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2.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3.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4.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theme/theme5.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6.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7.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8.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9.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10.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11.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12.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13.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843" r:id="rId2"/>
    <p:sldMasterId id="2147483855" r:id="rId3"/>
    <p:sldMasterId id="2147483867" r:id="rId4"/>
    <p:sldMasterId id="2147483882" r:id="rId5"/>
    <p:sldMasterId id="2147483894" r:id="rId6"/>
    <p:sldMasterId id="2147483911" r:id="rId7"/>
    <p:sldMasterId id="2147483923" r:id="rId8"/>
    <p:sldMasterId id="2147483935" r:id="rId9"/>
    <p:sldMasterId id="2147483951" r:id="rId10"/>
    <p:sldMasterId id="2147483963" r:id="rId11"/>
    <p:sldMasterId id="2147483975" r:id="rId12"/>
    <p:sldMasterId id="2147483990" r:id="rId13"/>
    <p:sldMasterId id="2147483996" r:id="rId14"/>
  </p:sldMasterIdLst>
  <p:notesMasterIdLst>
    <p:notesMasterId r:id="rId222"/>
  </p:notesMasterIdLst>
  <p:sldIdLst>
    <p:sldId id="256" r:id="rId15"/>
    <p:sldId id="18161" r:id="rId16"/>
    <p:sldId id="464" r:id="rId17"/>
    <p:sldId id="17683" r:id="rId18"/>
    <p:sldId id="17718" r:id="rId19"/>
    <p:sldId id="19933" r:id="rId20"/>
    <p:sldId id="19934" r:id="rId21"/>
    <p:sldId id="17569" r:id="rId22"/>
    <p:sldId id="19935" r:id="rId23"/>
    <p:sldId id="19936" r:id="rId24"/>
    <p:sldId id="4737" r:id="rId25"/>
    <p:sldId id="19939" r:id="rId26"/>
    <p:sldId id="4740" r:id="rId27"/>
    <p:sldId id="4708" r:id="rId28"/>
    <p:sldId id="21291" r:id="rId29"/>
    <p:sldId id="21292" r:id="rId30"/>
    <p:sldId id="257" r:id="rId31"/>
    <p:sldId id="17709" r:id="rId32"/>
    <p:sldId id="258" r:id="rId33"/>
    <p:sldId id="19909" r:id="rId34"/>
    <p:sldId id="425" r:id="rId35"/>
    <p:sldId id="19911" r:id="rId36"/>
    <p:sldId id="259" r:id="rId37"/>
    <p:sldId id="428" r:id="rId38"/>
    <p:sldId id="1028" r:id="rId39"/>
    <p:sldId id="262" r:id="rId40"/>
    <p:sldId id="263" r:id="rId41"/>
    <p:sldId id="426" r:id="rId42"/>
    <p:sldId id="427" r:id="rId43"/>
    <p:sldId id="19912" r:id="rId44"/>
    <p:sldId id="19913" r:id="rId45"/>
    <p:sldId id="19914" r:id="rId46"/>
    <p:sldId id="19915" r:id="rId47"/>
    <p:sldId id="19916" r:id="rId48"/>
    <p:sldId id="19917" r:id="rId49"/>
    <p:sldId id="19918" r:id="rId50"/>
    <p:sldId id="19919" r:id="rId51"/>
    <p:sldId id="19920" r:id="rId52"/>
    <p:sldId id="282" r:id="rId53"/>
    <p:sldId id="19921" r:id="rId54"/>
    <p:sldId id="19922" r:id="rId55"/>
    <p:sldId id="19923" r:id="rId56"/>
    <p:sldId id="17519" r:id="rId57"/>
    <p:sldId id="19924" r:id="rId58"/>
    <p:sldId id="19925" r:id="rId59"/>
    <p:sldId id="264" r:id="rId60"/>
    <p:sldId id="266" r:id="rId61"/>
    <p:sldId id="267" r:id="rId62"/>
    <p:sldId id="265" r:id="rId63"/>
    <p:sldId id="268" r:id="rId64"/>
    <p:sldId id="269" r:id="rId65"/>
    <p:sldId id="270" r:id="rId66"/>
    <p:sldId id="271" r:id="rId67"/>
    <p:sldId id="272" r:id="rId68"/>
    <p:sldId id="273" r:id="rId69"/>
    <p:sldId id="274" r:id="rId70"/>
    <p:sldId id="275" r:id="rId71"/>
    <p:sldId id="276" r:id="rId72"/>
    <p:sldId id="277" r:id="rId73"/>
    <p:sldId id="280" r:id="rId74"/>
    <p:sldId id="278" r:id="rId75"/>
    <p:sldId id="279" r:id="rId76"/>
    <p:sldId id="281" r:id="rId77"/>
    <p:sldId id="283" r:id="rId78"/>
    <p:sldId id="284" r:id="rId79"/>
    <p:sldId id="285" r:id="rId80"/>
    <p:sldId id="286" r:id="rId81"/>
    <p:sldId id="287" r:id="rId82"/>
    <p:sldId id="288" r:id="rId83"/>
    <p:sldId id="289" r:id="rId84"/>
    <p:sldId id="290" r:id="rId85"/>
    <p:sldId id="291" r:id="rId86"/>
    <p:sldId id="292" r:id="rId87"/>
    <p:sldId id="293" r:id="rId88"/>
    <p:sldId id="294" r:id="rId89"/>
    <p:sldId id="295" r:id="rId90"/>
    <p:sldId id="19937" r:id="rId91"/>
    <p:sldId id="19938" r:id="rId92"/>
    <p:sldId id="409" r:id="rId93"/>
    <p:sldId id="296" r:id="rId94"/>
    <p:sldId id="297" r:id="rId95"/>
    <p:sldId id="298" r:id="rId96"/>
    <p:sldId id="299" r:id="rId97"/>
    <p:sldId id="300" r:id="rId98"/>
    <p:sldId id="301" r:id="rId99"/>
    <p:sldId id="302" r:id="rId100"/>
    <p:sldId id="314" r:id="rId101"/>
    <p:sldId id="304" r:id="rId102"/>
    <p:sldId id="305" r:id="rId103"/>
    <p:sldId id="303" r:id="rId104"/>
    <p:sldId id="306" r:id="rId105"/>
    <p:sldId id="315" r:id="rId106"/>
    <p:sldId id="307" r:id="rId107"/>
    <p:sldId id="308" r:id="rId108"/>
    <p:sldId id="309" r:id="rId109"/>
    <p:sldId id="310" r:id="rId110"/>
    <p:sldId id="311" r:id="rId111"/>
    <p:sldId id="312" r:id="rId112"/>
    <p:sldId id="316" r:id="rId113"/>
    <p:sldId id="317" r:id="rId114"/>
    <p:sldId id="319" r:id="rId115"/>
    <p:sldId id="19926" r:id="rId116"/>
    <p:sldId id="19325" r:id="rId117"/>
    <p:sldId id="320" r:id="rId118"/>
    <p:sldId id="324" r:id="rId119"/>
    <p:sldId id="325" r:id="rId120"/>
    <p:sldId id="327" r:id="rId121"/>
    <p:sldId id="328" r:id="rId122"/>
    <p:sldId id="329" r:id="rId123"/>
    <p:sldId id="330" r:id="rId124"/>
    <p:sldId id="331" r:id="rId125"/>
    <p:sldId id="332" r:id="rId126"/>
    <p:sldId id="333" r:id="rId127"/>
    <p:sldId id="334" r:id="rId128"/>
    <p:sldId id="335" r:id="rId129"/>
    <p:sldId id="336" r:id="rId130"/>
    <p:sldId id="337" r:id="rId131"/>
    <p:sldId id="338" r:id="rId132"/>
    <p:sldId id="339" r:id="rId133"/>
    <p:sldId id="340" r:id="rId134"/>
    <p:sldId id="342" r:id="rId135"/>
    <p:sldId id="346" r:id="rId136"/>
    <p:sldId id="347" r:id="rId137"/>
    <p:sldId id="348" r:id="rId138"/>
    <p:sldId id="349" r:id="rId139"/>
    <p:sldId id="350" r:id="rId140"/>
    <p:sldId id="351" r:id="rId141"/>
    <p:sldId id="352" r:id="rId142"/>
    <p:sldId id="353" r:id="rId143"/>
    <p:sldId id="354" r:id="rId144"/>
    <p:sldId id="355" r:id="rId145"/>
    <p:sldId id="356" r:id="rId146"/>
    <p:sldId id="357" r:id="rId147"/>
    <p:sldId id="358" r:id="rId148"/>
    <p:sldId id="359" r:id="rId149"/>
    <p:sldId id="360" r:id="rId150"/>
    <p:sldId id="361" r:id="rId151"/>
    <p:sldId id="362" r:id="rId152"/>
    <p:sldId id="363" r:id="rId153"/>
    <p:sldId id="364" r:id="rId154"/>
    <p:sldId id="365" r:id="rId155"/>
    <p:sldId id="366" r:id="rId156"/>
    <p:sldId id="367" r:id="rId157"/>
    <p:sldId id="368" r:id="rId158"/>
    <p:sldId id="369" r:id="rId159"/>
    <p:sldId id="370" r:id="rId160"/>
    <p:sldId id="371" r:id="rId161"/>
    <p:sldId id="372" r:id="rId162"/>
    <p:sldId id="373" r:id="rId163"/>
    <p:sldId id="374" r:id="rId164"/>
    <p:sldId id="375" r:id="rId165"/>
    <p:sldId id="19932" r:id="rId166"/>
    <p:sldId id="376" r:id="rId167"/>
    <p:sldId id="377" r:id="rId168"/>
    <p:sldId id="378" r:id="rId169"/>
    <p:sldId id="379" r:id="rId170"/>
    <p:sldId id="380" r:id="rId171"/>
    <p:sldId id="381" r:id="rId172"/>
    <p:sldId id="343" r:id="rId173"/>
    <p:sldId id="344" r:id="rId174"/>
    <p:sldId id="345" r:id="rId175"/>
    <p:sldId id="410" r:id="rId176"/>
    <p:sldId id="411" r:id="rId177"/>
    <p:sldId id="412" r:id="rId178"/>
    <p:sldId id="413" r:id="rId179"/>
    <p:sldId id="414" r:id="rId180"/>
    <p:sldId id="415" r:id="rId181"/>
    <p:sldId id="416" r:id="rId182"/>
    <p:sldId id="417" r:id="rId183"/>
    <p:sldId id="407" r:id="rId184"/>
    <p:sldId id="423" r:id="rId185"/>
    <p:sldId id="17418" r:id="rId186"/>
    <p:sldId id="383" r:id="rId187"/>
    <p:sldId id="384" r:id="rId188"/>
    <p:sldId id="385" r:id="rId189"/>
    <p:sldId id="386" r:id="rId190"/>
    <p:sldId id="418" r:id="rId191"/>
    <p:sldId id="387" r:id="rId192"/>
    <p:sldId id="388" r:id="rId193"/>
    <p:sldId id="419" r:id="rId194"/>
    <p:sldId id="420" r:id="rId195"/>
    <p:sldId id="421" r:id="rId196"/>
    <p:sldId id="422" r:id="rId197"/>
    <p:sldId id="389" r:id="rId198"/>
    <p:sldId id="390" r:id="rId199"/>
    <p:sldId id="391" r:id="rId200"/>
    <p:sldId id="392" r:id="rId201"/>
    <p:sldId id="393" r:id="rId202"/>
    <p:sldId id="394" r:id="rId203"/>
    <p:sldId id="395" r:id="rId204"/>
    <p:sldId id="396" r:id="rId205"/>
    <p:sldId id="397" r:id="rId206"/>
    <p:sldId id="398" r:id="rId207"/>
    <p:sldId id="399" r:id="rId208"/>
    <p:sldId id="400" r:id="rId209"/>
    <p:sldId id="401" r:id="rId210"/>
    <p:sldId id="402" r:id="rId211"/>
    <p:sldId id="403" r:id="rId212"/>
    <p:sldId id="404" r:id="rId213"/>
    <p:sldId id="405" r:id="rId214"/>
    <p:sldId id="408" r:id="rId215"/>
    <p:sldId id="19927" r:id="rId216"/>
    <p:sldId id="19929" r:id="rId217"/>
    <p:sldId id="19930" r:id="rId218"/>
    <p:sldId id="19931" r:id="rId219"/>
    <p:sldId id="19928" r:id="rId220"/>
    <p:sldId id="406" r:id="rId221"/>
  </p:sldIdLst>
  <p:sldSz cx="9144000" cy="5143500" type="screen16x9"/>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1pPr>
    <a:lvl2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2pPr>
    <a:lvl3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3pPr>
    <a:lvl4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4pPr>
    <a:lvl5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5pPr>
    <a:lvl6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6pPr>
    <a:lvl7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7pPr>
    <a:lvl8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8pPr>
    <a:lvl9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FD7E7"/>
          </a:solidFill>
        </a:fill>
      </a:tcStyle>
    </a:wholeTbl>
    <a:band2H>
      <a:tcTxStyle/>
      <a:tcStyle>
        <a:tcBdr/>
        <a:fill>
          <a:solidFill>
            <a:srgbClr val="E8ECF4"/>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Ref idx="major">
          <a:srgbClr val="000000"/>
        </a:fontRef>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wholeTbl>
    <a:band2H>
      <a:tcTxStyle/>
      <a:tcStyle>
        <a:tcBdr/>
        <a:fill>
          <a:solidFill>
            <a:srgbClr val="FFFFFF"/>
          </a:solidFill>
        </a:fill>
      </a:tcStyle>
    </a:band2H>
    <a:firstCol>
      <a:tcTxStyle b="off" i="off">
        <a:fontRef idx="major">
          <a:srgbClr val="000000"/>
        </a:fontRef>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firstCol>
    <a:lastRow>
      <a:tcTxStyle b="off" i="off">
        <a:fontRef idx="major">
          <a:srgbClr val="000000"/>
        </a:fontRef>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lastRow>
    <a:firstRow>
      <a:tcTxStyle b="off" i="off">
        <a:fontRef idx="major">
          <a:srgbClr val="000000"/>
        </a:fontRef>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firstRow>
  </a:tblStyle>
  <a:tblStyle styleId="{EEE7283C-3CF3-47DC-8721-378D4A62B228}"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EE7D0"/>
          </a:solidFill>
        </a:fill>
      </a:tcStyle>
    </a:wholeTbl>
    <a:band2H>
      <a:tcTxStyle/>
      <a:tcStyle>
        <a:tcBdr/>
        <a:fill>
          <a:solidFill>
            <a:srgbClr val="EFF3E9"/>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CF821DB8-F4EB-4A41-A1BA-3FCAFE7338EE}"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CDCCE"/>
          </a:solidFill>
        </a:fill>
      </a:tcStyle>
    </a:wholeTbl>
    <a:band2H>
      <a:tcTxStyle/>
      <a:tcStyle>
        <a:tcBdr/>
        <a:fill>
          <a:solidFill>
            <a:srgbClr val="FDEEE8"/>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33BA23B1-9221-436E-865A-0063620EA4FD}" styleName="">
    <a:tblBg/>
    <a:wholeTbl>
      <a:tcTxStyle b="off" i="off">
        <a:fontRef idx="maj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a:tcStyle>
        <a:tcBdr/>
        <a:fill>
          <a:solidFill>
            <a:srgbClr val="FFFFFF"/>
          </a:solidFill>
        </a:fill>
      </a:tcStyle>
    </a:band2H>
    <a:firstCol>
      <a:tcTxStyle b="on" i="off">
        <a:fontRef idx="maj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000000"/>
        </a:fontRef>
        <a:srgbClr val="000000"/>
      </a:tcTxStyle>
      <a:tcStyle>
        <a:tcBdr>
          <a:left>
            <a:ln w="12700" cap="flat">
              <a:noFill/>
              <a:miter lim="400000"/>
            </a:ln>
          </a:left>
          <a:right>
            <a:ln w="12700" cap="flat">
              <a:noFill/>
              <a:miter lim="400000"/>
            </a:ln>
          </a:right>
          <a:top>
            <a:ln w="508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Ref idx="major">
          <a:srgbClr val="FFFFFF"/>
        </a:fontRef>
        <a:srgbClr val="FFFFFF"/>
      </a:tcTxStyle>
      <a:tcStyle>
        <a:tcBdr>
          <a:left>
            <a:ln w="12700" cap="flat">
              <a:noFill/>
              <a:miter lim="400000"/>
            </a:ln>
          </a:left>
          <a:right>
            <a:ln w="12700" cap="flat">
              <a:noFill/>
              <a:miter lim="400000"/>
            </a:ln>
          </a:right>
          <a:top>
            <a:ln w="254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CACA"/>
          </a:solidFill>
        </a:fill>
      </a:tcStyle>
    </a:wholeTbl>
    <a:band2H>
      <a:tcTxStyle/>
      <a:tcStyle>
        <a:tcBdr/>
        <a:fill>
          <a:solidFill>
            <a:srgbClr val="E6E6E6"/>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123" d="100"/>
          <a:sy n="123" d="100"/>
        </p:scale>
        <p:origin x="120" y="210"/>
      </p:cViewPr>
      <p:guideLst/>
    </p:cSldViewPr>
  </p:slideViewPr>
  <p:notesTextViewPr>
    <p:cViewPr>
      <p:scale>
        <a:sx n="1" d="1"/>
        <a:sy n="1" d="1"/>
      </p:scale>
      <p:origin x="0" y="0"/>
    </p:cViewPr>
  </p:notesTextViewPr>
  <p:sorterViewPr>
    <p:cViewPr>
      <p:scale>
        <a:sx n="100" d="100"/>
        <a:sy n="100" d="100"/>
      </p:scale>
      <p:origin x="0" y="-1038"/>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3.xml"/><Relationship Id="rId21" Type="http://schemas.openxmlformats.org/officeDocument/2006/relationships/slide" Target="slides/slide7.xml"/><Relationship Id="rId42" Type="http://schemas.openxmlformats.org/officeDocument/2006/relationships/slide" Target="slides/slide28.xml"/><Relationship Id="rId63" Type="http://schemas.openxmlformats.org/officeDocument/2006/relationships/slide" Target="slides/slide49.xml"/><Relationship Id="rId84" Type="http://schemas.openxmlformats.org/officeDocument/2006/relationships/slide" Target="slides/slide70.xml"/><Relationship Id="rId138" Type="http://schemas.openxmlformats.org/officeDocument/2006/relationships/slide" Target="slides/slide124.xml"/><Relationship Id="rId159" Type="http://schemas.openxmlformats.org/officeDocument/2006/relationships/slide" Target="slides/slide145.xml"/><Relationship Id="rId170" Type="http://schemas.openxmlformats.org/officeDocument/2006/relationships/slide" Target="slides/slide156.xml"/><Relationship Id="rId191" Type="http://schemas.openxmlformats.org/officeDocument/2006/relationships/slide" Target="slides/slide177.xml"/><Relationship Id="rId205" Type="http://schemas.openxmlformats.org/officeDocument/2006/relationships/slide" Target="slides/slide191.xml"/><Relationship Id="rId226" Type="http://schemas.openxmlformats.org/officeDocument/2006/relationships/tableStyles" Target="tableStyles.xml"/><Relationship Id="rId107" Type="http://schemas.openxmlformats.org/officeDocument/2006/relationships/slide" Target="slides/slide93.xml"/><Relationship Id="rId11" Type="http://schemas.openxmlformats.org/officeDocument/2006/relationships/slideMaster" Target="slideMasters/slideMaster11.xml"/><Relationship Id="rId32" Type="http://schemas.openxmlformats.org/officeDocument/2006/relationships/slide" Target="slides/slide18.xml"/><Relationship Id="rId53" Type="http://schemas.openxmlformats.org/officeDocument/2006/relationships/slide" Target="slides/slide39.xml"/><Relationship Id="rId74" Type="http://schemas.openxmlformats.org/officeDocument/2006/relationships/slide" Target="slides/slide60.xml"/><Relationship Id="rId128" Type="http://schemas.openxmlformats.org/officeDocument/2006/relationships/slide" Target="slides/slide114.xml"/><Relationship Id="rId149" Type="http://schemas.openxmlformats.org/officeDocument/2006/relationships/slide" Target="slides/slide135.xml"/><Relationship Id="rId5" Type="http://schemas.openxmlformats.org/officeDocument/2006/relationships/slideMaster" Target="slideMasters/slideMaster5.xml"/><Relationship Id="rId95" Type="http://schemas.openxmlformats.org/officeDocument/2006/relationships/slide" Target="slides/slide81.xml"/><Relationship Id="rId160" Type="http://schemas.openxmlformats.org/officeDocument/2006/relationships/slide" Target="slides/slide146.xml"/><Relationship Id="rId181" Type="http://schemas.openxmlformats.org/officeDocument/2006/relationships/slide" Target="slides/slide167.xml"/><Relationship Id="rId216" Type="http://schemas.openxmlformats.org/officeDocument/2006/relationships/slide" Target="slides/slide202.xml"/><Relationship Id="rId22" Type="http://schemas.openxmlformats.org/officeDocument/2006/relationships/slide" Target="slides/slide8.xml"/><Relationship Id="rId43" Type="http://schemas.openxmlformats.org/officeDocument/2006/relationships/slide" Target="slides/slide29.xml"/><Relationship Id="rId64" Type="http://schemas.openxmlformats.org/officeDocument/2006/relationships/slide" Target="slides/slide50.xml"/><Relationship Id="rId118" Type="http://schemas.openxmlformats.org/officeDocument/2006/relationships/slide" Target="slides/slide104.xml"/><Relationship Id="rId139" Type="http://schemas.openxmlformats.org/officeDocument/2006/relationships/slide" Target="slides/slide125.xml"/><Relationship Id="rId85" Type="http://schemas.openxmlformats.org/officeDocument/2006/relationships/slide" Target="slides/slide71.xml"/><Relationship Id="rId150" Type="http://schemas.openxmlformats.org/officeDocument/2006/relationships/slide" Target="slides/slide136.xml"/><Relationship Id="rId171" Type="http://schemas.openxmlformats.org/officeDocument/2006/relationships/slide" Target="slides/slide157.xml"/><Relationship Id="rId192" Type="http://schemas.openxmlformats.org/officeDocument/2006/relationships/slide" Target="slides/slide178.xml"/><Relationship Id="rId206" Type="http://schemas.openxmlformats.org/officeDocument/2006/relationships/slide" Target="slides/slide192.xml"/><Relationship Id="rId12" Type="http://schemas.openxmlformats.org/officeDocument/2006/relationships/slideMaster" Target="slideMasters/slideMaster12.xml"/><Relationship Id="rId33" Type="http://schemas.openxmlformats.org/officeDocument/2006/relationships/slide" Target="slides/slide19.xml"/><Relationship Id="rId108" Type="http://schemas.openxmlformats.org/officeDocument/2006/relationships/slide" Target="slides/slide94.xml"/><Relationship Id="rId129" Type="http://schemas.openxmlformats.org/officeDocument/2006/relationships/slide" Target="slides/slide115.xml"/><Relationship Id="rId54" Type="http://schemas.openxmlformats.org/officeDocument/2006/relationships/slide" Target="slides/slide40.xml"/><Relationship Id="rId75" Type="http://schemas.openxmlformats.org/officeDocument/2006/relationships/slide" Target="slides/slide61.xml"/><Relationship Id="rId96" Type="http://schemas.openxmlformats.org/officeDocument/2006/relationships/slide" Target="slides/slide82.xml"/><Relationship Id="rId140" Type="http://schemas.openxmlformats.org/officeDocument/2006/relationships/slide" Target="slides/slide126.xml"/><Relationship Id="rId161" Type="http://schemas.openxmlformats.org/officeDocument/2006/relationships/slide" Target="slides/slide147.xml"/><Relationship Id="rId182" Type="http://schemas.openxmlformats.org/officeDocument/2006/relationships/slide" Target="slides/slide168.xml"/><Relationship Id="rId217" Type="http://schemas.openxmlformats.org/officeDocument/2006/relationships/slide" Target="slides/slide203.xml"/><Relationship Id="rId6" Type="http://schemas.openxmlformats.org/officeDocument/2006/relationships/slideMaster" Target="slideMasters/slideMaster6.xml"/><Relationship Id="rId23" Type="http://schemas.openxmlformats.org/officeDocument/2006/relationships/slide" Target="slides/slide9.xml"/><Relationship Id="rId119" Type="http://schemas.openxmlformats.org/officeDocument/2006/relationships/slide" Target="slides/slide105.xml"/><Relationship Id="rId44" Type="http://schemas.openxmlformats.org/officeDocument/2006/relationships/slide" Target="slides/slide30.xml"/><Relationship Id="rId65" Type="http://schemas.openxmlformats.org/officeDocument/2006/relationships/slide" Target="slides/slide51.xml"/><Relationship Id="rId86" Type="http://schemas.openxmlformats.org/officeDocument/2006/relationships/slide" Target="slides/slide72.xml"/><Relationship Id="rId130" Type="http://schemas.openxmlformats.org/officeDocument/2006/relationships/slide" Target="slides/slide116.xml"/><Relationship Id="rId151" Type="http://schemas.openxmlformats.org/officeDocument/2006/relationships/slide" Target="slides/slide137.xml"/><Relationship Id="rId172" Type="http://schemas.openxmlformats.org/officeDocument/2006/relationships/slide" Target="slides/slide158.xml"/><Relationship Id="rId193" Type="http://schemas.openxmlformats.org/officeDocument/2006/relationships/slide" Target="slides/slide179.xml"/><Relationship Id="rId207" Type="http://schemas.openxmlformats.org/officeDocument/2006/relationships/slide" Target="slides/slide193.xml"/><Relationship Id="rId13" Type="http://schemas.openxmlformats.org/officeDocument/2006/relationships/slideMaster" Target="slideMasters/slideMaster13.xml"/><Relationship Id="rId109" Type="http://schemas.openxmlformats.org/officeDocument/2006/relationships/slide" Target="slides/slide95.xml"/><Relationship Id="rId34" Type="http://schemas.openxmlformats.org/officeDocument/2006/relationships/slide" Target="slides/slide20.xml"/><Relationship Id="rId55" Type="http://schemas.openxmlformats.org/officeDocument/2006/relationships/slide" Target="slides/slide41.xml"/><Relationship Id="rId76" Type="http://schemas.openxmlformats.org/officeDocument/2006/relationships/slide" Target="slides/slide62.xml"/><Relationship Id="rId97" Type="http://schemas.openxmlformats.org/officeDocument/2006/relationships/slide" Target="slides/slide83.xml"/><Relationship Id="rId120" Type="http://schemas.openxmlformats.org/officeDocument/2006/relationships/slide" Target="slides/slide106.xml"/><Relationship Id="rId141" Type="http://schemas.openxmlformats.org/officeDocument/2006/relationships/slide" Target="slides/slide127.xml"/><Relationship Id="rId7" Type="http://schemas.openxmlformats.org/officeDocument/2006/relationships/slideMaster" Target="slideMasters/slideMaster7.xml"/><Relationship Id="rId162" Type="http://schemas.openxmlformats.org/officeDocument/2006/relationships/slide" Target="slides/slide148.xml"/><Relationship Id="rId183" Type="http://schemas.openxmlformats.org/officeDocument/2006/relationships/slide" Target="slides/slide169.xml"/><Relationship Id="rId218" Type="http://schemas.openxmlformats.org/officeDocument/2006/relationships/slide" Target="slides/slide204.xml"/><Relationship Id="rId24" Type="http://schemas.openxmlformats.org/officeDocument/2006/relationships/slide" Target="slides/slide10.xml"/><Relationship Id="rId45" Type="http://schemas.openxmlformats.org/officeDocument/2006/relationships/slide" Target="slides/slide31.xml"/><Relationship Id="rId66" Type="http://schemas.openxmlformats.org/officeDocument/2006/relationships/slide" Target="slides/slide52.xml"/><Relationship Id="rId87" Type="http://schemas.openxmlformats.org/officeDocument/2006/relationships/slide" Target="slides/slide73.xml"/><Relationship Id="rId110" Type="http://schemas.openxmlformats.org/officeDocument/2006/relationships/slide" Target="slides/slide96.xml"/><Relationship Id="rId131" Type="http://schemas.openxmlformats.org/officeDocument/2006/relationships/slide" Target="slides/slide117.xml"/><Relationship Id="rId152" Type="http://schemas.openxmlformats.org/officeDocument/2006/relationships/slide" Target="slides/slide138.xml"/><Relationship Id="rId173" Type="http://schemas.openxmlformats.org/officeDocument/2006/relationships/slide" Target="slides/slide159.xml"/><Relationship Id="rId194" Type="http://schemas.openxmlformats.org/officeDocument/2006/relationships/slide" Target="slides/slide180.xml"/><Relationship Id="rId208" Type="http://schemas.openxmlformats.org/officeDocument/2006/relationships/slide" Target="slides/slide194.xml"/><Relationship Id="rId14" Type="http://schemas.openxmlformats.org/officeDocument/2006/relationships/slideMaster" Target="slideMasters/slideMaster14.xml"/><Relationship Id="rId35" Type="http://schemas.openxmlformats.org/officeDocument/2006/relationships/slide" Target="slides/slide21.xml"/><Relationship Id="rId56" Type="http://schemas.openxmlformats.org/officeDocument/2006/relationships/slide" Target="slides/slide42.xml"/><Relationship Id="rId77" Type="http://schemas.openxmlformats.org/officeDocument/2006/relationships/slide" Target="slides/slide63.xml"/><Relationship Id="rId100" Type="http://schemas.openxmlformats.org/officeDocument/2006/relationships/slide" Target="slides/slide86.xml"/><Relationship Id="rId8" Type="http://schemas.openxmlformats.org/officeDocument/2006/relationships/slideMaster" Target="slideMasters/slideMaster8.xml"/><Relationship Id="rId98" Type="http://schemas.openxmlformats.org/officeDocument/2006/relationships/slide" Target="slides/slide84.xml"/><Relationship Id="rId121" Type="http://schemas.openxmlformats.org/officeDocument/2006/relationships/slide" Target="slides/slide107.xml"/><Relationship Id="rId142" Type="http://schemas.openxmlformats.org/officeDocument/2006/relationships/slide" Target="slides/slide128.xml"/><Relationship Id="rId163" Type="http://schemas.openxmlformats.org/officeDocument/2006/relationships/slide" Target="slides/slide149.xml"/><Relationship Id="rId184" Type="http://schemas.openxmlformats.org/officeDocument/2006/relationships/slide" Target="slides/slide170.xml"/><Relationship Id="rId219" Type="http://schemas.openxmlformats.org/officeDocument/2006/relationships/slide" Target="slides/slide205.xml"/><Relationship Id="rId3" Type="http://schemas.openxmlformats.org/officeDocument/2006/relationships/slideMaster" Target="slideMasters/slideMaster3.xml"/><Relationship Id="rId214" Type="http://schemas.openxmlformats.org/officeDocument/2006/relationships/slide" Target="slides/slide200.xml"/><Relationship Id="rId25" Type="http://schemas.openxmlformats.org/officeDocument/2006/relationships/slide" Target="slides/slide11.xml"/><Relationship Id="rId46" Type="http://schemas.openxmlformats.org/officeDocument/2006/relationships/slide" Target="slides/slide32.xml"/><Relationship Id="rId67" Type="http://schemas.openxmlformats.org/officeDocument/2006/relationships/slide" Target="slides/slide53.xml"/><Relationship Id="rId116" Type="http://schemas.openxmlformats.org/officeDocument/2006/relationships/slide" Target="slides/slide102.xml"/><Relationship Id="rId137" Type="http://schemas.openxmlformats.org/officeDocument/2006/relationships/slide" Target="slides/slide123.xml"/><Relationship Id="rId158" Type="http://schemas.openxmlformats.org/officeDocument/2006/relationships/slide" Target="slides/slide144.xml"/><Relationship Id="rId20" Type="http://schemas.openxmlformats.org/officeDocument/2006/relationships/slide" Target="slides/slide6.xml"/><Relationship Id="rId41" Type="http://schemas.openxmlformats.org/officeDocument/2006/relationships/slide" Target="slides/slide27.xml"/><Relationship Id="rId62" Type="http://schemas.openxmlformats.org/officeDocument/2006/relationships/slide" Target="slides/slide48.xml"/><Relationship Id="rId83" Type="http://schemas.openxmlformats.org/officeDocument/2006/relationships/slide" Target="slides/slide69.xml"/><Relationship Id="rId88" Type="http://schemas.openxmlformats.org/officeDocument/2006/relationships/slide" Target="slides/slide74.xml"/><Relationship Id="rId111" Type="http://schemas.openxmlformats.org/officeDocument/2006/relationships/slide" Target="slides/slide97.xml"/><Relationship Id="rId132" Type="http://schemas.openxmlformats.org/officeDocument/2006/relationships/slide" Target="slides/slide118.xml"/><Relationship Id="rId153" Type="http://schemas.openxmlformats.org/officeDocument/2006/relationships/slide" Target="slides/slide139.xml"/><Relationship Id="rId174" Type="http://schemas.openxmlformats.org/officeDocument/2006/relationships/slide" Target="slides/slide160.xml"/><Relationship Id="rId179" Type="http://schemas.openxmlformats.org/officeDocument/2006/relationships/slide" Target="slides/slide165.xml"/><Relationship Id="rId195" Type="http://schemas.openxmlformats.org/officeDocument/2006/relationships/slide" Target="slides/slide181.xml"/><Relationship Id="rId209" Type="http://schemas.openxmlformats.org/officeDocument/2006/relationships/slide" Target="slides/slide195.xml"/><Relationship Id="rId190" Type="http://schemas.openxmlformats.org/officeDocument/2006/relationships/slide" Target="slides/slide176.xml"/><Relationship Id="rId204" Type="http://schemas.openxmlformats.org/officeDocument/2006/relationships/slide" Target="slides/slide190.xml"/><Relationship Id="rId220" Type="http://schemas.openxmlformats.org/officeDocument/2006/relationships/slide" Target="slides/slide206.xml"/><Relationship Id="rId225" Type="http://schemas.openxmlformats.org/officeDocument/2006/relationships/theme" Target="theme/theme1.xml"/><Relationship Id="rId15" Type="http://schemas.openxmlformats.org/officeDocument/2006/relationships/slide" Target="slides/slide1.xml"/><Relationship Id="rId36" Type="http://schemas.openxmlformats.org/officeDocument/2006/relationships/slide" Target="slides/slide22.xml"/><Relationship Id="rId57" Type="http://schemas.openxmlformats.org/officeDocument/2006/relationships/slide" Target="slides/slide43.xml"/><Relationship Id="rId106" Type="http://schemas.openxmlformats.org/officeDocument/2006/relationships/slide" Target="slides/slide92.xml"/><Relationship Id="rId127" Type="http://schemas.openxmlformats.org/officeDocument/2006/relationships/slide" Target="slides/slide113.xml"/><Relationship Id="rId10" Type="http://schemas.openxmlformats.org/officeDocument/2006/relationships/slideMaster" Target="slideMasters/slideMaster10.xml"/><Relationship Id="rId31" Type="http://schemas.openxmlformats.org/officeDocument/2006/relationships/slide" Target="slides/slide17.xml"/><Relationship Id="rId52" Type="http://schemas.openxmlformats.org/officeDocument/2006/relationships/slide" Target="slides/slide38.xml"/><Relationship Id="rId73" Type="http://schemas.openxmlformats.org/officeDocument/2006/relationships/slide" Target="slides/slide59.xml"/><Relationship Id="rId78" Type="http://schemas.openxmlformats.org/officeDocument/2006/relationships/slide" Target="slides/slide64.xml"/><Relationship Id="rId94" Type="http://schemas.openxmlformats.org/officeDocument/2006/relationships/slide" Target="slides/slide80.xml"/><Relationship Id="rId99" Type="http://schemas.openxmlformats.org/officeDocument/2006/relationships/slide" Target="slides/slide85.xml"/><Relationship Id="rId101" Type="http://schemas.openxmlformats.org/officeDocument/2006/relationships/slide" Target="slides/slide87.xml"/><Relationship Id="rId122" Type="http://schemas.openxmlformats.org/officeDocument/2006/relationships/slide" Target="slides/slide108.xml"/><Relationship Id="rId143" Type="http://schemas.openxmlformats.org/officeDocument/2006/relationships/slide" Target="slides/slide129.xml"/><Relationship Id="rId148" Type="http://schemas.openxmlformats.org/officeDocument/2006/relationships/slide" Target="slides/slide134.xml"/><Relationship Id="rId164" Type="http://schemas.openxmlformats.org/officeDocument/2006/relationships/slide" Target="slides/slide150.xml"/><Relationship Id="rId169" Type="http://schemas.openxmlformats.org/officeDocument/2006/relationships/slide" Target="slides/slide155.xml"/><Relationship Id="rId185" Type="http://schemas.openxmlformats.org/officeDocument/2006/relationships/slide" Target="slides/slide171.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6.xml"/><Relationship Id="rId210" Type="http://schemas.openxmlformats.org/officeDocument/2006/relationships/slide" Target="slides/slide196.xml"/><Relationship Id="rId215" Type="http://schemas.openxmlformats.org/officeDocument/2006/relationships/slide" Target="slides/slide201.xml"/><Relationship Id="rId26" Type="http://schemas.openxmlformats.org/officeDocument/2006/relationships/slide" Target="slides/slide12.xml"/><Relationship Id="rId47" Type="http://schemas.openxmlformats.org/officeDocument/2006/relationships/slide" Target="slides/slide33.xml"/><Relationship Id="rId68" Type="http://schemas.openxmlformats.org/officeDocument/2006/relationships/slide" Target="slides/slide54.xml"/><Relationship Id="rId89" Type="http://schemas.openxmlformats.org/officeDocument/2006/relationships/slide" Target="slides/slide75.xml"/><Relationship Id="rId112" Type="http://schemas.openxmlformats.org/officeDocument/2006/relationships/slide" Target="slides/slide98.xml"/><Relationship Id="rId133" Type="http://schemas.openxmlformats.org/officeDocument/2006/relationships/slide" Target="slides/slide119.xml"/><Relationship Id="rId154" Type="http://schemas.openxmlformats.org/officeDocument/2006/relationships/slide" Target="slides/slide140.xml"/><Relationship Id="rId175" Type="http://schemas.openxmlformats.org/officeDocument/2006/relationships/slide" Target="slides/slide161.xml"/><Relationship Id="rId196" Type="http://schemas.openxmlformats.org/officeDocument/2006/relationships/slide" Target="slides/slide182.xml"/><Relationship Id="rId200" Type="http://schemas.openxmlformats.org/officeDocument/2006/relationships/slide" Target="slides/slide186.xml"/><Relationship Id="rId16" Type="http://schemas.openxmlformats.org/officeDocument/2006/relationships/slide" Target="slides/slide2.xml"/><Relationship Id="rId221" Type="http://schemas.openxmlformats.org/officeDocument/2006/relationships/slide" Target="slides/slide207.xml"/><Relationship Id="rId37" Type="http://schemas.openxmlformats.org/officeDocument/2006/relationships/slide" Target="slides/slide23.xml"/><Relationship Id="rId58" Type="http://schemas.openxmlformats.org/officeDocument/2006/relationships/slide" Target="slides/slide44.xml"/><Relationship Id="rId79" Type="http://schemas.openxmlformats.org/officeDocument/2006/relationships/slide" Target="slides/slide65.xml"/><Relationship Id="rId102" Type="http://schemas.openxmlformats.org/officeDocument/2006/relationships/slide" Target="slides/slide88.xml"/><Relationship Id="rId123" Type="http://schemas.openxmlformats.org/officeDocument/2006/relationships/slide" Target="slides/slide109.xml"/><Relationship Id="rId144" Type="http://schemas.openxmlformats.org/officeDocument/2006/relationships/slide" Target="slides/slide130.xml"/><Relationship Id="rId90" Type="http://schemas.openxmlformats.org/officeDocument/2006/relationships/slide" Target="slides/slide76.xml"/><Relationship Id="rId165" Type="http://schemas.openxmlformats.org/officeDocument/2006/relationships/slide" Target="slides/slide151.xml"/><Relationship Id="rId186" Type="http://schemas.openxmlformats.org/officeDocument/2006/relationships/slide" Target="slides/slide172.xml"/><Relationship Id="rId211" Type="http://schemas.openxmlformats.org/officeDocument/2006/relationships/slide" Target="slides/slide197.xml"/><Relationship Id="rId27" Type="http://schemas.openxmlformats.org/officeDocument/2006/relationships/slide" Target="slides/slide13.xml"/><Relationship Id="rId48" Type="http://schemas.openxmlformats.org/officeDocument/2006/relationships/slide" Target="slides/slide34.xml"/><Relationship Id="rId69" Type="http://schemas.openxmlformats.org/officeDocument/2006/relationships/slide" Target="slides/slide55.xml"/><Relationship Id="rId113" Type="http://schemas.openxmlformats.org/officeDocument/2006/relationships/slide" Target="slides/slide99.xml"/><Relationship Id="rId134" Type="http://schemas.openxmlformats.org/officeDocument/2006/relationships/slide" Target="slides/slide120.xml"/><Relationship Id="rId80" Type="http://schemas.openxmlformats.org/officeDocument/2006/relationships/slide" Target="slides/slide66.xml"/><Relationship Id="rId155" Type="http://schemas.openxmlformats.org/officeDocument/2006/relationships/slide" Target="slides/slide141.xml"/><Relationship Id="rId176" Type="http://schemas.openxmlformats.org/officeDocument/2006/relationships/slide" Target="slides/slide162.xml"/><Relationship Id="rId197" Type="http://schemas.openxmlformats.org/officeDocument/2006/relationships/slide" Target="slides/slide183.xml"/><Relationship Id="rId201" Type="http://schemas.openxmlformats.org/officeDocument/2006/relationships/slide" Target="slides/slide187.xml"/><Relationship Id="rId222" Type="http://schemas.openxmlformats.org/officeDocument/2006/relationships/notesMaster" Target="notesMasters/notesMaster1.xml"/><Relationship Id="rId17" Type="http://schemas.openxmlformats.org/officeDocument/2006/relationships/slide" Target="slides/slide3.xml"/><Relationship Id="rId38" Type="http://schemas.openxmlformats.org/officeDocument/2006/relationships/slide" Target="slides/slide24.xml"/><Relationship Id="rId59" Type="http://schemas.openxmlformats.org/officeDocument/2006/relationships/slide" Target="slides/slide45.xml"/><Relationship Id="rId103" Type="http://schemas.openxmlformats.org/officeDocument/2006/relationships/slide" Target="slides/slide89.xml"/><Relationship Id="rId124" Type="http://schemas.openxmlformats.org/officeDocument/2006/relationships/slide" Target="slides/slide110.xml"/><Relationship Id="rId70" Type="http://schemas.openxmlformats.org/officeDocument/2006/relationships/slide" Target="slides/slide56.xml"/><Relationship Id="rId91" Type="http://schemas.openxmlformats.org/officeDocument/2006/relationships/slide" Target="slides/slide77.xml"/><Relationship Id="rId145" Type="http://schemas.openxmlformats.org/officeDocument/2006/relationships/slide" Target="slides/slide131.xml"/><Relationship Id="rId166" Type="http://schemas.openxmlformats.org/officeDocument/2006/relationships/slide" Target="slides/slide152.xml"/><Relationship Id="rId187" Type="http://schemas.openxmlformats.org/officeDocument/2006/relationships/slide" Target="slides/slide173.xml"/><Relationship Id="rId1" Type="http://schemas.openxmlformats.org/officeDocument/2006/relationships/slideMaster" Target="slideMasters/slideMaster1.xml"/><Relationship Id="rId212" Type="http://schemas.openxmlformats.org/officeDocument/2006/relationships/slide" Target="slides/slide198.xml"/><Relationship Id="rId28" Type="http://schemas.openxmlformats.org/officeDocument/2006/relationships/slide" Target="slides/slide14.xml"/><Relationship Id="rId49" Type="http://schemas.openxmlformats.org/officeDocument/2006/relationships/slide" Target="slides/slide35.xml"/><Relationship Id="rId114" Type="http://schemas.openxmlformats.org/officeDocument/2006/relationships/slide" Target="slides/slide100.xml"/><Relationship Id="rId60" Type="http://schemas.openxmlformats.org/officeDocument/2006/relationships/slide" Target="slides/slide46.xml"/><Relationship Id="rId81" Type="http://schemas.openxmlformats.org/officeDocument/2006/relationships/slide" Target="slides/slide67.xml"/><Relationship Id="rId135" Type="http://schemas.openxmlformats.org/officeDocument/2006/relationships/slide" Target="slides/slide121.xml"/><Relationship Id="rId156" Type="http://schemas.openxmlformats.org/officeDocument/2006/relationships/slide" Target="slides/slide142.xml"/><Relationship Id="rId177" Type="http://schemas.openxmlformats.org/officeDocument/2006/relationships/slide" Target="slides/slide163.xml"/><Relationship Id="rId198" Type="http://schemas.openxmlformats.org/officeDocument/2006/relationships/slide" Target="slides/slide184.xml"/><Relationship Id="rId202" Type="http://schemas.openxmlformats.org/officeDocument/2006/relationships/slide" Target="slides/slide188.xml"/><Relationship Id="rId223" Type="http://schemas.openxmlformats.org/officeDocument/2006/relationships/presProps" Target="presProps.xml"/><Relationship Id="rId18" Type="http://schemas.openxmlformats.org/officeDocument/2006/relationships/slide" Target="slides/slide4.xml"/><Relationship Id="rId39" Type="http://schemas.openxmlformats.org/officeDocument/2006/relationships/slide" Target="slides/slide25.xml"/><Relationship Id="rId50" Type="http://schemas.openxmlformats.org/officeDocument/2006/relationships/slide" Target="slides/slide36.xml"/><Relationship Id="rId104" Type="http://schemas.openxmlformats.org/officeDocument/2006/relationships/slide" Target="slides/slide90.xml"/><Relationship Id="rId125" Type="http://schemas.openxmlformats.org/officeDocument/2006/relationships/slide" Target="slides/slide111.xml"/><Relationship Id="rId146" Type="http://schemas.openxmlformats.org/officeDocument/2006/relationships/slide" Target="slides/slide132.xml"/><Relationship Id="rId167" Type="http://schemas.openxmlformats.org/officeDocument/2006/relationships/slide" Target="slides/slide153.xml"/><Relationship Id="rId188" Type="http://schemas.openxmlformats.org/officeDocument/2006/relationships/slide" Target="slides/slide174.xml"/><Relationship Id="rId71" Type="http://schemas.openxmlformats.org/officeDocument/2006/relationships/slide" Target="slides/slide57.xml"/><Relationship Id="rId92" Type="http://schemas.openxmlformats.org/officeDocument/2006/relationships/slide" Target="slides/slide78.xml"/><Relationship Id="rId213" Type="http://schemas.openxmlformats.org/officeDocument/2006/relationships/slide" Target="slides/slide199.xml"/><Relationship Id="rId2" Type="http://schemas.openxmlformats.org/officeDocument/2006/relationships/slideMaster" Target="slideMasters/slideMaster2.xml"/><Relationship Id="rId29" Type="http://schemas.openxmlformats.org/officeDocument/2006/relationships/slide" Target="slides/slide15.xml"/><Relationship Id="rId40" Type="http://schemas.openxmlformats.org/officeDocument/2006/relationships/slide" Target="slides/slide26.xml"/><Relationship Id="rId115" Type="http://schemas.openxmlformats.org/officeDocument/2006/relationships/slide" Target="slides/slide101.xml"/><Relationship Id="rId136" Type="http://schemas.openxmlformats.org/officeDocument/2006/relationships/slide" Target="slides/slide122.xml"/><Relationship Id="rId157" Type="http://schemas.openxmlformats.org/officeDocument/2006/relationships/slide" Target="slides/slide143.xml"/><Relationship Id="rId178" Type="http://schemas.openxmlformats.org/officeDocument/2006/relationships/slide" Target="slides/slide164.xml"/><Relationship Id="rId61" Type="http://schemas.openxmlformats.org/officeDocument/2006/relationships/slide" Target="slides/slide47.xml"/><Relationship Id="rId82" Type="http://schemas.openxmlformats.org/officeDocument/2006/relationships/slide" Target="slides/slide68.xml"/><Relationship Id="rId199" Type="http://schemas.openxmlformats.org/officeDocument/2006/relationships/slide" Target="slides/slide185.xml"/><Relationship Id="rId203" Type="http://schemas.openxmlformats.org/officeDocument/2006/relationships/slide" Target="slides/slide189.xml"/><Relationship Id="rId19" Type="http://schemas.openxmlformats.org/officeDocument/2006/relationships/slide" Target="slides/slide5.xml"/><Relationship Id="rId224" Type="http://schemas.openxmlformats.org/officeDocument/2006/relationships/viewProps" Target="viewProps.xml"/><Relationship Id="rId30" Type="http://schemas.openxmlformats.org/officeDocument/2006/relationships/slide" Target="slides/slide16.xml"/><Relationship Id="rId105" Type="http://schemas.openxmlformats.org/officeDocument/2006/relationships/slide" Target="slides/slide91.xml"/><Relationship Id="rId126" Type="http://schemas.openxmlformats.org/officeDocument/2006/relationships/slide" Target="slides/slide112.xml"/><Relationship Id="rId147" Type="http://schemas.openxmlformats.org/officeDocument/2006/relationships/slide" Target="slides/slide133.xml"/><Relationship Id="rId168" Type="http://schemas.openxmlformats.org/officeDocument/2006/relationships/slide" Target="slides/slide154.xml"/><Relationship Id="rId51" Type="http://schemas.openxmlformats.org/officeDocument/2006/relationships/slide" Target="slides/slide37.xml"/><Relationship Id="rId72" Type="http://schemas.openxmlformats.org/officeDocument/2006/relationships/slide" Target="slides/slide58.xml"/><Relationship Id="rId93" Type="http://schemas.openxmlformats.org/officeDocument/2006/relationships/slide" Target="slides/slide79.xml"/><Relationship Id="rId189" Type="http://schemas.openxmlformats.org/officeDocument/2006/relationships/slide" Target="slides/slide17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696" name="Shape 9696"/>
          <p:cNvSpPr>
            <a:spLocks noGrp="1" noRot="1" noChangeAspect="1"/>
          </p:cNvSpPr>
          <p:nvPr>
            <p:ph type="sldImg"/>
          </p:nvPr>
        </p:nvSpPr>
        <p:spPr>
          <a:xfrm>
            <a:off x="1143000" y="685800"/>
            <a:ext cx="4572000" cy="3429000"/>
          </a:xfrm>
          <a:prstGeom prst="rect">
            <a:avLst/>
          </a:prstGeom>
        </p:spPr>
        <p:txBody>
          <a:bodyPr/>
          <a:lstStyle/>
          <a:p>
            <a:endParaRPr/>
          </a:p>
        </p:txBody>
      </p:sp>
      <p:sp>
        <p:nvSpPr>
          <p:cNvPr id="9697" name="Shape 9697"/>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latinLnBrk="0">
      <a:defRPr sz="1400">
        <a:latin typeface="+mj-lt"/>
        <a:ea typeface="+mj-ea"/>
        <a:cs typeface="+mj-cs"/>
        <a:sym typeface="Arial"/>
      </a:defRPr>
    </a:lvl1pPr>
    <a:lvl2pPr indent="228600" latinLnBrk="0">
      <a:defRPr sz="1400">
        <a:latin typeface="+mj-lt"/>
        <a:ea typeface="+mj-ea"/>
        <a:cs typeface="+mj-cs"/>
        <a:sym typeface="Arial"/>
      </a:defRPr>
    </a:lvl2pPr>
    <a:lvl3pPr indent="457200" latinLnBrk="0">
      <a:defRPr sz="1400">
        <a:latin typeface="+mj-lt"/>
        <a:ea typeface="+mj-ea"/>
        <a:cs typeface="+mj-cs"/>
        <a:sym typeface="Arial"/>
      </a:defRPr>
    </a:lvl3pPr>
    <a:lvl4pPr indent="685800" latinLnBrk="0">
      <a:defRPr sz="1400">
        <a:latin typeface="+mj-lt"/>
        <a:ea typeface="+mj-ea"/>
        <a:cs typeface="+mj-cs"/>
        <a:sym typeface="Arial"/>
      </a:defRPr>
    </a:lvl4pPr>
    <a:lvl5pPr indent="914400" latinLnBrk="0">
      <a:defRPr sz="1400">
        <a:latin typeface="+mj-lt"/>
        <a:ea typeface="+mj-ea"/>
        <a:cs typeface="+mj-cs"/>
        <a:sym typeface="Arial"/>
      </a:defRPr>
    </a:lvl5pPr>
    <a:lvl6pPr indent="1143000" latinLnBrk="0">
      <a:defRPr sz="1400">
        <a:latin typeface="+mj-lt"/>
        <a:ea typeface="+mj-ea"/>
        <a:cs typeface="+mj-cs"/>
        <a:sym typeface="Arial"/>
      </a:defRPr>
    </a:lvl6pPr>
    <a:lvl7pPr indent="1371600" latinLnBrk="0">
      <a:defRPr sz="1400">
        <a:latin typeface="+mj-lt"/>
        <a:ea typeface="+mj-ea"/>
        <a:cs typeface="+mj-cs"/>
        <a:sym typeface="Arial"/>
      </a:defRPr>
    </a:lvl7pPr>
    <a:lvl8pPr indent="1600200" latinLnBrk="0">
      <a:defRPr sz="1400">
        <a:latin typeface="+mj-lt"/>
        <a:ea typeface="+mj-ea"/>
        <a:cs typeface="+mj-cs"/>
        <a:sym typeface="Arial"/>
      </a:defRPr>
    </a:lvl8pPr>
    <a:lvl9pPr indent="1828800" latinLnBrk="0">
      <a:defRPr sz="14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07" name="Shape 9707"/>
          <p:cNvSpPr>
            <a:spLocks noGrp="1" noRot="1" noChangeAspect="1"/>
          </p:cNvSpPr>
          <p:nvPr>
            <p:ph type="sldImg"/>
          </p:nvPr>
        </p:nvSpPr>
        <p:spPr>
          <a:xfrm>
            <a:off x="381000" y="685800"/>
            <a:ext cx="6096000" cy="3429000"/>
          </a:xfrm>
          <a:prstGeom prst="rect">
            <a:avLst/>
          </a:prstGeom>
        </p:spPr>
        <p:txBody>
          <a:bodyPr/>
          <a:lstStyle/>
          <a:p>
            <a:endParaRPr/>
          </a:p>
        </p:txBody>
      </p:sp>
      <p:sp>
        <p:nvSpPr>
          <p:cNvPr id="9708" name="Shape 9708"/>
          <p:cNvSpPr>
            <a:spLocks noGrp="1"/>
          </p:cNvSpPr>
          <p:nvPr>
            <p:ph type="body" sz="quarter" idx="1"/>
          </p:nvPr>
        </p:nvSpPr>
        <p:spPr>
          <a:prstGeom prst="rect">
            <a:avLst/>
          </a:prstGeom>
        </p:spPr>
        <p:txBody>
          <a:bodyPr/>
          <a:lstStyle/>
          <a:p>
            <a:pPr marL="228600">
              <a:defRPr sz="1200">
                <a:latin typeface="Calibri"/>
                <a:ea typeface="Calibri"/>
                <a:cs typeface="Calibri"/>
                <a:sym typeface="Calibri"/>
              </a:defRPr>
            </a:pPr>
            <a:r>
              <a:rPr dirty="0"/>
              <a:t>Background picture from </a:t>
            </a:r>
          </a:p>
          <a:p>
            <a:pPr marL="228600">
              <a:defRPr sz="1200">
                <a:latin typeface="Calibri"/>
                <a:ea typeface="Calibri"/>
                <a:cs typeface="Calibri"/>
                <a:sym typeface="Calibri"/>
              </a:defRPr>
            </a:pPr>
            <a:r>
              <a:rPr dirty="0"/>
              <a:t>https://unsplash.com/photos/O5mmDoBqTF8</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244be5a18ef_0_6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244be5a18ef_0_6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p:cNvGrpSpPr/>
        <p:nvPr/>
      </p:nvGrpSpPr>
      <p:grpSpPr>
        <a:xfrm>
          <a:off x="0" y="0"/>
          <a:ext cx="0" cy="0"/>
          <a:chOff x="0" y="0"/>
          <a:chExt cx="0" cy="0"/>
        </a:xfrm>
      </p:grpSpPr>
      <p:sp>
        <p:nvSpPr>
          <p:cNvPr id="326" name="Google Shape;326;g244be5a18ef_0_7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44be5a18ef_0_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
        <p:cNvGrpSpPr/>
        <p:nvPr/>
      </p:nvGrpSpPr>
      <p:grpSpPr>
        <a:xfrm>
          <a:off x="0" y="0"/>
          <a:ext cx="0" cy="0"/>
          <a:chOff x="0" y="0"/>
          <a:chExt cx="0" cy="0"/>
        </a:xfrm>
      </p:grpSpPr>
      <p:sp>
        <p:nvSpPr>
          <p:cNvPr id="332" name="Google Shape;332;g244be5a18ef_0_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 name="Google Shape;333;g244be5a18ef_0_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g244be5a18ef_0_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 name="Google Shape;340;g244be5a18ef_0_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244be5a18ef_0_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244be5a18ef_0_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g244be5a18ef_0_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 name="Google Shape;353;g244be5a18ef_0_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244be5a18ef_0_7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244be5a18ef_0_7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244be5a18ef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244be5a18ef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
        <p:cNvGrpSpPr/>
        <p:nvPr/>
      </p:nvGrpSpPr>
      <p:grpSpPr>
        <a:xfrm>
          <a:off x="0" y="0"/>
          <a:ext cx="0" cy="0"/>
          <a:chOff x="0" y="0"/>
          <a:chExt cx="0" cy="0"/>
        </a:xfrm>
      </p:grpSpPr>
      <p:sp>
        <p:nvSpPr>
          <p:cNvPr id="420" name="Google Shape;420;g244be5a18ef_0_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 name="Google Shape;421;g244be5a18ef_0_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65887" lvl="1">
              <a:lnSpc>
                <a:spcPct val="200000"/>
              </a:lnSpc>
            </a:pPr>
            <a:endParaRPr lang="en-US" sz="18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7898055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244be5a18ef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244be5a18ef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
        <p:cNvGrpSpPr/>
        <p:nvPr/>
      </p:nvGrpSpPr>
      <p:grpSpPr>
        <a:xfrm>
          <a:off x="0" y="0"/>
          <a:ext cx="0" cy="0"/>
          <a:chOff x="0" y="0"/>
          <a:chExt cx="0" cy="0"/>
        </a:xfrm>
      </p:grpSpPr>
      <p:sp>
        <p:nvSpPr>
          <p:cNvPr id="427" name="Google Shape;427;g244be5a18ef_0_8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 name="Google Shape;428;g244be5a18ef_0_8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g244be5a18ef_0_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 name="Google Shape;434;g244be5a18ef_0_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Google Shape;5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 name="Google Shape;5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63261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Google Shape;5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 name="Google Shape;5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249224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
        <p:cNvGrpSpPr/>
        <p:nvPr/>
      </p:nvGrpSpPr>
      <p:grpSpPr>
        <a:xfrm>
          <a:off x="0" y="0"/>
          <a:ext cx="0" cy="0"/>
          <a:chOff x="0" y="0"/>
          <a:chExt cx="0" cy="0"/>
        </a:xfrm>
      </p:grpSpPr>
      <p:sp>
        <p:nvSpPr>
          <p:cNvPr id="1054" name="Google Shape;1054;g244be5a18ef_0_1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 name="Google Shape;1055;g244be5a18ef_0_1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5" name="Shape 9955"/>
          <p:cNvSpPr>
            <a:spLocks noGrp="1" noRot="1" noChangeAspect="1"/>
          </p:cNvSpPr>
          <p:nvPr>
            <p:ph type="sldImg"/>
          </p:nvPr>
        </p:nvSpPr>
        <p:spPr>
          <a:xfrm>
            <a:off x="381000" y="685800"/>
            <a:ext cx="6096000" cy="3429000"/>
          </a:xfrm>
          <a:prstGeom prst="rect">
            <a:avLst/>
          </a:prstGeom>
        </p:spPr>
        <p:txBody>
          <a:bodyPr/>
          <a:lstStyle/>
          <a:p>
            <a:endParaRPr/>
          </a:p>
        </p:txBody>
      </p:sp>
      <p:sp>
        <p:nvSpPr>
          <p:cNvPr id="9956" name="Shape 9956"/>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Duolingo is based on the concept of microlearning, constructed with small learning units and short-term-focused learning activities that reach users through the day (Brebera, 2017). The daily study goal ranges from 5 min/day to 20 min/day, which can be easily completed on the mobile app whether when the learner is waiting in the checkout line at a grocery store or sitting on a bus to school. It provides the learner great flexibility to personalize their learning process that matches their learning goal, learning capability, time limitations, etc. More recently, the context for Duolingo use has extended to a formal classroom setting. Teachers can incorporate Duolingo into their individual lesson plan and track students’ performance through Duolingo (Gigaom: Language-learning app, 2015).</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1" name="Shape 9961"/>
          <p:cNvSpPr>
            <a:spLocks noGrp="1" noRot="1" noChangeAspect="1"/>
          </p:cNvSpPr>
          <p:nvPr>
            <p:ph type="sldImg"/>
          </p:nvPr>
        </p:nvSpPr>
        <p:spPr>
          <a:xfrm>
            <a:off x="381000" y="685800"/>
            <a:ext cx="6096000" cy="3429000"/>
          </a:xfrm>
          <a:prstGeom prst="rect">
            <a:avLst/>
          </a:prstGeom>
        </p:spPr>
        <p:txBody>
          <a:bodyPr/>
          <a:lstStyle/>
          <a:p>
            <a:endParaRPr/>
          </a:p>
        </p:txBody>
      </p:sp>
      <p:sp>
        <p:nvSpPr>
          <p:cNvPr id="9962" name="Shape 9962"/>
          <p:cNvSpPr>
            <a:spLocks noGrp="1"/>
          </p:cNvSpPr>
          <p:nvPr>
            <p:ph type="body" sz="quarter" idx="1"/>
          </p:nvPr>
        </p:nvSpPr>
        <p:spPr>
          <a:prstGeom prst="rect">
            <a:avLst/>
          </a:prstGeom>
        </p:spPr>
        <p:txBody>
          <a:bodyPr/>
          <a:lstStyle/>
          <a:p>
            <a:pPr>
              <a:defRPr sz="1200">
                <a:latin typeface="Calibri"/>
                <a:ea typeface="Calibri"/>
                <a:cs typeface="Calibri"/>
                <a:sym typeface="Calibri"/>
              </a:defRPr>
            </a:pPr>
            <a:r>
              <a:t>Duolingo applies gameful learning to keep the learner motivated and consistently engaged in a positive and casual learning environment. Its learning process is structured as a learning game that has game features, such as reward, badges, and leader-board, to allow users to learn as playing.</a:t>
            </a:r>
          </a:p>
          <a:p>
            <a:pPr>
              <a:defRPr sz="1200">
                <a:latin typeface="Calibri"/>
                <a:ea typeface="Calibri"/>
                <a:cs typeface="Calibri"/>
                <a:sym typeface="Calibri"/>
              </a:defRPr>
            </a:pPr>
            <a:r>
              <a:t>. Gems and lingots are used as rewards, functioning as virtual currency that learners gain by completing lessons or skills. Leaderboards provide opportunities for learners to compete with other learners, forming social connections and interactions between online users. The level-system provides a way to track a learner’s learning process. When users learn on Duolingo, they earn experience points (XP), which determine a user’s language level. Badges are important components of Duolingo design, which display user’s achievements in the learning process (Huynh, Zuo, &amp; Ilda, 2016).</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6" name="Shape 9966"/>
          <p:cNvSpPr>
            <a:spLocks noGrp="1" noRot="1" noChangeAspect="1"/>
          </p:cNvSpPr>
          <p:nvPr>
            <p:ph type="sldImg"/>
          </p:nvPr>
        </p:nvSpPr>
        <p:spPr>
          <a:prstGeom prst="rect">
            <a:avLst/>
          </a:prstGeom>
        </p:spPr>
        <p:txBody>
          <a:bodyPr/>
          <a:lstStyle/>
          <a:p>
            <a:endParaRPr/>
          </a:p>
        </p:txBody>
      </p:sp>
      <p:sp>
        <p:nvSpPr>
          <p:cNvPr id="9967" name="Shape 9967"/>
          <p:cNvSpPr>
            <a:spLocks noGrp="1"/>
          </p:cNvSpPr>
          <p:nvPr>
            <p:ph type="body" sz="quarter" idx="1"/>
          </p:nvPr>
        </p:nvSpPr>
        <p:spPr>
          <a:prstGeom prst="rect">
            <a:avLst/>
          </a:prstGeom>
        </p:spPr>
        <p:txBody>
          <a:bodyPr/>
          <a:lstStyle/>
          <a:p>
            <a:pPr>
              <a:defRPr sz="1000">
                <a:solidFill>
                  <a:srgbClr val="0F0F0F"/>
                </a:solidFill>
                <a:latin typeface="Roboto Regular"/>
                <a:ea typeface="Roboto Regular"/>
                <a:cs typeface="Roboto Regular"/>
                <a:sym typeface="Roboto Regular"/>
              </a:defRPr>
            </a:pPr>
            <a:r>
              <a:t>Dr. Burr Settles is a Research Director at Duoling</a:t>
            </a:r>
          </a:p>
          <a:p>
            <a:pPr>
              <a:defRPr sz="1000">
                <a:solidFill>
                  <a:srgbClr val="0F0F0F"/>
                </a:solidFill>
                <a:latin typeface="Roboto Regular"/>
                <a:ea typeface="Roboto Regular"/>
                <a:cs typeface="Roboto Regular"/>
                <a:sym typeface="Roboto Regular"/>
              </a:defRPr>
            </a:pPr>
            <a:endParaRPr/>
          </a:p>
          <a:p>
            <a:pPr marR="152400" indent="76200">
              <a:lnSpc>
                <a:spcPct val="115000"/>
              </a:lnSpc>
              <a:defRPr sz="700">
                <a:latin typeface="Roboto Regular"/>
                <a:ea typeface="Roboto Regular"/>
                <a:cs typeface="Roboto Regular"/>
                <a:sym typeface="Roboto Regular"/>
              </a:defRPr>
            </a:pPr>
            <a:r>
              <a:t>a private one-on-one tutor or a really great teacher.</a:t>
            </a:r>
          </a:p>
          <a:p>
            <a:pPr marR="152400" indent="76200">
              <a:lnSpc>
                <a:spcPct val="115000"/>
              </a:lnSpc>
              <a:defRPr sz="700">
                <a:latin typeface="Roboto Regular"/>
                <a:ea typeface="Roboto Regular"/>
                <a:cs typeface="Roboto Regular"/>
                <a:sym typeface="Roboto Regular"/>
              </a:defRPr>
            </a:pPr>
            <a:r>
              <a:t>And while that may be true in many cases,</a:t>
            </a:r>
          </a:p>
          <a:p>
            <a:pPr marR="152400" indent="76200">
              <a:lnSpc>
                <a:spcPct val="115000"/>
              </a:lnSpc>
              <a:defRPr sz="700">
                <a:latin typeface="Roboto Regular"/>
                <a:ea typeface="Roboto Regular"/>
                <a:cs typeface="Roboto Regular"/>
                <a:sym typeface="Roboto Regular"/>
              </a:defRPr>
            </a:pPr>
            <a:r>
              <a:t>unfortunately not everybody in the world has access to a one-on-one private tutor</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81" name="Shape 10181"/>
          <p:cNvSpPr>
            <a:spLocks noGrp="1" noRot="1" noChangeAspect="1"/>
          </p:cNvSpPr>
          <p:nvPr>
            <p:ph type="sldImg"/>
          </p:nvPr>
        </p:nvSpPr>
        <p:spPr>
          <a:xfrm>
            <a:off x="381000" y="685800"/>
            <a:ext cx="6096000" cy="3429000"/>
          </a:xfrm>
          <a:prstGeom prst="rect">
            <a:avLst/>
          </a:prstGeom>
        </p:spPr>
        <p:txBody>
          <a:bodyPr/>
          <a:lstStyle/>
          <a:p>
            <a:endParaRPr/>
          </a:p>
        </p:txBody>
      </p:sp>
      <p:sp>
        <p:nvSpPr>
          <p:cNvPr id="10182" name="Shape 10182"/>
          <p:cNvSpPr>
            <a:spLocks noGrp="1"/>
          </p:cNvSpPr>
          <p:nvPr>
            <p:ph type="body" sz="quarter" idx="1"/>
          </p:nvPr>
        </p:nvSpPr>
        <p:spPr>
          <a:prstGeom prst="rect">
            <a:avLst/>
          </a:prstGeom>
        </p:spPr>
        <p:txBody>
          <a:bodyPr/>
          <a:lstStyle>
            <a:lvl1pPr indent="457200">
              <a:lnSpc>
                <a:spcPct val="115000"/>
              </a:lnSpc>
              <a:defRPr sz="1200">
                <a:latin typeface="Times New Roman"/>
                <a:ea typeface="Times New Roman"/>
                <a:cs typeface="Times New Roman"/>
                <a:sym typeface="Times New Roman"/>
              </a:defRPr>
            </a:lvl1pPr>
          </a:lstStyle>
          <a:p>
            <a:r>
              <a:t>Based on the quotes above, it is apparent that learners can spontaneously recognize the content they learned in Duolingo when they unconsciously encounter the language in daily life. However, they fail to recall the entire knowledge base that they learned with accuracy or completion. Therefore, learners can retrieve memory spontaneously at certain situated learning environments instead of recall on demand. As P10 explained:</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1" name="Shape 10031"/>
          <p:cNvSpPr>
            <a:spLocks noGrp="1" noRot="1" noChangeAspect="1"/>
          </p:cNvSpPr>
          <p:nvPr>
            <p:ph type="sldImg"/>
          </p:nvPr>
        </p:nvSpPr>
        <p:spPr>
          <a:xfrm>
            <a:off x="381000" y="685800"/>
            <a:ext cx="6096000" cy="3429000"/>
          </a:xfrm>
          <a:prstGeom prst="rect">
            <a:avLst/>
          </a:prstGeom>
        </p:spPr>
        <p:txBody>
          <a:bodyPr/>
          <a:lstStyle/>
          <a:p>
            <a:endParaRPr/>
          </a:p>
        </p:txBody>
      </p:sp>
      <p:sp>
        <p:nvSpPr>
          <p:cNvPr id="10032" name="Shape 10032"/>
          <p:cNvSpPr>
            <a:spLocks noGrp="1"/>
          </p:cNvSpPr>
          <p:nvPr>
            <p:ph type="body" sz="quarter" idx="1"/>
          </p:nvPr>
        </p:nvSpPr>
        <p:spPr>
          <a:prstGeom prst="rect">
            <a:avLst/>
          </a:prstGeom>
        </p:spPr>
        <p:txBody>
          <a:bodyPr/>
          <a:lstStyle/>
          <a:p>
            <a:pPr indent="457200">
              <a:defRPr sz="1000">
                <a:latin typeface="Lucida Sans"/>
                <a:ea typeface="Lucida Sans"/>
                <a:cs typeface="Lucida Sans"/>
                <a:sym typeface="Lucida Sans"/>
              </a:defRPr>
            </a:pPr>
            <a:r>
              <a:t>A goal is something that an individual is intentionally attempting to achieve, whereas goal-setting refers to establishing a goal and adjusting it as needed. (Bandura 1986, 1988; </a:t>
            </a:r>
            <a:r>
              <a:rPr>
                <a:solidFill>
                  <a:srgbClr val="222222"/>
                </a:solidFill>
              </a:rPr>
              <a:t>Lunenburg, 2011</a:t>
            </a:r>
            <a:r>
              <a:t>). Goals with specific standards can enhance learning because they specify the amount of effort required to succeed and the self-satisfaction anticipated (Schunk, 1990). Further, goal setting leads to task assessment and considerations of the appropriate learning strategies from a metacognitive perspective (Ridley et al., 1992). In MALL, timescales influence the dynamic nature of the learning ecology and so influence the learning goals. In effect, learners lose motivation when there are not enough accomplishments in a reasonable time towards the learning goals (Isbell et al., 2017). Accordingly, setting realistic and achievable goals is more likely to lead to a successful SDL.</a:t>
            </a:r>
            <a:endParaRPr b="1"/>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
        <p:cNvGrpSpPr/>
        <p:nvPr/>
      </p:nvGrpSpPr>
      <p:grpSpPr>
        <a:xfrm>
          <a:off x="0" y="0"/>
          <a:ext cx="0" cy="0"/>
          <a:chOff x="0" y="0"/>
          <a:chExt cx="0" cy="0"/>
        </a:xfrm>
      </p:grpSpPr>
      <p:sp>
        <p:nvSpPr>
          <p:cNvPr id="184" name="Google Shape;184;g244be5a18ef_0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 name="Google Shape;185;g244be5a18ef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25" name="Shape 10125"/>
          <p:cNvSpPr>
            <a:spLocks noGrp="1" noRot="1" noChangeAspect="1"/>
          </p:cNvSpPr>
          <p:nvPr>
            <p:ph type="sldImg"/>
          </p:nvPr>
        </p:nvSpPr>
        <p:spPr>
          <a:xfrm>
            <a:off x="381000" y="685800"/>
            <a:ext cx="6096000" cy="3429000"/>
          </a:xfrm>
          <a:prstGeom prst="rect">
            <a:avLst/>
          </a:prstGeom>
        </p:spPr>
        <p:txBody>
          <a:bodyPr/>
          <a:lstStyle/>
          <a:p>
            <a:endParaRPr/>
          </a:p>
        </p:txBody>
      </p:sp>
      <p:sp>
        <p:nvSpPr>
          <p:cNvPr id="10126" name="Shape 10126"/>
          <p:cNvSpPr>
            <a:spLocks noGrp="1"/>
          </p:cNvSpPr>
          <p:nvPr>
            <p:ph type="body" sz="quarter" idx="1"/>
          </p:nvPr>
        </p:nvSpPr>
        <p:spPr>
          <a:prstGeom prst="rect">
            <a:avLst/>
          </a:prstGeom>
        </p:spPr>
        <p:txBody>
          <a:bodyPr/>
          <a:lstStyle/>
          <a:p>
            <a:pPr indent="457200">
              <a:defRPr sz="1000">
                <a:latin typeface="Lucida Sans"/>
                <a:ea typeface="Lucida Sans"/>
                <a:cs typeface="Lucida Sans"/>
                <a:sym typeface="Lucida Sans"/>
              </a:defRPr>
            </a:pPr>
            <a:r>
              <a:t>The majority of interviewees (n=8) stated that daily life activities are a constraint to their time management. The significant obstacles that interviewees face relate to time constraints for studying a language and the limited free time due to work demands, both of which have an impact on their physical and emotional ability to complete their learning goals on a consistent basis. P10, for example, stated, “Because my schedule can be busy. Sometimes, especially during the exam period in schools, I really have no time. I'm just busy completing my markings.” </a:t>
            </a:r>
          </a:p>
          <a:p>
            <a:pPr indent="457200">
              <a:defRPr sz="1000">
                <a:latin typeface="Lucida Sans"/>
                <a:ea typeface="Lucida Sans"/>
                <a:cs typeface="Lucida Sans"/>
                <a:sym typeface="Lucida Sans"/>
              </a:defRPr>
            </a:pPr>
            <a:r>
              <a:t>Despite the fact that learners face a variety of physical and physiological challenges when it comes to time management, eight interviewees (n=8) either use technology-assisted time management or a self-developed time management system to overcome time constraints. To cope with the problem, four of them (n=4) even use a combination of technology and individual planning systems to facilitate time management. Six interviewees (n=6) reported that Duolingo notifications via phone push and emails are effective at reminding them to devote time to language learning. As P7 from Germany noted, “Because I wa</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35" name="Shape 10235"/>
          <p:cNvSpPr>
            <a:spLocks noGrp="1" noRot="1" noChangeAspect="1"/>
          </p:cNvSpPr>
          <p:nvPr>
            <p:ph type="sldImg"/>
          </p:nvPr>
        </p:nvSpPr>
        <p:spPr>
          <a:xfrm>
            <a:off x="381000" y="685800"/>
            <a:ext cx="6096000" cy="3429000"/>
          </a:xfrm>
          <a:prstGeom prst="rect">
            <a:avLst/>
          </a:prstGeom>
        </p:spPr>
        <p:txBody>
          <a:bodyPr/>
          <a:lstStyle/>
          <a:p>
            <a:endParaRPr/>
          </a:p>
        </p:txBody>
      </p:sp>
      <p:sp>
        <p:nvSpPr>
          <p:cNvPr id="10236" name="Shape 10236"/>
          <p:cNvSpPr>
            <a:spLocks noGrp="1"/>
          </p:cNvSpPr>
          <p:nvPr>
            <p:ph type="body" sz="quarter" idx="1"/>
          </p:nvPr>
        </p:nvSpPr>
        <p:spPr>
          <a:prstGeom prst="rect">
            <a:avLst/>
          </a:prstGeom>
        </p:spPr>
        <p:txBody>
          <a:bodyPr/>
          <a:lstStyle>
            <a:lvl1pPr indent="457200">
              <a:lnSpc>
                <a:spcPct val="115000"/>
              </a:lnSpc>
              <a:defRPr sz="1200">
                <a:latin typeface="Times New Roman"/>
                <a:ea typeface="Times New Roman"/>
                <a:cs typeface="Times New Roman"/>
                <a:sym typeface="Times New Roman"/>
              </a:defRPr>
            </a:lvl1pPr>
          </a:lstStyle>
          <a:p>
            <a:r>
              <a:t>The present study found that nine of the ten interviewees were strongly driven by intrinsic motivators, such as social engagement and personal interests, though extrinsic motivation such as for school or obtaining a VISA may also exist. Such a finding suggests that curriculum developers and instructional designers may seek a way to bridge students’ language learning requirements with the students' innate interests and needs, such as socialization. If this would occur, it might close the gap between students’ highly desired learning of languages often pursued informally with their academic needs in formal classroom settings.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extLst>
      <p:ext uri="{BB962C8B-B14F-4D97-AF65-F5344CB8AC3E}">
        <p14:creationId xmlns:p14="http://schemas.microsoft.com/office/powerpoint/2010/main" val="352121239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7" name="Shape 10267"/>
          <p:cNvSpPr>
            <a:spLocks noGrp="1" noRot="1" noChangeAspect="1"/>
          </p:cNvSpPr>
          <p:nvPr>
            <p:ph type="sldImg"/>
          </p:nvPr>
        </p:nvSpPr>
        <p:spPr>
          <a:prstGeom prst="rect">
            <a:avLst/>
          </a:prstGeom>
        </p:spPr>
        <p:txBody>
          <a:bodyPr/>
          <a:lstStyle/>
          <a:p>
            <a:endParaRPr/>
          </a:p>
        </p:txBody>
      </p:sp>
      <p:sp>
        <p:nvSpPr>
          <p:cNvPr id="10268" name="Shape 10268"/>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This study will collect instructors’ perspectives of designing MOOCs that support SDL. Findings may suggest ways to enhance instructor professional development to support students’ SDL.</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9" name="Shape 10279"/>
          <p:cNvSpPr>
            <a:spLocks noGrp="1" noRot="1" noChangeAspect="1"/>
          </p:cNvSpPr>
          <p:nvPr>
            <p:ph type="sldImg"/>
          </p:nvPr>
        </p:nvSpPr>
        <p:spPr>
          <a:prstGeom prst="rect">
            <a:avLst/>
          </a:prstGeom>
        </p:spPr>
        <p:txBody>
          <a:bodyPr/>
          <a:lstStyle/>
          <a:p>
            <a:endParaRPr/>
          </a:p>
        </p:txBody>
      </p:sp>
      <p:sp>
        <p:nvSpPr>
          <p:cNvPr id="10280" name="Shape 10280"/>
          <p:cNvSpPr>
            <a:spLocks noGrp="1"/>
          </p:cNvSpPr>
          <p:nvPr>
            <p:ph type="body" sz="quarter" idx="1"/>
          </p:nvPr>
        </p:nvSpPr>
        <p:spPr>
          <a:prstGeom prst="rect">
            <a:avLst/>
          </a:prstGeom>
        </p:spPr>
        <p:txBody>
          <a:bodyPr/>
          <a:lstStyle/>
          <a:p>
            <a:pPr marL="228600">
              <a:defRPr sz="1200">
                <a:latin typeface="Calibri"/>
                <a:ea typeface="Calibri"/>
                <a:cs typeface="Calibri"/>
                <a:sym typeface="Calibri"/>
              </a:defRPr>
            </a:pPr>
            <a:r>
              <a:t>Therefore, we developed the research questions as the following. …</a:t>
            </a:r>
          </a:p>
          <a:p>
            <a:pPr marL="228600">
              <a:defRPr sz="1200">
                <a:latin typeface="Calibri"/>
                <a:ea typeface="Calibri"/>
                <a:cs typeface="Calibri"/>
                <a:sym typeface="Calibri"/>
              </a:defRPr>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 name="Shape 10291"/>
          <p:cNvSpPr>
            <a:spLocks noGrp="1" noRot="1" noChangeAspect="1"/>
          </p:cNvSpPr>
          <p:nvPr>
            <p:ph type="sldImg"/>
          </p:nvPr>
        </p:nvSpPr>
        <p:spPr>
          <a:xfrm>
            <a:off x="381000" y="685800"/>
            <a:ext cx="6096000" cy="3429000"/>
          </a:xfrm>
          <a:prstGeom prst="rect">
            <a:avLst/>
          </a:prstGeom>
        </p:spPr>
        <p:txBody>
          <a:bodyPr/>
          <a:lstStyle/>
          <a:p>
            <a:endParaRPr/>
          </a:p>
        </p:txBody>
      </p:sp>
      <p:sp>
        <p:nvSpPr>
          <p:cNvPr id="10292" name="Shape 10292"/>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Based on the result of participants recruitment, …</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1" name="Shape 10321"/>
          <p:cNvSpPr>
            <a:spLocks noGrp="1" noRot="1" noChangeAspect="1"/>
          </p:cNvSpPr>
          <p:nvPr>
            <p:ph type="sldImg"/>
          </p:nvPr>
        </p:nvSpPr>
        <p:spPr>
          <a:xfrm>
            <a:off x="381000" y="685800"/>
            <a:ext cx="6096000" cy="3429000"/>
          </a:xfrm>
          <a:prstGeom prst="rect">
            <a:avLst/>
          </a:prstGeom>
        </p:spPr>
        <p:txBody>
          <a:bodyPr/>
          <a:lstStyle/>
          <a:p>
            <a:endParaRPr/>
          </a:p>
        </p:txBody>
      </p:sp>
      <p:sp>
        <p:nvSpPr>
          <p:cNvPr id="10322" name="Shape 10322"/>
          <p:cNvSpPr>
            <a:spLocks noGrp="1"/>
          </p:cNvSpPr>
          <p:nvPr>
            <p:ph type="body" sz="quarter" idx="1"/>
          </p:nvPr>
        </p:nvSpPr>
        <p:spPr>
          <a:prstGeom prst="rect">
            <a:avLst/>
          </a:prstGeom>
        </p:spPr>
        <p:txBody>
          <a:bodyPr/>
          <a:lstStyle/>
          <a:p>
            <a:pPr marL="228600">
              <a:defRPr sz="1200">
                <a:latin typeface="Calibri"/>
                <a:ea typeface="Calibri"/>
                <a:cs typeface="Calibri"/>
                <a:sym typeface="Calibri"/>
              </a:defRPr>
            </a:pPr>
            <a:r>
              <a:t>According to our preliminary data analysis, we had two findings in terms of self-management. We found that…</a:t>
            </a:r>
          </a:p>
          <a:p>
            <a:pPr marL="228600">
              <a:defRPr sz="1200">
                <a:latin typeface="Calibri"/>
                <a:ea typeface="Calibri"/>
                <a:cs typeface="Calibri"/>
                <a:sym typeface="Calibri"/>
              </a:defRPr>
            </a:pPr>
            <a:r>
              <a:t>For example, the instructor Bruno stated that:…</a:t>
            </a:r>
          </a:p>
          <a:p>
            <a:pPr marL="228600">
              <a:defRPr sz="1200">
                <a:latin typeface="Calibri"/>
                <a:ea typeface="Calibri"/>
                <a:cs typeface="Calibri"/>
                <a:sym typeface="Calibri"/>
              </a:defRPr>
            </a:pPr>
            <a:endParaRPr/>
          </a:p>
          <a:p>
            <a:pPr marL="228600">
              <a:defRPr sz="1200">
                <a:latin typeface="Calibri"/>
                <a:ea typeface="Calibri"/>
                <a:cs typeface="Calibri"/>
                <a:sym typeface="Calibri"/>
              </a:defRPr>
            </a:pPr>
            <a:r>
              <a:t>#feedback： </a:t>
            </a:r>
          </a:p>
          <a:p>
            <a:pPr marL="228600">
              <a:defRPr sz="1200">
                <a:latin typeface="Calibri"/>
                <a:ea typeface="Calibri"/>
                <a:cs typeface="Calibri"/>
                <a:sym typeface="Calibri"/>
              </a:defRPr>
            </a:pPr>
            <a:r>
              <a:t>As I mention about the research questions</a:t>
            </a:r>
          </a:p>
          <a:p>
            <a:pPr marL="228600">
              <a:defRPr sz="1200">
                <a:latin typeface="Calibri"/>
                <a:ea typeface="Calibri"/>
                <a:cs typeface="Calibri"/>
                <a:sym typeface="Calibri"/>
              </a:defRPr>
            </a:pPr>
            <a:r>
              <a:t>Quote: 是否要都讲，二选一？“”Based on one participant…”</a:t>
            </a:r>
          </a:p>
          <a:p>
            <a:pPr marL="228600">
              <a:defRPr sz="1200">
                <a:latin typeface="Calibri"/>
                <a:ea typeface="Calibri"/>
                <a:cs typeface="Calibri"/>
                <a:sym typeface="Calibri"/>
              </a:defRPr>
            </a:pPr>
            <a:endParaRPr/>
          </a:p>
          <a:p>
            <a:pPr marL="228600">
              <a:defRPr sz="1200">
                <a:latin typeface="Calibri"/>
                <a:ea typeface="Calibri"/>
                <a:cs typeface="Calibri"/>
                <a:sym typeface="Calibri"/>
              </a:defRPr>
            </a:pPr>
            <a:r>
              <a:t>有详有略</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3" name="Shape 10333"/>
          <p:cNvSpPr>
            <a:spLocks noGrp="1" noRot="1" noChangeAspect="1"/>
          </p:cNvSpPr>
          <p:nvPr>
            <p:ph type="sldImg"/>
          </p:nvPr>
        </p:nvSpPr>
        <p:spPr>
          <a:xfrm>
            <a:off x="381000" y="685800"/>
            <a:ext cx="6096000" cy="3429000"/>
          </a:xfrm>
          <a:prstGeom prst="rect">
            <a:avLst/>
          </a:prstGeom>
        </p:spPr>
        <p:txBody>
          <a:bodyPr/>
          <a:lstStyle/>
          <a:p>
            <a:endParaRPr/>
          </a:p>
        </p:txBody>
      </p:sp>
      <p:sp>
        <p:nvSpPr>
          <p:cNvPr id="10334" name="Shape 10334"/>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This was a MOOC, but for a moment we had someone monitoring the forum. And there were a few debates in the forum. And someone like a teaching assistant or a student helping us with the monitoring (#5)</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62" name="Shape 10362"/>
          <p:cNvSpPr>
            <a:spLocks noGrp="1" noRot="1" noChangeAspect="1"/>
          </p:cNvSpPr>
          <p:nvPr>
            <p:ph type="sldImg"/>
          </p:nvPr>
        </p:nvSpPr>
        <p:spPr>
          <a:xfrm>
            <a:off x="381000" y="685800"/>
            <a:ext cx="6096000" cy="3429000"/>
          </a:xfrm>
          <a:prstGeom prst="rect">
            <a:avLst/>
          </a:prstGeom>
        </p:spPr>
        <p:txBody>
          <a:bodyPr/>
          <a:lstStyle/>
          <a:p>
            <a:endParaRPr/>
          </a:p>
        </p:txBody>
      </p:sp>
      <p:sp>
        <p:nvSpPr>
          <p:cNvPr id="10363" name="Shape 10363"/>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Because MOOCs have such a large number of students, even little changes are likely to have a large global impact on teaching and learning.</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4" name="Shape 10864"/>
          <p:cNvSpPr>
            <a:spLocks noGrp="1" noRot="1" noChangeAspect="1"/>
          </p:cNvSpPr>
          <p:nvPr>
            <p:ph type="sldImg"/>
          </p:nvPr>
        </p:nvSpPr>
        <p:spPr>
          <a:prstGeom prst="rect">
            <a:avLst/>
          </a:prstGeom>
        </p:spPr>
        <p:txBody>
          <a:bodyPr/>
          <a:lstStyle/>
          <a:p>
            <a:endParaRPr/>
          </a:p>
        </p:txBody>
      </p:sp>
      <p:sp>
        <p:nvSpPr>
          <p:cNvPr id="10865" name="Shape 10865"/>
          <p:cNvSpPr>
            <a:spLocks noGrp="1"/>
          </p:cNvSpPr>
          <p:nvPr>
            <p:ph type="body" sz="quarter" idx="1"/>
          </p:nvPr>
        </p:nvSpPr>
        <p:spPr>
          <a:prstGeom prst="rect">
            <a:avLst/>
          </a:prstGeom>
        </p:spPr>
        <p:txBody>
          <a:bodyPr/>
          <a:lstStyle>
            <a:lvl1pPr>
              <a:defRPr sz="1200">
                <a:solidFill>
                  <a:srgbClr val="222222"/>
                </a:solidFill>
                <a:latin typeface="Calibri"/>
                <a:ea typeface="Calibri"/>
                <a:cs typeface="Calibri"/>
                <a:sym typeface="Calibri"/>
              </a:defRPr>
            </a:lvl1pPr>
          </a:lstStyle>
          <a:p>
            <a:r>
              <a:t>Research shows that teachers are likely to initiate self-directed professional development (SDPD), when minimal PD is provided by formal education systems. SDPD often involves identifying resources, self-assessing, and maintaining motivation (Lopes &amp; Cunha, 2017). However, existing studies focus on SDPD in formal education, such as high school math teachers’ SDPD; scant research is conducted with amateurs. </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
        <p:cNvGrpSpPr/>
        <p:nvPr/>
      </p:nvGrpSpPr>
      <p:grpSpPr>
        <a:xfrm>
          <a:off x="0" y="0"/>
          <a:ext cx="0" cy="0"/>
          <a:chOff x="0" y="0"/>
          <a:chExt cx="0" cy="0"/>
        </a:xfrm>
      </p:grpSpPr>
      <p:sp>
        <p:nvSpPr>
          <p:cNvPr id="170" name="Google Shape;170;g244be5a18ef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 name="Google Shape;171;g244be5a18ef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81" name="Shape 10881"/>
          <p:cNvSpPr>
            <a:spLocks noGrp="1" noRot="1" noChangeAspect="1"/>
          </p:cNvSpPr>
          <p:nvPr>
            <p:ph type="sldImg"/>
          </p:nvPr>
        </p:nvSpPr>
        <p:spPr>
          <a:xfrm>
            <a:off x="381000" y="685800"/>
            <a:ext cx="6096000" cy="3429000"/>
          </a:xfrm>
          <a:prstGeom prst="rect">
            <a:avLst/>
          </a:prstGeom>
        </p:spPr>
        <p:txBody>
          <a:bodyPr/>
          <a:lstStyle/>
          <a:p>
            <a:endParaRPr/>
          </a:p>
        </p:txBody>
      </p:sp>
      <p:sp>
        <p:nvSpPr>
          <p:cNvPr id="10882" name="Shape 10882"/>
          <p:cNvSpPr>
            <a:spLocks noGrp="1"/>
          </p:cNvSpPr>
          <p:nvPr>
            <p:ph type="body" sz="quarter" idx="1"/>
          </p:nvPr>
        </p:nvSpPr>
        <p:spPr>
          <a:prstGeom prst="rect">
            <a:avLst/>
          </a:prstGeom>
        </p:spPr>
        <p:txBody>
          <a:bodyPr/>
          <a:lstStyle/>
          <a:p>
            <a:pPr>
              <a:defRPr sz="1200">
                <a:solidFill>
                  <a:srgbClr val="222222"/>
                </a:solidFill>
                <a:latin typeface="Calibri"/>
                <a:ea typeface="Calibri"/>
                <a:cs typeface="Calibri"/>
                <a:sym typeface="Calibri"/>
              </a:defRPr>
            </a:pPr>
            <a:r>
              <a:t>Our research examines PD on instructors of tango, as learning dance is increasingly popular. Also, unlike traditional dances such as ballet and ballroom dance, Argentine tango is difficult to teach because it requires improvisation and critical thinking while lacking instructor training programs. </a:t>
            </a:r>
            <a:endParaRPr>
              <a:solidFill>
                <a:srgbClr val="0000FF"/>
              </a:solidFill>
            </a:endParaRPr>
          </a:p>
          <a:p>
            <a:pPr>
              <a:defRPr sz="1200">
                <a:solidFill>
                  <a:srgbClr val="0000FF"/>
                </a:solidFill>
                <a:latin typeface="Calibri"/>
                <a:ea typeface="Calibri"/>
                <a:cs typeface="Calibri"/>
                <a:sym typeface="Calibri"/>
              </a:defRPr>
            </a:pPr>
            <a:endParaRPr>
              <a:solidFill>
                <a:srgbClr val="0000FF"/>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4" name="Shape 10944"/>
          <p:cNvSpPr>
            <a:spLocks noGrp="1" noRot="1" noChangeAspect="1"/>
          </p:cNvSpPr>
          <p:nvPr>
            <p:ph type="sldImg"/>
          </p:nvPr>
        </p:nvSpPr>
        <p:spPr>
          <a:prstGeom prst="rect">
            <a:avLst/>
          </a:prstGeom>
        </p:spPr>
        <p:txBody>
          <a:bodyPr/>
          <a:lstStyle/>
          <a:p>
            <a:endParaRPr/>
          </a:p>
        </p:txBody>
      </p:sp>
      <p:sp>
        <p:nvSpPr>
          <p:cNvPr id="10945" name="Shape 10945"/>
          <p:cNvSpPr>
            <a:spLocks noGrp="1"/>
          </p:cNvSpPr>
          <p:nvPr>
            <p:ph type="body" sz="quarter" idx="1"/>
          </p:nvPr>
        </p:nvSpPr>
        <p:spPr>
          <a:prstGeom prst="rect">
            <a:avLst/>
          </a:prstGeom>
        </p:spPr>
        <p:txBody>
          <a:bodyPr/>
          <a:lstStyle>
            <a:lvl1pPr>
              <a:defRPr sz="1200">
                <a:solidFill>
                  <a:srgbClr val="222222"/>
                </a:solidFill>
                <a:latin typeface="Times New Roman"/>
                <a:ea typeface="Times New Roman"/>
                <a:cs typeface="Times New Roman"/>
                <a:sym typeface="Times New Roman"/>
              </a:defRPr>
            </a:lvl1pPr>
          </a:lstStyle>
          <a:p>
            <a:r>
              <a:t>SDPD is a type of self-directed learning (SDL) that is performed by instructors toward their Professional development (PD) (Tembe, 2011). SDPD on teaching is one of the critical channels for teachers as they take the initiative and have a desire to learn (Van Eekelen et al., 2006). Teaches are able to utilize various approaches and tools to advance their career. For example, research has shown that some K-12 teachers are collaborating with peers as one of the effective ways of SDPD (Mushayikwa &amp; Lubben, 2009), while some teachers leverage social media like Twitter for professional purpose, sharing resources, and receiving feedback (Visser et al., 2014). However, the spotlight has been always on professional teachers, leaving out the valuable experience of highly-motivated amateur teachers, who have even less institutional support compared to formal teachers. To investigate the SDPD of tango instructors, the study is based on Garrison’s (1997) self-directed learning (SDL) framework.  </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94" name="Shape 11094"/>
          <p:cNvSpPr>
            <a:spLocks noGrp="1" noRot="1" noChangeAspect="1"/>
          </p:cNvSpPr>
          <p:nvPr>
            <p:ph type="sldImg"/>
          </p:nvPr>
        </p:nvSpPr>
        <p:spPr>
          <a:xfrm>
            <a:off x="381000" y="685800"/>
            <a:ext cx="6096000" cy="3429000"/>
          </a:xfrm>
          <a:prstGeom prst="rect">
            <a:avLst/>
          </a:prstGeom>
        </p:spPr>
        <p:txBody>
          <a:bodyPr/>
          <a:lstStyle/>
          <a:p>
            <a:endParaRPr/>
          </a:p>
        </p:txBody>
      </p:sp>
      <p:sp>
        <p:nvSpPr>
          <p:cNvPr id="11095" name="Shape 11095"/>
          <p:cNvSpPr>
            <a:spLocks noGrp="1"/>
          </p:cNvSpPr>
          <p:nvPr>
            <p:ph type="body" sz="quarter" idx="1"/>
          </p:nvPr>
        </p:nvSpPr>
        <p:spPr>
          <a:prstGeom prst="rect">
            <a:avLst/>
          </a:prstGeom>
        </p:spPr>
        <p:txBody>
          <a:bodyPr/>
          <a:lstStyle>
            <a:lvl1pPr>
              <a:defRPr sz="1200">
                <a:latin typeface="Calibri"/>
                <a:ea typeface="Calibri"/>
                <a:cs typeface="Calibri"/>
                <a:sym typeface="Calibri"/>
              </a:defRPr>
            </a:lvl1pPr>
          </a:lstStyle>
          <a:p>
            <a:r>
              <a:t>Foster a community</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extLst>
      <p:ext uri="{BB962C8B-B14F-4D97-AF65-F5344CB8AC3E}">
        <p14:creationId xmlns:p14="http://schemas.microsoft.com/office/powerpoint/2010/main" val="23518049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2"/>
        <p:cNvGrpSpPr/>
        <p:nvPr/>
      </p:nvGrpSpPr>
      <p:grpSpPr>
        <a:xfrm>
          <a:off x="0" y="0"/>
          <a:ext cx="0" cy="0"/>
          <a:chOff x="0" y="0"/>
          <a:chExt cx="0" cy="0"/>
        </a:xfrm>
      </p:grpSpPr>
      <p:sp>
        <p:nvSpPr>
          <p:cNvPr id="1823" name="Google Shape;1823;g244be5a18ef_0_3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4" name="Google Shape;1824;g244be5a18ef_0_3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8"/>
        <p:cNvGrpSpPr/>
        <p:nvPr/>
      </p:nvGrpSpPr>
      <p:grpSpPr>
        <a:xfrm>
          <a:off x="0" y="0"/>
          <a:ext cx="0" cy="0"/>
          <a:chOff x="0" y="0"/>
          <a:chExt cx="0" cy="0"/>
        </a:xfrm>
      </p:grpSpPr>
      <p:sp>
        <p:nvSpPr>
          <p:cNvPr id="1829" name="Google Shape;1829;g244be5a18ef_0_3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0" name="Google Shape;1830;g244be5a18ef_0_3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4"/>
        <p:cNvGrpSpPr/>
        <p:nvPr/>
      </p:nvGrpSpPr>
      <p:grpSpPr>
        <a:xfrm>
          <a:off x="0" y="0"/>
          <a:ext cx="0" cy="0"/>
          <a:chOff x="0" y="0"/>
          <a:chExt cx="0" cy="0"/>
        </a:xfrm>
      </p:grpSpPr>
      <p:sp>
        <p:nvSpPr>
          <p:cNvPr id="1835" name="Google Shape;1835;g244be5a18ef_0_3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6" name="Google Shape;1836;g244be5a18ef_0_3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2"/>
        <p:cNvGrpSpPr/>
        <p:nvPr/>
      </p:nvGrpSpPr>
      <p:grpSpPr>
        <a:xfrm>
          <a:off x="0" y="0"/>
          <a:ext cx="0" cy="0"/>
          <a:chOff x="0" y="0"/>
          <a:chExt cx="0" cy="0"/>
        </a:xfrm>
      </p:grpSpPr>
      <p:sp>
        <p:nvSpPr>
          <p:cNvPr id="1843" name="Google Shape;1843;g244be5a18ef_0_3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4" name="Google Shape;1844;g244be5a18ef_0_3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4"/>
        <p:cNvGrpSpPr/>
        <p:nvPr/>
      </p:nvGrpSpPr>
      <p:grpSpPr>
        <a:xfrm>
          <a:off x="0" y="0"/>
          <a:ext cx="0" cy="0"/>
          <a:chOff x="0" y="0"/>
          <a:chExt cx="0" cy="0"/>
        </a:xfrm>
      </p:grpSpPr>
      <p:sp>
        <p:nvSpPr>
          <p:cNvPr id="1855" name="Google Shape;1855;g244be5a18ef_0_31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6" name="Google Shape;1856;g244be5a18ef_0_3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
        <p:cNvGrpSpPr/>
        <p:nvPr/>
      </p:nvGrpSpPr>
      <p:grpSpPr>
        <a:xfrm>
          <a:off x="0" y="0"/>
          <a:ext cx="0" cy="0"/>
          <a:chOff x="0" y="0"/>
          <a:chExt cx="0" cy="0"/>
        </a:xfrm>
      </p:grpSpPr>
      <p:sp>
        <p:nvSpPr>
          <p:cNvPr id="177" name="Google Shape;177;g244be5a18ef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 name="Google Shape;178;g244be5a18ef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
        <p:cNvGrpSpPr/>
        <p:nvPr/>
      </p:nvGrpSpPr>
      <p:grpSpPr>
        <a:xfrm>
          <a:off x="0" y="0"/>
          <a:ext cx="0" cy="0"/>
          <a:chOff x="0" y="0"/>
          <a:chExt cx="0" cy="0"/>
        </a:xfrm>
      </p:grpSpPr>
      <p:sp>
        <p:nvSpPr>
          <p:cNvPr id="1862" name="Google Shape;1862;g244be5a18ef_0_3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3" name="Google Shape;1863;g244be5a18ef_0_3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8"/>
        <p:cNvGrpSpPr/>
        <p:nvPr/>
      </p:nvGrpSpPr>
      <p:grpSpPr>
        <a:xfrm>
          <a:off x="0" y="0"/>
          <a:ext cx="0" cy="0"/>
          <a:chOff x="0" y="0"/>
          <a:chExt cx="0" cy="0"/>
        </a:xfrm>
      </p:grpSpPr>
      <p:sp>
        <p:nvSpPr>
          <p:cNvPr id="1869" name="Google Shape;1869;g244be5a18ef_0_3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0" name="Google Shape;1870;g244be5a18ef_0_3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5"/>
        <p:cNvGrpSpPr/>
        <p:nvPr/>
      </p:nvGrpSpPr>
      <p:grpSpPr>
        <a:xfrm>
          <a:off x="0" y="0"/>
          <a:ext cx="0" cy="0"/>
          <a:chOff x="0" y="0"/>
          <a:chExt cx="0" cy="0"/>
        </a:xfrm>
      </p:grpSpPr>
      <p:sp>
        <p:nvSpPr>
          <p:cNvPr id="1876" name="Google Shape;1876;g244be5a18ef_0_32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7" name="Google Shape;1877;g244be5a18ef_0_3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2"/>
        <p:cNvGrpSpPr/>
        <p:nvPr/>
      </p:nvGrpSpPr>
      <p:grpSpPr>
        <a:xfrm>
          <a:off x="0" y="0"/>
          <a:ext cx="0" cy="0"/>
          <a:chOff x="0" y="0"/>
          <a:chExt cx="0" cy="0"/>
        </a:xfrm>
      </p:grpSpPr>
      <p:sp>
        <p:nvSpPr>
          <p:cNvPr id="1883" name="Google Shape;1883;g244be5a18ef_0_3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4" name="Google Shape;1884;g244be5a18ef_0_3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5"/>
        <p:cNvGrpSpPr/>
        <p:nvPr/>
      </p:nvGrpSpPr>
      <p:grpSpPr>
        <a:xfrm>
          <a:off x="0" y="0"/>
          <a:ext cx="0" cy="0"/>
          <a:chOff x="0" y="0"/>
          <a:chExt cx="0" cy="0"/>
        </a:xfrm>
      </p:grpSpPr>
      <p:sp>
        <p:nvSpPr>
          <p:cNvPr id="1896" name="Google Shape;1896;g244be5a18ef_0_3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7" name="Google Shape;1897;g244be5a18ef_0_3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9"/>
        <p:cNvGrpSpPr/>
        <p:nvPr/>
      </p:nvGrpSpPr>
      <p:grpSpPr>
        <a:xfrm>
          <a:off x="0" y="0"/>
          <a:ext cx="0" cy="0"/>
          <a:chOff x="0" y="0"/>
          <a:chExt cx="0" cy="0"/>
        </a:xfrm>
      </p:grpSpPr>
      <p:sp>
        <p:nvSpPr>
          <p:cNvPr id="1910" name="Google Shape;1910;g244be5a18ef_0_3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1" name="Google Shape;1911;g244be5a18ef_0_3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extLst>
      <p:ext uri="{BB962C8B-B14F-4D97-AF65-F5344CB8AC3E}">
        <p14:creationId xmlns:p14="http://schemas.microsoft.com/office/powerpoint/2010/main" val="361456898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extLst>
      <p:ext uri="{BB962C8B-B14F-4D97-AF65-F5344CB8AC3E}">
        <p14:creationId xmlns:p14="http://schemas.microsoft.com/office/powerpoint/2010/main" val="89330378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1"/>
        <p:cNvGrpSpPr/>
        <p:nvPr/>
      </p:nvGrpSpPr>
      <p:grpSpPr>
        <a:xfrm>
          <a:off x="0" y="0"/>
          <a:ext cx="0" cy="0"/>
          <a:chOff x="0" y="0"/>
          <a:chExt cx="0" cy="0"/>
        </a:xfrm>
      </p:grpSpPr>
      <p:sp>
        <p:nvSpPr>
          <p:cNvPr id="2312" name="Google Shape;2312;g244be5a18ef_0_43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3" name="Google Shape;2313;g244be5a18ef_0_43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3"/>
        <p:cNvGrpSpPr/>
        <p:nvPr/>
      </p:nvGrpSpPr>
      <p:grpSpPr>
        <a:xfrm>
          <a:off x="0" y="0"/>
          <a:ext cx="0" cy="0"/>
          <a:chOff x="0" y="0"/>
          <a:chExt cx="0" cy="0"/>
        </a:xfrm>
      </p:grpSpPr>
      <p:sp>
        <p:nvSpPr>
          <p:cNvPr id="2324" name="Google Shape;2324;g244be5a18ef_0_4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5" name="Google Shape;2325;g244be5a18ef_0_4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
        <p:cNvGrpSpPr/>
        <p:nvPr/>
      </p:nvGrpSpPr>
      <p:grpSpPr>
        <a:xfrm>
          <a:off x="0" y="0"/>
          <a:ext cx="0" cy="0"/>
          <a:chOff x="0" y="0"/>
          <a:chExt cx="0" cy="0"/>
        </a:xfrm>
      </p:grpSpPr>
      <p:sp>
        <p:nvSpPr>
          <p:cNvPr id="233" name="Google Shape;23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 name="Google Shape;23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5"/>
        <p:cNvGrpSpPr/>
        <p:nvPr/>
      </p:nvGrpSpPr>
      <p:grpSpPr>
        <a:xfrm>
          <a:off x="0" y="0"/>
          <a:ext cx="0" cy="0"/>
          <a:chOff x="0" y="0"/>
          <a:chExt cx="0" cy="0"/>
        </a:xfrm>
      </p:grpSpPr>
      <p:sp>
        <p:nvSpPr>
          <p:cNvPr id="2366" name="Google Shape;2366;g244be5a18ef_0_4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7" name="Google Shape;2367;g244be5a18ef_0_4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0"/>
        <p:cNvGrpSpPr/>
        <p:nvPr/>
      </p:nvGrpSpPr>
      <p:grpSpPr>
        <a:xfrm>
          <a:off x="0" y="0"/>
          <a:ext cx="0" cy="0"/>
          <a:chOff x="0" y="0"/>
          <a:chExt cx="0" cy="0"/>
        </a:xfrm>
      </p:grpSpPr>
      <p:sp>
        <p:nvSpPr>
          <p:cNvPr id="2431" name="Google Shape;2431;g244be5a18ef_0_47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2" name="Google Shape;2432;g244be5a18ef_0_4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extLst>
      <p:ext uri="{BB962C8B-B14F-4D97-AF65-F5344CB8AC3E}">
        <p14:creationId xmlns:p14="http://schemas.microsoft.com/office/powerpoint/2010/main" val="335590617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extLst>
      <p:ext uri="{BB962C8B-B14F-4D97-AF65-F5344CB8AC3E}">
        <p14:creationId xmlns:p14="http://schemas.microsoft.com/office/powerpoint/2010/main" val="29068540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 name="Shape 11674"/>
          <p:cNvSpPr>
            <a:spLocks noGrp="1" noRot="1" noChangeAspect="1"/>
          </p:cNvSpPr>
          <p:nvPr>
            <p:ph type="sldImg"/>
          </p:nvPr>
        </p:nvSpPr>
        <p:spPr>
          <a:xfrm>
            <a:off x="381000" y="685800"/>
            <a:ext cx="6096000" cy="3429000"/>
          </a:xfrm>
          <a:prstGeom prst="rect">
            <a:avLst/>
          </a:prstGeom>
        </p:spPr>
        <p:txBody>
          <a:bodyPr/>
          <a:lstStyle/>
          <a:p>
            <a:endParaRPr/>
          </a:p>
        </p:txBody>
      </p:sp>
      <p:sp>
        <p:nvSpPr>
          <p:cNvPr id="11675" name="Shape 11675"/>
          <p:cNvSpPr>
            <a:spLocks noGrp="1"/>
          </p:cNvSpPr>
          <p:nvPr>
            <p:ph type="body" sz="quarter" idx="1"/>
          </p:nvPr>
        </p:nvSpPr>
        <p:spPr>
          <a:prstGeom prst="rect">
            <a:avLst/>
          </a:prstGeom>
        </p:spPr>
        <p:txBody>
          <a:bodyPr/>
          <a:lstStyle>
            <a:lvl1pPr marL="228600">
              <a:defRPr sz="1200">
                <a:latin typeface="Calibri"/>
                <a:ea typeface="Calibri"/>
                <a:cs typeface="Calibri"/>
                <a:sym typeface="Calibri"/>
              </a:defRPr>
            </a:lvl1pPr>
          </a:lstStyle>
          <a:p>
            <a:r>
              <a:t>Garrison’s model: 3 inter-related part.</a:t>
            </a:r>
          </a:p>
        </p:txBody>
      </p:sp>
    </p:spTree>
    <p:extLst>
      <p:ext uri="{BB962C8B-B14F-4D97-AF65-F5344CB8AC3E}">
        <p14:creationId xmlns:p14="http://schemas.microsoft.com/office/powerpoint/2010/main" val="5145911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
        <p:cNvGrpSpPr/>
        <p:nvPr/>
      </p:nvGrpSpPr>
      <p:grpSpPr>
        <a:xfrm>
          <a:off x="0" y="0"/>
          <a:ext cx="0" cy="0"/>
          <a:chOff x="0" y="0"/>
          <a:chExt cx="0" cy="0"/>
        </a:xfrm>
      </p:grpSpPr>
      <p:sp>
        <p:nvSpPr>
          <p:cNvPr id="302" name="Google Shape;302;g244be5a18ef_0_6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 name="Google Shape;303;g244be5a18ef_0_6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244be5a18ef_0_6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244be5a18ef_0_6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
        <p:cNvGrpSpPr/>
        <p:nvPr/>
      </p:nvGrpSpPr>
      <p:grpSpPr>
        <a:xfrm>
          <a:off x="0" y="0"/>
          <a:ext cx="0" cy="0"/>
          <a:chOff x="0" y="0"/>
          <a:chExt cx="0" cy="0"/>
        </a:xfrm>
      </p:grpSpPr>
      <p:sp>
        <p:nvSpPr>
          <p:cNvPr id="314" name="Google Shape;314;g244be5a18ef_0_6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 name="Google Shape;315;g244be5a18ef_0_6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x">
  <p:cSld name="Title page">
    <p:bg>
      <p:bgPr>
        <a:solidFill>
          <a:srgbClr val="262626"/>
        </a:solidFill>
        <a:effectLst/>
      </p:bgPr>
    </p:bg>
    <p:spTree>
      <p:nvGrpSpPr>
        <p:cNvPr id="1" name=""/>
        <p:cNvGrpSpPr/>
        <p:nvPr/>
      </p:nvGrpSpPr>
      <p:grpSpPr>
        <a:xfrm>
          <a:off x="0" y="0"/>
          <a:ext cx="0" cy="0"/>
          <a:chOff x="0" y="0"/>
          <a:chExt cx="0" cy="0"/>
        </a:xfrm>
      </p:grpSpPr>
      <p:grpSp>
        <p:nvGrpSpPr>
          <p:cNvPr id="18" name="Google Shape;13;p2"/>
          <p:cNvGrpSpPr/>
          <p:nvPr/>
        </p:nvGrpSpPr>
        <p:grpSpPr>
          <a:xfrm>
            <a:off x="633303" y="-648376"/>
            <a:ext cx="733466" cy="2367521"/>
            <a:chOff x="0" y="0"/>
            <a:chExt cx="733465" cy="2367520"/>
          </a:xfrm>
        </p:grpSpPr>
        <p:sp>
          <p:nvSpPr>
            <p:cNvPr id="16" name="Google Shape;14;p2"/>
            <p:cNvSpPr/>
            <p:nvPr/>
          </p:nvSpPr>
          <p:spPr>
            <a:xfrm>
              <a:off x="-1" y="-1"/>
              <a:ext cx="733467" cy="2367522"/>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17" name="Google Shape;15;p2" descr="Google Shape;15;p2"/>
            <p:cNvPicPr>
              <a:picLocks noChangeAspect="1"/>
            </p:cNvPicPr>
            <p:nvPr/>
          </p:nvPicPr>
          <p:blipFill>
            <a:blip r:embed="rId2"/>
            <a:stretch>
              <a:fillRect/>
            </a:stretch>
          </p:blipFill>
          <p:spPr>
            <a:xfrm>
              <a:off x="122172" y="1626765"/>
              <a:ext cx="489121" cy="620807"/>
            </a:xfrm>
            <a:prstGeom prst="rect">
              <a:avLst/>
            </a:prstGeom>
            <a:ln w="12700" cap="flat">
              <a:noFill/>
              <a:miter lim="400000"/>
            </a:ln>
            <a:effectLst/>
          </p:spPr>
        </p:pic>
      </p:grpSp>
      <p:sp>
        <p:nvSpPr>
          <p:cNvPr id="19" name="Title Text"/>
          <p:cNvSpPr txBox="1">
            <a:spLocks noGrp="1"/>
          </p:cNvSpPr>
          <p:nvPr>
            <p:ph type="title"/>
          </p:nvPr>
        </p:nvSpPr>
        <p:spPr>
          <a:xfrm>
            <a:off x="502902" y="2766522"/>
            <a:ext cx="7734222" cy="1114495"/>
          </a:xfrm>
          <a:prstGeom prst="rect">
            <a:avLst/>
          </a:prstGeom>
        </p:spPr>
        <p:txBody>
          <a:bodyPr/>
          <a:lstStyle>
            <a:lvl1pPr>
              <a:lnSpc>
                <a:spcPct val="90000"/>
              </a:lnSpc>
              <a:defRPr sz="4000">
                <a:solidFill>
                  <a:srgbClr val="FFFFFF"/>
                </a:solidFill>
              </a:defRPr>
            </a:lvl1pPr>
          </a:lstStyle>
          <a:p>
            <a:r>
              <a:t>Title Text</a:t>
            </a:r>
          </a:p>
        </p:txBody>
      </p:sp>
      <p:sp>
        <p:nvSpPr>
          <p:cNvPr id="20" name="Body Level One…"/>
          <p:cNvSpPr txBox="1">
            <a:spLocks noGrp="1"/>
          </p:cNvSpPr>
          <p:nvPr>
            <p:ph type="body" sz="quarter" idx="1"/>
          </p:nvPr>
        </p:nvSpPr>
        <p:spPr>
          <a:xfrm>
            <a:off x="530694" y="4709821"/>
            <a:ext cx="7734222" cy="277655"/>
          </a:xfrm>
          <a:prstGeom prst="rect">
            <a:avLst/>
          </a:prstGeom>
        </p:spPr>
        <p:txBody>
          <a:bodyPr anchor="ctr"/>
          <a:lstStyle>
            <a:lvl1pPr marL="228600" indent="0">
              <a:buClrTx/>
              <a:buSzTx/>
              <a:buFontTx/>
              <a:buNone/>
              <a:defRPr sz="1100" b="1">
                <a:solidFill>
                  <a:srgbClr val="A6A6A6"/>
                </a:solidFill>
              </a:defRPr>
            </a:lvl1pPr>
            <a:lvl2pPr marL="781050" indent="-209550">
              <a:buClrTx/>
              <a:buSzPts val="1100"/>
              <a:buFontTx/>
              <a:defRPr sz="1100" b="1">
                <a:solidFill>
                  <a:srgbClr val="A6A6A6"/>
                </a:solidFill>
              </a:defRPr>
            </a:lvl2pPr>
            <a:lvl3pPr marL="1238250" indent="-209550">
              <a:buClrTx/>
              <a:buSzPts val="1100"/>
              <a:buFontTx/>
              <a:defRPr sz="1100" b="1">
                <a:solidFill>
                  <a:srgbClr val="A6A6A6"/>
                </a:solidFill>
              </a:defRPr>
            </a:lvl3pPr>
            <a:lvl4pPr marL="1695450" indent="-209550">
              <a:buClrTx/>
              <a:buSzPts val="1100"/>
              <a:buFontTx/>
              <a:defRPr sz="1100" b="1">
                <a:solidFill>
                  <a:srgbClr val="A6A6A6"/>
                </a:solidFill>
              </a:defRPr>
            </a:lvl4pPr>
            <a:lvl5pPr marL="2152650" indent="-209550">
              <a:buClrTx/>
              <a:buSzPts val="1100"/>
              <a:buFontTx/>
              <a:defRPr sz="11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21" name="Google Shape;18;p2"/>
          <p:cNvSpPr txBox="1">
            <a:spLocks noGrp="1"/>
          </p:cNvSpPr>
          <p:nvPr>
            <p:ph type="body" sz="quarter" idx="21"/>
          </p:nvPr>
        </p:nvSpPr>
        <p:spPr>
          <a:xfrm>
            <a:off x="530694" y="2443858"/>
            <a:ext cx="7734221" cy="252412"/>
          </a:xfrm>
          <a:prstGeom prst="rect">
            <a:avLst/>
          </a:prstGeom>
        </p:spPr>
        <p:txBody>
          <a:bodyPr anchor="ctr"/>
          <a:lstStyle/>
          <a:p>
            <a:pPr marL="228600" indent="0">
              <a:buClrTx/>
              <a:buSzTx/>
              <a:buFontTx/>
              <a:buNone/>
              <a:defRPr>
                <a:solidFill>
                  <a:srgbClr val="A6A6A6"/>
                </a:solidFill>
              </a:defRPr>
            </a:pPr>
            <a:endParaRP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tx">
  <p:cSld name="Title and two columns">
    <p:bg>
      <p:bgPr>
        <a:solidFill>
          <a:srgbClr val="E4E6F4"/>
        </a:solidFill>
        <a:effectLst/>
      </p:bgPr>
    </p:bg>
    <p:spTree>
      <p:nvGrpSpPr>
        <p:cNvPr id="1" name=""/>
        <p:cNvGrpSpPr/>
        <p:nvPr/>
      </p:nvGrpSpPr>
      <p:grpSpPr>
        <a:xfrm>
          <a:off x="0" y="0"/>
          <a:ext cx="0" cy="0"/>
          <a:chOff x="0" y="0"/>
          <a:chExt cx="0" cy="0"/>
        </a:xfrm>
      </p:grpSpPr>
      <p:sp>
        <p:nvSpPr>
          <p:cNvPr id="129" name="Body Level One…"/>
          <p:cNvSpPr txBox="1">
            <a:spLocks noGrp="1"/>
          </p:cNvSpPr>
          <p:nvPr>
            <p:ph type="body" sz="quarter" idx="1"/>
          </p:nvPr>
        </p:nvSpPr>
        <p:spPr>
          <a:xfrm>
            <a:off x="4937824" y="2128950"/>
            <a:ext cx="3257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30" name="Title Text"/>
          <p:cNvSpPr txBox="1">
            <a:spLocks noGrp="1"/>
          </p:cNvSpPr>
          <p:nvPr>
            <p:ph type="title"/>
          </p:nvPr>
        </p:nvSpPr>
        <p:spPr>
          <a:xfrm>
            <a:off x="3838499" y="767099"/>
            <a:ext cx="45855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35" name="Google Shape;74;p5"/>
          <p:cNvGrpSpPr/>
          <p:nvPr/>
        </p:nvGrpSpPr>
        <p:grpSpPr>
          <a:xfrm>
            <a:off x="-3374626" y="-935592"/>
            <a:ext cx="6222983" cy="5824941"/>
            <a:chOff x="0" y="0"/>
            <a:chExt cx="6222982" cy="5824940"/>
          </a:xfrm>
        </p:grpSpPr>
        <p:sp>
          <p:nvSpPr>
            <p:cNvPr id="131" name="Google Shape;75;p5"/>
            <p:cNvSpPr/>
            <p:nvPr/>
          </p:nvSpPr>
          <p:spPr>
            <a:xfrm>
              <a:off x="4763895" y="4575890"/>
              <a:ext cx="1448982" cy="1249051"/>
            </a:xfrm>
            <a:custGeom>
              <a:avLst/>
              <a:gdLst/>
              <a:ahLst/>
              <a:cxnLst>
                <a:cxn ang="0">
                  <a:pos x="wd2" y="hd2"/>
                </a:cxn>
                <a:cxn ang="5400000">
                  <a:pos x="wd2" y="hd2"/>
                </a:cxn>
                <a:cxn ang="10800000">
                  <a:pos x="wd2" y="hd2"/>
                </a:cxn>
                <a:cxn ang="16200000">
                  <a:pos x="wd2" y="hd2"/>
                </a:cxn>
              </a:cxnLst>
              <a:rect l="0" t="0" r="r" b="b"/>
              <a:pathLst>
                <a:path w="21093" h="21600" extrusionOk="0">
                  <a:moveTo>
                    <a:pt x="9614" y="0"/>
                  </a:moveTo>
                  <a:cubicBezTo>
                    <a:pt x="7870" y="0"/>
                    <a:pt x="5914" y="1466"/>
                    <a:pt x="4818" y="2932"/>
                  </a:cubicBezTo>
                  <a:cubicBezTo>
                    <a:pt x="4282" y="3638"/>
                    <a:pt x="3747" y="4557"/>
                    <a:pt x="2973" y="4769"/>
                  </a:cubicBezTo>
                  <a:cubicBezTo>
                    <a:pt x="2735" y="4840"/>
                    <a:pt x="2490" y="4840"/>
                    <a:pt x="2245" y="4840"/>
                  </a:cubicBezTo>
                  <a:cubicBezTo>
                    <a:pt x="1998" y="4840"/>
                    <a:pt x="1753" y="4840"/>
                    <a:pt x="1515" y="4911"/>
                  </a:cubicBezTo>
                  <a:cubicBezTo>
                    <a:pt x="116" y="5300"/>
                    <a:pt x="-210" y="7526"/>
                    <a:pt x="116" y="9187"/>
                  </a:cubicBezTo>
                  <a:cubicBezTo>
                    <a:pt x="414" y="10849"/>
                    <a:pt x="1069" y="12580"/>
                    <a:pt x="563" y="14170"/>
                  </a:cubicBezTo>
                  <a:cubicBezTo>
                    <a:pt x="414" y="14489"/>
                    <a:pt x="325" y="14807"/>
                    <a:pt x="296" y="15160"/>
                  </a:cubicBezTo>
                  <a:cubicBezTo>
                    <a:pt x="325" y="15585"/>
                    <a:pt x="533" y="15938"/>
                    <a:pt x="831" y="16186"/>
                  </a:cubicBezTo>
                  <a:cubicBezTo>
                    <a:pt x="1266" y="16579"/>
                    <a:pt x="1770" y="16738"/>
                    <a:pt x="2302" y="16738"/>
                  </a:cubicBezTo>
                  <a:cubicBezTo>
                    <a:pt x="3298" y="16738"/>
                    <a:pt x="4392" y="16184"/>
                    <a:pt x="5324" y="15585"/>
                  </a:cubicBezTo>
                  <a:cubicBezTo>
                    <a:pt x="6326" y="14951"/>
                    <a:pt x="7482" y="14263"/>
                    <a:pt x="8571" y="14263"/>
                  </a:cubicBezTo>
                  <a:cubicBezTo>
                    <a:pt x="9001" y="14263"/>
                    <a:pt x="9420" y="14371"/>
                    <a:pt x="9816" y="14630"/>
                  </a:cubicBezTo>
                  <a:cubicBezTo>
                    <a:pt x="11304" y="15585"/>
                    <a:pt x="11453" y="18059"/>
                    <a:pt x="12375" y="19755"/>
                  </a:cubicBezTo>
                  <a:cubicBezTo>
                    <a:pt x="12948" y="20839"/>
                    <a:pt x="14036" y="21600"/>
                    <a:pt x="15067" y="21600"/>
                  </a:cubicBezTo>
                  <a:cubicBezTo>
                    <a:pt x="15480" y="21600"/>
                    <a:pt x="15885" y="21477"/>
                    <a:pt x="16243" y="21204"/>
                  </a:cubicBezTo>
                  <a:cubicBezTo>
                    <a:pt x="16659" y="20851"/>
                    <a:pt x="17016" y="20391"/>
                    <a:pt x="17314" y="19896"/>
                  </a:cubicBezTo>
                  <a:lnTo>
                    <a:pt x="19218" y="16963"/>
                  </a:lnTo>
                  <a:cubicBezTo>
                    <a:pt x="20051" y="15655"/>
                    <a:pt x="20914" y="14276"/>
                    <a:pt x="21063" y="12616"/>
                  </a:cubicBezTo>
                  <a:cubicBezTo>
                    <a:pt x="21390" y="9470"/>
                    <a:pt x="19040" y="6961"/>
                    <a:pt x="16927" y="5017"/>
                  </a:cubicBezTo>
                  <a:cubicBezTo>
                    <a:pt x="16868" y="4027"/>
                    <a:pt x="16630" y="3038"/>
                    <a:pt x="16243" y="2119"/>
                  </a:cubicBezTo>
                  <a:cubicBezTo>
                    <a:pt x="15830" y="1273"/>
                    <a:pt x="15212" y="790"/>
                    <a:pt x="14732" y="790"/>
                  </a:cubicBezTo>
                  <a:cubicBezTo>
                    <a:pt x="14210" y="790"/>
                    <a:pt x="13852" y="1360"/>
                    <a:pt x="14100" y="2649"/>
                  </a:cubicBezTo>
                  <a:cubicBezTo>
                    <a:pt x="14081" y="2650"/>
                    <a:pt x="14062" y="2650"/>
                    <a:pt x="14042" y="2650"/>
                  </a:cubicBezTo>
                  <a:cubicBezTo>
                    <a:pt x="12700" y="2650"/>
                    <a:pt x="11580" y="278"/>
                    <a:pt x="10054" y="34"/>
                  </a:cubicBezTo>
                  <a:cubicBezTo>
                    <a:pt x="9909" y="12"/>
                    <a:pt x="9762" y="0"/>
                    <a:pt x="9614"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32" name="Google Shape;76;p5"/>
            <p:cNvSpPr/>
            <p:nvPr/>
          </p:nvSpPr>
          <p:spPr>
            <a:xfrm>
              <a:off x="-1" y="0"/>
              <a:ext cx="6222984" cy="5396723"/>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33" name="Google Shape;77;p5"/>
            <p:cNvSpPr/>
            <p:nvPr/>
          </p:nvSpPr>
          <p:spPr>
            <a:xfrm>
              <a:off x="4664134" y="3976049"/>
              <a:ext cx="443247" cy="291584"/>
            </a:xfrm>
            <a:custGeom>
              <a:avLst/>
              <a:gdLst/>
              <a:ahLst/>
              <a:cxnLst>
                <a:cxn ang="0">
                  <a:pos x="wd2" y="hd2"/>
                </a:cxn>
                <a:cxn ang="5400000">
                  <a:pos x="wd2" y="hd2"/>
                </a:cxn>
                <a:cxn ang="10800000">
                  <a:pos x="wd2" y="hd2"/>
                </a:cxn>
                <a:cxn ang="16200000">
                  <a:pos x="wd2" y="hd2"/>
                </a:cxn>
              </a:cxnLst>
              <a:rect l="0" t="0" r="r" b="b"/>
              <a:pathLst>
                <a:path w="18147" h="21600" extrusionOk="0">
                  <a:moveTo>
                    <a:pt x="12599" y="0"/>
                  </a:moveTo>
                  <a:cubicBezTo>
                    <a:pt x="6945" y="0"/>
                    <a:pt x="-3046" y="3672"/>
                    <a:pt x="897" y="13993"/>
                  </a:cubicBezTo>
                  <a:cubicBezTo>
                    <a:pt x="2069" y="16567"/>
                    <a:pt x="3659" y="18686"/>
                    <a:pt x="5500" y="19748"/>
                  </a:cubicBezTo>
                  <a:cubicBezTo>
                    <a:pt x="6769" y="20760"/>
                    <a:pt x="8224" y="21600"/>
                    <a:pt x="9581" y="21600"/>
                  </a:cubicBezTo>
                  <a:cubicBezTo>
                    <a:pt x="10462" y="21600"/>
                    <a:pt x="11302" y="21246"/>
                    <a:pt x="12027" y="20352"/>
                  </a:cubicBezTo>
                  <a:cubicBezTo>
                    <a:pt x="13367" y="18686"/>
                    <a:pt x="17716" y="7938"/>
                    <a:pt x="17967" y="5515"/>
                  </a:cubicBezTo>
                  <a:cubicBezTo>
                    <a:pt x="18554" y="976"/>
                    <a:pt x="17716" y="1275"/>
                    <a:pt x="15208" y="368"/>
                  </a:cubicBezTo>
                  <a:cubicBezTo>
                    <a:pt x="14571" y="127"/>
                    <a:pt x="13663" y="0"/>
                    <a:pt x="12599"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34" name="Google Shape;78;p5"/>
            <p:cNvSpPr/>
            <p:nvPr/>
          </p:nvSpPr>
          <p:spPr>
            <a:xfrm>
              <a:off x="4213968" y="3948232"/>
              <a:ext cx="844612" cy="619380"/>
            </a:xfrm>
            <a:custGeom>
              <a:avLst/>
              <a:gdLst/>
              <a:ahLst/>
              <a:cxnLst>
                <a:cxn ang="0">
                  <a:pos x="wd2" y="hd2"/>
                </a:cxn>
                <a:cxn ang="5400000">
                  <a:pos x="wd2" y="hd2"/>
                </a:cxn>
                <a:cxn ang="10800000">
                  <a:pos x="wd2" y="hd2"/>
                </a:cxn>
                <a:cxn ang="16200000">
                  <a:pos x="wd2" y="hd2"/>
                </a:cxn>
              </a:cxnLst>
              <a:rect l="0" t="0" r="r" b="b"/>
              <a:pathLst>
                <a:path w="21253" h="21600" extrusionOk="0">
                  <a:moveTo>
                    <a:pt x="927" y="0"/>
                  </a:moveTo>
                  <a:cubicBezTo>
                    <a:pt x="603" y="0"/>
                    <a:pt x="291" y="90"/>
                    <a:pt x="0" y="288"/>
                  </a:cubicBezTo>
                  <a:cubicBezTo>
                    <a:pt x="669" y="2284"/>
                    <a:pt x="1955" y="4637"/>
                    <a:pt x="2829" y="6846"/>
                  </a:cubicBezTo>
                  <a:cubicBezTo>
                    <a:pt x="6531" y="15970"/>
                    <a:pt x="13526" y="21600"/>
                    <a:pt x="21085" y="21600"/>
                  </a:cubicBezTo>
                  <a:cubicBezTo>
                    <a:pt x="21600" y="20886"/>
                    <a:pt x="20829" y="19745"/>
                    <a:pt x="20160" y="19391"/>
                  </a:cubicBezTo>
                  <a:cubicBezTo>
                    <a:pt x="18308" y="18250"/>
                    <a:pt x="16303" y="17750"/>
                    <a:pt x="14400" y="16824"/>
                  </a:cubicBezTo>
                  <a:cubicBezTo>
                    <a:pt x="12445" y="15827"/>
                    <a:pt x="10595" y="14472"/>
                    <a:pt x="9463" y="12119"/>
                  </a:cubicBezTo>
                  <a:cubicBezTo>
                    <a:pt x="8999" y="11122"/>
                    <a:pt x="8589" y="10053"/>
                    <a:pt x="8228" y="8983"/>
                  </a:cubicBezTo>
                  <a:cubicBezTo>
                    <a:pt x="7265" y="6310"/>
                    <a:pt x="3634" y="0"/>
                    <a:pt x="927"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147" name="Google Shape;79;p5"/>
          <p:cNvGrpSpPr/>
          <p:nvPr/>
        </p:nvGrpSpPr>
        <p:grpSpPr>
          <a:xfrm>
            <a:off x="467722" y="307201"/>
            <a:ext cx="8941518" cy="3653083"/>
            <a:chOff x="0" y="0"/>
            <a:chExt cx="8941516" cy="3653082"/>
          </a:xfrm>
        </p:grpSpPr>
        <p:grpSp>
          <p:nvGrpSpPr>
            <p:cNvPr id="139" name="Google Shape;80;p5"/>
            <p:cNvGrpSpPr/>
            <p:nvPr/>
          </p:nvGrpSpPr>
          <p:grpSpPr>
            <a:xfrm>
              <a:off x="1834349" y="1595374"/>
              <a:ext cx="952784" cy="226344"/>
              <a:chOff x="0" y="0"/>
              <a:chExt cx="952783" cy="226343"/>
            </a:xfrm>
          </p:grpSpPr>
          <p:sp>
            <p:nvSpPr>
              <p:cNvPr id="136" name="Google Shape;81;p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7" name="Google Shape;82;p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8" name="Google Shape;83;p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42" name="Google Shape;84;p5"/>
            <p:cNvGrpSpPr/>
            <p:nvPr/>
          </p:nvGrpSpPr>
          <p:grpSpPr>
            <a:xfrm>
              <a:off x="7902585" y="3009603"/>
              <a:ext cx="608862" cy="125188"/>
              <a:chOff x="0" y="0"/>
              <a:chExt cx="608860" cy="125187"/>
            </a:xfrm>
          </p:grpSpPr>
          <p:sp>
            <p:nvSpPr>
              <p:cNvPr id="140" name="Google Shape;85;p5"/>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1" name="Google Shape;86;p5"/>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43" name="Google Shape;87;p5"/>
            <p:cNvSpPr/>
            <p:nvPr/>
          </p:nvSpPr>
          <p:spPr>
            <a:xfrm>
              <a:off x="845914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46" name="Google Shape;88;p5"/>
            <p:cNvGrpSpPr/>
            <p:nvPr/>
          </p:nvGrpSpPr>
          <p:grpSpPr>
            <a:xfrm>
              <a:off x="-1" y="3527735"/>
              <a:ext cx="504018" cy="125348"/>
              <a:chOff x="0" y="0"/>
              <a:chExt cx="504016" cy="125347"/>
            </a:xfrm>
          </p:grpSpPr>
          <p:sp>
            <p:nvSpPr>
              <p:cNvPr id="144" name="Google Shape;89;p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5" name="Google Shape;90;p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Title and text 4">
    <p:bg>
      <p:bgPr>
        <a:solidFill>
          <a:srgbClr val="EDF0EF"/>
        </a:solidFill>
        <a:effectLst/>
      </p:bgPr>
    </p:bg>
    <p:spTree>
      <p:nvGrpSpPr>
        <p:cNvPr id="1" name=""/>
        <p:cNvGrpSpPr/>
        <p:nvPr/>
      </p:nvGrpSpPr>
      <p:grpSpPr>
        <a:xfrm>
          <a:off x="0" y="0"/>
          <a:ext cx="0" cy="0"/>
          <a:chOff x="0" y="0"/>
          <a:chExt cx="0" cy="0"/>
        </a:xfrm>
      </p:grpSpPr>
      <p:sp>
        <p:nvSpPr>
          <p:cNvPr id="5148" name="Body Level One…"/>
          <p:cNvSpPr txBox="1">
            <a:spLocks noGrp="1"/>
          </p:cNvSpPr>
          <p:nvPr>
            <p:ph type="body" sz="quarter" idx="1"/>
          </p:nvPr>
        </p:nvSpPr>
        <p:spPr>
          <a:xfrm>
            <a:off x="4784800" y="2704875"/>
            <a:ext cx="3268201" cy="992700"/>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149" name="Title Text"/>
          <p:cNvSpPr txBox="1">
            <a:spLocks noGrp="1"/>
          </p:cNvSpPr>
          <p:nvPr>
            <p:ph type="title"/>
          </p:nvPr>
        </p:nvSpPr>
        <p:spPr>
          <a:xfrm>
            <a:off x="4784800" y="1446249"/>
            <a:ext cx="3644101" cy="1157701"/>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grpSp>
        <p:nvGrpSpPr>
          <p:cNvPr id="5169" name="Google Shape;3035;p28"/>
          <p:cNvGrpSpPr/>
          <p:nvPr/>
        </p:nvGrpSpPr>
        <p:grpSpPr>
          <a:xfrm>
            <a:off x="7482093" y="-170687"/>
            <a:ext cx="2007809" cy="1616795"/>
            <a:chOff x="0" y="0"/>
            <a:chExt cx="2007808" cy="1616794"/>
          </a:xfrm>
        </p:grpSpPr>
        <p:sp>
          <p:nvSpPr>
            <p:cNvPr id="5150" name="Google Shape;3036;p28"/>
            <p:cNvSpPr/>
            <p:nvPr/>
          </p:nvSpPr>
          <p:spPr>
            <a:xfrm>
              <a:off x="1207922" y="481290"/>
              <a:ext cx="278811" cy="244812"/>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1" name="Google Shape;3037;p28"/>
            <p:cNvSpPr/>
            <p:nvPr/>
          </p:nvSpPr>
          <p:spPr>
            <a:xfrm rot="8100000">
              <a:off x="416668" y="1013647"/>
              <a:ext cx="512854" cy="374099"/>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2" name="Google Shape;3038;p28"/>
            <p:cNvSpPr/>
            <p:nvPr/>
          </p:nvSpPr>
          <p:spPr>
            <a:xfrm rot="9543695">
              <a:off x="1273292" y="1150723"/>
              <a:ext cx="432645" cy="29638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3" name="Google Shape;3039;p28"/>
            <p:cNvSpPr/>
            <p:nvPr/>
          </p:nvSpPr>
          <p:spPr>
            <a:xfrm>
              <a:off x="304498" y="437134"/>
              <a:ext cx="473882" cy="208733"/>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54" name="Google Shape;3040;p28"/>
            <p:cNvSpPr/>
            <p:nvPr/>
          </p:nvSpPr>
          <p:spPr>
            <a:xfrm>
              <a:off x="1107286" y="762455"/>
              <a:ext cx="92081" cy="69660"/>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5168" name="Google Shape;3041;p28"/>
            <p:cNvGrpSpPr/>
            <p:nvPr/>
          </p:nvGrpSpPr>
          <p:grpSpPr>
            <a:xfrm>
              <a:off x="-1" y="0"/>
              <a:ext cx="2007810" cy="1616795"/>
              <a:chOff x="0" y="0"/>
              <a:chExt cx="2007808" cy="1616794"/>
            </a:xfrm>
          </p:grpSpPr>
          <p:sp>
            <p:nvSpPr>
              <p:cNvPr id="5155" name="Google Shape;3042;p28"/>
              <p:cNvSpPr/>
              <p:nvPr/>
            </p:nvSpPr>
            <p:spPr>
              <a:xfrm>
                <a:off x="-1" y="0"/>
                <a:ext cx="1814100" cy="1616795"/>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6" name="Google Shape;3043;p28"/>
              <p:cNvSpPr/>
              <p:nvPr/>
            </p:nvSpPr>
            <p:spPr>
              <a:xfrm>
                <a:off x="270770" y="144524"/>
                <a:ext cx="853055" cy="653460"/>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7" name="Google Shape;3044;p28"/>
              <p:cNvSpPr/>
              <p:nvPr/>
            </p:nvSpPr>
            <p:spPr>
              <a:xfrm>
                <a:off x="1457152" y="863500"/>
                <a:ext cx="550657" cy="296103"/>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8" name="Google Shape;3045;p28"/>
              <p:cNvSpPr/>
              <p:nvPr/>
            </p:nvSpPr>
            <p:spPr>
              <a:xfrm>
                <a:off x="1162114" y="811103"/>
                <a:ext cx="165222" cy="553090"/>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59" name="Google Shape;3046;p28"/>
              <p:cNvSpPr/>
              <p:nvPr/>
            </p:nvSpPr>
            <p:spPr>
              <a:xfrm>
                <a:off x="486804" y="267278"/>
                <a:ext cx="288318" cy="242270"/>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0" name="Google Shape;3047;p28"/>
              <p:cNvSpPr/>
              <p:nvPr/>
            </p:nvSpPr>
            <p:spPr>
              <a:xfrm>
                <a:off x="732199" y="527301"/>
                <a:ext cx="320664" cy="93317"/>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1" name="Google Shape;3048;p28"/>
              <p:cNvSpPr/>
              <p:nvPr/>
            </p:nvSpPr>
            <p:spPr>
              <a:xfrm>
                <a:off x="1664753" y="1144678"/>
                <a:ext cx="192268" cy="12939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2" name="Google Shape;3049;p28"/>
              <p:cNvSpPr/>
              <p:nvPr/>
            </p:nvSpPr>
            <p:spPr>
              <a:xfrm>
                <a:off x="1116363" y="1473088"/>
                <a:ext cx="72098" cy="75933"/>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3" name="Google Shape;3050;p28"/>
              <p:cNvSpPr/>
              <p:nvPr/>
            </p:nvSpPr>
            <p:spPr>
              <a:xfrm>
                <a:off x="1295142" y="1380510"/>
                <a:ext cx="109622" cy="249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4" name="Google Shape;3051;p28"/>
              <p:cNvSpPr/>
              <p:nvPr/>
            </p:nvSpPr>
            <p:spPr>
              <a:xfrm>
                <a:off x="562275" y="525866"/>
                <a:ext cx="75227" cy="3550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5" name="Google Shape;3052;p28"/>
              <p:cNvSpPr/>
              <p:nvPr/>
            </p:nvSpPr>
            <p:spPr>
              <a:xfrm>
                <a:off x="1804342" y="1337583"/>
                <a:ext cx="24087" cy="41165"/>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6" name="Google Shape;3053;p28"/>
              <p:cNvSpPr/>
              <p:nvPr/>
            </p:nvSpPr>
            <p:spPr>
              <a:xfrm>
                <a:off x="1351761" y="7701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167" name="Google Shape;3054;p28"/>
              <p:cNvSpPr/>
              <p:nvPr/>
            </p:nvSpPr>
            <p:spPr>
              <a:xfrm>
                <a:off x="1727234" y="12113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5170" name="Google Shape;3055;p28"/>
          <p:cNvSpPr/>
          <p:nvPr/>
        </p:nvSpPr>
        <p:spPr>
          <a:xfrm>
            <a:off x="-174937" y="4608546"/>
            <a:ext cx="1780072" cy="639688"/>
          </a:xfrm>
          <a:custGeom>
            <a:avLst/>
            <a:gdLst/>
            <a:ahLst/>
            <a:cxnLst>
              <a:cxn ang="0">
                <a:pos x="wd2" y="hd2"/>
              </a:cxn>
              <a:cxn ang="5400000">
                <a:pos x="wd2" y="hd2"/>
              </a:cxn>
              <a:cxn ang="10800000">
                <a:pos x="wd2" y="hd2"/>
              </a:cxn>
              <a:cxn ang="16200000">
                <a:pos x="wd2" y="hd2"/>
              </a:cxn>
            </a:cxnLst>
            <a:rect l="0" t="0" r="r" b="b"/>
            <a:pathLst>
              <a:path w="21600" h="21600" extrusionOk="0">
                <a:moveTo>
                  <a:pt x="9918" y="0"/>
                </a:moveTo>
                <a:cubicBezTo>
                  <a:pt x="7327" y="0"/>
                  <a:pt x="4763" y="2449"/>
                  <a:pt x="2918" y="7481"/>
                </a:cubicBezTo>
                <a:cubicBezTo>
                  <a:pt x="1490" y="11335"/>
                  <a:pt x="614" y="16302"/>
                  <a:pt x="0" y="21600"/>
                </a:cubicBezTo>
                <a:lnTo>
                  <a:pt x="21600" y="21600"/>
                </a:lnTo>
                <a:cubicBezTo>
                  <a:pt x="19915" y="13057"/>
                  <a:pt x="17335" y="5707"/>
                  <a:pt x="14084" y="2183"/>
                </a:cubicBezTo>
                <a:cubicBezTo>
                  <a:pt x="12764" y="735"/>
                  <a:pt x="11337" y="0"/>
                  <a:pt x="9918" y="0"/>
                </a:cubicBezTo>
                <a:close/>
              </a:path>
            </a:pathLst>
          </a:custGeom>
          <a:solidFill>
            <a:srgbClr val="8DAED3"/>
          </a:solidFill>
          <a:ln w="12700">
            <a:miter lim="400000"/>
          </a:ln>
        </p:spPr>
        <p:txBody>
          <a:bodyPr lIns="45719" rIns="45719" anchor="ctr"/>
          <a:lstStyle/>
          <a:p>
            <a:endParaRPr/>
          </a:p>
        </p:txBody>
      </p:sp>
      <p:grpSp>
        <p:nvGrpSpPr>
          <p:cNvPr id="5180" name="Google Shape;3056;p28"/>
          <p:cNvGrpSpPr/>
          <p:nvPr/>
        </p:nvGrpSpPr>
        <p:grpSpPr>
          <a:xfrm>
            <a:off x="6747363" y="3892431"/>
            <a:ext cx="1907586" cy="2193691"/>
            <a:chOff x="39" y="19"/>
            <a:chExt cx="1907585" cy="2193689"/>
          </a:xfrm>
        </p:grpSpPr>
        <p:sp>
          <p:nvSpPr>
            <p:cNvPr id="5171" name="Google Shape;3057;p28"/>
            <p:cNvSpPr/>
            <p:nvPr/>
          </p:nvSpPr>
          <p:spPr>
            <a:xfrm rot="18900000">
              <a:off x="451693" y="130988"/>
              <a:ext cx="1038084" cy="1611842"/>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9"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2" name="Google Shape;3058;p28"/>
            <p:cNvSpPr/>
            <p:nvPr/>
          </p:nvSpPr>
          <p:spPr>
            <a:xfrm rot="18900000">
              <a:off x="405985" y="493851"/>
              <a:ext cx="1017978" cy="1569848"/>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3" name="Google Shape;3059;p28"/>
            <p:cNvSpPr/>
            <p:nvPr/>
          </p:nvSpPr>
          <p:spPr>
            <a:xfrm rot="18900000">
              <a:off x="472516" y="250889"/>
              <a:ext cx="973331" cy="1508081"/>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4" name="Google Shape;3060;p28"/>
            <p:cNvSpPr/>
            <p:nvPr/>
          </p:nvSpPr>
          <p:spPr>
            <a:xfrm rot="18900000">
              <a:off x="416781" y="314728"/>
              <a:ext cx="1011070" cy="1569765"/>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3"/>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5" name="Google Shape;3061;p28"/>
            <p:cNvSpPr/>
            <p:nvPr/>
          </p:nvSpPr>
          <p:spPr>
            <a:xfrm rot="18900000">
              <a:off x="439574" y="287518"/>
              <a:ext cx="1002208" cy="1549075"/>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6" name="Google Shape;3062;p28"/>
            <p:cNvSpPr/>
            <p:nvPr/>
          </p:nvSpPr>
          <p:spPr>
            <a:xfrm rot="18900000">
              <a:off x="465832" y="544813"/>
              <a:ext cx="904177" cy="14089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8"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7" name="Google Shape;3063;p28"/>
            <p:cNvSpPr/>
            <p:nvPr/>
          </p:nvSpPr>
          <p:spPr>
            <a:xfrm rot="18900000">
              <a:off x="568813" y="518003"/>
              <a:ext cx="824833" cy="1301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8" name="Google Shape;3064;p28"/>
            <p:cNvSpPr/>
            <p:nvPr/>
          </p:nvSpPr>
          <p:spPr>
            <a:xfrm rot="18900000">
              <a:off x="697867" y="890809"/>
              <a:ext cx="20080" cy="37767"/>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79" name="Google Shape;3065;p28"/>
            <p:cNvSpPr/>
            <p:nvPr/>
          </p:nvSpPr>
          <p:spPr>
            <a:xfrm rot="18900000">
              <a:off x="829115" y="935365"/>
              <a:ext cx="13879" cy="162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5191" name="Google Shape;3066;p28"/>
          <p:cNvGrpSpPr/>
          <p:nvPr/>
        </p:nvGrpSpPr>
        <p:grpSpPr>
          <a:xfrm>
            <a:off x="869684" y="4355862"/>
            <a:ext cx="1054715" cy="638841"/>
            <a:chOff x="0" y="0"/>
            <a:chExt cx="1054714" cy="638840"/>
          </a:xfrm>
        </p:grpSpPr>
        <p:sp>
          <p:nvSpPr>
            <p:cNvPr id="5181" name="Google Shape;3067;p28"/>
            <p:cNvSpPr/>
            <p:nvPr/>
          </p:nvSpPr>
          <p:spPr>
            <a:xfrm rot="16200000">
              <a:off x="380763" y="289117"/>
              <a:ext cx="87662" cy="118928"/>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2" name="Google Shape;3068;p28"/>
            <p:cNvSpPr/>
            <p:nvPr/>
          </p:nvSpPr>
          <p:spPr>
            <a:xfrm rot="16200000">
              <a:off x="612430" y="137877"/>
              <a:ext cx="73435" cy="110846"/>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3" name="Google Shape;3069;p28"/>
            <p:cNvSpPr/>
            <p:nvPr/>
          </p:nvSpPr>
          <p:spPr>
            <a:xfrm rot="16200000">
              <a:off x="695414" y="212831"/>
              <a:ext cx="73868" cy="102014"/>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4" name="Google Shape;3070;p28"/>
            <p:cNvSpPr/>
            <p:nvPr/>
          </p:nvSpPr>
          <p:spPr>
            <a:xfrm rot="16200000">
              <a:off x="964891" y="-12834"/>
              <a:ext cx="76990" cy="102657"/>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5" name="Google Shape;3071;p28"/>
            <p:cNvSpPr/>
            <p:nvPr/>
          </p:nvSpPr>
          <p:spPr>
            <a:xfrm rot="16200000">
              <a:off x="184668" y="414697"/>
              <a:ext cx="71904" cy="103514"/>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6" name="Google Shape;3072;p28"/>
            <p:cNvSpPr/>
            <p:nvPr/>
          </p:nvSpPr>
          <p:spPr>
            <a:xfrm rot="16200000">
              <a:off x="913513" y="265192"/>
              <a:ext cx="70561" cy="113361"/>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7" name="Google Shape;3073;p28"/>
            <p:cNvSpPr/>
            <p:nvPr/>
          </p:nvSpPr>
          <p:spPr>
            <a:xfrm rot="16200000">
              <a:off x="76493" y="559690"/>
              <a:ext cx="68704" cy="89598"/>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8" name="Google Shape;3074;p28"/>
            <p:cNvSpPr/>
            <p:nvPr/>
          </p:nvSpPr>
          <p:spPr>
            <a:xfrm rot="16200000">
              <a:off x="9376" y="423524"/>
              <a:ext cx="74163" cy="92916"/>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89" name="Google Shape;3075;p28"/>
            <p:cNvSpPr/>
            <p:nvPr/>
          </p:nvSpPr>
          <p:spPr>
            <a:xfrm rot="16200000">
              <a:off x="579927" y="384775"/>
              <a:ext cx="51039" cy="81998"/>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90" name="Google Shape;3076;p28"/>
            <p:cNvSpPr/>
            <p:nvPr/>
          </p:nvSpPr>
          <p:spPr>
            <a:xfrm rot="16200000">
              <a:off x="279755" y="311102"/>
              <a:ext cx="53163" cy="70062"/>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192" name="Google Shape;3077;p28"/>
          <p:cNvSpPr/>
          <p:nvPr/>
        </p:nvSpPr>
        <p:spPr>
          <a:xfrm>
            <a:off x="1096255" y="-344572"/>
            <a:ext cx="1357581" cy="879516"/>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D89030"/>
          </a:solidFill>
          <a:ln w="12700">
            <a:miter lim="400000"/>
          </a:ln>
        </p:spPr>
        <p:txBody>
          <a:bodyPr lIns="45719" rIns="45719" anchor="ctr"/>
          <a:lstStyle/>
          <a:p>
            <a:endParaRPr/>
          </a:p>
        </p:txBody>
      </p:sp>
      <p:sp>
        <p:nvSpPr>
          <p:cNvPr id="5193" name="Google Shape;3078;p28"/>
          <p:cNvSpPr/>
          <p:nvPr/>
        </p:nvSpPr>
        <p:spPr>
          <a:xfrm rot="1573802">
            <a:off x="4333216" y="4463917"/>
            <a:ext cx="137161" cy="288196"/>
          </a:xfrm>
          <a:custGeom>
            <a:avLst/>
            <a:gdLst/>
            <a:ahLst/>
            <a:cxnLst>
              <a:cxn ang="0">
                <a:pos x="wd2" y="hd2"/>
              </a:cxn>
              <a:cxn ang="5400000">
                <a:pos x="wd2" y="hd2"/>
              </a:cxn>
              <a:cxn ang="10800000">
                <a:pos x="wd2" y="hd2"/>
              </a:cxn>
              <a:cxn ang="16200000">
                <a:pos x="wd2" y="hd2"/>
              </a:cxn>
            </a:cxnLst>
            <a:rect l="0" t="0" r="r" b="b"/>
            <a:pathLst>
              <a:path w="20461" h="21600" extrusionOk="0">
                <a:moveTo>
                  <a:pt x="16653" y="0"/>
                </a:moveTo>
                <a:cubicBezTo>
                  <a:pt x="15606" y="0"/>
                  <a:pt x="13764" y="595"/>
                  <a:pt x="12583" y="1004"/>
                </a:cubicBezTo>
                <a:cubicBezTo>
                  <a:pt x="10494" y="1738"/>
                  <a:pt x="8704" y="2738"/>
                  <a:pt x="6415" y="3320"/>
                </a:cubicBezTo>
                <a:cubicBezTo>
                  <a:pt x="3267" y="4104"/>
                  <a:pt x="3898" y="5003"/>
                  <a:pt x="5359" y="6115"/>
                </a:cubicBezTo>
                <a:cubicBezTo>
                  <a:pt x="8931" y="8747"/>
                  <a:pt x="12481" y="11378"/>
                  <a:pt x="15955" y="14021"/>
                </a:cubicBezTo>
                <a:cubicBezTo>
                  <a:pt x="15225" y="14287"/>
                  <a:pt x="15100" y="14339"/>
                  <a:pt x="15001" y="14339"/>
                </a:cubicBezTo>
                <a:cubicBezTo>
                  <a:pt x="14369" y="14388"/>
                  <a:pt x="13840" y="14388"/>
                  <a:pt x="13211" y="14388"/>
                </a:cubicBezTo>
                <a:cubicBezTo>
                  <a:pt x="7675" y="14603"/>
                  <a:pt x="2941" y="15704"/>
                  <a:pt x="322" y="18235"/>
                </a:cubicBezTo>
                <a:cubicBezTo>
                  <a:pt x="-408" y="18967"/>
                  <a:pt x="220" y="20347"/>
                  <a:pt x="1053" y="21245"/>
                </a:cubicBezTo>
                <a:cubicBezTo>
                  <a:pt x="1314" y="21501"/>
                  <a:pt x="2443" y="21600"/>
                  <a:pt x="3613" y="21600"/>
                </a:cubicBezTo>
                <a:cubicBezTo>
                  <a:pt x="4346" y="21600"/>
                  <a:pt x="5097" y="21561"/>
                  <a:pt x="5658" y="21498"/>
                </a:cubicBezTo>
                <a:cubicBezTo>
                  <a:pt x="7875" y="21296"/>
                  <a:pt x="10066" y="20764"/>
                  <a:pt x="12280" y="20347"/>
                </a:cubicBezTo>
                <a:cubicBezTo>
                  <a:pt x="18675" y="19081"/>
                  <a:pt x="21192" y="15552"/>
                  <a:pt x="17945" y="12542"/>
                </a:cubicBezTo>
                <a:cubicBezTo>
                  <a:pt x="15100" y="9910"/>
                  <a:pt x="12280" y="7330"/>
                  <a:pt x="9336" y="4535"/>
                </a:cubicBezTo>
                <a:cubicBezTo>
                  <a:pt x="12010" y="4364"/>
                  <a:pt x="13546" y="2444"/>
                  <a:pt x="16575" y="2444"/>
                </a:cubicBezTo>
                <a:cubicBezTo>
                  <a:pt x="17366" y="2444"/>
                  <a:pt x="18262" y="2574"/>
                  <a:pt x="19304" y="2902"/>
                </a:cubicBezTo>
                <a:cubicBezTo>
                  <a:pt x="19731" y="2789"/>
                  <a:pt x="20034" y="2637"/>
                  <a:pt x="20462" y="2472"/>
                </a:cubicBezTo>
                <a:cubicBezTo>
                  <a:pt x="19406" y="1637"/>
                  <a:pt x="18675" y="525"/>
                  <a:pt x="17113" y="57"/>
                </a:cubicBezTo>
                <a:cubicBezTo>
                  <a:pt x="16988" y="18"/>
                  <a:pt x="16834" y="0"/>
                  <a:pt x="16653" y="0"/>
                </a:cubicBezTo>
                <a:close/>
              </a:path>
            </a:pathLst>
          </a:custGeom>
          <a:solidFill>
            <a:srgbClr val="07256C"/>
          </a:solidFill>
          <a:ln w="12700">
            <a:miter lim="400000"/>
          </a:ln>
        </p:spPr>
        <p:txBody>
          <a:bodyPr lIns="45719" rIns="45719" anchor="ctr"/>
          <a:lstStyle/>
          <a:p>
            <a:endParaRPr/>
          </a:p>
        </p:txBody>
      </p:sp>
      <p:sp>
        <p:nvSpPr>
          <p:cNvPr id="5194" name="Google Shape;3079;p28"/>
          <p:cNvSpPr/>
          <p:nvPr/>
        </p:nvSpPr>
        <p:spPr>
          <a:xfrm rot="2912855">
            <a:off x="5670686" y="484579"/>
            <a:ext cx="233923" cy="301285"/>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4780C5"/>
          </a:solidFill>
          <a:ln w="12700">
            <a:miter lim="400000"/>
          </a:ln>
        </p:spPr>
        <p:txBody>
          <a:bodyPr lIns="45719" rIns="45719" anchor="ctr"/>
          <a:lstStyle/>
          <a:p>
            <a:endParaRPr/>
          </a:p>
        </p:txBody>
      </p:sp>
      <p:sp>
        <p:nvSpPr>
          <p:cNvPr id="51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itle and text 5">
    <p:bg>
      <p:bgPr>
        <a:solidFill>
          <a:srgbClr val="EDF0EF"/>
        </a:solidFill>
        <a:effectLst/>
      </p:bgPr>
    </p:bg>
    <p:spTree>
      <p:nvGrpSpPr>
        <p:cNvPr id="1" name=""/>
        <p:cNvGrpSpPr/>
        <p:nvPr/>
      </p:nvGrpSpPr>
      <p:grpSpPr>
        <a:xfrm>
          <a:off x="0" y="0"/>
          <a:ext cx="0" cy="0"/>
          <a:chOff x="0" y="0"/>
          <a:chExt cx="0" cy="0"/>
        </a:xfrm>
      </p:grpSpPr>
      <p:sp>
        <p:nvSpPr>
          <p:cNvPr id="5202" name="Body Level One…"/>
          <p:cNvSpPr txBox="1">
            <a:spLocks noGrp="1"/>
          </p:cNvSpPr>
          <p:nvPr>
            <p:ph type="body" sz="quarter" idx="1"/>
          </p:nvPr>
        </p:nvSpPr>
        <p:spPr>
          <a:xfrm>
            <a:off x="2083349" y="1169174"/>
            <a:ext cx="4977302" cy="572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203" name="Title Text"/>
          <p:cNvSpPr txBox="1">
            <a:spLocks noGrp="1"/>
          </p:cNvSpPr>
          <p:nvPr>
            <p:ph type="title"/>
          </p:nvPr>
        </p:nvSpPr>
        <p:spPr>
          <a:xfrm>
            <a:off x="1378950" y="445025"/>
            <a:ext cx="6386101"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grpSp>
        <p:nvGrpSpPr>
          <p:cNvPr id="5219" name="Google Shape;3083;p29"/>
          <p:cNvGrpSpPr/>
          <p:nvPr/>
        </p:nvGrpSpPr>
        <p:grpSpPr>
          <a:xfrm>
            <a:off x="-437453" y="-141562"/>
            <a:ext cx="1810389" cy="1528947"/>
            <a:chOff x="0" y="0"/>
            <a:chExt cx="1810387" cy="1528945"/>
          </a:xfrm>
        </p:grpSpPr>
        <p:sp>
          <p:nvSpPr>
            <p:cNvPr id="5204" name="Google Shape;3084;p29"/>
            <p:cNvSpPr/>
            <p:nvPr/>
          </p:nvSpPr>
          <p:spPr>
            <a:xfrm rot="21370124">
              <a:off x="441683" y="502534"/>
              <a:ext cx="245796" cy="215813"/>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05" name="Google Shape;3085;p29"/>
            <p:cNvSpPr/>
            <p:nvPr/>
          </p:nvSpPr>
          <p:spPr>
            <a:xfrm rot="7327835">
              <a:off x="975642" y="867071"/>
              <a:ext cx="452113" cy="32975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06" name="Google Shape;3086;p29"/>
            <p:cNvSpPr/>
            <p:nvPr/>
          </p:nvSpPr>
          <p:spPr>
            <a:xfrm rot="21370124" flipH="1">
              <a:off x="707500" y="738472"/>
              <a:ext cx="81177" cy="6140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07" name="Google Shape;3087;p29"/>
            <p:cNvSpPr/>
            <p:nvPr/>
          </p:nvSpPr>
          <p:spPr>
            <a:xfrm rot="21370124" flipH="1">
              <a:off x="165273" y="51838"/>
              <a:ext cx="1599285" cy="142527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08" name="Google Shape;3088;p29"/>
            <p:cNvSpPr/>
            <p:nvPr/>
          </p:nvSpPr>
          <p:spPr>
            <a:xfrm rot="21370124" flipH="1">
              <a:off x="753560" y="167552"/>
              <a:ext cx="752041" cy="576051"/>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09" name="Google Shape;3089;p29"/>
            <p:cNvSpPr/>
            <p:nvPr/>
          </p:nvSpPr>
          <p:spPr>
            <a:xfrm rot="21370124" flipH="1">
              <a:off x="8178" y="861283"/>
              <a:ext cx="485450" cy="261027"/>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0" name="Google Shape;3090;p29"/>
            <p:cNvSpPr/>
            <p:nvPr/>
          </p:nvSpPr>
          <p:spPr>
            <a:xfrm rot="21370124" flipH="1">
              <a:off x="611581" y="786206"/>
              <a:ext cx="145658" cy="487573"/>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1" name="Google Shape;3091;p29"/>
            <p:cNvSpPr/>
            <p:nvPr/>
          </p:nvSpPr>
          <p:spPr>
            <a:xfrm rot="21370124" flipH="1">
              <a:off x="1055975" y="272023"/>
              <a:ext cx="254177" cy="213571"/>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2" name="Google Shape;3092;p29"/>
            <p:cNvSpPr/>
            <p:nvPr/>
          </p:nvSpPr>
          <p:spPr>
            <a:xfrm rot="21370124" flipH="1">
              <a:off x="822584" y="516285"/>
              <a:ext cx="282693" cy="82263"/>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3" name="Google Shape;3093;p29"/>
            <p:cNvSpPr/>
            <p:nvPr/>
          </p:nvSpPr>
          <p:spPr>
            <a:xfrm rot="21370124" flipH="1">
              <a:off x="152833" y="1110436"/>
              <a:ext cx="169501" cy="114069"/>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4" name="Google Shape;3094;p29"/>
            <p:cNvSpPr/>
            <p:nvPr/>
          </p:nvSpPr>
          <p:spPr>
            <a:xfrm rot="21370124" flipH="1">
              <a:off x="1186392" y="497839"/>
              <a:ext cx="66319" cy="31301"/>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5" name="Google Shape;3095;p29"/>
            <p:cNvSpPr/>
            <p:nvPr/>
          </p:nvSpPr>
          <p:spPr>
            <a:xfrm rot="21370124" flipH="1">
              <a:off x="560008" y="7566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6" name="Google Shape;3096;p29"/>
            <p:cNvSpPr/>
            <p:nvPr/>
          </p:nvSpPr>
          <p:spPr>
            <a:xfrm rot="21370124" flipH="1">
              <a:off x="255743" y="1166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17" name="Google Shape;3097;p29"/>
            <p:cNvSpPr/>
            <p:nvPr/>
          </p:nvSpPr>
          <p:spPr>
            <a:xfrm rot="6472972">
              <a:off x="960365" y="450934"/>
              <a:ext cx="417742" cy="184011"/>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18" name="Google Shape;3098;p29"/>
            <p:cNvSpPr/>
            <p:nvPr/>
          </p:nvSpPr>
          <p:spPr>
            <a:xfrm rot="9646797">
              <a:off x="320526" y="1151415"/>
              <a:ext cx="381382" cy="261264"/>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220" name="Google Shape;3099;p29"/>
          <p:cNvSpPr/>
          <p:nvPr/>
        </p:nvSpPr>
        <p:spPr>
          <a:xfrm>
            <a:off x="628997" y="4474445"/>
            <a:ext cx="1084395" cy="842222"/>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4780C5"/>
          </a:solidFill>
          <a:ln w="12700">
            <a:miter lim="400000"/>
          </a:ln>
        </p:spPr>
        <p:txBody>
          <a:bodyPr lIns="45719" rIns="45719" anchor="ctr"/>
          <a:lstStyle/>
          <a:p>
            <a:endParaRPr/>
          </a:p>
        </p:txBody>
      </p:sp>
      <p:grpSp>
        <p:nvGrpSpPr>
          <p:cNvPr id="5231" name="Google Shape;3100;p29"/>
          <p:cNvGrpSpPr/>
          <p:nvPr/>
        </p:nvGrpSpPr>
        <p:grpSpPr>
          <a:xfrm>
            <a:off x="6600495" y="4167589"/>
            <a:ext cx="2075081" cy="1510721"/>
            <a:chOff x="0" y="0"/>
            <a:chExt cx="2075079" cy="1510720"/>
          </a:xfrm>
        </p:grpSpPr>
        <p:sp>
          <p:nvSpPr>
            <p:cNvPr id="5221" name="Google Shape;3101;p29"/>
            <p:cNvSpPr/>
            <p:nvPr/>
          </p:nvSpPr>
          <p:spPr>
            <a:xfrm rot="20757347">
              <a:off x="104415" y="210144"/>
              <a:ext cx="1866250" cy="1090432"/>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6"/>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2" name="Google Shape;3102;p29"/>
            <p:cNvSpPr/>
            <p:nvPr/>
          </p:nvSpPr>
          <p:spPr>
            <a:xfrm rot="20757347">
              <a:off x="199076" y="287707"/>
              <a:ext cx="1737674" cy="901028"/>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3" name="Google Shape;3103;p29"/>
            <p:cNvSpPr/>
            <p:nvPr/>
          </p:nvSpPr>
          <p:spPr>
            <a:xfrm rot="20757347">
              <a:off x="251413" y="328586"/>
              <a:ext cx="1672685" cy="797356"/>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2"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2"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6"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4" name="Google Shape;3104;p29"/>
            <p:cNvSpPr/>
            <p:nvPr/>
          </p:nvSpPr>
          <p:spPr>
            <a:xfrm rot="20757347">
              <a:off x="283376" y="335069"/>
              <a:ext cx="1614254" cy="749848"/>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5" name="Google Shape;3105;p29"/>
            <p:cNvSpPr/>
            <p:nvPr/>
          </p:nvSpPr>
          <p:spPr>
            <a:xfrm rot="20757347">
              <a:off x="174511" y="297229"/>
              <a:ext cx="1510309" cy="957948"/>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6" name="Google Shape;3106;p29"/>
            <p:cNvSpPr/>
            <p:nvPr/>
          </p:nvSpPr>
          <p:spPr>
            <a:xfrm rot="20757347">
              <a:off x="184928" y="926485"/>
              <a:ext cx="12701" cy="135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7" name="Google Shape;3108;p29"/>
            <p:cNvSpPr/>
            <p:nvPr/>
          </p:nvSpPr>
          <p:spPr>
            <a:xfrm rot="20757347">
              <a:off x="1815542" y="174558"/>
              <a:ext cx="18253" cy="2920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8" name="Google Shape;3109;p29"/>
            <p:cNvSpPr/>
            <p:nvPr/>
          </p:nvSpPr>
          <p:spPr>
            <a:xfrm rot="20757347">
              <a:off x="1830461" y="175758"/>
              <a:ext cx="18253" cy="3175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29" name="Google Shape;3110;p29"/>
            <p:cNvSpPr/>
            <p:nvPr/>
          </p:nvSpPr>
          <p:spPr>
            <a:xfrm rot="20757347">
              <a:off x="611729" y="461461"/>
              <a:ext cx="19713" cy="211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5230" name="Google Shape;3111;p29"/>
            <p:cNvSpPr/>
            <p:nvPr/>
          </p:nvSpPr>
          <p:spPr>
            <a:xfrm rot="20757347">
              <a:off x="1605172" y="350354"/>
              <a:ext cx="3358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grpSp>
        <p:nvGrpSpPr>
          <p:cNvPr id="5254" name="Google Shape;3112;p29"/>
          <p:cNvGrpSpPr/>
          <p:nvPr/>
        </p:nvGrpSpPr>
        <p:grpSpPr>
          <a:xfrm>
            <a:off x="1266328" y="4420477"/>
            <a:ext cx="1084381" cy="539009"/>
            <a:chOff x="0" y="0"/>
            <a:chExt cx="1084379" cy="539008"/>
          </a:xfrm>
        </p:grpSpPr>
        <p:sp>
          <p:nvSpPr>
            <p:cNvPr id="5232" name="Google Shape;3113;p29"/>
            <p:cNvSpPr/>
            <p:nvPr/>
          </p:nvSpPr>
          <p:spPr>
            <a:xfrm>
              <a:off x="1017132" y="450665"/>
              <a:ext cx="67248" cy="30734"/>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3" name="Google Shape;3114;p29"/>
            <p:cNvSpPr/>
            <p:nvPr/>
          </p:nvSpPr>
          <p:spPr>
            <a:xfrm>
              <a:off x="454672" y="515375"/>
              <a:ext cx="56453" cy="23634"/>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4" name="Google Shape;3115;p29"/>
            <p:cNvSpPr/>
            <p:nvPr/>
          </p:nvSpPr>
          <p:spPr>
            <a:xfrm>
              <a:off x="0" y="203186"/>
              <a:ext cx="58412" cy="58600"/>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5" name="Google Shape;3116;p29"/>
            <p:cNvSpPr/>
            <p:nvPr/>
          </p:nvSpPr>
          <p:spPr>
            <a:xfrm>
              <a:off x="153414" y="125641"/>
              <a:ext cx="67248" cy="54500"/>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6" name="Google Shape;3117;p29"/>
            <p:cNvSpPr/>
            <p:nvPr/>
          </p:nvSpPr>
          <p:spPr>
            <a:xfrm>
              <a:off x="466193" y="329874"/>
              <a:ext cx="75071" cy="30090"/>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7" name="Google Shape;3118;p29"/>
            <p:cNvSpPr/>
            <p:nvPr/>
          </p:nvSpPr>
          <p:spPr>
            <a:xfrm>
              <a:off x="654599" y="370414"/>
              <a:ext cx="70946" cy="27733"/>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8" name="Google Shape;3119;p29"/>
            <p:cNvSpPr/>
            <p:nvPr/>
          </p:nvSpPr>
          <p:spPr>
            <a:xfrm>
              <a:off x="283761" y="418323"/>
              <a:ext cx="69097" cy="34351"/>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39" name="Google Shape;3120;p29"/>
            <p:cNvSpPr/>
            <p:nvPr/>
          </p:nvSpPr>
          <p:spPr>
            <a:xfrm>
              <a:off x="281939" y="207313"/>
              <a:ext cx="71600" cy="34565"/>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0" name="Google Shape;3121;p29"/>
            <p:cNvSpPr/>
            <p:nvPr/>
          </p:nvSpPr>
          <p:spPr>
            <a:xfrm>
              <a:off x="433479" y="263180"/>
              <a:ext cx="73478" cy="25937"/>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1" name="Google Shape;3122;p29"/>
            <p:cNvSpPr/>
            <p:nvPr/>
          </p:nvSpPr>
          <p:spPr>
            <a:xfrm>
              <a:off x="127964" y="345522"/>
              <a:ext cx="58137" cy="42897"/>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2" name="Google Shape;3123;p29"/>
            <p:cNvSpPr/>
            <p:nvPr/>
          </p:nvSpPr>
          <p:spPr>
            <a:xfrm>
              <a:off x="587350" y="306106"/>
              <a:ext cx="63095" cy="28724"/>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3" name="Google Shape;3124;p29"/>
            <p:cNvSpPr/>
            <p:nvPr/>
          </p:nvSpPr>
          <p:spPr>
            <a:xfrm>
              <a:off x="181508" y="208464"/>
              <a:ext cx="56194" cy="38932"/>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4" name="Google Shape;3125;p29"/>
            <p:cNvSpPr/>
            <p:nvPr/>
          </p:nvSpPr>
          <p:spPr>
            <a:xfrm>
              <a:off x="59271" y="0"/>
              <a:ext cx="45033" cy="63127"/>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5" name="Google Shape;3126;p29"/>
            <p:cNvSpPr/>
            <p:nvPr/>
          </p:nvSpPr>
          <p:spPr>
            <a:xfrm>
              <a:off x="792796" y="345522"/>
              <a:ext cx="66793" cy="27946"/>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6" name="Google Shape;3127;p29"/>
            <p:cNvSpPr/>
            <p:nvPr/>
          </p:nvSpPr>
          <p:spPr>
            <a:xfrm>
              <a:off x="291611" y="334000"/>
              <a:ext cx="55728" cy="36414"/>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7" name="Google Shape;3128;p29"/>
            <p:cNvSpPr/>
            <p:nvPr/>
          </p:nvSpPr>
          <p:spPr>
            <a:xfrm>
              <a:off x="923143" y="380542"/>
              <a:ext cx="63400" cy="28912"/>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8" name="Google Shape;3129;p29"/>
            <p:cNvSpPr/>
            <p:nvPr/>
          </p:nvSpPr>
          <p:spPr>
            <a:xfrm>
              <a:off x="352860" y="276417"/>
              <a:ext cx="53905" cy="28376"/>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49" name="Google Shape;3130;p29"/>
            <p:cNvSpPr/>
            <p:nvPr/>
          </p:nvSpPr>
          <p:spPr>
            <a:xfrm>
              <a:off x="259225" y="487428"/>
              <a:ext cx="68768" cy="2700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0" name="Google Shape;3131;p29"/>
            <p:cNvSpPr/>
            <p:nvPr/>
          </p:nvSpPr>
          <p:spPr>
            <a:xfrm>
              <a:off x="203169" y="339627"/>
              <a:ext cx="63551" cy="38397"/>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1" name="Google Shape;3132;p29"/>
            <p:cNvSpPr/>
            <p:nvPr/>
          </p:nvSpPr>
          <p:spPr>
            <a:xfrm>
              <a:off x="882606" y="477755"/>
              <a:ext cx="53906" cy="26714"/>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2" name="Google Shape;3133;p29"/>
            <p:cNvSpPr/>
            <p:nvPr/>
          </p:nvSpPr>
          <p:spPr>
            <a:xfrm>
              <a:off x="794645" y="411625"/>
              <a:ext cx="61614" cy="23740"/>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53" name="Google Shape;3134;p29"/>
            <p:cNvSpPr/>
            <p:nvPr/>
          </p:nvSpPr>
          <p:spPr>
            <a:xfrm>
              <a:off x="427960" y="421565"/>
              <a:ext cx="46056" cy="20472"/>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255" name="Google Shape;3135;p29"/>
          <p:cNvSpPr/>
          <p:nvPr/>
        </p:nvSpPr>
        <p:spPr>
          <a:xfrm>
            <a:off x="8583117" y="927726"/>
            <a:ext cx="804546" cy="814152"/>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EFB156"/>
          </a:solidFill>
          <a:ln w="12700">
            <a:miter lim="400000"/>
          </a:ln>
        </p:spPr>
        <p:txBody>
          <a:bodyPr lIns="45719" rIns="45719" anchor="ctr"/>
          <a:lstStyle/>
          <a:p>
            <a:endParaRPr/>
          </a:p>
        </p:txBody>
      </p:sp>
      <p:sp>
        <p:nvSpPr>
          <p:cNvPr id="52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Title and text 6">
    <p:bg>
      <p:bgPr>
        <a:solidFill>
          <a:srgbClr val="EDF0EF"/>
        </a:solidFill>
        <a:effectLst/>
      </p:bgPr>
    </p:bg>
    <p:spTree>
      <p:nvGrpSpPr>
        <p:cNvPr id="1" name=""/>
        <p:cNvGrpSpPr/>
        <p:nvPr/>
      </p:nvGrpSpPr>
      <p:grpSpPr>
        <a:xfrm>
          <a:off x="0" y="0"/>
          <a:ext cx="0" cy="0"/>
          <a:chOff x="0" y="0"/>
          <a:chExt cx="0" cy="0"/>
        </a:xfrm>
      </p:grpSpPr>
      <p:sp>
        <p:nvSpPr>
          <p:cNvPr id="5263" name="Body Level One…"/>
          <p:cNvSpPr txBox="1">
            <a:spLocks noGrp="1"/>
          </p:cNvSpPr>
          <p:nvPr>
            <p:ph type="body" sz="half" idx="1"/>
          </p:nvPr>
        </p:nvSpPr>
        <p:spPr>
          <a:xfrm>
            <a:off x="715100" y="1091800"/>
            <a:ext cx="3727800" cy="3516601"/>
          </a:xfrm>
          <a:prstGeom prst="rect">
            <a:avLst/>
          </a:prstGeom>
        </p:spPr>
        <p:txBody>
          <a:bodyPr lIns="36574" tIns="36574" rIns="36574" bIns="36574"/>
          <a:lstStyle>
            <a:lvl1pPr indent="-317500">
              <a:buClr>
                <a:srgbClr val="07256C"/>
              </a:buClr>
              <a:buSzPts val="1200"/>
              <a:buChar char="●"/>
              <a:defRPr sz="1200">
                <a:solidFill>
                  <a:srgbClr val="07256C"/>
                </a:solidFill>
                <a:latin typeface="Nunito"/>
                <a:ea typeface="Nunito"/>
                <a:cs typeface="Nunito"/>
                <a:sym typeface="Nunito"/>
              </a:defRPr>
            </a:lvl1pPr>
            <a:lvl2pPr marL="869042" indent="-272142">
              <a:buClr>
                <a:srgbClr val="07256C"/>
              </a:buClr>
              <a:buSzPts val="1200"/>
              <a:buChar char="○"/>
              <a:defRPr sz="1200">
                <a:solidFill>
                  <a:srgbClr val="07256C"/>
                </a:solidFill>
                <a:latin typeface="Nunito"/>
                <a:ea typeface="Nunito"/>
                <a:cs typeface="Nunito"/>
                <a:sym typeface="Nunito"/>
              </a:defRPr>
            </a:lvl2pPr>
            <a:lvl3pPr marL="1326242" indent="-272142">
              <a:buClr>
                <a:srgbClr val="07256C"/>
              </a:buClr>
              <a:buSzPts val="1200"/>
              <a:buChar char="■"/>
              <a:defRPr sz="1200">
                <a:solidFill>
                  <a:srgbClr val="07256C"/>
                </a:solidFill>
                <a:latin typeface="Nunito"/>
                <a:ea typeface="Nunito"/>
                <a:cs typeface="Nunito"/>
                <a:sym typeface="Nunito"/>
              </a:defRPr>
            </a:lvl3pPr>
            <a:lvl4pPr marL="1783442" indent="-272142">
              <a:buClr>
                <a:srgbClr val="07256C"/>
              </a:buClr>
              <a:buSzPts val="1200"/>
              <a:buChar char="●"/>
              <a:defRPr sz="1200">
                <a:solidFill>
                  <a:srgbClr val="07256C"/>
                </a:solidFill>
                <a:latin typeface="Nunito"/>
                <a:ea typeface="Nunito"/>
                <a:cs typeface="Nunito"/>
                <a:sym typeface="Nunito"/>
              </a:defRPr>
            </a:lvl4pPr>
            <a:lvl5pPr marL="2240642" indent="-272142">
              <a:buClr>
                <a:srgbClr val="07256C"/>
              </a:buClr>
              <a:buSzPts val="1200"/>
              <a:buChar char="○"/>
              <a:defRPr sz="12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264" name="Title Text"/>
          <p:cNvSpPr txBox="1">
            <a:spLocks noGrp="1"/>
          </p:cNvSpPr>
          <p:nvPr>
            <p:ph type="title"/>
          </p:nvPr>
        </p:nvSpPr>
        <p:spPr>
          <a:xfrm>
            <a:off x="715100" y="445025"/>
            <a:ext cx="7713900"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grpSp>
        <p:nvGrpSpPr>
          <p:cNvPr id="5285" name="Google Shape;3140;p30"/>
          <p:cNvGrpSpPr/>
          <p:nvPr/>
        </p:nvGrpSpPr>
        <p:grpSpPr>
          <a:xfrm>
            <a:off x="7847568" y="4199921"/>
            <a:ext cx="1533803" cy="1234652"/>
            <a:chOff x="0" y="0"/>
            <a:chExt cx="1533802" cy="1234650"/>
          </a:xfrm>
        </p:grpSpPr>
        <p:sp>
          <p:nvSpPr>
            <p:cNvPr id="5265" name="Google Shape;3141;p30"/>
            <p:cNvSpPr/>
            <p:nvPr/>
          </p:nvSpPr>
          <p:spPr>
            <a:xfrm>
              <a:off x="920368" y="680105"/>
              <a:ext cx="212997" cy="186914"/>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6" name="Google Shape;3142;p30"/>
            <p:cNvSpPr/>
            <p:nvPr/>
          </p:nvSpPr>
          <p:spPr>
            <a:xfrm rot="19225131">
              <a:off x="323494" y="160944"/>
              <a:ext cx="391893" cy="285728"/>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7" name="Google Shape;3143;p30"/>
            <p:cNvSpPr/>
            <p:nvPr/>
          </p:nvSpPr>
          <p:spPr>
            <a:xfrm flipH="1">
              <a:off x="845077" y="599487"/>
              <a:ext cx="70322" cy="52761"/>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8" name="Google Shape;3144;p30"/>
            <p:cNvSpPr/>
            <p:nvPr/>
          </p:nvSpPr>
          <p:spPr>
            <a:xfrm flipH="1">
              <a:off x="98642" y="790859"/>
              <a:ext cx="62942" cy="52975"/>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69" name="Google Shape;3145;p30"/>
            <p:cNvSpPr/>
            <p:nvPr/>
          </p:nvSpPr>
          <p:spPr>
            <a:xfrm flipH="1">
              <a:off x="852633" y="51813"/>
              <a:ext cx="55621" cy="5756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5282" name="Google Shape;3146;p30"/>
            <p:cNvGrpSpPr/>
            <p:nvPr/>
          </p:nvGrpSpPr>
          <p:grpSpPr>
            <a:xfrm>
              <a:off x="-1" y="0"/>
              <a:ext cx="1533804" cy="1234651"/>
              <a:chOff x="0" y="0"/>
              <a:chExt cx="1533802" cy="1234650"/>
            </a:xfrm>
          </p:grpSpPr>
          <p:sp>
            <p:nvSpPr>
              <p:cNvPr id="5270" name="Google Shape;3147;p30"/>
              <p:cNvSpPr/>
              <p:nvPr/>
            </p:nvSpPr>
            <p:spPr>
              <a:xfrm flipH="1">
                <a:off x="0" y="0"/>
                <a:ext cx="1385756" cy="1234651"/>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1" name="Google Shape;3148;p30"/>
              <p:cNvSpPr/>
              <p:nvPr/>
            </p:nvSpPr>
            <p:spPr>
              <a:xfrm flipH="1">
                <a:off x="207006" y="625158"/>
                <a:ext cx="651555" cy="498670"/>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2" name="Google Shape;3149;p30"/>
              <p:cNvSpPr/>
              <p:nvPr/>
            </p:nvSpPr>
            <p:spPr>
              <a:xfrm rot="18089229">
                <a:off x="344337" y="714998"/>
                <a:ext cx="361993" cy="159615"/>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73" name="Google Shape;3150;p30"/>
              <p:cNvSpPr/>
              <p:nvPr/>
            </p:nvSpPr>
            <p:spPr>
              <a:xfrm flipH="1">
                <a:off x="1113692" y="349219"/>
                <a:ext cx="420111" cy="225853"/>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4" name="Google Shape;3151;p30"/>
              <p:cNvSpPr/>
              <p:nvPr/>
            </p:nvSpPr>
            <p:spPr>
              <a:xfrm flipH="1">
                <a:off x="887832" y="192489"/>
                <a:ext cx="126210" cy="42298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5" name="Google Shape;3152;p30"/>
              <p:cNvSpPr/>
              <p:nvPr/>
            </p:nvSpPr>
            <p:spPr>
              <a:xfrm flipH="1">
                <a:off x="371870" y="844562"/>
                <a:ext cx="220237" cy="185800"/>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6" name="Google Shape;3153;p30"/>
              <p:cNvSpPr/>
              <p:nvPr/>
            </p:nvSpPr>
            <p:spPr>
              <a:xfrm flipH="1">
                <a:off x="559215" y="760853"/>
                <a:ext cx="244741" cy="70963"/>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7" name="Google Shape;3154;p30"/>
              <p:cNvSpPr/>
              <p:nvPr/>
            </p:nvSpPr>
            <p:spPr>
              <a:xfrm flipH="1">
                <a:off x="1271819" y="262204"/>
                <a:ext cx="146820" cy="97967"/>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8" name="Google Shape;3155;p30"/>
              <p:cNvSpPr/>
              <p:nvPr/>
            </p:nvSpPr>
            <p:spPr>
              <a:xfrm flipH="1">
                <a:off x="1081008" y="182101"/>
                <a:ext cx="50143" cy="27647"/>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79" name="Google Shape;3156;p30"/>
              <p:cNvSpPr/>
              <p:nvPr/>
            </p:nvSpPr>
            <p:spPr>
              <a:xfrm flipH="1">
                <a:off x="1378231" y="181370"/>
                <a:ext cx="18687" cy="31425"/>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80" name="Google Shape;3157;p30"/>
              <p:cNvSpPr/>
              <p:nvPr/>
            </p:nvSpPr>
            <p:spPr>
              <a:xfrm flipH="1">
                <a:off x="1031627" y="6351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81" name="Google Shape;3158;p30"/>
              <p:cNvSpPr/>
              <p:nvPr/>
            </p:nvSpPr>
            <p:spPr>
              <a:xfrm flipH="1">
                <a:off x="1317933" y="2977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5283" name="Google Shape;3159;p30"/>
            <p:cNvSpPr/>
            <p:nvPr/>
          </p:nvSpPr>
          <p:spPr>
            <a:xfrm flipH="1">
              <a:off x="107712" y="8288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284" name="Google Shape;3160;p30"/>
            <p:cNvSpPr/>
            <p:nvPr/>
          </p:nvSpPr>
          <p:spPr>
            <a:xfrm rot="20502264">
              <a:off x="949181" y="114197"/>
              <a:ext cx="330397" cy="22717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286" name="Google Shape;3161;p30"/>
          <p:cNvSpPr/>
          <p:nvPr/>
        </p:nvSpPr>
        <p:spPr>
          <a:xfrm rot="16200000">
            <a:off x="-100648" y="4412491"/>
            <a:ext cx="829831" cy="628441"/>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5300" name="Google Shape;3162;p30"/>
          <p:cNvGrpSpPr/>
          <p:nvPr/>
        </p:nvGrpSpPr>
        <p:grpSpPr>
          <a:xfrm>
            <a:off x="8527419" y="223395"/>
            <a:ext cx="431741" cy="1009811"/>
            <a:chOff x="0" y="0"/>
            <a:chExt cx="431739" cy="1009809"/>
          </a:xfrm>
        </p:grpSpPr>
        <p:sp>
          <p:nvSpPr>
            <p:cNvPr id="5287" name="Google Shape;3163;p30"/>
            <p:cNvSpPr/>
            <p:nvPr/>
          </p:nvSpPr>
          <p:spPr>
            <a:xfrm rot="2700000" flipH="1">
              <a:off x="37659" y="787867"/>
              <a:ext cx="67471" cy="59026"/>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88" name="Google Shape;3164;p30"/>
            <p:cNvSpPr/>
            <p:nvPr/>
          </p:nvSpPr>
          <p:spPr>
            <a:xfrm rot="2700000" flipH="1">
              <a:off x="190833" y="4883"/>
              <a:ext cx="41591" cy="67063"/>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89" name="Google Shape;3165;p30"/>
            <p:cNvSpPr/>
            <p:nvPr/>
          </p:nvSpPr>
          <p:spPr>
            <a:xfrm rot="2700000" flipH="1">
              <a:off x="15618" y="374943"/>
              <a:ext cx="90290" cy="81575"/>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0" name="Google Shape;3166;p30"/>
            <p:cNvSpPr/>
            <p:nvPr/>
          </p:nvSpPr>
          <p:spPr>
            <a:xfrm rot="2700000" flipH="1">
              <a:off x="89912" y="149575"/>
              <a:ext cx="76941" cy="95894"/>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1" name="Google Shape;3167;p30"/>
            <p:cNvSpPr/>
            <p:nvPr/>
          </p:nvSpPr>
          <p:spPr>
            <a:xfrm rot="2700000" flipH="1">
              <a:off x="170192" y="597110"/>
              <a:ext cx="86538" cy="73345"/>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2" name="Google Shape;3168;p30"/>
            <p:cNvSpPr/>
            <p:nvPr/>
          </p:nvSpPr>
          <p:spPr>
            <a:xfrm rot="2700000" flipH="1">
              <a:off x="335541" y="641728"/>
              <a:ext cx="82567" cy="72758"/>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3" name="Google Shape;3169;p30"/>
            <p:cNvSpPr/>
            <p:nvPr/>
          </p:nvSpPr>
          <p:spPr>
            <a:xfrm rot="2700000" flipH="1">
              <a:off x="200553" y="149128"/>
              <a:ext cx="68036" cy="85048"/>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4" name="Google Shape;3170;p30"/>
            <p:cNvSpPr/>
            <p:nvPr/>
          </p:nvSpPr>
          <p:spPr>
            <a:xfrm rot="2700000" flipH="1">
              <a:off x="94113" y="505750"/>
              <a:ext cx="75808" cy="62226"/>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5" name="Google Shape;3171;p30"/>
            <p:cNvSpPr/>
            <p:nvPr/>
          </p:nvSpPr>
          <p:spPr>
            <a:xfrm rot="2700000" flipH="1">
              <a:off x="244569" y="450508"/>
              <a:ext cx="63335" cy="56335"/>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6" name="Google Shape;3172;p30"/>
            <p:cNvSpPr/>
            <p:nvPr/>
          </p:nvSpPr>
          <p:spPr>
            <a:xfrm rot="2700000" flipH="1">
              <a:off x="202380" y="938205"/>
              <a:ext cx="61724" cy="58324"/>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7" name="Google Shape;3173;p30"/>
            <p:cNvSpPr/>
            <p:nvPr/>
          </p:nvSpPr>
          <p:spPr>
            <a:xfrm rot="2700000" flipH="1">
              <a:off x="111632" y="367041"/>
              <a:ext cx="61724" cy="53995"/>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8" name="Google Shape;3174;p30"/>
            <p:cNvSpPr/>
            <p:nvPr/>
          </p:nvSpPr>
          <p:spPr>
            <a:xfrm rot="2700000" flipH="1">
              <a:off x="62052" y="617236"/>
              <a:ext cx="60109" cy="5130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299" name="Google Shape;3175;p30"/>
            <p:cNvSpPr/>
            <p:nvPr/>
          </p:nvSpPr>
          <p:spPr>
            <a:xfrm rot="2700000" flipH="1">
              <a:off x="125705" y="844355"/>
              <a:ext cx="56524" cy="47636"/>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301" name="Google Shape;3176;p30"/>
          <p:cNvSpPr/>
          <p:nvPr/>
        </p:nvSpPr>
        <p:spPr>
          <a:xfrm rot="19910865">
            <a:off x="-487397" y="430509"/>
            <a:ext cx="1082350" cy="1091437"/>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5302" name="Google Shape;3177;p30"/>
          <p:cNvSpPr/>
          <p:nvPr/>
        </p:nvSpPr>
        <p:spPr>
          <a:xfrm>
            <a:off x="5695313" y="-481501"/>
            <a:ext cx="1143284" cy="852449"/>
          </a:xfrm>
          <a:custGeom>
            <a:avLst/>
            <a:gdLst/>
            <a:ahLst/>
            <a:cxnLst>
              <a:cxn ang="0">
                <a:pos x="wd2" y="hd2"/>
              </a:cxn>
              <a:cxn ang="5400000">
                <a:pos x="wd2" y="hd2"/>
              </a:cxn>
              <a:cxn ang="10800000">
                <a:pos x="wd2" y="hd2"/>
              </a:cxn>
              <a:cxn ang="16200000">
                <a:pos x="wd2" y="hd2"/>
              </a:cxn>
            </a:cxnLst>
            <a:rect l="0" t="0" r="r" b="b"/>
            <a:pathLst>
              <a:path w="21390" h="21600" extrusionOk="0">
                <a:moveTo>
                  <a:pt x="5341" y="1854"/>
                </a:moveTo>
                <a:cubicBezTo>
                  <a:pt x="5397" y="1854"/>
                  <a:pt x="5454" y="1855"/>
                  <a:pt x="5512" y="1858"/>
                </a:cubicBezTo>
                <a:cubicBezTo>
                  <a:pt x="6158" y="1858"/>
                  <a:pt x="6842" y="1980"/>
                  <a:pt x="7452" y="2130"/>
                </a:cubicBezTo>
                <a:cubicBezTo>
                  <a:pt x="8135" y="2327"/>
                  <a:pt x="8782" y="2599"/>
                  <a:pt x="9383" y="2955"/>
                </a:cubicBezTo>
                <a:cubicBezTo>
                  <a:pt x="10413" y="3536"/>
                  <a:pt x="11433" y="4128"/>
                  <a:pt x="12426" y="4755"/>
                </a:cubicBezTo>
                <a:cubicBezTo>
                  <a:pt x="13374" y="5337"/>
                  <a:pt x="14358" y="5928"/>
                  <a:pt x="15350" y="6434"/>
                </a:cubicBezTo>
                <a:cubicBezTo>
                  <a:pt x="16407" y="6978"/>
                  <a:pt x="17400" y="7681"/>
                  <a:pt x="18347" y="8459"/>
                </a:cubicBezTo>
                <a:cubicBezTo>
                  <a:pt x="19104" y="9087"/>
                  <a:pt x="19678" y="9828"/>
                  <a:pt x="20051" y="10766"/>
                </a:cubicBezTo>
                <a:cubicBezTo>
                  <a:pt x="20507" y="11938"/>
                  <a:pt x="20362" y="13034"/>
                  <a:pt x="19596" y="14010"/>
                </a:cubicBezTo>
                <a:cubicBezTo>
                  <a:pt x="18685" y="15144"/>
                  <a:pt x="17582" y="15960"/>
                  <a:pt x="16179" y="16391"/>
                </a:cubicBezTo>
                <a:cubicBezTo>
                  <a:pt x="15761" y="16513"/>
                  <a:pt x="15305" y="16663"/>
                  <a:pt x="14895" y="16785"/>
                </a:cubicBezTo>
                <a:cubicBezTo>
                  <a:pt x="14248" y="16982"/>
                  <a:pt x="13638" y="17216"/>
                  <a:pt x="13073" y="17601"/>
                </a:cubicBezTo>
                <a:cubicBezTo>
                  <a:pt x="12654" y="17883"/>
                  <a:pt x="12234" y="18154"/>
                  <a:pt x="11815" y="18426"/>
                </a:cubicBezTo>
                <a:cubicBezTo>
                  <a:pt x="11515" y="18623"/>
                  <a:pt x="11205" y="18820"/>
                  <a:pt x="10868" y="19008"/>
                </a:cubicBezTo>
                <a:cubicBezTo>
                  <a:pt x="10527" y="19242"/>
                  <a:pt x="10163" y="19350"/>
                  <a:pt x="9789" y="19350"/>
                </a:cubicBezTo>
                <a:cubicBezTo>
                  <a:pt x="9533" y="19350"/>
                  <a:pt x="9272" y="19299"/>
                  <a:pt x="9010" y="19204"/>
                </a:cubicBezTo>
                <a:cubicBezTo>
                  <a:pt x="7981" y="18858"/>
                  <a:pt x="7106" y="18351"/>
                  <a:pt x="6277" y="17685"/>
                </a:cubicBezTo>
                <a:cubicBezTo>
                  <a:pt x="5248" y="16822"/>
                  <a:pt x="4455" y="15810"/>
                  <a:pt x="3772" y="14676"/>
                </a:cubicBezTo>
                <a:cubicBezTo>
                  <a:pt x="3006" y="13382"/>
                  <a:pt x="2551" y="12022"/>
                  <a:pt x="2214" y="10569"/>
                </a:cubicBezTo>
                <a:cubicBezTo>
                  <a:pt x="1986" y="9631"/>
                  <a:pt x="1758" y="8656"/>
                  <a:pt x="1639" y="7718"/>
                </a:cubicBezTo>
                <a:cubicBezTo>
                  <a:pt x="1604" y="7250"/>
                  <a:pt x="1604" y="6781"/>
                  <a:pt x="1567" y="6312"/>
                </a:cubicBezTo>
                <a:cubicBezTo>
                  <a:pt x="1567" y="5496"/>
                  <a:pt x="1685" y="4709"/>
                  <a:pt x="1986" y="3968"/>
                </a:cubicBezTo>
                <a:cubicBezTo>
                  <a:pt x="2250" y="3349"/>
                  <a:pt x="2669" y="2881"/>
                  <a:pt x="3234" y="2524"/>
                </a:cubicBezTo>
                <a:cubicBezTo>
                  <a:pt x="3870" y="2087"/>
                  <a:pt x="4576" y="1854"/>
                  <a:pt x="5341" y="1854"/>
                </a:cubicBezTo>
                <a:close/>
                <a:moveTo>
                  <a:pt x="6371" y="0"/>
                </a:moveTo>
                <a:cubicBezTo>
                  <a:pt x="6038" y="0"/>
                  <a:pt x="5702" y="22"/>
                  <a:pt x="5366" y="68"/>
                </a:cubicBezTo>
                <a:cubicBezTo>
                  <a:pt x="4755" y="142"/>
                  <a:pt x="4145" y="255"/>
                  <a:pt x="3617" y="536"/>
                </a:cubicBezTo>
                <a:cubicBezTo>
                  <a:pt x="3089" y="809"/>
                  <a:pt x="2633" y="1117"/>
                  <a:pt x="2214" y="1512"/>
                </a:cubicBezTo>
                <a:cubicBezTo>
                  <a:pt x="1950" y="1746"/>
                  <a:pt x="1722" y="1980"/>
                  <a:pt x="1530" y="2214"/>
                </a:cubicBezTo>
                <a:cubicBezTo>
                  <a:pt x="884" y="3115"/>
                  <a:pt x="465" y="4052"/>
                  <a:pt x="237" y="5140"/>
                </a:cubicBezTo>
                <a:cubicBezTo>
                  <a:pt x="91" y="5928"/>
                  <a:pt x="9" y="6743"/>
                  <a:pt x="9" y="7568"/>
                </a:cubicBezTo>
                <a:cubicBezTo>
                  <a:pt x="9" y="7990"/>
                  <a:pt x="-27" y="8384"/>
                  <a:pt x="45" y="8815"/>
                </a:cubicBezTo>
                <a:cubicBezTo>
                  <a:pt x="127" y="9518"/>
                  <a:pt x="237" y="10185"/>
                  <a:pt x="356" y="10888"/>
                </a:cubicBezTo>
                <a:cubicBezTo>
                  <a:pt x="428" y="11506"/>
                  <a:pt x="656" y="12135"/>
                  <a:pt x="810" y="12763"/>
                </a:cubicBezTo>
                <a:cubicBezTo>
                  <a:pt x="1111" y="13897"/>
                  <a:pt x="1530" y="14948"/>
                  <a:pt x="2095" y="15960"/>
                </a:cubicBezTo>
                <a:cubicBezTo>
                  <a:pt x="3052" y="17723"/>
                  <a:pt x="4300" y="19166"/>
                  <a:pt x="5931" y="20226"/>
                </a:cubicBezTo>
                <a:cubicBezTo>
                  <a:pt x="6769" y="20808"/>
                  <a:pt x="7680" y="21239"/>
                  <a:pt x="8627" y="21473"/>
                </a:cubicBezTo>
                <a:cubicBezTo>
                  <a:pt x="8978" y="21557"/>
                  <a:pt x="9318" y="21600"/>
                  <a:pt x="9649" y="21600"/>
                </a:cubicBezTo>
                <a:cubicBezTo>
                  <a:pt x="10392" y="21600"/>
                  <a:pt x="11087" y="21383"/>
                  <a:pt x="11743" y="20930"/>
                </a:cubicBezTo>
                <a:cubicBezTo>
                  <a:pt x="12044" y="20695"/>
                  <a:pt x="12390" y="20461"/>
                  <a:pt x="12690" y="20179"/>
                </a:cubicBezTo>
                <a:cubicBezTo>
                  <a:pt x="13110" y="19833"/>
                  <a:pt x="13529" y="19476"/>
                  <a:pt x="13984" y="19129"/>
                </a:cubicBezTo>
                <a:cubicBezTo>
                  <a:pt x="14394" y="18773"/>
                  <a:pt x="14895" y="18501"/>
                  <a:pt x="15387" y="18304"/>
                </a:cubicBezTo>
                <a:cubicBezTo>
                  <a:pt x="15761" y="18191"/>
                  <a:pt x="16143" y="18069"/>
                  <a:pt x="16526" y="17957"/>
                </a:cubicBezTo>
                <a:cubicBezTo>
                  <a:pt x="17737" y="17563"/>
                  <a:pt x="18767" y="16822"/>
                  <a:pt x="19678" y="15885"/>
                </a:cubicBezTo>
                <a:cubicBezTo>
                  <a:pt x="20170" y="15378"/>
                  <a:pt x="20589" y="14835"/>
                  <a:pt x="20890" y="14207"/>
                </a:cubicBezTo>
                <a:cubicBezTo>
                  <a:pt x="21455" y="12997"/>
                  <a:pt x="21573" y="11741"/>
                  <a:pt x="21081" y="10493"/>
                </a:cubicBezTo>
                <a:cubicBezTo>
                  <a:pt x="20661" y="9322"/>
                  <a:pt x="19978" y="8309"/>
                  <a:pt x="19104" y="7446"/>
                </a:cubicBezTo>
                <a:cubicBezTo>
                  <a:pt x="18193" y="6547"/>
                  <a:pt x="17209" y="5730"/>
                  <a:pt x="16143" y="5027"/>
                </a:cubicBezTo>
                <a:cubicBezTo>
                  <a:pt x="15041" y="4287"/>
                  <a:pt x="13938" y="3499"/>
                  <a:pt x="12845" y="2721"/>
                </a:cubicBezTo>
                <a:cubicBezTo>
                  <a:pt x="11815" y="1980"/>
                  <a:pt x="10750" y="1315"/>
                  <a:pt x="9611" y="771"/>
                </a:cubicBezTo>
                <a:cubicBezTo>
                  <a:pt x="8592" y="257"/>
                  <a:pt x="7497" y="0"/>
                  <a:pt x="6371" y="0"/>
                </a:cubicBezTo>
                <a:close/>
              </a:path>
            </a:pathLst>
          </a:custGeom>
          <a:solidFill>
            <a:srgbClr val="D89030"/>
          </a:solidFill>
          <a:ln w="12700">
            <a:miter lim="400000"/>
          </a:ln>
        </p:spPr>
        <p:txBody>
          <a:bodyPr lIns="45719" rIns="45719" anchor="ctr"/>
          <a:lstStyle/>
          <a:p>
            <a:endParaRPr/>
          </a:p>
        </p:txBody>
      </p:sp>
      <p:sp>
        <p:nvSpPr>
          <p:cNvPr id="53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Title and two columns 1">
    <p:bg>
      <p:bgPr>
        <a:solidFill>
          <a:srgbClr val="EDF0EF"/>
        </a:solidFill>
        <a:effectLst/>
      </p:bgPr>
    </p:bg>
    <p:spTree>
      <p:nvGrpSpPr>
        <p:cNvPr id="1" name=""/>
        <p:cNvGrpSpPr/>
        <p:nvPr/>
      </p:nvGrpSpPr>
      <p:grpSpPr>
        <a:xfrm>
          <a:off x="0" y="0"/>
          <a:ext cx="0" cy="0"/>
          <a:chOff x="0" y="0"/>
          <a:chExt cx="0" cy="0"/>
        </a:xfrm>
      </p:grpSpPr>
      <p:grpSp>
        <p:nvGrpSpPr>
          <p:cNvPr id="5331" name="Google Shape;3179;p31"/>
          <p:cNvGrpSpPr/>
          <p:nvPr/>
        </p:nvGrpSpPr>
        <p:grpSpPr>
          <a:xfrm>
            <a:off x="7524570" y="-120400"/>
            <a:ext cx="1919161" cy="1545320"/>
            <a:chOff x="0" y="0"/>
            <a:chExt cx="1919159" cy="1545319"/>
          </a:xfrm>
        </p:grpSpPr>
        <p:sp>
          <p:nvSpPr>
            <p:cNvPr id="5310" name="Google Shape;3180;p31"/>
            <p:cNvSpPr/>
            <p:nvPr/>
          </p:nvSpPr>
          <p:spPr>
            <a:xfrm>
              <a:off x="1154138" y="460020"/>
              <a:ext cx="266501" cy="233990"/>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1" name="Google Shape;3181;p31"/>
            <p:cNvSpPr/>
            <p:nvPr/>
          </p:nvSpPr>
          <p:spPr>
            <a:xfrm>
              <a:off x="384934" y="900861"/>
              <a:ext cx="490217" cy="35754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2" name="Google Shape;3182;p31"/>
            <p:cNvSpPr/>
            <p:nvPr/>
          </p:nvSpPr>
          <p:spPr>
            <a:xfrm>
              <a:off x="1224766" y="1096831"/>
              <a:ext cx="413547" cy="283287"/>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3" name="Google Shape;3183;p31"/>
            <p:cNvSpPr/>
            <p:nvPr/>
          </p:nvSpPr>
          <p:spPr>
            <a:xfrm>
              <a:off x="290627" y="417817"/>
              <a:ext cx="452960" cy="199505"/>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14" name="Google Shape;3184;p31"/>
            <p:cNvSpPr/>
            <p:nvPr/>
          </p:nvSpPr>
          <p:spPr>
            <a:xfrm>
              <a:off x="1057947" y="728757"/>
              <a:ext cx="88015" cy="66581"/>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5330" name="Google Shape;3185;p31"/>
            <p:cNvGrpSpPr/>
            <p:nvPr/>
          </p:nvGrpSpPr>
          <p:grpSpPr>
            <a:xfrm>
              <a:off x="0" y="0"/>
              <a:ext cx="1919161" cy="1545320"/>
              <a:chOff x="0" y="0"/>
              <a:chExt cx="1919160" cy="1545319"/>
            </a:xfrm>
          </p:grpSpPr>
          <p:sp>
            <p:nvSpPr>
              <p:cNvPr id="5315" name="Google Shape;3186;p31"/>
              <p:cNvSpPr/>
              <p:nvPr/>
            </p:nvSpPr>
            <p:spPr>
              <a:xfrm>
                <a:off x="-1" y="0"/>
                <a:ext cx="1734005" cy="154532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6" name="Google Shape;3187;p31"/>
              <p:cNvSpPr/>
              <p:nvPr/>
            </p:nvSpPr>
            <p:spPr>
              <a:xfrm>
                <a:off x="258816" y="138135"/>
                <a:ext cx="815391" cy="624572"/>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7" name="Google Shape;3188;p31"/>
              <p:cNvSpPr/>
              <p:nvPr/>
            </p:nvSpPr>
            <p:spPr>
              <a:xfrm>
                <a:off x="1392817" y="825327"/>
                <a:ext cx="526344" cy="283014"/>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8" name="Google Shape;3189;p31"/>
              <p:cNvSpPr/>
              <p:nvPr/>
            </p:nvSpPr>
            <p:spPr>
              <a:xfrm>
                <a:off x="1110804" y="775246"/>
                <a:ext cx="157928" cy="528640"/>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19" name="Google Shape;3190;p31"/>
              <p:cNvSpPr/>
              <p:nvPr/>
            </p:nvSpPr>
            <p:spPr>
              <a:xfrm>
                <a:off x="465311" y="255463"/>
                <a:ext cx="275588" cy="231560"/>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0" name="Google Shape;3191;p31"/>
              <p:cNvSpPr/>
              <p:nvPr/>
            </p:nvSpPr>
            <p:spPr>
              <a:xfrm>
                <a:off x="699871" y="503990"/>
                <a:ext cx="306506" cy="89192"/>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1" name="Google Shape;3192;p31"/>
              <p:cNvSpPr/>
              <p:nvPr/>
            </p:nvSpPr>
            <p:spPr>
              <a:xfrm>
                <a:off x="1591252" y="1094075"/>
                <a:ext cx="183778" cy="12367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2" name="Google Shape;3193;p31"/>
              <p:cNvSpPr/>
              <p:nvPr/>
            </p:nvSpPr>
            <p:spPr>
              <a:xfrm>
                <a:off x="1067074" y="1407967"/>
                <a:ext cx="68914" cy="72576"/>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3" name="Google Shape;3194;p31"/>
              <p:cNvSpPr/>
              <p:nvPr/>
            </p:nvSpPr>
            <p:spPr>
              <a:xfrm>
                <a:off x="1440037" y="1247259"/>
                <a:ext cx="86129" cy="65092"/>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4" name="Google Shape;3195;p31"/>
              <p:cNvSpPr/>
              <p:nvPr/>
            </p:nvSpPr>
            <p:spPr>
              <a:xfrm>
                <a:off x="1237960" y="1319482"/>
                <a:ext cx="104781" cy="238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5" name="Google Shape;3196;p31"/>
              <p:cNvSpPr/>
              <p:nvPr/>
            </p:nvSpPr>
            <p:spPr>
              <a:xfrm>
                <a:off x="537450" y="502618"/>
                <a:ext cx="71905" cy="33938"/>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6" name="Google Shape;3197;p31"/>
              <p:cNvSpPr/>
              <p:nvPr/>
            </p:nvSpPr>
            <p:spPr>
              <a:xfrm>
                <a:off x="1352576" y="1282528"/>
                <a:ext cx="62031" cy="352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7" name="Google Shape;3198;p31"/>
              <p:cNvSpPr/>
              <p:nvPr/>
            </p:nvSpPr>
            <p:spPr>
              <a:xfrm>
                <a:off x="1724677" y="1278452"/>
                <a:ext cx="23024" cy="39346"/>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8" name="Google Shape;3199;p31"/>
              <p:cNvSpPr/>
              <p:nvPr/>
            </p:nvSpPr>
            <p:spPr>
              <a:xfrm>
                <a:off x="1291798" y="7358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329" name="Google Shape;3200;p31"/>
              <p:cNvSpPr/>
              <p:nvPr/>
            </p:nvSpPr>
            <p:spPr>
              <a:xfrm>
                <a:off x="1650693" y="11574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5332" name="Google Shape;3201;p31"/>
          <p:cNvSpPr/>
          <p:nvPr/>
        </p:nvSpPr>
        <p:spPr>
          <a:xfrm rot="16200000">
            <a:off x="-118150" y="4007508"/>
            <a:ext cx="1254147" cy="1017693"/>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5343" name="Google Shape;3202;p31"/>
          <p:cNvGrpSpPr/>
          <p:nvPr/>
        </p:nvGrpSpPr>
        <p:grpSpPr>
          <a:xfrm>
            <a:off x="3616205" y="4074102"/>
            <a:ext cx="1571995" cy="1864826"/>
            <a:chOff x="0" y="0"/>
            <a:chExt cx="1571993" cy="1864824"/>
          </a:xfrm>
        </p:grpSpPr>
        <p:grpSp>
          <p:nvGrpSpPr>
            <p:cNvPr id="5340" name="Google Shape;3203;p31"/>
            <p:cNvGrpSpPr/>
            <p:nvPr/>
          </p:nvGrpSpPr>
          <p:grpSpPr>
            <a:xfrm>
              <a:off x="0" y="-1"/>
              <a:ext cx="1571994" cy="1864826"/>
              <a:chOff x="0" y="0"/>
              <a:chExt cx="1571993" cy="1864824"/>
            </a:xfrm>
          </p:grpSpPr>
          <p:sp>
            <p:nvSpPr>
              <p:cNvPr id="5333" name="Google Shape;3204;p31"/>
              <p:cNvSpPr/>
              <p:nvPr/>
            </p:nvSpPr>
            <p:spPr>
              <a:xfrm rot="19476852">
                <a:off x="388523" y="127419"/>
                <a:ext cx="871991" cy="1353948"/>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8"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4" name="Google Shape;3205;p31"/>
              <p:cNvSpPr/>
              <p:nvPr/>
            </p:nvSpPr>
            <p:spPr>
              <a:xfrm rot="19476852">
                <a:off x="302827" y="420364"/>
                <a:ext cx="855100" cy="1318674"/>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5" name="Google Shape;3206;p31"/>
              <p:cNvSpPr/>
              <p:nvPr/>
            </p:nvSpPr>
            <p:spPr>
              <a:xfrm rot="19476852">
                <a:off x="396607" y="225711"/>
                <a:ext cx="817598" cy="1266789"/>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6" name="Google Shape;3207;p31"/>
              <p:cNvSpPr/>
              <p:nvPr/>
            </p:nvSpPr>
            <p:spPr>
              <a:xfrm rot="19476852">
                <a:off x="336942" y="273046"/>
                <a:ext cx="849299" cy="1318604"/>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4"/>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7" name="Google Shape;3208;p31"/>
              <p:cNvSpPr/>
              <p:nvPr/>
            </p:nvSpPr>
            <p:spPr>
              <a:xfrm rot="19476852">
                <a:off x="361140" y="253210"/>
                <a:ext cx="841856" cy="1301223"/>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8" name="Google Shape;3209;p31"/>
              <p:cNvSpPr/>
              <p:nvPr/>
            </p:nvSpPr>
            <p:spPr>
              <a:xfrm rot="19476852">
                <a:off x="357200" y="463934"/>
                <a:ext cx="759509" cy="11834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8"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39" name="Google Shape;3210;p31"/>
              <p:cNvSpPr/>
              <p:nvPr/>
            </p:nvSpPr>
            <p:spPr>
              <a:xfrm rot="19476852">
                <a:off x="454284" y="451248"/>
                <a:ext cx="692859" cy="10928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5341" name="Google Shape;3211;p31"/>
            <p:cNvSpPr/>
            <p:nvPr/>
          </p:nvSpPr>
          <p:spPr>
            <a:xfrm>
              <a:off x="544298" y="579699"/>
              <a:ext cx="16867" cy="31724"/>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42" name="Google Shape;3212;p31"/>
            <p:cNvSpPr/>
            <p:nvPr/>
          </p:nvSpPr>
          <p:spPr>
            <a:xfrm>
              <a:off x="602412" y="684917"/>
              <a:ext cx="12701" cy="136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5366" name="Google Shape;3213;p31"/>
          <p:cNvGrpSpPr/>
          <p:nvPr/>
        </p:nvGrpSpPr>
        <p:grpSpPr>
          <a:xfrm>
            <a:off x="279251" y="3424966"/>
            <a:ext cx="459361" cy="1079665"/>
            <a:chOff x="0" y="0"/>
            <a:chExt cx="459359" cy="1079664"/>
          </a:xfrm>
        </p:grpSpPr>
        <p:sp>
          <p:nvSpPr>
            <p:cNvPr id="5344" name="Google Shape;3214;p31"/>
            <p:cNvSpPr/>
            <p:nvPr/>
          </p:nvSpPr>
          <p:spPr>
            <a:xfrm rot="16200000">
              <a:off x="295617" y="664916"/>
              <a:ext cx="95778" cy="34002"/>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5" name="Google Shape;3215;p31"/>
            <p:cNvSpPr/>
            <p:nvPr/>
          </p:nvSpPr>
          <p:spPr>
            <a:xfrm rot="16200000">
              <a:off x="315081" y="819876"/>
              <a:ext cx="101389" cy="37985"/>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6" name="Google Shape;3216;p31"/>
            <p:cNvSpPr/>
            <p:nvPr/>
          </p:nvSpPr>
          <p:spPr>
            <a:xfrm rot="16200000">
              <a:off x="252931" y="14262"/>
              <a:ext cx="79147" cy="50622"/>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7" name="Google Shape;3217;p31"/>
            <p:cNvSpPr/>
            <p:nvPr/>
          </p:nvSpPr>
          <p:spPr>
            <a:xfrm rot="16200000">
              <a:off x="209420" y="1019320"/>
              <a:ext cx="80098" cy="40593"/>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8" name="Google Shape;3218;p31"/>
            <p:cNvSpPr/>
            <p:nvPr/>
          </p:nvSpPr>
          <p:spPr>
            <a:xfrm rot="16200000">
              <a:off x="246915" y="305024"/>
              <a:ext cx="97334" cy="32445"/>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3" y="7425"/>
                  </a:cubicBezTo>
                  <a:cubicBezTo>
                    <a:pt x="1350" y="7425"/>
                    <a:pt x="900" y="10125"/>
                    <a:pt x="0" y="13163"/>
                  </a:cubicBezTo>
                  <a:cubicBezTo>
                    <a:pt x="900" y="14513"/>
                    <a:pt x="1350" y="14513"/>
                    <a:pt x="1913" y="15863"/>
                  </a:cubicBezTo>
                  <a:cubicBezTo>
                    <a:pt x="5625" y="17212"/>
                    <a:pt x="9338" y="18563"/>
                    <a:pt x="12600" y="20250"/>
                  </a:cubicBezTo>
                  <a:cubicBezTo>
                    <a:pt x="14513" y="20250"/>
                    <a:pt x="16425" y="21600"/>
                    <a:pt x="18225" y="21600"/>
                  </a:cubicBezTo>
                  <a:cubicBezTo>
                    <a:pt x="19238" y="21600"/>
                    <a:pt x="20588" y="20250"/>
                    <a:pt x="21600" y="15863"/>
                  </a:cubicBezTo>
                  <a:cubicBezTo>
                    <a:pt x="20588" y="13163"/>
                    <a:pt x="20138" y="8775"/>
                    <a:pt x="19687" y="7425"/>
                  </a:cubicBezTo>
                  <a:cubicBezTo>
                    <a:pt x="18225" y="4725"/>
                    <a:pt x="16875" y="338"/>
                    <a:pt x="15413"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49" name="Google Shape;3219;p31"/>
            <p:cNvSpPr/>
            <p:nvPr/>
          </p:nvSpPr>
          <p:spPr>
            <a:xfrm rot="16200000">
              <a:off x="241683" y="475193"/>
              <a:ext cx="84624" cy="34328"/>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0" name="Google Shape;3220;p31"/>
            <p:cNvSpPr/>
            <p:nvPr/>
          </p:nvSpPr>
          <p:spPr>
            <a:xfrm rot="16200000">
              <a:off x="210416" y="880944"/>
              <a:ext cx="88715" cy="33966"/>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1" name="Google Shape;3221;p31"/>
            <p:cNvSpPr/>
            <p:nvPr/>
          </p:nvSpPr>
          <p:spPr>
            <a:xfrm rot="16200000">
              <a:off x="160552" y="356771"/>
              <a:ext cx="80827" cy="31069"/>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2" name="Google Shape;3222;p31"/>
            <p:cNvSpPr/>
            <p:nvPr/>
          </p:nvSpPr>
          <p:spPr>
            <a:xfrm rot="16200000">
              <a:off x="13723" y="627944"/>
              <a:ext cx="74014" cy="31432"/>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3" name="Google Shape;3223;p31"/>
            <p:cNvSpPr/>
            <p:nvPr/>
          </p:nvSpPr>
          <p:spPr>
            <a:xfrm rot="16200000">
              <a:off x="164266" y="782579"/>
              <a:ext cx="80098" cy="28426"/>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4" name="Google Shape;3224;p31"/>
            <p:cNvSpPr/>
            <p:nvPr/>
          </p:nvSpPr>
          <p:spPr>
            <a:xfrm rot="16200000">
              <a:off x="162347" y="164475"/>
              <a:ext cx="59313" cy="35160"/>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5" name="Google Shape;3225;p31"/>
            <p:cNvSpPr/>
            <p:nvPr/>
          </p:nvSpPr>
          <p:spPr>
            <a:xfrm rot="16200000">
              <a:off x="264815" y="934016"/>
              <a:ext cx="62042" cy="31938"/>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6" name="Google Shape;3226;p31"/>
            <p:cNvSpPr/>
            <p:nvPr/>
          </p:nvSpPr>
          <p:spPr>
            <a:xfrm rot="16200000">
              <a:off x="305902" y="181620"/>
              <a:ext cx="67424" cy="34328"/>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7" name="Google Shape;3227;p31"/>
            <p:cNvSpPr/>
            <p:nvPr/>
          </p:nvSpPr>
          <p:spPr>
            <a:xfrm rot="16200000">
              <a:off x="327537" y="343533"/>
              <a:ext cx="69452" cy="34002"/>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8" name="Google Shape;3228;p31"/>
            <p:cNvSpPr/>
            <p:nvPr/>
          </p:nvSpPr>
          <p:spPr>
            <a:xfrm rot="16200000">
              <a:off x="46041" y="555579"/>
              <a:ext cx="71986" cy="26108"/>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59" name="Google Shape;3229;p31"/>
            <p:cNvSpPr/>
            <p:nvPr/>
          </p:nvSpPr>
          <p:spPr>
            <a:xfrm rot="16200000">
              <a:off x="88115" y="244392"/>
              <a:ext cx="67862" cy="27846"/>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0" name="Google Shape;3230;p31"/>
            <p:cNvSpPr/>
            <p:nvPr/>
          </p:nvSpPr>
          <p:spPr>
            <a:xfrm rot="16200000">
              <a:off x="257941" y="712368"/>
              <a:ext cx="61341" cy="27412"/>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1" name="Google Shape;3231;p31"/>
            <p:cNvSpPr/>
            <p:nvPr/>
          </p:nvSpPr>
          <p:spPr>
            <a:xfrm rot="16200000">
              <a:off x="406909" y="142024"/>
              <a:ext cx="59313" cy="33423"/>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2" name="Google Shape;3232;p31"/>
            <p:cNvSpPr/>
            <p:nvPr/>
          </p:nvSpPr>
          <p:spPr>
            <a:xfrm rot="16200000">
              <a:off x="-13867" y="704708"/>
              <a:ext cx="54131" cy="26398"/>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3" name="Google Shape;3233;p31"/>
            <p:cNvSpPr/>
            <p:nvPr/>
          </p:nvSpPr>
          <p:spPr>
            <a:xfrm rot="16200000">
              <a:off x="421339" y="741535"/>
              <a:ext cx="50695" cy="25348"/>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4" name="Google Shape;3234;p31"/>
            <p:cNvSpPr/>
            <p:nvPr/>
          </p:nvSpPr>
          <p:spPr>
            <a:xfrm rot="16200000">
              <a:off x="318964" y="263355"/>
              <a:ext cx="57340" cy="30091"/>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365" name="Google Shape;3235;p31"/>
            <p:cNvSpPr/>
            <p:nvPr/>
          </p:nvSpPr>
          <p:spPr>
            <a:xfrm rot="16200000">
              <a:off x="225877" y="597275"/>
              <a:ext cx="59313" cy="18250"/>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367" name="Google Shape;3236;p31"/>
          <p:cNvSpPr/>
          <p:nvPr/>
        </p:nvSpPr>
        <p:spPr>
          <a:xfrm>
            <a:off x="8597100" y="3602987"/>
            <a:ext cx="826776" cy="885226"/>
          </a:xfrm>
          <a:custGeom>
            <a:avLst/>
            <a:gdLst/>
            <a:ahLst/>
            <a:cxnLst>
              <a:cxn ang="0">
                <a:pos x="wd2" y="hd2"/>
              </a:cxn>
              <a:cxn ang="5400000">
                <a:pos x="wd2" y="hd2"/>
              </a:cxn>
              <a:cxn ang="10800000">
                <a:pos x="wd2" y="hd2"/>
              </a:cxn>
              <a:cxn ang="16200000">
                <a:pos x="wd2" y="hd2"/>
              </a:cxn>
            </a:cxnLst>
            <a:rect l="0" t="0" r="r" b="b"/>
            <a:pathLst>
              <a:path w="21600" h="21600" extrusionOk="0">
                <a:moveTo>
                  <a:pt x="6054" y="0"/>
                </a:moveTo>
                <a:cubicBezTo>
                  <a:pt x="6017" y="68"/>
                  <a:pt x="6017" y="102"/>
                  <a:pt x="6017" y="145"/>
                </a:cubicBezTo>
                <a:cubicBezTo>
                  <a:pt x="5871" y="248"/>
                  <a:pt x="5716" y="316"/>
                  <a:pt x="5716" y="495"/>
                </a:cubicBezTo>
                <a:cubicBezTo>
                  <a:pt x="5642" y="529"/>
                  <a:pt x="5597" y="529"/>
                  <a:pt x="5524" y="572"/>
                </a:cubicBezTo>
                <a:cubicBezTo>
                  <a:pt x="5524" y="495"/>
                  <a:pt x="5524" y="427"/>
                  <a:pt x="5560" y="393"/>
                </a:cubicBezTo>
                <a:cubicBezTo>
                  <a:pt x="5486" y="393"/>
                  <a:pt x="5450" y="393"/>
                  <a:pt x="5368" y="359"/>
                </a:cubicBezTo>
                <a:lnTo>
                  <a:pt x="5368" y="282"/>
                </a:lnTo>
                <a:cubicBezTo>
                  <a:pt x="5221" y="248"/>
                  <a:pt x="5029" y="248"/>
                  <a:pt x="4837" y="214"/>
                </a:cubicBezTo>
                <a:cubicBezTo>
                  <a:pt x="4801" y="214"/>
                  <a:pt x="4764" y="248"/>
                  <a:pt x="4727" y="282"/>
                </a:cubicBezTo>
                <a:cubicBezTo>
                  <a:pt x="4837" y="316"/>
                  <a:pt x="4956" y="316"/>
                  <a:pt x="5029" y="359"/>
                </a:cubicBezTo>
                <a:cubicBezTo>
                  <a:pt x="5066" y="461"/>
                  <a:pt x="5066" y="529"/>
                  <a:pt x="5066" y="606"/>
                </a:cubicBezTo>
                <a:cubicBezTo>
                  <a:pt x="4993" y="641"/>
                  <a:pt x="4956" y="675"/>
                  <a:pt x="4874" y="709"/>
                </a:cubicBezTo>
                <a:lnTo>
                  <a:pt x="4837" y="675"/>
                </a:lnTo>
                <a:lnTo>
                  <a:pt x="4801" y="709"/>
                </a:lnTo>
                <a:lnTo>
                  <a:pt x="4727" y="709"/>
                </a:lnTo>
                <a:cubicBezTo>
                  <a:pt x="4645" y="743"/>
                  <a:pt x="4609" y="786"/>
                  <a:pt x="4572" y="820"/>
                </a:cubicBezTo>
                <a:cubicBezTo>
                  <a:pt x="4517" y="814"/>
                  <a:pt x="4464" y="811"/>
                  <a:pt x="4413" y="811"/>
                </a:cubicBezTo>
                <a:cubicBezTo>
                  <a:pt x="4187" y="811"/>
                  <a:pt x="4000" y="867"/>
                  <a:pt x="3813" y="922"/>
                </a:cubicBezTo>
                <a:cubicBezTo>
                  <a:pt x="3767" y="888"/>
                  <a:pt x="3731" y="854"/>
                  <a:pt x="3731" y="820"/>
                </a:cubicBezTo>
                <a:cubicBezTo>
                  <a:pt x="3584" y="786"/>
                  <a:pt x="3429" y="743"/>
                  <a:pt x="3310" y="709"/>
                </a:cubicBezTo>
                <a:cubicBezTo>
                  <a:pt x="3226" y="689"/>
                  <a:pt x="3151" y="670"/>
                  <a:pt x="3074" y="670"/>
                </a:cubicBezTo>
                <a:cubicBezTo>
                  <a:pt x="3018" y="670"/>
                  <a:pt x="2961" y="680"/>
                  <a:pt x="2899" y="709"/>
                </a:cubicBezTo>
                <a:cubicBezTo>
                  <a:pt x="2853" y="675"/>
                  <a:pt x="2780" y="675"/>
                  <a:pt x="2743" y="641"/>
                </a:cubicBezTo>
                <a:cubicBezTo>
                  <a:pt x="2670" y="743"/>
                  <a:pt x="2588" y="854"/>
                  <a:pt x="2515" y="999"/>
                </a:cubicBezTo>
                <a:cubicBezTo>
                  <a:pt x="2396" y="999"/>
                  <a:pt x="2249" y="1033"/>
                  <a:pt x="2094" y="1068"/>
                </a:cubicBezTo>
                <a:cubicBezTo>
                  <a:pt x="1939" y="1102"/>
                  <a:pt x="1829" y="1170"/>
                  <a:pt x="1673" y="1213"/>
                </a:cubicBezTo>
                <a:cubicBezTo>
                  <a:pt x="1710" y="1281"/>
                  <a:pt x="1756" y="1315"/>
                  <a:pt x="1792" y="1384"/>
                </a:cubicBezTo>
                <a:cubicBezTo>
                  <a:pt x="1829" y="1349"/>
                  <a:pt x="1829" y="1281"/>
                  <a:pt x="1865" y="1213"/>
                </a:cubicBezTo>
                <a:cubicBezTo>
                  <a:pt x="1902" y="1315"/>
                  <a:pt x="1902" y="1384"/>
                  <a:pt x="1939" y="1426"/>
                </a:cubicBezTo>
                <a:cubicBezTo>
                  <a:pt x="1984" y="1495"/>
                  <a:pt x="2057" y="1529"/>
                  <a:pt x="1984" y="1597"/>
                </a:cubicBezTo>
                <a:cubicBezTo>
                  <a:pt x="1939" y="1563"/>
                  <a:pt x="1865" y="1529"/>
                  <a:pt x="1829" y="1495"/>
                </a:cubicBezTo>
                <a:cubicBezTo>
                  <a:pt x="1756" y="1460"/>
                  <a:pt x="1710" y="1426"/>
                  <a:pt x="1637" y="1384"/>
                </a:cubicBezTo>
                <a:cubicBezTo>
                  <a:pt x="1570" y="1402"/>
                  <a:pt x="1526" y="1412"/>
                  <a:pt x="1493" y="1412"/>
                </a:cubicBezTo>
                <a:cubicBezTo>
                  <a:pt x="1450" y="1412"/>
                  <a:pt x="1429" y="1394"/>
                  <a:pt x="1408" y="1349"/>
                </a:cubicBezTo>
                <a:cubicBezTo>
                  <a:pt x="1298" y="1349"/>
                  <a:pt x="1298" y="1495"/>
                  <a:pt x="1216" y="1563"/>
                </a:cubicBezTo>
                <a:cubicBezTo>
                  <a:pt x="1143" y="1597"/>
                  <a:pt x="1106" y="1743"/>
                  <a:pt x="1024" y="1811"/>
                </a:cubicBezTo>
                <a:cubicBezTo>
                  <a:pt x="1024" y="1811"/>
                  <a:pt x="1070" y="1811"/>
                  <a:pt x="1070" y="1854"/>
                </a:cubicBezTo>
                <a:lnTo>
                  <a:pt x="1180" y="1743"/>
                </a:lnTo>
                <a:cubicBezTo>
                  <a:pt x="1253" y="1777"/>
                  <a:pt x="1335" y="1811"/>
                  <a:pt x="1445" y="1888"/>
                </a:cubicBezTo>
                <a:cubicBezTo>
                  <a:pt x="1372" y="1922"/>
                  <a:pt x="1298" y="1956"/>
                  <a:pt x="1253" y="1956"/>
                </a:cubicBezTo>
                <a:lnTo>
                  <a:pt x="1253" y="2025"/>
                </a:lnTo>
                <a:cubicBezTo>
                  <a:pt x="1143" y="2025"/>
                  <a:pt x="1106" y="2025"/>
                  <a:pt x="1024" y="1990"/>
                </a:cubicBezTo>
                <a:cubicBezTo>
                  <a:pt x="951" y="2238"/>
                  <a:pt x="841" y="2452"/>
                  <a:pt x="686" y="2665"/>
                </a:cubicBezTo>
                <a:cubicBezTo>
                  <a:pt x="613" y="2665"/>
                  <a:pt x="613" y="2665"/>
                  <a:pt x="567" y="2631"/>
                </a:cubicBezTo>
                <a:cubicBezTo>
                  <a:pt x="530" y="2844"/>
                  <a:pt x="649" y="3024"/>
                  <a:pt x="567" y="3203"/>
                </a:cubicBezTo>
                <a:cubicBezTo>
                  <a:pt x="494" y="3203"/>
                  <a:pt x="457" y="3169"/>
                  <a:pt x="421" y="3169"/>
                </a:cubicBezTo>
                <a:cubicBezTo>
                  <a:pt x="457" y="3272"/>
                  <a:pt x="457" y="3348"/>
                  <a:pt x="494" y="3451"/>
                </a:cubicBezTo>
                <a:lnTo>
                  <a:pt x="457" y="3451"/>
                </a:lnTo>
                <a:cubicBezTo>
                  <a:pt x="421" y="3417"/>
                  <a:pt x="384" y="3383"/>
                  <a:pt x="302" y="3306"/>
                </a:cubicBezTo>
                <a:cubicBezTo>
                  <a:pt x="302" y="3451"/>
                  <a:pt x="265" y="3519"/>
                  <a:pt x="302" y="3630"/>
                </a:cubicBezTo>
                <a:cubicBezTo>
                  <a:pt x="338" y="3775"/>
                  <a:pt x="338" y="3946"/>
                  <a:pt x="229" y="4091"/>
                </a:cubicBezTo>
                <a:cubicBezTo>
                  <a:pt x="192" y="4126"/>
                  <a:pt x="155" y="4160"/>
                  <a:pt x="110" y="4202"/>
                </a:cubicBezTo>
                <a:cubicBezTo>
                  <a:pt x="192" y="4271"/>
                  <a:pt x="265" y="4305"/>
                  <a:pt x="338" y="4373"/>
                </a:cubicBezTo>
                <a:cubicBezTo>
                  <a:pt x="302" y="4416"/>
                  <a:pt x="265" y="4450"/>
                  <a:pt x="229" y="4450"/>
                </a:cubicBezTo>
                <a:cubicBezTo>
                  <a:pt x="155" y="4629"/>
                  <a:pt x="338" y="4698"/>
                  <a:pt x="384" y="4843"/>
                </a:cubicBezTo>
                <a:cubicBezTo>
                  <a:pt x="494" y="4800"/>
                  <a:pt x="384" y="4732"/>
                  <a:pt x="421" y="4698"/>
                </a:cubicBezTo>
                <a:cubicBezTo>
                  <a:pt x="457" y="4732"/>
                  <a:pt x="530" y="4766"/>
                  <a:pt x="613" y="4800"/>
                </a:cubicBezTo>
                <a:cubicBezTo>
                  <a:pt x="530" y="4843"/>
                  <a:pt x="494" y="4843"/>
                  <a:pt x="421" y="4877"/>
                </a:cubicBezTo>
                <a:lnTo>
                  <a:pt x="421" y="5193"/>
                </a:lnTo>
                <a:cubicBezTo>
                  <a:pt x="384" y="5227"/>
                  <a:pt x="338" y="5227"/>
                  <a:pt x="302" y="5270"/>
                </a:cubicBezTo>
                <a:cubicBezTo>
                  <a:pt x="338" y="5304"/>
                  <a:pt x="384" y="5338"/>
                  <a:pt x="421" y="5372"/>
                </a:cubicBezTo>
                <a:cubicBezTo>
                  <a:pt x="421" y="5407"/>
                  <a:pt x="421" y="5441"/>
                  <a:pt x="384" y="5441"/>
                </a:cubicBezTo>
                <a:cubicBezTo>
                  <a:pt x="421" y="5518"/>
                  <a:pt x="457" y="5552"/>
                  <a:pt x="530" y="5620"/>
                </a:cubicBezTo>
                <a:cubicBezTo>
                  <a:pt x="457" y="5654"/>
                  <a:pt x="421" y="5697"/>
                  <a:pt x="384" y="5731"/>
                </a:cubicBezTo>
                <a:lnTo>
                  <a:pt x="384" y="5834"/>
                </a:lnTo>
                <a:cubicBezTo>
                  <a:pt x="302" y="5868"/>
                  <a:pt x="265" y="5910"/>
                  <a:pt x="192" y="5945"/>
                </a:cubicBezTo>
                <a:cubicBezTo>
                  <a:pt x="265" y="6013"/>
                  <a:pt x="302" y="6124"/>
                  <a:pt x="338" y="6226"/>
                </a:cubicBezTo>
                <a:cubicBezTo>
                  <a:pt x="229" y="6295"/>
                  <a:pt x="110" y="6406"/>
                  <a:pt x="0" y="6508"/>
                </a:cubicBezTo>
                <a:cubicBezTo>
                  <a:pt x="37" y="6551"/>
                  <a:pt x="37" y="6619"/>
                  <a:pt x="73" y="6722"/>
                </a:cubicBezTo>
                <a:cubicBezTo>
                  <a:pt x="155" y="6688"/>
                  <a:pt x="192" y="6653"/>
                  <a:pt x="229" y="6653"/>
                </a:cubicBezTo>
                <a:cubicBezTo>
                  <a:pt x="302" y="6688"/>
                  <a:pt x="384" y="6722"/>
                  <a:pt x="457" y="6722"/>
                </a:cubicBezTo>
                <a:cubicBezTo>
                  <a:pt x="421" y="6799"/>
                  <a:pt x="338" y="6833"/>
                  <a:pt x="338" y="6867"/>
                </a:cubicBezTo>
                <a:lnTo>
                  <a:pt x="338" y="7046"/>
                </a:lnTo>
                <a:cubicBezTo>
                  <a:pt x="530" y="7046"/>
                  <a:pt x="530" y="6901"/>
                  <a:pt x="613" y="6799"/>
                </a:cubicBezTo>
                <a:cubicBezTo>
                  <a:pt x="759" y="6867"/>
                  <a:pt x="613" y="6978"/>
                  <a:pt x="686" y="7046"/>
                </a:cubicBezTo>
                <a:cubicBezTo>
                  <a:pt x="567" y="7080"/>
                  <a:pt x="457" y="7115"/>
                  <a:pt x="567" y="7226"/>
                </a:cubicBezTo>
                <a:cubicBezTo>
                  <a:pt x="265" y="7405"/>
                  <a:pt x="229" y="7687"/>
                  <a:pt x="73" y="7934"/>
                </a:cubicBezTo>
                <a:cubicBezTo>
                  <a:pt x="155" y="7969"/>
                  <a:pt x="229" y="7969"/>
                  <a:pt x="302" y="8003"/>
                </a:cubicBezTo>
                <a:cubicBezTo>
                  <a:pt x="302" y="8045"/>
                  <a:pt x="302" y="8080"/>
                  <a:pt x="265" y="8148"/>
                </a:cubicBezTo>
                <a:cubicBezTo>
                  <a:pt x="613" y="8216"/>
                  <a:pt x="878" y="8396"/>
                  <a:pt x="1106" y="8643"/>
                </a:cubicBezTo>
                <a:lnTo>
                  <a:pt x="1253" y="8643"/>
                </a:lnTo>
                <a:cubicBezTo>
                  <a:pt x="1070" y="8754"/>
                  <a:pt x="914" y="8857"/>
                  <a:pt x="722" y="9003"/>
                </a:cubicBezTo>
                <a:cubicBezTo>
                  <a:pt x="796" y="9037"/>
                  <a:pt x="841" y="9114"/>
                  <a:pt x="878" y="9182"/>
                </a:cubicBezTo>
                <a:cubicBezTo>
                  <a:pt x="914" y="9216"/>
                  <a:pt x="914" y="9284"/>
                  <a:pt x="914" y="9327"/>
                </a:cubicBezTo>
                <a:cubicBezTo>
                  <a:pt x="988" y="9327"/>
                  <a:pt x="1024" y="9284"/>
                  <a:pt x="1070" y="9284"/>
                </a:cubicBezTo>
                <a:cubicBezTo>
                  <a:pt x="1070" y="9250"/>
                  <a:pt x="1070" y="9216"/>
                  <a:pt x="1106" y="9182"/>
                </a:cubicBezTo>
                <a:cubicBezTo>
                  <a:pt x="1143" y="9250"/>
                  <a:pt x="1180" y="9284"/>
                  <a:pt x="1180" y="9361"/>
                </a:cubicBezTo>
                <a:cubicBezTo>
                  <a:pt x="1106" y="9395"/>
                  <a:pt x="1070" y="9464"/>
                  <a:pt x="988" y="9541"/>
                </a:cubicBezTo>
                <a:cubicBezTo>
                  <a:pt x="988" y="9575"/>
                  <a:pt x="1024" y="9609"/>
                  <a:pt x="1024" y="9643"/>
                </a:cubicBezTo>
                <a:cubicBezTo>
                  <a:pt x="1024" y="9677"/>
                  <a:pt x="988" y="9711"/>
                  <a:pt x="951" y="9788"/>
                </a:cubicBezTo>
                <a:cubicBezTo>
                  <a:pt x="1143" y="9968"/>
                  <a:pt x="1143" y="10284"/>
                  <a:pt x="1335" y="10429"/>
                </a:cubicBezTo>
                <a:cubicBezTo>
                  <a:pt x="1445" y="10429"/>
                  <a:pt x="1564" y="10463"/>
                  <a:pt x="1637" y="10463"/>
                </a:cubicBezTo>
                <a:lnTo>
                  <a:pt x="1637" y="10924"/>
                </a:lnTo>
                <a:cubicBezTo>
                  <a:pt x="1673" y="10992"/>
                  <a:pt x="1756" y="11035"/>
                  <a:pt x="1792" y="11103"/>
                </a:cubicBezTo>
                <a:cubicBezTo>
                  <a:pt x="1865" y="11103"/>
                  <a:pt x="1984" y="11103"/>
                  <a:pt x="2094" y="11138"/>
                </a:cubicBezTo>
                <a:cubicBezTo>
                  <a:pt x="2057" y="11206"/>
                  <a:pt x="2057" y="11283"/>
                  <a:pt x="2021" y="11351"/>
                </a:cubicBezTo>
                <a:cubicBezTo>
                  <a:pt x="2021" y="11385"/>
                  <a:pt x="2057" y="11462"/>
                  <a:pt x="2057" y="11496"/>
                </a:cubicBezTo>
                <a:lnTo>
                  <a:pt x="1939" y="11599"/>
                </a:lnTo>
                <a:lnTo>
                  <a:pt x="1939" y="11633"/>
                </a:lnTo>
                <a:lnTo>
                  <a:pt x="2094" y="11633"/>
                </a:lnTo>
                <a:cubicBezTo>
                  <a:pt x="2057" y="11710"/>
                  <a:pt x="2057" y="11744"/>
                  <a:pt x="2057" y="11778"/>
                </a:cubicBezTo>
                <a:cubicBezTo>
                  <a:pt x="2094" y="11812"/>
                  <a:pt x="2131" y="11846"/>
                  <a:pt x="2167" y="11889"/>
                </a:cubicBezTo>
                <a:cubicBezTo>
                  <a:pt x="2131" y="11958"/>
                  <a:pt x="2094" y="12026"/>
                  <a:pt x="2021" y="12103"/>
                </a:cubicBezTo>
                <a:cubicBezTo>
                  <a:pt x="2359" y="12205"/>
                  <a:pt x="2670" y="12273"/>
                  <a:pt x="2972" y="12385"/>
                </a:cubicBezTo>
                <a:cubicBezTo>
                  <a:pt x="2972" y="12530"/>
                  <a:pt x="2972" y="12632"/>
                  <a:pt x="2935" y="12777"/>
                </a:cubicBezTo>
                <a:cubicBezTo>
                  <a:pt x="2972" y="12777"/>
                  <a:pt x="3008" y="12812"/>
                  <a:pt x="3045" y="12846"/>
                </a:cubicBezTo>
                <a:cubicBezTo>
                  <a:pt x="3045" y="12914"/>
                  <a:pt x="3045" y="13025"/>
                  <a:pt x="3127" y="13059"/>
                </a:cubicBezTo>
                <a:cubicBezTo>
                  <a:pt x="3274" y="13204"/>
                  <a:pt x="3392" y="13452"/>
                  <a:pt x="3658" y="13520"/>
                </a:cubicBezTo>
                <a:cubicBezTo>
                  <a:pt x="3658" y="13597"/>
                  <a:pt x="3621" y="13631"/>
                  <a:pt x="3621" y="13666"/>
                </a:cubicBezTo>
                <a:cubicBezTo>
                  <a:pt x="3658" y="13734"/>
                  <a:pt x="3694" y="13768"/>
                  <a:pt x="3731" y="13811"/>
                </a:cubicBezTo>
                <a:cubicBezTo>
                  <a:pt x="3658" y="13879"/>
                  <a:pt x="3658" y="13913"/>
                  <a:pt x="3584" y="13947"/>
                </a:cubicBezTo>
                <a:cubicBezTo>
                  <a:pt x="3658" y="13947"/>
                  <a:pt x="3731" y="13982"/>
                  <a:pt x="3767" y="13982"/>
                </a:cubicBezTo>
                <a:cubicBezTo>
                  <a:pt x="3767" y="14058"/>
                  <a:pt x="3731" y="14093"/>
                  <a:pt x="3731" y="14127"/>
                </a:cubicBezTo>
                <a:cubicBezTo>
                  <a:pt x="3850" y="14195"/>
                  <a:pt x="3959" y="14238"/>
                  <a:pt x="4078" y="14272"/>
                </a:cubicBezTo>
                <a:cubicBezTo>
                  <a:pt x="4151" y="14306"/>
                  <a:pt x="4188" y="14340"/>
                  <a:pt x="4188" y="14409"/>
                </a:cubicBezTo>
                <a:cubicBezTo>
                  <a:pt x="4188" y="14485"/>
                  <a:pt x="4225" y="14520"/>
                  <a:pt x="4270" y="14588"/>
                </a:cubicBezTo>
                <a:cubicBezTo>
                  <a:pt x="4307" y="14622"/>
                  <a:pt x="4307" y="14665"/>
                  <a:pt x="4380" y="14733"/>
                </a:cubicBezTo>
                <a:cubicBezTo>
                  <a:pt x="4453" y="14733"/>
                  <a:pt x="4572" y="14767"/>
                  <a:pt x="4682" y="14801"/>
                </a:cubicBezTo>
                <a:cubicBezTo>
                  <a:pt x="4727" y="14767"/>
                  <a:pt x="4764" y="14767"/>
                  <a:pt x="4801" y="14733"/>
                </a:cubicBezTo>
                <a:cubicBezTo>
                  <a:pt x="4764" y="14801"/>
                  <a:pt x="4764" y="14878"/>
                  <a:pt x="4764" y="14912"/>
                </a:cubicBezTo>
                <a:cubicBezTo>
                  <a:pt x="4801" y="14947"/>
                  <a:pt x="4837" y="14947"/>
                  <a:pt x="4874" y="14947"/>
                </a:cubicBezTo>
                <a:cubicBezTo>
                  <a:pt x="4837" y="15126"/>
                  <a:pt x="4837" y="15305"/>
                  <a:pt x="4837" y="15442"/>
                </a:cubicBezTo>
                <a:cubicBezTo>
                  <a:pt x="4902" y="15503"/>
                  <a:pt x="4943" y="15530"/>
                  <a:pt x="4984" y="15530"/>
                </a:cubicBezTo>
                <a:cubicBezTo>
                  <a:pt x="5018" y="15530"/>
                  <a:pt x="5053" y="15511"/>
                  <a:pt x="5102" y="15476"/>
                </a:cubicBezTo>
                <a:cubicBezTo>
                  <a:pt x="5294" y="15519"/>
                  <a:pt x="5524" y="15553"/>
                  <a:pt x="5642" y="15690"/>
                </a:cubicBezTo>
                <a:cubicBezTo>
                  <a:pt x="5597" y="15732"/>
                  <a:pt x="5597" y="15766"/>
                  <a:pt x="5560" y="15801"/>
                </a:cubicBezTo>
                <a:cubicBezTo>
                  <a:pt x="5642" y="15903"/>
                  <a:pt x="5716" y="16014"/>
                  <a:pt x="5825" y="16082"/>
                </a:cubicBezTo>
                <a:lnTo>
                  <a:pt x="5825" y="16297"/>
                </a:lnTo>
                <a:lnTo>
                  <a:pt x="5944" y="16297"/>
                </a:lnTo>
                <a:lnTo>
                  <a:pt x="5944" y="16442"/>
                </a:lnTo>
                <a:cubicBezTo>
                  <a:pt x="5981" y="16476"/>
                  <a:pt x="6017" y="16476"/>
                  <a:pt x="6017" y="16476"/>
                </a:cubicBezTo>
                <a:cubicBezTo>
                  <a:pt x="6209" y="16544"/>
                  <a:pt x="6401" y="16621"/>
                  <a:pt x="6475" y="16758"/>
                </a:cubicBezTo>
                <a:cubicBezTo>
                  <a:pt x="6557" y="16903"/>
                  <a:pt x="6667" y="16971"/>
                  <a:pt x="6740" y="17082"/>
                </a:cubicBezTo>
                <a:cubicBezTo>
                  <a:pt x="6785" y="17082"/>
                  <a:pt x="6785" y="17082"/>
                  <a:pt x="6822" y="17116"/>
                </a:cubicBezTo>
                <a:cubicBezTo>
                  <a:pt x="6859" y="17082"/>
                  <a:pt x="6895" y="17048"/>
                  <a:pt x="6932" y="17048"/>
                </a:cubicBezTo>
                <a:cubicBezTo>
                  <a:pt x="6968" y="17082"/>
                  <a:pt x="7051" y="17116"/>
                  <a:pt x="7087" y="17151"/>
                </a:cubicBezTo>
                <a:cubicBezTo>
                  <a:pt x="7014" y="17227"/>
                  <a:pt x="6932" y="17296"/>
                  <a:pt x="6859" y="17330"/>
                </a:cubicBezTo>
                <a:cubicBezTo>
                  <a:pt x="6822" y="17543"/>
                  <a:pt x="7051" y="17578"/>
                  <a:pt x="7087" y="17723"/>
                </a:cubicBezTo>
                <a:cubicBezTo>
                  <a:pt x="7243" y="17654"/>
                  <a:pt x="7051" y="17578"/>
                  <a:pt x="7124" y="17509"/>
                </a:cubicBezTo>
                <a:cubicBezTo>
                  <a:pt x="7160" y="17578"/>
                  <a:pt x="7197" y="17612"/>
                  <a:pt x="7243" y="17654"/>
                </a:cubicBezTo>
                <a:cubicBezTo>
                  <a:pt x="7243" y="17723"/>
                  <a:pt x="7197" y="17757"/>
                  <a:pt x="7197" y="17791"/>
                </a:cubicBezTo>
                <a:cubicBezTo>
                  <a:pt x="7197" y="17825"/>
                  <a:pt x="7243" y="17868"/>
                  <a:pt x="7243" y="17936"/>
                </a:cubicBezTo>
                <a:cubicBezTo>
                  <a:pt x="7378" y="17873"/>
                  <a:pt x="7388" y="17685"/>
                  <a:pt x="7542" y="17685"/>
                </a:cubicBezTo>
                <a:cubicBezTo>
                  <a:pt x="7554" y="17685"/>
                  <a:pt x="7567" y="17686"/>
                  <a:pt x="7581" y="17689"/>
                </a:cubicBezTo>
                <a:cubicBezTo>
                  <a:pt x="7581" y="17723"/>
                  <a:pt x="7544" y="17791"/>
                  <a:pt x="7508" y="17868"/>
                </a:cubicBezTo>
                <a:cubicBezTo>
                  <a:pt x="7544" y="17902"/>
                  <a:pt x="7581" y="17936"/>
                  <a:pt x="7581" y="17970"/>
                </a:cubicBezTo>
                <a:lnTo>
                  <a:pt x="7581" y="18005"/>
                </a:lnTo>
                <a:cubicBezTo>
                  <a:pt x="7544" y="17970"/>
                  <a:pt x="7508" y="17970"/>
                  <a:pt x="7508" y="17936"/>
                </a:cubicBezTo>
                <a:lnTo>
                  <a:pt x="7389" y="18039"/>
                </a:lnTo>
                <a:cubicBezTo>
                  <a:pt x="7426" y="18081"/>
                  <a:pt x="7508" y="18116"/>
                  <a:pt x="7544" y="18184"/>
                </a:cubicBezTo>
                <a:cubicBezTo>
                  <a:pt x="7581" y="18218"/>
                  <a:pt x="7581" y="18295"/>
                  <a:pt x="7618" y="18363"/>
                </a:cubicBezTo>
                <a:cubicBezTo>
                  <a:pt x="7700" y="18329"/>
                  <a:pt x="7736" y="18329"/>
                  <a:pt x="7810" y="18295"/>
                </a:cubicBezTo>
                <a:cubicBezTo>
                  <a:pt x="7773" y="18466"/>
                  <a:pt x="7846" y="18611"/>
                  <a:pt x="7965" y="18722"/>
                </a:cubicBezTo>
                <a:lnTo>
                  <a:pt x="7965" y="18859"/>
                </a:lnTo>
                <a:cubicBezTo>
                  <a:pt x="8075" y="18859"/>
                  <a:pt x="8194" y="18824"/>
                  <a:pt x="8267" y="18824"/>
                </a:cubicBezTo>
                <a:cubicBezTo>
                  <a:pt x="8386" y="18859"/>
                  <a:pt x="8495" y="18893"/>
                  <a:pt x="8614" y="18935"/>
                </a:cubicBezTo>
                <a:cubicBezTo>
                  <a:pt x="8687" y="18893"/>
                  <a:pt x="8724" y="18859"/>
                  <a:pt x="8797" y="18859"/>
                </a:cubicBezTo>
                <a:cubicBezTo>
                  <a:pt x="8843" y="18859"/>
                  <a:pt x="8879" y="18893"/>
                  <a:pt x="8953" y="18935"/>
                </a:cubicBezTo>
                <a:cubicBezTo>
                  <a:pt x="8916" y="19038"/>
                  <a:pt x="8879" y="19149"/>
                  <a:pt x="8879" y="19286"/>
                </a:cubicBezTo>
                <a:cubicBezTo>
                  <a:pt x="9145" y="19320"/>
                  <a:pt x="9373" y="19397"/>
                  <a:pt x="9638" y="19431"/>
                </a:cubicBezTo>
                <a:cubicBezTo>
                  <a:pt x="9675" y="19397"/>
                  <a:pt x="9712" y="19362"/>
                  <a:pt x="9712" y="19320"/>
                </a:cubicBezTo>
                <a:lnTo>
                  <a:pt x="9712" y="19217"/>
                </a:lnTo>
                <a:lnTo>
                  <a:pt x="9757" y="19217"/>
                </a:lnTo>
                <a:cubicBezTo>
                  <a:pt x="9794" y="19286"/>
                  <a:pt x="9794" y="19397"/>
                  <a:pt x="9830" y="19465"/>
                </a:cubicBezTo>
                <a:cubicBezTo>
                  <a:pt x="9867" y="19533"/>
                  <a:pt x="9986" y="19610"/>
                  <a:pt x="10022" y="19678"/>
                </a:cubicBezTo>
                <a:cubicBezTo>
                  <a:pt x="10059" y="19678"/>
                  <a:pt x="10059" y="19713"/>
                  <a:pt x="10059" y="19713"/>
                </a:cubicBezTo>
                <a:cubicBezTo>
                  <a:pt x="10096" y="19926"/>
                  <a:pt x="10096" y="20174"/>
                  <a:pt x="10132" y="20430"/>
                </a:cubicBezTo>
                <a:cubicBezTo>
                  <a:pt x="10169" y="20430"/>
                  <a:pt x="10251" y="20464"/>
                  <a:pt x="10361" y="20464"/>
                </a:cubicBezTo>
                <a:cubicBezTo>
                  <a:pt x="10380" y="20389"/>
                  <a:pt x="10410" y="20371"/>
                  <a:pt x="10446" y="20371"/>
                </a:cubicBezTo>
                <a:cubicBezTo>
                  <a:pt x="10480" y="20371"/>
                  <a:pt x="10518" y="20387"/>
                  <a:pt x="10553" y="20387"/>
                </a:cubicBezTo>
                <a:cubicBezTo>
                  <a:pt x="10589" y="20464"/>
                  <a:pt x="10672" y="20498"/>
                  <a:pt x="10708" y="20532"/>
                </a:cubicBezTo>
                <a:cubicBezTo>
                  <a:pt x="10745" y="20532"/>
                  <a:pt x="10781" y="20498"/>
                  <a:pt x="10781" y="20498"/>
                </a:cubicBezTo>
                <a:cubicBezTo>
                  <a:pt x="10798" y="20496"/>
                  <a:pt x="10814" y="20495"/>
                  <a:pt x="10829" y="20495"/>
                </a:cubicBezTo>
                <a:cubicBezTo>
                  <a:pt x="11017" y="20495"/>
                  <a:pt x="11061" y="20678"/>
                  <a:pt x="11239" y="20678"/>
                </a:cubicBezTo>
                <a:cubicBezTo>
                  <a:pt x="11394" y="20712"/>
                  <a:pt x="11586" y="20780"/>
                  <a:pt x="11696" y="20857"/>
                </a:cubicBezTo>
                <a:cubicBezTo>
                  <a:pt x="11815" y="20814"/>
                  <a:pt x="11888" y="20780"/>
                  <a:pt x="11998" y="20746"/>
                </a:cubicBezTo>
                <a:cubicBezTo>
                  <a:pt x="12043" y="20780"/>
                  <a:pt x="12080" y="20814"/>
                  <a:pt x="12116" y="20857"/>
                </a:cubicBezTo>
                <a:cubicBezTo>
                  <a:pt x="12153" y="20814"/>
                  <a:pt x="12153" y="20814"/>
                  <a:pt x="12190" y="20780"/>
                </a:cubicBezTo>
                <a:cubicBezTo>
                  <a:pt x="12226" y="20814"/>
                  <a:pt x="12272" y="20814"/>
                  <a:pt x="12308" y="20857"/>
                </a:cubicBezTo>
                <a:cubicBezTo>
                  <a:pt x="12345" y="20925"/>
                  <a:pt x="12382" y="20959"/>
                  <a:pt x="12500" y="20994"/>
                </a:cubicBezTo>
                <a:cubicBezTo>
                  <a:pt x="12574" y="21028"/>
                  <a:pt x="12683" y="21071"/>
                  <a:pt x="12766" y="21105"/>
                </a:cubicBezTo>
                <a:lnTo>
                  <a:pt x="12766" y="21139"/>
                </a:lnTo>
                <a:cubicBezTo>
                  <a:pt x="12912" y="21139"/>
                  <a:pt x="13031" y="21173"/>
                  <a:pt x="13186" y="21173"/>
                </a:cubicBezTo>
                <a:cubicBezTo>
                  <a:pt x="13223" y="21207"/>
                  <a:pt x="13223" y="21284"/>
                  <a:pt x="13259" y="21318"/>
                </a:cubicBezTo>
                <a:cubicBezTo>
                  <a:pt x="13297" y="21352"/>
                  <a:pt x="13333" y="21352"/>
                  <a:pt x="13370" y="21386"/>
                </a:cubicBezTo>
                <a:cubicBezTo>
                  <a:pt x="13415" y="21421"/>
                  <a:pt x="13415" y="21455"/>
                  <a:pt x="13415" y="21532"/>
                </a:cubicBezTo>
                <a:cubicBezTo>
                  <a:pt x="13489" y="21498"/>
                  <a:pt x="13525" y="21498"/>
                  <a:pt x="13562" y="21455"/>
                </a:cubicBezTo>
                <a:cubicBezTo>
                  <a:pt x="13598" y="21498"/>
                  <a:pt x="13644" y="21532"/>
                  <a:pt x="13681" y="21600"/>
                </a:cubicBezTo>
                <a:cubicBezTo>
                  <a:pt x="13873" y="21498"/>
                  <a:pt x="14101" y="21421"/>
                  <a:pt x="14284" y="21318"/>
                </a:cubicBezTo>
                <a:lnTo>
                  <a:pt x="14513" y="21318"/>
                </a:lnTo>
                <a:cubicBezTo>
                  <a:pt x="14543" y="21264"/>
                  <a:pt x="14583" y="21250"/>
                  <a:pt x="14626" y="21250"/>
                </a:cubicBezTo>
                <a:cubicBezTo>
                  <a:pt x="14672" y="21250"/>
                  <a:pt x="14722" y="21266"/>
                  <a:pt x="14771" y="21266"/>
                </a:cubicBezTo>
                <a:cubicBezTo>
                  <a:pt x="14801" y="21266"/>
                  <a:pt x="14832" y="21260"/>
                  <a:pt x="14860" y="21241"/>
                </a:cubicBezTo>
                <a:cubicBezTo>
                  <a:pt x="14860" y="21207"/>
                  <a:pt x="14897" y="21173"/>
                  <a:pt x="14897" y="21139"/>
                </a:cubicBezTo>
                <a:cubicBezTo>
                  <a:pt x="14933" y="21173"/>
                  <a:pt x="15016" y="21173"/>
                  <a:pt x="15052" y="21173"/>
                </a:cubicBezTo>
                <a:lnTo>
                  <a:pt x="15052" y="21028"/>
                </a:lnTo>
                <a:cubicBezTo>
                  <a:pt x="15089" y="21028"/>
                  <a:pt x="15089" y="21028"/>
                  <a:pt x="15125" y="20994"/>
                </a:cubicBezTo>
                <a:cubicBezTo>
                  <a:pt x="15162" y="21071"/>
                  <a:pt x="15199" y="21139"/>
                  <a:pt x="15244" y="21207"/>
                </a:cubicBezTo>
                <a:cubicBezTo>
                  <a:pt x="15391" y="21173"/>
                  <a:pt x="15546" y="21105"/>
                  <a:pt x="15701" y="21071"/>
                </a:cubicBezTo>
                <a:cubicBezTo>
                  <a:pt x="15738" y="20959"/>
                  <a:pt x="15738" y="20891"/>
                  <a:pt x="15775" y="20814"/>
                </a:cubicBezTo>
                <a:cubicBezTo>
                  <a:pt x="15788" y="20817"/>
                  <a:pt x="15800" y="20819"/>
                  <a:pt x="15811" y="20819"/>
                </a:cubicBezTo>
                <a:cubicBezTo>
                  <a:pt x="15944" y="20819"/>
                  <a:pt x="15947" y="20631"/>
                  <a:pt x="16088" y="20631"/>
                </a:cubicBezTo>
                <a:cubicBezTo>
                  <a:pt x="16108" y="20631"/>
                  <a:pt x="16132" y="20634"/>
                  <a:pt x="16159" y="20643"/>
                </a:cubicBezTo>
                <a:cubicBezTo>
                  <a:pt x="16232" y="20712"/>
                  <a:pt x="16342" y="20814"/>
                  <a:pt x="16424" y="20925"/>
                </a:cubicBezTo>
                <a:cubicBezTo>
                  <a:pt x="16534" y="20857"/>
                  <a:pt x="16616" y="20780"/>
                  <a:pt x="16652" y="20746"/>
                </a:cubicBezTo>
                <a:cubicBezTo>
                  <a:pt x="16684" y="20751"/>
                  <a:pt x="16715" y="20753"/>
                  <a:pt x="16744" y="20753"/>
                </a:cubicBezTo>
                <a:cubicBezTo>
                  <a:pt x="16922" y="20753"/>
                  <a:pt x="17049" y="20673"/>
                  <a:pt x="17183" y="20643"/>
                </a:cubicBezTo>
                <a:lnTo>
                  <a:pt x="17183" y="20353"/>
                </a:lnTo>
                <a:cubicBezTo>
                  <a:pt x="17302" y="20285"/>
                  <a:pt x="17411" y="20251"/>
                  <a:pt x="17485" y="20174"/>
                </a:cubicBezTo>
                <a:cubicBezTo>
                  <a:pt x="17759" y="20071"/>
                  <a:pt x="17942" y="20003"/>
                  <a:pt x="18170" y="19892"/>
                </a:cubicBezTo>
                <a:cubicBezTo>
                  <a:pt x="18253" y="19926"/>
                  <a:pt x="18362" y="19960"/>
                  <a:pt x="18445" y="20003"/>
                </a:cubicBezTo>
                <a:cubicBezTo>
                  <a:pt x="18481" y="19892"/>
                  <a:pt x="18554" y="19789"/>
                  <a:pt x="18628" y="19678"/>
                </a:cubicBezTo>
                <a:cubicBezTo>
                  <a:pt x="18554" y="19678"/>
                  <a:pt x="18518" y="19644"/>
                  <a:pt x="18481" y="19644"/>
                </a:cubicBezTo>
                <a:cubicBezTo>
                  <a:pt x="18481" y="19610"/>
                  <a:pt x="18481" y="19576"/>
                  <a:pt x="18518" y="19533"/>
                </a:cubicBezTo>
                <a:cubicBezTo>
                  <a:pt x="18481" y="19533"/>
                  <a:pt x="18445" y="19499"/>
                  <a:pt x="18399" y="19499"/>
                </a:cubicBezTo>
                <a:cubicBezTo>
                  <a:pt x="18445" y="19465"/>
                  <a:pt x="18481" y="19431"/>
                  <a:pt x="18518" y="19431"/>
                </a:cubicBezTo>
                <a:cubicBezTo>
                  <a:pt x="18554" y="19465"/>
                  <a:pt x="18591" y="19499"/>
                  <a:pt x="18628" y="19576"/>
                </a:cubicBezTo>
                <a:cubicBezTo>
                  <a:pt x="18679" y="19618"/>
                  <a:pt x="18712" y="19647"/>
                  <a:pt x="18767" y="19647"/>
                </a:cubicBezTo>
                <a:cubicBezTo>
                  <a:pt x="18801" y="19647"/>
                  <a:pt x="18842" y="19636"/>
                  <a:pt x="18902" y="19610"/>
                </a:cubicBezTo>
                <a:cubicBezTo>
                  <a:pt x="19085" y="19465"/>
                  <a:pt x="19277" y="19320"/>
                  <a:pt x="19469" y="19217"/>
                </a:cubicBezTo>
                <a:cubicBezTo>
                  <a:pt x="19542" y="19149"/>
                  <a:pt x="19624" y="19106"/>
                  <a:pt x="19697" y="19072"/>
                </a:cubicBezTo>
                <a:cubicBezTo>
                  <a:pt x="19697" y="18970"/>
                  <a:pt x="19734" y="18893"/>
                  <a:pt x="19734" y="18824"/>
                </a:cubicBezTo>
                <a:cubicBezTo>
                  <a:pt x="19853" y="18756"/>
                  <a:pt x="19963" y="18722"/>
                  <a:pt x="20118" y="18645"/>
                </a:cubicBezTo>
                <a:cubicBezTo>
                  <a:pt x="20081" y="18508"/>
                  <a:pt x="19999" y="18363"/>
                  <a:pt x="19963" y="18184"/>
                </a:cubicBezTo>
                <a:cubicBezTo>
                  <a:pt x="20191" y="18184"/>
                  <a:pt x="20347" y="18116"/>
                  <a:pt x="20456" y="17970"/>
                </a:cubicBezTo>
                <a:cubicBezTo>
                  <a:pt x="20420" y="17902"/>
                  <a:pt x="20420" y="17825"/>
                  <a:pt x="20420" y="17723"/>
                </a:cubicBezTo>
                <a:cubicBezTo>
                  <a:pt x="20502" y="17654"/>
                  <a:pt x="20575" y="17543"/>
                  <a:pt x="20648" y="17441"/>
                </a:cubicBezTo>
                <a:cubicBezTo>
                  <a:pt x="20612" y="17398"/>
                  <a:pt x="20575" y="17398"/>
                  <a:pt x="20502" y="17398"/>
                </a:cubicBezTo>
                <a:cubicBezTo>
                  <a:pt x="20539" y="17364"/>
                  <a:pt x="20539" y="17330"/>
                  <a:pt x="20575" y="17296"/>
                </a:cubicBezTo>
                <a:cubicBezTo>
                  <a:pt x="20539" y="17227"/>
                  <a:pt x="20502" y="17185"/>
                  <a:pt x="20502" y="17151"/>
                </a:cubicBezTo>
                <a:cubicBezTo>
                  <a:pt x="20575" y="17082"/>
                  <a:pt x="20648" y="17014"/>
                  <a:pt x="20685" y="16971"/>
                </a:cubicBezTo>
                <a:cubicBezTo>
                  <a:pt x="20767" y="17014"/>
                  <a:pt x="20804" y="17048"/>
                  <a:pt x="20840" y="17116"/>
                </a:cubicBezTo>
                <a:cubicBezTo>
                  <a:pt x="20767" y="17116"/>
                  <a:pt x="20731" y="17151"/>
                  <a:pt x="20648" y="17151"/>
                </a:cubicBezTo>
                <a:cubicBezTo>
                  <a:pt x="20648" y="17185"/>
                  <a:pt x="20685" y="17227"/>
                  <a:pt x="20685" y="17227"/>
                </a:cubicBezTo>
                <a:cubicBezTo>
                  <a:pt x="20731" y="17227"/>
                  <a:pt x="20767" y="17185"/>
                  <a:pt x="20767" y="17185"/>
                </a:cubicBezTo>
                <a:cubicBezTo>
                  <a:pt x="20877" y="17185"/>
                  <a:pt x="20959" y="17227"/>
                  <a:pt x="21032" y="17262"/>
                </a:cubicBezTo>
                <a:cubicBezTo>
                  <a:pt x="21070" y="17116"/>
                  <a:pt x="21070" y="17014"/>
                  <a:pt x="21070" y="16869"/>
                </a:cubicBezTo>
                <a:cubicBezTo>
                  <a:pt x="21070" y="16724"/>
                  <a:pt x="21070" y="16544"/>
                  <a:pt x="21262" y="16476"/>
                </a:cubicBezTo>
                <a:cubicBezTo>
                  <a:pt x="21250" y="16430"/>
                  <a:pt x="21230" y="16416"/>
                  <a:pt x="21206" y="16416"/>
                </a:cubicBezTo>
                <a:cubicBezTo>
                  <a:pt x="21173" y="16416"/>
                  <a:pt x="21132" y="16440"/>
                  <a:pt x="21094" y="16440"/>
                </a:cubicBezTo>
                <a:cubicBezTo>
                  <a:pt x="21072" y="16440"/>
                  <a:pt x="21051" y="16433"/>
                  <a:pt x="21032" y="16408"/>
                </a:cubicBezTo>
                <a:cubicBezTo>
                  <a:pt x="21070" y="16373"/>
                  <a:pt x="21070" y="16373"/>
                  <a:pt x="21070" y="16331"/>
                </a:cubicBezTo>
                <a:cubicBezTo>
                  <a:pt x="21032" y="16297"/>
                  <a:pt x="21032" y="16297"/>
                  <a:pt x="20996" y="16297"/>
                </a:cubicBezTo>
                <a:cubicBezTo>
                  <a:pt x="21143" y="16159"/>
                  <a:pt x="21298" y="16014"/>
                  <a:pt x="21454" y="15869"/>
                </a:cubicBezTo>
                <a:cubicBezTo>
                  <a:pt x="21371" y="15835"/>
                  <a:pt x="21335" y="15835"/>
                  <a:pt x="21298" y="15801"/>
                </a:cubicBezTo>
                <a:cubicBezTo>
                  <a:pt x="21298" y="15766"/>
                  <a:pt x="21298" y="15732"/>
                  <a:pt x="21335" y="15655"/>
                </a:cubicBezTo>
                <a:lnTo>
                  <a:pt x="21189" y="15655"/>
                </a:lnTo>
                <a:cubicBezTo>
                  <a:pt x="21106" y="15621"/>
                  <a:pt x="21032" y="15553"/>
                  <a:pt x="20996" y="15476"/>
                </a:cubicBezTo>
                <a:cubicBezTo>
                  <a:pt x="21032" y="15442"/>
                  <a:pt x="21106" y="15339"/>
                  <a:pt x="21189" y="15339"/>
                </a:cubicBezTo>
                <a:cubicBezTo>
                  <a:pt x="21371" y="15305"/>
                  <a:pt x="21454" y="15160"/>
                  <a:pt x="21600" y="15092"/>
                </a:cubicBezTo>
                <a:cubicBezTo>
                  <a:pt x="21563" y="15015"/>
                  <a:pt x="21600" y="14912"/>
                  <a:pt x="21454" y="14912"/>
                </a:cubicBezTo>
                <a:cubicBezTo>
                  <a:pt x="21454" y="14981"/>
                  <a:pt x="21527" y="15049"/>
                  <a:pt x="21417" y="15049"/>
                </a:cubicBezTo>
                <a:cubicBezTo>
                  <a:pt x="21335" y="14981"/>
                  <a:pt x="21262" y="14878"/>
                  <a:pt x="21189" y="14801"/>
                </a:cubicBezTo>
                <a:cubicBezTo>
                  <a:pt x="21189" y="14836"/>
                  <a:pt x="21189" y="14878"/>
                  <a:pt x="21143" y="14947"/>
                </a:cubicBezTo>
                <a:cubicBezTo>
                  <a:pt x="21070" y="14912"/>
                  <a:pt x="21032" y="14878"/>
                  <a:pt x="20959" y="14836"/>
                </a:cubicBezTo>
                <a:cubicBezTo>
                  <a:pt x="20996" y="14912"/>
                  <a:pt x="20996" y="14981"/>
                  <a:pt x="21032" y="15015"/>
                </a:cubicBezTo>
                <a:lnTo>
                  <a:pt x="20877" y="15015"/>
                </a:lnTo>
                <a:cubicBezTo>
                  <a:pt x="20914" y="15092"/>
                  <a:pt x="20959" y="15126"/>
                  <a:pt x="21032" y="15194"/>
                </a:cubicBezTo>
                <a:cubicBezTo>
                  <a:pt x="20996" y="15194"/>
                  <a:pt x="20959" y="15228"/>
                  <a:pt x="20914" y="15228"/>
                </a:cubicBezTo>
                <a:cubicBezTo>
                  <a:pt x="20877" y="15160"/>
                  <a:pt x="20804" y="15049"/>
                  <a:pt x="20767" y="14981"/>
                </a:cubicBezTo>
                <a:cubicBezTo>
                  <a:pt x="20731" y="14912"/>
                  <a:pt x="20731" y="14836"/>
                  <a:pt x="20767" y="14801"/>
                </a:cubicBezTo>
                <a:cubicBezTo>
                  <a:pt x="20804" y="14699"/>
                  <a:pt x="20877" y="14622"/>
                  <a:pt x="20914" y="14554"/>
                </a:cubicBezTo>
                <a:cubicBezTo>
                  <a:pt x="20996" y="14588"/>
                  <a:pt x="20996" y="14588"/>
                  <a:pt x="21032" y="14622"/>
                </a:cubicBezTo>
                <a:cubicBezTo>
                  <a:pt x="20996" y="14665"/>
                  <a:pt x="20959" y="14665"/>
                  <a:pt x="20914" y="14699"/>
                </a:cubicBezTo>
                <a:cubicBezTo>
                  <a:pt x="20914" y="14699"/>
                  <a:pt x="20914" y="14733"/>
                  <a:pt x="20959" y="14733"/>
                </a:cubicBezTo>
                <a:cubicBezTo>
                  <a:pt x="20959" y="14767"/>
                  <a:pt x="20996" y="14767"/>
                  <a:pt x="20996" y="14767"/>
                </a:cubicBezTo>
                <a:cubicBezTo>
                  <a:pt x="21106" y="14699"/>
                  <a:pt x="21225" y="14665"/>
                  <a:pt x="21298" y="14622"/>
                </a:cubicBezTo>
                <a:cubicBezTo>
                  <a:pt x="21335" y="14622"/>
                  <a:pt x="21335" y="14588"/>
                  <a:pt x="21335" y="14588"/>
                </a:cubicBezTo>
                <a:cubicBezTo>
                  <a:pt x="21298" y="14554"/>
                  <a:pt x="21262" y="14520"/>
                  <a:pt x="21225" y="14520"/>
                </a:cubicBezTo>
                <a:cubicBezTo>
                  <a:pt x="21143" y="14520"/>
                  <a:pt x="21106" y="14554"/>
                  <a:pt x="21070" y="14554"/>
                </a:cubicBezTo>
                <a:cubicBezTo>
                  <a:pt x="21070" y="14485"/>
                  <a:pt x="21032" y="14451"/>
                  <a:pt x="21032" y="14374"/>
                </a:cubicBezTo>
                <a:cubicBezTo>
                  <a:pt x="21070" y="14409"/>
                  <a:pt x="21106" y="14409"/>
                  <a:pt x="21143" y="14451"/>
                </a:cubicBezTo>
                <a:cubicBezTo>
                  <a:pt x="21106" y="14340"/>
                  <a:pt x="21070" y="14272"/>
                  <a:pt x="21032" y="14161"/>
                </a:cubicBezTo>
                <a:cubicBezTo>
                  <a:pt x="20959" y="14195"/>
                  <a:pt x="20877" y="14195"/>
                  <a:pt x="20804" y="14238"/>
                </a:cubicBezTo>
                <a:cubicBezTo>
                  <a:pt x="20914" y="14058"/>
                  <a:pt x="21225" y="14024"/>
                  <a:pt x="21143" y="13768"/>
                </a:cubicBezTo>
                <a:cubicBezTo>
                  <a:pt x="21225" y="13734"/>
                  <a:pt x="21262" y="13700"/>
                  <a:pt x="21335" y="13700"/>
                </a:cubicBezTo>
                <a:cubicBezTo>
                  <a:pt x="21298" y="13666"/>
                  <a:pt x="21262" y="13631"/>
                  <a:pt x="21225" y="13597"/>
                </a:cubicBezTo>
                <a:cubicBezTo>
                  <a:pt x="21262" y="13555"/>
                  <a:pt x="21262" y="13555"/>
                  <a:pt x="21298" y="13520"/>
                </a:cubicBezTo>
                <a:cubicBezTo>
                  <a:pt x="21225" y="13384"/>
                  <a:pt x="21143" y="13273"/>
                  <a:pt x="21070" y="13128"/>
                </a:cubicBezTo>
                <a:cubicBezTo>
                  <a:pt x="21032" y="13025"/>
                  <a:pt x="21032" y="12880"/>
                  <a:pt x="20996" y="12743"/>
                </a:cubicBezTo>
                <a:lnTo>
                  <a:pt x="20840" y="12743"/>
                </a:lnTo>
                <a:lnTo>
                  <a:pt x="20840" y="12701"/>
                </a:lnTo>
                <a:cubicBezTo>
                  <a:pt x="20914" y="12701"/>
                  <a:pt x="20959" y="12666"/>
                  <a:pt x="21032" y="12632"/>
                </a:cubicBezTo>
                <a:cubicBezTo>
                  <a:pt x="20996" y="12385"/>
                  <a:pt x="20959" y="12171"/>
                  <a:pt x="20914" y="11923"/>
                </a:cubicBezTo>
                <a:cubicBezTo>
                  <a:pt x="20877" y="11923"/>
                  <a:pt x="20840" y="11958"/>
                  <a:pt x="20840" y="11958"/>
                </a:cubicBezTo>
                <a:cubicBezTo>
                  <a:pt x="20612" y="11812"/>
                  <a:pt x="20539" y="11633"/>
                  <a:pt x="20575" y="11385"/>
                </a:cubicBezTo>
                <a:cubicBezTo>
                  <a:pt x="20612" y="11385"/>
                  <a:pt x="20648" y="11351"/>
                  <a:pt x="20685" y="11317"/>
                </a:cubicBezTo>
                <a:cubicBezTo>
                  <a:pt x="20612" y="11138"/>
                  <a:pt x="20420" y="11069"/>
                  <a:pt x="20310" y="10958"/>
                </a:cubicBezTo>
                <a:cubicBezTo>
                  <a:pt x="20310" y="10924"/>
                  <a:pt x="20347" y="10890"/>
                  <a:pt x="20347" y="10822"/>
                </a:cubicBezTo>
                <a:cubicBezTo>
                  <a:pt x="20347" y="10779"/>
                  <a:pt x="20310" y="10711"/>
                  <a:pt x="20310" y="10676"/>
                </a:cubicBezTo>
                <a:cubicBezTo>
                  <a:pt x="20310" y="10642"/>
                  <a:pt x="20347" y="10608"/>
                  <a:pt x="20383" y="10565"/>
                </a:cubicBezTo>
                <a:cubicBezTo>
                  <a:pt x="20310" y="10497"/>
                  <a:pt x="20228" y="10429"/>
                  <a:pt x="20155" y="10395"/>
                </a:cubicBezTo>
                <a:lnTo>
                  <a:pt x="20155" y="10070"/>
                </a:lnTo>
                <a:cubicBezTo>
                  <a:pt x="19999" y="10036"/>
                  <a:pt x="20045" y="9857"/>
                  <a:pt x="19889" y="9788"/>
                </a:cubicBezTo>
                <a:cubicBezTo>
                  <a:pt x="19963" y="9754"/>
                  <a:pt x="19999" y="9711"/>
                  <a:pt x="20081" y="9677"/>
                </a:cubicBezTo>
                <a:cubicBezTo>
                  <a:pt x="19999" y="9575"/>
                  <a:pt x="19926" y="9464"/>
                  <a:pt x="19853" y="9361"/>
                </a:cubicBezTo>
                <a:cubicBezTo>
                  <a:pt x="19816" y="9327"/>
                  <a:pt x="19771" y="9327"/>
                  <a:pt x="19734" y="9284"/>
                </a:cubicBezTo>
                <a:cubicBezTo>
                  <a:pt x="19734" y="9284"/>
                  <a:pt x="19771" y="9250"/>
                  <a:pt x="19771" y="9216"/>
                </a:cubicBezTo>
                <a:cubicBezTo>
                  <a:pt x="19734" y="9182"/>
                  <a:pt x="19697" y="9148"/>
                  <a:pt x="19661" y="9148"/>
                </a:cubicBezTo>
                <a:lnTo>
                  <a:pt x="19542" y="9148"/>
                </a:lnTo>
                <a:cubicBezTo>
                  <a:pt x="19469" y="9071"/>
                  <a:pt x="19432" y="9003"/>
                  <a:pt x="19359" y="8934"/>
                </a:cubicBezTo>
                <a:cubicBezTo>
                  <a:pt x="19359" y="8934"/>
                  <a:pt x="19396" y="8934"/>
                  <a:pt x="19396" y="8900"/>
                </a:cubicBezTo>
                <a:cubicBezTo>
                  <a:pt x="19469" y="8968"/>
                  <a:pt x="19505" y="9037"/>
                  <a:pt x="19624" y="9114"/>
                </a:cubicBezTo>
                <a:cubicBezTo>
                  <a:pt x="19588" y="9003"/>
                  <a:pt x="19542" y="8934"/>
                  <a:pt x="19505" y="8823"/>
                </a:cubicBezTo>
                <a:cubicBezTo>
                  <a:pt x="19469" y="8823"/>
                  <a:pt x="19432" y="8788"/>
                  <a:pt x="19396" y="8754"/>
                </a:cubicBezTo>
                <a:cubicBezTo>
                  <a:pt x="19313" y="8788"/>
                  <a:pt x="19240" y="8823"/>
                  <a:pt x="19204" y="8857"/>
                </a:cubicBezTo>
                <a:cubicBezTo>
                  <a:pt x="19130" y="8754"/>
                  <a:pt x="19085" y="8643"/>
                  <a:pt x="19012" y="8541"/>
                </a:cubicBezTo>
                <a:cubicBezTo>
                  <a:pt x="19012" y="8541"/>
                  <a:pt x="19048" y="8472"/>
                  <a:pt x="19048" y="8430"/>
                </a:cubicBezTo>
                <a:cubicBezTo>
                  <a:pt x="19012" y="8430"/>
                  <a:pt x="18938" y="8396"/>
                  <a:pt x="18938" y="8396"/>
                </a:cubicBezTo>
                <a:cubicBezTo>
                  <a:pt x="18820" y="8216"/>
                  <a:pt x="18746" y="8080"/>
                  <a:pt x="18673" y="7969"/>
                </a:cubicBezTo>
                <a:cubicBezTo>
                  <a:pt x="18820" y="7832"/>
                  <a:pt x="18902" y="7687"/>
                  <a:pt x="19048" y="7542"/>
                </a:cubicBezTo>
                <a:cubicBezTo>
                  <a:pt x="18902" y="7507"/>
                  <a:pt x="18856" y="7439"/>
                  <a:pt x="18902" y="7362"/>
                </a:cubicBezTo>
                <a:cubicBezTo>
                  <a:pt x="18643" y="7129"/>
                  <a:pt x="18424" y="6864"/>
                  <a:pt x="18055" y="6864"/>
                </a:cubicBezTo>
                <a:cubicBezTo>
                  <a:pt x="18033" y="6864"/>
                  <a:pt x="18010" y="6865"/>
                  <a:pt x="17987" y="6867"/>
                </a:cubicBezTo>
                <a:cubicBezTo>
                  <a:pt x="18024" y="6799"/>
                  <a:pt x="18024" y="6722"/>
                  <a:pt x="18024" y="6688"/>
                </a:cubicBezTo>
                <a:cubicBezTo>
                  <a:pt x="17987" y="6653"/>
                  <a:pt x="17942" y="6585"/>
                  <a:pt x="17905" y="6585"/>
                </a:cubicBezTo>
                <a:cubicBezTo>
                  <a:pt x="17832" y="6551"/>
                  <a:pt x="17795" y="6551"/>
                  <a:pt x="17713" y="6551"/>
                </a:cubicBezTo>
                <a:cubicBezTo>
                  <a:pt x="17713" y="6508"/>
                  <a:pt x="17677" y="6508"/>
                  <a:pt x="17640" y="6474"/>
                </a:cubicBezTo>
                <a:cubicBezTo>
                  <a:pt x="17448" y="6372"/>
                  <a:pt x="17375" y="6192"/>
                  <a:pt x="17219" y="6047"/>
                </a:cubicBezTo>
                <a:cubicBezTo>
                  <a:pt x="17183" y="5979"/>
                  <a:pt x="17146" y="5834"/>
                  <a:pt x="17110" y="5765"/>
                </a:cubicBezTo>
                <a:cubicBezTo>
                  <a:pt x="17073" y="5731"/>
                  <a:pt x="17027" y="5731"/>
                  <a:pt x="16991" y="5731"/>
                </a:cubicBezTo>
                <a:cubicBezTo>
                  <a:pt x="16954" y="5654"/>
                  <a:pt x="16918" y="5586"/>
                  <a:pt x="16881" y="5518"/>
                </a:cubicBezTo>
                <a:cubicBezTo>
                  <a:pt x="16799" y="5518"/>
                  <a:pt x="16726" y="5552"/>
                  <a:pt x="16616" y="5586"/>
                </a:cubicBezTo>
                <a:cubicBezTo>
                  <a:pt x="16652" y="5483"/>
                  <a:pt x="16689" y="5441"/>
                  <a:pt x="16726" y="5372"/>
                </a:cubicBezTo>
                <a:cubicBezTo>
                  <a:pt x="16652" y="5270"/>
                  <a:pt x="16616" y="5159"/>
                  <a:pt x="16534" y="5091"/>
                </a:cubicBezTo>
                <a:cubicBezTo>
                  <a:pt x="16497" y="5056"/>
                  <a:pt x="16460" y="5056"/>
                  <a:pt x="16424" y="5014"/>
                </a:cubicBezTo>
                <a:lnTo>
                  <a:pt x="16424" y="4945"/>
                </a:lnTo>
                <a:cubicBezTo>
                  <a:pt x="16387" y="4945"/>
                  <a:pt x="16342" y="4945"/>
                  <a:pt x="16268" y="4911"/>
                </a:cubicBezTo>
                <a:cubicBezTo>
                  <a:pt x="16387" y="4766"/>
                  <a:pt x="16305" y="4664"/>
                  <a:pt x="16232" y="4553"/>
                </a:cubicBezTo>
                <a:cubicBezTo>
                  <a:pt x="16159" y="4484"/>
                  <a:pt x="16076" y="4450"/>
                  <a:pt x="16040" y="4373"/>
                </a:cubicBezTo>
                <a:cubicBezTo>
                  <a:pt x="15930" y="4271"/>
                  <a:pt x="15811" y="4160"/>
                  <a:pt x="15619" y="4126"/>
                </a:cubicBezTo>
                <a:cubicBezTo>
                  <a:pt x="15583" y="4091"/>
                  <a:pt x="15583" y="4057"/>
                  <a:pt x="15546" y="3989"/>
                </a:cubicBezTo>
                <a:cubicBezTo>
                  <a:pt x="15473" y="4023"/>
                  <a:pt x="15427" y="4057"/>
                  <a:pt x="15391" y="4091"/>
                </a:cubicBezTo>
                <a:cubicBezTo>
                  <a:pt x="15354" y="4057"/>
                  <a:pt x="15317" y="4023"/>
                  <a:pt x="15317" y="4023"/>
                </a:cubicBezTo>
                <a:cubicBezTo>
                  <a:pt x="15244" y="4023"/>
                  <a:pt x="15162" y="4023"/>
                  <a:pt x="15125" y="4057"/>
                </a:cubicBezTo>
                <a:cubicBezTo>
                  <a:pt x="15089" y="3946"/>
                  <a:pt x="15016" y="3878"/>
                  <a:pt x="14970" y="3810"/>
                </a:cubicBezTo>
                <a:lnTo>
                  <a:pt x="14933" y="3844"/>
                </a:lnTo>
                <a:cubicBezTo>
                  <a:pt x="14860" y="3775"/>
                  <a:pt x="14741" y="3699"/>
                  <a:pt x="14632" y="3630"/>
                </a:cubicBezTo>
                <a:lnTo>
                  <a:pt x="14632" y="3519"/>
                </a:lnTo>
                <a:cubicBezTo>
                  <a:pt x="14595" y="3562"/>
                  <a:pt x="14558" y="3562"/>
                  <a:pt x="14513" y="3562"/>
                </a:cubicBezTo>
                <a:cubicBezTo>
                  <a:pt x="14476" y="3485"/>
                  <a:pt x="14440" y="3451"/>
                  <a:pt x="14403" y="3383"/>
                </a:cubicBezTo>
                <a:lnTo>
                  <a:pt x="14440" y="3383"/>
                </a:lnTo>
                <a:cubicBezTo>
                  <a:pt x="14476" y="3272"/>
                  <a:pt x="14476" y="3169"/>
                  <a:pt x="14513" y="3024"/>
                </a:cubicBezTo>
                <a:lnTo>
                  <a:pt x="14403" y="3024"/>
                </a:lnTo>
                <a:lnTo>
                  <a:pt x="14403" y="2921"/>
                </a:lnTo>
                <a:cubicBezTo>
                  <a:pt x="14366" y="2879"/>
                  <a:pt x="14284" y="2844"/>
                  <a:pt x="14211" y="2776"/>
                </a:cubicBezTo>
                <a:lnTo>
                  <a:pt x="14211" y="2742"/>
                </a:lnTo>
                <a:cubicBezTo>
                  <a:pt x="14138" y="2631"/>
                  <a:pt x="14056" y="2529"/>
                  <a:pt x="13946" y="2452"/>
                </a:cubicBezTo>
                <a:cubicBezTo>
                  <a:pt x="13946" y="2417"/>
                  <a:pt x="13909" y="2417"/>
                  <a:pt x="13909" y="2383"/>
                </a:cubicBezTo>
                <a:cubicBezTo>
                  <a:pt x="13877" y="2392"/>
                  <a:pt x="13846" y="2397"/>
                  <a:pt x="13817" y="2397"/>
                </a:cubicBezTo>
                <a:cubicBezTo>
                  <a:pt x="13739" y="2397"/>
                  <a:pt x="13681" y="2365"/>
                  <a:pt x="13681" y="2315"/>
                </a:cubicBezTo>
                <a:cubicBezTo>
                  <a:pt x="13717" y="2315"/>
                  <a:pt x="13754" y="2281"/>
                  <a:pt x="13790" y="2238"/>
                </a:cubicBezTo>
                <a:cubicBezTo>
                  <a:pt x="13754" y="2238"/>
                  <a:pt x="13754" y="2204"/>
                  <a:pt x="13717" y="2204"/>
                </a:cubicBezTo>
                <a:cubicBezTo>
                  <a:pt x="13754" y="2170"/>
                  <a:pt x="13790" y="2170"/>
                  <a:pt x="13827" y="2136"/>
                </a:cubicBezTo>
                <a:cubicBezTo>
                  <a:pt x="13790" y="2101"/>
                  <a:pt x="13754" y="2101"/>
                  <a:pt x="13754" y="2067"/>
                </a:cubicBezTo>
                <a:cubicBezTo>
                  <a:pt x="13754" y="2025"/>
                  <a:pt x="13754" y="1990"/>
                  <a:pt x="13790" y="1922"/>
                </a:cubicBezTo>
                <a:cubicBezTo>
                  <a:pt x="13489" y="2025"/>
                  <a:pt x="13223" y="2101"/>
                  <a:pt x="12994" y="2204"/>
                </a:cubicBezTo>
                <a:cubicBezTo>
                  <a:pt x="12958" y="2101"/>
                  <a:pt x="12912" y="2067"/>
                  <a:pt x="12912" y="1956"/>
                </a:cubicBezTo>
                <a:cubicBezTo>
                  <a:pt x="12802" y="1956"/>
                  <a:pt x="12729" y="1922"/>
                  <a:pt x="12647" y="1888"/>
                </a:cubicBezTo>
                <a:lnTo>
                  <a:pt x="12610" y="1888"/>
                </a:lnTo>
                <a:cubicBezTo>
                  <a:pt x="12418" y="1709"/>
                  <a:pt x="12153" y="1597"/>
                  <a:pt x="11888" y="1529"/>
                </a:cubicBezTo>
                <a:cubicBezTo>
                  <a:pt x="11866" y="1549"/>
                  <a:pt x="11841" y="1554"/>
                  <a:pt x="11813" y="1554"/>
                </a:cubicBezTo>
                <a:cubicBezTo>
                  <a:pt x="11784" y="1554"/>
                  <a:pt x="11753" y="1549"/>
                  <a:pt x="11723" y="1549"/>
                </a:cubicBezTo>
                <a:cubicBezTo>
                  <a:pt x="11687" y="1549"/>
                  <a:pt x="11651" y="1557"/>
                  <a:pt x="11623" y="1597"/>
                </a:cubicBezTo>
                <a:lnTo>
                  <a:pt x="11586" y="1597"/>
                </a:lnTo>
                <a:cubicBezTo>
                  <a:pt x="11540" y="1597"/>
                  <a:pt x="11504" y="1563"/>
                  <a:pt x="11467" y="1563"/>
                </a:cubicBezTo>
                <a:lnTo>
                  <a:pt x="11467" y="1495"/>
                </a:lnTo>
                <a:cubicBezTo>
                  <a:pt x="11312" y="1384"/>
                  <a:pt x="11202" y="1281"/>
                  <a:pt x="11047" y="1213"/>
                </a:cubicBezTo>
                <a:cubicBezTo>
                  <a:pt x="10900" y="1102"/>
                  <a:pt x="10745" y="1068"/>
                  <a:pt x="10589" y="1033"/>
                </a:cubicBezTo>
                <a:cubicBezTo>
                  <a:pt x="10516" y="1068"/>
                  <a:pt x="10443" y="1068"/>
                  <a:pt x="10397" y="1102"/>
                </a:cubicBezTo>
                <a:cubicBezTo>
                  <a:pt x="10324" y="999"/>
                  <a:pt x="10288" y="922"/>
                  <a:pt x="10214" y="854"/>
                </a:cubicBezTo>
                <a:cubicBezTo>
                  <a:pt x="10059" y="854"/>
                  <a:pt x="9867" y="888"/>
                  <a:pt x="9675" y="888"/>
                </a:cubicBezTo>
                <a:cubicBezTo>
                  <a:pt x="9602" y="820"/>
                  <a:pt x="9529" y="743"/>
                  <a:pt x="9446" y="641"/>
                </a:cubicBezTo>
                <a:cubicBezTo>
                  <a:pt x="9373" y="675"/>
                  <a:pt x="9300" y="675"/>
                  <a:pt x="9218" y="709"/>
                </a:cubicBezTo>
                <a:cubicBezTo>
                  <a:pt x="9071" y="572"/>
                  <a:pt x="8916" y="393"/>
                  <a:pt x="8761" y="248"/>
                </a:cubicBezTo>
                <a:cubicBezTo>
                  <a:pt x="8724" y="248"/>
                  <a:pt x="8724" y="282"/>
                  <a:pt x="8724" y="282"/>
                </a:cubicBezTo>
                <a:cubicBezTo>
                  <a:pt x="8687" y="282"/>
                  <a:pt x="8687" y="316"/>
                  <a:pt x="8651" y="316"/>
                </a:cubicBezTo>
                <a:cubicBezTo>
                  <a:pt x="8495" y="214"/>
                  <a:pt x="8386" y="102"/>
                  <a:pt x="8230" y="0"/>
                </a:cubicBezTo>
                <a:lnTo>
                  <a:pt x="8075" y="0"/>
                </a:lnTo>
                <a:cubicBezTo>
                  <a:pt x="8038" y="34"/>
                  <a:pt x="8002" y="68"/>
                  <a:pt x="7965" y="102"/>
                </a:cubicBezTo>
                <a:cubicBezTo>
                  <a:pt x="7773" y="145"/>
                  <a:pt x="7544" y="145"/>
                  <a:pt x="7352" y="145"/>
                </a:cubicBezTo>
                <a:cubicBezTo>
                  <a:pt x="7352" y="282"/>
                  <a:pt x="7160" y="214"/>
                  <a:pt x="7124" y="316"/>
                </a:cubicBezTo>
                <a:cubicBezTo>
                  <a:pt x="7014" y="282"/>
                  <a:pt x="6968" y="282"/>
                  <a:pt x="6859" y="282"/>
                </a:cubicBezTo>
                <a:lnTo>
                  <a:pt x="6859" y="572"/>
                </a:lnTo>
                <a:cubicBezTo>
                  <a:pt x="6822" y="572"/>
                  <a:pt x="6785" y="529"/>
                  <a:pt x="6740" y="529"/>
                </a:cubicBezTo>
                <a:lnTo>
                  <a:pt x="6740" y="427"/>
                </a:lnTo>
                <a:cubicBezTo>
                  <a:pt x="6667" y="316"/>
                  <a:pt x="6630" y="248"/>
                  <a:pt x="6593" y="179"/>
                </a:cubicBezTo>
                <a:cubicBezTo>
                  <a:pt x="6576" y="182"/>
                  <a:pt x="6560" y="184"/>
                  <a:pt x="6544" y="184"/>
                </a:cubicBezTo>
                <a:cubicBezTo>
                  <a:pt x="6374" y="184"/>
                  <a:pt x="6229" y="31"/>
                  <a:pt x="6054" y="0"/>
                </a:cubicBezTo>
                <a:close/>
              </a:path>
            </a:pathLst>
          </a:custGeom>
          <a:solidFill>
            <a:srgbClr val="4780C5"/>
          </a:solidFill>
          <a:ln w="12700">
            <a:miter lim="400000"/>
          </a:ln>
        </p:spPr>
        <p:txBody>
          <a:bodyPr lIns="45719" rIns="45719" anchor="ctr"/>
          <a:lstStyle/>
          <a:p>
            <a:endParaRPr/>
          </a:p>
        </p:txBody>
      </p:sp>
      <p:sp>
        <p:nvSpPr>
          <p:cNvPr id="5368" name="Google Shape;3237;p31"/>
          <p:cNvSpPr/>
          <p:nvPr/>
        </p:nvSpPr>
        <p:spPr>
          <a:xfrm rot="7969364">
            <a:off x="-796844" y="79693"/>
            <a:ext cx="1749628" cy="1130526"/>
          </a:xfrm>
          <a:custGeom>
            <a:avLst/>
            <a:gdLst/>
            <a:ahLst/>
            <a:cxnLst>
              <a:cxn ang="0">
                <a:pos x="wd2" y="hd2"/>
              </a:cxn>
              <a:cxn ang="5400000">
                <a:pos x="wd2" y="hd2"/>
              </a:cxn>
              <a:cxn ang="10800000">
                <a:pos x="wd2" y="hd2"/>
              </a:cxn>
              <a:cxn ang="16200000">
                <a:pos x="wd2" y="hd2"/>
              </a:cxn>
            </a:cxnLst>
            <a:rect l="0" t="0" r="r" b="b"/>
            <a:pathLst>
              <a:path w="21529" h="21600" extrusionOk="0">
                <a:moveTo>
                  <a:pt x="15052" y="1616"/>
                </a:moveTo>
                <a:cubicBezTo>
                  <a:pt x="15855" y="1616"/>
                  <a:pt x="16624" y="1962"/>
                  <a:pt x="17343" y="2629"/>
                </a:cubicBezTo>
                <a:cubicBezTo>
                  <a:pt x="18603" y="3780"/>
                  <a:pt x="19527" y="5414"/>
                  <a:pt x="20145" y="7424"/>
                </a:cubicBezTo>
                <a:cubicBezTo>
                  <a:pt x="20639" y="9028"/>
                  <a:pt x="20743" y="10655"/>
                  <a:pt x="20476" y="12351"/>
                </a:cubicBezTo>
                <a:cubicBezTo>
                  <a:pt x="20269" y="13694"/>
                  <a:pt x="19937" y="14906"/>
                  <a:pt x="19345" y="15965"/>
                </a:cubicBezTo>
                <a:cubicBezTo>
                  <a:pt x="18579" y="17338"/>
                  <a:pt x="17615" y="18106"/>
                  <a:pt x="16439" y="18236"/>
                </a:cubicBezTo>
                <a:cubicBezTo>
                  <a:pt x="16315" y="18236"/>
                  <a:pt x="16191" y="18267"/>
                  <a:pt x="16068" y="18267"/>
                </a:cubicBezTo>
                <a:cubicBezTo>
                  <a:pt x="15594" y="18267"/>
                  <a:pt x="15100" y="18136"/>
                  <a:pt x="14625" y="18014"/>
                </a:cubicBezTo>
                <a:cubicBezTo>
                  <a:pt x="14111" y="17853"/>
                  <a:pt x="13577" y="17661"/>
                  <a:pt x="13044" y="17530"/>
                </a:cubicBezTo>
                <a:cubicBezTo>
                  <a:pt x="12459" y="17384"/>
                  <a:pt x="11871" y="17313"/>
                  <a:pt x="11283" y="17313"/>
                </a:cubicBezTo>
                <a:cubicBezTo>
                  <a:pt x="10728" y="17313"/>
                  <a:pt x="10174" y="17376"/>
                  <a:pt x="9624" y="17499"/>
                </a:cubicBezTo>
                <a:cubicBezTo>
                  <a:pt x="8636" y="17691"/>
                  <a:pt x="7687" y="18075"/>
                  <a:pt x="6743" y="18520"/>
                </a:cubicBezTo>
                <a:cubicBezTo>
                  <a:pt x="5977" y="18904"/>
                  <a:pt x="5216" y="19257"/>
                  <a:pt x="4435" y="19610"/>
                </a:cubicBezTo>
                <a:cubicBezTo>
                  <a:pt x="3902" y="19832"/>
                  <a:pt x="3363" y="20024"/>
                  <a:pt x="2809" y="20085"/>
                </a:cubicBezTo>
                <a:cubicBezTo>
                  <a:pt x="2677" y="20117"/>
                  <a:pt x="2550" y="20134"/>
                  <a:pt x="2423" y="20134"/>
                </a:cubicBezTo>
                <a:cubicBezTo>
                  <a:pt x="2271" y="20134"/>
                  <a:pt x="2121" y="20109"/>
                  <a:pt x="1964" y="20054"/>
                </a:cubicBezTo>
                <a:cubicBezTo>
                  <a:pt x="1925" y="20054"/>
                  <a:pt x="1881" y="20024"/>
                  <a:pt x="1861" y="20024"/>
                </a:cubicBezTo>
                <a:cubicBezTo>
                  <a:pt x="1367" y="19801"/>
                  <a:pt x="1060" y="19257"/>
                  <a:pt x="996" y="18459"/>
                </a:cubicBezTo>
                <a:cubicBezTo>
                  <a:pt x="976" y="17944"/>
                  <a:pt x="1035" y="17469"/>
                  <a:pt x="1159" y="16985"/>
                </a:cubicBezTo>
                <a:cubicBezTo>
                  <a:pt x="1347" y="16249"/>
                  <a:pt x="1633" y="15612"/>
                  <a:pt x="2024" y="15098"/>
                </a:cubicBezTo>
                <a:cubicBezTo>
                  <a:pt x="2459" y="14461"/>
                  <a:pt x="2973" y="13985"/>
                  <a:pt x="3506" y="13602"/>
                </a:cubicBezTo>
                <a:cubicBezTo>
                  <a:pt x="3981" y="13249"/>
                  <a:pt x="4475" y="12957"/>
                  <a:pt x="4969" y="12673"/>
                </a:cubicBezTo>
                <a:cubicBezTo>
                  <a:pt x="5631" y="12320"/>
                  <a:pt x="6269" y="11936"/>
                  <a:pt x="6906" y="11553"/>
                </a:cubicBezTo>
                <a:cubicBezTo>
                  <a:pt x="7460" y="11230"/>
                  <a:pt x="7978" y="10816"/>
                  <a:pt x="8448" y="10371"/>
                </a:cubicBezTo>
                <a:cubicBezTo>
                  <a:pt x="9170" y="9665"/>
                  <a:pt x="9767" y="8767"/>
                  <a:pt x="10202" y="7655"/>
                </a:cubicBezTo>
                <a:cubicBezTo>
                  <a:pt x="10242" y="7555"/>
                  <a:pt x="10281" y="7424"/>
                  <a:pt x="10346" y="7333"/>
                </a:cubicBezTo>
                <a:cubicBezTo>
                  <a:pt x="10573" y="6849"/>
                  <a:pt x="10756" y="6312"/>
                  <a:pt x="10943" y="5767"/>
                </a:cubicBezTo>
                <a:cubicBezTo>
                  <a:pt x="11023" y="5506"/>
                  <a:pt x="11126" y="5253"/>
                  <a:pt x="11210" y="5031"/>
                </a:cubicBezTo>
                <a:cubicBezTo>
                  <a:pt x="11784" y="3335"/>
                  <a:pt x="12693" y="2314"/>
                  <a:pt x="13864" y="1861"/>
                </a:cubicBezTo>
                <a:cubicBezTo>
                  <a:pt x="14267" y="1696"/>
                  <a:pt x="14663" y="1616"/>
                  <a:pt x="15052" y="1616"/>
                </a:cubicBezTo>
                <a:close/>
                <a:moveTo>
                  <a:pt x="15047" y="0"/>
                </a:moveTo>
                <a:cubicBezTo>
                  <a:pt x="14692" y="0"/>
                  <a:pt x="14332" y="57"/>
                  <a:pt x="13968" y="174"/>
                </a:cubicBezTo>
                <a:cubicBezTo>
                  <a:pt x="12322" y="649"/>
                  <a:pt x="11067" y="1992"/>
                  <a:pt x="10281" y="4325"/>
                </a:cubicBezTo>
                <a:cubicBezTo>
                  <a:pt x="10138" y="4739"/>
                  <a:pt x="9995" y="5161"/>
                  <a:pt x="9871" y="5576"/>
                </a:cubicBezTo>
                <a:cubicBezTo>
                  <a:pt x="9683" y="6212"/>
                  <a:pt x="9481" y="6788"/>
                  <a:pt x="9214" y="7333"/>
                </a:cubicBezTo>
                <a:cubicBezTo>
                  <a:pt x="8987" y="7877"/>
                  <a:pt x="8695" y="8353"/>
                  <a:pt x="8324" y="8675"/>
                </a:cubicBezTo>
                <a:cubicBezTo>
                  <a:pt x="8102" y="8867"/>
                  <a:pt x="7855" y="9090"/>
                  <a:pt x="7628" y="9281"/>
                </a:cubicBezTo>
                <a:cubicBezTo>
                  <a:pt x="6842" y="9888"/>
                  <a:pt x="6042" y="10341"/>
                  <a:pt x="5236" y="10785"/>
                </a:cubicBezTo>
                <a:cubicBezTo>
                  <a:pt x="4663" y="11139"/>
                  <a:pt x="4065" y="11453"/>
                  <a:pt x="3487" y="11806"/>
                </a:cubicBezTo>
                <a:cubicBezTo>
                  <a:pt x="2869" y="12190"/>
                  <a:pt x="2271" y="12704"/>
                  <a:pt x="1737" y="13341"/>
                </a:cubicBezTo>
                <a:cubicBezTo>
                  <a:pt x="1139" y="14047"/>
                  <a:pt x="665" y="14944"/>
                  <a:pt x="339" y="15995"/>
                </a:cubicBezTo>
                <a:cubicBezTo>
                  <a:pt x="92" y="16763"/>
                  <a:pt x="-32" y="17591"/>
                  <a:pt x="8" y="18459"/>
                </a:cubicBezTo>
                <a:cubicBezTo>
                  <a:pt x="72" y="19932"/>
                  <a:pt x="689" y="21044"/>
                  <a:pt x="1594" y="21428"/>
                </a:cubicBezTo>
                <a:cubicBezTo>
                  <a:pt x="1882" y="21554"/>
                  <a:pt x="2182" y="21600"/>
                  <a:pt x="2485" y="21600"/>
                </a:cubicBezTo>
                <a:cubicBezTo>
                  <a:pt x="2572" y="21600"/>
                  <a:pt x="2659" y="21596"/>
                  <a:pt x="2745" y="21589"/>
                </a:cubicBezTo>
                <a:cubicBezTo>
                  <a:pt x="3239" y="21528"/>
                  <a:pt x="3734" y="21397"/>
                  <a:pt x="4208" y="21175"/>
                </a:cubicBezTo>
                <a:cubicBezTo>
                  <a:pt x="4929" y="20891"/>
                  <a:pt x="5651" y="20538"/>
                  <a:pt x="6373" y="20185"/>
                </a:cubicBezTo>
                <a:cubicBezTo>
                  <a:pt x="7257" y="19771"/>
                  <a:pt x="8161" y="19356"/>
                  <a:pt x="9090" y="19095"/>
                </a:cubicBezTo>
                <a:cubicBezTo>
                  <a:pt x="9783" y="18884"/>
                  <a:pt x="10476" y="18770"/>
                  <a:pt x="11168" y="18770"/>
                </a:cubicBezTo>
                <a:cubicBezTo>
                  <a:pt x="11731" y="18770"/>
                  <a:pt x="12293" y="18845"/>
                  <a:pt x="12856" y="19003"/>
                </a:cubicBezTo>
                <a:cubicBezTo>
                  <a:pt x="13370" y="19165"/>
                  <a:pt x="13884" y="19318"/>
                  <a:pt x="14403" y="19479"/>
                </a:cubicBezTo>
                <a:cubicBezTo>
                  <a:pt x="14897" y="19610"/>
                  <a:pt x="15411" y="19740"/>
                  <a:pt x="15925" y="19740"/>
                </a:cubicBezTo>
                <a:cubicBezTo>
                  <a:pt x="17738" y="19740"/>
                  <a:pt x="19196" y="18620"/>
                  <a:pt x="20288" y="16379"/>
                </a:cubicBezTo>
                <a:cubicBezTo>
                  <a:pt x="21074" y="14783"/>
                  <a:pt x="21445" y="12926"/>
                  <a:pt x="21524" y="10916"/>
                </a:cubicBezTo>
                <a:cubicBezTo>
                  <a:pt x="21568" y="9343"/>
                  <a:pt x="21341" y="7877"/>
                  <a:pt x="20906" y="6465"/>
                </a:cubicBezTo>
                <a:cubicBezTo>
                  <a:pt x="20209" y="4202"/>
                  <a:pt x="19137" y="2406"/>
                  <a:pt x="17714" y="1163"/>
                </a:cubicBezTo>
                <a:cubicBezTo>
                  <a:pt x="16880" y="396"/>
                  <a:pt x="15981" y="0"/>
                  <a:pt x="15047" y="0"/>
                </a:cubicBezTo>
                <a:close/>
              </a:path>
            </a:pathLst>
          </a:custGeom>
          <a:solidFill>
            <a:srgbClr val="D89030"/>
          </a:solidFill>
          <a:ln w="12700">
            <a:miter lim="400000"/>
          </a:ln>
        </p:spPr>
        <p:txBody>
          <a:bodyPr lIns="45719" rIns="45719" anchor="ctr"/>
          <a:lstStyle/>
          <a:p>
            <a:endParaRPr/>
          </a:p>
        </p:txBody>
      </p:sp>
      <p:sp>
        <p:nvSpPr>
          <p:cNvPr id="5369" name="Body Level One…"/>
          <p:cNvSpPr txBox="1">
            <a:spLocks noGrp="1"/>
          </p:cNvSpPr>
          <p:nvPr>
            <p:ph type="body" sz="quarter" idx="1"/>
          </p:nvPr>
        </p:nvSpPr>
        <p:spPr>
          <a:xfrm>
            <a:off x="1384999" y="1673175"/>
            <a:ext cx="2907601" cy="499201"/>
          </a:xfrm>
          <a:prstGeom prst="rect">
            <a:avLst/>
          </a:prstGeom>
        </p:spPr>
        <p:txBody>
          <a:bodyPr lIns="36574" tIns="36574" rIns="36574" bIns="36574"/>
          <a:lstStyle>
            <a:lvl1pPr marL="317500" indent="-177800">
              <a:buClrTx/>
              <a:buSzTx/>
              <a:buFontTx/>
              <a:buNone/>
              <a:defRPr sz="2500" b="1">
                <a:solidFill>
                  <a:srgbClr val="07256C"/>
                </a:solidFill>
                <a:latin typeface="Nunito"/>
                <a:ea typeface="Nunito"/>
                <a:cs typeface="Nunito"/>
                <a:sym typeface="Nunito"/>
              </a:defRPr>
            </a:lvl1pPr>
            <a:lvl2pPr marL="317500" indent="279400">
              <a:buClrTx/>
              <a:buSzTx/>
              <a:buFontTx/>
              <a:buNone/>
              <a:defRPr sz="2500" b="1">
                <a:solidFill>
                  <a:srgbClr val="07256C"/>
                </a:solidFill>
                <a:latin typeface="Nunito"/>
                <a:ea typeface="Nunito"/>
                <a:cs typeface="Nunito"/>
                <a:sym typeface="Nunito"/>
              </a:defRPr>
            </a:lvl2pPr>
            <a:lvl3pPr marL="317500" indent="736600">
              <a:buClrTx/>
              <a:buSzTx/>
              <a:buFontTx/>
              <a:buNone/>
              <a:defRPr sz="2500" b="1">
                <a:solidFill>
                  <a:srgbClr val="07256C"/>
                </a:solidFill>
                <a:latin typeface="Nunito"/>
                <a:ea typeface="Nunito"/>
                <a:cs typeface="Nunito"/>
                <a:sym typeface="Nunito"/>
              </a:defRPr>
            </a:lvl3pPr>
            <a:lvl4pPr marL="317500" indent="1193800">
              <a:buClrTx/>
              <a:buSzTx/>
              <a:buFontTx/>
              <a:buNone/>
              <a:defRPr sz="2500" b="1">
                <a:solidFill>
                  <a:srgbClr val="07256C"/>
                </a:solidFill>
                <a:latin typeface="Nunito"/>
                <a:ea typeface="Nunito"/>
                <a:cs typeface="Nunito"/>
                <a:sym typeface="Nunito"/>
              </a:defRPr>
            </a:lvl4pPr>
            <a:lvl5pPr marL="317500" indent="1651000">
              <a:buClrTx/>
              <a:buSzTx/>
              <a:buFontTx/>
              <a:buNone/>
              <a:defRPr sz="25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370" name="Title Text"/>
          <p:cNvSpPr txBox="1">
            <a:spLocks noGrp="1"/>
          </p:cNvSpPr>
          <p:nvPr>
            <p:ph type="title"/>
          </p:nvPr>
        </p:nvSpPr>
        <p:spPr>
          <a:xfrm>
            <a:off x="719999" y="445025"/>
            <a:ext cx="6594901"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53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Title and three columns">
    <p:bg>
      <p:bgPr>
        <a:solidFill>
          <a:srgbClr val="EDF0EF"/>
        </a:solidFill>
        <a:effectLst/>
      </p:bgPr>
    </p:bg>
    <p:spTree>
      <p:nvGrpSpPr>
        <p:cNvPr id="1" name=""/>
        <p:cNvGrpSpPr/>
        <p:nvPr/>
      </p:nvGrpSpPr>
      <p:grpSpPr>
        <a:xfrm>
          <a:off x="0" y="0"/>
          <a:ext cx="0" cy="0"/>
          <a:chOff x="0" y="0"/>
          <a:chExt cx="0" cy="0"/>
        </a:xfrm>
      </p:grpSpPr>
      <p:sp>
        <p:nvSpPr>
          <p:cNvPr id="5378" name="Google Shape;3244;p32"/>
          <p:cNvSpPr/>
          <p:nvPr/>
        </p:nvSpPr>
        <p:spPr>
          <a:xfrm rot="16200000">
            <a:off x="7856911" y="1224956"/>
            <a:ext cx="1893530" cy="680660"/>
          </a:xfrm>
          <a:custGeom>
            <a:avLst/>
            <a:gdLst/>
            <a:ahLst/>
            <a:cxnLst>
              <a:cxn ang="0">
                <a:pos x="wd2" y="hd2"/>
              </a:cxn>
              <a:cxn ang="5400000">
                <a:pos x="wd2" y="hd2"/>
              </a:cxn>
              <a:cxn ang="10800000">
                <a:pos x="wd2" y="hd2"/>
              </a:cxn>
              <a:cxn ang="16200000">
                <a:pos x="wd2" y="hd2"/>
              </a:cxn>
            </a:cxnLst>
            <a:rect l="0" t="0" r="r" b="b"/>
            <a:pathLst>
              <a:path w="21600" h="21600" extrusionOk="0">
                <a:moveTo>
                  <a:pt x="9941" y="0"/>
                </a:moveTo>
                <a:cubicBezTo>
                  <a:pt x="7347" y="0"/>
                  <a:pt x="4770" y="2444"/>
                  <a:pt x="2930" y="7484"/>
                </a:cubicBezTo>
                <a:cubicBezTo>
                  <a:pt x="1499" y="11339"/>
                  <a:pt x="615" y="16312"/>
                  <a:pt x="0" y="21600"/>
                </a:cubicBezTo>
                <a:lnTo>
                  <a:pt x="21600" y="21600"/>
                </a:lnTo>
                <a:cubicBezTo>
                  <a:pt x="19926" y="13059"/>
                  <a:pt x="17340" y="5700"/>
                  <a:pt x="14080" y="2159"/>
                </a:cubicBezTo>
                <a:cubicBezTo>
                  <a:pt x="12773" y="727"/>
                  <a:pt x="11354" y="0"/>
                  <a:pt x="9941" y="0"/>
                </a:cubicBezTo>
                <a:close/>
              </a:path>
            </a:pathLst>
          </a:custGeom>
          <a:solidFill>
            <a:srgbClr val="EFB156"/>
          </a:solidFill>
          <a:ln w="12700">
            <a:miter lim="400000"/>
          </a:ln>
        </p:spPr>
        <p:txBody>
          <a:bodyPr lIns="45719" rIns="45719" anchor="ctr"/>
          <a:lstStyle/>
          <a:p>
            <a:endParaRPr/>
          </a:p>
        </p:txBody>
      </p:sp>
      <p:sp>
        <p:nvSpPr>
          <p:cNvPr id="5379" name="Google Shape;3245;p32"/>
          <p:cNvSpPr/>
          <p:nvPr/>
        </p:nvSpPr>
        <p:spPr>
          <a:xfrm rot="10800000" flipH="1">
            <a:off x="-138412" y="4114091"/>
            <a:ext cx="2483294" cy="1062684"/>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4780C5"/>
          </a:solidFill>
          <a:ln w="12700">
            <a:miter lim="400000"/>
          </a:ln>
        </p:spPr>
        <p:txBody>
          <a:bodyPr lIns="45719" rIns="45719" anchor="ctr"/>
          <a:lstStyle/>
          <a:p>
            <a:endParaRPr/>
          </a:p>
        </p:txBody>
      </p:sp>
      <p:sp>
        <p:nvSpPr>
          <p:cNvPr id="5380" name="Google Shape;3246;p32"/>
          <p:cNvSpPr/>
          <p:nvPr/>
        </p:nvSpPr>
        <p:spPr>
          <a:xfrm rot="20706462">
            <a:off x="2025698" y="4286885"/>
            <a:ext cx="750701" cy="486346"/>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EFB156"/>
          </a:solidFill>
          <a:ln w="12700">
            <a:miter lim="400000"/>
          </a:ln>
        </p:spPr>
        <p:txBody>
          <a:bodyPr lIns="45719" rIns="45719" anchor="ctr"/>
          <a:lstStyle/>
          <a:p>
            <a:endParaRPr/>
          </a:p>
        </p:txBody>
      </p:sp>
      <p:grpSp>
        <p:nvGrpSpPr>
          <p:cNvPr id="5414" name="Google Shape;3247;p32"/>
          <p:cNvGrpSpPr/>
          <p:nvPr/>
        </p:nvGrpSpPr>
        <p:grpSpPr>
          <a:xfrm>
            <a:off x="7268843" y="3811084"/>
            <a:ext cx="2070235" cy="1207111"/>
            <a:chOff x="0" y="0"/>
            <a:chExt cx="2070233" cy="1207110"/>
          </a:xfrm>
        </p:grpSpPr>
        <p:sp>
          <p:nvSpPr>
            <p:cNvPr id="5381" name="Google Shape;3248;p32"/>
            <p:cNvSpPr/>
            <p:nvPr/>
          </p:nvSpPr>
          <p:spPr>
            <a:xfrm>
              <a:off x="10292" y="0"/>
              <a:ext cx="2042696" cy="1207111"/>
            </a:xfrm>
            <a:custGeom>
              <a:avLst/>
              <a:gdLst/>
              <a:ahLst/>
              <a:cxnLst>
                <a:cxn ang="0">
                  <a:pos x="wd2" y="hd2"/>
                </a:cxn>
                <a:cxn ang="5400000">
                  <a:pos x="wd2" y="hd2"/>
                </a:cxn>
                <a:cxn ang="10800000">
                  <a:pos x="wd2" y="hd2"/>
                </a:cxn>
                <a:cxn ang="16200000">
                  <a:pos x="wd2" y="hd2"/>
                </a:cxn>
              </a:cxnLst>
              <a:rect l="0" t="0" r="r" b="b"/>
              <a:pathLst>
                <a:path w="21600" h="21600" extrusionOk="0">
                  <a:moveTo>
                    <a:pt x="5740" y="2777"/>
                  </a:moveTo>
                  <a:cubicBezTo>
                    <a:pt x="5757" y="2777"/>
                    <a:pt x="5771" y="2790"/>
                    <a:pt x="5800" y="2813"/>
                  </a:cubicBezTo>
                  <a:cubicBezTo>
                    <a:pt x="5771" y="2891"/>
                    <a:pt x="5728" y="2964"/>
                    <a:pt x="5682" y="2964"/>
                  </a:cubicBezTo>
                  <a:cubicBezTo>
                    <a:pt x="5621" y="2916"/>
                    <a:pt x="5654" y="2868"/>
                    <a:pt x="5668" y="2813"/>
                  </a:cubicBezTo>
                  <a:cubicBezTo>
                    <a:pt x="5705" y="2790"/>
                    <a:pt x="5724" y="2777"/>
                    <a:pt x="5740" y="2777"/>
                  </a:cubicBezTo>
                  <a:close/>
                  <a:moveTo>
                    <a:pt x="5889" y="3542"/>
                  </a:moveTo>
                  <a:cubicBezTo>
                    <a:pt x="5949" y="3621"/>
                    <a:pt x="6010" y="3693"/>
                    <a:pt x="6067" y="3771"/>
                  </a:cubicBezTo>
                  <a:cubicBezTo>
                    <a:pt x="6156" y="3868"/>
                    <a:pt x="6262" y="3994"/>
                    <a:pt x="6351" y="4144"/>
                  </a:cubicBezTo>
                  <a:cubicBezTo>
                    <a:pt x="6366" y="4169"/>
                    <a:pt x="6380" y="4223"/>
                    <a:pt x="6409" y="4271"/>
                  </a:cubicBezTo>
                  <a:cubicBezTo>
                    <a:pt x="6544" y="4446"/>
                    <a:pt x="6647" y="4699"/>
                    <a:pt x="6765" y="4922"/>
                  </a:cubicBezTo>
                  <a:cubicBezTo>
                    <a:pt x="6825" y="5072"/>
                    <a:pt x="6900" y="5199"/>
                    <a:pt x="6957" y="5325"/>
                  </a:cubicBezTo>
                  <a:cubicBezTo>
                    <a:pt x="7017" y="5452"/>
                    <a:pt x="7046" y="5578"/>
                    <a:pt x="7106" y="5675"/>
                  </a:cubicBezTo>
                  <a:cubicBezTo>
                    <a:pt x="7224" y="5952"/>
                    <a:pt x="7331" y="6278"/>
                    <a:pt x="7419" y="6578"/>
                  </a:cubicBezTo>
                  <a:cubicBezTo>
                    <a:pt x="7491" y="6808"/>
                    <a:pt x="7551" y="7030"/>
                    <a:pt x="7626" y="7260"/>
                  </a:cubicBezTo>
                  <a:cubicBezTo>
                    <a:pt x="7654" y="7386"/>
                    <a:pt x="7686" y="7506"/>
                    <a:pt x="7715" y="7633"/>
                  </a:cubicBezTo>
                  <a:cubicBezTo>
                    <a:pt x="7758" y="7862"/>
                    <a:pt x="7818" y="8085"/>
                    <a:pt x="7865" y="8314"/>
                  </a:cubicBezTo>
                  <a:cubicBezTo>
                    <a:pt x="7893" y="8464"/>
                    <a:pt x="7893" y="8615"/>
                    <a:pt x="7921" y="8790"/>
                  </a:cubicBezTo>
                  <a:cubicBezTo>
                    <a:pt x="7893" y="8741"/>
                    <a:pt x="7879" y="8712"/>
                    <a:pt x="7865" y="8687"/>
                  </a:cubicBezTo>
                  <a:cubicBezTo>
                    <a:pt x="7776" y="8561"/>
                    <a:pt x="7701" y="8410"/>
                    <a:pt x="7612" y="8290"/>
                  </a:cubicBezTo>
                  <a:cubicBezTo>
                    <a:pt x="7580" y="8235"/>
                    <a:pt x="7551" y="8163"/>
                    <a:pt x="7523" y="8139"/>
                  </a:cubicBezTo>
                  <a:cubicBezTo>
                    <a:pt x="7402" y="7989"/>
                    <a:pt x="7313" y="7784"/>
                    <a:pt x="7210" y="7633"/>
                  </a:cubicBezTo>
                  <a:lnTo>
                    <a:pt x="7167" y="7560"/>
                  </a:lnTo>
                  <a:cubicBezTo>
                    <a:pt x="7120" y="7482"/>
                    <a:pt x="7092" y="7386"/>
                    <a:pt x="7046" y="7308"/>
                  </a:cubicBezTo>
                  <a:cubicBezTo>
                    <a:pt x="6914" y="7109"/>
                    <a:pt x="6796" y="6856"/>
                    <a:pt x="6690" y="6603"/>
                  </a:cubicBezTo>
                  <a:cubicBezTo>
                    <a:pt x="6601" y="6404"/>
                    <a:pt x="6497" y="6229"/>
                    <a:pt x="6423" y="6054"/>
                  </a:cubicBezTo>
                  <a:cubicBezTo>
                    <a:pt x="6334" y="5850"/>
                    <a:pt x="6262" y="5627"/>
                    <a:pt x="6188" y="5428"/>
                  </a:cubicBezTo>
                  <a:cubicBezTo>
                    <a:pt x="6142" y="5301"/>
                    <a:pt x="6113" y="5175"/>
                    <a:pt x="6067" y="5025"/>
                  </a:cubicBezTo>
                  <a:cubicBezTo>
                    <a:pt x="6024" y="4826"/>
                    <a:pt x="5963" y="4596"/>
                    <a:pt x="5921" y="4374"/>
                  </a:cubicBezTo>
                  <a:cubicBezTo>
                    <a:pt x="5875" y="4121"/>
                    <a:pt x="5889" y="3844"/>
                    <a:pt x="5889" y="3542"/>
                  </a:cubicBezTo>
                  <a:close/>
                  <a:moveTo>
                    <a:pt x="6052" y="2940"/>
                  </a:moveTo>
                  <a:cubicBezTo>
                    <a:pt x="6067" y="2964"/>
                    <a:pt x="6085" y="2964"/>
                    <a:pt x="6099" y="2988"/>
                  </a:cubicBezTo>
                  <a:cubicBezTo>
                    <a:pt x="6099" y="3018"/>
                    <a:pt x="6099" y="3042"/>
                    <a:pt x="6085" y="3042"/>
                  </a:cubicBezTo>
                  <a:cubicBezTo>
                    <a:pt x="6085" y="3066"/>
                    <a:pt x="6099" y="3066"/>
                    <a:pt x="6099" y="3066"/>
                  </a:cubicBezTo>
                  <a:cubicBezTo>
                    <a:pt x="6127" y="3090"/>
                    <a:pt x="6174" y="3115"/>
                    <a:pt x="6202" y="3139"/>
                  </a:cubicBezTo>
                  <a:cubicBezTo>
                    <a:pt x="6230" y="3169"/>
                    <a:pt x="6245" y="3217"/>
                    <a:pt x="6262" y="3241"/>
                  </a:cubicBezTo>
                  <a:cubicBezTo>
                    <a:pt x="6277" y="3289"/>
                    <a:pt x="6291" y="3343"/>
                    <a:pt x="6319" y="3368"/>
                  </a:cubicBezTo>
                  <a:cubicBezTo>
                    <a:pt x="6366" y="3368"/>
                    <a:pt x="6409" y="3440"/>
                    <a:pt x="6441" y="3494"/>
                  </a:cubicBezTo>
                  <a:cubicBezTo>
                    <a:pt x="6455" y="3494"/>
                    <a:pt x="6469" y="3470"/>
                    <a:pt x="6483" y="3470"/>
                  </a:cubicBezTo>
                  <a:cubicBezTo>
                    <a:pt x="6529" y="3566"/>
                    <a:pt x="6586" y="3645"/>
                    <a:pt x="6633" y="3717"/>
                  </a:cubicBezTo>
                  <a:cubicBezTo>
                    <a:pt x="6618" y="3741"/>
                    <a:pt x="6601" y="3771"/>
                    <a:pt x="6586" y="3795"/>
                  </a:cubicBezTo>
                  <a:cubicBezTo>
                    <a:pt x="6622" y="3832"/>
                    <a:pt x="6639" y="3917"/>
                    <a:pt x="6686" y="3917"/>
                  </a:cubicBezTo>
                  <a:cubicBezTo>
                    <a:pt x="6699" y="3917"/>
                    <a:pt x="6716" y="3910"/>
                    <a:pt x="6736" y="3892"/>
                  </a:cubicBezTo>
                  <a:cubicBezTo>
                    <a:pt x="6765" y="4072"/>
                    <a:pt x="6885" y="4072"/>
                    <a:pt x="6914" y="4247"/>
                  </a:cubicBezTo>
                  <a:cubicBezTo>
                    <a:pt x="6885" y="4223"/>
                    <a:pt x="6868" y="4223"/>
                    <a:pt x="6839" y="4193"/>
                  </a:cubicBezTo>
                  <a:cubicBezTo>
                    <a:pt x="6868" y="4343"/>
                    <a:pt x="6957" y="4374"/>
                    <a:pt x="6989" y="4494"/>
                  </a:cubicBezTo>
                  <a:cubicBezTo>
                    <a:pt x="7017" y="4494"/>
                    <a:pt x="7032" y="4524"/>
                    <a:pt x="7046" y="4524"/>
                  </a:cubicBezTo>
                  <a:cubicBezTo>
                    <a:pt x="7092" y="4596"/>
                    <a:pt x="7135" y="4675"/>
                    <a:pt x="7181" y="4772"/>
                  </a:cubicBezTo>
                  <a:cubicBezTo>
                    <a:pt x="7181" y="4795"/>
                    <a:pt x="7167" y="4795"/>
                    <a:pt x="7152" y="4826"/>
                  </a:cubicBezTo>
                  <a:cubicBezTo>
                    <a:pt x="7210" y="4976"/>
                    <a:pt x="7284" y="5097"/>
                    <a:pt x="7313" y="5301"/>
                  </a:cubicBezTo>
                  <a:lnTo>
                    <a:pt x="7402" y="5301"/>
                  </a:lnTo>
                  <a:cubicBezTo>
                    <a:pt x="7419" y="5325"/>
                    <a:pt x="7448" y="5374"/>
                    <a:pt x="7462" y="5428"/>
                  </a:cubicBezTo>
                  <a:cubicBezTo>
                    <a:pt x="7448" y="5428"/>
                    <a:pt x="7434" y="5452"/>
                    <a:pt x="7419" y="5452"/>
                  </a:cubicBezTo>
                  <a:cubicBezTo>
                    <a:pt x="7434" y="5578"/>
                    <a:pt x="7509" y="5627"/>
                    <a:pt x="7551" y="5729"/>
                  </a:cubicBezTo>
                  <a:cubicBezTo>
                    <a:pt x="7537" y="5729"/>
                    <a:pt x="7537" y="5753"/>
                    <a:pt x="7537" y="5753"/>
                  </a:cubicBezTo>
                  <a:cubicBezTo>
                    <a:pt x="7626" y="6079"/>
                    <a:pt x="7729" y="6404"/>
                    <a:pt x="7833" y="6729"/>
                  </a:cubicBezTo>
                  <a:cubicBezTo>
                    <a:pt x="7847" y="6729"/>
                    <a:pt x="7847" y="6705"/>
                    <a:pt x="7865" y="6705"/>
                  </a:cubicBezTo>
                  <a:cubicBezTo>
                    <a:pt x="7893" y="6784"/>
                    <a:pt x="7921" y="6856"/>
                    <a:pt x="7968" y="6958"/>
                  </a:cubicBezTo>
                  <a:cubicBezTo>
                    <a:pt x="7936" y="6934"/>
                    <a:pt x="7921" y="6934"/>
                    <a:pt x="7893" y="6934"/>
                  </a:cubicBezTo>
                  <a:cubicBezTo>
                    <a:pt x="7982" y="7157"/>
                    <a:pt x="7996" y="7434"/>
                    <a:pt x="8085" y="7657"/>
                  </a:cubicBezTo>
                  <a:cubicBezTo>
                    <a:pt x="8085" y="7838"/>
                    <a:pt x="8100" y="7886"/>
                    <a:pt x="8160" y="7958"/>
                  </a:cubicBezTo>
                  <a:cubicBezTo>
                    <a:pt x="8160" y="8037"/>
                    <a:pt x="8160" y="8109"/>
                    <a:pt x="8189" y="8187"/>
                  </a:cubicBezTo>
                  <a:cubicBezTo>
                    <a:pt x="8189" y="8211"/>
                    <a:pt x="8203" y="8235"/>
                    <a:pt x="8203" y="8235"/>
                  </a:cubicBezTo>
                  <a:cubicBezTo>
                    <a:pt x="8203" y="8464"/>
                    <a:pt x="8277" y="8639"/>
                    <a:pt x="8292" y="8862"/>
                  </a:cubicBezTo>
                  <a:cubicBezTo>
                    <a:pt x="8310" y="8989"/>
                    <a:pt x="8338" y="9091"/>
                    <a:pt x="8367" y="9218"/>
                  </a:cubicBezTo>
                  <a:lnTo>
                    <a:pt x="8367" y="9441"/>
                  </a:lnTo>
                  <a:cubicBezTo>
                    <a:pt x="8292" y="9344"/>
                    <a:pt x="8220" y="9290"/>
                    <a:pt x="8189" y="9115"/>
                  </a:cubicBezTo>
                  <a:cubicBezTo>
                    <a:pt x="8160" y="8862"/>
                    <a:pt x="8100" y="8639"/>
                    <a:pt x="8057" y="8410"/>
                  </a:cubicBezTo>
                  <a:cubicBezTo>
                    <a:pt x="8043" y="8314"/>
                    <a:pt x="8025" y="8235"/>
                    <a:pt x="8010" y="8139"/>
                  </a:cubicBezTo>
                  <a:cubicBezTo>
                    <a:pt x="7996" y="8061"/>
                    <a:pt x="7982" y="7958"/>
                    <a:pt x="7968" y="7862"/>
                  </a:cubicBezTo>
                  <a:cubicBezTo>
                    <a:pt x="7921" y="7712"/>
                    <a:pt x="7879" y="7560"/>
                    <a:pt x="7865" y="7386"/>
                  </a:cubicBezTo>
                  <a:cubicBezTo>
                    <a:pt x="7847" y="7332"/>
                    <a:pt x="7818" y="7260"/>
                    <a:pt x="7804" y="7205"/>
                  </a:cubicBezTo>
                  <a:cubicBezTo>
                    <a:pt x="7758" y="7030"/>
                    <a:pt x="7715" y="6856"/>
                    <a:pt x="7654" y="6705"/>
                  </a:cubicBezTo>
                  <a:cubicBezTo>
                    <a:pt x="7612" y="6531"/>
                    <a:pt x="7551" y="6380"/>
                    <a:pt x="7509" y="6205"/>
                  </a:cubicBezTo>
                  <a:cubicBezTo>
                    <a:pt x="7462" y="6079"/>
                    <a:pt x="7434" y="5952"/>
                    <a:pt x="7387" y="5826"/>
                  </a:cubicBezTo>
                  <a:cubicBezTo>
                    <a:pt x="7387" y="5802"/>
                    <a:pt x="7373" y="5777"/>
                    <a:pt x="7359" y="5729"/>
                  </a:cubicBezTo>
                  <a:cubicBezTo>
                    <a:pt x="7299" y="5603"/>
                    <a:pt x="7242" y="5476"/>
                    <a:pt x="7181" y="5350"/>
                  </a:cubicBezTo>
                  <a:cubicBezTo>
                    <a:pt x="7152" y="5278"/>
                    <a:pt x="7135" y="5199"/>
                    <a:pt x="7106" y="5127"/>
                  </a:cubicBezTo>
                  <a:cubicBezTo>
                    <a:pt x="7078" y="5048"/>
                    <a:pt x="7032" y="4976"/>
                    <a:pt x="6989" y="4898"/>
                  </a:cubicBezTo>
                  <a:cubicBezTo>
                    <a:pt x="6885" y="4699"/>
                    <a:pt x="6796" y="4494"/>
                    <a:pt x="6690" y="4296"/>
                  </a:cubicBezTo>
                  <a:cubicBezTo>
                    <a:pt x="6618" y="4169"/>
                    <a:pt x="6529" y="4043"/>
                    <a:pt x="6455" y="3892"/>
                  </a:cubicBezTo>
                  <a:cubicBezTo>
                    <a:pt x="6409" y="3819"/>
                    <a:pt x="6366" y="3771"/>
                    <a:pt x="6319" y="3693"/>
                  </a:cubicBezTo>
                  <a:cubicBezTo>
                    <a:pt x="6277" y="3621"/>
                    <a:pt x="6216" y="3566"/>
                    <a:pt x="6174" y="3494"/>
                  </a:cubicBezTo>
                  <a:cubicBezTo>
                    <a:pt x="6113" y="3416"/>
                    <a:pt x="6052" y="3343"/>
                    <a:pt x="5995" y="3289"/>
                  </a:cubicBezTo>
                  <a:cubicBezTo>
                    <a:pt x="5963" y="3265"/>
                    <a:pt x="5949" y="3217"/>
                    <a:pt x="5935" y="3193"/>
                  </a:cubicBezTo>
                  <a:cubicBezTo>
                    <a:pt x="5949" y="3042"/>
                    <a:pt x="6010" y="2988"/>
                    <a:pt x="6052" y="2940"/>
                  </a:cubicBezTo>
                  <a:close/>
                  <a:moveTo>
                    <a:pt x="5654" y="3319"/>
                  </a:moveTo>
                  <a:cubicBezTo>
                    <a:pt x="5711" y="3392"/>
                    <a:pt x="5682" y="3470"/>
                    <a:pt x="5696" y="3542"/>
                  </a:cubicBezTo>
                  <a:cubicBezTo>
                    <a:pt x="5711" y="3669"/>
                    <a:pt x="5711" y="3819"/>
                    <a:pt x="5711" y="3946"/>
                  </a:cubicBezTo>
                  <a:cubicBezTo>
                    <a:pt x="5711" y="3994"/>
                    <a:pt x="5696" y="4043"/>
                    <a:pt x="5696" y="4097"/>
                  </a:cubicBezTo>
                  <a:cubicBezTo>
                    <a:pt x="5682" y="4271"/>
                    <a:pt x="5728" y="4422"/>
                    <a:pt x="5771" y="4596"/>
                  </a:cubicBezTo>
                  <a:cubicBezTo>
                    <a:pt x="5771" y="4645"/>
                    <a:pt x="5800" y="4699"/>
                    <a:pt x="5818" y="4747"/>
                  </a:cubicBezTo>
                  <a:cubicBezTo>
                    <a:pt x="5846" y="4976"/>
                    <a:pt x="5921" y="5151"/>
                    <a:pt x="5978" y="5350"/>
                  </a:cubicBezTo>
                  <a:cubicBezTo>
                    <a:pt x="6024" y="5476"/>
                    <a:pt x="6038" y="5603"/>
                    <a:pt x="6085" y="5753"/>
                  </a:cubicBezTo>
                  <a:cubicBezTo>
                    <a:pt x="6099" y="5802"/>
                    <a:pt x="6127" y="5850"/>
                    <a:pt x="6156" y="5928"/>
                  </a:cubicBezTo>
                  <a:cubicBezTo>
                    <a:pt x="6202" y="6030"/>
                    <a:pt x="6230" y="6151"/>
                    <a:pt x="6291" y="6253"/>
                  </a:cubicBezTo>
                  <a:cubicBezTo>
                    <a:pt x="6469" y="6603"/>
                    <a:pt x="6618" y="6982"/>
                    <a:pt x="6796" y="7332"/>
                  </a:cubicBezTo>
                  <a:cubicBezTo>
                    <a:pt x="6811" y="7386"/>
                    <a:pt x="6853" y="7434"/>
                    <a:pt x="6885" y="7482"/>
                  </a:cubicBezTo>
                  <a:cubicBezTo>
                    <a:pt x="6928" y="7560"/>
                    <a:pt x="6975" y="7609"/>
                    <a:pt x="6989" y="7687"/>
                  </a:cubicBezTo>
                  <a:cubicBezTo>
                    <a:pt x="6989" y="7712"/>
                    <a:pt x="7003" y="7735"/>
                    <a:pt x="7017" y="7759"/>
                  </a:cubicBezTo>
                  <a:cubicBezTo>
                    <a:pt x="7106" y="7910"/>
                    <a:pt x="7210" y="8037"/>
                    <a:pt x="7299" y="8211"/>
                  </a:cubicBezTo>
                  <a:cubicBezTo>
                    <a:pt x="7359" y="8338"/>
                    <a:pt x="7434" y="8410"/>
                    <a:pt x="7491" y="8513"/>
                  </a:cubicBezTo>
                  <a:cubicBezTo>
                    <a:pt x="7598" y="8687"/>
                    <a:pt x="7701" y="8814"/>
                    <a:pt x="7790" y="8989"/>
                  </a:cubicBezTo>
                  <a:cubicBezTo>
                    <a:pt x="7847" y="9115"/>
                    <a:pt x="7936" y="9218"/>
                    <a:pt x="7996" y="9314"/>
                  </a:cubicBezTo>
                  <a:cubicBezTo>
                    <a:pt x="8057" y="9416"/>
                    <a:pt x="8057" y="9567"/>
                    <a:pt x="8071" y="9694"/>
                  </a:cubicBezTo>
                  <a:cubicBezTo>
                    <a:pt x="7968" y="9694"/>
                    <a:pt x="7953" y="9495"/>
                    <a:pt x="7865" y="9464"/>
                  </a:cubicBezTo>
                  <a:cubicBezTo>
                    <a:pt x="7865" y="9495"/>
                    <a:pt x="7847" y="9519"/>
                    <a:pt x="7847" y="9567"/>
                  </a:cubicBezTo>
                  <a:cubicBezTo>
                    <a:pt x="7790" y="9543"/>
                    <a:pt x="7758" y="9464"/>
                    <a:pt x="7758" y="9392"/>
                  </a:cubicBezTo>
                  <a:cubicBezTo>
                    <a:pt x="7715" y="9218"/>
                    <a:pt x="7640" y="9115"/>
                    <a:pt x="7551" y="9043"/>
                  </a:cubicBezTo>
                  <a:cubicBezTo>
                    <a:pt x="7509" y="8989"/>
                    <a:pt x="7476" y="8940"/>
                    <a:pt x="7434" y="8892"/>
                  </a:cubicBezTo>
                  <a:cubicBezTo>
                    <a:pt x="7448" y="8838"/>
                    <a:pt x="7448" y="8838"/>
                    <a:pt x="7462" y="8814"/>
                  </a:cubicBezTo>
                  <a:cubicBezTo>
                    <a:pt x="7419" y="8766"/>
                    <a:pt x="7387" y="8741"/>
                    <a:pt x="7345" y="8687"/>
                  </a:cubicBezTo>
                  <a:cubicBezTo>
                    <a:pt x="7331" y="8663"/>
                    <a:pt x="7299" y="8663"/>
                    <a:pt x="7284" y="8639"/>
                  </a:cubicBezTo>
                  <a:cubicBezTo>
                    <a:pt x="7242" y="8537"/>
                    <a:pt x="7195" y="8464"/>
                    <a:pt x="7120" y="8410"/>
                  </a:cubicBezTo>
                  <a:cubicBezTo>
                    <a:pt x="7135" y="8386"/>
                    <a:pt x="7135" y="8362"/>
                    <a:pt x="7135" y="8338"/>
                  </a:cubicBezTo>
                  <a:cubicBezTo>
                    <a:pt x="7078" y="8260"/>
                    <a:pt x="7017" y="8211"/>
                    <a:pt x="6957" y="8139"/>
                  </a:cubicBezTo>
                  <a:cubicBezTo>
                    <a:pt x="6957" y="8109"/>
                    <a:pt x="6975" y="8085"/>
                    <a:pt x="6975" y="8037"/>
                  </a:cubicBezTo>
                  <a:cubicBezTo>
                    <a:pt x="6914" y="7989"/>
                    <a:pt x="6885" y="7910"/>
                    <a:pt x="6839" y="7886"/>
                  </a:cubicBezTo>
                  <a:cubicBezTo>
                    <a:pt x="6811" y="7862"/>
                    <a:pt x="6796" y="7784"/>
                    <a:pt x="6779" y="7735"/>
                  </a:cubicBezTo>
                  <a:cubicBezTo>
                    <a:pt x="6736" y="7633"/>
                    <a:pt x="6690" y="7560"/>
                    <a:pt x="6647" y="7459"/>
                  </a:cubicBezTo>
                  <a:cubicBezTo>
                    <a:pt x="6647" y="7482"/>
                    <a:pt x="6633" y="7482"/>
                    <a:pt x="6633" y="7482"/>
                  </a:cubicBezTo>
                  <a:cubicBezTo>
                    <a:pt x="6601" y="7459"/>
                    <a:pt x="6572" y="7410"/>
                    <a:pt x="6544" y="7356"/>
                  </a:cubicBezTo>
                  <a:cubicBezTo>
                    <a:pt x="6558" y="7356"/>
                    <a:pt x="6572" y="7332"/>
                    <a:pt x="6586" y="7332"/>
                  </a:cubicBezTo>
                  <a:cubicBezTo>
                    <a:pt x="6572" y="7283"/>
                    <a:pt x="6558" y="7260"/>
                    <a:pt x="6544" y="7205"/>
                  </a:cubicBezTo>
                  <a:cubicBezTo>
                    <a:pt x="6497" y="7109"/>
                    <a:pt x="6455" y="7030"/>
                    <a:pt x="6423" y="6934"/>
                  </a:cubicBezTo>
                  <a:lnTo>
                    <a:pt x="6409" y="6934"/>
                  </a:lnTo>
                  <a:cubicBezTo>
                    <a:pt x="6409" y="6982"/>
                    <a:pt x="6409" y="7030"/>
                    <a:pt x="6423" y="7085"/>
                  </a:cubicBezTo>
                  <a:lnTo>
                    <a:pt x="6409" y="7085"/>
                  </a:lnTo>
                  <a:cubicBezTo>
                    <a:pt x="6366" y="6958"/>
                    <a:pt x="6319" y="6856"/>
                    <a:pt x="6277" y="6729"/>
                  </a:cubicBezTo>
                  <a:cubicBezTo>
                    <a:pt x="6305" y="6603"/>
                    <a:pt x="6230" y="6578"/>
                    <a:pt x="6202" y="6506"/>
                  </a:cubicBezTo>
                  <a:cubicBezTo>
                    <a:pt x="6174" y="6452"/>
                    <a:pt x="6142" y="6428"/>
                    <a:pt x="6113" y="6380"/>
                  </a:cubicBezTo>
                  <a:cubicBezTo>
                    <a:pt x="6113" y="6356"/>
                    <a:pt x="6099" y="6302"/>
                    <a:pt x="6099" y="6302"/>
                  </a:cubicBezTo>
                  <a:cubicBezTo>
                    <a:pt x="6052" y="6253"/>
                    <a:pt x="6024" y="6205"/>
                    <a:pt x="5978" y="6151"/>
                  </a:cubicBezTo>
                  <a:cubicBezTo>
                    <a:pt x="6010" y="6127"/>
                    <a:pt x="6010" y="6103"/>
                    <a:pt x="6024" y="6079"/>
                  </a:cubicBezTo>
                  <a:cubicBezTo>
                    <a:pt x="6010" y="6030"/>
                    <a:pt x="5978" y="6000"/>
                    <a:pt x="5963" y="5976"/>
                  </a:cubicBezTo>
                  <a:lnTo>
                    <a:pt x="5963" y="5880"/>
                  </a:lnTo>
                  <a:lnTo>
                    <a:pt x="5949" y="5880"/>
                  </a:lnTo>
                  <a:cubicBezTo>
                    <a:pt x="5907" y="5699"/>
                    <a:pt x="5860" y="5549"/>
                    <a:pt x="5818" y="5374"/>
                  </a:cubicBezTo>
                  <a:lnTo>
                    <a:pt x="5818" y="5500"/>
                  </a:lnTo>
                  <a:cubicBezTo>
                    <a:pt x="5800" y="5500"/>
                    <a:pt x="5800" y="5500"/>
                    <a:pt x="5800" y="5524"/>
                  </a:cubicBezTo>
                  <a:cubicBezTo>
                    <a:pt x="5785" y="5476"/>
                    <a:pt x="5785" y="5428"/>
                    <a:pt x="5771" y="5398"/>
                  </a:cubicBezTo>
                  <a:cubicBezTo>
                    <a:pt x="5771" y="5374"/>
                    <a:pt x="5757" y="5374"/>
                    <a:pt x="5757" y="5374"/>
                  </a:cubicBezTo>
                  <a:cubicBezTo>
                    <a:pt x="5757" y="5301"/>
                    <a:pt x="5771" y="5247"/>
                    <a:pt x="5757" y="5199"/>
                  </a:cubicBezTo>
                  <a:cubicBezTo>
                    <a:pt x="5743" y="5097"/>
                    <a:pt x="5711" y="5025"/>
                    <a:pt x="5682" y="4922"/>
                  </a:cubicBezTo>
                  <a:cubicBezTo>
                    <a:pt x="5682" y="4946"/>
                    <a:pt x="5668" y="4976"/>
                    <a:pt x="5654" y="5025"/>
                  </a:cubicBezTo>
                  <a:cubicBezTo>
                    <a:pt x="5621" y="4922"/>
                    <a:pt x="5608" y="4874"/>
                    <a:pt x="5593" y="4795"/>
                  </a:cubicBezTo>
                  <a:cubicBezTo>
                    <a:pt x="5608" y="4772"/>
                    <a:pt x="5621" y="4747"/>
                    <a:pt x="5639" y="4723"/>
                  </a:cubicBezTo>
                  <a:cubicBezTo>
                    <a:pt x="5621" y="4645"/>
                    <a:pt x="5593" y="4573"/>
                    <a:pt x="5579" y="4524"/>
                  </a:cubicBezTo>
                  <a:cubicBezTo>
                    <a:pt x="5579" y="4374"/>
                    <a:pt x="5565" y="4271"/>
                    <a:pt x="5551" y="4144"/>
                  </a:cubicBezTo>
                  <a:cubicBezTo>
                    <a:pt x="5551" y="4169"/>
                    <a:pt x="5533" y="4193"/>
                    <a:pt x="5533" y="4193"/>
                  </a:cubicBezTo>
                  <a:cubicBezTo>
                    <a:pt x="5518" y="4193"/>
                    <a:pt x="5504" y="4018"/>
                    <a:pt x="5518" y="3946"/>
                  </a:cubicBezTo>
                  <a:cubicBezTo>
                    <a:pt x="5490" y="3868"/>
                    <a:pt x="5490" y="3795"/>
                    <a:pt x="5504" y="3717"/>
                  </a:cubicBezTo>
                  <a:cubicBezTo>
                    <a:pt x="5533" y="3591"/>
                    <a:pt x="5551" y="3470"/>
                    <a:pt x="5565" y="3343"/>
                  </a:cubicBezTo>
                  <a:cubicBezTo>
                    <a:pt x="5593" y="3319"/>
                    <a:pt x="5621" y="3319"/>
                    <a:pt x="5654" y="3319"/>
                  </a:cubicBezTo>
                  <a:close/>
                  <a:moveTo>
                    <a:pt x="12507" y="9416"/>
                  </a:moveTo>
                  <a:cubicBezTo>
                    <a:pt x="12550" y="9591"/>
                    <a:pt x="12596" y="9766"/>
                    <a:pt x="12610" y="9971"/>
                  </a:cubicBezTo>
                  <a:cubicBezTo>
                    <a:pt x="12475" y="9893"/>
                    <a:pt x="12418" y="9591"/>
                    <a:pt x="12507" y="9416"/>
                  </a:cubicBezTo>
                  <a:close/>
                  <a:moveTo>
                    <a:pt x="12315" y="9796"/>
                  </a:moveTo>
                  <a:cubicBezTo>
                    <a:pt x="12372" y="9796"/>
                    <a:pt x="12447" y="9947"/>
                    <a:pt x="12447" y="10097"/>
                  </a:cubicBezTo>
                  <a:cubicBezTo>
                    <a:pt x="12358" y="10097"/>
                    <a:pt x="12268" y="9947"/>
                    <a:pt x="12254" y="9820"/>
                  </a:cubicBezTo>
                  <a:cubicBezTo>
                    <a:pt x="12268" y="9820"/>
                    <a:pt x="12297" y="9820"/>
                    <a:pt x="12315" y="9796"/>
                  </a:cubicBezTo>
                  <a:close/>
                  <a:moveTo>
                    <a:pt x="12582" y="10121"/>
                  </a:moveTo>
                  <a:cubicBezTo>
                    <a:pt x="12653" y="10146"/>
                    <a:pt x="12671" y="10247"/>
                    <a:pt x="12714" y="10368"/>
                  </a:cubicBezTo>
                  <a:cubicBezTo>
                    <a:pt x="12625" y="10368"/>
                    <a:pt x="12596" y="10247"/>
                    <a:pt x="12550" y="10193"/>
                  </a:cubicBezTo>
                  <a:cubicBezTo>
                    <a:pt x="12564" y="10169"/>
                    <a:pt x="12564" y="10146"/>
                    <a:pt x="12582" y="10121"/>
                  </a:cubicBezTo>
                  <a:close/>
                  <a:moveTo>
                    <a:pt x="8310" y="9766"/>
                  </a:moveTo>
                  <a:cubicBezTo>
                    <a:pt x="8352" y="9844"/>
                    <a:pt x="8427" y="9868"/>
                    <a:pt x="8441" y="10019"/>
                  </a:cubicBezTo>
                  <a:cubicBezTo>
                    <a:pt x="8441" y="10067"/>
                    <a:pt x="8470" y="10121"/>
                    <a:pt x="8470" y="10169"/>
                  </a:cubicBezTo>
                  <a:cubicBezTo>
                    <a:pt x="8487" y="10218"/>
                    <a:pt x="8470" y="10272"/>
                    <a:pt x="8441" y="10296"/>
                  </a:cubicBezTo>
                  <a:lnTo>
                    <a:pt x="8441" y="10398"/>
                  </a:lnTo>
                  <a:cubicBezTo>
                    <a:pt x="8427" y="10320"/>
                    <a:pt x="8352" y="10320"/>
                    <a:pt x="8367" y="10218"/>
                  </a:cubicBezTo>
                  <a:cubicBezTo>
                    <a:pt x="8338" y="10121"/>
                    <a:pt x="8324" y="10043"/>
                    <a:pt x="8292" y="9947"/>
                  </a:cubicBezTo>
                  <a:cubicBezTo>
                    <a:pt x="8263" y="9893"/>
                    <a:pt x="8277" y="9820"/>
                    <a:pt x="8310" y="9766"/>
                  </a:cubicBezTo>
                  <a:close/>
                  <a:moveTo>
                    <a:pt x="5648" y="2110"/>
                  </a:moveTo>
                  <a:cubicBezTo>
                    <a:pt x="5694" y="2110"/>
                    <a:pt x="5739" y="2133"/>
                    <a:pt x="5785" y="2162"/>
                  </a:cubicBezTo>
                  <a:cubicBezTo>
                    <a:pt x="5875" y="2211"/>
                    <a:pt x="5978" y="2235"/>
                    <a:pt x="6067" y="2361"/>
                  </a:cubicBezTo>
                  <a:cubicBezTo>
                    <a:pt x="6127" y="2440"/>
                    <a:pt x="6216" y="2488"/>
                    <a:pt x="6291" y="2566"/>
                  </a:cubicBezTo>
                  <a:cubicBezTo>
                    <a:pt x="6351" y="2614"/>
                    <a:pt x="6394" y="2717"/>
                    <a:pt x="6441" y="2790"/>
                  </a:cubicBezTo>
                  <a:cubicBezTo>
                    <a:pt x="6469" y="2813"/>
                    <a:pt x="6497" y="2837"/>
                    <a:pt x="6529" y="2868"/>
                  </a:cubicBezTo>
                  <a:cubicBezTo>
                    <a:pt x="6601" y="2964"/>
                    <a:pt x="6690" y="3066"/>
                    <a:pt x="6765" y="3193"/>
                  </a:cubicBezTo>
                  <a:lnTo>
                    <a:pt x="7078" y="3717"/>
                  </a:lnTo>
                  <a:cubicBezTo>
                    <a:pt x="7152" y="3844"/>
                    <a:pt x="7210" y="3994"/>
                    <a:pt x="7284" y="4121"/>
                  </a:cubicBezTo>
                  <a:cubicBezTo>
                    <a:pt x="7345" y="4247"/>
                    <a:pt x="7402" y="4374"/>
                    <a:pt x="7462" y="4494"/>
                  </a:cubicBezTo>
                  <a:cubicBezTo>
                    <a:pt x="7509" y="4596"/>
                    <a:pt x="7566" y="4723"/>
                    <a:pt x="7612" y="4826"/>
                  </a:cubicBezTo>
                  <a:cubicBezTo>
                    <a:pt x="7686" y="5000"/>
                    <a:pt x="7743" y="5175"/>
                    <a:pt x="7818" y="5350"/>
                  </a:cubicBezTo>
                  <a:cubicBezTo>
                    <a:pt x="7847" y="5452"/>
                    <a:pt x="7879" y="5549"/>
                    <a:pt x="7907" y="5651"/>
                  </a:cubicBezTo>
                  <a:cubicBezTo>
                    <a:pt x="7921" y="5699"/>
                    <a:pt x="7953" y="5753"/>
                    <a:pt x="7968" y="5802"/>
                  </a:cubicBezTo>
                  <a:cubicBezTo>
                    <a:pt x="8025" y="5976"/>
                    <a:pt x="8085" y="6181"/>
                    <a:pt x="8146" y="6380"/>
                  </a:cubicBezTo>
                  <a:cubicBezTo>
                    <a:pt x="8189" y="6506"/>
                    <a:pt x="8220" y="6633"/>
                    <a:pt x="8263" y="6754"/>
                  </a:cubicBezTo>
                  <a:cubicBezTo>
                    <a:pt x="8338" y="6958"/>
                    <a:pt x="8367" y="7157"/>
                    <a:pt x="8413" y="7386"/>
                  </a:cubicBezTo>
                  <a:cubicBezTo>
                    <a:pt x="8427" y="7482"/>
                    <a:pt x="8456" y="7585"/>
                    <a:pt x="8487" y="7687"/>
                  </a:cubicBezTo>
                  <a:cubicBezTo>
                    <a:pt x="8516" y="7838"/>
                    <a:pt x="8559" y="8012"/>
                    <a:pt x="8577" y="8163"/>
                  </a:cubicBezTo>
                  <a:cubicBezTo>
                    <a:pt x="8577" y="8260"/>
                    <a:pt x="8605" y="8362"/>
                    <a:pt x="8634" y="8464"/>
                  </a:cubicBezTo>
                  <a:cubicBezTo>
                    <a:pt x="8666" y="8615"/>
                    <a:pt x="8680" y="8790"/>
                    <a:pt x="8708" y="8940"/>
                  </a:cubicBezTo>
                  <a:cubicBezTo>
                    <a:pt x="8708" y="8989"/>
                    <a:pt x="8723" y="9043"/>
                    <a:pt x="8723" y="9067"/>
                  </a:cubicBezTo>
                  <a:cubicBezTo>
                    <a:pt x="8755" y="9368"/>
                    <a:pt x="8797" y="9645"/>
                    <a:pt x="8826" y="9916"/>
                  </a:cubicBezTo>
                  <a:cubicBezTo>
                    <a:pt x="8844" y="9971"/>
                    <a:pt x="8826" y="10043"/>
                    <a:pt x="8844" y="10097"/>
                  </a:cubicBezTo>
                  <a:cubicBezTo>
                    <a:pt x="8838" y="10100"/>
                    <a:pt x="8832" y="10101"/>
                    <a:pt x="8826" y="10101"/>
                  </a:cubicBezTo>
                  <a:cubicBezTo>
                    <a:pt x="8777" y="10101"/>
                    <a:pt x="8751" y="10014"/>
                    <a:pt x="8723" y="9971"/>
                  </a:cubicBezTo>
                  <a:cubicBezTo>
                    <a:pt x="8694" y="9916"/>
                    <a:pt x="8666" y="9844"/>
                    <a:pt x="8634" y="9796"/>
                  </a:cubicBezTo>
                  <a:cubicBezTo>
                    <a:pt x="8666" y="9669"/>
                    <a:pt x="8634" y="9464"/>
                    <a:pt x="8591" y="9392"/>
                  </a:cubicBezTo>
                  <a:cubicBezTo>
                    <a:pt x="8559" y="9091"/>
                    <a:pt x="8530" y="8766"/>
                    <a:pt x="8456" y="8464"/>
                  </a:cubicBezTo>
                  <a:cubicBezTo>
                    <a:pt x="8413" y="8314"/>
                    <a:pt x="8381" y="8109"/>
                    <a:pt x="8352" y="7934"/>
                  </a:cubicBezTo>
                  <a:cubicBezTo>
                    <a:pt x="8338" y="7886"/>
                    <a:pt x="8324" y="7808"/>
                    <a:pt x="8310" y="7735"/>
                  </a:cubicBezTo>
                  <a:cubicBezTo>
                    <a:pt x="8310" y="7712"/>
                    <a:pt x="8292" y="7657"/>
                    <a:pt x="8292" y="7609"/>
                  </a:cubicBezTo>
                  <a:lnTo>
                    <a:pt x="8277" y="7609"/>
                  </a:lnTo>
                  <a:cubicBezTo>
                    <a:pt x="8263" y="7537"/>
                    <a:pt x="8249" y="7459"/>
                    <a:pt x="8220" y="7410"/>
                  </a:cubicBezTo>
                  <a:lnTo>
                    <a:pt x="8235" y="7410"/>
                  </a:lnTo>
                  <a:cubicBezTo>
                    <a:pt x="8220" y="7332"/>
                    <a:pt x="8203" y="7283"/>
                    <a:pt x="8189" y="7235"/>
                  </a:cubicBezTo>
                  <a:cubicBezTo>
                    <a:pt x="8189" y="7157"/>
                    <a:pt x="8160" y="7085"/>
                    <a:pt x="8132" y="6982"/>
                  </a:cubicBezTo>
                  <a:cubicBezTo>
                    <a:pt x="8100" y="6856"/>
                    <a:pt x="8057" y="6729"/>
                    <a:pt x="8025" y="6578"/>
                  </a:cubicBezTo>
                  <a:cubicBezTo>
                    <a:pt x="7982" y="6428"/>
                    <a:pt x="7921" y="6253"/>
                    <a:pt x="7879" y="6103"/>
                  </a:cubicBezTo>
                  <a:cubicBezTo>
                    <a:pt x="7833" y="5952"/>
                    <a:pt x="7790" y="5777"/>
                    <a:pt x="7729" y="5627"/>
                  </a:cubicBezTo>
                  <a:cubicBezTo>
                    <a:pt x="7640" y="5428"/>
                    <a:pt x="7566" y="5199"/>
                    <a:pt x="7476" y="5025"/>
                  </a:cubicBezTo>
                  <a:cubicBezTo>
                    <a:pt x="7448" y="4976"/>
                    <a:pt x="7434" y="4922"/>
                    <a:pt x="7434" y="4898"/>
                  </a:cubicBezTo>
                  <a:cubicBezTo>
                    <a:pt x="7373" y="4723"/>
                    <a:pt x="7284" y="4621"/>
                    <a:pt x="7224" y="4470"/>
                  </a:cubicBezTo>
                  <a:cubicBezTo>
                    <a:pt x="7167" y="4343"/>
                    <a:pt x="7120" y="4247"/>
                    <a:pt x="7063" y="4121"/>
                  </a:cubicBezTo>
                  <a:cubicBezTo>
                    <a:pt x="7032" y="4072"/>
                    <a:pt x="6989" y="3994"/>
                    <a:pt x="6957" y="3946"/>
                  </a:cubicBezTo>
                  <a:cubicBezTo>
                    <a:pt x="6943" y="3922"/>
                    <a:pt x="6914" y="3868"/>
                    <a:pt x="6900" y="3844"/>
                  </a:cubicBezTo>
                  <a:cubicBezTo>
                    <a:pt x="6811" y="3693"/>
                    <a:pt x="6722" y="3542"/>
                    <a:pt x="6647" y="3392"/>
                  </a:cubicBezTo>
                  <a:cubicBezTo>
                    <a:pt x="6633" y="3392"/>
                    <a:pt x="6633" y="3392"/>
                    <a:pt x="6633" y="3368"/>
                  </a:cubicBezTo>
                  <a:cubicBezTo>
                    <a:pt x="6572" y="3343"/>
                    <a:pt x="6529" y="3265"/>
                    <a:pt x="6497" y="3193"/>
                  </a:cubicBezTo>
                  <a:cubicBezTo>
                    <a:pt x="6469" y="3115"/>
                    <a:pt x="6455" y="3090"/>
                    <a:pt x="6409" y="3066"/>
                  </a:cubicBezTo>
                  <a:cubicBezTo>
                    <a:pt x="6366" y="3042"/>
                    <a:pt x="6334" y="2988"/>
                    <a:pt x="6305" y="2940"/>
                  </a:cubicBezTo>
                  <a:cubicBezTo>
                    <a:pt x="6245" y="2891"/>
                    <a:pt x="6202" y="2813"/>
                    <a:pt x="6142" y="2765"/>
                  </a:cubicBezTo>
                  <a:cubicBezTo>
                    <a:pt x="6099" y="2687"/>
                    <a:pt x="6038" y="2638"/>
                    <a:pt x="5978" y="2591"/>
                  </a:cubicBezTo>
                  <a:cubicBezTo>
                    <a:pt x="5921" y="2536"/>
                    <a:pt x="5860" y="2488"/>
                    <a:pt x="5800" y="2464"/>
                  </a:cubicBezTo>
                  <a:cubicBezTo>
                    <a:pt x="5771" y="2440"/>
                    <a:pt x="5757" y="2385"/>
                    <a:pt x="5728" y="2385"/>
                  </a:cubicBezTo>
                  <a:cubicBezTo>
                    <a:pt x="5695" y="2366"/>
                    <a:pt x="5665" y="2357"/>
                    <a:pt x="5636" y="2357"/>
                  </a:cubicBezTo>
                  <a:cubicBezTo>
                    <a:pt x="5560" y="2357"/>
                    <a:pt x="5498" y="2420"/>
                    <a:pt x="5444" y="2512"/>
                  </a:cubicBezTo>
                  <a:cubicBezTo>
                    <a:pt x="5461" y="2717"/>
                    <a:pt x="5415" y="2868"/>
                    <a:pt x="5387" y="3018"/>
                  </a:cubicBezTo>
                  <a:cubicBezTo>
                    <a:pt x="5372" y="3090"/>
                    <a:pt x="5372" y="3139"/>
                    <a:pt x="5354" y="3217"/>
                  </a:cubicBezTo>
                  <a:cubicBezTo>
                    <a:pt x="5354" y="3265"/>
                    <a:pt x="5340" y="3343"/>
                    <a:pt x="5340" y="3416"/>
                  </a:cubicBezTo>
                  <a:cubicBezTo>
                    <a:pt x="5340" y="3494"/>
                    <a:pt x="5354" y="3591"/>
                    <a:pt x="5354" y="3693"/>
                  </a:cubicBezTo>
                  <a:cubicBezTo>
                    <a:pt x="5372" y="3771"/>
                    <a:pt x="5372" y="3844"/>
                    <a:pt x="5372" y="3922"/>
                  </a:cubicBezTo>
                  <a:cubicBezTo>
                    <a:pt x="5372" y="4043"/>
                    <a:pt x="5354" y="4169"/>
                    <a:pt x="5354" y="4296"/>
                  </a:cubicBezTo>
                  <a:cubicBezTo>
                    <a:pt x="5372" y="4398"/>
                    <a:pt x="5387" y="4494"/>
                    <a:pt x="5401" y="4573"/>
                  </a:cubicBezTo>
                  <a:cubicBezTo>
                    <a:pt x="5429" y="4675"/>
                    <a:pt x="5444" y="4772"/>
                    <a:pt x="5476" y="4850"/>
                  </a:cubicBezTo>
                  <a:cubicBezTo>
                    <a:pt x="5490" y="4946"/>
                    <a:pt x="5504" y="5048"/>
                    <a:pt x="5533" y="5151"/>
                  </a:cubicBezTo>
                  <a:cubicBezTo>
                    <a:pt x="5533" y="5199"/>
                    <a:pt x="5551" y="5247"/>
                    <a:pt x="5565" y="5301"/>
                  </a:cubicBezTo>
                  <a:cubicBezTo>
                    <a:pt x="5668" y="5603"/>
                    <a:pt x="5728" y="5904"/>
                    <a:pt x="5846" y="6181"/>
                  </a:cubicBezTo>
                  <a:cubicBezTo>
                    <a:pt x="5875" y="6253"/>
                    <a:pt x="5921" y="6332"/>
                    <a:pt x="5949" y="6428"/>
                  </a:cubicBezTo>
                  <a:cubicBezTo>
                    <a:pt x="5949" y="6452"/>
                    <a:pt x="5949" y="6482"/>
                    <a:pt x="5963" y="6482"/>
                  </a:cubicBezTo>
                  <a:cubicBezTo>
                    <a:pt x="6024" y="6633"/>
                    <a:pt x="6085" y="6754"/>
                    <a:pt x="6127" y="6880"/>
                  </a:cubicBezTo>
                  <a:cubicBezTo>
                    <a:pt x="6174" y="6934"/>
                    <a:pt x="6202" y="7007"/>
                    <a:pt x="6230" y="7085"/>
                  </a:cubicBezTo>
                  <a:lnTo>
                    <a:pt x="6262" y="7085"/>
                  </a:lnTo>
                  <a:cubicBezTo>
                    <a:pt x="6305" y="7283"/>
                    <a:pt x="6394" y="7434"/>
                    <a:pt x="6483" y="7609"/>
                  </a:cubicBezTo>
                  <a:lnTo>
                    <a:pt x="6529" y="7687"/>
                  </a:lnTo>
                  <a:cubicBezTo>
                    <a:pt x="6601" y="7808"/>
                    <a:pt x="6676" y="7934"/>
                    <a:pt x="6736" y="8085"/>
                  </a:cubicBezTo>
                  <a:cubicBezTo>
                    <a:pt x="6796" y="8211"/>
                    <a:pt x="6868" y="8314"/>
                    <a:pt x="6943" y="8410"/>
                  </a:cubicBezTo>
                  <a:cubicBezTo>
                    <a:pt x="6975" y="8464"/>
                    <a:pt x="7003" y="8537"/>
                    <a:pt x="7032" y="8615"/>
                  </a:cubicBezTo>
                  <a:cubicBezTo>
                    <a:pt x="7046" y="8615"/>
                    <a:pt x="7046" y="8591"/>
                    <a:pt x="7046" y="8591"/>
                  </a:cubicBezTo>
                  <a:cubicBezTo>
                    <a:pt x="7106" y="8663"/>
                    <a:pt x="7120" y="8814"/>
                    <a:pt x="7210" y="8814"/>
                  </a:cubicBezTo>
                  <a:cubicBezTo>
                    <a:pt x="7270" y="8916"/>
                    <a:pt x="7299" y="9043"/>
                    <a:pt x="7373" y="9091"/>
                  </a:cubicBezTo>
                  <a:cubicBezTo>
                    <a:pt x="7448" y="9139"/>
                    <a:pt x="7462" y="9265"/>
                    <a:pt x="7509" y="9344"/>
                  </a:cubicBezTo>
                  <a:cubicBezTo>
                    <a:pt x="7523" y="9368"/>
                    <a:pt x="7537" y="9416"/>
                    <a:pt x="7566" y="9441"/>
                  </a:cubicBezTo>
                  <a:cubicBezTo>
                    <a:pt x="7626" y="9519"/>
                    <a:pt x="7686" y="9591"/>
                    <a:pt x="7729" y="9669"/>
                  </a:cubicBezTo>
                  <a:cubicBezTo>
                    <a:pt x="7776" y="9766"/>
                    <a:pt x="7804" y="9820"/>
                    <a:pt x="7865" y="9844"/>
                  </a:cubicBezTo>
                  <a:cubicBezTo>
                    <a:pt x="7879" y="9893"/>
                    <a:pt x="7893" y="9947"/>
                    <a:pt x="7907" y="9971"/>
                  </a:cubicBezTo>
                  <a:cubicBezTo>
                    <a:pt x="7953" y="10019"/>
                    <a:pt x="8010" y="10067"/>
                    <a:pt x="8057" y="10146"/>
                  </a:cubicBezTo>
                  <a:cubicBezTo>
                    <a:pt x="8085" y="10169"/>
                    <a:pt x="8100" y="10218"/>
                    <a:pt x="8132" y="10296"/>
                  </a:cubicBezTo>
                  <a:cubicBezTo>
                    <a:pt x="8160" y="10398"/>
                    <a:pt x="8174" y="10519"/>
                    <a:pt x="8174" y="10669"/>
                  </a:cubicBezTo>
                  <a:cubicBezTo>
                    <a:pt x="8114" y="10621"/>
                    <a:pt x="8071" y="10573"/>
                    <a:pt x="8010" y="10495"/>
                  </a:cubicBezTo>
                  <a:cubicBezTo>
                    <a:pt x="7879" y="10296"/>
                    <a:pt x="7729" y="10097"/>
                    <a:pt x="7598" y="9893"/>
                  </a:cubicBezTo>
                  <a:lnTo>
                    <a:pt x="7313" y="9416"/>
                  </a:lnTo>
                  <a:cubicBezTo>
                    <a:pt x="7195" y="9242"/>
                    <a:pt x="7078" y="9067"/>
                    <a:pt x="6975" y="8892"/>
                  </a:cubicBezTo>
                  <a:lnTo>
                    <a:pt x="6736" y="8488"/>
                  </a:lnTo>
                  <a:cubicBezTo>
                    <a:pt x="6676" y="8362"/>
                    <a:pt x="6618" y="8235"/>
                    <a:pt x="6544" y="8109"/>
                  </a:cubicBezTo>
                  <a:cubicBezTo>
                    <a:pt x="6512" y="8061"/>
                    <a:pt x="6469" y="7989"/>
                    <a:pt x="6441" y="7934"/>
                  </a:cubicBezTo>
                  <a:cubicBezTo>
                    <a:pt x="6319" y="7759"/>
                    <a:pt x="6230" y="7560"/>
                    <a:pt x="6142" y="7356"/>
                  </a:cubicBezTo>
                  <a:cubicBezTo>
                    <a:pt x="6067" y="7205"/>
                    <a:pt x="5995" y="7030"/>
                    <a:pt x="5921" y="6880"/>
                  </a:cubicBezTo>
                  <a:cubicBezTo>
                    <a:pt x="5889" y="6808"/>
                    <a:pt x="5860" y="6705"/>
                    <a:pt x="5832" y="6633"/>
                  </a:cubicBezTo>
                  <a:cubicBezTo>
                    <a:pt x="5800" y="6555"/>
                    <a:pt x="5771" y="6506"/>
                    <a:pt x="5743" y="6428"/>
                  </a:cubicBezTo>
                  <a:cubicBezTo>
                    <a:pt x="5682" y="6356"/>
                    <a:pt x="5654" y="6229"/>
                    <a:pt x="5621" y="6103"/>
                  </a:cubicBezTo>
                  <a:cubicBezTo>
                    <a:pt x="5551" y="5904"/>
                    <a:pt x="5504" y="5675"/>
                    <a:pt x="5415" y="5476"/>
                  </a:cubicBezTo>
                  <a:cubicBezTo>
                    <a:pt x="5387" y="5374"/>
                    <a:pt x="5354" y="5278"/>
                    <a:pt x="5340" y="5151"/>
                  </a:cubicBezTo>
                  <a:cubicBezTo>
                    <a:pt x="5298" y="4898"/>
                    <a:pt x="5237" y="4621"/>
                    <a:pt x="5194" y="4343"/>
                  </a:cubicBezTo>
                  <a:lnTo>
                    <a:pt x="5194" y="4223"/>
                  </a:lnTo>
                  <a:cubicBezTo>
                    <a:pt x="5194" y="4121"/>
                    <a:pt x="5209" y="4018"/>
                    <a:pt x="5194" y="3946"/>
                  </a:cubicBezTo>
                  <a:lnTo>
                    <a:pt x="5194" y="3669"/>
                  </a:lnTo>
                  <a:cubicBezTo>
                    <a:pt x="5177" y="3542"/>
                    <a:pt x="5194" y="3416"/>
                    <a:pt x="5177" y="3289"/>
                  </a:cubicBezTo>
                  <a:cubicBezTo>
                    <a:pt x="5177" y="3139"/>
                    <a:pt x="5209" y="2988"/>
                    <a:pt x="5237" y="2868"/>
                  </a:cubicBezTo>
                  <a:cubicBezTo>
                    <a:pt x="5266" y="2717"/>
                    <a:pt x="5298" y="2591"/>
                    <a:pt x="5340" y="2464"/>
                  </a:cubicBezTo>
                  <a:cubicBezTo>
                    <a:pt x="5372" y="2361"/>
                    <a:pt x="5401" y="2289"/>
                    <a:pt x="5444" y="2235"/>
                  </a:cubicBezTo>
                  <a:cubicBezTo>
                    <a:pt x="5490" y="2211"/>
                    <a:pt x="5533" y="2162"/>
                    <a:pt x="5565" y="2139"/>
                  </a:cubicBezTo>
                  <a:cubicBezTo>
                    <a:pt x="5593" y="2118"/>
                    <a:pt x="5621" y="2110"/>
                    <a:pt x="5648" y="2110"/>
                  </a:cubicBezTo>
                  <a:close/>
                  <a:moveTo>
                    <a:pt x="8737" y="10398"/>
                  </a:moveTo>
                  <a:cubicBezTo>
                    <a:pt x="8872" y="10495"/>
                    <a:pt x="8947" y="10645"/>
                    <a:pt x="8947" y="10922"/>
                  </a:cubicBezTo>
                  <a:cubicBezTo>
                    <a:pt x="8947" y="10922"/>
                    <a:pt x="8933" y="10922"/>
                    <a:pt x="8915" y="10947"/>
                  </a:cubicBezTo>
                  <a:cubicBezTo>
                    <a:pt x="8915" y="10971"/>
                    <a:pt x="8933" y="11001"/>
                    <a:pt x="8933" y="11025"/>
                  </a:cubicBezTo>
                  <a:cubicBezTo>
                    <a:pt x="8858" y="11001"/>
                    <a:pt x="8811" y="10947"/>
                    <a:pt x="8797" y="10820"/>
                  </a:cubicBezTo>
                  <a:cubicBezTo>
                    <a:pt x="8783" y="10724"/>
                    <a:pt x="8769" y="10621"/>
                    <a:pt x="8723" y="10549"/>
                  </a:cubicBezTo>
                  <a:cubicBezTo>
                    <a:pt x="8708" y="10519"/>
                    <a:pt x="8737" y="10446"/>
                    <a:pt x="8737" y="10398"/>
                  </a:cubicBezTo>
                  <a:close/>
                  <a:moveTo>
                    <a:pt x="8381" y="10645"/>
                  </a:moveTo>
                  <a:cubicBezTo>
                    <a:pt x="8441" y="10724"/>
                    <a:pt x="8487" y="10796"/>
                    <a:pt x="8530" y="10850"/>
                  </a:cubicBezTo>
                  <a:cubicBezTo>
                    <a:pt x="8559" y="10947"/>
                    <a:pt x="8591" y="11049"/>
                    <a:pt x="8559" y="11175"/>
                  </a:cubicBezTo>
                  <a:cubicBezTo>
                    <a:pt x="8550" y="11183"/>
                    <a:pt x="8542" y="11187"/>
                    <a:pt x="8535" y="11187"/>
                  </a:cubicBezTo>
                  <a:cubicBezTo>
                    <a:pt x="8496" y="11187"/>
                    <a:pt x="8480" y="11097"/>
                    <a:pt x="8441" y="11097"/>
                  </a:cubicBezTo>
                  <a:cubicBezTo>
                    <a:pt x="8427" y="10947"/>
                    <a:pt x="8399" y="10820"/>
                    <a:pt x="8381" y="10645"/>
                  </a:cubicBezTo>
                  <a:close/>
                  <a:moveTo>
                    <a:pt x="5579" y="1783"/>
                  </a:moveTo>
                  <a:cubicBezTo>
                    <a:pt x="5621" y="1783"/>
                    <a:pt x="5654" y="1813"/>
                    <a:pt x="5682" y="1813"/>
                  </a:cubicBezTo>
                  <a:cubicBezTo>
                    <a:pt x="5700" y="1807"/>
                    <a:pt x="5718" y="1804"/>
                    <a:pt x="5736" y="1804"/>
                  </a:cubicBezTo>
                  <a:cubicBezTo>
                    <a:pt x="5807" y="1804"/>
                    <a:pt x="5878" y="1847"/>
                    <a:pt x="5949" y="1886"/>
                  </a:cubicBezTo>
                  <a:cubicBezTo>
                    <a:pt x="6038" y="1934"/>
                    <a:pt x="6113" y="2012"/>
                    <a:pt x="6188" y="2084"/>
                  </a:cubicBezTo>
                  <a:cubicBezTo>
                    <a:pt x="6262" y="2162"/>
                    <a:pt x="6351" y="2235"/>
                    <a:pt x="6423" y="2313"/>
                  </a:cubicBezTo>
                  <a:cubicBezTo>
                    <a:pt x="6455" y="2361"/>
                    <a:pt x="6483" y="2416"/>
                    <a:pt x="6512" y="2440"/>
                  </a:cubicBezTo>
                  <a:cubicBezTo>
                    <a:pt x="6676" y="2614"/>
                    <a:pt x="6825" y="2813"/>
                    <a:pt x="6975" y="3042"/>
                  </a:cubicBezTo>
                  <a:cubicBezTo>
                    <a:pt x="7046" y="3169"/>
                    <a:pt x="7120" y="3289"/>
                    <a:pt x="7195" y="3416"/>
                  </a:cubicBezTo>
                  <a:cubicBezTo>
                    <a:pt x="7270" y="3566"/>
                    <a:pt x="7345" y="3741"/>
                    <a:pt x="7434" y="3922"/>
                  </a:cubicBezTo>
                  <a:cubicBezTo>
                    <a:pt x="7462" y="3994"/>
                    <a:pt x="7509" y="4072"/>
                    <a:pt x="7537" y="4144"/>
                  </a:cubicBezTo>
                  <a:cubicBezTo>
                    <a:pt x="7626" y="4296"/>
                    <a:pt x="7701" y="4422"/>
                    <a:pt x="7758" y="4621"/>
                  </a:cubicBezTo>
                  <a:cubicBezTo>
                    <a:pt x="7790" y="4723"/>
                    <a:pt x="7847" y="4795"/>
                    <a:pt x="7879" y="4898"/>
                  </a:cubicBezTo>
                  <a:cubicBezTo>
                    <a:pt x="7953" y="5072"/>
                    <a:pt x="8025" y="5247"/>
                    <a:pt x="8071" y="5428"/>
                  </a:cubicBezTo>
                  <a:cubicBezTo>
                    <a:pt x="8114" y="5578"/>
                    <a:pt x="8160" y="5699"/>
                    <a:pt x="8220" y="5850"/>
                  </a:cubicBezTo>
                  <a:cubicBezTo>
                    <a:pt x="8249" y="5928"/>
                    <a:pt x="8263" y="6030"/>
                    <a:pt x="8292" y="6127"/>
                  </a:cubicBezTo>
                  <a:cubicBezTo>
                    <a:pt x="8352" y="6332"/>
                    <a:pt x="8427" y="6531"/>
                    <a:pt x="8487" y="6729"/>
                  </a:cubicBezTo>
                  <a:cubicBezTo>
                    <a:pt x="8502" y="6784"/>
                    <a:pt x="8516" y="6856"/>
                    <a:pt x="8530" y="6934"/>
                  </a:cubicBezTo>
                  <a:cubicBezTo>
                    <a:pt x="8544" y="7055"/>
                    <a:pt x="8577" y="7181"/>
                    <a:pt x="8605" y="7308"/>
                  </a:cubicBezTo>
                  <a:cubicBezTo>
                    <a:pt x="8634" y="7459"/>
                    <a:pt x="8680" y="7585"/>
                    <a:pt x="8708" y="7735"/>
                  </a:cubicBezTo>
                  <a:cubicBezTo>
                    <a:pt x="8723" y="7838"/>
                    <a:pt x="8737" y="7910"/>
                    <a:pt x="8755" y="8012"/>
                  </a:cubicBezTo>
                  <a:cubicBezTo>
                    <a:pt x="8769" y="8109"/>
                    <a:pt x="8797" y="8235"/>
                    <a:pt x="8811" y="8338"/>
                  </a:cubicBezTo>
                  <a:cubicBezTo>
                    <a:pt x="8844" y="8513"/>
                    <a:pt x="8872" y="8687"/>
                    <a:pt x="8901" y="8862"/>
                  </a:cubicBezTo>
                  <a:cubicBezTo>
                    <a:pt x="8915" y="8965"/>
                    <a:pt x="8947" y="9067"/>
                    <a:pt x="8947" y="9163"/>
                  </a:cubicBezTo>
                  <a:cubicBezTo>
                    <a:pt x="8961" y="9265"/>
                    <a:pt x="8961" y="9392"/>
                    <a:pt x="8975" y="9519"/>
                  </a:cubicBezTo>
                  <a:cubicBezTo>
                    <a:pt x="8990" y="9645"/>
                    <a:pt x="9022" y="9796"/>
                    <a:pt x="9036" y="9947"/>
                  </a:cubicBezTo>
                  <a:cubicBezTo>
                    <a:pt x="9050" y="10067"/>
                    <a:pt x="9065" y="10193"/>
                    <a:pt x="9093" y="10344"/>
                  </a:cubicBezTo>
                  <a:lnTo>
                    <a:pt x="9093" y="10423"/>
                  </a:lnTo>
                  <a:cubicBezTo>
                    <a:pt x="9022" y="10423"/>
                    <a:pt x="9004" y="10344"/>
                    <a:pt x="8990" y="10247"/>
                  </a:cubicBezTo>
                  <a:cubicBezTo>
                    <a:pt x="8975" y="10146"/>
                    <a:pt x="8975" y="10043"/>
                    <a:pt x="8961" y="9916"/>
                  </a:cubicBezTo>
                  <a:cubicBezTo>
                    <a:pt x="8933" y="9742"/>
                    <a:pt x="8933" y="9543"/>
                    <a:pt x="8886" y="9344"/>
                  </a:cubicBezTo>
                  <a:cubicBezTo>
                    <a:pt x="8844" y="9091"/>
                    <a:pt x="8826" y="8838"/>
                    <a:pt x="8783" y="8591"/>
                  </a:cubicBezTo>
                  <a:cubicBezTo>
                    <a:pt x="8755" y="8410"/>
                    <a:pt x="8708" y="8260"/>
                    <a:pt x="8680" y="8085"/>
                  </a:cubicBezTo>
                  <a:cubicBezTo>
                    <a:pt x="8666" y="7989"/>
                    <a:pt x="8634" y="7886"/>
                    <a:pt x="8634" y="7784"/>
                  </a:cubicBezTo>
                  <a:cubicBezTo>
                    <a:pt x="8619" y="7633"/>
                    <a:pt x="8577" y="7482"/>
                    <a:pt x="8530" y="7356"/>
                  </a:cubicBezTo>
                  <a:cubicBezTo>
                    <a:pt x="8502" y="7205"/>
                    <a:pt x="8470" y="7030"/>
                    <a:pt x="8427" y="6880"/>
                  </a:cubicBezTo>
                  <a:cubicBezTo>
                    <a:pt x="8413" y="6832"/>
                    <a:pt x="8399" y="6784"/>
                    <a:pt x="8381" y="6705"/>
                  </a:cubicBezTo>
                  <a:cubicBezTo>
                    <a:pt x="8310" y="6452"/>
                    <a:pt x="8220" y="6205"/>
                    <a:pt x="8146" y="5928"/>
                  </a:cubicBezTo>
                  <a:cubicBezTo>
                    <a:pt x="8085" y="5753"/>
                    <a:pt x="8043" y="5578"/>
                    <a:pt x="7982" y="5428"/>
                  </a:cubicBezTo>
                  <a:cubicBezTo>
                    <a:pt x="7921" y="5278"/>
                    <a:pt x="7879" y="5127"/>
                    <a:pt x="7818" y="4976"/>
                  </a:cubicBezTo>
                  <a:cubicBezTo>
                    <a:pt x="7743" y="4795"/>
                    <a:pt x="7686" y="4621"/>
                    <a:pt x="7612" y="4470"/>
                  </a:cubicBezTo>
                  <a:cubicBezTo>
                    <a:pt x="7537" y="4296"/>
                    <a:pt x="7448" y="4144"/>
                    <a:pt x="7359" y="3994"/>
                  </a:cubicBezTo>
                  <a:cubicBezTo>
                    <a:pt x="7299" y="3868"/>
                    <a:pt x="7242" y="3741"/>
                    <a:pt x="7181" y="3621"/>
                  </a:cubicBezTo>
                  <a:cubicBezTo>
                    <a:pt x="7167" y="3591"/>
                    <a:pt x="7152" y="3542"/>
                    <a:pt x="7135" y="3518"/>
                  </a:cubicBezTo>
                  <a:cubicBezTo>
                    <a:pt x="7003" y="3319"/>
                    <a:pt x="6868" y="3090"/>
                    <a:pt x="6750" y="2891"/>
                  </a:cubicBezTo>
                  <a:cubicBezTo>
                    <a:pt x="6690" y="2790"/>
                    <a:pt x="6618" y="2741"/>
                    <a:pt x="6558" y="2663"/>
                  </a:cubicBezTo>
                  <a:cubicBezTo>
                    <a:pt x="6512" y="2614"/>
                    <a:pt x="6483" y="2566"/>
                    <a:pt x="6441" y="2512"/>
                  </a:cubicBezTo>
                  <a:cubicBezTo>
                    <a:pt x="6366" y="2361"/>
                    <a:pt x="6262" y="2289"/>
                    <a:pt x="6156" y="2211"/>
                  </a:cubicBezTo>
                  <a:cubicBezTo>
                    <a:pt x="6099" y="2139"/>
                    <a:pt x="6038" y="2084"/>
                    <a:pt x="5978" y="2060"/>
                  </a:cubicBezTo>
                  <a:cubicBezTo>
                    <a:pt x="5846" y="1964"/>
                    <a:pt x="5711" y="1909"/>
                    <a:pt x="5565" y="1909"/>
                  </a:cubicBezTo>
                  <a:cubicBezTo>
                    <a:pt x="5476" y="1909"/>
                    <a:pt x="5415" y="1964"/>
                    <a:pt x="5354" y="2084"/>
                  </a:cubicBezTo>
                  <a:cubicBezTo>
                    <a:pt x="5298" y="2235"/>
                    <a:pt x="5237" y="2385"/>
                    <a:pt x="5194" y="2536"/>
                  </a:cubicBezTo>
                  <a:cubicBezTo>
                    <a:pt x="5134" y="2741"/>
                    <a:pt x="5087" y="2940"/>
                    <a:pt x="5087" y="3169"/>
                  </a:cubicBezTo>
                  <a:cubicBezTo>
                    <a:pt x="5073" y="3289"/>
                    <a:pt x="5059" y="3392"/>
                    <a:pt x="5059" y="3494"/>
                  </a:cubicBezTo>
                  <a:cubicBezTo>
                    <a:pt x="5059" y="3542"/>
                    <a:pt x="5045" y="3566"/>
                    <a:pt x="5059" y="3591"/>
                  </a:cubicBezTo>
                  <a:cubicBezTo>
                    <a:pt x="5087" y="3771"/>
                    <a:pt x="5073" y="3946"/>
                    <a:pt x="5073" y="4144"/>
                  </a:cubicBezTo>
                  <a:cubicBezTo>
                    <a:pt x="5073" y="4446"/>
                    <a:pt x="5120" y="4747"/>
                    <a:pt x="5194" y="5025"/>
                  </a:cubicBezTo>
                  <a:cubicBezTo>
                    <a:pt x="5223" y="5127"/>
                    <a:pt x="5237" y="5223"/>
                    <a:pt x="5266" y="5301"/>
                  </a:cubicBezTo>
                  <a:cubicBezTo>
                    <a:pt x="5298" y="5452"/>
                    <a:pt x="5340" y="5578"/>
                    <a:pt x="5372" y="5699"/>
                  </a:cubicBezTo>
                  <a:cubicBezTo>
                    <a:pt x="5429" y="5904"/>
                    <a:pt x="5490" y="6079"/>
                    <a:pt x="5533" y="6278"/>
                  </a:cubicBezTo>
                  <a:cubicBezTo>
                    <a:pt x="5565" y="6356"/>
                    <a:pt x="5593" y="6452"/>
                    <a:pt x="5621" y="6531"/>
                  </a:cubicBezTo>
                  <a:cubicBezTo>
                    <a:pt x="5711" y="6729"/>
                    <a:pt x="5800" y="6958"/>
                    <a:pt x="5907" y="7157"/>
                  </a:cubicBezTo>
                  <a:cubicBezTo>
                    <a:pt x="6010" y="7332"/>
                    <a:pt x="6099" y="7560"/>
                    <a:pt x="6188" y="7759"/>
                  </a:cubicBezTo>
                  <a:cubicBezTo>
                    <a:pt x="6245" y="7886"/>
                    <a:pt x="6291" y="7989"/>
                    <a:pt x="6351" y="8109"/>
                  </a:cubicBezTo>
                  <a:cubicBezTo>
                    <a:pt x="6469" y="8314"/>
                    <a:pt x="6586" y="8513"/>
                    <a:pt x="6708" y="8712"/>
                  </a:cubicBezTo>
                  <a:cubicBezTo>
                    <a:pt x="6722" y="8741"/>
                    <a:pt x="6750" y="8814"/>
                    <a:pt x="6779" y="8838"/>
                  </a:cubicBezTo>
                  <a:cubicBezTo>
                    <a:pt x="6928" y="9091"/>
                    <a:pt x="7078" y="9314"/>
                    <a:pt x="7224" y="9543"/>
                  </a:cubicBezTo>
                  <a:cubicBezTo>
                    <a:pt x="7299" y="9669"/>
                    <a:pt x="7359" y="9796"/>
                    <a:pt x="7434" y="9916"/>
                  </a:cubicBezTo>
                  <a:cubicBezTo>
                    <a:pt x="7476" y="9994"/>
                    <a:pt x="7523" y="10043"/>
                    <a:pt x="7566" y="10097"/>
                  </a:cubicBezTo>
                  <a:cubicBezTo>
                    <a:pt x="7669" y="10218"/>
                    <a:pt x="7758" y="10344"/>
                    <a:pt x="7833" y="10495"/>
                  </a:cubicBezTo>
                  <a:cubicBezTo>
                    <a:pt x="7865" y="10549"/>
                    <a:pt x="7907" y="10597"/>
                    <a:pt x="7936" y="10645"/>
                  </a:cubicBezTo>
                  <a:cubicBezTo>
                    <a:pt x="8025" y="10772"/>
                    <a:pt x="8132" y="10875"/>
                    <a:pt x="8220" y="11001"/>
                  </a:cubicBezTo>
                  <a:cubicBezTo>
                    <a:pt x="8203" y="11073"/>
                    <a:pt x="8263" y="11151"/>
                    <a:pt x="8203" y="11224"/>
                  </a:cubicBezTo>
                  <a:cubicBezTo>
                    <a:pt x="8160" y="11151"/>
                    <a:pt x="8114" y="11049"/>
                    <a:pt x="8071" y="10971"/>
                  </a:cubicBezTo>
                  <a:cubicBezTo>
                    <a:pt x="8043" y="10922"/>
                    <a:pt x="8010" y="10898"/>
                    <a:pt x="7968" y="10850"/>
                  </a:cubicBezTo>
                  <a:cubicBezTo>
                    <a:pt x="7893" y="10748"/>
                    <a:pt x="7833" y="10645"/>
                    <a:pt x="7758" y="10549"/>
                  </a:cubicBezTo>
                  <a:cubicBezTo>
                    <a:pt x="7729" y="10495"/>
                    <a:pt x="7686" y="10446"/>
                    <a:pt x="7654" y="10423"/>
                  </a:cubicBezTo>
                  <a:cubicBezTo>
                    <a:pt x="7612" y="10344"/>
                    <a:pt x="7566" y="10296"/>
                    <a:pt x="7523" y="10218"/>
                  </a:cubicBezTo>
                  <a:cubicBezTo>
                    <a:pt x="7402" y="10043"/>
                    <a:pt x="7299" y="9893"/>
                    <a:pt x="7210" y="9694"/>
                  </a:cubicBezTo>
                  <a:cubicBezTo>
                    <a:pt x="7167" y="9591"/>
                    <a:pt x="7092" y="9543"/>
                    <a:pt x="7046" y="9441"/>
                  </a:cubicBezTo>
                  <a:cubicBezTo>
                    <a:pt x="6900" y="9242"/>
                    <a:pt x="6765" y="9043"/>
                    <a:pt x="6647" y="8790"/>
                  </a:cubicBezTo>
                  <a:lnTo>
                    <a:pt x="6512" y="8561"/>
                  </a:lnTo>
                  <a:cubicBezTo>
                    <a:pt x="6423" y="8410"/>
                    <a:pt x="6334" y="8260"/>
                    <a:pt x="6245" y="8085"/>
                  </a:cubicBezTo>
                  <a:cubicBezTo>
                    <a:pt x="6156" y="7934"/>
                    <a:pt x="6085" y="7784"/>
                    <a:pt x="6010" y="7609"/>
                  </a:cubicBezTo>
                  <a:cubicBezTo>
                    <a:pt x="5978" y="7537"/>
                    <a:pt x="5949" y="7459"/>
                    <a:pt x="5907" y="7386"/>
                  </a:cubicBezTo>
                  <a:cubicBezTo>
                    <a:pt x="5800" y="7133"/>
                    <a:pt x="5696" y="6904"/>
                    <a:pt x="5579" y="6657"/>
                  </a:cubicBezTo>
                  <a:cubicBezTo>
                    <a:pt x="5551" y="6578"/>
                    <a:pt x="5504" y="6482"/>
                    <a:pt x="5476" y="6380"/>
                  </a:cubicBezTo>
                  <a:cubicBezTo>
                    <a:pt x="5429" y="6229"/>
                    <a:pt x="5401" y="6079"/>
                    <a:pt x="5354" y="5952"/>
                  </a:cubicBezTo>
                  <a:cubicBezTo>
                    <a:pt x="5312" y="5826"/>
                    <a:pt x="5284" y="5729"/>
                    <a:pt x="5251" y="5627"/>
                  </a:cubicBezTo>
                  <a:cubicBezTo>
                    <a:pt x="5209" y="5476"/>
                    <a:pt x="5177" y="5350"/>
                    <a:pt x="5148" y="5199"/>
                  </a:cubicBezTo>
                  <a:cubicBezTo>
                    <a:pt x="5120" y="5072"/>
                    <a:pt x="5087" y="4946"/>
                    <a:pt x="5059" y="4826"/>
                  </a:cubicBezTo>
                  <a:cubicBezTo>
                    <a:pt x="5030" y="4621"/>
                    <a:pt x="4970" y="4422"/>
                    <a:pt x="4984" y="4223"/>
                  </a:cubicBezTo>
                  <a:cubicBezTo>
                    <a:pt x="4984" y="4144"/>
                    <a:pt x="4999" y="4072"/>
                    <a:pt x="4999" y="3970"/>
                  </a:cubicBezTo>
                  <a:cubicBezTo>
                    <a:pt x="4999" y="3892"/>
                    <a:pt x="4984" y="3795"/>
                    <a:pt x="4984" y="3717"/>
                  </a:cubicBezTo>
                  <a:cubicBezTo>
                    <a:pt x="4999" y="3542"/>
                    <a:pt x="4984" y="3392"/>
                    <a:pt x="4984" y="3217"/>
                  </a:cubicBezTo>
                  <a:cubicBezTo>
                    <a:pt x="4984" y="3066"/>
                    <a:pt x="5017" y="2891"/>
                    <a:pt x="5045" y="2765"/>
                  </a:cubicBezTo>
                  <a:cubicBezTo>
                    <a:pt x="5073" y="2663"/>
                    <a:pt x="5087" y="2566"/>
                    <a:pt x="5120" y="2464"/>
                  </a:cubicBezTo>
                  <a:cubicBezTo>
                    <a:pt x="5162" y="2338"/>
                    <a:pt x="5209" y="2187"/>
                    <a:pt x="5251" y="2060"/>
                  </a:cubicBezTo>
                  <a:cubicBezTo>
                    <a:pt x="5266" y="2036"/>
                    <a:pt x="5266" y="2036"/>
                    <a:pt x="5284" y="2012"/>
                  </a:cubicBezTo>
                  <a:cubicBezTo>
                    <a:pt x="5340" y="1964"/>
                    <a:pt x="5415" y="1886"/>
                    <a:pt x="5476" y="1813"/>
                  </a:cubicBezTo>
                  <a:cubicBezTo>
                    <a:pt x="5504" y="1813"/>
                    <a:pt x="5551" y="1783"/>
                    <a:pt x="5579" y="1783"/>
                  </a:cubicBezTo>
                  <a:close/>
                  <a:moveTo>
                    <a:pt x="9078" y="10850"/>
                  </a:moveTo>
                  <a:cubicBezTo>
                    <a:pt x="9153" y="10898"/>
                    <a:pt x="9168" y="11073"/>
                    <a:pt x="9139" y="11374"/>
                  </a:cubicBezTo>
                  <a:cubicBezTo>
                    <a:pt x="9093" y="11200"/>
                    <a:pt x="9065" y="11049"/>
                    <a:pt x="9078" y="10850"/>
                  </a:cubicBezTo>
                  <a:close/>
                  <a:moveTo>
                    <a:pt x="8441" y="11374"/>
                  </a:moveTo>
                  <a:cubicBezTo>
                    <a:pt x="8591" y="11525"/>
                    <a:pt x="8634" y="11627"/>
                    <a:pt x="8591" y="11724"/>
                  </a:cubicBezTo>
                  <a:cubicBezTo>
                    <a:pt x="8544" y="11627"/>
                    <a:pt x="8456" y="11573"/>
                    <a:pt x="8441" y="11374"/>
                  </a:cubicBezTo>
                  <a:close/>
                  <a:moveTo>
                    <a:pt x="9317" y="11175"/>
                  </a:moveTo>
                  <a:cubicBezTo>
                    <a:pt x="9467" y="11248"/>
                    <a:pt x="9556" y="11477"/>
                    <a:pt x="9538" y="11699"/>
                  </a:cubicBezTo>
                  <a:cubicBezTo>
                    <a:pt x="9524" y="11724"/>
                    <a:pt x="9509" y="11724"/>
                    <a:pt x="9495" y="11754"/>
                  </a:cubicBezTo>
                  <a:cubicBezTo>
                    <a:pt x="9467" y="11724"/>
                    <a:pt x="9435" y="11699"/>
                    <a:pt x="9392" y="11699"/>
                  </a:cubicBezTo>
                  <a:cubicBezTo>
                    <a:pt x="9360" y="11525"/>
                    <a:pt x="9317" y="11374"/>
                    <a:pt x="9317" y="11175"/>
                  </a:cubicBezTo>
                  <a:close/>
                  <a:moveTo>
                    <a:pt x="8797" y="11200"/>
                  </a:moveTo>
                  <a:cubicBezTo>
                    <a:pt x="8947" y="11350"/>
                    <a:pt x="9036" y="11501"/>
                    <a:pt x="8990" y="11802"/>
                  </a:cubicBezTo>
                  <a:cubicBezTo>
                    <a:pt x="8858" y="11724"/>
                    <a:pt x="8783" y="11525"/>
                    <a:pt x="8797" y="11200"/>
                  </a:cubicBezTo>
                  <a:close/>
                  <a:moveTo>
                    <a:pt x="5565" y="1235"/>
                  </a:moveTo>
                  <a:cubicBezTo>
                    <a:pt x="5639" y="1235"/>
                    <a:pt x="5728" y="1235"/>
                    <a:pt x="5818" y="1259"/>
                  </a:cubicBezTo>
                  <a:cubicBezTo>
                    <a:pt x="5889" y="1283"/>
                    <a:pt x="5963" y="1331"/>
                    <a:pt x="6052" y="1385"/>
                  </a:cubicBezTo>
                  <a:cubicBezTo>
                    <a:pt x="6067" y="1385"/>
                    <a:pt x="6099" y="1410"/>
                    <a:pt x="6127" y="1410"/>
                  </a:cubicBezTo>
                  <a:cubicBezTo>
                    <a:pt x="6142" y="1434"/>
                    <a:pt x="6174" y="1434"/>
                    <a:pt x="6188" y="1434"/>
                  </a:cubicBezTo>
                  <a:cubicBezTo>
                    <a:pt x="6305" y="1560"/>
                    <a:pt x="6423" y="1663"/>
                    <a:pt x="6544" y="1783"/>
                  </a:cubicBezTo>
                  <a:cubicBezTo>
                    <a:pt x="6601" y="1862"/>
                    <a:pt x="6661" y="1934"/>
                    <a:pt x="6722" y="2012"/>
                  </a:cubicBezTo>
                  <a:cubicBezTo>
                    <a:pt x="6736" y="2060"/>
                    <a:pt x="6765" y="2115"/>
                    <a:pt x="6796" y="2139"/>
                  </a:cubicBezTo>
                  <a:cubicBezTo>
                    <a:pt x="6928" y="2187"/>
                    <a:pt x="6989" y="2385"/>
                    <a:pt x="7092" y="2512"/>
                  </a:cubicBezTo>
                  <a:cubicBezTo>
                    <a:pt x="7167" y="2614"/>
                    <a:pt x="7242" y="2765"/>
                    <a:pt x="7313" y="2868"/>
                  </a:cubicBezTo>
                  <a:cubicBezTo>
                    <a:pt x="7387" y="3018"/>
                    <a:pt x="7476" y="3139"/>
                    <a:pt x="7551" y="3289"/>
                  </a:cubicBezTo>
                  <a:cubicBezTo>
                    <a:pt x="7580" y="3343"/>
                    <a:pt x="7612" y="3416"/>
                    <a:pt x="7640" y="3494"/>
                  </a:cubicBezTo>
                  <a:cubicBezTo>
                    <a:pt x="7758" y="3741"/>
                    <a:pt x="7893" y="3970"/>
                    <a:pt x="7996" y="4247"/>
                  </a:cubicBezTo>
                  <a:cubicBezTo>
                    <a:pt x="8100" y="4470"/>
                    <a:pt x="8203" y="4675"/>
                    <a:pt x="8277" y="4922"/>
                  </a:cubicBezTo>
                  <a:cubicBezTo>
                    <a:pt x="8310" y="4976"/>
                    <a:pt x="8310" y="5025"/>
                    <a:pt x="8338" y="5072"/>
                  </a:cubicBezTo>
                  <a:cubicBezTo>
                    <a:pt x="8367" y="5175"/>
                    <a:pt x="8399" y="5278"/>
                    <a:pt x="8441" y="5374"/>
                  </a:cubicBezTo>
                  <a:cubicBezTo>
                    <a:pt x="8502" y="5603"/>
                    <a:pt x="8577" y="5850"/>
                    <a:pt x="8648" y="6079"/>
                  </a:cubicBezTo>
                  <a:cubicBezTo>
                    <a:pt x="8680" y="6181"/>
                    <a:pt x="8708" y="6278"/>
                    <a:pt x="8737" y="6380"/>
                  </a:cubicBezTo>
                  <a:cubicBezTo>
                    <a:pt x="8783" y="6555"/>
                    <a:pt x="8826" y="6729"/>
                    <a:pt x="8872" y="6904"/>
                  </a:cubicBezTo>
                  <a:cubicBezTo>
                    <a:pt x="8915" y="7085"/>
                    <a:pt x="8947" y="7260"/>
                    <a:pt x="8990" y="7434"/>
                  </a:cubicBezTo>
                  <a:cubicBezTo>
                    <a:pt x="9036" y="7609"/>
                    <a:pt x="9065" y="7808"/>
                    <a:pt x="9093" y="8012"/>
                  </a:cubicBezTo>
                  <a:cubicBezTo>
                    <a:pt x="9093" y="8085"/>
                    <a:pt x="9125" y="8163"/>
                    <a:pt x="9139" y="8211"/>
                  </a:cubicBezTo>
                  <a:cubicBezTo>
                    <a:pt x="9153" y="8260"/>
                    <a:pt x="9153" y="8290"/>
                    <a:pt x="9168" y="8338"/>
                  </a:cubicBezTo>
                  <a:cubicBezTo>
                    <a:pt x="9214" y="8615"/>
                    <a:pt x="9257" y="8916"/>
                    <a:pt x="9303" y="9218"/>
                  </a:cubicBezTo>
                  <a:cubicBezTo>
                    <a:pt x="9317" y="9368"/>
                    <a:pt x="9317" y="9495"/>
                    <a:pt x="9332" y="9615"/>
                  </a:cubicBezTo>
                  <a:cubicBezTo>
                    <a:pt x="9378" y="9916"/>
                    <a:pt x="9406" y="10218"/>
                    <a:pt x="9449" y="10495"/>
                  </a:cubicBezTo>
                  <a:cubicBezTo>
                    <a:pt x="9467" y="10621"/>
                    <a:pt x="9481" y="10724"/>
                    <a:pt x="9481" y="10820"/>
                  </a:cubicBezTo>
                  <a:cubicBezTo>
                    <a:pt x="9495" y="10875"/>
                    <a:pt x="9481" y="10898"/>
                    <a:pt x="9449" y="10947"/>
                  </a:cubicBezTo>
                  <a:cubicBezTo>
                    <a:pt x="9392" y="10922"/>
                    <a:pt x="9346" y="10820"/>
                    <a:pt x="9303" y="10748"/>
                  </a:cubicBezTo>
                  <a:cubicBezTo>
                    <a:pt x="9303" y="10724"/>
                    <a:pt x="9289" y="10699"/>
                    <a:pt x="9289" y="10669"/>
                  </a:cubicBezTo>
                  <a:cubicBezTo>
                    <a:pt x="9257" y="10495"/>
                    <a:pt x="9242" y="10344"/>
                    <a:pt x="9214" y="10169"/>
                  </a:cubicBezTo>
                  <a:cubicBezTo>
                    <a:pt x="9214" y="10067"/>
                    <a:pt x="9200" y="9971"/>
                    <a:pt x="9200" y="9868"/>
                  </a:cubicBezTo>
                  <a:cubicBezTo>
                    <a:pt x="9182" y="9868"/>
                    <a:pt x="9200" y="9844"/>
                    <a:pt x="9182" y="9820"/>
                  </a:cubicBezTo>
                  <a:cubicBezTo>
                    <a:pt x="9125" y="9543"/>
                    <a:pt x="9125" y="9218"/>
                    <a:pt x="9065" y="8940"/>
                  </a:cubicBezTo>
                  <a:cubicBezTo>
                    <a:pt x="9022" y="8712"/>
                    <a:pt x="9004" y="8488"/>
                    <a:pt x="8961" y="8260"/>
                  </a:cubicBezTo>
                  <a:cubicBezTo>
                    <a:pt x="8947" y="8163"/>
                    <a:pt x="8901" y="8061"/>
                    <a:pt x="8872" y="7910"/>
                  </a:cubicBezTo>
                  <a:cubicBezTo>
                    <a:pt x="8858" y="7735"/>
                    <a:pt x="8826" y="7537"/>
                    <a:pt x="8783" y="7332"/>
                  </a:cubicBezTo>
                  <a:cubicBezTo>
                    <a:pt x="8723" y="7157"/>
                    <a:pt x="8666" y="6982"/>
                    <a:pt x="8648" y="6784"/>
                  </a:cubicBezTo>
                  <a:cubicBezTo>
                    <a:pt x="8648" y="6754"/>
                    <a:pt x="8634" y="6705"/>
                    <a:pt x="8619" y="6657"/>
                  </a:cubicBezTo>
                  <a:cubicBezTo>
                    <a:pt x="8559" y="6506"/>
                    <a:pt x="8516" y="6332"/>
                    <a:pt x="8470" y="6181"/>
                  </a:cubicBezTo>
                  <a:cubicBezTo>
                    <a:pt x="8413" y="5976"/>
                    <a:pt x="8367" y="5777"/>
                    <a:pt x="8292" y="5603"/>
                  </a:cubicBezTo>
                  <a:cubicBezTo>
                    <a:pt x="8263" y="5500"/>
                    <a:pt x="8235" y="5428"/>
                    <a:pt x="8203" y="5325"/>
                  </a:cubicBezTo>
                  <a:cubicBezTo>
                    <a:pt x="8146" y="5175"/>
                    <a:pt x="8100" y="5025"/>
                    <a:pt x="8043" y="4874"/>
                  </a:cubicBezTo>
                  <a:cubicBezTo>
                    <a:pt x="8010" y="4772"/>
                    <a:pt x="7953" y="4675"/>
                    <a:pt x="7907" y="4573"/>
                  </a:cubicBezTo>
                  <a:cubicBezTo>
                    <a:pt x="7879" y="4524"/>
                    <a:pt x="7865" y="4470"/>
                    <a:pt x="7847" y="4422"/>
                  </a:cubicBezTo>
                  <a:cubicBezTo>
                    <a:pt x="7818" y="4343"/>
                    <a:pt x="7804" y="4271"/>
                    <a:pt x="7758" y="4193"/>
                  </a:cubicBezTo>
                  <a:cubicBezTo>
                    <a:pt x="7701" y="4072"/>
                    <a:pt x="7626" y="3922"/>
                    <a:pt x="7551" y="3795"/>
                  </a:cubicBezTo>
                  <a:cubicBezTo>
                    <a:pt x="7509" y="3693"/>
                    <a:pt x="7448" y="3591"/>
                    <a:pt x="7402" y="3470"/>
                  </a:cubicBezTo>
                  <a:cubicBezTo>
                    <a:pt x="7359" y="3392"/>
                    <a:pt x="7331" y="3319"/>
                    <a:pt x="7284" y="3241"/>
                  </a:cubicBezTo>
                  <a:cubicBezTo>
                    <a:pt x="7210" y="3115"/>
                    <a:pt x="7135" y="3018"/>
                    <a:pt x="7063" y="2891"/>
                  </a:cubicBezTo>
                  <a:cubicBezTo>
                    <a:pt x="7003" y="2790"/>
                    <a:pt x="6943" y="2687"/>
                    <a:pt x="6885" y="2614"/>
                  </a:cubicBezTo>
                  <a:cubicBezTo>
                    <a:pt x="6811" y="2488"/>
                    <a:pt x="6736" y="2385"/>
                    <a:pt x="6647" y="2313"/>
                  </a:cubicBezTo>
                  <a:cubicBezTo>
                    <a:pt x="6618" y="2265"/>
                    <a:pt x="6558" y="2235"/>
                    <a:pt x="6544" y="2162"/>
                  </a:cubicBezTo>
                  <a:cubicBezTo>
                    <a:pt x="6529" y="2139"/>
                    <a:pt x="6512" y="2139"/>
                    <a:pt x="6512" y="2115"/>
                  </a:cubicBezTo>
                  <a:cubicBezTo>
                    <a:pt x="6455" y="2060"/>
                    <a:pt x="6394" y="1988"/>
                    <a:pt x="6334" y="1964"/>
                  </a:cubicBezTo>
                  <a:cubicBezTo>
                    <a:pt x="6216" y="1862"/>
                    <a:pt x="6099" y="1710"/>
                    <a:pt x="5963" y="1663"/>
                  </a:cubicBezTo>
                  <a:cubicBezTo>
                    <a:pt x="5889" y="1663"/>
                    <a:pt x="5818" y="1584"/>
                    <a:pt x="5743" y="1560"/>
                  </a:cubicBezTo>
                  <a:cubicBezTo>
                    <a:pt x="5701" y="1549"/>
                    <a:pt x="5660" y="1543"/>
                    <a:pt x="5620" y="1543"/>
                  </a:cubicBezTo>
                  <a:cubicBezTo>
                    <a:pt x="5489" y="1543"/>
                    <a:pt x="5369" y="1607"/>
                    <a:pt x="5266" y="1759"/>
                  </a:cubicBezTo>
                  <a:cubicBezTo>
                    <a:pt x="5194" y="1862"/>
                    <a:pt x="5105" y="1988"/>
                    <a:pt x="5073" y="2162"/>
                  </a:cubicBezTo>
                  <a:cubicBezTo>
                    <a:pt x="5045" y="2265"/>
                    <a:pt x="4999" y="2361"/>
                    <a:pt x="4984" y="2464"/>
                  </a:cubicBezTo>
                  <a:cubicBezTo>
                    <a:pt x="4942" y="2663"/>
                    <a:pt x="4881" y="2837"/>
                    <a:pt x="4867" y="3066"/>
                  </a:cubicBezTo>
                  <a:cubicBezTo>
                    <a:pt x="4867" y="3241"/>
                    <a:pt x="4853" y="3416"/>
                    <a:pt x="4838" y="3621"/>
                  </a:cubicBezTo>
                  <a:cubicBezTo>
                    <a:pt x="4838" y="3669"/>
                    <a:pt x="4853" y="3717"/>
                    <a:pt x="4853" y="3795"/>
                  </a:cubicBezTo>
                  <a:cubicBezTo>
                    <a:pt x="4867" y="3946"/>
                    <a:pt x="4853" y="4097"/>
                    <a:pt x="4853" y="4223"/>
                  </a:cubicBezTo>
                  <a:cubicBezTo>
                    <a:pt x="4867" y="4446"/>
                    <a:pt x="4881" y="4645"/>
                    <a:pt x="4927" y="4826"/>
                  </a:cubicBezTo>
                  <a:cubicBezTo>
                    <a:pt x="4970" y="5048"/>
                    <a:pt x="5017" y="5247"/>
                    <a:pt x="5059" y="5452"/>
                  </a:cubicBezTo>
                  <a:cubicBezTo>
                    <a:pt x="5087" y="5549"/>
                    <a:pt x="5120" y="5675"/>
                    <a:pt x="5148" y="5777"/>
                  </a:cubicBezTo>
                  <a:cubicBezTo>
                    <a:pt x="5194" y="5880"/>
                    <a:pt x="5223" y="5976"/>
                    <a:pt x="5251" y="6079"/>
                  </a:cubicBezTo>
                  <a:cubicBezTo>
                    <a:pt x="5298" y="6253"/>
                    <a:pt x="5326" y="6404"/>
                    <a:pt x="5372" y="6555"/>
                  </a:cubicBezTo>
                  <a:cubicBezTo>
                    <a:pt x="5387" y="6578"/>
                    <a:pt x="5387" y="6603"/>
                    <a:pt x="5387" y="6603"/>
                  </a:cubicBezTo>
                  <a:cubicBezTo>
                    <a:pt x="5504" y="6856"/>
                    <a:pt x="5608" y="7133"/>
                    <a:pt x="5728" y="7356"/>
                  </a:cubicBezTo>
                  <a:cubicBezTo>
                    <a:pt x="5832" y="7560"/>
                    <a:pt x="5921" y="7784"/>
                    <a:pt x="6010" y="7989"/>
                  </a:cubicBezTo>
                  <a:cubicBezTo>
                    <a:pt x="6085" y="8109"/>
                    <a:pt x="6156" y="8260"/>
                    <a:pt x="6216" y="8410"/>
                  </a:cubicBezTo>
                  <a:cubicBezTo>
                    <a:pt x="6277" y="8513"/>
                    <a:pt x="6319" y="8615"/>
                    <a:pt x="6366" y="8687"/>
                  </a:cubicBezTo>
                  <a:cubicBezTo>
                    <a:pt x="6409" y="8766"/>
                    <a:pt x="6455" y="8814"/>
                    <a:pt x="6497" y="8892"/>
                  </a:cubicBezTo>
                  <a:cubicBezTo>
                    <a:pt x="6572" y="8989"/>
                    <a:pt x="6633" y="9115"/>
                    <a:pt x="6690" y="9242"/>
                  </a:cubicBezTo>
                  <a:cubicBezTo>
                    <a:pt x="6796" y="9392"/>
                    <a:pt x="6868" y="9543"/>
                    <a:pt x="6975" y="9669"/>
                  </a:cubicBezTo>
                  <a:cubicBezTo>
                    <a:pt x="7078" y="9796"/>
                    <a:pt x="7135" y="9947"/>
                    <a:pt x="7224" y="10067"/>
                  </a:cubicBezTo>
                  <a:cubicBezTo>
                    <a:pt x="7331" y="10218"/>
                    <a:pt x="7419" y="10344"/>
                    <a:pt x="7523" y="10495"/>
                  </a:cubicBezTo>
                  <a:cubicBezTo>
                    <a:pt x="7566" y="10573"/>
                    <a:pt x="7612" y="10621"/>
                    <a:pt x="7654" y="10699"/>
                  </a:cubicBezTo>
                  <a:cubicBezTo>
                    <a:pt x="7715" y="10796"/>
                    <a:pt x="7790" y="10875"/>
                    <a:pt x="7847" y="10971"/>
                  </a:cubicBezTo>
                  <a:cubicBezTo>
                    <a:pt x="7921" y="11073"/>
                    <a:pt x="8010" y="11151"/>
                    <a:pt x="8071" y="11272"/>
                  </a:cubicBezTo>
                  <a:cubicBezTo>
                    <a:pt x="8085" y="11350"/>
                    <a:pt x="8132" y="11399"/>
                    <a:pt x="8174" y="11423"/>
                  </a:cubicBezTo>
                  <a:cubicBezTo>
                    <a:pt x="8263" y="11501"/>
                    <a:pt x="8263" y="11652"/>
                    <a:pt x="8277" y="11802"/>
                  </a:cubicBezTo>
                  <a:cubicBezTo>
                    <a:pt x="8292" y="11850"/>
                    <a:pt x="8277" y="11875"/>
                    <a:pt x="8277" y="11953"/>
                  </a:cubicBezTo>
                  <a:cubicBezTo>
                    <a:pt x="8249" y="11929"/>
                    <a:pt x="8235" y="11929"/>
                    <a:pt x="8220" y="11904"/>
                  </a:cubicBezTo>
                  <a:cubicBezTo>
                    <a:pt x="8160" y="11826"/>
                    <a:pt x="8114" y="11754"/>
                    <a:pt x="8057" y="11676"/>
                  </a:cubicBezTo>
                  <a:cubicBezTo>
                    <a:pt x="8010" y="11627"/>
                    <a:pt x="7968" y="11549"/>
                    <a:pt x="7921" y="11501"/>
                  </a:cubicBezTo>
                  <a:cubicBezTo>
                    <a:pt x="7847" y="11374"/>
                    <a:pt x="7776" y="11272"/>
                    <a:pt x="7686" y="11175"/>
                  </a:cubicBezTo>
                  <a:cubicBezTo>
                    <a:pt x="7640" y="11121"/>
                    <a:pt x="7598" y="11049"/>
                    <a:pt x="7551" y="10971"/>
                  </a:cubicBezTo>
                  <a:cubicBezTo>
                    <a:pt x="7462" y="10850"/>
                    <a:pt x="7373" y="10699"/>
                    <a:pt x="7284" y="10573"/>
                  </a:cubicBezTo>
                  <a:cubicBezTo>
                    <a:pt x="7135" y="10398"/>
                    <a:pt x="7032" y="10146"/>
                    <a:pt x="6900" y="9971"/>
                  </a:cubicBezTo>
                  <a:cubicBezTo>
                    <a:pt x="6811" y="9844"/>
                    <a:pt x="6736" y="9669"/>
                    <a:pt x="6647" y="9567"/>
                  </a:cubicBezTo>
                  <a:cubicBezTo>
                    <a:pt x="6558" y="9441"/>
                    <a:pt x="6483" y="9314"/>
                    <a:pt x="6409" y="9193"/>
                  </a:cubicBezTo>
                  <a:cubicBezTo>
                    <a:pt x="6319" y="9012"/>
                    <a:pt x="6216" y="8862"/>
                    <a:pt x="6127" y="8687"/>
                  </a:cubicBezTo>
                  <a:cubicBezTo>
                    <a:pt x="6085" y="8591"/>
                    <a:pt x="6038" y="8488"/>
                    <a:pt x="5978" y="8410"/>
                  </a:cubicBezTo>
                  <a:cubicBezTo>
                    <a:pt x="5963" y="8362"/>
                    <a:pt x="5935" y="8338"/>
                    <a:pt x="5921" y="8314"/>
                  </a:cubicBezTo>
                  <a:cubicBezTo>
                    <a:pt x="5875" y="8211"/>
                    <a:pt x="5832" y="8109"/>
                    <a:pt x="5785" y="8012"/>
                  </a:cubicBezTo>
                  <a:cubicBezTo>
                    <a:pt x="5743" y="7910"/>
                    <a:pt x="5682" y="7808"/>
                    <a:pt x="5639" y="7712"/>
                  </a:cubicBezTo>
                  <a:cubicBezTo>
                    <a:pt x="5579" y="7560"/>
                    <a:pt x="5518" y="7410"/>
                    <a:pt x="5444" y="7283"/>
                  </a:cubicBezTo>
                  <a:cubicBezTo>
                    <a:pt x="5401" y="7133"/>
                    <a:pt x="5326" y="7007"/>
                    <a:pt x="5284" y="6880"/>
                  </a:cubicBezTo>
                  <a:cubicBezTo>
                    <a:pt x="5209" y="6681"/>
                    <a:pt x="5162" y="6506"/>
                    <a:pt x="5105" y="6302"/>
                  </a:cubicBezTo>
                  <a:cubicBezTo>
                    <a:pt x="5045" y="6151"/>
                    <a:pt x="4999" y="6000"/>
                    <a:pt x="4956" y="5850"/>
                  </a:cubicBezTo>
                  <a:lnTo>
                    <a:pt x="4927" y="5802"/>
                  </a:lnTo>
                  <a:cubicBezTo>
                    <a:pt x="4895" y="5651"/>
                    <a:pt x="4867" y="5500"/>
                    <a:pt x="4838" y="5350"/>
                  </a:cubicBezTo>
                  <a:cubicBezTo>
                    <a:pt x="4806" y="5247"/>
                    <a:pt x="4792" y="5151"/>
                    <a:pt x="4763" y="5048"/>
                  </a:cubicBezTo>
                  <a:cubicBezTo>
                    <a:pt x="4732" y="4898"/>
                    <a:pt x="4703" y="4747"/>
                    <a:pt x="4703" y="4596"/>
                  </a:cubicBezTo>
                  <a:cubicBezTo>
                    <a:pt x="4689" y="4494"/>
                    <a:pt x="4675" y="4374"/>
                    <a:pt x="4660" y="4247"/>
                  </a:cubicBezTo>
                  <a:cubicBezTo>
                    <a:pt x="4660" y="4247"/>
                    <a:pt x="4643" y="4223"/>
                    <a:pt x="4660" y="4193"/>
                  </a:cubicBezTo>
                  <a:cubicBezTo>
                    <a:pt x="4703" y="4043"/>
                    <a:pt x="4660" y="3892"/>
                    <a:pt x="4660" y="3741"/>
                  </a:cubicBezTo>
                  <a:cubicBezTo>
                    <a:pt x="4675" y="3693"/>
                    <a:pt x="4675" y="3621"/>
                    <a:pt x="4675" y="3566"/>
                  </a:cubicBezTo>
                  <a:lnTo>
                    <a:pt x="4675" y="3066"/>
                  </a:lnTo>
                  <a:cubicBezTo>
                    <a:pt x="4675" y="2964"/>
                    <a:pt x="4689" y="2868"/>
                    <a:pt x="4703" y="2765"/>
                  </a:cubicBezTo>
                  <a:cubicBezTo>
                    <a:pt x="4750" y="2638"/>
                    <a:pt x="4778" y="2488"/>
                    <a:pt x="4806" y="2338"/>
                  </a:cubicBezTo>
                  <a:cubicBezTo>
                    <a:pt x="4821" y="2265"/>
                    <a:pt x="4838" y="2162"/>
                    <a:pt x="4867" y="2084"/>
                  </a:cubicBezTo>
                  <a:cubicBezTo>
                    <a:pt x="4927" y="1934"/>
                    <a:pt x="4999" y="1783"/>
                    <a:pt x="5059" y="1609"/>
                  </a:cubicBezTo>
                  <a:cubicBezTo>
                    <a:pt x="5073" y="1584"/>
                    <a:pt x="5087" y="1560"/>
                    <a:pt x="5120" y="1560"/>
                  </a:cubicBezTo>
                  <a:cubicBezTo>
                    <a:pt x="5162" y="1536"/>
                    <a:pt x="5194" y="1482"/>
                    <a:pt x="5209" y="1434"/>
                  </a:cubicBezTo>
                  <a:cubicBezTo>
                    <a:pt x="5251" y="1331"/>
                    <a:pt x="5312" y="1307"/>
                    <a:pt x="5372" y="1283"/>
                  </a:cubicBezTo>
                  <a:cubicBezTo>
                    <a:pt x="5401" y="1283"/>
                    <a:pt x="5429" y="1259"/>
                    <a:pt x="5461" y="1259"/>
                  </a:cubicBezTo>
                  <a:cubicBezTo>
                    <a:pt x="5490" y="1235"/>
                    <a:pt x="5533" y="1235"/>
                    <a:pt x="5565" y="1235"/>
                  </a:cubicBezTo>
                  <a:close/>
                  <a:moveTo>
                    <a:pt x="9153" y="11676"/>
                  </a:moveTo>
                  <a:cubicBezTo>
                    <a:pt x="9214" y="11778"/>
                    <a:pt x="9228" y="11904"/>
                    <a:pt x="9214" y="12103"/>
                  </a:cubicBezTo>
                  <a:cubicBezTo>
                    <a:pt x="9182" y="12055"/>
                    <a:pt x="9168" y="12025"/>
                    <a:pt x="9153" y="12001"/>
                  </a:cubicBezTo>
                  <a:lnTo>
                    <a:pt x="9153" y="11676"/>
                  </a:lnTo>
                  <a:close/>
                  <a:moveTo>
                    <a:pt x="8858" y="11904"/>
                  </a:moveTo>
                  <a:cubicBezTo>
                    <a:pt x="8915" y="11977"/>
                    <a:pt x="8961" y="12025"/>
                    <a:pt x="9004" y="12103"/>
                  </a:cubicBezTo>
                  <a:lnTo>
                    <a:pt x="9004" y="12254"/>
                  </a:lnTo>
                  <a:cubicBezTo>
                    <a:pt x="8933" y="12175"/>
                    <a:pt x="8858" y="12103"/>
                    <a:pt x="8858" y="11904"/>
                  </a:cubicBezTo>
                  <a:close/>
                  <a:moveTo>
                    <a:pt x="9659" y="11627"/>
                  </a:moveTo>
                  <a:cubicBezTo>
                    <a:pt x="9776" y="11754"/>
                    <a:pt x="9865" y="11904"/>
                    <a:pt x="9983" y="12025"/>
                  </a:cubicBezTo>
                  <a:cubicBezTo>
                    <a:pt x="9983" y="12151"/>
                    <a:pt x="10001" y="12254"/>
                    <a:pt x="10001" y="12327"/>
                  </a:cubicBezTo>
                  <a:cubicBezTo>
                    <a:pt x="10001" y="12356"/>
                    <a:pt x="10001" y="12356"/>
                    <a:pt x="9983" y="12356"/>
                  </a:cubicBezTo>
                  <a:cubicBezTo>
                    <a:pt x="9954" y="12327"/>
                    <a:pt x="9940" y="12278"/>
                    <a:pt x="9894" y="12230"/>
                  </a:cubicBezTo>
                  <a:cubicBezTo>
                    <a:pt x="9912" y="12278"/>
                    <a:pt x="9926" y="12327"/>
                    <a:pt x="9926" y="12356"/>
                  </a:cubicBezTo>
                  <a:cubicBezTo>
                    <a:pt x="9851" y="12327"/>
                    <a:pt x="9805" y="12278"/>
                    <a:pt x="9762" y="12175"/>
                  </a:cubicBezTo>
                  <a:lnTo>
                    <a:pt x="9776" y="12151"/>
                  </a:lnTo>
                  <a:cubicBezTo>
                    <a:pt x="9734" y="12103"/>
                    <a:pt x="9687" y="12025"/>
                    <a:pt x="9645" y="11953"/>
                  </a:cubicBezTo>
                  <a:cubicBezTo>
                    <a:pt x="9659" y="11826"/>
                    <a:pt x="9613" y="11724"/>
                    <a:pt x="9659" y="11627"/>
                  </a:cubicBezTo>
                  <a:close/>
                  <a:moveTo>
                    <a:pt x="8487" y="11929"/>
                  </a:moveTo>
                  <a:cubicBezTo>
                    <a:pt x="8577" y="11929"/>
                    <a:pt x="8605" y="12025"/>
                    <a:pt x="8634" y="12103"/>
                  </a:cubicBezTo>
                  <a:cubicBezTo>
                    <a:pt x="8591" y="12230"/>
                    <a:pt x="8634" y="12327"/>
                    <a:pt x="8648" y="12453"/>
                  </a:cubicBezTo>
                  <a:lnTo>
                    <a:pt x="8634" y="12453"/>
                  </a:lnTo>
                  <a:cubicBezTo>
                    <a:pt x="8605" y="12405"/>
                    <a:pt x="8559" y="12381"/>
                    <a:pt x="8516" y="12302"/>
                  </a:cubicBezTo>
                  <a:cubicBezTo>
                    <a:pt x="8516" y="12206"/>
                    <a:pt x="8502" y="12079"/>
                    <a:pt x="8487" y="11929"/>
                  </a:cubicBezTo>
                  <a:close/>
                  <a:moveTo>
                    <a:pt x="9392" y="12001"/>
                  </a:moveTo>
                  <a:cubicBezTo>
                    <a:pt x="9435" y="12055"/>
                    <a:pt x="9495" y="12025"/>
                    <a:pt x="9524" y="12128"/>
                  </a:cubicBezTo>
                  <a:lnTo>
                    <a:pt x="9509" y="12151"/>
                  </a:lnTo>
                  <a:cubicBezTo>
                    <a:pt x="9570" y="12254"/>
                    <a:pt x="9570" y="12405"/>
                    <a:pt x="9584" y="12555"/>
                  </a:cubicBezTo>
                  <a:lnTo>
                    <a:pt x="9524" y="12555"/>
                  </a:lnTo>
                  <a:cubicBezTo>
                    <a:pt x="9481" y="12477"/>
                    <a:pt x="9435" y="12428"/>
                    <a:pt x="9392" y="12356"/>
                  </a:cubicBezTo>
                  <a:cubicBezTo>
                    <a:pt x="9378" y="12327"/>
                    <a:pt x="9378" y="12254"/>
                    <a:pt x="9378" y="12206"/>
                  </a:cubicBezTo>
                  <a:cubicBezTo>
                    <a:pt x="9378" y="12151"/>
                    <a:pt x="9392" y="12079"/>
                    <a:pt x="9392" y="12001"/>
                  </a:cubicBezTo>
                  <a:close/>
                  <a:moveTo>
                    <a:pt x="10132" y="12206"/>
                  </a:moveTo>
                  <a:cubicBezTo>
                    <a:pt x="10207" y="12278"/>
                    <a:pt x="10193" y="12381"/>
                    <a:pt x="10222" y="12477"/>
                  </a:cubicBezTo>
                  <a:cubicBezTo>
                    <a:pt x="10207" y="12507"/>
                    <a:pt x="10207" y="12531"/>
                    <a:pt x="10193" y="12555"/>
                  </a:cubicBezTo>
                  <a:cubicBezTo>
                    <a:pt x="10147" y="12555"/>
                    <a:pt x="10118" y="12356"/>
                    <a:pt x="10132" y="12206"/>
                  </a:cubicBezTo>
                  <a:close/>
                  <a:moveTo>
                    <a:pt x="9168" y="12356"/>
                  </a:moveTo>
                  <a:cubicBezTo>
                    <a:pt x="9228" y="12381"/>
                    <a:pt x="9242" y="12428"/>
                    <a:pt x="9228" y="12579"/>
                  </a:cubicBezTo>
                  <a:cubicBezTo>
                    <a:pt x="9214" y="12531"/>
                    <a:pt x="9200" y="12507"/>
                    <a:pt x="9168" y="12453"/>
                  </a:cubicBezTo>
                  <a:lnTo>
                    <a:pt x="9168" y="12356"/>
                  </a:lnTo>
                  <a:close/>
                  <a:moveTo>
                    <a:pt x="8886" y="12381"/>
                  </a:moveTo>
                  <a:cubicBezTo>
                    <a:pt x="8933" y="12428"/>
                    <a:pt x="8975" y="12507"/>
                    <a:pt x="9004" y="12579"/>
                  </a:cubicBezTo>
                  <a:cubicBezTo>
                    <a:pt x="9022" y="12579"/>
                    <a:pt x="9022" y="12603"/>
                    <a:pt x="9022" y="12603"/>
                  </a:cubicBezTo>
                  <a:cubicBezTo>
                    <a:pt x="9036" y="12730"/>
                    <a:pt x="9036" y="12832"/>
                    <a:pt x="9050" y="12983"/>
                  </a:cubicBezTo>
                  <a:cubicBezTo>
                    <a:pt x="8947" y="12905"/>
                    <a:pt x="8872" y="12857"/>
                    <a:pt x="8872" y="12681"/>
                  </a:cubicBezTo>
                  <a:lnTo>
                    <a:pt x="8872" y="12381"/>
                  </a:lnTo>
                  <a:close/>
                  <a:moveTo>
                    <a:pt x="9392" y="12627"/>
                  </a:moveTo>
                  <a:cubicBezTo>
                    <a:pt x="9467" y="12681"/>
                    <a:pt x="9509" y="12754"/>
                    <a:pt x="9556" y="12832"/>
                  </a:cubicBezTo>
                  <a:cubicBezTo>
                    <a:pt x="9584" y="12857"/>
                    <a:pt x="9570" y="12929"/>
                    <a:pt x="9584" y="12983"/>
                  </a:cubicBezTo>
                  <a:cubicBezTo>
                    <a:pt x="9570" y="12983"/>
                    <a:pt x="9570" y="12983"/>
                    <a:pt x="9570" y="13007"/>
                  </a:cubicBezTo>
                  <a:cubicBezTo>
                    <a:pt x="9509" y="12929"/>
                    <a:pt x="9449" y="12857"/>
                    <a:pt x="9392" y="12778"/>
                  </a:cubicBezTo>
                  <a:lnTo>
                    <a:pt x="9392" y="12627"/>
                  </a:lnTo>
                  <a:close/>
                  <a:moveTo>
                    <a:pt x="9673" y="12405"/>
                  </a:moveTo>
                  <a:cubicBezTo>
                    <a:pt x="9757" y="12405"/>
                    <a:pt x="9787" y="12558"/>
                    <a:pt x="9863" y="12558"/>
                  </a:cubicBezTo>
                  <a:cubicBezTo>
                    <a:pt x="9869" y="12558"/>
                    <a:pt x="9874" y="12556"/>
                    <a:pt x="9880" y="12555"/>
                  </a:cubicBezTo>
                  <a:cubicBezTo>
                    <a:pt x="9912" y="12627"/>
                    <a:pt x="9954" y="12681"/>
                    <a:pt x="10015" y="12778"/>
                  </a:cubicBezTo>
                  <a:cubicBezTo>
                    <a:pt x="10015" y="12857"/>
                    <a:pt x="10015" y="12959"/>
                    <a:pt x="10029" y="13079"/>
                  </a:cubicBezTo>
                  <a:cubicBezTo>
                    <a:pt x="9894" y="12959"/>
                    <a:pt x="9791" y="12857"/>
                    <a:pt x="9687" y="12754"/>
                  </a:cubicBezTo>
                  <a:cubicBezTo>
                    <a:pt x="9673" y="12681"/>
                    <a:pt x="9659" y="12603"/>
                    <a:pt x="9659" y="12555"/>
                  </a:cubicBezTo>
                  <a:cubicBezTo>
                    <a:pt x="9659" y="12507"/>
                    <a:pt x="9659" y="12453"/>
                    <a:pt x="9673" y="12405"/>
                  </a:cubicBezTo>
                  <a:close/>
                  <a:moveTo>
                    <a:pt x="9197" y="12803"/>
                  </a:moveTo>
                  <a:cubicBezTo>
                    <a:pt x="9210" y="12803"/>
                    <a:pt x="9219" y="12826"/>
                    <a:pt x="9228" y="12857"/>
                  </a:cubicBezTo>
                  <a:cubicBezTo>
                    <a:pt x="9257" y="12983"/>
                    <a:pt x="9228" y="13110"/>
                    <a:pt x="9242" y="13230"/>
                  </a:cubicBezTo>
                  <a:cubicBezTo>
                    <a:pt x="9139" y="13133"/>
                    <a:pt x="9168" y="12983"/>
                    <a:pt x="9168" y="12832"/>
                  </a:cubicBezTo>
                  <a:cubicBezTo>
                    <a:pt x="9180" y="12812"/>
                    <a:pt x="9189" y="12803"/>
                    <a:pt x="9197" y="12803"/>
                  </a:cubicBezTo>
                  <a:close/>
                  <a:moveTo>
                    <a:pt x="11571" y="12959"/>
                  </a:moveTo>
                  <a:cubicBezTo>
                    <a:pt x="11542" y="13079"/>
                    <a:pt x="11482" y="13158"/>
                    <a:pt x="11425" y="13230"/>
                  </a:cubicBezTo>
                  <a:cubicBezTo>
                    <a:pt x="11407" y="13079"/>
                    <a:pt x="11407" y="13055"/>
                    <a:pt x="11467" y="12959"/>
                  </a:cubicBezTo>
                  <a:close/>
                  <a:moveTo>
                    <a:pt x="10339" y="12477"/>
                  </a:moveTo>
                  <a:cubicBezTo>
                    <a:pt x="10385" y="12507"/>
                    <a:pt x="10399" y="12507"/>
                    <a:pt x="10414" y="12531"/>
                  </a:cubicBezTo>
                  <a:cubicBezTo>
                    <a:pt x="10535" y="12681"/>
                    <a:pt x="10666" y="12754"/>
                    <a:pt x="10802" y="12832"/>
                  </a:cubicBezTo>
                  <a:cubicBezTo>
                    <a:pt x="10905" y="12880"/>
                    <a:pt x="11023" y="12929"/>
                    <a:pt x="11140" y="12929"/>
                  </a:cubicBezTo>
                  <a:lnTo>
                    <a:pt x="11200" y="12929"/>
                  </a:lnTo>
                  <a:cubicBezTo>
                    <a:pt x="11261" y="13055"/>
                    <a:pt x="11172" y="13158"/>
                    <a:pt x="11215" y="13260"/>
                  </a:cubicBezTo>
                  <a:lnTo>
                    <a:pt x="11111" y="13260"/>
                  </a:lnTo>
                  <a:cubicBezTo>
                    <a:pt x="11126" y="13230"/>
                    <a:pt x="11140" y="13206"/>
                    <a:pt x="11140" y="13182"/>
                  </a:cubicBezTo>
                  <a:cubicBezTo>
                    <a:pt x="11131" y="13176"/>
                    <a:pt x="11122" y="13173"/>
                    <a:pt x="11113" y="13173"/>
                  </a:cubicBezTo>
                  <a:cubicBezTo>
                    <a:pt x="11070" y="13173"/>
                    <a:pt x="11025" y="13228"/>
                    <a:pt x="10976" y="13228"/>
                  </a:cubicBezTo>
                  <a:cubicBezTo>
                    <a:pt x="10953" y="13228"/>
                    <a:pt x="10930" y="13217"/>
                    <a:pt x="10905" y="13182"/>
                  </a:cubicBezTo>
                  <a:lnTo>
                    <a:pt x="10905" y="13110"/>
                  </a:lnTo>
                  <a:cubicBezTo>
                    <a:pt x="10816" y="13079"/>
                    <a:pt x="10727" y="13031"/>
                    <a:pt x="10638" y="12983"/>
                  </a:cubicBezTo>
                  <a:cubicBezTo>
                    <a:pt x="10624" y="13007"/>
                    <a:pt x="10606" y="13031"/>
                    <a:pt x="10577" y="13055"/>
                  </a:cubicBezTo>
                  <a:cubicBezTo>
                    <a:pt x="10549" y="13031"/>
                    <a:pt x="10517" y="13007"/>
                    <a:pt x="10489" y="12983"/>
                  </a:cubicBezTo>
                  <a:cubicBezTo>
                    <a:pt x="10474" y="12959"/>
                    <a:pt x="10503" y="12880"/>
                    <a:pt x="10446" y="12857"/>
                  </a:cubicBezTo>
                  <a:lnTo>
                    <a:pt x="10446" y="12929"/>
                  </a:lnTo>
                  <a:cubicBezTo>
                    <a:pt x="10414" y="12905"/>
                    <a:pt x="10399" y="12880"/>
                    <a:pt x="10385" y="12880"/>
                  </a:cubicBezTo>
                  <a:cubicBezTo>
                    <a:pt x="10371" y="12730"/>
                    <a:pt x="10357" y="12627"/>
                    <a:pt x="10339" y="12477"/>
                  </a:cubicBezTo>
                  <a:close/>
                  <a:moveTo>
                    <a:pt x="10147" y="12929"/>
                  </a:moveTo>
                  <a:cubicBezTo>
                    <a:pt x="10250" y="13007"/>
                    <a:pt x="10193" y="13158"/>
                    <a:pt x="10222" y="13230"/>
                  </a:cubicBezTo>
                  <a:cubicBezTo>
                    <a:pt x="10202" y="13254"/>
                    <a:pt x="10185" y="13268"/>
                    <a:pt x="10172" y="13268"/>
                  </a:cubicBezTo>
                  <a:cubicBezTo>
                    <a:pt x="10156" y="13268"/>
                    <a:pt x="10147" y="13249"/>
                    <a:pt x="10147" y="13206"/>
                  </a:cubicBezTo>
                  <a:lnTo>
                    <a:pt x="10147" y="12929"/>
                  </a:lnTo>
                  <a:close/>
                  <a:moveTo>
                    <a:pt x="5668" y="204"/>
                  </a:moveTo>
                  <a:cubicBezTo>
                    <a:pt x="5728" y="204"/>
                    <a:pt x="5785" y="229"/>
                    <a:pt x="5846" y="229"/>
                  </a:cubicBezTo>
                  <a:cubicBezTo>
                    <a:pt x="5875" y="229"/>
                    <a:pt x="5904" y="239"/>
                    <a:pt x="5934" y="239"/>
                  </a:cubicBezTo>
                  <a:cubicBezTo>
                    <a:pt x="5949" y="239"/>
                    <a:pt x="5963" y="237"/>
                    <a:pt x="5978" y="229"/>
                  </a:cubicBezTo>
                  <a:cubicBezTo>
                    <a:pt x="6010" y="229"/>
                    <a:pt x="6052" y="253"/>
                    <a:pt x="6085" y="307"/>
                  </a:cubicBezTo>
                  <a:cubicBezTo>
                    <a:pt x="6174" y="379"/>
                    <a:pt x="6262" y="428"/>
                    <a:pt x="6366" y="428"/>
                  </a:cubicBezTo>
                  <a:cubicBezTo>
                    <a:pt x="6394" y="428"/>
                    <a:pt x="6441" y="482"/>
                    <a:pt x="6455" y="506"/>
                  </a:cubicBezTo>
                  <a:cubicBezTo>
                    <a:pt x="6544" y="656"/>
                    <a:pt x="6647" y="729"/>
                    <a:pt x="6765" y="831"/>
                  </a:cubicBezTo>
                  <a:cubicBezTo>
                    <a:pt x="6853" y="909"/>
                    <a:pt x="6943" y="982"/>
                    <a:pt x="7017" y="1108"/>
                  </a:cubicBezTo>
                  <a:cubicBezTo>
                    <a:pt x="7063" y="1180"/>
                    <a:pt x="7120" y="1235"/>
                    <a:pt x="7181" y="1307"/>
                  </a:cubicBezTo>
                  <a:cubicBezTo>
                    <a:pt x="7242" y="1385"/>
                    <a:pt x="7313" y="1434"/>
                    <a:pt x="7359" y="1560"/>
                  </a:cubicBezTo>
                  <a:cubicBezTo>
                    <a:pt x="7373" y="1560"/>
                    <a:pt x="7387" y="1584"/>
                    <a:pt x="7402" y="1584"/>
                  </a:cubicBezTo>
                  <a:cubicBezTo>
                    <a:pt x="7491" y="1735"/>
                    <a:pt x="7580" y="1862"/>
                    <a:pt x="7669" y="2012"/>
                  </a:cubicBezTo>
                  <a:cubicBezTo>
                    <a:pt x="7729" y="2084"/>
                    <a:pt x="7790" y="2187"/>
                    <a:pt x="7847" y="2289"/>
                  </a:cubicBezTo>
                  <a:cubicBezTo>
                    <a:pt x="7921" y="2440"/>
                    <a:pt x="7996" y="2536"/>
                    <a:pt x="8057" y="2717"/>
                  </a:cubicBezTo>
                  <a:cubicBezTo>
                    <a:pt x="8085" y="2765"/>
                    <a:pt x="8114" y="2837"/>
                    <a:pt x="8146" y="2891"/>
                  </a:cubicBezTo>
                  <a:cubicBezTo>
                    <a:pt x="8220" y="3042"/>
                    <a:pt x="8310" y="3193"/>
                    <a:pt x="8381" y="3343"/>
                  </a:cubicBezTo>
                  <a:cubicBezTo>
                    <a:pt x="8427" y="3440"/>
                    <a:pt x="8470" y="3542"/>
                    <a:pt x="8502" y="3645"/>
                  </a:cubicBezTo>
                  <a:cubicBezTo>
                    <a:pt x="8559" y="3771"/>
                    <a:pt x="8634" y="3922"/>
                    <a:pt x="8680" y="4072"/>
                  </a:cubicBezTo>
                  <a:cubicBezTo>
                    <a:pt x="8755" y="4247"/>
                    <a:pt x="8826" y="4398"/>
                    <a:pt x="8886" y="4596"/>
                  </a:cubicBezTo>
                  <a:cubicBezTo>
                    <a:pt x="8947" y="4826"/>
                    <a:pt x="9036" y="5072"/>
                    <a:pt x="9111" y="5301"/>
                  </a:cubicBezTo>
                  <a:cubicBezTo>
                    <a:pt x="9168" y="5476"/>
                    <a:pt x="9214" y="5651"/>
                    <a:pt x="9257" y="5826"/>
                  </a:cubicBezTo>
                  <a:cubicBezTo>
                    <a:pt x="9271" y="5850"/>
                    <a:pt x="9289" y="5880"/>
                    <a:pt x="9303" y="5928"/>
                  </a:cubicBezTo>
                  <a:cubicBezTo>
                    <a:pt x="9378" y="6079"/>
                    <a:pt x="9392" y="6278"/>
                    <a:pt x="9435" y="6452"/>
                  </a:cubicBezTo>
                  <a:cubicBezTo>
                    <a:pt x="9481" y="6633"/>
                    <a:pt x="9509" y="6808"/>
                    <a:pt x="9556" y="6982"/>
                  </a:cubicBezTo>
                  <a:cubicBezTo>
                    <a:pt x="9584" y="7109"/>
                    <a:pt x="9613" y="7260"/>
                    <a:pt x="9645" y="7386"/>
                  </a:cubicBezTo>
                  <a:cubicBezTo>
                    <a:pt x="9659" y="7459"/>
                    <a:pt x="9673" y="7560"/>
                    <a:pt x="9687" y="7657"/>
                  </a:cubicBezTo>
                  <a:cubicBezTo>
                    <a:pt x="9687" y="7735"/>
                    <a:pt x="9702" y="7808"/>
                    <a:pt x="9716" y="7862"/>
                  </a:cubicBezTo>
                  <a:cubicBezTo>
                    <a:pt x="9791" y="8139"/>
                    <a:pt x="9823" y="8410"/>
                    <a:pt x="9865" y="8687"/>
                  </a:cubicBezTo>
                  <a:cubicBezTo>
                    <a:pt x="9894" y="8892"/>
                    <a:pt x="9912" y="9091"/>
                    <a:pt x="9926" y="9290"/>
                  </a:cubicBezTo>
                  <a:cubicBezTo>
                    <a:pt x="9940" y="9344"/>
                    <a:pt x="9940" y="9416"/>
                    <a:pt x="9954" y="9464"/>
                  </a:cubicBezTo>
                  <a:cubicBezTo>
                    <a:pt x="9983" y="9591"/>
                    <a:pt x="9983" y="9717"/>
                    <a:pt x="10001" y="9844"/>
                  </a:cubicBezTo>
                  <a:cubicBezTo>
                    <a:pt x="10015" y="10019"/>
                    <a:pt x="10043" y="10169"/>
                    <a:pt x="10072" y="10320"/>
                  </a:cubicBezTo>
                  <a:cubicBezTo>
                    <a:pt x="10090" y="10423"/>
                    <a:pt x="10090" y="10495"/>
                    <a:pt x="10090" y="10597"/>
                  </a:cubicBezTo>
                  <a:cubicBezTo>
                    <a:pt x="10090" y="10850"/>
                    <a:pt x="10132" y="11073"/>
                    <a:pt x="10147" y="11326"/>
                  </a:cubicBezTo>
                  <a:cubicBezTo>
                    <a:pt x="10161" y="11501"/>
                    <a:pt x="10179" y="11676"/>
                    <a:pt x="10161" y="11850"/>
                  </a:cubicBezTo>
                  <a:cubicBezTo>
                    <a:pt x="10118" y="11826"/>
                    <a:pt x="10132" y="11754"/>
                    <a:pt x="10118" y="11724"/>
                  </a:cubicBezTo>
                  <a:cubicBezTo>
                    <a:pt x="10118" y="11627"/>
                    <a:pt x="10118" y="11573"/>
                    <a:pt x="10104" y="11525"/>
                  </a:cubicBezTo>
                  <a:cubicBezTo>
                    <a:pt x="10090" y="11350"/>
                    <a:pt x="10058" y="11175"/>
                    <a:pt x="10043" y="10971"/>
                  </a:cubicBezTo>
                  <a:cubicBezTo>
                    <a:pt x="10029" y="10875"/>
                    <a:pt x="10029" y="10772"/>
                    <a:pt x="10029" y="10669"/>
                  </a:cubicBezTo>
                  <a:cubicBezTo>
                    <a:pt x="10029" y="10519"/>
                    <a:pt x="10015" y="10368"/>
                    <a:pt x="9983" y="10218"/>
                  </a:cubicBezTo>
                  <a:cubicBezTo>
                    <a:pt x="9954" y="10019"/>
                    <a:pt x="9940" y="9844"/>
                    <a:pt x="9926" y="9645"/>
                  </a:cubicBezTo>
                  <a:cubicBezTo>
                    <a:pt x="9912" y="9519"/>
                    <a:pt x="9894" y="9392"/>
                    <a:pt x="9865" y="9265"/>
                  </a:cubicBezTo>
                  <a:cubicBezTo>
                    <a:pt x="9837" y="8989"/>
                    <a:pt x="9805" y="8712"/>
                    <a:pt x="9762" y="8464"/>
                  </a:cubicBezTo>
                  <a:cubicBezTo>
                    <a:pt x="9716" y="8187"/>
                    <a:pt x="9645" y="7910"/>
                    <a:pt x="9599" y="7633"/>
                  </a:cubicBezTo>
                  <a:cubicBezTo>
                    <a:pt x="9570" y="7482"/>
                    <a:pt x="9556" y="7308"/>
                    <a:pt x="9524" y="7157"/>
                  </a:cubicBezTo>
                  <a:cubicBezTo>
                    <a:pt x="9524" y="7109"/>
                    <a:pt x="9509" y="7085"/>
                    <a:pt x="9495" y="7030"/>
                  </a:cubicBezTo>
                  <a:cubicBezTo>
                    <a:pt x="9467" y="6904"/>
                    <a:pt x="9435" y="6784"/>
                    <a:pt x="9406" y="6657"/>
                  </a:cubicBezTo>
                  <a:cubicBezTo>
                    <a:pt x="9346" y="6428"/>
                    <a:pt x="9317" y="6181"/>
                    <a:pt x="9228" y="5952"/>
                  </a:cubicBezTo>
                  <a:cubicBezTo>
                    <a:pt x="9168" y="5826"/>
                    <a:pt x="9139" y="5675"/>
                    <a:pt x="9093" y="5524"/>
                  </a:cubicBezTo>
                  <a:cubicBezTo>
                    <a:pt x="9022" y="5278"/>
                    <a:pt x="8933" y="5025"/>
                    <a:pt x="8858" y="4772"/>
                  </a:cubicBezTo>
                  <a:cubicBezTo>
                    <a:pt x="8811" y="4621"/>
                    <a:pt x="8769" y="4470"/>
                    <a:pt x="8708" y="4320"/>
                  </a:cubicBezTo>
                  <a:cubicBezTo>
                    <a:pt x="8648" y="4169"/>
                    <a:pt x="8577" y="4043"/>
                    <a:pt x="8516" y="3892"/>
                  </a:cubicBezTo>
                  <a:cubicBezTo>
                    <a:pt x="8487" y="3844"/>
                    <a:pt x="8470" y="3771"/>
                    <a:pt x="8441" y="3693"/>
                  </a:cubicBezTo>
                  <a:cubicBezTo>
                    <a:pt x="8413" y="3591"/>
                    <a:pt x="8381" y="3518"/>
                    <a:pt x="8338" y="3440"/>
                  </a:cubicBezTo>
                  <a:cubicBezTo>
                    <a:pt x="8249" y="3289"/>
                    <a:pt x="8189" y="3115"/>
                    <a:pt x="8100" y="2964"/>
                  </a:cubicBezTo>
                  <a:cubicBezTo>
                    <a:pt x="8025" y="2837"/>
                    <a:pt x="7953" y="2717"/>
                    <a:pt x="7879" y="2566"/>
                  </a:cubicBezTo>
                  <a:cubicBezTo>
                    <a:pt x="7847" y="2512"/>
                    <a:pt x="7833" y="2464"/>
                    <a:pt x="7804" y="2416"/>
                  </a:cubicBezTo>
                  <a:cubicBezTo>
                    <a:pt x="7715" y="2235"/>
                    <a:pt x="7612" y="2084"/>
                    <a:pt x="7523" y="1964"/>
                  </a:cubicBezTo>
                  <a:cubicBezTo>
                    <a:pt x="7448" y="1837"/>
                    <a:pt x="7373" y="1735"/>
                    <a:pt x="7299" y="1609"/>
                  </a:cubicBezTo>
                  <a:cubicBezTo>
                    <a:pt x="7224" y="1482"/>
                    <a:pt x="7135" y="1410"/>
                    <a:pt x="7046" y="1307"/>
                  </a:cubicBezTo>
                  <a:lnTo>
                    <a:pt x="7046" y="1283"/>
                  </a:lnTo>
                  <a:cubicBezTo>
                    <a:pt x="6957" y="1180"/>
                    <a:pt x="6900" y="1084"/>
                    <a:pt x="6796" y="1030"/>
                  </a:cubicBezTo>
                  <a:cubicBezTo>
                    <a:pt x="6765" y="934"/>
                    <a:pt x="6708" y="909"/>
                    <a:pt x="6661" y="855"/>
                  </a:cubicBezTo>
                  <a:cubicBezTo>
                    <a:pt x="6601" y="831"/>
                    <a:pt x="6544" y="783"/>
                    <a:pt x="6483" y="759"/>
                  </a:cubicBezTo>
                  <a:cubicBezTo>
                    <a:pt x="6469" y="729"/>
                    <a:pt x="6455" y="705"/>
                    <a:pt x="6441" y="705"/>
                  </a:cubicBezTo>
                  <a:cubicBezTo>
                    <a:pt x="6394" y="606"/>
                    <a:pt x="6329" y="570"/>
                    <a:pt x="6254" y="570"/>
                  </a:cubicBezTo>
                  <a:cubicBezTo>
                    <a:pt x="6233" y="570"/>
                    <a:pt x="6211" y="573"/>
                    <a:pt x="6188" y="578"/>
                  </a:cubicBezTo>
                  <a:cubicBezTo>
                    <a:pt x="6127" y="506"/>
                    <a:pt x="6052" y="482"/>
                    <a:pt x="5978" y="428"/>
                  </a:cubicBezTo>
                  <a:cubicBezTo>
                    <a:pt x="5902" y="392"/>
                    <a:pt x="5819" y="370"/>
                    <a:pt x="5739" y="370"/>
                  </a:cubicBezTo>
                  <a:cubicBezTo>
                    <a:pt x="5710" y="370"/>
                    <a:pt x="5681" y="373"/>
                    <a:pt x="5654" y="379"/>
                  </a:cubicBezTo>
                  <a:lnTo>
                    <a:pt x="5621" y="379"/>
                  </a:lnTo>
                  <a:cubicBezTo>
                    <a:pt x="5592" y="361"/>
                    <a:pt x="5563" y="354"/>
                    <a:pt x="5537" y="354"/>
                  </a:cubicBezTo>
                  <a:cubicBezTo>
                    <a:pt x="5458" y="354"/>
                    <a:pt x="5389" y="417"/>
                    <a:pt x="5312" y="457"/>
                  </a:cubicBezTo>
                  <a:cubicBezTo>
                    <a:pt x="5284" y="482"/>
                    <a:pt x="5251" y="482"/>
                    <a:pt x="5251" y="530"/>
                  </a:cubicBezTo>
                  <a:cubicBezTo>
                    <a:pt x="5266" y="530"/>
                    <a:pt x="5284" y="554"/>
                    <a:pt x="5298" y="554"/>
                  </a:cubicBezTo>
                  <a:cubicBezTo>
                    <a:pt x="5326" y="530"/>
                    <a:pt x="5354" y="530"/>
                    <a:pt x="5387" y="530"/>
                  </a:cubicBezTo>
                  <a:cubicBezTo>
                    <a:pt x="5415" y="530"/>
                    <a:pt x="5461" y="506"/>
                    <a:pt x="5490" y="482"/>
                  </a:cubicBezTo>
                  <a:lnTo>
                    <a:pt x="5490" y="457"/>
                  </a:lnTo>
                  <a:cubicBezTo>
                    <a:pt x="5533" y="482"/>
                    <a:pt x="5565" y="506"/>
                    <a:pt x="5608" y="506"/>
                  </a:cubicBezTo>
                  <a:cubicBezTo>
                    <a:pt x="5682" y="530"/>
                    <a:pt x="5743" y="530"/>
                    <a:pt x="5800" y="530"/>
                  </a:cubicBezTo>
                  <a:cubicBezTo>
                    <a:pt x="5921" y="554"/>
                    <a:pt x="6010" y="578"/>
                    <a:pt x="6113" y="656"/>
                  </a:cubicBezTo>
                  <a:cubicBezTo>
                    <a:pt x="6174" y="705"/>
                    <a:pt x="6245" y="729"/>
                    <a:pt x="6319" y="759"/>
                  </a:cubicBezTo>
                  <a:cubicBezTo>
                    <a:pt x="6380" y="783"/>
                    <a:pt x="6441" y="831"/>
                    <a:pt x="6469" y="909"/>
                  </a:cubicBezTo>
                  <a:cubicBezTo>
                    <a:pt x="6512" y="982"/>
                    <a:pt x="6558" y="1006"/>
                    <a:pt x="6601" y="1030"/>
                  </a:cubicBezTo>
                  <a:cubicBezTo>
                    <a:pt x="6690" y="1108"/>
                    <a:pt x="6779" y="1180"/>
                    <a:pt x="6853" y="1283"/>
                  </a:cubicBezTo>
                  <a:cubicBezTo>
                    <a:pt x="6943" y="1410"/>
                    <a:pt x="7032" y="1512"/>
                    <a:pt x="7135" y="1609"/>
                  </a:cubicBezTo>
                  <a:cubicBezTo>
                    <a:pt x="7167" y="1663"/>
                    <a:pt x="7195" y="1710"/>
                    <a:pt x="7242" y="1759"/>
                  </a:cubicBezTo>
                  <a:cubicBezTo>
                    <a:pt x="7331" y="1886"/>
                    <a:pt x="7434" y="2012"/>
                    <a:pt x="7509" y="2187"/>
                  </a:cubicBezTo>
                  <a:cubicBezTo>
                    <a:pt x="7551" y="2265"/>
                    <a:pt x="7612" y="2338"/>
                    <a:pt x="7669" y="2416"/>
                  </a:cubicBezTo>
                  <a:cubicBezTo>
                    <a:pt x="7701" y="2464"/>
                    <a:pt x="7729" y="2512"/>
                    <a:pt x="7758" y="2591"/>
                  </a:cubicBezTo>
                  <a:cubicBezTo>
                    <a:pt x="7833" y="2741"/>
                    <a:pt x="7907" y="2891"/>
                    <a:pt x="7982" y="3042"/>
                  </a:cubicBezTo>
                  <a:cubicBezTo>
                    <a:pt x="8043" y="3169"/>
                    <a:pt x="8100" y="3289"/>
                    <a:pt x="8160" y="3392"/>
                  </a:cubicBezTo>
                  <a:cubicBezTo>
                    <a:pt x="8174" y="3440"/>
                    <a:pt x="8203" y="3494"/>
                    <a:pt x="8235" y="3542"/>
                  </a:cubicBezTo>
                  <a:cubicBezTo>
                    <a:pt x="8324" y="3669"/>
                    <a:pt x="8367" y="3868"/>
                    <a:pt x="8441" y="4018"/>
                  </a:cubicBezTo>
                  <a:cubicBezTo>
                    <a:pt x="8456" y="4072"/>
                    <a:pt x="8470" y="4097"/>
                    <a:pt x="8502" y="4144"/>
                  </a:cubicBezTo>
                  <a:cubicBezTo>
                    <a:pt x="8502" y="4144"/>
                    <a:pt x="8516" y="4169"/>
                    <a:pt x="8530" y="4193"/>
                  </a:cubicBezTo>
                  <a:cubicBezTo>
                    <a:pt x="8605" y="4422"/>
                    <a:pt x="8680" y="4675"/>
                    <a:pt x="8769" y="4898"/>
                  </a:cubicBezTo>
                  <a:cubicBezTo>
                    <a:pt x="8811" y="5048"/>
                    <a:pt x="8872" y="5223"/>
                    <a:pt x="8933" y="5374"/>
                  </a:cubicBezTo>
                  <a:cubicBezTo>
                    <a:pt x="8975" y="5549"/>
                    <a:pt x="9036" y="5729"/>
                    <a:pt x="9093" y="5904"/>
                  </a:cubicBezTo>
                  <a:cubicBezTo>
                    <a:pt x="9153" y="6127"/>
                    <a:pt x="9228" y="6380"/>
                    <a:pt x="9271" y="6633"/>
                  </a:cubicBezTo>
                  <a:cubicBezTo>
                    <a:pt x="9317" y="6808"/>
                    <a:pt x="9346" y="7007"/>
                    <a:pt x="9406" y="7205"/>
                  </a:cubicBezTo>
                  <a:cubicBezTo>
                    <a:pt x="9449" y="7332"/>
                    <a:pt x="9467" y="7506"/>
                    <a:pt x="9481" y="7657"/>
                  </a:cubicBezTo>
                  <a:cubicBezTo>
                    <a:pt x="9509" y="7784"/>
                    <a:pt x="9538" y="7910"/>
                    <a:pt x="9556" y="8037"/>
                  </a:cubicBezTo>
                  <a:cubicBezTo>
                    <a:pt x="9599" y="8235"/>
                    <a:pt x="9627" y="8441"/>
                    <a:pt x="9673" y="8663"/>
                  </a:cubicBezTo>
                  <a:cubicBezTo>
                    <a:pt x="9687" y="8790"/>
                    <a:pt x="9716" y="8916"/>
                    <a:pt x="9734" y="9067"/>
                  </a:cubicBezTo>
                  <a:cubicBezTo>
                    <a:pt x="9734" y="9091"/>
                    <a:pt x="9748" y="9115"/>
                    <a:pt x="9748" y="9115"/>
                  </a:cubicBezTo>
                  <a:cubicBezTo>
                    <a:pt x="9716" y="9290"/>
                    <a:pt x="9762" y="9416"/>
                    <a:pt x="9776" y="9567"/>
                  </a:cubicBezTo>
                  <a:cubicBezTo>
                    <a:pt x="9791" y="9645"/>
                    <a:pt x="9791" y="9717"/>
                    <a:pt x="9805" y="9796"/>
                  </a:cubicBezTo>
                  <a:cubicBezTo>
                    <a:pt x="9837" y="9994"/>
                    <a:pt x="9851" y="10193"/>
                    <a:pt x="9880" y="10398"/>
                  </a:cubicBezTo>
                  <a:cubicBezTo>
                    <a:pt x="9894" y="10495"/>
                    <a:pt x="9912" y="10597"/>
                    <a:pt x="9926" y="10699"/>
                  </a:cubicBezTo>
                  <a:cubicBezTo>
                    <a:pt x="9926" y="10748"/>
                    <a:pt x="9912" y="10772"/>
                    <a:pt x="9912" y="10820"/>
                  </a:cubicBezTo>
                  <a:cubicBezTo>
                    <a:pt x="9926" y="10922"/>
                    <a:pt x="9926" y="11049"/>
                    <a:pt x="9940" y="11151"/>
                  </a:cubicBezTo>
                  <a:cubicBezTo>
                    <a:pt x="9940" y="11272"/>
                    <a:pt x="9983" y="11399"/>
                    <a:pt x="9969" y="11525"/>
                  </a:cubicBezTo>
                  <a:lnTo>
                    <a:pt x="9969" y="11603"/>
                  </a:lnTo>
                  <a:lnTo>
                    <a:pt x="9940" y="11603"/>
                  </a:lnTo>
                  <a:cubicBezTo>
                    <a:pt x="9865" y="11525"/>
                    <a:pt x="9805" y="11423"/>
                    <a:pt x="9734" y="11350"/>
                  </a:cubicBezTo>
                  <a:cubicBezTo>
                    <a:pt x="9716" y="11326"/>
                    <a:pt x="9716" y="11302"/>
                    <a:pt x="9702" y="11302"/>
                  </a:cubicBezTo>
                  <a:cubicBezTo>
                    <a:pt x="9613" y="11200"/>
                    <a:pt x="9570" y="11073"/>
                    <a:pt x="9556" y="10898"/>
                  </a:cubicBezTo>
                  <a:cubicBezTo>
                    <a:pt x="9556" y="10850"/>
                    <a:pt x="9556" y="10796"/>
                    <a:pt x="9538" y="10724"/>
                  </a:cubicBezTo>
                  <a:lnTo>
                    <a:pt x="9538" y="10699"/>
                  </a:lnTo>
                  <a:cubicBezTo>
                    <a:pt x="9570" y="10495"/>
                    <a:pt x="9509" y="10320"/>
                    <a:pt x="9481" y="10121"/>
                  </a:cubicBezTo>
                  <a:cubicBezTo>
                    <a:pt x="9467" y="9916"/>
                    <a:pt x="9449" y="9694"/>
                    <a:pt x="9420" y="9495"/>
                  </a:cubicBezTo>
                  <a:cubicBezTo>
                    <a:pt x="9392" y="9265"/>
                    <a:pt x="9360" y="9043"/>
                    <a:pt x="9332" y="8814"/>
                  </a:cubicBezTo>
                  <a:cubicBezTo>
                    <a:pt x="9303" y="8663"/>
                    <a:pt x="9289" y="8537"/>
                    <a:pt x="9271" y="8386"/>
                  </a:cubicBezTo>
                  <a:cubicBezTo>
                    <a:pt x="9242" y="8211"/>
                    <a:pt x="9182" y="8037"/>
                    <a:pt x="9139" y="7862"/>
                  </a:cubicBezTo>
                  <a:cubicBezTo>
                    <a:pt x="9125" y="7784"/>
                    <a:pt x="9125" y="7735"/>
                    <a:pt x="9111" y="7657"/>
                  </a:cubicBezTo>
                  <a:cubicBezTo>
                    <a:pt x="9093" y="7537"/>
                    <a:pt x="9078" y="7410"/>
                    <a:pt x="9050" y="7283"/>
                  </a:cubicBezTo>
                  <a:cubicBezTo>
                    <a:pt x="9022" y="7109"/>
                    <a:pt x="8961" y="6958"/>
                    <a:pt x="8915" y="6784"/>
                  </a:cubicBezTo>
                  <a:cubicBezTo>
                    <a:pt x="8886" y="6578"/>
                    <a:pt x="8826" y="6380"/>
                    <a:pt x="8769" y="6205"/>
                  </a:cubicBezTo>
                  <a:cubicBezTo>
                    <a:pt x="8723" y="6079"/>
                    <a:pt x="8708" y="5904"/>
                    <a:pt x="8648" y="5777"/>
                  </a:cubicBezTo>
                  <a:cubicBezTo>
                    <a:pt x="8605" y="5627"/>
                    <a:pt x="8559" y="5476"/>
                    <a:pt x="8502" y="5350"/>
                  </a:cubicBezTo>
                  <a:cubicBezTo>
                    <a:pt x="8470" y="5247"/>
                    <a:pt x="8441" y="5127"/>
                    <a:pt x="8413" y="5025"/>
                  </a:cubicBezTo>
                  <a:cubicBezTo>
                    <a:pt x="8338" y="4795"/>
                    <a:pt x="8263" y="4573"/>
                    <a:pt x="8146" y="4374"/>
                  </a:cubicBezTo>
                  <a:cubicBezTo>
                    <a:pt x="8132" y="4343"/>
                    <a:pt x="8100" y="4271"/>
                    <a:pt x="8085" y="4223"/>
                  </a:cubicBezTo>
                  <a:cubicBezTo>
                    <a:pt x="8043" y="4121"/>
                    <a:pt x="7996" y="3994"/>
                    <a:pt x="7936" y="3868"/>
                  </a:cubicBezTo>
                  <a:cubicBezTo>
                    <a:pt x="7879" y="3741"/>
                    <a:pt x="7804" y="3621"/>
                    <a:pt x="7729" y="3470"/>
                  </a:cubicBezTo>
                  <a:cubicBezTo>
                    <a:pt x="7654" y="3289"/>
                    <a:pt x="7551" y="3139"/>
                    <a:pt x="7476" y="2940"/>
                  </a:cubicBezTo>
                  <a:lnTo>
                    <a:pt x="7462" y="2916"/>
                  </a:lnTo>
                  <a:cubicBezTo>
                    <a:pt x="7373" y="2790"/>
                    <a:pt x="7299" y="2663"/>
                    <a:pt x="7210" y="2536"/>
                  </a:cubicBezTo>
                  <a:lnTo>
                    <a:pt x="7078" y="2313"/>
                  </a:lnTo>
                  <a:cubicBezTo>
                    <a:pt x="7017" y="2211"/>
                    <a:pt x="6943" y="2139"/>
                    <a:pt x="6885" y="2036"/>
                  </a:cubicBezTo>
                  <a:cubicBezTo>
                    <a:pt x="6868" y="2036"/>
                    <a:pt x="6868" y="2012"/>
                    <a:pt x="6853" y="2012"/>
                  </a:cubicBezTo>
                  <a:cubicBezTo>
                    <a:pt x="6779" y="1988"/>
                    <a:pt x="6736" y="1909"/>
                    <a:pt x="6708" y="1837"/>
                  </a:cubicBezTo>
                  <a:cubicBezTo>
                    <a:pt x="6676" y="1783"/>
                    <a:pt x="6647" y="1735"/>
                    <a:pt x="6601" y="1710"/>
                  </a:cubicBezTo>
                  <a:cubicBezTo>
                    <a:pt x="6483" y="1584"/>
                    <a:pt x="6351" y="1482"/>
                    <a:pt x="6216" y="1361"/>
                  </a:cubicBezTo>
                  <a:cubicBezTo>
                    <a:pt x="6113" y="1283"/>
                    <a:pt x="5995" y="1235"/>
                    <a:pt x="5889" y="1180"/>
                  </a:cubicBezTo>
                  <a:cubicBezTo>
                    <a:pt x="5785" y="1157"/>
                    <a:pt x="5696" y="1132"/>
                    <a:pt x="5608" y="1132"/>
                  </a:cubicBezTo>
                  <a:cubicBezTo>
                    <a:pt x="5565" y="1132"/>
                    <a:pt x="5518" y="1157"/>
                    <a:pt x="5490" y="1180"/>
                  </a:cubicBezTo>
                  <a:cubicBezTo>
                    <a:pt x="5461" y="1211"/>
                    <a:pt x="5415" y="1211"/>
                    <a:pt x="5372" y="1211"/>
                  </a:cubicBezTo>
                  <a:cubicBezTo>
                    <a:pt x="5266" y="1259"/>
                    <a:pt x="5162" y="1307"/>
                    <a:pt x="5087" y="1434"/>
                  </a:cubicBezTo>
                  <a:cubicBezTo>
                    <a:pt x="5073" y="1482"/>
                    <a:pt x="5045" y="1536"/>
                    <a:pt x="5030" y="1584"/>
                  </a:cubicBezTo>
                  <a:cubicBezTo>
                    <a:pt x="4942" y="1687"/>
                    <a:pt x="4881" y="1813"/>
                    <a:pt x="4838" y="1964"/>
                  </a:cubicBezTo>
                  <a:cubicBezTo>
                    <a:pt x="4821" y="2060"/>
                    <a:pt x="4778" y="2162"/>
                    <a:pt x="4750" y="2265"/>
                  </a:cubicBezTo>
                  <a:cubicBezTo>
                    <a:pt x="4732" y="2313"/>
                    <a:pt x="4717" y="2361"/>
                    <a:pt x="4717" y="2416"/>
                  </a:cubicBezTo>
                  <a:cubicBezTo>
                    <a:pt x="4703" y="2512"/>
                    <a:pt x="4675" y="2591"/>
                    <a:pt x="4660" y="2687"/>
                  </a:cubicBezTo>
                  <a:cubicBezTo>
                    <a:pt x="4643" y="2868"/>
                    <a:pt x="4600" y="3042"/>
                    <a:pt x="4614" y="3241"/>
                  </a:cubicBezTo>
                  <a:cubicBezTo>
                    <a:pt x="4614" y="3319"/>
                    <a:pt x="4586" y="3392"/>
                    <a:pt x="4614" y="3494"/>
                  </a:cubicBezTo>
                  <a:cubicBezTo>
                    <a:pt x="4586" y="3591"/>
                    <a:pt x="4586" y="3669"/>
                    <a:pt x="4600" y="3771"/>
                  </a:cubicBezTo>
                  <a:cubicBezTo>
                    <a:pt x="4614" y="3819"/>
                    <a:pt x="4600" y="3868"/>
                    <a:pt x="4600" y="3922"/>
                  </a:cubicBezTo>
                  <a:cubicBezTo>
                    <a:pt x="4614" y="4144"/>
                    <a:pt x="4614" y="4398"/>
                    <a:pt x="4628" y="4621"/>
                  </a:cubicBezTo>
                  <a:cubicBezTo>
                    <a:pt x="4643" y="4772"/>
                    <a:pt x="4675" y="4922"/>
                    <a:pt x="4703" y="5072"/>
                  </a:cubicBezTo>
                  <a:cubicBezTo>
                    <a:pt x="4732" y="5223"/>
                    <a:pt x="4778" y="5350"/>
                    <a:pt x="4806" y="5500"/>
                  </a:cubicBezTo>
                  <a:cubicBezTo>
                    <a:pt x="4821" y="5578"/>
                    <a:pt x="4838" y="5675"/>
                    <a:pt x="4853" y="5753"/>
                  </a:cubicBezTo>
                  <a:cubicBezTo>
                    <a:pt x="4881" y="5850"/>
                    <a:pt x="4910" y="5904"/>
                    <a:pt x="4927" y="5976"/>
                  </a:cubicBezTo>
                  <a:cubicBezTo>
                    <a:pt x="4970" y="6103"/>
                    <a:pt x="4999" y="6253"/>
                    <a:pt x="5045" y="6380"/>
                  </a:cubicBezTo>
                  <a:cubicBezTo>
                    <a:pt x="5087" y="6578"/>
                    <a:pt x="5177" y="6729"/>
                    <a:pt x="5209" y="6934"/>
                  </a:cubicBezTo>
                  <a:cubicBezTo>
                    <a:pt x="5223" y="7007"/>
                    <a:pt x="5251" y="7055"/>
                    <a:pt x="5266" y="7109"/>
                  </a:cubicBezTo>
                  <a:cubicBezTo>
                    <a:pt x="5312" y="7181"/>
                    <a:pt x="5340" y="7260"/>
                    <a:pt x="5387" y="7332"/>
                  </a:cubicBezTo>
                  <a:cubicBezTo>
                    <a:pt x="5429" y="7434"/>
                    <a:pt x="5476" y="7506"/>
                    <a:pt x="5504" y="7609"/>
                  </a:cubicBezTo>
                  <a:cubicBezTo>
                    <a:pt x="5565" y="7712"/>
                    <a:pt x="5608" y="7838"/>
                    <a:pt x="5668" y="7934"/>
                  </a:cubicBezTo>
                  <a:cubicBezTo>
                    <a:pt x="5728" y="8061"/>
                    <a:pt x="5785" y="8187"/>
                    <a:pt x="5846" y="8314"/>
                  </a:cubicBezTo>
                  <a:cubicBezTo>
                    <a:pt x="5907" y="8410"/>
                    <a:pt x="5935" y="8561"/>
                    <a:pt x="5995" y="8639"/>
                  </a:cubicBezTo>
                  <a:cubicBezTo>
                    <a:pt x="6113" y="8790"/>
                    <a:pt x="6188" y="9043"/>
                    <a:pt x="6305" y="9163"/>
                  </a:cubicBezTo>
                  <a:cubicBezTo>
                    <a:pt x="6351" y="9242"/>
                    <a:pt x="6394" y="9344"/>
                    <a:pt x="6441" y="9416"/>
                  </a:cubicBezTo>
                  <a:cubicBezTo>
                    <a:pt x="6544" y="9591"/>
                    <a:pt x="6661" y="9796"/>
                    <a:pt x="6779" y="9971"/>
                  </a:cubicBezTo>
                  <a:cubicBezTo>
                    <a:pt x="6853" y="10067"/>
                    <a:pt x="6914" y="10193"/>
                    <a:pt x="7003" y="10296"/>
                  </a:cubicBezTo>
                  <a:cubicBezTo>
                    <a:pt x="7046" y="10368"/>
                    <a:pt x="7078" y="10471"/>
                    <a:pt x="7135" y="10519"/>
                  </a:cubicBezTo>
                  <a:cubicBezTo>
                    <a:pt x="7167" y="10519"/>
                    <a:pt x="7167" y="10573"/>
                    <a:pt x="7195" y="10597"/>
                  </a:cubicBezTo>
                  <a:cubicBezTo>
                    <a:pt x="7224" y="10669"/>
                    <a:pt x="7270" y="10724"/>
                    <a:pt x="7313" y="10796"/>
                  </a:cubicBezTo>
                  <a:cubicBezTo>
                    <a:pt x="7359" y="10850"/>
                    <a:pt x="7402" y="10898"/>
                    <a:pt x="7448" y="10971"/>
                  </a:cubicBezTo>
                  <a:cubicBezTo>
                    <a:pt x="7537" y="11097"/>
                    <a:pt x="7626" y="11248"/>
                    <a:pt x="7729" y="11350"/>
                  </a:cubicBezTo>
                  <a:cubicBezTo>
                    <a:pt x="7790" y="11453"/>
                    <a:pt x="7847" y="11549"/>
                    <a:pt x="7921" y="11627"/>
                  </a:cubicBezTo>
                  <a:cubicBezTo>
                    <a:pt x="8025" y="11778"/>
                    <a:pt x="8132" y="11929"/>
                    <a:pt x="8235" y="12079"/>
                  </a:cubicBezTo>
                  <a:cubicBezTo>
                    <a:pt x="8263" y="12103"/>
                    <a:pt x="8277" y="12151"/>
                    <a:pt x="8292" y="12230"/>
                  </a:cubicBezTo>
                  <a:cubicBezTo>
                    <a:pt x="8310" y="12405"/>
                    <a:pt x="8324" y="12706"/>
                    <a:pt x="8310" y="12929"/>
                  </a:cubicBezTo>
                  <a:cubicBezTo>
                    <a:pt x="8277" y="12880"/>
                    <a:pt x="8263" y="12832"/>
                    <a:pt x="8249" y="12832"/>
                  </a:cubicBezTo>
                  <a:cubicBezTo>
                    <a:pt x="8174" y="12778"/>
                    <a:pt x="8132" y="12658"/>
                    <a:pt x="8057" y="12579"/>
                  </a:cubicBezTo>
                  <a:cubicBezTo>
                    <a:pt x="7953" y="12477"/>
                    <a:pt x="7879" y="12327"/>
                    <a:pt x="7790" y="12230"/>
                  </a:cubicBezTo>
                  <a:cubicBezTo>
                    <a:pt x="7743" y="12206"/>
                    <a:pt x="7715" y="12151"/>
                    <a:pt x="7686" y="12103"/>
                  </a:cubicBezTo>
                  <a:cubicBezTo>
                    <a:pt x="7566" y="11929"/>
                    <a:pt x="7448" y="11778"/>
                    <a:pt x="7331" y="11603"/>
                  </a:cubicBezTo>
                  <a:cubicBezTo>
                    <a:pt x="7224" y="11453"/>
                    <a:pt x="7120" y="11302"/>
                    <a:pt x="7017" y="11151"/>
                  </a:cubicBezTo>
                  <a:cubicBezTo>
                    <a:pt x="6989" y="11097"/>
                    <a:pt x="6957" y="11073"/>
                    <a:pt x="6928" y="11049"/>
                  </a:cubicBezTo>
                  <a:cubicBezTo>
                    <a:pt x="6914" y="11025"/>
                    <a:pt x="6900" y="11001"/>
                    <a:pt x="6885" y="10971"/>
                  </a:cubicBezTo>
                  <a:cubicBezTo>
                    <a:pt x="6796" y="10820"/>
                    <a:pt x="6722" y="10669"/>
                    <a:pt x="6647" y="10519"/>
                  </a:cubicBezTo>
                  <a:cubicBezTo>
                    <a:pt x="6633" y="10495"/>
                    <a:pt x="6618" y="10495"/>
                    <a:pt x="6601" y="10471"/>
                  </a:cubicBezTo>
                  <a:cubicBezTo>
                    <a:pt x="6558" y="10398"/>
                    <a:pt x="6497" y="10344"/>
                    <a:pt x="6469" y="10247"/>
                  </a:cubicBezTo>
                  <a:cubicBezTo>
                    <a:pt x="6441" y="10193"/>
                    <a:pt x="6380" y="10146"/>
                    <a:pt x="6351" y="10097"/>
                  </a:cubicBezTo>
                  <a:cubicBezTo>
                    <a:pt x="6305" y="10043"/>
                    <a:pt x="6277" y="9994"/>
                    <a:pt x="6245" y="9916"/>
                  </a:cubicBezTo>
                  <a:lnTo>
                    <a:pt x="6202" y="9844"/>
                  </a:lnTo>
                  <a:cubicBezTo>
                    <a:pt x="6142" y="9766"/>
                    <a:pt x="6099" y="9669"/>
                    <a:pt x="6052" y="9591"/>
                  </a:cubicBezTo>
                  <a:cubicBezTo>
                    <a:pt x="5978" y="9495"/>
                    <a:pt x="5935" y="9368"/>
                    <a:pt x="5889" y="9265"/>
                  </a:cubicBezTo>
                  <a:cubicBezTo>
                    <a:pt x="5818" y="9139"/>
                    <a:pt x="5743" y="9012"/>
                    <a:pt x="5668" y="8916"/>
                  </a:cubicBezTo>
                  <a:cubicBezTo>
                    <a:pt x="5565" y="8741"/>
                    <a:pt x="5490" y="8488"/>
                    <a:pt x="5387" y="8314"/>
                  </a:cubicBezTo>
                  <a:cubicBezTo>
                    <a:pt x="5312" y="8187"/>
                    <a:pt x="5284" y="8037"/>
                    <a:pt x="5209" y="7934"/>
                  </a:cubicBezTo>
                  <a:cubicBezTo>
                    <a:pt x="5134" y="7784"/>
                    <a:pt x="5059" y="7633"/>
                    <a:pt x="4999" y="7482"/>
                  </a:cubicBezTo>
                  <a:cubicBezTo>
                    <a:pt x="4910" y="7260"/>
                    <a:pt x="4838" y="7030"/>
                    <a:pt x="4763" y="6808"/>
                  </a:cubicBezTo>
                  <a:cubicBezTo>
                    <a:pt x="4750" y="6784"/>
                    <a:pt x="4732" y="6754"/>
                    <a:pt x="4717" y="6705"/>
                  </a:cubicBezTo>
                  <a:cubicBezTo>
                    <a:pt x="4717" y="6603"/>
                    <a:pt x="4689" y="6531"/>
                    <a:pt x="4660" y="6428"/>
                  </a:cubicBezTo>
                  <a:cubicBezTo>
                    <a:pt x="4571" y="6229"/>
                    <a:pt x="4511" y="5976"/>
                    <a:pt x="4450" y="5729"/>
                  </a:cubicBezTo>
                  <a:cubicBezTo>
                    <a:pt x="4422" y="5549"/>
                    <a:pt x="4376" y="5374"/>
                    <a:pt x="4333" y="5199"/>
                  </a:cubicBezTo>
                  <a:cubicBezTo>
                    <a:pt x="4304" y="5025"/>
                    <a:pt x="4287" y="4826"/>
                    <a:pt x="4258" y="4645"/>
                  </a:cubicBezTo>
                  <a:cubicBezTo>
                    <a:pt x="4244" y="4524"/>
                    <a:pt x="4244" y="4398"/>
                    <a:pt x="4229" y="4247"/>
                  </a:cubicBezTo>
                  <a:lnTo>
                    <a:pt x="4229" y="4193"/>
                  </a:lnTo>
                  <a:cubicBezTo>
                    <a:pt x="4272" y="4043"/>
                    <a:pt x="4244" y="3868"/>
                    <a:pt x="4229" y="3693"/>
                  </a:cubicBezTo>
                  <a:cubicBezTo>
                    <a:pt x="4229" y="3645"/>
                    <a:pt x="4244" y="3591"/>
                    <a:pt x="4244" y="3542"/>
                  </a:cubicBezTo>
                  <a:cubicBezTo>
                    <a:pt x="4244" y="3343"/>
                    <a:pt x="4258" y="3139"/>
                    <a:pt x="4244" y="2940"/>
                  </a:cubicBezTo>
                  <a:cubicBezTo>
                    <a:pt x="4244" y="2813"/>
                    <a:pt x="4272" y="2717"/>
                    <a:pt x="4287" y="2614"/>
                  </a:cubicBezTo>
                  <a:cubicBezTo>
                    <a:pt x="4333" y="2416"/>
                    <a:pt x="4361" y="2235"/>
                    <a:pt x="4393" y="2060"/>
                  </a:cubicBezTo>
                  <a:cubicBezTo>
                    <a:pt x="4408" y="1988"/>
                    <a:pt x="4422" y="1934"/>
                    <a:pt x="4436" y="1862"/>
                  </a:cubicBezTo>
                  <a:cubicBezTo>
                    <a:pt x="4482" y="1759"/>
                    <a:pt x="4539" y="1632"/>
                    <a:pt x="4571" y="1536"/>
                  </a:cubicBezTo>
                  <a:cubicBezTo>
                    <a:pt x="4614" y="1410"/>
                    <a:pt x="4660" y="1307"/>
                    <a:pt x="4703" y="1211"/>
                  </a:cubicBezTo>
                  <a:cubicBezTo>
                    <a:pt x="4750" y="1084"/>
                    <a:pt x="4838" y="1060"/>
                    <a:pt x="4895" y="958"/>
                  </a:cubicBezTo>
                  <a:cubicBezTo>
                    <a:pt x="4910" y="934"/>
                    <a:pt x="4910" y="909"/>
                    <a:pt x="4910" y="879"/>
                  </a:cubicBezTo>
                  <a:cubicBezTo>
                    <a:pt x="4942" y="879"/>
                    <a:pt x="4956" y="855"/>
                    <a:pt x="4984" y="831"/>
                  </a:cubicBezTo>
                  <a:cubicBezTo>
                    <a:pt x="4970" y="807"/>
                    <a:pt x="4970" y="783"/>
                    <a:pt x="4970" y="759"/>
                  </a:cubicBezTo>
                  <a:cubicBezTo>
                    <a:pt x="4984" y="759"/>
                    <a:pt x="5030" y="729"/>
                    <a:pt x="5045" y="705"/>
                  </a:cubicBezTo>
                  <a:cubicBezTo>
                    <a:pt x="5087" y="656"/>
                    <a:pt x="5134" y="632"/>
                    <a:pt x="5177" y="608"/>
                  </a:cubicBezTo>
                  <a:cubicBezTo>
                    <a:pt x="5209" y="608"/>
                    <a:pt x="5237" y="608"/>
                    <a:pt x="5251" y="554"/>
                  </a:cubicBezTo>
                  <a:lnTo>
                    <a:pt x="5223" y="506"/>
                  </a:lnTo>
                  <a:cubicBezTo>
                    <a:pt x="5148" y="506"/>
                    <a:pt x="5059" y="554"/>
                    <a:pt x="4999" y="656"/>
                  </a:cubicBezTo>
                  <a:lnTo>
                    <a:pt x="4999" y="705"/>
                  </a:lnTo>
                  <a:cubicBezTo>
                    <a:pt x="4970" y="729"/>
                    <a:pt x="4942" y="759"/>
                    <a:pt x="4910" y="783"/>
                  </a:cubicBezTo>
                  <a:cubicBezTo>
                    <a:pt x="4778" y="879"/>
                    <a:pt x="4660" y="1030"/>
                    <a:pt x="4571" y="1259"/>
                  </a:cubicBezTo>
                  <a:cubicBezTo>
                    <a:pt x="4571" y="1259"/>
                    <a:pt x="4554" y="1283"/>
                    <a:pt x="4554" y="1307"/>
                  </a:cubicBezTo>
                  <a:cubicBezTo>
                    <a:pt x="4511" y="1458"/>
                    <a:pt x="4450" y="1584"/>
                    <a:pt x="4408" y="1735"/>
                  </a:cubicBezTo>
                  <a:cubicBezTo>
                    <a:pt x="4376" y="1813"/>
                    <a:pt x="4361" y="1886"/>
                    <a:pt x="4333" y="1964"/>
                  </a:cubicBezTo>
                  <a:cubicBezTo>
                    <a:pt x="4244" y="2265"/>
                    <a:pt x="4215" y="2591"/>
                    <a:pt x="4155" y="2891"/>
                  </a:cubicBezTo>
                  <a:cubicBezTo>
                    <a:pt x="4141" y="3018"/>
                    <a:pt x="4155" y="3115"/>
                    <a:pt x="4141" y="3241"/>
                  </a:cubicBezTo>
                  <a:cubicBezTo>
                    <a:pt x="4126" y="3392"/>
                    <a:pt x="4141" y="3566"/>
                    <a:pt x="4141" y="3717"/>
                  </a:cubicBezTo>
                  <a:cubicBezTo>
                    <a:pt x="4155" y="3868"/>
                    <a:pt x="4141" y="4043"/>
                    <a:pt x="4141" y="4193"/>
                  </a:cubicBezTo>
                  <a:cubicBezTo>
                    <a:pt x="4141" y="4398"/>
                    <a:pt x="4155" y="4573"/>
                    <a:pt x="4183" y="4747"/>
                  </a:cubicBezTo>
                  <a:cubicBezTo>
                    <a:pt x="4197" y="4922"/>
                    <a:pt x="4244" y="5072"/>
                    <a:pt x="4258" y="5247"/>
                  </a:cubicBezTo>
                  <a:cubicBezTo>
                    <a:pt x="4287" y="5476"/>
                    <a:pt x="4361" y="5675"/>
                    <a:pt x="4393" y="5904"/>
                  </a:cubicBezTo>
                  <a:cubicBezTo>
                    <a:pt x="4408" y="6054"/>
                    <a:pt x="4450" y="6205"/>
                    <a:pt x="4525" y="6332"/>
                  </a:cubicBezTo>
                  <a:cubicBezTo>
                    <a:pt x="4539" y="6482"/>
                    <a:pt x="4600" y="6603"/>
                    <a:pt x="4628" y="6729"/>
                  </a:cubicBezTo>
                  <a:cubicBezTo>
                    <a:pt x="4643" y="6754"/>
                    <a:pt x="4628" y="6784"/>
                    <a:pt x="4643" y="6784"/>
                  </a:cubicBezTo>
                  <a:cubicBezTo>
                    <a:pt x="4675" y="6880"/>
                    <a:pt x="4703" y="6982"/>
                    <a:pt x="4732" y="7109"/>
                  </a:cubicBezTo>
                  <a:cubicBezTo>
                    <a:pt x="4750" y="7181"/>
                    <a:pt x="4778" y="7260"/>
                    <a:pt x="4806" y="7308"/>
                  </a:cubicBezTo>
                  <a:cubicBezTo>
                    <a:pt x="4838" y="7356"/>
                    <a:pt x="4853" y="7386"/>
                    <a:pt x="4867" y="7434"/>
                  </a:cubicBezTo>
                  <a:cubicBezTo>
                    <a:pt x="4910" y="7560"/>
                    <a:pt x="4942" y="7657"/>
                    <a:pt x="4999" y="7759"/>
                  </a:cubicBezTo>
                  <a:cubicBezTo>
                    <a:pt x="5017" y="7784"/>
                    <a:pt x="5017" y="7808"/>
                    <a:pt x="5030" y="7838"/>
                  </a:cubicBezTo>
                  <a:cubicBezTo>
                    <a:pt x="5059" y="7910"/>
                    <a:pt x="5087" y="8037"/>
                    <a:pt x="5148" y="8085"/>
                  </a:cubicBezTo>
                  <a:cubicBezTo>
                    <a:pt x="5177" y="8109"/>
                    <a:pt x="5177" y="8187"/>
                    <a:pt x="5209" y="8235"/>
                  </a:cubicBezTo>
                  <a:cubicBezTo>
                    <a:pt x="5237" y="8290"/>
                    <a:pt x="5266" y="8338"/>
                    <a:pt x="5298" y="8410"/>
                  </a:cubicBezTo>
                  <a:cubicBezTo>
                    <a:pt x="5354" y="8537"/>
                    <a:pt x="5415" y="8663"/>
                    <a:pt x="5476" y="8790"/>
                  </a:cubicBezTo>
                  <a:cubicBezTo>
                    <a:pt x="5565" y="8965"/>
                    <a:pt x="5654" y="9139"/>
                    <a:pt x="5743" y="9314"/>
                  </a:cubicBezTo>
                  <a:cubicBezTo>
                    <a:pt x="5757" y="9344"/>
                    <a:pt x="5771" y="9344"/>
                    <a:pt x="5771" y="9344"/>
                  </a:cubicBezTo>
                  <a:cubicBezTo>
                    <a:pt x="5818" y="9441"/>
                    <a:pt x="5846" y="9519"/>
                    <a:pt x="5889" y="9591"/>
                  </a:cubicBezTo>
                  <a:cubicBezTo>
                    <a:pt x="5949" y="9694"/>
                    <a:pt x="6010" y="9796"/>
                    <a:pt x="6085" y="9916"/>
                  </a:cubicBezTo>
                  <a:cubicBezTo>
                    <a:pt x="6156" y="10043"/>
                    <a:pt x="6230" y="10193"/>
                    <a:pt x="6319" y="10296"/>
                  </a:cubicBezTo>
                  <a:cubicBezTo>
                    <a:pt x="6409" y="10398"/>
                    <a:pt x="6455" y="10573"/>
                    <a:pt x="6558" y="10645"/>
                  </a:cubicBezTo>
                  <a:cubicBezTo>
                    <a:pt x="6586" y="10669"/>
                    <a:pt x="6586" y="10724"/>
                    <a:pt x="6618" y="10748"/>
                  </a:cubicBezTo>
                  <a:cubicBezTo>
                    <a:pt x="6708" y="10947"/>
                    <a:pt x="6825" y="11121"/>
                    <a:pt x="6943" y="11272"/>
                  </a:cubicBezTo>
                  <a:cubicBezTo>
                    <a:pt x="7017" y="11374"/>
                    <a:pt x="7078" y="11477"/>
                    <a:pt x="7152" y="11573"/>
                  </a:cubicBezTo>
                  <a:cubicBezTo>
                    <a:pt x="7299" y="11754"/>
                    <a:pt x="7419" y="11977"/>
                    <a:pt x="7566" y="12128"/>
                  </a:cubicBezTo>
                  <a:cubicBezTo>
                    <a:pt x="7598" y="12175"/>
                    <a:pt x="7612" y="12230"/>
                    <a:pt x="7640" y="12254"/>
                  </a:cubicBezTo>
                  <a:cubicBezTo>
                    <a:pt x="7758" y="12428"/>
                    <a:pt x="7865" y="12555"/>
                    <a:pt x="7982" y="12706"/>
                  </a:cubicBezTo>
                  <a:cubicBezTo>
                    <a:pt x="8085" y="12857"/>
                    <a:pt x="8189" y="12983"/>
                    <a:pt x="8277" y="13133"/>
                  </a:cubicBezTo>
                  <a:cubicBezTo>
                    <a:pt x="8292" y="13158"/>
                    <a:pt x="8310" y="13182"/>
                    <a:pt x="8324" y="13230"/>
                  </a:cubicBezTo>
                  <a:lnTo>
                    <a:pt x="8324" y="13332"/>
                  </a:lnTo>
                  <a:cubicBezTo>
                    <a:pt x="8189" y="13158"/>
                    <a:pt x="8071" y="13007"/>
                    <a:pt x="7968" y="12857"/>
                  </a:cubicBezTo>
                  <a:cubicBezTo>
                    <a:pt x="7847" y="12706"/>
                    <a:pt x="7729" y="12555"/>
                    <a:pt x="7612" y="12405"/>
                  </a:cubicBezTo>
                  <a:cubicBezTo>
                    <a:pt x="7598" y="12381"/>
                    <a:pt x="7566" y="12356"/>
                    <a:pt x="7551" y="12302"/>
                  </a:cubicBezTo>
                  <a:cubicBezTo>
                    <a:pt x="7462" y="12175"/>
                    <a:pt x="7387" y="12079"/>
                    <a:pt x="7299" y="11953"/>
                  </a:cubicBezTo>
                  <a:cubicBezTo>
                    <a:pt x="7242" y="11850"/>
                    <a:pt x="7181" y="11778"/>
                    <a:pt x="7120" y="11699"/>
                  </a:cubicBezTo>
                  <a:cubicBezTo>
                    <a:pt x="7063" y="11627"/>
                    <a:pt x="6989" y="11525"/>
                    <a:pt x="6928" y="11453"/>
                  </a:cubicBezTo>
                  <a:cubicBezTo>
                    <a:pt x="6811" y="11248"/>
                    <a:pt x="6676" y="11073"/>
                    <a:pt x="6572" y="10850"/>
                  </a:cubicBezTo>
                  <a:cubicBezTo>
                    <a:pt x="6529" y="10748"/>
                    <a:pt x="6469" y="10699"/>
                    <a:pt x="6423" y="10621"/>
                  </a:cubicBezTo>
                  <a:cubicBezTo>
                    <a:pt x="6409" y="10597"/>
                    <a:pt x="6394" y="10573"/>
                    <a:pt x="6380" y="10549"/>
                  </a:cubicBezTo>
                  <a:cubicBezTo>
                    <a:pt x="6262" y="10398"/>
                    <a:pt x="6156" y="10218"/>
                    <a:pt x="6038" y="10043"/>
                  </a:cubicBezTo>
                  <a:cubicBezTo>
                    <a:pt x="5963" y="9893"/>
                    <a:pt x="5889" y="9742"/>
                    <a:pt x="5800" y="9591"/>
                  </a:cubicBezTo>
                  <a:cubicBezTo>
                    <a:pt x="5728" y="9441"/>
                    <a:pt x="5639" y="9290"/>
                    <a:pt x="5551" y="9139"/>
                  </a:cubicBezTo>
                  <a:cubicBezTo>
                    <a:pt x="5476" y="9012"/>
                    <a:pt x="5415" y="8892"/>
                    <a:pt x="5354" y="8741"/>
                  </a:cubicBezTo>
                  <a:cubicBezTo>
                    <a:pt x="5298" y="8615"/>
                    <a:pt x="5237" y="8513"/>
                    <a:pt x="5177" y="8386"/>
                  </a:cubicBezTo>
                  <a:cubicBezTo>
                    <a:pt x="5162" y="8338"/>
                    <a:pt x="5148" y="8290"/>
                    <a:pt x="5120" y="8235"/>
                  </a:cubicBezTo>
                  <a:cubicBezTo>
                    <a:pt x="5087" y="8187"/>
                    <a:pt x="5059" y="8109"/>
                    <a:pt x="5030" y="8061"/>
                  </a:cubicBezTo>
                  <a:cubicBezTo>
                    <a:pt x="4984" y="7934"/>
                    <a:pt x="4942" y="7838"/>
                    <a:pt x="4895" y="7735"/>
                  </a:cubicBezTo>
                  <a:cubicBezTo>
                    <a:pt x="4867" y="7633"/>
                    <a:pt x="4821" y="7560"/>
                    <a:pt x="4778" y="7482"/>
                  </a:cubicBezTo>
                  <a:cubicBezTo>
                    <a:pt x="4750" y="7410"/>
                    <a:pt x="4717" y="7356"/>
                    <a:pt x="4703" y="7283"/>
                  </a:cubicBezTo>
                  <a:cubicBezTo>
                    <a:pt x="4628" y="7030"/>
                    <a:pt x="4554" y="6784"/>
                    <a:pt x="4482" y="6531"/>
                  </a:cubicBezTo>
                  <a:cubicBezTo>
                    <a:pt x="4464" y="6452"/>
                    <a:pt x="4450" y="6404"/>
                    <a:pt x="4408" y="6356"/>
                  </a:cubicBezTo>
                  <a:cubicBezTo>
                    <a:pt x="4393" y="6332"/>
                    <a:pt x="4376" y="6253"/>
                    <a:pt x="4361" y="6205"/>
                  </a:cubicBezTo>
                  <a:cubicBezTo>
                    <a:pt x="4333" y="6054"/>
                    <a:pt x="4304" y="5904"/>
                    <a:pt x="4272" y="5753"/>
                  </a:cubicBezTo>
                  <a:cubicBezTo>
                    <a:pt x="4215" y="5524"/>
                    <a:pt x="4169" y="5301"/>
                    <a:pt x="4141" y="5048"/>
                  </a:cubicBezTo>
                  <a:cubicBezTo>
                    <a:pt x="4094" y="4826"/>
                    <a:pt x="4052" y="4596"/>
                    <a:pt x="4066" y="4374"/>
                  </a:cubicBezTo>
                  <a:cubicBezTo>
                    <a:pt x="4066" y="4296"/>
                    <a:pt x="4080" y="4247"/>
                    <a:pt x="4080" y="4193"/>
                  </a:cubicBezTo>
                  <a:cubicBezTo>
                    <a:pt x="4066" y="4097"/>
                    <a:pt x="4066" y="3994"/>
                    <a:pt x="4066" y="3892"/>
                  </a:cubicBezTo>
                  <a:cubicBezTo>
                    <a:pt x="4037" y="3741"/>
                    <a:pt x="4066" y="3591"/>
                    <a:pt x="4066" y="3440"/>
                  </a:cubicBezTo>
                  <a:cubicBezTo>
                    <a:pt x="4066" y="3368"/>
                    <a:pt x="4080" y="3289"/>
                    <a:pt x="4066" y="3217"/>
                  </a:cubicBezTo>
                  <a:cubicBezTo>
                    <a:pt x="4052" y="3090"/>
                    <a:pt x="4066" y="2964"/>
                    <a:pt x="4066" y="2837"/>
                  </a:cubicBezTo>
                  <a:cubicBezTo>
                    <a:pt x="4080" y="2687"/>
                    <a:pt x="4094" y="2566"/>
                    <a:pt x="4141" y="2440"/>
                  </a:cubicBezTo>
                  <a:cubicBezTo>
                    <a:pt x="4155" y="2385"/>
                    <a:pt x="4155" y="2313"/>
                    <a:pt x="4169" y="2235"/>
                  </a:cubicBezTo>
                  <a:cubicBezTo>
                    <a:pt x="4183" y="2139"/>
                    <a:pt x="4215" y="2036"/>
                    <a:pt x="4244" y="1909"/>
                  </a:cubicBezTo>
                  <a:cubicBezTo>
                    <a:pt x="4258" y="1837"/>
                    <a:pt x="4272" y="1759"/>
                    <a:pt x="4304" y="1710"/>
                  </a:cubicBezTo>
                  <a:cubicBezTo>
                    <a:pt x="4319" y="1609"/>
                    <a:pt x="4361" y="1536"/>
                    <a:pt x="4393" y="1434"/>
                  </a:cubicBezTo>
                  <a:cubicBezTo>
                    <a:pt x="4464" y="1235"/>
                    <a:pt x="4554" y="1060"/>
                    <a:pt x="4628" y="831"/>
                  </a:cubicBezTo>
                  <a:cubicBezTo>
                    <a:pt x="4792" y="783"/>
                    <a:pt x="4867" y="554"/>
                    <a:pt x="4984" y="379"/>
                  </a:cubicBezTo>
                  <a:cubicBezTo>
                    <a:pt x="5030" y="379"/>
                    <a:pt x="5087" y="356"/>
                    <a:pt x="5148" y="307"/>
                  </a:cubicBezTo>
                  <a:cubicBezTo>
                    <a:pt x="5194" y="229"/>
                    <a:pt x="5266" y="253"/>
                    <a:pt x="5326" y="229"/>
                  </a:cubicBezTo>
                  <a:cubicBezTo>
                    <a:pt x="5354" y="229"/>
                    <a:pt x="5401" y="204"/>
                    <a:pt x="5415" y="204"/>
                  </a:cubicBezTo>
                  <a:close/>
                  <a:moveTo>
                    <a:pt x="8502" y="12453"/>
                  </a:moveTo>
                  <a:cubicBezTo>
                    <a:pt x="8559" y="12477"/>
                    <a:pt x="8605" y="12555"/>
                    <a:pt x="8634" y="12603"/>
                  </a:cubicBezTo>
                  <a:cubicBezTo>
                    <a:pt x="8634" y="12857"/>
                    <a:pt x="8666" y="13110"/>
                    <a:pt x="8648" y="13410"/>
                  </a:cubicBezTo>
                  <a:cubicBezTo>
                    <a:pt x="8591" y="13332"/>
                    <a:pt x="8559" y="13284"/>
                    <a:pt x="8530" y="13230"/>
                  </a:cubicBezTo>
                  <a:cubicBezTo>
                    <a:pt x="8487" y="12983"/>
                    <a:pt x="8516" y="12730"/>
                    <a:pt x="8502" y="12453"/>
                  </a:cubicBezTo>
                  <a:close/>
                  <a:moveTo>
                    <a:pt x="9687" y="12983"/>
                  </a:moveTo>
                  <a:cubicBezTo>
                    <a:pt x="9823" y="13055"/>
                    <a:pt x="9894" y="13230"/>
                    <a:pt x="10015" y="13356"/>
                  </a:cubicBezTo>
                  <a:lnTo>
                    <a:pt x="10015" y="13507"/>
                  </a:lnTo>
                  <a:cubicBezTo>
                    <a:pt x="9969" y="13435"/>
                    <a:pt x="9940" y="13410"/>
                    <a:pt x="9912" y="13381"/>
                  </a:cubicBezTo>
                  <a:cubicBezTo>
                    <a:pt x="9851" y="13309"/>
                    <a:pt x="9805" y="13260"/>
                    <a:pt x="9748" y="13206"/>
                  </a:cubicBezTo>
                  <a:cubicBezTo>
                    <a:pt x="9702" y="13182"/>
                    <a:pt x="9702" y="13133"/>
                    <a:pt x="9673" y="13110"/>
                  </a:cubicBezTo>
                  <a:cubicBezTo>
                    <a:pt x="9659" y="13055"/>
                    <a:pt x="9659" y="13031"/>
                    <a:pt x="9687" y="12983"/>
                  </a:cubicBezTo>
                  <a:close/>
                  <a:moveTo>
                    <a:pt x="9406" y="13079"/>
                  </a:moveTo>
                  <a:cubicBezTo>
                    <a:pt x="9481" y="13110"/>
                    <a:pt x="9509" y="13230"/>
                    <a:pt x="9584" y="13284"/>
                  </a:cubicBezTo>
                  <a:cubicBezTo>
                    <a:pt x="9570" y="13381"/>
                    <a:pt x="9570" y="13507"/>
                    <a:pt x="9556" y="13634"/>
                  </a:cubicBezTo>
                  <a:cubicBezTo>
                    <a:pt x="9481" y="13634"/>
                    <a:pt x="9449" y="13507"/>
                    <a:pt x="9406" y="13435"/>
                  </a:cubicBezTo>
                  <a:lnTo>
                    <a:pt x="9406" y="13079"/>
                  </a:lnTo>
                  <a:close/>
                  <a:moveTo>
                    <a:pt x="8530" y="13483"/>
                  </a:moveTo>
                  <a:cubicBezTo>
                    <a:pt x="8619" y="13531"/>
                    <a:pt x="8648" y="13609"/>
                    <a:pt x="8648" y="13736"/>
                  </a:cubicBezTo>
                  <a:cubicBezTo>
                    <a:pt x="8544" y="13712"/>
                    <a:pt x="8516" y="13634"/>
                    <a:pt x="8530" y="13483"/>
                  </a:cubicBezTo>
                  <a:close/>
                  <a:moveTo>
                    <a:pt x="8872" y="13007"/>
                  </a:moveTo>
                  <a:cubicBezTo>
                    <a:pt x="8961" y="13007"/>
                    <a:pt x="9004" y="13110"/>
                    <a:pt x="9050" y="13182"/>
                  </a:cubicBezTo>
                  <a:cubicBezTo>
                    <a:pt x="9036" y="13435"/>
                    <a:pt x="9036" y="13658"/>
                    <a:pt x="9022" y="13887"/>
                  </a:cubicBezTo>
                  <a:cubicBezTo>
                    <a:pt x="8975" y="13833"/>
                    <a:pt x="8933" y="13760"/>
                    <a:pt x="8872" y="13712"/>
                  </a:cubicBezTo>
                  <a:cubicBezTo>
                    <a:pt x="8858" y="13634"/>
                    <a:pt x="8901" y="13531"/>
                    <a:pt x="8858" y="13459"/>
                  </a:cubicBezTo>
                  <a:cubicBezTo>
                    <a:pt x="8915" y="13332"/>
                    <a:pt x="8872" y="13158"/>
                    <a:pt x="8872" y="13007"/>
                  </a:cubicBezTo>
                  <a:close/>
                  <a:moveTo>
                    <a:pt x="9687" y="13381"/>
                  </a:moveTo>
                  <a:cubicBezTo>
                    <a:pt x="9791" y="13531"/>
                    <a:pt x="9894" y="13634"/>
                    <a:pt x="10015" y="13784"/>
                  </a:cubicBezTo>
                  <a:cubicBezTo>
                    <a:pt x="10029" y="13862"/>
                    <a:pt x="10015" y="13959"/>
                    <a:pt x="10001" y="14061"/>
                  </a:cubicBezTo>
                  <a:cubicBezTo>
                    <a:pt x="9865" y="14013"/>
                    <a:pt x="9748" y="13887"/>
                    <a:pt x="9673" y="13681"/>
                  </a:cubicBezTo>
                  <a:cubicBezTo>
                    <a:pt x="9673" y="13609"/>
                    <a:pt x="9645" y="13507"/>
                    <a:pt x="9687" y="13381"/>
                  </a:cubicBezTo>
                  <a:close/>
                  <a:moveTo>
                    <a:pt x="9182" y="13332"/>
                  </a:moveTo>
                  <a:cubicBezTo>
                    <a:pt x="9200" y="13356"/>
                    <a:pt x="9228" y="13381"/>
                    <a:pt x="9228" y="13410"/>
                  </a:cubicBezTo>
                  <a:cubicBezTo>
                    <a:pt x="9242" y="13585"/>
                    <a:pt x="9257" y="13760"/>
                    <a:pt x="9228" y="13935"/>
                  </a:cubicBezTo>
                  <a:cubicBezTo>
                    <a:pt x="9228" y="13983"/>
                    <a:pt x="9228" y="14037"/>
                    <a:pt x="9214" y="14110"/>
                  </a:cubicBezTo>
                  <a:cubicBezTo>
                    <a:pt x="9182" y="14085"/>
                    <a:pt x="9168" y="14061"/>
                    <a:pt x="9139" y="14037"/>
                  </a:cubicBezTo>
                  <a:cubicBezTo>
                    <a:pt x="9153" y="13808"/>
                    <a:pt x="9168" y="13585"/>
                    <a:pt x="9182" y="13332"/>
                  </a:cubicBezTo>
                  <a:close/>
                  <a:moveTo>
                    <a:pt x="8872" y="13935"/>
                  </a:moveTo>
                  <a:cubicBezTo>
                    <a:pt x="8915" y="13983"/>
                    <a:pt x="8961" y="14013"/>
                    <a:pt x="9004" y="14061"/>
                  </a:cubicBezTo>
                  <a:lnTo>
                    <a:pt x="9004" y="14188"/>
                  </a:lnTo>
                  <a:cubicBezTo>
                    <a:pt x="8901" y="14164"/>
                    <a:pt x="8858" y="14061"/>
                    <a:pt x="8872" y="13935"/>
                  </a:cubicBezTo>
                  <a:close/>
                  <a:moveTo>
                    <a:pt x="10161" y="13911"/>
                  </a:moveTo>
                  <a:cubicBezTo>
                    <a:pt x="10222" y="13983"/>
                    <a:pt x="10222" y="14085"/>
                    <a:pt x="10161" y="14260"/>
                  </a:cubicBezTo>
                  <a:cubicBezTo>
                    <a:pt x="10147" y="14236"/>
                    <a:pt x="10132" y="14188"/>
                    <a:pt x="10118" y="14164"/>
                  </a:cubicBezTo>
                  <a:cubicBezTo>
                    <a:pt x="10161" y="14085"/>
                    <a:pt x="10104" y="13983"/>
                    <a:pt x="10161" y="13911"/>
                  </a:cubicBezTo>
                  <a:close/>
                  <a:moveTo>
                    <a:pt x="9408" y="13631"/>
                  </a:moveTo>
                  <a:cubicBezTo>
                    <a:pt x="9466" y="13631"/>
                    <a:pt x="9495" y="13739"/>
                    <a:pt x="9543" y="13739"/>
                  </a:cubicBezTo>
                  <a:cubicBezTo>
                    <a:pt x="9547" y="13739"/>
                    <a:pt x="9551" y="13738"/>
                    <a:pt x="9556" y="13736"/>
                  </a:cubicBezTo>
                  <a:cubicBezTo>
                    <a:pt x="9599" y="13862"/>
                    <a:pt x="9556" y="13959"/>
                    <a:pt x="9556" y="14061"/>
                  </a:cubicBezTo>
                  <a:cubicBezTo>
                    <a:pt x="9570" y="14188"/>
                    <a:pt x="9556" y="14284"/>
                    <a:pt x="9538" y="14387"/>
                  </a:cubicBezTo>
                  <a:lnTo>
                    <a:pt x="9538" y="14465"/>
                  </a:lnTo>
                  <a:cubicBezTo>
                    <a:pt x="9481" y="14411"/>
                    <a:pt x="9435" y="14338"/>
                    <a:pt x="9378" y="14260"/>
                  </a:cubicBezTo>
                  <a:cubicBezTo>
                    <a:pt x="9378" y="14061"/>
                    <a:pt x="9378" y="13862"/>
                    <a:pt x="9392" y="13634"/>
                  </a:cubicBezTo>
                  <a:cubicBezTo>
                    <a:pt x="9397" y="13632"/>
                    <a:pt x="9403" y="13631"/>
                    <a:pt x="9408" y="13631"/>
                  </a:cubicBezTo>
                  <a:close/>
                  <a:moveTo>
                    <a:pt x="9153" y="14236"/>
                  </a:moveTo>
                  <a:cubicBezTo>
                    <a:pt x="9182" y="14260"/>
                    <a:pt x="9200" y="14284"/>
                    <a:pt x="9214" y="14314"/>
                  </a:cubicBezTo>
                  <a:lnTo>
                    <a:pt x="9214" y="14489"/>
                  </a:lnTo>
                  <a:cubicBezTo>
                    <a:pt x="9182" y="14435"/>
                    <a:pt x="9168" y="14411"/>
                    <a:pt x="9139" y="14387"/>
                  </a:cubicBezTo>
                  <a:cubicBezTo>
                    <a:pt x="9153" y="14338"/>
                    <a:pt x="9153" y="14314"/>
                    <a:pt x="9153" y="14236"/>
                  </a:cubicBezTo>
                  <a:close/>
                  <a:moveTo>
                    <a:pt x="9378" y="14513"/>
                  </a:moveTo>
                  <a:cubicBezTo>
                    <a:pt x="9509" y="14585"/>
                    <a:pt x="9538" y="14664"/>
                    <a:pt x="9495" y="14790"/>
                  </a:cubicBezTo>
                  <a:cubicBezTo>
                    <a:pt x="9449" y="14736"/>
                    <a:pt x="9406" y="14664"/>
                    <a:pt x="9346" y="14616"/>
                  </a:cubicBezTo>
                  <a:cubicBezTo>
                    <a:pt x="9360" y="14562"/>
                    <a:pt x="9378" y="14537"/>
                    <a:pt x="9378" y="14513"/>
                  </a:cubicBezTo>
                  <a:close/>
                  <a:moveTo>
                    <a:pt x="9659" y="13911"/>
                  </a:moveTo>
                  <a:cubicBezTo>
                    <a:pt x="9776" y="13983"/>
                    <a:pt x="9880" y="14085"/>
                    <a:pt x="9983" y="14236"/>
                  </a:cubicBezTo>
                  <a:cubicBezTo>
                    <a:pt x="10015" y="14435"/>
                    <a:pt x="10015" y="14664"/>
                    <a:pt x="9940" y="14862"/>
                  </a:cubicBezTo>
                  <a:cubicBezTo>
                    <a:pt x="9912" y="14839"/>
                    <a:pt x="9865" y="14815"/>
                    <a:pt x="9837" y="14790"/>
                  </a:cubicBezTo>
                  <a:cubicBezTo>
                    <a:pt x="9805" y="14766"/>
                    <a:pt x="9776" y="14712"/>
                    <a:pt x="9748" y="14688"/>
                  </a:cubicBezTo>
                  <a:cubicBezTo>
                    <a:pt x="9702" y="14640"/>
                    <a:pt x="9673" y="14585"/>
                    <a:pt x="9627" y="14537"/>
                  </a:cubicBezTo>
                  <a:cubicBezTo>
                    <a:pt x="9645" y="14314"/>
                    <a:pt x="9645" y="14110"/>
                    <a:pt x="9659" y="13911"/>
                  </a:cubicBezTo>
                  <a:close/>
                  <a:moveTo>
                    <a:pt x="10161" y="14387"/>
                  </a:moveTo>
                  <a:cubicBezTo>
                    <a:pt x="10207" y="14585"/>
                    <a:pt x="10193" y="14790"/>
                    <a:pt x="10132" y="14989"/>
                  </a:cubicBezTo>
                  <a:cubicBezTo>
                    <a:pt x="10104" y="14965"/>
                    <a:pt x="10090" y="14965"/>
                    <a:pt x="10072" y="14941"/>
                  </a:cubicBezTo>
                  <a:cubicBezTo>
                    <a:pt x="10104" y="14766"/>
                    <a:pt x="10118" y="14562"/>
                    <a:pt x="10132" y="14387"/>
                  </a:cubicBezTo>
                  <a:close/>
                  <a:moveTo>
                    <a:pt x="9647" y="14781"/>
                  </a:moveTo>
                  <a:cubicBezTo>
                    <a:pt x="9661" y="14781"/>
                    <a:pt x="9675" y="14793"/>
                    <a:pt x="9687" y="14815"/>
                  </a:cubicBezTo>
                  <a:cubicBezTo>
                    <a:pt x="9762" y="14887"/>
                    <a:pt x="9837" y="14965"/>
                    <a:pt x="9926" y="15068"/>
                  </a:cubicBezTo>
                  <a:cubicBezTo>
                    <a:pt x="9926" y="15068"/>
                    <a:pt x="9926" y="15092"/>
                    <a:pt x="9940" y="15115"/>
                  </a:cubicBezTo>
                  <a:cubicBezTo>
                    <a:pt x="9922" y="15144"/>
                    <a:pt x="9905" y="15154"/>
                    <a:pt x="9887" y="15154"/>
                  </a:cubicBezTo>
                  <a:cubicBezTo>
                    <a:pt x="9860" y="15154"/>
                    <a:pt x="9833" y="15130"/>
                    <a:pt x="9805" y="15115"/>
                  </a:cubicBezTo>
                  <a:cubicBezTo>
                    <a:pt x="9734" y="15037"/>
                    <a:pt x="9659" y="14965"/>
                    <a:pt x="9599" y="14839"/>
                  </a:cubicBezTo>
                  <a:cubicBezTo>
                    <a:pt x="9614" y="14798"/>
                    <a:pt x="9631" y="14781"/>
                    <a:pt x="9647" y="14781"/>
                  </a:cubicBezTo>
                  <a:close/>
                  <a:moveTo>
                    <a:pt x="11925" y="8503"/>
                  </a:moveTo>
                  <a:cubicBezTo>
                    <a:pt x="11940" y="8503"/>
                    <a:pt x="11957" y="8506"/>
                    <a:pt x="11973" y="8513"/>
                  </a:cubicBezTo>
                  <a:lnTo>
                    <a:pt x="12048" y="8513"/>
                  </a:lnTo>
                  <a:cubicBezTo>
                    <a:pt x="12073" y="8506"/>
                    <a:pt x="12098" y="8503"/>
                    <a:pt x="12122" y="8503"/>
                  </a:cubicBezTo>
                  <a:cubicBezTo>
                    <a:pt x="12196" y="8503"/>
                    <a:pt x="12266" y="8532"/>
                    <a:pt x="12343" y="8591"/>
                  </a:cubicBezTo>
                  <a:lnTo>
                    <a:pt x="12358" y="8561"/>
                  </a:lnTo>
                  <a:cubicBezTo>
                    <a:pt x="12418" y="8639"/>
                    <a:pt x="12475" y="8687"/>
                    <a:pt x="12521" y="8741"/>
                  </a:cubicBezTo>
                  <a:cubicBezTo>
                    <a:pt x="12507" y="8862"/>
                    <a:pt x="12475" y="8940"/>
                    <a:pt x="12461" y="9012"/>
                  </a:cubicBezTo>
                  <a:cubicBezTo>
                    <a:pt x="12418" y="9012"/>
                    <a:pt x="12418" y="9012"/>
                    <a:pt x="12372" y="8838"/>
                  </a:cubicBezTo>
                  <a:cubicBezTo>
                    <a:pt x="12343" y="8862"/>
                    <a:pt x="12329" y="8892"/>
                    <a:pt x="12297" y="8916"/>
                  </a:cubicBezTo>
                  <a:cubicBezTo>
                    <a:pt x="12268" y="8916"/>
                    <a:pt x="12240" y="8892"/>
                    <a:pt x="12226" y="8892"/>
                  </a:cubicBezTo>
                  <a:cubicBezTo>
                    <a:pt x="12315" y="8989"/>
                    <a:pt x="12343" y="9139"/>
                    <a:pt x="12315" y="9314"/>
                  </a:cubicBezTo>
                  <a:cubicBezTo>
                    <a:pt x="12315" y="9314"/>
                    <a:pt x="12329" y="9344"/>
                    <a:pt x="12343" y="9344"/>
                  </a:cubicBezTo>
                  <a:lnTo>
                    <a:pt x="12343" y="9543"/>
                  </a:lnTo>
                  <a:cubicBezTo>
                    <a:pt x="12343" y="9543"/>
                    <a:pt x="12329" y="9591"/>
                    <a:pt x="12315" y="9615"/>
                  </a:cubicBezTo>
                  <a:cubicBezTo>
                    <a:pt x="12208" y="9591"/>
                    <a:pt x="12194" y="9567"/>
                    <a:pt x="12194" y="9416"/>
                  </a:cubicBezTo>
                  <a:cubicBezTo>
                    <a:pt x="12165" y="9441"/>
                    <a:pt x="12137" y="9441"/>
                    <a:pt x="12105" y="9464"/>
                  </a:cubicBezTo>
                  <a:cubicBezTo>
                    <a:pt x="12088" y="9464"/>
                    <a:pt x="12066" y="9483"/>
                    <a:pt x="12044" y="9483"/>
                  </a:cubicBezTo>
                  <a:cubicBezTo>
                    <a:pt x="12029" y="9483"/>
                    <a:pt x="12014" y="9473"/>
                    <a:pt x="12001" y="9441"/>
                  </a:cubicBezTo>
                  <a:cubicBezTo>
                    <a:pt x="11987" y="9314"/>
                    <a:pt x="11973" y="9163"/>
                    <a:pt x="11959" y="9012"/>
                  </a:cubicBezTo>
                  <a:cubicBezTo>
                    <a:pt x="12016" y="8916"/>
                    <a:pt x="12062" y="8916"/>
                    <a:pt x="12119" y="8916"/>
                  </a:cubicBezTo>
                  <a:cubicBezTo>
                    <a:pt x="12076" y="8892"/>
                    <a:pt x="12016" y="8838"/>
                    <a:pt x="11959" y="8790"/>
                  </a:cubicBezTo>
                  <a:cubicBezTo>
                    <a:pt x="11941" y="8814"/>
                    <a:pt x="11927" y="8838"/>
                    <a:pt x="11898" y="8892"/>
                  </a:cubicBezTo>
                  <a:cubicBezTo>
                    <a:pt x="11913" y="8965"/>
                    <a:pt x="11927" y="9043"/>
                    <a:pt x="11941" y="9091"/>
                  </a:cubicBezTo>
                  <a:lnTo>
                    <a:pt x="11941" y="9615"/>
                  </a:lnTo>
                  <a:cubicBezTo>
                    <a:pt x="11959" y="9669"/>
                    <a:pt x="11987" y="9717"/>
                    <a:pt x="11941" y="9796"/>
                  </a:cubicBezTo>
                  <a:cubicBezTo>
                    <a:pt x="11927" y="9820"/>
                    <a:pt x="11941" y="9868"/>
                    <a:pt x="11941" y="9893"/>
                  </a:cubicBezTo>
                  <a:cubicBezTo>
                    <a:pt x="11941" y="9916"/>
                    <a:pt x="11959" y="9947"/>
                    <a:pt x="11959" y="9947"/>
                  </a:cubicBezTo>
                  <a:cubicBezTo>
                    <a:pt x="12062" y="9994"/>
                    <a:pt x="12048" y="10146"/>
                    <a:pt x="12076" y="10247"/>
                  </a:cubicBezTo>
                  <a:cubicBezTo>
                    <a:pt x="12105" y="10368"/>
                    <a:pt x="12137" y="10495"/>
                    <a:pt x="12165" y="10621"/>
                  </a:cubicBezTo>
                  <a:cubicBezTo>
                    <a:pt x="12165" y="10423"/>
                    <a:pt x="12105" y="10247"/>
                    <a:pt x="12076" y="10019"/>
                  </a:cubicBezTo>
                  <a:cubicBezTo>
                    <a:pt x="12180" y="10043"/>
                    <a:pt x="12254" y="10097"/>
                    <a:pt x="12315" y="10169"/>
                  </a:cubicBezTo>
                  <a:cubicBezTo>
                    <a:pt x="12358" y="10218"/>
                    <a:pt x="12386" y="10296"/>
                    <a:pt x="12432" y="10320"/>
                  </a:cubicBezTo>
                  <a:cubicBezTo>
                    <a:pt x="12507" y="10368"/>
                    <a:pt x="12535" y="10446"/>
                    <a:pt x="12550" y="10573"/>
                  </a:cubicBezTo>
                  <a:cubicBezTo>
                    <a:pt x="12564" y="10724"/>
                    <a:pt x="12596" y="10875"/>
                    <a:pt x="12625" y="11025"/>
                  </a:cubicBezTo>
                  <a:cubicBezTo>
                    <a:pt x="12653" y="11073"/>
                    <a:pt x="12653" y="11175"/>
                    <a:pt x="12671" y="11248"/>
                  </a:cubicBezTo>
                  <a:cubicBezTo>
                    <a:pt x="12685" y="11350"/>
                    <a:pt x="12699" y="11477"/>
                    <a:pt x="12728" y="11549"/>
                  </a:cubicBezTo>
                  <a:cubicBezTo>
                    <a:pt x="12742" y="11652"/>
                    <a:pt x="12760" y="11699"/>
                    <a:pt x="12742" y="11802"/>
                  </a:cubicBezTo>
                  <a:cubicBezTo>
                    <a:pt x="12728" y="11904"/>
                    <a:pt x="12774" y="12025"/>
                    <a:pt x="12788" y="12128"/>
                  </a:cubicBezTo>
                  <a:cubicBezTo>
                    <a:pt x="12803" y="12302"/>
                    <a:pt x="12831" y="12477"/>
                    <a:pt x="12803" y="12658"/>
                  </a:cubicBezTo>
                  <a:cubicBezTo>
                    <a:pt x="12788" y="12808"/>
                    <a:pt x="12817" y="12959"/>
                    <a:pt x="12803" y="13110"/>
                  </a:cubicBezTo>
                  <a:cubicBezTo>
                    <a:pt x="12803" y="13133"/>
                    <a:pt x="12817" y="13182"/>
                    <a:pt x="12831" y="13230"/>
                  </a:cubicBezTo>
                  <a:cubicBezTo>
                    <a:pt x="12849" y="13381"/>
                    <a:pt x="12788" y="13483"/>
                    <a:pt x="12788" y="13634"/>
                  </a:cubicBezTo>
                  <a:cubicBezTo>
                    <a:pt x="12788" y="13760"/>
                    <a:pt x="12760" y="13887"/>
                    <a:pt x="12742" y="14013"/>
                  </a:cubicBezTo>
                  <a:cubicBezTo>
                    <a:pt x="12728" y="14037"/>
                    <a:pt x="12714" y="14037"/>
                    <a:pt x="12699" y="14061"/>
                  </a:cubicBezTo>
                  <a:cubicBezTo>
                    <a:pt x="12728" y="14212"/>
                    <a:pt x="12714" y="14314"/>
                    <a:pt x="12653" y="14387"/>
                  </a:cubicBezTo>
                  <a:lnTo>
                    <a:pt x="12653" y="14411"/>
                  </a:lnTo>
                  <a:cubicBezTo>
                    <a:pt x="12714" y="14338"/>
                    <a:pt x="12760" y="14260"/>
                    <a:pt x="12742" y="14133"/>
                  </a:cubicBezTo>
                  <a:cubicBezTo>
                    <a:pt x="12728" y="14061"/>
                    <a:pt x="12774" y="14037"/>
                    <a:pt x="12788" y="13959"/>
                  </a:cubicBezTo>
                  <a:cubicBezTo>
                    <a:pt x="12803" y="13784"/>
                    <a:pt x="12863" y="13634"/>
                    <a:pt x="12863" y="13435"/>
                  </a:cubicBezTo>
                  <a:cubicBezTo>
                    <a:pt x="12863" y="13381"/>
                    <a:pt x="12877" y="13309"/>
                    <a:pt x="12892" y="13260"/>
                  </a:cubicBezTo>
                  <a:cubicBezTo>
                    <a:pt x="12920" y="13158"/>
                    <a:pt x="12906" y="13055"/>
                    <a:pt x="12892" y="12959"/>
                  </a:cubicBezTo>
                  <a:cubicBezTo>
                    <a:pt x="12863" y="12857"/>
                    <a:pt x="12877" y="12754"/>
                    <a:pt x="12877" y="12658"/>
                  </a:cubicBezTo>
                  <a:cubicBezTo>
                    <a:pt x="12892" y="12579"/>
                    <a:pt x="12892" y="12507"/>
                    <a:pt x="12877" y="12405"/>
                  </a:cubicBezTo>
                  <a:cubicBezTo>
                    <a:pt x="12863" y="12327"/>
                    <a:pt x="12877" y="12254"/>
                    <a:pt x="12863" y="12206"/>
                  </a:cubicBezTo>
                  <a:cubicBezTo>
                    <a:pt x="12863" y="12128"/>
                    <a:pt x="12849" y="12079"/>
                    <a:pt x="12831" y="12025"/>
                  </a:cubicBezTo>
                  <a:cubicBezTo>
                    <a:pt x="12849" y="11953"/>
                    <a:pt x="12849" y="11875"/>
                    <a:pt x="12817" y="11802"/>
                  </a:cubicBezTo>
                  <a:lnTo>
                    <a:pt x="12817" y="11754"/>
                  </a:lnTo>
                  <a:cubicBezTo>
                    <a:pt x="12803" y="11699"/>
                    <a:pt x="12803" y="11676"/>
                    <a:pt x="12803" y="11627"/>
                  </a:cubicBezTo>
                  <a:cubicBezTo>
                    <a:pt x="12803" y="11627"/>
                    <a:pt x="12788" y="11627"/>
                    <a:pt x="12788" y="11603"/>
                  </a:cubicBezTo>
                  <a:cubicBezTo>
                    <a:pt x="12774" y="11477"/>
                    <a:pt x="12760" y="11326"/>
                    <a:pt x="12742" y="11200"/>
                  </a:cubicBezTo>
                  <a:cubicBezTo>
                    <a:pt x="12714" y="11073"/>
                    <a:pt x="12699" y="10947"/>
                    <a:pt x="12671" y="10820"/>
                  </a:cubicBezTo>
                  <a:cubicBezTo>
                    <a:pt x="12639" y="10748"/>
                    <a:pt x="12625" y="10621"/>
                    <a:pt x="12639" y="10549"/>
                  </a:cubicBezTo>
                  <a:cubicBezTo>
                    <a:pt x="12699" y="10573"/>
                    <a:pt x="12728" y="10645"/>
                    <a:pt x="12742" y="10748"/>
                  </a:cubicBezTo>
                  <a:cubicBezTo>
                    <a:pt x="12774" y="10875"/>
                    <a:pt x="12817" y="11001"/>
                    <a:pt x="12817" y="11151"/>
                  </a:cubicBezTo>
                  <a:cubicBezTo>
                    <a:pt x="12817" y="11175"/>
                    <a:pt x="12831" y="11224"/>
                    <a:pt x="12849" y="11248"/>
                  </a:cubicBezTo>
                  <a:cubicBezTo>
                    <a:pt x="12892" y="11453"/>
                    <a:pt x="12892" y="11676"/>
                    <a:pt x="12920" y="11850"/>
                  </a:cubicBezTo>
                  <a:cubicBezTo>
                    <a:pt x="12938" y="11953"/>
                    <a:pt x="12966" y="12001"/>
                    <a:pt x="12981" y="12055"/>
                  </a:cubicBezTo>
                  <a:cubicBezTo>
                    <a:pt x="12981" y="12302"/>
                    <a:pt x="12966" y="12531"/>
                    <a:pt x="12966" y="12754"/>
                  </a:cubicBezTo>
                  <a:cubicBezTo>
                    <a:pt x="12981" y="12778"/>
                    <a:pt x="12981" y="12832"/>
                    <a:pt x="12981" y="12880"/>
                  </a:cubicBezTo>
                  <a:cubicBezTo>
                    <a:pt x="12995" y="13007"/>
                    <a:pt x="12995" y="13158"/>
                    <a:pt x="13009" y="13309"/>
                  </a:cubicBezTo>
                  <a:cubicBezTo>
                    <a:pt x="13009" y="13410"/>
                    <a:pt x="12981" y="13507"/>
                    <a:pt x="12966" y="13609"/>
                  </a:cubicBezTo>
                  <a:cubicBezTo>
                    <a:pt x="12966" y="13634"/>
                    <a:pt x="12952" y="13681"/>
                    <a:pt x="12966" y="13736"/>
                  </a:cubicBezTo>
                  <a:cubicBezTo>
                    <a:pt x="12966" y="13862"/>
                    <a:pt x="12938" y="13983"/>
                    <a:pt x="12906" y="14085"/>
                  </a:cubicBezTo>
                  <a:cubicBezTo>
                    <a:pt x="12877" y="14188"/>
                    <a:pt x="12817" y="14284"/>
                    <a:pt x="12831" y="14387"/>
                  </a:cubicBezTo>
                  <a:cubicBezTo>
                    <a:pt x="12803" y="14513"/>
                    <a:pt x="12774" y="14616"/>
                    <a:pt x="12742" y="14688"/>
                  </a:cubicBezTo>
                  <a:cubicBezTo>
                    <a:pt x="12714" y="14766"/>
                    <a:pt x="12671" y="14815"/>
                    <a:pt x="12625" y="14862"/>
                  </a:cubicBezTo>
                  <a:cubicBezTo>
                    <a:pt x="12596" y="14941"/>
                    <a:pt x="12550" y="14989"/>
                    <a:pt x="12521" y="15068"/>
                  </a:cubicBezTo>
                  <a:cubicBezTo>
                    <a:pt x="12475" y="15115"/>
                    <a:pt x="12447" y="15164"/>
                    <a:pt x="12418" y="15218"/>
                  </a:cubicBezTo>
                  <a:cubicBezTo>
                    <a:pt x="12297" y="15314"/>
                    <a:pt x="12180" y="15393"/>
                    <a:pt x="12076" y="15489"/>
                  </a:cubicBezTo>
                  <a:cubicBezTo>
                    <a:pt x="11959" y="15616"/>
                    <a:pt x="11824" y="15616"/>
                    <a:pt x="11706" y="15670"/>
                  </a:cubicBezTo>
                  <a:cubicBezTo>
                    <a:pt x="11676" y="15682"/>
                    <a:pt x="11642" y="15688"/>
                    <a:pt x="11608" y="15688"/>
                  </a:cubicBezTo>
                  <a:cubicBezTo>
                    <a:pt x="11575" y="15688"/>
                    <a:pt x="11542" y="15682"/>
                    <a:pt x="11514" y="15670"/>
                  </a:cubicBezTo>
                  <a:cubicBezTo>
                    <a:pt x="11453" y="15670"/>
                    <a:pt x="11407" y="15670"/>
                    <a:pt x="11350" y="15694"/>
                  </a:cubicBezTo>
                  <a:lnTo>
                    <a:pt x="11261" y="15694"/>
                  </a:lnTo>
                  <a:cubicBezTo>
                    <a:pt x="11217" y="15682"/>
                    <a:pt x="11172" y="15676"/>
                    <a:pt x="11128" y="15676"/>
                  </a:cubicBezTo>
                  <a:cubicBezTo>
                    <a:pt x="11083" y="15676"/>
                    <a:pt x="11038" y="15682"/>
                    <a:pt x="10994" y="15694"/>
                  </a:cubicBezTo>
                  <a:cubicBezTo>
                    <a:pt x="10905" y="15640"/>
                    <a:pt x="10802" y="15592"/>
                    <a:pt x="10695" y="15592"/>
                  </a:cubicBezTo>
                  <a:cubicBezTo>
                    <a:pt x="10666" y="15592"/>
                    <a:pt x="10638" y="15592"/>
                    <a:pt x="10606" y="15567"/>
                  </a:cubicBezTo>
                  <a:cubicBezTo>
                    <a:pt x="10489" y="15519"/>
                    <a:pt x="10371" y="15489"/>
                    <a:pt x="10268" y="15417"/>
                  </a:cubicBezTo>
                  <a:cubicBezTo>
                    <a:pt x="10250" y="15339"/>
                    <a:pt x="10268" y="15291"/>
                    <a:pt x="10310" y="15242"/>
                  </a:cubicBezTo>
                  <a:cubicBezTo>
                    <a:pt x="10385" y="15291"/>
                    <a:pt x="10460" y="15369"/>
                    <a:pt x="10549" y="15393"/>
                  </a:cubicBezTo>
                  <a:cubicBezTo>
                    <a:pt x="10592" y="15417"/>
                    <a:pt x="10638" y="15417"/>
                    <a:pt x="10666" y="15441"/>
                  </a:cubicBezTo>
                  <a:cubicBezTo>
                    <a:pt x="10821" y="15462"/>
                    <a:pt x="10965" y="15524"/>
                    <a:pt x="11108" y="15524"/>
                  </a:cubicBezTo>
                  <a:cubicBezTo>
                    <a:pt x="11129" y="15524"/>
                    <a:pt x="11151" y="15523"/>
                    <a:pt x="11172" y="15519"/>
                  </a:cubicBezTo>
                  <a:cubicBezTo>
                    <a:pt x="11229" y="15519"/>
                    <a:pt x="11275" y="15519"/>
                    <a:pt x="11318" y="15544"/>
                  </a:cubicBezTo>
                  <a:cubicBezTo>
                    <a:pt x="11393" y="15544"/>
                    <a:pt x="11453" y="15544"/>
                    <a:pt x="11528" y="15489"/>
                  </a:cubicBezTo>
                  <a:cubicBezTo>
                    <a:pt x="11542" y="15465"/>
                    <a:pt x="11557" y="15465"/>
                    <a:pt x="11585" y="15465"/>
                  </a:cubicBezTo>
                  <a:cubicBezTo>
                    <a:pt x="11608" y="15474"/>
                    <a:pt x="11631" y="15478"/>
                    <a:pt x="11654" y="15478"/>
                  </a:cubicBezTo>
                  <a:cubicBezTo>
                    <a:pt x="11765" y="15478"/>
                    <a:pt x="11875" y="15383"/>
                    <a:pt x="11987" y="15339"/>
                  </a:cubicBezTo>
                  <a:cubicBezTo>
                    <a:pt x="12030" y="15339"/>
                    <a:pt x="12076" y="15266"/>
                    <a:pt x="12119" y="15242"/>
                  </a:cubicBezTo>
                  <a:cubicBezTo>
                    <a:pt x="12254" y="15115"/>
                    <a:pt x="12386" y="14989"/>
                    <a:pt x="12475" y="14766"/>
                  </a:cubicBezTo>
                  <a:cubicBezTo>
                    <a:pt x="12461" y="14766"/>
                    <a:pt x="12461" y="14736"/>
                    <a:pt x="12447" y="14736"/>
                  </a:cubicBezTo>
                  <a:cubicBezTo>
                    <a:pt x="12404" y="14790"/>
                    <a:pt x="12372" y="14862"/>
                    <a:pt x="12329" y="14917"/>
                  </a:cubicBezTo>
                  <a:cubicBezTo>
                    <a:pt x="12297" y="14965"/>
                    <a:pt x="12268" y="14989"/>
                    <a:pt x="12240" y="15013"/>
                  </a:cubicBezTo>
                  <a:cubicBezTo>
                    <a:pt x="12194" y="15068"/>
                    <a:pt x="12151" y="15115"/>
                    <a:pt x="12119" y="15164"/>
                  </a:cubicBezTo>
                  <a:cubicBezTo>
                    <a:pt x="12062" y="15188"/>
                    <a:pt x="12016" y="15218"/>
                    <a:pt x="11973" y="15242"/>
                  </a:cubicBezTo>
                  <a:cubicBezTo>
                    <a:pt x="11824" y="15323"/>
                    <a:pt x="11674" y="15375"/>
                    <a:pt x="11524" y="15375"/>
                  </a:cubicBezTo>
                  <a:cubicBezTo>
                    <a:pt x="11496" y="15375"/>
                    <a:pt x="11467" y="15373"/>
                    <a:pt x="11439" y="15369"/>
                  </a:cubicBezTo>
                  <a:cubicBezTo>
                    <a:pt x="11393" y="15369"/>
                    <a:pt x="11336" y="15393"/>
                    <a:pt x="11290" y="15393"/>
                  </a:cubicBezTo>
                  <a:cubicBezTo>
                    <a:pt x="11247" y="15393"/>
                    <a:pt x="11205" y="15395"/>
                    <a:pt x="11162" y="15395"/>
                  </a:cubicBezTo>
                  <a:cubicBezTo>
                    <a:pt x="11071" y="15395"/>
                    <a:pt x="10980" y="15384"/>
                    <a:pt x="10891" y="15314"/>
                  </a:cubicBezTo>
                  <a:cubicBezTo>
                    <a:pt x="10874" y="15319"/>
                    <a:pt x="10857" y="15321"/>
                    <a:pt x="10840" y="15321"/>
                  </a:cubicBezTo>
                  <a:cubicBezTo>
                    <a:pt x="10767" y="15321"/>
                    <a:pt x="10692" y="15286"/>
                    <a:pt x="10606" y="15266"/>
                  </a:cubicBezTo>
                  <a:cubicBezTo>
                    <a:pt x="10503" y="15218"/>
                    <a:pt x="10399" y="15188"/>
                    <a:pt x="10296" y="15140"/>
                  </a:cubicBezTo>
                  <a:cubicBezTo>
                    <a:pt x="10268" y="14917"/>
                    <a:pt x="10339" y="14736"/>
                    <a:pt x="10339" y="14513"/>
                  </a:cubicBezTo>
                  <a:cubicBezTo>
                    <a:pt x="10428" y="14537"/>
                    <a:pt x="10503" y="14562"/>
                    <a:pt x="10606" y="14585"/>
                  </a:cubicBezTo>
                  <a:cubicBezTo>
                    <a:pt x="10652" y="14664"/>
                    <a:pt x="10713" y="14664"/>
                    <a:pt x="10784" y="14688"/>
                  </a:cubicBezTo>
                  <a:cubicBezTo>
                    <a:pt x="10873" y="14712"/>
                    <a:pt x="10962" y="14736"/>
                    <a:pt x="11051" y="14736"/>
                  </a:cubicBezTo>
                  <a:cubicBezTo>
                    <a:pt x="11097" y="14766"/>
                    <a:pt x="11140" y="14766"/>
                    <a:pt x="11186" y="14766"/>
                  </a:cubicBezTo>
                  <a:lnTo>
                    <a:pt x="11453" y="14766"/>
                  </a:lnTo>
                  <a:cubicBezTo>
                    <a:pt x="11482" y="14766"/>
                    <a:pt x="11528" y="14766"/>
                    <a:pt x="11571" y="14736"/>
                  </a:cubicBezTo>
                  <a:cubicBezTo>
                    <a:pt x="11674" y="14688"/>
                    <a:pt x="11809" y="14664"/>
                    <a:pt x="11913" y="14616"/>
                  </a:cubicBezTo>
                  <a:cubicBezTo>
                    <a:pt x="11987" y="14562"/>
                    <a:pt x="12048" y="14465"/>
                    <a:pt x="12091" y="14338"/>
                  </a:cubicBezTo>
                  <a:cubicBezTo>
                    <a:pt x="12076" y="14363"/>
                    <a:pt x="12062" y="14363"/>
                    <a:pt x="12048" y="14387"/>
                  </a:cubicBezTo>
                  <a:cubicBezTo>
                    <a:pt x="11927" y="14465"/>
                    <a:pt x="11824" y="14585"/>
                    <a:pt x="11720" y="14640"/>
                  </a:cubicBezTo>
                  <a:cubicBezTo>
                    <a:pt x="11668" y="14657"/>
                    <a:pt x="11615" y="14673"/>
                    <a:pt x="11557" y="14673"/>
                  </a:cubicBezTo>
                  <a:cubicBezTo>
                    <a:pt x="11533" y="14673"/>
                    <a:pt x="11508" y="14671"/>
                    <a:pt x="11482" y="14664"/>
                  </a:cubicBezTo>
                  <a:cubicBezTo>
                    <a:pt x="11469" y="14657"/>
                    <a:pt x="11455" y="14654"/>
                    <a:pt x="11441" y="14654"/>
                  </a:cubicBezTo>
                  <a:cubicBezTo>
                    <a:pt x="11405" y="14654"/>
                    <a:pt x="11366" y="14671"/>
                    <a:pt x="11336" y="14688"/>
                  </a:cubicBezTo>
                  <a:lnTo>
                    <a:pt x="11229" y="14688"/>
                  </a:lnTo>
                  <a:cubicBezTo>
                    <a:pt x="11215" y="14688"/>
                    <a:pt x="11200" y="14664"/>
                    <a:pt x="11172" y="14664"/>
                  </a:cubicBezTo>
                  <a:cubicBezTo>
                    <a:pt x="11159" y="14667"/>
                    <a:pt x="11146" y="14669"/>
                    <a:pt x="11133" y="14669"/>
                  </a:cubicBezTo>
                  <a:cubicBezTo>
                    <a:pt x="11054" y="14669"/>
                    <a:pt x="10967" y="14616"/>
                    <a:pt x="10891" y="14616"/>
                  </a:cubicBezTo>
                  <a:cubicBezTo>
                    <a:pt x="10770" y="14585"/>
                    <a:pt x="10652" y="14537"/>
                    <a:pt x="10535" y="14513"/>
                  </a:cubicBezTo>
                  <a:cubicBezTo>
                    <a:pt x="10460" y="14489"/>
                    <a:pt x="10385" y="14435"/>
                    <a:pt x="10339" y="14338"/>
                  </a:cubicBezTo>
                  <a:cubicBezTo>
                    <a:pt x="10339" y="14236"/>
                    <a:pt x="10310" y="14133"/>
                    <a:pt x="10371" y="14037"/>
                  </a:cubicBezTo>
                  <a:cubicBezTo>
                    <a:pt x="10428" y="14110"/>
                    <a:pt x="10517" y="14133"/>
                    <a:pt x="10592" y="14164"/>
                  </a:cubicBezTo>
                  <a:cubicBezTo>
                    <a:pt x="10681" y="14212"/>
                    <a:pt x="10784" y="14260"/>
                    <a:pt x="10873" y="14284"/>
                  </a:cubicBezTo>
                  <a:cubicBezTo>
                    <a:pt x="10945" y="14309"/>
                    <a:pt x="11017" y="14345"/>
                    <a:pt x="11099" y="14345"/>
                  </a:cubicBezTo>
                  <a:cubicBezTo>
                    <a:pt x="11118" y="14345"/>
                    <a:pt x="11138" y="14343"/>
                    <a:pt x="11158" y="14338"/>
                  </a:cubicBezTo>
                  <a:cubicBezTo>
                    <a:pt x="11182" y="14330"/>
                    <a:pt x="11207" y="14328"/>
                    <a:pt x="11234" y="14328"/>
                  </a:cubicBezTo>
                  <a:cubicBezTo>
                    <a:pt x="11287" y="14328"/>
                    <a:pt x="11343" y="14338"/>
                    <a:pt x="11393" y="14338"/>
                  </a:cubicBezTo>
                  <a:cubicBezTo>
                    <a:pt x="11453" y="14338"/>
                    <a:pt x="11514" y="14314"/>
                    <a:pt x="11571" y="14314"/>
                  </a:cubicBezTo>
                  <a:cubicBezTo>
                    <a:pt x="11674" y="14314"/>
                    <a:pt x="11763" y="14236"/>
                    <a:pt x="11852" y="14188"/>
                  </a:cubicBezTo>
                  <a:cubicBezTo>
                    <a:pt x="11884" y="14188"/>
                    <a:pt x="11898" y="14133"/>
                    <a:pt x="11927" y="14110"/>
                  </a:cubicBezTo>
                  <a:cubicBezTo>
                    <a:pt x="11987" y="14037"/>
                    <a:pt x="12048" y="13959"/>
                    <a:pt x="12091" y="13862"/>
                  </a:cubicBezTo>
                  <a:cubicBezTo>
                    <a:pt x="12137" y="13760"/>
                    <a:pt x="12165" y="13658"/>
                    <a:pt x="12180" y="13562"/>
                  </a:cubicBezTo>
                  <a:cubicBezTo>
                    <a:pt x="12194" y="13410"/>
                    <a:pt x="12194" y="13284"/>
                    <a:pt x="12208" y="13158"/>
                  </a:cubicBezTo>
                  <a:cubicBezTo>
                    <a:pt x="12226" y="13079"/>
                    <a:pt x="12208" y="13007"/>
                    <a:pt x="12208" y="12929"/>
                  </a:cubicBezTo>
                  <a:cubicBezTo>
                    <a:pt x="12194" y="12857"/>
                    <a:pt x="12208" y="12754"/>
                    <a:pt x="12208" y="12681"/>
                  </a:cubicBezTo>
                  <a:cubicBezTo>
                    <a:pt x="12194" y="12579"/>
                    <a:pt x="12194" y="12453"/>
                    <a:pt x="12194" y="12327"/>
                  </a:cubicBezTo>
                  <a:cubicBezTo>
                    <a:pt x="12165" y="12128"/>
                    <a:pt x="12151" y="11904"/>
                    <a:pt x="12119" y="11676"/>
                  </a:cubicBezTo>
                  <a:cubicBezTo>
                    <a:pt x="12105" y="11573"/>
                    <a:pt x="12076" y="11477"/>
                    <a:pt x="12062" y="11374"/>
                  </a:cubicBezTo>
                  <a:cubicBezTo>
                    <a:pt x="12016" y="11224"/>
                    <a:pt x="11987" y="11049"/>
                    <a:pt x="11973" y="10875"/>
                  </a:cubicBezTo>
                  <a:cubicBezTo>
                    <a:pt x="11959" y="10724"/>
                    <a:pt x="11927" y="10597"/>
                    <a:pt x="11898" y="10446"/>
                  </a:cubicBezTo>
                  <a:cubicBezTo>
                    <a:pt x="11884" y="10423"/>
                    <a:pt x="11870" y="10368"/>
                    <a:pt x="11884" y="10344"/>
                  </a:cubicBezTo>
                  <a:cubicBezTo>
                    <a:pt x="11884" y="10218"/>
                    <a:pt x="11838" y="10146"/>
                    <a:pt x="11824" y="10019"/>
                  </a:cubicBezTo>
                  <a:cubicBezTo>
                    <a:pt x="11809" y="9947"/>
                    <a:pt x="11809" y="9868"/>
                    <a:pt x="11795" y="9796"/>
                  </a:cubicBezTo>
                  <a:cubicBezTo>
                    <a:pt x="11781" y="9717"/>
                    <a:pt x="11781" y="9669"/>
                    <a:pt x="11763" y="9591"/>
                  </a:cubicBezTo>
                  <a:cubicBezTo>
                    <a:pt x="11749" y="9495"/>
                    <a:pt x="11749" y="9368"/>
                    <a:pt x="11734" y="9265"/>
                  </a:cubicBezTo>
                  <a:cubicBezTo>
                    <a:pt x="11734" y="9163"/>
                    <a:pt x="11720" y="9067"/>
                    <a:pt x="11720" y="8965"/>
                  </a:cubicBezTo>
                  <a:cubicBezTo>
                    <a:pt x="11720" y="8892"/>
                    <a:pt x="11734" y="8814"/>
                    <a:pt x="11734" y="8712"/>
                  </a:cubicBezTo>
                  <a:cubicBezTo>
                    <a:pt x="11763" y="8663"/>
                    <a:pt x="11781" y="8615"/>
                    <a:pt x="11809" y="8561"/>
                  </a:cubicBezTo>
                  <a:cubicBezTo>
                    <a:pt x="11841" y="8526"/>
                    <a:pt x="11881" y="8503"/>
                    <a:pt x="11925" y="8503"/>
                  </a:cubicBezTo>
                  <a:close/>
                  <a:moveTo>
                    <a:pt x="5586" y="0"/>
                  </a:moveTo>
                  <a:cubicBezTo>
                    <a:pt x="5527" y="0"/>
                    <a:pt x="5469" y="20"/>
                    <a:pt x="5415" y="78"/>
                  </a:cubicBezTo>
                  <a:lnTo>
                    <a:pt x="5387" y="78"/>
                  </a:lnTo>
                  <a:cubicBezTo>
                    <a:pt x="5354" y="78"/>
                    <a:pt x="5326" y="78"/>
                    <a:pt x="5298" y="102"/>
                  </a:cubicBezTo>
                  <a:cubicBezTo>
                    <a:pt x="5209" y="157"/>
                    <a:pt x="5134" y="180"/>
                    <a:pt x="5059" y="204"/>
                  </a:cubicBezTo>
                  <a:cubicBezTo>
                    <a:pt x="4984" y="253"/>
                    <a:pt x="4895" y="277"/>
                    <a:pt x="4838" y="379"/>
                  </a:cubicBezTo>
                  <a:cubicBezTo>
                    <a:pt x="4792" y="457"/>
                    <a:pt x="4732" y="530"/>
                    <a:pt x="4675" y="608"/>
                  </a:cubicBezTo>
                  <a:cubicBezTo>
                    <a:pt x="4600" y="705"/>
                    <a:pt x="4525" y="807"/>
                    <a:pt x="4464" y="934"/>
                  </a:cubicBezTo>
                  <a:cubicBezTo>
                    <a:pt x="4376" y="1108"/>
                    <a:pt x="4304" y="1307"/>
                    <a:pt x="4244" y="1512"/>
                  </a:cubicBezTo>
                  <a:cubicBezTo>
                    <a:pt x="4183" y="1663"/>
                    <a:pt x="4141" y="1837"/>
                    <a:pt x="4094" y="2012"/>
                  </a:cubicBezTo>
                  <a:cubicBezTo>
                    <a:pt x="4080" y="2060"/>
                    <a:pt x="4080" y="2139"/>
                    <a:pt x="4066" y="2187"/>
                  </a:cubicBezTo>
                  <a:cubicBezTo>
                    <a:pt x="4037" y="2313"/>
                    <a:pt x="4005" y="2464"/>
                    <a:pt x="3991" y="2614"/>
                  </a:cubicBezTo>
                  <a:cubicBezTo>
                    <a:pt x="3977" y="2717"/>
                    <a:pt x="3962" y="2813"/>
                    <a:pt x="3948" y="2916"/>
                  </a:cubicBezTo>
                  <a:cubicBezTo>
                    <a:pt x="3948" y="3042"/>
                    <a:pt x="3948" y="3169"/>
                    <a:pt x="3930" y="3265"/>
                  </a:cubicBezTo>
                  <a:cubicBezTo>
                    <a:pt x="3930" y="3470"/>
                    <a:pt x="3916" y="3645"/>
                    <a:pt x="3916" y="3819"/>
                  </a:cubicBezTo>
                  <a:cubicBezTo>
                    <a:pt x="3916" y="3892"/>
                    <a:pt x="3930" y="3970"/>
                    <a:pt x="3930" y="4043"/>
                  </a:cubicBezTo>
                  <a:lnTo>
                    <a:pt x="3930" y="4247"/>
                  </a:lnTo>
                  <a:cubicBezTo>
                    <a:pt x="3930" y="4320"/>
                    <a:pt x="3948" y="4398"/>
                    <a:pt x="3948" y="4446"/>
                  </a:cubicBezTo>
                  <a:cubicBezTo>
                    <a:pt x="3962" y="4596"/>
                    <a:pt x="3962" y="4723"/>
                    <a:pt x="3977" y="4874"/>
                  </a:cubicBezTo>
                  <a:cubicBezTo>
                    <a:pt x="3977" y="4946"/>
                    <a:pt x="4005" y="5025"/>
                    <a:pt x="4020" y="5097"/>
                  </a:cubicBezTo>
                  <a:cubicBezTo>
                    <a:pt x="4037" y="5175"/>
                    <a:pt x="4037" y="5247"/>
                    <a:pt x="4052" y="5301"/>
                  </a:cubicBezTo>
                  <a:cubicBezTo>
                    <a:pt x="4066" y="5428"/>
                    <a:pt x="4094" y="5549"/>
                    <a:pt x="4126" y="5651"/>
                  </a:cubicBezTo>
                  <a:cubicBezTo>
                    <a:pt x="4169" y="5928"/>
                    <a:pt x="4229" y="6181"/>
                    <a:pt x="4304" y="6404"/>
                  </a:cubicBezTo>
                  <a:cubicBezTo>
                    <a:pt x="4347" y="6531"/>
                    <a:pt x="4376" y="6633"/>
                    <a:pt x="4408" y="6754"/>
                  </a:cubicBezTo>
                  <a:cubicBezTo>
                    <a:pt x="4450" y="6880"/>
                    <a:pt x="4464" y="7030"/>
                    <a:pt x="4525" y="7157"/>
                  </a:cubicBezTo>
                  <a:cubicBezTo>
                    <a:pt x="4600" y="7356"/>
                    <a:pt x="4643" y="7609"/>
                    <a:pt x="4750" y="7784"/>
                  </a:cubicBezTo>
                  <a:cubicBezTo>
                    <a:pt x="4821" y="7934"/>
                    <a:pt x="4881" y="8109"/>
                    <a:pt x="4956" y="8260"/>
                  </a:cubicBezTo>
                  <a:cubicBezTo>
                    <a:pt x="5059" y="8464"/>
                    <a:pt x="5162" y="8663"/>
                    <a:pt x="5251" y="8892"/>
                  </a:cubicBezTo>
                  <a:cubicBezTo>
                    <a:pt x="5298" y="8965"/>
                    <a:pt x="5326" y="9043"/>
                    <a:pt x="5354" y="9139"/>
                  </a:cubicBezTo>
                  <a:cubicBezTo>
                    <a:pt x="5429" y="9265"/>
                    <a:pt x="5504" y="9416"/>
                    <a:pt x="5593" y="9543"/>
                  </a:cubicBezTo>
                  <a:cubicBezTo>
                    <a:pt x="5608" y="9591"/>
                    <a:pt x="5621" y="9615"/>
                    <a:pt x="5639" y="9669"/>
                  </a:cubicBezTo>
                  <a:cubicBezTo>
                    <a:pt x="5728" y="9796"/>
                    <a:pt x="5800" y="9916"/>
                    <a:pt x="5875" y="10067"/>
                  </a:cubicBezTo>
                  <a:cubicBezTo>
                    <a:pt x="5949" y="10193"/>
                    <a:pt x="6024" y="10320"/>
                    <a:pt x="6099" y="10446"/>
                  </a:cubicBezTo>
                  <a:cubicBezTo>
                    <a:pt x="6127" y="10495"/>
                    <a:pt x="6174" y="10573"/>
                    <a:pt x="6202" y="10621"/>
                  </a:cubicBezTo>
                  <a:cubicBezTo>
                    <a:pt x="6291" y="10748"/>
                    <a:pt x="6380" y="10875"/>
                    <a:pt x="6455" y="11001"/>
                  </a:cubicBezTo>
                  <a:cubicBezTo>
                    <a:pt x="6558" y="11151"/>
                    <a:pt x="6661" y="11326"/>
                    <a:pt x="6765" y="11477"/>
                  </a:cubicBezTo>
                  <a:lnTo>
                    <a:pt x="6765" y="11501"/>
                  </a:lnTo>
                  <a:cubicBezTo>
                    <a:pt x="6885" y="11603"/>
                    <a:pt x="6975" y="11754"/>
                    <a:pt x="7063" y="11904"/>
                  </a:cubicBezTo>
                  <a:cubicBezTo>
                    <a:pt x="7106" y="11977"/>
                    <a:pt x="7152" y="12079"/>
                    <a:pt x="7210" y="12128"/>
                  </a:cubicBezTo>
                  <a:cubicBezTo>
                    <a:pt x="7313" y="12230"/>
                    <a:pt x="7387" y="12356"/>
                    <a:pt x="7476" y="12477"/>
                  </a:cubicBezTo>
                  <a:cubicBezTo>
                    <a:pt x="7491" y="12507"/>
                    <a:pt x="7509" y="12531"/>
                    <a:pt x="7537" y="12579"/>
                  </a:cubicBezTo>
                  <a:cubicBezTo>
                    <a:pt x="7580" y="12627"/>
                    <a:pt x="7640" y="12706"/>
                    <a:pt x="7701" y="12778"/>
                  </a:cubicBezTo>
                  <a:cubicBezTo>
                    <a:pt x="7790" y="12880"/>
                    <a:pt x="7847" y="13031"/>
                    <a:pt x="7953" y="13133"/>
                  </a:cubicBezTo>
                  <a:cubicBezTo>
                    <a:pt x="8057" y="13260"/>
                    <a:pt x="8160" y="13381"/>
                    <a:pt x="8263" y="13531"/>
                  </a:cubicBezTo>
                  <a:cubicBezTo>
                    <a:pt x="8292" y="13609"/>
                    <a:pt x="8338" y="13681"/>
                    <a:pt x="8310" y="13808"/>
                  </a:cubicBezTo>
                  <a:cubicBezTo>
                    <a:pt x="8292" y="13833"/>
                    <a:pt x="8292" y="13862"/>
                    <a:pt x="8292" y="13887"/>
                  </a:cubicBezTo>
                  <a:cubicBezTo>
                    <a:pt x="8310" y="14212"/>
                    <a:pt x="8263" y="14537"/>
                    <a:pt x="8203" y="14839"/>
                  </a:cubicBezTo>
                  <a:cubicBezTo>
                    <a:pt x="8146" y="15188"/>
                    <a:pt x="8071" y="15544"/>
                    <a:pt x="7953" y="15844"/>
                  </a:cubicBezTo>
                  <a:cubicBezTo>
                    <a:pt x="7879" y="16019"/>
                    <a:pt x="7804" y="16194"/>
                    <a:pt x="7715" y="16345"/>
                  </a:cubicBezTo>
                  <a:cubicBezTo>
                    <a:pt x="7626" y="16544"/>
                    <a:pt x="7523" y="16670"/>
                    <a:pt x="7402" y="16772"/>
                  </a:cubicBezTo>
                  <a:cubicBezTo>
                    <a:pt x="7284" y="16899"/>
                    <a:pt x="7152" y="16971"/>
                    <a:pt x="7003" y="16971"/>
                  </a:cubicBezTo>
                  <a:lnTo>
                    <a:pt x="6750" y="16971"/>
                  </a:lnTo>
                  <a:cubicBezTo>
                    <a:pt x="6633" y="16971"/>
                    <a:pt x="6512" y="16947"/>
                    <a:pt x="6409" y="16875"/>
                  </a:cubicBezTo>
                  <a:cubicBezTo>
                    <a:pt x="6366" y="16845"/>
                    <a:pt x="6319" y="16821"/>
                    <a:pt x="6277" y="16797"/>
                  </a:cubicBezTo>
                  <a:cubicBezTo>
                    <a:pt x="6174" y="16748"/>
                    <a:pt x="6067" y="16724"/>
                    <a:pt x="5978" y="16622"/>
                  </a:cubicBezTo>
                  <a:cubicBezTo>
                    <a:pt x="5921" y="16574"/>
                    <a:pt x="5860" y="16519"/>
                    <a:pt x="5800" y="16471"/>
                  </a:cubicBezTo>
                  <a:cubicBezTo>
                    <a:pt x="5711" y="16393"/>
                    <a:pt x="5639" y="16321"/>
                    <a:pt x="5565" y="16242"/>
                  </a:cubicBezTo>
                  <a:cubicBezTo>
                    <a:pt x="5476" y="16146"/>
                    <a:pt x="5387" y="16043"/>
                    <a:pt x="5298" y="15941"/>
                  </a:cubicBezTo>
                  <a:cubicBezTo>
                    <a:pt x="5251" y="15893"/>
                    <a:pt x="5209" y="15844"/>
                    <a:pt x="5162" y="15790"/>
                  </a:cubicBezTo>
                  <a:cubicBezTo>
                    <a:pt x="5087" y="15670"/>
                    <a:pt x="4999" y="15567"/>
                    <a:pt x="4910" y="15465"/>
                  </a:cubicBezTo>
                  <a:cubicBezTo>
                    <a:pt x="4838" y="15339"/>
                    <a:pt x="4750" y="15242"/>
                    <a:pt x="4675" y="15115"/>
                  </a:cubicBezTo>
                  <a:cubicBezTo>
                    <a:pt x="4614" y="15037"/>
                    <a:pt x="4571" y="14917"/>
                    <a:pt x="4496" y="14862"/>
                  </a:cubicBezTo>
                  <a:cubicBezTo>
                    <a:pt x="4422" y="14766"/>
                    <a:pt x="4347" y="14640"/>
                    <a:pt x="4272" y="14537"/>
                  </a:cubicBezTo>
                  <a:cubicBezTo>
                    <a:pt x="4244" y="14489"/>
                    <a:pt x="4215" y="14411"/>
                    <a:pt x="4169" y="14363"/>
                  </a:cubicBezTo>
                  <a:cubicBezTo>
                    <a:pt x="4052" y="14164"/>
                    <a:pt x="3916" y="13983"/>
                    <a:pt x="3799" y="13784"/>
                  </a:cubicBezTo>
                  <a:cubicBezTo>
                    <a:pt x="3738" y="13681"/>
                    <a:pt x="3696" y="13562"/>
                    <a:pt x="3635" y="13459"/>
                  </a:cubicBezTo>
                  <a:cubicBezTo>
                    <a:pt x="3546" y="13284"/>
                    <a:pt x="3457" y="13158"/>
                    <a:pt x="3368" y="13007"/>
                  </a:cubicBezTo>
                  <a:cubicBezTo>
                    <a:pt x="3325" y="12929"/>
                    <a:pt x="3293" y="12857"/>
                    <a:pt x="3251" y="12778"/>
                  </a:cubicBezTo>
                  <a:cubicBezTo>
                    <a:pt x="3219" y="12681"/>
                    <a:pt x="3176" y="12603"/>
                    <a:pt x="3129" y="12531"/>
                  </a:cubicBezTo>
                  <a:cubicBezTo>
                    <a:pt x="3072" y="12381"/>
                    <a:pt x="2998" y="12254"/>
                    <a:pt x="2937" y="12103"/>
                  </a:cubicBezTo>
                  <a:cubicBezTo>
                    <a:pt x="2862" y="11953"/>
                    <a:pt x="2791" y="11778"/>
                    <a:pt x="2731" y="11627"/>
                  </a:cubicBezTo>
                  <a:cubicBezTo>
                    <a:pt x="2702" y="11573"/>
                    <a:pt x="2685" y="11549"/>
                    <a:pt x="2670" y="11501"/>
                  </a:cubicBezTo>
                  <a:cubicBezTo>
                    <a:pt x="2628" y="11423"/>
                    <a:pt x="2567" y="11350"/>
                    <a:pt x="2524" y="11248"/>
                  </a:cubicBezTo>
                  <a:cubicBezTo>
                    <a:pt x="2435" y="11049"/>
                    <a:pt x="2361" y="10820"/>
                    <a:pt x="2271" y="10597"/>
                  </a:cubicBezTo>
                  <a:cubicBezTo>
                    <a:pt x="2197" y="10368"/>
                    <a:pt x="2094" y="10169"/>
                    <a:pt x="2033" y="9916"/>
                  </a:cubicBezTo>
                  <a:cubicBezTo>
                    <a:pt x="2004" y="9796"/>
                    <a:pt x="1944" y="9669"/>
                    <a:pt x="1901" y="9543"/>
                  </a:cubicBezTo>
                  <a:cubicBezTo>
                    <a:pt x="1841" y="9392"/>
                    <a:pt x="1794" y="9242"/>
                    <a:pt x="1737" y="9091"/>
                  </a:cubicBezTo>
                  <a:cubicBezTo>
                    <a:pt x="1737" y="9067"/>
                    <a:pt x="1723" y="9012"/>
                    <a:pt x="1723" y="8989"/>
                  </a:cubicBezTo>
                  <a:cubicBezTo>
                    <a:pt x="1705" y="8989"/>
                    <a:pt x="1691" y="8965"/>
                    <a:pt x="1663" y="8940"/>
                  </a:cubicBezTo>
                  <a:cubicBezTo>
                    <a:pt x="1677" y="8940"/>
                    <a:pt x="1691" y="8916"/>
                    <a:pt x="1705" y="8916"/>
                  </a:cubicBezTo>
                  <a:cubicBezTo>
                    <a:pt x="1677" y="8862"/>
                    <a:pt x="1648" y="8838"/>
                    <a:pt x="1602" y="8790"/>
                  </a:cubicBezTo>
                  <a:lnTo>
                    <a:pt x="1602" y="8663"/>
                  </a:lnTo>
                  <a:cubicBezTo>
                    <a:pt x="1588" y="8615"/>
                    <a:pt x="1560" y="8537"/>
                    <a:pt x="1527" y="8488"/>
                  </a:cubicBezTo>
                  <a:cubicBezTo>
                    <a:pt x="1545" y="8488"/>
                    <a:pt x="1545" y="8464"/>
                    <a:pt x="1545" y="8441"/>
                  </a:cubicBezTo>
                  <a:cubicBezTo>
                    <a:pt x="1527" y="8410"/>
                    <a:pt x="1513" y="8410"/>
                    <a:pt x="1513" y="8386"/>
                  </a:cubicBezTo>
                  <a:cubicBezTo>
                    <a:pt x="1513" y="8338"/>
                    <a:pt x="1499" y="8290"/>
                    <a:pt x="1499" y="8260"/>
                  </a:cubicBezTo>
                  <a:cubicBezTo>
                    <a:pt x="1470" y="8260"/>
                    <a:pt x="1456" y="8235"/>
                    <a:pt x="1424" y="8235"/>
                  </a:cubicBezTo>
                  <a:cubicBezTo>
                    <a:pt x="1438" y="8187"/>
                    <a:pt x="1456" y="8139"/>
                    <a:pt x="1456" y="8109"/>
                  </a:cubicBezTo>
                  <a:cubicBezTo>
                    <a:pt x="1424" y="8061"/>
                    <a:pt x="1396" y="8012"/>
                    <a:pt x="1349" y="7958"/>
                  </a:cubicBezTo>
                  <a:cubicBezTo>
                    <a:pt x="1367" y="7958"/>
                    <a:pt x="1381" y="7934"/>
                    <a:pt x="1396" y="7910"/>
                  </a:cubicBezTo>
                  <a:cubicBezTo>
                    <a:pt x="1392" y="7912"/>
                    <a:pt x="1388" y="7912"/>
                    <a:pt x="1385" y="7912"/>
                  </a:cubicBezTo>
                  <a:cubicBezTo>
                    <a:pt x="1346" y="7912"/>
                    <a:pt x="1344" y="7818"/>
                    <a:pt x="1310" y="7818"/>
                  </a:cubicBezTo>
                  <a:cubicBezTo>
                    <a:pt x="1302" y="7818"/>
                    <a:pt x="1291" y="7823"/>
                    <a:pt x="1278" y="7838"/>
                  </a:cubicBezTo>
                  <a:cubicBezTo>
                    <a:pt x="1293" y="7886"/>
                    <a:pt x="1321" y="7934"/>
                    <a:pt x="1335" y="7989"/>
                  </a:cubicBezTo>
                  <a:cubicBezTo>
                    <a:pt x="1367" y="8109"/>
                    <a:pt x="1396" y="8211"/>
                    <a:pt x="1424" y="8338"/>
                  </a:cubicBezTo>
                  <a:cubicBezTo>
                    <a:pt x="1438" y="8362"/>
                    <a:pt x="1438" y="8386"/>
                    <a:pt x="1438" y="8410"/>
                  </a:cubicBezTo>
                  <a:cubicBezTo>
                    <a:pt x="1456" y="8464"/>
                    <a:pt x="1470" y="8513"/>
                    <a:pt x="1485" y="8591"/>
                  </a:cubicBezTo>
                  <a:cubicBezTo>
                    <a:pt x="1499" y="8687"/>
                    <a:pt x="1527" y="8790"/>
                    <a:pt x="1574" y="8862"/>
                  </a:cubicBezTo>
                  <a:cubicBezTo>
                    <a:pt x="1602" y="8940"/>
                    <a:pt x="1588" y="9067"/>
                    <a:pt x="1648" y="9067"/>
                  </a:cubicBezTo>
                  <a:cubicBezTo>
                    <a:pt x="1691" y="9242"/>
                    <a:pt x="1723" y="9392"/>
                    <a:pt x="1766" y="9519"/>
                  </a:cubicBezTo>
                  <a:cubicBezTo>
                    <a:pt x="1827" y="9717"/>
                    <a:pt x="1883" y="9893"/>
                    <a:pt x="1944" y="10097"/>
                  </a:cubicBezTo>
                  <a:cubicBezTo>
                    <a:pt x="1990" y="10193"/>
                    <a:pt x="2033" y="10320"/>
                    <a:pt x="2079" y="10446"/>
                  </a:cubicBezTo>
                  <a:cubicBezTo>
                    <a:pt x="2122" y="10597"/>
                    <a:pt x="2197" y="10748"/>
                    <a:pt x="2239" y="10875"/>
                  </a:cubicBezTo>
                  <a:cubicBezTo>
                    <a:pt x="2300" y="11049"/>
                    <a:pt x="2361" y="11200"/>
                    <a:pt x="2418" y="11350"/>
                  </a:cubicBezTo>
                  <a:cubicBezTo>
                    <a:pt x="2464" y="11453"/>
                    <a:pt x="2524" y="11549"/>
                    <a:pt x="2567" y="11652"/>
                  </a:cubicBezTo>
                  <a:cubicBezTo>
                    <a:pt x="2581" y="11699"/>
                    <a:pt x="2613" y="11724"/>
                    <a:pt x="2628" y="11778"/>
                  </a:cubicBezTo>
                  <a:cubicBezTo>
                    <a:pt x="2656" y="11850"/>
                    <a:pt x="2670" y="11904"/>
                    <a:pt x="2702" y="11977"/>
                  </a:cubicBezTo>
                  <a:cubicBezTo>
                    <a:pt x="2759" y="12103"/>
                    <a:pt x="2820" y="12230"/>
                    <a:pt x="2880" y="12381"/>
                  </a:cubicBezTo>
                  <a:cubicBezTo>
                    <a:pt x="2923" y="12453"/>
                    <a:pt x="2952" y="12579"/>
                    <a:pt x="3012" y="12658"/>
                  </a:cubicBezTo>
                  <a:cubicBezTo>
                    <a:pt x="3072" y="12754"/>
                    <a:pt x="3129" y="12857"/>
                    <a:pt x="3176" y="12983"/>
                  </a:cubicBezTo>
                  <a:cubicBezTo>
                    <a:pt x="3219" y="13110"/>
                    <a:pt x="3279" y="13206"/>
                    <a:pt x="3339" y="13309"/>
                  </a:cubicBezTo>
                  <a:cubicBezTo>
                    <a:pt x="3518" y="13609"/>
                    <a:pt x="3681" y="13959"/>
                    <a:pt x="3874" y="14236"/>
                  </a:cubicBezTo>
                  <a:cubicBezTo>
                    <a:pt x="3888" y="14260"/>
                    <a:pt x="3888" y="14284"/>
                    <a:pt x="3902" y="14314"/>
                  </a:cubicBezTo>
                  <a:cubicBezTo>
                    <a:pt x="3930" y="14338"/>
                    <a:pt x="3962" y="14387"/>
                    <a:pt x="3991" y="14435"/>
                  </a:cubicBezTo>
                  <a:cubicBezTo>
                    <a:pt x="4037" y="14513"/>
                    <a:pt x="4094" y="14562"/>
                    <a:pt x="4126" y="14640"/>
                  </a:cubicBezTo>
                  <a:cubicBezTo>
                    <a:pt x="4183" y="14736"/>
                    <a:pt x="4229" y="14839"/>
                    <a:pt x="4287" y="14917"/>
                  </a:cubicBezTo>
                  <a:cubicBezTo>
                    <a:pt x="4393" y="15068"/>
                    <a:pt x="4482" y="15218"/>
                    <a:pt x="4571" y="15369"/>
                  </a:cubicBezTo>
                  <a:cubicBezTo>
                    <a:pt x="4689" y="15519"/>
                    <a:pt x="4806" y="15640"/>
                    <a:pt x="4910" y="15820"/>
                  </a:cubicBezTo>
                  <a:cubicBezTo>
                    <a:pt x="4984" y="15941"/>
                    <a:pt x="5087" y="16043"/>
                    <a:pt x="5177" y="16146"/>
                  </a:cubicBezTo>
                  <a:cubicBezTo>
                    <a:pt x="5251" y="16242"/>
                    <a:pt x="5326" y="16296"/>
                    <a:pt x="5401" y="16393"/>
                  </a:cubicBezTo>
                  <a:cubicBezTo>
                    <a:pt x="5504" y="16519"/>
                    <a:pt x="5608" y="16646"/>
                    <a:pt x="5728" y="16748"/>
                  </a:cubicBezTo>
                  <a:cubicBezTo>
                    <a:pt x="5757" y="16772"/>
                    <a:pt x="5800" y="16772"/>
                    <a:pt x="5832" y="16821"/>
                  </a:cubicBezTo>
                  <a:cubicBezTo>
                    <a:pt x="5875" y="16875"/>
                    <a:pt x="5935" y="16923"/>
                    <a:pt x="5995" y="16947"/>
                  </a:cubicBezTo>
                  <a:cubicBezTo>
                    <a:pt x="6113" y="17025"/>
                    <a:pt x="6230" y="17098"/>
                    <a:pt x="6351" y="17176"/>
                  </a:cubicBezTo>
                  <a:cubicBezTo>
                    <a:pt x="6455" y="17249"/>
                    <a:pt x="6558" y="17273"/>
                    <a:pt x="6676" y="17273"/>
                  </a:cubicBezTo>
                  <a:cubicBezTo>
                    <a:pt x="6725" y="17280"/>
                    <a:pt x="6773" y="17283"/>
                    <a:pt x="6820" y="17283"/>
                  </a:cubicBezTo>
                  <a:cubicBezTo>
                    <a:pt x="6915" y="17283"/>
                    <a:pt x="7007" y="17273"/>
                    <a:pt x="7106" y="17273"/>
                  </a:cubicBezTo>
                  <a:cubicBezTo>
                    <a:pt x="7125" y="17275"/>
                    <a:pt x="7144" y="17277"/>
                    <a:pt x="7162" y="17277"/>
                  </a:cubicBezTo>
                  <a:cubicBezTo>
                    <a:pt x="7289" y="17277"/>
                    <a:pt x="7403" y="17205"/>
                    <a:pt x="7509" y="17074"/>
                  </a:cubicBezTo>
                  <a:cubicBezTo>
                    <a:pt x="7551" y="16996"/>
                    <a:pt x="7612" y="16947"/>
                    <a:pt x="7654" y="16899"/>
                  </a:cubicBezTo>
                  <a:cubicBezTo>
                    <a:pt x="7701" y="16845"/>
                    <a:pt x="7743" y="16797"/>
                    <a:pt x="7790" y="16724"/>
                  </a:cubicBezTo>
                  <a:cubicBezTo>
                    <a:pt x="7833" y="16670"/>
                    <a:pt x="7865" y="16598"/>
                    <a:pt x="7907" y="16519"/>
                  </a:cubicBezTo>
                  <a:cubicBezTo>
                    <a:pt x="7936" y="16471"/>
                    <a:pt x="7982" y="16423"/>
                    <a:pt x="7996" y="16345"/>
                  </a:cubicBezTo>
                  <a:cubicBezTo>
                    <a:pt x="8043" y="16272"/>
                    <a:pt x="8071" y="16146"/>
                    <a:pt x="8114" y="16068"/>
                  </a:cubicBezTo>
                  <a:cubicBezTo>
                    <a:pt x="8160" y="15971"/>
                    <a:pt x="8203" y="15869"/>
                    <a:pt x="8235" y="15742"/>
                  </a:cubicBezTo>
                  <a:cubicBezTo>
                    <a:pt x="8277" y="15616"/>
                    <a:pt x="8324" y="15465"/>
                    <a:pt x="8352" y="15314"/>
                  </a:cubicBezTo>
                  <a:cubicBezTo>
                    <a:pt x="8381" y="15115"/>
                    <a:pt x="8441" y="14887"/>
                    <a:pt x="8456" y="14664"/>
                  </a:cubicBezTo>
                  <a:cubicBezTo>
                    <a:pt x="8456" y="14435"/>
                    <a:pt x="8502" y="14236"/>
                    <a:pt x="8487" y="14037"/>
                  </a:cubicBezTo>
                  <a:lnTo>
                    <a:pt x="8487" y="13887"/>
                  </a:lnTo>
                  <a:cubicBezTo>
                    <a:pt x="8559" y="13911"/>
                    <a:pt x="8634" y="14037"/>
                    <a:pt x="8634" y="14133"/>
                  </a:cubicBezTo>
                  <a:cubicBezTo>
                    <a:pt x="8634" y="14284"/>
                    <a:pt x="8605" y="14465"/>
                    <a:pt x="8591" y="14616"/>
                  </a:cubicBezTo>
                  <a:cubicBezTo>
                    <a:pt x="8577" y="14736"/>
                    <a:pt x="8559" y="14839"/>
                    <a:pt x="8591" y="14941"/>
                  </a:cubicBezTo>
                  <a:cubicBezTo>
                    <a:pt x="8559" y="14989"/>
                    <a:pt x="8530" y="15037"/>
                    <a:pt x="8516" y="15092"/>
                  </a:cubicBezTo>
                  <a:cubicBezTo>
                    <a:pt x="8487" y="15218"/>
                    <a:pt x="8487" y="15314"/>
                    <a:pt x="8456" y="15417"/>
                  </a:cubicBezTo>
                  <a:cubicBezTo>
                    <a:pt x="8456" y="15489"/>
                    <a:pt x="8441" y="15544"/>
                    <a:pt x="8427" y="15592"/>
                  </a:cubicBezTo>
                  <a:cubicBezTo>
                    <a:pt x="8399" y="15694"/>
                    <a:pt x="8381" y="15820"/>
                    <a:pt x="8324" y="15917"/>
                  </a:cubicBezTo>
                  <a:lnTo>
                    <a:pt x="8310" y="15917"/>
                  </a:lnTo>
                  <a:cubicBezTo>
                    <a:pt x="8324" y="16019"/>
                    <a:pt x="8277" y="16092"/>
                    <a:pt x="8235" y="16146"/>
                  </a:cubicBezTo>
                  <a:cubicBezTo>
                    <a:pt x="8235" y="16170"/>
                    <a:pt x="8220" y="16194"/>
                    <a:pt x="8203" y="16218"/>
                  </a:cubicBezTo>
                  <a:cubicBezTo>
                    <a:pt x="8146" y="16495"/>
                    <a:pt x="7996" y="16670"/>
                    <a:pt x="7879" y="16899"/>
                  </a:cubicBezTo>
                  <a:cubicBezTo>
                    <a:pt x="7833" y="16996"/>
                    <a:pt x="7758" y="17074"/>
                    <a:pt x="7669" y="17146"/>
                  </a:cubicBezTo>
                  <a:cubicBezTo>
                    <a:pt x="7598" y="17224"/>
                    <a:pt x="7523" y="17296"/>
                    <a:pt x="7448" y="17375"/>
                  </a:cubicBezTo>
                  <a:cubicBezTo>
                    <a:pt x="7373" y="17423"/>
                    <a:pt x="7299" y="17477"/>
                    <a:pt x="7210" y="17477"/>
                  </a:cubicBezTo>
                  <a:cubicBezTo>
                    <a:pt x="7167" y="17477"/>
                    <a:pt x="7135" y="17502"/>
                    <a:pt x="7092" y="17526"/>
                  </a:cubicBezTo>
                  <a:cubicBezTo>
                    <a:pt x="7092" y="17549"/>
                    <a:pt x="7078" y="17574"/>
                    <a:pt x="7078" y="17574"/>
                  </a:cubicBezTo>
                  <a:cubicBezTo>
                    <a:pt x="7078" y="17598"/>
                    <a:pt x="7063" y="17598"/>
                    <a:pt x="7063" y="17598"/>
                  </a:cubicBezTo>
                  <a:cubicBezTo>
                    <a:pt x="7046" y="17598"/>
                    <a:pt x="7046" y="17574"/>
                    <a:pt x="7032" y="17549"/>
                  </a:cubicBezTo>
                  <a:lnTo>
                    <a:pt x="6989" y="17549"/>
                  </a:lnTo>
                  <a:cubicBezTo>
                    <a:pt x="6962" y="17521"/>
                    <a:pt x="6931" y="17510"/>
                    <a:pt x="6898" y="17510"/>
                  </a:cubicBezTo>
                  <a:cubicBezTo>
                    <a:pt x="6875" y="17510"/>
                    <a:pt x="6850" y="17516"/>
                    <a:pt x="6825" y="17526"/>
                  </a:cubicBezTo>
                  <a:cubicBezTo>
                    <a:pt x="6802" y="17538"/>
                    <a:pt x="6776" y="17544"/>
                    <a:pt x="6750" y="17544"/>
                  </a:cubicBezTo>
                  <a:cubicBezTo>
                    <a:pt x="6724" y="17544"/>
                    <a:pt x="6699" y="17538"/>
                    <a:pt x="6676" y="17526"/>
                  </a:cubicBezTo>
                  <a:cubicBezTo>
                    <a:pt x="6633" y="17502"/>
                    <a:pt x="6586" y="17502"/>
                    <a:pt x="6558" y="17502"/>
                  </a:cubicBezTo>
                  <a:cubicBezTo>
                    <a:pt x="6542" y="17508"/>
                    <a:pt x="6526" y="17511"/>
                    <a:pt x="6511" y="17511"/>
                  </a:cubicBezTo>
                  <a:cubicBezTo>
                    <a:pt x="6469" y="17511"/>
                    <a:pt x="6432" y="17487"/>
                    <a:pt x="6409" y="17447"/>
                  </a:cubicBezTo>
                  <a:cubicBezTo>
                    <a:pt x="6351" y="17399"/>
                    <a:pt x="6305" y="17399"/>
                    <a:pt x="6262" y="17375"/>
                  </a:cubicBezTo>
                  <a:cubicBezTo>
                    <a:pt x="6230" y="17375"/>
                    <a:pt x="6216" y="17375"/>
                    <a:pt x="6202" y="17351"/>
                  </a:cubicBezTo>
                  <a:cubicBezTo>
                    <a:pt x="6127" y="17296"/>
                    <a:pt x="6038" y="17249"/>
                    <a:pt x="5963" y="17200"/>
                  </a:cubicBezTo>
                  <a:lnTo>
                    <a:pt x="5935" y="17200"/>
                  </a:lnTo>
                  <a:cubicBezTo>
                    <a:pt x="5935" y="17224"/>
                    <a:pt x="5949" y="17249"/>
                    <a:pt x="5949" y="17273"/>
                  </a:cubicBezTo>
                  <a:cubicBezTo>
                    <a:pt x="5935" y="17273"/>
                    <a:pt x="5921" y="17296"/>
                    <a:pt x="5921" y="17296"/>
                  </a:cubicBezTo>
                  <a:cubicBezTo>
                    <a:pt x="5889" y="17224"/>
                    <a:pt x="5846" y="17176"/>
                    <a:pt x="5818" y="17122"/>
                  </a:cubicBezTo>
                  <a:cubicBezTo>
                    <a:pt x="5818" y="17146"/>
                    <a:pt x="5818" y="17146"/>
                    <a:pt x="5800" y="17176"/>
                  </a:cubicBezTo>
                  <a:cubicBezTo>
                    <a:pt x="5771" y="17146"/>
                    <a:pt x="5728" y="17122"/>
                    <a:pt x="5711" y="17074"/>
                  </a:cubicBezTo>
                  <a:cubicBezTo>
                    <a:pt x="5696" y="17025"/>
                    <a:pt x="5682" y="16971"/>
                    <a:pt x="5654" y="16947"/>
                  </a:cubicBezTo>
                  <a:cubicBezTo>
                    <a:pt x="5637" y="16953"/>
                    <a:pt x="5620" y="16956"/>
                    <a:pt x="5602" y="16956"/>
                  </a:cubicBezTo>
                  <a:cubicBezTo>
                    <a:pt x="5478" y="16956"/>
                    <a:pt x="5335" y="16808"/>
                    <a:pt x="5194" y="16544"/>
                  </a:cubicBezTo>
                  <a:lnTo>
                    <a:pt x="5194" y="16519"/>
                  </a:lnTo>
                  <a:cubicBezTo>
                    <a:pt x="5162" y="16495"/>
                    <a:pt x="5134" y="16495"/>
                    <a:pt x="5105" y="16471"/>
                  </a:cubicBezTo>
                  <a:cubicBezTo>
                    <a:pt x="5073" y="16423"/>
                    <a:pt x="5030" y="16369"/>
                    <a:pt x="4984" y="16321"/>
                  </a:cubicBezTo>
                  <a:cubicBezTo>
                    <a:pt x="4956" y="16272"/>
                    <a:pt x="4910" y="16242"/>
                    <a:pt x="4867" y="16194"/>
                  </a:cubicBezTo>
                  <a:cubicBezTo>
                    <a:pt x="4867" y="16170"/>
                    <a:pt x="4867" y="16146"/>
                    <a:pt x="4881" y="16092"/>
                  </a:cubicBezTo>
                  <a:cubicBezTo>
                    <a:pt x="4853" y="16122"/>
                    <a:pt x="4838" y="16122"/>
                    <a:pt x="4806" y="16122"/>
                  </a:cubicBezTo>
                  <a:cubicBezTo>
                    <a:pt x="4778" y="16092"/>
                    <a:pt x="4750" y="16043"/>
                    <a:pt x="4717" y="15996"/>
                  </a:cubicBezTo>
                  <a:cubicBezTo>
                    <a:pt x="4675" y="15941"/>
                    <a:pt x="4643" y="15844"/>
                    <a:pt x="4586" y="15790"/>
                  </a:cubicBezTo>
                  <a:cubicBezTo>
                    <a:pt x="4539" y="15766"/>
                    <a:pt x="4464" y="15718"/>
                    <a:pt x="4436" y="15640"/>
                  </a:cubicBezTo>
                  <a:cubicBezTo>
                    <a:pt x="4408" y="15567"/>
                    <a:pt x="4361" y="15544"/>
                    <a:pt x="4333" y="15441"/>
                  </a:cubicBezTo>
                  <a:cubicBezTo>
                    <a:pt x="4333" y="15393"/>
                    <a:pt x="4287" y="15339"/>
                    <a:pt x="4258" y="15291"/>
                  </a:cubicBezTo>
                  <a:cubicBezTo>
                    <a:pt x="4229" y="15242"/>
                    <a:pt x="4169" y="15218"/>
                    <a:pt x="4109" y="15164"/>
                  </a:cubicBezTo>
                  <a:cubicBezTo>
                    <a:pt x="4109" y="15140"/>
                    <a:pt x="4094" y="15115"/>
                    <a:pt x="4094" y="15092"/>
                  </a:cubicBezTo>
                  <a:cubicBezTo>
                    <a:pt x="4037" y="14989"/>
                    <a:pt x="3991" y="14887"/>
                    <a:pt x="3930" y="14815"/>
                  </a:cubicBezTo>
                  <a:cubicBezTo>
                    <a:pt x="3813" y="14688"/>
                    <a:pt x="3710" y="14513"/>
                    <a:pt x="3606" y="14338"/>
                  </a:cubicBezTo>
                  <a:cubicBezTo>
                    <a:pt x="3546" y="14236"/>
                    <a:pt x="3486" y="14110"/>
                    <a:pt x="3429" y="14013"/>
                  </a:cubicBezTo>
                  <a:cubicBezTo>
                    <a:pt x="3382" y="13935"/>
                    <a:pt x="3354" y="13887"/>
                    <a:pt x="3308" y="13808"/>
                  </a:cubicBezTo>
                  <a:cubicBezTo>
                    <a:pt x="3265" y="13712"/>
                    <a:pt x="3204" y="13585"/>
                    <a:pt x="3147" y="13483"/>
                  </a:cubicBezTo>
                  <a:cubicBezTo>
                    <a:pt x="3101" y="13410"/>
                    <a:pt x="3058" y="13356"/>
                    <a:pt x="3012" y="13284"/>
                  </a:cubicBezTo>
                  <a:cubicBezTo>
                    <a:pt x="2923" y="13055"/>
                    <a:pt x="2820" y="12857"/>
                    <a:pt x="2717" y="12658"/>
                  </a:cubicBezTo>
                  <a:cubicBezTo>
                    <a:pt x="2685" y="12579"/>
                    <a:pt x="2656" y="12507"/>
                    <a:pt x="2628" y="12453"/>
                  </a:cubicBezTo>
                  <a:cubicBezTo>
                    <a:pt x="2581" y="12405"/>
                    <a:pt x="2567" y="12327"/>
                    <a:pt x="2538" y="12254"/>
                  </a:cubicBezTo>
                  <a:cubicBezTo>
                    <a:pt x="2492" y="12128"/>
                    <a:pt x="2450" y="12001"/>
                    <a:pt x="2389" y="11904"/>
                  </a:cubicBezTo>
                  <a:cubicBezTo>
                    <a:pt x="2361" y="11826"/>
                    <a:pt x="2314" y="11754"/>
                    <a:pt x="2271" y="11676"/>
                  </a:cubicBezTo>
                  <a:cubicBezTo>
                    <a:pt x="2211" y="11525"/>
                    <a:pt x="2151" y="11350"/>
                    <a:pt x="2079" y="11200"/>
                  </a:cubicBezTo>
                  <a:cubicBezTo>
                    <a:pt x="2047" y="11121"/>
                    <a:pt x="2019" y="11049"/>
                    <a:pt x="1990" y="10971"/>
                  </a:cubicBezTo>
                  <a:lnTo>
                    <a:pt x="1972" y="11001"/>
                  </a:lnTo>
                  <a:cubicBezTo>
                    <a:pt x="1972" y="10898"/>
                    <a:pt x="1944" y="10850"/>
                    <a:pt x="1915" y="10772"/>
                  </a:cubicBezTo>
                  <a:cubicBezTo>
                    <a:pt x="1841" y="10549"/>
                    <a:pt x="1766" y="10320"/>
                    <a:pt x="1691" y="10121"/>
                  </a:cubicBezTo>
                  <a:cubicBezTo>
                    <a:pt x="1677" y="10067"/>
                    <a:pt x="1663" y="10043"/>
                    <a:pt x="1663" y="10019"/>
                  </a:cubicBezTo>
                  <a:cubicBezTo>
                    <a:pt x="1602" y="9868"/>
                    <a:pt x="1545" y="9742"/>
                    <a:pt x="1499" y="9567"/>
                  </a:cubicBezTo>
                  <a:cubicBezTo>
                    <a:pt x="1499" y="9524"/>
                    <a:pt x="1499" y="9437"/>
                    <a:pt x="1455" y="9437"/>
                  </a:cubicBezTo>
                  <a:cubicBezTo>
                    <a:pt x="1450" y="9437"/>
                    <a:pt x="1445" y="9438"/>
                    <a:pt x="1438" y="9441"/>
                  </a:cubicBezTo>
                  <a:cubicBezTo>
                    <a:pt x="1438" y="9495"/>
                    <a:pt x="1470" y="9543"/>
                    <a:pt x="1470" y="9567"/>
                  </a:cubicBezTo>
                  <a:cubicBezTo>
                    <a:pt x="1456" y="9669"/>
                    <a:pt x="1499" y="9742"/>
                    <a:pt x="1527" y="9820"/>
                  </a:cubicBezTo>
                  <a:cubicBezTo>
                    <a:pt x="1560" y="9916"/>
                    <a:pt x="1602" y="10019"/>
                    <a:pt x="1648" y="10121"/>
                  </a:cubicBezTo>
                  <a:cubicBezTo>
                    <a:pt x="1634" y="10121"/>
                    <a:pt x="1634" y="10121"/>
                    <a:pt x="1616" y="10146"/>
                  </a:cubicBezTo>
                  <a:cubicBezTo>
                    <a:pt x="1648" y="10218"/>
                    <a:pt x="1691" y="10296"/>
                    <a:pt x="1737" y="10368"/>
                  </a:cubicBezTo>
                  <a:lnTo>
                    <a:pt x="1723" y="10368"/>
                  </a:lnTo>
                  <a:cubicBezTo>
                    <a:pt x="1737" y="10446"/>
                    <a:pt x="1752" y="10495"/>
                    <a:pt x="1766" y="10573"/>
                  </a:cubicBezTo>
                  <a:cubicBezTo>
                    <a:pt x="1766" y="10573"/>
                    <a:pt x="1766" y="10597"/>
                    <a:pt x="1752" y="10621"/>
                  </a:cubicBezTo>
                  <a:cubicBezTo>
                    <a:pt x="1766" y="10597"/>
                    <a:pt x="1766" y="10597"/>
                    <a:pt x="1780" y="10573"/>
                  </a:cubicBezTo>
                  <a:cubicBezTo>
                    <a:pt x="1812" y="10669"/>
                    <a:pt x="1841" y="10748"/>
                    <a:pt x="1869" y="10820"/>
                  </a:cubicBezTo>
                  <a:cubicBezTo>
                    <a:pt x="1883" y="10850"/>
                    <a:pt x="1883" y="10898"/>
                    <a:pt x="1901" y="10922"/>
                  </a:cubicBezTo>
                  <a:cubicBezTo>
                    <a:pt x="1944" y="11049"/>
                    <a:pt x="1990" y="11151"/>
                    <a:pt x="2033" y="11272"/>
                  </a:cubicBezTo>
                  <a:cubicBezTo>
                    <a:pt x="2061" y="11326"/>
                    <a:pt x="2094" y="11399"/>
                    <a:pt x="2122" y="11477"/>
                  </a:cubicBezTo>
                  <a:cubicBezTo>
                    <a:pt x="2136" y="11525"/>
                    <a:pt x="2151" y="11573"/>
                    <a:pt x="2168" y="11627"/>
                  </a:cubicBezTo>
                  <a:cubicBezTo>
                    <a:pt x="2257" y="11724"/>
                    <a:pt x="2286" y="11953"/>
                    <a:pt x="2375" y="12055"/>
                  </a:cubicBezTo>
                  <a:cubicBezTo>
                    <a:pt x="2361" y="12103"/>
                    <a:pt x="2375" y="12151"/>
                    <a:pt x="2403" y="12175"/>
                  </a:cubicBezTo>
                  <a:cubicBezTo>
                    <a:pt x="2435" y="12230"/>
                    <a:pt x="2464" y="12302"/>
                    <a:pt x="2492" y="12356"/>
                  </a:cubicBezTo>
                  <a:cubicBezTo>
                    <a:pt x="2524" y="12405"/>
                    <a:pt x="2538" y="12453"/>
                    <a:pt x="2553" y="12507"/>
                  </a:cubicBezTo>
                  <a:cubicBezTo>
                    <a:pt x="2567" y="12579"/>
                    <a:pt x="2581" y="12627"/>
                    <a:pt x="2613" y="12658"/>
                  </a:cubicBezTo>
                  <a:cubicBezTo>
                    <a:pt x="2642" y="12658"/>
                    <a:pt x="2642" y="12706"/>
                    <a:pt x="2656" y="12730"/>
                  </a:cubicBezTo>
                  <a:cubicBezTo>
                    <a:pt x="2731" y="12857"/>
                    <a:pt x="2791" y="12983"/>
                    <a:pt x="2862" y="13110"/>
                  </a:cubicBezTo>
                  <a:cubicBezTo>
                    <a:pt x="2880" y="13158"/>
                    <a:pt x="2895" y="13230"/>
                    <a:pt x="2923" y="13284"/>
                  </a:cubicBezTo>
                  <a:lnTo>
                    <a:pt x="2923" y="13260"/>
                  </a:lnTo>
                  <a:cubicBezTo>
                    <a:pt x="2969" y="13356"/>
                    <a:pt x="2998" y="13459"/>
                    <a:pt x="3040" y="13531"/>
                  </a:cubicBezTo>
                  <a:cubicBezTo>
                    <a:pt x="3040" y="13531"/>
                    <a:pt x="3058" y="13531"/>
                    <a:pt x="3058" y="13507"/>
                  </a:cubicBezTo>
                  <a:cubicBezTo>
                    <a:pt x="3058" y="13531"/>
                    <a:pt x="3058" y="13562"/>
                    <a:pt x="3040" y="13585"/>
                  </a:cubicBezTo>
                  <a:cubicBezTo>
                    <a:pt x="3101" y="13658"/>
                    <a:pt x="3162" y="13681"/>
                    <a:pt x="3190" y="13784"/>
                  </a:cubicBezTo>
                  <a:cubicBezTo>
                    <a:pt x="3236" y="13911"/>
                    <a:pt x="3293" y="14013"/>
                    <a:pt x="3354" y="14110"/>
                  </a:cubicBezTo>
                  <a:cubicBezTo>
                    <a:pt x="3414" y="14212"/>
                    <a:pt x="3486" y="14338"/>
                    <a:pt x="3546" y="14465"/>
                  </a:cubicBezTo>
                  <a:cubicBezTo>
                    <a:pt x="3560" y="14537"/>
                    <a:pt x="3606" y="14562"/>
                    <a:pt x="3649" y="14585"/>
                  </a:cubicBezTo>
                  <a:cubicBezTo>
                    <a:pt x="3681" y="14736"/>
                    <a:pt x="3799" y="14790"/>
                    <a:pt x="3813" y="14941"/>
                  </a:cubicBezTo>
                  <a:cubicBezTo>
                    <a:pt x="3902" y="14965"/>
                    <a:pt x="3916" y="15092"/>
                    <a:pt x="3977" y="15164"/>
                  </a:cubicBezTo>
                  <a:cubicBezTo>
                    <a:pt x="3991" y="15164"/>
                    <a:pt x="3991" y="15218"/>
                    <a:pt x="3991" y="15242"/>
                  </a:cubicBezTo>
                  <a:cubicBezTo>
                    <a:pt x="4020" y="15266"/>
                    <a:pt x="4052" y="15291"/>
                    <a:pt x="4080" y="15314"/>
                  </a:cubicBezTo>
                  <a:cubicBezTo>
                    <a:pt x="4094" y="15369"/>
                    <a:pt x="4109" y="15417"/>
                    <a:pt x="4126" y="15441"/>
                  </a:cubicBezTo>
                  <a:cubicBezTo>
                    <a:pt x="4155" y="15465"/>
                    <a:pt x="4183" y="15489"/>
                    <a:pt x="4215" y="15519"/>
                  </a:cubicBezTo>
                  <a:lnTo>
                    <a:pt x="4287" y="15640"/>
                  </a:lnTo>
                  <a:cubicBezTo>
                    <a:pt x="4333" y="15766"/>
                    <a:pt x="4393" y="15869"/>
                    <a:pt x="4464" y="15917"/>
                  </a:cubicBezTo>
                  <a:cubicBezTo>
                    <a:pt x="4482" y="15917"/>
                    <a:pt x="4496" y="15941"/>
                    <a:pt x="4496" y="15941"/>
                  </a:cubicBezTo>
                  <a:cubicBezTo>
                    <a:pt x="4539" y="15996"/>
                    <a:pt x="4571" y="16043"/>
                    <a:pt x="4614" y="16092"/>
                  </a:cubicBezTo>
                  <a:lnTo>
                    <a:pt x="4614" y="16068"/>
                  </a:lnTo>
                  <a:cubicBezTo>
                    <a:pt x="4660" y="16170"/>
                    <a:pt x="4703" y="16242"/>
                    <a:pt x="4732" y="16321"/>
                  </a:cubicBezTo>
                  <a:cubicBezTo>
                    <a:pt x="4806" y="16369"/>
                    <a:pt x="4867" y="16447"/>
                    <a:pt x="4927" y="16519"/>
                  </a:cubicBezTo>
                  <a:cubicBezTo>
                    <a:pt x="5017" y="16622"/>
                    <a:pt x="5105" y="16748"/>
                    <a:pt x="5177" y="16845"/>
                  </a:cubicBezTo>
                  <a:lnTo>
                    <a:pt x="5251" y="16845"/>
                  </a:lnTo>
                  <a:cubicBezTo>
                    <a:pt x="5237" y="16875"/>
                    <a:pt x="5237" y="16875"/>
                    <a:pt x="5237" y="16923"/>
                  </a:cubicBezTo>
                  <a:cubicBezTo>
                    <a:pt x="5298" y="16971"/>
                    <a:pt x="5340" y="17025"/>
                    <a:pt x="5401" y="17074"/>
                  </a:cubicBezTo>
                  <a:cubicBezTo>
                    <a:pt x="5429" y="17098"/>
                    <a:pt x="5461" y="17122"/>
                    <a:pt x="5476" y="17146"/>
                  </a:cubicBezTo>
                  <a:cubicBezTo>
                    <a:pt x="5533" y="17224"/>
                    <a:pt x="5593" y="17273"/>
                    <a:pt x="5654" y="17327"/>
                  </a:cubicBezTo>
                  <a:cubicBezTo>
                    <a:pt x="5682" y="17327"/>
                    <a:pt x="5696" y="17375"/>
                    <a:pt x="5711" y="17375"/>
                  </a:cubicBezTo>
                  <a:cubicBezTo>
                    <a:pt x="5743" y="17375"/>
                    <a:pt x="5771" y="17375"/>
                    <a:pt x="5785" y="17423"/>
                  </a:cubicBezTo>
                  <a:cubicBezTo>
                    <a:pt x="5846" y="17502"/>
                    <a:pt x="5907" y="17549"/>
                    <a:pt x="5978" y="17574"/>
                  </a:cubicBezTo>
                  <a:cubicBezTo>
                    <a:pt x="6038" y="17598"/>
                    <a:pt x="6099" y="17652"/>
                    <a:pt x="6156" y="17676"/>
                  </a:cubicBezTo>
                  <a:cubicBezTo>
                    <a:pt x="6262" y="17724"/>
                    <a:pt x="6351" y="17802"/>
                    <a:pt x="6455" y="17827"/>
                  </a:cubicBezTo>
                  <a:cubicBezTo>
                    <a:pt x="6483" y="17827"/>
                    <a:pt x="6497" y="17827"/>
                    <a:pt x="6529" y="17851"/>
                  </a:cubicBezTo>
                  <a:cubicBezTo>
                    <a:pt x="6618" y="17875"/>
                    <a:pt x="6722" y="17875"/>
                    <a:pt x="6825" y="17875"/>
                  </a:cubicBezTo>
                  <a:cubicBezTo>
                    <a:pt x="6875" y="17875"/>
                    <a:pt x="6917" y="17865"/>
                    <a:pt x="6961" y="17865"/>
                  </a:cubicBezTo>
                  <a:cubicBezTo>
                    <a:pt x="6984" y="17865"/>
                    <a:pt x="7007" y="17867"/>
                    <a:pt x="7032" y="17875"/>
                  </a:cubicBezTo>
                  <a:cubicBezTo>
                    <a:pt x="7047" y="17883"/>
                    <a:pt x="7063" y="17886"/>
                    <a:pt x="7080" y="17886"/>
                  </a:cubicBezTo>
                  <a:cubicBezTo>
                    <a:pt x="7115" y="17886"/>
                    <a:pt x="7150" y="17875"/>
                    <a:pt x="7181" y="17875"/>
                  </a:cubicBezTo>
                  <a:lnTo>
                    <a:pt x="7299" y="17875"/>
                  </a:lnTo>
                  <a:cubicBezTo>
                    <a:pt x="7345" y="17851"/>
                    <a:pt x="7402" y="17779"/>
                    <a:pt x="7462" y="17779"/>
                  </a:cubicBezTo>
                  <a:cubicBezTo>
                    <a:pt x="7537" y="17724"/>
                    <a:pt x="7612" y="17652"/>
                    <a:pt x="7669" y="17574"/>
                  </a:cubicBezTo>
                  <a:cubicBezTo>
                    <a:pt x="7818" y="17447"/>
                    <a:pt x="7936" y="17296"/>
                    <a:pt x="8057" y="17122"/>
                  </a:cubicBezTo>
                  <a:cubicBezTo>
                    <a:pt x="8085" y="17098"/>
                    <a:pt x="8114" y="17050"/>
                    <a:pt x="8132" y="16971"/>
                  </a:cubicBezTo>
                  <a:cubicBezTo>
                    <a:pt x="8146" y="16947"/>
                    <a:pt x="8160" y="16899"/>
                    <a:pt x="8189" y="16899"/>
                  </a:cubicBezTo>
                  <a:cubicBezTo>
                    <a:pt x="8220" y="16899"/>
                    <a:pt x="8235" y="16875"/>
                    <a:pt x="8249" y="16821"/>
                  </a:cubicBezTo>
                  <a:cubicBezTo>
                    <a:pt x="8263" y="16772"/>
                    <a:pt x="8277" y="16694"/>
                    <a:pt x="8310" y="16646"/>
                  </a:cubicBezTo>
                  <a:cubicBezTo>
                    <a:pt x="8352" y="16544"/>
                    <a:pt x="8399" y="16447"/>
                    <a:pt x="8441" y="16345"/>
                  </a:cubicBezTo>
                  <a:cubicBezTo>
                    <a:pt x="8456" y="16296"/>
                    <a:pt x="8470" y="16272"/>
                    <a:pt x="8487" y="16218"/>
                  </a:cubicBezTo>
                  <a:cubicBezTo>
                    <a:pt x="8544" y="16068"/>
                    <a:pt x="8605" y="15893"/>
                    <a:pt x="8648" y="15718"/>
                  </a:cubicBezTo>
                  <a:cubicBezTo>
                    <a:pt x="8666" y="15616"/>
                    <a:pt x="8694" y="15489"/>
                    <a:pt x="8708" y="15393"/>
                  </a:cubicBezTo>
                  <a:cubicBezTo>
                    <a:pt x="8723" y="15314"/>
                    <a:pt x="8737" y="15266"/>
                    <a:pt x="8737" y="15188"/>
                  </a:cubicBezTo>
                  <a:cubicBezTo>
                    <a:pt x="8755" y="15140"/>
                    <a:pt x="8737" y="15092"/>
                    <a:pt x="8755" y="15092"/>
                  </a:cubicBezTo>
                  <a:cubicBezTo>
                    <a:pt x="8783" y="15037"/>
                    <a:pt x="8783" y="14989"/>
                    <a:pt x="8783" y="14941"/>
                  </a:cubicBezTo>
                  <a:lnTo>
                    <a:pt x="8783" y="14862"/>
                  </a:lnTo>
                  <a:cubicBezTo>
                    <a:pt x="8797" y="14815"/>
                    <a:pt x="8797" y="14736"/>
                    <a:pt x="8811" y="14664"/>
                  </a:cubicBezTo>
                  <a:cubicBezTo>
                    <a:pt x="8811" y="14640"/>
                    <a:pt x="8811" y="14616"/>
                    <a:pt x="8826" y="14585"/>
                  </a:cubicBezTo>
                  <a:cubicBezTo>
                    <a:pt x="8826" y="14537"/>
                    <a:pt x="8844" y="14489"/>
                    <a:pt x="8844" y="14465"/>
                  </a:cubicBezTo>
                  <a:lnTo>
                    <a:pt x="8844" y="14338"/>
                  </a:lnTo>
                  <a:cubicBezTo>
                    <a:pt x="8901" y="14387"/>
                    <a:pt x="8947" y="14435"/>
                    <a:pt x="9004" y="14489"/>
                  </a:cubicBezTo>
                  <a:cubicBezTo>
                    <a:pt x="8990" y="14537"/>
                    <a:pt x="8990" y="14562"/>
                    <a:pt x="8990" y="14616"/>
                  </a:cubicBezTo>
                  <a:cubicBezTo>
                    <a:pt x="8975" y="14766"/>
                    <a:pt x="8947" y="14941"/>
                    <a:pt x="8915" y="15092"/>
                  </a:cubicBezTo>
                  <a:cubicBezTo>
                    <a:pt x="8886" y="15314"/>
                    <a:pt x="8858" y="15519"/>
                    <a:pt x="8797" y="15742"/>
                  </a:cubicBezTo>
                  <a:cubicBezTo>
                    <a:pt x="8769" y="15820"/>
                    <a:pt x="8755" y="15917"/>
                    <a:pt x="8737" y="16019"/>
                  </a:cubicBezTo>
                  <a:cubicBezTo>
                    <a:pt x="8723" y="16146"/>
                    <a:pt x="8680" y="16218"/>
                    <a:pt x="8648" y="16321"/>
                  </a:cubicBezTo>
                  <a:cubicBezTo>
                    <a:pt x="8619" y="16369"/>
                    <a:pt x="8605" y="16393"/>
                    <a:pt x="8591" y="16447"/>
                  </a:cubicBezTo>
                  <a:cubicBezTo>
                    <a:pt x="8530" y="16598"/>
                    <a:pt x="8487" y="16724"/>
                    <a:pt x="8427" y="16845"/>
                  </a:cubicBezTo>
                  <a:cubicBezTo>
                    <a:pt x="8352" y="16947"/>
                    <a:pt x="8310" y="17074"/>
                    <a:pt x="8263" y="17200"/>
                  </a:cubicBezTo>
                  <a:cubicBezTo>
                    <a:pt x="8235" y="17224"/>
                    <a:pt x="8220" y="17273"/>
                    <a:pt x="8189" y="17296"/>
                  </a:cubicBezTo>
                  <a:cubicBezTo>
                    <a:pt x="8146" y="17375"/>
                    <a:pt x="8085" y="17447"/>
                    <a:pt x="8043" y="17526"/>
                  </a:cubicBezTo>
                  <a:cubicBezTo>
                    <a:pt x="7996" y="17628"/>
                    <a:pt x="7921" y="17700"/>
                    <a:pt x="7847" y="17724"/>
                  </a:cubicBezTo>
                  <a:cubicBezTo>
                    <a:pt x="7833" y="17748"/>
                    <a:pt x="7804" y="17748"/>
                    <a:pt x="7790" y="17779"/>
                  </a:cubicBezTo>
                  <a:cubicBezTo>
                    <a:pt x="7654" y="17978"/>
                    <a:pt x="7509" y="18050"/>
                    <a:pt x="7345" y="18128"/>
                  </a:cubicBezTo>
                  <a:cubicBezTo>
                    <a:pt x="7299" y="18152"/>
                    <a:pt x="7256" y="18152"/>
                    <a:pt x="7210" y="18152"/>
                  </a:cubicBezTo>
                  <a:lnTo>
                    <a:pt x="6765" y="18152"/>
                  </a:lnTo>
                  <a:cubicBezTo>
                    <a:pt x="6745" y="18152"/>
                    <a:pt x="6719" y="18163"/>
                    <a:pt x="6694" y="18163"/>
                  </a:cubicBezTo>
                  <a:cubicBezTo>
                    <a:pt x="6682" y="18163"/>
                    <a:pt x="6671" y="18160"/>
                    <a:pt x="6661" y="18152"/>
                  </a:cubicBezTo>
                  <a:cubicBezTo>
                    <a:pt x="6572" y="18152"/>
                    <a:pt x="6483" y="18128"/>
                    <a:pt x="6409" y="18104"/>
                  </a:cubicBezTo>
                  <a:cubicBezTo>
                    <a:pt x="6334" y="18080"/>
                    <a:pt x="6262" y="18025"/>
                    <a:pt x="6188" y="18001"/>
                  </a:cubicBezTo>
                  <a:cubicBezTo>
                    <a:pt x="6127" y="17978"/>
                    <a:pt x="6067" y="17929"/>
                    <a:pt x="6010" y="17899"/>
                  </a:cubicBezTo>
                  <a:cubicBezTo>
                    <a:pt x="5921" y="17851"/>
                    <a:pt x="5832" y="17802"/>
                    <a:pt x="5757" y="17724"/>
                  </a:cubicBezTo>
                  <a:cubicBezTo>
                    <a:pt x="5654" y="17652"/>
                    <a:pt x="5551" y="17549"/>
                    <a:pt x="5429" y="17447"/>
                  </a:cubicBezTo>
                  <a:cubicBezTo>
                    <a:pt x="5298" y="17351"/>
                    <a:pt x="5162" y="17224"/>
                    <a:pt x="5045" y="17025"/>
                  </a:cubicBezTo>
                  <a:cubicBezTo>
                    <a:pt x="5045" y="17025"/>
                    <a:pt x="5030" y="16996"/>
                    <a:pt x="5017" y="16996"/>
                  </a:cubicBezTo>
                  <a:cubicBezTo>
                    <a:pt x="4881" y="16923"/>
                    <a:pt x="4792" y="16694"/>
                    <a:pt x="4675" y="16598"/>
                  </a:cubicBezTo>
                  <a:cubicBezTo>
                    <a:pt x="4586" y="16471"/>
                    <a:pt x="4496" y="16369"/>
                    <a:pt x="4408" y="16242"/>
                  </a:cubicBezTo>
                  <a:cubicBezTo>
                    <a:pt x="4347" y="16146"/>
                    <a:pt x="4272" y="16043"/>
                    <a:pt x="4197" y="15941"/>
                  </a:cubicBezTo>
                  <a:lnTo>
                    <a:pt x="4066" y="15718"/>
                  </a:lnTo>
                  <a:cubicBezTo>
                    <a:pt x="3977" y="15592"/>
                    <a:pt x="3874" y="15489"/>
                    <a:pt x="3799" y="15314"/>
                  </a:cubicBezTo>
                  <a:cubicBezTo>
                    <a:pt x="3785" y="15291"/>
                    <a:pt x="3770" y="15266"/>
                    <a:pt x="3753" y="15242"/>
                  </a:cubicBezTo>
                  <a:cubicBezTo>
                    <a:pt x="3649" y="15115"/>
                    <a:pt x="3560" y="14965"/>
                    <a:pt x="3471" y="14815"/>
                  </a:cubicBezTo>
                  <a:cubicBezTo>
                    <a:pt x="3414" y="14712"/>
                    <a:pt x="3354" y="14616"/>
                    <a:pt x="3293" y="14537"/>
                  </a:cubicBezTo>
                  <a:cubicBezTo>
                    <a:pt x="3279" y="14489"/>
                    <a:pt x="3265" y="14465"/>
                    <a:pt x="3236" y="14435"/>
                  </a:cubicBezTo>
                  <a:cubicBezTo>
                    <a:pt x="3147" y="14236"/>
                    <a:pt x="3040" y="14013"/>
                    <a:pt x="2937" y="13833"/>
                  </a:cubicBezTo>
                  <a:cubicBezTo>
                    <a:pt x="2862" y="13681"/>
                    <a:pt x="2791" y="13562"/>
                    <a:pt x="2717" y="13381"/>
                  </a:cubicBezTo>
                  <a:cubicBezTo>
                    <a:pt x="2595" y="13133"/>
                    <a:pt x="2464" y="12905"/>
                    <a:pt x="2361" y="12627"/>
                  </a:cubicBezTo>
                  <a:cubicBezTo>
                    <a:pt x="2271" y="12405"/>
                    <a:pt x="2168" y="12175"/>
                    <a:pt x="2047" y="11977"/>
                  </a:cubicBezTo>
                  <a:cubicBezTo>
                    <a:pt x="1944" y="11754"/>
                    <a:pt x="1869" y="11501"/>
                    <a:pt x="1780" y="11272"/>
                  </a:cubicBezTo>
                  <a:cubicBezTo>
                    <a:pt x="1752" y="11224"/>
                    <a:pt x="1737" y="11175"/>
                    <a:pt x="1705" y="11121"/>
                  </a:cubicBezTo>
                  <a:cubicBezTo>
                    <a:pt x="1663" y="11001"/>
                    <a:pt x="1616" y="10875"/>
                    <a:pt x="1588" y="10724"/>
                  </a:cubicBezTo>
                  <a:cubicBezTo>
                    <a:pt x="1545" y="10597"/>
                    <a:pt x="1499" y="10446"/>
                    <a:pt x="1456" y="10320"/>
                  </a:cubicBezTo>
                  <a:cubicBezTo>
                    <a:pt x="1410" y="10218"/>
                    <a:pt x="1381" y="10121"/>
                    <a:pt x="1335" y="10019"/>
                  </a:cubicBezTo>
                  <a:cubicBezTo>
                    <a:pt x="1321" y="9971"/>
                    <a:pt x="1293" y="9893"/>
                    <a:pt x="1278" y="9844"/>
                  </a:cubicBezTo>
                  <a:cubicBezTo>
                    <a:pt x="1218" y="9645"/>
                    <a:pt x="1157" y="9441"/>
                    <a:pt x="1100" y="9265"/>
                  </a:cubicBezTo>
                  <a:cubicBezTo>
                    <a:pt x="1068" y="9139"/>
                    <a:pt x="1025" y="9043"/>
                    <a:pt x="994" y="8940"/>
                  </a:cubicBezTo>
                  <a:cubicBezTo>
                    <a:pt x="979" y="8862"/>
                    <a:pt x="951" y="8766"/>
                    <a:pt x="936" y="8687"/>
                  </a:cubicBezTo>
                  <a:cubicBezTo>
                    <a:pt x="936" y="8663"/>
                    <a:pt x="922" y="8663"/>
                    <a:pt x="904" y="8615"/>
                  </a:cubicBezTo>
                  <a:lnTo>
                    <a:pt x="904" y="8766"/>
                  </a:lnTo>
                  <a:cubicBezTo>
                    <a:pt x="922" y="8790"/>
                    <a:pt x="936" y="8838"/>
                    <a:pt x="951" y="8892"/>
                  </a:cubicBezTo>
                  <a:cubicBezTo>
                    <a:pt x="965" y="8965"/>
                    <a:pt x="965" y="9043"/>
                    <a:pt x="994" y="9091"/>
                  </a:cubicBezTo>
                  <a:cubicBezTo>
                    <a:pt x="1068" y="9242"/>
                    <a:pt x="1068" y="9441"/>
                    <a:pt x="1157" y="9591"/>
                  </a:cubicBezTo>
                  <a:cubicBezTo>
                    <a:pt x="1171" y="9615"/>
                    <a:pt x="1171" y="9694"/>
                    <a:pt x="1189" y="9717"/>
                  </a:cubicBezTo>
                  <a:cubicBezTo>
                    <a:pt x="1246" y="9916"/>
                    <a:pt x="1306" y="10097"/>
                    <a:pt x="1349" y="10272"/>
                  </a:cubicBezTo>
                  <a:cubicBezTo>
                    <a:pt x="1396" y="10368"/>
                    <a:pt x="1438" y="10471"/>
                    <a:pt x="1456" y="10597"/>
                  </a:cubicBezTo>
                  <a:cubicBezTo>
                    <a:pt x="1485" y="10724"/>
                    <a:pt x="1527" y="10820"/>
                    <a:pt x="1560" y="10922"/>
                  </a:cubicBezTo>
                  <a:cubicBezTo>
                    <a:pt x="1634" y="11121"/>
                    <a:pt x="1705" y="11302"/>
                    <a:pt x="1780" y="11501"/>
                  </a:cubicBezTo>
                  <a:cubicBezTo>
                    <a:pt x="1841" y="11676"/>
                    <a:pt x="1901" y="11850"/>
                    <a:pt x="1972" y="12001"/>
                  </a:cubicBezTo>
                  <a:cubicBezTo>
                    <a:pt x="2019" y="12128"/>
                    <a:pt x="2094" y="12254"/>
                    <a:pt x="2151" y="12381"/>
                  </a:cubicBezTo>
                  <a:cubicBezTo>
                    <a:pt x="2168" y="12405"/>
                    <a:pt x="2182" y="12477"/>
                    <a:pt x="2211" y="12531"/>
                  </a:cubicBezTo>
                  <a:cubicBezTo>
                    <a:pt x="2286" y="12730"/>
                    <a:pt x="2375" y="12905"/>
                    <a:pt x="2464" y="13110"/>
                  </a:cubicBezTo>
                  <a:cubicBezTo>
                    <a:pt x="2478" y="13133"/>
                    <a:pt x="2492" y="13182"/>
                    <a:pt x="2506" y="13206"/>
                  </a:cubicBezTo>
                  <a:cubicBezTo>
                    <a:pt x="2553" y="13309"/>
                    <a:pt x="2613" y="13381"/>
                    <a:pt x="2656" y="13483"/>
                  </a:cubicBezTo>
                  <a:cubicBezTo>
                    <a:pt x="2731" y="13658"/>
                    <a:pt x="2820" y="13808"/>
                    <a:pt x="2895" y="13983"/>
                  </a:cubicBezTo>
                  <a:cubicBezTo>
                    <a:pt x="2952" y="14085"/>
                    <a:pt x="3012" y="14188"/>
                    <a:pt x="3072" y="14314"/>
                  </a:cubicBezTo>
                  <a:cubicBezTo>
                    <a:pt x="3101" y="14363"/>
                    <a:pt x="3129" y="14435"/>
                    <a:pt x="3162" y="14489"/>
                  </a:cubicBezTo>
                  <a:cubicBezTo>
                    <a:pt x="3219" y="14616"/>
                    <a:pt x="3293" y="14712"/>
                    <a:pt x="3354" y="14839"/>
                  </a:cubicBezTo>
                  <a:cubicBezTo>
                    <a:pt x="3396" y="14917"/>
                    <a:pt x="3443" y="14965"/>
                    <a:pt x="3471" y="15037"/>
                  </a:cubicBezTo>
                  <a:cubicBezTo>
                    <a:pt x="3518" y="15092"/>
                    <a:pt x="3546" y="15140"/>
                    <a:pt x="3575" y="15188"/>
                  </a:cubicBezTo>
                  <a:cubicBezTo>
                    <a:pt x="3635" y="15291"/>
                    <a:pt x="3681" y="15339"/>
                    <a:pt x="3724" y="15441"/>
                  </a:cubicBezTo>
                  <a:cubicBezTo>
                    <a:pt x="3770" y="15544"/>
                    <a:pt x="3813" y="15616"/>
                    <a:pt x="3874" y="15694"/>
                  </a:cubicBezTo>
                  <a:cubicBezTo>
                    <a:pt x="3930" y="15766"/>
                    <a:pt x="3991" y="15869"/>
                    <a:pt x="4052" y="15941"/>
                  </a:cubicBezTo>
                  <a:cubicBezTo>
                    <a:pt x="4126" y="16068"/>
                    <a:pt x="4197" y="16170"/>
                    <a:pt x="4258" y="16272"/>
                  </a:cubicBezTo>
                  <a:cubicBezTo>
                    <a:pt x="4376" y="16423"/>
                    <a:pt x="4482" y="16574"/>
                    <a:pt x="4600" y="16724"/>
                  </a:cubicBezTo>
                  <a:cubicBezTo>
                    <a:pt x="4660" y="16821"/>
                    <a:pt x="4717" y="16899"/>
                    <a:pt x="4792" y="16971"/>
                  </a:cubicBezTo>
                  <a:cubicBezTo>
                    <a:pt x="4881" y="17098"/>
                    <a:pt x="4970" y="17176"/>
                    <a:pt x="5059" y="17273"/>
                  </a:cubicBezTo>
                  <a:cubicBezTo>
                    <a:pt x="5177" y="17423"/>
                    <a:pt x="5298" y="17549"/>
                    <a:pt x="5429" y="17652"/>
                  </a:cubicBezTo>
                  <a:cubicBezTo>
                    <a:pt x="5444" y="17676"/>
                    <a:pt x="5461" y="17676"/>
                    <a:pt x="5476" y="17700"/>
                  </a:cubicBezTo>
                  <a:cubicBezTo>
                    <a:pt x="5533" y="17748"/>
                    <a:pt x="5608" y="17851"/>
                    <a:pt x="5682" y="17899"/>
                  </a:cubicBezTo>
                  <a:cubicBezTo>
                    <a:pt x="5875" y="18025"/>
                    <a:pt x="6052" y="18128"/>
                    <a:pt x="6245" y="18254"/>
                  </a:cubicBezTo>
                  <a:cubicBezTo>
                    <a:pt x="6380" y="18351"/>
                    <a:pt x="6544" y="18351"/>
                    <a:pt x="6690" y="18351"/>
                  </a:cubicBezTo>
                  <a:cubicBezTo>
                    <a:pt x="6809" y="18368"/>
                    <a:pt x="6927" y="18383"/>
                    <a:pt x="7044" y="18383"/>
                  </a:cubicBezTo>
                  <a:cubicBezTo>
                    <a:pt x="7134" y="18383"/>
                    <a:pt x="7223" y="18374"/>
                    <a:pt x="7313" y="18351"/>
                  </a:cubicBezTo>
                  <a:cubicBezTo>
                    <a:pt x="7448" y="18303"/>
                    <a:pt x="7566" y="18254"/>
                    <a:pt x="7686" y="18152"/>
                  </a:cubicBezTo>
                  <a:cubicBezTo>
                    <a:pt x="7776" y="18080"/>
                    <a:pt x="7847" y="17978"/>
                    <a:pt x="7936" y="17875"/>
                  </a:cubicBezTo>
                  <a:cubicBezTo>
                    <a:pt x="8057" y="17779"/>
                    <a:pt x="8160" y="17652"/>
                    <a:pt x="8249" y="17502"/>
                  </a:cubicBezTo>
                  <a:cubicBezTo>
                    <a:pt x="8310" y="17423"/>
                    <a:pt x="8338" y="17327"/>
                    <a:pt x="8399" y="17273"/>
                  </a:cubicBezTo>
                  <a:cubicBezTo>
                    <a:pt x="8456" y="17200"/>
                    <a:pt x="8487" y="17098"/>
                    <a:pt x="8530" y="17025"/>
                  </a:cubicBezTo>
                  <a:cubicBezTo>
                    <a:pt x="8605" y="16821"/>
                    <a:pt x="8708" y="16622"/>
                    <a:pt x="8769" y="16393"/>
                  </a:cubicBezTo>
                  <a:cubicBezTo>
                    <a:pt x="8844" y="16170"/>
                    <a:pt x="8901" y="15941"/>
                    <a:pt x="8961" y="15718"/>
                  </a:cubicBezTo>
                  <a:cubicBezTo>
                    <a:pt x="9036" y="15393"/>
                    <a:pt x="9078" y="15068"/>
                    <a:pt x="9111" y="14712"/>
                  </a:cubicBezTo>
                  <a:cubicBezTo>
                    <a:pt x="9125" y="14688"/>
                    <a:pt x="9125" y="14664"/>
                    <a:pt x="9139" y="14640"/>
                  </a:cubicBezTo>
                  <a:cubicBezTo>
                    <a:pt x="9182" y="14688"/>
                    <a:pt x="9182" y="14766"/>
                    <a:pt x="9182" y="14815"/>
                  </a:cubicBezTo>
                  <a:cubicBezTo>
                    <a:pt x="9182" y="14862"/>
                    <a:pt x="9168" y="14887"/>
                    <a:pt x="9168" y="14917"/>
                  </a:cubicBezTo>
                  <a:cubicBezTo>
                    <a:pt x="9139" y="15068"/>
                    <a:pt x="9139" y="15242"/>
                    <a:pt x="9078" y="15393"/>
                  </a:cubicBezTo>
                  <a:lnTo>
                    <a:pt x="9078" y="15441"/>
                  </a:lnTo>
                  <a:cubicBezTo>
                    <a:pt x="9050" y="15592"/>
                    <a:pt x="9036" y="15790"/>
                    <a:pt x="8975" y="15941"/>
                  </a:cubicBezTo>
                  <a:cubicBezTo>
                    <a:pt x="8947" y="16019"/>
                    <a:pt x="8915" y="16092"/>
                    <a:pt x="8933" y="16170"/>
                  </a:cubicBezTo>
                  <a:cubicBezTo>
                    <a:pt x="8933" y="16194"/>
                    <a:pt x="8915" y="16218"/>
                    <a:pt x="8915" y="16242"/>
                  </a:cubicBezTo>
                  <a:cubicBezTo>
                    <a:pt x="8858" y="16423"/>
                    <a:pt x="8783" y="16598"/>
                    <a:pt x="8708" y="16772"/>
                  </a:cubicBezTo>
                  <a:cubicBezTo>
                    <a:pt x="8605" y="17098"/>
                    <a:pt x="8441" y="17375"/>
                    <a:pt x="8263" y="17652"/>
                  </a:cubicBezTo>
                  <a:cubicBezTo>
                    <a:pt x="8220" y="17724"/>
                    <a:pt x="8174" y="17802"/>
                    <a:pt x="8114" y="17875"/>
                  </a:cubicBezTo>
                  <a:cubicBezTo>
                    <a:pt x="8010" y="18001"/>
                    <a:pt x="7879" y="18104"/>
                    <a:pt x="7758" y="18231"/>
                  </a:cubicBezTo>
                  <a:cubicBezTo>
                    <a:pt x="7669" y="18327"/>
                    <a:pt x="7566" y="18351"/>
                    <a:pt x="7462" y="18405"/>
                  </a:cubicBezTo>
                  <a:cubicBezTo>
                    <a:pt x="7373" y="18477"/>
                    <a:pt x="7270" y="18477"/>
                    <a:pt x="7181" y="18477"/>
                  </a:cubicBezTo>
                  <a:cubicBezTo>
                    <a:pt x="7152" y="18477"/>
                    <a:pt x="7120" y="18502"/>
                    <a:pt x="7092" y="18502"/>
                  </a:cubicBezTo>
                  <a:lnTo>
                    <a:pt x="6957" y="18502"/>
                  </a:lnTo>
                  <a:cubicBezTo>
                    <a:pt x="6914" y="18502"/>
                    <a:pt x="6868" y="18477"/>
                    <a:pt x="6825" y="18477"/>
                  </a:cubicBezTo>
                  <a:cubicBezTo>
                    <a:pt x="6773" y="18492"/>
                    <a:pt x="6725" y="18508"/>
                    <a:pt x="6677" y="18508"/>
                  </a:cubicBezTo>
                  <a:cubicBezTo>
                    <a:pt x="6643" y="18508"/>
                    <a:pt x="6609" y="18500"/>
                    <a:pt x="6572" y="18477"/>
                  </a:cubicBezTo>
                  <a:cubicBezTo>
                    <a:pt x="6469" y="18453"/>
                    <a:pt x="6351" y="18429"/>
                    <a:pt x="6245" y="18381"/>
                  </a:cubicBezTo>
                  <a:cubicBezTo>
                    <a:pt x="6052" y="18278"/>
                    <a:pt x="5860" y="18152"/>
                    <a:pt x="5682" y="18050"/>
                  </a:cubicBezTo>
                  <a:cubicBezTo>
                    <a:pt x="5621" y="18001"/>
                    <a:pt x="5579" y="17953"/>
                    <a:pt x="5533" y="17929"/>
                  </a:cubicBezTo>
                  <a:cubicBezTo>
                    <a:pt x="5461" y="17851"/>
                    <a:pt x="5372" y="17779"/>
                    <a:pt x="5298" y="17700"/>
                  </a:cubicBezTo>
                  <a:cubicBezTo>
                    <a:pt x="5177" y="17598"/>
                    <a:pt x="5073" y="17477"/>
                    <a:pt x="4970" y="17351"/>
                  </a:cubicBezTo>
                  <a:cubicBezTo>
                    <a:pt x="4895" y="17273"/>
                    <a:pt x="4821" y="17176"/>
                    <a:pt x="4732" y="17098"/>
                  </a:cubicBezTo>
                  <a:cubicBezTo>
                    <a:pt x="4703" y="17050"/>
                    <a:pt x="4675" y="16996"/>
                    <a:pt x="4643" y="16947"/>
                  </a:cubicBezTo>
                  <a:cubicBezTo>
                    <a:pt x="4600" y="16899"/>
                    <a:pt x="4539" y="16845"/>
                    <a:pt x="4496" y="16797"/>
                  </a:cubicBezTo>
                  <a:cubicBezTo>
                    <a:pt x="4408" y="16670"/>
                    <a:pt x="4304" y="16519"/>
                    <a:pt x="4215" y="16393"/>
                  </a:cubicBezTo>
                  <a:cubicBezTo>
                    <a:pt x="4141" y="16296"/>
                    <a:pt x="4080" y="16194"/>
                    <a:pt x="4020" y="16122"/>
                  </a:cubicBezTo>
                  <a:cubicBezTo>
                    <a:pt x="3977" y="16043"/>
                    <a:pt x="3948" y="15996"/>
                    <a:pt x="3902" y="15941"/>
                  </a:cubicBezTo>
                  <a:cubicBezTo>
                    <a:pt x="3842" y="15844"/>
                    <a:pt x="3753" y="15766"/>
                    <a:pt x="3710" y="15640"/>
                  </a:cubicBezTo>
                  <a:cubicBezTo>
                    <a:pt x="3681" y="15519"/>
                    <a:pt x="3621" y="15465"/>
                    <a:pt x="3560" y="15393"/>
                  </a:cubicBezTo>
                  <a:cubicBezTo>
                    <a:pt x="3486" y="15291"/>
                    <a:pt x="3429" y="15188"/>
                    <a:pt x="3368" y="15068"/>
                  </a:cubicBezTo>
                  <a:cubicBezTo>
                    <a:pt x="3325" y="15013"/>
                    <a:pt x="3293" y="14941"/>
                    <a:pt x="3251" y="14887"/>
                  </a:cubicBezTo>
                  <a:cubicBezTo>
                    <a:pt x="3204" y="14815"/>
                    <a:pt x="3162" y="14766"/>
                    <a:pt x="3115" y="14688"/>
                  </a:cubicBezTo>
                  <a:cubicBezTo>
                    <a:pt x="3058" y="14562"/>
                    <a:pt x="2998" y="14435"/>
                    <a:pt x="2937" y="14314"/>
                  </a:cubicBezTo>
                  <a:cubicBezTo>
                    <a:pt x="2862" y="14164"/>
                    <a:pt x="2773" y="14037"/>
                    <a:pt x="2702" y="13887"/>
                  </a:cubicBezTo>
                  <a:cubicBezTo>
                    <a:pt x="2628" y="13712"/>
                    <a:pt x="2538" y="13562"/>
                    <a:pt x="2464" y="13381"/>
                  </a:cubicBezTo>
                  <a:cubicBezTo>
                    <a:pt x="2375" y="13182"/>
                    <a:pt x="2271" y="13007"/>
                    <a:pt x="2197" y="12778"/>
                  </a:cubicBezTo>
                  <a:cubicBezTo>
                    <a:pt x="2122" y="12603"/>
                    <a:pt x="2033" y="12428"/>
                    <a:pt x="1958" y="12254"/>
                  </a:cubicBezTo>
                  <a:cubicBezTo>
                    <a:pt x="1901" y="12128"/>
                    <a:pt x="1841" y="12025"/>
                    <a:pt x="1794" y="11904"/>
                  </a:cubicBezTo>
                  <a:cubicBezTo>
                    <a:pt x="1752" y="11802"/>
                    <a:pt x="1723" y="11724"/>
                    <a:pt x="1691" y="11627"/>
                  </a:cubicBezTo>
                  <a:cubicBezTo>
                    <a:pt x="1677" y="11525"/>
                    <a:pt x="1634" y="11477"/>
                    <a:pt x="1602" y="11374"/>
                  </a:cubicBezTo>
                  <a:cubicBezTo>
                    <a:pt x="1588" y="11350"/>
                    <a:pt x="1588" y="11326"/>
                    <a:pt x="1574" y="11302"/>
                  </a:cubicBezTo>
                  <a:cubicBezTo>
                    <a:pt x="1560" y="11248"/>
                    <a:pt x="1527" y="11224"/>
                    <a:pt x="1513" y="11175"/>
                  </a:cubicBezTo>
                  <a:cubicBezTo>
                    <a:pt x="1456" y="11001"/>
                    <a:pt x="1396" y="10796"/>
                    <a:pt x="1335" y="10621"/>
                  </a:cubicBezTo>
                  <a:cubicBezTo>
                    <a:pt x="1306" y="10549"/>
                    <a:pt x="1293" y="10471"/>
                    <a:pt x="1260" y="10398"/>
                  </a:cubicBezTo>
                  <a:cubicBezTo>
                    <a:pt x="1232" y="10296"/>
                    <a:pt x="1189" y="10193"/>
                    <a:pt x="1157" y="10121"/>
                  </a:cubicBezTo>
                  <a:cubicBezTo>
                    <a:pt x="1114" y="9994"/>
                    <a:pt x="1068" y="9868"/>
                    <a:pt x="1025" y="9717"/>
                  </a:cubicBezTo>
                  <a:cubicBezTo>
                    <a:pt x="994" y="9645"/>
                    <a:pt x="965" y="9543"/>
                    <a:pt x="951" y="9441"/>
                  </a:cubicBezTo>
                  <a:cubicBezTo>
                    <a:pt x="936" y="9368"/>
                    <a:pt x="922" y="9314"/>
                    <a:pt x="904" y="9265"/>
                  </a:cubicBezTo>
                  <a:cubicBezTo>
                    <a:pt x="847" y="9139"/>
                    <a:pt x="773" y="9012"/>
                    <a:pt x="773" y="8838"/>
                  </a:cubicBezTo>
                  <a:cubicBezTo>
                    <a:pt x="773" y="8814"/>
                    <a:pt x="744" y="8814"/>
                    <a:pt x="727" y="8790"/>
                  </a:cubicBezTo>
                  <a:cubicBezTo>
                    <a:pt x="744" y="8892"/>
                    <a:pt x="773" y="8989"/>
                    <a:pt x="787" y="9067"/>
                  </a:cubicBezTo>
                  <a:cubicBezTo>
                    <a:pt x="815" y="9218"/>
                    <a:pt x="890" y="9344"/>
                    <a:pt x="904" y="9495"/>
                  </a:cubicBezTo>
                  <a:cubicBezTo>
                    <a:pt x="904" y="9543"/>
                    <a:pt x="922" y="9591"/>
                    <a:pt x="936" y="9615"/>
                  </a:cubicBezTo>
                  <a:cubicBezTo>
                    <a:pt x="951" y="9669"/>
                    <a:pt x="965" y="9694"/>
                    <a:pt x="979" y="9742"/>
                  </a:cubicBezTo>
                  <a:cubicBezTo>
                    <a:pt x="1025" y="9893"/>
                    <a:pt x="1068" y="10067"/>
                    <a:pt x="1129" y="10218"/>
                  </a:cubicBezTo>
                  <a:lnTo>
                    <a:pt x="1260" y="10669"/>
                  </a:lnTo>
                  <a:cubicBezTo>
                    <a:pt x="1278" y="10669"/>
                    <a:pt x="1293" y="10699"/>
                    <a:pt x="1293" y="10724"/>
                  </a:cubicBezTo>
                  <a:cubicBezTo>
                    <a:pt x="1306" y="10898"/>
                    <a:pt x="1349" y="11025"/>
                    <a:pt x="1424" y="11151"/>
                  </a:cubicBezTo>
                  <a:cubicBezTo>
                    <a:pt x="1438" y="11175"/>
                    <a:pt x="1470" y="11224"/>
                    <a:pt x="1470" y="11248"/>
                  </a:cubicBezTo>
                  <a:cubicBezTo>
                    <a:pt x="1499" y="11374"/>
                    <a:pt x="1545" y="11501"/>
                    <a:pt x="1588" y="11627"/>
                  </a:cubicBezTo>
                  <a:cubicBezTo>
                    <a:pt x="1616" y="11676"/>
                    <a:pt x="1634" y="11754"/>
                    <a:pt x="1663" y="11826"/>
                  </a:cubicBezTo>
                  <a:cubicBezTo>
                    <a:pt x="1812" y="12278"/>
                    <a:pt x="2047" y="12658"/>
                    <a:pt x="2197" y="13110"/>
                  </a:cubicBezTo>
                  <a:cubicBezTo>
                    <a:pt x="2225" y="13158"/>
                    <a:pt x="2257" y="13206"/>
                    <a:pt x="2286" y="13260"/>
                  </a:cubicBezTo>
                  <a:cubicBezTo>
                    <a:pt x="2314" y="13332"/>
                    <a:pt x="2361" y="13435"/>
                    <a:pt x="2403" y="13507"/>
                  </a:cubicBezTo>
                  <a:cubicBezTo>
                    <a:pt x="2435" y="13585"/>
                    <a:pt x="2478" y="13658"/>
                    <a:pt x="2524" y="13760"/>
                  </a:cubicBezTo>
                  <a:cubicBezTo>
                    <a:pt x="2553" y="13833"/>
                    <a:pt x="2581" y="13911"/>
                    <a:pt x="2628" y="13983"/>
                  </a:cubicBezTo>
                  <a:cubicBezTo>
                    <a:pt x="2685" y="14110"/>
                    <a:pt x="2745" y="14212"/>
                    <a:pt x="2805" y="14314"/>
                  </a:cubicBezTo>
                  <a:cubicBezTo>
                    <a:pt x="2895" y="14489"/>
                    <a:pt x="2969" y="14664"/>
                    <a:pt x="3058" y="14839"/>
                  </a:cubicBezTo>
                  <a:cubicBezTo>
                    <a:pt x="3101" y="14917"/>
                    <a:pt x="3162" y="14989"/>
                    <a:pt x="3204" y="15092"/>
                  </a:cubicBezTo>
                  <a:cubicBezTo>
                    <a:pt x="3251" y="15164"/>
                    <a:pt x="3293" y="15266"/>
                    <a:pt x="3339" y="15314"/>
                  </a:cubicBezTo>
                  <a:cubicBezTo>
                    <a:pt x="3414" y="15417"/>
                    <a:pt x="3457" y="15567"/>
                    <a:pt x="3560" y="15616"/>
                  </a:cubicBezTo>
                  <a:cubicBezTo>
                    <a:pt x="3560" y="15640"/>
                    <a:pt x="3575" y="15670"/>
                    <a:pt x="3575" y="15694"/>
                  </a:cubicBezTo>
                  <a:cubicBezTo>
                    <a:pt x="3649" y="15790"/>
                    <a:pt x="3696" y="15941"/>
                    <a:pt x="3770" y="16019"/>
                  </a:cubicBezTo>
                  <a:cubicBezTo>
                    <a:pt x="3859" y="16146"/>
                    <a:pt x="3948" y="16272"/>
                    <a:pt x="4037" y="16423"/>
                  </a:cubicBezTo>
                  <a:cubicBezTo>
                    <a:pt x="4126" y="16544"/>
                    <a:pt x="4215" y="16646"/>
                    <a:pt x="4304" y="16772"/>
                  </a:cubicBezTo>
                  <a:cubicBezTo>
                    <a:pt x="4436" y="16971"/>
                    <a:pt x="4554" y="17200"/>
                    <a:pt x="4717" y="17327"/>
                  </a:cubicBezTo>
                  <a:cubicBezTo>
                    <a:pt x="4732" y="17327"/>
                    <a:pt x="4750" y="17351"/>
                    <a:pt x="4750" y="17375"/>
                  </a:cubicBezTo>
                  <a:cubicBezTo>
                    <a:pt x="4778" y="17399"/>
                    <a:pt x="4792" y="17447"/>
                    <a:pt x="4806" y="17447"/>
                  </a:cubicBezTo>
                  <a:cubicBezTo>
                    <a:pt x="4910" y="17502"/>
                    <a:pt x="4970" y="17652"/>
                    <a:pt x="5059" y="17700"/>
                  </a:cubicBezTo>
                  <a:cubicBezTo>
                    <a:pt x="5120" y="17779"/>
                    <a:pt x="5177" y="17851"/>
                    <a:pt x="5251" y="17899"/>
                  </a:cubicBezTo>
                  <a:cubicBezTo>
                    <a:pt x="5326" y="17978"/>
                    <a:pt x="5401" y="18050"/>
                    <a:pt x="5490" y="18128"/>
                  </a:cubicBezTo>
                  <a:cubicBezTo>
                    <a:pt x="5533" y="18176"/>
                    <a:pt x="5593" y="18231"/>
                    <a:pt x="5639" y="18254"/>
                  </a:cubicBezTo>
                  <a:cubicBezTo>
                    <a:pt x="5785" y="18351"/>
                    <a:pt x="5935" y="18429"/>
                    <a:pt x="6085" y="18531"/>
                  </a:cubicBezTo>
                  <a:cubicBezTo>
                    <a:pt x="6262" y="18652"/>
                    <a:pt x="6455" y="18706"/>
                    <a:pt x="6633" y="18730"/>
                  </a:cubicBezTo>
                  <a:cubicBezTo>
                    <a:pt x="6662" y="18738"/>
                    <a:pt x="6690" y="18741"/>
                    <a:pt x="6717" y="18741"/>
                  </a:cubicBezTo>
                  <a:cubicBezTo>
                    <a:pt x="6771" y="18741"/>
                    <a:pt x="6820" y="18730"/>
                    <a:pt x="6868" y="18730"/>
                  </a:cubicBezTo>
                  <a:cubicBezTo>
                    <a:pt x="6914" y="18730"/>
                    <a:pt x="6975" y="18755"/>
                    <a:pt x="7017" y="18755"/>
                  </a:cubicBezTo>
                  <a:cubicBezTo>
                    <a:pt x="7106" y="18755"/>
                    <a:pt x="7195" y="18730"/>
                    <a:pt x="7270" y="18730"/>
                  </a:cubicBezTo>
                  <a:lnTo>
                    <a:pt x="7359" y="18730"/>
                  </a:lnTo>
                  <a:lnTo>
                    <a:pt x="7758" y="18502"/>
                  </a:lnTo>
                  <a:cubicBezTo>
                    <a:pt x="7804" y="18477"/>
                    <a:pt x="7847" y="18429"/>
                    <a:pt x="7893" y="18381"/>
                  </a:cubicBezTo>
                  <a:cubicBezTo>
                    <a:pt x="7953" y="18327"/>
                    <a:pt x="8010" y="18254"/>
                    <a:pt x="8071" y="18200"/>
                  </a:cubicBezTo>
                  <a:cubicBezTo>
                    <a:pt x="8203" y="18104"/>
                    <a:pt x="8310" y="17929"/>
                    <a:pt x="8413" y="17779"/>
                  </a:cubicBezTo>
                  <a:cubicBezTo>
                    <a:pt x="8470" y="17676"/>
                    <a:pt x="8516" y="17549"/>
                    <a:pt x="8591" y="17477"/>
                  </a:cubicBezTo>
                  <a:cubicBezTo>
                    <a:pt x="8605" y="17477"/>
                    <a:pt x="8619" y="17447"/>
                    <a:pt x="8619" y="17447"/>
                  </a:cubicBezTo>
                  <a:cubicBezTo>
                    <a:pt x="8708" y="17249"/>
                    <a:pt x="8783" y="17074"/>
                    <a:pt x="8872" y="16875"/>
                  </a:cubicBezTo>
                  <a:cubicBezTo>
                    <a:pt x="8915" y="16748"/>
                    <a:pt x="8961" y="16622"/>
                    <a:pt x="8990" y="16471"/>
                  </a:cubicBezTo>
                  <a:cubicBezTo>
                    <a:pt x="9050" y="16296"/>
                    <a:pt x="9111" y="16146"/>
                    <a:pt x="9153" y="15971"/>
                  </a:cubicBezTo>
                  <a:lnTo>
                    <a:pt x="9153" y="15941"/>
                  </a:lnTo>
                  <a:cubicBezTo>
                    <a:pt x="9182" y="15844"/>
                    <a:pt x="9200" y="15742"/>
                    <a:pt x="9214" y="15640"/>
                  </a:cubicBezTo>
                  <a:cubicBezTo>
                    <a:pt x="9242" y="15465"/>
                    <a:pt x="9271" y="15291"/>
                    <a:pt x="9303" y="15115"/>
                  </a:cubicBezTo>
                  <a:cubicBezTo>
                    <a:pt x="9317" y="15037"/>
                    <a:pt x="9317" y="14965"/>
                    <a:pt x="9332" y="14887"/>
                  </a:cubicBezTo>
                  <a:cubicBezTo>
                    <a:pt x="9378" y="14917"/>
                    <a:pt x="9406" y="14941"/>
                    <a:pt x="9435" y="14941"/>
                  </a:cubicBezTo>
                  <a:cubicBezTo>
                    <a:pt x="9449" y="14965"/>
                    <a:pt x="9467" y="14989"/>
                    <a:pt x="9481" y="14989"/>
                  </a:cubicBezTo>
                  <a:cubicBezTo>
                    <a:pt x="9495" y="15140"/>
                    <a:pt x="9467" y="15291"/>
                    <a:pt x="9435" y="15417"/>
                  </a:cubicBezTo>
                  <a:cubicBezTo>
                    <a:pt x="9406" y="15592"/>
                    <a:pt x="9378" y="15742"/>
                    <a:pt x="9332" y="15917"/>
                  </a:cubicBezTo>
                  <a:cubicBezTo>
                    <a:pt x="9317" y="15996"/>
                    <a:pt x="9303" y="16092"/>
                    <a:pt x="9289" y="16170"/>
                  </a:cubicBezTo>
                  <a:cubicBezTo>
                    <a:pt x="9271" y="16242"/>
                    <a:pt x="9242" y="16321"/>
                    <a:pt x="9228" y="16393"/>
                  </a:cubicBezTo>
                  <a:cubicBezTo>
                    <a:pt x="9214" y="16471"/>
                    <a:pt x="9200" y="16519"/>
                    <a:pt x="9182" y="16598"/>
                  </a:cubicBezTo>
                  <a:cubicBezTo>
                    <a:pt x="9093" y="16821"/>
                    <a:pt x="9004" y="17074"/>
                    <a:pt x="8901" y="17296"/>
                  </a:cubicBezTo>
                  <a:cubicBezTo>
                    <a:pt x="8858" y="17423"/>
                    <a:pt x="8811" y="17526"/>
                    <a:pt x="8755" y="17628"/>
                  </a:cubicBezTo>
                  <a:cubicBezTo>
                    <a:pt x="8708" y="17700"/>
                    <a:pt x="8666" y="17779"/>
                    <a:pt x="8619" y="17827"/>
                  </a:cubicBezTo>
                  <a:cubicBezTo>
                    <a:pt x="8591" y="17899"/>
                    <a:pt x="8559" y="17978"/>
                    <a:pt x="8516" y="18025"/>
                  </a:cubicBezTo>
                  <a:cubicBezTo>
                    <a:pt x="8487" y="18080"/>
                    <a:pt x="8456" y="18104"/>
                    <a:pt x="8427" y="18152"/>
                  </a:cubicBezTo>
                  <a:cubicBezTo>
                    <a:pt x="8367" y="18278"/>
                    <a:pt x="8310" y="18351"/>
                    <a:pt x="8235" y="18405"/>
                  </a:cubicBezTo>
                  <a:cubicBezTo>
                    <a:pt x="8132" y="18502"/>
                    <a:pt x="8043" y="18604"/>
                    <a:pt x="7953" y="18706"/>
                  </a:cubicBezTo>
                  <a:cubicBezTo>
                    <a:pt x="7893" y="18755"/>
                    <a:pt x="7847" y="18803"/>
                    <a:pt x="7790" y="18833"/>
                  </a:cubicBezTo>
                  <a:cubicBezTo>
                    <a:pt x="7701" y="18881"/>
                    <a:pt x="7612" y="18905"/>
                    <a:pt x="7523" y="18983"/>
                  </a:cubicBezTo>
                  <a:cubicBezTo>
                    <a:pt x="7402" y="19056"/>
                    <a:pt x="7270" y="19056"/>
                    <a:pt x="7135" y="19056"/>
                  </a:cubicBezTo>
                  <a:lnTo>
                    <a:pt x="6618" y="19056"/>
                  </a:lnTo>
                  <a:cubicBezTo>
                    <a:pt x="6529" y="19032"/>
                    <a:pt x="6423" y="19032"/>
                    <a:pt x="6334" y="18983"/>
                  </a:cubicBezTo>
                  <a:cubicBezTo>
                    <a:pt x="6230" y="18929"/>
                    <a:pt x="6127" y="18953"/>
                    <a:pt x="6038" y="18857"/>
                  </a:cubicBezTo>
                  <a:cubicBezTo>
                    <a:pt x="6010" y="18803"/>
                    <a:pt x="5963" y="18803"/>
                    <a:pt x="5935" y="18779"/>
                  </a:cubicBezTo>
                  <a:lnTo>
                    <a:pt x="5533" y="18556"/>
                  </a:lnTo>
                  <a:cubicBezTo>
                    <a:pt x="5490" y="18531"/>
                    <a:pt x="5444" y="18502"/>
                    <a:pt x="5415" y="18429"/>
                  </a:cubicBezTo>
                  <a:cubicBezTo>
                    <a:pt x="5401" y="18405"/>
                    <a:pt x="5387" y="18381"/>
                    <a:pt x="5354" y="18351"/>
                  </a:cubicBezTo>
                  <a:cubicBezTo>
                    <a:pt x="5284" y="18303"/>
                    <a:pt x="5209" y="18254"/>
                    <a:pt x="5134" y="18176"/>
                  </a:cubicBezTo>
                  <a:cubicBezTo>
                    <a:pt x="5030" y="18080"/>
                    <a:pt x="4927" y="17978"/>
                    <a:pt x="4838" y="17851"/>
                  </a:cubicBezTo>
                  <a:cubicBezTo>
                    <a:pt x="4778" y="17779"/>
                    <a:pt x="4717" y="17676"/>
                    <a:pt x="4628" y="17628"/>
                  </a:cubicBezTo>
                  <a:cubicBezTo>
                    <a:pt x="4600" y="17598"/>
                    <a:pt x="4571" y="17549"/>
                    <a:pt x="4539" y="17502"/>
                  </a:cubicBezTo>
                  <a:cubicBezTo>
                    <a:pt x="4511" y="17477"/>
                    <a:pt x="4496" y="17447"/>
                    <a:pt x="4482" y="17423"/>
                  </a:cubicBezTo>
                  <a:cubicBezTo>
                    <a:pt x="4422" y="17351"/>
                    <a:pt x="4361" y="17296"/>
                    <a:pt x="4319" y="17224"/>
                  </a:cubicBezTo>
                  <a:cubicBezTo>
                    <a:pt x="4229" y="17098"/>
                    <a:pt x="4155" y="16971"/>
                    <a:pt x="4066" y="16875"/>
                  </a:cubicBezTo>
                  <a:cubicBezTo>
                    <a:pt x="3991" y="16772"/>
                    <a:pt x="3916" y="16694"/>
                    <a:pt x="3859" y="16574"/>
                  </a:cubicBezTo>
                  <a:cubicBezTo>
                    <a:pt x="3785" y="16447"/>
                    <a:pt x="3710" y="16321"/>
                    <a:pt x="3606" y="16218"/>
                  </a:cubicBezTo>
                  <a:lnTo>
                    <a:pt x="3560" y="16146"/>
                  </a:lnTo>
                  <a:cubicBezTo>
                    <a:pt x="3471" y="15941"/>
                    <a:pt x="3368" y="15790"/>
                    <a:pt x="3251" y="15640"/>
                  </a:cubicBezTo>
                  <a:cubicBezTo>
                    <a:pt x="3204" y="15592"/>
                    <a:pt x="3162" y="15519"/>
                    <a:pt x="3129" y="15441"/>
                  </a:cubicBezTo>
                  <a:cubicBezTo>
                    <a:pt x="3101" y="15369"/>
                    <a:pt x="3072" y="15314"/>
                    <a:pt x="3026" y="15242"/>
                  </a:cubicBezTo>
                  <a:cubicBezTo>
                    <a:pt x="2969" y="15140"/>
                    <a:pt x="2895" y="15068"/>
                    <a:pt x="2848" y="14941"/>
                  </a:cubicBezTo>
                  <a:cubicBezTo>
                    <a:pt x="2834" y="14862"/>
                    <a:pt x="2773" y="14815"/>
                    <a:pt x="2745" y="14736"/>
                  </a:cubicBezTo>
                  <a:cubicBezTo>
                    <a:pt x="2702" y="14664"/>
                    <a:pt x="2656" y="14616"/>
                    <a:pt x="2628" y="14513"/>
                  </a:cubicBezTo>
                  <a:cubicBezTo>
                    <a:pt x="2595" y="14411"/>
                    <a:pt x="2538" y="14363"/>
                    <a:pt x="2492" y="14314"/>
                  </a:cubicBezTo>
                  <a:cubicBezTo>
                    <a:pt x="2506" y="14363"/>
                    <a:pt x="2524" y="14411"/>
                    <a:pt x="2538" y="14465"/>
                  </a:cubicBezTo>
                  <a:cubicBezTo>
                    <a:pt x="2595" y="14585"/>
                    <a:pt x="2670" y="14688"/>
                    <a:pt x="2731" y="14790"/>
                  </a:cubicBezTo>
                  <a:cubicBezTo>
                    <a:pt x="2791" y="14887"/>
                    <a:pt x="2834" y="15013"/>
                    <a:pt x="2895" y="15115"/>
                  </a:cubicBezTo>
                  <a:cubicBezTo>
                    <a:pt x="2937" y="15218"/>
                    <a:pt x="2984" y="15291"/>
                    <a:pt x="3026" y="15369"/>
                  </a:cubicBezTo>
                  <a:cubicBezTo>
                    <a:pt x="3087" y="15465"/>
                    <a:pt x="3147" y="15592"/>
                    <a:pt x="3219" y="15694"/>
                  </a:cubicBezTo>
                  <a:cubicBezTo>
                    <a:pt x="3265" y="15766"/>
                    <a:pt x="3325" y="15820"/>
                    <a:pt x="3368" y="15893"/>
                  </a:cubicBezTo>
                  <a:lnTo>
                    <a:pt x="3414" y="15971"/>
                  </a:lnTo>
                  <a:cubicBezTo>
                    <a:pt x="3457" y="16146"/>
                    <a:pt x="3546" y="16242"/>
                    <a:pt x="3635" y="16369"/>
                  </a:cubicBezTo>
                  <a:cubicBezTo>
                    <a:pt x="3696" y="16447"/>
                    <a:pt x="3770" y="16574"/>
                    <a:pt x="3827" y="16670"/>
                  </a:cubicBezTo>
                  <a:cubicBezTo>
                    <a:pt x="3888" y="16724"/>
                    <a:pt x="3916" y="16797"/>
                    <a:pt x="3977" y="16875"/>
                  </a:cubicBezTo>
                  <a:cubicBezTo>
                    <a:pt x="4066" y="17025"/>
                    <a:pt x="4169" y="17176"/>
                    <a:pt x="4272" y="17296"/>
                  </a:cubicBezTo>
                  <a:cubicBezTo>
                    <a:pt x="4347" y="17375"/>
                    <a:pt x="4393" y="17502"/>
                    <a:pt x="4464" y="17549"/>
                  </a:cubicBezTo>
                  <a:cubicBezTo>
                    <a:pt x="4511" y="17574"/>
                    <a:pt x="4539" y="17628"/>
                    <a:pt x="4571" y="17676"/>
                  </a:cubicBezTo>
                  <a:cubicBezTo>
                    <a:pt x="4600" y="17700"/>
                    <a:pt x="4614" y="17724"/>
                    <a:pt x="4628" y="17748"/>
                  </a:cubicBezTo>
                  <a:cubicBezTo>
                    <a:pt x="4717" y="17851"/>
                    <a:pt x="4806" y="17929"/>
                    <a:pt x="4881" y="18025"/>
                  </a:cubicBezTo>
                  <a:cubicBezTo>
                    <a:pt x="4984" y="18176"/>
                    <a:pt x="5105" y="18254"/>
                    <a:pt x="5223" y="18381"/>
                  </a:cubicBezTo>
                  <a:cubicBezTo>
                    <a:pt x="5312" y="18453"/>
                    <a:pt x="5415" y="18531"/>
                    <a:pt x="5504" y="18628"/>
                  </a:cubicBezTo>
                  <a:cubicBezTo>
                    <a:pt x="5518" y="18628"/>
                    <a:pt x="5518" y="18652"/>
                    <a:pt x="5533" y="18652"/>
                  </a:cubicBezTo>
                  <a:cubicBezTo>
                    <a:pt x="5682" y="18755"/>
                    <a:pt x="5832" y="18857"/>
                    <a:pt x="5995" y="18929"/>
                  </a:cubicBezTo>
                  <a:cubicBezTo>
                    <a:pt x="6067" y="18983"/>
                    <a:pt x="6156" y="19056"/>
                    <a:pt x="6245" y="19080"/>
                  </a:cubicBezTo>
                  <a:cubicBezTo>
                    <a:pt x="6334" y="19134"/>
                    <a:pt x="6441" y="19134"/>
                    <a:pt x="6529" y="19158"/>
                  </a:cubicBezTo>
                  <a:cubicBezTo>
                    <a:pt x="6586" y="19158"/>
                    <a:pt x="6647" y="19182"/>
                    <a:pt x="6708" y="19182"/>
                  </a:cubicBezTo>
                  <a:lnTo>
                    <a:pt x="7167" y="19182"/>
                  </a:lnTo>
                  <a:cubicBezTo>
                    <a:pt x="7270" y="19182"/>
                    <a:pt x="7373" y="19182"/>
                    <a:pt x="7491" y="19134"/>
                  </a:cubicBezTo>
                  <a:cubicBezTo>
                    <a:pt x="7580" y="19080"/>
                    <a:pt x="7669" y="19032"/>
                    <a:pt x="7758" y="18983"/>
                  </a:cubicBezTo>
                  <a:cubicBezTo>
                    <a:pt x="7847" y="18929"/>
                    <a:pt x="7936" y="18857"/>
                    <a:pt x="8010" y="18779"/>
                  </a:cubicBezTo>
                  <a:cubicBezTo>
                    <a:pt x="8146" y="18628"/>
                    <a:pt x="8310" y="18531"/>
                    <a:pt x="8427" y="18327"/>
                  </a:cubicBezTo>
                  <a:cubicBezTo>
                    <a:pt x="8456" y="18278"/>
                    <a:pt x="8516" y="18231"/>
                    <a:pt x="8559" y="18176"/>
                  </a:cubicBezTo>
                  <a:lnTo>
                    <a:pt x="8559" y="18152"/>
                  </a:lnTo>
                  <a:cubicBezTo>
                    <a:pt x="8619" y="18104"/>
                    <a:pt x="8648" y="18001"/>
                    <a:pt x="8694" y="17929"/>
                  </a:cubicBezTo>
                  <a:cubicBezTo>
                    <a:pt x="8708" y="17899"/>
                    <a:pt x="8737" y="17875"/>
                    <a:pt x="8769" y="17827"/>
                  </a:cubicBezTo>
                  <a:lnTo>
                    <a:pt x="8811" y="17748"/>
                  </a:lnTo>
                  <a:cubicBezTo>
                    <a:pt x="8858" y="17574"/>
                    <a:pt x="8975" y="17502"/>
                    <a:pt x="9004" y="17296"/>
                  </a:cubicBezTo>
                  <a:lnTo>
                    <a:pt x="9004" y="17273"/>
                  </a:lnTo>
                  <a:cubicBezTo>
                    <a:pt x="9078" y="17200"/>
                    <a:pt x="9093" y="17098"/>
                    <a:pt x="9139" y="16996"/>
                  </a:cubicBezTo>
                  <a:cubicBezTo>
                    <a:pt x="9168" y="16923"/>
                    <a:pt x="9168" y="16797"/>
                    <a:pt x="9228" y="16772"/>
                  </a:cubicBezTo>
                  <a:cubicBezTo>
                    <a:pt x="9303" y="16495"/>
                    <a:pt x="9360" y="16218"/>
                    <a:pt x="9435" y="15971"/>
                  </a:cubicBezTo>
                  <a:cubicBezTo>
                    <a:pt x="9495" y="15694"/>
                    <a:pt x="9524" y="15417"/>
                    <a:pt x="9584" y="15115"/>
                  </a:cubicBezTo>
                  <a:cubicBezTo>
                    <a:pt x="9702" y="15242"/>
                    <a:pt x="9805" y="15339"/>
                    <a:pt x="9926" y="15441"/>
                  </a:cubicBezTo>
                  <a:cubicBezTo>
                    <a:pt x="9912" y="15489"/>
                    <a:pt x="9894" y="15544"/>
                    <a:pt x="9880" y="15592"/>
                  </a:cubicBezTo>
                  <a:cubicBezTo>
                    <a:pt x="9865" y="15616"/>
                    <a:pt x="9851" y="15640"/>
                    <a:pt x="9851" y="15670"/>
                  </a:cubicBezTo>
                  <a:cubicBezTo>
                    <a:pt x="9823" y="15820"/>
                    <a:pt x="9805" y="15971"/>
                    <a:pt x="9776" y="16122"/>
                  </a:cubicBezTo>
                  <a:cubicBezTo>
                    <a:pt x="9762" y="16146"/>
                    <a:pt x="9762" y="16170"/>
                    <a:pt x="9762" y="16218"/>
                  </a:cubicBezTo>
                  <a:cubicBezTo>
                    <a:pt x="9748" y="16296"/>
                    <a:pt x="9748" y="16393"/>
                    <a:pt x="9702" y="16447"/>
                  </a:cubicBezTo>
                  <a:cubicBezTo>
                    <a:pt x="9659" y="16495"/>
                    <a:pt x="9645" y="16574"/>
                    <a:pt x="9645" y="16670"/>
                  </a:cubicBezTo>
                  <a:cubicBezTo>
                    <a:pt x="9627" y="16748"/>
                    <a:pt x="9613" y="16845"/>
                    <a:pt x="9584" y="16923"/>
                  </a:cubicBezTo>
                  <a:cubicBezTo>
                    <a:pt x="9524" y="17098"/>
                    <a:pt x="9449" y="17249"/>
                    <a:pt x="9392" y="17423"/>
                  </a:cubicBezTo>
                  <a:cubicBezTo>
                    <a:pt x="9346" y="17502"/>
                    <a:pt x="9317" y="17598"/>
                    <a:pt x="9289" y="17676"/>
                  </a:cubicBezTo>
                  <a:cubicBezTo>
                    <a:pt x="9214" y="17875"/>
                    <a:pt x="9139" y="18080"/>
                    <a:pt x="9022" y="18231"/>
                  </a:cubicBezTo>
                  <a:lnTo>
                    <a:pt x="8933" y="18381"/>
                  </a:lnTo>
                  <a:cubicBezTo>
                    <a:pt x="8915" y="18429"/>
                    <a:pt x="8901" y="18453"/>
                    <a:pt x="8886" y="18477"/>
                  </a:cubicBezTo>
                  <a:cubicBezTo>
                    <a:pt x="8826" y="18580"/>
                    <a:pt x="8769" y="18628"/>
                    <a:pt x="8723" y="18730"/>
                  </a:cubicBezTo>
                  <a:cubicBezTo>
                    <a:pt x="8648" y="18857"/>
                    <a:pt x="8559" y="18953"/>
                    <a:pt x="8470" y="19056"/>
                  </a:cubicBezTo>
                  <a:cubicBezTo>
                    <a:pt x="8413" y="19104"/>
                    <a:pt x="8338" y="19158"/>
                    <a:pt x="8277" y="19231"/>
                  </a:cubicBezTo>
                  <a:cubicBezTo>
                    <a:pt x="8220" y="19309"/>
                    <a:pt x="8160" y="19357"/>
                    <a:pt x="8100" y="19405"/>
                  </a:cubicBezTo>
                  <a:cubicBezTo>
                    <a:pt x="8010" y="19484"/>
                    <a:pt x="7907" y="19556"/>
                    <a:pt x="7818" y="19610"/>
                  </a:cubicBezTo>
                  <a:cubicBezTo>
                    <a:pt x="7804" y="19634"/>
                    <a:pt x="7790" y="19634"/>
                    <a:pt x="7776" y="19634"/>
                  </a:cubicBezTo>
                  <a:cubicBezTo>
                    <a:pt x="7715" y="19634"/>
                    <a:pt x="7669" y="19658"/>
                    <a:pt x="7612" y="19706"/>
                  </a:cubicBezTo>
                  <a:cubicBezTo>
                    <a:pt x="7566" y="19737"/>
                    <a:pt x="7509" y="19761"/>
                    <a:pt x="7448" y="19761"/>
                  </a:cubicBezTo>
                  <a:cubicBezTo>
                    <a:pt x="7313" y="19784"/>
                    <a:pt x="7181" y="19784"/>
                    <a:pt x="7032" y="19784"/>
                  </a:cubicBezTo>
                  <a:cubicBezTo>
                    <a:pt x="7016" y="19790"/>
                    <a:pt x="7000" y="19792"/>
                    <a:pt x="6985" y="19792"/>
                  </a:cubicBezTo>
                  <a:cubicBezTo>
                    <a:pt x="6942" y="19792"/>
                    <a:pt x="6900" y="19778"/>
                    <a:pt x="6858" y="19778"/>
                  </a:cubicBezTo>
                  <a:cubicBezTo>
                    <a:pt x="6842" y="19778"/>
                    <a:pt x="6827" y="19779"/>
                    <a:pt x="6811" y="19784"/>
                  </a:cubicBezTo>
                  <a:lnTo>
                    <a:pt x="6572" y="19784"/>
                  </a:lnTo>
                  <a:cubicBezTo>
                    <a:pt x="6409" y="19737"/>
                    <a:pt x="6245" y="19706"/>
                    <a:pt x="6085" y="19634"/>
                  </a:cubicBezTo>
                  <a:cubicBezTo>
                    <a:pt x="6038" y="19610"/>
                    <a:pt x="5995" y="19586"/>
                    <a:pt x="5963" y="19586"/>
                  </a:cubicBezTo>
                  <a:cubicBezTo>
                    <a:pt x="5818" y="19484"/>
                    <a:pt x="5682" y="19405"/>
                    <a:pt x="5551" y="19333"/>
                  </a:cubicBezTo>
                  <a:cubicBezTo>
                    <a:pt x="5444" y="19255"/>
                    <a:pt x="5326" y="19206"/>
                    <a:pt x="5237" y="19080"/>
                  </a:cubicBezTo>
                  <a:cubicBezTo>
                    <a:pt x="5177" y="18983"/>
                    <a:pt x="5105" y="18953"/>
                    <a:pt x="5030" y="18881"/>
                  </a:cubicBezTo>
                  <a:cubicBezTo>
                    <a:pt x="4895" y="18803"/>
                    <a:pt x="4778" y="18652"/>
                    <a:pt x="4660" y="18531"/>
                  </a:cubicBezTo>
                  <a:cubicBezTo>
                    <a:pt x="4571" y="18429"/>
                    <a:pt x="4482" y="18303"/>
                    <a:pt x="4393" y="18176"/>
                  </a:cubicBezTo>
                  <a:cubicBezTo>
                    <a:pt x="4333" y="18104"/>
                    <a:pt x="4272" y="18025"/>
                    <a:pt x="4215" y="17953"/>
                  </a:cubicBezTo>
                  <a:cubicBezTo>
                    <a:pt x="4215" y="17953"/>
                    <a:pt x="4197" y="17929"/>
                    <a:pt x="4183" y="17929"/>
                  </a:cubicBezTo>
                  <a:cubicBezTo>
                    <a:pt x="4109" y="17899"/>
                    <a:pt x="4066" y="17779"/>
                    <a:pt x="4005" y="17700"/>
                  </a:cubicBezTo>
                  <a:cubicBezTo>
                    <a:pt x="3902" y="17574"/>
                    <a:pt x="3799" y="17423"/>
                    <a:pt x="3681" y="17273"/>
                  </a:cubicBezTo>
                  <a:lnTo>
                    <a:pt x="3532" y="17025"/>
                  </a:lnTo>
                  <a:cubicBezTo>
                    <a:pt x="3486" y="16923"/>
                    <a:pt x="3429" y="16845"/>
                    <a:pt x="3368" y="16772"/>
                  </a:cubicBezTo>
                  <a:cubicBezTo>
                    <a:pt x="3308" y="16724"/>
                    <a:pt x="3251" y="16646"/>
                    <a:pt x="3219" y="16519"/>
                  </a:cubicBezTo>
                  <a:cubicBezTo>
                    <a:pt x="3162" y="16369"/>
                    <a:pt x="3058" y="16272"/>
                    <a:pt x="2984" y="16146"/>
                  </a:cubicBezTo>
                  <a:cubicBezTo>
                    <a:pt x="2952" y="16122"/>
                    <a:pt x="2937" y="16092"/>
                    <a:pt x="2923" y="16068"/>
                  </a:cubicBezTo>
                  <a:cubicBezTo>
                    <a:pt x="2848" y="15941"/>
                    <a:pt x="2791" y="15790"/>
                    <a:pt x="2717" y="15718"/>
                  </a:cubicBezTo>
                  <a:cubicBezTo>
                    <a:pt x="2670" y="15640"/>
                    <a:pt x="2628" y="15592"/>
                    <a:pt x="2595" y="15519"/>
                  </a:cubicBezTo>
                  <a:cubicBezTo>
                    <a:pt x="2553" y="15441"/>
                    <a:pt x="2524" y="15339"/>
                    <a:pt x="2492" y="15266"/>
                  </a:cubicBezTo>
                  <a:cubicBezTo>
                    <a:pt x="2478" y="15242"/>
                    <a:pt x="2464" y="15188"/>
                    <a:pt x="2450" y="15188"/>
                  </a:cubicBezTo>
                  <a:cubicBezTo>
                    <a:pt x="2389" y="15140"/>
                    <a:pt x="2361" y="15068"/>
                    <a:pt x="2328" y="14989"/>
                  </a:cubicBezTo>
                  <a:cubicBezTo>
                    <a:pt x="2300" y="14941"/>
                    <a:pt x="2271" y="14862"/>
                    <a:pt x="2239" y="14815"/>
                  </a:cubicBezTo>
                  <a:cubicBezTo>
                    <a:pt x="2197" y="14736"/>
                    <a:pt x="2136" y="14664"/>
                    <a:pt x="2122" y="14562"/>
                  </a:cubicBezTo>
                  <a:cubicBezTo>
                    <a:pt x="2122" y="14537"/>
                    <a:pt x="2108" y="14513"/>
                    <a:pt x="2094" y="14489"/>
                  </a:cubicBezTo>
                  <a:cubicBezTo>
                    <a:pt x="2033" y="14363"/>
                    <a:pt x="1958" y="14212"/>
                    <a:pt x="1901" y="14085"/>
                  </a:cubicBezTo>
                  <a:cubicBezTo>
                    <a:pt x="1869" y="14037"/>
                    <a:pt x="1841" y="13983"/>
                    <a:pt x="1812" y="13911"/>
                  </a:cubicBezTo>
                  <a:cubicBezTo>
                    <a:pt x="1812" y="13862"/>
                    <a:pt x="1780" y="13784"/>
                    <a:pt x="1723" y="13784"/>
                  </a:cubicBezTo>
                  <a:cubicBezTo>
                    <a:pt x="1663" y="13585"/>
                    <a:pt x="1602" y="13381"/>
                    <a:pt x="1513" y="13260"/>
                  </a:cubicBezTo>
                  <a:cubicBezTo>
                    <a:pt x="1499" y="13182"/>
                    <a:pt x="1485" y="13133"/>
                    <a:pt x="1470" y="13110"/>
                  </a:cubicBezTo>
                  <a:cubicBezTo>
                    <a:pt x="1396" y="12929"/>
                    <a:pt x="1306" y="12808"/>
                    <a:pt x="1246" y="12627"/>
                  </a:cubicBezTo>
                  <a:cubicBezTo>
                    <a:pt x="1232" y="12603"/>
                    <a:pt x="1232" y="12555"/>
                    <a:pt x="1218" y="12531"/>
                  </a:cubicBezTo>
                  <a:cubicBezTo>
                    <a:pt x="1157" y="12428"/>
                    <a:pt x="1114" y="12302"/>
                    <a:pt x="1082" y="12175"/>
                  </a:cubicBezTo>
                  <a:cubicBezTo>
                    <a:pt x="1082" y="12151"/>
                    <a:pt x="1054" y="12128"/>
                    <a:pt x="1040" y="12128"/>
                  </a:cubicBezTo>
                  <a:lnTo>
                    <a:pt x="1025" y="12128"/>
                  </a:lnTo>
                  <a:cubicBezTo>
                    <a:pt x="1068" y="12327"/>
                    <a:pt x="1143" y="12531"/>
                    <a:pt x="1232" y="12730"/>
                  </a:cubicBezTo>
                  <a:cubicBezTo>
                    <a:pt x="1232" y="12730"/>
                    <a:pt x="1246" y="12778"/>
                    <a:pt x="1260" y="12808"/>
                  </a:cubicBezTo>
                  <a:cubicBezTo>
                    <a:pt x="1293" y="12905"/>
                    <a:pt x="1335" y="12983"/>
                    <a:pt x="1381" y="13055"/>
                  </a:cubicBezTo>
                  <a:cubicBezTo>
                    <a:pt x="1410" y="13133"/>
                    <a:pt x="1470" y="13206"/>
                    <a:pt x="1485" y="13284"/>
                  </a:cubicBezTo>
                  <a:cubicBezTo>
                    <a:pt x="1499" y="13381"/>
                    <a:pt x="1545" y="13459"/>
                    <a:pt x="1574" y="13531"/>
                  </a:cubicBezTo>
                  <a:cubicBezTo>
                    <a:pt x="1602" y="13609"/>
                    <a:pt x="1634" y="13712"/>
                    <a:pt x="1663" y="13784"/>
                  </a:cubicBezTo>
                  <a:cubicBezTo>
                    <a:pt x="1737" y="13911"/>
                    <a:pt x="1812" y="14061"/>
                    <a:pt x="1869" y="14212"/>
                  </a:cubicBezTo>
                  <a:cubicBezTo>
                    <a:pt x="1883" y="14260"/>
                    <a:pt x="1915" y="14284"/>
                    <a:pt x="1930" y="14314"/>
                  </a:cubicBezTo>
                  <a:cubicBezTo>
                    <a:pt x="1944" y="14338"/>
                    <a:pt x="1944" y="14338"/>
                    <a:pt x="1958" y="14363"/>
                  </a:cubicBezTo>
                  <a:cubicBezTo>
                    <a:pt x="2004" y="14489"/>
                    <a:pt x="2033" y="14616"/>
                    <a:pt x="2108" y="14712"/>
                  </a:cubicBezTo>
                  <a:cubicBezTo>
                    <a:pt x="2151" y="14790"/>
                    <a:pt x="2197" y="14862"/>
                    <a:pt x="2239" y="14965"/>
                  </a:cubicBezTo>
                  <a:cubicBezTo>
                    <a:pt x="2271" y="15068"/>
                    <a:pt x="2314" y="15140"/>
                    <a:pt x="2361" y="15218"/>
                  </a:cubicBezTo>
                  <a:cubicBezTo>
                    <a:pt x="2418" y="15291"/>
                    <a:pt x="2464" y="15417"/>
                    <a:pt x="2506" y="15519"/>
                  </a:cubicBezTo>
                  <a:cubicBezTo>
                    <a:pt x="2553" y="15592"/>
                    <a:pt x="2595" y="15718"/>
                    <a:pt x="2642" y="15790"/>
                  </a:cubicBezTo>
                  <a:cubicBezTo>
                    <a:pt x="2685" y="15820"/>
                    <a:pt x="2717" y="15869"/>
                    <a:pt x="2745" y="15917"/>
                  </a:cubicBezTo>
                  <a:cubicBezTo>
                    <a:pt x="2834" y="16068"/>
                    <a:pt x="2909" y="16218"/>
                    <a:pt x="2998" y="16369"/>
                  </a:cubicBezTo>
                  <a:cubicBezTo>
                    <a:pt x="3058" y="16471"/>
                    <a:pt x="3147" y="16519"/>
                    <a:pt x="3162" y="16670"/>
                  </a:cubicBezTo>
                  <a:lnTo>
                    <a:pt x="3176" y="16694"/>
                  </a:lnTo>
                  <a:cubicBezTo>
                    <a:pt x="3308" y="16899"/>
                    <a:pt x="3457" y="17098"/>
                    <a:pt x="3575" y="17296"/>
                  </a:cubicBezTo>
                  <a:cubicBezTo>
                    <a:pt x="3621" y="17375"/>
                    <a:pt x="3649" y="17399"/>
                    <a:pt x="3681" y="17447"/>
                  </a:cubicBezTo>
                  <a:cubicBezTo>
                    <a:pt x="3724" y="17526"/>
                    <a:pt x="3770" y="17574"/>
                    <a:pt x="3813" y="17628"/>
                  </a:cubicBezTo>
                  <a:cubicBezTo>
                    <a:pt x="3948" y="17827"/>
                    <a:pt x="4066" y="18001"/>
                    <a:pt x="4197" y="18176"/>
                  </a:cubicBezTo>
                  <a:cubicBezTo>
                    <a:pt x="4272" y="18254"/>
                    <a:pt x="4347" y="18327"/>
                    <a:pt x="4393" y="18429"/>
                  </a:cubicBezTo>
                  <a:cubicBezTo>
                    <a:pt x="4408" y="18429"/>
                    <a:pt x="4408" y="18453"/>
                    <a:pt x="4422" y="18453"/>
                  </a:cubicBezTo>
                  <a:cubicBezTo>
                    <a:pt x="4482" y="18453"/>
                    <a:pt x="4525" y="18531"/>
                    <a:pt x="4571" y="18604"/>
                  </a:cubicBezTo>
                  <a:cubicBezTo>
                    <a:pt x="4600" y="18652"/>
                    <a:pt x="4628" y="18682"/>
                    <a:pt x="4660" y="18706"/>
                  </a:cubicBezTo>
                  <a:cubicBezTo>
                    <a:pt x="4838" y="18929"/>
                    <a:pt x="5045" y="19032"/>
                    <a:pt x="5209" y="19255"/>
                  </a:cubicBezTo>
                  <a:cubicBezTo>
                    <a:pt x="5209" y="19255"/>
                    <a:pt x="5223" y="19255"/>
                    <a:pt x="5223" y="19285"/>
                  </a:cubicBezTo>
                  <a:cubicBezTo>
                    <a:pt x="5476" y="19459"/>
                    <a:pt x="5743" y="19634"/>
                    <a:pt x="6010" y="19784"/>
                  </a:cubicBezTo>
                  <a:cubicBezTo>
                    <a:pt x="6067" y="19809"/>
                    <a:pt x="6127" y="19887"/>
                    <a:pt x="6202" y="19887"/>
                  </a:cubicBezTo>
                  <a:cubicBezTo>
                    <a:pt x="6277" y="19911"/>
                    <a:pt x="6366" y="19935"/>
                    <a:pt x="6441" y="19935"/>
                  </a:cubicBezTo>
                  <a:cubicBezTo>
                    <a:pt x="6541" y="19935"/>
                    <a:pt x="6642" y="19988"/>
                    <a:pt x="6745" y="19988"/>
                  </a:cubicBezTo>
                  <a:cubicBezTo>
                    <a:pt x="6762" y="19988"/>
                    <a:pt x="6779" y="19987"/>
                    <a:pt x="6796" y="19983"/>
                  </a:cubicBezTo>
                  <a:cubicBezTo>
                    <a:pt x="6816" y="19975"/>
                    <a:pt x="6835" y="19973"/>
                    <a:pt x="6854" y="19973"/>
                  </a:cubicBezTo>
                  <a:cubicBezTo>
                    <a:pt x="6894" y="19973"/>
                    <a:pt x="6934" y="19983"/>
                    <a:pt x="6975" y="19983"/>
                  </a:cubicBezTo>
                  <a:cubicBezTo>
                    <a:pt x="7032" y="19983"/>
                    <a:pt x="7106" y="19983"/>
                    <a:pt x="7167" y="19960"/>
                  </a:cubicBezTo>
                  <a:cubicBezTo>
                    <a:pt x="7270" y="19960"/>
                    <a:pt x="7387" y="19960"/>
                    <a:pt x="7491" y="19935"/>
                  </a:cubicBezTo>
                  <a:lnTo>
                    <a:pt x="7523" y="19935"/>
                  </a:lnTo>
                  <a:cubicBezTo>
                    <a:pt x="7654" y="19857"/>
                    <a:pt x="7790" y="19809"/>
                    <a:pt x="7921" y="19737"/>
                  </a:cubicBezTo>
                  <a:cubicBezTo>
                    <a:pt x="7982" y="19706"/>
                    <a:pt x="8043" y="19658"/>
                    <a:pt x="8100" y="19610"/>
                  </a:cubicBezTo>
                  <a:cubicBezTo>
                    <a:pt x="8146" y="19586"/>
                    <a:pt x="8189" y="19531"/>
                    <a:pt x="8235" y="19484"/>
                  </a:cubicBezTo>
                  <a:cubicBezTo>
                    <a:pt x="8292" y="19435"/>
                    <a:pt x="8338" y="19357"/>
                    <a:pt x="8399" y="19309"/>
                  </a:cubicBezTo>
                  <a:cubicBezTo>
                    <a:pt x="8530" y="19231"/>
                    <a:pt x="8634" y="19080"/>
                    <a:pt x="8755" y="18929"/>
                  </a:cubicBezTo>
                  <a:cubicBezTo>
                    <a:pt x="8844" y="18803"/>
                    <a:pt x="8933" y="18652"/>
                    <a:pt x="9022" y="18531"/>
                  </a:cubicBezTo>
                  <a:cubicBezTo>
                    <a:pt x="9065" y="18453"/>
                    <a:pt x="9125" y="18381"/>
                    <a:pt x="9153" y="18303"/>
                  </a:cubicBezTo>
                  <a:cubicBezTo>
                    <a:pt x="9257" y="18080"/>
                    <a:pt x="9360" y="17851"/>
                    <a:pt x="9467" y="17628"/>
                  </a:cubicBezTo>
                  <a:cubicBezTo>
                    <a:pt x="9481" y="17598"/>
                    <a:pt x="9495" y="17549"/>
                    <a:pt x="9509" y="17502"/>
                  </a:cubicBezTo>
                  <a:cubicBezTo>
                    <a:pt x="9613" y="17224"/>
                    <a:pt x="9716" y="16947"/>
                    <a:pt x="9791" y="16646"/>
                  </a:cubicBezTo>
                  <a:cubicBezTo>
                    <a:pt x="9805" y="16519"/>
                    <a:pt x="9851" y="16423"/>
                    <a:pt x="9880" y="16296"/>
                  </a:cubicBezTo>
                  <a:cubicBezTo>
                    <a:pt x="9894" y="16218"/>
                    <a:pt x="9894" y="16146"/>
                    <a:pt x="9912" y="16043"/>
                  </a:cubicBezTo>
                  <a:cubicBezTo>
                    <a:pt x="9940" y="15971"/>
                    <a:pt x="9954" y="15869"/>
                    <a:pt x="9969" y="15766"/>
                  </a:cubicBezTo>
                  <a:cubicBezTo>
                    <a:pt x="10001" y="15694"/>
                    <a:pt x="9983" y="15567"/>
                    <a:pt x="10058" y="15489"/>
                  </a:cubicBezTo>
                  <a:cubicBezTo>
                    <a:pt x="10058" y="15544"/>
                    <a:pt x="10072" y="15567"/>
                    <a:pt x="10058" y="15592"/>
                  </a:cubicBezTo>
                  <a:cubicBezTo>
                    <a:pt x="10043" y="15742"/>
                    <a:pt x="10029" y="15893"/>
                    <a:pt x="10001" y="16019"/>
                  </a:cubicBezTo>
                  <a:cubicBezTo>
                    <a:pt x="9983" y="16146"/>
                    <a:pt x="9954" y="16272"/>
                    <a:pt x="9926" y="16369"/>
                  </a:cubicBezTo>
                  <a:cubicBezTo>
                    <a:pt x="9926" y="16423"/>
                    <a:pt x="9912" y="16471"/>
                    <a:pt x="9894" y="16519"/>
                  </a:cubicBezTo>
                  <a:cubicBezTo>
                    <a:pt x="9851" y="16622"/>
                    <a:pt x="9805" y="16748"/>
                    <a:pt x="9805" y="16875"/>
                  </a:cubicBezTo>
                  <a:cubicBezTo>
                    <a:pt x="9805" y="16947"/>
                    <a:pt x="9776" y="16996"/>
                    <a:pt x="9762" y="17050"/>
                  </a:cubicBezTo>
                  <a:cubicBezTo>
                    <a:pt x="9716" y="17146"/>
                    <a:pt x="9687" y="17224"/>
                    <a:pt x="9659" y="17327"/>
                  </a:cubicBezTo>
                  <a:cubicBezTo>
                    <a:pt x="9599" y="17477"/>
                    <a:pt x="9538" y="17652"/>
                    <a:pt x="9467" y="17802"/>
                  </a:cubicBezTo>
                  <a:cubicBezTo>
                    <a:pt x="9435" y="17899"/>
                    <a:pt x="9378" y="18001"/>
                    <a:pt x="9346" y="18104"/>
                  </a:cubicBezTo>
                  <a:cubicBezTo>
                    <a:pt x="9317" y="18200"/>
                    <a:pt x="9257" y="18278"/>
                    <a:pt x="9214" y="18351"/>
                  </a:cubicBezTo>
                  <a:cubicBezTo>
                    <a:pt x="9153" y="18453"/>
                    <a:pt x="9111" y="18556"/>
                    <a:pt x="9065" y="18652"/>
                  </a:cubicBezTo>
                  <a:cubicBezTo>
                    <a:pt x="9050" y="18682"/>
                    <a:pt x="9036" y="18706"/>
                    <a:pt x="9022" y="18706"/>
                  </a:cubicBezTo>
                  <a:cubicBezTo>
                    <a:pt x="8947" y="18833"/>
                    <a:pt x="8858" y="18905"/>
                    <a:pt x="8797" y="19032"/>
                  </a:cubicBezTo>
                  <a:cubicBezTo>
                    <a:pt x="8769" y="19080"/>
                    <a:pt x="8737" y="19134"/>
                    <a:pt x="8708" y="19182"/>
                  </a:cubicBezTo>
                  <a:cubicBezTo>
                    <a:pt x="8619" y="19255"/>
                    <a:pt x="8544" y="19333"/>
                    <a:pt x="8456" y="19405"/>
                  </a:cubicBezTo>
                  <a:cubicBezTo>
                    <a:pt x="8413" y="19459"/>
                    <a:pt x="8352" y="19508"/>
                    <a:pt x="8310" y="19556"/>
                  </a:cubicBezTo>
                  <a:cubicBezTo>
                    <a:pt x="8235" y="19658"/>
                    <a:pt x="8146" y="19737"/>
                    <a:pt x="8057" y="19784"/>
                  </a:cubicBezTo>
                  <a:cubicBezTo>
                    <a:pt x="7953" y="19857"/>
                    <a:pt x="7847" y="19911"/>
                    <a:pt x="7743" y="19983"/>
                  </a:cubicBezTo>
                  <a:cubicBezTo>
                    <a:pt x="7721" y="19983"/>
                    <a:pt x="7699" y="20017"/>
                    <a:pt x="7682" y="20017"/>
                  </a:cubicBezTo>
                  <a:cubicBezTo>
                    <a:pt x="7677" y="20017"/>
                    <a:pt x="7672" y="20014"/>
                    <a:pt x="7669" y="20008"/>
                  </a:cubicBezTo>
                  <a:cubicBezTo>
                    <a:pt x="7612" y="20008"/>
                    <a:pt x="7551" y="20038"/>
                    <a:pt x="7509" y="20062"/>
                  </a:cubicBezTo>
                  <a:cubicBezTo>
                    <a:pt x="7476" y="20086"/>
                    <a:pt x="7448" y="20086"/>
                    <a:pt x="7419" y="20086"/>
                  </a:cubicBezTo>
                  <a:lnTo>
                    <a:pt x="6647" y="20086"/>
                  </a:lnTo>
                  <a:cubicBezTo>
                    <a:pt x="6618" y="20086"/>
                    <a:pt x="6572" y="20110"/>
                    <a:pt x="6544" y="20110"/>
                  </a:cubicBezTo>
                  <a:cubicBezTo>
                    <a:pt x="6483" y="20086"/>
                    <a:pt x="6409" y="20062"/>
                    <a:pt x="6351" y="20038"/>
                  </a:cubicBezTo>
                  <a:cubicBezTo>
                    <a:pt x="6262" y="20008"/>
                    <a:pt x="6174" y="19983"/>
                    <a:pt x="6099" y="19960"/>
                  </a:cubicBezTo>
                  <a:cubicBezTo>
                    <a:pt x="6038" y="19935"/>
                    <a:pt x="5978" y="19911"/>
                    <a:pt x="5935" y="19887"/>
                  </a:cubicBezTo>
                  <a:cubicBezTo>
                    <a:pt x="5832" y="19833"/>
                    <a:pt x="5743" y="19784"/>
                    <a:pt x="5654" y="19706"/>
                  </a:cubicBezTo>
                  <a:cubicBezTo>
                    <a:pt x="5621" y="19706"/>
                    <a:pt x="5593" y="19683"/>
                    <a:pt x="5579" y="19683"/>
                  </a:cubicBezTo>
                  <a:cubicBezTo>
                    <a:pt x="5415" y="19556"/>
                    <a:pt x="5237" y="19435"/>
                    <a:pt x="5073" y="19285"/>
                  </a:cubicBezTo>
                  <a:cubicBezTo>
                    <a:pt x="4984" y="19158"/>
                    <a:pt x="4867" y="19104"/>
                    <a:pt x="4778" y="19008"/>
                  </a:cubicBezTo>
                  <a:cubicBezTo>
                    <a:pt x="4675" y="18905"/>
                    <a:pt x="4586" y="18833"/>
                    <a:pt x="4496" y="18706"/>
                  </a:cubicBezTo>
                  <a:cubicBezTo>
                    <a:pt x="4450" y="18604"/>
                    <a:pt x="4376" y="18531"/>
                    <a:pt x="4319" y="18477"/>
                  </a:cubicBezTo>
                  <a:cubicBezTo>
                    <a:pt x="4244" y="18429"/>
                    <a:pt x="4183" y="18381"/>
                    <a:pt x="4141" y="18254"/>
                  </a:cubicBezTo>
                  <a:cubicBezTo>
                    <a:pt x="4126" y="18231"/>
                    <a:pt x="4109" y="18200"/>
                    <a:pt x="4080" y="18176"/>
                  </a:cubicBezTo>
                  <a:cubicBezTo>
                    <a:pt x="4020" y="18104"/>
                    <a:pt x="3948" y="18025"/>
                    <a:pt x="3902" y="17929"/>
                  </a:cubicBezTo>
                  <a:cubicBezTo>
                    <a:pt x="3813" y="17827"/>
                    <a:pt x="3738" y="17700"/>
                    <a:pt x="3649" y="17598"/>
                  </a:cubicBezTo>
                  <a:cubicBezTo>
                    <a:pt x="3560" y="17477"/>
                    <a:pt x="3471" y="17375"/>
                    <a:pt x="3429" y="17224"/>
                  </a:cubicBezTo>
                  <a:cubicBezTo>
                    <a:pt x="3396" y="17200"/>
                    <a:pt x="3368" y="17176"/>
                    <a:pt x="3354" y="17146"/>
                  </a:cubicBezTo>
                  <a:cubicBezTo>
                    <a:pt x="3279" y="17050"/>
                    <a:pt x="3236" y="16923"/>
                    <a:pt x="3147" y="16845"/>
                  </a:cubicBezTo>
                  <a:lnTo>
                    <a:pt x="3147" y="16821"/>
                  </a:lnTo>
                  <a:cubicBezTo>
                    <a:pt x="3058" y="16694"/>
                    <a:pt x="2984" y="16574"/>
                    <a:pt x="2909" y="16447"/>
                  </a:cubicBezTo>
                  <a:cubicBezTo>
                    <a:pt x="2848" y="16345"/>
                    <a:pt x="2791" y="16272"/>
                    <a:pt x="2731" y="16170"/>
                  </a:cubicBezTo>
                  <a:cubicBezTo>
                    <a:pt x="2685" y="16068"/>
                    <a:pt x="2628" y="15941"/>
                    <a:pt x="2567" y="15844"/>
                  </a:cubicBezTo>
                  <a:cubicBezTo>
                    <a:pt x="2553" y="15790"/>
                    <a:pt x="2506" y="15766"/>
                    <a:pt x="2492" y="15718"/>
                  </a:cubicBezTo>
                  <a:cubicBezTo>
                    <a:pt x="2450" y="15640"/>
                    <a:pt x="2403" y="15567"/>
                    <a:pt x="2361" y="15465"/>
                  </a:cubicBezTo>
                  <a:lnTo>
                    <a:pt x="2225" y="15242"/>
                  </a:lnTo>
                  <a:cubicBezTo>
                    <a:pt x="2182" y="15140"/>
                    <a:pt x="2151" y="15013"/>
                    <a:pt x="2094" y="14941"/>
                  </a:cubicBezTo>
                  <a:cubicBezTo>
                    <a:pt x="2004" y="14815"/>
                    <a:pt x="1958" y="14664"/>
                    <a:pt x="1883" y="14513"/>
                  </a:cubicBezTo>
                  <a:cubicBezTo>
                    <a:pt x="1855" y="14465"/>
                    <a:pt x="1812" y="14411"/>
                    <a:pt x="1794" y="14338"/>
                  </a:cubicBezTo>
                  <a:cubicBezTo>
                    <a:pt x="1723" y="14110"/>
                    <a:pt x="1588" y="13935"/>
                    <a:pt x="1513" y="13681"/>
                  </a:cubicBezTo>
                  <a:cubicBezTo>
                    <a:pt x="1499" y="13634"/>
                    <a:pt x="1456" y="13585"/>
                    <a:pt x="1438" y="13531"/>
                  </a:cubicBezTo>
                  <a:cubicBezTo>
                    <a:pt x="1396" y="13381"/>
                    <a:pt x="1335" y="13260"/>
                    <a:pt x="1260" y="13133"/>
                  </a:cubicBezTo>
                  <a:cubicBezTo>
                    <a:pt x="1218" y="13055"/>
                    <a:pt x="1157" y="12959"/>
                    <a:pt x="1129" y="12832"/>
                  </a:cubicBezTo>
                  <a:cubicBezTo>
                    <a:pt x="1082" y="12658"/>
                    <a:pt x="994" y="12531"/>
                    <a:pt x="951" y="12356"/>
                  </a:cubicBezTo>
                  <a:cubicBezTo>
                    <a:pt x="951" y="12278"/>
                    <a:pt x="922" y="12206"/>
                    <a:pt x="890" y="12151"/>
                  </a:cubicBezTo>
                  <a:cubicBezTo>
                    <a:pt x="847" y="12079"/>
                    <a:pt x="801" y="12001"/>
                    <a:pt x="787" y="11904"/>
                  </a:cubicBezTo>
                  <a:cubicBezTo>
                    <a:pt x="758" y="11778"/>
                    <a:pt x="698" y="11724"/>
                    <a:pt x="684" y="11603"/>
                  </a:cubicBezTo>
                  <a:cubicBezTo>
                    <a:pt x="669" y="11477"/>
                    <a:pt x="609" y="11399"/>
                    <a:pt x="580" y="11272"/>
                  </a:cubicBezTo>
                  <a:cubicBezTo>
                    <a:pt x="566" y="11248"/>
                    <a:pt x="566" y="11224"/>
                    <a:pt x="548" y="11200"/>
                  </a:cubicBezTo>
                  <a:cubicBezTo>
                    <a:pt x="548" y="11151"/>
                    <a:pt x="534" y="11121"/>
                    <a:pt x="534" y="11073"/>
                  </a:cubicBezTo>
                  <a:cubicBezTo>
                    <a:pt x="506" y="11025"/>
                    <a:pt x="491" y="10947"/>
                    <a:pt x="459" y="10875"/>
                  </a:cubicBezTo>
                  <a:cubicBezTo>
                    <a:pt x="417" y="10850"/>
                    <a:pt x="402" y="10772"/>
                    <a:pt x="388" y="10669"/>
                  </a:cubicBezTo>
                  <a:cubicBezTo>
                    <a:pt x="356" y="10495"/>
                    <a:pt x="313" y="10344"/>
                    <a:pt x="239" y="10218"/>
                  </a:cubicBezTo>
                  <a:cubicBezTo>
                    <a:pt x="239" y="10193"/>
                    <a:pt x="253" y="10193"/>
                    <a:pt x="253" y="10193"/>
                  </a:cubicBezTo>
                  <a:cubicBezTo>
                    <a:pt x="178" y="9947"/>
                    <a:pt x="103" y="9717"/>
                    <a:pt x="46" y="9464"/>
                  </a:cubicBezTo>
                  <a:lnTo>
                    <a:pt x="0" y="9464"/>
                  </a:lnTo>
                  <a:cubicBezTo>
                    <a:pt x="14" y="9543"/>
                    <a:pt x="14" y="9615"/>
                    <a:pt x="32" y="9694"/>
                  </a:cubicBezTo>
                  <a:lnTo>
                    <a:pt x="46" y="9669"/>
                  </a:lnTo>
                  <a:cubicBezTo>
                    <a:pt x="61" y="9717"/>
                    <a:pt x="75" y="9766"/>
                    <a:pt x="89" y="9820"/>
                  </a:cubicBezTo>
                  <a:cubicBezTo>
                    <a:pt x="103" y="9916"/>
                    <a:pt x="135" y="10019"/>
                    <a:pt x="164" y="10097"/>
                  </a:cubicBezTo>
                  <a:cubicBezTo>
                    <a:pt x="210" y="10247"/>
                    <a:pt x="239" y="10423"/>
                    <a:pt x="281" y="10573"/>
                  </a:cubicBezTo>
                  <a:cubicBezTo>
                    <a:pt x="328" y="10699"/>
                    <a:pt x="370" y="10820"/>
                    <a:pt x="402" y="10947"/>
                  </a:cubicBezTo>
                  <a:cubicBezTo>
                    <a:pt x="431" y="11073"/>
                    <a:pt x="491" y="11200"/>
                    <a:pt x="548" y="11350"/>
                  </a:cubicBezTo>
                  <a:cubicBezTo>
                    <a:pt x="548" y="11350"/>
                    <a:pt x="534" y="11374"/>
                    <a:pt x="534" y="11399"/>
                  </a:cubicBezTo>
                  <a:lnTo>
                    <a:pt x="580" y="11477"/>
                  </a:lnTo>
                  <a:cubicBezTo>
                    <a:pt x="580" y="11525"/>
                    <a:pt x="595" y="11573"/>
                    <a:pt x="609" y="11627"/>
                  </a:cubicBezTo>
                  <a:cubicBezTo>
                    <a:pt x="655" y="11754"/>
                    <a:pt x="698" y="11850"/>
                    <a:pt x="744" y="11977"/>
                  </a:cubicBezTo>
                  <a:lnTo>
                    <a:pt x="876" y="12428"/>
                  </a:lnTo>
                  <a:cubicBezTo>
                    <a:pt x="904" y="12507"/>
                    <a:pt x="936" y="12603"/>
                    <a:pt x="965" y="12681"/>
                  </a:cubicBezTo>
                  <a:cubicBezTo>
                    <a:pt x="1054" y="12880"/>
                    <a:pt x="1114" y="13079"/>
                    <a:pt x="1218" y="13260"/>
                  </a:cubicBezTo>
                  <a:cubicBezTo>
                    <a:pt x="1232" y="13284"/>
                    <a:pt x="1232" y="13284"/>
                    <a:pt x="1232" y="13309"/>
                  </a:cubicBezTo>
                  <a:cubicBezTo>
                    <a:pt x="1306" y="13483"/>
                    <a:pt x="1367" y="13634"/>
                    <a:pt x="1438" y="13808"/>
                  </a:cubicBezTo>
                  <a:cubicBezTo>
                    <a:pt x="1527" y="14013"/>
                    <a:pt x="1616" y="14188"/>
                    <a:pt x="1705" y="14387"/>
                  </a:cubicBezTo>
                  <a:cubicBezTo>
                    <a:pt x="1780" y="14562"/>
                    <a:pt x="1869" y="14766"/>
                    <a:pt x="1944" y="14941"/>
                  </a:cubicBezTo>
                  <a:cubicBezTo>
                    <a:pt x="2019" y="15092"/>
                    <a:pt x="2108" y="15218"/>
                    <a:pt x="2182" y="15393"/>
                  </a:cubicBezTo>
                  <a:cubicBezTo>
                    <a:pt x="2314" y="15694"/>
                    <a:pt x="2478" y="15941"/>
                    <a:pt x="2628" y="16242"/>
                  </a:cubicBezTo>
                  <a:cubicBezTo>
                    <a:pt x="2702" y="16369"/>
                    <a:pt x="2773" y="16471"/>
                    <a:pt x="2848" y="16598"/>
                  </a:cubicBezTo>
                  <a:cubicBezTo>
                    <a:pt x="2895" y="16670"/>
                    <a:pt x="2952" y="16748"/>
                    <a:pt x="2984" y="16821"/>
                  </a:cubicBezTo>
                  <a:cubicBezTo>
                    <a:pt x="3058" y="16971"/>
                    <a:pt x="3115" y="17098"/>
                    <a:pt x="3219" y="17176"/>
                  </a:cubicBezTo>
                  <a:cubicBezTo>
                    <a:pt x="3236" y="17200"/>
                    <a:pt x="3236" y="17200"/>
                    <a:pt x="3236" y="17224"/>
                  </a:cubicBezTo>
                  <a:cubicBezTo>
                    <a:pt x="3354" y="17447"/>
                    <a:pt x="3503" y="17628"/>
                    <a:pt x="3621" y="17827"/>
                  </a:cubicBezTo>
                  <a:cubicBezTo>
                    <a:pt x="3724" y="17978"/>
                    <a:pt x="3859" y="18104"/>
                    <a:pt x="3948" y="18278"/>
                  </a:cubicBezTo>
                  <a:cubicBezTo>
                    <a:pt x="3977" y="18351"/>
                    <a:pt x="4037" y="18405"/>
                    <a:pt x="4080" y="18453"/>
                  </a:cubicBezTo>
                  <a:cubicBezTo>
                    <a:pt x="4229" y="18604"/>
                    <a:pt x="4361" y="18779"/>
                    <a:pt x="4511" y="18953"/>
                  </a:cubicBezTo>
                  <a:cubicBezTo>
                    <a:pt x="4675" y="19134"/>
                    <a:pt x="4853" y="19309"/>
                    <a:pt x="5030" y="19459"/>
                  </a:cubicBezTo>
                  <a:cubicBezTo>
                    <a:pt x="5148" y="19586"/>
                    <a:pt x="5284" y="19706"/>
                    <a:pt x="5429" y="19784"/>
                  </a:cubicBezTo>
                  <a:cubicBezTo>
                    <a:pt x="5518" y="19833"/>
                    <a:pt x="5608" y="19887"/>
                    <a:pt x="5682" y="19960"/>
                  </a:cubicBezTo>
                  <a:cubicBezTo>
                    <a:pt x="5818" y="20062"/>
                    <a:pt x="5963" y="20110"/>
                    <a:pt x="6099" y="20188"/>
                  </a:cubicBezTo>
                  <a:cubicBezTo>
                    <a:pt x="6174" y="20236"/>
                    <a:pt x="6245" y="20236"/>
                    <a:pt x="6319" y="20261"/>
                  </a:cubicBezTo>
                  <a:cubicBezTo>
                    <a:pt x="6469" y="20309"/>
                    <a:pt x="6618" y="20309"/>
                    <a:pt x="6765" y="20339"/>
                  </a:cubicBezTo>
                  <a:lnTo>
                    <a:pt x="7046" y="20339"/>
                  </a:lnTo>
                  <a:cubicBezTo>
                    <a:pt x="7078" y="20363"/>
                    <a:pt x="7092" y="20363"/>
                    <a:pt x="7106" y="20363"/>
                  </a:cubicBezTo>
                  <a:cubicBezTo>
                    <a:pt x="7224" y="20339"/>
                    <a:pt x="7331" y="20309"/>
                    <a:pt x="7448" y="20309"/>
                  </a:cubicBezTo>
                  <a:cubicBezTo>
                    <a:pt x="7551" y="20285"/>
                    <a:pt x="7640" y="20261"/>
                    <a:pt x="7743" y="20188"/>
                  </a:cubicBezTo>
                  <a:cubicBezTo>
                    <a:pt x="7776" y="20158"/>
                    <a:pt x="7804" y="20158"/>
                    <a:pt x="7833" y="20158"/>
                  </a:cubicBezTo>
                  <a:cubicBezTo>
                    <a:pt x="7921" y="20110"/>
                    <a:pt x="8010" y="20086"/>
                    <a:pt x="8100" y="20008"/>
                  </a:cubicBezTo>
                  <a:cubicBezTo>
                    <a:pt x="8160" y="19960"/>
                    <a:pt x="8235" y="19911"/>
                    <a:pt x="8292" y="19833"/>
                  </a:cubicBezTo>
                  <a:cubicBezTo>
                    <a:pt x="8381" y="19737"/>
                    <a:pt x="8502" y="19683"/>
                    <a:pt x="8605" y="19531"/>
                  </a:cubicBezTo>
                  <a:cubicBezTo>
                    <a:pt x="8666" y="19459"/>
                    <a:pt x="8723" y="19405"/>
                    <a:pt x="8783" y="19333"/>
                  </a:cubicBezTo>
                  <a:cubicBezTo>
                    <a:pt x="8886" y="19206"/>
                    <a:pt x="8975" y="19080"/>
                    <a:pt x="9065" y="18953"/>
                  </a:cubicBezTo>
                  <a:cubicBezTo>
                    <a:pt x="9182" y="18779"/>
                    <a:pt x="9289" y="18580"/>
                    <a:pt x="9392" y="18405"/>
                  </a:cubicBezTo>
                  <a:cubicBezTo>
                    <a:pt x="9406" y="18381"/>
                    <a:pt x="9420" y="18351"/>
                    <a:pt x="9435" y="18327"/>
                  </a:cubicBezTo>
                  <a:cubicBezTo>
                    <a:pt x="9524" y="18050"/>
                    <a:pt x="9673" y="17827"/>
                    <a:pt x="9748" y="17526"/>
                  </a:cubicBezTo>
                  <a:cubicBezTo>
                    <a:pt x="9805" y="17296"/>
                    <a:pt x="9894" y="17122"/>
                    <a:pt x="9954" y="16899"/>
                  </a:cubicBezTo>
                  <a:cubicBezTo>
                    <a:pt x="10015" y="16724"/>
                    <a:pt x="10043" y="16544"/>
                    <a:pt x="10072" y="16369"/>
                  </a:cubicBezTo>
                  <a:cubicBezTo>
                    <a:pt x="10132" y="16170"/>
                    <a:pt x="10179" y="15941"/>
                    <a:pt x="10193" y="15718"/>
                  </a:cubicBezTo>
                  <a:cubicBezTo>
                    <a:pt x="10207" y="15694"/>
                    <a:pt x="10222" y="15640"/>
                    <a:pt x="10236" y="15616"/>
                  </a:cubicBezTo>
                  <a:cubicBezTo>
                    <a:pt x="10282" y="15616"/>
                    <a:pt x="10325" y="15640"/>
                    <a:pt x="10371" y="15640"/>
                  </a:cubicBezTo>
                  <a:cubicBezTo>
                    <a:pt x="10399" y="15640"/>
                    <a:pt x="10428" y="15670"/>
                    <a:pt x="10460" y="15670"/>
                  </a:cubicBezTo>
                  <a:cubicBezTo>
                    <a:pt x="10592" y="15766"/>
                    <a:pt x="10727" y="15820"/>
                    <a:pt x="10859" y="15820"/>
                  </a:cubicBezTo>
                  <a:cubicBezTo>
                    <a:pt x="10933" y="15820"/>
                    <a:pt x="11008" y="15844"/>
                    <a:pt x="11083" y="15869"/>
                  </a:cubicBezTo>
                  <a:cubicBezTo>
                    <a:pt x="11140" y="15869"/>
                    <a:pt x="11215" y="15893"/>
                    <a:pt x="11290" y="15893"/>
                  </a:cubicBezTo>
                  <a:cubicBezTo>
                    <a:pt x="11350" y="15893"/>
                    <a:pt x="11407" y="15869"/>
                    <a:pt x="11482" y="15869"/>
                  </a:cubicBezTo>
                  <a:lnTo>
                    <a:pt x="11542" y="15869"/>
                  </a:lnTo>
                  <a:cubicBezTo>
                    <a:pt x="11706" y="15820"/>
                    <a:pt x="11852" y="15742"/>
                    <a:pt x="12016" y="15694"/>
                  </a:cubicBezTo>
                  <a:cubicBezTo>
                    <a:pt x="12180" y="15640"/>
                    <a:pt x="12315" y="15489"/>
                    <a:pt x="12432" y="15314"/>
                  </a:cubicBezTo>
                  <a:cubicBezTo>
                    <a:pt x="12493" y="15218"/>
                    <a:pt x="12564" y="15115"/>
                    <a:pt x="12639" y="15013"/>
                  </a:cubicBezTo>
                  <a:lnTo>
                    <a:pt x="12774" y="14790"/>
                  </a:lnTo>
                  <a:cubicBezTo>
                    <a:pt x="12849" y="14664"/>
                    <a:pt x="12906" y="14537"/>
                    <a:pt x="12906" y="14363"/>
                  </a:cubicBezTo>
                  <a:cubicBezTo>
                    <a:pt x="12906" y="14338"/>
                    <a:pt x="12906" y="14314"/>
                    <a:pt x="12920" y="14314"/>
                  </a:cubicBezTo>
                  <a:cubicBezTo>
                    <a:pt x="12952" y="14236"/>
                    <a:pt x="12981" y="14164"/>
                    <a:pt x="12966" y="14061"/>
                  </a:cubicBezTo>
                  <a:cubicBezTo>
                    <a:pt x="12966" y="14037"/>
                    <a:pt x="12981" y="14013"/>
                    <a:pt x="12981" y="14013"/>
                  </a:cubicBezTo>
                  <a:cubicBezTo>
                    <a:pt x="13009" y="13862"/>
                    <a:pt x="13055" y="13736"/>
                    <a:pt x="13055" y="13585"/>
                  </a:cubicBezTo>
                  <a:cubicBezTo>
                    <a:pt x="13055" y="13483"/>
                    <a:pt x="13055" y="13381"/>
                    <a:pt x="13084" y="13309"/>
                  </a:cubicBezTo>
                  <a:cubicBezTo>
                    <a:pt x="13098" y="13260"/>
                    <a:pt x="13098" y="13182"/>
                    <a:pt x="13098" y="13133"/>
                  </a:cubicBezTo>
                  <a:cubicBezTo>
                    <a:pt x="13098" y="12880"/>
                    <a:pt x="13084" y="12658"/>
                    <a:pt x="13070" y="12405"/>
                  </a:cubicBezTo>
                  <a:cubicBezTo>
                    <a:pt x="13070" y="12302"/>
                    <a:pt x="13070" y="12175"/>
                    <a:pt x="13041" y="12079"/>
                  </a:cubicBezTo>
                  <a:cubicBezTo>
                    <a:pt x="13027" y="12055"/>
                    <a:pt x="13027" y="12055"/>
                    <a:pt x="13027" y="12025"/>
                  </a:cubicBezTo>
                  <a:cubicBezTo>
                    <a:pt x="13027" y="11929"/>
                    <a:pt x="13009" y="11826"/>
                    <a:pt x="13009" y="11724"/>
                  </a:cubicBezTo>
                  <a:cubicBezTo>
                    <a:pt x="13027" y="11525"/>
                    <a:pt x="12966" y="11350"/>
                    <a:pt x="12952" y="11175"/>
                  </a:cubicBezTo>
                  <a:cubicBezTo>
                    <a:pt x="12938" y="11073"/>
                    <a:pt x="12906" y="11001"/>
                    <a:pt x="12892" y="10898"/>
                  </a:cubicBezTo>
                  <a:cubicBezTo>
                    <a:pt x="12906" y="10922"/>
                    <a:pt x="12920" y="10922"/>
                    <a:pt x="12938" y="10922"/>
                  </a:cubicBezTo>
                  <a:cubicBezTo>
                    <a:pt x="13070" y="11073"/>
                    <a:pt x="13205" y="11224"/>
                    <a:pt x="13322" y="11399"/>
                  </a:cubicBezTo>
                  <a:cubicBezTo>
                    <a:pt x="13351" y="11453"/>
                    <a:pt x="13411" y="11477"/>
                    <a:pt x="13440" y="11549"/>
                  </a:cubicBezTo>
                  <a:cubicBezTo>
                    <a:pt x="13500" y="11699"/>
                    <a:pt x="13604" y="11778"/>
                    <a:pt x="13679" y="11904"/>
                  </a:cubicBezTo>
                  <a:cubicBezTo>
                    <a:pt x="13753" y="12001"/>
                    <a:pt x="13828" y="12103"/>
                    <a:pt x="13885" y="12230"/>
                  </a:cubicBezTo>
                  <a:cubicBezTo>
                    <a:pt x="13946" y="12302"/>
                    <a:pt x="14006" y="12405"/>
                    <a:pt x="14063" y="12507"/>
                  </a:cubicBezTo>
                  <a:cubicBezTo>
                    <a:pt x="14109" y="12579"/>
                    <a:pt x="14166" y="12603"/>
                    <a:pt x="14198" y="12681"/>
                  </a:cubicBezTo>
                  <a:cubicBezTo>
                    <a:pt x="14316" y="12880"/>
                    <a:pt x="14405" y="13079"/>
                    <a:pt x="14522" y="13284"/>
                  </a:cubicBezTo>
                  <a:cubicBezTo>
                    <a:pt x="14643" y="13483"/>
                    <a:pt x="14747" y="13712"/>
                    <a:pt x="14850" y="13911"/>
                  </a:cubicBezTo>
                  <a:cubicBezTo>
                    <a:pt x="14924" y="14061"/>
                    <a:pt x="14985" y="14212"/>
                    <a:pt x="15056" y="14363"/>
                  </a:cubicBezTo>
                  <a:cubicBezTo>
                    <a:pt x="15117" y="14489"/>
                    <a:pt x="15177" y="14616"/>
                    <a:pt x="15220" y="14766"/>
                  </a:cubicBezTo>
                  <a:cubicBezTo>
                    <a:pt x="15295" y="14917"/>
                    <a:pt x="15355" y="15092"/>
                    <a:pt x="15430" y="15242"/>
                  </a:cubicBezTo>
                  <a:cubicBezTo>
                    <a:pt x="15487" y="15393"/>
                    <a:pt x="15548" y="15544"/>
                    <a:pt x="15608" y="15718"/>
                  </a:cubicBezTo>
                  <a:cubicBezTo>
                    <a:pt x="15637" y="15790"/>
                    <a:pt x="15665" y="15893"/>
                    <a:pt x="15697" y="15971"/>
                  </a:cubicBezTo>
                  <a:cubicBezTo>
                    <a:pt x="15768" y="16170"/>
                    <a:pt x="15857" y="16369"/>
                    <a:pt x="15918" y="16574"/>
                  </a:cubicBezTo>
                  <a:cubicBezTo>
                    <a:pt x="15964" y="16724"/>
                    <a:pt x="16021" y="16845"/>
                    <a:pt x="16067" y="16971"/>
                  </a:cubicBezTo>
                  <a:cubicBezTo>
                    <a:pt x="16110" y="17074"/>
                    <a:pt x="16156" y="17146"/>
                    <a:pt x="16199" y="17249"/>
                  </a:cubicBezTo>
                  <a:cubicBezTo>
                    <a:pt x="16260" y="17375"/>
                    <a:pt x="16288" y="17502"/>
                    <a:pt x="16334" y="17628"/>
                  </a:cubicBezTo>
                  <a:cubicBezTo>
                    <a:pt x="16409" y="17802"/>
                    <a:pt x="16480" y="17978"/>
                    <a:pt x="16569" y="18152"/>
                  </a:cubicBezTo>
                  <a:cubicBezTo>
                    <a:pt x="16601" y="18231"/>
                    <a:pt x="16644" y="18303"/>
                    <a:pt x="16676" y="18381"/>
                  </a:cubicBezTo>
                  <a:cubicBezTo>
                    <a:pt x="16733" y="18556"/>
                    <a:pt x="16808" y="18682"/>
                    <a:pt x="16882" y="18833"/>
                  </a:cubicBezTo>
                  <a:cubicBezTo>
                    <a:pt x="16972" y="18983"/>
                    <a:pt x="17061" y="19158"/>
                    <a:pt x="17136" y="19309"/>
                  </a:cubicBezTo>
                  <a:cubicBezTo>
                    <a:pt x="17253" y="19484"/>
                    <a:pt x="17356" y="19658"/>
                    <a:pt x="17459" y="19833"/>
                  </a:cubicBezTo>
                  <a:cubicBezTo>
                    <a:pt x="17491" y="19887"/>
                    <a:pt x="17520" y="19911"/>
                    <a:pt x="17548" y="19983"/>
                  </a:cubicBezTo>
                  <a:cubicBezTo>
                    <a:pt x="17595" y="20062"/>
                    <a:pt x="17670" y="20110"/>
                    <a:pt x="17712" y="20188"/>
                  </a:cubicBezTo>
                  <a:cubicBezTo>
                    <a:pt x="17833" y="20339"/>
                    <a:pt x="17951" y="20514"/>
                    <a:pt x="18082" y="20640"/>
                  </a:cubicBezTo>
                  <a:cubicBezTo>
                    <a:pt x="18204" y="20761"/>
                    <a:pt x="18307" y="20887"/>
                    <a:pt x="18424" y="20990"/>
                  </a:cubicBezTo>
                  <a:cubicBezTo>
                    <a:pt x="18471" y="21038"/>
                    <a:pt x="18513" y="21062"/>
                    <a:pt x="18560" y="21092"/>
                  </a:cubicBezTo>
                  <a:cubicBezTo>
                    <a:pt x="18663" y="21164"/>
                    <a:pt x="18766" y="21213"/>
                    <a:pt x="18869" y="21267"/>
                  </a:cubicBezTo>
                  <a:cubicBezTo>
                    <a:pt x="18883" y="21267"/>
                    <a:pt x="18901" y="21291"/>
                    <a:pt x="18915" y="21315"/>
                  </a:cubicBezTo>
                  <a:cubicBezTo>
                    <a:pt x="18972" y="21394"/>
                    <a:pt x="19033" y="21417"/>
                    <a:pt x="19094" y="21442"/>
                  </a:cubicBezTo>
                  <a:cubicBezTo>
                    <a:pt x="19182" y="21466"/>
                    <a:pt x="19286" y="21490"/>
                    <a:pt x="19375" y="21514"/>
                  </a:cubicBezTo>
                  <a:cubicBezTo>
                    <a:pt x="19435" y="21544"/>
                    <a:pt x="19478" y="21568"/>
                    <a:pt x="19538" y="21568"/>
                  </a:cubicBezTo>
                  <a:cubicBezTo>
                    <a:pt x="19588" y="21568"/>
                    <a:pt x="19637" y="21600"/>
                    <a:pt x="19690" y="21600"/>
                  </a:cubicBezTo>
                  <a:cubicBezTo>
                    <a:pt x="19716" y="21600"/>
                    <a:pt x="19744" y="21592"/>
                    <a:pt x="19773" y="21568"/>
                  </a:cubicBezTo>
                  <a:cubicBezTo>
                    <a:pt x="19773" y="21568"/>
                    <a:pt x="19791" y="21592"/>
                    <a:pt x="19805" y="21592"/>
                  </a:cubicBezTo>
                  <a:lnTo>
                    <a:pt x="19909" y="21592"/>
                  </a:lnTo>
                  <a:cubicBezTo>
                    <a:pt x="19969" y="21568"/>
                    <a:pt x="20026" y="21568"/>
                    <a:pt x="20087" y="21544"/>
                  </a:cubicBezTo>
                  <a:cubicBezTo>
                    <a:pt x="20176" y="21514"/>
                    <a:pt x="20279" y="21514"/>
                    <a:pt x="20354" y="21417"/>
                  </a:cubicBezTo>
                  <a:cubicBezTo>
                    <a:pt x="20368" y="21394"/>
                    <a:pt x="20382" y="21394"/>
                    <a:pt x="20396" y="21394"/>
                  </a:cubicBezTo>
                  <a:cubicBezTo>
                    <a:pt x="20532" y="21363"/>
                    <a:pt x="20649" y="21291"/>
                    <a:pt x="20753" y="21189"/>
                  </a:cubicBezTo>
                  <a:cubicBezTo>
                    <a:pt x="20888" y="21092"/>
                    <a:pt x="21005" y="20942"/>
                    <a:pt x="21109" y="20791"/>
                  </a:cubicBezTo>
                  <a:cubicBezTo>
                    <a:pt x="21197" y="20665"/>
                    <a:pt x="21272" y="20490"/>
                    <a:pt x="21361" y="20339"/>
                  </a:cubicBezTo>
                  <a:cubicBezTo>
                    <a:pt x="21376" y="20309"/>
                    <a:pt x="21408" y="20261"/>
                    <a:pt x="21422" y="20213"/>
                  </a:cubicBezTo>
                  <a:cubicBezTo>
                    <a:pt x="21464" y="20086"/>
                    <a:pt x="21482" y="19960"/>
                    <a:pt x="21525" y="19857"/>
                  </a:cubicBezTo>
                  <a:cubicBezTo>
                    <a:pt x="21571" y="19784"/>
                    <a:pt x="21571" y="19683"/>
                    <a:pt x="21600" y="19586"/>
                  </a:cubicBezTo>
                  <a:cubicBezTo>
                    <a:pt x="21525" y="19610"/>
                    <a:pt x="21525" y="19737"/>
                    <a:pt x="21497" y="19761"/>
                  </a:cubicBezTo>
                  <a:cubicBezTo>
                    <a:pt x="21464" y="19857"/>
                    <a:pt x="21436" y="19935"/>
                    <a:pt x="21408" y="20008"/>
                  </a:cubicBezTo>
                  <a:cubicBezTo>
                    <a:pt x="21347" y="20158"/>
                    <a:pt x="21272" y="20309"/>
                    <a:pt x="21215" y="20435"/>
                  </a:cubicBezTo>
                  <a:cubicBezTo>
                    <a:pt x="21169" y="20514"/>
                    <a:pt x="21127" y="20586"/>
                    <a:pt x="21080" y="20640"/>
                  </a:cubicBezTo>
                  <a:cubicBezTo>
                    <a:pt x="21037" y="20712"/>
                    <a:pt x="20991" y="20761"/>
                    <a:pt x="20948" y="20815"/>
                  </a:cubicBezTo>
                  <a:cubicBezTo>
                    <a:pt x="20873" y="20887"/>
                    <a:pt x="20827" y="20965"/>
                    <a:pt x="20753" y="21038"/>
                  </a:cubicBezTo>
                  <a:cubicBezTo>
                    <a:pt x="20696" y="21116"/>
                    <a:pt x="20621" y="21164"/>
                    <a:pt x="20560" y="21213"/>
                  </a:cubicBezTo>
                  <a:cubicBezTo>
                    <a:pt x="20503" y="21243"/>
                    <a:pt x="20443" y="21291"/>
                    <a:pt x="20396" y="21291"/>
                  </a:cubicBezTo>
                  <a:cubicBezTo>
                    <a:pt x="20325" y="21291"/>
                    <a:pt x="20251" y="21291"/>
                    <a:pt x="20190" y="21315"/>
                  </a:cubicBezTo>
                  <a:cubicBezTo>
                    <a:pt x="20113" y="21336"/>
                    <a:pt x="20046" y="21398"/>
                    <a:pt x="19971" y="21398"/>
                  </a:cubicBezTo>
                  <a:cubicBezTo>
                    <a:pt x="19960" y="21398"/>
                    <a:pt x="19949" y="21397"/>
                    <a:pt x="19937" y="21394"/>
                  </a:cubicBezTo>
                  <a:cubicBezTo>
                    <a:pt x="19820" y="21394"/>
                    <a:pt x="19702" y="21394"/>
                    <a:pt x="19581" y="21363"/>
                  </a:cubicBezTo>
                  <a:cubicBezTo>
                    <a:pt x="19492" y="21363"/>
                    <a:pt x="19403" y="21363"/>
                    <a:pt x="19314" y="21291"/>
                  </a:cubicBezTo>
                  <a:cubicBezTo>
                    <a:pt x="19300" y="21291"/>
                    <a:pt x="19271" y="21267"/>
                    <a:pt x="19257" y="21267"/>
                  </a:cubicBezTo>
                  <a:cubicBezTo>
                    <a:pt x="19168" y="21243"/>
                    <a:pt x="19062" y="21213"/>
                    <a:pt x="18990" y="21164"/>
                  </a:cubicBezTo>
                  <a:cubicBezTo>
                    <a:pt x="18901" y="21140"/>
                    <a:pt x="18841" y="21062"/>
                    <a:pt x="18766" y="20990"/>
                  </a:cubicBezTo>
                  <a:cubicBezTo>
                    <a:pt x="18691" y="20942"/>
                    <a:pt x="18616" y="20887"/>
                    <a:pt x="18545" y="20863"/>
                  </a:cubicBezTo>
                  <a:cubicBezTo>
                    <a:pt x="18438" y="20791"/>
                    <a:pt x="18349" y="20712"/>
                    <a:pt x="18261" y="20610"/>
                  </a:cubicBezTo>
                  <a:cubicBezTo>
                    <a:pt x="18232" y="20586"/>
                    <a:pt x="18204" y="20538"/>
                    <a:pt x="18171" y="20514"/>
                  </a:cubicBezTo>
                  <a:cubicBezTo>
                    <a:pt x="18068" y="20387"/>
                    <a:pt x="17965" y="20261"/>
                    <a:pt x="17876" y="20134"/>
                  </a:cubicBezTo>
                  <a:cubicBezTo>
                    <a:pt x="17815" y="20086"/>
                    <a:pt x="17773" y="20008"/>
                    <a:pt x="17712" y="19935"/>
                  </a:cubicBezTo>
                  <a:cubicBezTo>
                    <a:pt x="17623" y="19784"/>
                    <a:pt x="17520" y="19634"/>
                    <a:pt x="17431" y="19484"/>
                  </a:cubicBezTo>
                  <a:cubicBezTo>
                    <a:pt x="17403" y="19459"/>
                    <a:pt x="17388" y="19435"/>
                    <a:pt x="17356" y="19405"/>
                  </a:cubicBezTo>
                  <a:cubicBezTo>
                    <a:pt x="17313" y="19309"/>
                    <a:pt x="17267" y="19231"/>
                    <a:pt x="17224" y="19134"/>
                  </a:cubicBezTo>
                  <a:cubicBezTo>
                    <a:pt x="17192" y="19080"/>
                    <a:pt x="17164" y="19056"/>
                    <a:pt x="17136" y="18983"/>
                  </a:cubicBezTo>
                  <a:cubicBezTo>
                    <a:pt x="17075" y="18857"/>
                    <a:pt x="17000" y="18755"/>
                    <a:pt x="16943" y="18628"/>
                  </a:cubicBezTo>
                  <a:cubicBezTo>
                    <a:pt x="16868" y="18531"/>
                    <a:pt x="16808" y="18381"/>
                    <a:pt x="16765" y="18254"/>
                  </a:cubicBezTo>
                  <a:cubicBezTo>
                    <a:pt x="16705" y="18152"/>
                    <a:pt x="16658" y="18001"/>
                    <a:pt x="16601" y="17875"/>
                  </a:cubicBezTo>
                  <a:cubicBezTo>
                    <a:pt x="16569" y="17802"/>
                    <a:pt x="16527" y="17748"/>
                    <a:pt x="16498" y="17676"/>
                  </a:cubicBezTo>
                  <a:cubicBezTo>
                    <a:pt x="16391" y="17399"/>
                    <a:pt x="16288" y="17146"/>
                    <a:pt x="16185" y="16875"/>
                  </a:cubicBezTo>
                  <a:cubicBezTo>
                    <a:pt x="16142" y="16748"/>
                    <a:pt x="16081" y="16646"/>
                    <a:pt x="16053" y="16544"/>
                  </a:cubicBezTo>
                  <a:cubicBezTo>
                    <a:pt x="16007" y="16393"/>
                    <a:pt x="15946" y="16272"/>
                    <a:pt x="15904" y="16146"/>
                  </a:cubicBezTo>
                  <a:cubicBezTo>
                    <a:pt x="15843" y="15971"/>
                    <a:pt x="15768" y="15790"/>
                    <a:pt x="15697" y="15592"/>
                  </a:cubicBezTo>
                  <a:cubicBezTo>
                    <a:pt x="15651" y="15489"/>
                    <a:pt x="15622" y="15393"/>
                    <a:pt x="15576" y="15291"/>
                  </a:cubicBezTo>
                  <a:cubicBezTo>
                    <a:pt x="15519" y="15140"/>
                    <a:pt x="15444" y="15037"/>
                    <a:pt x="15412" y="14862"/>
                  </a:cubicBezTo>
                  <a:cubicBezTo>
                    <a:pt x="15384" y="14766"/>
                    <a:pt x="15341" y="14664"/>
                    <a:pt x="15281" y="14585"/>
                  </a:cubicBezTo>
                  <a:cubicBezTo>
                    <a:pt x="15252" y="14537"/>
                    <a:pt x="15220" y="14465"/>
                    <a:pt x="15206" y="14411"/>
                  </a:cubicBezTo>
                  <a:cubicBezTo>
                    <a:pt x="15163" y="14314"/>
                    <a:pt x="15117" y="14188"/>
                    <a:pt x="15074" y="14085"/>
                  </a:cubicBezTo>
                  <a:cubicBezTo>
                    <a:pt x="15014" y="13959"/>
                    <a:pt x="14953" y="13808"/>
                    <a:pt x="14878" y="13681"/>
                  </a:cubicBezTo>
                  <a:cubicBezTo>
                    <a:pt x="14807" y="13531"/>
                    <a:pt x="14732" y="13381"/>
                    <a:pt x="14643" y="13230"/>
                  </a:cubicBezTo>
                  <a:cubicBezTo>
                    <a:pt x="14583" y="13133"/>
                    <a:pt x="14508" y="13007"/>
                    <a:pt x="14451" y="12905"/>
                  </a:cubicBezTo>
                  <a:cubicBezTo>
                    <a:pt x="14433" y="12880"/>
                    <a:pt x="14419" y="12832"/>
                    <a:pt x="14405" y="12808"/>
                  </a:cubicBezTo>
                  <a:cubicBezTo>
                    <a:pt x="14344" y="12706"/>
                    <a:pt x="14287" y="12627"/>
                    <a:pt x="14241" y="12555"/>
                  </a:cubicBezTo>
                  <a:cubicBezTo>
                    <a:pt x="14184" y="12453"/>
                    <a:pt x="14123" y="12356"/>
                    <a:pt x="14063" y="12254"/>
                  </a:cubicBezTo>
                  <a:cubicBezTo>
                    <a:pt x="14006" y="12175"/>
                    <a:pt x="13946" y="12103"/>
                    <a:pt x="13885" y="12025"/>
                  </a:cubicBezTo>
                  <a:cubicBezTo>
                    <a:pt x="13796" y="11929"/>
                    <a:pt x="13721" y="11802"/>
                    <a:pt x="13650" y="11676"/>
                  </a:cubicBezTo>
                  <a:cubicBezTo>
                    <a:pt x="13632" y="11627"/>
                    <a:pt x="13604" y="11603"/>
                    <a:pt x="13575" y="11549"/>
                  </a:cubicBezTo>
                  <a:cubicBezTo>
                    <a:pt x="13486" y="11423"/>
                    <a:pt x="13383" y="11272"/>
                    <a:pt x="13276" y="11151"/>
                  </a:cubicBezTo>
                  <a:cubicBezTo>
                    <a:pt x="13233" y="11097"/>
                    <a:pt x="13187" y="11025"/>
                    <a:pt x="13130" y="10971"/>
                  </a:cubicBezTo>
                  <a:cubicBezTo>
                    <a:pt x="13070" y="10875"/>
                    <a:pt x="12995" y="10796"/>
                    <a:pt x="12938" y="10724"/>
                  </a:cubicBezTo>
                  <a:cubicBezTo>
                    <a:pt x="12863" y="10645"/>
                    <a:pt x="12831" y="10549"/>
                    <a:pt x="12803" y="10423"/>
                  </a:cubicBezTo>
                  <a:cubicBezTo>
                    <a:pt x="12817" y="10398"/>
                    <a:pt x="12817" y="10368"/>
                    <a:pt x="12831" y="10344"/>
                  </a:cubicBezTo>
                  <a:cubicBezTo>
                    <a:pt x="12863" y="10398"/>
                    <a:pt x="12892" y="10446"/>
                    <a:pt x="12938" y="10495"/>
                  </a:cubicBezTo>
                  <a:cubicBezTo>
                    <a:pt x="12981" y="10573"/>
                    <a:pt x="13027" y="10669"/>
                    <a:pt x="13098" y="10669"/>
                  </a:cubicBezTo>
                  <a:cubicBezTo>
                    <a:pt x="13144" y="10724"/>
                    <a:pt x="13159" y="10772"/>
                    <a:pt x="13187" y="10796"/>
                  </a:cubicBezTo>
                  <a:cubicBezTo>
                    <a:pt x="13248" y="10875"/>
                    <a:pt x="13294" y="10947"/>
                    <a:pt x="13351" y="11025"/>
                  </a:cubicBezTo>
                  <a:cubicBezTo>
                    <a:pt x="13383" y="11049"/>
                    <a:pt x="13411" y="11073"/>
                    <a:pt x="13440" y="11121"/>
                  </a:cubicBezTo>
                  <a:cubicBezTo>
                    <a:pt x="13500" y="11248"/>
                    <a:pt x="13575" y="11374"/>
                    <a:pt x="13679" y="11453"/>
                  </a:cubicBezTo>
                  <a:cubicBezTo>
                    <a:pt x="13692" y="11453"/>
                    <a:pt x="13707" y="11501"/>
                    <a:pt x="13721" y="11525"/>
                  </a:cubicBezTo>
                  <a:cubicBezTo>
                    <a:pt x="13782" y="11627"/>
                    <a:pt x="13842" y="11699"/>
                    <a:pt x="13899" y="11802"/>
                  </a:cubicBezTo>
                  <a:cubicBezTo>
                    <a:pt x="13946" y="11875"/>
                    <a:pt x="14006" y="11953"/>
                    <a:pt x="14063" y="12025"/>
                  </a:cubicBezTo>
                  <a:cubicBezTo>
                    <a:pt x="14123" y="12079"/>
                    <a:pt x="14166" y="12175"/>
                    <a:pt x="14213" y="12278"/>
                  </a:cubicBezTo>
                  <a:cubicBezTo>
                    <a:pt x="14241" y="12302"/>
                    <a:pt x="14273" y="12381"/>
                    <a:pt x="14301" y="12405"/>
                  </a:cubicBezTo>
                  <a:cubicBezTo>
                    <a:pt x="14362" y="12531"/>
                    <a:pt x="14433" y="12603"/>
                    <a:pt x="14494" y="12754"/>
                  </a:cubicBezTo>
                  <a:cubicBezTo>
                    <a:pt x="14522" y="12832"/>
                    <a:pt x="14568" y="12880"/>
                    <a:pt x="14597" y="12929"/>
                  </a:cubicBezTo>
                  <a:cubicBezTo>
                    <a:pt x="14629" y="12983"/>
                    <a:pt x="14657" y="13007"/>
                    <a:pt x="14686" y="13055"/>
                  </a:cubicBezTo>
                  <a:cubicBezTo>
                    <a:pt x="14732" y="13158"/>
                    <a:pt x="14775" y="13260"/>
                    <a:pt x="14821" y="13356"/>
                  </a:cubicBezTo>
                  <a:cubicBezTo>
                    <a:pt x="14850" y="13410"/>
                    <a:pt x="14878" y="13435"/>
                    <a:pt x="14910" y="13483"/>
                  </a:cubicBezTo>
                  <a:cubicBezTo>
                    <a:pt x="14953" y="13585"/>
                    <a:pt x="14985" y="13681"/>
                    <a:pt x="15028" y="13760"/>
                  </a:cubicBezTo>
                  <a:cubicBezTo>
                    <a:pt x="15103" y="13911"/>
                    <a:pt x="15191" y="14061"/>
                    <a:pt x="15252" y="14236"/>
                  </a:cubicBezTo>
                  <a:cubicBezTo>
                    <a:pt x="15309" y="14465"/>
                    <a:pt x="15444" y="14585"/>
                    <a:pt x="15487" y="14839"/>
                  </a:cubicBezTo>
                  <a:cubicBezTo>
                    <a:pt x="15519" y="14965"/>
                    <a:pt x="15590" y="15068"/>
                    <a:pt x="15637" y="15188"/>
                  </a:cubicBezTo>
                  <a:cubicBezTo>
                    <a:pt x="15725" y="15369"/>
                    <a:pt x="15800" y="15567"/>
                    <a:pt x="15875" y="15766"/>
                  </a:cubicBezTo>
                  <a:cubicBezTo>
                    <a:pt x="15904" y="15893"/>
                    <a:pt x="15946" y="15996"/>
                    <a:pt x="15992" y="16092"/>
                  </a:cubicBezTo>
                  <a:cubicBezTo>
                    <a:pt x="16021" y="16194"/>
                    <a:pt x="16067" y="16321"/>
                    <a:pt x="16110" y="16423"/>
                  </a:cubicBezTo>
                  <a:cubicBezTo>
                    <a:pt x="16124" y="16471"/>
                    <a:pt x="16156" y="16544"/>
                    <a:pt x="16171" y="16622"/>
                  </a:cubicBezTo>
                  <a:cubicBezTo>
                    <a:pt x="16260" y="16821"/>
                    <a:pt x="16348" y="17050"/>
                    <a:pt x="16438" y="17249"/>
                  </a:cubicBezTo>
                  <a:cubicBezTo>
                    <a:pt x="16480" y="17375"/>
                    <a:pt x="16541" y="17502"/>
                    <a:pt x="16587" y="17628"/>
                  </a:cubicBezTo>
                  <a:cubicBezTo>
                    <a:pt x="16630" y="17700"/>
                    <a:pt x="16676" y="17779"/>
                    <a:pt x="16705" y="17875"/>
                  </a:cubicBezTo>
                  <a:cubicBezTo>
                    <a:pt x="16779" y="18128"/>
                    <a:pt x="16911" y="18303"/>
                    <a:pt x="17000" y="18531"/>
                  </a:cubicBezTo>
                  <a:cubicBezTo>
                    <a:pt x="17014" y="18580"/>
                    <a:pt x="17046" y="18628"/>
                    <a:pt x="17075" y="18682"/>
                  </a:cubicBezTo>
                  <a:cubicBezTo>
                    <a:pt x="17121" y="18730"/>
                    <a:pt x="17149" y="18803"/>
                    <a:pt x="17178" y="18857"/>
                  </a:cubicBezTo>
                  <a:cubicBezTo>
                    <a:pt x="17253" y="19008"/>
                    <a:pt x="17313" y="19158"/>
                    <a:pt x="17403" y="19285"/>
                  </a:cubicBezTo>
                  <a:cubicBezTo>
                    <a:pt x="17459" y="19357"/>
                    <a:pt x="17534" y="19459"/>
                    <a:pt x="17595" y="19586"/>
                  </a:cubicBezTo>
                  <a:cubicBezTo>
                    <a:pt x="17595" y="19610"/>
                    <a:pt x="17623" y="19610"/>
                    <a:pt x="17637" y="19634"/>
                  </a:cubicBezTo>
                  <a:cubicBezTo>
                    <a:pt x="17670" y="19683"/>
                    <a:pt x="17712" y="19706"/>
                    <a:pt x="17726" y="19761"/>
                  </a:cubicBezTo>
                  <a:cubicBezTo>
                    <a:pt x="17801" y="19960"/>
                    <a:pt x="17937" y="20008"/>
                    <a:pt x="18040" y="20158"/>
                  </a:cubicBezTo>
                  <a:cubicBezTo>
                    <a:pt x="18100" y="20285"/>
                    <a:pt x="18204" y="20363"/>
                    <a:pt x="18292" y="20459"/>
                  </a:cubicBezTo>
                  <a:cubicBezTo>
                    <a:pt x="18367" y="20538"/>
                    <a:pt x="18438" y="20640"/>
                    <a:pt x="18528" y="20688"/>
                  </a:cubicBezTo>
                  <a:cubicBezTo>
                    <a:pt x="18574" y="20712"/>
                    <a:pt x="18616" y="20761"/>
                    <a:pt x="18663" y="20791"/>
                  </a:cubicBezTo>
                  <a:cubicBezTo>
                    <a:pt x="18677" y="20791"/>
                    <a:pt x="18691" y="20815"/>
                    <a:pt x="18691" y="20815"/>
                  </a:cubicBezTo>
                  <a:cubicBezTo>
                    <a:pt x="18795" y="20887"/>
                    <a:pt x="18883" y="20942"/>
                    <a:pt x="18990" y="21014"/>
                  </a:cubicBezTo>
                  <a:cubicBezTo>
                    <a:pt x="19062" y="21092"/>
                    <a:pt x="19168" y="21062"/>
                    <a:pt x="19257" y="21116"/>
                  </a:cubicBezTo>
                  <a:cubicBezTo>
                    <a:pt x="19300" y="21164"/>
                    <a:pt x="19361" y="21164"/>
                    <a:pt x="19418" y="21189"/>
                  </a:cubicBezTo>
                  <a:cubicBezTo>
                    <a:pt x="19506" y="21213"/>
                    <a:pt x="19596" y="21243"/>
                    <a:pt x="19685" y="21243"/>
                  </a:cubicBezTo>
                  <a:cubicBezTo>
                    <a:pt x="19710" y="21251"/>
                    <a:pt x="19736" y="21253"/>
                    <a:pt x="19764" y="21253"/>
                  </a:cubicBezTo>
                  <a:cubicBezTo>
                    <a:pt x="19819" y="21253"/>
                    <a:pt x="19878" y="21243"/>
                    <a:pt x="19937" y="21243"/>
                  </a:cubicBezTo>
                  <a:cubicBezTo>
                    <a:pt x="20012" y="21243"/>
                    <a:pt x="20087" y="21213"/>
                    <a:pt x="20162" y="21140"/>
                  </a:cubicBezTo>
                  <a:cubicBezTo>
                    <a:pt x="20190" y="21116"/>
                    <a:pt x="20219" y="21092"/>
                    <a:pt x="20251" y="21092"/>
                  </a:cubicBezTo>
                  <a:lnTo>
                    <a:pt x="20354" y="21092"/>
                  </a:lnTo>
                  <a:cubicBezTo>
                    <a:pt x="20429" y="21038"/>
                    <a:pt x="20486" y="20990"/>
                    <a:pt x="20560" y="20965"/>
                  </a:cubicBezTo>
                  <a:cubicBezTo>
                    <a:pt x="20606" y="20911"/>
                    <a:pt x="20649" y="20887"/>
                    <a:pt x="20696" y="20839"/>
                  </a:cubicBezTo>
                  <a:cubicBezTo>
                    <a:pt x="20738" y="20791"/>
                    <a:pt x="20785" y="20737"/>
                    <a:pt x="20827" y="20688"/>
                  </a:cubicBezTo>
                  <a:cubicBezTo>
                    <a:pt x="20827" y="20665"/>
                    <a:pt x="20827" y="20640"/>
                    <a:pt x="20842" y="20562"/>
                  </a:cubicBezTo>
                  <a:cubicBezTo>
                    <a:pt x="20799" y="20610"/>
                    <a:pt x="20770" y="20665"/>
                    <a:pt x="20738" y="20688"/>
                  </a:cubicBezTo>
                  <a:cubicBezTo>
                    <a:pt x="20710" y="20712"/>
                    <a:pt x="20696" y="20761"/>
                    <a:pt x="20649" y="20791"/>
                  </a:cubicBezTo>
                  <a:cubicBezTo>
                    <a:pt x="20593" y="20863"/>
                    <a:pt x="20518" y="20887"/>
                    <a:pt x="20457" y="20942"/>
                  </a:cubicBezTo>
                  <a:cubicBezTo>
                    <a:pt x="20429" y="20965"/>
                    <a:pt x="20414" y="20965"/>
                    <a:pt x="20396" y="20965"/>
                  </a:cubicBezTo>
                  <a:cubicBezTo>
                    <a:pt x="20384" y="20962"/>
                    <a:pt x="20372" y="20961"/>
                    <a:pt x="20360" y="20961"/>
                  </a:cubicBezTo>
                  <a:cubicBezTo>
                    <a:pt x="20288" y="20961"/>
                    <a:pt x="20226" y="21017"/>
                    <a:pt x="20162" y="21038"/>
                  </a:cubicBezTo>
                  <a:cubicBezTo>
                    <a:pt x="20115" y="21062"/>
                    <a:pt x="20072" y="21092"/>
                    <a:pt x="20026" y="21092"/>
                  </a:cubicBezTo>
                  <a:lnTo>
                    <a:pt x="19805" y="21092"/>
                  </a:lnTo>
                  <a:cubicBezTo>
                    <a:pt x="19773" y="21092"/>
                    <a:pt x="19731" y="21116"/>
                    <a:pt x="19702" y="21116"/>
                  </a:cubicBezTo>
                  <a:cubicBezTo>
                    <a:pt x="19581" y="21092"/>
                    <a:pt x="19478" y="21038"/>
                    <a:pt x="19375" y="21014"/>
                  </a:cubicBezTo>
                  <a:cubicBezTo>
                    <a:pt x="19300" y="20990"/>
                    <a:pt x="19225" y="20990"/>
                    <a:pt x="19168" y="20942"/>
                  </a:cubicBezTo>
                  <a:cubicBezTo>
                    <a:pt x="19079" y="20911"/>
                    <a:pt x="18990" y="20839"/>
                    <a:pt x="18901" y="20761"/>
                  </a:cubicBezTo>
                  <a:cubicBezTo>
                    <a:pt x="18841" y="20737"/>
                    <a:pt x="18780" y="20688"/>
                    <a:pt x="18723" y="20665"/>
                  </a:cubicBezTo>
                  <a:cubicBezTo>
                    <a:pt x="18648" y="20586"/>
                    <a:pt x="18574" y="20514"/>
                    <a:pt x="18499" y="20514"/>
                  </a:cubicBezTo>
                  <a:cubicBezTo>
                    <a:pt x="18456" y="20459"/>
                    <a:pt x="18410" y="20412"/>
                    <a:pt x="18367" y="20363"/>
                  </a:cubicBezTo>
                  <a:cubicBezTo>
                    <a:pt x="18292" y="20261"/>
                    <a:pt x="18204" y="20188"/>
                    <a:pt x="18114" y="20086"/>
                  </a:cubicBezTo>
                  <a:cubicBezTo>
                    <a:pt x="18025" y="19983"/>
                    <a:pt x="17951" y="19887"/>
                    <a:pt x="17862" y="19761"/>
                  </a:cubicBezTo>
                  <a:cubicBezTo>
                    <a:pt x="17787" y="19658"/>
                    <a:pt x="17712" y="19586"/>
                    <a:pt x="17670" y="19459"/>
                  </a:cubicBezTo>
                  <a:cubicBezTo>
                    <a:pt x="17580" y="19285"/>
                    <a:pt x="17445" y="19158"/>
                    <a:pt x="17370" y="18953"/>
                  </a:cubicBezTo>
                  <a:cubicBezTo>
                    <a:pt x="17267" y="18857"/>
                    <a:pt x="17210" y="18652"/>
                    <a:pt x="17121" y="18531"/>
                  </a:cubicBezTo>
                  <a:cubicBezTo>
                    <a:pt x="17061" y="18429"/>
                    <a:pt x="17014" y="18303"/>
                    <a:pt x="16957" y="18200"/>
                  </a:cubicBezTo>
                  <a:cubicBezTo>
                    <a:pt x="16925" y="18128"/>
                    <a:pt x="16868" y="18050"/>
                    <a:pt x="16854" y="17978"/>
                  </a:cubicBezTo>
                  <a:cubicBezTo>
                    <a:pt x="16822" y="17827"/>
                    <a:pt x="16747" y="17724"/>
                    <a:pt x="16705" y="17628"/>
                  </a:cubicBezTo>
                  <a:cubicBezTo>
                    <a:pt x="16630" y="17477"/>
                    <a:pt x="16569" y="17351"/>
                    <a:pt x="16527" y="17200"/>
                  </a:cubicBezTo>
                  <a:cubicBezTo>
                    <a:pt x="16466" y="17025"/>
                    <a:pt x="16377" y="16845"/>
                    <a:pt x="16320" y="16670"/>
                  </a:cubicBezTo>
                  <a:cubicBezTo>
                    <a:pt x="16274" y="16544"/>
                    <a:pt x="16213" y="16423"/>
                    <a:pt x="16171" y="16296"/>
                  </a:cubicBezTo>
                  <a:cubicBezTo>
                    <a:pt x="16156" y="16242"/>
                    <a:pt x="16142" y="16194"/>
                    <a:pt x="16124" y="16170"/>
                  </a:cubicBezTo>
                  <a:cubicBezTo>
                    <a:pt x="16067" y="15996"/>
                    <a:pt x="15992" y="15844"/>
                    <a:pt x="15932" y="15694"/>
                  </a:cubicBezTo>
                  <a:cubicBezTo>
                    <a:pt x="15918" y="15670"/>
                    <a:pt x="15904" y="15640"/>
                    <a:pt x="15904" y="15616"/>
                  </a:cubicBezTo>
                  <a:cubicBezTo>
                    <a:pt x="15857" y="15393"/>
                    <a:pt x="15740" y="15242"/>
                    <a:pt x="15679" y="15037"/>
                  </a:cubicBezTo>
                  <a:cubicBezTo>
                    <a:pt x="15608" y="14941"/>
                    <a:pt x="15576" y="14790"/>
                    <a:pt x="15533" y="14664"/>
                  </a:cubicBezTo>
                  <a:cubicBezTo>
                    <a:pt x="15501" y="14513"/>
                    <a:pt x="15412" y="14435"/>
                    <a:pt x="15355" y="14284"/>
                  </a:cubicBezTo>
                  <a:cubicBezTo>
                    <a:pt x="15295" y="14133"/>
                    <a:pt x="15234" y="13983"/>
                    <a:pt x="15163" y="13833"/>
                  </a:cubicBezTo>
                  <a:cubicBezTo>
                    <a:pt x="15145" y="13784"/>
                    <a:pt x="15117" y="13784"/>
                    <a:pt x="15117" y="13736"/>
                  </a:cubicBezTo>
                  <a:cubicBezTo>
                    <a:pt x="15074" y="13562"/>
                    <a:pt x="14985" y="13459"/>
                    <a:pt x="14910" y="13332"/>
                  </a:cubicBezTo>
                  <a:cubicBezTo>
                    <a:pt x="14878" y="13260"/>
                    <a:pt x="14850" y="13182"/>
                    <a:pt x="14807" y="13133"/>
                  </a:cubicBezTo>
                  <a:cubicBezTo>
                    <a:pt x="14775" y="13031"/>
                    <a:pt x="14732" y="12959"/>
                    <a:pt x="14686" y="12880"/>
                  </a:cubicBezTo>
                  <a:cubicBezTo>
                    <a:pt x="14629" y="12857"/>
                    <a:pt x="14597" y="12778"/>
                    <a:pt x="14554" y="12706"/>
                  </a:cubicBezTo>
                  <a:cubicBezTo>
                    <a:pt x="14508" y="12579"/>
                    <a:pt x="14451" y="12477"/>
                    <a:pt x="14390" y="12381"/>
                  </a:cubicBezTo>
                  <a:cubicBezTo>
                    <a:pt x="14330" y="12278"/>
                    <a:pt x="14255" y="12206"/>
                    <a:pt x="14198" y="12079"/>
                  </a:cubicBezTo>
                  <a:cubicBezTo>
                    <a:pt x="14109" y="11953"/>
                    <a:pt x="14020" y="11826"/>
                    <a:pt x="13931" y="11699"/>
                  </a:cubicBezTo>
                  <a:lnTo>
                    <a:pt x="13871" y="11699"/>
                  </a:lnTo>
                  <a:cubicBezTo>
                    <a:pt x="13885" y="11676"/>
                    <a:pt x="13885" y="11676"/>
                    <a:pt x="13885" y="11652"/>
                  </a:cubicBezTo>
                  <a:cubicBezTo>
                    <a:pt x="13767" y="11477"/>
                    <a:pt x="13664" y="11302"/>
                    <a:pt x="13543" y="11151"/>
                  </a:cubicBezTo>
                  <a:cubicBezTo>
                    <a:pt x="13529" y="11097"/>
                    <a:pt x="13500" y="11073"/>
                    <a:pt x="13472" y="11049"/>
                  </a:cubicBezTo>
                  <a:cubicBezTo>
                    <a:pt x="13397" y="11001"/>
                    <a:pt x="13322" y="10898"/>
                    <a:pt x="13262" y="10796"/>
                  </a:cubicBezTo>
                  <a:cubicBezTo>
                    <a:pt x="13248" y="10772"/>
                    <a:pt x="13233" y="10748"/>
                    <a:pt x="13219" y="10748"/>
                  </a:cubicBezTo>
                  <a:cubicBezTo>
                    <a:pt x="13130" y="10645"/>
                    <a:pt x="13041" y="10519"/>
                    <a:pt x="12952" y="10398"/>
                  </a:cubicBezTo>
                  <a:cubicBezTo>
                    <a:pt x="12938" y="10368"/>
                    <a:pt x="12920" y="10344"/>
                    <a:pt x="12906" y="10320"/>
                  </a:cubicBezTo>
                  <a:cubicBezTo>
                    <a:pt x="12817" y="10247"/>
                    <a:pt x="12760" y="10121"/>
                    <a:pt x="12728" y="9947"/>
                  </a:cubicBezTo>
                  <a:cubicBezTo>
                    <a:pt x="12699" y="9766"/>
                    <a:pt x="12653" y="9591"/>
                    <a:pt x="12625" y="9392"/>
                  </a:cubicBezTo>
                  <a:cubicBezTo>
                    <a:pt x="12653" y="9368"/>
                    <a:pt x="12685" y="9344"/>
                    <a:pt x="12699" y="9344"/>
                  </a:cubicBezTo>
                  <a:cubicBezTo>
                    <a:pt x="12671" y="9265"/>
                    <a:pt x="12625" y="9218"/>
                    <a:pt x="12610" y="9139"/>
                  </a:cubicBezTo>
                  <a:cubicBezTo>
                    <a:pt x="12596" y="9043"/>
                    <a:pt x="12596" y="8916"/>
                    <a:pt x="12582" y="8766"/>
                  </a:cubicBezTo>
                  <a:cubicBezTo>
                    <a:pt x="12671" y="8862"/>
                    <a:pt x="12742" y="8940"/>
                    <a:pt x="12817" y="9012"/>
                  </a:cubicBezTo>
                  <a:cubicBezTo>
                    <a:pt x="12892" y="9091"/>
                    <a:pt x="12952" y="9193"/>
                    <a:pt x="13027" y="9242"/>
                  </a:cubicBezTo>
                  <a:cubicBezTo>
                    <a:pt x="13159" y="9344"/>
                    <a:pt x="13248" y="9495"/>
                    <a:pt x="13337" y="9645"/>
                  </a:cubicBezTo>
                  <a:cubicBezTo>
                    <a:pt x="13365" y="9694"/>
                    <a:pt x="13411" y="9717"/>
                    <a:pt x="13440" y="9766"/>
                  </a:cubicBezTo>
                  <a:cubicBezTo>
                    <a:pt x="13472" y="9796"/>
                    <a:pt x="13500" y="9820"/>
                    <a:pt x="13529" y="9868"/>
                  </a:cubicBezTo>
                  <a:cubicBezTo>
                    <a:pt x="13575" y="9916"/>
                    <a:pt x="13618" y="9971"/>
                    <a:pt x="13664" y="10019"/>
                  </a:cubicBezTo>
                  <a:cubicBezTo>
                    <a:pt x="13753" y="10146"/>
                    <a:pt x="13842" y="10247"/>
                    <a:pt x="13917" y="10368"/>
                  </a:cubicBezTo>
                  <a:cubicBezTo>
                    <a:pt x="13988" y="10471"/>
                    <a:pt x="14063" y="10597"/>
                    <a:pt x="14138" y="10669"/>
                  </a:cubicBezTo>
                  <a:cubicBezTo>
                    <a:pt x="14213" y="10772"/>
                    <a:pt x="14287" y="10875"/>
                    <a:pt x="14362" y="11001"/>
                  </a:cubicBezTo>
                  <a:cubicBezTo>
                    <a:pt x="14390" y="11049"/>
                    <a:pt x="14419" y="11073"/>
                    <a:pt x="14451" y="11121"/>
                  </a:cubicBezTo>
                  <a:cubicBezTo>
                    <a:pt x="14494" y="11175"/>
                    <a:pt x="14540" y="11224"/>
                    <a:pt x="14583" y="11302"/>
                  </a:cubicBezTo>
                  <a:cubicBezTo>
                    <a:pt x="14672" y="11423"/>
                    <a:pt x="14761" y="11573"/>
                    <a:pt x="14835" y="11699"/>
                  </a:cubicBezTo>
                  <a:cubicBezTo>
                    <a:pt x="14878" y="11778"/>
                    <a:pt x="14924" y="11875"/>
                    <a:pt x="14967" y="11953"/>
                  </a:cubicBezTo>
                  <a:lnTo>
                    <a:pt x="15056" y="12103"/>
                  </a:lnTo>
                  <a:cubicBezTo>
                    <a:pt x="15074" y="12128"/>
                    <a:pt x="15088" y="12151"/>
                    <a:pt x="15117" y="12175"/>
                  </a:cubicBezTo>
                  <a:cubicBezTo>
                    <a:pt x="15131" y="12206"/>
                    <a:pt x="15145" y="12230"/>
                    <a:pt x="15163" y="12254"/>
                  </a:cubicBezTo>
                  <a:cubicBezTo>
                    <a:pt x="15191" y="12327"/>
                    <a:pt x="15220" y="12381"/>
                    <a:pt x="15252" y="12428"/>
                  </a:cubicBezTo>
                  <a:cubicBezTo>
                    <a:pt x="15309" y="12555"/>
                    <a:pt x="15370" y="12658"/>
                    <a:pt x="15430" y="12778"/>
                  </a:cubicBezTo>
                  <a:cubicBezTo>
                    <a:pt x="15458" y="12808"/>
                    <a:pt x="15487" y="12857"/>
                    <a:pt x="15501" y="12905"/>
                  </a:cubicBezTo>
                  <a:cubicBezTo>
                    <a:pt x="15533" y="12959"/>
                    <a:pt x="15562" y="13031"/>
                    <a:pt x="15590" y="13110"/>
                  </a:cubicBezTo>
                  <a:cubicBezTo>
                    <a:pt x="15637" y="13206"/>
                    <a:pt x="15697" y="13309"/>
                    <a:pt x="15740" y="13435"/>
                  </a:cubicBezTo>
                  <a:cubicBezTo>
                    <a:pt x="15815" y="13609"/>
                    <a:pt x="15875" y="13760"/>
                    <a:pt x="15964" y="13911"/>
                  </a:cubicBezTo>
                  <a:cubicBezTo>
                    <a:pt x="15992" y="13983"/>
                    <a:pt x="16021" y="14061"/>
                    <a:pt x="16053" y="14164"/>
                  </a:cubicBezTo>
                  <a:cubicBezTo>
                    <a:pt x="16081" y="14236"/>
                    <a:pt x="16110" y="14314"/>
                    <a:pt x="16142" y="14387"/>
                  </a:cubicBezTo>
                  <a:cubicBezTo>
                    <a:pt x="16213" y="14562"/>
                    <a:pt x="16274" y="14712"/>
                    <a:pt x="16348" y="14862"/>
                  </a:cubicBezTo>
                  <a:cubicBezTo>
                    <a:pt x="16409" y="15013"/>
                    <a:pt x="16452" y="15188"/>
                    <a:pt x="16512" y="15339"/>
                  </a:cubicBezTo>
                  <a:cubicBezTo>
                    <a:pt x="16587" y="15489"/>
                    <a:pt x="16658" y="15640"/>
                    <a:pt x="16705" y="15844"/>
                  </a:cubicBezTo>
                  <a:cubicBezTo>
                    <a:pt x="16719" y="15893"/>
                    <a:pt x="16765" y="15941"/>
                    <a:pt x="16765" y="15996"/>
                  </a:cubicBezTo>
                  <a:cubicBezTo>
                    <a:pt x="16794" y="16122"/>
                    <a:pt x="16854" y="16194"/>
                    <a:pt x="16882" y="16296"/>
                  </a:cubicBezTo>
                  <a:cubicBezTo>
                    <a:pt x="16925" y="16393"/>
                    <a:pt x="16972" y="16519"/>
                    <a:pt x="17032" y="16622"/>
                  </a:cubicBezTo>
                  <a:cubicBezTo>
                    <a:pt x="17061" y="16724"/>
                    <a:pt x="17103" y="16821"/>
                    <a:pt x="17149" y="16923"/>
                  </a:cubicBezTo>
                  <a:cubicBezTo>
                    <a:pt x="17178" y="16996"/>
                    <a:pt x="17239" y="17074"/>
                    <a:pt x="17267" y="17146"/>
                  </a:cubicBezTo>
                  <a:cubicBezTo>
                    <a:pt x="17356" y="17423"/>
                    <a:pt x="17477" y="17652"/>
                    <a:pt x="17609" y="17875"/>
                  </a:cubicBezTo>
                  <a:cubicBezTo>
                    <a:pt x="17655" y="17953"/>
                    <a:pt x="17712" y="18025"/>
                    <a:pt x="17744" y="18104"/>
                  </a:cubicBezTo>
                  <a:cubicBezTo>
                    <a:pt x="17773" y="18231"/>
                    <a:pt x="17847" y="18278"/>
                    <a:pt x="17876" y="18405"/>
                  </a:cubicBezTo>
                  <a:cubicBezTo>
                    <a:pt x="17965" y="18453"/>
                    <a:pt x="18025" y="18604"/>
                    <a:pt x="18082" y="18706"/>
                  </a:cubicBezTo>
                  <a:cubicBezTo>
                    <a:pt x="18114" y="18755"/>
                    <a:pt x="18157" y="18779"/>
                    <a:pt x="18189" y="18833"/>
                  </a:cubicBezTo>
                  <a:cubicBezTo>
                    <a:pt x="18292" y="19008"/>
                    <a:pt x="18424" y="19158"/>
                    <a:pt x="18545" y="19309"/>
                  </a:cubicBezTo>
                  <a:cubicBezTo>
                    <a:pt x="18723" y="19508"/>
                    <a:pt x="18901" y="19683"/>
                    <a:pt x="19108" y="19784"/>
                  </a:cubicBezTo>
                  <a:cubicBezTo>
                    <a:pt x="19122" y="19809"/>
                    <a:pt x="19136" y="19809"/>
                    <a:pt x="19150" y="19833"/>
                  </a:cubicBezTo>
                  <a:cubicBezTo>
                    <a:pt x="19211" y="19887"/>
                    <a:pt x="19286" y="19935"/>
                    <a:pt x="19361" y="19960"/>
                  </a:cubicBezTo>
                  <a:cubicBezTo>
                    <a:pt x="19403" y="19960"/>
                    <a:pt x="19449" y="19983"/>
                    <a:pt x="19478" y="19983"/>
                  </a:cubicBezTo>
                  <a:cubicBezTo>
                    <a:pt x="19567" y="20038"/>
                    <a:pt x="19656" y="20062"/>
                    <a:pt x="19745" y="20062"/>
                  </a:cubicBezTo>
                  <a:cubicBezTo>
                    <a:pt x="19770" y="20054"/>
                    <a:pt x="19795" y="20051"/>
                    <a:pt x="19820" y="20051"/>
                  </a:cubicBezTo>
                  <a:cubicBezTo>
                    <a:pt x="19870" y="20051"/>
                    <a:pt x="19920" y="20062"/>
                    <a:pt x="19969" y="20062"/>
                  </a:cubicBezTo>
                  <a:cubicBezTo>
                    <a:pt x="20058" y="20038"/>
                    <a:pt x="20162" y="19983"/>
                    <a:pt x="20265" y="19935"/>
                  </a:cubicBezTo>
                  <a:cubicBezTo>
                    <a:pt x="20396" y="19887"/>
                    <a:pt x="20503" y="19706"/>
                    <a:pt x="20606" y="19531"/>
                  </a:cubicBezTo>
                  <a:cubicBezTo>
                    <a:pt x="20696" y="19435"/>
                    <a:pt x="20753" y="19285"/>
                    <a:pt x="20799" y="19104"/>
                  </a:cubicBezTo>
                  <a:cubicBezTo>
                    <a:pt x="20813" y="19032"/>
                    <a:pt x="20842" y="18929"/>
                    <a:pt x="20860" y="18857"/>
                  </a:cubicBezTo>
                  <a:cubicBezTo>
                    <a:pt x="20873" y="18803"/>
                    <a:pt x="20860" y="18779"/>
                    <a:pt x="20873" y="18730"/>
                  </a:cubicBezTo>
                  <a:cubicBezTo>
                    <a:pt x="20873" y="18682"/>
                    <a:pt x="20888" y="18652"/>
                    <a:pt x="20888" y="18604"/>
                  </a:cubicBezTo>
                  <a:cubicBezTo>
                    <a:pt x="20888" y="18502"/>
                    <a:pt x="20888" y="18405"/>
                    <a:pt x="20902" y="18327"/>
                  </a:cubicBezTo>
                  <a:cubicBezTo>
                    <a:pt x="20948" y="18128"/>
                    <a:pt x="20916" y="17953"/>
                    <a:pt x="20873" y="17748"/>
                  </a:cubicBezTo>
                  <a:cubicBezTo>
                    <a:pt x="20860" y="17802"/>
                    <a:pt x="20842" y="17827"/>
                    <a:pt x="20827" y="17875"/>
                  </a:cubicBezTo>
                  <a:cubicBezTo>
                    <a:pt x="20827" y="17899"/>
                    <a:pt x="20842" y="17953"/>
                    <a:pt x="20842" y="18001"/>
                  </a:cubicBezTo>
                  <a:lnTo>
                    <a:pt x="20842" y="18152"/>
                  </a:lnTo>
                  <a:cubicBezTo>
                    <a:pt x="20827" y="18231"/>
                    <a:pt x="20827" y="18303"/>
                    <a:pt x="20813" y="18405"/>
                  </a:cubicBezTo>
                  <a:cubicBezTo>
                    <a:pt x="20799" y="18580"/>
                    <a:pt x="20799" y="18755"/>
                    <a:pt x="20738" y="18905"/>
                  </a:cubicBezTo>
                  <a:cubicBezTo>
                    <a:pt x="20710" y="19008"/>
                    <a:pt x="20681" y="19104"/>
                    <a:pt x="20649" y="19206"/>
                  </a:cubicBezTo>
                  <a:cubicBezTo>
                    <a:pt x="20593" y="19333"/>
                    <a:pt x="20532" y="19459"/>
                    <a:pt x="20457" y="19531"/>
                  </a:cubicBezTo>
                  <a:cubicBezTo>
                    <a:pt x="20429" y="19556"/>
                    <a:pt x="20414" y="19586"/>
                    <a:pt x="20382" y="19610"/>
                  </a:cubicBezTo>
                  <a:cubicBezTo>
                    <a:pt x="20325" y="19683"/>
                    <a:pt x="20265" y="19761"/>
                    <a:pt x="20176" y="19761"/>
                  </a:cubicBezTo>
                  <a:cubicBezTo>
                    <a:pt x="20115" y="19784"/>
                    <a:pt x="20058" y="19809"/>
                    <a:pt x="20012" y="19833"/>
                  </a:cubicBezTo>
                  <a:cubicBezTo>
                    <a:pt x="19984" y="19833"/>
                    <a:pt x="19969" y="19857"/>
                    <a:pt x="19937" y="19857"/>
                  </a:cubicBezTo>
                  <a:cubicBezTo>
                    <a:pt x="19791" y="19857"/>
                    <a:pt x="19656" y="19857"/>
                    <a:pt x="19506" y="19784"/>
                  </a:cubicBezTo>
                  <a:cubicBezTo>
                    <a:pt x="19478" y="19761"/>
                    <a:pt x="19449" y="19761"/>
                    <a:pt x="19435" y="19761"/>
                  </a:cubicBezTo>
                  <a:cubicBezTo>
                    <a:pt x="19346" y="19737"/>
                    <a:pt x="19257" y="19706"/>
                    <a:pt x="19182" y="19610"/>
                  </a:cubicBezTo>
                  <a:cubicBezTo>
                    <a:pt x="19136" y="19586"/>
                    <a:pt x="19094" y="19508"/>
                    <a:pt x="19033" y="19508"/>
                  </a:cubicBezTo>
                  <a:cubicBezTo>
                    <a:pt x="18915" y="19459"/>
                    <a:pt x="18795" y="19333"/>
                    <a:pt x="18691" y="19206"/>
                  </a:cubicBezTo>
                  <a:cubicBezTo>
                    <a:pt x="18663" y="19182"/>
                    <a:pt x="18634" y="19158"/>
                    <a:pt x="18616" y="19134"/>
                  </a:cubicBezTo>
                  <a:cubicBezTo>
                    <a:pt x="18528" y="19032"/>
                    <a:pt x="18438" y="18929"/>
                    <a:pt x="18349" y="18803"/>
                  </a:cubicBezTo>
                  <a:cubicBezTo>
                    <a:pt x="18261" y="18682"/>
                    <a:pt x="18171" y="18531"/>
                    <a:pt x="18082" y="18405"/>
                  </a:cubicBezTo>
                  <a:cubicBezTo>
                    <a:pt x="18011" y="18278"/>
                    <a:pt x="17922" y="18152"/>
                    <a:pt x="17847" y="18001"/>
                  </a:cubicBezTo>
                  <a:cubicBezTo>
                    <a:pt x="17833" y="17978"/>
                    <a:pt x="17815" y="17929"/>
                    <a:pt x="17787" y="17899"/>
                  </a:cubicBezTo>
                  <a:cubicBezTo>
                    <a:pt x="17726" y="17802"/>
                    <a:pt x="17670" y="17700"/>
                    <a:pt x="17609" y="17574"/>
                  </a:cubicBezTo>
                  <a:cubicBezTo>
                    <a:pt x="17595" y="17549"/>
                    <a:pt x="17580" y="17502"/>
                    <a:pt x="17548" y="17477"/>
                  </a:cubicBezTo>
                  <a:cubicBezTo>
                    <a:pt x="17520" y="17399"/>
                    <a:pt x="17459" y="17327"/>
                    <a:pt x="17445" y="17249"/>
                  </a:cubicBezTo>
                  <a:cubicBezTo>
                    <a:pt x="17403" y="17098"/>
                    <a:pt x="17342" y="16971"/>
                    <a:pt x="17281" y="16875"/>
                  </a:cubicBezTo>
                  <a:cubicBezTo>
                    <a:pt x="17136" y="16574"/>
                    <a:pt x="17014" y="16218"/>
                    <a:pt x="16882" y="15917"/>
                  </a:cubicBezTo>
                  <a:cubicBezTo>
                    <a:pt x="16779" y="15694"/>
                    <a:pt x="16705" y="15465"/>
                    <a:pt x="16615" y="15242"/>
                  </a:cubicBezTo>
                  <a:cubicBezTo>
                    <a:pt x="16587" y="15140"/>
                    <a:pt x="16541" y="15068"/>
                    <a:pt x="16512" y="14965"/>
                  </a:cubicBezTo>
                  <a:cubicBezTo>
                    <a:pt x="16423" y="14766"/>
                    <a:pt x="16363" y="14585"/>
                    <a:pt x="16274" y="14387"/>
                  </a:cubicBezTo>
                  <a:cubicBezTo>
                    <a:pt x="16231" y="14260"/>
                    <a:pt x="16156" y="14133"/>
                    <a:pt x="16124" y="13983"/>
                  </a:cubicBezTo>
                  <a:cubicBezTo>
                    <a:pt x="16096" y="13911"/>
                    <a:pt x="16067" y="13808"/>
                    <a:pt x="16035" y="13736"/>
                  </a:cubicBezTo>
                  <a:cubicBezTo>
                    <a:pt x="16007" y="13681"/>
                    <a:pt x="15964" y="13634"/>
                    <a:pt x="15932" y="13562"/>
                  </a:cubicBezTo>
                  <a:cubicBezTo>
                    <a:pt x="15815" y="13332"/>
                    <a:pt x="15725" y="13110"/>
                    <a:pt x="15622" y="12880"/>
                  </a:cubicBezTo>
                  <a:cubicBezTo>
                    <a:pt x="15590" y="12808"/>
                    <a:pt x="15562" y="12754"/>
                    <a:pt x="15533" y="12706"/>
                  </a:cubicBezTo>
                  <a:cubicBezTo>
                    <a:pt x="15487" y="12627"/>
                    <a:pt x="15430" y="12531"/>
                    <a:pt x="15384" y="12428"/>
                  </a:cubicBezTo>
                  <a:lnTo>
                    <a:pt x="15191" y="12103"/>
                  </a:lnTo>
                  <a:cubicBezTo>
                    <a:pt x="15145" y="12025"/>
                    <a:pt x="15103" y="12001"/>
                    <a:pt x="15074" y="11929"/>
                  </a:cubicBezTo>
                  <a:cubicBezTo>
                    <a:pt x="15028" y="11802"/>
                    <a:pt x="14985" y="11724"/>
                    <a:pt x="14924" y="11627"/>
                  </a:cubicBezTo>
                  <a:cubicBezTo>
                    <a:pt x="14821" y="11477"/>
                    <a:pt x="14718" y="11272"/>
                    <a:pt x="14611" y="11121"/>
                  </a:cubicBezTo>
                  <a:cubicBezTo>
                    <a:pt x="14508" y="10971"/>
                    <a:pt x="14390" y="10850"/>
                    <a:pt x="14287" y="10699"/>
                  </a:cubicBezTo>
                  <a:cubicBezTo>
                    <a:pt x="14227" y="10621"/>
                    <a:pt x="14184" y="10519"/>
                    <a:pt x="14109" y="10446"/>
                  </a:cubicBezTo>
                  <a:cubicBezTo>
                    <a:pt x="14049" y="10344"/>
                    <a:pt x="13988" y="10247"/>
                    <a:pt x="13931" y="10169"/>
                  </a:cubicBezTo>
                  <a:cubicBezTo>
                    <a:pt x="13885" y="10121"/>
                    <a:pt x="13842" y="10097"/>
                    <a:pt x="13796" y="10043"/>
                  </a:cubicBezTo>
                  <a:cubicBezTo>
                    <a:pt x="13721" y="9971"/>
                    <a:pt x="13664" y="9868"/>
                    <a:pt x="13618" y="9796"/>
                  </a:cubicBezTo>
                  <a:cubicBezTo>
                    <a:pt x="13529" y="9669"/>
                    <a:pt x="13426" y="9567"/>
                    <a:pt x="13337" y="9441"/>
                  </a:cubicBezTo>
                  <a:cubicBezTo>
                    <a:pt x="13276" y="9368"/>
                    <a:pt x="13219" y="9290"/>
                    <a:pt x="13173" y="9242"/>
                  </a:cubicBezTo>
                  <a:cubicBezTo>
                    <a:pt x="13098" y="9163"/>
                    <a:pt x="13041" y="9091"/>
                    <a:pt x="12966" y="9043"/>
                  </a:cubicBezTo>
                  <a:cubicBezTo>
                    <a:pt x="12938" y="9043"/>
                    <a:pt x="12920" y="8989"/>
                    <a:pt x="12892" y="8940"/>
                  </a:cubicBezTo>
                  <a:cubicBezTo>
                    <a:pt x="12877" y="8940"/>
                    <a:pt x="12877" y="8916"/>
                    <a:pt x="12863" y="8892"/>
                  </a:cubicBezTo>
                  <a:cubicBezTo>
                    <a:pt x="12774" y="8814"/>
                    <a:pt x="12685" y="8712"/>
                    <a:pt x="12596" y="8639"/>
                  </a:cubicBezTo>
                  <a:cubicBezTo>
                    <a:pt x="12521" y="8591"/>
                    <a:pt x="12461" y="8537"/>
                    <a:pt x="12386" y="8488"/>
                  </a:cubicBezTo>
                  <a:cubicBezTo>
                    <a:pt x="12358" y="8441"/>
                    <a:pt x="12297" y="8386"/>
                    <a:pt x="12254" y="8386"/>
                  </a:cubicBezTo>
                  <a:cubicBezTo>
                    <a:pt x="12185" y="8386"/>
                    <a:pt x="12117" y="8375"/>
                    <a:pt x="12047" y="8375"/>
                  </a:cubicBezTo>
                  <a:cubicBezTo>
                    <a:pt x="12012" y="8375"/>
                    <a:pt x="11976" y="8378"/>
                    <a:pt x="11941" y="8386"/>
                  </a:cubicBezTo>
                  <a:cubicBezTo>
                    <a:pt x="11884" y="8386"/>
                    <a:pt x="11824" y="8441"/>
                    <a:pt x="11763" y="8464"/>
                  </a:cubicBezTo>
                  <a:cubicBezTo>
                    <a:pt x="11706" y="8513"/>
                    <a:pt x="11692" y="8615"/>
                    <a:pt x="11660" y="8712"/>
                  </a:cubicBezTo>
                  <a:cubicBezTo>
                    <a:pt x="11631" y="8766"/>
                    <a:pt x="11631" y="8838"/>
                    <a:pt x="11631" y="8916"/>
                  </a:cubicBezTo>
                  <a:lnTo>
                    <a:pt x="11631" y="9091"/>
                  </a:lnTo>
                  <a:cubicBezTo>
                    <a:pt x="11631" y="9392"/>
                    <a:pt x="11674" y="9694"/>
                    <a:pt x="11720" y="9994"/>
                  </a:cubicBezTo>
                  <a:cubicBezTo>
                    <a:pt x="11749" y="10193"/>
                    <a:pt x="11795" y="10368"/>
                    <a:pt x="11824" y="10573"/>
                  </a:cubicBezTo>
                  <a:cubicBezTo>
                    <a:pt x="11838" y="10645"/>
                    <a:pt x="11852" y="10724"/>
                    <a:pt x="11852" y="10796"/>
                  </a:cubicBezTo>
                  <a:cubicBezTo>
                    <a:pt x="11870" y="11025"/>
                    <a:pt x="11927" y="11248"/>
                    <a:pt x="11973" y="11453"/>
                  </a:cubicBezTo>
                  <a:lnTo>
                    <a:pt x="11973" y="11573"/>
                  </a:lnTo>
                  <a:cubicBezTo>
                    <a:pt x="11987" y="11676"/>
                    <a:pt x="12016" y="11778"/>
                    <a:pt x="12030" y="11875"/>
                  </a:cubicBezTo>
                  <a:cubicBezTo>
                    <a:pt x="12048" y="12079"/>
                    <a:pt x="12062" y="12278"/>
                    <a:pt x="12076" y="12453"/>
                  </a:cubicBezTo>
                  <a:cubicBezTo>
                    <a:pt x="12091" y="12555"/>
                    <a:pt x="12076" y="12627"/>
                    <a:pt x="12076" y="12730"/>
                  </a:cubicBezTo>
                  <a:lnTo>
                    <a:pt x="12076" y="12880"/>
                  </a:lnTo>
                  <a:cubicBezTo>
                    <a:pt x="12076" y="12983"/>
                    <a:pt x="12091" y="13079"/>
                    <a:pt x="12091" y="13182"/>
                  </a:cubicBezTo>
                  <a:cubicBezTo>
                    <a:pt x="12076" y="13356"/>
                    <a:pt x="12062" y="13531"/>
                    <a:pt x="12001" y="13681"/>
                  </a:cubicBezTo>
                  <a:cubicBezTo>
                    <a:pt x="11898" y="13935"/>
                    <a:pt x="11763" y="14061"/>
                    <a:pt x="11603" y="14110"/>
                  </a:cubicBezTo>
                  <a:cubicBezTo>
                    <a:pt x="11528" y="14110"/>
                    <a:pt x="11453" y="14110"/>
                    <a:pt x="11393" y="14133"/>
                  </a:cubicBezTo>
                  <a:cubicBezTo>
                    <a:pt x="11343" y="14133"/>
                    <a:pt x="11301" y="14147"/>
                    <a:pt x="11261" y="14147"/>
                  </a:cubicBezTo>
                  <a:cubicBezTo>
                    <a:pt x="11240" y="14147"/>
                    <a:pt x="11221" y="14144"/>
                    <a:pt x="11200" y="14133"/>
                  </a:cubicBezTo>
                  <a:lnTo>
                    <a:pt x="11172" y="14133"/>
                  </a:lnTo>
                  <a:cubicBezTo>
                    <a:pt x="11051" y="14110"/>
                    <a:pt x="10933" y="14085"/>
                    <a:pt x="10816" y="14061"/>
                  </a:cubicBezTo>
                  <a:cubicBezTo>
                    <a:pt x="10770" y="14037"/>
                    <a:pt x="10727" y="14013"/>
                    <a:pt x="10681" y="14013"/>
                  </a:cubicBezTo>
                  <a:cubicBezTo>
                    <a:pt x="10563" y="13959"/>
                    <a:pt x="10446" y="13887"/>
                    <a:pt x="10357" y="13760"/>
                  </a:cubicBezTo>
                  <a:cubicBezTo>
                    <a:pt x="10365" y="13701"/>
                    <a:pt x="10373" y="13676"/>
                    <a:pt x="10387" y="13676"/>
                  </a:cubicBezTo>
                  <a:cubicBezTo>
                    <a:pt x="10397" y="13676"/>
                    <a:pt x="10410" y="13689"/>
                    <a:pt x="10428" y="13712"/>
                  </a:cubicBezTo>
                  <a:cubicBezTo>
                    <a:pt x="10489" y="13736"/>
                    <a:pt x="10549" y="13784"/>
                    <a:pt x="10606" y="13808"/>
                  </a:cubicBezTo>
                  <a:cubicBezTo>
                    <a:pt x="10713" y="13862"/>
                    <a:pt x="10802" y="13887"/>
                    <a:pt x="10905" y="13935"/>
                  </a:cubicBezTo>
                  <a:cubicBezTo>
                    <a:pt x="10994" y="13959"/>
                    <a:pt x="11097" y="13983"/>
                    <a:pt x="11186" y="13983"/>
                  </a:cubicBezTo>
                  <a:cubicBezTo>
                    <a:pt x="11304" y="13983"/>
                    <a:pt x="11407" y="13959"/>
                    <a:pt x="11514" y="13959"/>
                  </a:cubicBezTo>
                  <a:cubicBezTo>
                    <a:pt x="11631" y="13959"/>
                    <a:pt x="11749" y="13911"/>
                    <a:pt x="11852" y="13784"/>
                  </a:cubicBezTo>
                  <a:cubicBezTo>
                    <a:pt x="11913" y="13681"/>
                    <a:pt x="11973" y="13585"/>
                    <a:pt x="11987" y="13435"/>
                  </a:cubicBezTo>
                  <a:cubicBezTo>
                    <a:pt x="12001" y="13284"/>
                    <a:pt x="12016" y="13133"/>
                    <a:pt x="12001" y="12983"/>
                  </a:cubicBezTo>
                  <a:cubicBezTo>
                    <a:pt x="11987" y="12880"/>
                    <a:pt x="11987" y="12778"/>
                    <a:pt x="12001" y="12681"/>
                  </a:cubicBezTo>
                  <a:lnTo>
                    <a:pt x="12001" y="12555"/>
                  </a:lnTo>
                  <a:cubicBezTo>
                    <a:pt x="11987" y="12453"/>
                    <a:pt x="11973" y="12356"/>
                    <a:pt x="11973" y="12254"/>
                  </a:cubicBezTo>
                  <a:cubicBezTo>
                    <a:pt x="11959" y="12055"/>
                    <a:pt x="11927" y="11850"/>
                    <a:pt x="11898" y="11652"/>
                  </a:cubicBezTo>
                  <a:cubicBezTo>
                    <a:pt x="11884" y="11573"/>
                    <a:pt x="11870" y="11501"/>
                    <a:pt x="11852" y="11423"/>
                  </a:cubicBezTo>
                  <a:cubicBezTo>
                    <a:pt x="11824" y="11302"/>
                    <a:pt x="11795" y="11175"/>
                    <a:pt x="11781" y="11049"/>
                  </a:cubicBezTo>
                  <a:cubicBezTo>
                    <a:pt x="11749" y="10898"/>
                    <a:pt x="11734" y="10724"/>
                    <a:pt x="11720" y="10573"/>
                  </a:cubicBezTo>
                  <a:cubicBezTo>
                    <a:pt x="11692" y="10423"/>
                    <a:pt x="11660" y="10272"/>
                    <a:pt x="11631" y="10121"/>
                  </a:cubicBezTo>
                  <a:cubicBezTo>
                    <a:pt x="11617" y="10019"/>
                    <a:pt x="11603" y="9893"/>
                    <a:pt x="11585" y="9796"/>
                  </a:cubicBezTo>
                  <a:cubicBezTo>
                    <a:pt x="11542" y="9495"/>
                    <a:pt x="11528" y="9218"/>
                    <a:pt x="11528" y="8916"/>
                  </a:cubicBezTo>
                  <a:cubicBezTo>
                    <a:pt x="11528" y="8838"/>
                    <a:pt x="11514" y="8766"/>
                    <a:pt x="11514" y="8663"/>
                  </a:cubicBezTo>
                  <a:cubicBezTo>
                    <a:pt x="11514" y="8639"/>
                    <a:pt x="11571" y="8615"/>
                    <a:pt x="11542" y="8513"/>
                  </a:cubicBezTo>
                  <a:cubicBezTo>
                    <a:pt x="11528" y="8561"/>
                    <a:pt x="11528" y="8591"/>
                    <a:pt x="11514" y="8615"/>
                  </a:cubicBezTo>
                  <a:cubicBezTo>
                    <a:pt x="11453" y="8712"/>
                    <a:pt x="11453" y="8862"/>
                    <a:pt x="11439" y="8989"/>
                  </a:cubicBezTo>
                  <a:cubicBezTo>
                    <a:pt x="11439" y="9115"/>
                    <a:pt x="11453" y="9265"/>
                    <a:pt x="11467" y="9392"/>
                  </a:cubicBezTo>
                  <a:cubicBezTo>
                    <a:pt x="11467" y="9495"/>
                    <a:pt x="11467" y="9591"/>
                    <a:pt x="11496" y="9717"/>
                  </a:cubicBezTo>
                  <a:cubicBezTo>
                    <a:pt x="11528" y="9844"/>
                    <a:pt x="11528" y="9994"/>
                    <a:pt x="11557" y="10146"/>
                  </a:cubicBezTo>
                  <a:cubicBezTo>
                    <a:pt x="11603" y="10446"/>
                    <a:pt x="11660" y="10748"/>
                    <a:pt x="11706" y="11049"/>
                  </a:cubicBezTo>
                  <a:cubicBezTo>
                    <a:pt x="11706" y="11121"/>
                    <a:pt x="11720" y="11200"/>
                    <a:pt x="11734" y="11302"/>
                  </a:cubicBezTo>
                  <a:cubicBezTo>
                    <a:pt x="11781" y="11501"/>
                    <a:pt x="11809" y="11699"/>
                    <a:pt x="11838" y="11904"/>
                  </a:cubicBezTo>
                  <a:cubicBezTo>
                    <a:pt x="11852" y="12025"/>
                    <a:pt x="11838" y="12128"/>
                    <a:pt x="11870" y="12230"/>
                  </a:cubicBezTo>
                  <a:cubicBezTo>
                    <a:pt x="11898" y="12302"/>
                    <a:pt x="11898" y="12381"/>
                    <a:pt x="11898" y="12453"/>
                  </a:cubicBezTo>
                  <a:cubicBezTo>
                    <a:pt x="11884" y="12706"/>
                    <a:pt x="11898" y="12959"/>
                    <a:pt x="11898" y="13230"/>
                  </a:cubicBezTo>
                  <a:cubicBezTo>
                    <a:pt x="11884" y="13435"/>
                    <a:pt x="11824" y="13609"/>
                    <a:pt x="11706" y="13712"/>
                  </a:cubicBezTo>
                  <a:cubicBezTo>
                    <a:pt x="11645" y="13751"/>
                    <a:pt x="11575" y="13791"/>
                    <a:pt x="11502" y="13791"/>
                  </a:cubicBezTo>
                  <a:cubicBezTo>
                    <a:pt x="11486" y="13791"/>
                    <a:pt x="11470" y="13788"/>
                    <a:pt x="11453" y="13784"/>
                  </a:cubicBezTo>
                  <a:cubicBezTo>
                    <a:pt x="11425" y="13784"/>
                    <a:pt x="11393" y="13784"/>
                    <a:pt x="11364" y="13808"/>
                  </a:cubicBezTo>
                  <a:cubicBezTo>
                    <a:pt x="11338" y="13822"/>
                    <a:pt x="11310" y="13828"/>
                    <a:pt x="11282" y="13828"/>
                  </a:cubicBezTo>
                  <a:cubicBezTo>
                    <a:pt x="11200" y="13828"/>
                    <a:pt x="11113" y="13784"/>
                    <a:pt x="11037" y="13784"/>
                  </a:cubicBezTo>
                  <a:cubicBezTo>
                    <a:pt x="10980" y="13760"/>
                    <a:pt x="10919" y="13736"/>
                    <a:pt x="10873" y="13712"/>
                  </a:cubicBezTo>
                  <a:cubicBezTo>
                    <a:pt x="10727" y="13712"/>
                    <a:pt x="10577" y="13634"/>
                    <a:pt x="10446" y="13507"/>
                  </a:cubicBezTo>
                  <a:cubicBezTo>
                    <a:pt x="10414" y="13483"/>
                    <a:pt x="10385" y="13459"/>
                    <a:pt x="10371" y="13410"/>
                  </a:cubicBezTo>
                  <a:cubicBezTo>
                    <a:pt x="10371" y="13309"/>
                    <a:pt x="10357" y="13230"/>
                    <a:pt x="10385" y="13158"/>
                  </a:cubicBezTo>
                  <a:cubicBezTo>
                    <a:pt x="10460" y="13206"/>
                    <a:pt x="10517" y="13260"/>
                    <a:pt x="10592" y="13309"/>
                  </a:cubicBezTo>
                  <a:cubicBezTo>
                    <a:pt x="10606" y="13332"/>
                    <a:pt x="10624" y="13332"/>
                    <a:pt x="10638" y="13332"/>
                  </a:cubicBezTo>
                  <a:cubicBezTo>
                    <a:pt x="10770" y="13381"/>
                    <a:pt x="10919" y="13435"/>
                    <a:pt x="11051" y="13483"/>
                  </a:cubicBezTo>
                  <a:cubicBezTo>
                    <a:pt x="11069" y="13483"/>
                    <a:pt x="11083" y="13507"/>
                    <a:pt x="11083" y="13507"/>
                  </a:cubicBezTo>
                  <a:lnTo>
                    <a:pt x="11603" y="13507"/>
                  </a:lnTo>
                  <a:cubicBezTo>
                    <a:pt x="11603" y="13507"/>
                    <a:pt x="11631" y="13483"/>
                    <a:pt x="11646" y="13459"/>
                  </a:cubicBezTo>
                  <a:cubicBezTo>
                    <a:pt x="11749" y="13410"/>
                    <a:pt x="11749" y="13260"/>
                    <a:pt x="11763" y="13133"/>
                  </a:cubicBezTo>
                  <a:cubicBezTo>
                    <a:pt x="11763" y="13110"/>
                    <a:pt x="11763" y="13055"/>
                    <a:pt x="11749" y="13055"/>
                  </a:cubicBezTo>
                  <a:cubicBezTo>
                    <a:pt x="11706" y="12959"/>
                    <a:pt x="11692" y="12832"/>
                    <a:pt x="11706" y="12706"/>
                  </a:cubicBezTo>
                  <a:lnTo>
                    <a:pt x="11706" y="12507"/>
                  </a:lnTo>
                  <a:cubicBezTo>
                    <a:pt x="11720" y="12327"/>
                    <a:pt x="11674" y="12206"/>
                    <a:pt x="11660" y="12025"/>
                  </a:cubicBezTo>
                  <a:cubicBezTo>
                    <a:pt x="11646" y="11875"/>
                    <a:pt x="11617" y="11724"/>
                    <a:pt x="11571" y="11573"/>
                  </a:cubicBezTo>
                  <a:cubicBezTo>
                    <a:pt x="11557" y="11525"/>
                    <a:pt x="11571" y="11477"/>
                    <a:pt x="11557" y="11399"/>
                  </a:cubicBezTo>
                  <a:cubicBezTo>
                    <a:pt x="11542" y="11350"/>
                    <a:pt x="11514" y="11302"/>
                    <a:pt x="11496" y="11248"/>
                  </a:cubicBezTo>
                  <a:lnTo>
                    <a:pt x="11496" y="11200"/>
                  </a:lnTo>
                  <a:cubicBezTo>
                    <a:pt x="11482" y="11073"/>
                    <a:pt x="11467" y="10947"/>
                    <a:pt x="11453" y="10850"/>
                  </a:cubicBezTo>
                  <a:cubicBezTo>
                    <a:pt x="11425" y="10669"/>
                    <a:pt x="11393" y="10519"/>
                    <a:pt x="11364" y="10368"/>
                  </a:cubicBezTo>
                  <a:cubicBezTo>
                    <a:pt x="11350" y="10272"/>
                    <a:pt x="11318" y="10193"/>
                    <a:pt x="11304" y="10097"/>
                  </a:cubicBezTo>
                  <a:cubicBezTo>
                    <a:pt x="11304" y="9916"/>
                    <a:pt x="11275" y="9766"/>
                    <a:pt x="11247" y="9615"/>
                  </a:cubicBezTo>
                  <a:cubicBezTo>
                    <a:pt x="11229" y="9543"/>
                    <a:pt x="11229" y="9464"/>
                    <a:pt x="11247" y="9392"/>
                  </a:cubicBezTo>
                  <a:lnTo>
                    <a:pt x="11247" y="9265"/>
                  </a:lnTo>
                  <a:cubicBezTo>
                    <a:pt x="11229" y="9218"/>
                    <a:pt x="11215" y="9193"/>
                    <a:pt x="11229" y="9139"/>
                  </a:cubicBezTo>
                  <a:cubicBezTo>
                    <a:pt x="11229" y="9091"/>
                    <a:pt x="11215" y="9043"/>
                    <a:pt x="11215" y="8989"/>
                  </a:cubicBezTo>
                  <a:lnTo>
                    <a:pt x="11215" y="8790"/>
                  </a:lnTo>
                  <a:cubicBezTo>
                    <a:pt x="11200" y="8790"/>
                    <a:pt x="11186" y="8790"/>
                    <a:pt x="11172" y="8814"/>
                  </a:cubicBezTo>
                  <a:lnTo>
                    <a:pt x="11172" y="9218"/>
                  </a:lnTo>
                  <a:cubicBezTo>
                    <a:pt x="11172" y="9265"/>
                    <a:pt x="11186" y="9290"/>
                    <a:pt x="11186" y="9344"/>
                  </a:cubicBezTo>
                  <a:cubicBezTo>
                    <a:pt x="11158" y="9519"/>
                    <a:pt x="11215" y="9694"/>
                    <a:pt x="11215" y="9868"/>
                  </a:cubicBezTo>
                  <a:cubicBezTo>
                    <a:pt x="11215" y="10019"/>
                    <a:pt x="11261" y="10193"/>
                    <a:pt x="11290" y="10368"/>
                  </a:cubicBezTo>
                  <a:cubicBezTo>
                    <a:pt x="11318" y="10495"/>
                    <a:pt x="11336" y="10621"/>
                    <a:pt x="11364" y="10748"/>
                  </a:cubicBezTo>
                  <a:cubicBezTo>
                    <a:pt x="11364" y="10820"/>
                    <a:pt x="11378" y="10898"/>
                    <a:pt x="11393" y="10947"/>
                  </a:cubicBezTo>
                  <a:cubicBezTo>
                    <a:pt x="11425" y="11151"/>
                    <a:pt x="11439" y="11350"/>
                    <a:pt x="11467" y="11525"/>
                  </a:cubicBezTo>
                  <a:cubicBezTo>
                    <a:pt x="11514" y="11676"/>
                    <a:pt x="11528" y="11850"/>
                    <a:pt x="11542" y="12001"/>
                  </a:cubicBezTo>
                  <a:cubicBezTo>
                    <a:pt x="11557" y="12103"/>
                    <a:pt x="11542" y="12206"/>
                    <a:pt x="11557" y="12278"/>
                  </a:cubicBezTo>
                  <a:cubicBezTo>
                    <a:pt x="11585" y="12356"/>
                    <a:pt x="11585" y="12453"/>
                    <a:pt x="11585" y="12555"/>
                  </a:cubicBezTo>
                  <a:cubicBezTo>
                    <a:pt x="11528" y="12579"/>
                    <a:pt x="11467" y="12603"/>
                    <a:pt x="11407" y="12627"/>
                  </a:cubicBezTo>
                  <a:cubicBezTo>
                    <a:pt x="11378" y="12453"/>
                    <a:pt x="11364" y="12278"/>
                    <a:pt x="11336" y="12103"/>
                  </a:cubicBezTo>
                  <a:cubicBezTo>
                    <a:pt x="11318" y="11953"/>
                    <a:pt x="11290" y="11802"/>
                    <a:pt x="11261" y="11652"/>
                  </a:cubicBezTo>
                  <a:cubicBezTo>
                    <a:pt x="11247" y="11501"/>
                    <a:pt x="11215" y="11399"/>
                    <a:pt x="11200" y="11248"/>
                  </a:cubicBezTo>
                  <a:cubicBezTo>
                    <a:pt x="11158" y="10947"/>
                    <a:pt x="11097" y="10645"/>
                    <a:pt x="11037" y="10368"/>
                  </a:cubicBezTo>
                  <a:cubicBezTo>
                    <a:pt x="11037" y="10344"/>
                    <a:pt x="11023" y="10320"/>
                    <a:pt x="11023" y="10320"/>
                  </a:cubicBezTo>
                  <a:cubicBezTo>
                    <a:pt x="11023" y="10218"/>
                    <a:pt x="11008" y="10146"/>
                    <a:pt x="10994" y="10043"/>
                  </a:cubicBezTo>
                  <a:cubicBezTo>
                    <a:pt x="10994" y="9971"/>
                    <a:pt x="10962" y="9893"/>
                    <a:pt x="10962" y="9796"/>
                  </a:cubicBezTo>
                  <a:cubicBezTo>
                    <a:pt x="10948" y="9645"/>
                    <a:pt x="10933" y="9495"/>
                    <a:pt x="10948" y="9344"/>
                  </a:cubicBezTo>
                  <a:cubicBezTo>
                    <a:pt x="10948" y="9344"/>
                    <a:pt x="10933" y="9314"/>
                    <a:pt x="10933" y="9290"/>
                  </a:cubicBezTo>
                  <a:cubicBezTo>
                    <a:pt x="10919" y="9193"/>
                    <a:pt x="10905" y="9067"/>
                    <a:pt x="10919" y="8965"/>
                  </a:cubicBezTo>
                  <a:lnTo>
                    <a:pt x="10919" y="8766"/>
                  </a:lnTo>
                  <a:cubicBezTo>
                    <a:pt x="10891" y="8766"/>
                    <a:pt x="10873" y="8741"/>
                    <a:pt x="10859" y="8712"/>
                  </a:cubicBezTo>
                  <a:cubicBezTo>
                    <a:pt x="10859" y="8687"/>
                    <a:pt x="10859" y="8663"/>
                    <a:pt x="10873" y="8615"/>
                  </a:cubicBezTo>
                  <a:cubicBezTo>
                    <a:pt x="10844" y="8639"/>
                    <a:pt x="10830" y="8687"/>
                    <a:pt x="10830" y="8712"/>
                  </a:cubicBezTo>
                  <a:cubicBezTo>
                    <a:pt x="10816" y="8892"/>
                    <a:pt x="10816" y="9043"/>
                    <a:pt x="10816" y="9193"/>
                  </a:cubicBezTo>
                  <a:cubicBezTo>
                    <a:pt x="10816" y="9344"/>
                    <a:pt x="10830" y="9495"/>
                    <a:pt x="10844" y="9669"/>
                  </a:cubicBezTo>
                  <a:cubicBezTo>
                    <a:pt x="10859" y="9868"/>
                    <a:pt x="10873" y="10067"/>
                    <a:pt x="10905" y="10272"/>
                  </a:cubicBezTo>
                  <a:cubicBezTo>
                    <a:pt x="10933" y="10495"/>
                    <a:pt x="10980" y="10748"/>
                    <a:pt x="11008" y="10971"/>
                  </a:cubicBezTo>
                  <a:cubicBezTo>
                    <a:pt x="11037" y="11175"/>
                    <a:pt x="11051" y="11374"/>
                    <a:pt x="11097" y="11573"/>
                  </a:cubicBezTo>
                  <a:cubicBezTo>
                    <a:pt x="11140" y="11778"/>
                    <a:pt x="11172" y="12001"/>
                    <a:pt x="11200" y="12230"/>
                  </a:cubicBezTo>
                  <a:cubicBezTo>
                    <a:pt x="11215" y="12356"/>
                    <a:pt x="11229" y="12477"/>
                    <a:pt x="11215" y="12627"/>
                  </a:cubicBezTo>
                  <a:lnTo>
                    <a:pt x="11172" y="12627"/>
                  </a:lnTo>
                  <a:cubicBezTo>
                    <a:pt x="11111" y="12603"/>
                    <a:pt x="11051" y="12603"/>
                    <a:pt x="10994" y="12579"/>
                  </a:cubicBezTo>
                  <a:cubicBezTo>
                    <a:pt x="10919" y="12555"/>
                    <a:pt x="10844" y="12531"/>
                    <a:pt x="10770" y="12477"/>
                  </a:cubicBezTo>
                  <a:cubicBezTo>
                    <a:pt x="10638" y="12405"/>
                    <a:pt x="10517" y="12278"/>
                    <a:pt x="10399" y="12128"/>
                  </a:cubicBezTo>
                  <a:cubicBezTo>
                    <a:pt x="10357" y="12079"/>
                    <a:pt x="10339" y="12025"/>
                    <a:pt x="10339" y="11929"/>
                  </a:cubicBezTo>
                  <a:cubicBezTo>
                    <a:pt x="10339" y="11826"/>
                    <a:pt x="10325" y="11724"/>
                    <a:pt x="10325" y="11627"/>
                  </a:cubicBezTo>
                  <a:cubicBezTo>
                    <a:pt x="10310" y="11477"/>
                    <a:pt x="10296" y="11350"/>
                    <a:pt x="10282" y="11200"/>
                  </a:cubicBezTo>
                  <a:cubicBezTo>
                    <a:pt x="10282" y="11073"/>
                    <a:pt x="10268" y="10971"/>
                    <a:pt x="10250" y="10850"/>
                  </a:cubicBezTo>
                  <a:cubicBezTo>
                    <a:pt x="10250" y="10724"/>
                    <a:pt x="10236" y="10621"/>
                    <a:pt x="10222" y="10519"/>
                  </a:cubicBezTo>
                  <a:cubicBezTo>
                    <a:pt x="10222" y="10423"/>
                    <a:pt x="10222" y="10320"/>
                    <a:pt x="10207" y="10218"/>
                  </a:cubicBezTo>
                  <a:cubicBezTo>
                    <a:pt x="10179" y="9971"/>
                    <a:pt x="10147" y="9742"/>
                    <a:pt x="10118" y="9519"/>
                  </a:cubicBezTo>
                  <a:cubicBezTo>
                    <a:pt x="10090" y="9314"/>
                    <a:pt x="10072" y="9115"/>
                    <a:pt x="10043" y="8916"/>
                  </a:cubicBezTo>
                  <a:cubicBezTo>
                    <a:pt x="10015" y="8741"/>
                    <a:pt x="9983" y="8537"/>
                    <a:pt x="9954" y="8362"/>
                  </a:cubicBezTo>
                  <a:cubicBezTo>
                    <a:pt x="9940" y="8290"/>
                    <a:pt x="9940" y="8211"/>
                    <a:pt x="9926" y="8139"/>
                  </a:cubicBezTo>
                  <a:cubicBezTo>
                    <a:pt x="9880" y="7886"/>
                    <a:pt x="9823" y="7633"/>
                    <a:pt x="9776" y="7356"/>
                  </a:cubicBezTo>
                  <a:cubicBezTo>
                    <a:pt x="9748" y="7181"/>
                    <a:pt x="9716" y="7007"/>
                    <a:pt x="9673" y="6832"/>
                  </a:cubicBezTo>
                  <a:cubicBezTo>
                    <a:pt x="9645" y="6729"/>
                    <a:pt x="9613" y="6603"/>
                    <a:pt x="9584" y="6506"/>
                  </a:cubicBezTo>
                  <a:cubicBezTo>
                    <a:pt x="9538" y="6278"/>
                    <a:pt x="9481" y="6054"/>
                    <a:pt x="9420" y="5826"/>
                  </a:cubicBezTo>
                  <a:cubicBezTo>
                    <a:pt x="9360" y="5603"/>
                    <a:pt x="9289" y="5374"/>
                    <a:pt x="9214" y="5127"/>
                  </a:cubicBezTo>
                  <a:cubicBezTo>
                    <a:pt x="9153" y="4922"/>
                    <a:pt x="9078" y="4747"/>
                    <a:pt x="9022" y="4548"/>
                  </a:cubicBezTo>
                  <a:cubicBezTo>
                    <a:pt x="8990" y="4470"/>
                    <a:pt x="8975" y="4374"/>
                    <a:pt x="8933" y="4296"/>
                  </a:cubicBezTo>
                  <a:cubicBezTo>
                    <a:pt x="8844" y="4072"/>
                    <a:pt x="8783" y="3844"/>
                    <a:pt x="8666" y="3645"/>
                  </a:cubicBezTo>
                  <a:lnTo>
                    <a:pt x="8666" y="3621"/>
                  </a:lnTo>
                  <a:cubicBezTo>
                    <a:pt x="8634" y="3542"/>
                    <a:pt x="8605" y="3440"/>
                    <a:pt x="8559" y="3368"/>
                  </a:cubicBezTo>
                  <a:cubicBezTo>
                    <a:pt x="8427" y="3090"/>
                    <a:pt x="8292" y="2837"/>
                    <a:pt x="8160" y="2591"/>
                  </a:cubicBezTo>
                  <a:cubicBezTo>
                    <a:pt x="8114" y="2488"/>
                    <a:pt x="8085" y="2416"/>
                    <a:pt x="8043" y="2313"/>
                  </a:cubicBezTo>
                  <a:cubicBezTo>
                    <a:pt x="7982" y="2211"/>
                    <a:pt x="7921" y="2139"/>
                    <a:pt x="7865" y="2036"/>
                  </a:cubicBezTo>
                  <a:cubicBezTo>
                    <a:pt x="7818" y="1964"/>
                    <a:pt x="7758" y="1886"/>
                    <a:pt x="7715" y="1783"/>
                  </a:cubicBezTo>
                  <a:cubicBezTo>
                    <a:pt x="7626" y="1560"/>
                    <a:pt x="7476" y="1434"/>
                    <a:pt x="7359" y="1235"/>
                  </a:cubicBezTo>
                  <a:cubicBezTo>
                    <a:pt x="7313" y="1180"/>
                    <a:pt x="7256" y="1132"/>
                    <a:pt x="7195" y="1060"/>
                  </a:cubicBezTo>
                  <a:cubicBezTo>
                    <a:pt x="7152" y="1006"/>
                    <a:pt x="7106" y="934"/>
                    <a:pt x="7078" y="879"/>
                  </a:cubicBezTo>
                  <a:cubicBezTo>
                    <a:pt x="6989" y="759"/>
                    <a:pt x="6885" y="681"/>
                    <a:pt x="6796" y="608"/>
                  </a:cubicBezTo>
                  <a:cubicBezTo>
                    <a:pt x="6750" y="578"/>
                    <a:pt x="6722" y="530"/>
                    <a:pt x="6676" y="482"/>
                  </a:cubicBezTo>
                  <a:cubicBezTo>
                    <a:pt x="6618" y="403"/>
                    <a:pt x="6544" y="331"/>
                    <a:pt x="6469" y="331"/>
                  </a:cubicBezTo>
                  <a:cubicBezTo>
                    <a:pt x="6441" y="331"/>
                    <a:pt x="6423" y="331"/>
                    <a:pt x="6409" y="307"/>
                  </a:cubicBezTo>
                  <a:cubicBezTo>
                    <a:pt x="6291" y="204"/>
                    <a:pt x="6174" y="126"/>
                    <a:pt x="6038" y="102"/>
                  </a:cubicBezTo>
                  <a:cubicBezTo>
                    <a:pt x="5978" y="83"/>
                    <a:pt x="5929" y="47"/>
                    <a:pt x="5873" y="47"/>
                  </a:cubicBezTo>
                  <a:cubicBezTo>
                    <a:pt x="5859" y="47"/>
                    <a:pt x="5846" y="49"/>
                    <a:pt x="5832" y="54"/>
                  </a:cubicBezTo>
                  <a:lnTo>
                    <a:pt x="5800" y="54"/>
                  </a:lnTo>
                  <a:cubicBezTo>
                    <a:pt x="5728" y="28"/>
                    <a:pt x="5656" y="0"/>
                    <a:pt x="558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2" name="Google Shape;3249;p32"/>
            <p:cNvSpPr/>
            <p:nvPr/>
          </p:nvSpPr>
          <p:spPr>
            <a:xfrm>
              <a:off x="1177596" y="397264"/>
              <a:ext cx="738721" cy="647808"/>
            </a:xfrm>
            <a:custGeom>
              <a:avLst/>
              <a:gdLst/>
              <a:ahLst/>
              <a:cxnLst>
                <a:cxn ang="0">
                  <a:pos x="wd2" y="hd2"/>
                </a:cxn>
                <a:cxn ang="5400000">
                  <a:pos x="wd2" y="hd2"/>
                </a:cxn>
                <a:cxn ang="10800000">
                  <a:pos x="wd2" y="hd2"/>
                </a:cxn>
                <a:cxn ang="16200000">
                  <a:pos x="wd2" y="hd2"/>
                </a:cxn>
              </a:cxnLst>
              <a:rect l="0" t="0" r="r" b="b"/>
              <a:pathLst>
                <a:path w="21543" h="21600" extrusionOk="0">
                  <a:moveTo>
                    <a:pt x="118" y="0"/>
                  </a:moveTo>
                  <a:cubicBezTo>
                    <a:pt x="78" y="0"/>
                    <a:pt x="40" y="45"/>
                    <a:pt x="0" y="90"/>
                  </a:cubicBezTo>
                  <a:cubicBezTo>
                    <a:pt x="245" y="180"/>
                    <a:pt x="490" y="180"/>
                    <a:pt x="736" y="325"/>
                  </a:cubicBezTo>
                  <a:cubicBezTo>
                    <a:pt x="982" y="461"/>
                    <a:pt x="1188" y="607"/>
                    <a:pt x="1433" y="798"/>
                  </a:cubicBezTo>
                  <a:cubicBezTo>
                    <a:pt x="1512" y="842"/>
                    <a:pt x="1590" y="842"/>
                    <a:pt x="1678" y="887"/>
                  </a:cubicBezTo>
                  <a:cubicBezTo>
                    <a:pt x="2003" y="1123"/>
                    <a:pt x="2327" y="1359"/>
                    <a:pt x="2661" y="1583"/>
                  </a:cubicBezTo>
                  <a:cubicBezTo>
                    <a:pt x="2779" y="1640"/>
                    <a:pt x="2867" y="1774"/>
                    <a:pt x="2946" y="1819"/>
                  </a:cubicBezTo>
                  <a:cubicBezTo>
                    <a:pt x="3063" y="1920"/>
                    <a:pt x="3191" y="2009"/>
                    <a:pt x="3358" y="2100"/>
                  </a:cubicBezTo>
                  <a:cubicBezTo>
                    <a:pt x="3721" y="2380"/>
                    <a:pt x="4045" y="2762"/>
                    <a:pt x="4457" y="3043"/>
                  </a:cubicBezTo>
                  <a:cubicBezTo>
                    <a:pt x="4624" y="3133"/>
                    <a:pt x="4781" y="3324"/>
                    <a:pt x="4948" y="3458"/>
                  </a:cubicBezTo>
                  <a:lnTo>
                    <a:pt x="5115" y="3649"/>
                  </a:lnTo>
                  <a:cubicBezTo>
                    <a:pt x="5155" y="3649"/>
                    <a:pt x="5193" y="3693"/>
                    <a:pt x="5233" y="3693"/>
                  </a:cubicBezTo>
                  <a:cubicBezTo>
                    <a:pt x="5440" y="3885"/>
                    <a:pt x="5645" y="4064"/>
                    <a:pt x="5812" y="4255"/>
                  </a:cubicBezTo>
                  <a:cubicBezTo>
                    <a:pt x="5969" y="4389"/>
                    <a:pt x="6176" y="4491"/>
                    <a:pt x="6304" y="4671"/>
                  </a:cubicBezTo>
                  <a:cubicBezTo>
                    <a:pt x="6500" y="4951"/>
                    <a:pt x="6873" y="5052"/>
                    <a:pt x="7040" y="5423"/>
                  </a:cubicBezTo>
                  <a:lnTo>
                    <a:pt x="7078" y="5423"/>
                  </a:lnTo>
                  <a:cubicBezTo>
                    <a:pt x="7364" y="5703"/>
                    <a:pt x="7649" y="5984"/>
                    <a:pt x="7933" y="6265"/>
                  </a:cubicBezTo>
                  <a:cubicBezTo>
                    <a:pt x="8101" y="6411"/>
                    <a:pt x="8218" y="6545"/>
                    <a:pt x="8385" y="6736"/>
                  </a:cubicBezTo>
                  <a:cubicBezTo>
                    <a:pt x="8551" y="6871"/>
                    <a:pt x="8670" y="7061"/>
                    <a:pt x="8797" y="7253"/>
                  </a:cubicBezTo>
                  <a:cubicBezTo>
                    <a:pt x="8875" y="7343"/>
                    <a:pt x="8915" y="7477"/>
                    <a:pt x="9043" y="7533"/>
                  </a:cubicBezTo>
                  <a:cubicBezTo>
                    <a:pt x="9288" y="7668"/>
                    <a:pt x="9446" y="7903"/>
                    <a:pt x="9612" y="8140"/>
                  </a:cubicBezTo>
                  <a:cubicBezTo>
                    <a:pt x="9818" y="8420"/>
                    <a:pt x="9986" y="8745"/>
                    <a:pt x="10231" y="8936"/>
                  </a:cubicBezTo>
                  <a:cubicBezTo>
                    <a:pt x="10270" y="8936"/>
                    <a:pt x="10309" y="8982"/>
                    <a:pt x="10309" y="8982"/>
                  </a:cubicBezTo>
                  <a:cubicBezTo>
                    <a:pt x="10594" y="9396"/>
                    <a:pt x="10879" y="9824"/>
                    <a:pt x="11124" y="10238"/>
                  </a:cubicBezTo>
                  <a:cubicBezTo>
                    <a:pt x="11331" y="10520"/>
                    <a:pt x="11497" y="10800"/>
                    <a:pt x="11654" y="11036"/>
                  </a:cubicBezTo>
                  <a:cubicBezTo>
                    <a:pt x="11821" y="11226"/>
                    <a:pt x="11988" y="11462"/>
                    <a:pt x="12067" y="11687"/>
                  </a:cubicBezTo>
                  <a:cubicBezTo>
                    <a:pt x="12106" y="11743"/>
                    <a:pt x="12145" y="11833"/>
                    <a:pt x="12195" y="11922"/>
                  </a:cubicBezTo>
                  <a:cubicBezTo>
                    <a:pt x="12352" y="12159"/>
                    <a:pt x="12518" y="12394"/>
                    <a:pt x="12685" y="12675"/>
                  </a:cubicBezTo>
                  <a:cubicBezTo>
                    <a:pt x="12804" y="12809"/>
                    <a:pt x="12931" y="13001"/>
                    <a:pt x="13009" y="13192"/>
                  </a:cubicBezTo>
                  <a:cubicBezTo>
                    <a:pt x="13127" y="13472"/>
                    <a:pt x="13294" y="13708"/>
                    <a:pt x="13421" y="13988"/>
                  </a:cubicBezTo>
                  <a:cubicBezTo>
                    <a:pt x="13539" y="14123"/>
                    <a:pt x="13618" y="14314"/>
                    <a:pt x="13746" y="14493"/>
                  </a:cubicBezTo>
                  <a:cubicBezTo>
                    <a:pt x="13825" y="14639"/>
                    <a:pt x="13913" y="14830"/>
                    <a:pt x="13991" y="15010"/>
                  </a:cubicBezTo>
                  <a:cubicBezTo>
                    <a:pt x="14354" y="15572"/>
                    <a:pt x="14689" y="16132"/>
                    <a:pt x="15051" y="16694"/>
                  </a:cubicBezTo>
                  <a:cubicBezTo>
                    <a:pt x="15258" y="16974"/>
                    <a:pt x="15464" y="17211"/>
                    <a:pt x="15631" y="17536"/>
                  </a:cubicBezTo>
                  <a:cubicBezTo>
                    <a:pt x="15670" y="17637"/>
                    <a:pt x="15710" y="17682"/>
                    <a:pt x="15748" y="17727"/>
                  </a:cubicBezTo>
                  <a:cubicBezTo>
                    <a:pt x="15955" y="17962"/>
                    <a:pt x="16162" y="18198"/>
                    <a:pt x="16367" y="18423"/>
                  </a:cubicBezTo>
                  <a:cubicBezTo>
                    <a:pt x="16612" y="18759"/>
                    <a:pt x="16809" y="19040"/>
                    <a:pt x="17104" y="19321"/>
                  </a:cubicBezTo>
                  <a:cubicBezTo>
                    <a:pt x="17467" y="19691"/>
                    <a:pt x="17840" y="20062"/>
                    <a:pt x="18204" y="20387"/>
                  </a:cubicBezTo>
                  <a:cubicBezTo>
                    <a:pt x="18655" y="20768"/>
                    <a:pt x="19106" y="21050"/>
                    <a:pt x="19597" y="21285"/>
                  </a:cubicBezTo>
                  <a:cubicBezTo>
                    <a:pt x="19804" y="21375"/>
                    <a:pt x="20001" y="21420"/>
                    <a:pt x="20206" y="21464"/>
                  </a:cubicBezTo>
                  <a:cubicBezTo>
                    <a:pt x="20373" y="21510"/>
                    <a:pt x="20540" y="21510"/>
                    <a:pt x="20697" y="21566"/>
                  </a:cubicBezTo>
                  <a:cubicBezTo>
                    <a:pt x="20761" y="21588"/>
                    <a:pt x="20822" y="21600"/>
                    <a:pt x="20889" y="21600"/>
                  </a:cubicBezTo>
                  <a:cubicBezTo>
                    <a:pt x="20955" y="21600"/>
                    <a:pt x="21026" y="21588"/>
                    <a:pt x="21110" y="21566"/>
                  </a:cubicBezTo>
                  <a:cubicBezTo>
                    <a:pt x="21394" y="21464"/>
                    <a:pt x="21562" y="21139"/>
                    <a:pt x="21522" y="20814"/>
                  </a:cubicBezTo>
                  <a:lnTo>
                    <a:pt x="21522" y="20724"/>
                  </a:lnTo>
                  <a:cubicBezTo>
                    <a:pt x="21600" y="20443"/>
                    <a:pt x="21434" y="20208"/>
                    <a:pt x="21394" y="19972"/>
                  </a:cubicBezTo>
                  <a:cubicBezTo>
                    <a:pt x="21394" y="19897"/>
                    <a:pt x="21367" y="19815"/>
                    <a:pt x="21285" y="19815"/>
                  </a:cubicBezTo>
                  <a:cubicBezTo>
                    <a:pt x="21268" y="19815"/>
                    <a:pt x="21249" y="19819"/>
                    <a:pt x="21227" y="19826"/>
                  </a:cubicBezTo>
                  <a:cubicBezTo>
                    <a:pt x="21149" y="20107"/>
                    <a:pt x="21110" y="20387"/>
                    <a:pt x="21070" y="20668"/>
                  </a:cubicBezTo>
                  <a:cubicBezTo>
                    <a:pt x="21031" y="20859"/>
                    <a:pt x="20943" y="20949"/>
                    <a:pt x="20786" y="20949"/>
                  </a:cubicBezTo>
                  <a:cubicBezTo>
                    <a:pt x="20579" y="20949"/>
                    <a:pt x="20413" y="20904"/>
                    <a:pt x="20206" y="20859"/>
                  </a:cubicBezTo>
                  <a:cubicBezTo>
                    <a:pt x="19715" y="20768"/>
                    <a:pt x="19264" y="20533"/>
                    <a:pt x="18821" y="20208"/>
                  </a:cubicBezTo>
                  <a:cubicBezTo>
                    <a:pt x="18370" y="19926"/>
                    <a:pt x="17957" y="19545"/>
                    <a:pt x="17595" y="19086"/>
                  </a:cubicBezTo>
                  <a:cubicBezTo>
                    <a:pt x="17349" y="18804"/>
                    <a:pt x="17055" y="18569"/>
                    <a:pt x="16809" y="18244"/>
                  </a:cubicBezTo>
                  <a:cubicBezTo>
                    <a:pt x="16564" y="18007"/>
                    <a:pt x="16367" y="17727"/>
                    <a:pt x="16122" y="17446"/>
                  </a:cubicBezTo>
                  <a:cubicBezTo>
                    <a:pt x="16034" y="17300"/>
                    <a:pt x="15955" y="17165"/>
                    <a:pt x="15876" y="17019"/>
                  </a:cubicBezTo>
                  <a:cubicBezTo>
                    <a:pt x="15827" y="16929"/>
                    <a:pt x="15748" y="16840"/>
                    <a:pt x="15670" y="16739"/>
                  </a:cubicBezTo>
                  <a:cubicBezTo>
                    <a:pt x="15464" y="16414"/>
                    <a:pt x="15218" y="16132"/>
                    <a:pt x="15051" y="15762"/>
                  </a:cubicBezTo>
                  <a:cubicBezTo>
                    <a:pt x="14973" y="15616"/>
                    <a:pt x="14894" y="15436"/>
                    <a:pt x="14767" y="15290"/>
                  </a:cubicBezTo>
                  <a:cubicBezTo>
                    <a:pt x="14649" y="15055"/>
                    <a:pt x="14482" y="14830"/>
                    <a:pt x="14315" y="14594"/>
                  </a:cubicBezTo>
                  <a:cubicBezTo>
                    <a:pt x="14237" y="14448"/>
                    <a:pt x="14197" y="14314"/>
                    <a:pt x="14109" y="14213"/>
                  </a:cubicBezTo>
                  <a:cubicBezTo>
                    <a:pt x="13952" y="13932"/>
                    <a:pt x="13785" y="13651"/>
                    <a:pt x="13618" y="13427"/>
                  </a:cubicBezTo>
                  <a:cubicBezTo>
                    <a:pt x="13373" y="13046"/>
                    <a:pt x="13216" y="12630"/>
                    <a:pt x="12970" y="12304"/>
                  </a:cubicBezTo>
                  <a:cubicBezTo>
                    <a:pt x="12725" y="11878"/>
                    <a:pt x="12440" y="11508"/>
                    <a:pt x="12233" y="11125"/>
                  </a:cubicBezTo>
                  <a:cubicBezTo>
                    <a:pt x="12195" y="11036"/>
                    <a:pt x="12145" y="10946"/>
                    <a:pt x="12067" y="10845"/>
                  </a:cubicBezTo>
                  <a:cubicBezTo>
                    <a:pt x="11949" y="10666"/>
                    <a:pt x="11782" y="10520"/>
                    <a:pt x="11654" y="10340"/>
                  </a:cubicBezTo>
                  <a:cubicBezTo>
                    <a:pt x="11291" y="9778"/>
                    <a:pt x="10967" y="9262"/>
                    <a:pt x="10594" y="8745"/>
                  </a:cubicBezTo>
                  <a:cubicBezTo>
                    <a:pt x="10348" y="8420"/>
                    <a:pt x="10064" y="8094"/>
                    <a:pt x="9779" y="7757"/>
                  </a:cubicBezTo>
                  <a:cubicBezTo>
                    <a:pt x="9651" y="7623"/>
                    <a:pt x="9612" y="7477"/>
                    <a:pt x="9494" y="7387"/>
                  </a:cubicBezTo>
                  <a:cubicBezTo>
                    <a:pt x="9200" y="7197"/>
                    <a:pt x="9043" y="6915"/>
                    <a:pt x="8797" y="6635"/>
                  </a:cubicBezTo>
                  <a:cubicBezTo>
                    <a:pt x="8709" y="6501"/>
                    <a:pt x="8630" y="6411"/>
                    <a:pt x="8551" y="6310"/>
                  </a:cubicBezTo>
                  <a:cubicBezTo>
                    <a:pt x="8218" y="5984"/>
                    <a:pt x="7933" y="5703"/>
                    <a:pt x="7649" y="5423"/>
                  </a:cubicBezTo>
                  <a:lnTo>
                    <a:pt x="7570" y="5333"/>
                  </a:lnTo>
                  <a:cubicBezTo>
                    <a:pt x="7197" y="5007"/>
                    <a:pt x="6794" y="4671"/>
                    <a:pt x="6421" y="4300"/>
                  </a:cubicBezTo>
                  <a:cubicBezTo>
                    <a:pt x="6215" y="4109"/>
                    <a:pt x="6009" y="3975"/>
                    <a:pt x="5852" y="3739"/>
                  </a:cubicBezTo>
                  <a:cubicBezTo>
                    <a:pt x="5724" y="3604"/>
                    <a:pt x="5567" y="3547"/>
                    <a:pt x="5440" y="3458"/>
                  </a:cubicBezTo>
                  <a:cubicBezTo>
                    <a:pt x="5193" y="3222"/>
                    <a:pt x="4948" y="2987"/>
                    <a:pt x="4703" y="2807"/>
                  </a:cubicBezTo>
                  <a:cubicBezTo>
                    <a:pt x="4457" y="2616"/>
                    <a:pt x="4212" y="2425"/>
                    <a:pt x="4006" y="2246"/>
                  </a:cubicBezTo>
                  <a:cubicBezTo>
                    <a:pt x="3721" y="2009"/>
                    <a:pt x="3475" y="1729"/>
                    <a:pt x="3191" y="1583"/>
                  </a:cubicBezTo>
                  <a:cubicBezTo>
                    <a:pt x="2906" y="1449"/>
                    <a:pt x="2699" y="1213"/>
                    <a:pt x="2415" y="1022"/>
                  </a:cubicBezTo>
                  <a:cubicBezTo>
                    <a:pt x="2209" y="887"/>
                    <a:pt x="2003" y="741"/>
                    <a:pt x="1797" y="607"/>
                  </a:cubicBezTo>
                  <a:cubicBezTo>
                    <a:pt x="1512" y="461"/>
                    <a:pt x="1266" y="325"/>
                    <a:pt x="982" y="236"/>
                  </a:cubicBezTo>
                  <a:cubicBezTo>
                    <a:pt x="942" y="236"/>
                    <a:pt x="904" y="281"/>
                    <a:pt x="854" y="325"/>
                  </a:cubicBezTo>
                  <a:cubicBezTo>
                    <a:pt x="814" y="236"/>
                    <a:pt x="776" y="180"/>
                    <a:pt x="776" y="136"/>
                  </a:cubicBezTo>
                  <a:cubicBezTo>
                    <a:pt x="569" y="90"/>
                    <a:pt x="324" y="45"/>
                    <a:pt x="1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3" name="Google Shape;3250;p32"/>
            <p:cNvSpPr/>
            <p:nvPr/>
          </p:nvSpPr>
          <p:spPr>
            <a:xfrm>
              <a:off x="1260404" y="471701"/>
              <a:ext cx="683415" cy="604355"/>
            </a:xfrm>
            <a:custGeom>
              <a:avLst/>
              <a:gdLst/>
              <a:ahLst/>
              <a:cxnLst>
                <a:cxn ang="0">
                  <a:pos x="wd2" y="hd2"/>
                </a:cxn>
                <a:cxn ang="5400000">
                  <a:pos x="wd2" y="hd2"/>
                </a:cxn>
                <a:cxn ang="10800000">
                  <a:pos x="wd2" y="hd2"/>
                </a:cxn>
                <a:cxn ang="16200000">
                  <a:pos x="wd2" y="hd2"/>
                </a:cxn>
              </a:cxnLst>
              <a:rect l="0" t="0" r="r" b="b"/>
              <a:pathLst>
                <a:path w="21481" h="21600" extrusionOk="0">
                  <a:moveTo>
                    <a:pt x="0" y="0"/>
                  </a:moveTo>
                  <a:cubicBezTo>
                    <a:pt x="43" y="47"/>
                    <a:pt x="85" y="96"/>
                    <a:pt x="128" y="144"/>
                  </a:cubicBezTo>
                  <a:cubicBezTo>
                    <a:pt x="169" y="144"/>
                    <a:pt x="223" y="192"/>
                    <a:pt x="265" y="192"/>
                  </a:cubicBezTo>
                  <a:cubicBezTo>
                    <a:pt x="392" y="300"/>
                    <a:pt x="572" y="444"/>
                    <a:pt x="752" y="541"/>
                  </a:cubicBezTo>
                  <a:cubicBezTo>
                    <a:pt x="699" y="541"/>
                    <a:pt x="699" y="541"/>
                    <a:pt x="752" y="601"/>
                  </a:cubicBezTo>
                  <a:cubicBezTo>
                    <a:pt x="1016" y="793"/>
                    <a:pt x="1228" y="1142"/>
                    <a:pt x="1545" y="1299"/>
                  </a:cubicBezTo>
                  <a:cubicBezTo>
                    <a:pt x="1757" y="1395"/>
                    <a:pt x="1937" y="1600"/>
                    <a:pt x="2117" y="1744"/>
                  </a:cubicBezTo>
                  <a:cubicBezTo>
                    <a:pt x="2244" y="1901"/>
                    <a:pt x="2424" y="2045"/>
                    <a:pt x="2550" y="2154"/>
                  </a:cubicBezTo>
                  <a:cubicBezTo>
                    <a:pt x="2688" y="2201"/>
                    <a:pt x="2773" y="2298"/>
                    <a:pt x="2868" y="2406"/>
                  </a:cubicBezTo>
                  <a:cubicBezTo>
                    <a:pt x="2953" y="2550"/>
                    <a:pt x="3037" y="2647"/>
                    <a:pt x="3132" y="2755"/>
                  </a:cubicBezTo>
                  <a:cubicBezTo>
                    <a:pt x="3303" y="2900"/>
                    <a:pt x="3524" y="3008"/>
                    <a:pt x="3704" y="3200"/>
                  </a:cubicBezTo>
                  <a:cubicBezTo>
                    <a:pt x="3789" y="3357"/>
                    <a:pt x="3874" y="3501"/>
                    <a:pt x="4011" y="3549"/>
                  </a:cubicBezTo>
                  <a:cubicBezTo>
                    <a:pt x="4275" y="3657"/>
                    <a:pt x="4361" y="3911"/>
                    <a:pt x="4582" y="4055"/>
                  </a:cubicBezTo>
                  <a:cubicBezTo>
                    <a:pt x="4667" y="4103"/>
                    <a:pt x="4762" y="4151"/>
                    <a:pt x="4805" y="4211"/>
                  </a:cubicBezTo>
                  <a:cubicBezTo>
                    <a:pt x="4985" y="4403"/>
                    <a:pt x="5154" y="4560"/>
                    <a:pt x="5292" y="4752"/>
                  </a:cubicBezTo>
                  <a:cubicBezTo>
                    <a:pt x="5461" y="5006"/>
                    <a:pt x="5683" y="5210"/>
                    <a:pt x="5905" y="5414"/>
                  </a:cubicBezTo>
                  <a:lnTo>
                    <a:pt x="6170" y="5716"/>
                  </a:lnTo>
                  <a:cubicBezTo>
                    <a:pt x="6307" y="5860"/>
                    <a:pt x="6392" y="6064"/>
                    <a:pt x="6573" y="6208"/>
                  </a:cubicBezTo>
                  <a:cubicBezTo>
                    <a:pt x="6879" y="6413"/>
                    <a:pt x="7049" y="6762"/>
                    <a:pt x="7313" y="7063"/>
                  </a:cubicBezTo>
                  <a:cubicBezTo>
                    <a:pt x="7408" y="7219"/>
                    <a:pt x="7578" y="7364"/>
                    <a:pt x="7716" y="7568"/>
                  </a:cubicBezTo>
                  <a:cubicBezTo>
                    <a:pt x="7895" y="7762"/>
                    <a:pt x="8022" y="7965"/>
                    <a:pt x="8202" y="8218"/>
                  </a:cubicBezTo>
                  <a:cubicBezTo>
                    <a:pt x="8244" y="8362"/>
                    <a:pt x="8329" y="8470"/>
                    <a:pt x="8424" y="8567"/>
                  </a:cubicBezTo>
                  <a:cubicBezTo>
                    <a:pt x="8508" y="8664"/>
                    <a:pt x="8593" y="8772"/>
                    <a:pt x="8636" y="8868"/>
                  </a:cubicBezTo>
                  <a:cubicBezTo>
                    <a:pt x="8816" y="9121"/>
                    <a:pt x="8954" y="9373"/>
                    <a:pt x="9080" y="9626"/>
                  </a:cubicBezTo>
                  <a:cubicBezTo>
                    <a:pt x="9302" y="9927"/>
                    <a:pt x="9525" y="10275"/>
                    <a:pt x="9748" y="10624"/>
                  </a:cubicBezTo>
                  <a:cubicBezTo>
                    <a:pt x="10054" y="10974"/>
                    <a:pt x="10181" y="11480"/>
                    <a:pt x="10541" y="11829"/>
                  </a:cubicBezTo>
                  <a:cubicBezTo>
                    <a:pt x="10541" y="11877"/>
                    <a:pt x="10583" y="11924"/>
                    <a:pt x="10583" y="11924"/>
                  </a:cubicBezTo>
                  <a:cubicBezTo>
                    <a:pt x="10541" y="12033"/>
                    <a:pt x="10625" y="12033"/>
                    <a:pt x="10625" y="12081"/>
                  </a:cubicBezTo>
                  <a:cubicBezTo>
                    <a:pt x="10668" y="12226"/>
                    <a:pt x="10805" y="12226"/>
                    <a:pt x="10848" y="12382"/>
                  </a:cubicBezTo>
                  <a:cubicBezTo>
                    <a:pt x="10890" y="12478"/>
                    <a:pt x="10932" y="12634"/>
                    <a:pt x="10975" y="12731"/>
                  </a:cubicBezTo>
                  <a:cubicBezTo>
                    <a:pt x="11062" y="12819"/>
                    <a:pt x="11025" y="13038"/>
                    <a:pt x="11188" y="13038"/>
                  </a:cubicBezTo>
                  <a:cubicBezTo>
                    <a:pt x="11203" y="13038"/>
                    <a:pt x="11220" y="13035"/>
                    <a:pt x="11239" y="13032"/>
                  </a:cubicBezTo>
                  <a:cubicBezTo>
                    <a:pt x="11197" y="13176"/>
                    <a:pt x="11281" y="13236"/>
                    <a:pt x="11376" y="13332"/>
                  </a:cubicBezTo>
                  <a:cubicBezTo>
                    <a:pt x="11419" y="13429"/>
                    <a:pt x="11462" y="13537"/>
                    <a:pt x="11546" y="13634"/>
                  </a:cubicBezTo>
                  <a:cubicBezTo>
                    <a:pt x="11546" y="13682"/>
                    <a:pt x="11546" y="13778"/>
                    <a:pt x="11599" y="13838"/>
                  </a:cubicBezTo>
                  <a:cubicBezTo>
                    <a:pt x="11726" y="14031"/>
                    <a:pt x="11906" y="14283"/>
                    <a:pt x="12033" y="14536"/>
                  </a:cubicBezTo>
                  <a:cubicBezTo>
                    <a:pt x="12129" y="14632"/>
                    <a:pt x="12170" y="14680"/>
                    <a:pt x="12213" y="14788"/>
                  </a:cubicBezTo>
                  <a:cubicBezTo>
                    <a:pt x="12298" y="15041"/>
                    <a:pt x="12436" y="15234"/>
                    <a:pt x="12562" y="15439"/>
                  </a:cubicBezTo>
                  <a:cubicBezTo>
                    <a:pt x="12657" y="15642"/>
                    <a:pt x="12784" y="15836"/>
                    <a:pt x="12921" y="16040"/>
                  </a:cubicBezTo>
                  <a:lnTo>
                    <a:pt x="12869" y="16040"/>
                  </a:lnTo>
                  <a:cubicBezTo>
                    <a:pt x="12964" y="16088"/>
                    <a:pt x="13049" y="16136"/>
                    <a:pt x="13133" y="16185"/>
                  </a:cubicBezTo>
                  <a:cubicBezTo>
                    <a:pt x="13229" y="16293"/>
                    <a:pt x="13313" y="16437"/>
                    <a:pt x="13398" y="16593"/>
                  </a:cubicBezTo>
                  <a:cubicBezTo>
                    <a:pt x="13356" y="16642"/>
                    <a:pt x="13356" y="16690"/>
                    <a:pt x="13356" y="16690"/>
                  </a:cubicBezTo>
                  <a:cubicBezTo>
                    <a:pt x="13398" y="16738"/>
                    <a:pt x="13398" y="16846"/>
                    <a:pt x="13451" y="16846"/>
                  </a:cubicBezTo>
                  <a:cubicBezTo>
                    <a:pt x="13663" y="16990"/>
                    <a:pt x="13758" y="17244"/>
                    <a:pt x="13885" y="17447"/>
                  </a:cubicBezTo>
                  <a:cubicBezTo>
                    <a:pt x="13927" y="17544"/>
                    <a:pt x="14023" y="17641"/>
                    <a:pt x="14107" y="17749"/>
                  </a:cubicBezTo>
                  <a:cubicBezTo>
                    <a:pt x="14330" y="17990"/>
                    <a:pt x="14551" y="18193"/>
                    <a:pt x="14774" y="18447"/>
                  </a:cubicBezTo>
                  <a:cubicBezTo>
                    <a:pt x="14943" y="18699"/>
                    <a:pt x="15165" y="18844"/>
                    <a:pt x="15345" y="19096"/>
                  </a:cubicBezTo>
                  <a:lnTo>
                    <a:pt x="15430" y="19096"/>
                  </a:lnTo>
                  <a:cubicBezTo>
                    <a:pt x="15473" y="19193"/>
                    <a:pt x="15514" y="19301"/>
                    <a:pt x="15568" y="19349"/>
                  </a:cubicBezTo>
                  <a:cubicBezTo>
                    <a:pt x="15737" y="19554"/>
                    <a:pt x="15959" y="19698"/>
                    <a:pt x="16181" y="19903"/>
                  </a:cubicBezTo>
                  <a:cubicBezTo>
                    <a:pt x="16362" y="20047"/>
                    <a:pt x="16573" y="20252"/>
                    <a:pt x="16752" y="20396"/>
                  </a:cubicBezTo>
                  <a:cubicBezTo>
                    <a:pt x="16933" y="20552"/>
                    <a:pt x="17102" y="20649"/>
                    <a:pt x="17325" y="20757"/>
                  </a:cubicBezTo>
                  <a:cubicBezTo>
                    <a:pt x="17420" y="20805"/>
                    <a:pt x="17505" y="20854"/>
                    <a:pt x="17546" y="20901"/>
                  </a:cubicBezTo>
                  <a:lnTo>
                    <a:pt x="17726" y="20901"/>
                  </a:lnTo>
                  <a:cubicBezTo>
                    <a:pt x="17949" y="21106"/>
                    <a:pt x="18161" y="21250"/>
                    <a:pt x="18382" y="21298"/>
                  </a:cubicBezTo>
                  <a:cubicBezTo>
                    <a:pt x="18563" y="21298"/>
                    <a:pt x="18784" y="21359"/>
                    <a:pt x="18955" y="21406"/>
                  </a:cubicBezTo>
                  <a:cubicBezTo>
                    <a:pt x="19219" y="21552"/>
                    <a:pt x="19537" y="21406"/>
                    <a:pt x="19801" y="21600"/>
                  </a:cubicBezTo>
                  <a:cubicBezTo>
                    <a:pt x="19843" y="21552"/>
                    <a:pt x="19843" y="21503"/>
                    <a:pt x="19885" y="21455"/>
                  </a:cubicBezTo>
                  <a:lnTo>
                    <a:pt x="19885" y="21503"/>
                  </a:lnTo>
                  <a:lnTo>
                    <a:pt x="20234" y="21503"/>
                  </a:lnTo>
                  <a:cubicBezTo>
                    <a:pt x="20457" y="21455"/>
                    <a:pt x="20637" y="21406"/>
                    <a:pt x="20806" y="21203"/>
                  </a:cubicBezTo>
                  <a:cubicBezTo>
                    <a:pt x="20859" y="21154"/>
                    <a:pt x="20944" y="21106"/>
                    <a:pt x="21070" y="20998"/>
                  </a:cubicBezTo>
                  <a:cubicBezTo>
                    <a:pt x="21431" y="20347"/>
                    <a:pt x="21600" y="19601"/>
                    <a:pt x="21388" y="18796"/>
                  </a:cubicBezTo>
                  <a:cubicBezTo>
                    <a:pt x="21335" y="18844"/>
                    <a:pt x="21293" y="18844"/>
                    <a:pt x="21293" y="18844"/>
                  </a:cubicBezTo>
                  <a:cubicBezTo>
                    <a:pt x="21251" y="19493"/>
                    <a:pt x="21124" y="20095"/>
                    <a:pt x="20944" y="20396"/>
                  </a:cubicBezTo>
                  <a:cubicBezTo>
                    <a:pt x="20901" y="20347"/>
                    <a:pt x="20859" y="20347"/>
                    <a:pt x="20859" y="20300"/>
                  </a:cubicBezTo>
                  <a:cubicBezTo>
                    <a:pt x="20721" y="20457"/>
                    <a:pt x="20594" y="20601"/>
                    <a:pt x="20457" y="20697"/>
                  </a:cubicBezTo>
                  <a:cubicBezTo>
                    <a:pt x="20330" y="20757"/>
                    <a:pt x="20234" y="20805"/>
                    <a:pt x="20108" y="20901"/>
                  </a:cubicBezTo>
                  <a:cubicBezTo>
                    <a:pt x="19885" y="20901"/>
                    <a:pt x="19843" y="20901"/>
                    <a:pt x="19663" y="21106"/>
                  </a:cubicBezTo>
                  <a:cubicBezTo>
                    <a:pt x="19578" y="21106"/>
                    <a:pt x="19440" y="21057"/>
                    <a:pt x="19356" y="21057"/>
                  </a:cubicBezTo>
                  <a:cubicBezTo>
                    <a:pt x="19176" y="20998"/>
                    <a:pt x="19050" y="20949"/>
                    <a:pt x="18869" y="20949"/>
                  </a:cubicBezTo>
                  <a:cubicBezTo>
                    <a:pt x="18784" y="20949"/>
                    <a:pt x="18743" y="20901"/>
                    <a:pt x="18647" y="20805"/>
                  </a:cubicBezTo>
                  <a:cubicBezTo>
                    <a:pt x="18590" y="20668"/>
                    <a:pt x="18491" y="20601"/>
                    <a:pt x="18380" y="20601"/>
                  </a:cubicBezTo>
                  <a:cubicBezTo>
                    <a:pt x="18326" y="20601"/>
                    <a:pt x="18269" y="20617"/>
                    <a:pt x="18213" y="20649"/>
                  </a:cubicBezTo>
                  <a:cubicBezTo>
                    <a:pt x="18033" y="20601"/>
                    <a:pt x="17853" y="20552"/>
                    <a:pt x="17684" y="20457"/>
                  </a:cubicBezTo>
                  <a:cubicBezTo>
                    <a:pt x="17631" y="20457"/>
                    <a:pt x="17546" y="20396"/>
                    <a:pt x="17546" y="20300"/>
                  </a:cubicBezTo>
                  <a:cubicBezTo>
                    <a:pt x="17462" y="20095"/>
                    <a:pt x="17282" y="19999"/>
                    <a:pt x="17102" y="19951"/>
                  </a:cubicBezTo>
                  <a:lnTo>
                    <a:pt x="17102" y="20155"/>
                  </a:lnTo>
                  <a:cubicBezTo>
                    <a:pt x="16752" y="19903"/>
                    <a:pt x="16446" y="19650"/>
                    <a:pt x="16139" y="19398"/>
                  </a:cubicBezTo>
                  <a:cubicBezTo>
                    <a:pt x="16181" y="19349"/>
                    <a:pt x="16181" y="19301"/>
                    <a:pt x="16181" y="19301"/>
                  </a:cubicBezTo>
                  <a:cubicBezTo>
                    <a:pt x="16044" y="19193"/>
                    <a:pt x="15959" y="19193"/>
                    <a:pt x="15875" y="19096"/>
                  </a:cubicBezTo>
                  <a:cubicBezTo>
                    <a:pt x="15832" y="19049"/>
                    <a:pt x="15832" y="18892"/>
                    <a:pt x="15832" y="18796"/>
                  </a:cubicBezTo>
                  <a:cubicBezTo>
                    <a:pt x="15737" y="18796"/>
                    <a:pt x="15695" y="18747"/>
                    <a:pt x="15610" y="18747"/>
                  </a:cubicBezTo>
                  <a:cubicBezTo>
                    <a:pt x="15514" y="18652"/>
                    <a:pt x="15430" y="18591"/>
                    <a:pt x="15345" y="18495"/>
                  </a:cubicBezTo>
                  <a:lnTo>
                    <a:pt x="15345" y="18398"/>
                  </a:lnTo>
                  <a:lnTo>
                    <a:pt x="15123" y="18146"/>
                  </a:lnTo>
                  <a:cubicBezTo>
                    <a:pt x="15038" y="18049"/>
                    <a:pt x="14943" y="17941"/>
                    <a:pt x="14817" y="17893"/>
                  </a:cubicBezTo>
                  <a:cubicBezTo>
                    <a:pt x="14594" y="17797"/>
                    <a:pt x="14551" y="17496"/>
                    <a:pt x="14371" y="17291"/>
                  </a:cubicBezTo>
                  <a:cubicBezTo>
                    <a:pt x="14330" y="17195"/>
                    <a:pt x="14287" y="17039"/>
                    <a:pt x="14245" y="16895"/>
                  </a:cubicBezTo>
                  <a:cubicBezTo>
                    <a:pt x="14192" y="16942"/>
                    <a:pt x="14192" y="16942"/>
                    <a:pt x="14150" y="16942"/>
                  </a:cubicBezTo>
                  <a:cubicBezTo>
                    <a:pt x="14192" y="16990"/>
                    <a:pt x="14192" y="17039"/>
                    <a:pt x="14245" y="17087"/>
                  </a:cubicBezTo>
                  <a:lnTo>
                    <a:pt x="14192" y="17147"/>
                  </a:lnTo>
                  <a:cubicBezTo>
                    <a:pt x="14107" y="17039"/>
                    <a:pt x="14023" y="16942"/>
                    <a:pt x="13980" y="16846"/>
                  </a:cubicBezTo>
                  <a:cubicBezTo>
                    <a:pt x="13663" y="16485"/>
                    <a:pt x="13451" y="16136"/>
                    <a:pt x="13313" y="15691"/>
                  </a:cubicBezTo>
                  <a:cubicBezTo>
                    <a:pt x="13271" y="15739"/>
                    <a:pt x="13271" y="15739"/>
                    <a:pt x="13229" y="15788"/>
                  </a:cubicBezTo>
                  <a:cubicBezTo>
                    <a:pt x="12921" y="15390"/>
                    <a:pt x="12657" y="14981"/>
                    <a:pt x="12477" y="14536"/>
                  </a:cubicBezTo>
                  <a:cubicBezTo>
                    <a:pt x="12393" y="14283"/>
                    <a:pt x="12213" y="14078"/>
                    <a:pt x="12033" y="13886"/>
                  </a:cubicBezTo>
                  <a:cubicBezTo>
                    <a:pt x="11990" y="13778"/>
                    <a:pt x="11906" y="13682"/>
                    <a:pt x="11863" y="13585"/>
                  </a:cubicBezTo>
                  <a:cubicBezTo>
                    <a:pt x="11768" y="13429"/>
                    <a:pt x="11642" y="13236"/>
                    <a:pt x="11546" y="13080"/>
                  </a:cubicBezTo>
                  <a:cubicBezTo>
                    <a:pt x="11419" y="12827"/>
                    <a:pt x="11239" y="12634"/>
                    <a:pt x="11112" y="12382"/>
                  </a:cubicBezTo>
                  <a:cubicBezTo>
                    <a:pt x="10932" y="11973"/>
                    <a:pt x="10668" y="11672"/>
                    <a:pt x="10541" y="11226"/>
                  </a:cubicBezTo>
                  <a:cubicBezTo>
                    <a:pt x="10541" y="11178"/>
                    <a:pt x="10488" y="11131"/>
                    <a:pt x="10445" y="11070"/>
                  </a:cubicBezTo>
                  <a:cubicBezTo>
                    <a:pt x="10361" y="10974"/>
                    <a:pt x="10276" y="10878"/>
                    <a:pt x="10138" y="10829"/>
                  </a:cubicBezTo>
                  <a:cubicBezTo>
                    <a:pt x="10054" y="10721"/>
                    <a:pt x="10054" y="10577"/>
                    <a:pt x="10096" y="10468"/>
                  </a:cubicBezTo>
                  <a:cubicBezTo>
                    <a:pt x="9958" y="10372"/>
                    <a:pt x="9832" y="10275"/>
                    <a:pt x="9789" y="10072"/>
                  </a:cubicBezTo>
                  <a:cubicBezTo>
                    <a:pt x="9694" y="9927"/>
                    <a:pt x="9610" y="9723"/>
                    <a:pt x="9482" y="9565"/>
                  </a:cubicBezTo>
                  <a:cubicBezTo>
                    <a:pt x="9387" y="9518"/>
                    <a:pt x="9345" y="9470"/>
                    <a:pt x="9302" y="9421"/>
                  </a:cubicBezTo>
                  <a:cubicBezTo>
                    <a:pt x="9080" y="9073"/>
                    <a:pt x="8816" y="8772"/>
                    <a:pt x="8636" y="8470"/>
                  </a:cubicBezTo>
                  <a:cubicBezTo>
                    <a:pt x="8371" y="7965"/>
                    <a:pt x="8022" y="7568"/>
                    <a:pt x="7716" y="7159"/>
                  </a:cubicBezTo>
                  <a:cubicBezTo>
                    <a:pt x="7578" y="6967"/>
                    <a:pt x="7408" y="6811"/>
                    <a:pt x="7270" y="6665"/>
                  </a:cubicBezTo>
                  <a:cubicBezTo>
                    <a:pt x="7186" y="6509"/>
                    <a:pt x="7049" y="6365"/>
                    <a:pt x="6963" y="6257"/>
                  </a:cubicBezTo>
                  <a:cubicBezTo>
                    <a:pt x="6657" y="5956"/>
                    <a:pt x="6392" y="5716"/>
                    <a:pt x="6170" y="5306"/>
                  </a:cubicBezTo>
                  <a:cubicBezTo>
                    <a:pt x="6128" y="5258"/>
                    <a:pt x="6086" y="5210"/>
                    <a:pt x="6043" y="5162"/>
                  </a:cubicBezTo>
                  <a:cubicBezTo>
                    <a:pt x="5905" y="5054"/>
                    <a:pt x="5820" y="4957"/>
                    <a:pt x="5725" y="4862"/>
                  </a:cubicBezTo>
                  <a:cubicBezTo>
                    <a:pt x="5683" y="4813"/>
                    <a:pt x="5641" y="4813"/>
                    <a:pt x="5599" y="4752"/>
                  </a:cubicBezTo>
                  <a:cubicBezTo>
                    <a:pt x="5292" y="4355"/>
                    <a:pt x="4889" y="4006"/>
                    <a:pt x="4498" y="3706"/>
                  </a:cubicBezTo>
                  <a:cubicBezTo>
                    <a:pt x="4234" y="3452"/>
                    <a:pt x="4011" y="3200"/>
                    <a:pt x="3747" y="3008"/>
                  </a:cubicBezTo>
                  <a:cubicBezTo>
                    <a:pt x="3567" y="2803"/>
                    <a:pt x="3344" y="2598"/>
                    <a:pt x="3175" y="2406"/>
                  </a:cubicBezTo>
                  <a:cubicBezTo>
                    <a:pt x="2953" y="2201"/>
                    <a:pt x="2688" y="2045"/>
                    <a:pt x="2466" y="1805"/>
                  </a:cubicBezTo>
                  <a:cubicBezTo>
                    <a:pt x="2244" y="1600"/>
                    <a:pt x="2022" y="1444"/>
                    <a:pt x="1810" y="1299"/>
                  </a:cubicBezTo>
                  <a:cubicBezTo>
                    <a:pt x="1450" y="998"/>
                    <a:pt x="1143" y="746"/>
                    <a:pt x="836" y="444"/>
                  </a:cubicBezTo>
                  <a:cubicBezTo>
                    <a:pt x="572" y="192"/>
                    <a:pt x="307" y="47"/>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4" name="Google Shape;3251;p32"/>
            <p:cNvSpPr/>
            <p:nvPr/>
          </p:nvSpPr>
          <p:spPr>
            <a:xfrm>
              <a:off x="1169190" y="454368"/>
              <a:ext cx="801012" cy="645585"/>
            </a:xfrm>
            <a:custGeom>
              <a:avLst/>
              <a:gdLst/>
              <a:ahLst/>
              <a:cxnLst>
                <a:cxn ang="0">
                  <a:pos x="wd2" y="hd2"/>
                </a:cxn>
                <a:cxn ang="5400000">
                  <a:pos x="wd2" y="hd2"/>
                </a:cxn>
                <a:cxn ang="10800000">
                  <a:pos x="wd2" y="hd2"/>
                </a:cxn>
                <a:cxn ang="16200000">
                  <a:pos x="wd2" y="hd2"/>
                </a:cxn>
              </a:cxnLst>
              <a:rect l="0" t="0" r="r" b="b"/>
              <a:pathLst>
                <a:path w="21565" h="21600" extrusionOk="0">
                  <a:moveTo>
                    <a:pt x="119" y="0"/>
                  </a:moveTo>
                  <a:cubicBezTo>
                    <a:pt x="79" y="0"/>
                    <a:pt x="37" y="16"/>
                    <a:pt x="0" y="16"/>
                  </a:cubicBezTo>
                  <a:cubicBezTo>
                    <a:pt x="36" y="62"/>
                    <a:pt x="36" y="151"/>
                    <a:pt x="72" y="151"/>
                  </a:cubicBezTo>
                  <a:cubicBezTo>
                    <a:pt x="298" y="196"/>
                    <a:pt x="526" y="343"/>
                    <a:pt x="715" y="433"/>
                  </a:cubicBezTo>
                  <a:cubicBezTo>
                    <a:pt x="1015" y="624"/>
                    <a:pt x="1287" y="760"/>
                    <a:pt x="1550" y="996"/>
                  </a:cubicBezTo>
                  <a:cubicBezTo>
                    <a:pt x="1694" y="1142"/>
                    <a:pt x="1885" y="1278"/>
                    <a:pt x="2039" y="1425"/>
                  </a:cubicBezTo>
                  <a:cubicBezTo>
                    <a:pt x="2266" y="1605"/>
                    <a:pt x="2529" y="1706"/>
                    <a:pt x="2718" y="1932"/>
                  </a:cubicBezTo>
                  <a:cubicBezTo>
                    <a:pt x="2828" y="2078"/>
                    <a:pt x="2946" y="2213"/>
                    <a:pt x="3054" y="2314"/>
                  </a:cubicBezTo>
                  <a:cubicBezTo>
                    <a:pt x="3280" y="2494"/>
                    <a:pt x="3471" y="2686"/>
                    <a:pt x="3698" y="2878"/>
                  </a:cubicBezTo>
                  <a:cubicBezTo>
                    <a:pt x="3815" y="2967"/>
                    <a:pt x="3960" y="3113"/>
                    <a:pt x="4115" y="3249"/>
                  </a:cubicBezTo>
                  <a:cubicBezTo>
                    <a:pt x="4341" y="3485"/>
                    <a:pt x="4568" y="3677"/>
                    <a:pt x="4794" y="3903"/>
                  </a:cubicBezTo>
                  <a:cubicBezTo>
                    <a:pt x="5057" y="4184"/>
                    <a:pt x="5285" y="4466"/>
                    <a:pt x="5547" y="4702"/>
                  </a:cubicBezTo>
                  <a:cubicBezTo>
                    <a:pt x="5629" y="4803"/>
                    <a:pt x="5737" y="4894"/>
                    <a:pt x="5818" y="4985"/>
                  </a:cubicBezTo>
                  <a:cubicBezTo>
                    <a:pt x="6082" y="5266"/>
                    <a:pt x="6345" y="5547"/>
                    <a:pt x="6608" y="5874"/>
                  </a:cubicBezTo>
                  <a:cubicBezTo>
                    <a:pt x="6643" y="5931"/>
                    <a:pt x="6680" y="5976"/>
                    <a:pt x="6726" y="6020"/>
                  </a:cubicBezTo>
                  <a:cubicBezTo>
                    <a:pt x="6907" y="6212"/>
                    <a:pt x="7097" y="6392"/>
                    <a:pt x="7251" y="6629"/>
                  </a:cubicBezTo>
                  <a:cubicBezTo>
                    <a:pt x="7251" y="6718"/>
                    <a:pt x="7288" y="6775"/>
                    <a:pt x="7323" y="6775"/>
                  </a:cubicBezTo>
                  <a:cubicBezTo>
                    <a:pt x="7477" y="6956"/>
                    <a:pt x="7632" y="7102"/>
                    <a:pt x="7777" y="7282"/>
                  </a:cubicBezTo>
                  <a:cubicBezTo>
                    <a:pt x="8039" y="7620"/>
                    <a:pt x="8267" y="7947"/>
                    <a:pt x="8493" y="8273"/>
                  </a:cubicBezTo>
                  <a:cubicBezTo>
                    <a:pt x="8719" y="8600"/>
                    <a:pt x="8947" y="8927"/>
                    <a:pt x="9136" y="9253"/>
                  </a:cubicBezTo>
                  <a:cubicBezTo>
                    <a:pt x="9363" y="9591"/>
                    <a:pt x="9553" y="9963"/>
                    <a:pt x="9780" y="10290"/>
                  </a:cubicBezTo>
                  <a:cubicBezTo>
                    <a:pt x="9816" y="10379"/>
                    <a:pt x="9898" y="10482"/>
                    <a:pt x="9971" y="10616"/>
                  </a:cubicBezTo>
                  <a:cubicBezTo>
                    <a:pt x="10125" y="10853"/>
                    <a:pt x="10233" y="11135"/>
                    <a:pt x="10388" y="11416"/>
                  </a:cubicBezTo>
                  <a:cubicBezTo>
                    <a:pt x="10460" y="11562"/>
                    <a:pt x="10577" y="11698"/>
                    <a:pt x="10650" y="11845"/>
                  </a:cubicBezTo>
                  <a:cubicBezTo>
                    <a:pt x="10913" y="12407"/>
                    <a:pt x="11212" y="12914"/>
                    <a:pt x="11485" y="13432"/>
                  </a:cubicBezTo>
                  <a:cubicBezTo>
                    <a:pt x="11593" y="13624"/>
                    <a:pt x="11665" y="13861"/>
                    <a:pt x="11747" y="14041"/>
                  </a:cubicBezTo>
                  <a:cubicBezTo>
                    <a:pt x="11892" y="14323"/>
                    <a:pt x="12047" y="14560"/>
                    <a:pt x="12164" y="14796"/>
                  </a:cubicBezTo>
                  <a:cubicBezTo>
                    <a:pt x="12273" y="14942"/>
                    <a:pt x="12345" y="15033"/>
                    <a:pt x="12427" y="15167"/>
                  </a:cubicBezTo>
                  <a:cubicBezTo>
                    <a:pt x="12725" y="15731"/>
                    <a:pt x="13025" y="16294"/>
                    <a:pt x="13370" y="16857"/>
                  </a:cubicBezTo>
                  <a:cubicBezTo>
                    <a:pt x="13669" y="17330"/>
                    <a:pt x="14013" y="17758"/>
                    <a:pt x="14349" y="18175"/>
                  </a:cubicBezTo>
                  <a:cubicBezTo>
                    <a:pt x="14657" y="18603"/>
                    <a:pt x="15029" y="19020"/>
                    <a:pt x="15373" y="19448"/>
                  </a:cubicBezTo>
                  <a:cubicBezTo>
                    <a:pt x="15636" y="19730"/>
                    <a:pt x="15935" y="19956"/>
                    <a:pt x="16243" y="20237"/>
                  </a:cubicBezTo>
                  <a:cubicBezTo>
                    <a:pt x="16315" y="20338"/>
                    <a:pt x="16387" y="20383"/>
                    <a:pt x="16470" y="20429"/>
                  </a:cubicBezTo>
                  <a:cubicBezTo>
                    <a:pt x="16696" y="20619"/>
                    <a:pt x="16922" y="20800"/>
                    <a:pt x="17150" y="20947"/>
                  </a:cubicBezTo>
                  <a:cubicBezTo>
                    <a:pt x="17331" y="21082"/>
                    <a:pt x="17557" y="21137"/>
                    <a:pt x="17784" y="21273"/>
                  </a:cubicBezTo>
                  <a:cubicBezTo>
                    <a:pt x="18164" y="21464"/>
                    <a:pt x="18545" y="21555"/>
                    <a:pt x="18962" y="21600"/>
                  </a:cubicBezTo>
                  <a:lnTo>
                    <a:pt x="19524" y="21600"/>
                  </a:lnTo>
                  <a:cubicBezTo>
                    <a:pt x="19787" y="21600"/>
                    <a:pt x="19978" y="21509"/>
                    <a:pt x="20204" y="21464"/>
                  </a:cubicBezTo>
                  <a:cubicBezTo>
                    <a:pt x="20431" y="21363"/>
                    <a:pt x="20621" y="21183"/>
                    <a:pt x="20812" y="20991"/>
                  </a:cubicBezTo>
                  <a:cubicBezTo>
                    <a:pt x="21146" y="20619"/>
                    <a:pt x="21409" y="20146"/>
                    <a:pt x="21492" y="19584"/>
                  </a:cubicBezTo>
                  <a:cubicBezTo>
                    <a:pt x="21492" y="19448"/>
                    <a:pt x="21492" y="19301"/>
                    <a:pt x="21527" y="19166"/>
                  </a:cubicBezTo>
                  <a:cubicBezTo>
                    <a:pt x="21600" y="18783"/>
                    <a:pt x="21564" y="18412"/>
                    <a:pt x="21455" y="18084"/>
                  </a:cubicBezTo>
                  <a:cubicBezTo>
                    <a:pt x="21374" y="18220"/>
                    <a:pt x="21337" y="18367"/>
                    <a:pt x="21374" y="18547"/>
                  </a:cubicBezTo>
                  <a:cubicBezTo>
                    <a:pt x="21374" y="18603"/>
                    <a:pt x="21409" y="18648"/>
                    <a:pt x="21409" y="18693"/>
                  </a:cubicBezTo>
                  <a:cubicBezTo>
                    <a:pt x="21374" y="18929"/>
                    <a:pt x="21337" y="19166"/>
                    <a:pt x="21301" y="19392"/>
                  </a:cubicBezTo>
                  <a:cubicBezTo>
                    <a:pt x="21264" y="19538"/>
                    <a:pt x="21229" y="19730"/>
                    <a:pt x="21183" y="19910"/>
                  </a:cubicBezTo>
                  <a:cubicBezTo>
                    <a:pt x="21038" y="20338"/>
                    <a:pt x="20775" y="20710"/>
                    <a:pt x="20431" y="20947"/>
                  </a:cubicBezTo>
                  <a:cubicBezTo>
                    <a:pt x="20277" y="21082"/>
                    <a:pt x="20167" y="21137"/>
                    <a:pt x="20014" y="21183"/>
                  </a:cubicBezTo>
                  <a:cubicBezTo>
                    <a:pt x="19941" y="21228"/>
                    <a:pt x="19869" y="21228"/>
                    <a:pt x="19787" y="21228"/>
                  </a:cubicBezTo>
                  <a:cubicBezTo>
                    <a:pt x="19524" y="21318"/>
                    <a:pt x="19261" y="21318"/>
                    <a:pt x="18998" y="21318"/>
                  </a:cubicBezTo>
                  <a:cubicBezTo>
                    <a:pt x="18654" y="21228"/>
                    <a:pt x="18355" y="21137"/>
                    <a:pt x="18011" y="20991"/>
                  </a:cubicBezTo>
                  <a:cubicBezTo>
                    <a:pt x="17865" y="20947"/>
                    <a:pt x="17747" y="20800"/>
                    <a:pt x="17602" y="20755"/>
                  </a:cubicBezTo>
                  <a:cubicBezTo>
                    <a:pt x="17295" y="20619"/>
                    <a:pt x="16995" y="20518"/>
                    <a:pt x="16733" y="20293"/>
                  </a:cubicBezTo>
                  <a:cubicBezTo>
                    <a:pt x="16279" y="19956"/>
                    <a:pt x="15862" y="19584"/>
                    <a:pt x="15481" y="19111"/>
                  </a:cubicBezTo>
                  <a:cubicBezTo>
                    <a:pt x="15219" y="18828"/>
                    <a:pt x="14992" y="18502"/>
                    <a:pt x="14729" y="18175"/>
                  </a:cubicBezTo>
                  <a:cubicBezTo>
                    <a:pt x="14693" y="18130"/>
                    <a:pt x="14657" y="18084"/>
                    <a:pt x="14612" y="18084"/>
                  </a:cubicBezTo>
                  <a:cubicBezTo>
                    <a:pt x="14575" y="17983"/>
                    <a:pt x="14502" y="17938"/>
                    <a:pt x="14430" y="17849"/>
                  </a:cubicBezTo>
                  <a:cubicBezTo>
                    <a:pt x="14203" y="17567"/>
                    <a:pt x="14013" y="17241"/>
                    <a:pt x="13787" y="16958"/>
                  </a:cubicBezTo>
                  <a:cubicBezTo>
                    <a:pt x="13669" y="16767"/>
                    <a:pt x="13560" y="16632"/>
                    <a:pt x="13478" y="16440"/>
                  </a:cubicBezTo>
                  <a:cubicBezTo>
                    <a:pt x="13405" y="16249"/>
                    <a:pt x="13333" y="16159"/>
                    <a:pt x="13252" y="16068"/>
                  </a:cubicBezTo>
                  <a:cubicBezTo>
                    <a:pt x="13215" y="16012"/>
                    <a:pt x="13179" y="16012"/>
                    <a:pt x="13143" y="15967"/>
                  </a:cubicBezTo>
                  <a:cubicBezTo>
                    <a:pt x="13025" y="15731"/>
                    <a:pt x="12880" y="15506"/>
                    <a:pt x="12762" y="15269"/>
                  </a:cubicBezTo>
                  <a:cubicBezTo>
                    <a:pt x="12427" y="14706"/>
                    <a:pt x="12119" y="14097"/>
                    <a:pt x="11819" y="13478"/>
                  </a:cubicBezTo>
                  <a:cubicBezTo>
                    <a:pt x="11593" y="13106"/>
                    <a:pt x="11402" y="12779"/>
                    <a:pt x="11212" y="12407"/>
                  </a:cubicBezTo>
                  <a:cubicBezTo>
                    <a:pt x="11103" y="12216"/>
                    <a:pt x="11031" y="12025"/>
                    <a:pt x="10913" y="11845"/>
                  </a:cubicBezTo>
                  <a:cubicBezTo>
                    <a:pt x="10877" y="11698"/>
                    <a:pt x="10805" y="11562"/>
                    <a:pt x="10722" y="11461"/>
                  </a:cubicBezTo>
                  <a:cubicBezTo>
                    <a:pt x="10533" y="11180"/>
                    <a:pt x="10351" y="10943"/>
                    <a:pt x="10270" y="10616"/>
                  </a:cubicBezTo>
                  <a:cubicBezTo>
                    <a:pt x="10197" y="10436"/>
                    <a:pt x="10079" y="10290"/>
                    <a:pt x="9971" y="10098"/>
                  </a:cubicBezTo>
                  <a:lnTo>
                    <a:pt x="9708" y="9771"/>
                  </a:lnTo>
                  <a:cubicBezTo>
                    <a:pt x="9553" y="9490"/>
                    <a:pt x="9363" y="9208"/>
                    <a:pt x="9218" y="8927"/>
                  </a:cubicBezTo>
                  <a:cubicBezTo>
                    <a:pt x="9064" y="8691"/>
                    <a:pt x="8910" y="8408"/>
                    <a:pt x="8765" y="8228"/>
                  </a:cubicBezTo>
                  <a:cubicBezTo>
                    <a:pt x="8611" y="7992"/>
                    <a:pt x="8420" y="7800"/>
                    <a:pt x="8267" y="7563"/>
                  </a:cubicBezTo>
                  <a:cubicBezTo>
                    <a:pt x="8157" y="7383"/>
                    <a:pt x="8003" y="7237"/>
                    <a:pt x="7858" y="7057"/>
                  </a:cubicBezTo>
                  <a:cubicBezTo>
                    <a:pt x="7740" y="6865"/>
                    <a:pt x="7587" y="6718"/>
                    <a:pt x="7477" y="6584"/>
                  </a:cubicBezTo>
                  <a:cubicBezTo>
                    <a:pt x="7323" y="6392"/>
                    <a:pt x="7178" y="6156"/>
                    <a:pt x="7025" y="5976"/>
                  </a:cubicBezTo>
                  <a:cubicBezTo>
                    <a:pt x="6798" y="5693"/>
                    <a:pt x="6535" y="5412"/>
                    <a:pt x="6308" y="5175"/>
                  </a:cubicBezTo>
                  <a:cubicBezTo>
                    <a:pt x="6272" y="5131"/>
                    <a:pt x="6227" y="5029"/>
                    <a:pt x="6191" y="5029"/>
                  </a:cubicBezTo>
                  <a:cubicBezTo>
                    <a:pt x="5891" y="4702"/>
                    <a:pt x="5592" y="4421"/>
                    <a:pt x="5285" y="4140"/>
                  </a:cubicBezTo>
                  <a:cubicBezTo>
                    <a:pt x="5057" y="3903"/>
                    <a:pt x="4831" y="3677"/>
                    <a:pt x="4605" y="3441"/>
                  </a:cubicBezTo>
                  <a:cubicBezTo>
                    <a:pt x="4414" y="3249"/>
                    <a:pt x="4232" y="3113"/>
                    <a:pt x="4043" y="2923"/>
                  </a:cubicBezTo>
                  <a:cubicBezTo>
                    <a:pt x="3852" y="2731"/>
                    <a:pt x="3626" y="2551"/>
                    <a:pt x="3398" y="2359"/>
                  </a:cubicBezTo>
                  <a:cubicBezTo>
                    <a:pt x="3136" y="2078"/>
                    <a:pt x="2873" y="1841"/>
                    <a:pt x="2601" y="1605"/>
                  </a:cubicBezTo>
                  <a:cubicBezTo>
                    <a:pt x="2492" y="1469"/>
                    <a:pt x="2338" y="1368"/>
                    <a:pt x="2229" y="1278"/>
                  </a:cubicBezTo>
                  <a:cubicBezTo>
                    <a:pt x="2193" y="1278"/>
                    <a:pt x="2148" y="1233"/>
                    <a:pt x="2112" y="1233"/>
                  </a:cubicBezTo>
                  <a:cubicBezTo>
                    <a:pt x="1849" y="1041"/>
                    <a:pt x="1586" y="804"/>
                    <a:pt x="1323" y="624"/>
                  </a:cubicBezTo>
                  <a:cubicBezTo>
                    <a:pt x="1060" y="433"/>
                    <a:pt x="715" y="242"/>
                    <a:pt x="416" y="106"/>
                  </a:cubicBezTo>
                  <a:cubicBezTo>
                    <a:pt x="398" y="84"/>
                    <a:pt x="360" y="84"/>
                    <a:pt x="322" y="84"/>
                  </a:cubicBezTo>
                  <a:cubicBezTo>
                    <a:pt x="282" y="84"/>
                    <a:pt x="244" y="84"/>
                    <a:pt x="226" y="62"/>
                  </a:cubicBezTo>
                  <a:cubicBezTo>
                    <a:pt x="192" y="13"/>
                    <a:pt x="155" y="0"/>
                    <a:pt x="1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5" name="Google Shape;3252;p32"/>
            <p:cNvSpPr/>
            <p:nvPr/>
          </p:nvSpPr>
          <p:spPr>
            <a:xfrm>
              <a:off x="1518311" y="813771"/>
              <a:ext cx="412445" cy="3313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97"/>
                    <a:pt x="0" y="285"/>
                    <a:pt x="89" y="371"/>
                  </a:cubicBezTo>
                  <a:cubicBezTo>
                    <a:pt x="229" y="636"/>
                    <a:pt x="440" y="922"/>
                    <a:pt x="600" y="1184"/>
                  </a:cubicBezTo>
                  <a:cubicBezTo>
                    <a:pt x="970" y="1843"/>
                    <a:pt x="1182" y="2391"/>
                    <a:pt x="1481" y="2942"/>
                  </a:cubicBezTo>
                  <a:cubicBezTo>
                    <a:pt x="1623" y="3293"/>
                    <a:pt x="1763" y="3664"/>
                    <a:pt x="1992" y="3929"/>
                  </a:cubicBezTo>
                  <a:cubicBezTo>
                    <a:pt x="2363" y="4389"/>
                    <a:pt x="2505" y="4939"/>
                    <a:pt x="2734" y="5576"/>
                  </a:cubicBezTo>
                  <a:cubicBezTo>
                    <a:pt x="2734" y="5576"/>
                    <a:pt x="2803" y="5576"/>
                    <a:pt x="2874" y="5487"/>
                  </a:cubicBezTo>
                  <a:cubicBezTo>
                    <a:pt x="2945" y="5684"/>
                    <a:pt x="2945" y="5773"/>
                    <a:pt x="3016" y="5861"/>
                  </a:cubicBezTo>
                  <a:cubicBezTo>
                    <a:pt x="3016" y="5947"/>
                    <a:pt x="3016" y="5947"/>
                    <a:pt x="2945" y="6035"/>
                  </a:cubicBezTo>
                  <a:cubicBezTo>
                    <a:pt x="3085" y="6035"/>
                    <a:pt x="3174" y="6035"/>
                    <a:pt x="3314" y="5947"/>
                  </a:cubicBezTo>
                  <a:cubicBezTo>
                    <a:pt x="3245" y="6124"/>
                    <a:pt x="3245" y="6232"/>
                    <a:pt x="3174" y="6321"/>
                  </a:cubicBezTo>
                  <a:cubicBezTo>
                    <a:pt x="3456" y="6783"/>
                    <a:pt x="3685" y="7222"/>
                    <a:pt x="3967" y="7682"/>
                  </a:cubicBezTo>
                  <a:cubicBezTo>
                    <a:pt x="4057" y="7770"/>
                    <a:pt x="4126" y="7967"/>
                    <a:pt x="4197" y="8055"/>
                  </a:cubicBezTo>
                  <a:cubicBezTo>
                    <a:pt x="4408" y="8517"/>
                    <a:pt x="4637" y="8977"/>
                    <a:pt x="4937" y="9416"/>
                  </a:cubicBezTo>
                  <a:cubicBezTo>
                    <a:pt x="5150" y="9790"/>
                    <a:pt x="5379" y="10164"/>
                    <a:pt x="5590" y="10623"/>
                  </a:cubicBezTo>
                  <a:cubicBezTo>
                    <a:pt x="6260" y="11722"/>
                    <a:pt x="6913" y="12709"/>
                    <a:pt x="7653" y="13631"/>
                  </a:cubicBezTo>
                  <a:cubicBezTo>
                    <a:pt x="7793" y="13807"/>
                    <a:pt x="7935" y="14004"/>
                    <a:pt x="8022" y="14179"/>
                  </a:cubicBezTo>
                  <a:cubicBezTo>
                    <a:pt x="8464" y="14641"/>
                    <a:pt x="8817" y="15101"/>
                    <a:pt x="9186" y="15563"/>
                  </a:cubicBezTo>
                  <a:cubicBezTo>
                    <a:pt x="9628" y="16002"/>
                    <a:pt x="10069" y="16550"/>
                    <a:pt x="10509" y="17012"/>
                  </a:cubicBezTo>
                  <a:lnTo>
                    <a:pt x="10809" y="17386"/>
                  </a:lnTo>
                  <a:cubicBezTo>
                    <a:pt x="10951" y="17472"/>
                    <a:pt x="11020" y="17472"/>
                    <a:pt x="11180" y="17560"/>
                  </a:cubicBezTo>
                  <a:cubicBezTo>
                    <a:pt x="11320" y="17757"/>
                    <a:pt x="11391" y="17934"/>
                    <a:pt x="11549" y="18022"/>
                  </a:cubicBezTo>
                  <a:cubicBezTo>
                    <a:pt x="12273" y="18658"/>
                    <a:pt x="12943" y="19295"/>
                    <a:pt x="13754" y="19754"/>
                  </a:cubicBezTo>
                  <a:cubicBezTo>
                    <a:pt x="14036" y="19954"/>
                    <a:pt x="14336" y="20128"/>
                    <a:pt x="14635" y="20305"/>
                  </a:cubicBezTo>
                  <a:cubicBezTo>
                    <a:pt x="14848" y="20391"/>
                    <a:pt x="15146" y="20391"/>
                    <a:pt x="15359" y="20590"/>
                  </a:cubicBezTo>
                  <a:cubicBezTo>
                    <a:pt x="15870" y="20853"/>
                    <a:pt x="16399" y="21138"/>
                    <a:pt x="16910" y="21226"/>
                  </a:cubicBezTo>
                  <a:cubicBezTo>
                    <a:pt x="17121" y="21226"/>
                    <a:pt x="17351" y="21226"/>
                    <a:pt x="17562" y="21315"/>
                  </a:cubicBezTo>
                  <a:cubicBezTo>
                    <a:pt x="17933" y="21489"/>
                    <a:pt x="18373" y="21600"/>
                    <a:pt x="18815" y="21600"/>
                  </a:cubicBezTo>
                  <a:cubicBezTo>
                    <a:pt x="19326" y="21600"/>
                    <a:pt x="19837" y="21600"/>
                    <a:pt x="20367" y="21401"/>
                  </a:cubicBezTo>
                  <a:cubicBezTo>
                    <a:pt x="20649" y="21315"/>
                    <a:pt x="20947" y="21226"/>
                    <a:pt x="21318" y="21050"/>
                  </a:cubicBezTo>
                  <a:cubicBezTo>
                    <a:pt x="21389" y="21050"/>
                    <a:pt x="21460" y="21050"/>
                    <a:pt x="21600" y="20941"/>
                  </a:cubicBezTo>
                  <a:lnTo>
                    <a:pt x="21600" y="20853"/>
                  </a:lnTo>
                  <a:cubicBezTo>
                    <a:pt x="21389" y="20853"/>
                    <a:pt x="21247" y="20853"/>
                    <a:pt x="21089" y="20941"/>
                  </a:cubicBezTo>
                  <a:cubicBezTo>
                    <a:pt x="20498" y="21102"/>
                    <a:pt x="19894" y="21249"/>
                    <a:pt x="19250" y="21249"/>
                  </a:cubicBezTo>
                  <a:cubicBezTo>
                    <a:pt x="19106" y="21249"/>
                    <a:pt x="18962" y="21242"/>
                    <a:pt x="18815" y="21226"/>
                  </a:cubicBezTo>
                  <a:cubicBezTo>
                    <a:pt x="18304" y="21138"/>
                    <a:pt x="17862" y="21138"/>
                    <a:pt x="17351" y="20941"/>
                  </a:cubicBezTo>
                  <a:cubicBezTo>
                    <a:pt x="17121" y="20853"/>
                    <a:pt x="16910" y="20853"/>
                    <a:pt x="16681" y="20764"/>
                  </a:cubicBezTo>
                  <a:cubicBezTo>
                    <a:pt x="16468" y="20764"/>
                    <a:pt x="16310" y="20764"/>
                    <a:pt x="16099" y="20676"/>
                  </a:cubicBezTo>
                  <a:cubicBezTo>
                    <a:pt x="15588" y="20305"/>
                    <a:pt x="14988" y="20040"/>
                    <a:pt x="14476" y="19754"/>
                  </a:cubicBezTo>
                  <a:cubicBezTo>
                    <a:pt x="14107" y="19580"/>
                    <a:pt x="13823" y="19492"/>
                    <a:pt x="13525" y="19206"/>
                  </a:cubicBezTo>
                  <a:cubicBezTo>
                    <a:pt x="12785" y="18658"/>
                    <a:pt x="12061" y="18022"/>
                    <a:pt x="11320" y="17386"/>
                  </a:cubicBezTo>
                  <a:cubicBezTo>
                    <a:pt x="11249" y="17297"/>
                    <a:pt x="11109" y="17209"/>
                    <a:pt x="10951" y="17100"/>
                  </a:cubicBezTo>
                  <a:cubicBezTo>
                    <a:pt x="10509" y="16661"/>
                    <a:pt x="10069" y="16111"/>
                    <a:pt x="9628" y="15563"/>
                  </a:cubicBezTo>
                  <a:cubicBezTo>
                    <a:pt x="9257" y="15189"/>
                    <a:pt x="8975" y="14729"/>
                    <a:pt x="8604" y="14267"/>
                  </a:cubicBezTo>
                  <a:cubicBezTo>
                    <a:pt x="8535" y="14179"/>
                    <a:pt x="8375" y="14093"/>
                    <a:pt x="8306" y="13916"/>
                  </a:cubicBezTo>
                  <a:cubicBezTo>
                    <a:pt x="8164" y="13719"/>
                    <a:pt x="8022" y="13631"/>
                    <a:pt x="7864" y="13454"/>
                  </a:cubicBezTo>
                  <a:cubicBezTo>
                    <a:pt x="7724" y="13257"/>
                    <a:pt x="7653" y="12994"/>
                    <a:pt x="7495" y="12818"/>
                  </a:cubicBezTo>
                  <a:cubicBezTo>
                    <a:pt x="7353" y="12621"/>
                    <a:pt x="7142" y="12446"/>
                    <a:pt x="6984" y="12161"/>
                  </a:cubicBezTo>
                  <a:cubicBezTo>
                    <a:pt x="6541" y="11522"/>
                    <a:pt x="6172" y="10800"/>
                    <a:pt x="5730" y="10164"/>
                  </a:cubicBezTo>
                  <a:cubicBezTo>
                    <a:pt x="5008" y="9154"/>
                    <a:pt x="4408" y="7967"/>
                    <a:pt x="3827" y="6783"/>
                  </a:cubicBezTo>
                  <a:cubicBezTo>
                    <a:pt x="3615" y="6497"/>
                    <a:pt x="3456" y="6124"/>
                    <a:pt x="3314" y="5861"/>
                  </a:cubicBezTo>
                  <a:cubicBezTo>
                    <a:pt x="3085" y="5576"/>
                    <a:pt x="2945" y="5311"/>
                    <a:pt x="2803" y="4939"/>
                  </a:cubicBezTo>
                  <a:cubicBezTo>
                    <a:pt x="2734" y="4763"/>
                    <a:pt x="2645" y="4586"/>
                    <a:pt x="2574" y="4389"/>
                  </a:cubicBezTo>
                  <a:cubicBezTo>
                    <a:pt x="2063" y="3578"/>
                    <a:pt x="1552" y="2742"/>
                    <a:pt x="1182" y="1843"/>
                  </a:cubicBezTo>
                  <a:cubicBezTo>
                    <a:pt x="882" y="1096"/>
                    <a:pt x="529" y="548"/>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6" name="Google Shape;3253;p32"/>
            <p:cNvSpPr/>
            <p:nvPr/>
          </p:nvSpPr>
          <p:spPr>
            <a:xfrm>
              <a:off x="1449640" y="721167"/>
              <a:ext cx="60267" cy="78780"/>
            </a:xfrm>
            <a:custGeom>
              <a:avLst/>
              <a:gdLst/>
              <a:ahLst/>
              <a:cxnLst>
                <a:cxn ang="0">
                  <a:pos x="wd2" y="hd2"/>
                </a:cxn>
                <a:cxn ang="5400000">
                  <a:pos x="wd2" y="hd2"/>
                </a:cxn>
                <a:cxn ang="10800000">
                  <a:pos x="wd2" y="hd2"/>
                </a:cxn>
                <a:cxn ang="16200000">
                  <a:pos x="wd2" y="hd2"/>
                </a:cxn>
              </a:cxnLst>
              <a:rect l="0" t="0" r="r" b="b"/>
              <a:pathLst>
                <a:path w="21600" h="21600" extrusionOk="0">
                  <a:moveTo>
                    <a:pt x="486" y="0"/>
                  </a:moveTo>
                  <a:cubicBezTo>
                    <a:pt x="0" y="371"/>
                    <a:pt x="0" y="829"/>
                    <a:pt x="0" y="1200"/>
                  </a:cubicBezTo>
                  <a:cubicBezTo>
                    <a:pt x="1569" y="2676"/>
                    <a:pt x="3498" y="3876"/>
                    <a:pt x="5067" y="5448"/>
                  </a:cubicBezTo>
                  <a:cubicBezTo>
                    <a:pt x="7121" y="7752"/>
                    <a:pt x="9051" y="9600"/>
                    <a:pt x="11578" y="11905"/>
                  </a:cubicBezTo>
                  <a:cubicBezTo>
                    <a:pt x="13632" y="14219"/>
                    <a:pt x="15562" y="16524"/>
                    <a:pt x="17131" y="18467"/>
                  </a:cubicBezTo>
                  <a:cubicBezTo>
                    <a:pt x="18102" y="18467"/>
                    <a:pt x="19185" y="18467"/>
                    <a:pt x="19670" y="18829"/>
                  </a:cubicBezTo>
                  <a:cubicBezTo>
                    <a:pt x="19670" y="19295"/>
                    <a:pt x="19185" y="19295"/>
                    <a:pt x="19185" y="19667"/>
                  </a:cubicBezTo>
                  <a:cubicBezTo>
                    <a:pt x="19185" y="20029"/>
                    <a:pt x="19670" y="20400"/>
                    <a:pt x="20156" y="20400"/>
                  </a:cubicBezTo>
                  <a:cubicBezTo>
                    <a:pt x="20156" y="20771"/>
                    <a:pt x="20629" y="21143"/>
                    <a:pt x="21114" y="21600"/>
                  </a:cubicBezTo>
                  <a:cubicBezTo>
                    <a:pt x="21114" y="21143"/>
                    <a:pt x="21600" y="21143"/>
                    <a:pt x="21600" y="21143"/>
                  </a:cubicBezTo>
                  <a:cubicBezTo>
                    <a:pt x="21600" y="20771"/>
                    <a:pt x="21600" y="20029"/>
                    <a:pt x="21114" y="19667"/>
                  </a:cubicBezTo>
                  <a:lnTo>
                    <a:pt x="18102" y="17352"/>
                  </a:lnTo>
                  <a:cubicBezTo>
                    <a:pt x="15562" y="15048"/>
                    <a:pt x="13147" y="12743"/>
                    <a:pt x="11105" y="10067"/>
                  </a:cubicBezTo>
                  <a:cubicBezTo>
                    <a:pt x="9536" y="8124"/>
                    <a:pt x="7121" y="6190"/>
                    <a:pt x="5067" y="4248"/>
                  </a:cubicBezTo>
                  <a:cubicBezTo>
                    <a:pt x="4096" y="2676"/>
                    <a:pt x="2527" y="1571"/>
                    <a:pt x="1083" y="371"/>
                  </a:cubicBezTo>
                  <a:cubicBezTo>
                    <a:pt x="1083" y="0"/>
                    <a:pt x="486" y="0"/>
                    <a:pt x="48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7" name="Google Shape;3254;p32"/>
            <p:cNvSpPr/>
            <p:nvPr/>
          </p:nvSpPr>
          <p:spPr>
            <a:xfrm>
              <a:off x="2057533" y="990502"/>
              <a:ext cx="12701" cy="63080"/>
            </a:xfrm>
            <a:custGeom>
              <a:avLst/>
              <a:gdLst/>
              <a:ahLst/>
              <a:cxnLst>
                <a:cxn ang="0">
                  <a:pos x="wd2" y="hd2"/>
                </a:cxn>
                <a:cxn ang="5400000">
                  <a:pos x="wd2" y="hd2"/>
                </a:cxn>
                <a:cxn ang="10800000">
                  <a:pos x="wd2" y="hd2"/>
                </a:cxn>
                <a:cxn ang="16200000">
                  <a:pos x="wd2" y="hd2"/>
                </a:cxn>
              </a:cxnLst>
              <a:rect l="0" t="0" r="r" b="b"/>
              <a:pathLst>
                <a:path w="19674" h="21600" extrusionOk="0">
                  <a:moveTo>
                    <a:pt x="18133" y="0"/>
                  </a:moveTo>
                  <a:cubicBezTo>
                    <a:pt x="6933" y="1047"/>
                    <a:pt x="0" y="2890"/>
                    <a:pt x="3467" y="4389"/>
                  </a:cubicBezTo>
                  <a:cubicBezTo>
                    <a:pt x="10400" y="7267"/>
                    <a:pt x="6933" y="10146"/>
                    <a:pt x="6933" y="13036"/>
                  </a:cubicBezTo>
                  <a:cubicBezTo>
                    <a:pt x="6933" y="14416"/>
                    <a:pt x="6933" y="16378"/>
                    <a:pt x="3467" y="17758"/>
                  </a:cubicBezTo>
                  <a:cubicBezTo>
                    <a:pt x="3467" y="18793"/>
                    <a:pt x="0" y="20185"/>
                    <a:pt x="0" y="21219"/>
                  </a:cubicBezTo>
                  <a:cubicBezTo>
                    <a:pt x="2044" y="21481"/>
                    <a:pt x="3733" y="21600"/>
                    <a:pt x="5156" y="21600"/>
                  </a:cubicBezTo>
                  <a:cubicBezTo>
                    <a:pt x="8622" y="21600"/>
                    <a:pt x="10400" y="20922"/>
                    <a:pt x="10400" y="20185"/>
                  </a:cubicBezTo>
                  <a:cubicBezTo>
                    <a:pt x="13778" y="18341"/>
                    <a:pt x="18133" y="15915"/>
                    <a:pt x="18133" y="13952"/>
                  </a:cubicBezTo>
                  <a:cubicBezTo>
                    <a:pt x="21600" y="9694"/>
                    <a:pt x="18133" y="4853"/>
                    <a:pt x="1813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8" name="Google Shape;3255;p32"/>
            <p:cNvSpPr/>
            <p:nvPr/>
          </p:nvSpPr>
          <p:spPr>
            <a:xfrm>
              <a:off x="1127091" y="389368"/>
              <a:ext cx="43420" cy="12701"/>
            </a:xfrm>
            <a:custGeom>
              <a:avLst/>
              <a:gdLst/>
              <a:ahLst/>
              <a:cxnLst>
                <a:cxn ang="0">
                  <a:pos x="wd2" y="hd2"/>
                </a:cxn>
                <a:cxn ang="5400000">
                  <a:pos x="wd2" y="hd2"/>
                </a:cxn>
                <a:cxn ang="10800000">
                  <a:pos x="wd2" y="hd2"/>
                </a:cxn>
                <a:cxn ang="16200000">
                  <a:pos x="wd2" y="hd2"/>
                </a:cxn>
              </a:cxnLst>
              <a:rect l="0" t="0" r="r" b="b"/>
              <a:pathLst>
                <a:path w="21600" h="21600" extrusionOk="0">
                  <a:moveTo>
                    <a:pt x="12925" y="0"/>
                  </a:moveTo>
                  <a:cubicBezTo>
                    <a:pt x="11664" y="0"/>
                    <a:pt x="10385" y="1309"/>
                    <a:pt x="9037" y="4873"/>
                  </a:cubicBezTo>
                  <a:cubicBezTo>
                    <a:pt x="7033" y="4873"/>
                    <a:pt x="5530" y="2109"/>
                    <a:pt x="4182" y="2109"/>
                  </a:cubicBezTo>
                  <a:cubicBezTo>
                    <a:pt x="4182" y="4873"/>
                    <a:pt x="4182" y="4873"/>
                    <a:pt x="4856" y="4873"/>
                  </a:cubicBezTo>
                  <a:cubicBezTo>
                    <a:pt x="2851" y="11273"/>
                    <a:pt x="1331" y="14036"/>
                    <a:pt x="0" y="16873"/>
                  </a:cubicBezTo>
                  <a:lnTo>
                    <a:pt x="0" y="19709"/>
                  </a:lnTo>
                  <a:cubicBezTo>
                    <a:pt x="622" y="19418"/>
                    <a:pt x="1244" y="19273"/>
                    <a:pt x="1884" y="19273"/>
                  </a:cubicBezTo>
                  <a:cubicBezTo>
                    <a:pt x="4579" y="19273"/>
                    <a:pt x="7275" y="21600"/>
                    <a:pt x="9884" y="21600"/>
                  </a:cubicBezTo>
                  <a:cubicBezTo>
                    <a:pt x="12044" y="21600"/>
                    <a:pt x="14135" y="20000"/>
                    <a:pt x="16070" y="14036"/>
                  </a:cubicBezTo>
                  <a:cubicBezTo>
                    <a:pt x="16744" y="16873"/>
                    <a:pt x="17418" y="16873"/>
                    <a:pt x="17418" y="16873"/>
                  </a:cubicBezTo>
                  <a:cubicBezTo>
                    <a:pt x="18766" y="14036"/>
                    <a:pt x="19596" y="11273"/>
                    <a:pt x="21600" y="7709"/>
                  </a:cubicBezTo>
                  <a:cubicBezTo>
                    <a:pt x="18300" y="5818"/>
                    <a:pt x="15621" y="0"/>
                    <a:pt x="1292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89" name="Google Shape;3256;p32"/>
            <p:cNvSpPr/>
            <p:nvPr/>
          </p:nvSpPr>
          <p:spPr>
            <a:xfrm>
              <a:off x="1989665" y="1097243"/>
              <a:ext cx="40746" cy="5050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64" y="1159"/>
                    <a:pt x="17862" y="2451"/>
                    <a:pt x="17144" y="4174"/>
                  </a:cubicBezTo>
                  <a:cubicBezTo>
                    <a:pt x="16426" y="6046"/>
                    <a:pt x="15008" y="7784"/>
                    <a:pt x="12687" y="9656"/>
                  </a:cubicBezTo>
                  <a:cubicBezTo>
                    <a:pt x="11969" y="10221"/>
                    <a:pt x="11251" y="11379"/>
                    <a:pt x="10533" y="11959"/>
                  </a:cubicBezTo>
                  <a:cubicBezTo>
                    <a:pt x="6795" y="15554"/>
                    <a:pt x="1620" y="16846"/>
                    <a:pt x="0" y="21600"/>
                  </a:cubicBezTo>
                  <a:cubicBezTo>
                    <a:pt x="4475" y="19149"/>
                    <a:pt x="8931" y="18005"/>
                    <a:pt x="9833" y="14395"/>
                  </a:cubicBezTo>
                  <a:cubicBezTo>
                    <a:pt x="11969" y="12523"/>
                    <a:pt x="15008" y="11959"/>
                    <a:pt x="15008" y="8928"/>
                  </a:cubicBezTo>
                  <a:cubicBezTo>
                    <a:pt x="19464" y="7205"/>
                    <a:pt x="20182" y="359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0" name="Google Shape;3257;p32"/>
            <p:cNvSpPr/>
            <p:nvPr/>
          </p:nvSpPr>
          <p:spPr>
            <a:xfrm>
              <a:off x="1209899" y="440717"/>
              <a:ext cx="50506" cy="309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865"/>
                    <a:pt x="2303" y="3996"/>
                    <a:pt x="3610" y="4916"/>
                  </a:cubicBezTo>
                  <a:cubicBezTo>
                    <a:pt x="6626" y="6804"/>
                    <a:pt x="8928" y="8669"/>
                    <a:pt x="11379" y="11720"/>
                  </a:cubicBezTo>
                  <a:cubicBezTo>
                    <a:pt x="13831" y="14553"/>
                    <a:pt x="16713" y="15716"/>
                    <a:pt x="18005" y="19469"/>
                  </a:cubicBezTo>
                  <a:cubicBezTo>
                    <a:pt x="18287" y="19953"/>
                    <a:pt x="18584" y="19953"/>
                    <a:pt x="18867" y="19953"/>
                  </a:cubicBezTo>
                  <a:cubicBezTo>
                    <a:pt x="19164" y="19953"/>
                    <a:pt x="19446" y="19953"/>
                    <a:pt x="19728" y="20413"/>
                  </a:cubicBezTo>
                  <a:cubicBezTo>
                    <a:pt x="20189" y="20413"/>
                    <a:pt x="20724" y="20413"/>
                    <a:pt x="21214" y="20995"/>
                  </a:cubicBezTo>
                  <a:cubicBezTo>
                    <a:pt x="20085" y="19275"/>
                    <a:pt x="19104" y="18355"/>
                    <a:pt x="18584" y="16660"/>
                  </a:cubicBezTo>
                  <a:cubicBezTo>
                    <a:pt x="18005" y="14553"/>
                    <a:pt x="17426" y="15716"/>
                    <a:pt x="16713" y="14553"/>
                  </a:cubicBezTo>
                  <a:cubicBezTo>
                    <a:pt x="13103" y="8669"/>
                    <a:pt x="8928" y="5860"/>
                    <a:pt x="4754" y="1865"/>
                  </a:cubicBezTo>
                  <a:cubicBezTo>
                    <a:pt x="3610" y="944"/>
                    <a:pt x="1738" y="944"/>
                    <a:pt x="0" y="0"/>
                  </a:cubicBezTo>
                  <a:close/>
                  <a:moveTo>
                    <a:pt x="21214" y="20995"/>
                  </a:moveTo>
                  <a:cubicBezTo>
                    <a:pt x="21347" y="21188"/>
                    <a:pt x="21481" y="21382"/>
                    <a:pt x="21600" y="21600"/>
                  </a:cubicBezTo>
                  <a:cubicBezTo>
                    <a:pt x="21481" y="21334"/>
                    <a:pt x="21347" y="21140"/>
                    <a:pt x="21214" y="20995"/>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1" name="Google Shape;3258;p32"/>
            <p:cNvSpPr/>
            <p:nvPr/>
          </p:nvSpPr>
          <p:spPr>
            <a:xfrm>
              <a:off x="1122715" y="447653"/>
              <a:ext cx="45121" cy="12701"/>
            </a:xfrm>
            <a:custGeom>
              <a:avLst/>
              <a:gdLst/>
              <a:ahLst/>
              <a:cxnLst>
                <a:cxn ang="0">
                  <a:pos x="wd2" y="hd2"/>
                </a:cxn>
                <a:cxn ang="5400000">
                  <a:pos x="wd2" y="hd2"/>
                </a:cxn>
                <a:cxn ang="10800000">
                  <a:pos x="wd2" y="hd2"/>
                </a:cxn>
                <a:cxn ang="16200000">
                  <a:pos x="wd2" y="hd2"/>
                </a:cxn>
              </a:cxnLst>
              <a:rect l="0" t="0" r="r" b="b"/>
              <a:pathLst>
                <a:path w="21600" h="21600" extrusionOk="0">
                  <a:moveTo>
                    <a:pt x="19505" y="0"/>
                  </a:moveTo>
                  <a:cubicBezTo>
                    <a:pt x="13535" y="4150"/>
                    <a:pt x="8065" y="8193"/>
                    <a:pt x="2744" y="8193"/>
                  </a:cubicBezTo>
                  <a:cubicBezTo>
                    <a:pt x="1447" y="13407"/>
                    <a:pt x="0" y="13407"/>
                    <a:pt x="0" y="21600"/>
                  </a:cubicBezTo>
                  <a:cubicBezTo>
                    <a:pt x="7416" y="21600"/>
                    <a:pt x="14184" y="17557"/>
                    <a:pt x="21600" y="17557"/>
                  </a:cubicBezTo>
                  <a:cubicBezTo>
                    <a:pt x="20952" y="13407"/>
                    <a:pt x="20153" y="4150"/>
                    <a:pt x="1950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2" name="Google Shape;3259;p32"/>
            <p:cNvSpPr/>
            <p:nvPr/>
          </p:nvSpPr>
          <p:spPr>
            <a:xfrm>
              <a:off x="1932457" y="1104329"/>
              <a:ext cx="42934" cy="30637"/>
            </a:xfrm>
            <a:custGeom>
              <a:avLst/>
              <a:gdLst/>
              <a:ahLst/>
              <a:cxnLst>
                <a:cxn ang="0">
                  <a:pos x="wd2" y="hd2"/>
                </a:cxn>
                <a:cxn ang="5400000">
                  <a:pos x="wd2" y="hd2"/>
                </a:cxn>
                <a:cxn ang="10800000">
                  <a:pos x="wd2" y="hd2"/>
                </a:cxn>
                <a:cxn ang="16200000">
                  <a:pos x="wd2" y="hd2"/>
                </a:cxn>
              </a:cxnLst>
              <a:rect l="0" t="0" r="r" b="b"/>
              <a:pathLst>
                <a:path w="21358" h="21600" extrusionOk="0">
                  <a:moveTo>
                    <a:pt x="20097" y="0"/>
                  </a:moveTo>
                  <a:cubicBezTo>
                    <a:pt x="18075" y="4971"/>
                    <a:pt x="13893" y="7837"/>
                    <a:pt x="11042" y="11853"/>
                  </a:cubicBezTo>
                  <a:cubicBezTo>
                    <a:pt x="7534" y="15649"/>
                    <a:pt x="3335" y="16849"/>
                    <a:pt x="0" y="19690"/>
                  </a:cubicBezTo>
                  <a:cubicBezTo>
                    <a:pt x="0" y="20645"/>
                    <a:pt x="657" y="20645"/>
                    <a:pt x="657" y="21600"/>
                  </a:cubicBezTo>
                  <a:cubicBezTo>
                    <a:pt x="2678" y="20645"/>
                    <a:pt x="4856" y="19690"/>
                    <a:pt x="6186" y="18735"/>
                  </a:cubicBezTo>
                  <a:cubicBezTo>
                    <a:pt x="10385" y="14718"/>
                    <a:pt x="14567" y="10922"/>
                    <a:pt x="18075" y="6882"/>
                  </a:cubicBezTo>
                  <a:cubicBezTo>
                    <a:pt x="19423" y="5927"/>
                    <a:pt x="20097" y="4971"/>
                    <a:pt x="20926" y="2841"/>
                  </a:cubicBezTo>
                  <a:cubicBezTo>
                    <a:pt x="21600" y="1886"/>
                    <a:pt x="21600" y="931"/>
                    <a:pt x="20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3" name="Google Shape;3260;p32"/>
            <p:cNvSpPr/>
            <p:nvPr/>
          </p:nvSpPr>
          <p:spPr>
            <a:xfrm>
              <a:off x="2051719" y="1056499"/>
              <a:ext cx="12701" cy="35014"/>
            </a:xfrm>
            <a:custGeom>
              <a:avLst/>
              <a:gdLst/>
              <a:ahLst/>
              <a:cxnLst>
                <a:cxn ang="0">
                  <a:pos x="wd2" y="hd2"/>
                </a:cxn>
                <a:cxn ang="5400000">
                  <a:pos x="wd2" y="hd2"/>
                </a:cxn>
                <a:cxn ang="10800000">
                  <a:pos x="wd2" y="hd2"/>
                </a:cxn>
                <a:cxn ang="16200000">
                  <a:pos x="wd2" y="hd2"/>
                </a:cxn>
              </a:cxnLst>
              <a:rect l="0" t="0" r="r" b="b"/>
              <a:pathLst>
                <a:path w="18184" h="21600" extrusionOk="0">
                  <a:moveTo>
                    <a:pt x="15552" y="0"/>
                  </a:moveTo>
                  <a:cubicBezTo>
                    <a:pt x="10287" y="3536"/>
                    <a:pt x="4414" y="6857"/>
                    <a:pt x="4414" y="10393"/>
                  </a:cubicBezTo>
                  <a:cubicBezTo>
                    <a:pt x="4414" y="13929"/>
                    <a:pt x="-3416" y="16414"/>
                    <a:pt x="1782" y="21600"/>
                  </a:cubicBezTo>
                  <a:cubicBezTo>
                    <a:pt x="7047" y="17250"/>
                    <a:pt x="12919" y="14764"/>
                    <a:pt x="15552" y="12064"/>
                  </a:cubicBezTo>
                  <a:cubicBezTo>
                    <a:pt x="18184" y="10393"/>
                    <a:pt x="15552" y="6857"/>
                    <a:pt x="15552" y="5207"/>
                  </a:cubicBezTo>
                  <a:cubicBezTo>
                    <a:pt x="18184" y="4371"/>
                    <a:pt x="18184" y="3536"/>
                    <a:pt x="18184" y="2700"/>
                  </a:cubicBezTo>
                  <a:cubicBezTo>
                    <a:pt x="18184" y="1671"/>
                    <a:pt x="15552" y="836"/>
                    <a:pt x="1555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4" name="Google Shape;3261;p32"/>
            <p:cNvSpPr/>
            <p:nvPr/>
          </p:nvSpPr>
          <p:spPr>
            <a:xfrm>
              <a:off x="83908" y="634295"/>
              <a:ext cx="19549" cy="35014"/>
            </a:xfrm>
            <a:custGeom>
              <a:avLst/>
              <a:gdLst/>
              <a:ahLst/>
              <a:cxnLst>
                <a:cxn ang="0">
                  <a:pos x="wd2" y="hd2"/>
                </a:cxn>
                <a:cxn ang="5400000">
                  <a:pos x="wd2" y="hd2"/>
                </a:cxn>
                <a:cxn ang="10800000">
                  <a:pos x="wd2" y="hd2"/>
                </a:cxn>
                <a:cxn ang="16200000">
                  <a:pos x="wd2" y="hd2"/>
                </a:cxn>
              </a:cxnLst>
              <a:rect l="0" t="0" r="r" b="b"/>
              <a:pathLst>
                <a:path w="20227" h="21600" extrusionOk="0">
                  <a:moveTo>
                    <a:pt x="814" y="0"/>
                  </a:moveTo>
                  <a:cubicBezTo>
                    <a:pt x="-552" y="3536"/>
                    <a:pt x="-552" y="6021"/>
                    <a:pt x="3617" y="8721"/>
                  </a:cubicBezTo>
                  <a:cubicBezTo>
                    <a:pt x="5342" y="9557"/>
                    <a:pt x="6744" y="10393"/>
                    <a:pt x="6744" y="11229"/>
                  </a:cubicBezTo>
                  <a:cubicBezTo>
                    <a:pt x="10913" y="14743"/>
                    <a:pt x="15441" y="18086"/>
                    <a:pt x="18245" y="21600"/>
                  </a:cubicBezTo>
                  <a:cubicBezTo>
                    <a:pt x="19646" y="21600"/>
                    <a:pt x="21048" y="20786"/>
                    <a:pt x="19646" y="20786"/>
                  </a:cubicBezTo>
                  <a:cubicBezTo>
                    <a:pt x="15441" y="12879"/>
                    <a:pt x="5342" y="7693"/>
                    <a:pt x="8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5" name="Google Shape;3262;p32"/>
            <p:cNvSpPr/>
            <p:nvPr/>
          </p:nvSpPr>
          <p:spPr>
            <a:xfrm>
              <a:off x="223773" y="770317"/>
              <a:ext cx="22196" cy="296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5"/>
                  </a:lnTo>
                  <a:cubicBezTo>
                    <a:pt x="2603" y="5166"/>
                    <a:pt x="5239" y="8103"/>
                    <a:pt x="9499" y="11294"/>
                  </a:cubicBezTo>
                  <a:cubicBezTo>
                    <a:pt x="13420" y="15472"/>
                    <a:pt x="14738" y="19397"/>
                    <a:pt x="21600" y="21600"/>
                  </a:cubicBezTo>
                  <a:cubicBezTo>
                    <a:pt x="20282" y="19397"/>
                    <a:pt x="20282" y="18409"/>
                    <a:pt x="18997" y="17422"/>
                  </a:cubicBezTo>
                  <a:cubicBezTo>
                    <a:pt x="14738" y="13269"/>
                    <a:pt x="10783" y="9344"/>
                    <a:pt x="6524" y="5166"/>
                  </a:cubicBezTo>
                  <a:cubicBezTo>
                    <a:pt x="3921" y="3191"/>
                    <a:pt x="39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6" name="Google Shape;3263;p32"/>
            <p:cNvSpPr/>
            <p:nvPr/>
          </p:nvSpPr>
          <p:spPr>
            <a:xfrm>
              <a:off x="41160" y="408379"/>
              <a:ext cx="12701" cy="225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075"/>
                    <a:pt x="6979" y="13525"/>
                    <a:pt x="12214" y="21600"/>
                  </a:cubicBezTo>
                  <a:cubicBezTo>
                    <a:pt x="16907" y="20304"/>
                    <a:pt x="16907" y="18676"/>
                    <a:pt x="21600" y="18676"/>
                  </a:cubicBezTo>
                  <a:cubicBezTo>
                    <a:pt x="12214" y="13525"/>
                    <a:pt x="12214" y="5483"/>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7" name="Google Shape;3264;p32"/>
            <p:cNvSpPr/>
            <p:nvPr/>
          </p:nvSpPr>
          <p:spPr>
            <a:xfrm>
              <a:off x="-1" y="503657"/>
              <a:ext cx="13315" cy="21224"/>
            </a:xfrm>
            <a:custGeom>
              <a:avLst/>
              <a:gdLst/>
              <a:ahLst/>
              <a:cxnLst>
                <a:cxn ang="0">
                  <a:pos x="wd2" y="hd2"/>
                </a:cxn>
                <a:cxn ang="5400000">
                  <a:pos x="wd2" y="hd2"/>
                </a:cxn>
                <a:cxn ang="10800000">
                  <a:pos x="wd2" y="hd2"/>
                </a:cxn>
                <a:cxn ang="16200000">
                  <a:pos x="wd2" y="hd2"/>
                </a:cxn>
              </a:cxnLst>
              <a:rect l="0" t="0" r="r" b="b"/>
              <a:pathLst>
                <a:path w="20342" h="21600" extrusionOk="0">
                  <a:moveTo>
                    <a:pt x="812" y="0"/>
                  </a:moveTo>
                  <a:cubicBezTo>
                    <a:pt x="-1258" y="5833"/>
                    <a:pt x="812" y="5833"/>
                    <a:pt x="4951" y="10287"/>
                  </a:cubicBezTo>
                  <a:cubicBezTo>
                    <a:pt x="9569" y="13045"/>
                    <a:pt x="9569" y="17146"/>
                    <a:pt x="9569" y="21600"/>
                  </a:cubicBezTo>
                  <a:cubicBezTo>
                    <a:pt x="13655" y="20221"/>
                    <a:pt x="15725" y="18878"/>
                    <a:pt x="20342" y="17146"/>
                  </a:cubicBezTo>
                  <a:cubicBezTo>
                    <a:pt x="13655" y="11666"/>
                    <a:pt x="7499" y="7212"/>
                    <a:pt x="8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8" name="Google Shape;3265;p32"/>
            <p:cNvSpPr/>
            <p:nvPr/>
          </p:nvSpPr>
          <p:spPr>
            <a:xfrm>
              <a:off x="1427410" y="698937"/>
              <a:ext cx="15146" cy="151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747" y="7661"/>
                    <a:pt x="11989" y="13889"/>
                    <a:pt x="17785" y="21600"/>
                  </a:cubicBezTo>
                  <a:cubicBezTo>
                    <a:pt x="19668" y="19672"/>
                    <a:pt x="19668" y="17745"/>
                    <a:pt x="21600" y="17745"/>
                  </a:cubicBezTo>
                  <a:cubicBezTo>
                    <a:pt x="15853" y="12011"/>
                    <a:pt x="7679" y="5783"/>
                    <a:pt x="19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399" name="Google Shape;3266;p32"/>
            <p:cNvSpPr/>
            <p:nvPr/>
          </p:nvSpPr>
          <p:spPr>
            <a:xfrm>
              <a:off x="1977230" y="1083106"/>
              <a:ext cx="15493" cy="181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98" y="3593"/>
                    <a:pt x="13609" y="8425"/>
                    <a:pt x="11720" y="11605"/>
                  </a:cubicBezTo>
                  <a:cubicBezTo>
                    <a:pt x="7991" y="15198"/>
                    <a:pt x="3729" y="18420"/>
                    <a:pt x="0" y="21600"/>
                  </a:cubicBezTo>
                  <a:cubicBezTo>
                    <a:pt x="13609" y="18420"/>
                    <a:pt x="17338" y="999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0" name="Google Shape;3267;p32"/>
            <p:cNvSpPr/>
            <p:nvPr/>
          </p:nvSpPr>
          <p:spPr>
            <a:xfrm>
              <a:off x="51598" y="581116"/>
              <a:ext cx="12701" cy="16813"/>
            </a:xfrm>
            <a:custGeom>
              <a:avLst/>
              <a:gdLst/>
              <a:ahLst/>
              <a:cxnLst>
                <a:cxn ang="0">
                  <a:pos x="wd2" y="hd2"/>
                </a:cxn>
                <a:cxn ang="5400000">
                  <a:pos x="wd2" y="hd2"/>
                </a:cxn>
                <a:cxn ang="10800000">
                  <a:pos x="wd2" y="hd2"/>
                </a:cxn>
                <a:cxn ang="16200000">
                  <a:pos x="wd2" y="hd2"/>
                </a:cxn>
              </a:cxnLst>
              <a:rect l="0" t="0" r="r" b="b"/>
              <a:pathLst>
                <a:path w="21600" h="21600" extrusionOk="0">
                  <a:moveTo>
                    <a:pt x="7765" y="0"/>
                  </a:moveTo>
                  <a:cubicBezTo>
                    <a:pt x="4284" y="1740"/>
                    <a:pt x="4284" y="1740"/>
                    <a:pt x="0" y="1740"/>
                  </a:cubicBezTo>
                  <a:cubicBezTo>
                    <a:pt x="4284" y="5177"/>
                    <a:pt x="7765" y="10800"/>
                    <a:pt x="11246" y="15977"/>
                  </a:cubicBezTo>
                  <a:cubicBezTo>
                    <a:pt x="11246" y="17717"/>
                    <a:pt x="18119" y="19458"/>
                    <a:pt x="21600" y="21600"/>
                  </a:cubicBezTo>
                  <a:cubicBezTo>
                    <a:pt x="21600" y="12540"/>
                    <a:pt x="14638" y="6917"/>
                    <a:pt x="77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1" name="Google Shape;3268;p32"/>
            <p:cNvSpPr/>
            <p:nvPr/>
          </p:nvSpPr>
          <p:spPr>
            <a:xfrm>
              <a:off x="210353" y="753506"/>
              <a:ext cx="13421" cy="16812"/>
            </a:xfrm>
            <a:custGeom>
              <a:avLst/>
              <a:gdLst/>
              <a:ahLst/>
              <a:cxnLst>
                <a:cxn ang="0">
                  <a:pos x="wd2" y="hd2"/>
                </a:cxn>
                <a:cxn ang="5400000">
                  <a:pos x="wd2" y="hd2"/>
                </a:cxn>
                <a:cxn ang="10800000">
                  <a:pos x="wd2" y="hd2"/>
                </a:cxn>
                <a:cxn ang="16200000">
                  <a:pos x="wd2" y="hd2"/>
                </a:cxn>
              </a:cxnLst>
              <a:rect l="0" t="0" r="r" b="b"/>
              <a:pathLst>
                <a:path w="20453" h="21600" extrusionOk="0">
                  <a:moveTo>
                    <a:pt x="918" y="0"/>
                  </a:moveTo>
                  <a:cubicBezTo>
                    <a:pt x="918" y="3436"/>
                    <a:pt x="-1147" y="5623"/>
                    <a:pt x="918" y="5623"/>
                  </a:cubicBezTo>
                  <a:cubicBezTo>
                    <a:pt x="5047" y="10800"/>
                    <a:pt x="11718" y="16423"/>
                    <a:pt x="15794" y="21600"/>
                  </a:cubicBezTo>
                  <a:lnTo>
                    <a:pt x="20453" y="21600"/>
                  </a:lnTo>
                  <a:cubicBezTo>
                    <a:pt x="15794" y="12540"/>
                    <a:pt x="7588" y="9060"/>
                    <a:pt x="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2" name="Google Shape;3269;p32"/>
            <p:cNvSpPr/>
            <p:nvPr/>
          </p:nvSpPr>
          <p:spPr>
            <a:xfrm>
              <a:off x="1322024" y="603370"/>
              <a:ext cx="1413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9353"/>
                    <a:pt x="12843" y="18037"/>
                    <a:pt x="21600" y="21600"/>
                  </a:cubicBezTo>
                  <a:cubicBezTo>
                    <a:pt x="12843" y="3637"/>
                    <a:pt x="8757"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3" name="Google Shape;3270;p32"/>
            <p:cNvSpPr/>
            <p:nvPr/>
          </p:nvSpPr>
          <p:spPr>
            <a:xfrm>
              <a:off x="1248976" y="547308"/>
              <a:ext cx="1413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5996"/>
                    <a:pt x="15444" y="15681"/>
                    <a:pt x="21600" y="21600"/>
                  </a:cubicBezTo>
                  <a:cubicBezTo>
                    <a:pt x="19530" y="5996"/>
                    <a:pt x="8757" y="2998"/>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4" name="Google Shape;3271;p32"/>
            <p:cNvSpPr/>
            <p:nvPr/>
          </p:nvSpPr>
          <p:spPr>
            <a:xfrm>
              <a:off x="24314" y="524880"/>
              <a:ext cx="12701" cy="168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6" y="7348"/>
                    <a:pt x="12683" y="14252"/>
                    <a:pt x="15681" y="21600"/>
                  </a:cubicBezTo>
                  <a:cubicBezTo>
                    <a:pt x="18602" y="21600"/>
                    <a:pt x="18602" y="19863"/>
                    <a:pt x="21600" y="19863"/>
                  </a:cubicBezTo>
                  <a:cubicBezTo>
                    <a:pt x="12683" y="14252"/>
                    <a:pt x="12683" y="5166"/>
                    <a:pt x="299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5" name="Google Shape;3272;p32"/>
            <p:cNvSpPr/>
            <p:nvPr/>
          </p:nvSpPr>
          <p:spPr>
            <a:xfrm>
              <a:off x="56634" y="406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967"/>
                    <a:pt x="0" y="19253"/>
                    <a:pt x="21600" y="21600"/>
                  </a:cubicBezTo>
                  <a:cubicBezTo>
                    <a:pt x="13341" y="14621"/>
                    <a:pt x="8259" y="704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6" name="Google Shape;3273;p32"/>
            <p:cNvSpPr/>
            <p:nvPr/>
          </p:nvSpPr>
          <p:spPr>
            <a:xfrm>
              <a:off x="1146612" y="420664"/>
              <a:ext cx="15493"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10" y="0"/>
                    <a:pt x="3971" y="1756"/>
                    <a:pt x="0" y="8605"/>
                  </a:cubicBezTo>
                  <a:cubicBezTo>
                    <a:pt x="4649" y="12468"/>
                    <a:pt x="8475" y="21600"/>
                    <a:pt x="12398" y="21600"/>
                  </a:cubicBezTo>
                  <a:cubicBezTo>
                    <a:pt x="15304" y="21600"/>
                    <a:pt x="18258" y="16859"/>
                    <a:pt x="21600" y="1756"/>
                  </a:cubicBezTo>
                  <a:cubicBezTo>
                    <a:pt x="17629" y="1756"/>
                    <a:pt x="14190"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7" name="Google Shape;3274;p32"/>
            <p:cNvSpPr/>
            <p:nvPr/>
          </p:nvSpPr>
          <p:spPr>
            <a:xfrm>
              <a:off x="1347276" y="623065"/>
              <a:ext cx="1684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12" y="11672"/>
                    <a:pt x="10778" y="19253"/>
                    <a:pt x="21600" y="21600"/>
                  </a:cubicBezTo>
                  <a:cubicBezTo>
                    <a:pt x="14252" y="14621"/>
                    <a:pt x="9085" y="704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8" name="Google Shape;3275;p32"/>
            <p:cNvSpPr/>
            <p:nvPr/>
          </p:nvSpPr>
          <p:spPr>
            <a:xfrm>
              <a:off x="1272874" y="564154"/>
              <a:ext cx="15493"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1889" y="2998"/>
                    <a:pt x="0" y="2998"/>
                  </a:cubicBezTo>
                  <a:cubicBezTo>
                    <a:pt x="7991" y="8917"/>
                    <a:pt x="13609" y="15604"/>
                    <a:pt x="19711" y="21600"/>
                  </a:cubicBezTo>
                  <a:lnTo>
                    <a:pt x="21600" y="21600"/>
                  </a:lnTo>
                  <a:cubicBezTo>
                    <a:pt x="15982" y="11915"/>
                    <a:pt x="9880" y="5919"/>
                    <a:pt x="42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09" name="Google Shape;3276;p32"/>
            <p:cNvSpPr/>
            <p:nvPr/>
          </p:nvSpPr>
          <p:spPr>
            <a:xfrm>
              <a:off x="1160749" y="596260"/>
              <a:ext cx="21805" cy="81490"/>
            </a:xfrm>
            <a:custGeom>
              <a:avLst/>
              <a:gdLst/>
              <a:ahLst/>
              <a:cxnLst>
                <a:cxn ang="0">
                  <a:pos x="wd2" y="hd2"/>
                </a:cxn>
                <a:cxn ang="5400000">
                  <a:pos x="wd2" y="hd2"/>
                </a:cxn>
                <a:cxn ang="10800000">
                  <a:pos x="wd2" y="hd2"/>
                </a:cxn>
                <a:cxn ang="16200000">
                  <a:pos x="wd2" y="hd2"/>
                </a:cxn>
              </a:cxnLst>
              <a:rect l="0" t="0" r="r" b="b"/>
              <a:pathLst>
                <a:path w="19707" h="21600" extrusionOk="0">
                  <a:moveTo>
                    <a:pt x="0" y="0"/>
                  </a:moveTo>
                  <a:cubicBezTo>
                    <a:pt x="0" y="1160"/>
                    <a:pt x="1224" y="1878"/>
                    <a:pt x="1224" y="2679"/>
                  </a:cubicBezTo>
                  <a:cubicBezTo>
                    <a:pt x="1224" y="4907"/>
                    <a:pt x="3673" y="6694"/>
                    <a:pt x="6405" y="8563"/>
                  </a:cubicBezTo>
                  <a:cubicBezTo>
                    <a:pt x="8822" y="9732"/>
                    <a:pt x="8822" y="11159"/>
                    <a:pt x="10047" y="12319"/>
                  </a:cubicBezTo>
                  <a:cubicBezTo>
                    <a:pt x="12778" y="14547"/>
                    <a:pt x="15227" y="17135"/>
                    <a:pt x="15227" y="19363"/>
                  </a:cubicBezTo>
                  <a:cubicBezTo>
                    <a:pt x="16451" y="20081"/>
                    <a:pt x="16451" y="20882"/>
                    <a:pt x="17644" y="21600"/>
                  </a:cubicBezTo>
                  <a:cubicBezTo>
                    <a:pt x="18869" y="20523"/>
                    <a:pt x="21600" y="19363"/>
                    <a:pt x="17644" y="18295"/>
                  </a:cubicBezTo>
                  <a:lnTo>
                    <a:pt x="17644" y="17135"/>
                  </a:lnTo>
                  <a:cubicBezTo>
                    <a:pt x="17644" y="16416"/>
                    <a:pt x="17644" y="15256"/>
                    <a:pt x="16451" y="14547"/>
                  </a:cubicBezTo>
                  <a:cubicBezTo>
                    <a:pt x="14002" y="12319"/>
                    <a:pt x="12778" y="10082"/>
                    <a:pt x="8822" y="7854"/>
                  </a:cubicBezTo>
                  <a:cubicBezTo>
                    <a:pt x="7629" y="6335"/>
                    <a:pt x="5180" y="5266"/>
                    <a:pt x="5180" y="3388"/>
                  </a:cubicBezTo>
                  <a:cubicBezTo>
                    <a:pt x="3673" y="2228"/>
                    <a:pt x="5180" y="116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0" name="Google Shape;3277;p32"/>
            <p:cNvSpPr/>
            <p:nvPr/>
          </p:nvSpPr>
          <p:spPr>
            <a:xfrm>
              <a:off x="1178818" y="684800"/>
              <a:ext cx="12701" cy="53215"/>
            </a:xfrm>
            <a:custGeom>
              <a:avLst/>
              <a:gdLst/>
              <a:ahLst/>
              <a:cxnLst>
                <a:cxn ang="0">
                  <a:pos x="wd2" y="hd2"/>
                </a:cxn>
                <a:cxn ang="5400000">
                  <a:pos x="wd2" y="hd2"/>
                </a:cxn>
                <a:cxn ang="10800000">
                  <a:pos x="wd2" y="hd2"/>
                </a:cxn>
                <a:cxn ang="16200000">
                  <a:pos x="wd2" y="hd2"/>
                </a:cxn>
              </a:cxnLst>
              <a:rect l="0" t="0" r="r" b="b"/>
              <a:pathLst>
                <a:path w="15681" h="21600" extrusionOk="0">
                  <a:moveTo>
                    <a:pt x="0" y="0"/>
                  </a:moveTo>
                  <a:lnTo>
                    <a:pt x="0" y="3426"/>
                  </a:lnTo>
                  <a:cubicBezTo>
                    <a:pt x="0" y="5062"/>
                    <a:pt x="3766" y="7388"/>
                    <a:pt x="0" y="9164"/>
                  </a:cubicBezTo>
                  <a:lnTo>
                    <a:pt x="0" y="12577"/>
                  </a:lnTo>
                  <a:cubicBezTo>
                    <a:pt x="3766" y="14212"/>
                    <a:pt x="0" y="16538"/>
                    <a:pt x="6687" y="18174"/>
                  </a:cubicBezTo>
                  <a:cubicBezTo>
                    <a:pt x="-2998" y="20500"/>
                    <a:pt x="6687" y="20500"/>
                    <a:pt x="12683" y="21600"/>
                  </a:cubicBezTo>
                  <a:cubicBezTo>
                    <a:pt x="12683" y="21050"/>
                    <a:pt x="12683" y="20500"/>
                    <a:pt x="9685" y="19950"/>
                  </a:cubicBezTo>
                  <a:cubicBezTo>
                    <a:pt x="12683" y="19415"/>
                    <a:pt x="15681" y="19415"/>
                    <a:pt x="15681" y="19415"/>
                  </a:cubicBezTo>
                  <a:cubicBezTo>
                    <a:pt x="12683" y="17088"/>
                    <a:pt x="9685" y="14762"/>
                    <a:pt x="9685" y="12577"/>
                  </a:cubicBezTo>
                  <a:lnTo>
                    <a:pt x="9685" y="11900"/>
                  </a:lnTo>
                  <a:cubicBezTo>
                    <a:pt x="18602" y="7924"/>
                    <a:pt x="9685" y="3962"/>
                    <a:pt x="66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1" name="Google Shape;3278;p32"/>
            <p:cNvSpPr/>
            <p:nvPr/>
          </p:nvSpPr>
          <p:spPr>
            <a:xfrm>
              <a:off x="1176126" y="742390"/>
              <a:ext cx="12701" cy="27928"/>
            </a:xfrm>
            <a:custGeom>
              <a:avLst/>
              <a:gdLst/>
              <a:ahLst/>
              <a:cxnLst>
                <a:cxn ang="0">
                  <a:pos x="wd2" y="hd2"/>
                </a:cxn>
                <a:cxn ang="5400000">
                  <a:pos x="wd2" y="hd2"/>
                </a:cxn>
                <a:cxn ang="10800000">
                  <a:pos x="wd2" y="hd2"/>
                </a:cxn>
                <a:cxn ang="16200000">
                  <a:pos x="wd2" y="hd2"/>
                </a:cxn>
              </a:cxnLst>
              <a:rect l="0" t="0" r="r" b="b"/>
              <a:pathLst>
                <a:path w="21600" h="21600" extrusionOk="0">
                  <a:moveTo>
                    <a:pt x="17450" y="0"/>
                  </a:moveTo>
                  <a:cubicBezTo>
                    <a:pt x="8193" y="6501"/>
                    <a:pt x="4043" y="13003"/>
                    <a:pt x="0" y="20552"/>
                  </a:cubicBezTo>
                  <a:lnTo>
                    <a:pt x="0" y="21600"/>
                  </a:lnTo>
                  <a:cubicBezTo>
                    <a:pt x="17450" y="14051"/>
                    <a:pt x="21600" y="754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2" name="Google Shape;3279;p32"/>
            <p:cNvSpPr/>
            <p:nvPr/>
          </p:nvSpPr>
          <p:spPr>
            <a:xfrm>
              <a:off x="1192955" y="806685"/>
              <a:ext cx="12701" cy="14138"/>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6687"/>
                    <a:pt x="6999" y="12843"/>
                    <a:pt x="0" y="21600"/>
                  </a:cubicBezTo>
                  <a:cubicBezTo>
                    <a:pt x="12248" y="21600"/>
                    <a:pt x="16954" y="15444"/>
                    <a:pt x="21600" y="2600"/>
                  </a:cubicBezTo>
                  <a:cubicBezTo>
                    <a:pt x="21600" y="2600"/>
                    <a:pt x="19307" y="0"/>
                    <a:pt x="169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413" name="Google Shape;3280;p32"/>
            <p:cNvSpPr/>
            <p:nvPr/>
          </p:nvSpPr>
          <p:spPr>
            <a:xfrm>
              <a:off x="1160634" y="783135"/>
              <a:ext cx="12701" cy="151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040" y="9561"/>
                    <a:pt x="0" y="15804"/>
                    <a:pt x="0" y="21600"/>
                  </a:cubicBezTo>
                  <a:cubicBezTo>
                    <a:pt x="7040" y="13921"/>
                    <a:pt x="19253" y="119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5460" name="Google Shape;3281;p32"/>
          <p:cNvGrpSpPr/>
          <p:nvPr/>
        </p:nvGrpSpPr>
        <p:grpSpPr>
          <a:xfrm>
            <a:off x="-227029" y="-369846"/>
            <a:ext cx="1589994" cy="2236972"/>
            <a:chOff x="0" y="0"/>
            <a:chExt cx="1589993" cy="2236971"/>
          </a:xfrm>
        </p:grpSpPr>
        <p:grpSp>
          <p:nvGrpSpPr>
            <p:cNvPr id="5455" name="Google Shape;3282;p32"/>
            <p:cNvGrpSpPr/>
            <p:nvPr/>
          </p:nvGrpSpPr>
          <p:grpSpPr>
            <a:xfrm>
              <a:off x="-1" y="0"/>
              <a:ext cx="1578135" cy="2236972"/>
              <a:chOff x="0" y="0"/>
              <a:chExt cx="1578133" cy="2236971"/>
            </a:xfrm>
          </p:grpSpPr>
          <p:sp>
            <p:nvSpPr>
              <p:cNvPr id="5415" name="Google Shape;3283;p32"/>
              <p:cNvSpPr/>
              <p:nvPr/>
            </p:nvSpPr>
            <p:spPr>
              <a:xfrm rot="20048459">
                <a:off x="286827" y="638805"/>
                <a:ext cx="1126139" cy="1015911"/>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6" name="Google Shape;3284;p32"/>
              <p:cNvSpPr/>
              <p:nvPr/>
            </p:nvSpPr>
            <p:spPr>
              <a:xfrm rot="20048459">
                <a:off x="153665" y="1298535"/>
                <a:ext cx="900317" cy="7812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7" name="Google Shape;3285;p32"/>
              <p:cNvSpPr/>
              <p:nvPr/>
            </p:nvSpPr>
            <p:spPr>
              <a:xfrm rot="20048459">
                <a:off x="844682" y="870091"/>
                <a:ext cx="620712" cy="131193"/>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8" name="Google Shape;3286;p32"/>
              <p:cNvSpPr/>
              <p:nvPr/>
            </p:nvSpPr>
            <p:spPr>
              <a:xfrm rot="20048459">
                <a:off x="465433" y="1126583"/>
                <a:ext cx="165710" cy="443344"/>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19" name="Google Shape;3287;p32"/>
              <p:cNvSpPr/>
              <p:nvPr/>
            </p:nvSpPr>
            <p:spPr>
              <a:xfrm rot="20048459">
                <a:off x="1202088" y="-2179"/>
                <a:ext cx="88413" cy="428635"/>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0" name="Google Shape;3288;p32"/>
              <p:cNvSpPr/>
              <p:nvPr/>
            </p:nvSpPr>
            <p:spPr>
              <a:xfrm rot="20048459">
                <a:off x="190086" y="1666623"/>
                <a:ext cx="274552" cy="257559"/>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1" name="Google Shape;3289;p32"/>
              <p:cNvSpPr/>
              <p:nvPr/>
            </p:nvSpPr>
            <p:spPr>
              <a:xfrm rot="20048459">
                <a:off x="873070" y="373987"/>
                <a:ext cx="159996" cy="324430"/>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2" name="Google Shape;3290;p32"/>
              <p:cNvSpPr/>
              <p:nvPr/>
            </p:nvSpPr>
            <p:spPr>
              <a:xfrm rot="20048459">
                <a:off x="220338" y="1283667"/>
                <a:ext cx="173543" cy="150807"/>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3" name="Google Shape;3291;p32"/>
              <p:cNvSpPr/>
              <p:nvPr/>
            </p:nvSpPr>
            <p:spPr>
              <a:xfrm rot="20048459">
                <a:off x="727376" y="579618"/>
                <a:ext cx="217136" cy="155209"/>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4" name="Google Shape;3292;p32"/>
              <p:cNvSpPr/>
              <p:nvPr/>
            </p:nvSpPr>
            <p:spPr>
              <a:xfrm rot="20048459">
                <a:off x="178228" y="1943794"/>
                <a:ext cx="90498" cy="93704"/>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25" name="Google Shape;3293;p32"/>
              <p:cNvSpPr/>
              <p:nvPr/>
            </p:nvSpPr>
            <p:spPr>
              <a:xfrm rot="20048459">
                <a:off x="252873" y="1527060"/>
                <a:ext cx="144328" cy="178064"/>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6" name="Google Shape;3294;p32"/>
              <p:cNvSpPr/>
              <p:nvPr/>
            </p:nvSpPr>
            <p:spPr>
              <a:xfrm rot="20048459">
                <a:off x="1371489" y="415156"/>
                <a:ext cx="61118" cy="182968"/>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7" name="Google Shape;3295;p32"/>
              <p:cNvSpPr/>
              <p:nvPr/>
            </p:nvSpPr>
            <p:spPr>
              <a:xfrm rot="20048459">
                <a:off x="1019176" y="239438"/>
                <a:ext cx="43346" cy="146019"/>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8" name="Google Shape;3296;p32"/>
              <p:cNvSpPr/>
              <p:nvPr/>
            </p:nvSpPr>
            <p:spPr>
              <a:xfrm rot="20048459">
                <a:off x="443702" y="1613573"/>
                <a:ext cx="142400" cy="50231"/>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29" name="Google Shape;3297;p32"/>
              <p:cNvSpPr/>
              <p:nvPr/>
            </p:nvSpPr>
            <p:spPr>
              <a:xfrm rot="20048459">
                <a:off x="94414" y="1911693"/>
                <a:ext cx="93202" cy="962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0" name="Google Shape;3298;p32"/>
              <p:cNvSpPr/>
              <p:nvPr/>
            </p:nvSpPr>
            <p:spPr>
              <a:xfrm rot="20048459">
                <a:off x="16397" y="1854145"/>
                <a:ext cx="78459" cy="93201"/>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1" name="Google Shape;3299;p32"/>
              <p:cNvSpPr/>
              <p:nvPr/>
            </p:nvSpPr>
            <p:spPr>
              <a:xfrm rot="20048459">
                <a:off x="664548" y="649792"/>
                <a:ext cx="49778" cy="42240"/>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2" name="Google Shape;3300;p32"/>
              <p:cNvSpPr/>
              <p:nvPr/>
            </p:nvSpPr>
            <p:spPr>
              <a:xfrm rot="20048459">
                <a:off x="112382" y="1694215"/>
                <a:ext cx="45791" cy="54092"/>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3" name="Google Shape;3301;p32"/>
              <p:cNvSpPr/>
              <p:nvPr/>
            </p:nvSpPr>
            <p:spPr>
              <a:xfrm rot="20048459">
                <a:off x="131801" y="1732104"/>
                <a:ext cx="34749" cy="48763"/>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4" name="Google Shape;3302;p32"/>
              <p:cNvSpPr/>
              <p:nvPr/>
            </p:nvSpPr>
            <p:spPr>
              <a:xfrm rot="20048459">
                <a:off x="127868" y="1732577"/>
                <a:ext cx="26718" cy="15020"/>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435" name="Google Shape;3303;p32"/>
              <p:cNvSpPr/>
              <p:nvPr/>
            </p:nvSpPr>
            <p:spPr>
              <a:xfrm rot="20048459">
                <a:off x="176019" y="1737197"/>
                <a:ext cx="13237" cy="18456"/>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5438" name="Google Shape;3304;p32"/>
              <p:cNvGrpSpPr/>
              <p:nvPr/>
            </p:nvGrpSpPr>
            <p:grpSpPr>
              <a:xfrm>
                <a:off x="214595" y="1752253"/>
                <a:ext cx="18721" cy="20584"/>
                <a:chOff x="0" y="0"/>
                <a:chExt cx="18719" cy="20582"/>
              </a:xfrm>
            </p:grpSpPr>
            <p:sp>
              <p:nvSpPr>
                <p:cNvPr id="5436" name="Line"/>
                <p:cNvSpPr/>
                <p:nvPr/>
              </p:nvSpPr>
              <p:spPr>
                <a:xfrm rot="20048459">
                  <a:off x="3009" y="1932"/>
                  <a:ext cx="12701" cy="167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5437" name="Line"/>
                <p:cNvSpPr/>
                <p:nvPr/>
              </p:nvSpPr>
              <p:spPr>
                <a:xfrm rot="20048459">
                  <a:off x="3009" y="1932"/>
                  <a:ext cx="12701" cy="167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5439" name="Google Shape;3305;p32"/>
              <p:cNvSpPr/>
              <p:nvPr/>
            </p:nvSpPr>
            <p:spPr>
              <a:xfrm rot="20048459">
                <a:off x="198745" y="1753508"/>
                <a:ext cx="14054" cy="12704"/>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5442" name="Google Shape;3306;p32"/>
              <p:cNvGrpSpPr/>
              <p:nvPr/>
            </p:nvGrpSpPr>
            <p:grpSpPr>
              <a:xfrm>
                <a:off x="87666" y="1942410"/>
                <a:ext cx="16968" cy="5890"/>
                <a:chOff x="0" y="0"/>
                <a:chExt cx="16967" cy="5889"/>
              </a:xfrm>
            </p:grpSpPr>
            <p:sp>
              <p:nvSpPr>
                <p:cNvPr id="5440" name="Line"/>
                <p:cNvSpPr/>
                <p:nvPr/>
              </p:nvSpPr>
              <p:spPr>
                <a:xfrm>
                  <a:off x="0" y="-1"/>
                  <a:ext cx="16968" cy="589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41" name="Line"/>
                <p:cNvSpPr/>
                <p:nvPr/>
              </p:nvSpPr>
              <p:spPr>
                <a:xfrm flipH="1" flipV="1">
                  <a:off x="-1" y="0"/>
                  <a:ext cx="16969" cy="589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45" name="Google Shape;3307;p32"/>
              <p:cNvGrpSpPr/>
              <p:nvPr/>
            </p:nvGrpSpPr>
            <p:grpSpPr>
              <a:xfrm>
                <a:off x="7469" y="1864823"/>
                <a:ext cx="5540" cy="11429"/>
                <a:chOff x="0" y="0"/>
                <a:chExt cx="5539" cy="11428"/>
              </a:xfrm>
            </p:grpSpPr>
            <p:sp>
              <p:nvSpPr>
                <p:cNvPr id="5443" name="Line"/>
                <p:cNvSpPr/>
                <p:nvPr/>
              </p:nvSpPr>
              <p:spPr>
                <a:xfrm flipH="1" flipV="1">
                  <a:off x="0" y="0"/>
                  <a:ext cx="5540" cy="1142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44" name="Line"/>
                <p:cNvSpPr/>
                <p:nvPr/>
              </p:nvSpPr>
              <p:spPr>
                <a:xfrm>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48" name="Google Shape;3308;p32"/>
              <p:cNvGrpSpPr/>
              <p:nvPr/>
            </p:nvGrpSpPr>
            <p:grpSpPr>
              <a:xfrm>
                <a:off x="113206" y="1728363"/>
                <a:ext cx="5540" cy="11429"/>
                <a:chOff x="0" y="0"/>
                <a:chExt cx="5539" cy="11428"/>
              </a:xfrm>
            </p:grpSpPr>
            <p:sp>
              <p:nvSpPr>
                <p:cNvPr id="5446" name="Line"/>
                <p:cNvSpPr/>
                <p:nvPr/>
              </p:nvSpPr>
              <p:spPr>
                <a:xfrm>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47" name="Line"/>
                <p:cNvSpPr/>
                <p:nvPr/>
              </p:nvSpPr>
              <p:spPr>
                <a:xfrm flipH="1" flipV="1">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51" name="Google Shape;3309;p32"/>
              <p:cNvGrpSpPr/>
              <p:nvPr/>
            </p:nvGrpSpPr>
            <p:grpSpPr>
              <a:xfrm>
                <a:off x="155401" y="1729643"/>
                <a:ext cx="5540" cy="11429"/>
                <a:chOff x="0" y="0"/>
                <a:chExt cx="5539" cy="11428"/>
              </a:xfrm>
            </p:grpSpPr>
            <p:sp>
              <p:nvSpPr>
                <p:cNvPr id="5449" name="Line"/>
                <p:cNvSpPr/>
                <p:nvPr/>
              </p:nvSpPr>
              <p:spPr>
                <a:xfrm>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50" name="Line"/>
                <p:cNvSpPr/>
                <p:nvPr/>
              </p:nvSpPr>
              <p:spPr>
                <a:xfrm flipH="1" flipV="1">
                  <a:off x="-1" y="0"/>
                  <a:ext cx="5541" cy="1142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454" name="Google Shape;3310;p32"/>
              <p:cNvGrpSpPr/>
              <p:nvPr/>
            </p:nvGrpSpPr>
            <p:grpSpPr>
              <a:xfrm>
                <a:off x="949386" y="670236"/>
                <a:ext cx="19055" cy="17980"/>
                <a:chOff x="0" y="0"/>
                <a:chExt cx="19054" cy="17978"/>
              </a:xfrm>
            </p:grpSpPr>
            <p:sp>
              <p:nvSpPr>
                <p:cNvPr id="5452" name="Line"/>
                <p:cNvSpPr/>
                <p:nvPr/>
              </p:nvSpPr>
              <p:spPr>
                <a:xfrm rot="20048459">
                  <a:off x="2017" y="2639"/>
                  <a:ext cx="15020"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5453" name="Line"/>
                <p:cNvSpPr/>
                <p:nvPr/>
              </p:nvSpPr>
              <p:spPr>
                <a:xfrm rot="20048459">
                  <a:off x="2017" y="2639"/>
                  <a:ext cx="15020"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5456" name="Google Shape;3311;p32"/>
            <p:cNvSpPr/>
            <p:nvPr/>
          </p:nvSpPr>
          <p:spPr>
            <a:xfrm rot="20048134">
              <a:off x="1324482" y="627207"/>
              <a:ext cx="217637" cy="269462"/>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57" name="Google Shape;3312;p32"/>
            <p:cNvSpPr/>
            <p:nvPr/>
          </p:nvSpPr>
          <p:spPr>
            <a:xfrm rot="161257">
              <a:off x="1039819" y="1707120"/>
              <a:ext cx="209720" cy="292769"/>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6"/>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58" name="Google Shape;3313;p32"/>
            <p:cNvSpPr/>
            <p:nvPr/>
          </p:nvSpPr>
          <p:spPr>
            <a:xfrm rot="21599919">
              <a:off x="794176" y="1005884"/>
              <a:ext cx="101060" cy="220839"/>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59" name="Google Shape;3314;p32"/>
            <p:cNvSpPr/>
            <p:nvPr/>
          </p:nvSpPr>
          <p:spPr>
            <a:xfrm rot="20048439">
              <a:off x="1070729" y="364916"/>
              <a:ext cx="73545" cy="93199"/>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5501" name="Google Shape;3315;p32"/>
          <p:cNvGrpSpPr/>
          <p:nvPr/>
        </p:nvGrpSpPr>
        <p:grpSpPr>
          <a:xfrm>
            <a:off x="285777" y="3811070"/>
            <a:ext cx="858665" cy="1051600"/>
            <a:chOff x="29" y="0"/>
            <a:chExt cx="858663" cy="1051599"/>
          </a:xfrm>
        </p:grpSpPr>
        <p:sp>
          <p:nvSpPr>
            <p:cNvPr id="5461" name="Google Shape;3316;p32"/>
            <p:cNvSpPr/>
            <p:nvPr/>
          </p:nvSpPr>
          <p:spPr>
            <a:xfrm>
              <a:off x="821521" y="668688"/>
              <a:ext cx="37173" cy="65191"/>
            </a:xfrm>
            <a:custGeom>
              <a:avLst/>
              <a:gdLst/>
              <a:ahLst/>
              <a:cxnLst>
                <a:cxn ang="0">
                  <a:pos x="wd2" y="hd2"/>
                </a:cxn>
                <a:cxn ang="5400000">
                  <a:pos x="wd2" y="hd2"/>
                </a:cxn>
                <a:cxn ang="10800000">
                  <a:pos x="wd2" y="hd2"/>
                </a:cxn>
                <a:cxn ang="16200000">
                  <a:pos x="wd2" y="hd2"/>
                </a:cxn>
              </a:cxnLst>
              <a:rect l="0" t="0" r="r" b="b"/>
              <a:pathLst>
                <a:path w="21040" h="21600" extrusionOk="0">
                  <a:moveTo>
                    <a:pt x="7752" y="0"/>
                  </a:moveTo>
                  <a:cubicBezTo>
                    <a:pt x="5489" y="0"/>
                    <a:pt x="3194" y="736"/>
                    <a:pt x="596" y="1903"/>
                  </a:cubicBezTo>
                  <a:cubicBezTo>
                    <a:pt x="-560" y="7475"/>
                    <a:pt x="-560" y="13713"/>
                    <a:pt x="5489" y="18765"/>
                  </a:cubicBezTo>
                  <a:cubicBezTo>
                    <a:pt x="7483" y="19932"/>
                    <a:pt x="8824" y="21600"/>
                    <a:pt x="12862" y="21600"/>
                  </a:cubicBezTo>
                  <a:cubicBezTo>
                    <a:pt x="13499" y="21600"/>
                    <a:pt x="14203" y="21561"/>
                    <a:pt x="14991" y="21472"/>
                  </a:cubicBezTo>
                  <a:cubicBezTo>
                    <a:pt x="14991" y="20796"/>
                    <a:pt x="16432" y="20119"/>
                    <a:pt x="17588" y="18765"/>
                  </a:cubicBezTo>
                  <a:cubicBezTo>
                    <a:pt x="18744" y="17922"/>
                    <a:pt x="19901" y="16578"/>
                    <a:pt x="21040" y="15224"/>
                  </a:cubicBezTo>
                  <a:lnTo>
                    <a:pt x="21040" y="6798"/>
                  </a:lnTo>
                  <a:cubicBezTo>
                    <a:pt x="18744" y="5277"/>
                    <a:pt x="16432" y="3257"/>
                    <a:pt x="13851" y="1903"/>
                  </a:cubicBezTo>
                  <a:cubicBezTo>
                    <a:pt x="11689" y="569"/>
                    <a:pt x="9729" y="0"/>
                    <a:pt x="77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2" name="Google Shape;3317;p32"/>
            <p:cNvSpPr/>
            <p:nvPr/>
          </p:nvSpPr>
          <p:spPr>
            <a:xfrm>
              <a:off x="493308" y="985935"/>
              <a:ext cx="33643" cy="65665"/>
            </a:xfrm>
            <a:custGeom>
              <a:avLst/>
              <a:gdLst/>
              <a:ahLst/>
              <a:cxnLst>
                <a:cxn ang="0">
                  <a:pos x="wd2" y="hd2"/>
                </a:cxn>
                <a:cxn ang="5400000">
                  <a:pos x="wd2" y="hd2"/>
                </a:cxn>
                <a:cxn ang="10800000">
                  <a:pos x="wd2" y="hd2"/>
                </a:cxn>
                <a:cxn ang="16200000">
                  <a:pos x="wd2" y="hd2"/>
                </a:cxn>
              </a:cxnLst>
              <a:rect l="0" t="0" r="r" b="b"/>
              <a:pathLst>
                <a:path w="20103" h="21600" extrusionOk="0">
                  <a:moveTo>
                    <a:pt x="1787" y="0"/>
                  </a:moveTo>
                  <a:cubicBezTo>
                    <a:pt x="1787" y="1344"/>
                    <a:pt x="566" y="2853"/>
                    <a:pt x="566" y="3516"/>
                  </a:cubicBezTo>
                  <a:cubicBezTo>
                    <a:pt x="-955" y="8375"/>
                    <a:pt x="566" y="12563"/>
                    <a:pt x="5431" y="16750"/>
                  </a:cubicBezTo>
                  <a:cubicBezTo>
                    <a:pt x="6652" y="18084"/>
                    <a:pt x="9394" y="20266"/>
                    <a:pt x="11817" y="21600"/>
                  </a:cubicBezTo>
                  <a:lnTo>
                    <a:pt x="15780" y="21600"/>
                  </a:lnTo>
                  <a:cubicBezTo>
                    <a:pt x="17001" y="20266"/>
                    <a:pt x="18204" y="18922"/>
                    <a:pt x="19424" y="17412"/>
                  </a:cubicBezTo>
                  <a:cubicBezTo>
                    <a:pt x="20645" y="12563"/>
                    <a:pt x="20645" y="8375"/>
                    <a:pt x="15780" y="4860"/>
                  </a:cubicBezTo>
                  <a:cubicBezTo>
                    <a:pt x="13038" y="3516"/>
                    <a:pt x="10597" y="2181"/>
                    <a:pt x="8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3" name="Google Shape;3318;p32"/>
            <p:cNvSpPr/>
            <p:nvPr/>
          </p:nvSpPr>
          <p:spPr>
            <a:xfrm>
              <a:off x="29" y="306441"/>
              <a:ext cx="41737" cy="81829"/>
            </a:xfrm>
            <a:custGeom>
              <a:avLst/>
              <a:gdLst/>
              <a:ahLst/>
              <a:cxnLst>
                <a:cxn ang="0">
                  <a:pos x="wd2" y="hd2"/>
                </a:cxn>
                <a:cxn ang="5400000">
                  <a:pos x="wd2" y="hd2"/>
                </a:cxn>
                <a:cxn ang="10800000">
                  <a:pos x="wd2" y="hd2"/>
                </a:cxn>
                <a:cxn ang="16200000">
                  <a:pos x="wd2" y="hd2"/>
                </a:cxn>
              </a:cxnLst>
              <a:rect l="0" t="0" r="r" b="b"/>
              <a:pathLst>
                <a:path w="21339" h="21600" extrusionOk="0">
                  <a:moveTo>
                    <a:pt x="6675" y="0"/>
                  </a:moveTo>
                  <a:cubicBezTo>
                    <a:pt x="4753" y="0"/>
                    <a:pt x="2558" y="438"/>
                    <a:pt x="0" y="1336"/>
                  </a:cubicBezTo>
                  <a:lnTo>
                    <a:pt x="0" y="3087"/>
                  </a:lnTo>
                  <a:cubicBezTo>
                    <a:pt x="0" y="5236"/>
                    <a:pt x="1029" y="6986"/>
                    <a:pt x="2074" y="9135"/>
                  </a:cubicBezTo>
                  <a:cubicBezTo>
                    <a:pt x="3118" y="12488"/>
                    <a:pt x="4163" y="15848"/>
                    <a:pt x="7538" y="18669"/>
                  </a:cubicBezTo>
                  <a:cubicBezTo>
                    <a:pt x="9339" y="20186"/>
                    <a:pt x="11352" y="21600"/>
                    <a:pt x="15227" y="21600"/>
                  </a:cubicBezTo>
                  <a:cubicBezTo>
                    <a:pt x="15833" y="21600"/>
                    <a:pt x="16469" y="21569"/>
                    <a:pt x="17165" y="21491"/>
                  </a:cubicBezTo>
                  <a:cubicBezTo>
                    <a:pt x="18467" y="20420"/>
                    <a:pt x="19511" y="18669"/>
                    <a:pt x="20556" y="17599"/>
                  </a:cubicBezTo>
                  <a:cubicBezTo>
                    <a:pt x="21600" y="15317"/>
                    <a:pt x="21600" y="13160"/>
                    <a:pt x="20556" y="11417"/>
                  </a:cubicBezTo>
                  <a:cubicBezTo>
                    <a:pt x="19511" y="8596"/>
                    <a:pt x="16136" y="5775"/>
                    <a:pt x="14047" y="3087"/>
                  </a:cubicBezTo>
                  <a:cubicBezTo>
                    <a:pt x="11988" y="1047"/>
                    <a:pt x="9657" y="0"/>
                    <a:pt x="66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4" name="Google Shape;3319;p32"/>
            <p:cNvSpPr/>
            <p:nvPr/>
          </p:nvSpPr>
          <p:spPr>
            <a:xfrm>
              <a:off x="462420" y="681862"/>
              <a:ext cx="32432" cy="79106"/>
            </a:xfrm>
            <a:custGeom>
              <a:avLst/>
              <a:gdLst/>
              <a:ahLst/>
              <a:cxnLst>
                <a:cxn ang="0">
                  <a:pos x="wd2" y="hd2"/>
                </a:cxn>
                <a:cxn ang="5400000">
                  <a:pos x="wd2" y="hd2"/>
                </a:cxn>
                <a:cxn ang="10800000">
                  <a:pos x="wd2" y="hd2"/>
                </a:cxn>
                <a:cxn ang="16200000">
                  <a:pos x="wd2" y="hd2"/>
                </a:cxn>
              </a:cxnLst>
              <a:rect l="0" t="0" r="r" b="b"/>
              <a:pathLst>
                <a:path w="18343" h="21600" extrusionOk="0">
                  <a:moveTo>
                    <a:pt x="7122" y="0"/>
                  </a:moveTo>
                  <a:cubicBezTo>
                    <a:pt x="3639" y="0"/>
                    <a:pt x="1897" y="744"/>
                    <a:pt x="1027" y="2563"/>
                  </a:cubicBezTo>
                  <a:cubicBezTo>
                    <a:pt x="1027" y="6031"/>
                    <a:pt x="-1284" y="9507"/>
                    <a:pt x="1027" y="12983"/>
                  </a:cubicBezTo>
                  <a:cubicBezTo>
                    <a:pt x="3605" y="15901"/>
                    <a:pt x="4761" y="19377"/>
                    <a:pt x="10805" y="21600"/>
                  </a:cubicBezTo>
                  <a:cubicBezTo>
                    <a:pt x="18005" y="15901"/>
                    <a:pt x="20316" y="10064"/>
                    <a:pt x="16565" y="3670"/>
                  </a:cubicBezTo>
                  <a:cubicBezTo>
                    <a:pt x="15410" y="2005"/>
                    <a:pt x="13116" y="752"/>
                    <a:pt x="10805" y="194"/>
                  </a:cubicBezTo>
                  <a:cubicBezTo>
                    <a:pt x="9399" y="65"/>
                    <a:pt x="8176" y="0"/>
                    <a:pt x="71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5" name="Google Shape;3320;p32"/>
            <p:cNvSpPr/>
            <p:nvPr/>
          </p:nvSpPr>
          <p:spPr>
            <a:xfrm>
              <a:off x="173574" y="534459"/>
              <a:ext cx="38191" cy="69720"/>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2595" y="0"/>
                    <a:pt x="0" y="633"/>
                    <a:pt x="0" y="3155"/>
                  </a:cubicBezTo>
                  <a:lnTo>
                    <a:pt x="0" y="6466"/>
                  </a:lnTo>
                  <a:cubicBezTo>
                    <a:pt x="0" y="13088"/>
                    <a:pt x="4906" y="17665"/>
                    <a:pt x="15840" y="21600"/>
                  </a:cubicBezTo>
                  <a:cubicBezTo>
                    <a:pt x="16995" y="20976"/>
                    <a:pt x="18151" y="19711"/>
                    <a:pt x="19289" y="18922"/>
                  </a:cubicBezTo>
                  <a:cubicBezTo>
                    <a:pt x="21600" y="16399"/>
                    <a:pt x="21600" y="13088"/>
                    <a:pt x="21600" y="9777"/>
                  </a:cubicBezTo>
                  <a:cubicBezTo>
                    <a:pt x="21600" y="9144"/>
                    <a:pt x="20445" y="7099"/>
                    <a:pt x="19289" y="6466"/>
                  </a:cubicBezTo>
                  <a:cubicBezTo>
                    <a:pt x="15840" y="3944"/>
                    <a:pt x="12106" y="1889"/>
                    <a:pt x="864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6" name="Google Shape;3321;p32"/>
            <p:cNvSpPr/>
            <p:nvPr/>
          </p:nvSpPr>
          <p:spPr>
            <a:xfrm>
              <a:off x="307448" y="438065"/>
              <a:ext cx="31942" cy="77063"/>
            </a:xfrm>
            <a:custGeom>
              <a:avLst/>
              <a:gdLst/>
              <a:ahLst/>
              <a:cxnLst>
                <a:cxn ang="0">
                  <a:pos x="wd2" y="hd2"/>
                </a:cxn>
                <a:cxn ang="5400000">
                  <a:pos x="wd2" y="hd2"/>
                </a:cxn>
                <a:cxn ang="10800000">
                  <a:pos x="wd2" y="hd2"/>
                </a:cxn>
                <a:cxn ang="16200000">
                  <a:pos x="wd2" y="hd2"/>
                </a:cxn>
              </a:cxnLst>
              <a:rect l="0" t="0" r="r" b="b"/>
              <a:pathLst>
                <a:path w="19087" h="21600" extrusionOk="0">
                  <a:moveTo>
                    <a:pt x="5856" y="0"/>
                  </a:moveTo>
                  <a:cubicBezTo>
                    <a:pt x="1893" y="0"/>
                    <a:pt x="955" y="863"/>
                    <a:pt x="0" y="3195"/>
                  </a:cubicBezTo>
                  <a:lnTo>
                    <a:pt x="0" y="10323"/>
                  </a:lnTo>
                  <a:cubicBezTo>
                    <a:pt x="1221" y="13891"/>
                    <a:pt x="5183" y="16887"/>
                    <a:pt x="8828" y="19882"/>
                  </a:cubicBezTo>
                  <a:cubicBezTo>
                    <a:pt x="8828" y="20455"/>
                    <a:pt x="11251" y="21027"/>
                    <a:pt x="12772" y="21600"/>
                  </a:cubicBezTo>
                  <a:cubicBezTo>
                    <a:pt x="21600" y="16322"/>
                    <a:pt x="21600" y="6763"/>
                    <a:pt x="10048" y="199"/>
                  </a:cubicBezTo>
                  <a:cubicBezTo>
                    <a:pt x="8350" y="66"/>
                    <a:pt x="6970" y="0"/>
                    <a:pt x="58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7" name="Google Shape;3322;p32"/>
            <p:cNvSpPr/>
            <p:nvPr/>
          </p:nvSpPr>
          <p:spPr>
            <a:xfrm>
              <a:off x="109584" y="324234"/>
              <a:ext cx="31485" cy="74872"/>
            </a:xfrm>
            <a:custGeom>
              <a:avLst/>
              <a:gdLst/>
              <a:ahLst/>
              <a:cxnLst>
                <a:cxn ang="0">
                  <a:pos x="wd2" y="hd2"/>
                </a:cxn>
                <a:cxn ang="5400000">
                  <a:pos x="wd2" y="hd2"/>
                </a:cxn>
                <a:cxn ang="10800000">
                  <a:pos x="wd2" y="hd2"/>
                </a:cxn>
                <a:cxn ang="16200000">
                  <a:pos x="wd2" y="hd2"/>
                </a:cxn>
              </a:cxnLst>
              <a:rect l="0" t="0" r="r" b="b"/>
              <a:pathLst>
                <a:path w="15908" h="21600" extrusionOk="0">
                  <a:moveTo>
                    <a:pt x="5586" y="0"/>
                  </a:moveTo>
                  <a:cubicBezTo>
                    <a:pt x="4569" y="0"/>
                    <a:pt x="2505" y="589"/>
                    <a:pt x="186" y="589"/>
                  </a:cubicBezTo>
                  <a:lnTo>
                    <a:pt x="186" y="9250"/>
                  </a:lnTo>
                  <a:cubicBezTo>
                    <a:pt x="-831" y="12922"/>
                    <a:pt x="2505" y="16595"/>
                    <a:pt x="5586" y="19533"/>
                  </a:cubicBezTo>
                  <a:cubicBezTo>
                    <a:pt x="6439" y="20618"/>
                    <a:pt x="8129" y="21600"/>
                    <a:pt x="10418" y="21600"/>
                  </a:cubicBezTo>
                  <a:cubicBezTo>
                    <a:pt x="10926" y="21600"/>
                    <a:pt x="11465" y="21549"/>
                    <a:pt x="12018" y="21438"/>
                  </a:cubicBezTo>
                  <a:cubicBezTo>
                    <a:pt x="20769" y="14690"/>
                    <a:pt x="13050" y="4262"/>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8" name="Google Shape;3323;p32"/>
            <p:cNvSpPr/>
            <p:nvPr/>
          </p:nvSpPr>
          <p:spPr>
            <a:xfrm>
              <a:off x="260612" y="120640"/>
              <a:ext cx="34311" cy="70254"/>
            </a:xfrm>
            <a:custGeom>
              <a:avLst/>
              <a:gdLst/>
              <a:ahLst/>
              <a:cxnLst>
                <a:cxn ang="0">
                  <a:pos x="wd2" y="hd2"/>
                </a:cxn>
                <a:cxn ang="5400000">
                  <a:pos x="wd2" y="hd2"/>
                </a:cxn>
                <a:cxn ang="10800000">
                  <a:pos x="wd2" y="hd2"/>
                </a:cxn>
                <a:cxn ang="16200000">
                  <a:pos x="wd2" y="hd2"/>
                </a:cxn>
              </a:cxnLst>
              <a:rect l="0" t="0" r="r" b="b"/>
              <a:pathLst>
                <a:path w="17323" h="21600" extrusionOk="0">
                  <a:moveTo>
                    <a:pt x="1031" y="0"/>
                  </a:moveTo>
                  <a:cubicBezTo>
                    <a:pt x="0" y="1256"/>
                    <a:pt x="0" y="2039"/>
                    <a:pt x="0" y="3286"/>
                  </a:cubicBezTo>
                  <a:cubicBezTo>
                    <a:pt x="0" y="5161"/>
                    <a:pt x="1031" y="7200"/>
                    <a:pt x="1031" y="9075"/>
                  </a:cubicBezTo>
                  <a:cubicBezTo>
                    <a:pt x="0" y="12989"/>
                    <a:pt x="3348" y="16275"/>
                    <a:pt x="6428" y="19561"/>
                  </a:cubicBezTo>
                  <a:cubicBezTo>
                    <a:pt x="7459" y="20817"/>
                    <a:pt x="9776" y="21600"/>
                    <a:pt x="11824" y="21600"/>
                  </a:cubicBezTo>
                  <a:cubicBezTo>
                    <a:pt x="21600" y="14400"/>
                    <a:pt x="17220" y="7200"/>
                    <a:pt x="7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69" name="Google Shape;3324;p32"/>
            <p:cNvSpPr/>
            <p:nvPr/>
          </p:nvSpPr>
          <p:spPr>
            <a:xfrm>
              <a:off x="755379" y="487624"/>
              <a:ext cx="37651" cy="78395"/>
            </a:xfrm>
            <a:custGeom>
              <a:avLst/>
              <a:gdLst/>
              <a:ahLst/>
              <a:cxnLst>
                <a:cxn ang="0">
                  <a:pos x="wd2" y="hd2"/>
                </a:cxn>
                <a:cxn ang="5400000">
                  <a:pos x="wd2" y="hd2"/>
                </a:cxn>
                <a:cxn ang="10800000">
                  <a:pos x="wd2" y="hd2"/>
                </a:cxn>
                <a:cxn ang="16200000">
                  <a:pos x="wd2" y="hd2"/>
                </a:cxn>
              </a:cxnLst>
              <a:rect l="0" t="0" r="r" b="b"/>
              <a:pathLst>
                <a:path w="21311" h="21600" extrusionOk="0">
                  <a:moveTo>
                    <a:pt x="6917" y="0"/>
                  </a:moveTo>
                  <a:cubicBezTo>
                    <a:pt x="3465" y="1126"/>
                    <a:pt x="3465" y="1126"/>
                    <a:pt x="3465" y="2945"/>
                  </a:cubicBezTo>
                  <a:cubicBezTo>
                    <a:pt x="2023" y="5188"/>
                    <a:pt x="2023" y="8133"/>
                    <a:pt x="867" y="10523"/>
                  </a:cubicBezTo>
                  <a:cubicBezTo>
                    <a:pt x="-289" y="11640"/>
                    <a:pt x="-289" y="13467"/>
                    <a:pt x="867" y="14585"/>
                  </a:cubicBezTo>
                  <a:cubicBezTo>
                    <a:pt x="2023" y="15711"/>
                    <a:pt x="3465" y="17530"/>
                    <a:pt x="4604" y="18655"/>
                  </a:cubicBezTo>
                  <a:cubicBezTo>
                    <a:pt x="6917" y="19920"/>
                    <a:pt x="9212" y="21600"/>
                    <a:pt x="14122" y="21600"/>
                  </a:cubicBezTo>
                  <a:cubicBezTo>
                    <a:pt x="19015" y="17530"/>
                    <a:pt x="21311" y="14030"/>
                    <a:pt x="21311" y="10523"/>
                  </a:cubicBezTo>
                  <a:cubicBezTo>
                    <a:pt x="11810" y="8695"/>
                    <a:pt x="9212" y="4070"/>
                    <a:pt x="691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0" name="Google Shape;3325;p32"/>
            <p:cNvSpPr/>
            <p:nvPr/>
          </p:nvSpPr>
          <p:spPr>
            <a:xfrm>
              <a:off x="291203" y="703947"/>
              <a:ext cx="32240" cy="78395"/>
            </a:xfrm>
            <a:custGeom>
              <a:avLst/>
              <a:gdLst/>
              <a:ahLst/>
              <a:cxnLst>
                <a:cxn ang="0">
                  <a:pos x="wd2" y="hd2"/>
                </a:cxn>
                <a:cxn ang="5400000">
                  <a:pos x="wd2" y="hd2"/>
                </a:cxn>
                <a:cxn ang="10800000">
                  <a:pos x="wd2" y="hd2"/>
                </a:cxn>
                <a:cxn ang="16200000">
                  <a:pos x="wd2" y="hd2"/>
                </a:cxn>
              </a:cxnLst>
              <a:rect l="0" t="0" r="r" b="b"/>
              <a:pathLst>
                <a:path w="19265" h="21600" extrusionOk="0">
                  <a:moveTo>
                    <a:pt x="5762" y="0"/>
                  </a:moveTo>
                  <a:cubicBezTo>
                    <a:pt x="4541" y="563"/>
                    <a:pt x="3321" y="1689"/>
                    <a:pt x="3321" y="2390"/>
                  </a:cubicBezTo>
                  <a:cubicBezTo>
                    <a:pt x="2100" y="4070"/>
                    <a:pt x="2100" y="5889"/>
                    <a:pt x="897" y="7015"/>
                  </a:cubicBezTo>
                  <a:cubicBezTo>
                    <a:pt x="-1845" y="11640"/>
                    <a:pt x="2100" y="15711"/>
                    <a:pt x="7283" y="19218"/>
                  </a:cubicBezTo>
                  <a:cubicBezTo>
                    <a:pt x="8486" y="20482"/>
                    <a:pt x="9707" y="21037"/>
                    <a:pt x="12148" y="21600"/>
                  </a:cubicBezTo>
                  <a:cubicBezTo>
                    <a:pt x="14890" y="19218"/>
                    <a:pt x="16093" y="17530"/>
                    <a:pt x="18534" y="15711"/>
                  </a:cubicBezTo>
                  <a:cubicBezTo>
                    <a:pt x="19755" y="12203"/>
                    <a:pt x="19755" y="9397"/>
                    <a:pt x="16093" y="6452"/>
                  </a:cubicBezTo>
                  <a:cubicBezTo>
                    <a:pt x="13369" y="4070"/>
                    <a:pt x="10927" y="2390"/>
                    <a:pt x="8486" y="563"/>
                  </a:cubicBezTo>
                  <a:cubicBezTo>
                    <a:pt x="8486" y="0"/>
                    <a:pt x="8486" y="0"/>
                    <a:pt x="72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1" name="Google Shape;3326;p32"/>
            <p:cNvSpPr/>
            <p:nvPr/>
          </p:nvSpPr>
          <p:spPr>
            <a:xfrm>
              <a:off x="309507" y="580791"/>
              <a:ext cx="27843" cy="87039"/>
            </a:xfrm>
            <a:custGeom>
              <a:avLst/>
              <a:gdLst/>
              <a:ahLst/>
              <a:cxnLst>
                <a:cxn ang="0">
                  <a:pos x="wd2" y="hd2"/>
                </a:cxn>
                <a:cxn ang="5400000">
                  <a:pos x="wd2" y="hd2"/>
                </a:cxn>
                <a:cxn ang="10800000">
                  <a:pos x="wd2" y="hd2"/>
                </a:cxn>
                <a:cxn ang="16200000">
                  <a:pos x="wd2" y="hd2"/>
                </a:cxn>
              </a:cxnLst>
              <a:rect l="0" t="0" r="r" b="b"/>
              <a:pathLst>
                <a:path w="19056" h="21600" extrusionOk="0">
                  <a:moveTo>
                    <a:pt x="5905" y="0"/>
                  </a:moveTo>
                  <a:cubicBezTo>
                    <a:pt x="4527" y="1131"/>
                    <a:pt x="2784" y="2145"/>
                    <a:pt x="1386" y="2652"/>
                  </a:cubicBezTo>
                  <a:lnTo>
                    <a:pt x="1386" y="5304"/>
                  </a:lnTo>
                  <a:cubicBezTo>
                    <a:pt x="-1410" y="9977"/>
                    <a:pt x="-12" y="14775"/>
                    <a:pt x="5905" y="18948"/>
                  </a:cubicBezTo>
                  <a:cubicBezTo>
                    <a:pt x="7303" y="20079"/>
                    <a:pt x="8701" y="20586"/>
                    <a:pt x="11477" y="21600"/>
                  </a:cubicBezTo>
                  <a:cubicBezTo>
                    <a:pt x="20190" y="17427"/>
                    <a:pt x="20190" y="13136"/>
                    <a:pt x="17414" y="8963"/>
                  </a:cubicBezTo>
                  <a:cubicBezTo>
                    <a:pt x="16016" y="6311"/>
                    <a:pt x="14618" y="2652"/>
                    <a:pt x="59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2" name="Google Shape;3327;p32"/>
            <p:cNvSpPr/>
            <p:nvPr/>
          </p:nvSpPr>
          <p:spPr>
            <a:xfrm>
              <a:off x="667829" y="436733"/>
              <a:ext cx="30533" cy="78395"/>
            </a:xfrm>
            <a:custGeom>
              <a:avLst/>
              <a:gdLst/>
              <a:ahLst/>
              <a:cxnLst>
                <a:cxn ang="0">
                  <a:pos x="wd2" y="hd2"/>
                </a:cxn>
                <a:cxn ang="5400000">
                  <a:pos x="wd2" y="hd2"/>
                </a:cxn>
                <a:cxn ang="10800000">
                  <a:pos x="wd2" y="hd2"/>
                </a:cxn>
                <a:cxn ang="16200000">
                  <a:pos x="wd2" y="hd2"/>
                </a:cxn>
              </a:cxnLst>
              <a:rect l="0" t="0" r="r" b="b"/>
              <a:pathLst>
                <a:path w="20569" h="21600" extrusionOk="0">
                  <a:moveTo>
                    <a:pt x="3091" y="0"/>
                  </a:moveTo>
                  <a:cubicBezTo>
                    <a:pt x="1376" y="1680"/>
                    <a:pt x="1376" y="3508"/>
                    <a:pt x="1376" y="4625"/>
                  </a:cubicBezTo>
                  <a:cubicBezTo>
                    <a:pt x="0" y="7570"/>
                    <a:pt x="1376" y="9960"/>
                    <a:pt x="0" y="12203"/>
                  </a:cubicBezTo>
                  <a:cubicBezTo>
                    <a:pt x="0" y="15148"/>
                    <a:pt x="4448" y="17530"/>
                    <a:pt x="8576" y="19911"/>
                  </a:cubicBezTo>
                  <a:cubicBezTo>
                    <a:pt x="8576" y="20474"/>
                    <a:pt x="11668" y="21037"/>
                    <a:pt x="14400" y="21600"/>
                  </a:cubicBezTo>
                  <a:cubicBezTo>
                    <a:pt x="14400" y="21037"/>
                    <a:pt x="15776" y="21037"/>
                    <a:pt x="15776" y="20474"/>
                  </a:cubicBezTo>
                  <a:cubicBezTo>
                    <a:pt x="17152" y="18655"/>
                    <a:pt x="18509" y="16412"/>
                    <a:pt x="20224" y="14585"/>
                  </a:cubicBezTo>
                  <a:cubicBezTo>
                    <a:pt x="21600" y="12203"/>
                    <a:pt x="18509" y="9960"/>
                    <a:pt x="17152" y="7570"/>
                  </a:cubicBezTo>
                  <a:cubicBezTo>
                    <a:pt x="14400" y="5188"/>
                    <a:pt x="13024" y="2382"/>
                    <a:pt x="11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3" name="Google Shape;3328;p32"/>
            <p:cNvSpPr/>
            <p:nvPr/>
          </p:nvSpPr>
          <p:spPr>
            <a:xfrm>
              <a:off x="317627" y="326306"/>
              <a:ext cx="32068" cy="72237"/>
            </a:xfrm>
            <a:custGeom>
              <a:avLst/>
              <a:gdLst/>
              <a:ahLst/>
              <a:cxnLst>
                <a:cxn ang="0">
                  <a:pos x="wd2" y="hd2"/>
                </a:cxn>
                <a:cxn ang="5400000">
                  <a:pos x="wd2" y="hd2"/>
                </a:cxn>
                <a:cxn ang="10800000">
                  <a:pos x="wd2" y="hd2"/>
                </a:cxn>
                <a:cxn ang="16200000">
                  <a:pos x="wd2" y="hd2"/>
                </a:cxn>
              </a:cxnLst>
              <a:rect l="0" t="0" r="r" b="b"/>
              <a:pathLst>
                <a:path w="20631" h="21600" extrusionOk="0">
                  <a:moveTo>
                    <a:pt x="8974" y="0"/>
                  </a:moveTo>
                  <a:cubicBezTo>
                    <a:pt x="7279" y="0"/>
                    <a:pt x="5412" y="487"/>
                    <a:pt x="2955" y="1363"/>
                  </a:cubicBezTo>
                  <a:cubicBezTo>
                    <a:pt x="1641" y="2576"/>
                    <a:pt x="1641" y="3798"/>
                    <a:pt x="326" y="5170"/>
                  </a:cubicBezTo>
                  <a:cubicBezTo>
                    <a:pt x="-969" y="10189"/>
                    <a:pt x="1641" y="15209"/>
                    <a:pt x="7202" y="19626"/>
                  </a:cubicBezTo>
                  <a:cubicBezTo>
                    <a:pt x="8517" y="20387"/>
                    <a:pt x="11145" y="20998"/>
                    <a:pt x="13755" y="21600"/>
                  </a:cubicBezTo>
                  <a:cubicBezTo>
                    <a:pt x="18021" y="19015"/>
                    <a:pt x="19317" y="17191"/>
                    <a:pt x="20631" y="14607"/>
                  </a:cubicBezTo>
                  <a:cubicBezTo>
                    <a:pt x="20631" y="10189"/>
                    <a:pt x="18021" y="6383"/>
                    <a:pt x="15393" y="2576"/>
                  </a:cubicBezTo>
                  <a:cubicBezTo>
                    <a:pt x="13012" y="788"/>
                    <a:pt x="11145" y="0"/>
                    <a:pt x="89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4" name="Google Shape;3329;p32"/>
            <p:cNvSpPr/>
            <p:nvPr/>
          </p:nvSpPr>
          <p:spPr>
            <a:xfrm>
              <a:off x="445407" y="833232"/>
              <a:ext cx="29517" cy="74340"/>
            </a:xfrm>
            <a:custGeom>
              <a:avLst/>
              <a:gdLst/>
              <a:ahLst/>
              <a:cxnLst>
                <a:cxn ang="0">
                  <a:pos x="wd2" y="hd2"/>
                </a:cxn>
                <a:cxn ang="5400000">
                  <a:pos x="wd2" y="hd2"/>
                </a:cxn>
                <a:cxn ang="10800000">
                  <a:pos x="wd2" y="hd2"/>
                </a:cxn>
                <a:cxn ang="16200000">
                  <a:pos x="wd2" y="hd2"/>
                </a:cxn>
              </a:cxnLst>
              <a:rect l="0" t="0" r="r" b="b"/>
              <a:pathLst>
                <a:path w="21600" h="21600" extrusionOk="0">
                  <a:moveTo>
                    <a:pt x="9294" y="0"/>
                  </a:moveTo>
                  <a:cubicBezTo>
                    <a:pt x="2968" y="0"/>
                    <a:pt x="0" y="1187"/>
                    <a:pt x="0" y="3699"/>
                  </a:cubicBezTo>
                  <a:cubicBezTo>
                    <a:pt x="0" y="6804"/>
                    <a:pt x="0" y="9910"/>
                    <a:pt x="1473" y="13015"/>
                  </a:cubicBezTo>
                  <a:cubicBezTo>
                    <a:pt x="2968" y="15381"/>
                    <a:pt x="5958" y="18495"/>
                    <a:pt x="10789" y="21600"/>
                  </a:cubicBezTo>
                  <a:cubicBezTo>
                    <a:pt x="12284" y="21006"/>
                    <a:pt x="13779" y="20413"/>
                    <a:pt x="15274" y="19673"/>
                  </a:cubicBezTo>
                  <a:cubicBezTo>
                    <a:pt x="21600" y="14796"/>
                    <a:pt x="21600" y="9325"/>
                    <a:pt x="21600" y="3699"/>
                  </a:cubicBezTo>
                  <a:cubicBezTo>
                    <a:pt x="20105" y="1187"/>
                    <a:pt x="15274" y="0"/>
                    <a:pt x="92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5" name="Google Shape;3330;p32"/>
            <p:cNvSpPr/>
            <p:nvPr/>
          </p:nvSpPr>
          <p:spPr>
            <a:xfrm>
              <a:off x="137164" y="213392"/>
              <a:ext cx="37331" cy="61994"/>
            </a:xfrm>
            <a:custGeom>
              <a:avLst/>
              <a:gdLst/>
              <a:ahLst/>
              <a:cxnLst>
                <a:cxn ang="0">
                  <a:pos x="wd2" y="hd2"/>
                </a:cxn>
                <a:cxn ang="5400000">
                  <a:pos x="wd2" y="hd2"/>
                </a:cxn>
                <a:cxn ang="10800000">
                  <a:pos x="wd2" y="hd2"/>
                </a:cxn>
                <a:cxn ang="16200000">
                  <a:pos x="wd2" y="hd2"/>
                </a:cxn>
              </a:cxnLst>
              <a:rect l="0" t="0" r="r" b="b"/>
              <a:pathLst>
                <a:path w="18862" h="21600" extrusionOk="0">
                  <a:moveTo>
                    <a:pt x="6056" y="0"/>
                  </a:moveTo>
                  <a:cubicBezTo>
                    <a:pt x="4321" y="0"/>
                    <a:pt x="2451" y="578"/>
                    <a:pt x="401" y="1733"/>
                  </a:cubicBezTo>
                  <a:cubicBezTo>
                    <a:pt x="-885" y="9005"/>
                    <a:pt x="401" y="16453"/>
                    <a:pt x="11979" y="21600"/>
                  </a:cubicBezTo>
                  <a:cubicBezTo>
                    <a:pt x="13266" y="19465"/>
                    <a:pt x="15315" y="17876"/>
                    <a:pt x="16347" y="16453"/>
                  </a:cubicBezTo>
                  <a:cubicBezTo>
                    <a:pt x="20715" y="9005"/>
                    <a:pt x="19683" y="6880"/>
                    <a:pt x="10947" y="1733"/>
                  </a:cubicBezTo>
                  <a:cubicBezTo>
                    <a:pt x="9406" y="578"/>
                    <a:pt x="7791" y="0"/>
                    <a:pt x="60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6" name="Google Shape;3331;p32"/>
            <p:cNvSpPr/>
            <p:nvPr/>
          </p:nvSpPr>
          <p:spPr>
            <a:xfrm>
              <a:off x="47794" y="209721"/>
              <a:ext cx="27833" cy="74310"/>
            </a:xfrm>
            <a:custGeom>
              <a:avLst/>
              <a:gdLst/>
              <a:ahLst/>
              <a:cxnLst>
                <a:cxn ang="0">
                  <a:pos x="wd2" y="hd2"/>
                </a:cxn>
                <a:cxn ang="5400000">
                  <a:pos x="wd2" y="hd2"/>
                </a:cxn>
                <a:cxn ang="10800000">
                  <a:pos x="wd2" y="hd2"/>
                </a:cxn>
                <a:cxn ang="16200000">
                  <a:pos x="wd2" y="hd2"/>
                </a:cxn>
              </a:cxnLst>
              <a:rect l="0" t="0" r="r" b="b"/>
              <a:pathLst>
                <a:path w="15742" h="21600" extrusionOk="0">
                  <a:moveTo>
                    <a:pt x="7813" y="0"/>
                  </a:moveTo>
                  <a:cubicBezTo>
                    <a:pt x="5218" y="0"/>
                    <a:pt x="2924" y="594"/>
                    <a:pt x="613" y="594"/>
                  </a:cubicBezTo>
                  <a:cubicBezTo>
                    <a:pt x="-1982" y="13020"/>
                    <a:pt x="4063" y="19087"/>
                    <a:pt x="11263" y="21600"/>
                  </a:cubicBezTo>
                  <a:cubicBezTo>
                    <a:pt x="19618" y="15981"/>
                    <a:pt x="15013" y="5619"/>
                    <a:pt x="78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7" name="Google Shape;3332;p32"/>
            <p:cNvSpPr/>
            <p:nvPr/>
          </p:nvSpPr>
          <p:spPr>
            <a:xfrm>
              <a:off x="501605" y="117975"/>
              <a:ext cx="35416" cy="60218"/>
            </a:xfrm>
            <a:custGeom>
              <a:avLst/>
              <a:gdLst/>
              <a:ahLst/>
              <a:cxnLst>
                <a:cxn ang="0">
                  <a:pos x="wd2" y="hd2"/>
                </a:cxn>
                <a:cxn ang="5400000">
                  <a:pos x="wd2" y="hd2"/>
                </a:cxn>
                <a:cxn ang="10800000">
                  <a:pos x="wd2" y="hd2"/>
                </a:cxn>
                <a:cxn ang="16200000">
                  <a:pos x="wd2" y="hd2"/>
                </a:cxn>
              </a:cxnLst>
              <a:rect l="0" t="0" r="r" b="b"/>
              <a:pathLst>
                <a:path w="20030" h="21600" extrusionOk="0">
                  <a:moveTo>
                    <a:pt x="6928" y="0"/>
                  </a:moveTo>
                  <a:cubicBezTo>
                    <a:pt x="5070" y="0"/>
                    <a:pt x="2960" y="350"/>
                    <a:pt x="448" y="956"/>
                  </a:cubicBezTo>
                  <a:cubicBezTo>
                    <a:pt x="-707" y="5522"/>
                    <a:pt x="448" y="9356"/>
                    <a:pt x="3044" y="13189"/>
                  </a:cubicBezTo>
                  <a:cubicBezTo>
                    <a:pt x="5338" y="15377"/>
                    <a:pt x="7648" y="17756"/>
                    <a:pt x="10244" y="19943"/>
                  </a:cubicBezTo>
                  <a:cubicBezTo>
                    <a:pt x="10930" y="20942"/>
                    <a:pt x="12052" y="21600"/>
                    <a:pt x="13660" y="21600"/>
                  </a:cubicBezTo>
                  <a:cubicBezTo>
                    <a:pt x="14714" y="21600"/>
                    <a:pt x="15970" y="21324"/>
                    <a:pt x="17444" y="20676"/>
                  </a:cubicBezTo>
                  <a:cubicBezTo>
                    <a:pt x="18582" y="19211"/>
                    <a:pt x="19738" y="17023"/>
                    <a:pt x="19738" y="15377"/>
                  </a:cubicBezTo>
                  <a:cubicBezTo>
                    <a:pt x="20893" y="10088"/>
                    <a:pt x="18582" y="6255"/>
                    <a:pt x="13693" y="2421"/>
                  </a:cubicBezTo>
                  <a:cubicBezTo>
                    <a:pt x="11667" y="701"/>
                    <a:pt x="9540" y="0"/>
                    <a:pt x="69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8" name="Google Shape;3333;p32"/>
            <p:cNvSpPr/>
            <p:nvPr/>
          </p:nvSpPr>
          <p:spPr>
            <a:xfrm>
              <a:off x="214310" y="362424"/>
              <a:ext cx="28503" cy="80408"/>
            </a:xfrm>
            <a:custGeom>
              <a:avLst/>
              <a:gdLst/>
              <a:ahLst/>
              <a:cxnLst>
                <a:cxn ang="0">
                  <a:pos x="wd2" y="hd2"/>
                </a:cxn>
                <a:cxn ang="5400000">
                  <a:pos x="wd2" y="hd2"/>
                </a:cxn>
                <a:cxn ang="10800000">
                  <a:pos x="wd2" y="hd2"/>
                </a:cxn>
                <a:cxn ang="16200000">
                  <a:pos x="wd2" y="hd2"/>
                </a:cxn>
              </a:cxnLst>
              <a:rect l="0" t="0" r="r" b="b"/>
              <a:pathLst>
                <a:path w="20858" h="21600" extrusionOk="0">
                  <a:moveTo>
                    <a:pt x="5958" y="0"/>
                  </a:moveTo>
                  <a:cubicBezTo>
                    <a:pt x="2968" y="0"/>
                    <a:pt x="1495" y="0"/>
                    <a:pt x="0" y="549"/>
                  </a:cubicBezTo>
                  <a:lnTo>
                    <a:pt x="0" y="1773"/>
                  </a:lnTo>
                  <a:cubicBezTo>
                    <a:pt x="0" y="5742"/>
                    <a:pt x="0" y="9703"/>
                    <a:pt x="1495" y="13122"/>
                  </a:cubicBezTo>
                  <a:cubicBezTo>
                    <a:pt x="2968" y="16542"/>
                    <a:pt x="5958" y="18864"/>
                    <a:pt x="13779" y="21600"/>
                  </a:cubicBezTo>
                  <a:cubicBezTo>
                    <a:pt x="16769" y="20510"/>
                    <a:pt x="18632" y="19962"/>
                    <a:pt x="18632" y="18864"/>
                  </a:cubicBezTo>
                  <a:cubicBezTo>
                    <a:pt x="21600" y="15993"/>
                    <a:pt x="21600" y="12581"/>
                    <a:pt x="18632" y="9703"/>
                  </a:cubicBezTo>
                  <a:cubicBezTo>
                    <a:pt x="13779" y="6291"/>
                    <a:pt x="10789" y="2871"/>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79" name="Google Shape;3334;p32"/>
            <p:cNvSpPr/>
            <p:nvPr/>
          </p:nvSpPr>
          <p:spPr>
            <a:xfrm>
              <a:off x="701895" y="318135"/>
              <a:ext cx="29557" cy="63622"/>
            </a:xfrm>
            <a:custGeom>
              <a:avLst/>
              <a:gdLst/>
              <a:ahLst/>
              <a:cxnLst>
                <a:cxn ang="0">
                  <a:pos x="wd2" y="hd2"/>
                </a:cxn>
                <a:cxn ang="5400000">
                  <a:pos x="wd2" y="hd2"/>
                </a:cxn>
                <a:cxn ang="10800000">
                  <a:pos x="wd2" y="hd2"/>
                </a:cxn>
                <a:cxn ang="16200000">
                  <a:pos x="wd2" y="hd2"/>
                </a:cxn>
              </a:cxnLst>
              <a:rect l="0" t="0" r="r" b="b"/>
              <a:pathLst>
                <a:path w="18999" h="21600" extrusionOk="0">
                  <a:moveTo>
                    <a:pt x="6895" y="0"/>
                  </a:moveTo>
                  <a:cubicBezTo>
                    <a:pt x="5582" y="694"/>
                    <a:pt x="2632" y="694"/>
                    <a:pt x="1338" y="1377"/>
                  </a:cubicBezTo>
                  <a:cubicBezTo>
                    <a:pt x="-2601" y="9328"/>
                    <a:pt x="2632" y="19359"/>
                    <a:pt x="10816" y="21600"/>
                  </a:cubicBezTo>
                  <a:cubicBezTo>
                    <a:pt x="16392" y="17972"/>
                    <a:pt x="18999" y="13650"/>
                    <a:pt x="18999" y="9328"/>
                  </a:cubicBezTo>
                  <a:cubicBezTo>
                    <a:pt x="17686" y="5016"/>
                    <a:pt x="16392" y="1377"/>
                    <a:pt x="68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0" name="Google Shape;3335;p32"/>
            <p:cNvSpPr/>
            <p:nvPr/>
          </p:nvSpPr>
          <p:spPr>
            <a:xfrm>
              <a:off x="84306" y="120640"/>
              <a:ext cx="28194" cy="80438"/>
            </a:xfrm>
            <a:custGeom>
              <a:avLst/>
              <a:gdLst/>
              <a:ahLst/>
              <a:cxnLst>
                <a:cxn ang="0">
                  <a:pos x="wd2" y="hd2"/>
                </a:cxn>
                <a:cxn ang="5400000">
                  <a:pos x="wd2" y="hd2"/>
                </a:cxn>
                <a:cxn ang="10800000">
                  <a:pos x="wd2" y="hd2"/>
                </a:cxn>
                <a:cxn ang="16200000">
                  <a:pos x="wd2" y="hd2"/>
                </a:cxn>
              </a:cxnLst>
              <a:rect l="0" t="0" r="r" b="b"/>
              <a:pathLst>
                <a:path w="20286" h="21600" extrusionOk="0">
                  <a:moveTo>
                    <a:pt x="7846" y="0"/>
                  </a:moveTo>
                  <a:cubicBezTo>
                    <a:pt x="4906" y="549"/>
                    <a:pt x="3436" y="549"/>
                    <a:pt x="156" y="1097"/>
                  </a:cubicBezTo>
                  <a:cubicBezTo>
                    <a:pt x="-1314" y="9158"/>
                    <a:pt x="7846" y="19406"/>
                    <a:pt x="18454" y="21600"/>
                  </a:cubicBezTo>
                  <a:cubicBezTo>
                    <a:pt x="18454" y="19406"/>
                    <a:pt x="18454" y="17633"/>
                    <a:pt x="20286" y="15447"/>
                  </a:cubicBezTo>
                  <a:cubicBezTo>
                    <a:pt x="20286" y="11345"/>
                    <a:pt x="18454" y="7378"/>
                    <a:pt x="14066" y="3418"/>
                  </a:cubicBezTo>
                  <a:cubicBezTo>
                    <a:pt x="12596" y="2321"/>
                    <a:pt x="9294" y="1097"/>
                    <a:pt x="7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1" name="Google Shape;3336;p32"/>
            <p:cNvSpPr/>
            <p:nvPr/>
          </p:nvSpPr>
          <p:spPr>
            <a:xfrm>
              <a:off x="531856" y="870890"/>
              <a:ext cx="28064" cy="64155"/>
            </a:xfrm>
            <a:custGeom>
              <a:avLst/>
              <a:gdLst/>
              <a:ahLst/>
              <a:cxnLst>
                <a:cxn ang="0">
                  <a:pos x="wd2" y="hd2"/>
                </a:cxn>
                <a:cxn ang="5400000">
                  <a:pos x="wd2" y="hd2"/>
                </a:cxn>
                <a:cxn ang="10800000">
                  <a:pos x="wd2" y="hd2"/>
                </a:cxn>
                <a:cxn ang="16200000">
                  <a:pos x="wd2" y="hd2"/>
                </a:cxn>
              </a:cxnLst>
              <a:rect l="0" t="0" r="r" b="b"/>
              <a:pathLst>
                <a:path w="17773" h="21600" extrusionOk="0">
                  <a:moveTo>
                    <a:pt x="5586" y="0"/>
                  </a:moveTo>
                  <a:cubicBezTo>
                    <a:pt x="4779" y="0"/>
                    <a:pt x="3898" y="60"/>
                    <a:pt x="2942" y="179"/>
                  </a:cubicBezTo>
                  <a:cubicBezTo>
                    <a:pt x="-3827" y="6688"/>
                    <a:pt x="1648" y="18689"/>
                    <a:pt x="13592" y="21600"/>
                  </a:cubicBezTo>
                  <a:cubicBezTo>
                    <a:pt x="14867" y="20224"/>
                    <a:pt x="17773" y="18689"/>
                    <a:pt x="17773" y="16626"/>
                  </a:cubicBezTo>
                  <a:cubicBezTo>
                    <a:pt x="17773" y="11662"/>
                    <a:pt x="17773" y="7376"/>
                    <a:pt x="13592" y="3090"/>
                  </a:cubicBezTo>
                  <a:cubicBezTo>
                    <a:pt x="11454" y="1256"/>
                    <a:pt x="9335" y="0"/>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2" name="Google Shape;3337;p32"/>
            <p:cNvSpPr/>
            <p:nvPr/>
          </p:nvSpPr>
          <p:spPr>
            <a:xfrm>
              <a:off x="731451" y="635116"/>
              <a:ext cx="30403" cy="60188"/>
            </a:xfrm>
            <a:custGeom>
              <a:avLst/>
              <a:gdLst/>
              <a:ahLst/>
              <a:cxnLst>
                <a:cxn ang="0">
                  <a:pos x="wd2" y="hd2"/>
                </a:cxn>
                <a:cxn ang="5400000">
                  <a:pos x="wd2" y="hd2"/>
                </a:cxn>
                <a:cxn ang="10800000">
                  <a:pos x="wd2" y="hd2"/>
                </a:cxn>
                <a:cxn ang="16200000">
                  <a:pos x="wd2" y="hd2"/>
                </a:cxn>
              </a:cxnLst>
              <a:rect l="0" t="0" r="r" b="b"/>
              <a:pathLst>
                <a:path w="20482" h="21600" extrusionOk="0">
                  <a:moveTo>
                    <a:pt x="5884" y="0"/>
                  </a:moveTo>
                  <a:cubicBezTo>
                    <a:pt x="5824" y="0"/>
                    <a:pt x="5824" y="106"/>
                    <a:pt x="5824" y="414"/>
                  </a:cubicBezTo>
                  <a:cubicBezTo>
                    <a:pt x="4468" y="1137"/>
                    <a:pt x="1376" y="1137"/>
                    <a:pt x="0" y="1870"/>
                  </a:cubicBezTo>
                  <a:cubicBezTo>
                    <a:pt x="0" y="7172"/>
                    <a:pt x="4468" y="17031"/>
                    <a:pt x="8576" y="19411"/>
                  </a:cubicBezTo>
                  <a:cubicBezTo>
                    <a:pt x="8576" y="20144"/>
                    <a:pt x="11668" y="20867"/>
                    <a:pt x="13024" y="21600"/>
                  </a:cubicBezTo>
                  <a:cubicBezTo>
                    <a:pt x="18529" y="17031"/>
                    <a:pt x="18529" y="13196"/>
                    <a:pt x="20244" y="9541"/>
                  </a:cubicBezTo>
                  <a:cubicBezTo>
                    <a:pt x="21600" y="4069"/>
                    <a:pt x="17152" y="1137"/>
                    <a:pt x="7200" y="414"/>
                  </a:cubicBezTo>
                  <a:cubicBezTo>
                    <a:pt x="6283" y="414"/>
                    <a:pt x="5983" y="0"/>
                    <a:pt x="58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3" name="Google Shape;3338;p32"/>
            <p:cNvSpPr/>
            <p:nvPr/>
          </p:nvSpPr>
          <p:spPr>
            <a:xfrm>
              <a:off x="561962" y="750072"/>
              <a:ext cx="29261" cy="59773"/>
            </a:xfrm>
            <a:custGeom>
              <a:avLst/>
              <a:gdLst/>
              <a:ahLst/>
              <a:cxnLst>
                <a:cxn ang="0">
                  <a:pos x="wd2" y="hd2"/>
                </a:cxn>
                <a:cxn ang="5400000">
                  <a:pos x="wd2" y="hd2"/>
                </a:cxn>
                <a:cxn ang="10800000">
                  <a:pos x="wd2" y="hd2"/>
                </a:cxn>
                <a:cxn ang="16200000">
                  <a:pos x="wd2" y="hd2"/>
                </a:cxn>
              </a:cxnLst>
              <a:rect l="0" t="0" r="r" b="b"/>
              <a:pathLst>
                <a:path w="18531" h="21600" extrusionOk="0">
                  <a:moveTo>
                    <a:pt x="3300" y="0"/>
                  </a:moveTo>
                  <a:cubicBezTo>
                    <a:pt x="1875" y="0"/>
                    <a:pt x="600" y="214"/>
                    <a:pt x="0" y="995"/>
                  </a:cubicBezTo>
                  <a:cubicBezTo>
                    <a:pt x="1294" y="8537"/>
                    <a:pt x="0" y="16262"/>
                    <a:pt x="13537" y="21600"/>
                  </a:cubicBezTo>
                  <a:cubicBezTo>
                    <a:pt x="21600" y="14058"/>
                    <a:pt x="19987" y="4857"/>
                    <a:pt x="8063" y="257"/>
                  </a:cubicBezTo>
                  <a:cubicBezTo>
                    <a:pt x="6694" y="257"/>
                    <a:pt x="4894" y="0"/>
                    <a:pt x="33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4" name="Google Shape;3339;p32"/>
            <p:cNvSpPr/>
            <p:nvPr/>
          </p:nvSpPr>
          <p:spPr>
            <a:xfrm>
              <a:off x="502397" y="502396"/>
              <a:ext cx="23910" cy="76353"/>
            </a:xfrm>
            <a:custGeom>
              <a:avLst/>
              <a:gdLst/>
              <a:ahLst/>
              <a:cxnLst>
                <a:cxn ang="0">
                  <a:pos x="wd2" y="hd2"/>
                </a:cxn>
                <a:cxn ang="5400000">
                  <a:pos x="wd2" y="hd2"/>
                </a:cxn>
                <a:cxn ang="10800000">
                  <a:pos x="wd2" y="hd2"/>
                </a:cxn>
                <a:cxn ang="16200000">
                  <a:pos x="wd2" y="hd2"/>
                </a:cxn>
              </a:cxnLst>
              <a:rect l="0" t="0" r="r" b="b"/>
              <a:pathLst>
                <a:path w="17187" h="21600" extrusionOk="0">
                  <a:moveTo>
                    <a:pt x="10619" y="0"/>
                  </a:moveTo>
                  <a:cubicBezTo>
                    <a:pt x="3299" y="2446"/>
                    <a:pt x="0" y="6625"/>
                    <a:pt x="0" y="10226"/>
                  </a:cubicBezTo>
                  <a:cubicBezTo>
                    <a:pt x="0" y="13819"/>
                    <a:pt x="3299" y="17421"/>
                    <a:pt x="4767" y="21600"/>
                  </a:cubicBezTo>
                  <a:cubicBezTo>
                    <a:pt x="7682" y="21022"/>
                    <a:pt x="10619" y="21022"/>
                    <a:pt x="10619" y="19875"/>
                  </a:cubicBezTo>
                  <a:cubicBezTo>
                    <a:pt x="16833" y="13250"/>
                    <a:pt x="21600" y="7203"/>
                    <a:pt x="10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5" name="Google Shape;3340;p32"/>
            <p:cNvSpPr/>
            <p:nvPr/>
          </p:nvSpPr>
          <p:spPr>
            <a:xfrm>
              <a:off x="120640" y="33601"/>
              <a:ext cx="29978" cy="70254"/>
            </a:xfrm>
            <a:custGeom>
              <a:avLst/>
              <a:gdLst/>
              <a:ahLst/>
              <a:cxnLst>
                <a:cxn ang="0">
                  <a:pos x="wd2" y="hd2"/>
                </a:cxn>
                <a:cxn ang="5400000">
                  <a:pos x="wd2" y="hd2"/>
                </a:cxn>
                <a:cxn ang="10800000">
                  <a:pos x="wd2" y="hd2"/>
                </a:cxn>
                <a:cxn ang="16200000">
                  <a:pos x="wd2" y="hd2"/>
                </a:cxn>
              </a:cxnLst>
              <a:rect l="0" t="0" r="r" b="b"/>
              <a:pathLst>
                <a:path w="20176" h="21600" extrusionOk="0">
                  <a:moveTo>
                    <a:pt x="5838" y="0"/>
                  </a:moveTo>
                  <a:cubicBezTo>
                    <a:pt x="4463" y="0"/>
                    <a:pt x="1375" y="628"/>
                    <a:pt x="0" y="628"/>
                  </a:cubicBezTo>
                  <a:cubicBezTo>
                    <a:pt x="0" y="3286"/>
                    <a:pt x="0" y="5325"/>
                    <a:pt x="1375" y="7200"/>
                  </a:cubicBezTo>
                  <a:cubicBezTo>
                    <a:pt x="1375" y="11114"/>
                    <a:pt x="3089" y="15028"/>
                    <a:pt x="7193" y="18314"/>
                  </a:cubicBezTo>
                  <a:cubicBezTo>
                    <a:pt x="9943" y="19561"/>
                    <a:pt x="11657" y="20972"/>
                    <a:pt x="15762" y="21600"/>
                  </a:cubicBezTo>
                  <a:cubicBezTo>
                    <a:pt x="20225" y="18933"/>
                    <a:pt x="21600" y="15647"/>
                    <a:pt x="18511" y="13144"/>
                  </a:cubicBezTo>
                  <a:cubicBezTo>
                    <a:pt x="15762" y="9230"/>
                    <a:pt x="11657" y="5325"/>
                    <a:pt x="7193" y="1411"/>
                  </a:cubicBezTo>
                  <a:cubicBezTo>
                    <a:pt x="7193" y="1411"/>
                    <a:pt x="7193" y="628"/>
                    <a:pt x="58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6" name="Google Shape;3341;p32"/>
            <p:cNvSpPr/>
            <p:nvPr/>
          </p:nvSpPr>
          <p:spPr>
            <a:xfrm>
              <a:off x="234475" y="229172"/>
              <a:ext cx="31079" cy="58944"/>
            </a:xfrm>
            <a:custGeom>
              <a:avLst/>
              <a:gdLst/>
              <a:ahLst/>
              <a:cxnLst>
                <a:cxn ang="0">
                  <a:pos x="wd2" y="hd2"/>
                </a:cxn>
                <a:cxn ang="5400000">
                  <a:pos x="wd2" y="hd2"/>
                </a:cxn>
                <a:cxn ang="10800000">
                  <a:pos x="wd2" y="hd2"/>
                </a:cxn>
                <a:cxn ang="16200000">
                  <a:pos x="wd2" y="hd2"/>
                </a:cxn>
              </a:cxnLst>
              <a:rect l="0" t="0" r="r" b="b"/>
              <a:pathLst>
                <a:path w="18571" h="21600" extrusionOk="0">
                  <a:moveTo>
                    <a:pt x="3572" y="0"/>
                  </a:moveTo>
                  <a:cubicBezTo>
                    <a:pt x="2634" y="0"/>
                    <a:pt x="1590" y="206"/>
                    <a:pt x="423" y="705"/>
                  </a:cubicBezTo>
                  <a:cubicBezTo>
                    <a:pt x="-798" y="6856"/>
                    <a:pt x="423" y="13019"/>
                    <a:pt x="6809" y="18606"/>
                  </a:cubicBezTo>
                  <a:cubicBezTo>
                    <a:pt x="8030" y="20103"/>
                    <a:pt x="10754" y="21600"/>
                    <a:pt x="14416" y="21600"/>
                  </a:cubicBezTo>
                  <a:cubicBezTo>
                    <a:pt x="18361" y="17673"/>
                    <a:pt x="20802" y="13019"/>
                    <a:pt x="15619" y="8354"/>
                  </a:cubicBezTo>
                  <a:cubicBezTo>
                    <a:pt x="13195" y="6119"/>
                    <a:pt x="11974" y="3689"/>
                    <a:pt x="9232" y="2191"/>
                  </a:cubicBezTo>
                  <a:cubicBezTo>
                    <a:pt x="7534" y="1150"/>
                    <a:pt x="5818" y="0"/>
                    <a:pt x="3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7" name="Google Shape;3342;p32"/>
            <p:cNvSpPr/>
            <p:nvPr/>
          </p:nvSpPr>
          <p:spPr>
            <a:xfrm>
              <a:off x="468795" y="201077"/>
              <a:ext cx="29102" cy="57494"/>
            </a:xfrm>
            <a:custGeom>
              <a:avLst/>
              <a:gdLst/>
              <a:ahLst/>
              <a:cxnLst>
                <a:cxn ang="0">
                  <a:pos x="wd2" y="hd2"/>
                </a:cxn>
                <a:cxn ang="5400000">
                  <a:pos x="wd2" y="hd2"/>
                </a:cxn>
                <a:cxn ang="10800000">
                  <a:pos x="wd2" y="hd2"/>
                </a:cxn>
                <a:cxn ang="16200000">
                  <a:pos x="wd2" y="hd2"/>
                </a:cxn>
              </a:cxnLst>
              <a:rect l="0" t="0" r="r" b="b"/>
              <a:pathLst>
                <a:path w="18707" h="21600" extrusionOk="0">
                  <a:moveTo>
                    <a:pt x="9496" y="0"/>
                  </a:moveTo>
                  <a:cubicBezTo>
                    <a:pt x="2626" y="0"/>
                    <a:pt x="0" y="945"/>
                    <a:pt x="0" y="5728"/>
                  </a:cubicBezTo>
                  <a:cubicBezTo>
                    <a:pt x="0" y="11278"/>
                    <a:pt x="3939" y="16061"/>
                    <a:pt x="10810" y="20844"/>
                  </a:cubicBezTo>
                  <a:cubicBezTo>
                    <a:pt x="10810" y="20844"/>
                    <a:pt x="12123" y="20844"/>
                    <a:pt x="13417" y="21600"/>
                  </a:cubicBezTo>
                  <a:cubicBezTo>
                    <a:pt x="21600" y="14337"/>
                    <a:pt x="20287" y="5728"/>
                    <a:pt x="94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8" name="Google Shape;3343;p32"/>
            <p:cNvSpPr/>
            <p:nvPr/>
          </p:nvSpPr>
          <p:spPr>
            <a:xfrm>
              <a:off x="619647" y="481022"/>
              <a:ext cx="23717" cy="63622"/>
            </a:xfrm>
            <a:custGeom>
              <a:avLst/>
              <a:gdLst/>
              <a:ahLst/>
              <a:cxnLst>
                <a:cxn ang="0">
                  <a:pos x="wd2" y="hd2"/>
                </a:cxn>
                <a:cxn ang="5400000">
                  <a:pos x="wd2" y="hd2"/>
                </a:cxn>
                <a:cxn ang="10800000">
                  <a:pos x="wd2" y="hd2"/>
                </a:cxn>
                <a:cxn ang="16200000">
                  <a:pos x="wd2" y="hd2"/>
                </a:cxn>
              </a:cxnLst>
              <a:rect l="0" t="0" r="r" b="b"/>
              <a:pathLst>
                <a:path w="15977" h="21600" extrusionOk="0">
                  <a:moveTo>
                    <a:pt x="9824" y="0"/>
                  </a:moveTo>
                  <a:cubicBezTo>
                    <a:pt x="2624" y="0"/>
                    <a:pt x="2624" y="0"/>
                    <a:pt x="1247" y="2935"/>
                  </a:cubicBezTo>
                  <a:cubicBezTo>
                    <a:pt x="-1824" y="8634"/>
                    <a:pt x="1247" y="13820"/>
                    <a:pt x="5376" y="18836"/>
                  </a:cubicBezTo>
                  <a:cubicBezTo>
                    <a:pt x="6732" y="20213"/>
                    <a:pt x="8108" y="20906"/>
                    <a:pt x="9824" y="21600"/>
                  </a:cubicBezTo>
                  <a:lnTo>
                    <a:pt x="12576" y="21600"/>
                  </a:lnTo>
                  <a:cubicBezTo>
                    <a:pt x="15308" y="14514"/>
                    <a:pt x="19776" y="7257"/>
                    <a:pt x="98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89" name="Google Shape;3344;p32"/>
            <p:cNvSpPr/>
            <p:nvPr/>
          </p:nvSpPr>
          <p:spPr>
            <a:xfrm>
              <a:off x="535429" y="322191"/>
              <a:ext cx="31119" cy="52964"/>
            </a:xfrm>
            <a:custGeom>
              <a:avLst/>
              <a:gdLst/>
              <a:ahLst/>
              <a:cxnLst>
                <a:cxn ang="0">
                  <a:pos x="wd2" y="hd2"/>
                </a:cxn>
                <a:cxn ang="5400000">
                  <a:pos x="wd2" y="hd2"/>
                </a:cxn>
                <a:cxn ang="10800000">
                  <a:pos x="wd2" y="hd2"/>
                </a:cxn>
                <a:cxn ang="16200000">
                  <a:pos x="wd2" y="hd2"/>
                </a:cxn>
              </a:cxnLst>
              <a:rect l="0" t="0" r="r" b="b"/>
              <a:pathLst>
                <a:path w="17614" h="21600" extrusionOk="0">
                  <a:moveTo>
                    <a:pt x="10126" y="0"/>
                  </a:moveTo>
                  <a:cubicBezTo>
                    <a:pt x="2920" y="0"/>
                    <a:pt x="2920" y="0"/>
                    <a:pt x="608" y="4371"/>
                  </a:cubicBezTo>
                  <a:cubicBezTo>
                    <a:pt x="-1688" y="10383"/>
                    <a:pt x="2920" y="15575"/>
                    <a:pt x="7813" y="19934"/>
                  </a:cubicBezTo>
                  <a:cubicBezTo>
                    <a:pt x="7813" y="20767"/>
                    <a:pt x="10126" y="20767"/>
                    <a:pt x="11265" y="21600"/>
                  </a:cubicBezTo>
                  <a:cubicBezTo>
                    <a:pt x="19912" y="12050"/>
                    <a:pt x="19912" y="6025"/>
                    <a:pt x="101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0" name="Google Shape;3345;p32"/>
            <p:cNvSpPr/>
            <p:nvPr/>
          </p:nvSpPr>
          <p:spPr>
            <a:xfrm>
              <a:off x="166074" y="373111"/>
              <a:ext cx="26199" cy="63623"/>
            </a:xfrm>
            <a:custGeom>
              <a:avLst/>
              <a:gdLst/>
              <a:ahLst/>
              <a:cxnLst>
                <a:cxn ang="0">
                  <a:pos x="wd2" y="hd2"/>
                </a:cxn>
                <a:cxn ang="5400000">
                  <a:pos x="wd2" y="hd2"/>
                </a:cxn>
                <a:cxn ang="10800000">
                  <a:pos x="wd2" y="hd2"/>
                </a:cxn>
                <a:cxn ang="16200000">
                  <a:pos x="wd2" y="hd2"/>
                </a:cxn>
              </a:cxnLst>
              <a:rect l="0" t="0" r="r" b="b"/>
              <a:pathLst>
                <a:path w="16593" h="21600" extrusionOk="0">
                  <a:moveTo>
                    <a:pt x="3475" y="0"/>
                  </a:moveTo>
                  <a:cubicBezTo>
                    <a:pt x="3475" y="0"/>
                    <a:pt x="2181" y="0"/>
                    <a:pt x="2181" y="694"/>
                  </a:cubicBezTo>
                  <a:cubicBezTo>
                    <a:pt x="-406" y="7950"/>
                    <a:pt x="-3294" y="15901"/>
                    <a:pt x="10243" y="21600"/>
                  </a:cubicBezTo>
                  <a:cubicBezTo>
                    <a:pt x="17012" y="17972"/>
                    <a:pt x="18306" y="13650"/>
                    <a:pt x="14425" y="10021"/>
                  </a:cubicBezTo>
                  <a:cubicBezTo>
                    <a:pt x="11537" y="6393"/>
                    <a:pt x="8950" y="3628"/>
                    <a:pt x="63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1" name="Google Shape;3346;p32"/>
            <p:cNvSpPr/>
            <p:nvPr/>
          </p:nvSpPr>
          <p:spPr>
            <a:xfrm>
              <a:off x="424002" y="349694"/>
              <a:ext cx="26998" cy="57523"/>
            </a:xfrm>
            <a:custGeom>
              <a:avLst/>
              <a:gdLst/>
              <a:ahLst/>
              <a:cxnLst>
                <a:cxn ang="0">
                  <a:pos x="wd2" y="hd2"/>
                </a:cxn>
                <a:cxn ang="5400000">
                  <a:pos x="wd2" y="hd2"/>
                </a:cxn>
                <a:cxn ang="10800000">
                  <a:pos x="wd2" y="hd2"/>
                </a:cxn>
                <a:cxn ang="16200000">
                  <a:pos x="wd2" y="hd2"/>
                </a:cxn>
              </a:cxnLst>
              <a:rect l="0" t="0" r="r" b="b"/>
              <a:pathLst>
                <a:path w="19736" h="21600" extrusionOk="0">
                  <a:moveTo>
                    <a:pt x="6341" y="0"/>
                  </a:moveTo>
                  <a:cubicBezTo>
                    <a:pt x="2987" y="0"/>
                    <a:pt x="1493" y="1523"/>
                    <a:pt x="0" y="5547"/>
                  </a:cubicBezTo>
                  <a:cubicBezTo>
                    <a:pt x="0" y="10316"/>
                    <a:pt x="4848" y="14330"/>
                    <a:pt x="9307" y="19110"/>
                  </a:cubicBezTo>
                  <a:cubicBezTo>
                    <a:pt x="9307" y="19877"/>
                    <a:pt x="12293" y="20644"/>
                    <a:pt x="14155" y="21600"/>
                  </a:cubicBezTo>
                  <a:cubicBezTo>
                    <a:pt x="15648" y="20644"/>
                    <a:pt x="15648" y="19877"/>
                    <a:pt x="17120" y="19877"/>
                  </a:cubicBezTo>
                  <a:cubicBezTo>
                    <a:pt x="20107" y="14330"/>
                    <a:pt x="21600" y="8793"/>
                    <a:pt x="15648" y="4013"/>
                  </a:cubicBezTo>
                  <a:cubicBezTo>
                    <a:pt x="12293" y="767"/>
                    <a:pt x="10800" y="0"/>
                    <a:pt x="63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2" name="Google Shape;3347;p32"/>
            <p:cNvSpPr/>
            <p:nvPr/>
          </p:nvSpPr>
          <p:spPr>
            <a:xfrm>
              <a:off x="621543" y="600123"/>
              <a:ext cx="26178" cy="59033"/>
            </a:xfrm>
            <a:custGeom>
              <a:avLst/>
              <a:gdLst/>
              <a:ahLst/>
              <a:cxnLst>
                <a:cxn ang="0">
                  <a:pos x="wd2" y="hd2"/>
                </a:cxn>
                <a:cxn ang="5400000">
                  <a:pos x="wd2" y="hd2"/>
                </a:cxn>
                <a:cxn ang="10800000">
                  <a:pos x="wd2" y="hd2"/>
                </a:cxn>
                <a:cxn ang="16200000">
                  <a:pos x="wd2" y="hd2"/>
                </a:cxn>
              </a:cxnLst>
              <a:rect l="0" t="0" r="r" b="b"/>
              <a:pathLst>
                <a:path w="16579" h="21600" extrusionOk="0">
                  <a:moveTo>
                    <a:pt x="3853" y="0"/>
                  </a:moveTo>
                  <a:cubicBezTo>
                    <a:pt x="-1641" y="3911"/>
                    <a:pt x="-28" y="7637"/>
                    <a:pt x="1265" y="11547"/>
                  </a:cubicBezTo>
                  <a:cubicBezTo>
                    <a:pt x="2559" y="15458"/>
                    <a:pt x="5128" y="19369"/>
                    <a:pt x="10621" y="21600"/>
                  </a:cubicBezTo>
                  <a:cubicBezTo>
                    <a:pt x="19959" y="15458"/>
                    <a:pt x="17390" y="6142"/>
                    <a:pt x="9328" y="747"/>
                  </a:cubicBezTo>
                  <a:cubicBezTo>
                    <a:pt x="8034" y="0"/>
                    <a:pt x="5128" y="0"/>
                    <a:pt x="38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3" name="Google Shape;3348;p32"/>
            <p:cNvSpPr/>
            <p:nvPr/>
          </p:nvSpPr>
          <p:spPr>
            <a:xfrm>
              <a:off x="397671" y="95180"/>
              <a:ext cx="22779" cy="63622"/>
            </a:xfrm>
            <a:custGeom>
              <a:avLst/>
              <a:gdLst/>
              <a:ahLst/>
              <a:cxnLst>
                <a:cxn ang="0">
                  <a:pos x="wd2" y="hd2"/>
                </a:cxn>
                <a:cxn ang="5400000">
                  <a:pos x="wd2" y="hd2"/>
                </a:cxn>
                <a:cxn ang="10800000">
                  <a:pos x="wd2" y="hd2"/>
                </a:cxn>
                <a:cxn ang="16200000">
                  <a:pos x="wd2" y="hd2"/>
                </a:cxn>
              </a:cxnLst>
              <a:rect l="0" t="0" r="r" b="b"/>
              <a:pathLst>
                <a:path w="14642" h="21600" extrusionOk="0">
                  <a:moveTo>
                    <a:pt x="3186" y="0"/>
                  </a:moveTo>
                  <a:cubicBezTo>
                    <a:pt x="-3361" y="5016"/>
                    <a:pt x="578" y="17972"/>
                    <a:pt x="11369" y="21600"/>
                  </a:cubicBezTo>
                  <a:cubicBezTo>
                    <a:pt x="18239" y="13660"/>
                    <a:pt x="13006" y="7257"/>
                    <a:pt x="74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4" name="Google Shape;3349;p32"/>
            <p:cNvSpPr/>
            <p:nvPr/>
          </p:nvSpPr>
          <p:spPr>
            <a:xfrm>
              <a:off x="416688" y="218366"/>
              <a:ext cx="23409" cy="54978"/>
            </a:xfrm>
            <a:custGeom>
              <a:avLst/>
              <a:gdLst/>
              <a:ahLst/>
              <a:cxnLst>
                <a:cxn ang="0">
                  <a:pos x="wd2" y="hd2"/>
                </a:cxn>
                <a:cxn ang="5400000">
                  <a:pos x="wd2" y="hd2"/>
                </a:cxn>
                <a:cxn ang="10800000">
                  <a:pos x="wd2" y="hd2"/>
                </a:cxn>
                <a:cxn ang="16200000">
                  <a:pos x="wd2" y="hd2"/>
                </a:cxn>
              </a:cxnLst>
              <a:rect l="0" t="0" r="r" b="b"/>
              <a:pathLst>
                <a:path w="16826" h="21600" extrusionOk="0">
                  <a:moveTo>
                    <a:pt x="6726" y="0"/>
                  </a:moveTo>
                  <a:cubicBezTo>
                    <a:pt x="5258" y="0"/>
                    <a:pt x="2343" y="803"/>
                    <a:pt x="874" y="803"/>
                  </a:cubicBezTo>
                  <a:cubicBezTo>
                    <a:pt x="-956" y="9201"/>
                    <a:pt x="-956" y="16598"/>
                    <a:pt x="11493" y="21600"/>
                  </a:cubicBezTo>
                  <a:cubicBezTo>
                    <a:pt x="20644" y="15796"/>
                    <a:pt x="17345" y="5804"/>
                    <a:pt x="67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5" name="Google Shape;3350;p32"/>
            <p:cNvSpPr/>
            <p:nvPr/>
          </p:nvSpPr>
          <p:spPr>
            <a:xfrm>
              <a:off x="366987" y="0"/>
              <a:ext cx="23282" cy="56664"/>
            </a:xfrm>
            <a:custGeom>
              <a:avLst/>
              <a:gdLst/>
              <a:ahLst/>
              <a:cxnLst>
                <a:cxn ang="0">
                  <a:pos x="wd2" y="hd2"/>
                </a:cxn>
                <a:cxn ang="5400000">
                  <a:pos x="wd2" y="hd2"/>
                </a:cxn>
                <a:cxn ang="10800000">
                  <a:pos x="wd2" y="hd2"/>
                </a:cxn>
                <a:cxn ang="16200000">
                  <a:pos x="wd2" y="hd2"/>
                </a:cxn>
              </a:cxnLst>
              <a:rect l="0" t="0" r="r" b="b"/>
              <a:pathLst>
                <a:path w="16751" h="21600" extrusionOk="0">
                  <a:moveTo>
                    <a:pt x="12097" y="0"/>
                  </a:moveTo>
                  <a:cubicBezTo>
                    <a:pt x="7347" y="779"/>
                    <a:pt x="4407" y="779"/>
                    <a:pt x="1489" y="1557"/>
                  </a:cubicBezTo>
                  <a:cubicBezTo>
                    <a:pt x="-3283" y="8735"/>
                    <a:pt x="4407" y="13587"/>
                    <a:pt x="10627" y="19411"/>
                  </a:cubicBezTo>
                  <a:cubicBezTo>
                    <a:pt x="11671" y="20505"/>
                    <a:pt x="12715" y="21600"/>
                    <a:pt x="14270" y="21600"/>
                  </a:cubicBezTo>
                  <a:cubicBezTo>
                    <a:pt x="14909" y="21600"/>
                    <a:pt x="15633" y="21408"/>
                    <a:pt x="16506" y="20957"/>
                  </a:cubicBezTo>
                  <a:lnTo>
                    <a:pt x="16506" y="11251"/>
                  </a:lnTo>
                  <a:cubicBezTo>
                    <a:pt x="16506" y="7956"/>
                    <a:pt x="18317" y="3882"/>
                    <a:pt x="12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6" name="Google Shape;3351;p32"/>
            <p:cNvSpPr/>
            <p:nvPr/>
          </p:nvSpPr>
          <p:spPr>
            <a:xfrm>
              <a:off x="358368" y="566018"/>
              <a:ext cx="21850" cy="54977"/>
            </a:xfrm>
            <a:custGeom>
              <a:avLst/>
              <a:gdLst/>
              <a:ahLst/>
              <a:cxnLst>
                <a:cxn ang="0">
                  <a:pos x="wd2" y="hd2"/>
                </a:cxn>
                <a:cxn ang="5400000">
                  <a:pos x="wd2" y="hd2"/>
                </a:cxn>
                <a:cxn ang="10800000">
                  <a:pos x="wd2" y="hd2"/>
                </a:cxn>
                <a:cxn ang="16200000">
                  <a:pos x="wd2" y="hd2"/>
                </a:cxn>
              </a:cxnLst>
              <a:rect l="0" t="0" r="r" b="b"/>
              <a:pathLst>
                <a:path w="20178" h="21600" extrusionOk="0">
                  <a:moveTo>
                    <a:pt x="9870" y="0"/>
                  </a:moveTo>
                  <a:cubicBezTo>
                    <a:pt x="7984" y="803"/>
                    <a:pt x="3746" y="803"/>
                    <a:pt x="0" y="1605"/>
                  </a:cubicBezTo>
                  <a:cubicBezTo>
                    <a:pt x="0" y="6595"/>
                    <a:pt x="5632" y="15796"/>
                    <a:pt x="11730" y="19995"/>
                  </a:cubicBezTo>
                  <a:cubicBezTo>
                    <a:pt x="13616" y="20797"/>
                    <a:pt x="15503" y="20797"/>
                    <a:pt x="19741" y="21600"/>
                  </a:cubicBezTo>
                  <a:lnTo>
                    <a:pt x="19741" y="8398"/>
                  </a:lnTo>
                  <a:cubicBezTo>
                    <a:pt x="21600" y="5002"/>
                    <a:pt x="17389" y="2605"/>
                    <a:pt x="98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7" name="Google Shape;3352;p32"/>
            <p:cNvSpPr/>
            <p:nvPr/>
          </p:nvSpPr>
          <p:spPr>
            <a:xfrm>
              <a:off x="389449" y="801673"/>
              <a:ext cx="19726" cy="59063"/>
            </a:xfrm>
            <a:custGeom>
              <a:avLst/>
              <a:gdLst/>
              <a:ahLst/>
              <a:cxnLst>
                <a:cxn ang="0">
                  <a:pos x="wd2" y="hd2"/>
                </a:cxn>
                <a:cxn ang="5400000">
                  <a:pos x="wd2" y="hd2"/>
                </a:cxn>
                <a:cxn ang="10800000">
                  <a:pos x="wd2" y="hd2"/>
                </a:cxn>
                <a:cxn ang="16200000">
                  <a:pos x="wd2" y="hd2"/>
                </a:cxn>
              </a:cxnLst>
              <a:rect l="0" t="0" r="r" b="b"/>
              <a:pathLst>
                <a:path w="18194" h="21600" extrusionOk="0">
                  <a:moveTo>
                    <a:pt x="8414" y="0"/>
                  </a:moveTo>
                  <a:cubicBezTo>
                    <a:pt x="2761" y="0"/>
                    <a:pt x="440" y="747"/>
                    <a:pt x="440" y="2988"/>
                  </a:cubicBezTo>
                  <a:cubicBezTo>
                    <a:pt x="-1444" y="9311"/>
                    <a:pt x="2761" y="15450"/>
                    <a:pt x="12155" y="21600"/>
                  </a:cubicBezTo>
                  <a:cubicBezTo>
                    <a:pt x="14503" y="20106"/>
                    <a:pt x="16388" y="20106"/>
                    <a:pt x="16388" y="19370"/>
                  </a:cubicBezTo>
                  <a:cubicBezTo>
                    <a:pt x="20156" y="12289"/>
                    <a:pt x="18272" y="6150"/>
                    <a:pt x="8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8" name="Google Shape;3353;p32"/>
            <p:cNvSpPr/>
            <p:nvPr/>
          </p:nvSpPr>
          <p:spPr>
            <a:xfrm>
              <a:off x="414898" y="455561"/>
              <a:ext cx="25073" cy="48879"/>
            </a:xfrm>
            <a:custGeom>
              <a:avLst/>
              <a:gdLst/>
              <a:ahLst/>
              <a:cxnLst>
                <a:cxn ang="0">
                  <a:pos x="wd2" y="hd2"/>
                </a:cxn>
                <a:cxn ang="5400000">
                  <a:pos x="wd2" y="hd2"/>
                </a:cxn>
                <a:cxn ang="10800000">
                  <a:pos x="wd2" y="hd2"/>
                </a:cxn>
                <a:cxn ang="16200000">
                  <a:pos x="wd2" y="hd2"/>
                </a:cxn>
              </a:cxnLst>
              <a:rect l="0" t="0" r="r" b="b"/>
              <a:pathLst>
                <a:path w="16875" h="21600" extrusionOk="0">
                  <a:moveTo>
                    <a:pt x="6127" y="0"/>
                  </a:moveTo>
                  <a:cubicBezTo>
                    <a:pt x="4772" y="0"/>
                    <a:pt x="2023" y="1125"/>
                    <a:pt x="309" y="1125"/>
                  </a:cubicBezTo>
                  <a:cubicBezTo>
                    <a:pt x="-1066" y="10349"/>
                    <a:pt x="2023" y="15974"/>
                    <a:pt x="11966" y="21600"/>
                  </a:cubicBezTo>
                  <a:cubicBezTo>
                    <a:pt x="20534" y="15974"/>
                    <a:pt x="17445" y="5626"/>
                    <a:pt x="61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499" name="Google Shape;3354;p32"/>
            <p:cNvSpPr/>
            <p:nvPr/>
          </p:nvSpPr>
          <p:spPr>
            <a:xfrm>
              <a:off x="251626" y="631682"/>
              <a:ext cx="19855" cy="52934"/>
            </a:xfrm>
            <a:custGeom>
              <a:avLst/>
              <a:gdLst/>
              <a:ahLst/>
              <a:cxnLst>
                <a:cxn ang="0">
                  <a:pos x="wd2" y="hd2"/>
                </a:cxn>
                <a:cxn ang="5400000">
                  <a:pos x="wd2" y="hd2"/>
                </a:cxn>
                <a:cxn ang="10800000">
                  <a:pos x="wd2" y="hd2"/>
                </a:cxn>
                <a:cxn ang="16200000">
                  <a:pos x="wd2" y="hd2"/>
                </a:cxn>
              </a:cxnLst>
              <a:rect l="0" t="0" r="r" b="b"/>
              <a:pathLst>
                <a:path w="18313" h="21600" extrusionOk="0">
                  <a:moveTo>
                    <a:pt x="10173" y="0"/>
                  </a:moveTo>
                  <a:cubicBezTo>
                    <a:pt x="6432" y="834"/>
                    <a:pt x="4548" y="1872"/>
                    <a:pt x="779" y="1872"/>
                  </a:cubicBezTo>
                  <a:cubicBezTo>
                    <a:pt x="-1569" y="10389"/>
                    <a:pt x="779" y="16405"/>
                    <a:pt x="16290" y="21600"/>
                  </a:cubicBezTo>
                  <a:cubicBezTo>
                    <a:pt x="16290" y="19933"/>
                    <a:pt x="18174" y="19111"/>
                    <a:pt x="18174" y="18278"/>
                  </a:cubicBezTo>
                  <a:cubicBezTo>
                    <a:pt x="18174" y="12250"/>
                    <a:pt x="20031" y="6028"/>
                    <a:pt x="10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00" name="Google Shape;3355;p32"/>
            <p:cNvSpPr/>
            <p:nvPr/>
          </p:nvSpPr>
          <p:spPr>
            <a:xfrm>
              <a:off x="691094" y="589435"/>
              <a:ext cx="20661" cy="44290"/>
            </a:xfrm>
            <a:custGeom>
              <a:avLst/>
              <a:gdLst/>
              <a:ahLst/>
              <a:cxnLst>
                <a:cxn ang="0">
                  <a:pos x="wd2" y="hd2"/>
                </a:cxn>
                <a:cxn ang="5400000">
                  <a:pos x="wd2" y="hd2"/>
                </a:cxn>
                <a:cxn ang="10800000">
                  <a:pos x="wd2" y="hd2"/>
                </a:cxn>
                <a:cxn ang="16200000">
                  <a:pos x="wd2" y="hd2"/>
                </a:cxn>
              </a:cxnLst>
              <a:rect l="0" t="0" r="r" b="b"/>
              <a:pathLst>
                <a:path w="16226" h="21600" extrusionOk="0">
                  <a:moveTo>
                    <a:pt x="3305" y="0"/>
                  </a:moveTo>
                  <a:cubicBezTo>
                    <a:pt x="-3089" y="10425"/>
                    <a:pt x="120" y="18611"/>
                    <a:pt x="10117" y="21600"/>
                  </a:cubicBezTo>
                  <a:cubicBezTo>
                    <a:pt x="18511" y="16633"/>
                    <a:pt x="18511" y="6209"/>
                    <a:pt x="85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502" name="Title Text"/>
          <p:cNvSpPr txBox="1">
            <a:spLocks noGrp="1"/>
          </p:cNvSpPr>
          <p:nvPr>
            <p:ph type="title"/>
          </p:nvPr>
        </p:nvSpPr>
        <p:spPr>
          <a:xfrm>
            <a:off x="884100" y="2109337"/>
            <a:ext cx="2336401" cy="527701"/>
          </a:xfrm>
          <a:prstGeom prst="rect">
            <a:avLst/>
          </a:prstGeom>
        </p:spPr>
        <p:txBody>
          <a:bodyPr lIns="36574" tIns="36574" rIns="36574" bIns="36574"/>
          <a:lstStyle>
            <a:lvl1pPr algn="ctr">
              <a:defRPr sz="2500">
                <a:solidFill>
                  <a:srgbClr val="07256C"/>
                </a:solidFill>
                <a:latin typeface="Nunito"/>
                <a:ea typeface="Nunito"/>
                <a:cs typeface="Nunito"/>
                <a:sym typeface="Nunito"/>
              </a:defRPr>
            </a:lvl1pPr>
          </a:lstStyle>
          <a:p>
            <a:r>
              <a:t>Title Text</a:t>
            </a:r>
          </a:p>
        </p:txBody>
      </p:sp>
      <p:sp>
        <p:nvSpPr>
          <p:cNvPr id="5503" name="Body Level One…"/>
          <p:cNvSpPr txBox="1">
            <a:spLocks noGrp="1"/>
          </p:cNvSpPr>
          <p:nvPr>
            <p:ph type="body" sz="quarter" idx="1"/>
          </p:nvPr>
        </p:nvSpPr>
        <p:spPr>
          <a:xfrm>
            <a:off x="1137450" y="2637038"/>
            <a:ext cx="1829700" cy="9786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504" name="Google Shape;3363;p32"/>
          <p:cNvSpPr/>
          <p:nvPr/>
        </p:nvSpPr>
        <p:spPr>
          <a:xfrm rot="18169303">
            <a:off x="8282947" y="765116"/>
            <a:ext cx="605286" cy="470109"/>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8DAED3"/>
          </a:solidFill>
          <a:ln w="12700">
            <a:miter lim="400000"/>
          </a:ln>
        </p:spPr>
        <p:txBody>
          <a:bodyPr lIns="45719" rIns="45719" anchor="ctr"/>
          <a:lstStyle/>
          <a:p>
            <a:endParaRPr/>
          </a:p>
        </p:txBody>
      </p:sp>
      <p:sp>
        <p:nvSpPr>
          <p:cNvPr id="5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Title and three columns 1">
    <p:bg>
      <p:bgPr>
        <a:solidFill>
          <a:srgbClr val="EDF0EF"/>
        </a:solidFill>
        <a:effectLst/>
      </p:bgPr>
    </p:bg>
    <p:spTree>
      <p:nvGrpSpPr>
        <p:cNvPr id="1" name=""/>
        <p:cNvGrpSpPr/>
        <p:nvPr/>
      </p:nvGrpSpPr>
      <p:grpSpPr>
        <a:xfrm>
          <a:off x="0" y="0"/>
          <a:ext cx="0" cy="0"/>
          <a:chOff x="0" y="0"/>
          <a:chExt cx="0" cy="0"/>
        </a:xfrm>
      </p:grpSpPr>
      <p:sp>
        <p:nvSpPr>
          <p:cNvPr id="5512" name="Title Text"/>
          <p:cNvSpPr txBox="1">
            <a:spLocks noGrp="1"/>
          </p:cNvSpPr>
          <p:nvPr>
            <p:ph type="title"/>
          </p:nvPr>
        </p:nvSpPr>
        <p:spPr>
          <a:xfrm>
            <a:off x="2200949" y="1419899"/>
            <a:ext cx="2186102" cy="795301"/>
          </a:xfrm>
          <a:prstGeom prst="rect">
            <a:avLst/>
          </a:prstGeom>
        </p:spPr>
        <p:txBody>
          <a:bodyPr lIns="36574" tIns="36574" rIns="36574" bIns="36574" anchor="t"/>
          <a:lstStyle>
            <a:lvl1pPr algn="r">
              <a:defRPr sz="2500">
                <a:solidFill>
                  <a:srgbClr val="07256C"/>
                </a:solidFill>
                <a:latin typeface="Nunito"/>
                <a:ea typeface="Nunito"/>
                <a:cs typeface="Nunito"/>
                <a:sym typeface="Nunito"/>
              </a:defRPr>
            </a:lvl1pPr>
          </a:lstStyle>
          <a:p>
            <a:r>
              <a:t>Title Text</a:t>
            </a:r>
          </a:p>
        </p:txBody>
      </p:sp>
      <p:sp>
        <p:nvSpPr>
          <p:cNvPr id="5513" name="Body Level One…"/>
          <p:cNvSpPr txBox="1">
            <a:spLocks noGrp="1"/>
          </p:cNvSpPr>
          <p:nvPr>
            <p:ph type="body" sz="quarter" idx="1"/>
          </p:nvPr>
        </p:nvSpPr>
        <p:spPr>
          <a:xfrm>
            <a:off x="4606637" y="1465649"/>
            <a:ext cx="2336401" cy="703801"/>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514" name="Google Shape;3372;p33"/>
          <p:cNvSpPr/>
          <p:nvPr/>
        </p:nvSpPr>
        <p:spPr>
          <a:xfrm rot="13370847">
            <a:off x="-491085" y="3621846"/>
            <a:ext cx="1774715" cy="1009713"/>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EFB156"/>
          </a:solidFill>
          <a:ln w="12700">
            <a:miter lim="400000"/>
          </a:ln>
        </p:spPr>
        <p:txBody>
          <a:bodyPr lIns="45719" rIns="45719" anchor="ctr"/>
          <a:lstStyle/>
          <a:p>
            <a:endParaRPr/>
          </a:p>
        </p:txBody>
      </p:sp>
      <p:grpSp>
        <p:nvGrpSpPr>
          <p:cNvPr id="5548" name="Google Shape;3373;p33"/>
          <p:cNvGrpSpPr/>
          <p:nvPr/>
        </p:nvGrpSpPr>
        <p:grpSpPr>
          <a:xfrm>
            <a:off x="6868855" y="4338015"/>
            <a:ext cx="2365796" cy="1379646"/>
            <a:chOff x="0" y="0"/>
            <a:chExt cx="2365795" cy="1379644"/>
          </a:xfrm>
        </p:grpSpPr>
        <p:sp>
          <p:nvSpPr>
            <p:cNvPr id="5515" name="Google Shape;3374;p33"/>
            <p:cNvSpPr/>
            <p:nvPr/>
          </p:nvSpPr>
          <p:spPr>
            <a:xfrm>
              <a:off x="12067" y="0"/>
              <a:ext cx="2335228" cy="1379645"/>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4"/>
                    <a:pt x="19736" y="21104"/>
                  </a:cubicBezTo>
                  <a:cubicBezTo>
                    <a:pt x="19723" y="21104"/>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6" name="Google Shape;3375;p33"/>
            <p:cNvSpPr/>
            <p:nvPr/>
          </p:nvSpPr>
          <p:spPr>
            <a:xfrm>
              <a:off x="1345013" y="452376"/>
              <a:ext cx="846071" cy="741665"/>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2"/>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7" name="Google Shape;3376;p33"/>
            <p:cNvSpPr/>
            <p:nvPr/>
          </p:nvSpPr>
          <p:spPr>
            <a:xfrm>
              <a:off x="1441230" y="537435"/>
              <a:ext cx="781459" cy="691312"/>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5"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6"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6"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8" name="Google Shape;3377;p33"/>
            <p:cNvSpPr/>
            <p:nvPr/>
          </p:nvSpPr>
          <p:spPr>
            <a:xfrm>
              <a:off x="1335403" y="517977"/>
              <a:ext cx="916602" cy="739640"/>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19" name="Google Shape;3378;p33"/>
            <p:cNvSpPr/>
            <p:nvPr/>
          </p:nvSpPr>
          <p:spPr>
            <a:xfrm>
              <a:off x="1736474" y="930445"/>
              <a:ext cx="471518" cy="3783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7"/>
                    <a:pt x="0" y="263"/>
                    <a:pt x="69" y="374"/>
                  </a:cubicBezTo>
                  <a:cubicBezTo>
                    <a:pt x="211" y="637"/>
                    <a:pt x="440" y="923"/>
                    <a:pt x="582" y="1186"/>
                  </a:cubicBezTo>
                  <a:cubicBezTo>
                    <a:pt x="880" y="1737"/>
                    <a:pt x="1162" y="2374"/>
                    <a:pt x="1463" y="2922"/>
                  </a:cubicBezTo>
                  <a:cubicBezTo>
                    <a:pt x="1604" y="3208"/>
                    <a:pt x="1763" y="3670"/>
                    <a:pt x="1974" y="3845"/>
                  </a:cubicBezTo>
                  <a:cubicBezTo>
                    <a:pt x="2345" y="4396"/>
                    <a:pt x="2485" y="4944"/>
                    <a:pt x="2645" y="5493"/>
                  </a:cubicBezTo>
                  <a:lnTo>
                    <a:pt x="2856" y="5493"/>
                  </a:lnTo>
                  <a:cubicBezTo>
                    <a:pt x="2856" y="5670"/>
                    <a:pt x="2927" y="5758"/>
                    <a:pt x="2996" y="5867"/>
                  </a:cubicBezTo>
                  <a:cubicBezTo>
                    <a:pt x="2996" y="5867"/>
                    <a:pt x="2996" y="5955"/>
                    <a:pt x="2927" y="6044"/>
                  </a:cubicBezTo>
                  <a:cubicBezTo>
                    <a:pt x="3085" y="6044"/>
                    <a:pt x="3154" y="6044"/>
                    <a:pt x="3294" y="5955"/>
                  </a:cubicBezTo>
                  <a:cubicBezTo>
                    <a:pt x="3294" y="5955"/>
                    <a:pt x="3296" y="5958"/>
                    <a:pt x="3296" y="5958"/>
                  </a:cubicBezTo>
                  <a:cubicBezTo>
                    <a:pt x="3296" y="5955"/>
                    <a:pt x="3296" y="5955"/>
                    <a:pt x="3296" y="5955"/>
                  </a:cubicBezTo>
                  <a:cubicBezTo>
                    <a:pt x="3296" y="5955"/>
                    <a:pt x="3296" y="5955"/>
                    <a:pt x="3294" y="5955"/>
                  </a:cubicBezTo>
                  <a:cubicBezTo>
                    <a:pt x="3273" y="5926"/>
                    <a:pt x="3249" y="5896"/>
                    <a:pt x="3225" y="5867"/>
                  </a:cubicBezTo>
                  <a:cubicBezTo>
                    <a:pt x="3085" y="5581"/>
                    <a:pt x="2927" y="5207"/>
                    <a:pt x="2785" y="4944"/>
                  </a:cubicBezTo>
                  <a:cubicBezTo>
                    <a:pt x="2714" y="4768"/>
                    <a:pt x="2645" y="4570"/>
                    <a:pt x="2556" y="4396"/>
                  </a:cubicBezTo>
                  <a:cubicBezTo>
                    <a:pt x="2045" y="3559"/>
                    <a:pt x="1534" y="2748"/>
                    <a:pt x="1162" y="1737"/>
                  </a:cubicBezTo>
                  <a:cubicBezTo>
                    <a:pt x="880" y="1099"/>
                    <a:pt x="511" y="549"/>
                    <a:pt x="0" y="0"/>
                  </a:cubicBezTo>
                  <a:close/>
                  <a:moveTo>
                    <a:pt x="3296" y="5958"/>
                  </a:moveTo>
                  <a:cubicBezTo>
                    <a:pt x="3225" y="6132"/>
                    <a:pt x="3156" y="6218"/>
                    <a:pt x="3156" y="6307"/>
                  </a:cubicBezTo>
                  <a:cubicBezTo>
                    <a:pt x="3367" y="6767"/>
                    <a:pt x="3667" y="7229"/>
                    <a:pt x="3967" y="7692"/>
                  </a:cubicBezTo>
                  <a:cubicBezTo>
                    <a:pt x="4037" y="7778"/>
                    <a:pt x="4108" y="7866"/>
                    <a:pt x="4178" y="8064"/>
                  </a:cubicBezTo>
                  <a:cubicBezTo>
                    <a:pt x="4408" y="8504"/>
                    <a:pt x="4619" y="8966"/>
                    <a:pt x="4848" y="9426"/>
                  </a:cubicBezTo>
                  <a:cubicBezTo>
                    <a:pt x="5130" y="9800"/>
                    <a:pt x="5359" y="10152"/>
                    <a:pt x="5572" y="10526"/>
                  </a:cubicBezTo>
                  <a:cubicBezTo>
                    <a:pt x="6241" y="11625"/>
                    <a:pt x="6894" y="12722"/>
                    <a:pt x="7635" y="13645"/>
                  </a:cubicBezTo>
                  <a:cubicBezTo>
                    <a:pt x="7775" y="13822"/>
                    <a:pt x="7846" y="13996"/>
                    <a:pt x="8004" y="14196"/>
                  </a:cubicBezTo>
                  <a:cubicBezTo>
                    <a:pt x="8375" y="14656"/>
                    <a:pt x="8815" y="15096"/>
                    <a:pt x="9168" y="15470"/>
                  </a:cubicBezTo>
                  <a:cubicBezTo>
                    <a:pt x="9608" y="16019"/>
                    <a:pt x="10051" y="16570"/>
                    <a:pt x="10491" y="17030"/>
                  </a:cubicBezTo>
                  <a:cubicBezTo>
                    <a:pt x="10578" y="17118"/>
                    <a:pt x="10720" y="17207"/>
                    <a:pt x="10791" y="17293"/>
                  </a:cubicBezTo>
                  <a:cubicBezTo>
                    <a:pt x="10862" y="17404"/>
                    <a:pt x="11020" y="17492"/>
                    <a:pt x="11091" y="17578"/>
                  </a:cubicBezTo>
                  <a:cubicBezTo>
                    <a:pt x="11231" y="17755"/>
                    <a:pt x="11373" y="17952"/>
                    <a:pt x="11531" y="18041"/>
                  </a:cubicBezTo>
                  <a:cubicBezTo>
                    <a:pt x="12253" y="18589"/>
                    <a:pt x="12925" y="19315"/>
                    <a:pt x="13665" y="19777"/>
                  </a:cubicBezTo>
                  <a:cubicBezTo>
                    <a:pt x="14018" y="19952"/>
                    <a:pt x="14247" y="20151"/>
                    <a:pt x="14616" y="20326"/>
                  </a:cubicBezTo>
                  <a:cubicBezTo>
                    <a:pt x="14827" y="20414"/>
                    <a:pt x="15128" y="20414"/>
                    <a:pt x="15340" y="20589"/>
                  </a:cubicBezTo>
                  <a:cubicBezTo>
                    <a:pt x="15868" y="20875"/>
                    <a:pt x="16310" y="21140"/>
                    <a:pt x="16892" y="21249"/>
                  </a:cubicBezTo>
                  <a:cubicBezTo>
                    <a:pt x="17103" y="21249"/>
                    <a:pt x="17332" y="21249"/>
                    <a:pt x="17543" y="21337"/>
                  </a:cubicBezTo>
                  <a:cubicBezTo>
                    <a:pt x="17915" y="21512"/>
                    <a:pt x="18355" y="21600"/>
                    <a:pt x="18726" y="21600"/>
                  </a:cubicBezTo>
                  <a:cubicBezTo>
                    <a:pt x="19308" y="21600"/>
                    <a:pt x="19835" y="21512"/>
                    <a:pt x="20347" y="21425"/>
                  </a:cubicBezTo>
                  <a:cubicBezTo>
                    <a:pt x="20629" y="21337"/>
                    <a:pt x="20929" y="21140"/>
                    <a:pt x="21229" y="21051"/>
                  </a:cubicBezTo>
                  <a:cubicBezTo>
                    <a:pt x="21371" y="21051"/>
                    <a:pt x="21440" y="20963"/>
                    <a:pt x="21600" y="20963"/>
                  </a:cubicBezTo>
                  <a:cubicBezTo>
                    <a:pt x="21600" y="20875"/>
                    <a:pt x="21600" y="20875"/>
                    <a:pt x="21511" y="20875"/>
                  </a:cubicBezTo>
                  <a:lnTo>
                    <a:pt x="21071" y="20875"/>
                  </a:lnTo>
                  <a:cubicBezTo>
                    <a:pt x="20439" y="21029"/>
                    <a:pt x="19743" y="21264"/>
                    <a:pt x="19084" y="21264"/>
                  </a:cubicBezTo>
                  <a:cubicBezTo>
                    <a:pt x="18988" y="21264"/>
                    <a:pt x="18891" y="21260"/>
                    <a:pt x="18795" y="21249"/>
                  </a:cubicBezTo>
                  <a:cubicBezTo>
                    <a:pt x="18284" y="21140"/>
                    <a:pt x="17773" y="21140"/>
                    <a:pt x="17332" y="20963"/>
                  </a:cubicBezTo>
                  <a:cubicBezTo>
                    <a:pt x="17103" y="20875"/>
                    <a:pt x="16892" y="20788"/>
                    <a:pt x="16663" y="20788"/>
                  </a:cubicBezTo>
                  <a:cubicBezTo>
                    <a:pt x="16450" y="20700"/>
                    <a:pt x="16310" y="20700"/>
                    <a:pt x="16081" y="20589"/>
                  </a:cubicBezTo>
                  <a:cubicBezTo>
                    <a:pt x="15570" y="20326"/>
                    <a:pt x="14988" y="20040"/>
                    <a:pt x="14458" y="19689"/>
                  </a:cubicBezTo>
                  <a:cubicBezTo>
                    <a:pt x="14105" y="19601"/>
                    <a:pt x="13736" y="19403"/>
                    <a:pt x="13436" y="19226"/>
                  </a:cubicBezTo>
                  <a:cubicBezTo>
                    <a:pt x="12696" y="18678"/>
                    <a:pt x="12042" y="18041"/>
                    <a:pt x="11302" y="17404"/>
                  </a:cubicBezTo>
                  <a:cubicBezTo>
                    <a:pt x="11160" y="17293"/>
                    <a:pt x="11091" y="17207"/>
                    <a:pt x="10931" y="17118"/>
                  </a:cubicBezTo>
                  <a:cubicBezTo>
                    <a:pt x="10491" y="16570"/>
                    <a:pt x="10051" y="16107"/>
                    <a:pt x="9608" y="15558"/>
                  </a:cubicBezTo>
                  <a:cubicBezTo>
                    <a:pt x="9257" y="15096"/>
                    <a:pt x="8957" y="14745"/>
                    <a:pt x="8586" y="14282"/>
                  </a:cubicBezTo>
                  <a:cubicBezTo>
                    <a:pt x="8446" y="14196"/>
                    <a:pt x="8375" y="13996"/>
                    <a:pt x="8217" y="13910"/>
                  </a:cubicBezTo>
                  <a:cubicBezTo>
                    <a:pt x="8075" y="13734"/>
                    <a:pt x="8004" y="13559"/>
                    <a:pt x="7846" y="13448"/>
                  </a:cubicBezTo>
                  <a:cubicBezTo>
                    <a:pt x="7706" y="13185"/>
                    <a:pt x="7635" y="13008"/>
                    <a:pt x="7493" y="12811"/>
                  </a:cubicBezTo>
                  <a:cubicBezTo>
                    <a:pt x="7264" y="12548"/>
                    <a:pt x="7124" y="12459"/>
                    <a:pt x="6964" y="12174"/>
                  </a:cubicBezTo>
                  <a:cubicBezTo>
                    <a:pt x="6523" y="11537"/>
                    <a:pt x="6170" y="10811"/>
                    <a:pt x="5730" y="10152"/>
                  </a:cubicBezTo>
                  <a:cubicBezTo>
                    <a:pt x="4990" y="9054"/>
                    <a:pt x="4408" y="7866"/>
                    <a:pt x="3738" y="6767"/>
                  </a:cubicBezTo>
                  <a:cubicBezTo>
                    <a:pt x="3613" y="6456"/>
                    <a:pt x="3473" y="6196"/>
                    <a:pt x="3296" y="595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0" name="Google Shape;3379;p33"/>
            <p:cNvSpPr/>
            <p:nvPr/>
          </p:nvSpPr>
          <p:spPr>
            <a:xfrm>
              <a:off x="1656022" y="824578"/>
              <a:ext cx="70804" cy="88157"/>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1" name="Google Shape;3380;p33"/>
            <p:cNvSpPr/>
            <p:nvPr/>
          </p:nvSpPr>
          <p:spPr>
            <a:xfrm>
              <a:off x="2353095" y="1132529"/>
              <a:ext cx="12701" cy="710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259" y="930"/>
                    <a:pt x="0" y="2451"/>
                    <a:pt x="4129" y="4322"/>
                  </a:cubicBezTo>
                  <a:cubicBezTo>
                    <a:pt x="12282" y="7256"/>
                    <a:pt x="4129" y="9707"/>
                    <a:pt x="4129" y="12641"/>
                  </a:cubicBezTo>
                  <a:lnTo>
                    <a:pt x="4129" y="18026"/>
                  </a:lnTo>
                  <a:cubicBezTo>
                    <a:pt x="4129" y="18956"/>
                    <a:pt x="0" y="20006"/>
                    <a:pt x="0" y="21419"/>
                  </a:cubicBezTo>
                  <a:cubicBezTo>
                    <a:pt x="1059" y="21540"/>
                    <a:pt x="2541" y="21600"/>
                    <a:pt x="3918" y="21600"/>
                  </a:cubicBezTo>
                  <a:cubicBezTo>
                    <a:pt x="7941" y="21600"/>
                    <a:pt x="12282" y="21165"/>
                    <a:pt x="12282" y="20477"/>
                  </a:cubicBezTo>
                  <a:cubicBezTo>
                    <a:pt x="17471" y="18485"/>
                    <a:pt x="21600" y="16034"/>
                    <a:pt x="21600" y="14163"/>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2" name="Google Shape;3381;p33"/>
            <p:cNvSpPr/>
            <p:nvPr/>
          </p:nvSpPr>
          <p:spPr>
            <a:xfrm>
              <a:off x="1288823" y="445549"/>
              <a:ext cx="48090"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3" name="Google Shape;3382;p33"/>
            <p:cNvSpPr/>
            <p:nvPr/>
          </p:nvSpPr>
          <p:spPr>
            <a:xfrm>
              <a:off x="2275339" y="1254558"/>
              <a:ext cx="46184" cy="576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6" y="565"/>
                    <a:pt x="17997" y="2304"/>
                    <a:pt x="17105" y="3598"/>
                  </a:cubicBezTo>
                  <a:cubicBezTo>
                    <a:pt x="16381" y="5902"/>
                    <a:pt x="14932" y="7775"/>
                    <a:pt x="12592" y="9499"/>
                  </a:cubicBezTo>
                  <a:cubicBezTo>
                    <a:pt x="11886" y="10079"/>
                    <a:pt x="11162" y="11372"/>
                    <a:pt x="10438" y="11952"/>
                  </a:cubicBezTo>
                  <a:cubicBezTo>
                    <a:pt x="6668" y="15550"/>
                    <a:pt x="1430" y="16709"/>
                    <a:pt x="0" y="21600"/>
                  </a:cubicBezTo>
                  <a:cubicBezTo>
                    <a:pt x="3603" y="19162"/>
                    <a:pt x="9008" y="18002"/>
                    <a:pt x="9713" y="13677"/>
                  </a:cubicBezTo>
                  <a:cubicBezTo>
                    <a:pt x="11886" y="12532"/>
                    <a:pt x="14932" y="11372"/>
                    <a:pt x="14932" y="8934"/>
                  </a:cubicBezTo>
                  <a:cubicBezTo>
                    <a:pt x="18721" y="6481"/>
                    <a:pt x="19446" y="359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4" name="Google Shape;3383;p33"/>
            <p:cNvSpPr/>
            <p:nvPr/>
          </p:nvSpPr>
          <p:spPr>
            <a:xfrm>
              <a:off x="1383492" y="503959"/>
              <a:ext cx="57739" cy="350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5" name="Google Shape;3384;p33"/>
            <p:cNvSpPr/>
            <p:nvPr/>
          </p:nvSpPr>
          <p:spPr>
            <a:xfrm>
              <a:off x="1284177" y="512818"/>
              <a:ext cx="51227"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6" name="Google Shape;3385;p33"/>
            <p:cNvSpPr/>
            <p:nvPr/>
          </p:nvSpPr>
          <p:spPr>
            <a:xfrm>
              <a:off x="2209500" y="1262222"/>
              <a:ext cx="49147" cy="33874"/>
            </a:xfrm>
            <a:custGeom>
              <a:avLst/>
              <a:gdLst/>
              <a:ahLst/>
              <a:cxnLst>
                <a:cxn ang="0">
                  <a:pos x="wd2" y="hd2"/>
                </a:cxn>
                <a:cxn ang="5400000">
                  <a:pos x="wd2" y="hd2"/>
                </a:cxn>
                <a:cxn ang="10800000">
                  <a:pos x="wd2" y="hd2"/>
                </a:cxn>
                <a:cxn ang="16200000">
                  <a:pos x="wd2" y="hd2"/>
                </a:cxn>
              </a:cxnLst>
              <a:rect l="0" t="0" r="r" b="b"/>
              <a:pathLst>
                <a:path w="21369" h="21600" extrusionOk="0">
                  <a:moveTo>
                    <a:pt x="20253" y="0"/>
                  </a:moveTo>
                  <a:cubicBezTo>
                    <a:pt x="18078" y="5166"/>
                    <a:pt x="13899" y="7369"/>
                    <a:pt x="10377" y="11294"/>
                  </a:cubicBezTo>
                  <a:cubicBezTo>
                    <a:pt x="7701" y="15472"/>
                    <a:pt x="3522" y="17447"/>
                    <a:pt x="0" y="20638"/>
                  </a:cubicBezTo>
                  <a:cubicBezTo>
                    <a:pt x="0" y="21600"/>
                    <a:pt x="0" y="21600"/>
                    <a:pt x="673" y="21600"/>
                  </a:cubicBezTo>
                  <a:cubicBezTo>
                    <a:pt x="2020" y="20638"/>
                    <a:pt x="4852" y="20638"/>
                    <a:pt x="6199" y="19650"/>
                  </a:cubicBezTo>
                  <a:cubicBezTo>
                    <a:pt x="10377" y="15472"/>
                    <a:pt x="13899" y="11294"/>
                    <a:pt x="18078" y="7369"/>
                  </a:cubicBezTo>
                  <a:cubicBezTo>
                    <a:pt x="18751" y="6153"/>
                    <a:pt x="20253" y="5166"/>
                    <a:pt x="20927" y="3191"/>
                  </a:cubicBezTo>
                  <a:cubicBezTo>
                    <a:pt x="21600" y="2228"/>
                    <a:pt x="21600" y="1241"/>
                    <a:pt x="2025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7" name="Google Shape;3386;p33"/>
            <p:cNvSpPr/>
            <p:nvPr/>
          </p:nvSpPr>
          <p:spPr>
            <a:xfrm>
              <a:off x="2346391" y="1207978"/>
              <a:ext cx="12701" cy="38480"/>
            </a:xfrm>
            <a:custGeom>
              <a:avLst/>
              <a:gdLst/>
              <a:ahLst/>
              <a:cxnLst>
                <a:cxn ang="0">
                  <a:pos x="wd2" y="hd2"/>
                </a:cxn>
                <a:cxn ang="5400000">
                  <a:pos x="wd2" y="hd2"/>
                </a:cxn>
                <a:cxn ang="10800000">
                  <a:pos x="wd2" y="hd2"/>
                </a:cxn>
                <a:cxn ang="16200000">
                  <a:pos x="wd2" y="hd2"/>
                </a:cxn>
              </a:cxnLst>
              <a:rect l="0" t="0" r="r" b="b"/>
              <a:pathLst>
                <a:path w="19551" h="21600" extrusionOk="0">
                  <a:moveTo>
                    <a:pt x="16918" y="0"/>
                  </a:moveTo>
                  <a:cubicBezTo>
                    <a:pt x="11653" y="3455"/>
                    <a:pt x="5781" y="6264"/>
                    <a:pt x="5781" y="9942"/>
                  </a:cubicBezTo>
                  <a:cubicBezTo>
                    <a:pt x="5781" y="13397"/>
                    <a:pt x="-2049" y="17053"/>
                    <a:pt x="516" y="21600"/>
                  </a:cubicBezTo>
                  <a:cubicBezTo>
                    <a:pt x="9021" y="17922"/>
                    <a:pt x="14286" y="15336"/>
                    <a:pt x="16918" y="12528"/>
                  </a:cubicBezTo>
                  <a:cubicBezTo>
                    <a:pt x="19551" y="9942"/>
                    <a:pt x="16918" y="7133"/>
                    <a:pt x="16918" y="4525"/>
                  </a:cubicBezTo>
                  <a:cubicBezTo>
                    <a:pt x="16918" y="3455"/>
                    <a:pt x="19551" y="2586"/>
                    <a:pt x="19551" y="1716"/>
                  </a:cubicBezTo>
                  <a:cubicBezTo>
                    <a:pt x="19551" y="1716"/>
                    <a:pt x="16918" y="847"/>
                    <a:pt x="16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8" name="Google Shape;3387;p33"/>
            <p:cNvSpPr/>
            <p:nvPr/>
          </p:nvSpPr>
          <p:spPr>
            <a:xfrm>
              <a:off x="95577" y="725303"/>
              <a:ext cx="22358" cy="400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486"/>
                    <a:pt x="0" y="6021"/>
                    <a:pt x="4834" y="8507"/>
                  </a:cubicBezTo>
                  <a:cubicBezTo>
                    <a:pt x="6330" y="9343"/>
                    <a:pt x="7827" y="9343"/>
                    <a:pt x="7827" y="10371"/>
                  </a:cubicBezTo>
                  <a:cubicBezTo>
                    <a:pt x="12277" y="13693"/>
                    <a:pt x="17111" y="18064"/>
                    <a:pt x="20104" y="21600"/>
                  </a:cubicBezTo>
                  <a:lnTo>
                    <a:pt x="21600" y="20764"/>
                  </a:lnTo>
                  <a:cubicBezTo>
                    <a:pt x="17111" y="12879"/>
                    <a:pt x="6330" y="7671"/>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29" name="Google Shape;3388;p33"/>
            <p:cNvSpPr/>
            <p:nvPr/>
          </p:nvSpPr>
          <p:spPr>
            <a:xfrm>
              <a:off x="254576" y="880807"/>
              <a:ext cx="26925" cy="334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6" y="0"/>
                    <a:pt x="860" y="26"/>
                    <a:pt x="1211" y="51"/>
                  </a:cubicBezTo>
                  <a:lnTo>
                    <a:pt x="1211" y="0"/>
                  </a:lnTo>
                  <a:close/>
                  <a:moveTo>
                    <a:pt x="1211" y="51"/>
                  </a:moveTo>
                  <a:lnTo>
                    <a:pt x="1211" y="974"/>
                  </a:lnTo>
                  <a:cubicBezTo>
                    <a:pt x="3696" y="5201"/>
                    <a:pt x="6149" y="8174"/>
                    <a:pt x="8952" y="11428"/>
                  </a:cubicBezTo>
                  <a:cubicBezTo>
                    <a:pt x="12520" y="14298"/>
                    <a:pt x="15228" y="19268"/>
                    <a:pt x="20995" y="20498"/>
                  </a:cubicBezTo>
                  <a:cubicBezTo>
                    <a:pt x="20326" y="19166"/>
                    <a:pt x="20103" y="18167"/>
                    <a:pt x="19147" y="16373"/>
                  </a:cubicBezTo>
                  <a:cubicBezTo>
                    <a:pt x="15419" y="13401"/>
                    <a:pt x="11405" y="9173"/>
                    <a:pt x="7710" y="5201"/>
                  </a:cubicBezTo>
                  <a:cubicBezTo>
                    <a:pt x="5193" y="3177"/>
                    <a:pt x="4938" y="538"/>
                    <a:pt x="1211" y="51"/>
                  </a:cubicBezTo>
                  <a:close/>
                  <a:moveTo>
                    <a:pt x="20995" y="20498"/>
                  </a:moveTo>
                  <a:cubicBezTo>
                    <a:pt x="21154" y="20831"/>
                    <a:pt x="21345" y="21190"/>
                    <a:pt x="21600" y="21600"/>
                  </a:cubicBezTo>
                  <a:lnTo>
                    <a:pt x="21600" y="20601"/>
                  </a:lnTo>
                  <a:cubicBezTo>
                    <a:pt x="21377" y="20575"/>
                    <a:pt x="21186" y="20524"/>
                    <a:pt x="20995" y="2049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0" name="Google Shape;3389;p33"/>
            <p:cNvSpPr/>
            <p:nvPr/>
          </p:nvSpPr>
          <p:spPr>
            <a:xfrm>
              <a:off x="47255" y="465480"/>
              <a:ext cx="12942" cy="25416"/>
            </a:xfrm>
            <a:custGeom>
              <a:avLst/>
              <a:gdLst/>
              <a:ahLst/>
              <a:cxnLst>
                <a:cxn ang="0">
                  <a:pos x="wd2" y="hd2"/>
                </a:cxn>
                <a:cxn ang="5400000">
                  <a:pos x="wd2" y="hd2"/>
                </a:cxn>
                <a:cxn ang="10800000">
                  <a:pos x="wd2" y="hd2"/>
                </a:cxn>
                <a:cxn ang="16200000">
                  <a:pos x="wd2" y="hd2"/>
                </a:cxn>
              </a:cxnLst>
              <a:rect l="0" t="0" r="r" b="b"/>
              <a:pathLst>
                <a:path w="19607" h="21600" extrusionOk="0">
                  <a:moveTo>
                    <a:pt x="354" y="0"/>
                  </a:moveTo>
                  <a:cubicBezTo>
                    <a:pt x="-1993" y="9484"/>
                    <a:pt x="7935" y="14715"/>
                    <a:pt x="12567" y="21600"/>
                  </a:cubicBezTo>
                  <a:cubicBezTo>
                    <a:pt x="14914" y="21600"/>
                    <a:pt x="17260" y="20284"/>
                    <a:pt x="19607" y="20284"/>
                  </a:cubicBezTo>
                  <a:cubicBezTo>
                    <a:pt x="10281" y="13399"/>
                    <a:pt x="12567" y="5231"/>
                    <a:pt x="3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1" name="Google Shape;3390;p33"/>
            <p:cNvSpPr/>
            <p:nvPr/>
          </p:nvSpPr>
          <p:spPr>
            <a:xfrm>
              <a:off x="-1" y="575953"/>
              <a:ext cx="13975" cy="24225"/>
            </a:xfrm>
            <a:custGeom>
              <a:avLst/>
              <a:gdLst/>
              <a:ahLst/>
              <a:cxnLst>
                <a:cxn ang="0">
                  <a:pos x="wd2" y="hd2"/>
                </a:cxn>
                <a:cxn ang="5400000">
                  <a:pos x="wd2" y="hd2"/>
                </a:cxn>
                <a:cxn ang="10800000">
                  <a:pos x="wd2" y="hd2"/>
                </a:cxn>
                <a:cxn ang="16200000">
                  <a:pos x="wd2" y="hd2"/>
                </a:cxn>
              </a:cxnLst>
              <a:rect l="0" t="0" r="r" b="b"/>
              <a:pathLst>
                <a:path w="20655" h="21600" extrusionOk="0">
                  <a:moveTo>
                    <a:pt x="1344" y="0"/>
                  </a:moveTo>
                  <a:cubicBezTo>
                    <a:pt x="-945" y="5843"/>
                    <a:pt x="-945" y="4462"/>
                    <a:pt x="6451" y="9950"/>
                  </a:cubicBezTo>
                  <a:cubicBezTo>
                    <a:pt x="8740" y="13031"/>
                    <a:pt x="8740" y="17138"/>
                    <a:pt x="11029" y="21600"/>
                  </a:cubicBezTo>
                  <a:cubicBezTo>
                    <a:pt x="15548" y="19900"/>
                    <a:pt x="17838" y="18519"/>
                    <a:pt x="20655" y="17138"/>
                  </a:cubicBezTo>
                  <a:cubicBezTo>
                    <a:pt x="13259" y="11331"/>
                    <a:pt x="8740" y="5843"/>
                    <a:pt x="134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2" name="Google Shape;3391;p33"/>
            <p:cNvSpPr/>
            <p:nvPr/>
          </p:nvSpPr>
          <p:spPr>
            <a:xfrm>
              <a:off x="1630607" y="797257"/>
              <a:ext cx="19261" cy="19261"/>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3" name="Google Shape;3392;p33"/>
            <p:cNvSpPr/>
            <p:nvPr/>
          </p:nvSpPr>
          <p:spPr>
            <a:xfrm>
              <a:off x="2260726" y="1238356"/>
              <a:ext cx="16163" cy="208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930" y="3215"/>
                    <a:pt x="14913" y="8409"/>
                    <a:pt x="12843" y="11624"/>
                  </a:cubicBezTo>
                  <a:lnTo>
                    <a:pt x="0" y="21600"/>
                  </a:lnTo>
                  <a:cubicBezTo>
                    <a:pt x="14913" y="18385"/>
                    <a:pt x="16930" y="1001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4" name="Google Shape;3393;p33"/>
            <p:cNvSpPr/>
            <p:nvPr/>
          </p:nvSpPr>
          <p:spPr>
            <a:xfrm>
              <a:off x="60557" y="664070"/>
              <a:ext cx="12701" cy="19260"/>
            </a:xfrm>
            <a:custGeom>
              <a:avLst/>
              <a:gdLst/>
              <a:ahLst/>
              <a:cxnLst>
                <a:cxn ang="0">
                  <a:pos x="wd2" y="hd2"/>
                </a:cxn>
                <a:cxn ang="5400000">
                  <a:pos x="wd2" y="hd2"/>
                </a:cxn>
                <a:cxn ang="10800000">
                  <a:pos x="wd2" y="hd2"/>
                </a:cxn>
                <a:cxn ang="16200000">
                  <a:pos x="wd2" y="hd2"/>
                </a:cxn>
              </a:cxnLst>
              <a:rect l="0" t="0" r="r" b="b"/>
              <a:pathLst>
                <a:path w="21600" h="21600" extrusionOk="0">
                  <a:moveTo>
                    <a:pt x="6962" y="0"/>
                  </a:moveTo>
                  <a:cubicBezTo>
                    <a:pt x="3481" y="0"/>
                    <a:pt x="3481" y="0"/>
                    <a:pt x="0" y="1737"/>
                  </a:cubicBezTo>
                  <a:cubicBezTo>
                    <a:pt x="3481" y="5612"/>
                    <a:pt x="6962" y="10822"/>
                    <a:pt x="6962" y="16434"/>
                  </a:cubicBezTo>
                  <a:cubicBezTo>
                    <a:pt x="10354" y="16434"/>
                    <a:pt x="13835" y="18171"/>
                    <a:pt x="21600" y="21600"/>
                  </a:cubicBezTo>
                  <a:cubicBezTo>
                    <a:pt x="21600" y="12559"/>
                    <a:pt x="13835" y="7348"/>
                    <a:pt x="69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5" name="Google Shape;3394;p33"/>
            <p:cNvSpPr/>
            <p:nvPr/>
          </p:nvSpPr>
          <p:spPr>
            <a:xfrm>
              <a:off x="240784" y="861548"/>
              <a:ext cx="13793" cy="19260"/>
            </a:xfrm>
            <a:custGeom>
              <a:avLst/>
              <a:gdLst/>
              <a:ahLst/>
              <a:cxnLst>
                <a:cxn ang="0">
                  <a:pos x="wd2" y="hd2"/>
                </a:cxn>
                <a:cxn ang="5400000">
                  <a:pos x="wd2" y="hd2"/>
                </a:cxn>
                <a:cxn ang="10800000">
                  <a:pos x="wd2" y="hd2"/>
                </a:cxn>
                <a:cxn ang="16200000">
                  <a:pos x="wd2" y="hd2"/>
                </a:cxn>
              </a:cxnLst>
              <a:rect l="0" t="0" r="r" b="b"/>
              <a:pathLst>
                <a:path w="20332" h="21600" extrusionOk="0">
                  <a:moveTo>
                    <a:pt x="1015" y="0"/>
                  </a:moveTo>
                  <a:cubicBezTo>
                    <a:pt x="1015" y="3474"/>
                    <a:pt x="-1268" y="5166"/>
                    <a:pt x="1015" y="5166"/>
                  </a:cubicBezTo>
                  <a:cubicBezTo>
                    <a:pt x="6108" y="10778"/>
                    <a:pt x="12956" y="15988"/>
                    <a:pt x="17464" y="21600"/>
                  </a:cubicBezTo>
                  <a:lnTo>
                    <a:pt x="20332" y="21600"/>
                  </a:lnTo>
                  <a:cubicBezTo>
                    <a:pt x="17464" y="12515"/>
                    <a:pt x="8391" y="6903"/>
                    <a:pt x="10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6" name="Google Shape;3395;p33"/>
            <p:cNvSpPr/>
            <p:nvPr/>
          </p:nvSpPr>
          <p:spPr>
            <a:xfrm>
              <a:off x="1511676" y="689885"/>
              <a:ext cx="1461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7" name="Google Shape;3396;p33"/>
            <p:cNvSpPr/>
            <p:nvPr/>
          </p:nvSpPr>
          <p:spPr>
            <a:xfrm>
              <a:off x="1428523" y="625591"/>
              <a:ext cx="15806" cy="131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8" name="Google Shape;3397;p33"/>
            <p:cNvSpPr/>
            <p:nvPr/>
          </p:nvSpPr>
          <p:spPr>
            <a:xfrm>
              <a:off x="28233" y="598270"/>
              <a:ext cx="12701" cy="19261"/>
            </a:xfrm>
            <a:custGeom>
              <a:avLst/>
              <a:gdLst/>
              <a:ahLst/>
              <a:cxnLst>
                <a:cxn ang="0">
                  <a:pos x="wd2" y="hd2"/>
                </a:cxn>
                <a:cxn ang="5400000">
                  <a:pos x="wd2" y="hd2"/>
                </a:cxn>
                <a:cxn ang="10800000">
                  <a:pos x="wd2" y="hd2"/>
                </a:cxn>
                <a:cxn ang="16200000">
                  <a:pos x="wd2" y="hd2"/>
                </a:cxn>
              </a:cxnLst>
              <a:rect l="0" t="0" r="r" b="b"/>
              <a:pathLst>
                <a:path w="21600" h="21600" extrusionOk="0">
                  <a:moveTo>
                    <a:pt x="3481" y="0"/>
                  </a:moveTo>
                  <a:lnTo>
                    <a:pt x="0" y="2138"/>
                  </a:lnTo>
                  <a:cubicBezTo>
                    <a:pt x="7765" y="9085"/>
                    <a:pt x="11246" y="16389"/>
                    <a:pt x="18119" y="21600"/>
                  </a:cubicBezTo>
                  <a:lnTo>
                    <a:pt x="21600" y="21600"/>
                  </a:lnTo>
                  <a:cubicBezTo>
                    <a:pt x="14727" y="14697"/>
                    <a:pt x="14727" y="5612"/>
                    <a:pt x="34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39" name="Google Shape;3398;p33"/>
            <p:cNvSpPr/>
            <p:nvPr/>
          </p:nvSpPr>
          <p:spPr>
            <a:xfrm>
              <a:off x="65690" y="463534"/>
              <a:ext cx="12701" cy="14654"/>
            </a:xfrm>
            <a:custGeom>
              <a:avLst/>
              <a:gdLst/>
              <a:ahLst/>
              <a:cxnLst>
                <a:cxn ang="0">
                  <a:pos x="wd2" y="hd2"/>
                </a:cxn>
                <a:cxn ang="5400000">
                  <a:pos x="wd2" y="hd2"/>
                </a:cxn>
                <a:cxn ang="10800000">
                  <a:pos x="wd2" y="hd2"/>
                </a:cxn>
                <a:cxn ang="16200000">
                  <a:pos x="wd2" y="hd2"/>
                </a:cxn>
              </a:cxnLst>
              <a:rect l="0" t="0" r="r" b="b"/>
              <a:pathLst>
                <a:path w="19332" h="21600" extrusionOk="0">
                  <a:moveTo>
                    <a:pt x="1199" y="0"/>
                  </a:moveTo>
                  <a:cubicBezTo>
                    <a:pt x="-2268" y="17034"/>
                    <a:pt x="1199" y="21600"/>
                    <a:pt x="19332" y="21600"/>
                  </a:cubicBezTo>
                  <a:cubicBezTo>
                    <a:pt x="12399" y="14224"/>
                    <a:pt x="4665" y="9659"/>
                    <a:pt x="119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0" name="Google Shape;3399;p33"/>
            <p:cNvSpPr/>
            <p:nvPr/>
          </p:nvSpPr>
          <p:spPr>
            <a:xfrm>
              <a:off x="1311140" y="481328"/>
              <a:ext cx="17712"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1" name="Google Shape;3400;p33"/>
            <p:cNvSpPr/>
            <p:nvPr/>
          </p:nvSpPr>
          <p:spPr>
            <a:xfrm>
              <a:off x="1540545" y="712199"/>
              <a:ext cx="17712" cy="146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2" name="Google Shape;3401;p33"/>
            <p:cNvSpPr/>
            <p:nvPr/>
          </p:nvSpPr>
          <p:spPr>
            <a:xfrm>
              <a:off x="1455486" y="644850"/>
              <a:ext cx="17712" cy="13066"/>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3" name="Google Shape;3402;p33"/>
            <p:cNvSpPr/>
            <p:nvPr/>
          </p:nvSpPr>
          <p:spPr>
            <a:xfrm>
              <a:off x="1327302" y="681781"/>
              <a:ext cx="25040" cy="93160"/>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4" name="Google Shape;3403;p33"/>
            <p:cNvSpPr/>
            <p:nvPr/>
          </p:nvSpPr>
          <p:spPr>
            <a:xfrm>
              <a:off x="1348635" y="783041"/>
              <a:ext cx="12701" cy="59248"/>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5" name="Google Shape;3404;p33"/>
            <p:cNvSpPr/>
            <p:nvPr/>
          </p:nvSpPr>
          <p:spPr>
            <a:xfrm>
              <a:off x="1345017" y="846935"/>
              <a:ext cx="12701" cy="32324"/>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6" name="Google Shape;3405;p33"/>
            <p:cNvSpPr/>
            <p:nvPr/>
          </p:nvSpPr>
          <p:spPr>
            <a:xfrm>
              <a:off x="1364272" y="922344"/>
              <a:ext cx="14218" cy="14932"/>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547" name="Google Shape;3406;p33"/>
            <p:cNvSpPr/>
            <p:nvPr/>
          </p:nvSpPr>
          <p:spPr>
            <a:xfrm>
              <a:off x="1327302" y="893475"/>
              <a:ext cx="14615" cy="177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5569" name="Google Shape;3407;p33"/>
          <p:cNvGrpSpPr/>
          <p:nvPr/>
        </p:nvGrpSpPr>
        <p:grpSpPr>
          <a:xfrm>
            <a:off x="7272645" y="1096164"/>
            <a:ext cx="2613678" cy="2591530"/>
            <a:chOff x="0" y="0"/>
            <a:chExt cx="2613676" cy="2591528"/>
          </a:xfrm>
        </p:grpSpPr>
        <p:grpSp>
          <p:nvGrpSpPr>
            <p:cNvPr id="5561" name="Google Shape;3408;p33"/>
            <p:cNvGrpSpPr/>
            <p:nvPr/>
          </p:nvGrpSpPr>
          <p:grpSpPr>
            <a:xfrm>
              <a:off x="-1" y="-1"/>
              <a:ext cx="2613678" cy="2591530"/>
              <a:chOff x="0" y="0"/>
              <a:chExt cx="2613676" cy="2591528"/>
            </a:xfrm>
          </p:grpSpPr>
          <p:sp>
            <p:nvSpPr>
              <p:cNvPr id="5549" name="Google Shape;3409;p33"/>
              <p:cNvSpPr/>
              <p:nvPr/>
            </p:nvSpPr>
            <p:spPr>
              <a:xfrm rot="19153211" flipH="1">
                <a:off x="330973" y="426308"/>
                <a:ext cx="1951731" cy="173891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0" name="Google Shape;3410;p33"/>
              <p:cNvSpPr/>
              <p:nvPr/>
            </p:nvSpPr>
            <p:spPr>
              <a:xfrm rot="19153211" flipH="1">
                <a:off x="913839" y="1366136"/>
                <a:ext cx="917664" cy="702339"/>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1" name="Google Shape;3411;p33"/>
              <p:cNvSpPr/>
              <p:nvPr/>
            </p:nvSpPr>
            <p:spPr>
              <a:xfrm rot="15642440">
                <a:off x="1036501" y="1526770"/>
                <a:ext cx="509838" cy="224805"/>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52" name="Google Shape;3412;p33"/>
              <p:cNvSpPr/>
              <p:nvPr/>
            </p:nvSpPr>
            <p:spPr>
              <a:xfrm rot="19153211" flipH="1">
                <a:off x="1541057" y="390870"/>
                <a:ext cx="591693" cy="31809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3" name="Google Shape;3413;p33"/>
              <p:cNvSpPr/>
              <p:nvPr/>
            </p:nvSpPr>
            <p:spPr>
              <a:xfrm rot="19153211" flipH="1">
                <a:off x="1296920" y="532971"/>
                <a:ext cx="177756" cy="595741"/>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4" name="Google Shape;3414;p33"/>
              <p:cNvSpPr/>
              <p:nvPr/>
            </p:nvSpPr>
            <p:spPr>
              <a:xfrm rot="19153211" flipH="1">
                <a:off x="1221333" y="1700346"/>
                <a:ext cx="310186" cy="261685"/>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5" name="Google Shape;3415;p33"/>
              <p:cNvSpPr/>
              <p:nvPr/>
            </p:nvSpPr>
            <p:spPr>
              <a:xfrm rot="19153211" flipH="1">
                <a:off x="1287120" y="1447091"/>
                <a:ext cx="344698" cy="99946"/>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6" name="Google Shape;3416;p33"/>
              <p:cNvSpPr/>
              <p:nvPr/>
            </p:nvSpPr>
            <p:spPr>
              <a:xfrm rot="19153211" flipH="1">
                <a:off x="1617553" y="300172"/>
                <a:ext cx="206784" cy="137978"/>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7" name="Google Shape;3417;p33"/>
              <p:cNvSpPr/>
              <p:nvPr/>
            </p:nvSpPr>
            <p:spPr>
              <a:xfrm rot="19153211" flipH="1">
                <a:off x="1324550" y="446762"/>
                <a:ext cx="70622" cy="38939"/>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8" name="Google Shape;3418;p33"/>
              <p:cNvSpPr/>
              <p:nvPr/>
            </p:nvSpPr>
            <p:spPr>
              <a:xfrm rot="19153211" flipH="1">
                <a:off x="1647979" y="186384"/>
                <a:ext cx="26319" cy="44260"/>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59" name="Google Shape;3419;p33"/>
              <p:cNvSpPr/>
              <p:nvPr/>
            </p:nvSpPr>
            <p:spPr>
              <a:xfrm rot="19153211" flipH="1">
                <a:off x="1690766" y="997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60" name="Google Shape;3420;p33"/>
              <p:cNvSpPr/>
              <p:nvPr/>
            </p:nvSpPr>
            <p:spPr>
              <a:xfrm rot="19153211" flipH="1">
                <a:off x="1685717" y="374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5562" name="Google Shape;3421;p33"/>
            <p:cNvSpPr/>
            <p:nvPr/>
          </p:nvSpPr>
          <p:spPr>
            <a:xfrm rot="822006">
              <a:off x="1656297" y="1022503"/>
              <a:ext cx="299992" cy="263256"/>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3" name="Google Shape;3422;p33"/>
            <p:cNvSpPr/>
            <p:nvPr/>
          </p:nvSpPr>
          <p:spPr>
            <a:xfrm rot="18161277">
              <a:off x="557512" y="919954"/>
              <a:ext cx="551953" cy="402426"/>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4" name="Google Shape;3423;p33"/>
            <p:cNvSpPr/>
            <p:nvPr/>
          </p:nvSpPr>
          <p:spPr>
            <a:xfrm rot="19153315" flipH="1">
              <a:off x="1464805" y="1095504"/>
              <a:ext cx="99043" cy="74310"/>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5" name="Google Shape;3424;p33"/>
            <p:cNvSpPr/>
            <p:nvPr/>
          </p:nvSpPr>
          <p:spPr>
            <a:xfrm rot="19153315" flipH="1">
              <a:off x="846118" y="1989615"/>
              <a:ext cx="88649" cy="74612"/>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6" name="Google Shape;3425;p33"/>
            <p:cNvSpPr/>
            <p:nvPr/>
          </p:nvSpPr>
          <p:spPr>
            <a:xfrm rot="19153315" flipH="1">
              <a:off x="973781" y="510386"/>
              <a:ext cx="78338" cy="8108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67" name="Google Shape;3426;p33"/>
            <p:cNvSpPr/>
            <p:nvPr/>
          </p:nvSpPr>
          <p:spPr>
            <a:xfrm rot="19153315" flipH="1">
              <a:off x="883400" y="20543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5568" name="Google Shape;3427;p33"/>
            <p:cNvSpPr/>
            <p:nvPr/>
          </p:nvSpPr>
          <p:spPr>
            <a:xfrm rot="19938772">
              <a:off x="1165877" y="333487"/>
              <a:ext cx="465334" cy="319957"/>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5610" name="Google Shape;3428;p33"/>
          <p:cNvGrpSpPr/>
          <p:nvPr/>
        </p:nvGrpSpPr>
        <p:grpSpPr>
          <a:xfrm>
            <a:off x="469320" y="3293092"/>
            <a:ext cx="750263" cy="918840"/>
            <a:chOff x="25" y="0"/>
            <a:chExt cx="750261" cy="918839"/>
          </a:xfrm>
        </p:grpSpPr>
        <p:sp>
          <p:nvSpPr>
            <p:cNvPr id="5570" name="Google Shape;3429;p33"/>
            <p:cNvSpPr/>
            <p:nvPr/>
          </p:nvSpPr>
          <p:spPr>
            <a:xfrm>
              <a:off x="717808" y="584269"/>
              <a:ext cx="32480" cy="56961"/>
            </a:xfrm>
            <a:custGeom>
              <a:avLst/>
              <a:gdLst/>
              <a:ahLst/>
              <a:cxnLst>
                <a:cxn ang="0">
                  <a:pos x="wd2" y="hd2"/>
                </a:cxn>
                <a:cxn ang="5400000">
                  <a:pos x="wd2" y="hd2"/>
                </a:cxn>
                <a:cxn ang="10800000">
                  <a:pos x="wd2" y="hd2"/>
                </a:cxn>
                <a:cxn ang="16200000">
                  <a:pos x="wd2" y="hd2"/>
                </a:cxn>
              </a:cxnLst>
              <a:rect l="0" t="0" r="r" b="b"/>
              <a:pathLst>
                <a:path w="21040" h="21600" extrusionOk="0">
                  <a:moveTo>
                    <a:pt x="7752" y="0"/>
                  </a:moveTo>
                  <a:cubicBezTo>
                    <a:pt x="5489" y="0"/>
                    <a:pt x="3194" y="736"/>
                    <a:pt x="596" y="1903"/>
                  </a:cubicBezTo>
                  <a:cubicBezTo>
                    <a:pt x="-560" y="7475"/>
                    <a:pt x="-560" y="13713"/>
                    <a:pt x="5489" y="18765"/>
                  </a:cubicBezTo>
                  <a:cubicBezTo>
                    <a:pt x="7483" y="19932"/>
                    <a:pt x="8824" y="21600"/>
                    <a:pt x="12862" y="21600"/>
                  </a:cubicBezTo>
                  <a:cubicBezTo>
                    <a:pt x="13499" y="21600"/>
                    <a:pt x="14203" y="21561"/>
                    <a:pt x="14991" y="21472"/>
                  </a:cubicBezTo>
                  <a:cubicBezTo>
                    <a:pt x="14991" y="20796"/>
                    <a:pt x="16432" y="20119"/>
                    <a:pt x="17588" y="18765"/>
                  </a:cubicBezTo>
                  <a:cubicBezTo>
                    <a:pt x="18744" y="17922"/>
                    <a:pt x="19901" y="16578"/>
                    <a:pt x="21040" y="15224"/>
                  </a:cubicBezTo>
                  <a:lnTo>
                    <a:pt x="21040" y="6798"/>
                  </a:lnTo>
                  <a:cubicBezTo>
                    <a:pt x="18744" y="5277"/>
                    <a:pt x="16432" y="3257"/>
                    <a:pt x="13851" y="1903"/>
                  </a:cubicBezTo>
                  <a:cubicBezTo>
                    <a:pt x="11689" y="569"/>
                    <a:pt x="9729" y="0"/>
                    <a:pt x="77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1" name="Google Shape;3430;p33"/>
            <p:cNvSpPr/>
            <p:nvPr/>
          </p:nvSpPr>
          <p:spPr>
            <a:xfrm>
              <a:off x="431030" y="861465"/>
              <a:ext cx="29396" cy="57375"/>
            </a:xfrm>
            <a:custGeom>
              <a:avLst/>
              <a:gdLst/>
              <a:ahLst/>
              <a:cxnLst>
                <a:cxn ang="0">
                  <a:pos x="wd2" y="hd2"/>
                </a:cxn>
                <a:cxn ang="5400000">
                  <a:pos x="wd2" y="hd2"/>
                </a:cxn>
                <a:cxn ang="10800000">
                  <a:pos x="wd2" y="hd2"/>
                </a:cxn>
                <a:cxn ang="16200000">
                  <a:pos x="wd2" y="hd2"/>
                </a:cxn>
              </a:cxnLst>
              <a:rect l="0" t="0" r="r" b="b"/>
              <a:pathLst>
                <a:path w="20103" h="21600" extrusionOk="0">
                  <a:moveTo>
                    <a:pt x="1787" y="0"/>
                  </a:moveTo>
                  <a:cubicBezTo>
                    <a:pt x="1787" y="1344"/>
                    <a:pt x="566" y="2853"/>
                    <a:pt x="566" y="3516"/>
                  </a:cubicBezTo>
                  <a:cubicBezTo>
                    <a:pt x="-955" y="8375"/>
                    <a:pt x="566" y="12563"/>
                    <a:pt x="5431" y="16750"/>
                  </a:cubicBezTo>
                  <a:cubicBezTo>
                    <a:pt x="6652" y="18084"/>
                    <a:pt x="9394" y="20266"/>
                    <a:pt x="11817" y="21600"/>
                  </a:cubicBezTo>
                  <a:lnTo>
                    <a:pt x="15780" y="21600"/>
                  </a:lnTo>
                  <a:cubicBezTo>
                    <a:pt x="17001" y="20266"/>
                    <a:pt x="18204" y="18922"/>
                    <a:pt x="19424" y="17412"/>
                  </a:cubicBezTo>
                  <a:cubicBezTo>
                    <a:pt x="20645" y="12563"/>
                    <a:pt x="20645" y="8375"/>
                    <a:pt x="15780" y="4860"/>
                  </a:cubicBezTo>
                  <a:cubicBezTo>
                    <a:pt x="13038" y="3516"/>
                    <a:pt x="10597" y="2181"/>
                    <a:pt x="8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2" name="Google Shape;3431;p33"/>
            <p:cNvSpPr/>
            <p:nvPr/>
          </p:nvSpPr>
          <p:spPr>
            <a:xfrm>
              <a:off x="25" y="267754"/>
              <a:ext cx="36468" cy="71499"/>
            </a:xfrm>
            <a:custGeom>
              <a:avLst/>
              <a:gdLst/>
              <a:ahLst/>
              <a:cxnLst>
                <a:cxn ang="0">
                  <a:pos x="wd2" y="hd2"/>
                </a:cxn>
                <a:cxn ang="5400000">
                  <a:pos x="wd2" y="hd2"/>
                </a:cxn>
                <a:cxn ang="10800000">
                  <a:pos x="wd2" y="hd2"/>
                </a:cxn>
                <a:cxn ang="16200000">
                  <a:pos x="wd2" y="hd2"/>
                </a:cxn>
              </a:cxnLst>
              <a:rect l="0" t="0" r="r" b="b"/>
              <a:pathLst>
                <a:path w="21339" h="21600" extrusionOk="0">
                  <a:moveTo>
                    <a:pt x="6675" y="0"/>
                  </a:moveTo>
                  <a:cubicBezTo>
                    <a:pt x="4753" y="0"/>
                    <a:pt x="2558" y="438"/>
                    <a:pt x="0" y="1336"/>
                  </a:cubicBezTo>
                  <a:lnTo>
                    <a:pt x="0" y="3087"/>
                  </a:lnTo>
                  <a:cubicBezTo>
                    <a:pt x="0" y="5236"/>
                    <a:pt x="1029" y="6986"/>
                    <a:pt x="2074" y="9135"/>
                  </a:cubicBezTo>
                  <a:cubicBezTo>
                    <a:pt x="3118" y="12488"/>
                    <a:pt x="4163" y="15848"/>
                    <a:pt x="7538" y="18669"/>
                  </a:cubicBezTo>
                  <a:cubicBezTo>
                    <a:pt x="9339" y="20186"/>
                    <a:pt x="11352" y="21600"/>
                    <a:pt x="15227" y="21600"/>
                  </a:cubicBezTo>
                  <a:cubicBezTo>
                    <a:pt x="15833" y="21600"/>
                    <a:pt x="16469" y="21569"/>
                    <a:pt x="17165" y="21491"/>
                  </a:cubicBezTo>
                  <a:cubicBezTo>
                    <a:pt x="18467" y="20420"/>
                    <a:pt x="19511" y="18669"/>
                    <a:pt x="20556" y="17599"/>
                  </a:cubicBezTo>
                  <a:cubicBezTo>
                    <a:pt x="21600" y="15317"/>
                    <a:pt x="21600" y="13160"/>
                    <a:pt x="20556" y="11417"/>
                  </a:cubicBezTo>
                  <a:cubicBezTo>
                    <a:pt x="19511" y="8596"/>
                    <a:pt x="16136" y="5775"/>
                    <a:pt x="14047" y="3087"/>
                  </a:cubicBezTo>
                  <a:cubicBezTo>
                    <a:pt x="11988" y="1047"/>
                    <a:pt x="9657" y="0"/>
                    <a:pt x="66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3" name="Google Shape;3432;p33"/>
            <p:cNvSpPr/>
            <p:nvPr/>
          </p:nvSpPr>
          <p:spPr>
            <a:xfrm>
              <a:off x="404041" y="595780"/>
              <a:ext cx="28338" cy="69118"/>
            </a:xfrm>
            <a:custGeom>
              <a:avLst/>
              <a:gdLst/>
              <a:ahLst/>
              <a:cxnLst>
                <a:cxn ang="0">
                  <a:pos x="wd2" y="hd2"/>
                </a:cxn>
                <a:cxn ang="5400000">
                  <a:pos x="wd2" y="hd2"/>
                </a:cxn>
                <a:cxn ang="10800000">
                  <a:pos x="wd2" y="hd2"/>
                </a:cxn>
                <a:cxn ang="16200000">
                  <a:pos x="wd2" y="hd2"/>
                </a:cxn>
              </a:cxnLst>
              <a:rect l="0" t="0" r="r" b="b"/>
              <a:pathLst>
                <a:path w="18343" h="21600" extrusionOk="0">
                  <a:moveTo>
                    <a:pt x="7122" y="0"/>
                  </a:moveTo>
                  <a:cubicBezTo>
                    <a:pt x="3639" y="0"/>
                    <a:pt x="1897" y="744"/>
                    <a:pt x="1027" y="2563"/>
                  </a:cubicBezTo>
                  <a:cubicBezTo>
                    <a:pt x="1027" y="6031"/>
                    <a:pt x="-1284" y="9507"/>
                    <a:pt x="1027" y="12983"/>
                  </a:cubicBezTo>
                  <a:cubicBezTo>
                    <a:pt x="3605" y="15901"/>
                    <a:pt x="4761" y="19377"/>
                    <a:pt x="10805" y="21600"/>
                  </a:cubicBezTo>
                  <a:cubicBezTo>
                    <a:pt x="18005" y="15901"/>
                    <a:pt x="20316" y="10064"/>
                    <a:pt x="16565" y="3670"/>
                  </a:cubicBezTo>
                  <a:cubicBezTo>
                    <a:pt x="15410" y="2005"/>
                    <a:pt x="13116" y="752"/>
                    <a:pt x="10805" y="194"/>
                  </a:cubicBezTo>
                  <a:cubicBezTo>
                    <a:pt x="9399" y="65"/>
                    <a:pt x="8176" y="0"/>
                    <a:pt x="71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4" name="Google Shape;3433;p33"/>
            <p:cNvSpPr/>
            <p:nvPr/>
          </p:nvSpPr>
          <p:spPr>
            <a:xfrm>
              <a:off x="151661" y="466985"/>
              <a:ext cx="33370" cy="60919"/>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2595" y="0"/>
                    <a:pt x="0" y="633"/>
                    <a:pt x="0" y="3155"/>
                  </a:cubicBezTo>
                  <a:lnTo>
                    <a:pt x="0" y="6466"/>
                  </a:lnTo>
                  <a:cubicBezTo>
                    <a:pt x="0" y="13088"/>
                    <a:pt x="4906" y="17665"/>
                    <a:pt x="15840" y="21600"/>
                  </a:cubicBezTo>
                  <a:cubicBezTo>
                    <a:pt x="16995" y="20976"/>
                    <a:pt x="18151" y="19711"/>
                    <a:pt x="19289" y="18922"/>
                  </a:cubicBezTo>
                  <a:cubicBezTo>
                    <a:pt x="21600" y="16399"/>
                    <a:pt x="21600" y="13088"/>
                    <a:pt x="21600" y="9777"/>
                  </a:cubicBezTo>
                  <a:cubicBezTo>
                    <a:pt x="21600" y="9144"/>
                    <a:pt x="20445" y="7099"/>
                    <a:pt x="19289" y="6466"/>
                  </a:cubicBezTo>
                  <a:cubicBezTo>
                    <a:pt x="15840" y="3944"/>
                    <a:pt x="12106" y="1889"/>
                    <a:pt x="864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5" name="Google Shape;3434;p33"/>
            <p:cNvSpPr/>
            <p:nvPr/>
          </p:nvSpPr>
          <p:spPr>
            <a:xfrm>
              <a:off x="268634" y="382761"/>
              <a:ext cx="27910" cy="67334"/>
            </a:xfrm>
            <a:custGeom>
              <a:avLst/>
              <a:gdLst/>
              <a:ahLst/>
              <a:cxnLst>
                <a:cxn ang="0">
                  <a:pos x="wd2" y="hd2"/>
                </a:cxn>
                <a:cxn ang="5400000">
                  <a:pos x="wd2" y="hd2"/>
                </a:cxn>
                <a:cxn ang="10800000">
                  <a:pos x="wd2" y="hd2"/>
                </a:cxn>
                <a:cxn ang="16200000">
                  <a:pos x="wd2" y="hd2"/>
                </a:cxn>
              </a:cxnLst>
              <a:rect l="0" t="0" r="r" b="b"/>
              <a:pathLst>
                <a:path w="19087" h="21600" extrusionOk="0">
                  <a:moveTo>
                    <a:pt x="5856" y="0"/>
                  </a:moveTo>
                  <a:cubicBezTo>
                    <a:pt x="1893" y="0"/>
                    <a:pt x="955" y="863"/>
                    <a:pt x="0" y="3195"/>
                  </a:cubicBezTo>
                  <a:lnTo>
                    <a:pt x="0" y="10323"/>
                  </a:lnTo>
                  <a:cubicBezTo>
                    <a:pt x="1221" y="13891"/>
                    <a:pt x="5183" y="16887"/>
                    <a:pt x="8828" y="19882"/>
                  </a:cubicBezTo>
                  <a:cubicBezTo>
                    <a:pt x="8828" y="20455"/>
                    <a:pt x="11251" y="21027"/>
                    <a:pt x="12772" y="21600"/>
                  </a:cubicBezTo>
                  <a:cubicBezTo>
                    <a:pt x="21600" y="16322"/>
                    <a:pt x="21600" y="6763"/>
                    <a:pt x="10048" y="199"/>
                  </a:cubicBezTo>
                  <a:cubicBezTo>
                    <a:pt x="8350" y="66"/>
                    <a:pt x="6970" y="0"/>
                    <a:pt x="58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6" name="Google Shape;3435;p33"/>
            <p:cNvSpPr/>
            <p:nvPr/>
          </p:nvSpPr>
          <p:spPr>
            <a:xfrm>
              <a:off x="95749" y="283300"/>
              <a:ext cx="27511" cy="65420"/>
            </a:xfrm>
            <a:custGeom>
              <a:avLst/>
              <a:gdLst/>
              <a:ahLst/>
              <a:cxnLst>
                <a:cxn ang="0">
                  <a:pos x="wd2" y="hd2"/>
                </a:cxn>
                <a:cxn ang="5400000">
                  <a:pos x="wd2" y="hd2"/>
                </a:cxn>
                <a:cxn ang="10800000">
                  <a:pos x="wd2" y="hd2"/>
                </a:cxn>
                <a:cxn ang="16200000">
                  <a:pos x="wd2" y="hd2"/>
                </a:cxn>
              </a:cxnLst>
              <a:rect l="0" t="0" r="r" b="b"/>
              <a:pathLst>
                <a:path w="15908" h="21600" extrusionOk="0">
                  <a:moveTo>
                    <a:pt x="5586" y="0"/>
                  </a:moveTo>
                  <a:cubicBezTo>
                    <a:pt x="4569" y="0"/>
                    <a:pt x="2505" y="589"/>
                    <a:pt x="186" y="589"/>
                  </a:cubicBezTo>
                  <a:lnTo>
                    <a:pt x="186" y="9250"/>
                  </a:lnTo>
                  <a:cubicBezTo>
                    <a:pt x="-831" y="12922"/>
                    <a:pt x="2505" y="16595"/>
                    <a:pt x="5586" y="19533"/>
                  </a:cubicBezTo>
                  <a:cubicBezTo>
                    <a:pt x="6439" y="20618"/>
                    <a:pt x="8129" y="21600"/>
                    <a:pt x="10418" y="21600"/>
                  </a:cubicBezTo>
                  <a:cubicBezTo>
                    <a:pt x="10926" y="21600"/>
                    <a:pt x="11465" y="21549"/>
                    <a:pt x="12018" y="21438"/>
                  </a:cubicBezTo>
                  <a:cubicBezTo>
                    <a:pt x="20769" y="14690"/>
                    <a:pt x="13050" y="4262"/>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7" name="Google Shape;3436;p33"/>
            <p:cNvSpPr/>
            <p:nvPr/>
          </p:nvSpPr>
          <p:spPr>
            <a:xfrm>
              <a:off x="227711" y="105410"/>
              <a:ext cx="29979" cy="61384"/>
            </a:xfrm>
            <a:custGeom>
              <a:avLst/>
              <a:gdLst/>
              <a:ahLst/>
              <a:cxnLst>
                <a:cxn ang="0">
                  <a:pos x="wd2" y="hd2"/>
                </a:cxn>
                <a:cxn ang="5400000">
                  <a:pos x="wd2" y="hd2"/>
                </a:cxn>
                <a:cxn ang="10800000">
                  <a:pos x="wd2" y="hd2"/>
                </a:cxn>
                <a:cxn ang="16200000">
                  <a:pos x="wd2" y="hd2"/>
                </a:cxn>
              </a:cxnLst>
              <a:rect l="0" t="0" r="r" b="b"/>
              <a:pathLst>
                <a:path w="17323" h="21600" extrusionOk="0">
                  <a:moveTo>
                    <a:pt x="1031" y="0"/>
                  </a:moveTo>
                  <a:cubicBezTo>
                    <a:pt x="0" y="1256"/>
                    <a:pt x="0" y="2039"/>
                    <a:pt x="0" y="3286"/>
                  </a:cubicBezTo>
                  <a:cubicBezTo>
                    <a:pt x="0" y="5161"/>
                    <a:pt x="1031" y="7200"/>
                    <a:pt x="1031" y="9075"/>
                  </a:cubicBezTo>
                  <a:cubicBezTo>
                    <a:pt x="0" y="12989"/>
                    <a:pt x="3348" y="16275"/>
                    <a:pt x="6428" y="19561"/>
                  </a:cubicBezTo>
                  <a:cubicBezTo>
                    <a:pt x="7459" y="20817"/>
                    <a:pt x="9776" y="21600"/>
                    <a:pt x="11824" y="21600"/>
                  </a:cubicBezTo>
                  <a:cubicBezTo>
                    <a:pt x="21600" y="14400"/>
                    <a:pt x="17220" y="7200"/>
                    <a:pt x="7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8" name="Google Shape;3437;p33"/>
            <p:cNvSpPr/>
            <p:nvPr/>
          </p:nvSpPr>
          <p:spPr>
            <a:xfrm>
              <a:off x="660016" y="426063"/>
              <a:ext cx="32898" cy="68498"/>
            </a:xfrm>
            <a:custGeom>
              <a:avLst/>
              <a:gdLst/>
              <a:ahLst/>
              <a:cxnLst>
                <a:cxn ang="0">
                  <a:pos x="wd2" y="hd2"/>
                </a:cxn>
                <a:cxn ang="5400000">
                  <a:pos x="wd2" y="hd2"/>
                </a:cxn>
                <a:cxn ang="10800000">
                  <a:pos x="wd2" y="hd2"/>
                </a:cxn>
                <a:cxn ang="16200000">
                  <a:pos x="wd2" y="hd2"/>
                </a:cxn>
              </a:cxnLst>
              <a:rect l="0" t="0" r="r" b="b"/>
              <a:pathLst>
                <a:path w="21311" h="21600" extrusionOk="0">
                  <a:moveTo>
                    <a:pt x="6917" y="0"/>
                  </a:moveTo>
                  <a:cubicBezTo>
                    <a:pt x="3465" y="1126"/>
                    <a:pt x="3465" y="1126"/>
                    <a:pt x="3465" y="2945"/>
                  </a:cubicBezTo>
                  <a:cubicBezTo>
                    <a:pt x="2023" y="5188"/>
                    <a:pt x="2023" y="8133"/>
                    <a:pt x="867" y="10523"/>
                  </a:cubicBezTo>
                  <a:cubicBezTo>
                    <a:pt x="-289" y="11640"/>
                    <a:pt x="-289" y="13467"/>
                    <a:pt x="867" y="14585"/>
                  </a:cubicBezTo>
                  <a:cubicBezTo>
                    <a:pt x="2023" y="15711"/>
                    <a:pt x="3465" y="17530"/>
                    <a:pt x="4604" y="18655"/>
                  </a:cubicBezTo>
                  <a:cubicBezTo>
                    <a:pt x="6917" y="19920"/>
                    <a:pt x="9212" y="21600"/>
                    <a:pt x="14122" y="21600"/>
                  </a:cubicBezTo>
                  <a:cubicBezTo>
                    <a:pt x="19015" y="17530"/>
                    <a:pt x="21311" y="14030"/>
                    <a:pt x="21311" y="10523"/>
                  </a:cubicBezTo>
                  <a:cubicBezTo>
                    <a:pt x="11810" y="8695"/>
                    <a:pt x="9212" y="4070"/>
                    <a:pt x="691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79" name="Google Shape;3438;p33"/>
            <p:cNvSpPr/>
            <p:nvPr/>
          </p:nvSpPr>
          <p:spPr>
            <a:xfrm>
              <a:off x="254439" y="615077"/>
              <a:ext cx="28171" cy="68498"/>
            </a:xfrm>
            <a:custGeom>
              <a:avLst/>
              <a:gdLst/>
              <a:ahLst/>
              <a:cxnLst>
                <a:cxn ang="0">
                  <a:pos x="wd2" y="hd2"/>
                </a:cxn>
                <a:cxn ang="5400000">
                  <a:pos x="wd2" y="hd2"/>
                </a:cxn>
                <a:cxn ang="10800000">
                  <a:pos x="wd2" y="hd2"/>
                </a:cxn>
                <a:cxn ang="16200000">
                  <a:pos x="wd2" y="hd2"/>
                </a:cxn>
              </a:cxnLst>
              <a:rect l="0" t="0" r="r" b="b"/>
              <a:pathLst>
                <a:path w="19265" h="21600" extrusionOk="0">
                  <a:moveTo>
                    <a:pt x="5762" y="0"/>
                  </a:moveTo>
                  <a:cubicBezTo>
                    <a:pt x="4541" y="563"/>
                    <a:pt x="3321" y="1689"/>
                    <a:pt x="3321" y="2390"/>
                  </a:cubicBezTo>
                  <a:cubicBezTo>
                    <a:pt x="2100" y="4070"/>
                    <a:pt x="2100" y="5889"/>
                    <a:pt x="897" y="7015"/>
                  </a:cubicBezTo>
                  <a:cubicBezTo>
                    <a:pt x="-1845" y="11640"/>
                    <a:pt x="2100" y="15711"/>
                    <a:pt x="7283" y="19218"/>
                  </a:cubicBezTo>
                  <a:cubicBezTo>
                    <a:pt x="8486" y="20482"/>
                    <a:pt x="9707" y="21037"/>
                    <a:pt x="12148" y="21600"/>
                  </a:cubicBezTo>
                  <a:cubicBezTo>
                    <a:pt x="14890" y="19218"/>
                    <a:pt x="16093" y="17530"/>
                    <a:pt x="18534" y="15711"/>
                  </a:cubicBezTo>
                  <a:cubicBezTo>
                    <a:pt x="19755" y="12203"/>
                    <a:pt x="19755" y="9397"/>
                    <a:pt x="16093" y="6452"/>
                  </a:cubicBezTo>
                  <a:cubicBezTo>
                    <a:pt x="13369" y="4070"/>
                    <a:pt x="10927" y="2390"/>
                    <a:pt x="8486" y="563"/>
                  </a:cubicBezTo>
                  <a:cubicBezTo>
                    <a:pt x="8486" y="0"/>
                    <a:pt x="8486" y="0"/>
                    <a:pt x="72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0" name="Google Shape;3439;p33"/>
            <p:cNvSpPr/>
            <p:nvPr/>
          </p:nvSpPr>
          <p:spPr>
            <a:xfrm>
              <a:off x="270434" y="507468"/>
              <a:ext cx="24327" cy="76051"/>
            </a:xfrm>
            <a:custGeom>
              <a:avLst/>
              <a:gdLst/>
              <a:ahLst/>
              <a:cxnLst>
                <a:cxn ang="0">
                  <a:pos x="wd2" y="hd2"/>
                </a:cxn>
                <a:cxn ang="5400000">
                  <a:pos x="wd2" y="hd2"/>
                </a:cxn>
                <a:cxn ang="10800000">
                  <a:pos x="wd2" y="hd2"/>
                </a:cxn>
                <a:cxn ang="16200000">
                  <a:pos x="wd2" y="hd2"/>
                </a:cxn>
              </a:cxnLst>
              <a:rect l="0" t="0" r="r" b="b"/>
              <a:pathLst>
                <a:path w="19056" h="21600" extrusionOk="0">
                  <a:moveTo>
                    <a:pt x="5905" y="0"/>
                  </a:moveTo>
                  <a:cubicBezTo>
                    <a:pt x="4527" y="1131"/>
                    <a:pt x="2784" y="2145"/>
                    <a:pt x="1386" y="2652"/>
                  </a:cubicBezTo>
                  <a:lnTo>
                    <a:pt x="1386" y="5304"/>
                  </a:lnTo>
                  <a:cubicBezTo>
                    <a:pt x="-1410" y="9977"/>
                    <a:pt x="-12" y="14775"/>
                    <a:pt x="5905" y="18948"/>
                  </a:cubicBezTo>
                  <a:cubicBezTo>
                    <a:pt x="7303" y="20079"/>
                    <a:pt x="8701" y="20586"/>
                    <a:pt x="11477" y="21600"/>
                  </a:cubicBezTo>
                  <a:cubicBezTo>
                    <a:pt x="20190" y="17427"/>
                    <a:pt x="20190" y="13136"/>
                    <a:pt x="17414" y="8963"/>
                  </a:cubicBezTo>
                  <a:cubicBezTo>
                    <a:pt x="16016" y="6311"/>
                    <a:pt x="14618" y="2652"/>
                    <a:pt x="59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1" name="Google Shape;3440;p33"/>
            <p:cNvSpPr/>
            <p:nvPr/>
          </p:nvSpPr>
          <p:spPr>
            <a:xfrm>
              <a:off x="583519" y="381597"/>
              <a:ext cx="26678" cy="68498"/>
            </a:xfrm>
            <a:custGeom>
              <a:avLst/>
              <a:gdLst/>
              <a:ahLst/>
              <a:cxnLst>
                <a:cxn ang="0">
                  <a:pos x="wd2" y="hd2"/>
                </a:cxn>
                <a:cxn ang="5400000">
                  <a:pos x="wd2" y="hd2"/>
                </a:cxn>
                <a:cxn ang="10800000">
                  <a:pos x="wd2" y="hd2"/>
                </a:cxn>
                <a:cxn ang="16200000">
                  <a:pos x="wd2" y="hd2"/>
                </a:cxn>
              </a:cxnLst>
              <a:rect l="0" t="0" r="r" b="b"/>
              <a:pathLst>
                <a:path w="20569" h="21600" extrusionOk="0">
                  <a:moveTo>
                    <a:pt x="3091" y="0"/>
                  </a:moveTo>
                  <a:cubicBezTo>
                    <a:pt x="1376" y="1680"/>
                    <a:pt x="1376" y="3508"/>
                    <a:pt x="1376" y="4625"/>
                  </a:cubicBezTo>
                  <a:cubicBezTo>
                    <a:pt x="0" y="7570"/>
                    <a:pt x="1376" y="9960"/>
                    <a:pt x="0" y="12203"/>
                  </a:cubicBezTo>
                  <a:cubicBezTo>
                    <a:pt x="0" y="15148"/>
                    <a:pt x="4448" y="17530"/>
                    <a:pt x="8576" y="19911"/>
                  </a:cubicBezTo>
                  <a:cubicBezTo>
                    <a:pt x="8576" y="20474"/>
                    <a:pt x="11668" y="21037"/>
                    <a:pt x="14400" y="21600"/>
                  </a:cubicBezTo>
                  <a:cubicBezTo>
                    <a:pt x="14400" y="21037"/>
                    <a:pt x="15776" y="21037"/>
                    <a:pt x="15776" y="20474"/>
                  </a:cubicBezTo>
                  <a:cubicBezTo>
                    <a:pt x="17152" y="18655"/>
                    <a:pt x="18509" y="16412"/>
                    <a:pt x="20224" y="14585"/>
                  </a:cubicBezTo>
                  <a:cubicBezTo>
                    <a:pt x="21600" y="12203"/>
                    <a:pt x="18509" y="9960"/>
                    <a:pt x="17152" y="7570"/>
                  </a:cubicBezTo>
                  <a:cubicBezTo>
                    <a:pt x="14400" y="5188"/>
                    <a:pt x="13024" y="2382"/>
                    <a:pt x="11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2" name="Google Shape;3441;p33"/>
            <p:cNvSpPr/>
            <p:nvPr/>
          </p:nvSpPr>
          <p:spPr>
            <a:xfrm>
              <a:off x="277528" y="285111"/>
              <a:ext cx="28020" cy="63118"/>
            </a:xfrm>
            <a:custGeom>
              <a:avLst/>
              <a:gdLst/>
              <a:ahLst/>
              <a:cxnLst>
                <a:cxn ang="0">
                  <a:pos x="wd2" y="hd2"/>
                </a:cxn>
                <a:cxn ang="5400000">
                  <a:pos x="wd2" y="hd2"/>
                </a:cxn>
                <a:cxn ang="10800000">
                  <a:pos x="wd2" y="hd2"/>
                </a:cxn>
                <a:cxn ang="16200000">
                  <a:pos x="wd2" y="hd2"/>
                </a:cxn>
              </a:cxnLst>
              <a:rect l="0" t="0" r="r" b="b"/>
              <a:pathLst>
                <a:path w="20631" h="21600" extrusionOk="0">
                  <a:moveTo>
                    <a:pt x="8974" y="0"/>
                  </a:moveTo>
                  <a:cubicBezTo>
                    <a:pt x="7279" y="0"/>
                    <a:pt x="5412" y="487"/>
                    <a:pt x="2955" y="1363"/>
                  </a:cubicBezTo>
                  <a:cubicBezTo>
                    <a:pt x="1641" y="2576"/>
                    <a:pt x="1641" y="3798"/>
                    <a:pt x="326" y="5170"/>
                  </a:cubicBezTo>
                  <a:cubicBezTo>
                    <a:pt x="-969" y="10189"/>
                    <a:pt x="1641" y="15209"/>
                    <a:pt x="7202" y="19626"/>
                  </a:cubicBezTo>
                  <a:cubicBezTo>
                    <a:pt x="8517" y="20387"/>
                    <a:pt x="11145" y="20998"/>
                    <a:pt x="13755" y="21600"/>
                  </a:cubicBezTo>
                  <a:cubicBezTo>
                    <a:pt x="18021" y="19015"/>
                    <a:pt x="19317" y="17191"/>
                    <a:pt x="20631" y="14607"/>
                  </a:cubicBezTo>
                  <a:cubicBezTo>
                    <a:pt x="20631" y="10189"/>
                    <a:pt x="18021" y="6383"/>
                    <a:pt x="15393" y="2576"/>
                  </a:cubicBezTo>
                  <a:cubicBezTo>
                    <a:pt x="13012" y="788"/>
                    <a:pt x="11145" y="0"/>
                    <a:pt x="89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3" name="Google Shape;3442;p33"/>
            <p:cNvSpPr/>
            <p:nvPr/>
          </p:nvSpPr>
          <p:spPr>
            <a:xfrm>
              <a:off x="389176" y="728040"/>
              <a:ext cx="25791" cy="64954"/>
            </a:xfrm>
            <a:custGeom>
              <a:avLst/>
              <a:gdLst/>
              <a:ahLst/>
              <a:cxnLst>
                <a:cxn ang="0">
                  <a:pos x="wd2" y="hd2"/>
                </a:cxn>
                <a:cxn ang="5400000">
                  <a:pos x="wd2" y="hd2"/>
                </a:cxn>
                <a:cxn ang="10800000">
                  <a:pos x="wd2" y="hd2"/>
                </a:cxn>
                <a:cxn ang="16200000">
                  <a:pos x="wd2" y="hd2"/>
                </a:cxn>
              </a:cxnLst>
              <a:rect l="0" t="0" r="r" b="b"/>
              <a:pathLst>
                <a:path w="21600" h="21600" extrusionOk="0">
                  <a:moveTo>
                    <a:pt x="9294" y="0"/>
                  </a:moveTo>
                  <a:cubicBezTo>
                    <a:pt x="2968" y="0"/>
                    <a:pt x="0" y="1187"/>
                    <a:pt x="0" y="3699"/>
                  </a:cubicBezTo>
                  <a:cubicBezTo>
                    <a:pt x="0" y="6804"/>
                    <a:pt x="0" y="9910"/>
                    <a:pt x="1473" y="13015"/>
                  </a:cubicBezTo>
                  <a:cubicBezTo>
                    <a:pt x="2968" y="15381"/>
                    <a:pt x="5958" y="18495"/>
                    <a:pt x="10789" y="21600"/>
                  </a:cubicBezTo>
                  <a:cubicBezTo>
                    <a:pt x="12284" y="21006"/>
                    <a:pt x="13779" y="20413"/>
                    <a:pt x="15274" y="19673"/>
                  </a:cubicBezTo>
                  <a:cubicBezTo>
                    <a:pt x="21600" y="14796"/>
                    <a:pt x="21600" y="9325"/>
                    <a:pt x="21600" y="3699"/>
                  </a:cubicBezTo>
                  <a:cubicBezTo>
                    <a:pt x="20105" y="1187"/>
                    <a:pt x="15274" y="0"/>
                    <a:pt x="92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4" name="Google Shape;3443;p33"/>
            <p:cNvSpPr/>
            <p:nvPr/>
          </p:nvSpPr>
          <p:spPr>
            <a:xfrm>
              <a:off x="119847" y="186452"/>
              <a:ext cx="32619" cy="54168"/>
            </a:xfrm>
            <a:custGeom>
              <a:avLst/>
              <a:gdLst/>
              <a:ahLst/>
              <a:cxnLst>
                <a:cxn ang="0">
                  <a:pos x="wd2" y="hd2"/>
                </a:cxn>
                <a:cxn ang="5400000">
                  <a:pos x="wd2" y="hd2"/>
                </a:cxn>
                <a:cxn ang="10800000">
                  <a:pos x="wd2" y="hd2"/>
                </a:cxn>
                <a:cxn ang="16200000">
                  <a:pos x="wd2" y="hd2"/>
                </a:cxn>
              </a:cxnLst>
              <a:rect l="0" t="0" r="r" b="b"/>
              <a:pathLst>
                <a:path w="18862" h="21600" extrusionOk="0">
                  <a:moveTo>
                    <a:pt x="6056" y="0"/>
                  </a:moveTo>
                  <a:cubicBezTo>
                    <a:pt x="4321" y="0"/>
                    <a:pt x="2451" y="578"/>
                    <a:pt x="401" y="1733"/>
                  </a:cubicBezTo>
                  <a:cubicBezTo>
                    <a:pt x="-885" y="9005"/>
                    <a:pt x="401" y="16453"/>
                    <a:pt x="11979" y="21600"/>
                  </a:cubicBezTo>
                  <a:cubicBezTo>
                    <a:pt x="13266" y="19465"/>
                    <a:pt x="15315" y="17876"/>
                    <a:pt x="16347" y="16453"/>
                  </a:cubicBezTo>
                  <a:cubicBezTo>
                    <a:pt x="20715" y="9005"/>
                    <a:pt x="19683" y="6880"/>
                    <a:pt x="10947" y="1733"/>
                  </a:cubicBezTo>
                  <a:cubicBezTo>
                    <a:pt x="9406" y="578"/>
                    <a:pt x="7791" y="0"/>
                    <a:pt x="60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5" name="Google Shape;3444;p33"/>
            <p:cNvSpPr/>
            <p:nvPr/>
          </p:nvSpPr>
          <p:spPr>
            <a:xfrm>
              <a:off x="41760" y="183245"/>
              <a:ext cx="24320" cy="64928"/>
            </a:xfrm>
            <a:custGeom>
              <a:avLst/>
              <a:gdLst/>
              <a:ahLst/>
              <a:cxnLst>
                <a:cxn ang="0">
                  <a:pos x="wd2" y="hd2"/>
                </a:cxn>
                <a:cxn ang="5400000">
                  <a:pos x="wd2" y="hd2"/>
                </a:cxn>
                <a:cxn ang="10800000">
                  <a:pos x="wd2" y="hd2"/>
                </a:cxn>
                <a:cxn ang="16200000">
                  <a:pos x="wd2" y="hd2"/>
                </a:cxn>
              </a:cxnLst>
              <a:rect l="0" t="0" r="r" b="b"/>
              <a:pathLst>
                <a:path w="15742" h="21600" extrusionOk="0">
                  <a:moveTo>
                    <a:pt x="7813" y="0"/>
                  </a:moveTo>
                  <a:cubicBezTo>
                    <a:pt x="5218" y="0"/>
                    <a:pt x="2924" y="594"/>
                    <a:pt x="613" y="594"/>
                  </a:cubicBezTo>
                  <a:cubicBezTo>
                    <a:pt x="-1982" y="13020"/>
                    <a:pt x="4063" y="19087"/>
                    <a:pt x="11263" y="21600"/>
                  </a:cubicBezTo>
                  <a:cubicBezTo>
                    <a:pt x="19618" y="15981"/>
                    <a:pt x="15013" y="5619"/>
                    <a:pt x="78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6" name="Google Shape;3445;p33"/>
            <p:cNvSpPr/>
            <p:nvPr/>
          </p:nvSpPr>
          <p:spPr>
            <a:xfrm>
              <a:off x="438279" y="103081"/>
              <a:ext cx="30945" cy="52616"/>
            </a:xfrm>
            <a:custGeom>
              <a:avLst/>
              <a:gdLst/>
              <a:ahLst/>
              <a:cxnLst>
                <a:cxn ang="0">
                  <a:pos x="wd2" y="hd2"/>
                </a:cxn>
                <a:cxn ang="5400000">
                  <a:pos x="wd2" y="hd2"/>
                </a:cxn>
                <a:cxn ang="10800000">
                  <a:pos x="wd2" y="hd2"/>
                </a:cxn>
                <a:cxn ang="16200000">
                  <a:pos x="wd2" y="hd2"/>
                </a:cxn>
              </a:cxnLst>
              <a:rect l="0" t="0" r="r" b="b"/>
              <a:pathLst>
                <a:path w="20030" h="21600" extrusionOk="0">
                  <a:moveTo>
                    <a:pt x="6928" y="0"/>
                  </a:moveTo>
                  <a:cubicBezTo>
                    <a:pt x="5070" y="0"/>
                    <a:pt x="2960" y="350"/>
                    <a:pt x="448" y="956"/>
                  </a:cubicBezTo>
                  <a:cubicBezTo>
                    <a:pt x="-707" y="5522"/>
                    <a:pt x="448" y="9356"/>
                    <a:pt x="3044" y="13189"/>
                  </a:cubicBezTo>
                  <a:cubicBezTo>
                    <a:pt x="5338" y="15377"/>
                    <a:pt x="7648" y="17756"/>
                    <a:pt x="10244" y="19943"/>
                  </a:cubicBezTo>
                  <a:cubicBezTo>
                    <a:pt x="10930" y="20942"/>
                    <a:pt x="12052" y="21600"/>
                    <a:pt x="13660" y="21600"/>
                  </a:cubicBezTo>
                  <a:cubicBezTo>
                    <a:pt x="14714" y="21600"/>
                    <a:pt x="15970" y="21324"/>
                    <a:pt x="17444" y="20676"/>
                  </a:cubicBezTo>
                  <a:cubicBezTo>
                    <a:pt x="18582" y="19211"/>
                    <a:pt x="19738" y="17023"/>
                    <a:pt x="19738" y="15377"/>
                  </a:cubicBezTo>
                  <a:cubicBezTo>
                    <a:pt x="20893" y="10088"/>
                    <a:pt x="18582" y="6255"/>
                    <a:pt x="13693" y="2421"/>
                  </a:cubicBezTo>
                  <a:cubicBezTo>
                    <a:pt x="11667" y="701"/>
                    <a:pt x="9540" y="0"/>
                    <a:pt x="69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7" name="Google Shape;3446;p33"/>
            <p:cNvSpPr/>
            <p:nvPr/>
          </p:nvSpPr>
          <p:spPr>
            <a:xfrm>
              <a:off x="187254" y="316669"/>
              <a:ext cx="24905" cy="70257"/>
            </a:xfrm>
            <a:custGeom>
              <a:avLst/>
              <a:gdLst/>
              <a:ahLst/>
              <a:cxnLst>
                <a:cxn ang="0">
                  <a:pos x="wd2" y="hd2"/>
                </a:cxn>
                <a:cxn ang="5400000">
                  <a:pos x="wd2" y="hd2"/>
                </a:cxn>
                <a:cxn ang="10800000">
                  <a:pos x="wd2" y="hd2"/>
                </a:cxn>
                <a:cxn ang="16200000">
                  <a:pos x="wd2" y="hd2"/>
                </a:cxn>
              </a:cxnLst>
              <a:rect l="0" t="0" r="r" b="b"/>
              <a:pathLst>
                <a:path w="20858" h="21600" extrusionOk="0">
                  <a:moveTo>
                    <a:pt x="5958" y="0"/>
                  </a:moveTo>
                  <a:cubicBezTo>
                    <a:pt x="2968" y="0"/>
                    <a:pt x="1495" y="0"/>
                    <a:pt x="0" y="549"/>
                  </a:cubicBezTo>
                  <a:lnTo>
                    <a:pt x="0" y="1773"/>
                  </a:lnTo>
                  <a:cubicBezTo>
                    <a:pt x="0" y="5742"/>
                    <a:pt x="0" y="9703"/>
                    <a:pt x="1495" y="13122"/>
                  </a:cubicBezTo>
                  <a:cubicBezTo>
                    <a:pt x="2968" y="16542"/>
                    <a:pt x="5958" y="18864"/>
                    <a:pt x="13779" y="21600"/>
                  </a:cubicBezTo>
                  <a:cubicBezTo>
                    <a:pt x="16769" y="20510"/>
                    <a:pt x="18632" y="19962"/>
                    <a:pt x="18632" y="18864"/>
                  </a:cubicBezTo>
                  <a:cubicBezTo>
                    <a:pt x="21600" y="15993"/>
                    <a:pt x="21600" y="12581"/>
                    <a:pt x="18632" y="9703"/>
                  </a:cubicBezTo>
                  <a:cubicBezTo>
                    <a:pt x="13779" y="6291"/>
                    <a:pt x="10789" y="2871"/>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8" name="Google Shape;3447;p33"/>
            <p:cNvSpPr/>
            <p:nvPr/>
          </p:nvSpPr>
          <p:spPr>
            <a:xfrm>
              <a:off x="613284" y="277972"/>
              <a:ext cx="25825" cy="55590"/>
            </a:xfrm>
            <a:custGeom>
              <a:avLst/>
              <a:gdLst/>
              <a:ahLst/>
              <a:cxnLst>
                <a:cxn ang="0">
                  <a:pos x="wd2" y="hd2"/>
                </a:cxn>
                <a:cxn ang="5400000">
                  <a:pos x="wd2" y="hd2"/>
                </a:cxn>
                <a:cxn ang="10800000">
                  <a:pos x="wd2" y="hd2"/>
                </a:cxn>
                <a:cxn ang="16200000">
                  <a:pos x="wd2" y="hd2"/>
                </a:cxn>
              </a:cxnLst>
              <a:rect l="0" t="0" r="r" b="b"/>
              <a:pathLst>
                <a:path w="18999" h="21600" extrusionOk="0">
                  <a:moveTo>
                    <a:pt x="6895" y="0"/>
                  </a:moveTo>
                  <a:cubicBezTo>
                    <a:pt x="5582" y="694"/>
                    <a:pt x="2632" y="694"/>
                    <a:pt x="1338" y="1377"/>
                  </a:cubicBezTo>
                  <a:cubicBezTo>
                    <a:pt x="-2601" y="9328"/>
                    <a:pt x="2632" y="19359"/>
                    <a:pt x="10816" y="21600"/>
                  </a:cubicBezTo>
                  <a:cubicBezTo>
                    <a:pt x="16392" y="17972"/>
                    <a:pt x="18999" y="13650"/>
                    <a:pt x="18999" y="9328"/>
                  </a:cubicBezTo>
                  <a:cubicBezTo>
                    <a:pt x="17686" y="5016"/>
                    <a:pt x="16392" y="1377"/>
                    <a:pt x="68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89" name="Google Shape;3448;p33"/>
            <p:cNvSpPr/>
            <p:nvPr/>
          </p:nvSpPr>
          <p:spPr>
            <a:xfrm>
              <a:off x="73662" y="105410"/>
              <a:ext cx="24635" cy="70283"/>
            </a:xfrm>
            <a:custGeom>
              <a:avLst/>
              <a:gdLst/>
              <a:ahLst/>
              <a:cxnLst>
                <a:cxn ang="0">
                  <a:pos x="wd2" y="hd2"/>
                </a:cxn>
                <a:cxn ang="5400000">
                  <a:pos x="wd2" y="hd2"/>
                </a:cxn>
                <a:cxn ang="10800000">
                  <a:pos x="wd2" y="hd2"/>
                </a:cxn>
                <a:cxn ang="16200000">
                  <a:pos x="wd2" y="hd2"/>
                </a:cxn>
              </a:cxnLst>
              <a:rect l="0" t="0" r="r" b="b"/>
              <a:pathLst>
                <a:path w="20286" h="21600" extrusionOk="0">
                  <a:moveTo>
                    <a:pt x="7846" y="0"/>
                  </a:moveTo>
                  <a:cubicBezTo>
                    <a:pt x="4906" y="549"/>
                    <a:pt x="3436" y="549"/>
                    <a:pt x="156" y="1097"/>
                  </a:cubicBezTo>
                  <a:cubicBezTo>
                    <a:pt x="-1314" y="9158"/>
                    <a:pt x="7846" y="19406"/>
                    <a:pt x="18454" y="21600"/>
                  </a:cubicBezTo>
                  <a:cubicBezTo>
                    <a:pt x="18454" y="19406"/>
                    <a:pt x="18454" y="17633"/>
                    <a:pt x="20286" y="15447"/>
                  </a:cubicBezTo>
                  <a:cubicBezTo>
                    <a:pt x="20286" y="11345"/>
                    <a:pt x="18454" y="7378"/>
                    <a:pt x="14066" y="3418"/>
                  </a:cubicBezTo>
                  <a:cubicBezTo>
                    <a:pt x="12596" y="2321"/>
                    <a:pt x="9294" y="1097"/>
                    <a:pt x="7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0" name="Google Shape;3449;p33"/>
            <p:cNvSpPr/>
            <p:nvPr/>
          </p:nvSpPr>
          <p:spPr>
            <a:xfrm>
              <a:off x="464711" y="760944"/>
              <a:ext cx="24522" cy="56055"/>
            </a:xfrm>
            <a:custGeom>
              <a:avLst/>
              <a:gdLst/>
              <a:ahLst/>
              <a:cxnLst>
                <a:cxn ang="0">
                  <a:pos x="wd2" y="hd2"/>
                </a:cxn>
                <a:cxn ang="5400000">
                  <a:pos x="wd2" y="hd2"/>
                </a:cxn>
                <a:cxn ang="10800000">
                  <a:pos x="wd2" y="hd2"/>
                </a:cxn>
                <a:cxn ang="16200000">
                  <a:pos x="wd2" y="hd2"/>
                </a:cxn>
              </a:cxnLst>
              <a:rect l="0" t="0" r="r" b="b"/>
              <a:pathLst>
                <a:path w="17773" h="21600" extrusionOk="0">
                  <a:moveTo>
                    <a:pt x="5586" y="0"/>
                  </a:moveTo>
                  <a:cubicBezTo>
                    <a:pt x="4779" y="0"/>
                    <a:pt x="3898" y="60"/>
                    <a:pt x="2942" y="179"/>
                  </a:cubicBezTo>
                  <a:cubicBezTo>
                    <a:pt x="-3827" y="6688"/>
                    <a:pt x="1648" y="18689"/>
                    <a:pt x="13592" y="21600"/>
                  </a:cubicBezTo>
                  <a:cubicBezTo>
                    <a:pt x="14867" y="20224"/>
                    <a:pt x="17773" y="18689"/>
                    <a:pt x="17773" y="16626"/>
                  </a:cubicBezTo>
                  <a:cubicBezTo>
                    <a:pt x="17773" y="11662"/>
                    <a:pt x="17773" y="7376"/>
                    <a:pt x="13592" y="3090"/>
                  </a:cubicBezTo>
                  <a:cubicBezTo>
                    <a:pt x="11454" y="1256"/>
                    <a:pt x="9335" y="0"/>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1" name="Google Shape;3450;p33"/>
            <p:cNvSpPr/>
            <p:nvPr/>
          </p:nvSpPr>
          <p:spPr>
            <a:xfrm>
              <a:off x="639108" y="554935"/>
              <a:ext cx="26566" cy="52589"/>
            </a:xfrm>
            <a:custGeom>
              <a:avLst/>
              <a:gdLst/>
              <a:ahLst/>
              <a:cxnLst>
                <a:cxn ang="0">
                  <a:pos x="wd2" y="hd2"/>
                </a:cxn>
                <a:cxn ang="5400000">
                  <a:pos x="wd2" y="hd2"/>
                </a:cxn>
                <a:cxn ang="10800000">
                  <a:pos x="wd2" y="hd2"/>
                </a:cxn>
                <a:cxn ang="16200000">
                  <a:pos x="wd2" y="hd2"/>
                </a:cxn>
              </a:cxnLst>
              <a:rect l="0" t="0" r="r" b="b"/>
              <a:pathLst>
                <a:path w="20482" h="21600" extrusionOk="0">
                  <a:moveTo>
                    <a:pt x="5884" y="0"/>
                  </a:moveTo>
                  <a:cubicBezTo>
                    <a:pt x="5824" y="0"/>
                    <a:pt x="5824" y="106"/>
                    <a:pt x="5824" y="414"/>
                  </a:cubicBezTo>
                  <a:cubicBezTo>
                    <a:pt x="4468" y="1137"/>
                    <a:pt x="1376" y="1137"/>
                    <a:pt x="0" y="1870"/>
                  </a:cubicBezTo>
                  <a:cubicBezTo>
                    <a:pt x="0" y="7172"/>
                    <a:pt x="4468" y="17031"/>
                    <a:pt x="8576" y="19411"/>
                  </a:cubicBezTo>
                  <a:cubicBezTo>
                    <a:pt x="8576" y="20144"/>
                    <a:pt x="11668" y="20867"/>
                    <a:pt x="13024" y="21600"/>
                  </a:cubicBezTo>
                  <a:cubicBezTo>
                    <a:pt x="18529" y="17031"/>
                    <a:pt x="18529" y="13196"/>
                    <a:pt x="20244" y="9541"/>
                  </a:cubicBezTo>
                  <a:cubicBezTo>
                    <a:pt x="21600" y="4069"/>
                    <a:pt x="17152" y="1137"/>
                    <a:pt x="7200" y="414"/>
                  </a:cubicBezTo>
                  <a:cubicBezTo>
                    <a:pt x="6283" y="414"/>
                    <a:pt x="5983" y="0"/>
                    <a:pt x="58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2" name="Google Shape;3451;p33"/>
            <p:cNvSpPr/>
            <p:nvPr/>
          </p:nvSpPr>
          <p:spPr>
            <a:xfrm>
              <a:off x="491017" y="655378"/>
              <a:ext cx="25566" cy="52228"/>
            </a:xfrm>
            <a:custGeom>
              <a:avLst/>
              <a:gdLst/>
              <a:ahLst/>
              <a:cxnLst>
                <a:cxn ang="0">
                  <a:pos x="wd2" y="hd2"/>
                </a:cxn>
                <a:cxn ang="5400000">
                  <a:pos x="wd2" y="hd2"/>
                </a:cxn>
                <a:cxn ang="10800000">
                  <a:pos x="wd2" y="hd2"/>
                </a:cxn>
                <a:cxn ang="16200000">
                  <a:pos x="wd2" y="hd2"/>
                </a:cxn>
              </a:cxnLst>
              <a:rect l="0" t="0" r="r" b="b"/>
              <a:pathLst>
                <a:path w="18531" h="21600" extrusionOk="0">
                  <a:moveTo>
                    <a:pt x="3300" y="0"/>
                  </a:moveTo>
                  <a:cubicBezTo>
                    <a:pt x="1875" y="0"/>
                    <a:pt x="600" y="214"/>
                    <a:pt x="0" y="995"/>
                  </a:cubicBezTo>
                  <a:cubicBezTo>
                    <a:pt x="1294" y="8537"/>
                    <a:pt x="0" y="16262"/>
                    <a:pt x="13537" y="21600"/>
                  </a:cubicBezTo>
                  <a:cubicBezTo>
                    <a:pt x="21600" y="14058"/>
                    <a:pt x="19987" y="4857"/>
                    <a:pt x="8063" y="257"/>
                  </a:cubicBezTo>
                  <a:cubicBezTo>
                    <a:pt x="6694" y="257"/>
                    <a:pt x="4894" y="0"/>
                    <a:pt x="33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3" name="Google Shape;3452;p33"/>
            <p:cNvSpPr/>
            <p:nvPr/>
          </p:nvSpPr>
          <p:spPr>
            <a:xfrm>
              <a:off x="438971" y="438971"/>
              <a:ext cx="20892" cy="66713"/>
            </a:xfrm>
            <a:custGeom>
              <a:avLst/>
              <a:gdLst/>
              <a:ahLst/>
              <a:cxnLst>
                <a:cxn ang="0">
                  <a:pos x="wd2" y="hd2"/>
                </a:cxn>
                <a:cxn ang="5400000">
                  <a:pos x="wd2" y="hd2"/>
                </a:cxn>
                <a:cxn ang="10800000">
                  <a:pos x="wd2" y="hd2"/>
                </a:cxn>
                <a:cxn ang="16200000">
                  <a:pos x="wd2" y="hd2"/>
                </a:cxn>
              </a:cxnLst>
              <a:rect l="0" t="0" r="r" b="b"/>
              <a:pathLst>
                <a:path w="17187" h="21600" extrusionOk="0">
                  <a:moveTo>
                    <a:pt x="10619" y="0"/>
                  </a:moveTo>
                  <a:cubicBezTo>
                    <a:pt x="3299" y="2446"/>
                    <a:pt x="0" y="6625"/>
                    <a:pt x="0" y="10226"/>
                  </a:cubicBezTo>
                  <a:cubicBezTo>
                    <a:pt x="0" y="13819"/>
                    <a:pt x="3299" y="17421"/>
                    <a:pt x="4767" y="21600"/>
                  </a:cubicBezTo>
                  <a:cubicBezTo>
                    <a:pt x="7682" y="21022"/>
                    <a:pt x="10619" y="21022"/>
                    <a:pt x="10619" y="19875"/>
                  </a:cubicBezTo>
                  <a:cubicBezTo>
                    <a:pt x="16833" y="13250"/>
                    <a:pt x="21600" y="7203"/>
                    <a:pt x="10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4" name="Google Shape;3453;p33"/>
            <p:cNvSpPr/>
            <p:nvPr/>
          </p:nvSpPr>
          <p:spPr>
            <a:xfrm>
              <a:off x="105410" y="29359"/>
              <a:ext cx="26193" cy="61385"/>
            </a:xfrm>
            <a:custGeom>
              <a:avLst/>
              <a:gdLst/>
              <a:ahLst/>
              <a:cxnLst>
                <a:cxn ang="0">
                  <a:pos x="wd2" y="hd2"/>
                </a:cxn>
                <a:cxn ang="5400000">
                  <a:pos x="wd2" y="hd2"/>
                </a:cxn>
                <a:cxn ang="10800000">
                  <a:pos x="wd2" y="hd2"/>
                </a:cxn>
                <a:cxn ang="16200000">
                  <a:pos x="wd2" y="hd2"/>
                </a:cxn>
              </a:cxnLst>
              <a:rect l="0" t="0" r="r" b="b"/>
              <a:pathLst>
                <a:path w="20176" h="21600" extrusionOk="0">
                  <a:moveTo>
                    <a:pt x="5838" y="0"/>
                  </a:moveTo>
                  <a:cubicBezTo>
                    <a:pt x="4463" y="0"/>
                    <a:pt x="1375" y="628"/>
                    <a:pt x="0" y="628"/>
                  </a:cubicBezTo>
                  <a:cubicBezTo>
                    <a:pt x="0" y="3286"/>
                    <a:pt x="0" y="5325"/>
                    <a:pt x="1375" y="7200"/>
                  </a:cubicBezTo>
                  <a:cubicBezTo>
                    <a:pt x="1375" y="11114"/>
                    <a:pt x="3089" y="15028"/>
                    <a:pt x="7193" y="18314"/>
                  </a:cubicBezTo>
                  <a:cubicBezTo>
                    <a:pt x="9943" y="19561"/>
                    <a:pt x="11657" y="20972"/>
                    <a:pt x="15762" y="21600"/>
                  </a:cubicBezTo>
                  <a:cubicBezTo>
                    <a:pt x="20225" y="18933"/>
                    <a:pt x="21600" y="15647"/>
                    <a:pt x="18511" y="13144"/>
                  </a:cubicBezTo>
                  <a:cubicBezTo>
                    <a:pt x="15762" y="9230"/>
                    <a:pt x="11657" y="5325"/>
                    <a:pt x="7193" y="1411"/>
                  </a:cubicBezTo>
                  <a:cubicBezTo>
                    <a:pt x="7193" y="1411"/>
                    <a:pt x="7193" y="628"/>
                    <a:pt x="58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5" name="Google Shape;3454;p33"/>
            <p:cNvSpPr/>
            <p:nvPr/>
          </p:nvSpPr>
          <p:spPr>
            <a:xfrm>
              <a:off x="204874" y="200240"/>
              <a:ext cx="27155" cy="51503"/>
            </a:xfrm>
            <a:custGeom>
              <a:avLst/>
              <a:gdLst/>
              <a:ahLst/>
              <a:cxnLst>
                <a:cxn ang="0">
                  <a:pos x="wd2" y="hd2"/>
                </a:cxn>
                <a:cxn ang="5400000">
                  <a:pos x="wd2" y="hd2"/>
                </a:cxn>
                <a:cxn ang="10800000">
                  <a:pos x="wd2" y="hd2"/>
                </a:cxn>
                <a:cxn ang="16200000">
                  <a:pos x="wd2" y="hd2"/>
                </a:cxn>
              </a:cxnLst>
              <a:rect l="0" t="0" r="r" b="b"/>
              <a:pathLst>
                <a:path w="18571" h="21600" extrusionOk="0">
                  <a:moveTo>
                    <a:pt x="3572" y="0"/>
                  </a:moveTo>
                  <a:cubicBezTo>
                    <a:pt x="2634" y="0"/>
                    <a:pt x="1590" y="206"/>
                    <a:pt x="423" y="705"/>
                  </a:cubicBezTo>
                  <a:cubicBezTo>
                    <a:pt x="-798" y="6856"/>
                    <a:pt x="423" y="13019"/>
                    <a:pt x="6809" y="18606"/>
                  </a:cubicBezTo>
                  <a:cubicBezTo>
                    <a:pt x="8030" y="20103"/>
                    <a:pt x="10754" y="21600"/>
                    <a:pt x="14416" y="21600"/>
                  </a:cubicBezTo>
                  <a:cubicBezTo>
                    <a:pt x="18361" y="17673"/>
                    <a:pt x="20802" y="13019"/>
                    <a:pt x="15619" y="8354"/>
                  </a:cubicBezTo>
                  <a:cubicBezTo>
                    <a:pt x="13195" y="6119"/>
                    <a:pt x="11974" y="3689"/>
                    <a:pt x="9232" y="2191"/>
                  </a:cubicBezTo>
                  <a:cubicBezTo>
                    <a:pt x="7534" y="1150"/>
                    <a:pt x="5818" y="0"/>
                    <a:pt x="3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6" name="Google Shape;3455;p33"/>
            <p:cNvSpPr/>
            <p:nvPr/>
          </p:nvSpPr>
          <p:spPr>
            <a:xfrm>
              <a:off x="409612" y="175692"/>
              <a:ext cx="25428" cy="50235"/>
            </a:xfrm>
            <a:custGeom>
              <a:avLst/>
              <a:gdLst/>
              <a:ahLst/>
              <a:cxnLst>
                <a:cxn ang="0">
                  <a:pos x="wd2" y="hd2"/>
                </a:cxn>
                <a:cxn ang="5400000">
                  <a:pos x="wd2" y="hd2"/>
                </a:cxn>
                <a:cxn ang="10800000">
                  <a:pos x="wd2" y="hd2"/>
                </a:cxn>
                <a:cxn ang="16200000">
                  <a:pos x="wd2" y="hd2"/>
                </a:cxn>
              </a:cxnLst>
              <a:rect l="0" t="0" r="r" b="b"/>
              <a:pathLst>
                <a:path w="18707" h="21600" extrusionOk="0">
                  <a:moveTo>
                    <a:pt x="9496" y="0"/>
                  </a:moveTo>
                  <a:cubicBezTo>
                    <a:pt x="2626" y="0"/>
                    <a:pt x="0" y="945"/>
                    <a:pt x="0" y="5728"/>
                  </a:cubicBezTo>
                  <a:cubicBezTo>
                    <a:pt x="0" y="11278"/>
                    <a:pt x="3939" y="16061"/>
                    <a:pt x="10810" y="20844"/>
                  </a:cubicBezTo>
                  <a:cubicBezTo>
                    <a:pt x="10810" y="20844"/>
                    <a:pt x="12123" y="20844"/>
                    <a:pt x="13417" y="21600"/>
                  </a:cubicBezTo>
                  <a:cubicBezTo>
                    <a:pt x="21600" y="14337"/>
                    <a:pt x="20287" y="5728"/>
                    <a:pt x="94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7" name="Google Shape;3456;p33"/>
            <p:cNvSpPr/>
            <p:nvPr/>
          </p:nvSpPr>
          <p:spPr>
            <a:xfrm>
              <a:off x="541419" y="420294"/>
              <a:ext cx="20723" cy="55591"/>
            </a:xfrm>
            <a:custGeom>
              <a:avLst/>
              <a:gdLst/>
              <a:ahLst/>
              <a:cxnLst>
                <a:cxn ang="0">
                  <a:pos x="wd2" y="hd2"/>
                </a:cxn>
                <a:cxn ang="5400000">
                  <a:pos x="wd2" y="hd2"/>
                </a:cxn>
                <a:cxn ang="10800000">
                  <a:pos x="wd2" y="hd2"/>
                </a:cxn>
                <a:cxn ang="16200000">
                  <a:pos x="wd2" y="hd2"/>
                </a:cxn>
              </a:cxnLst>
              <a:rect l="0" t="0" r="r" b="b"/>
              <a:pathLst>
                <a:path w="15977" h="21600" extrusionOk="0">
                  <a:moveTo>
                    <a:pt x="9824" y="0"/>
                  </a:moveTo>
                  <a:cubicBezTo>
                    <a:pt x="2624" y="0"/>
                    <a:pt x="2624" y="0"/>
                    <a:pt x="1247" y="2935"/>
                  </a:cubicBezTo>
                  <a:cubicBezTo>
                    <a:pt x="-1824" y="8634"/>
                    <a:pt x="1247" y="13820"/>
                    <a:pt x="5376" y="18836"/>
                  </a:cubicBezTo>
                  <a:cubicBezTo>
                    <a:pt x="6732" y="20213"/>
                    <a:pt x="8108" y="20906"/>
                    <a:pt x="9824" y="21600"/>
                  </a:cubicBezTo>
                  <a:lnTo>
                    <a:pt x="12576" y="21600"/>
                  </a:lnTo>
                  <a:cubicBezTo>
                    <a:pt x="15308" y="14514"/>
                    <a:pt x="19776" y="7257"/>
                    <a:pt x="98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8" name="Google Shape;3457;p33"/>
            <p:cNvSpPr/>
            <p:nvPr/>
          </p:nvSpPr>
          <p:spPr>
            <a:xfrm>
              <a:off x="467833" y="281515"/>
              <a:ext cx="27191" cy="46278"/>
            </a:xfrm>
            <a:custGeom>
              <a:avLst/>
              <a:gdLst/>
              <a:ahLst/>
              <a:cxnLst>
                <a:cxn ang="0">
                  <a:pos x="wd2" y="hd2"/>
                </a:cxn>
                <a:cxn ang="5400000">
                  <a:pos x="wd2" y="hd2"/>
                </a:cxn>
                <a:cxn ang="10800000">
                  <a:pos x="wd2" y="hd2"/>
                </a:cxn>
                <a:cxn ang="16200000">
                  <a:pos x="wd2" y="hd2"/>
                </a:cxn>
              </a:cxnLst>
              <a:rect l="0" t="0" r="r" b="b"/>
              <a:pathLst>
                <a:path w="17614" h="21600" extrusionOk="0">
                  <a:moveTo>
                    <a:pt x="10126" y="0"/>
                  </a:moveTo>
                  <a:cubicBezTo>
                    <a:pt x="2920" y="0"/>
                    <a:pt x="2920" y="0"/>
                    <a:pt x="608" y="4371"/>
                  </a:cubicBezTo>
                  <a:cubicBezTo>
                    <a:pt x="-1688" y="10383"/>
                    <a:pt x="2920" y="15575"/>
                    <a:pt x="7813" y="19934"/>
                  </a:cubicBezTo>
                  <a:cubicBezTo>
                    <a:pt x="7813" y="20767"/>
                    <a:pt x="10126" y="20767"/>
                    <a:pt x="11265" y="21600"/>
                  </a:cubicBezTo>
                  <a:cubicBezTo>
                    <a:pt x="19912" y="12050"/>
                    <a:pt x="19912" y="6025"/>
                    <a:pt x="101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599" name="Google Shape;3458;p33"/>
            <p:cNvSpPr/>
            <p:nvPr/>
          </p:nvSpPr>
          <p:spPr>
            <a:xfrm>
              <a:off x="145108" y="326008"/>
              <a:ext cx="22892" cy="55590"/>
            </a:xfrm>
            <a:custGeom>
              <a:avLst/>
              <a:gdLst/>
              <a:ahLst/>
              <a:cxnLst>
                <a:cxn ang="0">
                  <a:pos x="wd2" y="hd2"/>
                </a:cxn>
                <a:cxn ang="5400000">
                  <a:pos x="wd2" y="hd2"/>
                </a:cxn>
                <a:cxn ang="10800000">
                  <a:pos x="wd2" y="hd2"/>
                </a:cxn>
                <a:cxn ang="16200000">
                  <a:pos x="wd2" y="hd2"/>
                </a:cxn>
              </a:cxnLst>
              <a:rect l="0" t="0" r="r" b="b"/>
              <a:pathLst>
                <a:path w="16593" h="21600" extrusionOk="0">
                  <a:moveTo>
                    <a:pt x="3475" y="0"/>
                  </a:moveTo>
                  <a:cubicBezTo>
                    <a:pt x="3475" y="0"/>
                    <a:pt x="2181" y="0"/>
                    <a:pt x="2181" y="694"/>
                  </a:cubicBezTo>
                  <a:cubicBezTo>
                    <a:pt x="-406" y="7950"/>
                    <a:pt x="-3294" y="15901"/>
                    <a:pt x="10244" y="21600"/>
                  </a:cubicBezTo>
                  <a:cubicBezTo>
                    <a:pt x="17012" y="17972"/>
                    <a:pt x="18306" y="13650"/>
                    <a:pt x="14425" y="10021"/>
                  </a:cubicBezTo>
                  <a:cubicBezTo>
                    <a:pt x="11537" y="6393"/>
                    <a:pt x="8950" y="3628"/>
                    <a:pt x="63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0" name="Google Shape;3459;p33"/>
            <p:cNvSpPr/>
            <p:nvPr/>
          </p:nvSpPr>
          <p:spPr>
            <a:xfrm>
              <a:off x="370474" y="305546"/>
              <a:ext cx="23589" cy="50262"/>
            </a:xfrm>
            <a:custGeom>
              <a:avLst/>
              <a:gdLst/>
              <a:ahLst/>
              <a:cxnLst>
                <a:cxn ang="0">
                  <a:pos x="wd2" y="hd2"/>
                </a:cxn>
                <a:cxn ang="5400000">
                  <a:pos x="wd2" y="hd2"/>
                </a:cxn>
                <a:cxn ang="10800000">
                  <a:pos x="wd2" y="hd2"/>
                </a:cxn>
                <a:cxn ang="16200000">
                  <a:pos x="wd2" y="hd2"/>
                </a:cxn>
              </a:cxnLst>
              <a:rect l="0" t="0" r="r" b="b"/>
              <a:pathLst>
                <a:path w="19736" h="21600" extrusionOk="0">
                  <a:moveTo>
                    <a:pt x="6341" y="0"/>
                  </a:moveTo>
                  <a:cubicBezTo>
                    <a:pt x="2987" y="0"/>
                    <a:pt x="1493" y="1523"/>
                    <a:pt x="0" y="5547"/>
                  </a:cubicBezTo>
                  <a:cubicBezTo>
                    <a:pt x="0" y="10316"/>
                    <a:pt x="4848" y="14330"/>
                    <a:pt x="9307" y="19110"/>
                  </a:cubicBezTo>
                  <a:cubicBezTo>
                    <a:pt x="9307" y="19877"/>
                    <a:pt x="12293" y="20644"/>
                    <a:pt x="14155" y="21600"/>
                  </a:cubicBezTo>
                  <a:cubicBezTo>
                    <a:pt x="15648" y="20644"/>
                    <a:pt x="15648" y="19877"/>
                    <a:pt x="17120" y="19877"/>
                  </a:cubicBezTo>
                  <a:cubicBezTo>
                    <a:pt x="20107" y="14330"/>
                    <a:pt x="21600" y="8793"/>
                    <a:pt x="15648" y="4013"/>
                  </a:cubicBezTo>
                  <a:cubicBezTo>
                    <a:pt x="12293" y="767"/>
                    <a:pt x="10800" y="0"/>
                    <a:pt x="63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1" name="Google Shape;3460;p33"/>
            <p:cNvSpPr/>
            <p:nvPr/>
          </p:nvSpPr>
          <p:spPr>
            <a:xfrm>
              <a:off x="543076" y="524359"/>
              <a:ext cx="22873" cy="51581"/>
            </a:xfrm>
            <a:custGeom>
              <a:avLst/>
              <a:gdLst/>
              <a:ahLst/>
              <a:cxnLst>
                <a:cxn ang="0">
                  <a:pos x="wd2" y="hd2"/>
                </a:cxn>
                <a:cxn ang="5400000">
                  <a:pos x="wd2" y="hd2"/>
                </a:cxn>
                <a:cxn ang="10800000">
                  <a:pos x="wd2" y="hd2"/>
                </a:cxn>
                <a:cxn ang="16200000">
                  <a:pos x="wd2" y="hd2"/>
                </a:cxn>
              </a:cxnLst>
              <a:rect l="0" t="0" r="r" b="b"/>
              <a:pathLst>
                <a:path w="16579" h="21600" extrusionOk="0">
                  <a:moveTo>
                    <a:pt x="3853" y="0"/>
                  </a:moveTo>
                  <a:cubicBezTo>
                    <a:pt x="-1641" y="3911"/>
                    <a:pt x="-29" y="7637"/>
                    <a:pt x="1265" y="11547"/>
                  </a:cubicBezTo>
                  <a:cubicBezTo>
                    <a:pt x="2559" y="15458"/>
                    <a:pt x="5128" y="19369"/>
                    <a:pt x="10621" y="21600"/>
                  </a:cubicBezTo>
                  <a:cubicBezTo>
                    <a:pt x="19959" y="15458"/>
                    <a:pt x="17390" y="6142"/>
                    <a:pt x="9328" y="747"/>
                  </a:cubicBezTo>
                  <a:cubicBezTo>
                    <a:pt x="8034" y="0"/>
                    <a:pt x="5128" y="0"/>
                    <a:pt x="38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2" name="Google Shape;3461;p33"/>
            <p:cNvSpPr/>
            <p:nvPr/>
          </p:nvSpPr>
          <p:spPr>
            <a:xfrm>
              <a:off x="347467" y="83164"/>
              <a:ext cx="19903" cy="55590"/>
            </a:xfrm>
            <a:custGeom>
              <a:avLst/>
              <a:gdLst/>
              <a:ahLst/>
              <a:cxnLst>
                <a:cxn ang="0">
                  <a:pos x="wd2" y="hd2"/>
                </a:cxn>
                <a:cxn ang="5400000">
                  <a:pos x="wd2" y="hd2"/>
                </a:cxn>
                <a:cxn ang="10800000">
                  <a:pos x="wd2" y="hd2"/>
                </a:cxn>
                <a:cxn ang="16200000">
                  <a:pos x="wd2" y="hd2"/>
                </a:cxn>
              </a:cxnLst>
              <a:rect l="0" t="0" r="r" b="b"/>
              <a:pathLst>
                <a:path w="14642" h="21600" extrusionOk="0">
                  <a:moveTo>
                    <a:pt x="3186" y="0"/>
                  </a:moveTo>
                  <a:cubicBezTo>
                    <a:pt x="-3361" y="5016"/>
                    <a:pt x="578" y="17972"/>
                    <a:pt x="11369" y="21600"/>
                  </a:cubicBezTo>
                  <a:cubicBezTo>
                    <a:pt x="18239" y="13660"/>
                    <a:pt x="13006" y="7257"/>
                    <a:pt x="74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3" name="Google Shape;3462;p33"/>
            <p:cNvSpPr/>
            <p:nvPr/>
          </p:nvSpPr>
          <p:spPr>
            <a:xfrm>
              <a:off x="364083" y="190798"/>
              <a:ext cx="20454" cy="48037"/>
            </a:xfrm>
            <a:custGeom>
              <a:avLst/>
              <a:gdLst/>
              <a:ahLst/>
              <a:cxnLst>
                <a:cxn ang="0">
                  <a:pos x="wd2" y="hd2"/>
                </a:cxn>
                <a:cxn ang="5400000">
                  <a:pos x="wd2" y="hd2"/>
                </a:cxn>
                <a:cxn ang="10800000">
                  <a:pos x="wd2" y="hd2"/>
                </a:cxn>
                <a:cxn ang="16200000">
                  <a:pos x="wd2" y="hd2"/>
                </a:cxn>
              </a:cxnLst>
              <a:rect l="0" t="0" r="r" b="b"/>
              <a:pathLst>
                <a:path w="16826" h="21600" extrusionOk="0">
                  <a:moveTo>
                    <a:pt x="6726" y="0"/>
                  </a:moveTo>
                  <a:cubicBezTo>
                    <a:pt x="5258" y="0"/>
                    <a:pt x="2343" y="803"/>
                    <a:pt x="874" y="803"/>
                  </a:cubicBezTo>
                  <a:cubicBezTo>
                    <a:pt x="-956" y="9201"/>
                    <a:pt x="-956" y="16598"/>
                    <a:pt x="11493" y="21600"/>
                  </a:cubicBezTo>
                  <a:cubicBezTo>
                    <a:pt x="20644" y="15796"/>
                    <a:pt x="17345" y="5804"/>
                    <a:pt x="67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4" name="Google Shape;3463;p33"/>
            <p:cNvSpPr/>
            <p:nvPr/>
          </p:nvSpPr>
          <p:spPr>
            <a:xfrm>
              <a:off x="320657" y="0"/>
              <a:ext cx="20342" cy="49511"/>
            </a:xfrm>
            <a:custGeom>
              <a:avLst/>
              <a:gdLst/>
              <a:ahLst/>
              <a:cxnLst>
                <a:cxn ang="0">
                  <a:pos x="wd2" y="hd2"/>
                </a:cxn>
                <a:cxn ang="5400000">
                  <a:pos x="wd2" y="hd2"/>
                </a:cxn>
                <a:cxn ang="10800000">
                  <a:pos x="wd2" y="hd2"/>
                </a:cxn>
                <a:cxn ang="16200000">
                  <a:pos x="wd2" y="hd2"/>
                </a:cxn>
              </a:cxnLst>
              <a:rect l="0" t="0" r="r" b="b"/>
              <a:pathLst>
                <a:path w="16751" h="21600" extrusionOk="0">
                  <a:moveTo>
                    <a:pt x="12097" y="0"/>
                  </a:moveTo>
                  <a:cubicBezTo>
                    <a:pt x="7347" y="779"/>
                    <a:pt x="4407" y="779"/>
                    <a:pt x="1489" y="1557"/>
                  </a:cubicBezTo>
                  <a:cubicBezTo>
                    <a:pt x="-3283" y="8735"/>
                    <a:pt x="4407" y="13587"/>
                    <a:pt x="10627" y="19411"/>
                  </a:cubicBezTo>
                  <a:cubicBezTo>
                    <a:pt x="11671" y="20505"/>
                    <a:pt x="12715" y="21600"/>
                    <a:pt x="14270" y="21600"/>
                  </a:cubicBezTo>
                  <a:cubicBezTo>
                    <a:pt x="14909" y="21600"/>
                    <a:pt x="15633" y="21408"/>
                    <a:pt x="16506" y="20957"/>
                  </a:cubicBezTo>
                  <a:lnTo>
                    <a:pt x="16506" y="11251"/>
                  </a:lnTo>
                  <a:cubicBezTo>
                    <a:pt x="16506" y="7956"/>
                    <a:pt x="18317" y="3882"/>
                    <a:pt x="12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5" name="Google Shape;3464;p33"/>
            <p:cNvSpPr/>
            <p:nvPr/>
          </p:nvSpPr>
          <p:spPr>
            <a:xfrm>
              <a:off x="313126" y="494560"/>
              <a:ext cx="19091" cy="48037"/>
            </a:xfrm>
            <a:custGeom>
              <a:avLst/>
              <a:gdLst/>
              <a:ahLst/>
              <a:cxnLst>
                <a:cxn ang="0">
                  <a:pos x="wd2" y="hd2"/>
                </a:cxn>
                <a:cxn ang="5400000">
                  <a:pos x="wd2" y="hd2"/>
                </a:cxn>
                <a:cxn ang="10800000">
                  <a:pos x="wd2" y="hd2"/>
                </a:cxn>
                <a:cxn ang="16200000">
                  <a:pos x="wd2" y="hd2"/>
                </a:cxn>
              </a:cxnLst>
              <a:rect l="0" t="0" r="r" b="b"/>
              <a:pathLst>
                <a:path w="20178" h="21600" extrusionOk="0">
                  <a:moveTo>
                    <a:pt x="9870" y="0"/>
                  </a:moveTo>
                  <a:cubicBezTo>
                    <a:pt x="7984" y="803"/>
                    <a:pt x="3746" y="803"/>
                    <a:pt x="0" y="1605"/>
                  </a:cubicBezTo>
                  <a:cubicBezTo>
                    <a:pt x="0" y="6595"/>
                    <a:pt x="5632" y="15796"/>
                    <a:pt x="11730" y="19995"/>
                  </a:cubicBezTo>
                  <a:cubicBezTo>
                    <a:pt x="13616" y="20797"/>
                    <a:pt x="15503" y="20797"/>
                    <a:pt x="19741" y="21600"/>
                  </a:cubicBezTo>
                  <a:lnTo>
                    <a:pt x="19741" y="8398"/>
                  </a:lnTo>
                  <a:cubicBezTo>
                    <a:pt x="21600" y="5002"/>
                    <a:pt x="17389" y="2605"/>
                    <a:pt x="98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6" name="Google Shape;3465;p33"/>
            <p:cNvSpPr/>
            <p:nvPr/>
          </p:nvSpPr>
          <p:spPr>
            <a:xfrm>
              <a:off x="340283" y="700465"/>
              <a:ext cx="17236" cy="51607"/>
            </a:xfrm>
            <a:custGeom>
              <a:avLst/>
              <a:gdLst/>
              <a:ahLst/>
              <a:cxnLst>
                <a:cxn ang="0">
                  <a:pos x="wd2" y="hd2"/>
                </a:cxn>
                <a:cxn ang="5400000">
                  <a:pos x="wd2" y="hd2"/>
                </a:cxn>
                <a:cxn ang="10800000">
                  <a:pos x="wd2" y="hd2"/>
                </a:cxn>
                <a:cxn ang="16200000">
                  <a:pos x="wd2" y="hd2"/>
                </a:cxn>
              </a:cxnLst>
              <a:rect l="0" t="0" r="r" b="b"/>
              <a:pathLst>
                <a:path w="18194" h="21600" extrusionOk="0">
                  <a:moveTo>
                    <a:pt x="8414" y="0"/>
                  </a:moveTo>
                  <a:cubicBezTo>
                    <a:pt x="2761" y="0"/>
                    <a:pt x="440" y="747"/>
                    <a:pt x="440" y="2988"/>
                  </a:cubicBezTo>
                  <a:cubicBezTo>
                    <a:pt x="-1444" y="9311"/>
                    <a:pt x="2761" y="15450"/>
                    <a:pt x="12155" y="21600"/>
                  </a:cubicBezTo>
                  <a:cubicBezTo>
                    <a:pt x="14503" y="20106"/>
                    <a:pt x="16388" y="20106"/>
                    <a:pt x="16388" y="19370"/>
                  </a:cubicBezTo>
                  <a:cubicBezTo>
                    <a:pt x="20156" y="12289"/>
                    <a:pt x="18272" y="6150"/>
                    <a:pt x="8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7" name="Google Shape;3466;p33"/>
            <p:cNvSpPr/>
            <p:nvPr/>
          </p:nvSpPr>
          <p:spPr>
            <a:xfrm>
              <a:off x="362519" y="398048"/>
              <a:ext cx="21908" cy="42709"/>
            </a:xfrm>
            <a:custGeom>
              <a:avLst/>
              <a:gdLst/>
              <a:ahLst/>
              <a:cxnLst>
                <a:cxn ang="0">
                  <a:pos x="wd2" y="hd2"/>
                </a:cxn>
                <a:cxn ang="5400000">
                  <a:pos x="wd2" y="hd2"/>
                </a:cxn>
                <a:cxn ang="10800000">
                  <a:pos x="wd2" y="hd2"/>
                </a:cxn>
                <a:cxn ang="16200000">
                  <a:pos x="wd2" y="hd2"/>
                </a:cxn>
              </a:cxnLst>
              <a:rect l="0" t="0" r="r" b="b"/>
              <a:pathLst>
                <a:path w="16875" h="21600" extrusionOk="0">
                  <a:moveTo>
                    <a:pt x="6127" y="0"/>
                  </a:moveTo>
                  <a:cubicBezTo>
                    <a:pt x="4772" y="0"/>
                    <a:pt x="2023" y="1125"/>
                    <a:pt x="309" y="1125"/>
                  </a:cubicBezTo>
                  <a:cubicBezTo>
                    <a:pt x="-1066" y="10349"/>
                    <a:pt x="2023" y="15974"/>
                    <a:pt x="11966" y="21600"/>
                  </a:cubicBezTo>
                  <a:cubicBezTo>
                    <a:pt x="20534" y="15974"/>
                    <a:pt x="17445" y="5626"/>
                    <a:pt x="61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8" name="Google Shape;3467;p33"/>
            <p:cNvSpPr/>
            <p:nvPr/>
          </p:nvSpPr>
          <p:spPr>
            <a:xfrm>
              <a:off x="219859" y="551934"/>
              <a:ext cx="17349" cy="46252"/>
            </a:xfrm>
            <a:custGeom>
              <a:avLst/>
              <a:gdLst/>
              <a:ahLst/>
              <a:cxnLst>
                <a:cxn ang="0">
                  <a:pos x="wd2" y="hd2"/>
                </a:cxn>
                <a:cxn ang="5400000">
                  <a:pos x="wd2" y="hd2"/>
                </a:cxn>
                <a:cxn ang="10800000">
                  <a:pos x="wd2" y="hd2"/>
                </a:cxn>
                <a:cxn ang="16200000">
                  <a:pos x="wd2" y="hd2"/>
                </a:cxn>
              </a:cxnLst>
              <a:rect l="0" t="0" r="r" b="b"/>
              <a:pathLst>
                <a:path w="18313" h="21600" extrusionOk="0">
                  <a:moveTo>
                    <a:pt x="10173" y="0"/>
                  </a:moveTo>
                  <a:cubicBezTo>
                    <a:pt x="6432" y="834"/>
                    <a:pt x="4548" y="1872"/>
                    <a:pt x="779" y="1872"/>
                  </a:cubicBezTo>
                  <a:cubicBezTo>
                    <a:pt x="-1569" y="10389"/>
                    <a:pt x="779" y="16405"/>
                    <a:pt x="16290" y="21600"/>
                  </a:cubicBezTo>
                  <a:cubicBezTo>
                    <a:pt x="16290" y="19933"/>
                    <a:pt x="18174" y="19111"/>
                    <a:pt x="18174" y="18278"/>
                  </a:cubicBezTo>
                  <a:cubicBezTo>
                    <a:pt x="18174" y="12250"/>
                    <a:pt x="20031" y="6028"/>
                    <a:pt x="10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609" name="Google Shape;3468;p33"/>
            <p:cNvSpPr/>
            <p:nvPr/>
          </p:nvSpPr>
          <p:spPr>
            <a:xfrm>
              <a:off x="603847" y="515021"/>
              <a:ext cx="18052" cy="38699"/>
            </a:xfrm>
            <a:custGeom>
              <a:avLst/>
              <a:gdLst/>
              <a:ahLst/>
              <a:cxnLst>
                <a:cxn ang="0">
                  <a:pos x="wd2" y="hd2"/>
                </a:cxn>
                <a:cxn ang="5400000">
                  <a:pos x="wd2" y="hd2"/>
                </a:cxn>
                <a:cxn ang="10800000">
                  <a:pos x="wd2" y="hd2"/>
                </a:cxn>
                <a:cxn ang="16200000">
                  <a:pos x="wd2" y="hd2"/>
                </a:cxn>
              </a:cxnLst>
              <a:rect l="0" t="0" r="r" b="b"/>
              <a:pathLst>
                <a:path w="16226" h="21600" extrusionOk="0">
                  <a:moveTo>
                    <a:pt x="3305" y="0"/>
                  </a:moveTo>
                  <a:cubicBezTo>
                    <a:pt x="-3089" y="10425"/>
                    <a:pt x="120" y="18611"/>
                    <a:pt x="10117" y="21600"/>
                  </a:cubicBezTo>
                  <a:cubicBezTo>
                    <a:pt x="18511" y="16633"/>
                    <a:pt x="18511" y="6209"/>
                    <a:pt x="85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5621" name="Google Shape;3469;p33"/>
          <p:cNvGrpSpPr/>
          <p:nvPr/>
        </p:nvGrpSpPr>
        <p:grpSpPr>
          <a:xfrm>
            <a:off x="-375075" y="1017712"/>
            <a:ext cx="1263251" cy="1006326"/>
            <a:chOff x="25" y="0"/>
            <a:chExt cx="1263250" cy="1006325"/>
          </a:xfrm>
        </p:grpSpPr>
        <p:sp>
          <p:nvSpPr>
            <p:cNvPr id="5611" name="Google Shape;3470;p33"/>
            <p:cNvSpPr/>
            <p:nvPr/>
          </p:nvSpPr>
          <p:spPr>
            <a:xfrm>
              <a:off x="354599" y="-1"/>
              <a:ext cx="908677" cy="826777"/>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2" name="Google Shape;3471;p33"/>
            <p:cNvSpPr/>
            <p:nvPr/>
          </p:nvSpPr>
          <p:spPr>
            <a:xfrm>
              <a:off x="25" y="8750"/>
              <a:ext cx="1003526" cy="956626"/>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7"/>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6"/>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3" name="Google Shape;3472;p33"/>
            <p:cNvSpPr/>
            <p:nvPr/>
          </p:nvSpPr>
          <p:spPr>
            <a:xfrm>
              <a:off x="388199" y="306275"/>
              <a:ext cx="755377" cy="700051"/>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4" name="Google Shape;3473;p33"/>
            <p:cNvSpPr/>
            <p:nvPr/>
          </p:nvSpPr>
          <p:spPr>
            <a:xfrm>
              <a:off x="631949" y="396574"/>
              <a:ext cx="12701" cy="17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5" name="Google Shape;3474;p33"/>
            <p:cNvSpPr/>
            <p:nvPr/>
          </p:nvSpPr>
          <p:spPr>
            <a:xfrm>
              <a:off x="727500" y="3056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6" name="Google Shape;3475;p33"/>
            <p:cNvSpPr/>
            <p:nvPr/>
          </p:nvSpPr>
          <p:spPr>
            <a:xfrm>
              <a:off x="1054650" y="411274"/>
              <a:ext cx="12951" cy="14376"/>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7" name="Google Shape;3476;p33"/>
            <p:cNvSpPr/>
            <p:nvPr/>
          </p:nvSpPr>
          <p:spPr>
            <a:xfrm>
              <a:off x="663975" y="78105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8640" y="2618"/>
                    <a:pt x="4320" y="5236"/>
                    <a:pt x="0" y="8509"/>
                  </a:cubicBezTo>
                  <a:cubicBezTo>
                    <a:pt x="4320" y="11127"/>
                    <a:pt x="8640" y="16364"/>
                    <a:pt x="12960" y="21600"/>
                  </a:cubicBezTo>
                  <a:cubicBezTo>
                    <a:pt x="17280" y="18982"/>
                    <a:pt x="17280" y="16364"/>
                    <a:pt x="21600" y="13745"/>
                  </a:cubicBezTo>
                  <a:cubicBezTo>
                    <a:pt x="17280" y="8509"/>
                    <a:pt x="17280" y="2618"/>
                    <a:pt x="1728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8" name="Google Shape;3477;p33"/>
            <p:cNvSpPr/>
            <p:nvPr/>
          </p:nvSpPr>
          <p:spPr>
            <a:xfrm>
              <a:off x="756549" y="488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19" name="Google Shape;3478;p33"/>
            <p:cNvSpPr/>
            <p:nvPr/>
          </p:nvSpPr>
          <p:spPr>
            <a:xfrm>
              <a:off x="768687" y="689325"/>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620" name="Google Shape;3479;p33"/>
            <p:cNvSpPr/>
            <p:nvPr/>
          </p:nvSpPr>
          <p:spPr>
            <a:xfrm>
              <a:off x="679200" y="772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2" y="0"/>
                  </a:moveTo>
                  <a:cubicBezTo>
                    <a:pt x="16364" y="7776"/>
                    <a:pt x="16364" y="11232"/>
                    <a:pt x="16364" y="14688"/>
                  </a:cubicBezTo>
                  <a:cubicBezTo>
                    <a:pt x="11127" y="14688"/>
                    <a:pt x="11127" y="11232"/>
                    <a:pt x="8509" y="7776"/>
                  </a:cubicBezTo>
                  <a:cubicBezTo>
                    <a:pt x="5236" y="11232"/>
                    <a:pt x="5236" y="11232"/>
                    <a:pt x="0" y="14688"/>
                  </a:cubicBezTo>
                  <a:cubicBezTo>
                    <a:pt x="8509" y="18144"/>
                    <a:pt x="13745" y="18144"/>
                    <a:pt x="18982" y="21600"/>
                  </a:cubicBezTo>
                  <a:cubicBezTo>
                    <a:pt x="21600" y="14688"/>
                    <a:pt x="21600" y="11232"/>
                    <a:pt x="21600" y="3456"/>
                  </a:cubicBezTo>
                  <a:lnTo>
                    <a:pt x="18982"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5622" name="Google Shape;3480;p33"/>
          <p:cNvSpPr/>
          <p:nvPr/>
        </p:nvSpPr>
        <p:spPr>
          <a:xfrm rot="2912855">
            <a:off x="7826898" y="3806679"/>
            <a:ext cx="233923" cy="301286"/>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4780C5"/>
          </a:solidFill>
          <a:ln w="12700">
            <a:miter lim="400000"/>
          </a:ln>
        </p:spPr>
        <p:txBody>
          <a:bodyPr lIns="45719" rIns="45719" anchor="ctr"/>
          <a:lstStyle/>
          <a:p>
            <a:endParaRPr/>
          </a:p>
        </p:txBody>
      </p:sp>
      <p:sp>
        <p:nvSpPr>
          <p:cNvPr id="5623" name="Google Shape;3481;p33"/>
          <p:cNvSpPr/>
          <p:nvPr/>
        </p:nvSpPr>
        <p:spPr>
          <a:xfrm rot="10800000">
            <a:off x="4418572" y="-438851"/>
            <a:ext cx="936542" cy="703736"/>
          </a:xfrm>
          <a:custGeom>
            <a:avLst/>
            <a:gdLst/>
            <a:ahLst/>
            <a:cxnLst>
              <a:cxn ang="0">
                <a:pos x="wd2" y="hd2"/>
              </a:cxn>
              <a:cxn ang="5400000">
                <a:pos x="wd2" y="hd2"/>
              </a:cxn>
              <a:cxn ang="10800000">
                <a:pos x="wd2" y="hd2"/>
              </a:cxn>
              <a:cxn ang="16200000">
                <a:pos x="wd2" y="hd2"/>
              </a:cxn>
            </a:cxnLst>
            <a:rect l="0" t="0" r="r" b="b"/>
            <a:pathLst>
              <a:path w="20767" h="21600" extrusionOk="0">
                <a:moveTo>
                  <a:pt x="19425" y="12837"/>
                </a:moveTo>
                <a:cubicBezTo>
                  <a:pt x="19603" y="13160"/>
                  <a:pt x="19603" y="13160"/>
                  <a:pt x="19603" y="13670"/>
                </a:cubicBezTo>
                <a:cubicBezTo>
                  <a:pt x="19380" y="13870"/>
                  <a:pt x="19380" y="13870"/>
                  <a:pt x="19192" y="13870"/>
                </a:cubicBezTo>
                <a:cubicBezTo>
                  <a:pt x="19047" y="13607"/>
                  <a:pt x="19235" y="13361"/>
                  <a:pt x="19235" y="13037"/>
                </a:cubicBezTo>
                <a:cubicBezTo>
                  <a:pt x="19235" y="12897"/>
                  <a:pt x="19280" y="12837"/>
                  <a:pt x="19425" y="12837"/>
                </a:cubicBezTo>
                <a:close/>
                <a:moveTo>
                  <a:pt x="18399" y="15028"/>
                </a:moveTo>
                <a:cubicBezTo>
                  <a:pt x="18444" y="15090"/>
                  <a:pt x="18444" y="15152"/>
                  <a:pt x="18489" y="15152"/>
                </a:cubicBezTo>
                <a:cubicBezTo>
                  <a:pt x="18444" y="15538"/>
                  <a:pt x="18310" y="15800"/>
                  <a:pt x="18076" y="15861"/>
                </a:cubicBezTo>
                <a:cubicBezTo>
                  <a:pt x="17931" y="15800"/>
                  <a:pt x="17987" y="15676"/>
                  <a:pt x="18031" y="15538"/>
                </a:cubicBezTo>
                <a:cubicBezTo>
                  <a:pt x="18076" y="15353"/>
                  <a:pt x="18165" y="15152"/>
                  <a:pt x="18355" y="15028"/>
                </a:cubicBezTo>
                <a:close/>
                <a:moveTo>
                  <a:pt x="16213" y="15152"/>
                </a:moveTo>
                <a:lnTo>
                  <a:pt x="16358" y="15353"/>
                </a:lnTo>
                <a:cubicBezTo>
                  <a:pt x="16358" y="15711"/>
                  <a:pt x="16031" y="16069"/>
                  <a:pt x="15762" y="16069"/>
                </a:cubicBezTo>
                <a:cubicBezTo>
                  <a:pt x="15741" y="16069"/>
                  <a:pt x="15721" y="16066"/>
                  <a:pt x="15701" y="16063"/>
                </a:cubicBezTo>
                <a:cubicBezTo>
                  <a:pt x="15656" y="15676"/>
                  <a:pt x="15756" y="15475"/>
                  <a:pt x="16213" y="15152"/>
                </a:cubicBezTo>
                <a:close/>
                <a:moveTo>
                  <a:pt x="14399" y="16711"/>
                </a:moveTo>
                <a:cubicBezTo>
                  <a:pt x="14508" y="16711"/>
                  <a:pt x="14602" y="16780"/>
                  <a:pt x="14686" y="16896"/>
                </a:cubicBezTo>
                <a:cubicBezTo>
                  <a:pt x="14571" y="17202"/>
                  <a:pt x="14288" y="17382"/>
                  <a:pt x="14059" y="17382"/>
                </a:cubicBezTo>
                <a:cubicBezTo>
                  <a:pt x="13999" y="17382"/>
                  <a:pt x="13943" y="17369"/>
                  <a:pt x="13894" y="17343"/>
                </a:cubicBezTo>
                <a:cubicBezTo>
                  <a:pt x="13894" y="17019"/>
                  <a:pt x="13939" y="16896"/>
                  <a:pt x="14128" y="16834"/>
                </a:cubicBezTo>
                <a:cubicBezTo>
                  <a:pt x="14227" y="16749"/>
                  <a:pt x="14317" y="16711"/>
                  <a:pt x="14399" y="16711"/>
                </a:cubicBezTo>
                <a:close/>
                <a:moveTo>
                  <a:pt x="17094" y="16571"/>
                </a:moveTo>
                <a:cubicBezTo>
                  <a:pt x="17239" y="16834"/>
                  <a:pt x="17239" y="16896"/>
                  <a:pt x="17094" y="17019"/>
                </a:cubicBezTo>
                <a:cubicBezTo>
                  <a:pt x="16938" y="17305"/>
                  <a:pt x="16702" y="17542"/>
                  <a:pt x="16458" y="17542"/>
                </a:cubicBezTo>
                <a:cubicBezTo>
                  <a:pt x="16425" y="17542"/>
                  <a:pt x="16391" y="17538"/>
                  <a:pt x="16358" y="17528"/>
                </a:cubicBezTo>
                <a:cubicBezTo>
                  <a:pt x="16314" y="17081"/>
                  <a:pt x="16682" y="16633"/>
                  <a:pt x="17094" y="16571"/>
                </a:cubicBezTo>
                <a:close/>
                <a:moveTo>
                  <a:pt x="18318" y="16620"/>
                </a:moveTo>
                <a:cubicBezTo>
                  <a:pt x="18346" y="16620"/>
                  <a:pt x="18372" y="16625"/>
                  <a:pt x="18399" y="16633"/>
                </a:cubicBezTo>
                <a:cubicBezTo>
                  <a:pt x="18544" y="16834"/>
                  <a:pt x="18544" y="17019"/>
                  <a:pt x="18444" y="17219"/>
                </a:cubicBezTo>
                <a:cubicBezTo>
                  <a:pt x="18265" y="17606"/>
                  <a:pt x="18031" y="17791"/>
                  <a:pt x="17652" y="17791"/>
                </a:cubicBezTo>
                <a:cubicBezTo>
                  <a:pt x="17569" y="17318"/>
                  <a:pt x="17966" y="16620"/>
                  <a:pt x="18318" y="16620"/>
                </a:cubicBezTo>
                <a:close/>
                <a:moveTo>
                  <a:pt x="14830" y="18106"/>
                </a:moveTo>
                <a:cubicBezTo>
                  <a:pt x="14873" y="18106"/>
                  <a:pt x="14918" y="18109"/>
                  <a:pt x="14965" y="18116"/>
                </a:cubicBezTo>
                <a:cubicBezTo>
                  <a:pt x="14965" y="18176"/>
                  <a:pt x="15010" y="18238"/>
                  <a:pt x="15053" y="18377"/>
                </a:cubicBezTo>
                <a:cubicBezTo>
                  <a:pt x="14965" y="18563"/>
                  <a:pt x="14775" y="18686"/>
                  <a:pt x="14641" y="18764"/>
                </a:cubicBezTo>
                <a:cubicBezTo>
                  <a:pt x="14579" y="18840"/>
                  <a:pt x="14505" y="18893"/>
                  <a:pt x="14422" y="18893"/>
                </a:cubicBezTo>
                <a:cubicBezTo>
                  <a:pt x="14371" y="18893"/>
                  <a:pt x="14317" y="18872"/>
                  <a:pt x="14262" y="18826"/>
                </a:cubicBezTo>
                <a:cubicBezTo>
                  <a:pt x="14262" y="18353"/>
                  <a:pt x="14452" y="18106"/>
                  <a:pt x="14830" y="18106"/>
                </a:cubicBezTo>
                <a:close/>
                <a:moveTo>
                  <a:pt x="16961" y="18176"/>
                </a:moveTo>
                <a:cubicBezTo>
                  <a:pt x="17006" y="18238"/>
                  <a:pt x="17094" y="18377"/>
                  <a:pt x="17194" y="18439"/>
                </a:cubicBezTo>
                <a:cubicBezTo>
                  <a:pt x="16948" y="18945"/>
                  <a:pt x="16447" y="19355"/>
                  <a:pt x="16071" y="19355"/>
                </a:cubicBezTo>
                <a:cubicBezTo>
                  <a:pt x="16023" y="19355"/>
                  <a:pt x="15977" y="19348"/>
                  <a:pt x="15935" y="19334"/>
                </a:cubicBezTo>
                <a:cubicBezTo>
                  <a:pt x="15801" y="19011"/>
                  <a:pt x="15979" y="18563"/>
                  <a:pt x="16258" y="18439"/>
                </a:cubicBezTo>
                <a:cubicBezTo>
                  <a:pt x="16358" y="18377"/>
                  <a:pt x="16493" y="18300"/>
                  <a:pt x="16593" y="18300"/>
                </a:cubicBezTo>
                <a:cubicBezTo>
                  <a:pt x="16682" y="18238"/>
                  <a:pt x="16816" y="18176"/>
                  <a:pt x="16961" y="18176"/>
                </a:cubicBezTo>
                <a:close/>
                <a:moveTo>
                  <a:pt x="13320" y="19832"/>
                </a:moveTo>
                <a:cubicBezTo>
                  <a:pt x="13352" y="19832"/>
                  <a:pt x="13387" y="19837"/>
                  <a:pt x="13425" y="19844"/>
                </a:cubicBezTo>
                <a:cubicBezTo>
                  <a:pt x="13525" y="19922"/>
                  <a:pt x="13615" y="19922"/>
                  <a:pt x="13749" y="19922"/>
                </a:cubicBezTo>
                <a:cubicBezTo>
                  <a:pt x="13749" y="19922"/>
                  <a:pt x="13749" y="19984"/>
                  <a:pt x="13805" y="20044"/>
                </a:cubicBezTo>
                <a:cubicBezTo>
                  <a:pt x="13749" y="20106"/>
                  <a:pt x="13749" y="20168"/>
                  <a:pt x="13660" y="20230"/>
                </a:cubicBezTo>
                <a:cubicBezTo>
                  <a:pt x="13505" y="20344"/>
                  <a:pt x="13358" y="20447"/>
                  <a:pt x="13180" y="20447"/>
                </a:cubicBezTo>
                <a:cubicBezTo>
                  <a:pt x="13141" y="20447"/>
                  <a:pt x="13100" y="20442"/>
                  <a:pt x="13057" y="20431"/>
                </a:cubicBezTo>
                <a:cubicBezTo>
                  <a:pt x="12979" y="20036"/>
                  <a:pt x="13073" y="19832"/>
                  <a:pt x="13320" y="19832"/>
                </a:cubicBezTo>
                <a:close/>
                <a:moveTo>
                  <a:pt x="10395" y="0"/>
                </a:moveTo>
                <a:cubicBezTo>
                  <a:pt x="9277" y="0"/>
                  <a:pt x="8171" y="288"/>
                  <a:pt x="7114" y="874"/>
                </a:cubicBezTo>
                <a:cubicBezTo>
                  <a:pt x="5486" y="1784"/>
                  <a:pt x="3992" y="3065"/>
                  <a:pt x="2654" y="4609"/>
                </a:cubicBezTo>
                <a:cubicBezTo>
                  <a:pt x="1438" y="6091"/>
                  <a:pt x="601" y="7819"/>
                  <a:pt x="189" y="9950"/>
                </a:cubicBezTo>
                <a:cubicBezTo>
                  <a:pt x="-134" y="11555"/>
                  <a:pt x="-45" y="13160"/>
                  <a:pt x="468" y="14705"/>
                </a:cubicBezTo>
                <a:cubicBezTo>
                  <a:pt x="981" y="16370"/>
                  <a:pt x="1817" y="17606"/>
                  <a:pt x="2932" y="18563"/>
                </a:cubicBezTo>
                <a:cubicBezTo>
                  <a:pt x="3110" y="18686"/>
                  <a:pt x="3255" y="18886"/>
                  <a:pt x="3434" y="19073"/>
                </a:cubicBezTo>
                <a:cubicBezTo>
                  <a:pt x="3813" y="19597"/>
                  <a:pt x="4226" y="19984"/>
                  <a:pt x="4695" y="20230"/>
                </a:cubicBezTo>
                <a:cubicBezTo>
                  <a:pt x="5106" y="20431"/>
                  <a:pt x="5531" y="20616"/>
                  <a:pt x="5943" y="20754"/>
                </a:cubicBezTo>
                <a:cubicBezTo>
                  <a:pt x="7571" y="21264"/>
                  <a:pt x="9200" y="21527"/>
                  <a:pt x="10504" y="21589"/>
                </a:cubicBezTo>
                <a:cubicBezTo>
                  <a:pt x="10716" y="21597"/>
                  <a:pt x="10920" y="21600"/>
                  <a:pt x="11118" y="21600"/>
                </a:cubicBezTo>
                <a:cubicBezTo>
                  <a:pt x="12481" y="21600"/>
                  <a:pt x="13528" y="21415"/>
                  <a:pt x="14541" y="21079"/>
                </a:cubicBezTo>
                <a:cubicBezTo>
                  <a:pt x="15756" y="20616"/>
                  <a:pt x="16916" y="20044"/>
                  <a:pt x="17931" y="19073"/>
                </a:cubicBezTo>
                <a:cubicBezTo>
                  <a:pt x="20540" y="16695"/>
                  <a:pt x="21466" y="12327"/>
                  <a:pt x="20217" y="8407"/>
                </a:cubicBezTo>
                <a:cubicBezTo>
                  <a:pt x="19748" y="6801"/>
                  <a:pt x="19002" y="5381"/>
                  <a:pt x="18120" y="4223"/>
                </a:cubicBezTo>
                <a:cubicBezTo>
                  <a:pt x="16403" y="2032"/>
                  <a:pt x="14407" y="750"/>
                  <a:pt x="12177" y="240"/>
                </a:cubicBezTo>
                <a:cubicBezTo>
                  <a:pt x="11582" y="81"/>
                  <a:pt x="10986" y="0"/>
                  <a:pt x="10395" y="0"/>
                </a:cubicBezTo>
                <a:close/>
              </a:path>
            </a:pathLst>
          </a:custGeom>
          <a:solidFill>
            <a:srgbClr val="D89030"/>
          </a:solidFill>
          <a:ln w="12700">
            <a:miter lim="400000"/>
          </a:ln>
        </p:spPr>
        <p:txBody>
          <a:bodyPr lIns="45719" rIns="45719" anchor="ctr"/>
          <a:lstStyle/>
          <a:p>
            <a:endParaRPr/>
          </a:p>
        </p:txBody>
      </p:sp>
      <p:sp>
        <p:nvSpPr>
          <p:cNvPr id="562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Title and four columns">
    <p:bg>
      <p:bgPr>
        <a:solidFill>
          <a:srgbClr val="EDF0EF"/>
        </a:solidFill>
        <a:effectLst/>
      </p:bgPr>
    </p:bg>
    <p:spTree>
      <p:nvGrpSpPr>
        <p:cNvPr id="1" name=""/>
        <p:cNvGrpSpPr/>
        <p:nvPr/>
      </p:nvGrpSpPr>
      <p:grpSpPr>
        <a:xfrm>
          <a:off x="0" y="0"/>
          <a:ext cx="0" cy="0"/>
          <a:chOff x="0" y="0"/>
          <a:chExt cx="0" cy="0"/>
        </a:xfrm>
      </p:grpSpPr>
      <p:grpSp>
        <p:nvGrpSpPr>
          <p:cNvPr id="6458" name="Google Shape;3483;p34"/>
          <p:cNvGrpSpPr/>
          <p:nvPr/>
        </p:nvGrpSpPr>
        <p:grpSpPr>
          <a:xfrm>
            <a:off x="3735366" y="4366331"/>
            <a:ext cx="1506830" cy="1315052"/>
            <a:chOff x="0" y="0"/>
            <a:chExt cx="1506828" cy="1315051"/>
          </a:xfrm>
        </p:grpSpPr>
        <p:sp>
          <p:nvSpPr>
            <p:cNvPr id="5631" name="Google Shape;3484;p34"/>
            <p:cNvSpPr/>
            <p:nvPr/>
          </p:nvSpPr>
          <p:spPr>
            <a:xfrm>
              <a:off x="142255" y="0"/>
              <a:ext cx="1355805" cy="1315052"/>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1"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7"/>
                    <a:pt x="14301" y="1837"/>
                  </a:cubicBezTo>
                  <a:cubicBezTo>
                    <a:pt x="14290" y="1837"/>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2" name="Google Shape;3485;p34"/>
            <p:cNvSpPr/>
            <p:nvPr/>
          </p:nvSpPr>
          <p:spPr>
            <a:xfrm>
              <a:off x="133547" y="641938"/>
              <a:ext cx="78461" cy="34065"/>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3" name="Google Shape;3486;p34"/>
            <p:cNvSpPr/>
            <p:nvPr/>
          </p:nvSpPr>
          <p:spPr>
            <a:xfrm>
              <a:off x="396393" y="786631"/>
              <a:ext cx="81503" cy="16888"/>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4" name="Google Shape;3487;p34"/>
            <p:cNvSpPr/>
            <p:nvPr/>
          </p:nvSpPr>
          <p:spPr>
            <a:xfrm>
              <a:off x="96678" y="757892"/>
              <a:ext cx="44964" cy="22178"/>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5" name="Google Shape;3488;p34"/>
            <p:cNvSpPr/>
            <p:nvPr/>
          </p:nvSpPr>
          <p:spPr>
            <a:xfrm>
              <a:off x="186679" y="771855"/>
              <a:ext cx="27504" cy="12701"/>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6" name="Google Shape;3489;p34"/>
            <p:cNvSpPr/>
            <p:nvPr/>
          </p:nvSpPr>
          <p:spPr>
            <a:xfrm>
              <a:off x="1449925" y="1212051"/>
              <a:ext cx="19687"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9" y="1648"/>
                    <a:pt x="11718" y="2949"/>
                    <a:pt x="10631" y="2949"/>
                  </a:cubicBezTo>
                  <a:cubicBezTo>
                    <a:pt x="9356" y="2949"/>
                    <a:pt x="8062" y="5942"/>
                    <a:pt x="8062" y="8935"/>
                  </a:cubicBezTo>
                  <a:cubicBezTo>
                    <a:pt x="6769" y="7417"/>
                    <a:pt x="6131" y="6680"/>
                    <a:pt x="5119" y="6680"/>
                  </a:cubicBezTo>
                  <a:cubicBezTo>
                    <a:pt x="4106" y="6680"/>
                    <a:pt x="2737" y="7417"/>
                    <a:pt x="0" y="8935"/>
                  </a:cubicBezTo>
                  <a:cubicBezTo>
                    <a:pt x="1294" y="14877"/>
                    <a:pt x="-1294" y="18607"/>
                    <a:pt x="1294" y="21600"/>
                  </a:cubicBezTo>
                  <a:cubicBezTo>
                    <a:pt x="2569" y="21600"/>
                    <a:pt x="4181" y="18607"/>
                    <a:pt x="5475" y="18607"/>
                  </a:cubicBezTo>
                  <a:cubicBezTo>
                    <a:pt x="6769"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7" name="Google Shape;3490;p34"/>
            <p:cNvSpPr/>
            <p:nvPr/>
          </p:nvSpPr>
          <p:spPr>
            <a:xfrm>
              <a:off x="247938" y="794695"/>
              <a:ext cx="26761"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8" name="Google Shape;3491;p34"/>
            <p:cNvSpPr/>
            <p:nvPr/>
          </p:nvSpPr>
          <p:spPr>
            <a:xfrm>
              <a:off x="219508" y="782326"/>
              <a:ext cx="1405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39" name="Google Shape;3492;p34"/>
            <p:cNvSpPr/>
            <p:nvPr/>
          </p:nvSpPr>
          <p:spPr>
            <a:xfrm>
              <a:off x="158250" y="571627"/>
              <a:ext cx="20614" cy="15616"/>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0" name="Google Shape;3493;p34"/>
            <p:cNvSpPr/>
            <p:nvPr/>
          </p:nvSpPr>
          <p:spPr>
            <a:xfrm>
              <a:off x="137623" y="750915"/>
              <a:ext cx="17810"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1" name="Google Shape;3494;p34"/>
            <p:cNvSpPr/>
            <p:nvPr/>
          </p:nvSpPr>
          <p:spPr>
            <a:xfrm>
              <a:off x="344515" y="769820"/>
              <a:ext cx="18124"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2" name="Google Shape;3495;p34"/>
            <p:cNvSpPr/>
            <p:nvPr/>
          </p:nvSpPr>
          <p:spPr>
            <a:xfrm>
              <a:off x="63236" y="532140"/>
              <a:ext cx="14070" cy="12701"/>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3" name="Google Shape;3496;p34"/>
            <p:cNvSpPr/>
            <p:nvPr/>
          </p:nvSpPr>
          <p:spPr>
            <a:xfrm>
              <a:off x="177627" y="622000"/>
              <a:ext cx="1312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4" name="Google Shape;3497;p34"/>
            <p:cNvSpPr/>
            <p:nvPr/>
          </p:nvSpPr>
          <p:spPr>
            <a:xfrm>
              <a:off x="1197403" y="1072193"/>
              <a:ext cx="12816"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5" name="Google Shape;3498;p34"/>
            <p:cNvSpPr/>
            <p:nvPr/>
          </p:nvSpPr>
          <p:spPr>
            <a:xfrm>
              <a:off x="13133" y="5845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6" name="Google Shape;3499;p34"/>
            <p:cNvSpPr/>
            <p:nvPr/>
          </p:nvSpPr>
          <p:spPr>
            <a:xfrm>
              <a:off x="132986" y="6637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7" name="Google Shape;3500;p34"/>
            <p:cNvSpPr/>
            <p:nvPr/>
          </p:nvSpPr>
          <p:spPr>
            <a:xfrm>
              <a:off x="218581" y="635751"/>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8" name="Google Shape;3501;p34"/>
            <p:cNvSpPr/>
            <p:nvPr/>
          </p:nvSpPr>
          <p:spPr>
            <a:xfrm>
              <a:off x="385508" y="779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49" name="Google Shape;3502;p34"/>
            <p:cNvSpPr/>
            <p:nvPr/>
          </p:nvSpPr>
          <p:spPr>
            <a:xfrm>
              <a:off x="188300" y="6252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0" name="Google Shape;3503;p34"/>
            <p:cNvSpPr/>
            <p:nvPr/>
          </p:nvSpPr>
          <p:spPr>
            <a:xfrm>
              <a:off x="1021039" y="935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1" name="Google Shape;3504;p34"/>
            <p:cNvSpPr/>
            <p:nvPr/>
          </p:nvSpPr>
          <p:spPr>
            <a:xfrm>
              <a:off x="633914" y="689811"/>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2" name="Google Shape;3505;p34"/>
            <p:cNvSpPr/>
            <p:nvPr/>
          </p:nvSpPr>
          <p:spPr>
            <a:xfrm>
              <a:off x="143302" y="5660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3" name="Google Shape;3506;p34"/>
            <p:cNvSpPr/>
            <p:nvPr/>
          </p:nvSpPr>
          <p:spPr>
            <a:xfrm>
              <a:off x="117981" y="657937"/>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4" name="Google Shape;3507;p34"/>
            <p:cNvSpPr/>
            <p:nvPr/>
          </p:nvSpPr>
          <p:spPr>
            <a:xfrm>
              <a:off x="1141519" y="1039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5" name="Google Shape;3508;p34"/>
            <p:cNvSpPr/>
            <p:nvPr/>
          </p:nvSpPr>
          <p:spPr>
            <a:xfrm>
              <a:off x="938367" y="8263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6" name="Google Shape;3509;p34"/>
            <p:cNvSpPr/>
            <p:nvPr/>
          </p:nvSpPr>
          <p:spPr>
            <a:xfrm>
              <a:off x="1155897" y="10498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7" name="Google Shape;3510;p34"/>
            <p:cNvSpPr/>
            <p:nvPr/>
          </p:nvSpPr>
          <p:spPr>
            <a:xfrm>
              <a:off x="86733" y="752942"/>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8" name="Google Shape;3511;p34"/>
            <p:cNvSpPr/>
            <p:nvPr/>
          </p:nvSpPr>
          <p:spPr>
            <a:xfrm>
              <a:off x="35636" y="557952"/>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59" name="Google Shape;3512;p34"/>
            <p:cNvSpPr/>
            <p:nvPr/>
          </p:nvSpPr>
          <p:spPr>
            <a:xfrm>
              <a:off x="121116" y="6351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0" name="Google Shape;3513;p34"/>
            <p:cNvSpPr/>
            <p:nvPr/>
          </p:nvSpPr>
          <p:spPr>
            <a:xfrm>
              <a:off x="77036" y="7471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1" name="Google Shape;3514;p34"/>
            <p:cNvSpPr/>
            <p:nvPr/>
          </p:nvSpPr>
          <p:spPr>
            <a:xfrm>
              <a:off x="335232" y="764821"/>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2" name="Google Shape;3515;p34"/>
            <p:cNvSpPr/>
            <p:nvPr/>
          </p:nvSpPr>
          <p:spPr>
            <a:xfrm>
              <a:off x="1336845" y="11143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3" name="Google Shape;3516;p34"/>
            <p:cNvSpPr/>
            <p:nvPr/>
          </p:nvSpPr>
          <p:spPr>
            <a:xfrm>
              <a:off x="43753" y="5643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4" name="Google Shape;3517;p34"/>
            <p:cNvSpPr/>
            <p:nvPr/>
          </p:nvSpPr>
          <p:spPr>
            <a:xfrm>
              <a:off x="307538" y="759349"/>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5" name="Google Shape;3518;p34"/>
            <p:cNvSpPr/>
            <p:nvPr/>
          </p:nvSpPr>
          <p:spPr>
            <a:xfrm>
              <a:off x="1338718" y="11181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6" name="Google Shape;3519;p34"/>
            <p:cNvSpPr/>
            <p:nvPr/>
          </p:nvSpPr>
          <p:spPr>
            <a:xfrm>
              <a:off x="105638" y="551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7" name="Google Shape;3520;p34"/>
            <p:cNvSpPr/>
            <p:nvPr/>
          </p:nvSpPr>
          <p:spPr>
            <a:xfrm>
              <a:off x="1354350" y="11176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8" name="Google Shape;3521;p34"/>
            <p:cNvSpPr/>
            <p:nvPr/>
          </p:nvSpPr>
          <p:spPr>
            <a:xfrm>
              <a:off x="974159" y="8782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69" name="Google Shape;3522;p34"/>
            <p:cNvSpPr/>
            <p:nvPr/>
          </p:nvSpPr>
          <p:spPr>
            <a:xfrm>
              <a:off x="153772" y="611530"/>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0" name="Google Shape;3523;p34"/>
            <p:cNvSpPr/>
            <p:nvPr/>
          </p:nvSpPr>
          <p:spPr>
            <a:xfrm>
              <a:off x="125170" y="7459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1" name="Google Shape;3524;p34"/>
            <p:cNvSpPr/>
            <p:nvPr/>
          </p:nvSpPr>
          <p:spPr>
            <a:xfrm>
              <a:off x="1071199" y="9853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2" name="Google Shape;3525;p34"/>
            <p:cNvSpPr/>
            <p:nvPr/>
          </p:nvSpPr>
          <p:spPr>
            <a:xfrm>
              <a:off x="1152607" y="10514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3" name="Google Shape;3526;p34"/>
            <p:cNvSpPr/>
            <p:nvPr/>
          </p:nvSpPr>
          <p:spPr>
            <a:xfrm>
              <a:off x="1028219" y="9443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4" name="Google Shape;3527;p34"/>
            <p:cNvSpPr/>
            <p:nvPr/>
          </p:nvSpPr>
          <p:spPr>
            <a:xfrm>
              <a:off x="643338" y="7093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5" name="Google Shape;3528;p34"/>
            <p:cNvSpPr/>
            <p:nvPr/>
          </p:nvSpPr>
          <p:spPr>
            <a:xfrm>
              <a:off x="395360" y="696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6" name="Google Shape;3529;p34"/>
            <p:cNvSpPr/>
            <p:nvPr/>
          </p:nvSpPr>
          <p:spPr>
            <a:xfrm>
              <a:off x="933581" y="818726"/>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7" name="Google Shape;3530;p34"/>
            <p:cNvSpPr/>
            <p:nvPr/>
          </p:nvSpPr>
          <p:spPr>
            <a:xfrm>
              <a:off x="960408" y="8574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8" name="Google Shape;3531;p34"/>
            <p:cNvSpPr/>
            <p:nvPr/>
          </p:nvSpPr>
          <p:spPr>
            <a:xfrm>
              <a:off x="977440" y="882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79" name="Google Shape;3532;p34"/>
            <p:cNvSpPr/>
            <p:nvPr/>
          </p:nvSpPr>
          <p:spPr>
            <a:xfrm>
              <a:off x="142419" y="664963"/>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0" name="Google Shape;3533;p34"/>
            <p:cNvSpPr/>
            <p:nvPr/>
          </p:nvSpPr>
          <p:spPr>
            <a:xfrm>
              <a:off x="328312" y="7646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1" name="Google Shape;3534;p34"/>
            <p:cNvSpPr/>
            <p:nvPr/>
          </p:nvSpPr>
          <p:spPr>
            <a:xfrm>
              <a:off x="1389506" y="11162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2" name="Google Shape;3535;p34"/>
            <p:cNvSpPr/>
            <p:nvPr/>
          </p:nvSpPr>
          <p:spPr>
            <a:xfrm>
              <a:off x="203306" y="630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3" name="Google Shape;3536;p34"/>
            <p:cNvSpPr/>
            <p:nvPr/>
          </p:nvSpPr>
          <p:spPr>
            <a:xfrm>
              <a:off x="92514" y="6216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4" name="Google Shape;3537;p34"/>
            <p:cNvSpPr/>
            <p:nvPr/>
          </p:nvSpPr>
          <p:spPr>
            <a:xfrm>
              <a:off x="162834" y="6162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5" name="Google Shape;3538;p34"/>
            <p:cNvSpPr/>
            <p:nvPr/>
          </p:nvSpPr>
          <p:spPr>
            <a:xfrm>
              <a:off x="98449" y="625899"/>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6" name="Google Shape;3539;p34"/>
            <p:cNvSpPr/>
            <p:nvPr/>
          </p:nvSpPr>
          <p:spPr>
            <a:xfrm>
              <a:off x="269717" y="7999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7" name="Google Shape;3540;p34"/>
            <p:cNvSpPr/>
            <p:nvPr/>
          </p:nvSpPr>
          <p:spPr>
            <a:xfrm>
              <a:off x="943530" y="833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8" name="Google Shape;3541;p34"/>
            <p:cNvSpPr/>
            <p:nvPr/>
          </p:nvSpPr>
          <p:spPr>
            <a:xfrm>
              <a:off x="1031095" y="943387"/>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89" name="Google Shape;3542;p34"/>
            <p:cNvSpPr/>
            <p:nvPr/>
          </p:nvSpPr>
          <p:spPr>
            <a:xfrm>
              <a:off x="1049632" y="9632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0" name="Google Shape;3543;p34"/>
            <p:cNvSpPr/>
            <p:nvPr/>
          </p:nvSpPr>
          <p:spPr>
            <a:xfrm>
              <a:off x="1181828" y="10654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1" name="Google Shape;3544;p34"/>
            <p:cNvSpPr/>
            <p:nvPr/>
          </p:nvSpPr>
          <p:spPr>
            <a:xfrm>
              <a:off x="55282" y="529013"/>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2" name="Google Shape;3545;p34"/>
            <p:cNvSpPr/>
            <p:nvPr/>
          </p:nvSpPr>
          <p:spPr>
            <a:xfrm>
              <a:off x="150491" y="6096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3" name="Google Shape;3546;p34"/>
            <p:cNvSpPr/>
            <p:nvPr/>
          </p:nvSpPr>
          <p:spPr>
            <a:xfrm>
              <a:off x="86106" y="6201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4" name="Google Shape;3547;p34"/>
            <p:cNvSpPr/>
            <p:nvPr/>
          </p:nvSpPr>
          <p:spPr>
            <a:xfrm>
              <a:off x="625842" y="6916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5" name="Google Shape;3548;p34"/>
            <p:cNvSpPr/>
            <p:nvPr/>
          </p:nvSpPr>
          <p:spPr>
            <a:xfrm>
              <a:off x="34691" y="5946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6" name="Google Shape;3549;p34"/>
            <p:cNvSpPr/>
            <p:nvPr/>
          </p:nvSpPr>
          <p:spPr>
            <a:xfrm>
              <a:off x="1016991" y="961874"/>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7" name="Google Shape;3550;p34"/>
            <p:cNvSpPr/>
            <p:nvPr/>
          </p:nvSpPr>
          <p:spPr>
            <a:xfrm>
              <a:off x="1015095" y="9346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8" name="Google Shape;3551;p34"/>
            <p:cNvSpPr/>
            <p:nvPr/>
          </p:nvSpPr>
          <p:spPr>
            <a:xfrm>
              <a:off x="1318559" y="11146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699" name="Google Shape;3552;p34"/>
            <p:cNvSpPr/>
            <p:nvPr/>
          </p:nvSpPr>
          <p:spPr>
            <a:xfrm>
              <a:off x="504743" y="7143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0" name="Google Shape;3553;p34"/>
            <p:cNvSpPr/>
            <p:nvPr/>
          </p:nvSpPr>
          <p:spPr>
            <a:xfrm>
              <a:off x="1395440" y="111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1" name="Google Shape;3554;p34"/>
            <p:cNvSpPr/>
            <p:nvPr/>
          </p:nvSpPr>
          <p:spPr>
            <a:xfrm>
              <a:off x="496927" y="7124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2" name="Google Shape;3555;p34"/>
            <p:cNvSpPr/>
            <p:nvPr/>
          </p:nvSpPr>
          <p:spPr>
            <a:xfrm>
              <a:off x="1011717" y="92217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3" name="Google Shape;3556;p34"/>
            <p:cNvSpPr/>
            <p:nvPr/>
          </p:nvSpPr>
          <p:spPr>
            <a:xfrm>
              <a:off x="106883" y="7385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4" name="Google Shape;3557;p34"/>
            <p:cNvSpPr/>
            <p:nvPr/>
          </p:nvSpPr>
          <p:spPr>
            <a:xfrm>
              <a:off x="212367" y="6337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5" name="Google Shape;3558;p34"/>
            <p:cNvSpPr/>
            <p:nvPr/>
          </p:nvSpPr>
          <p:spPr>
            <a:xfrm>
              <a:off x="961026" y="8656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6" name="Google Shape;3559;p34"/>
            <p:cNvSpPr/>
            <p:nvPr/>
          </p:nvSpPr>
          <p:spPr>
            <a:xfrm>
              <a:off x="127042" y="564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7" name="Google Shape;3560;p34"/>
            <p:cNvSpPr/>
            <p:nvPr/>
          </p:nvSpPr>
          <p:spPr>
            <a:xfrm>
              <a:off x="125797" y="6024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8" name="Google Shape;3561;p34"/>
            <p:cNvSpPr/>
            <p:nvPr/>
          </p:nvSpPr>
          <p:spPr>
            <a:xfrm>
              <a:off x="962434" y="8635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09" name="Google Shape;3562;p34"/>
            <p:cNvSpPr/>
            <p:nvPr/>
          </p:nvSpPr>
          <p:spPr>
            <a:xfrm>
              <a:off x="945402" y="8362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0" name="Google Shape;3563;p34"/>
            <p:cNvSpPr/>
            <p:nvPr/>
          </p:nvSpPr>
          <p:spPr>
            <a:xfrm>
              <a:off x="406448" y="6986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1" name="Google Shape;3564;p34"/>
            <p:cNvSpPr/>
            <p:nvPr/>
          </p:nvSpPr>
          <p:spPr>
            <a:xfrm>
              <a:off x="1379817" y="11201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2" name="Google Shape;3565;p34"/>
            <p:cNvSpPr/>
            <p:nvPr/>
          </p:nvSpPr>
          <p:spPr>
            <a:xfrm>
              <a:off x="913528" y="8310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3" name="Google Shape;3566;p34"/>
            <p:cNvSpPr/>
            <p:nvPr/>
          </p:nvSpPr>
          <p:spPr>
            <a:xfrm>
              <a:off x="1123232" y="10246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4" name="Google Shape;3567;p34"/>
            <p:cNvSpPr/>
            <p:nvPr/>
          </p:nvSpPr>
          <p:spPr>
            <a:xfrm>
              <a:off x="1395450" y="11376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5" name="Google Shape;3568;p34"/>
            <p:cNvSpPr/>
            <p:nvPr/>
          </p:nvSpPr>
          <p:spPr>
            <a:xfrm>
              <a:off x="18450" y="5863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6" name="Google Shape;3569;p34"/>
            <p:cNvSpPr/>
            <p:nvPr/>
          </p:nvSpPr>
          <p:spPr>
            <a:xfrm>
              <a:off x="108765" y="629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7" name="Google Shape;3570;p34"/>
            <p:cNvSpPr/>
            <p:nvPr/>
          </p:nvSpPr>
          <p:spPr>
            <a:xfrm>
              <a:off x="32037" y="5933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8" name="Google Shape;3571;p34"/>
            <p:cNvSpPr/>
            <p:nvPr/>
          </p:nvSpPr>
          <p:spPr>
            <a:xfrm>
              <a:off x="210968" y="7784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19" name="Google Shape;3572;p34"/>
            <p:cNvSpPr/>
            <p:nvPr/>
          </p:nvSpPr>
          <p:spPr>
            <a:xfrm>
              <a:off x="917120" y="837485"/>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0" name="Google Shape;3573;p34"/>
            <p:cNvSpPr/>
            <p:nvPr/>
          </p:nvSpPr>
          <p:spPr>
            <a:xfrm>
              <a:off x="965097" y="8681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1" name="Google Shape;3574;p34"/>
            <p:cNvSpPr/>
            <p:nvPr/>
          </p:nvSpPr>
          <p:spPr>
            <a:xfrm>
              <a:off x="1025565" y="972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2" name="Google Shape;3575;p34"/>
            <p:cNvSpPr/>
            <p:nvPr/>
          </p:nvSpPr>
          <p:spPr>
            <a:xfrm>
              <a:off x="1028846" y="974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3" name="Google Shape;3576;p34"/>
            <p:cNvSpPr/>
            <p:nvPr/>
          </p:nvSpPr>
          <p:spPr>
            <a:xfrm>
              <a:off x="1064637" y="9774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4" name="Google Shape;3577;p34"/>
            <p:cNvSpPr/>
            <p:nvPr/>
          </p:nvSpPr>
          <p:spPr>
            <a:xfrm>
              <a:off x="1061347" y="1007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5" name="Google Shape;3578;p34"/>
            <p:cNvSpPr/>
            <p:nvPr/>
          </p:nvSpPr>
          <p:spPr>
            <a:xfrm>
              <a:off x="1118079" y="10225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6" name="Google Shape;3579;p34"/>
            <p:cNvSpPr/>
            <p:nvPr/>
          </p:nvSpPr>
          <p:spPr>
            <a:xfrm>
              <a:off x="1146478" y="1045936"/>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7" name="Google Shape;3580;p34"/>
            <p:cNvSpPr/>
            <p:nvPr/>
          </p:nvSpPr>
          <p:spPr>
            <a:xfrm>
              <a:off x="1168858" y="1059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8" name="Google Shape;3581;p34"/>
            <p:cNvSpPr/>
            <p:nvPr/>
          </p:nvSpPr>
          <p:spPr>
            <a:xfrm>
              <a:off x="1210430" y="10779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29" name="Google Shape;3582;p34"/>
            <p:cNvSpPr/>
            <p:nvPr/>
          </p:nvSpPr>
          <p:spPr>
            <a:xfrm>
              <a:off x="1233870" y="10910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0" name="Google Shape;3583;p34"/>
            <p:cNvSpPr/>
            <p:nvPr/>
          </p:nvSpPr>
          <p:spPr>
            <a:xfrm>
              <a:off x="1381698" y="111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1" name="Google Shape;3584;p34"/>
            <p:cNvSpPr/>
            <p:nvPr/>
          </p:nvSpPr>
          <p:spPr>
            <a:xfrm>
              <a:off x="1302308" y="11357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2" name="Google Shape;3585;p34"/>
            <p:cNvSpPr/>
            <p:nvPr/>
          </p:nvSpPr>
          <p:spPr>
            <a:xfrm>
              <a:off x="1494128" y="1275645"/>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3" name="Google Shape;3586;p34"/>
            <p:cNvSpPr/>
            <p:nvPr/>
          </p:nvSpPr>
          <p:spPr>
            <a:xfrm>
              <a:off x="108294" y="55370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4" name="Google Shape;3587;p34"/>
            <p:cNvSpPr/>
            <p:nvPr/>
          </p:nvSpPr>
          <p:spPr>
            <a:xfrm>
              <a:off x="38445" y="563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5" name="Google Shape;3588;p34"/>
            <p:cNvSpPr/>
            <p:nvPr/>
          </p:nvSpPr>
          <p:spPr>
            <a:xfrm>
              <a:off x="34691" y="5971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6" name="Google Shape;3589;p34"/>
            <p:cNvSpPr/>
            <p:nvPr/>
          </p:nvSpPr>
          <p:spPr>
            <a:xfrm>
              <a:off x="128451" y="6024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7" name="Google Shape;3590;p34"/>
            <p:cNvSpPr/>
            <p:nvPr/>
          </p:nvSpPr>
          <p:spPr>
            <a:xfrm>
              <a:off x="166115" y="6172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8" name="Google Shape;3591;p34"/>
            <p:cNvSpPr/>
            <p:nvPr/>
          </p:nvSpPr>
          <p:spPr>
            <a:xfrm>
              <a:off x="82198" y="6193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39" name="Google Shape;3592;p34"/>
            <p:cNvSpPr/>
            <p:nvPr/>
          </p:nvSpPr>
          <p:spPr>
            <a:xfrm>
              <a:off x="89603" y="620737"/>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0" name="Google Shape;3593;p34"/>
            <p:cNvSpPr/>
            <p:nvPr/>
          </p:nvSpPr>
          <p:spPr>
            <a:xfrm>
              <a:off x="125015" y="6369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1" name="Google Shape;3594;p34"/>
            <p:cNvSpPr/>
            <p:nvPr/>
          </p:nvSpPr>
          <p:spPr>
            <a:xfrm>
              <a:off x="110800" y="655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2" name="Google Shape;3595;p34"/>
            <p:cNvSpPr/>
            <p:nvPr/>
          </p:nvSpPr>
          <p:spPr>
            <a:xfrm>
              <a:off x="452546" y="706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3" name="Google Shape;3596;p34"/>
            <p:cNvSpPr/>
            <p:nvPr/>
          </p:nvSpPr>
          <p:spPr>
            <a:xfrm>
              <a:off x="621933" y="7140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4" name="Google Shape;3597;p34"/>
            <p:cNvSpPr/>
            <p:nvPr/>
          </p:nvSpPr>
          <p:spPr>
            <a:xfrm>
              <a:off x="82825" y="7535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5" name="Google Shape;3598;p34"/>
            <p:cNvSpPr/>
            <p:nvPr/>
          </p:nvSpPr>
          <p:spPr>
            <a:xfrm>
              <a:off x="295657" y="7553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6" name="Google Shape;3599;p34"/>
            <p:cNvSpPr/>
            <p:nvPr/>
          </p:nvSpPr>
          <p:spPr>
            <a:xfrm>
              <a:off x="178457" y="765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7" name="Google Shape;3600;p34"/>
            <p:cNvSpPr/>
            <p:nvPr/>
          </p:nvSpPr>
          <p:spPr>
            <a:xfrm>
              <a:off x="362222" y="6865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8" name="Google Shape;3601;p34"/>
            <p:cNvSpPr/>
            <p:nvPr/>
          </p:nvSpPr>
          <p:spPr>
            <a:xfrm>
              <a:off x="197371" y="6623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49" name="Google Shape;3602;p34"/>
            <p:cNvSpPr/>
            <p:nvPr/>
          </p:nvSpPr>
          <p:spPr>
            <a:xfrm>
              <a:off x="110605" y="73794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0" name="Google Shape;3603;p34"/>
            <p:cNvSpPr/>
            <p:nvPr/>
          </p:nvSpPr>
          <p:spPr>
            <a:xfrm>
              <a:off x="144554" y="60964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1" name="Google Shape;3604;p34"/>
            <p:cNvSpPr/>
            <p:nvPr/>
          </p:nvSpPr>
          <p:spPr>
            <a:xfrm>
              <a:off x="563965" y="6999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2" name="Google Shape;3605;p34"/>
            <p:cNvSpPr/>
            <p:nvPr/>
          </p:nvSpPr>
          <p:spPr>
            <a:xfrm>
              <a:off x="112827" y="7391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3" name="Google Shape;3606;p34"/>
            <p:cNvSpPr/>
            <p:nvPr/>
          </p:nvSpPr>
          <p:spPr>
            <a:xfrm>
              <a:off x="44546" y="60245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4" name="Google Shape;3607;p34"/>
            <p:cNvSpPr/>
            <p:nvPr/>
          </p:nvSpPr>
          <p:spPr>
            <a:xfrm>
              <a:off x="207362" y="66761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5" name="Google Shape;3608;p34"/>
            <p:cNvSpPr/>
            <p:nvPr/>
          </p:nvSpPr>
          <p:spPr>
            <a:xfrm>
              <a:off x="370666" y="6903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6" name="Google Shape;3609;p34"/>
            <p:cNvSpPr/>
            <p:nvPr/>
          </p:nvSpPr>
          <p:spPr>
            <a:xfrm>
              <a:off x="138148" y="6076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7" name="Google Shape;3610;p34"/>
            <p:cNvSpPr/>
            <p:nvPr/>
          </p:nvSpPr>
          <p:spPr>
            <a:xfrm>
              <a:off x="272844" y="7477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8" name="Google Shape;3611;p34"/>
            <p:cNvSpPr/>
            <p:nvPr/>
          </p:nvSpPr>
          <p:spPr>
            <a:xfrm>
              <a:off x="144711" y="754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59" name="Google Shape;3612;p34"/>
            <p:cNvSpPr/>
            <p:nvPr/>
          </p:nvSpPr>
          <p:spPr>
            <a:xfrm>
              <a:off x="324413" y="7638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0" name="Google Shape;3613;p34"/>
            <p:cNvSpPr/>
            <p:nvPr/>
          </p:nvSpPr>
          <p:spPr>
            <a:xfrm>
              <a:off x="209086" y="63121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1" name="Google Shape;3614;p34"/>
            <p:cNvSpPr/>
            <p:nvPr/>
          </p:nvSpPr>
          <p:spPr>
            <a:xfrm>
              <a:off x="173295" y="572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2" name="Google Shape;3615;p34"/>
            <p:cNvSpPr/>
            <p:nvPr/>
          </p:nvSpPr>
          <p:spPr>
            <a:xfrm>
              <a:off x="935086" y="8212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3" name="Google Shape;3616;p34"/>
            <p:cNvSpPr/>
            <p:nvPr/>
          </p:nvSpPr>
          <p:spPr>
            <a:xfrm>
              <a:off x="916963" y="8302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4" name="Google Shape;3617;p34"/>
            <p:cNvSpPr/>
            <p:nvPr/>
          </p:nvSpPr>
          <p:spPr>
            <a:xfrm>
              <a:off x="915555" y="8329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5" name="Google Shape;3618;p34"/>
            <p:cNvSpPr/>
            <p:nvPr/>
          </p:nvSpPr>
          <p:spPr>
            <a:xfrm>
              <a:off x="147044" y="56870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6" name="Google Shape;3619;p34"/>
            <p:cNvSpPr/>
            <p:nvPr/>
          </p:nvSpPr>
          <p:spPr>
            <a:xfrm>
              <a:off x="957438" y="86092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7" name="Google Shape;3620;p34"/>
            <p:cNvSpPr/>
            <p:nvPr/>
          </p:nvSpPr>
          <p:spPr>
            <a:xfrm>
              <a:off x="981966" y="885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8" name="Google Shape;3621;p34"/>
            <p:cNvSpPr/>
            <p:nvPr/>
          </p:nvSpPr>
          <p:spPr>
            <a:xfrm>
              <a:off x="198152" y="6287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69" name="Google Shape;3622;p34"/>
            <p:cNvSpPr/>
            <p:nvPr/>
          </p:nvSpPr>
          <p:spPr>
            <a:xfrm>
              <a:off x="1062758" y="97875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0" name="Google Shape;3623;p34"/>
            <p:cNvSpPr/>
            <p:nvPr/>
          </p:nvSpPr>
          <p:spPr>
            <a:xfrm>
              <a:off x="1095257" y="103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1" name="Google Shape;3624;p34"/>
            <p:cNvSpPr/>
            <p:nvPr/>
          </p:nvSpPr>
          <p:spPr>
            <a:xfrm>
              <a:off x="1140728" y="1043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2" name="Google Shape;3625;p34"/>
            <p:cNvSpPr/>
            <p:nvPr/>
          </p:nvSpPr>
          <p:spPr>
            <a:xfrm>
              <a:off x="1162296" y="10562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3" name="Google Shape;3626;p34"/>
            <p:cNvSpPr/>
            <p:nvPr/>
          </p:nvSpPr>
          <p:spPr>
            <a:xfrm>
              <a:off x="112827" y="6571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4" name="Google Shape;3627;p34"/>
            <p:cNvSpPr/>
            <p:nvPr/>
          </p:nvSpPr>
          <p:spPr>
            <a:xfrm>
              <a:off x="1344662" y="11167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5" name="Google Shape;3628;p34"/>
            <p:cNvSpPr/>
            <p:nvPr/>
          </p:nvSpPr>
          <p:spPr>
            <a:xfrm>
              <a:off x="1333564" y="1117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6" name="Google Shape;3629;p34"/>
            <p:cNvSpPr/>
            <p:nvPr/>
          </p:nvSpPr>
          <p:spPr>
            <a:xfrm>
              <a:off x="1382943" y="1117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7" name="Google Shape;3630;p34"/>
            <p:cNvSpPr/>
            <p:nvPr/>
          </p:nvSpPr>
          <p:spPr>
            <a:xfrm>
              <a:off x="1327629" y="11195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8" name="Google Shape;3631;p34"/>
            <p:cNvSpPr/>
            <p:nvPr/>
          </p:nvSpPr>
          <p:spPr>
            <a:xfrm>
              <a:off x="121889" y="65981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79" name="Google Shape;3632;p34"/>
            <p:cNvSpPr/>
            <p:nvPr/>
          </p:nvSpPr>
          <p:spPr>
            <a:xfrm>
              <a:off x="1359504" y="11203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0" name="Google Shape;3633;p34"/>
            <p:cNvSpPr/>
            <p:nvPr/>
          </p:nvSpPr>
          <p:spPr>
            <a:xfrm>
              <a:off x="1467632" y="1208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1" name="Google Shape;3634;p34"/>
            <p:cNvSpPr/>
            <p:nvPr/>
          </p:nvSpPr>
          <p:spPr>
            <a:xfrm>
              <a:off x="1439048" y="12143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2" name="Google Shape;3635;p34"/>
            <p:cNvSpPr/>
            <p:nvPr/>
          </p:nvSpPr>
          <p:spPr>
            <a:xfrm>
              <a:off x="1168858" y="1274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3" name="Google Shape;3636;p34"/>
            <p:cNvSpPr/>
            <p:nvPr/>
          </p:nvSpPr>
          <p:spPr>
            <a:xfrm>
              <a:off x="95795" y="6246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84" name="Google Shape;3637;p34"/>
            <p:cNvSpPr/>
            <p:nvPr/>
          </p:nvSpPr>
          <p:spPr>
            <a:xfrm>
              <a:off x="132832" y="661218"/>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787" name="Google Shape;3638;p34"/>
            <p:cNvGrpSpPr/>
            <p:nvPr/>
          </p:nvGrpSpPr>
          <p:grpSpPr>
            <a:xfrm>
              <a:off x="83867" y="616838"/>
              <a:ext cx="1" cy="12701"/>
              <a:chOff x="0" y="0"/>
              <a:chExt cx="0" cy="12700"/>
            </a:xfrm>
          </p:grpSpPr>
          <p:sp>
            <p:nvSpPr>
              <p:cNvPr id="57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790" name="Google Shape;3639;p34"/>
            <p:cNvGrpSpPr/>
            <p:nvPr/>
          </p:nvGrpSpPr>
          <p:grpSpPr>
            <a:xfrm>
              <a:off x="194081" y="673185"/>
              <a:ext cx="12701" cy="1"/>
              <a:chOff x="0" y="0"/>
              <a:chExt cx="12700" cy="0"/>
            </a:xfrm>
          </p:grpSpPr>
          <p:sp>
            <p:nvSpPr>
              <p:cNvPr id="57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8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791" name="Google Shape;3640;p34"/>
            <p:cNvSpPr/>
            <p:nvPr/>
          </p:nvSpPr>
          <p:spPr>
            <a:xfrm>
              <a:off x="465053" y="6690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794" name="Google Shape;3641;p34"/>
            <p:cNvGrpSpPr/>
            <p:nvPr/>
          </p:nvGrpSpPr>
          <p:grpSpPr>
            <a:xfrm>
              <a:off x="156271" y="621306"/>
              <a:ext cx="12701" cy="1"/>
              <a:chOff x="0" y="0"/>
              <a:chExt cx="12700" cy="0"/>
            </a:xfrm>
          </p:grpSpPr>
          <p:sp>
            <p:nvSpPr>
              <p:cNvPr id="579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795" name="Google Shape;3642;p34"/>
            <p:cNvSpPr/>
            <p:nvPr/>
          </p:nvSpPr>
          <p:spPr>
            <a:xfrm>
              <a:off x="347844" y="6715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96" name="Google Shape;3643;p34"/>
            <p:cNvSpPr/>
            <p:nvPr/>
          </p:nvSpPr>
          <p:spPr>
            <a:xfrm>
              <a:off x="147201" y="6724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97" name="Google Shape;3644;p34"/>
            <p:cNvSpPr/>
            <p:nvPr/>
          </p:nvSpPr>
          <p:spPr>
            <a:xfrm>
              <a:off x="151273" y="6129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798" name="Google Shape;3645;p34"/>
            <p:cNvSpPr/>
            <p:nvPr/>
          </p:nvSpPr>
          <p:spPr>
            <a:xfrm>
              <a:off x="171552" y="67402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01" name="Google Shape;3646;p34"/>
            <p:cNvGrpSpPr/>
            <p:nvPr/>
          </p:nvGrpSpPr>
          <p:grpSpPr>
            <a:xfrm>
              <a:off x="328882" y="675433"/>
              <a:ext cx="1" cy="12701"/>
              <a:chOff x="0" y="0"/>
              <a:chExt cx="0" cy="12700"/>
            </a:xfrm>
          </p:grpSpPr>
          <p:sp>
            <p:nvSpPr>
              <p:cNvPr id="579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04" name="Google Shape;3647;p34"/>
            <p:cNvGrpSpPr/>
            <p:nvPr/>
          </p:nvGrpSpPr>
          <p:grpSpPr>
            <a:xfrm>
              <a:off x="396393" y="679341"/>
              <a:ext cx="1" cy="12701"/>
              <a:chOff x="0" y="0"/>
              <a:chExt cx="0" cy="12700"/>
            </a:xfrm>
          </p:grpSpPr>
          <p:sp>
            <p:nvSpPr>
              <p:cNvPr id="58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0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07" name="Google Shape;3648;p34"/>
            <p:cNvGrpSpPr/>
            <p:nvPr/>
          </p:nvGrpSpPr>
          <p:grpSpPr>
            <a:xfrm>
              <a:off x="395978" y="690381"/>
              <a:ext cx="12701" cy="1"/>
              <a:chOff x="0" y="0"/>
              <a:chExt cx="12700" cy="0"/>
            </a:xfrm>
          </p:grpSpPr>
          <p:sp>
            <p:nvSpPr>
              <p:cNvPr id="58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0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08" name="Google Shape;3649;p34"/>
            <p:cNvSpPr/>
            <p:nvPr/>
          </p:nvSpPr>
          <p:spPr>
            <a:xfrm>
              <a:off x="203151" y="6875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11" name="Google Shape;3650;p34"/>
            <p:cNvGrpSpPr/>
            <p:nvPr/>
          </p:nvGrpSpPr>
          <p:grpSpPr>
            <a:xfrm>
              <a:off x="604438" y="696634"/>
              <a:ext cx="12701" cy="1"/>
              <a:chOff x="0" y="0"/>
              <a:chExt cx="12700" cy="0"/>
            </a:xfrm>
          </p:grpSpPr>
          <p:sp>
            <p:nvSpPr>
              <p:cNvPr id="580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1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14" name="Google Shape;3654;p34"/>
            <p:cNvGrpSpPr/>
            <p:nvPr/>
          </p:nvGrpSpPr>
          <p:grpSpPr>
            <a:xfrm>
              <a:off x="606089" y="694965"/>
              <a:ext cx="1" cy="12701"/>
              <a:chOff x="0" y="0"/>
              <a:chExt cx="0" cy="12700"/>
            </a:xfrm>
          </p:grpSpPr>
          <p:sp>
            <p:nvSpPr>
              <p:cNvPr id="581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1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15" name="Google Shape;3655;p34"/>
            <p:cNvSpPr/>
            <p:nvPr/>
          </p:nvSpPr>
          <p:spPr>
            <a:xfrm>
              <a:off x="614744" y="696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6" name="Google Shape;3656;p34"/>
            <p:cNvSpPr/>
            <p:nvPr/>
          </p:nvSpPr>
          <p:spPr>
            <a:xfrm>
              <a:off x="143456" y="606522"/>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7" name="Google Shape;3658;p34"/>
            <p:cNvSpPr/>
            <p:nvPr/>
          </p:nvSpPr>
          <p:spPr>
            <a:xfrm>
              <a:off x="139394" y="6065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8" name="Google Shape;3659;p34"/>
            <p:cNvSpPr/>
            <p:nvPr/>
          </p:nvSpPr>
          <p:spPr>
            <a:xfrm>
              <a:off x="429734"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19" name="Google Shape;3660;p34"/>
            <p:cNvSpPr/>
            <p:nvPr/>
          </p:nvSpPr>
          <p:spPr>
            <a:xfrm>
              <a:off x="431142"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22" name="Google Shape;3661;p34"/>
            <p:cNvGrpSpPr/>
            <p:nvPr/>
          </p:nvGrpSpPr>
          <p:grpSpPr>
            <a:xfrm>
              <a:off x="137309" y="602459"/>
              <a:ext cx="1" cy="12701"/>
              <a:chOff x="0" y="0"/>
              <a:chExt cx="0" cy="12700"/>
            </a:xfrm>
          </p:grpSpPr>
          <p:sp>
            <p:nvSpPr>
              <p:cNvPr id="582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2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25" name="Google Shape;3662;p34"/>
            <p:cNvGrpSpPr/>
            <p:nvPr/>
          </p:nvGrpSpPr>
          <p:grpSpPr>
            <a:xfrm>
              <a:off x="208459" y="641938"/>
              <a:ext cx="12701" cy="1"/>
              <a:chOff x="0" y="0"/>
              <a:chExt cx="12700" cy="0"/>
            </a:xfrm>
          </p:grpSpPr>
          <p:sp>
            <p:nvSpPr>
              <p:cNvPr id="582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2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28" name="Google Shape;3663;p34"/>
            <p:cNvGrpSpPr/>
            <p:nvPr/>
          </p:nvGrpSpPr>
          <p:grpSpPr>
            <a:xfrm>
              <a:off x="0" y="608182"/>
              <a:ext cx="12701" cy="1"/>
              <a:chOff x="0" y="0"/>
              <a:chExt cx="12700" cy="0"/>
            </a:xfrm>
          </p:grpSpPr>
          <p:sp>
            <p:nvSpPr>
              <p:cNvPr id="582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2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31" name="Google Shape;3664;p34"/>
            <p:cNvGrpSpPr/>
            <p:nvPr/>
          </p:nvGrpSpPr>
          <p:grpSpPr>
            <a:xfrm>
              <a:off x="497969" y="711852"/>
              <a:ext cx="1" cy="12701"/>
              <a:chOff x="0" y="0"/>
              <a:chExt cx="0" cy="12700"/>
            </a:xfrm>
          </p:grpSpPr>
          <p:sp>
            <p:nvSpPr>
              <p:cNvPr id="582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34" name="Google Shape;3665;p34"/>
            <p:cNvGrpSpPr/>
            <p:nvPr/>
          </p:nvGrpSpPr>
          <p:grpSpPr>
            <a:xfrm>
              <a:off x="500768" y="711852"/>
              <a:ext cx="1" cy="12701"/>
              <a:chOff x="0" y="0"/>
              <a:chExt cx="0" cy="12700"/>
            </a:xfrm>
          </p:grpSpPr>
          <p:sp>
            <p:nvSpPr>
              <p:cNvPr id="583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37" name="Google Shape;3666;p34"/>
            <p:cNvGrpSpPr/>
            <p:nvPr/>
          </p:nvGrpSpPr>
          <p:grpSpPr>
            <a:xfrm>
              <a:off x="215436" y="597306"/>
              <a:ext cx="1" cy="12701"/>
              <a:chOff x="0" y="0"/>
              <a:chExt cx="0" cy="12700"/>
            </a:xfrm>
          </p:grpSpPr>
          <p:sp>
            <p:nvSpPr>
              <p:cNvPr id="583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38" name="Google Shape;3667;p34"/>
            <p:cNvSpPr/>
            <p:nvPr/>
          </p:nvSpPr>
          <p:spPr>
            <a:xfrm>
              <a:off x="501019" y="71309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41" name="Google Shape;3668;p34"/>
            <p:cNvGrpSpPr/>
            <p:nvPr/>
          </p:nvGrpSpPr>
          <p:grpSpPr>
            <a:xfrm>
              <a:off x="556719" y="713097"/>
              <a:ext cx="1" cy="12701"/>
              <a:chOff x="0" y="0"/>
              <a:chExt cx="0" cy="12700"/>
            </a:xfrm>
          </p:grpSpPr>
          <p:sp>
            <p:nvSpPr>
              <p:cNvPr id="583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4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42" name="Google Shape;3669;p34"/>
            <p:cNvSpPr/>
            <p:nvPr/>
          </p:nvSpPr>
          <p:spPr>
            <a:xfrm>
              <a:off x="615999" y="7129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45" name="Google Shape;3670;p34"/>
            <p:cNvGrpSpPr/>
            <p:nvPr/>
          </p:nvGrpSpPr>
          <p:grpSpPr>
            <a:xfrm>
              <a:off x="50112" y="597306"/>
              <a:ext cx="1" cy="12701"/>
              <a:chOff x="0" y="0"/>
              <a:chExt cx="0" cy="12700"/>
            </a:xfrm>
          </p:grpSpPr>
          <p:sp>
            <p:nvSpPr>
              <p:cNvPr id="584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46" name="Google Shape;3671;p34"/>
            <p:cNvSpPr/>
            <p:nvPr/>
          </p:nvSpPr>
          <p:spPr>
            <a:xfrm>
              <a:off x="537715" y="72006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849" name="Google Shape;3673;p34"/>
            <p:cNvGrpSpPr/>
            <p:nvPr/>
          </p:nvGrpSpPr>
          <p:grpSpPr>
            <a:xfrm>
              <a:off x="618662" y="720065"/>
              <a:ext cx="12701" cy="1"/>
              <a:chOff x="0" y="0"/>
              <a:chExt cx="12700" cy="0"/>
            </a:xfrm>
          </p:grpSpPr>
          <p:sp>
            <p:nvSpPr>
              <p:cNvPr id="584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52" name="Google Shape;3674;p34"/>
            <p:cNvGrpSpPr/>
            <p:nvPr/>
          </p:nvGrpSpPr>
          <p:grpSpPr>
            <a:xfrm>
              <a:off x="113454" y="639448"/>
              <a:ext cx="12701" cy="1"/>
              <a:chOff x="0" y="0"/>
              <a:chExt cx="12700" cy="0"/>
            </a:xfrm>
          </p:grpSpPr>
          <p:sp>
            <p:nvSpPr>
              <p:cNvPr id="585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5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53" name="Google Shape;3677;p34"/>
            <p:cNvSpPr/>
            <p:nvPr/>
          </p:nvSpPr>
          <p:spPr>
            <a:xfrm>
              <a:off x="85952" y="7287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56" name="Google Shape;3678;p34"/>
            <p:cNvGrpSpPr/>
            <p:nvPr/>
          </p:nvGrpSpPr>
          <p:grpSpPr>
            <a:xfrm>
              <a:off x="111370" y="593398"/>
              <a:ext cx="1" cy="12701"/>
              <a:chOff x="0" y="0"/>
              <a:chExt cx="0" cy="12700"/>
            </a:xfrm>
          </p:grpSpPr>
          <p:sp>
            <p:nvSpPr>
              <p:cNvPr id="585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5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59" name="Google Shape;3679;p34"/>
            <p:cNvGrpSpPr/>
            <p:nvPr/>
          </p:nvGrpSpPr>
          <p:grpSpPr>
            <a:xfrm>
              <a:off x="71052" y="741844"/>
              <a:ext cx="1" cy="12701"/>
              <a:chOff x="0" y="0"/>
              <a:chExt cx="0" cy="12700"/>
            </a:xfrm>
          </p:grpSpPr>
          <p:sp>
            <p:nvSpPr>
              <p:cNvPr id="585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5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60" name="Google Shape;3680;p34"/>
            <p:cNvSpPr/>
            <p:nvPr/>
          </p:nvSpPr>
          <p:spPr>
            <a:xfrm>
              <a:off x="82198" y="745762"/>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63" name="Google Shape;3681;p34"/>
            <p:cNvGrpSpPr/>
            <p:nvPr/>
          </p:nvGrpSpPr>
          <p:grpSpPr>
            <a:xfrm>
              <a:off x="130332" y="754129"/>
              <a:ext cx="12701" cy="1"/>
              <a:chOff x="0" y="0"/>
              <a:chExt cx="12700" cy="0"/>
            </a:xfrm>
          </p:grpSpPr>
          <p:sp>
            <p:nvSpPr>
              <p:cNvPr id="58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6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66" name="Google Shape;3682;p34"/>
            <p:cNvGrpSpPr/>
            <p:nvPr/>
          </p:nvGrpSpPr>
          <p:grpSpPr>
            <a:xfrm>
              <a:off x="183774" y="595058"/>
              <a:ext cx="12701" cy="1"/>
              <a:chOff x="0" y="0"/>
              <a:chExt cx="12700" cy="0"/>
            </a:xfrm>
          </p:grpSpPr>
          <p:sp>
            <p:nvSpPr>
              <p:cNvPr id="586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6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69" name="Google Shape;3683;p34"/>
            <p:cNvGrpSpPr/>
            <p:nvPr/>
          </p:nvGrpSpPr>
          <p:grpSpPr>
            <a:xfrm>
              <a:off x="17041" y="593804"/>
              <a:ext cx="12701" cy="1"/>
              <a:chOff x="0" y="0"/>
              <a:chExt cx="12700" cy="0"/>
            </a:xfrm>
          </p:grpSpPr>
          <p:sp>
            <p:nvSpPr>
              <p:cNvPr id="586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72" name="Google Shape;3685;p34"/>
            <p:cNvGrpSpPr/>
            <p:nvPr/>
          </p:nvGrpSpPr>
          <p:grpSpPr>
            <a:xfrm>
              <a:off x="151273" y="760691"/>
              <a:ext cx="12701" cy="1"/>
              <a:chOff x="0" y="0"/>
              <a:chExt cx="12700" cy="0"/>
            </a:xfrm>
          </p:grpSpPr>
          <p:sp>
            <p:nvSpPr>
              <p:cNvPr id="587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7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73" name="Google Shape;3686;p34"/>
            <p:cNvSpPr/>
            <p:nvPr/>
          </p:nvSpPr>
          <p:spPr>
            <a:xfrm>
              <a:off x="82198" y="6415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74" name="Google Shape;3687;p34"/>
            <p:cNvSpPr/>
            <p:nvPr/>
          </p:nvSpPr>
          <p:spPr>
            <a:xfrm>
              <a:off x="130332" y="6415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77" name="Google Shape;3689;p34"/>
            <p:cNvGrpSpPr/>
            <p:nvPr/>
          </p:nvGrpSpPr>
          <p:grpSpPr>
            <a:xfrm>
              <a:off x="303473" y="764454"/>
              <a:ext cx="12701" cy="1"/>
              <a:chOff x="0" y="0"/>
              <a:chExt cx="12700" cy="0"/>
            </a:xfrm>
          </p:grpSpPr>
          <p:sp>
            <p:nvSpPr>
              <p:cNvPr id="587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7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78" name="Google Shape;3690;p34"/>
            <p:cNvSpPr/>
            <p:nvPr/>
          </p:nvSpPr>
          <p:spPr>
            <a:xfrm>
              <a:off x="306127" y="7590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81" name="Google Shape;3691;p34"/>
            <p:cNvGrpSpPr/>
            <p:nvPr/>
          </p:nvGrpSpPr>
          <p:grpSpPr>
            <a:xfrm>
              <a:off x="14793" y="583082"/>
              <a:ext cx="1" cy="12701"/>
              <a:chOff x="0" y="0"/>
              <a:chExt cx="0" cy="12700"/>
            </a:xfrm>
          </p:grpSpPr>
          <p:sp>
            <p:nvSpPr>
              <p:cNvPr id="587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84" name="Google Shape;3695;p34"/>
            <p:cNvGrpSpPr/>
            <p:nvPr/>
          </p:nvGrpSpPr>
          <p:grpSpPr>
            <a:xfrm>
              <a:off x="355660" y="777578"/>
              <a:ext cx="12701" cy="1"/>
              <a:chOff x="0" y="0"/>
              <a:chExt cx="12700" cy="0"/>
            </a:xfrm>
          </p:grpSpPr>
          <p:sp>
            <p:nvSpPr>
              <p:cNvPr id="588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8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85" name="Google Shape;3697;p34"/>
            <p:cNvSpPr/>
            <p:nvPr/>
          </p:nvSpPr>
          <p:spPr>
            <a:xfrm>
              <a:off x="212181" y="77700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6" name="Google Shape;3698;p34"/>
            <p:cNvSpPr/>
            <p:nvPr/>
          </p:nvSpPr>
          <p:spPr>
            <a:xfrm>
              <a:off x="174703" y="577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7" name="Google Shape;3699;p34"/>
            <p:cNvSpPr/>
            <p:nvPr/>
          </p:nvSpPr>
          <p:spPr>
            <a:xfrm>
              <a:off x="373783" y="7796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8" name="Google Shape;3700;p34"/>
            <p:cNvSpPr/>
            <p:nvPr/>
          </p:nvSpPr>
          <p:spPr>
            <a:xfrm>
              <a:off x="168141" y="780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889" name="Google Shape;3701;p34"/>
            <p:cNvSpPr/>
            <p:nvPr/>
          </p:nvSpPr>
          <p:spPr>
            <a:xfrm>
              <a:off x="389068" y="78341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92" name="Google Shape;3702;p34"/>
            <p:cNvGrpSpPr/>
            <p:nvPr/>
          </p:nvGrpSpPr>
          <p:grpSpPr>
            <a:xfrm>
              <a:off x="427225" y="791957"/>
              <a:ext cx="12701" cy="1"/>
              <a:chOff x="0" y="0"/>
              <a:chExt cx="12700" cy="0"/>
            </a:xfrm>
          </p:grpSpPr>
          <p:sp>
            <p:nvSpPr>
              <p:cNvPr id="589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895" name="Google Shape;3703;p34"/>
            <p:cNvGrpSpPr/>
            <p:nvPr/>
          </p:nvGrpSpPr>
          <p:grpSpPr>
            <a:xfrm>
              <a:off x="236377" y="786234"/>
              <a:ext cx="1" cy="12701"/>
              <a:chOff x="0" y="0"/>
              <a:chExt cx="0" cy="12700"/>
            </a:xfrm>
          </p:grpSpPr>
          <p:sp>
            <p:nvSpPr>
              <p:cNvPr id="589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96" name="Google Shape;3704;p34"/>
            <p:cNvSpPr/>
            <p:nvPr/>
          </p:nvSpPr>
          <p:spPr>
            <a:xfrm>
              <a:off x="401286" y="7862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899" name="Google Shape;3707;p34"/>
            <p:cNvGrpSpPr/>
            <p:nvPr/>
          </p:nvGrpSpPr>
          <p:grpSpPr>
            <a:xfrm>
              <a:off x="259807" y="789978"/>
              <a:ext cx="1" cy="12701"/>
              <a:chOff x="0" y="0"/>
              <a:chExt cx="0" cy="12700"/>
            </a:xfrm>
          </p:grpSpPr>
          <p:sp>
            <p:nvSpPr>
              <p:cNvPr id="58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02" name="Google Shape;3708;p34"/>
            <p:cNvGrpSpPr/>
            <p:nvPr/>
          </p:nvGrpSpPr>
          <p:grpSpPr>
            <a:xfrm>
              <a:off x="189497" y="576520"/>
              <a:ext cx="1" cy="12701"/>
              <a:chOff x="0" y="0"/>
              <a:chExt cx="0" cy="12700"/>
            </a:xfrm>
          </p:grpSpPr>
          <p:sp>
            <p:nvSpPr>
              <p:cNvPr id="59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03" name="Google Shape;3709;p34"/>
            <p:cNvSpPr/>
            <p:nvPr/>
          </p:nvSpPr>
          <p:spPr>
            <a:xfrm>
              <a:off x="468797" y="7990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06" name="Google Shape;3710;p34"/>
            <p:cNvGrpSpPr/>
            <p:nvPr/>
          </p:nvGrpSpPr>
          <p:grpSpPr>
            <a:xfrm>
              <a:off x="931757" y="809665"/>
              <a:ext cx="1" cy="12701"/>
              <a:chOff x="0" y="0"/>
              <a:chExt cx="0" cy="12700"/>
            </a:xfrm>
          </p:grpSpPr>
          <p:sp>
            <p:nvSpPr>
              <p:cNvPr id="59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09" name="Google Shape;3713;p34"/>
            <p:cNvGrpSpPr/>
            <p:nvPr/>
          </p:nvGrpSpPr>
          <p:grpSpPr>
            <a:xfrm>
              <a:off x="905093" y="821641"/>
              <a:ext cx="12701" cy="1"/>
              <a:chOff x="0" y="0"/>
              <a:chExt cx="12700" cy="0"/>
            </a:xfrm>
          </p:grpSpPr>
          <p:sp>
            <p:nvSpPr>
              <p:cNvPr id="59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0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12" name="Google Shape;3714;p34"/>
            <p:cNvGrpSpPr/>
            <p:nvPr/>
          </p:nvGrpSpPr>
          <p:grpSpPr>
            <a:xfrm>
              <a:off x="912071" y="816072"/>
              <a:ext cx="1" cy="12701"/>
              <a:chOff x="0" y="0"/>
              <a:chExt cx="0" cy="12700"/>
            </a:xfrm>
          </p:grpSpPr>
          <p:sp>
            <p:nvSpPr>
              <p:cNvPr id="591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1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15" name="Google Shape;3715;p34"/>
            <p:cNvGrpSpPr/>
            <p:nvPr/>
          </p:nvGrpSpPr>
          <p:grpSpPr>
            <a:xfrm>
              <a:off x="918633" y="829042"/>
              <a:ext cx="1" cy="12701"/>
              <a:chOff x="0" y="0"/>
              <a:chExt cx="0" cy="12700"/>
            </a:xfrm>
          </p:grpSpPr>
          <p:sp>
            <p:nvSpPr>
              <p:cNvPr id="591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1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16" name="Google Shape;3716;p34"/>
            <p:cNvSpPr/>
            <p:nvPr/>
          </p:nvSpPr>
          <p:spPr>
            <a:xfrm>
              <a:off x="379100" y="8331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19" name="Google Shape;3717;p34"/>
            <p:cNvGrpSpPr/>
            <p:nvPr/>
          </p:nvGrpSpPr>
          <p:grpSpPr>
            <a:xfrm>
              <a:off x="151273" y="571627"/>
              <a:ext cx="12701" cy="1"/>
              <a:chOff x="0" y="0"/>
              <a:chExt cx="12700" cy="0"/>
            </a:xfrm>
          </p:grpSpPr>
          <p:sp>
            <p:nvSpPr>
              <p:cNvPr id="59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1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22" name="Google Shape;3718;p34"/>
            <p:cNvGrpSpPr/>
            <p:nvPr/>
          </p:nvGrpSpPr>
          <p:grpSpPr>
            <a:xfrm>
              <a:off x="396393" y="838112"/>
              <a:ext cx="1" cy="12701"/>
              <a:chOff x="0" y="0"/>
              <a:chExt cx="0" cy="12700"/>
            </a:xfrm>
          </p:grpSpPr>
          <p:sp>
            <p:nvSpPr>
              <p:cNvPr id="592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25" name="Google Shape;3719;p34"/>
            <p:cNvGrpSpPr/>
            <p:nvPr/>
          </p:nvGrpSpPr>
          <p:grpSpPr>
            <a:xfrm>
              <a:off x="946802" y="845090"/>
              <a:ext cx="12701" cy="1"/>
              <a:chOff x="0" y="0"/>
              <a:chExt cx="12700" cy="0"/>
            </a:xfrm>
          </p:grpSpPr>
          <p:sp>
            <p:nvSpPr>
              <p:cNvPr id="592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2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26" name="Google Shape;3721;p34"/>
            <p:cNvSpPr/>
            <p:nvPr/>
          </p:nvSpPr>
          <p:spPr>
            <a:xfrm>
              <a:off x="546924" y="855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27" name="Google Shape;3722;p34"/>
            <p:cNvSpPr/>
            <p:nvPr/>
          </p:nvSpPr>
          <p:spPr>
            <a:xfrm>
              <a:off x="632876" y="855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28" name="Google Shape;3723;p34"/>
            <p:cNvSpPr/>
            <p:nvPr/>
          </p:nvSpPr>
          <p:spPr>
            <a:xfrm>
              <a:off x="958535" y="855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31" name="Google Shape;3724;p34"/>
            <p:cNvGrpSpPr/>
            <p:nvPr/>
          </p:nvGrpSpPr>
          <p:grpSpPr>
            <a:xfrm>
              <a:off x="530055" y="862267"/>
              <a:ext cx="12701" cy="1"/>
              <a:chOff x="0" y="0"/>
              <a:chExt cx="12700" cy="0"/>
            </a:xfrm>
          </p:grpSpPr>
          <p:sp>
            <p:nvSpPr>
              <p:cNvPr id="59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32" name="Google Shape;3727;p34"/>
            <p:cNvSpPr/>
            <p:nvPr/>
          </p:nvSpPr>
          <p:spPr>
            <a:xfrm>
              <a:off x="977382" y="87120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935" name="Google Shape;3728;p34"/>
            <p:cNvGrpSpPr/>
            <p:nvPr/>
          </p:nvGrpSpPr>
          <p:grpSpPr>
            <a:xfrm>
              <a:off x="46040" y="562142"/>
              <a:ext cx="1" cy="12701"/>
              <a:chOff x="0" y="0"/>
              <a:chExt cx="0" cy="12700"/>
            </a:xfrm>
          </p:grpSpPr>
          <p:sp>
            <p:nvSpPr>
              <p:cNvPr id="593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3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38" name="Google Shape;3729;p34"/>
            <p:cNvGrpSpPr/>
            <p:nvPr/>
          </p:nvGrpSpPr>
          <p:grpSpPr>
            <a:xfrm>
              <a:off x="901746" y="879984"/>
              <a:ext cx="1" cy="12701"/>
              <a:chOff x="0" y="0"/>
              <a:chExt cx="0" cy="12700"/>
            </a:xfrm>
          </p:grpSpPr>
          <p:sp>
            <p:nvSpPr>
              <p:cNvPr id="59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41" name="Google Shape;3730;p34"/>
            <p:cNvGrpSpPr/>
            <p:nvPr/>
          </p:nvGrpSpPr>
          <p:grpSpPr>
            <a:xfrm>
              <a:off x="953933" y="879984"/>
              <a:ext cx="1" cy="12701"/>
              <a:chOff x="0" y="0"/>
              <a:chExt cx="0" cy="12700"/>
            </a:xfrm>
          </p:grpSpPr>
          <p:sp>
            <p:nvSpPr>
              <p:cNvPr id="593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4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44" name="Google Shape;3731;p34"/>
            <p:cNvGrpSpPr/>
            <p:nvPr/>
          </p:nvGrpSpPr>
          <p:grpSpPr>
            <a:xfrm>
              <a:off x="986453" y="883738"/>
              <a:ext cx="1" cy="12701"/>
              <a:chOff x="0" y="0"/>
              <a:chExt cx="0" cy="12700"/>
            </a:xfrm>
          </p:grpSpPr>
          <p:sp>
            <p:nvSpPr>
              <p:cNvPr id="594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4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45" name="Google Shape;3733;p34"/>
            <p:cNvSpPr/>
            <p:nvPr/>
          </p:nvSpPr>
          <p:spPr>
            <a:xfrm>
              <a:off x="35318" y="5608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48" name="Google Shape;3734;p34"/>
            <p:cNvGrpSpPr/>
            <p:nvPr/>
          </p:nvGrpSpPr>
          <p:grpSpPr>
            <a:xfrm>
              <a:off x="983635" y="887801"/>
              <a:ext cx="1" cy="12701"/>
              <a:chOff x="0" y="0"/>
              <a:chExt cx="0" cy="12700"/>
            </a:xfrm>
          </p:grpSpPr>
          <p:sp>
            <p:nvSpPr>
              <p:cNvPr id="594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4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51" name="Google Shape;3735;p34"/>
            <p:cNvGrpSpPr/>
            <p:nvPr/>
          </p:nvGrpSpPr>
          <p:grpSpPr>
            <a:xfrm>
              <a:off x="996759" y="895608"/>
              <a:ext cx="1" cy="12701"/>
              <a:chOff x="0" y="0"/>
              <a:chExt cx="0" cy="12700"/>
            </a:xfrm>
          </p:grpSpPr>
          <p:sp>
            <p:nvSpPr>
              <p:cNvPr id="594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5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52" name="Google Shape;3736;p34"/>
            <p:cNvSpPr/>
            <p:nvPr/>
          </p:nvSpPr>
          <p:spPr>
            <a:xfrm>
              <a:off x="991037" y="8965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55" name="Google Shape;3737;p34"/>
            <p:cNvGrpSpPr/>
            <p:nvPr/>
          </p:nvGrpSpPr>
          <p:grpSpPr>
            <a:xfrm>
              <a:off x="937595" y="903839"/>
              <a:ext cx="12701" cy="1"/>
              <a:chOff x="0" y="0"/>
              <a:chExt cx="12700" cy="0"/>
            </a:xfrm>
          </p:grpSpPr>
          <p:sp>
            <p:nvSpPr>
              <p:cNvPr id="595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5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56" name="Google Shape;3738;p34"/>
            <p:cNvSpPr/>
            <p:nvPr/>
          </p:nvSpPr>
          <p:spPr>
            <a:xfrm>
              <a:off x="989782" y="899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59" name="Google Shape;3739;p34"/>
            <p:cNvGrpSpPr/>
            <p:nvPr/>
          </p:nvGrpSpPr>
          <p:grpSpPr>
            <a:xfrm>
              <a:off x="993015" y="900607"/>
              <a:ext cx="1" cy="12701"/>
              <a:chOff x="0" y="0"/>
              <a:chExt cx="0" cy="12700"/>
            </a:xfrm>
          </p:grpSpPr>
          <p:sp>
            <p:nvSpPr>
              <p:cNvPr id="595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60" name="Google Shape;3741;p34"/>
            <p:cNvSpPr/>
            <p:nvPr/>
          </p:nvSpPr>
          <p:spPr>
            <a:xfrm>
              <a:off x="867266" y="9084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1" name="Google Shape;3742;p34"/>
            <p:cNvSpPr/>
            <p:nvPr/>
          </p:nvSpPr>
          <p:spPr>
            <a:xfrm>
              <a:off x="998844" y="9098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2" name="Google Shape;3744;p34"/>
            <p:cNvSpPr/>
            <p:nvPr/>
          </p:nvSpPr>
          <p:spPr>
            <a:xfrm>
              <a:off x="1004161" y="9133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3" name="Google Shape;3745;p34"/>
            <p:cNvSpPr/>
            <p:nvPr/>
          </p:nvSpPr>
          <p:spPr>
            <a:xfrm>
              <a:off x="1006660" y="9190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4" name="Google Shape;3746;p34"/>
            <p:cNvSpPr/>
            <p:nvPr/>
          </p:nvSpPr>
          <p:spPr>
            <a:xfrm>
              <a:off x="31265" y="5586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67" name="Google Shape;3748;p34"/>
            <p:cNvGrpSpPr/>
            <p:nvPr/>
          </p:nvGrpSpPr>
          <p:grpSpPr>
            <a:xfrm>
              <a:off x="825703" y="944157"/>
              <a:ext cx="12701" cy="1"/>
              <a:chOff x="0" y="0"/>
              <a:chExt cx="12700" cy="0"/>
            </a:xfrm>
          </p:grpSpPr>
          <p:sp>
            <p:nvSpPr>
              <p:cNvPr id="596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6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68" name="Google Shape;3749;p34"/>
            <p:cNvSpPr/>
            <p:nvPr/>
          </p:nvSpPr>
          <p:spPr>
            <a:xfrm>
              <a:off x="1030100" y="9462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69" name="Google Shape;3750;p34"/>
            <p:cNvSpPr/>
            <p:nvPr/>
          </p:nvSpPr>
          <p:spPr>
            <a:xfrm>
              <a:off x="1013068" y="96062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70" name="Google Shape;3751;p34"/>
            <p:cNvSpPr/>
            <p:nvPr/>
          </p:nvSpPr>
          <p:spPr>
            <a:xfrm>
              <a:off x="1019784" y="9671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71" name="Google Shape;3752;p34"/>
            <p:cNvSpPr/>
            <p:nvPr/>
          </p:nvSpPr>
          <p:spPr>
            <a:xfrm>
              <a:off x="1022284" y="9709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74" name="Google Shape;3753;p34"/>
            <p:cNvGrpSpPr/>
            <p:nvPr/>
          </p:nvGrpSpPr>
          <p:grpSpPr>
            <a:xfrm>
              <a:off x="1023538" y="977912"/>
              <a:ext cx="12701" cy="1"/>
              <a:chOff x="0" y="0"/>
              <a:chExt cx="12700" cy="0"/>
            </a:xfrm>
          </p:grpSpPr>
          <p:sp>
            <p:nvSpPr>
              <p:cNvPr id="59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7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77" name="Google Shape;3754;p34"/>
            <p:cNvGrpSpPr/>
            <p:nvPr/>
          </p:nvGrpSpPr>
          <p:grpSpPr>
            <a:xfrm>
              <a:off x="1024947" y="977912"/>
              <a:ext cx="12701" cy="1"/>
              <a:chOff x="0" y="0"/>
              <a:chExt cx="12700" cy="0"/>
            </a:xfrm>
          </p:grpSpPr>
          <p:sp>
            <p:nvSpPr>
              <p:cNvPr id="597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7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80" name="Google Shape;3755;p34"/>
            <p:cNvGrpSpPr/>
            <p:nvPr/>
          </p:nvGrpSpPr>
          <p:grpSpPr>
            <a:xfrm>
              <a:off x="1030515" y="972344"/>
              <a:ext cx="1" cy="12701"/>
              <a:chOff x="0" y="0"/>
              <a:chExt cx="0" cy="12700"/>
            </a:xfrm>
          </p:grpSpPr>
          <p:sp>
            <p:nvSpPr>
              <p:cNvPr id="59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7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83" name="Google Shape;3757;p34"/>
            <p:cNvGrpSpPr/>
            <p:nvPr/>
          </p:nvGrpSpPr>
          <p:grpSpPr>
            <a:xfrm>
              <a:off x="906339" y="981966"/>
              <a:ext cx="12701" cy="1"/>
              <a:chOff x="0" y="0"/>
              <a:chExt cx="12700" cy="0"/>
            </a:xfrm>
          </p:grpSpPr>
          <p:sp>
            <p:nvSpPr>
              <p:cNvPr id="598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8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86" name="Google Shape;3758;p34"/>
            <p:cNvGrpSpPr/>
            <p:nvPr/>
          </p:nvGrpSpPr>
          <p:grpSpPr>
            <a:xfrm>
              <a:off x="1057603" y="984475"/>
              <a:ext cx="12701" cy="1"/>
              <a:chOff x="0" y="0"/>
              <a:chExt cx="12700" cy="0"/>
            </a:xfrm>
          </p:grpSpPr>
          <p:sp>
            <p:nvSpPr>
              <p:cNvPr id="59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8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87" name="Google Shape;3759;p34"/>
            <p:cNvSpPr/>
            <p:nvPr/>
          </p:nvSpPr>
          <p:spPr>
            <a:xfrm>
              <a:off x="963004" y="98752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990" name="Google Shape;3760;p34"/>
            <p:cNvGrpSpPr/>
            <p:nvPr/>
          </p:nvGrpSpPr>
          <p:grpSpPr>
            <a:xfrm>
              <a:off x="115954" y="640684"/>
              <a:ext cx="12701" cy="1"/>
              <a:chOff x="0" y="0"/>
              <a:chExt cx="12700" cy="0"/>
            </a:xfrm>
          </p:grpSpPr>
          <p:sp>
            <p:nvSpPr>
              <p:cNvPr id="59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8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991" name="Google Shape;3762;p34"/>
            <p:cNvSpPr/>
            <p:nvPr/>
          </p:nvSpPr>
          <p:spPr>
            <a:xfrm>
              <a:off x="1087441" y="9971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5992" name="Google Shape;3764;p34"/>
            <p:cNvSpPr/>
            <p:nvPr/>
          </p:nvSpPr>
          <p:spPr>
            <a:xfrm>
              <a:off x="1057603" y="10009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5995" name="Google Shape;3765;p34"/>
            <p:cNvGrpSpPr/>
            <p:nvPr/>
          </p:nvGrpSpPr>
          <p:grpSpPr>
            <a:xfrm>
              <a:off x="1056194" y="1007905"/>
              <a:ext cx="12701" cy="1"/>
              <a:chOff x="0" y="0"/>
              <a:chExt cx="12700" cy="0"/>
            </a:xfrm>
          </p:grpSpPr>
          <p:sp>
            <p:nvSpPr>
              <p:cNvPr id="59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9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998" name="Google Shape;3767;p34"/>
            <p:cNvGrpSpPr/>
            <p:nvPr/>
          </p:nvGrpSpPr>
          <p:grpSpPr>
            <a:xfrm>
              <a:off x="113454" y="661624"/>
              <a:ext cx="12701" cy="1"/>
              <a:chOff x="0" y="0"/>
              <a:chExt cx="12700" cy="0"/>
            </a:xfrm>
          </p:grpSpPr>
          <p:sp>
            <p:nvSpPr>
              <p:cNvPr id="599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99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01" name="Google Shape;3768;p34"/>
            <p:cNvGrpSpPr/>
            <p:nvPr/>
          </p:nvGrpSpPr>
          <p:grpSpPr>
            <a:xfrm>
              <a:off x="1064010" y="1014467"/>
              <a:ext cx="12701" cy="1"/>
              <a:chOff x="0" y="0"/>
              <a:chExt cx="12700" cy="0"/>
            </a:xfrm>
          </p:grpSpPr>
          <p:sp>
            <p:nvSpPr>
              <p:cNvPr id="599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0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02" name="Google Shape;3770;p34"/>
            <p:cNvSpPr/>
            <p:nvPr/>
          </p:nvSpPr>
          <p:spPr>
            <a:xfrm>
              <a:off x="1120106" y="10231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03" name="Google Shape;3771;p34"/>
            <p:cNvSpPr/>
            <p:nvPr/>
          </p:nvSpPr>
          <p:spPr>
            <a:xfrm>
              <a:off x="1139483" y="10426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04" name="Google Shape;3772;p34"/>
            <p:cNvSpPr/>
            <p:nvPr/>
          </p:nvSpPr>
          <p:spPr>
            <a:xfrm>
              <a:off x="1142137" y="10440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07" name="Google Shape;3773;p34"/>
            <p:cNvGrpSpPr/>
            <p:nvPr/>
          </p:nvGrpSpPr>
          <p:grpSpPr>
            <a:xfrm>
              <a:off x="1150523" y="1044063"/>
              <a:ext cx="1" cy="12701"/>
              <a:chOff x="0" y="0"/>
              <a:chExt cx="0" cy="12700"/>
            </a:xfrm>
          </p:grpSpPr>
          <p:sp>
            <p:nvSpPr>
              <p:cNvPr id="600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0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0" name="Google Shape;3776;p34"/>
            <p:cNvGrpSpPr/>
            <p:nvPr/>
          </p:nvGrpSpPr>
          <p:grpSpPr>
            <a:xfrm>
              <a:off x="1160424" y="1058857"/>
              <a:ext cx="12701" cy="1"/>
              <a:chOff x="0" y="0"/>
              <a:chExt cx="12700" cy="0"/>
            </a:xfrm>
          </p:grpSpPr>
          <p:sp>
            <p:nvSpPr>
              <p:cNvPr id="600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0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3" name="Google Shape;3777;p34"/>
            <p:cNvGrpSpPr/>
            <p:nvPr/>
          </p:nvGrpSpPr>
          <p:grpSpPr>
            <a:xfrm>
              <a:off x="1157770" y="1062602"/>
              <a:ext cx="12701" cy="1"/>
              <a:chOff x="0" y="0"/>
              <a:chExt cx="12700" cy="0"/>
            </a:xfrm>
          </p:grpSpPr>
          <p:sp>
            <p:nvSpPr>
              <p:cNvPr id="601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1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6" name="Google Shape;3778;p34"/>
            <p:cNvGrpSpPr/>
            <p:nvPr/>
          </p:nvGrpSpPr>
          <p:grpSpPr>
            <a:xfrm>
              <a:off x="1173954" y="1058287"/>
              <a:ext cx="1" cy="12701"/>
              <a:chOff x="0" y="0"/>
              <a:chExt cx="0" cy="12700"/>
            </a:xfrm>
          </p:grpSpPr>
          <p:sp>
            <p:nvSpPr>
              <p:cNvPr id="601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1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19" name="Google Shape;3779;p34"/>
            <p:cNvGrpSpPr/>
            <p:nvPr/>
          </p:nvGrpSpPr>
          <p:grpSpPr>
            <a:xfrm>
              <a:off x="910401" y="1069164"/>
              <a:ext cx="12701" cy="1"/>
              <a:chOff x="0" y="0"/>
              <a:chExt cx="12700" cy="0"/>
            </a:xfrm>
          </p:grpSpPr>
          <p:sp>
            <p:nvSpPr>
              <p:cNvPr id="60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1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20" name="Google Shape;3780;p34"/>
            <p:cNvSpPr/>
            <p:nvPr/>
          </p:nvSpPr>
          <p:spPr>
            <a:xfrm>
              <a:off x="1186363" y="10675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23" name="Google Shape;3781;p34"/>
            <p:cNvGrpSpPr/>
            <p:nvPr/>
          </p:nvGrpSpPr>
          <p:grpSpPr>
            <a:xfrm>
              <a:off x="1233649" y="1085635"/>
              <a:ext cx="1" cy="12701"/>
              <a:chOff x="0" y="0"/>
              <a:chExt cx="0" cy="12700"/>
            </a:xfrm>
          </p:grpSpPr>
          <p:sp>
            <p:nvSpPr>
              <p:cNvPr id="60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2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24" name="Google Shape;3782;p34"/>
            <p:cNvSpPr/>
            <p:nvPr/>
          </p:nvSpPr>
          <p:spPr>
            <a:xfrm>
              <a:off x="69074" y="5321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27" name="Google Shape;3783;p34"/>
            <p:cNvGrpSpPr/>
            <p:nvPr/>
          </p:nvGrpSpPr>
          <p:grpSpPr>
            <a:xfrm>
              <a:off x="1230743" y="1096666"/>
              <a:ext cx="12701" cy="1"/>
              <a:chOff x="0" y="0"/>
              <a:chExt cx="12700" cy="0"/>
            </a:xfrm>
          </p:grpSpPr>
          <p:sp>
            <p:nvSpPr>
              <p:cNvPr id="602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2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30" name="Google Shape;3785;p34"/>
            <p:cNvGrpSpPr/>
            <p:nvPr/>
          </p:nvGrpSpPr>
          <p:grpSpPr>
            <a:xfrm>
              <a:off x="1250120" y="1099175"/>
              <a:ext cx="12701" cy="1"/>
              <a:chOff x="0" y="0"/>
              <a:chExt cx="12700" cy="0"/>
            </a:xfrm>
          </p:grpSpPr>
          <p:sp>
            <p:nvSpPr>
              <p:cNvPr id="602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31" name="Google Shape;3786;p34"/>
            <p:cNvSpPr/>
            <p:nvPr/>
          </p:nvSpPr>
          <p:spPr>
            <a:xfrm>
              <a:off x="75636" y="637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34" name="Google Shape;3787;p34"/>
            <p:cNvGrpSpPr/>
            <p:nvPr/>
          </p:nvGrpSpPr>
          <p:grpSpPr>
            <a:xfrm>
              <a:off x="194081" y="635685"/>
              <a:ext cx="12701" cy="1"/>
              <a:chOff x="0" y="0"/>
              <a:chExt cx="12700" cy="0"/>
            </a:xfrm>
          </p:grpSpPr>
          <p:sp>
            <p:nvSpPr>
              <p:cNvPr id="603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3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37" name="Google Shape;3789;p34"/>
            <p:cNvGrpSpPr/>
            <p:nvPr/>
          </p:nvGrpSpPr>
          <p:grpSpPr>
            <a:xfrm>
              <a:off x="1406383" y="1120115"/>
              <a:ext cx="12701" cy="1"/>
              <a:chOff x="0" y="0"/>
              <a:chExt cx="12700" cy="0"/>
            </a:xfrm>
          </p:grpSpPr>
          <p:sp>
            <p:nvSpPr>
              <p:cNvPr id="60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38" name="Google Shape;3790;p34"/>
            <p:cNvSpPr/>
            <p:nvPr/>
          </p:nvSpPr>
          <p:spPr>
            <a:xfrm>
              <a:off x="58767" y="5255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41" name="Google Shape;3791;p34"/>
            <p:cNvGrpSpPr/>
            <p:nvPr/>
          </p:nvGrpSpPr>
          <p:grpSpPr>
            <a:xfrm>
              <a:off x="1432641" y="1121351"/>
              <a:ext cx="12701" cy="1"/>
              <a:chOff x="0" y="0"/>
              <a:chExt cx="12700" cy="0"/>
            </a:xfrm>
          </p:grpSpPr>
          <p:sp>
            <p:nvSpPr>
              <p:cNvPr id="603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4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42" name="Google Shape;3792;p34"/>
            <p:cNvSpPr/>
            <p:nvPr/>
          </p:nvSpPr>
          <p:spPr>
            <a:xfrm>
              <a:off x="1403884" y="1115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43" name="Google Shape;3793;p34"/>
            <p:cNvSpPr/>
            <p:nvPr/>
          </p:nvSpPr>
          <p:spPr>
            <a:xfrm>
              <a:off x="1448255" y="1116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46" name="Google Shape;3794;p34"/>
            <p:cNvGrpSpPr/>
            <p:nvPr/>
          </p:nvGrpSpPr>
          <p:grpSpPr>
            <a:xfrm>
              <a:off x="1359504" y="1123860"/>
              <a:ext cx="12701" cy="1"/>
              <a:chOff x="0" y="0"/>
              <a:chExt cx="12700" cy="0"/>
            </a:xfrm>
          </p:grpSpPr>
          <p:sp>
            <p:nvSpPr>
              <p:cNvPr id="604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4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49" name="Google Shape;3796;p34"/>
            <p:cNvGrpSpPr/>
            <p:nvPr/>
          </p:nvGrpSpPr>
          <p:grpSpPr>
            <a:xfrm>
              <a:off x="1353657" y="1119382"/>
              <a:ext cx="1" cy="12701"/>
              <a:chOff x="0" y="0"/>
              <a:chExt cx="0" cy="12700"/>
            </a:xfrm>
          </p:grpSpPr>
          <p:sp>
            <p:nvSpPr>
              <p:cNvPr id="604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4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50" name="Google Shape;3797;p34"/>
            <p:cNvSpPr/>
            <p:nvPr/>
          </p:nvSpPr>
          <p:spPr>
            <a:xfrm>
              <a:off x="1440448" y="11270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53" name="Google Shape;3798;p34"/>
            <p:cNvGrpSpPr/>
            <p:nvPr/>
          </p:nvGrpSpPr>
          <p:grpSpPr>
            <a:xfrm>
              <a:off x="1426079" y="1138238"/>
              <a:ext cx="12701" cy="1"/>
              <a:chOff x="0" y="0"/>
              <a:chExt cx="12700" cy="0"/>
            </a:xfrm>
          </p:grpSpPr>
          <p:sp>
            <p:nvSpPr>
              <p:cNvPr id="605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5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54" name="Google Shape;3800;p34"/>
            <p:cNvSpPr/>
            <p:nvPr/>
          </p:nvSpPr>
          <p:spPr>
            <a:xfrm>
              <a:off x="1399976" y="11364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55" name="Google Shape;3801;p34"/>
            <p:cNvSpPr/>
            <p:nvPr/>
          </p:nvSpPr>
          <p:spPr>
            <a:xfrm>
              <a:off x="985883" y="1137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56" name="Google Shape;3802;p34"/>
            <p:cNvSpPr/>
            <p:nvPr/>
          </p:nvSpPr>
          <p:spPr>
            <a:xfrm>
              <a:off x="1457326" y="11534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59" name="Google Shape;3803;p34"/>
            <p:cNvGrpSpPr/>
            <p:nvPr/>
          </p:nvGrpSpPr>
          <p:grpSpPr>
            <a:xfrm>
              <a:off x="1358258" y="1165432"/>
              <a:ext cx="12701" cy="1"/>
              <a:chOff x="0" y="0"/>
              <a:chExt cx="12700" cy="0"/>
            </a:xfrm>
          </p:grpSpPr>
          <p:sp>
            <p:nvSpPr>
              <p:cNvPr id="605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5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60" name="Google Shape;3804;p34"/>
            <p:cNvSpPr/>
            <p:nvPr/>
          </p:nvSpPr>
          <p:spPr>
            <a:xfrm>
              <a:off x="1018888" y="115986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61" name="Google Shape;3805;p34"/>
            <p:cNvSpPr/>
            <p:nvPr/>
          </p:nvSpPr>
          <p:spPr>
            <a:xfrm>
              <a:off x="1423416" y="11662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64" name="Google Shape;3806;p34"/>
            <p:cNvGrpSpPr/>
            <p:nvPr/>
          </p:nvGrpSpPr>
          <p:grpSpPr>
            <a:xfrm>
              <a:off x="1199893" y="1197518"/>
              <a:ext cx="1" cy="12701"/>
              <a:chOff x="0" y="0"/>
              <a:chExt cx="0" cy="12700"/>
            </a:xfrm>
          </p:grpSpPr>
          <p:sp>
            <p:nvSpPr>
              <p:cNvPr id="60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6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67" name="Google Shape;3807;p34"/>
            <p:cNvGrpSpPr/>
            <p:nvPr/>
          </p:nvGrpSpPr>
          <p:grpSpPr>
            <a:xfrm>
              <a:off x="1223342" y="1208143"/>
              <a:ext cx="1" cy="12701"/>
              <a:chOff x="0" y="0"/>
              <a:chExt cx="0" cy="12700"/>
            </a:xfrm>
          </p:grpSpPr>
          <p:sp>
            <p:nvSpPr>
              <p:cNvPr id="606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6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70" name="Google Shape;3809;p34"/>
            <p:cNvGrpSpPr/>
            <p:nvPr/>
          </p:nvGrpSpPr>
          <p:grpSpPr>
            <a:xfrm>
              <a:off x="1491496" y="1258776"/>
              <a:ext cx="1" cy="12701"/>
              <a:chOff x="0" y="0"/>
              <a:chExt cx="0" cy="12700"/>
            </a:xfrm>
          </p:grpSpPr>
          <p:sp>
            <p:nvSpPr>
              <p:cNvPr id="60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73" name="Google Shape;3810;p34"/>
            <p:cNvGrpSpPr/>
            <p:nvPr/>
          </p:nvGrpSpPr>
          <p:grpSpPr>
            <a:xfrm>
              <a:off x="1452415" y="1283461"/>
              <a:ext cx="1" cy="12701"/>
              <a:chOff x="0" y="0"/>
              <a:chExt cx="0" cy="12700"/>
            </a:xfrm>
          </p:grpSpPr>
          <p:sp>
            <p:nvSpPr>
              <p:cNvPr id="607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7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74" name="Google Shape;3811;p34"/>
            <p:cNvSpPr/>
            <p:nvPr/>
          </p:nvSpPr>
          <p:spPr>
            <a:xfrm>
              <a:off x="675724" y="487296"/>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5" name="Google Shape;3812;p34"/>
            <p:cNvSpPr/>
            <p:nvPr/>
          </p:nvSpPr>
          <p:spPr>
            <a:xfrm>
              <a:off x="1093849" y="6066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6" name="Google Shape;3813;p34"/>
            <p:cNvSpPr/>
            <p:nvPr/>
          </p:nvSpPr>
          <p:spPr>
            <a:xfrm>
              <a:off x="1237149" y="2033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7" name="Google Shape;3814;p34"/>
            <p:cNvSpPr/>
            <p:nvPr/>
          </p:nvSpPr>
          <p:spPr>
            <a:xfrm>
              <a:off x="694753" y="56465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78" name="Google Shape;3815;p34"/>
            <p:cNvSpPr/>
            <p:nvPr/>
          </p:nvSpPr>
          <p:spPr>
            <a:xfrm>
              <a:off x="1036035" y="6493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81" name="Google Shape;3816;p34"/>
            <p:cNvGrpSpPr/>
            <p:nvPr/>
          </p:nvGrpSpPr>
          <p:grpSpPr>
            <a:xfrm>
              <a:off x="1301054" y="282532"/>
              <a:ext cx="12701" cy="1"/>
              <a:chOff x="0" y="0"/>
              <a:chExt cx="12700" cy="0"/>
            </a:xfrm>
          </p:grpSpPr>
          <p:sp>
            <p:nvSpPr>
              <p:cNvPr id="607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8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84" name="Google Shape;3817;p34"/>
            <p:cNvGrpSpPr/>
            <p:nvPr/>
          </p:nvGrpSpPr>
          <p:grpSpPr>
            <a:xfrm>
              <a:off x="671940" y="386908"/>
              <a:ext cx="12701" cy="1"/>
              <a:chOff x="0" y="0"/>
              <a:chExt cx="12700" cy="0"/>
            </a:xfrm>
          </p:grpSpPr>
          <p:sp>
            <p:nvSpPr>
              <p:cNvPr id="608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8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85" name="Google Shape;3818;p34"/>
            <p:cNvSpPr/>
            <p:nvPr/>
          </p:nvSpPr>
          <p:spPr>
            <a:xfrm>
              <a:off x="1076980" y="6168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86" name="Google Shape;3820;p34"/>
            <p:cNvSpPr/>
            <p:nvPr/>
          </p:nvSpPr>
          <p:spPr>
            <a:xfrm>
              <a:off x="998844" y="671534"/>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89" name="Google Shape;3821;p34"/>
            <p:cNvGrpSpPr/>
            <p:nvPr/>
          </p:nvGrpSpPr>
          <p:grpSpPr>
            <a:xfrm>
              <a:off x="1060508" y="633716"/>
              <a:ext cx="1" cy="12701"/>
              <a:chOff x="0" y="0"/>
              <a:chExt cx="0" cy="12700"/>
            </a:xfrm>
          </p:grpSpPr>
          <p:sp>
            <p:nvSpPr>
              <p:cNvPr id="608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90" name="Google Shape;3822;p34"/>
            <p:cNvSpPr/>
            <p:nvPr/>
          </p:nvSpPr>
          <p:spPr>
            <a:xfrm>
              <a:off x="980721" y="6828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91" name="Google Shape;3823;p34"/>
            <p:cNvSpPr/>
            <p:nvPr/>
          </p:nvSpPr>
          <p:spPr>
            <a:xfrm>
              <a:off x="1049786" y="637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092" name="Google Shape;3824;p34"/>
            <p:cNvSpPr/>
            <p:nvPr/>
          </p:nvSpPr>
          <p:spPr>
            <a:xfrm>
              <a:off x="1121351" y="579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095" name="Google Shape;3825;p34"/>
            <p:cNvGrpSpPr/>
            <p:nvPr/>
          </p:nvGrpSpPr>
          <p:grpSpPr>
            <a:xfrm>
              <a:off x="1122605" y="584751"/>
              <a:ext cx="12701" cy="1"/>
              <a:chOff x="0" y="0"/>
              <a:chExt cx="12700" cy="0"/>
            </a:xfrm>
          </p:grpSpPr>
          <p:sp>
            <p:nvSpPr>
              <p:cNvPr id="60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9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098" name="Google Shape;3826;p34"/>
            <p:cNvGrpSpPr/>
            <p:nvPr/>
          </p:nvGrpSpPr>
          <p:grpSpPr>
            <a:xfrm>
              <a:off x="1129582" y="577774"/>
              <a:ext cx="1" cy="12701"/>
              <a:chOff x="0" y="0"/>
              <a:chExt cx="0" cy="12700"/>
            </a:xfrm>
          </p:grpSpPr>
          <p:sp>
            <p:nvSpPr>
              <p:cNvPr id="609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9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99" name="Google Shape;3828;p34"/>
            <p:cNvSpPr/>
            <p:nvPr/>
          </p:nvSpPr>
          <p:spPr>
            <a:xfrm>
              <a:off x="1204650" y="1558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02" name="Google Shape;3829;p34"/>
            <p:cNvGrpSpPr/>
            <p:nvPr/>
          </p:nvGrpSpPr>
          <p:grpSpPr>
            <a:xfrm>
              <a:off x="1043639" y="648085"/>
              <a:ext cx="1" cy="12701"/>
              <a:chOff x="0" y="0"/>
              <a:chExt cx="0" cy="12700"/>
            </a:xfrm>
          </p:grpSpPr>
          <p:sp>
            <p:nvSpPr>
              <p:cNvPr id="61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05" name="Google Shape;3830;p34"/>
            <p:cNvGrpSpPr/>
            <p:nvPr/>
          </p:nvGrpSpPr>
          <p:grpSpPr>
            <a:xfrm>
              <a:off x="1041131" y="649339"/>
              <a:ext cx="1" cy="12701"/>
              <a:chOff x="0" y="0"/>
              <a:chExt cx="0" cy="12700"/>
            </a:xfrm>
          </p:grpSpPr>
          <p:sp>
            <p:nvSpPr>
              <p:cNvPr id="61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08" name="Google Shape;3832;p34"/>
            <p:cNvGrpSpPr/>
            <p:nvPr/>
          </p:nvGrpSpPr>
          <p:grpSpPr>
            <a:xfrm>
              <a:off x="687563" y="543179"/>
              <a:ext cx="12701" cy="1"/>
              <a:chOff x="0" y="0"/>
              <a:chExt cx="12700" cy="0"/>
            </a:xfrm>
          </p:grpSpPr>
          <p:sp>
            <p:nvSpPr>
              <p:cNvPr id="610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0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09" name="Google Shape;3833;p34"/>
            <p:cNvSpPr/>
            <p:nvPr/>
          </p:nvSpPr>
          <p:spPr>
            <a:xfrm>
              <a:off x="1176047" y="5246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10" name="Google Shape;3834;p34"/>
            <p:cNvSpPr/>
            <p:nvPr/>
          </p:nvSpPr>
          <p:spPr>
            <a:xfrm>
              <a:off x="906339" y="999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11" name="Google Shape;3835;p34"/>
            <p:cNvSpPr/>
            <p:nvPr/>
          </p:nvSpPr>
          <p:spPr>
            <a:xfrm>
              <a:off x="693035" y="5205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12" name="Google Shape;3836;p34"/>
            <p:cNvSpPr/>
            <p:nvPr/>
          </p:nvSpPr>
          <p:spPr>
            <a:xfrm>
              <a:off x="1217619" y="4383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15" name="Google Shape;3837;p34"/>
            <p:cNvGrpSpPr/>
            <p:nvPr/>
          </p:nvGrpSpPr>
          <p:grpSpPr>
            <a:xfrm>
              <a:off x="725788" y="610276"/>
              <a:ext cx="1" cy="12701"/>
              <a:chOff x="0" y="0"/>
              <a:chExt cx="0" cy="12700"/>
            </a:xfrm>
          </p:grpSpPr>
          <p:sp>
            <p:nvSpPr>
              <p:cNvPr id="611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1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18" name="Google Shape;3839;p34"/>
            <p:cNvGrpSpPr/>
            <p:nvPr/>
          </p:nvGrpSpPr>
          <p:grpSpPr>
            <a:xfrm>
              <a:off x="890715" y="113445"/>
              <a:ext cx="12701" cy="1"/>
              <a:chOff x="0" y="0"/>
              <a:chExt cx="12700" cy="0"/>
            </a:xfrm>
          </p:grpSpPr>
          <p:sp>
            <p:nvSpPr>
              <p:cNvPr id="611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19" name="Google Shape;3840;p34"/>
            <p:cNvSpPr/>
            <p:nvPr/>
          </p:nvSpPr>
          <p:spPr>
            <a:xfrm>
              <a:off x="1092603" y="563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20" name="Google Shape;3841;p34"/>
            <p:cNvSpPr/>
            <p:nvPr/>
          </p:nvSpPr>
          <p:spPr>
            <a:xfrm>
              <a:off x="1217619" y="1858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23" name="Google Shape;3842;p34"/>
            <p:cNvGrpSpPr/>
            <p:nvPr/>
          </p:nvGrpSpPr>
          <p:grpSpPr>
            <a:xfrm>
              <a:off x="759852" y="205236"/>
              <a:ext cx="1" cy="12701"/>
              <a:chOff x="0" y="0"/>
              <a:chExt cx="0" cy="12700"/>
            </a:xfrm>
          </p:grpSpPr>
          <p:sp>
            <p:nvSpPr>
              <p:cNvPr id="61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2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24" name="Google Shape;3843;p34"/>
            <p:cNvSpPr/>
            <p:nvPr/>
          </p:nvSpPr>
          <p:spPr>
            <a:xfrm>
              <a:off x="746322" y="2130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27" name="Google Shape;3844;p34"/>
            <p:cNvGrpSpPr/>
            <p:nvPr/>
          </p:nvGrpSpPr>
          <p:grpSpPr>
            <a:xfrm>
              <a:off x="752054" y="214452"/>
              <a:ext cx="1" cy="12701"/>
              <a:chOff x="0" y="0"/>
              <a:chExt cx="0" cy="12700"/>
            </a:xfrm>
          </p:grpSpPr>
          <p:sp>
            <p:nvSpPr>
              <p:cNvPr id="612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30" name="Google Shape;3845;p34"/>
            <p:cNvGrpSpPr/>
            <p:nvPr/>
          </p:nvGrpSpPr>
          <p:grpSpPr>
            <a:xfrm>
              <a:off x="1212466" y="224092"/>
              <a:ext cx="12701" cy="1"/>
              <a:chOff x="0" y="0"/>
              <a:chExt cx="12700" cy="0"/>
            </a:xfrm>
          </p:grpSpPr>
          <p:sp>
            <p:nvSpPr>
              <p:cNvPr id="612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33" name="Google Shape;3846;p34"/>
            <p:cNvGrpSpPr/>
            <p:nvPr/>
          </p:nvGrpSpPr>
          <p:grpSpPr>
            <a:xfrm>
              <a:off x="1241465" y="219614"/>
              <a:ext cx="1" cy="12701"/>
              <a:chOff x="0" y="0"/>
              <a:chExt cx="0" cy="12700"/>
            </a:xfrm>
          </p:grpSpPr>
          <p:sp>
            <p:nvSpPr>
              <p:cNvPr id="613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3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34" name="Google Shape;3847;p34"/>
            <p:cNvSpPr/>
            <p:nvPr/>
          </p:nvSpPr>
          <p:spPr>
            <a:xfrm>
              <a:off x="762851" y="458539"/>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5" name="Google Shape;3848;p34"/>
            <p:cNvSpPr/>
            <p:nvPr/>
          </p:nvSpPr>
          <p:spPr>
            <a:xfrm>
              <a:off x="781323" y="5308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6" name="Google Shape;3849;p34"/>
            <p:cNvSpPr/>
            <p:nvPr/>
          </p:nvSpPr>
          <p:spPr>
            <a:xfrm>
              <a:off x="768787" y="34399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7" name="Google Shape;3850;p34"/>
            <p:cNvSpPr/>
            <p:nvPr/>
          </p:nvSpPr>
          <p:spPr>
            <a:xfrm>
              <a:off x="829355" y="245090"/>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8" name="Google Shape;3851;p34"/>
            <p:cNvSpPr/>
            <p:nvPr/>
          </p:nvSpPr>
          <p:spPr>
            <a:xfrm>
              <a:off x="998217" y="5607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39" name="Google Shape;3852;p34"/>
            <p:cNvSpPr/>
            <p:nvPr/>
          </p:nvSpPr>
          <p:spPr>
            <a:xfrm>
              <a:off x="847271" y="230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0" name="Google Shape;3853;p34"/>
            <p:cNvSpPr/>
            <p:nvPr/>
          </p:nvSpPr>
          <p:spPr>
            <a:xfrm>
              <a:off x="1153518" y="3818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1" name="Google Shape;3854;p34"/>
            <p:cNvSpPr/>
            <p:nvPr/>
          </p:nvSpPr>
          <p:spPr>
            <a:xfrm>
              <a:off x="761946" y="428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2" name="Google Shape;3855;p34"/>
            <p:cNvSpPr/>
            <p:nvPr/>
          </p:nvSpPr>
          <p:spPr>
            <a:xfrm>
              <a:off x="1154016" y="37713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3" name="Google Shape;3856;p34"/>
            <p:cNvSpPr/>
            <p:nvPr/>
          </p:nvSpPr>
          <p:spPr>
            <a:xfrm>
              <a:off x="897895" y="6232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4" name="Google Shape;3857;p34"/>
            <p:cNvSpPr/>
            <p:nvPr/>
          </p:nvSpPr>
          <p:spPr>
            <a:xfrm>
              <a:off x="901331" y="6223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5" name="Google Shape;3858;p34"/>
            <p:cNvSpPr/>
            <p:nvPr/>
          </p:nvSpPr>
          <p:spPr>
            <a:xfrm>
              <a:off x="946997" y="17148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6" name="Google Shape;3859;p34"/>
            <p:cNvSpPr/>
            <p:nvPr/>
          </p:nvSpPr>
          <p:spPr>
            <a:xfrm>
              <a:off x="1082013" y="178051"/>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47" name="Google Shape;3860;p34"/>
            <p:cNvSpPr/>
            <p:nvPr/>
          </p:nvSpPr>
          <p:spPr>
            <a:xfrm>
              <a:off x="786794" y="55432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50" name="Google Shape;3861;p34"/>
            <p:cNvGrpSpPr/>
            <p:nvPr/>
          </p:nvGrpSpPr>
          <p:grpSpPr>
            <a:xfrm>
              <a:off x="826948" y="254085"/>
              <a:ext cx="12701" cy="1"/>
              <a:chOff x="0" y="0"/>
              <a:chExt cx="12700" cy="0"/>
            </a:xfrm>
          </p:grpSpPr>
          <p:sp>
            <p:nvSpPr>
              <p:cNvPr id="614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4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53" name="Google Shape;3863;p34"/>
            <p:cNvGrpSpPr/>
            <p:nvPr/>
          </p:nvGrpSpPr>
          <p:grpSpPr>
            <a:xfrm>
              <a:off x="1169900" y="254924"/>
              <a:ext cx="1" cy="12701"/>
              <a:chOff x="0" y="0"/>
              <a:chExt cx="0" cy="12700"/>
            </a:xfrm>
          </p:grpSpPr>
          <p:sp>
            <p:nvSpPr>
              <p:cNvPr id="615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5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56" name="Google Shape;3864;p34"/>
            <p:cNvGrpSpPr/>
            <p:nvPr/>
          </p:nvGrpSpPr>
          <p:grpSpPr>
            <a:xfrm>
              <a:off x="796116" y="296496"/>
              <a:ext cx="1" cy="12701"/>
              <a:chOff x="0" y="0"/>
              <a:chExt cx="0" cy="12700"/>
            </a:xfrm>
          </p:grpSpPr>
          <p:sp>
            <p:nvSpPr>
              <p:cNvPr id="61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5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59" name="Google Shape;3865;p34"/>
            <p:cNvGrpSpPr/>
            <p:nvPr/>
          </p:nvGrpSpPr>
          <p:grpSpPr>
            <a:xfrm>
              <a:off x="772667" y="359008"/>
              <a:ext cx="1" cy="12701"/>
              <a:chOff x="0" y="0"/>
              <a:chExt cx="0" cy="12700"/>
            </a:xfrm>
          </p:grpSpPr>
          <p:sp>
            <p:nvSpPr>
              <p:cNvPr id="615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62" name="Google Shape;3866;p34"/>
            <p:cNvGrpSpPr/>
            <p:nvPr/>
          </p:nvGrpSpPr>
          <p:grpSpPr>
            <a:xfrm>
              <a:off x="1140728" y="415355"/>
              <a:ext cx="12701" cy="1"/>
              <a:chOff x="0" y="0"/>
              <a:chExt cx="12700" cy="0"/>
            </a:xfrm>
          </p:grpSpPr>
          <p:sp>
            <p:nvSpPr>
              <p:cNvPr id="616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63" name="Google Shape;3867;p34"/>
            <p:cNvSpPr/>
            <p:nvPr/>
          </p:nvSpPr>
          <p:spPr>
            <a:xfrm>
              <a:off x="1122449" y="44816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166" name="Google Shape;3868;p34"/>
            <p:cNvGrpSpPr/>
            <p:nvPr/>
          </p:nvGrpSpPr>
          <p:grpSpPr>
            <a:xfrm>
              <a:off x="760700" y="451928"/>
              <a:ext cx="12701" cy="1"/>
              <a:chOff x="0" y="0"/>
              <a:chExt cx="12700" cy="0"/>
            </a:xfrm>
          </p:grpSpPr>
          <p:sp>
            <p:nvSpPr>
              <p:cNvPr id="616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6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67" name="Google Shape;3869;p34"/>
            <p:cNvSpPr/>
            <p:nvPr/>
          </p:nvSpPr>
          <p:spPr>
            <a:xfrm>
              <a:off x="1125838" y="44841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170" name="Google Shape;3870;p34"/>
            <p:cNvGrpSpPr/>
            <p:nvPr/>
          </p:nvGrpSpPr>
          <p:grpSpPr>
            <a:xfrm>
              <a:off x="783301" y="515262"/>
              <a:ext cx="1" cy="12701"/>
              <a:chOff x="0" y="0"/>
              <a:chExt cx="0" cy="12700"/>
            </a:xfrm>
          </p:grpSpPr>
          <p:sp>
            <p:nvSpPr>
              <p:cNvPr id="61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71" name="Google Shape;3871;p34"/>
            <p:cNvSpPr/>
            <p:nvPr/>
          </p:nvSpPr>
          <p:spPr>
            <a:xfrm>
              <a:off x="899922" y="6234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72" name="Google Shape;3873;p34"/>
            <p:cNvSpPr/>
            <p:nvPr/>
          </p:nvSpPr>
          <p:spPr>
            <a:xfrm>
              <a:off x="791957" y="563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75" name="Google Shape;3874;p34"/>
            <p:cNvGrpSpPr/>
            <p:nvPr/>
          </p:nvGrpSpPr>
          <p:grpSpPr>
            <a:xfrm>
              <a:off x="1078234" y="180957"/>
              <a:ext cx="12701" cy="1"/>
              <a:chOff x="0" y="0"/>
              <a:chExt cx="12700" cy="0"/>
            </a:xfrm>
          </p:grpSpPr>
          <p:sp>
            <p:nvSpPr>
              <p:cNvPr id="617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7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178" name="Google Shape;3875;p34"/>
            <p:cNvGrpSpPr/>
            <p:nvPr/>
          </p:nvGrpSpPr>
          <p:grpSpPr>
            <a:xfrm>
              <a:off x="1085211" y="175388"/>
              <a:ext cx="1" cy="12701"/>
              <a:chOff x="0" y="0"/>
              <a:chExt cx="0" cy="12700"/>
            </a:xfrm>
          </p:grpSpPr>
          <p:sp>
            <p:nvSpPr>
              <p:cNvPr id="617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7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79" name="Google Shape;3876;p34"/>
            <p:cNvSpPr/>
            <p:nvPr/>
          </p:nvSpPr>
          <p:spPr>
            <a:xfrm>
              <a:off x="1006317" y="55432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82" name="Google Shape;3877;p34"/>
            <p:cNvGrpSpPr/>
            <p:nvPr/>
          </p:nvGrpSpPr>
          <p:grpSpPr>
            <a:xfrm>
              <a:off x="1007905" y="560048"/>
              <a:ext cx="12701" cy="1"/>
              <a:chOff x="0" y="0"/>
              <a:chExt cx="12700" cy="0"/>
            </a:xfrm>
          </p:grpSpPr>
          <p:sp>
            <p:nvSpPr>
              <p:cNvPr id="618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8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83" name="Google Shape;3878;p34"/>
            <p:cNvSpPr/>
            <p:nvPr/>
          </p:nvSpPr>
          <p:spPr>
            <a:xfrm>
              <a:off x="1067561" y="52838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186" name="Google Shape;3879;p34"/>
            <p:cNvGrpSpPr/>
            <p:nvPr/>
          </p:nvGrpSpPr>
          <p:grpSpPr>
            <a:xfrm>
              <a:off x="894769" y="631631"/>
              <a:ext cx="12701" cy="1"/>
              <a:chOff x="0" y="0"/>
              <a:chExt cx="12700" cy="0"/>
            </a:xfrm>
          </p:grpSpPr>
          <p:sp>
            <p:nvSpPr>
              <p:cNvPr id="618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8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87" name="Google Shape;3880;p34"/>
            <p:cNvSpPr/>
            <p:nvPr/>
          </p:nvSpPr>
          <p:spPr>
            <a:xfrm>
              <a:off x="1091773" y="438804"/>
              <a:ext cx="16870" cy="21451"/>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88" name="Google Shape;3881;p34"/>
            <p:cNvSpPr/>
            <p:nvPr/>
          </p:nvSpPr>
          <p:spPr>
            <a:xfrm>
              <a:off x="1048947" y="191021"/>
              <a:ext cx="24686"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89" name="Google Shape;3882;p34"/>
            <p:cNvSpPr/>
            <p:nvPr/>
          </p:nvSpPr>
          <p:spPr>
            <a:xfrm>
              <a:off x="936516" y="573021"/>
              <a:ext cx="12701"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0" name="Google Shape;3883;p34"/>
            <p:cNvSpPr/>
            <p:nvPr/>
          </p:nvSpPr>
          <p:spPr>
            <a:xfrm>
              <a:off x="794456" y="501299"/>
              <a:ext cx="12701" cy="17196"/>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1" name="Google Shape;3884;p34"/>
            <p:cNvSpPr/>
            <p:nvPr/>
          </p:nvSpPr>
          <p:spPr>
            <a:xfrm>
              <a:off x="888064" y="225549"/>
              <a:ext cx="14202"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2" name="Google Shape;3885;p34"/>
            <p:cNvSpPr/>
            <p:nvPr/>
          </p:nvSpPr>
          <p:spPr>
            <a:xfrm>
              <a:off x="981700" y="184450"/>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3" name="Google Shape;3886;p34"/>
            <p:cNvSpPr/>
            <p:nvPr/>
          </p:nvSpPr>
          <p:spPr>
            <a:xfrm>
              <a:off x="1024262" y="187113"/>
              <a:ext cx="12816"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4" name="Google Shape;3887;p34"/>
            <p:cNvSpPr/>
            <p:nvPr/>
          </p:nvSpPr>
          <p:spPr>
            <a:xfrm>
              <a:off x="849925" y="254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5" name="Google Shape;3888;p34"/>
            <p:cNvSpPr/>
            <p:nvPr/>
          </p:nvSpPr>
          <p:spPr>
            <a:xfrm>
              <a:off x="907120" y="5915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6" name="Google Shape;3889;p34"/>
            <p:cNvSpPr/>
            <p:nvPr/>
          </p:nvSpPr>
          <p:spPr>
            <a:xfrm>
              <a:off x="915555" y="5829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7" name="Google Shape;3890;p34"/>
            <p:cNvSpPr/>
            <p:nvPr/>
          </p:nvSpPr>
          <p:spPr>
            <a:xfrm>
              <a:off x="971756" y="548554"/>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8" name="Google Shape;3891;p34"/>
            <p:cNvSpPr/>
            <p:nvPr/>
          </p:nvSpPr>
          <p:spPr>
            <a:xfrm>
              <a:off x="804299" y="538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199" name="Google Shape;3892;p34"/>
            <p:cNvSpPr/>
            <p:nvPr/>
          </p:nvSpPr>
          <p:spPr>
            <a:xfrm>
              <a:off x="819296" y="577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0" name="Google Shape;3893;p34"/>
            <p:cNvSpPr/>
            <p:nvPr/>
          </p:nvSpPr>
          <p:spPr>
            <a:xfrm>
              <a:off x="964934" y="558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1" name="Google Shape;3894;p34"/>
            <p:cNvSpPr/>
            <p:nvPr/>
          </p:nvSpPr>
          <p:spPr>
            <a:xfrm>
              <a:off x="787267" y="4000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2" name="Google Shape;3895;p34"/>
            <p:cNvSpPr/>
            <p:nvPr/>
          </p:nvSpPr>
          <p:spPr>
            <a:xfrm>
              <a:off x="803518" y="526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3" name="Google Shape;3896;p34"/>
            <p:cNvSpPr/>
            <p:nvPr/>
          </p:nvSpPr>
          <p:spPr>
            <a:xfrm>
              <a:off x="923207" y="205672"/>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4" name="Google Shape;3897;p34"/>
            <p:cNvSpPr/>
            <p:nvPr/>
          </p:nvSpPr>
          <p:spPr>
            <a:xfrm>
              <a:off x="988383" y="1877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5" name="Google Shape;3898;p34"/>
            <p:cNvSpPr/>
            <p:nvPr/>
          </p:nvSpPr>
          <p:spPr>
            <a:xfrm>
              <a:off x="944929" y="5666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6" name="Google Shape;3899;p34"/>
            <p:cNvSpPr/>
            <p:nvPr/>
          </p:nvSpPr>
          <p:spPr>
            <a:xfrm>
              <a:off x="809178" y="544228"/>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7"/>
                    <a:pt x="11033" y="0"/>
                    <a:pt x="799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7" name="Google Shape;3900;p34"/>
            <p:cNvSpPr/>
            <p:nvPr/>
          </p:nvSpPr>
          <p:spPr>
            <a:xfrm>
              <a:off x="1142940" y="309465"/>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8" name="Google Shape;3901;p34"/>
            <p:cNvSpPr/>
            <p:nvPr/>
          </p:nvSpPr>
          <p:spPr>
            <a:xfrm>
              <a:off x="892742" y="2189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09" name="Google Shape;3902;p34"/>
            <p:cNvSpPr/>
            <p:nvPr/>
          </p:nvSpPr>
          <p:spPr>
            <a:xfrm>
              <a:off x="919463" y="586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0" name="Google Shape;3903;p34"/>
            <p:cNvSpPr/>
            <p:nvPr/>
          </p:nvSpPr>
          <p:spPr>
            <a:xfrm>
              <a:off x="974159" y="187113"/>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1" name="Google Shape;3904;p34"/>
            <p:cNvSpPr/>
            <p:nvPr/>
          </p:nvSpPr>
          <p:spPr>
            <a:xfrm>
              <a:off x="784767" y="4547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2" name="Google Shape;3905;p34"/>
            <p:cNvSpPr/>
            <p:nvPr/>
          </p:nvSpPr>
          <p:spPr>
            <a:xfrm>
              <a:off x="814448" y="565423"/>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3" name="Google Shape;3906;p34"/>
            <p:cNvSpPr/>
            <p:nvPr/>
          </p:nvSpPr>
          <p:spPr>
            <a:xfrm>
              <a:off x="803518" y="3232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4" name="Google Shape;3907;p34"/>
            <p:cNvSpPr/>
            <p:nvPr/>
          </p:nvSpPr>
          <p:spPr>
            <a:xfrm>
              <a:off x="966970" y="1899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5" name="Google Shape;3908;p34"/>
            <p:cNvSpPr/>
            <p:nvPr/>
          </p:nvSpPr>
          <p:spPr>
            <a:xfrm>
              <a:off x="971117" y="554952"/>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6" name="Google Shape;3909;p34"/>
            <p:cNvSpPr/>
            <p:nvPr/>
          </p:nvSpPr>
          <p:spPr>
            <a:xfrm>
              <a:off x="1083542" y="4554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7" name="Google Shape;3910;p34"/>
            <p:cNvSpPr/>
            <p:nvPr/>
          </p:nvSpPr>
          <p:spPr>
            <a:xfrm>
              <a:off x="1012595" y="5218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8" name="Google Shape;3911;p34"/>
            <p:cNvSpPr/>
            <p:nvPr/>
          </p:nvSpPr>
          <p:spPr>
            <a:xfrm>
              <a:off x="846489" y="260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19" name="Google Shape;3912;p34"/>
            <p:cNvSpPr/>
            <p:nvPr/>
          </p:nvSpPr>
          <p:spPr>
            <a:xfrm>
              <a:off x="783010" y="406506"/>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0" name="Google Shape;3913;p34"/>
            <p:cNvSpPr/>
            <p:nvPr/>
          </p:nvSpPr>
          <p:spPr>
            <a:xfrm>
              <a:off x="868048" y="2400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1" name="Google Shape;3914;p34"/>
            <p:cNvSpPr/>
            <p:nvPr/>
          </p:nvSpPr>
          <p:spPr>
            <a:xfrm>
              <a:off x="1102447" y="424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2" name="Google Shape;3915;p34"/>
            <p:cNvSpPr/>
            <p:nvPr/>
          </p:nvSpPr>
          <p:spPr>
            <a:xfrm>
              <a:off x="815428" y="570422"/>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3" name="Google Shape;3916;p34"/>
            <p:cNvSpPr/>
            <p:nvPr/>
          </p:nvSpPr>
          <p:spPr>
            <a:xfrm>
              <a:off x="1050413" y="4896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4" name="Google Shape;3917;p34"/>
            <p:cNvSpPr/>
            <p:nvPr/>
          </p:nvSpPr>
          <p:spPr>
            <a:xfrm>
              <a:off x="896650" y="2187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5" name="Google Shape;3918;p34"/>
            <p:cNvSpPr/>
            <p:nvPr/>
          </p:nvSpPr>
          <p:spPr>
            <a:xfrm>
              <a:off x="926652" y="5794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6" name="Google Shape;3919;p34"/>
            <p:cNvSpPr/>
            <p:nvPr/>
          </p:nvSpPr>
          <p:spPr>
            <a:xfrm>
              <a:off x="810080" y="5491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7" name="Google Shape;3920;p34"/>
            <p:cNvSpPr/>
            <p:nvPr/>
          </p:nvSpPr>
          <p:spPr>
            <a:xfrm>
              <a:off x="809801" y="301304"/>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8" name="Google Shape;3921;p34"/>
            <p:cNvSpPr/>
            <p:nvPr/>
          </p:nvSpPr>
          <p:spPr>
            <a:xfrm>
              <a:off x="812456" y="306530"/>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29" name="Google Shape;3922;p34"/>
            <p:cNvSpPr/>
            <p:nvPr/>
          </p:nvSpPr>
          <p:spPr>
            <a:xfrm>
              <a:off x="811952" y="5537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0" name="Google Shape;3923;p34"/>
            <p:cNvSpPr/>
            <p:nvPr/>
          </p:nvSpPr>
          <p:spPr>
            <a:xfrm>
              <a:off x="935713" y="5693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1" name="Google Shape;3924;p34"/>
            <p:cNvSpPr/>
            <p:nvPr/>
          </p:nvSpPr>
          <p:spPr>
            <a:xfrm>
              <a:off x="1114171" y="4071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2" name="Google Shape;3925;p34"/>
            <p:cNvSpPr/>
            <p:nvPr/>
          </p:nvSpPr>
          <p:spPr>
            <a:xfrm>
              <a:off x="1065203" y="478071"/>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3" name="Google Shape;3926;p34"/>
            <p:cNvSpPr/>
            <p:nvPr/>
          </p:nvSpPr>
          <p:spPr>
            <a:xfrm>
              <a:off x="837428" y="2685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4" name="Google Shape;3927;p34"/>
            <p:cNvSpPr/>
            <p:nvPr/>
          </p:nvSpPr>
          <p:spPr>
            <a:xfrm>
              <a:off x="1116827" y="228048"/>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5" name="Google Shape;3928;p34"/>
            <p:cNvSpPr/>
            <p:nvPr/>
          </p:nvSpPr>
          <p:spPr>
            <a:xfrm>
              <a:off x="799764" y="5218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6" name="Google Shape;3929;p34"/>
            <p:cNvSpPr/>
            <p:nvPr/>
          </p:nvSpPr>
          <p:spPr>
            <a:xfrm>
              <a:off x="1037916" y="4971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7" name="Google Shape;3930;p34"/>
            <p:cNvSpPr/>
            <p:nvPr/>
          </p:nvSpPr>
          <p:spPr>
            <a:xfrm>
              <a:off x="1143894" y="31540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8" name="Google Shape;3931;p34"/>
            <p:cNvSpPr/>
            <p:nvPr/>
          </p:nvSpPr>
          <p:spPr>
            <a:xfrm>
              <a:off x="795074" y="4930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39" name="Google Shape;3932;p34"/>
            <p:cNvSpPr/>
            <p:nvPr/>
          </p:nvSpPr>
          <p:spPr>
            <a:xfrm>
              <a:off x="1084796" y="4502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0" name="Google Shape;3933;p34"/>
            <p:cNvSpPr/>
            <p:nvPr/>
          </p:nvSpPr>
          <p:spPr>
            <a:xfrm>
              <a:off x="1104482" y="2171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1" name="Google Shape;3934;p34"/>
            <p:cNvSpPr/>
            <p:nvPr/>
          </p:nvSpPr>
          <p:spPr>
            <a:xfrm>
              <a:off x="899922" y="2183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2" name="Google Shape;3935;p34"/>
            <p:cNvSpPr/>
            <p:nvPr/>
          </p:nvSpPr>
          <p:spPr>
            <a:xfrm>
              <a:off x="881026" y="2274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3" name="Google Shape;3936;p34"/>
            <p:cNvSpPr/>
            <p:nvPr/>
          </p:nvSpPr>
          <p:spPr>
            <a:xfrm>
              <a:off x="879772" y="233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4" name="Google Shape;3937;p34"/>
            <p:cNvSpPr/>
            <p:nvPr/>
          </p:nvSpPr>
          <p:spPr>
            <a:xfrm>
              <a:off x="785395" y="3694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5" name="Google Shape;3938;p34"/>
            <p:cNvSpPr/>
            <p:nvPr/>
          </p:nvSpPr>
          <p:spPr>
            <a:xfrm>
              <a:off x="974992" y="55245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6" name="Google Shape;3939;p34"/>
            <p:cNvSpPr/>
            <p:nvPr/>
          </p:nvSpPr>
          <p:spPr>
            <a:xfrm>
              <a:off x="995717" y="184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7" name="Google Shape;3940;p34"/>
            <p:cNvSpPr/>
            <p:nvPr/>
          </p:nvSpPr>
          <p:spPr>
            <a:xfrm>
              <a:off x="782732" y="401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8" name="Google Shape;3941;p34"/>
            <p:cNvSpPr/>
            <p:nvPr/>
          </p:nvSpPr>
          <p:spPr>
            <a:xfrm>
              <a:off x="841327" y="2627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49" name="Google Shape;3942;p34"/>
            <p:cNvSpPr/>
            <p:nvPr/>
          </p:nvSpPr>
          <p:spPr>
            <a:xfrm>
              <a:off x="993063" y="1869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0" name="Google Shape;3943;p34"/>
            <p:cNvSpPr/>
            <p:nvPr/>
          </p:nvSpPr>
          <p:spPr>
            <a:xfrm>
              <a:off x="1032136" y="1884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1" name="Google Shape;3944;p34"/>
            <p:cNvSpPr/>
            <p:nvPr/>
          </p:nvSpPr>
          <p:spPr>
            <a:xfrm>
              <a:off x="839454" y="2642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2" name="Google Shape;3945;p34"/>
            <p:cNvSpPr/>
            <p:nvPr/>
          </p:nvSpPr>
          <p:spPr>
            <a:xfrm>
              <a:off x="833107" y="274301"/>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3" name="Google Shape;3946;p34"/>
            <p:cNvSpPr/>
            <p:nvPr/>
          </p:nvSpPr>
          <p:spPr>
            <a:xfrm>
              <a:off x="1099793" y="428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4" name="Google Shape;3947;p34"/>
            <p:cNvSpPr/>
            <p:nvPr/>
          </p:nvSpPr>
          <p:spPr>
            <a:xfrm>
              <a:off x="807580" y="3088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5" name="Google Shape;3948;p34"/>
            <p:cNvSpPr/>
            <p:nvPr/>
          </p:nvSpPr>
          <p:spPr>
            <a:xfrm>
              <a:off x="1103074" y="4334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6" name="Google Shape;3949;p34"/>
            <p:cNvSpPr/>
            <p:nvPr/>
          </p:nvSpPr>
          <p:spPr>
            <a:xfrm>
              <a:off x="788042" y="37009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7" name="Google Shape;3950;p34"/>
            <p:cNvSpPr/>
            <p:nvPr/>
          </p:nvSpPr>
          <p:spPr>
            <a:xfrm>
              <a:off x="1079643" y="4568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8" name="Google Shape;3951;p34"/>
            <p:cNvSpPr/>
            <p:nvPr/>
          </p:nvSpPr>
          <p:spPr>
            <a:xfrm>
              <a:off x="785395" y="389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59" name="Google Shape;3952;p34"/>
            <p:cNvSpPr/>
            <p:nvPr/>
          </p:nvSpPr>
          <p:spPr>
            <a:xfrm>
              <a:off x="1117454" y="40056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0" name="Google Shape;3953;p34"/>
            <p:cNvSpPr/>
            <p:nvPr/>
          </p:nvSpPr>
          <p:spPr>
            <a:xfrm>
              <a:off x="814453" y="302431"/>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1" name="Google Shape;3954;p34"/>
            <p:cNvSpPr/>
            <p:nvPr/>
          </p:nvSpPr>
          <p:spPr>
            <a:xfrm>
              <a:off x="808669" y="30680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2" name="Google Shape;3955;p34"/>
            <p:cNvSpPr/>
            <p:nvPr/>
          </p:nvSpPr>
          <p:spPr>
            <a:xfrm>
              <a:off x="880399" y="6037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3" name="Google Shape;3956;p34"/>
            <p:cNvSpPr/>
            <p:nvPr/>
          </p:nvSpPr>
          <p:spPr>
            <a:xfrm>
              <a:off x="1142137" y="313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4" name="Google Shape;3957;p34"/>
            <p:cNvSpPr/>
            <p:nvPr/>
          </p:nvSpPr>
          <p:spPr>
            <a:xfrm>
              <a:off x="1140885" y="31602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5" name="Google Shape;3958;p34"/>
            <p:cNvSpPr/>
            <p:nvPr/>
          </p:nvSpPr>
          <p:spPr>
            <a:xfrm>
              <a:off x="871338" y="2386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6" name="Google Shape;3959;p34"/>
            <p:cNvSpPr/>
            <p:nvPr/>
          </p:nvSpPr>
          <p:spPr>
            <a:xfrm>
              <a:off x="863522" y="2432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7" name="Google Shape;3960;p34"/>
            <p:cNvSpPr/>
            <p:nvPr/>
          </p:nvSpPr>
          <p:spPr>
            <a:xfrm>
              <a:off x="868870" y="23727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8" name="Google Shape;3961;p34"/>
            <p:cNvSpPr/>
            <p:nvPr/>
          </p:nvSpPr>
          <p:spPr>
            <a:xfrm>
              <a:off x="858370" y="24711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69" name="Google Shape;3962;p34"/>
            <p:cNvSpPr/>
            <p:nvPr/>
          </p:nvSpPr>
          <p:spPr>
            <a:xfrm>
              <a:off x="801636" y="3288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0" name="Google Shape;3963;p34"/>
            <p:cNvSpPr/>
            <p:nvPr/>
          </p:nvSpPr>
          <p:spPr>
            <a:xfrm>
              <a:off x="821082" y="5790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1" name="Google Shape;3964;p34"/>
            <p:cNvSpPr/>
            <p:nvPr/>
          </p:nvSpPr>
          <p:spPr>
            <a:xfrm>
              <a:off x="938376" y="577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2" name="Google Shape;3965;p34"/>
            <p:cNvSpPr/>
            <p:nvPr/>
          </p:nvSpPr>
          <p:spPr>
            <a:xfrm>
              <a:off x="807580" y="538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73" name="Google Shape;3966;p34"/>
            <p:cNvSpPr/>
            <p:nvPr/>
          </p:nvSpPr>
          <p:spPr>
            <a:xfrm>
              <a:off x="984631" y="53871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76" name="Google Shape;3967;p34"/>
            <p:cNvGrpSpPr/>
            <p:nvPr/>
          </p:nvGrpSpPr>
          <p:grpSpPr>
            <a:xfrm>
              <a:off x="891439" y="223677"/>
              <a:ext cx="1" cy="12701"/>
              <a:chOff x="0" y="0"/>
              <a:chExt cx="0" cy="12700"/>
            </a:xfrm>
          </p:grpSpPr>
          <p:sp>
            <p:nvSpPr>
              <p:cNvPr id="62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77" name="Google Shape;3968;p34"/>
            <p:cNvSpPr/>
            <p:nvPr/>
          </p:nvSpPr>
          <p:spPr>
            <a:xfrm>
              <a:off x="884307" y="2245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80" name="Google Shape;3969;p34"/>
            <p:cNvGrpSpPr/>
            <p:nvPr/>
          </p:nvGrpSpPr>
          <p:grpSpPr>
            <a:xfrm>
              <a:off x="855705" y="255339"/>
              <a:ext cx="12701" cy="1"/>
              <a:chOff x="0" y="0"/>
              <a:chExt cx="12700" cy="0"/>
            </a:xfrm>
          </p:grpSpPr>
          <p:sp>
            <p:nvSpPr>
              <p:cNvPr id="627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7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283" name="Google Shape;3970;p34"/>
            <p:cNvGrpSpPr/>
            <p:nvPr/>
          </p:nvGrpSpPr>
          <p:grpSpPr>
            <a:xfrm>
              <a:off x="861428" y="249616"/>
              <a:ext cx="1" cy="12701"/>
              <a:chOff x="0" y="0"/>
              <a:chExt cx="0" cy="12700"/>
            </a:xfrm>
          </p:grpSpPr>
          <p:sp>
            <p:nvSpPr>
              <p:cNvPr id="62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8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84" name="Google Shape;3971;p34"/>
            <p:cNvSpPr/>
            <p:nvPr/>
          </p:nvSpPr>
          <p:spPr>
            <a:xfrm>
              <a:off x="1135729" y="2574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85" name="Google Shape;3972;p34"/>
            <p:cNvSpPr/>
            <p:nvPr/>
          </p:nvSpPr>
          <p:spPr>
            <a:xfrm>
              <a:off x="836019" y="2705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86" name="Google Shape;3973;p34"/>
            <p:cNvSpPr/>
            <p:nvPr/>
          </p:nvSpPr>
          <p:spPr>
            <a:xfrm>
              <a:off x="835113" y="27181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287" name="Google Shape;3975;p34"/>
            <p:cNvSpPr/>
            <p:nvPr/>
          </p:nvSpPr>
          <p:spPr>
            <a:xfrm>
              <a:off x="849143" y="2821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90" name="Google Shape;3977;p34"/>
            <p:cNvGrpSpPr/>
            <p:nvPr/>
          </p:nvGrpSpPr>
          <p:grpSpPr>
            <a:xfrm>
              <a:off x="1150523" y="304312"/>
              <a:ext cx="1" cy="12701"/>
              <a:chOff x="0" y="0"/>
              <a:chExt cx="0" cy="12700"/>
            </a:xfrm>
          </p:grpSpPr>
          <p:sp>
            <p:nvSpPr>
              <p:cNvPr id="62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8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91" name="Google Shape;3978;p34"/>
            <p:cNvSpPr/>
            <p:nvPr/>
          </p:nvSpPr>
          <p:spPr>
            <a:xfrm>
              <a:off x="806181" y="3055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294" name="Google Shape;3979;p34"/>
            <p:cNvGrpSpPr/>
            <p:nvPr/>
          </p:nvGrpSpPr>
          <p:grpSpPr>
            <a:xfrm>
              <a:off x="1143546" y="312525"/>
              <a:ext cx="12701" cy="1"/>
              <a:chOff x="0" y="0"/>
              <a:chExt cx="12700" cy="0"/>
            </a:xfrm>
          </p:grpSpPr>
          <p:sp>
            <p:nvSpPr>
              <p:cNvPr id="629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297" name="Google Shape;3980;p34"/>
            <p:cNvGrpSpPr/>
            <p:nvPr/>
          </p:nvGrpSpPr>
          <p:grpSpPr>
            <a:xfrm>
              <a:off x="806181" y="313779"/>
              <a:ext cx="12701" cy="1"/>
              <a:chOff x="0" y="0"/>
              <a:chExt cx="12700" cy="0"/>
            </a:xfrm>
          </p:grpSpPr>
          <p:sp>
            <p:nvSpPr>
              <p:cNvPr id="629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9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98" name="Google Shape;3981;p34"/>
            <p:cNvSpPr/>
            <p:nvPr/>
          </p:nvSpPr>
          <p:spPr>
            <a:xfrm>
              <a:off x="808825" y="3108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01" name="Google Shape;3982;p34"/>
            <p:cNvGrpSpPr/>
            <p:nvPr/>
          </p:nvGrpSpPr>
          <p:grpSpPr>
            <a:xfrm>
              <a:off x="802263" y="326904"/>
              <a:ext cx="12701" cy="1"/>
              <a:chOff x="0" y="0"/>
              <a:chExt cx="12700" cy="0"/>
            </a:xfrm>
          </p:grpSpPr>
          <p:sp>
            <p:nvSpPr>
              <p:cNvPr id="629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0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02" name="Google Shape;3983;p34"/>
            <p:cNvSpPr/>
            <p:nvPr/>
          </p:nvSpPr>
          <p:spPr>
            <a:xfrm>
              <a:off x="801009" y="3224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03" name="Google Shape;3984;p34"/>
            <p:cNvSpPr/>
            <p:nvPr/>
          </p:nvSpPr>
          <p:spPr>
            <a:xfrm>
              <a:off x="802263" y="3261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04" name="Google Shape;3985;p34"/>
            <p:cNvSpPr/>
            <p:nvPr/>
          </p:nvSpPr>
          <p:spPr>
            <a:xfrm>
              <a:off x="789139" y="378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07" name="Google Shape;3986;p34"/>
            <p:cNvGrpSpPr/>
            <p:nvPr/>
          </p:nvGrpSpPr>
          <p:grpSpPr>
            <a:xfrm>
              <a:off x="793608" y="394154"/>
              <a:ext cx="1" cy="12701"/>
              <a:chOff x="0" y="0"/>
              <a:chExt cx="0" cy="12700"/>
            </a:xfrm>
          </p:grpSpPr>
          <p:sp>
            <p:nvSpPr>
              <p:cNvPr id="630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0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10" name="Google Shape;3988;p34"/>
            <p:cNvGrpSpPr/>
            <p:nvPr/>
          </p:nvGrpSpPr>
          <p:grpSpPr>
            <a:xfrm>
              <a:off x="785395" y="403794"/>
              <a:ext cx="12701" cy="1"/>
              <a:chOff x="0" y="0"/>
              <a:chExt cx="12700" cy="0"/>
            </a:xfrm>
          </p:grpSpPr>
          <p:sp>
            <p:nvSpPr>
              <p:cNvPr id="630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0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11" name="Google Shape;3989;p34"/>
            <p:cNvSpPr/>
            <p:nvPr/>
          </p:nvSpPr>
          <p:spPr>
            <a:xfrm>
              <a:off x="1116043" y="4033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2" name="Google Shape;3990;p34"/>
            <p:cNvSpPr/>
            <p:nvPr/>
          </p:nvSpPr>
          <p:spPr>
            <a:xfrm>
              <a:off x="1116043" y="404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3" name="Google Shape;3992;p34"/>
            <p:cNvSpPr/>
            <p:nvPr/>
          </p:nvSpPr>
          <p:spPr>
            <a:xfrm>
              <a:off x="782536" y="41942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6314" name="Google Shape;3993;p34"/>
            <p:cNvSpPr/>
            <p:nvPr/>
          </p:nvSpPr>
          <p:spPr>
            <a:xfrm>
              <a:off x="1114789" y="4161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5" name="Google Shape;3994;p34"/>
            <p:cNvSpPr/>
            <p:nvPr/>
          </p:nvSpPr>
          <p:spPr>
            <a:xfrm>
              <a:off x="1083542" y="4580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16" name="Google Shape;3995;p34"/>
            <p:cNvSpPr/>
            <p:nvPr/>
          </p:nvSpPr>
          <p:spPr>
            <a:xfrm>
              <a:off x="1062602" y="4749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19" name="Google Shape;3997;p34"/>
            <p:cNvGrpSpPr/>
            <p:nvPr/>
          </p:nvGrpSpPr>
          <p:grpSpPr>
            <a:xfrm>
              <a:off x="1043224" y="498808"/>
              <a:ext cx="12701" cy="1"/>
              <a:chOff x="0" y="0"/>
              <a:chExt cx="12700" cy="0"/>
            </a:xfrm>
          </p:grpSpPr>
          <p:sp>
            <p:nvSpPr>
              <p:cNvPr id="631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1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20" name="Google Shape;3998;p34"/>
            <p:cNvSpPr/>
            <p:nvPr/>
          </p:nvSpPr>
          <p:spPr>
            <a:xfrm>
              <a:off x="795701" y="4957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21" name="Google Shape;3999;p34"/>
            <p:cNvSpPr/>
            <p:nvPr/>
          </p:nvSpPr>
          <p:spPr>
            <a:xfrm>
              <a:off x="796956" y="500884"/>
              <a:ext cx="12701" cy="12701"/>
            </a:xfrm>
            <a:prstGeom prst="rect">
              <a:avLst/>
            </a:pr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22" name="Google Shape;4000;p34"/>
            <p:cNvSpPr/>
            <p:nvPr/>
          </p:nvSpPr>
          <p:spPr>
            <a:xfrm>
              <a:off x="1027243" y="51277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25" name="Google Shape;4001;p34"/>
            <p:cNvGrpSpPr/>
            <p:nvPr/>
          </p:nvGrpSpPr>
          <p:grpSpPr>
            <a:xfrm>
              <a:off x="1026346" y="519749"/>
              <a:ext cx="12701" cy="1"/>
              <a:chOff x="0" y="0"/>
              <a:chExt cx="12700" cy="0"/>
            </a:xfrm>
          </p:grpSpPr>
          <p:sp>
            <p:nvSpPr>
              <p:cNvPr id="632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2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26" name="Google Shape;4002;p34"/>
            <p:cNvSpPr/>
            <p:nvPr/>
          </p:nvSpPr>
          <p:spPr>
            <a:xfrm>
              <a:off x="910401" y="5933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29" name="Google Shape;4004;p34"/>
            <p:cNvGrpSpPr/>
            <p:nvPr/>
          </p:nvGrpSpPr>
          <p:grpSpPr>
            <a:xfrm>
              <a:off x="928939" y="584336"/>
              <a:ext cx="1" cy="12701"/>
              <a:chOff x="0" y="0"/>
              <a:chExt cx="0" cy="12700"/>
            </a:xfrm>
          </p:grpSpPr>
          <p:sp>
            <p:nvSpPr>
              <p:cNvPr id="632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2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30" name="Google Shape;4005;p34"/>
            <p:cNvSpPr/>
            <p:nvPr/>
          </p:nvSpPr>
          <p:spPr>
            <a:xfrm>
              <a:off x="933841" y="579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31" name="Google Shape;4006;p34"/>
            <p:cNvSpPr/>
            <p:nvPr/>
          </p:nvSpPr>
          <p:spPr>
            <a:xfrm>
              <a:off x="948211" y="569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34" name="Google Shape;4007;p34"/>
            <p:cNvGrpSpPr/>
            <p:nvPr/>
          </p:nvGrpSpPr>
          <p:grpSpPr>
            <a:xfrm>
              <a:off x="940403" y="574427"/>
              <a:ext cx="12701" cy="1"/>
              <a:chOff x="0" y="0"/>
              <a:chExt cx="12700" cy="0"/>
            </a:xfrm>
          </p:grpSpPr>
          <p:sp>
            <p:nvSpPr>
              <p:cNvPr id="633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37" name="Google Shape;4008;p34"/>
            <p:cNvGrpSpPr/>
            <p:nvPr/>
          </p:nvGrpSpPr>
          <p:grpSpPr>
            <a:xfrm>
              <a:off x="815388" y="566628"/>
              <a:ext cx="12701" cy="1"/>
              <a:chOff x="0" y="0"/>
              <a:chExt cx="12700" cy="0"/>
            </a:xfrm>
          </p:grpSpPr>
          <p:sp>
            <p:nvSpPr>
              <p:cNvPr id="63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40" name="Google Shape;4010;p34"/>
            <p:cNvGrpSpPr/>
            <p:nvPr/>
          </p:nvGrpSpPr>
          <p:grpSpPr>
            <a:xfrm>
              <a:off x="999250" y="183204"/>
              <a:ext cx="1" cy="12701"/>
              <a:chOff x="0" y="0"/>
              <a:chExt cx="0" cy="12700"/>
            </a:xfrm>
          </p:grpSpPr>
          <p:sp>
            <p:nvSpPr>
              <p:cNvPr id="633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43" name="Google Shape;4011;p34"/>
            <p:cNvGrpSpPr/>
            <p:nvPr/>
          </p:nvGrpSpPr>
          <p:grpSpPr>
            <a:xfrm>
              <a:off x="998844" y="190336"/>
              <a:ext cx="12701" cy="1"/>
              <a:chOff x="0" y="0"/>
              <a:chExt cx="12700" cy="0"/>
            </a:xfrm>
          </p:grpSpPr>
          <p:sp>
            <p:nvSpPr>
              <p:cNvPr id="63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4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46" name="Google Shape;4012;p34"/>
            <p:cNvGrpSpPr/>
            <p:nvPr/>
          </p:nvGrpSpPr>
          <p:grpSpPr>
            <a:xfrm>
              <a:off x="1043639" y="185867"/>
              <a:ext cx="1" cy="12701"/>
              <a:chOff x="0" y="0"/>
              <a:chExt cx="0" cy="12700"/>
            </a:xfrm>
          </p:grpSpPr>
          <p:sp>
            <p:nvSpPr>
              <p:cNvPr id="63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4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47" name="Google Shape;4014;p34"/>
            <p:cNvSpPr/>
            <p:nvPr/>
          </p:nvSpPr>
          <p:spPr>
            <a:xfrm>
              <a:off x="978067" y="5502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48" name="Google Shape;4015;p34"/>
            <p:cNvSpPr/>
            <p:nvPr/>
          </p:nvSpPr>
          <p:spPr>
            <a:xfrm>
              <a:off x="1039162" y="1858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49" name="Google Shape;4016;p34"/>
            <p:cNvSpPr/>
            <p:nvPr/>
          </p:nvSpPr>
          <p:spPr>
            <a:xfrm>
              <a:off x="1042318" y="18835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50" name="Google Shape;4017;p34"/>
            <p:cNvSpPr/>
            <p:nvPr/>
          </p:nvSpPr>
          <p:spPr>
            <a:xfrm>
              <a:off x="1077395" y="19727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353" name="Google Shape;4018;p34"/>
            <p:cNvGrpSpPr/>
            <p:nvPr/>
          </p:nvGrpSpPr>
          <p:grpSpPr>
            <a:xfrm>
              <a:off x="1009314" y="531310"/>
              <a:ext cx="12701" cy="1"/>
              <a:chOff x="0" y="0"/>
              <a:chExt cx="12700" cy="0"/>
            </a:xfrm>
          </p:grpSpPr>
          <p:sp>
            <p:nvSpPr>
              <p:cNvPr id="63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56" name="Google Shape;4019;p34"/>
            <p:cNvGrpSpPr/>
            <p:nvPr/>
          </p:nvGrpSpPr>
          <p:grpSpPr>
            <a:xfrm>
              <a:off x="1011138" y="523078"/>
              <a:ext cx="1" cy="12701"/>
              <a:chOff x="0" y="0"/>
              <a:chExt cx="0" cy="12700"/>
            </a:xfrm>
          </p:grpSpPr>
          <p:sp>
            <p:nvSpPr>
              <p:cNvPr id="63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5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57" name="Google Shape;4020;p34"/>
            <p:cNvSpPr/>
            <p:nvPr/>
          </p:nvSpPr>
          <p:spPr>
            <a:xfrm>
              <a:off x="928524" y="2055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58" name="Google Shape;4021;p34"/>
            <p:cNvSpPr/>
            <p:nvPr/>
          </p:nvSpPr>
          <p:spPr>
            <a:xfrm>
              <a:off x="1015722" y="5205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61" name="Google Shape;4022;p34"/>
            <p:cNvGrpSpPr/>
            <p:nvPr/>
          </p:nvGrpSpPr>
          <p:grpSpPr>
            <a:xfrm>
              <a:off x="1013628" y="520579"/>
              <a:ext cx="1" cy="12701"/>
              <a:chOff x="0" y="0"/>
              <a:chExt cx="0" cy="12700"/>
            </a:xfrm>
          </p:grpSpPr>
          <p:sp>
            <p:nvSpPr>
              <p:cNvPr id="635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6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62" name="Google Shape;4023;p34"/>
            <p:cNvSpPr/>
            <p:nvPr/>
          </p:nvSpPr>
          <p:spPr>
            <a:xfrm>
              <a:off x="1100411" y="214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65" name="Google Shape;4025;p34"/>
            <p:cNvGrpSpPr/>
            <p:nvPr/>
          </p:nvGrpSpPr>
          <p:grpSpPr>
            <a:xfrm>
              <a:off x="905490" y="217115"/>
              <a:ext cx="1" cy="12701"/>
              <a:chOff x="0" y="0"/>
              <a:chExt cx="0" cy="12700"/>
            </a:xfrm>
          </p:grpSpPr>
          <p:sp>
            <p:nvSpPr>
              <p:cNvPr id="636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6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68" name="Google Shape;4026;p34"/>
            <p:cNvGrpSpPr/>
            <p:nvPr/>
          </p:nvGrpSpPr>
          <p:grpSpPr>
            <a:xfrm>
              <a:off x="806732" y="519179"/>
              <a:ext cx="1" cy="12701"/>
              <a:chOff x="0" y="0"/>
              <a:chExt cx="0" cy="12700"/>
            </a:xfrm>
          </p:grpSpPr>
          <p:sp>
            <p:nvSpPr>
              <p:cNvPr id="636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6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69" name="Google Shape;4028;p34"/>
            <p:cNvSpPr/>
            <p:nvPr/>
          </p:nvSpPr>
          <p:spPr>
            <a:xfrm>
              <a:off x="799764" y="518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70" name="Google Shape;4029;p34"/>
            <p:cNvSpPr/>
            <p:nvPr/>
          </p:nvSpPr>
          <p:spPr>
            <a:xfrm>
              <a:off x="888207" y="2208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71" name="Google Shape;4031;p34"/>
            <p:cNvSpPr/>
            <p:nvPr/>
          </p:nvSpPr>
          <p:spPr>
            <a:xfrm>
              <a:off x="1274960" y="159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74" name="Google Shape;4032;p34"/>
            <p:cNvGrpSpPr/>
            <p:nvPr/>
          </p:nvGrpSpPr>
          <p:grpSpPr>
            <a:xfrm>
              <a:off x="619231" y="345875"/>
              <a:ext cx="1" cy="12701"/>
              <a:chOff x="0" y="0"/>
              <a:chExt cx="0" cy="12700"/>
            </a:xfrm>
          </p:grpSpPr>
          <p:sp>
            <p:nvSpPr>
              <p:cNvPr id="637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7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77" name="Google Shape;4033;p34"/>
            <p:cNvGrpSpPr/>
            <p:nvPr/>
          </p:nvGrpSpPr>
          <p:grpSpPr>
            <a:xfrm>
              <a:off x="620467" y="481506"/>
              <a:ext cx="1" cy="12701"/>
              <a:chOff x="0" y="0"/>
              <a:chExt cx="0" cy="12700"/>
            </a:xfrm>
          </p:grpSpPr>
          <p:sp>
            <p:nvSpPr>
              <p:cNvPr id="63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7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80" name="Google Shape;4034;p34"/>
            <p:cNvGrpSpPr/>
            <p:nvPr/>
          </p:nvGrpSpPr>
          <p:grpSpPr>
            <a:xfrm>
              <a:off x="935501" y="28341"/>
              <a:ext cx="1" cy="12701"/>
              <a:chOff x="0" y="0"/>
              <a:chExt cx="0" cy="12700"/>
            </a:xfrm>
          </p:grpSpPr>
          <p:sp>
            <p:nvSpPr>
              <p:cNvPr id="63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7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83" name="Google Shape;4035;p34"/>
            <p:cNvGrpSpPr/>
            <p:nvPr/>
          </p:nvGrpSpPr>
          <p:grpSpPr>
            <a:xfrm>
              <a:off x="826948" y="74382"/>
              <a:ext cx="12701" cy="1"/>
              <a:chOff x="0" y="0"/>
              <a:chExt cx="12700" cy="0"/>
            </a:xfrm>
          </p:grpSpPr>
          <p:sp>
            <p:nvSpPr>
              <p:cNvPr id="638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84" name="Google Shape;4036;p34"/>
            <p:cNvSpPr/>
            <p:nvPr/>
          </p:nvSpPr>
          <p:spPr>
            <a:xfrm>
              <a:off x="823204" y="699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87" name="Google Shape;4037;p34"/>
            <p:cNvGrpSpPr/>
            <p:nvPr/>
          </p:nvGrpSpPr>
          <p:grpSpPr>
            <a:xfrm>
              <a:off x="1266477" y="137733"/>
              <a:ext cx="1" cy="12701"/>
              <a:chOff x="0" y="0"/>
              <a:chExt cx="0" cy="12700"/>
            </a:xfrm>
          </p:grpSpPr>
          <p:sp>
            <p:nvSpPr>
              <p:cNvPr id="63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390" name="Google Shape;4038;p34"/>
            <p:cNvGrpSpPr/>
            <p:nvPr/>
          </p:nvGrpSpPr>
          <p:grpSpPr>
            <a:xfrm>
              <a:off x="1282092" y="161164"/>
              <a:ext cx="1" cy="12701"/>
              <a:chOff x="0" y="0"/>
              <a:chExt cx="0" cy="12700"/>
            </a:xfrm>
          </p:grpSpPr>
          <p:sp>
            <p:nvSpPr>
              <p:cNvPr id="638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91" name="Google Shape;4039;p34"/>
            <p:cNvSpPr/>
            <p:nvPr/>
          </p:nvSpPr>
          <p:spPr>
            <a:xfrm>
              <a:off x="1302308" y="1858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394" name="Google Shape;4041;p34"/>
            <p:cNvGrpSpPr/>
            <p:nvPr/>
          </p:nvGrpSpPr>
          <p:grpSpPr>
            <a:xfrm>
              <a:off x="681156" y="204405"/>
              <a:ext cx="12701" cy="1"/>
              <a:chOff x="0" y="0"/>
              <a:chExt cx="12700" cy="0"/>
            </a:xfrm>
          </p:grpSpPr>
          <p:sp>
            <p:nvSpPr>
              <p:cNvPr id="639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95" name="Google Shape;4042;p34"/>
            <p:cNvSpPr/>
            <p:nvPr/>
          </p:nvSpPr>
          <p:spPr>
            <a:xfrm>
              <a:off x="987283" y="6090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6" name="Google Shape;4043;p34"/>
            <p:cNvSpPr/>
            <p:nvPr/>
          </p:nvSpPr>
          <p:spPr>
            <a:xfrm>
              <a:off x="1075726" y="5530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7" name="Google Shape;4044;p34"/>
            <p:cNvSpPr/>
            <p:nvPr/>
          </p:nvSpPr>
          <p:spPr>
            <a:xfrm>
              <a:off x="1078234" y="552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8" name="Google Shape;4045;p34"/>
            <p:cNvSpPr/>
            <p:nvPr/>
          </p:nvSpPr>
          <p:spPr>
            <a:xfrm>
              <a:off x="708504" y="672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399" name="Google Shape;4046;p34"/>
            <p:cNvSpPr/>
            <p:nvPr/>
          </p:nvSpPr>
          <p:spPr>
            <a:xfrm>
              <a:off x="711987" y="67215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02" name="Google Shape;4047;p34"/>
            <p:cNvGrpSpPr/>
            <p:nvPr/>
          </p:nvGrpSpPr>
          <p:grpSpPr>
            <a:xfrm>
              <a:off x="725788" y="672779"/>
              <a:ext cx="1" cy="12701"/>
              <a:chOff x="0" y="0"/>
              <a:chExt cx="0" cy="12700"/>
            </a:xfrm>
          </p:grpSpPr>
          <p:sp>
            <p:nvSpPr>
              <p:cNvPr id="640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0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05" name="Google Shape;4048;p34"/>
            <p:cNvGrpSpPr/>
            <p:nvPr/>
          </p:nvGrpSpPr>
          <p:grpSpPr>
            <a:xfrm>
              <a:off x="732350" y="672779"/>
              <a:ext cx="1" cy="12701"/>
              <a:chOff x="0" y="0"/>
              <a:chExt cx="0" cy="12700"/>
            </a:xfrm>
          </p:grpSpPr>
          <p:sp>
            <p:nvSpPr>
              <p:cNvPr id="64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08" name="Google Shape;4049;p34"/>
            <p:cNvGrpSpPr/>
            <p:nvPr/>
          </p:nvGrpSpPr>
          <p:grpSpPr>
            <a:xfrm>
              <a:off x="726627" y="679747"/>
              <a:ext cx="12701" cy="1"/>
              <a:chOff x="0" y="0"/>
              <a:chExt cx="12700" cy="0"/>
            </a:xfrm>
          </p:grpSpPr>
          <p:sp>
            <p:nvSpPr>
              <p:cNvPr id="640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09" name="Google Shape;4050;p34"/>
            <p:cNvSpPr/>
            <p:nvPr/>
          </p:nvSpPr>
          <p:spPr>
            <a:xfrm>
              <a:off x="703196" y="6740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0" name="Google Shape;4051;p34"/>
            <p:cNvSpPr/>
            <p:nvPr/>
          </p:nvSpPr>
          <p:spPr>
            <a:xfrm>
              <a:off x="700687" y="6754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1" name="Google Shape;4052;p34"/>
            <p:cNvSpPr/>
            <p:nvPr/>
          </p:nvSpPr>
          <p:spPr>
            <a:xfrm>
              <a:off x="893369" y="749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2" name="Google Shape;4053;p34"/>
            <p:cNvSpPr/>
            <p:nvPr/>
          </p:nvSpPr>
          <p:spPr>
            <a:xfrm>
              <a:off x="886334" y="7352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3" name="Google Shape;4054;p34"/>
            <p:cNvSpPr/>
            <p:nvPr/>
          </p:nvSpPr>
          <p:spPr>
            <a:xfrm>
              <a:off x="886334" y="7321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4" name="Google Shape;4055;p34"/>
            <p:cNvSpPr/>
            <p:nvPr/>
          </p:nvSpPr>
          <p:spPr>
            <a:xfrm>
              <a:off x="899922" y="7574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5" name="Google Shape;4056;p34"/>
            <p:cNvSpPr/>
            <p:nvPr/>
          </p:nvSpPr>
          <p:spPr>
            <a:xfrm>
              <a:off x="892319" y="74247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6" name="Google Shape;4057;p34"/>
            <p:cNvSpPr/>
            <p:nvPr/>
          </p:nvSpPr>
          <p:spPr>
            <a:xfrm>
              <a:off x="888834" y="7418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7" name="Google Shape;4058;p34"/>
            <p:cNvSpPr/>
            <p:nvPr/>
          </p:nvSpPr>
          <p:spPr>
            <a:xfrm>
              <a:off x="897277" y="7553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8" name="Google Shape;4059;p34"/>
            <p:cNvSpPr/>
            <p:nvPr/>
          </p:nvSpPr>
          <p:spPr>
            <a:xfrm>
              <a:off x="898522" y="756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19" name="Google Shape;4060;p34"/>
            <p:cNvSpPr/>
            <p:nvPr/>
          </p:nvSpPr>
          <p:spPr>
            <a:xfrm>
              <a:off x="901331" y="7587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0" name="Google Shape;4061;p34"/>
            <p:cNvSpPr/>
            <p:nvPr/>
          </p:nvSpPr>
          <p:spPr>
            <a:xfrm>
              <a:off x="801009" y="7651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1" name="Google Shape;4062;p34"/>
            <p:cNvSpPr/>
            <p:nvPr/>
          </p:nvSpPr>
          <p:spPr>
            <a:xfrm>
              <a:off x="877900" y="7652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2" name="Google Shape;4063;p34"/>
            <p:cNvSpPr/>
            <p:nvPr/>
          </p:nvSpPr>
          <p:spPr>
            <a:xfrm>
              <a:off x="869109" y="746818"/>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3" name="Google Shape;4064;p34"/>
            <p:cNvSpPr/>
            <p:nvPr/>
          </p:nvSpPr>
          <p:spPr>
            <a:xfrm>
              <a:off x="700687"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4" name="Google Shape;4065;p34"/>
            <p:cNvSpPr/>
            <p:nvPr/>
          </p:nvSpPr>
          <p:spPr>
            <a:xfrm>
              <a:off x="760700" y="6598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25" name="Google Shape;4066;p34"/>
            <p:cNvSpPr/>
            <p:nvPr/>
          </p:nvSpPr>
          <p:spPr>
            <a:xfrm>
              <a:off x="741911" y="66246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28" name="Google Shape;4067;p34"/>
            <p:cNvGrpSpPr/>
            <p:nvPr/>
          </p:nvGrpSpPr>
          <p:grpSpPr>
            <a:xfrm>
              <a:off x="751484" y="665387"/>
              <a:ext cx="12701" cy="1"/>
              <a:chOff x="0" y="0"/>
              <a:chExt cx="12700" cy="0"/>
            </a:xfrm>
          </p:grpSpPr>
          <p:sp>
            <p:nvSpPr>
              <p:cNvPr id="642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2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29" name="Google Shape;4068;p34"/>
            <p:cNvSpPr/>
            <p:nvPr/>
          </p:nvSpPr>
          <p:spPr>
            <a:xfrm>
              <a:off x="811325" y="6381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32" name="Google Shape;4069;p34"/>
            <p:cNvGrpSpPr/>
            <p:nvPr/>
          </p:nvGrpSpPr>
          <p:grpSpPr>
            <a:xfrm>
              <a:off x="819547" y="623400"/>
              <a:ext cx="1" cy="12701"/>
              <a:chOff x="0" y="0"/>
              <a:chExt cx="0" cy="12700"/>
            </a:xfrm>
          </p:grpSpPr>
          <p:sp>
            <p:nvSpPr>
              <p:cNvPr id="643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3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33" name="Google Shape;4070;p34"/>
            <p:cNvSpPr/>
            <p:nvPr/>
          </p:nvSpPr>
          <p:spPr>
            <a:xfrm>
              <a:off x="808825" y="6390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34" name="Google Shape;4072;p34"/>
            <p:cNvSpPr/>
            <p:nvPr/>
          </p:nvSpPr>
          <p:spPr>
            <a:xfrm>
              <a:off x="879311" y="71653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37" name="Google Shape;4073;p34"/>
            <p:cNvGrpSpPr/>
            <p:nvPr/>
          </p:nvGrpSpPr>
          <p:grpSpPr>
            <a:xfrm>
              <a:off x="871338" y="716320"/>
              <a:ext cx="12701" cy="1"/>
              <a:chOff x="0" y="0"/>
              <a:chExt cx="12700" cy="0"/>
            </a:xfrm>
          </p:grpSpPr>
          <p:sp>
            <p:nvSpPr>
              <p:cNvPr id="64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38" name="Google Shape;4074;p34"/>
            <p:cNvSpPr/>
            <p:nvPr/>
          </p:nvSpPr>
          <p:spPr>
            <a:xfrm>
              <a:off x="871181" y="71309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39" name="Google Shape;4075;p34"/>
            <p:cNvSpPr/>
            <p:nvPr/>
          </p:nvSpPr>
          <p:spPr>
            <a:xfrm>
              <a:off x="876491" y="719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40" name="Google Shape;4077;p34"/>
            <p:cNvSpPr/>
            <p:nvPr/>
          </p:nvSpPr>
          <p:spPr>
            <a:xfrm>
              <a:off x="851303" y="64746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41" name="Google Shape;4078;p34"/>
            <p:cNvSpPr/>
            <p:nvPr/>
          </p:nvSpPr>
          <p:spPr>
            <a:xfrm>
              <a:off x="825703" y="7015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44" name="Google Shape;4079;p34"/>
            <p:cNvGrpSpPr/>
            <p:nvPr/>
          </p:nvGrpSpPr>
          <p:grpSpPr>
            <a:xfrm>
              <a:off x="918218" y="785395"/>
              <a:ext cx="12701" cy="1"/>
              <a:chOff x="0" y="0"/>
              <a:chExt cx="12700" cy="0"/>
            </a:xfrm>
          </p:grpSpPr>
          <p:sp>
            <p:nvSpPr>
              <p:cNvPr id="644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4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47" name="Google Shape;4080;p34"/>
            <p:cNvGrpSpPr/>
            <p:nvPr/>
          </p:nvGrpSpPr>
          <p:grpSpPr>
            <a:xfrm>
              <a:off x="1307625" y="1125114"/>
              <a:ext cx="12701" cy="1"/>
              <a:chOff x="0" y="0"/>
              <a:chExt cx="12700" cy="0"/>
            </a:xfrm>
          </p:grpSpPr>
          <p:sp>
            <p:nvSpPr>
              <p:cNvPr id="644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4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48" name="Google Shape;4081;p34"/>
            <p:cNvSpPr/>
            <p:nvPr/>
          </p:nvSpPr>
          <p:spPr>
            <a:xfrm>
              <a:off x="1311379" y="11181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49" name="Google Shape;4083;p34"/>
            <p:cNvSpPr/>
            <p:nvPr/>
          </p:nvSpPr>
          <p:spPr>
            <a:xfrm>
              <a:off x="781323" y="65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50" name="Google Shape;4084;p34"/>
            <p:cNvSpPr/>
            <p:nvPr/>
          </p:nvSpPr>
          <p:spPr>
            <a:xfrm>
              <a:off x="1144957" y="3380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6451" name="Google Shape;4085;p34"/>
            <p:cNvSpPr/>
            <p:nvPr/>
          </p:nvSpPr>
          <p:spPr>
            <a:xfrm>
              <a:off x="1039162" y="10987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nvGrpSpPr>
            <p:cNvPr id="6454" name="Google Shape;4086;p34"/>
            <p:cNvGrpSpPr/>
            <p:nvPr/>
          </p:nvGrpSpPr>
          <p:grpSpPr>
            <a:xfrm>
              <a:off x="810495" y="594643"/>
              <a:ext cx="1" cy="12701"/>
              <a:chOff x="0" y="0"/>
              <a:chExt cx="0" cy="12700"/>
            </a:xfrm>
          </p:grpSpPr>
          <p:sp>
            <p:nvSpPr>
              <p:cNvPr id="645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5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57" name="Google Shape;4087;p34"/>
            <p:cNvGrpSpPr/>
            <p:nvPr/>
          </p:nvGrpSpPr>
          <p:grpSpPr>
            <a:xfrm>
              <a:off x="946135" y="576520"/>
              <a:ext cx="1" cy="12701"/>
              <a:chOff x="0" y="0"/>
              <a:chExt cx="0" cy="12700"/>
            </a:xfrm>
          </p:grpSpPr>
          <p:sp>
            <p:nvSpPr>
              <p:cNvPr id="645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grpSp>
        <p:nvGrpSpPr>
          <p:cNvPr id="6504" name="Google Shape;4088;p34"/>
          <p:cNvGrpSpPr/>
          <p:nvPr/>
        </p:nvGrpSpPr>
        <p:grpSpPr>
          <a:xfrm>
            <a:off x="7808003" y="1533583"/>
            <a:ext cx="1820706" cy="2832736"/>
            <a:chOff x="0" y="38"/>
            <a:chExt cx="1820705" cy="2832734"/>
          </a:xfrm>
        </p:grpSpPr>
        <p:grpSp>
          <p:nvGrpSpPr>
            <p:cNvPr id="6465" name="Google Shape;4089;p34"/>
            <p:cNvGrpSpPr/>
            <p:nvPr/>
          </p:nvGrpSpPr>
          <p:grpSpPr>
            <a:xfrm>
              <a:off x="491629" y="51816"/>
              <a:ext cx="804262" cy="2667660"/>
              <a:chOff x="0" y="0"/>
              <a:chExt cx="804261" cy="2667659"/>
            </a:xfrm>
          </p:grpSpPr>
          <p:sp>
            <p:nvSpPr>
              <p:cNvPr id="6459" name="Google Shape;4090;p34"/>
              <p:cNvSpPr/>
              <p:nvPr/>
            </p:nvSpPr>
            <p:spPr>
              <a:xfrm rot="7199956">
                <a:off x="125110" y="2184891"/>
                <a:ext cx="356175" cy="438056"/>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0" name="Google Shape;4091;p34"/>
              <p:cNvSpPr/>
              <p:nvPr/>
            </p:nvSpPr>
            <p:spPr>
              <a:xfrm rot="7199956">
                <a:off x="126752" y="361598"/>
                <a:ext cx="320762" cy="477916"/>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1" name="Google Shape;4092;p34"/>
              <p:cNvSpPr/>
              <p:nvPr/>
            </p:nvSpPr>
            <p:spPr>
              <a:xfrm rot="7199956">
                <a:off x="504812" y="1290127"/>
                <a:ext cx="143399" cy="358735"/>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2" name="Google Shape;4093;p34"/>
              <p:cNvSpPr/>
              <p:nvPr/>
            </p:nvSpPr>
            <p:spPr>
              <a:xfrm rot="7199956">
                <a:off x="329154" y="19427"/>
                <a:ext cx="110847" cy="114282"/>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3" name="Google Shape;4094;p34"/>
              <p:cNvSpPr/>
              <p:nvPr/>
            </p:nvSpPr>
            <p:spPr>
              <a:xfrm rot="7199956">
                <a:off x="685549" y="2230486"/>
                <a:ext cx="91615" cy="115474"/>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464" name="Google Shape;4095;p34"/>
              <p:cNvSpPr/>
              <p:nvPr/>
            </p:nvSpPr>
            <p:spPr>
              <a:xfrm rot="7199956">
                <a:off x="108060" y="1503280"/>
                <a:ext cx="59327" cy="44804"/>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6503" name="Google Shape;4096;p34"/>
            <p:cNvGrpSpPr/>
            <p:nvPr/>
          </p:nvGrpSpPr>
          <p:grpSpPr>
            <a:xfrm>
              <a:off x="-1" y="38"/>
              <a:ext cx="1820706" cy="2832736"/>
              <a:chOff x="0" y="0"/>
              <a:chExt cx="1820705" cy="2832734"/>
            </a:xfrm>
          </p:grpSpPr>
          <p:sp>
            <p:nvSpPr>
              <p:cNvPr id="6466" name="Google Shape;4097;p34"/>
              <p:cNvSpPr/>
              <p:nvPr/>
            </p:nvSpPr>
            <p:spPr>
              <a:xfrm rot="7199956">
                <a:off x="258323" y="752602"/>
                <a:ext cx="1304059" cy="1349479"/>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4"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67" name="Google Shape;4098;p34"/>
              <p:cNvSpPr/>
              <p:nvPr/>
            </p:nvSpPr>
            <p:spPr>
              <a:xfrm rot="7199956">
                <a:off x="224866" y="210247"/>
                <a:ext cx="1064770" cy="10032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68" name="Google Shape;4099;p34"/>
              <p:cNvSpPr/>
              <p:nvPr/>
            </p:nvSpPr>
            <p:spPr>
              <a:xfrm rot="7199956">
                <a:off x="405816" y="1775121"/>
                <a:ext cx="765273" cy="187556"/>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69" name="Google Shape;4100;p34"/>
              <p:cNvSpPr/>
              <p:nvPr/>
            </p:nvSpPr>
            <p:spPr>
              <a:xfrm rot="7199956">
                <a:off x="965840" y="719536"/>
                <a:ext cx="167957" cy="559576"/>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0" name="Google Shape;4101;p34"/>
              <p:cNvSpPr/>
              <p:nvPr/>
            </p:nvSpPr>
            <p:spPr>
              <a:xfrm rot="7199956">
                <a:off x="1168821" y="2378626"/>
                <a:ext cx="143427" cy="522674"/>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1" name="Google Shape;4102;p34"/>
              <p:cNvSpPr/>
              <p:nvPr/>
            </p:nvSpPr>
            <p:spPr>
              <a:xfrm rot="7199956">
                <a:off x="744110" y="246863"/>
                <a:ext cx="357185" cy="297070"/>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2" name="Google Shape;4103;p34"/>
              <p:cNvSpPr/>
              <p:nvPr/>
            </p:nvSpPr>
            <p:spPr>
              <a:xfrm rot="7199956">
                <a:off x="1180197" y="1906127"/>
                <a:ext cx="187294" cy="401904"/>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3" name="Google Shape;4104;p34"/>
              <p:cNvSpPr/>
              <p:nvPr/>
            </p:nvSpPr>
            <p:spPr>
              <a:xfrm rot="7199956">
                <a:off x="1174146" y="710462"/>
                <a:ext cx="214543" cy="191617"/>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4" name="Google Shape;4105;p34"/>
              <p:cNvSpPr/>
              <p:nvPr/>
            </p:nvSpPr>
            <p:spPr>
              <a:xfrm rot="7199956">
                <a:off x="1159234" y="1805106"/>
                <a:ext cx="280296" cy="177227"/>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5" name="Google Shape;4106;p34"/>
              <p:cNvSpPr/>
              <p:nvPr/>
            </p:nvSpPr>
            <p:spPr>
              <a:xfrm rot="7199956">
                <a:off x="967220" y="463896"/>
                <a:ext cx="190826" cy="209318"/>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6" name="Google Shape;4107;p34"/>
              <p:cNvSpPr/>
              <p:nvPr/>
            </p:nvSpPr>
            <p:spPr>
              <a:xfrm rot="7199956">
                <a:off x="831735" y="2358523"/>
                <a:ext cx="63211" cy="228916"/>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7" name="Google Shape;4108;p34"/>
              <p:cNvSpPr/>
              <p:nvPr/>
            </p:nvSpPr>
            <p:spPr>
              <a:xfrm rot="7199956">
                <a:off x="1330523" y="2296060"/>
                <a:ext cx="62380" cy="180141"/>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8" name="Google Shape;4109;p34"/>
              <p:cNvSpPr/>
              <p:nvPr/>
            </p:nvSpPr>
            <p:spPr>
              <a:xfrm rot="7199956">
                <a:off x="774317" y="657910"/>
                <a:ext cx="175689" cy="69346"/>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79" name="Google Shape;4110;p34"/>
              <p:cNvSpPr/>
              <p:nvPr/>
            </p:nvSpPr>
            <p:spPr>
              <a:xfrm rot="7199956">
                <a:off x="917348" y="36332"/>
                <a:ext cx="121564" cy="1115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0" name="Google Shape;4111;p34"/>
              <p:cNvSpPr/>
              <p:nvPr/>
            </p:nvSpPr>
            <p:spPr>
              <a:xfrm rot="7199956">
                <a:off x="1056693" y="31831"/>
                <a:ext cx="102751" cy="10938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1" name="Google Shape;4112;p34"/>
              <p:cNvSpPr/>
              <p:nvPr/>
            </p:nvSpPr>
            <p:spPr>
              <a:xfrm rot="7199956">
                <a:off x="1401439" y="1740750"/>
                <a:ext cx="59063" cy="54824"/>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2" name="Google Shape;4113;p34"/>
              <p:cNvSpPr/>
              <p:nvPr/>
            </p:nvSpPr>
            <p:spPr>
              <a:xfrm rot="7199956">
                <a:off x="1138168" y="289859"/>
                <a:ext cx="57648" cy="65417"/>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3" name="Google Shape;4114;p34"/>
              <p:cNvSpPr/>
              <p:nvPr/>
            </p:nvSpPr>
            <p:spPr>
              <a:xfrm rot="7199956">
                <a:off x="1105674" y="268401"/>
                <a:ext cx="44538" cy="57076"/>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4" name="Google Shape;4115;p34"/>
              <p:cNvSpPr/>
              <p:nvPr/>
            </p:nvSpPr>
            <p:spPr>
              <a:xfrm rot="7199956">
                <a:off x="1129386" y="296715"/>
                <a:ext cx="33813" cy="19953"/>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485" name="Google Shape;4116;p34"/>
              <p:cNvSpPr/>
              <p:nvPr/>
            </p:nvSpPr>
            <p:spPr>
              <a:xfrm rot="7199956">
                <a:off x="1092486" y="322081"/>
                <a:ext cx="16705" cy="21807"/>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488" name="Google Shape;4117;p34"/>
              <p:cNvGrpSpPr/>
              <p:nvPr/>
            </p:nvGrpSpPr>
            <p:grpSpPr>
              <a:xfrm>
                <a:off x="1037065" y="337101"/>
                <a:ext cx="24854" cy="23627"/>
                <a:chOff x="0" y="0"/>
                <a:chExt cx="24853" cy="23625"/>
              </a:xfrm>
            </p:grpSpPr>
            <p:sp>
              <p:nvSpPr>
                <p:cNvPr id="6486" name="Line"/>
                <p:cNvSpPr/>
                <p:nvPr/>
              </p:nvSpPr>
              <p:spPr>
                <a:xfrm rot="71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487" name="Line"/>
                <p:cNvSpPr/>
                <p:nvPr/>
              </p:nvSpPr>
              <p:spPr>
                <a:xfrm rot="71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6489" name="Google Shape;4118;p34"/>
              <p:cNvSpPr/>
              <p:nvPr/>
            </p:nvSpPr>
            <p:spPr>
              <a:xfrm rot="7199956">
                <a:off x="1060749" y="329384"/>
                <a:ext cx="16068" cy="16995"/>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492" name="Google Shape;4119;p34"/>
              <p:cNvGrpSpPr/>
              <p:nvPr/>
            </p:nvGrpSpPr>
            <p:grpSpPr>
              <a:xfrm>
                <a:off x="1024880" y="64480"/>
                <a:ext cx="17349" cy="17350"/>
                <a:chOff x="0" y="0"/>
                <a:chExt cx="17348" cy="17348"/>
              </a:xfrm>
            </p:grpSpPr>
            <p:sp>
              <p:nvSpPr>
                <p:cNvPr id="6490" name="Line"/>
                <p:cNvSpPr/>
                <p:nvPr/>
              </p:nvSpPr>
              <p:spPr>
                <a:xfrm rot="71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6491" name="Line"/>
                <p:cNvSpPr/>
                <p:nvPr/>
              </p:nvSpPr>
              <p:spPr>
                <a:xfrm rot="71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6495" name="Google Shape;4120;p34"/>
              <p:cNvGrpSpPr/>
              <p:nvPr/>
            </p:nvGrpSpPr>
            <p:grpSpPr>
              <a:xfrm>
                <a:off x="1169518" y="77161"/>
                <a:ext cx="11000" cy="6351"/>
                <a:chOff x="0" y="0"/>
                <a:chExt cx="10998" cy="6349"/>
              </a:xfrm>
            </p:grpSpPr>
            <p:sp>
              <p:nvSpPr>
                <p:cNvPr id="6493"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94"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498" name="Google Shape;4121;p34"/>
              <p:cNvGrpSpPr/>
              <p:nvPr/>
            </p:nvGrpSpPr>
            <p:grpSpPr>
              <a:xfrm>
                <a:off x="1171507" y="290791"/>
                <a:ext cx="10999" cy="6351"/>
                <a:chOff x="0" y="0"/>
                <a:chExt cx="10998" cy="6349"/>
              </a:xfrm>
            </p:grpSpPr>
            <p:sp>
              <p:nvSpPr>
                <p:cNvPr id="6496"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97"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99" name="Google Shape;4122;p34"/>
              <p:cNvSpPr/>
              <p:nvPr/>
            </p:nvSpPr>
            <p:spPr>
              <a:xfrm rot="7199956">
                <a:off x="1128378" y="3189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02" name="Google Shape;4123;p34"/>
              <p:cNvGrpSpPr/>
              <p:nvPr/>
            </p:nvGrpSpPr>
            <p:grpSpPr>
              <a:xfrm>
                <a:off x="1152109" y="1953682"/>
                <a:ext cx="20710" cy="23171"/>
                <a:chOff x="0" y="0"/>
                <a:chExt cx="20709" cy="23169"/>
              </a:xfrm>
            </p:grpSpPr>
            <p:sp>
              <p:nvSpPr>
                <p:cNvPr id="6500" name="Line"/>
                <p:cNvSpPr/>
                <p:nvPr/>
              </p:nvSpPr>
              <p:spPr>
                <a:xfrm rot="71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501" name="Line"/>
                <p:cNvSpPr/>
                <p:nvPr/>
              </p:nvSpPr>
              <p:spPr>
                <a:xfrm rot="71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grpSp>
      <p:sp>
        <p:nvSpPr>
          <p:cNvPr id="6505" name="Google Shape;4124;p34"/>
          <p:cNvSpPr/>
          <p:nvPr/>
        </p:nvSpPr>
        <p:spPr>
          <a:xfrm>
            <a:off x="7382581" y="-51527"/>
            <a:ext cx="1759497" cy="752945"/>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8DAED3"/>
          </a:solidFill>
          <a:ln w="12700">
            <a:miter lim="400000"/>
          </a:ln>
        </p:spPr>
        <p:txBody>
          <a:bodyPr lIns="45719" rIns="45719" anchor="ctr"/>
          <a:lstStyle/>
          <a:p>
            <a:endParaRPr/>
          </a:p>
        </p:txBody>
      </p:sp>
      <p:sp>
        <p:nvSpPr>
          <p:cNvPr id="6506" name="Google Shape;4125;p34"/>
          <p:cNvSpPr/>
          <p:nvPr/>
        </p:nvSpPr>
        <p:spPr>
          <a:xfrm rot="10800000">
            <a:off x="25" y="4312089"/>
            <a:ext cx="2235134" cy="878027"/>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4780C5"/>
          </a:solidFill>
          <a:ln w="12700">
            <a:miter lim="400000"/>
          </a:ln>
        </p:spPr>
        <p:txBody>
          <a:bodyPr lIns="45719" rIns="45719" anchor="ctr"/>
          <a:lstStyle/>
          <a:p>
            <a:endParaRPr/>
          </a:p>
        </p:txBody>
      </p:sp>
      <p:grpSp>
        <p:nvGrpSpPr>
          <p:cNvPr id="6552" name="Google Shape;4126;p34"/>
          <p:cNvGrpSpPr/>
          <p:nvPr/>
        </p:nvGrpSpPr>
        <p:grpSpPr>
          <a:xfrm>
            <a:off x="-608297" y="1935620"/>
            <a:ext cx="1820706" cy="2832736"/>
            <a:chOff x="0" y="0"/>
            <a:chExt cx="1820704" cy="2832734"/>
          </a:xfrm>
        </p:grpSpPr>
        <p:grpSp>
          <p:nvGrpSpPr>
            <p:cNvPr id="6513" name="Google Shape;4127;p34"/>
            <p:cNvGrpSpPr/>
            <p:nvPr/>
          </p:nvGrpSpPr>
          <p:grpSpPr>
            <a:xfrm>
              <a:off x="524813" y="113299"/>
              <a:ext cx="804262" cy="2667660"/>
              <a:chOff x="0" y="0"/>
              <a:chExt cx="804261" cy="2667659"/>
            </a:xfrm>
          </p:grpSpPr>
          <p:sp>
            <p:nvSpPr>
              <p:cNvPr id="6507" name="Google Shape;4128;p34"/>
              <p:cNvSpPr/>
              <p:nvPr/>
            </p:nvSpPr>
            <p:spPr>
              <a:xfrm rot="17999956">
                <a:off x="322976" y="44713"/>
                <a:ext cx="356175" cy="438055"/>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08" name="Google Shape;4129;p34"/>
              <p:cNvSpPr/>
              <p:nvPr/>
            </p:nvSpPr>
            <p:spPr>
              <a:xfrm rot="17999956">
                <a:off x="356747" y="1828145"/>
                <a:ext cx="320762" cy="477916"/>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09" name="Google Shape;4130;p34"/>
              <p:cNvSpPr/>
              <p:nvPr/>
            </p:nvSpPr>
            <p:spPr>
              <a:xfrm rot="17999956">
                <a:off x="156050" y="1018797"/>
                <a:ext cx="143399" cy="358735"/>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10" name="Google Shape;4131;p34"/>
              <p:cNvSpPr/>
              <p:nvPr/>
            </p:nvSpPr>
            <p:spPr>
              <a:xfrm rot="17999956">
                <a:off x="364260" y="2533950"/>
                <a:ext cx="110847" cy="114282"/>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11" name="Google Shape;4132;p34"/>
              <p:cNvSpPr/>
              <p:nvPr/>
            </p:nvSpPr>
            <p:spPr>
              <a:xfrm rot="17999956">
                <a:off x="27097" y="321699"/>
                <a:ext cx="91615" cy="115474"/>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12" name="Google Shape;4133;p34"/>
              <p:cNvSpPr/>
              <p:nvPr/>
            </p:nvSpPr>
            <p:spPr>
              <a:xfrm rot="17999956">
                <a:off x="636874" y="1119576"/>
                <a:ext cx="59327" cy="44804"/>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6551" name="Google Shape;4134;p34"/>
            <p:cNvGrpSpPr/>
            <p:nvPr/>
          </p:nvGrpSpPr>
          <p:grpSpPr>
            <a:xfrm>
              <a:off x="0" y="0"/>
              <a:ext cx="1820706" cy="2832736"/>
              <a:chOff x="0" y="0"/>
              <a:chExt cx="1820704" cy="2832734"/>
            </a:xfrm>
          </p:grpSpPr>
          <p:sp>
            <p:nvSpPr>
              <p:cNvPr id="6514" name="Google Shape;4135;p34"/>
              <p:cNvSpPr/>
              <p:nvPr/>
            </p:nvSpPr>
            <p:spPr>
              <a:xfrm rot="17999956">
                <a:off x="258323" y="730654"/>
                <a:ext cx="1304059" cy="1349480"/>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4"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5" name="Google Shape;4136;p34"/>
              <p:cNvSpPr/>
              <p:nvPr/>
            </p:nvSpPr>
            <p:spPr>
              <a:xfrm rot="17999956">
                <a:off x="531069" y="1619251"/>
                <a:ext cx="1064770" cy="10032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6" name="Google Shape;4137;p34"/>
              <p:cNvSpPr/>
              <p:nvPr/>
            </p:nvSpPr>
            <p:spPr>
              <a:xfrm rot="17999956">
                <a:off x="649616" y="870059"/>
                <a:ext cx="765273" cy="187555"/>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7" name="Google Shape;4138;p34"/>
              <p:cNvSpPr/>
              <p:nvPr/>
            </p:nvSpPr>
            <p:spPr>
              <a:xfrm rot="17999956">
                <a:off x="686908" y="1553624"/>
                <a:ext cx="167957" cy="559576"/>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8" name="Google Shape;4139;p34"/>
              <p:cNvSpPr/>
              <p:nvPr/>
            </p:nvSpPr>
            <p:spPr>
              <a:xfrm rot="17999956">
                <a:off x="508457" y="-68565"/>
                <a:ext cx="143428" cy="522675"/>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19" name="Google Shape;4140;p34"/>
              <p:cNvSpPr/>
              <p:nvPr/>
            </p:nvSpPr>
            <p:spPr>
              <a:xfrm rot="17999956">
                <a:off x="719410" y="2288802"/>
                <a:ext cx="357185" cy="297070"/>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0" name="Google Shape;4141;p34"/>
              <p:cNvSpPr/>
              <p:nvPr/>
            </p:nvSpPr>
            <p:spPr>
              <a:xfrm rot="17999956">
                <a:off x="453214" y="524704"/>
                <a:ext cx="187294" cy="401905"/>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1" name="Google Shape;4142;p34"/>
              <p:cNvSpPr/>
              <p:nvPr/>
            </p:nvSpPr>
            <p:spPr>
              <a:xfrm rot="17999956">
                <a:off x="432016" y="1930656"/>
                <a:ext cx="214543" cy="191617"/>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2" name="Google Shape;4143;p34"/>
              <p:cNvSpPr/>
              <p:nvPr/>
            </p:nvSpPr>
            <p:spPr>
              <a:xfrm rot="17999956">
                <a:off x="381175" y="850402"/>
                <a:ext cx="280296" cy="177227"/>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3" name="Google Shape;4144;p34"/>
              <p:cNvSpPr/>
              <p:nvPr/>
            </p:nvSpPr>
            <p:spPr>
              <a:xfrm rot="17999956">
                <a:off x="662659" y="2159522"/>
                <a:ext cx="190826" cy="209317"/>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4" name="Google Shape;4145;p34"/>
              <p:cNvSpPr/>
              <p:nvPr/>
            </p:nvSpPr>
            <p:spPr>
              <a:xfrm rot="17999956">
                <a:off x="925759" y="245297"/>
                <a:ext cx="63211" cy="228915"/>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5" name="Google Shape;4146;p34"/>
              <p:cNvSpPr/>
              <p:nvPr/>
            </p:nvSpPr>
            <p:spPr>
              <a:xfrm rot="17999956">
                <a:off x="427802" y="356534"/>
                <a:ext cx="62380" cy="180141"/>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6" name="Google Shape;4147;p34"/>
              <p:cNvSpPr/>
              <p:nvPr/>
            </p:nvSpPr>
            <p:spPr>
              <a:xfrm rot="17999956">
                <a:off x="870699" y="2105480"/>
                <a:ext cx="175689" cy="69346"/>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7" name="Google Shape;4148;p34"/>
              <p:cNvSpPr/>
              <p:nvPr/>
            </p:nvSpPr>
            <p:spPr>
              <a:xfrm rot="17999956">
                <a:off x="781793" y="2684814"/>
                <a:ext cx="121564" cy="1115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8" name="Google Shape;4149;p34"/>
              <p:cNvSpPr/>
              <p:nvPr/>
            </p:nvSpPr>
            <p:spPr>
              <a:xfrm rot="17999956">
                <a:off x="661261" y="2691522"/>
                <a:ext cx="102751" cy="10938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29" name="Google Shape;4150;p34"/>
              <p:cNvSpPr/>
              <p:nvPr/>
            </p:nvSpPr>
            <p:spPr>
              <a:xfrm rot="17999956">
                <a:off x="360203" y="1037161"/>
                <a:ext cx="59063" cy="54824"/>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0" name="Google Shape;4151;p34"/>
              <p:cNvSpPr/>
              <p:nvPr/>
            </p:nvSpPr>
            <p:spPr>
              <a:xfrm rot="17999956">
                <a:off x="624889" y="2477459"/>
                <a:ext cx="57648" cy="65418"/>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1" name="Google Shape;4152;p34"/>
              <p:cNvSpPr/>
              <p:nvPr/>
            </p:nvSpPr>
            <p:spPr>
              <a:xfrm rot="17999956">
                <a:off x="670493" y="2507258"/>
                <a:ext cx="44538" cy="57076"/>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2" name="Google Shape;4153;p34"/>
              <p:cNvSpPr/>
              <p:nvPr/>
            </p:nvSpPr>
            <p:spPr>
              <a:xfrm rot="17999956">
                <a:off x="657506" y="2516067"/>
                <a:ext cx="33813" cy="19953"/>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33" name="Google Shape;4154;p34"/>
              <p:cNvSpPr/>
              <p:nvPr/>
            </p:nvSpPr>
            <p:spPr>
              <a:xfrm rot="17999956">
                <a:off x="711514" y="2488847"/>
                <a:ext cx="16705" cy="21807"/>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36" name="Google Shape;4155;p34"/>
              <p:cNvGrpSpPr/>
              <p:nvPr/>
            </p:nvGrpSpPr>
            <p:grpSpPr>
              <a:xfrm>
                <a:off x="758786" y="2472008"/>
                <a:ext cx="24854" cy="23626"/>
                <a:chOff x="0" y="0"/>
                <a:chExt cx="24853" cy="23625"/>
              </a:xfrm>
            </p:grpSpPr>
            <p:sp>
              <p:nvSpPr>
                <p:cNvPr id="6534" name="Line"/>
                <p:cNvSpPr/>
                <p:nvPr/>
              </p:nvSpPr>
              <p:spPr>
                <a:xfrm rot="179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535" name="Line"/>
                <p:cNvSpPr/>
                <p:nvPr/>
              </p:nvSpPr>
              <p:spPr>
                <a:xfrm rot="17999956">
                  <a:off x="4393" y="2101"/>
                  <a:ext cx="16068" cy="194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6537" name="Google Shape;4156;p34"/>
              <p:cNvSpPr/>
              <p:nvPr/>
            </p:nvSpPr>
            <p:spPr>
              <a:xfrm rot="17999956">
                <a:off x="743888" y="2486356"/>
                <a:ext cx="16068" cy="16995"/>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40" name="Google Shape;4157;p34"/>
              <p:cNvGrpSpPr/>
              <p:nvPr/>
            </p:nvGrpSpPr>
            <p:grpSpPr>
              <a:xfrm>
                <a:off x="778476" y="2750905"/>
                <a:ext cx="17349" cy="17350"/>
                <a:chOff x="0" y="0"/>
                <a:chExt cx="17348" cy="17348"/>
              </a:xfrm>
            </p:grpSpPr>
            <p:sp>
              <p:nvSpPr>
                <p:cNvPr id="6538" name="Line"/>
                <p:cNvSpPr/>
                <p:nvPr/>
              </p:nvSpPr>
              <p:spPr>
                <a:xfrm rot="179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6539" name="Line"/>
                <p:cNvSpPr/>
                <p:nvPr/>
              </p:nvSpPr>
              <p:spPr>
                <a:xfrm rot="17999956">
                  <a:off x="2324" y="2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6543" name="Google Shape;4158;p34"/>
              <p:cNvGrpSpPr/>
              <p:nvPr/>
            </p:nvGrpSpPr>
            <p:grpSpPr>
              <a:xfrm>
                <a:off x="641457" y="2749223"/>
                <a:ext cx="11000" cy="6351"/>
                <a:chOff x="0" y="0"/>
                <a:chExt cx="10998" cy="6349"/>
              </a:xfrm>
            </p:grpSpPr>
            <p:sp>
              <p:nvSpPr>
                <p:cNvPr id="6541"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542"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546" name="Google Shape;4159;p34"/>
              <p:cNvGrpSpPr/>
              <p:nvPr/>
            </p:nvGrpSpPr>
            <p:grpSpPr>
              <a:xfrm>
                <a:off x="639469" y="2535594"/>
                <a:ext cx="10999" cy="6350"/>
                <a:chOff x="0" y="0"/>
                <a:chExt cx="10998" cy="6349"/>
              </a:xfrm>
            </p:grpSpPr>
            <p:sp>
              <p:nvSpPr>
                <p:cNvPr id="6544" name="Line"/>
                <p:cNvSpPr/>
                <p:nvPr/>
              </p:nvSpPr>
              <p:spPr>
                <a:xfrm>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545" name="Line"/>
                <p:cNvSpPr/>
                <p:nvPr/>
              </p:nvSpPr>
              <p:spPr>
                <a:xfrm flipH="1" flipV="1">
                  <a:off x="0" y="0"/>
                  <a:ext cx="10999" cy="635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547" name="Google Shape;4160;p34"/>
              <p:cNvSpPr/>
              <p:nvPr/>
            </p:nvSpPr>
            <p:spPr>
              <a:xfrm rot="17999956">
                <a:off x="679626" y="25011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550" name="Google Shape;4161;p34"/>
              <p:cNvGrpSpPr/>
              <p:nvPr/>
            </p:nvGrpSpPr>
            <p:grpSpPr>
              <a:xfrm>
                <a:off x="647886" y="855882"/>
                <a:ext cx="20710" cy="23171"/>
                <a:chOff x="0" y="0"/>
                <a:chExt cx="20709" cy="23169"/>
              </a:xfrm>
            </p:grpSpPr>
            <p:sp>
              <p:nvSpPr>
                <p:cNvPr id="6548" name="Line"/>
                <p:cNvSpPr/>
                <p:nvPr/>
              </p:nvSpPr>
              <p:spPr>
                <a:xfrm rot="179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549" name="Line"/>
                <p:cNvSpPr/>
                <p:nvPr/>
              </p:nvSpPr>
              <p:spPr>
                <a:xfrm rot="17999956">
                  <a:off x="643" y="5234"/>
                  <a:ext cx="1942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grpSp>
      <p:sp>
        <p:nvSpPr>
          <p:cNvPr id="6553" name="Google Shape;4162;p34"/>
          <p:cNvSpPr/>
          <p:nvPr/>
        </p:nvSpPr>
        <p:spPr>
          <a:xfrm rot="20991118">
            <a:off x="6934981" y="4821076"/>
            <a:ext cx="1620109" cy="650580"/>
          </a:xfrm>
          <a:custGeom>
            <a:avLst/>
            <a:gdLst/>
            <a:ahLst/>
            <a:cxnLst>
              <a:cxn ang="0">
                <a:pos x="wd2" y="hd2"/>
              </a:cxn>
              <a:cxn ang="5400000">
                <a:pos x="wd2" y="hd2"/>
              </a:cxn>
              <a:cxn ang="10800000">
                <a:pos x="wd2" y="hd2"/>
              </a:cxn>
              <a:cxn ang="16200000">
                <a:pos x="wd2" y="hd2"/>
              </a:cxn>
            </a:cxnLst>
            <a:rect l="0" t="0" r="r" b="b"/>
            <a:pathLst>
              <a:path w="21421" h="21600" extrusionOk="0">
                <a:moveTo>
                  <a:pt x="5290" y="2999"/>
                </a:moveTo>
                <a:cubicBezTo>
                  <a:pt x="6100" y="2999"/>
                  <a:pt x="6775" y="3138"/>
                  <a:pt x="7451" y="3336"/>
                </a:cubicBezTo>
                <a:cubicBezTo>
                  <a:pt x="8474" y="3673"/>
                  <a:pt x="9474" y="4115"/>
                  <a:pt x="10478" y="4789"/>
                </a:cubicBezTo>
                <a:cubicBezTo>
                  <a:pt x="11385" y="5416"/>
                  <a:pt x="12311" y="5800"/>
                  <a:pt x="13255" y="5904"/>
                </a:cubicBezTo>
                <a:cubicBezTo>
                  <a:pt x="13699" y="5904"/>
                  <a:pt x="14144" y="5904"/>
                  <a:pt x="14588" y="5858"/>
                </a:cubicBezTo>
                <a:cubicBezTo>
                  <a:pt x="14829" y="5858"/>
                  <a:pt x="15068" y="5847"/>
                  <a:pt x="15307" y="5847"/>
                </a:cubicBezTo>
                <a:cubicBezTo>
                  <a:pt x="15617" y="5847"/>
                  <a:pt x="15928" y="5865"/>
                  <a:pt x="16245" y="5951"/>
                </a:cubicBezTo>
                <a:cubicBezTo>
                  <a:pt x="16920" y="6090"/>
                  <a:pt x="17573" y="6439"/>
                  <a:pt x="18212" y="7020"/>
                </a:cubicBezTo>
                <a:cubicBezTo>
                  <a:pt x="18522" y="7310"/>
                  <a:pt x="18809" y="7694"/>
                  <a:pt x="19077" y="8182"/>
                </a:cubicBezTo>
                <a:cubicBezTo>
                  <a:pt x="19656" y="9194"/>
                  <a:pt x="20044" y="10507"/>
                  <a:pt x="20216" y="12250"/>
                </a:cubicBezTo>
                <a:cubicBezTo>
                  <a:pt x="20331" y="13412"/>
                  <a:pt x="20294" y="14574"/>
                  <a:pt x="20026" y="15585"/>
                </a:cubicBezTo>
                <a:cubicBezTo>
                  <a:pt x="19887" y="16120"/>
                  <a:pt x="19716" y="16550"/>
                  <a:pt x="19503" y="16899"/>
                </a:cubicBezTo>
                <a:cubicBezTo>
                  <a:pt x="19253" y="17328"/>
                  <a:pt x="18985" y="17619"/>
                  <a:pt x="18693" y="17863"/>
                </a:cubicBezTo>
                <a:cubicBezTo>
                  <a:pt x="18173" y="18299"/>
                  <a:pt x="17642" y="18519"/>
                  <a:pt x="17102" y="18519"/>
                </a:cubicBezTo>
                <a:cubicBezTo>
                  <a:pt x="16921" y="18519"/>
                  <a:pt x="16738" y="18494"/>
                  <a:pt x="16555" y="18445"/>
                </a:cubicBezTo>
                <a:cubicBezTo>
                  <a:pt x="15435" y="18107"/>
                  <a:pt x="14356" y="17375"/>
                  <a:pt x="13292" y="16364"/>
                </a:cubicBezTo>
                <a:cubicBezTo>
                  <a:pt x="12773" y="15829"/>
                  <a:pt x="12232" y="15248"/>
                  <a:pt x="11714" y="14760"/>
                </a:cubicBezTo>
                <a:cubicBezTo>
                  <a:pt x="11404" y="14423"/>
                  <a:pt x="11075" y="14133"/>
                  <a:pt x="10769" y="13842"/>
                </a:cubicBezTo>
                <a:cubicBezTo>
                  <a:pt x="9997" y="13215"/>
                  <a:pt x="9224" y="12924"/>
                  <a:pt x="8432" y="12878"/>
                </a:cubicBezTo>
                <a:cubicBezTo>
                  <a:pt x="7932" y="12878"/>
                  <a:pt x="7451" y="12971"/>
                  <a:pt x="6951" y="13122"/>
                </a:cubicBezTo>
                <a:cubicBezTo>
                  <a:pt x="6507" y="13215"/>
                  <a:pt x="6044" y="13459"/>
                  <a:pt x="5600" y="13645"/>
                </a:cubicBezTo>
                <a:cubicBezTo>
                  <a:pt x="5331" y="13787"/>
                  <a:pt x="5067" y="13854"/>
                  <a:pt x="4805" y="13854"/>
                </a:cubicBezTo>
                <a:cubicBezTo>
                  <a:pt x="4424" y="13854"/>
                  <a:pt x="4048" y="13714"/>
                  <a:pt x="3670" y="13459"/>
                </a:cubicBezTo>
                <a:cubicBezTo>
                  <a:pt x="3364" y="13261"/>
                  <a:pt x="3054" y="12971"/>
                  <a:pt x="2763" y="12541"/>
                </a:cubicBezTo>
                <a:cubicBezTo>
                  <a:pt x="2554" y="12250"/>
                  <a:pt x="2342" y="11901"/>
                  <a:pt x="2129" y="11564"/>
                </a:cubicBezTo>
                <a:cubicBezTo>
                  <a:pt x="1860" y="11135"/>
                  <a:pt x="1647" y="10553"/>
                  <a:pt x="1453" y="9926"/>
                </a:cubicBezTo>
                <a:cubicBezTo>
                  <a:pt x="1319" y="9391"/>
                  <a:pt x="1203" y="8810"/>
                  <a:pt x="1166" y="8182"/>
                </a:cubicBezTo>
                <a:cubicBezTo>
                  <a:pt x="1124" y="7543"/>
                  <a:pt x="1166" y="6962"/>
                  <a:pt x="1300" y="6439"/>
                </a:cubicBezTo>
                <a:cubicBezTo>
                  <a:pt x="1435" y="5951"/>
                  <a:pt x="1606" y="5463"/>
                  <a:pt x="1800" y="5079"/>
                </a:cubicBezTo>
                <a:cubicBezTo>
                  <a:pt x="2147" y="4347"/>
                  <a:pt x="2554" y="3917"/>
                  <a:pt x="2994" y="3627"/>
                </a:cubicBezTo>
                <a:cubicBezTo>
                  <a:pt x="3457" y="3336"/>
                  <a:pt x="3943" y="3185"/>
                  <a:pt x="4424" y="3092"/>
                </a:cubicBezTo>
                <a:cubicBezTo>
                  <a:pt x="4753" y="3046"/>
                  <a:pt x="5077" y="2999"/>
                  <a:pt x="5290" y="2999"/>
                </a:cubicBezTo>
                <a:close/>
                <a:moveTo>
                  <a:pt x="5406" y="0"/>
                </a:moveTo>
                <a:cubicBezTo>
                  <a:pt x="4995" y="0"/>
                  <a:pt x="4585" y="44"/>
                  <a:pt x="4174" y="140"/>
                </a:cubicBezTo>
                <a:cubicBezTo>
                  <a:pt x="3711" y="280"/>
                  <a:pt x="3225" y="384"/>
                  <a:pt x="2763" y="721"/>
                </a:cubicBezTo>
                <a:cubicBezTo>
                  <a:pt x="1953" y="1256"/>
                  <a:pt x="1240" y="2220"/>
                  <a:pt x="643" y="3766"/>
                </a:cubicBezTo>
                <a:cubicBezTo>
                  <a:pt x="27" y="5463"/>
                  <a:pt x="-130" y="7403"/>
                  <a:pt x="101" y="9577"/>
                </a:cubicBezTo>
                <a:cubicBezTo>
                  <a:pt x="217" y="10553"/>
                  <a:pt x="393" y="11425"/>
                  <a:pt x="643" y="12146"/>
                </a:cubicBezTo>
                <a:cubicBezTo>
                  <a:pt x="1027" y="13261"/>
                  <a:pt x="1435" y="14330"/>
                  <a:pt x="1879" y="15248"/>
                </a:cubicBezTo>
                <a:cubicBezTo>
                  <a:pt x="1916" y="15295"/>
                  <a:pt x="1953" y="15341"/>
                  <a:pt x="1994" y="15446"/>
                </a:cubicBezTo>
                <a:cubicBezTo>
                  <a:pt x="2588" y="16508"/>
                  <a:pt x="3238" y="17121"/>
                  <a:pt x="3949" y="17121"/>
                </a:cubicBezTo>
                <a:cubicBezTo>
                  <a:pt x="4048" y="17121"/>
                  <a:pt x="4147" y="17109"/>
                  <a:pt x="4248" y="17084"/>
                </a:cubicBezTo>
                <a:cubicBezTo>
                  <a:pt x="4577" y="16991"/>
                  <a:pt x="4905" y="16899"/>
                  <a:pt x="5234" y="16747"/>
                </a:cubicBezTo>
                <a:cubicBezTo>
                  <a:pt x="5868" y="16457"/>
                  <a:pt x="6525" y="16120"/>
                  <a:pt x="7159" y="15922"/>
                </a:cubicBezTo>
                <a:cubicBezTo>
                  <a:pt x="7519" y="15789"/>
                  <a:pt x="7879" y="15715"/>
                  <a:pt x="8234" y="15715"/>
                </a:cubicBezTo>
                <a:cubicBezTo>
                  <a:pt x="8529" y="15715"/>
                  <a:pt x="8821" y="15765"/>
                  <a:pt x="9108" y="15876"/>
                </a:cubicBezTo>
                <a:cubicBezTo>
                  <a:pt x="9631" y="16073"/>
                  <a:pt x="10131" y="16410"/>
                  <a:pt x="10612" y="16899"/>
                </a:cubicBezTo>
                <a:cubicBezTo>
                  <a:pt x="11154" y="17421"/>
                  <a:pt x="11672" y="18002"/>
                  <a:pt x="12213" y="18584"/>
                </a:cubicBezTo>
                <a:cubicBezTo>
                  <a:pt x="13199" y="19653"/>
                  <a:pt x="14199" y="20525"/>
                  <a:pt x="15259" y="21060"/>
                </a:cubicBezTo>
                <a:cubicBezTo>
                  <a:pt x="15790" y="21368"/>
                  <a:pt x="16340" y="21600"/>
                  <a:pt x="16888" y="21600"/>
                </a:cubicBezTo>
                <a:cubicBezTo>
                  <a:pt x="16938" y="21600"/>
                  <a:pt x="16987" y="21598"/>
                  <a:pt x="17036" y="21594"/>
                </a:cubicBezTo>
                <a:cubicBezTo>
                  <a:pt x="17080" y="21597"/>
                  <a:pt x="17123" y="21598"/>
                  <a:pt x="17167" y="21598"/>
                </a:cubicBezTo>
                <a:cubicBezTo>
                  <a:pt x="17834" y="21598"/>
                  <a:pt x="18483" y="21268"/>
                  <a:pt x="19100" y="20723"/>
                </a:cubicBezTo>
                <a:cubicBezTo>
                  <a:pt x="19600" y="20235"/>
                  <a:pt x="20063" y="19653"/>
                  <a:pt x="20465" y="18735"/>
                </a:cubicBezTo>
                <a:cubicBezTo>
                  <a:pt x="21141" y="17189"/>
                  <a:pt x="21470" y="15295"/>
                  <a:pt x="21414" y="12971"/>
                </a:cubicBezTo>
                <a:cubicBezTo>
                  <a:pt x="21391" y="11960"/>
                  <a:pt x="21299" y="11030"/>
                  <a:pt x="21123" y="10112"/>
                </a:cubicBezTo>
                <a:cubicBezTo>
                  <a:pt x="20757" y="8077"/>
                  <a:pt x="20179" y="6532"/>
                  <a:pt x="19406" y="5416"/>
                </a:cubicBezTo>
                <a:cubicBezTo>
                  <a:pt x="18985" y="4789"/>
                  <a:pt x="18540" y="4347"/>
                  <a:pt x="18077" y="4010"/>
                </a:cubicBezTo>
                <a:cubicBezTo>
                  <a:pt x="17268" y="3429"/>
                  <a:pt x="16439" y="3138"/>
                  <a:pt x="15587" y="3092"/>
                </a:cubicBezTo>
                <a:cubicBezTo>
                  <a:pt x="15427" y="3076"/>
                  <a:pt x="15264" y="3071"/>
                  <a:pt x="15101" y="3071"/>
                </a:cubicBezTo>
                <a:cubicBezTo>
                  <a:pt x="14775" y="3071"/>
                  <a:pt x="14446" y="3092"/>
                  <a:pt x="14125" y="3092"/>
                </a:cubicBezTo>
                <a:cubicBezTo>
                  <a:pt x="14061" y="3094"/>
                  <a:pt x="13996" y="3096"/>
                  <a:pt x="13932" y="3096"/>
                </a:cubicBezTo>
                <a:cubicBezTo>
                  <a:pt x="12934" y="3096"/>
                  <a:pt x="11958" y="2757"/>
                  <a:pt x="11001" y="2081"/>
                </a:cubicBezTo>
                <a:cubicBezTo>
                  <a:pt x="9784" y="1209"/>
                  <a:pt x="8548" y="570"/>
                  <a:pt x="7298" y="280"/>
                </a:cubicBezTo>
                <a:cubicBezTo>
                  <a:pt x="6668" y="104"/>
                  <a:pt x="6037" y="0"/>
                  <a:pt x="5406" y="0"/>
                </a:cubicBezTo>
                <a:close/>
              </a:path>
            </a:pathLst>
          </a:custGeom>
          <a:solidFill>
            <a:srgbClr val="4780C5"/>
          </a:solidFill>
          <a:ln w="12700">
            <a:miter lim="400000"/>
          </a:ln>
        </p:spPr>
        <p:txBody>
          <a:bodyPr lIns="45719" rIns="45719" anchor="ctr"/>
          <a:lstStyle/>
          <a:p>
            <a:endParaRPr/>
          </a:p>
        </p:txBody>
      </p:sp>
      <p:grpSp>
        <p:nvGrpSpPr>
          <p:cNvPr id="6564" name="Google Shape;4163;p34"/>
          <p:cNvGrpSpPr/>
          <p:nvPr/>
        </p:nvGrpSpPr>
        <p:grpSpPr>
          <a:xfrm>
            <a:off x="8256156" y="288751"/>
            <a:ext cx="468644" cy="773756"/>
            <a:chOff x="0" y="0"/>
            <a:chExt cx="468642" cy="773755"/>
          </a:xfrm>
        </p:grpSpPr>
        <p:sp>
          <p:nvSpPr>
            <p:cNvPr id="6554" name="Google Shape;4164;p34"/>
            <p:cNvSpPr/>
            <p:nvPr/>
          </p:nvSpPr>
          <p:spPr>
            <a:xfrm>
              <a:off x="180776" y="267865"/>
              <a:ext cx="64308" cy="87248"/>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5" name="Google Shape;4165;p34"/>
            <p:cNvSpPr/>
            <p:nvPr/>
          </p:nvSpPr>
          <p:spPr>
            <a:xfrm>
              <a:off x="299906" y="435566"/>
              <a:ext cx="53871" cy="81319"/>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6" name="Google Shape;4166;p34"/>
            <p:cNvSpPr/>
            <p:nvPr/>
          </p:nvSpPr>
          <p:spPr>
            <a:xfrm>
              <a:off x="248001" y="499843"/>
              <a:ext cx="54189" cy="74840"/>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7" name="Google Shape;4167;p34"/>
            <p:cNvSpPr/>
            <p:nvPr/>
          </p:nvSpPr>
          <p:spPr>
            <a:xfrm>
              <a:off x="412165" y="698445"/>
              <a:ext cx="56478" cy="75311"/>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8" name="Google Shape;4168;p34"/>
            <p:cNvSpPr/>
            <p:nvPr/>
          </p:nvSpPr>
          <p:spPr>
            <a:xfrm>
              <a:off x="100086" y="123881"/>
              <a:ext cx="52748" cy="75939"/>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59" name="Google Shape;4169;p34"/>
            <p:cNvSpPr/>
            <p:nvPr/>
          </p:nvSpPr>
          <p:spPr>
            <a:xfrm>
              <a:off x="206642" y="654468"/>
              <a:ext cx="51762" cy="83164"/>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0" name="Google Shape;4170;p34"/>
            <p:cNvSpPr/>
            <p:nvPr/>
          </p:nvSpPr>
          <p:spPr>
            <a:xfrm>
              <a:off x="0" y="48452"/>
              <a:ext cx="50400" cy="65731"/>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1" name="Google Shape;4171;p34"/>
            <p:cNvSpPr/>
            <p:nvPr/>
          </p:nvSpPr>
          <p:spPr>
            <a:xfrm>
              <a:off x="96670" y="0"/>
              <a:ext cx="54404" cy="68165"/>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2" name="Google Shape;4172;p34"/>
            <p:cNvSpPr/>
            <p:nvPr/>
          </p:nvSpPr>
          <p:spPr>
            <a:xfrm>
              <a:off x="137581" y="414088"/>
              <a:ext cx="37442" cy="60155"/>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63" name="Google Shape;4173;p34"/>
            <p:cNvSpPr/>
            <p:nvPr/>
          </p:nvSpPr>
          <p:spPr>
            <a:xfrm>
              <a:off x="195225" y="199034"/>
              <a:ext cx="39000" cy="51399"/>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565" name="Title Text"/>
          <p:cNvSpPr txBox="1">
            <a:spLocks noGrp="1"/>
          </p:cNvSpPr>
          <p:nvPr>
            <p:ph type="title"/>
          </p:nvPr>
        </p:nvSpPr>
        <p:spPr>
          <a:xfrm>
            <a:off x="1266275" y="1735350"/>
            <a:ext cx="2295901" cy="527701"/>
          </a:xfrm>
          <a:prstGeom prst="rect">
            <a:avLst/>
          </a:prstGeom>
        </p:spPr>
        <p:txBody>
          <a:bodyPr lIns="36574" tIns="36574" rIns="36574" bIns="36574"/>
          <a:lstStyle>
            <a:lvl1pPr algn="r">
              <a:defRPr sz="2500">
                <a:solidFill>
                  <a:srgbClr val="07256C"/>
                </a:solidFill>
                <a:latin typeface="Nunito"/>
                <a:ea typeface="Nunito"/>
                <a:cs typeface="Nunito"/>
                <a:sym typeface="Nunito"/>
              </a:defRPr>
            </a:lvl1pPr>
          </a:lstStyle>
          <a:p>
            <a:r>
              <a:t>Title Text</a:t>
            </a:r>
          </a:p>
        </p:txBody>
      </p:sp>
      <p:sp>
        <p:nvSpPr>
          <p:cNvPr id="6566" name="Body Level One…"/>
          <p:cNvSpPr txBox="1">
            <a:spLocks noGrp="1"/>
          </p:cNvSpPr>
          <p:nvPr>
            <p:ph type="body" sz="quarter" idx="1"/>
          </p:nvPr>
        </p:nvSpPr>
        <p:spPr>
          <a:xfrm>
            <a:off x="1266263" y="2269375"/>
            <a:ext cx="2295900" cy="484801"/>
          </a:xfrm>
          <a:prstGeom prst="rect">
            <a:avLst/>
          </a:prstGeom>
        </p:spPr>
        <p:txBody>
          <a:bodyPr lIns="36574" tIns="36574" rIns="36574" bIns="36574" anchor="ctr"/>
          <a:lstStyle>
            <a:lvl1pPr marL="317500" indent="-177800" algn="r">
              <a:buClrTx/>
              <a:buSzTx/>
              <a:buFontTx/>
              <a:buNone/>
              <a:defRPr sz="1400">
                <a:solidFill>
                  <a:srgbClr val="07256C"/>
                </a:solidFill>
                <a:latin typeface="Nunito"/>
                <a:ea typeface="Nunito"/>
                <a:cs typeface="Nunito"/>
                <a:sym typeface="Nunito"/>
              </a:defRPr>
            </a:lvl1pPr>
            <a:lvl2pPr marL="317500" indent="279400" algn="r">
              <a:buClrTx/>
              <a:buSzTx/>
              <a:buFontTx/>
              <a:buNone/>
              <a:defRPr sz="1400">
                <a:solidFill>
                  <a:srgbClr val="07256C"/>
                </a:solidFill>
                <a:latin typeface="Nunito"/>
                <a:ea typeface="Nunito"/>
                <a:cs typeface="Nunito"/>
                <a:sym typeface="Nunito"/>
              </a:defRPr>
            </a:lvl2pPr>
            <a:lvl3pPr marL="317500" indent="736600" algn="r">
              <a:buClrTx/>
              <a:buSzTx/>
              <a:buFontTx/>
              <a:buNone/>
              <a:defRPr sz="1400">
                <a:solidFill>
                  <a:srgbClr val="07256C"/>
                </a:solidFill>
                <a:latin typeface="Nunito"/>
                <a:ea typeface="Nunito"/>
                <a:cs typeface="Nunito"/>
                <a:sym typeface="Nunito"/>
              </a:defRPr>
            </a:lvl3pPr>
            <a:lvl4pPr marL="317500" indent="1193800" algn="r">
              <a:buClrTx/>
              <a:buSzTx/>
              <a:buFontTx/>
              <a:buNone/>
              <a:defRPr sz="1400">
                <a:solidFill>
                  <a:srgbClr val="07256C"/>
                </a:solidFill>
                <a:latin typeface="Nunito"/>
                <a:ea typeface="Nunito"/>
                <a:cs typeface="Nunito"/>
                <a:sym typeface="Nunito"/>
              </a:defRPr>
            </a:lvl4pPr>
            <a:lvl5pPr marL="317500" indent="1651000" algn="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65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four columns 1">
    <p:bg>
      <p:bgPr>
        <a:solidFill>
          <a:srgbClr val="EDF0EF"/>
        </a:solidFill>
        <a:effectLst/>
      </p:bgPr>
    </p:bg>
    <p:spTree>
      <p:nvGrpSpPr>
        <p:cNvPr id="1" name=""/>
        <p:cNvGrpSpPr/>
        <p:nvPr/>
      </p:nvGrpSpPr>
      <p:grpSpPr>
        <a:xfrm>
          <a:off x="0" y="0"/>
          <a:ext cx="0" cy="0"/>
          <a:chOff x="0" y="0"/>
          <a:chExt cx="0" cy="0"/>
        </a:xfrm>
      </p:grpSpPr>
      <p:sp>
        <p:nvSpPr>
          <p:cNvPr id="6574" name="Title Text"/>
          <p:cNvSpPr txBox="1">
            <a:spLocks noGrp="1"/>
          </p:cNvSpPr>
          <p:nvPr>
            <p:ph type="title"/>
          </p:nvPr>
        </p:nvSpPr>
        <p:spPr>
          <a:xfrm>
            <a:off x="1083249" y="1735350"/>
            <a:ext cx="2295901" cy="527701"/>
          </a:xfrm>
          <a:prstGeom prst="rect">
            <a:avLst/>
          </a:prstGeom>
        </p:spPr>
        <p:txBody>
          <a:bodyPr lIns="36574" tIns="36574" rIns="36574" bIns="36574"/>
          <a:lstStyle>
            <a:lvl1pPr>
              <a:defRPr sz="2500">
                <a:solidFill>
                  <a:srgbClr val="07256C"/>
                </a:solidFill>
                <a:latin typeface="Nunito"/>
                <a:ea typeface="Nunito"/>
                <a:cs typeface="Nunito"/>
                <a:sym typeface="Nunito"/>
              </a:defRPr>
            </a:lvl1pPr>
          </a:lstStyle>
          <a:p>
            <a:r>
              <a:t>Title Text</a:t>
            </a:r>
          </a:p>
        </p:txBody>
      </p:sp>
      <p:sp>
        <p:nvSpPr>
          <p:cNvPr id="6575" name="Body Level One…"/>
          <p:cNvSpPr txBox="1">
            <a:spLocks noGrp="1"/>
          </p:cNvSpPr>
          <p:nvPr>
            <p:ph type="body" sz="quarter" idx="1"/>
          </p:nvPr>
        </p:nvSpPr>
        <p:spPr>
          <a:xfrm>
            <a:off x="1083238" y="2269375"/>
            <a:ext cx="2295901" cy="484801"/>
          </a:xfrm>
          <a:prstGeom prst="rect">
            <a:avLst/>
          </a:prstGeom>
        </p:spPr>
        <p:txBody>
          <a:bodyPr lIns="36574" tIns="36574" rIns="36574" bIns="36574" anchor="ctr"/>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6620" name="Google Shape;4193;p35"/>
          <p:cNvGrpSpPr/>
          <p:nvPr/>
        </p:nvGrpSpPr>
        <p:grpSpPr>
          <a:xfrm>
            <a:off x="6947691" y="724819"/>
            <a:ext cx="2417706" cy="3673821"/>
            <a:chOff x="0" y="0"/>
            <a:chExt cx="2417704" cy="3673820"/>
          </a:xfrm>
        </p:grpSpPr>
        <p:sp>
          <p:nvSpPr>
            <p:cNvPr id="6576" name="Google Shape;4194;p35"/>
            <p:cNvSpPr/>
            <p:nvPr/>
          </p:nvSpPr>
          <p:spPr>
            <a:xfrm rot="1717643">
              <a:off x="1221766" y="1455836"/>
              <a:ext cx="184397" cy="461300"/>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77" name="Google Shape;4195;p35"/>
            <p:cNvSpPr/>
            <p:nvPr/>
          </p:nvSpPr>
          <p:spPr>
            <a:xfrm rot="1717643" flipH="1">
              <a:off x="1957770" y="3267177"/>
              <a:ext cx="142539" cy="146956"/>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78" name="Google Shape;4196;p35"/>
            <p:cNvSpPr/>
            <p:nvPr/>
          </p:nvSpPr>
          <p:spPr>
            <a:xfrm rot="1717643" flipH="1">
              <a:off x="870307" y="606046"/>
              <a:ext cx="117808" cy="148488"/>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579" name="Google Shape;4197;p35"/>
            <p:cNvSpPr/>
            <p:nvPr/>
          </p:nvSpPr>
          <p:spPr>
            <a:xfrm rot="1717643" flipH="1">
              <a:off x="749777" y="1886093"/>
              <a:ext cx="76288" cy="57614"/>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6617" name="Google Shape;4198;p35"/>
            <p:cNvGrpSpPr/>
            <p:nvPr/>
          </p:nvGrpSpPr>
          <p:grpSpPr>
            <a:xfrm>
              <a:off x="45217" y="-1"/>
              <a:ext cx="2372488" cy="3673822"/>
              <a:chOff x="0" y="0"/>
              <a:chExt cx="2372486" cy="3673820"/>
            </a:xfrm>
          </p:grpSpPr>
          <p:sp>
            <p:nvSpPr>
              <p:cNvPr id="6580" name="Google Shape;4199;p35"/>
              <p:cNvSpPr/>
              <p:nvPr/>
            </p:nvSpPr>
            <p:spPr>
              <a:xfrm rot="1717716" flipH="1">
                <a:off x="313214" y="1023932"/>
                <a:ext cx="1676904" cy="1735313"/>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1" name="Google Shape;4200;p35"/>
              <p:cNvSpPr/>
              <p:nvPr/>
            </p:nvSpPr>
            <p:spPr>
              <a:xfrm rot="1717716" flipH="1">
                <a:off x="777925" y="2134592"/>
                <a:ext cx="1369202" cy="12900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2" name="Google Shape;4201;p35"/>
              <p:cNvSpPr/>
              <p:nvPr/>
            </p:nvSpPr>
            <p:spPr>
              <a:xfrm rot="1717716" flipH="1">
                <a:off x="230177" y="1367800"/>
                <a:ext cx="984074" cy="241181"/>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3" name="Google Shape;4202;p35"/>
              <p:cNvSpPr/>
              <p:nvPr/>
            </p:nvSpPr>
            <p:spPr>
              <a:xfrm rot="1717716" flipH="1">
                <a:off x="1483316" y="1908373"/>
                <a:ext cx="215977" cy="719566"/>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4" name="Google Shape;4203;p35"/>
              <p:cNvSpPr/>
              <p:nvPr/>
            </p:nvSpPr>
            <p:spPr>
              <a:xfrm rot="1717716" flipH="1">
                <a:off x="610182" y="3099"/>
                <a:ext cx="184436" cy="672113"/>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5" name="Google Shape;4204;p35"/>
              <p:cNvSpPr/>
              <p:nvPr/>
            </p:nvSpPr>
            <p:spPr>
              <a:xfrm rot="1717716" flipH="1">
                <a:off x="1626370" y="2825326"/>
                <a:ext cx="459307" cy="382006"/>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6" name="Google Shape;4205;p35"/>
              <p:cNvSpPr/>
              <p:nvPr/>
            </p:nvSpPr>
            <p:spPr>
              <a:xfrm rot="1717716" flipH="1">
                <a:off x="975280" y="643528"/>
                <a:ext cx="240844" cy="516813"/>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7" name="Google Shape;4206;p35"/>
              <p:cNvSpPr/>
              <p:nvPr/>
            </p:nvSpPr>
            <p:spPr>
              <a:xfrm rot="1717716" flipH="1">
                <a:off x="1836878" y="2201875"/>
                <a:ext cx="275883" cy="246402"/>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8" name="Google Shape;4207;p35"/>
              <p:cNvSpPr/>
              <p:nvPr/>
            </p:nvSpPr>
            <p:spPr>
              <a:xfrm rot="1717716" flipH="1">
                <a:off x="1086350" y="1005148"/>
                <a:ext cx="360436" cy="227899"/>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89" name="Google Shape;4208;p35"/>
              <p:cNvSpPr/>
              <p:nvPr/>
            </p:nvSpPr>
            <p:spPr>
              <a:xfrm rot="1717716" flipH="1">
                <a:off x="1771049" y="2597954"/>
                <a:ext cx="245384" cy="269165"/>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0" name="Google Shape;4209;p35"/>
              <p:cNvSpPr/>
              <p:nvPr/>
            </p:nvSpPr>
            <p:spPr>
              <a:xfrm rot="1717716" flipH="1">
                <a:off x="359399" y="627818"/>
                <a:ext cx="81284" cy="294366"/>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1" name="Google Shape;4210;p35"/>
              <p:cNvSpPr/>
              <p:nvPr/>
            </p:nvSpPr>
            <p:spPr>
              <a:xfrm rot="1717716" flipH="1">
                <a:off x="965259" y="420907"/>
                <a:ext cx="80216" cy="231645"/>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2" name="Google Shape;4211;p35"/>
              <p:cNvSpPr/>
              <p:nvPr/>
            </p:nvSpPr>
            <p:spPr>
              <a:xfrm rot="1717716" flipH="1">
                <a:off x="1477643" y="2685979"/>
                <a:ext cx="225921" cy="89173"/>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3" name="Google Shape;4212;p35"/>
              <p:cNvSpPr/>
              <p:nvPr/>
            </p:nvSpPr>
            <p:spPr>
              <a:xfrm rot="1717716" flipH="1">
                <a:off x="2041736" y="3240450"/>
                <a:ext cx="156322" cy="1434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4" name="Google Shape;4213;p35"/>
              <p:cNvSpPr/>
              <p:nvPr/>
            </p:nvSpPr>
            <p:spPr>
              <a:xfrm rot="1717716" flipH="1">
                <a:off x="2200249" y="3161035"/>
                <a:ext cx="132130" cy="140656"/>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5" name="Google Shape;4214;p35"/>
              <p:cNvSpPr/>
              <p:nvPr/>
            </p:nvSpPr>
            <p:spPr>
              <a:xfrm rot="1717716" flipH="1">
                <a:off x="1457121" y="1133610"/>
                <a:ext cx="75949" cy="70499"/>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6" name="Google Shape;4215;p35"/>
              <p:cNvSpPr/>
              <p:nvPr/>
            </p:nvSpPr>
            <p:spPr>
              <a:xfrm rot="1717716" flipH="1">
                <a:off x="2135925" y="2890692"/>
                <a:ext cx="74132" cy="84122"/>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7" name="Google Shape;4216;p35"/>
              <p:cNvSpPr/>
              <p:nvPr/>
            </p:nvSpPr>
            <p:spPr>
              <a:xfrm rot="1717716" flipH="1">
                <a:off x="2118638" y="2950337"/>
                <a:ext cx="57273" cy="73394"/>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8" name="Google Shape;4217;p35"/>
              <p:cNvSpPr/>
              <p:nvPr/>
            </p:nvSpPr>
            <p:spPr>
              <a:xfrm rot="1717716" flipH="1">
                <a:off x="2139152" y="2951213"/>
                <a:ext cx="43480" cy="25657"/>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599" name="Google Shape;4218;p35"/>
              <p:cNvSpPr/>
              <p:nvPr/>
            </p:nvSpPr>
            <p:spPr>
              <a:xfrm rot="1717716" flipH="1">
                <a:off x="2082644" y="2951581"/>
                <a:ext cx="21480" cy="28042"/>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602" name="Google Shape;4219;p35"/>
              <p:cNvGrpSpPr/>
              <p:nvPr/>
            </p:nvGrpSpPr>
            <p:grpSpPr>
              <a:xfrm>
                <a:off x="2011293" y="2966574"/>
                <a:ext cx="30103" cy="31823"/>
                <a:chOff x="0" y="0"/>
                <a:chExt cx="30102" cy="31821"/>
              </a:xfrm>
            </p:grpSpPr>
            <p:sp>
              <p:nvSpPr>
                <p:cNvPr id="6600" name="Line"/>
                <p:cNvSpPr/>
                <p:nvPr/>
              </p:nvSpPr>
              <p:spPr>
                <a:xfrm rot="1717716" flipH="1">
                  <a:off x="4720" y="3423"/>
                  <a:ext cx="20662" cy="249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601" name="Line"/>
                <p:cNvSpPr/>
                <p:nvPr/>
              </p:nvSpPr>
              <p:spPr>
                <a:xfrm rot="1717716" flipH="1">
                  <a:off x="4720" y="3423"/>
                  <a:ext cx="20662" cy="249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6603" name="Google Shape;4220;p35"/>
              <p:cNvSpPr/>
              <p:nvPr/>
            </p:nvSpPr>
            <p:spPr>
              <a:xfrm rot="1717716" flipH="1">
                <a:off x="2044578" y="2970758"/>
                <a:ext cx="20663" cy="21855"/>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606" name="Google Shape;4221;p35"/>
              <p:cNvGrpSpPr/>
              <p:nvPr/>
            </p:nvGrpSpPr>
            <p:grpSpPr>
              <a:xfrm>
                <a:off x="2184831" y="3287305"/>
                <a:ext cx="17234" cy="17233"/>
                <a:chOff x="0" y="0"/>
                <a:chExt cx="17232" cy="17232"/>
              </a:xfrm>
            </p:grpSpPr>
            <p:sp>
              <p:nvSpPr>
                <p:cNvPr id="6604" name="Line"/>
                <p:cNvSpPr/>
                <p:nvPr/>
              </p:nvSpPr>
              <p:spPr>
                <a:xfrm rot="1717716" flipH="1">
                  <a:off x="2266" y="2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6605" name="Line"/>
                <p:cNvSpPr/>
                <p:nvPr/>
              </p:nvSpPr>
              <p:spPr>
                <a:xfrm rot="1717716" flipH="1">
                  <a:off x="2266" y="2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6609" name="Google Shape;4222;p35"/>
              <p:cNvGrpSpPr/>
              <p:nvPr/>
            </p:nvGrpSpPr>
            <p:grpSpPr>
              <a:xfrm>
                <a:off x="2340696" y="3188099"/>
                <a:ext cx="6086" cy="11149"/>
                <a:chOff x="0" y="0"/>
                <a:chExt cx="6084" cy="11147"/>
              </a:xfrm>
            </p:grpSpPr>
            <p:sp>
              <p:nvSpPr>
                <p:cNvPr id="6607" name="Line"/>
                <p:cNvSpPr/>
                <p:nvPr/>
              </p:nvSpPr>
              <p:spPr>
                <a:xfrm flipV="1">
                  <a:off x="0" y="0"/>
                  <a:ext cx="6085" cy="11148"/>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608" name="Line"/>
                <p:cNvSpPr/>
                <p:nvPr/>
              </p:nvSpPr>
              <p:spPr>
                <a:xfrm flipH="1">
                  <a:off x="0" y="0"/>
                  <a:ext cx="6085" cy="11148"/>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612" name="Google Shape;4223;p35"/>
              <p:cNvGrpSpPr/>
              <p:nvPr/>
            </p:nvGrpSpPr>
            <p:grpSpPr>
              <a:xfrm>
                <a:off x="2199868" y="2952216"/>
                <a:ext cx="6086" cy="11148"/>
                <a:chOff x="0" y="0"/>
                <a:chExt cx="6084" cy="11147"/>
              </a:xfrm>
            </p:grpSpPr>
            <p:sp>
              <p:nvSpPr>
                <p:cNvPr id="6610" name="Line"/>
                <p:cNvSpPr/>
                <p:nvPr/>
              </p:nvSpPr>
              <p:spPr>
                <a:xfrm flipH="1">
                  <a:off x="-1" y="0"/>
                  <a:ext cx="6086" cy="11148"/>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611" name="Line"/>
                <p:cNvSpPr/>
                <p:nvPr/>
              </p:nvSpPr>
              <p:spPr>
                <a:xfrm flipV="1">
                  <a:off x="-1" y="0"/>
                  <a:ext cx="6086" cy="11148"/>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613" name="Google Shape;4224;p35"/>
              <p:cNvSpPr/>
              <p:nvPr/>
            </p:nvSpPr>
            <p:spPr>
              <a:xfrm rot="1717716" flipH="1">
                <a:off x="2129408" y="29450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616" name="Google Shape;4225;p35"/>
              <p:cNvGrpSpPr/>
              <p:nvPr/>
            </p:nvGrpSpPr>
            <p:grpSpPr>
              <a:xfrm>
                <a:off x="1053801" y="1119662"/>
                <a:ext cx="29076" cy="25072"/>
                <a:chOff x="0" y="0"/>
                <a:chExt cx="29075" cy="25070"/>
              </a:xfrm>
            </p:grpSpPr>
            <p:sp>
              <p:nvSpPr>
                <p:cNvPr id="6614" name="Line"/>
                <p:cNvSpPr/>
                <p:nvPr/>
              </p:nvSpPr>
              <p:spPr>
                <a:xfrm rot="1717716" flipH="1">
                  <a:off x="2049" y="5070"/>
                  <a:ext cx="24977" cy="1493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6615" name="Line"/>
                <p:cNvSpPr/>
                <p:nvPr/>
              </p:nvSpPr>
              <p:spPr>
                <a:xfrm rot="1717716" flipH="1">
                  <a:off x="2049" y="5070"/>
                  <a:ext cx="24977" cy="149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6618" name="Google Shape;4226;p35"/>
            <p:cNvSpPr/>
            <p:nvPr/>
          </p:nvSpPr>
          <p:spPr>
            <a:xfrm rot="2928873">
              <a:off x="1369281" y="2541215"/>
              <a:ext cx="412446" cy="614519"/>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19" name="Google Shape;4227;p35"/>
            <p:cNvSpPr/>
            <p:nvPr/>
          </p:nvSpPr>
          <p:spPr>
            <a:xfrm rot="2700000">
              <a:off x="147611" y="536020"/>
              <a:ext cx="511855" cy="629525"/>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621" name="Google Shape;4228;p35"/>
          <p:cNvSpPr/>
          <p:nvPr/>
        </p:nvSpPr>
        <p:spPr>
          <a:xfrm>
            <a:off x="5793475" y="4080304"/>
            <a:ext cx="1238903" cy="1249305"/>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6622" name="Google Shape;4229;p35"/>
          <p:cNvSpPr/>
          <p:nvPr/>
        </p:nvSpPr>
        <p:spPr>
          <a:xfrm>
            <a:off x="-250326" y="1094281"/>
            <a:ext cx="876985" cy="1218904"/>
          </a:xfrm>
          <a:custGeom>
            <a:avLst/>
            <a:gdLst/>
            <a:ahLst/>
            <a:cxnLst>
              <a:cxn ang="0">
                <a:pos x="wd2" y="hd2"/>
              </a:cxn>
              <a:cxn ang="5400000">
                <a:pos x="wd2" y="hd2"/>
              </a:cxn>
              <a:cxn ang="10800000">
                <a:pos x="wd2" y="hd2"/>
              </a:cxn>
              <a:cxn ang="16200000">
                <a:pos x="wd2" y="hd2"/>
              </a:cxn>
            </a:cxnLst>
            <a:rect l="0" t="0" r="r" b="b"/>
            <a:pathLst>
              <a:path w="21600" h="21600" extrusionOk="0">
                <a:moveTo>
                  <a:pt x="9023" y="0"/>
                </a:moveTo>
                <a:cubicBezTo>
                  <a:pt x="8892" y="31"/>
                  <a:pt x="8793" y="63"/>
                  <a:pt x="8706" y="94"/>
                </a:cubicBezTo>
                <a:cubicBezTo>
                  <a:pt x="8568" y="38"/>
                  <a:pt x="8430" y="26"/>
                  <a:pt x="8304" y="26"/>
                </a:cubicBezTo>
                <a:cubicBezTo>
                  <a:pt x="8220" y="26"/>
                  <a:pt x="8141" y="31"/>
                  <a:pt x="8071" y="31"/>
                </a:cubicBezTo>
                <a:cubicBezTo>
                  <a:pt x="8017" y="126"/>
                  <a:pt x="7973" y="197"/>
                  <a:pt x="7929" y="260"/>
                </a:cubicBezTo>
                <a:cubicBezTo>
                  <a:pt x="7743" y="291"/>
                  <a:pt x="7612" y="291"/>
                  <a:pt x="7525" y="323"/>
                </a:cubicBezTo>
                <a:cubicBezTo>
                  <a:pt x="7197" y="323"/>
                  <a:pt x="6879" y="323"/>
                  <a:pt x="6606" y="354"/>
                </a:cubicBezTo>
                <a:cubicBezTo>
                  <a:pt x="6519" y="291"/>
                  <a:pt x="6475" y="260"/>
                  <a:pt x="6376" y="197"/>
                </a:cubicBezTo>
                <a:cubicBezTo>
                  <a:pt x="6245" y="260"/>
                  <a:pt x="6158" y="323"/>
                  <a:pt x="6016" y="425"/>
                </a:cubicBezTo>
                <a:cubicBezTo>
                  <a:pt x="6059" y="456"/>
                  <a:pt x="6103" y="488"/>
                  <a:pt x="6158" y="488"/>
                </a:cubicBezTo>
                <a:cubicBezTo>
                  <a:pt x="6158" y="519"/>
                  <a:pt x="6103" y="551"/>
                  <a:pt x="6103" y="551"/>
                </a:cubicBezTo>
                <a:cubicBezTo>
                  <a:pt x="6103" y="590"/>
                  <a:pt x="6158" y="622"/>
                  <a:pt x="6158" y="653"/>
                </a:cubicBezTo>
                <a:cubicBezTo>
                  <a:pt x="6103" y="653"/>
                  <a:pt x="6059" y="653"/>
                  <a:pt x="6016" y="685"/>
                </a:cubicBezTo>
                <a:cubicBezTo>
                  <a:pt x="6016" y="622"/>
                  <a:pt x="5972" y="590"/>
                  <a:pt x="5972" y="519"/>
                </a:cubicBezTo>
                <a:cubicBezTo>
                  <a:pt x="5939" y="448"/>
                  <a:pt x="5906" y="413"/>
                  <a:pt x="5813" y="413"/>
                </a:cubicBezTo>
                <a:cubicBezTo>
                  <a:pt x="5782" y="413"/>
                  <a:pt x="5744" y="417"/>
                  <a:pt x="5698" y="425"/>
                </a:cubicBezTo>
                <a:cubicBezTo>
                  <a:pt x="5425" y="456"/>
                  <a:pt x="5152" y="519"/>
                  <a:pt x="4878" y="590"/>
                </a:cubicBezTo>
                <a:cubicBezTo>
                  <a:pt x="4736" y="590"/>
                  <a:pt x="4649" y="622"/>
                  <a:pt x="4560" y="622"/>
                </a:cubicBezTo>
                <a:cubicBezTo>
                  <a:pt x="4517" y="685"/>
                  <a:pt x="4418" y="787"/>
                  <a:pt x="4418" y="850"/>
                </a:cubicBezTo>
                <a:lnTo>
                  <a:pt x="3915" y="850"/>
                </a:lnTo>
                <a:cubicBezTo>
                  <a:pt x="3871" y="1015"/>
                  <a:pt x="3871" y="1141"/>
                  <a:pt x="3828" y="1306"/>
                </a:cubicBezTo>
                <a:cubicBezTo>
                  <a:pt x="3724" y="1278"/>
                  <a:pt x="3632" y="1262"/>
                  <a:pt x="3546" y="1262"/>
                </a:cubicBezTo>
                <a:cubicBezTo>
                  <a:pt x="3439" y="1262"/>
                  <a:pt x="3339" y="1286"/>
                  <a:pt x="3237" y="1338"/>
                </a:cubicBezTo>
                <a:cubicBezTo>
                  <a:pt x="3193" y="1408"/>
                  <a:pt x="3193" y="1503"/>
                  <a:pt x="3150" y="1574"/>
                </a:cubicBezTo>
                <a:cubicBezTo>
                  <a:pt x="3007" y="1637"/>
                  <a:pt x="2876" y="1700"/>
                  <a:pt x="2734" y="1770"/>
                </a:cubicBezTo>
                <a:cubicBezTo>
                  <a:pt x="2821" y="1802"/>
                  <a:pt x="2821" y="1802"/>
                  <a:pt x="2876" y="1833"/>
                </a:cubicBezTo>
                <a:lnTo>
                  <a:pt x="2778" y="1896"/>
                </a:lnTo>
                <a:lnTo>
                  <a:pt x="2778" y="2061"/>
                </a:lnTo>
                <a:cubicBezTo>
                  <a:pt x="2690" y="2093"/>
                  <a:pt x="2603" y="2124"/>
                  <a:pt x="2504" y="2164"/>
                </a:cubicBezTo>
                <a:cubicBezTo>
                  <a:pt x="2461" y="2093"/>
                  <a:pt x="2417" y="2030"/>
                  <a:pt x="2373" y="1967"/>
                </a:cubicBezTo>
                <a:cubicBezTo>
                  <a:pt x="2461" y="1999"/>
                  <a:pt x="2548" y="1999"/>
                  <a:pt x="2646" y="1999"/>
                </a:cubicBezTo>
                <a:cubicBezTo>
                  <a:pt x="2646" y="1967"/>
                  <a:pt x="2646" y="1928"/>
                  <a:pt x="2603" y="1928"/>
                </a:cubicBezTo>
                <a:lnTo>
                  <a:pt x="2504" y="1928"/>
                </a:lnTo>
                <a:cubicBezTo>
                  <a:pt x="2417" y="1896"/>
                  <a:pt x="2329" y="1865"/>
                  <a:pt x="2231" y="1802"/>
                </a:cubicBezTo>
                <a:cubicBezTo>
                  <a:pt x="2143" y="1896"/>
                  <a:pt x="2056" y="1999"/>
                  <a:pt x="2001" y="2093"/>
                </a:cubicBezTo>
                <a:cubicBezTo>
                  <a:pt x="1958" y="2258"/>
                  <a:pt x="1870" y="2392"/>
                  <a:pt x="1640" y="2392"/>
                </a:cubicBezTo>
                <a:cubicBezTo>
                  <a:pt x="1640" y="2471"/>
                  <a:pt x="1683" y="2482"/>
                  <a:pt x="1732" y="2482"/>
                </a:cubicBezTo>
                <a:cubicBezTo>
                  <a:pt x="1751" y="2482"/>
                  <a:pt x="1770" y="2480"/>
                  <a:pt x="1789" y="2480"/>
                </a:cubicBezTo>
                <a:cubicBezTo>
                  <a:pt x="1824" y="2480"/>
                  <a:pt x="1855" y="2486"/>
                  <a:pt x="1870" y="2518"/>
                </a:cubicBezTo>
                <a:lnTo>
                  <a:pt x="1783" y="2589"/>
                </a:lnTo>
                <a:cubicBezTo>
                  <a:pt x="1826" y="2620"/>
                  <a:pt x="1826" y="2620"/>
                  <a:pt x="1870" y="2620"/>
                </a:cubicBezTo>
                <a:cubicBezTo>
                  <a:pt x="1640" y="2715"/>
                  <a:pt x="1411" y="2785"/>
                  <a:pt x="1181" y="2880"/>
                </a:cubicBezTo>
                <a:cubicBezTo>
                  <a:pt x="1236" y="2911"/>
                  <a:pt x="1280" y="2951"/>
                  <a:pt x="1323" y="2982"/>
                </a:cubicBezTo>
                <a:cubicBezTo>
                  <a:pt x="1280" y="3014"/>
                  <a:pt x="1236" y="3045"/>
                  <a:pt x="1181" y="3076"/>
                </a:cubicBezTo>
                <a:cubicBezTo>
                  <a:pt x="1280" y="3108"/>
                  <a:pt x="1323" y="3108"/>
                  <a:pt x="1367" y="3108"/>
                </a:cubicBezTo>
                <a:cubicBezTo>
                  <a:pt x="1411" y="3210"/>
                  <a:pt x="1454" y="3273"/>
                  <a:pt x="1509" y="3344"/>
                </a:cubicBezTo>
                <a:cubicBezTo>
                  <a:pt x="1429" y="3370"/>
                  <a:pt x="1357" y="3416"/>
                  <a:pt x="1286" y="3416"/>
                </a:cubicBezTo>
                <a:cubicBezTo>
                  <a:pt x="1269" y="3416"/>
                  <a:pt x="1253" y="3413"/>
                  <a:pt x="1236" y="3407"/>
                </a:cubicBezTo>
                <a:cubicBezTo>
                  <a:pt x="1204" y="3403"/>
                  <a:pt x="1173" y="3401"/>
                  <a:pt x="1144" y="3401"/>
                </a:cubicBezTo>
                <a:cubicBezTo>
                  <a:pt x="965" y="3401"/>
                  <a:pt x="832" y="3474"/>
                  <a:pt x="634" y="3501"/>
                </a:cubicBezTo>
                <a:cubicBezTo>
                  <a:pt x="634" y="3572"/>
                  <a:pt x="547" y="3667"/>
                  <a:pt x="733" y="3667"/>
                </a:cubicBezTo>
                <a:cubicBezTo>
                  <a:pt x="770" y="3640"/>
                  <a:pt x="744" y="3566"/>
                  <a:pt x="791" y="3566"/>
                </a:cubicBezTo>
                <a:cubicBezTo>
                  <a:pt x="798" y="3566"/>
                  <a:pt x="808" y="3568"/>
                  <a:pt x="820" y="3572"/>
                </a:cubicBezTo>
                <a:cubicBezTo>
                  <a:pt x="864" y="3667"/>
                  <a:pt x="908" y="3769"/>
                  <a:pt x="962" y="3895"/>
                </a:cubicBezTo>
                <a:cubicBezTo>
                  <a:pt x="1006" y="3832"/>
                  <a:pt x="1050" y="3800"/>
                  <a:pt x="1094" y="3769"/>
                </a:cubicBezTo>
                <a:cubicBezTo>
                  <a:pt x="1137" y="3800"/>
                  <a:pt x="1181" y="3863"/>
                  <a:pt x="1280" y="3895"/>
                </a:cubicBezTo>
                <a:lnTo>
                  <a:pt x="1280" y="3737"/>
                </a:lnTo>
                <a:cubicBezTo>
                  <a:pt x="1323" y="3737"/>
                  <a:pt x="1367" y="3737"/>
                  <a:pt x="1411" y="3769"/>
                </a:cubicBezTo>
                <a:cubicBezTo>
                  <a:pt x="1411" y="3698"/>
                  <a:pt x="1367" y="3635"/>
                  <a:pt x="1367" y="3572"/>
                </a:cubicBezTo>
                <a:lnTo>
                  <a:pt x="1454" y="3572"/>
                </a:lnTo>
                <a:cubicBezTo>
                  <a:pt x="1509" y="3667"/>
                  <a:pt x="1553" y="3769"/>
                  <a:pt x="1553" y="3832"/>
                </a:cubicBezTo>
                <a:cubicBezTo>
                  <a:pt x="1553" y="3895"/>
                  <a:pt x="1509" y="3966"/>
                  <a:pt x="1454" y="3997"/>
                </a:cubicBezTo>
                <a:cubicBezTo>
                  <a:pt x="1367" y="4061"/>
                  <a:pt x="1280" y="4131"/>
                  <a:pt x="1137" y="4163"/>
                </a:cubicBezTo>
                <a:cubicBezTo>
                  <a:pt x="1137" y="4131"/>
                  <a:pt x="1094" y="4092"/>
                  <a:pt x="1050" y="4061"/>
                </a:cubicBezTo>
                <a:lnTo>
                  <a:pt x="1280" y="4061"/>
                </a:lnTo>
                <a:cubicBezTo>
                  <a:pt x="1236" y="4029"/>
                  <a:pt x="1236" y="3997"/>
                  <a:pt x="1236" y="3997"/>
                </a:cubicBezTo>
                <a:cubicBezTo>
                  <a:pt x="1236" y="3966"/>
                  <a:pt x="1181" y="3966"/>
                  <a:pt x="1181" y="3966"/>
                </a:cubicBezTo>
                <a:cubicBezTo>
                  <a:pt x="1050" y="3966"/>
                  <a:pt x="908" y="3997"/>
                  <a:pt x="776" y="3997"/>
                </a:cubicBezTo>
                <a:lnTo>
                  <a:pt x="733" y="3997"/>
                </a:lnTo>
                <a:cubicBezTo>
                  <a:pt x="776" y="4061"/>
                  <a:pt x="776" y="4092"/>
                  <a:pt x="820" y="4092"/>
                </a:cubicBezTo>
                <a:cubicBezTo>
                  <a:pt x="908" y="4092"/>
                  <a:pt x="962" y="4131"/>
                  <a:pt x="1006" y="4131"/>
                </a:cubicBezTo>
                <a:cubicBezTo>
                  <a:pt x="1006" y="4163"/>
                  <a:pt x="1006" y="4226"/>
                  <a:pt x="962" y="4289"/>
                </a:cubicBezTo>
                <a:cubicBezTo>
                  <a:pt x="908" y="4257"/>
                  <a:pt x="908" y="4226"/>
                  <a:pt x="864" y="4194"/>
                </a:cubicBezTo>
                <a:lnTo>
                  <a:pt x="864" y="4454"/>
                </a:lnTo>
                <a:cubicBezTo>
                  <a:pt x="1006" y="4454"/>
                  <a:pt x="1050" y="4485"/>
                  <a:pt x="1181" y="4485"/>
                </a:cubicBezTo>
                <a:cubicBezTo>
                  <a:pt x="962" y="4588"/>
                  <a:pt x="591" y="4556"/>
                  <a:pt x="547" y="4784"/>
                </a:cubicBezTo>
                <a:lnTo>
                  <a:pt x="317" y="4784"/>
                </a:lnTo>
                <a:cubicBezTo>
                  <a:pt x="361" y="4847"/>
                  <a:pt x="416" y="4879"/>
                  <a:pt x="416" y="4918"/>
                </a:cubicBezTo>
                <a:cubicBezTo>
                  <a:pt x="361" y="4918"/>
                  <a:pt x="317" y="4950"/>
                  <a:pt x="273" y="4950"/>
                </a:cubicBezTo>
                <a:cubicBezTo>
                  <a:pt x="317" y="5076"/>
                  <a:pt x="361" y="5209"/>
                  <a:pt x="361" y="5343"/>
                </a:cubicBezTo>
                <a:cubicBezTo>
                  <a:pt x="361" y="5469"/>
                  <a:pt x="317" y="5603"/>
                  <a:pt x="273" y="5737"/>
                </a:cubicBezTo>
                <a:cubicBezTo>
                  <a:pt x="317" y="5737"/>
                  <a:pt x="361" y="5737"/>
                  <a:pt x="459" y="5768"/>
                </a:cubicBezTo>
                <a:cubicBezTo>
                  <a:pt x="361" y="5768"/>
                  <a:pt x="273" y="5799"/>
                  <a:pt x="186" y="5799"/>
                </a:cubicBezTo>
                <a:cubicBezTo>
                  <a:pt x="142" y="5996"/>
                  <a:pt x="44" y="6193"/>
                  <a:pt x="0" y="6421"/>
                </a:cubicBezTo>
                <a:cubicBezTo>
                  <a:pt x="44" y="6421"/>
                  <a:pt x="87" y="6453"/>
                  <a:pt x="142" y="6453"/>
                </a:cubicBezTo>
                <a:cubicBezTo>
                  <a:pt x="273" y="6618"/>
                  <a:pt x="273" y="6814"/>
                  <a:pt x="186" y="6980"/>
                </a:cubicBezTo>
                <a:cubicBezTo>
                  <a:pt x="142" y="7011"/>
                  <a:pt x="87" y="7011"/>
                  <a:pt x="0" y="7043"/>
                </a:cubicBezTo>
                <a:cubicBezTo>
                  <a:pt x="0" y="7208"/>
                  <a:pt x="186" y="7342"/>
                  <a:pt x="273" y="7475"/>
                </a:cubicBezTo>
                <a:cubicBezTo>
                  <a:pt x="230" y="7507"/>
                  <a:pt x="186" y="7507"/>
                  <a:pt x="142" y="7538"/>
                </a:cubicBezTo>
                <a:lnTo>
                  <a:pt x="142" y="7735"/>
                </a:lnTo>
                <a:cubicBezTo>
                  <a:pt x="87" y="7735"/>
                  <a:pt x="44" y="7767"/>
                  <a:pt x="0" y="7767"/>
                </a:cubicBezTo>
                <a:cubicBezTo>
                  <a:pt x="87" y="7869"/>
                  <a:pt x="142" y="7932"/>
                  <a:pt x="186" y="7995"/>
                </a:cubicBezTo>
                <a:cubicBezTo>
                  <a:pt x="142" y="8097"/>
                  <a:pt x="87" y="8160"/>
                  <a:pt x="44" y="8262"/>
                </a:cubicBezTo>
                <a:cubicBezTo>
                  <a:pt x="230" y="8325"/>
                  <a:pt x="87" y="8490"/>
                  <a:pt x="186" y="8585"/>
                </a:cubicBezTo>
                <a:cubicBezTo>
                  <a:pt x="87" y="8616"/>
                  <a:pt x="44" y="8616"/>
                  <a:pt x="0" y="8656"/>
                </a:cubicBezTo>
                <a:cubicBezTo>
                  <a:pt x="0" y="8750"/>
                  <a:pt x="44" y="8852"/>
                  <a:pt x="87" y="8978"/>
                </a:cubicBezTo>
                <a:lnTo>
                  <a:pt x="44" y="8978"/>
                </a:lnTo>
                <a:cubicBezTo>
                  <a:pt x="87" y="9010"/>
                  <a:pt x="142" y="9049"/>
                  <a:pt x="186" y="9049"/>
                </a:cubicBezTo>
                <a:cubicBezTo>
                  <a:pt x="142" y="9081"/>
                  <a:pt x="142" y="9112"/>
                  <a:pt x="87" y="9112"/>
                </a:cubicBezTo>
                <a:cubicBezTo>
                  <a:pt x="142" y="9175"/>
                  <a:pt x="142" y="9206"/>
                  <a:pt x="186" y="9246"/>
                </a:cubicBezTo>
                <a:lnTo>
                  <a:pt x="317" y="9246"/>
                </a:lnTo>
                <a:cubicBezTo>
                  <a:pt x="361" y="9340"/>
                  <a:pt x="416" y="9403"/>
                  <a:pt x="459" y="9474"/>
                </a:cubicBezTo>
                <a:lnTo>
                  <a:pt x="416" y="9505"/>
                </a:lnTo>
                <a:cubicBezTo>
                  <a:pt x="361" y="9442"/>
                  <a:pt x="273" y="9372"/>
                  <a:pt x="230" y="9246"/>
                </a:cubicBezTo>
                <a:lnTo>
                  <a:pt x="230" y="9505"/>
                </a:lnTo>
                <a:cubicBezTo>
                  <a:pt x="273" y="9568"/>
                  <a:pt x="273" y="9600"/>
                  <a:pt x="317" y="9600"/>
                </a:cubicBezTo>
                <a:lnTo>
                  <a:pt x="591" y="9600"/>
                </a:lnTo>
                <a:cubicBezTo>
                  <a:pt x="591" y="9734"/>
                  <a:pt x="634" y="9836"/>
                  <a:pt x="634" y="9930"/>
                </a:cubicBezTo>
                <a:cubicBezTo>
                  <a:pt x="634" y="9930"/>
                  <a:pt x="591" y="9962"/>
                  <a:pt x="547" y="9993"/>
                </a:cubicBezTo>
                <a:cubicBezTo>
                  <a:pt x="634" y="10033"/>
                  <a:pt x="689" y="10064"/>
                  <a:pt x="689" y="10096"/>
                </a:cubicBezTo>
                <a:cubicBezTo>
                  <a:pt x="733" y="10261"/>
                  <a:pt x="733" y="10387"/>
                  <a:pt x="776" y="10520"/>
                </a:cubicBezTo>
                <a:cubicBezTo>
                  <a:pt x="547" y="10623"/>
                  <a:pt x="361" y="10686"/>
                  <a:pt x="186" y="10781"/>
                </a:cubicBezTo>
                <a:cubicBezTo>
                  <a:pt x="317" y="10851"/>
                  <a:pt x="317" y="10914"/>
                  <a:pt x="273" y="10977"/>
                </a:cubicBezTo>
                <a:cubicBezTo>
                  <a:pt x="459" y="11276"/>
                  <a:pt x="591" y="11567"/>
                  <a:pt x="1050" y="11701"/>
                </a:cubicBezTo>
                <a:cubicBezTo>
                  <a:pt x="1006" y="11733"/>
                  <a:pt x="962" y="11803"/>
                  <a:pt x="962" y="11835"/>
                </a:cubicBezTo>
                <a:cubicBezTo>
                  <a:pt x="962" y="11866"/>
                  <a:pt x="1006" y="11929"/>
                  <a:pt x="1050" y="11961"/>
                </a:cubicBezTo>
                <a:cubicBezTo>
                  <a:pt x="1094" y="12000"/>
                  <a:pt x="1137" y="12032"/>
                  <a:pt x="1181" y="12063"/>
                </a:cubicBezTo>
                <a:cubicBezTo>
                  <a:pt x="1236" y="12063"/>
                  <a:pt x="1280" y="12095"/>
                  <a:pt x="1280" y="12126"/>
                </a:cubicBezTo>
                <a:cubicBezTo>
                  <a:pt x="1411" y="12260"/>
                  <a:pt x="1454" y="12457"/>
                  <a:pt x="1553" y="12622"/>
                </a:cubicBezTo>
                <a:cubicBezTo>
                  <a:pt x="1597" y="12685"/>
                  <a:pt x="1553" y="12818"/>
                  <a:pt x="1553" y="12913"/>
                </a:cubicBezTo>
                <a:cubicBezTo>
                  <a:pt x="1597" y="12913"/>
                  <a:pt x="1640" y="12944"/>
                  <a:pt x="1684" y="12944"/>
                </a:cubicBezTo>
                <a:lnTo>
                  <a:pt x="1684" y="13212"/>
                </a:lnTo>
                <a:lnTo>
                  <a:pt x="2001" y="13212"/>
                </a:lnTo>
                <a:cubicBezTo>
                  <a:pt x="1958" y="13275"/>
                  <a:pt x="1914" y="13306"/>
                  <a:pt x="1826" y="13377"/>
                </a:cubicBezTo>
                <a:cubicBezTo>
                  <a:pt x="1826" y="13440"/>
                  <a:pt x="1870" y="13574"/>
                  <a:pt x="1870" y="13668"/>
                </a:cubicBezTo>
                <a:cubicBezTo>
                  <a:pt x="1914" y="13700"/>
                  <a:pt x="1958" y="13700"/>
                  <a:pt x="2001" y="13731"/>
                </a:cubicBezTo>
                <a:cubicBezTo>
                  <a:pt x="2001" y="13771"/>
                  <a:pt x="2001" y="13802"/>
                  <a:pt x="1958" y="13802"/>
                </a:cubicBezTo>
                <a:cubicBezTo>
                  <a:pt x="2001" y="13833"/>
                  <a:pt x="2056" y="13865"/>
                  <a:pt x="2143" y="13865"/>
                </a:cubicBezTo>
                <a:cubicBezTo>
                  <a:pt x="1958" y="13967"/>
                  <a:pt x="2001" y="14093"/>
                  <a:pt x="2056" y="14195"/>
                </a:cubicBezTo>
                <a:cubicBezTo>
                  <a:pt x="2056" y="14258"/>
                  <a:pt x="2100" y="14321"/>
                  <a:pt x="2143" y="14424"/>
                </a:cubicBezTo>
                <a:cubicBezTo>
                  <a:pt x="2231" y="14557"/>
                  <a:pt x="2329" y="14652"/>
                  <a:pt x="2504" y="14754"/>
                </a:cubicBezTo>
                <a:cubicBezTo>
                  <a:pt x="2504" y="14786"/>
                  <a:pt x="2504" y="14848"/>
                  <a:pt x="2548" y="14911"/>
                </a:cubicBezTo>
                <a:cubicBezTo>
                  <a:pt x="2603" y="14880"/>
                  <a:pt x="2690" y="14880"/>
                  <a:pt x="2734" y="14848"/>
                </a:cubicBezTo>
                <a:cubicBezTo>
                  <a:pt x="2778" y="14880"/>
                  <a:pt x="2778" y="14911"/>
                  <a:pt x="2821" y="14951"/>
                </a:cubicBezTo>
                <a:cubicBezTo>
                  <a:pt x="2920" y="14951"/>
                  <a:pt x="2964" y="14982"/>
                  <a:pt x="3007" y="14982"/>
                </a:cubicBezTo>
                <a:cubicBezTo>
                  <a:pt x="3051" y="15077"/>
                  <a:pt x="3051" y="15147"/>
                  <a:pt x="3095" y="15242"/>
                </a:cubicBezTo>
                <a:cubicBezTo>
                  <a:pt x="3095" y="15210"/>
                  <a:pt x="3095" y="15210"/>
                  <a:pt x="3150" y="15210"/>
                </a:cubicBezTo>
                <a:cubicBezTo>
                  <a:pt x="3237" y="15305"/>
                  <a:pt x="3281" y="15376"/>
                  <a:pt x="3368" y="15470"/>
                </a:cubicBezTo>
                <a:lnTo>
                  <a:pt x="3368" y="15572"/>
                </a:lnTo>
                <a:lnTo>
                  <a:pt x="3467" y="15572"/>
                </a:lnTo>
                <a:cubicBezTo>
                  <a:pt x="3504" y="15626"/>
                  <a:pt x="3510" y="15680"/>
                  <a:pt x="3510" y="15738"/>
                </a:cubicBezTo>
                <a:cubicBezTo>
                  <a:pt x="3423" y="15832"/>
                  <a:pt x="3368" y="15934"/>
                  <a:pt x="3281" y="16029"/>
                </a:cubicBezTo>
                <a:cubicBezTo>
                  <a:pt x="3325" y="16060"/>
                  <a:pt x="3325" y="16060"/>
                  <a:pt x="3368" y="16092"/>
                </a:cubicBezTo>
                <a:cubicBezTo>
                  <a:pt x="3368" y="16092"/>
                  <a:pt x="3325" y="16131"/>
                  <a:pt x="3325" y="16162"/>
                </a:cubicBezTo>
                <a:cubicBezTo>
                  <a:pt x="3368" y="16225"/>
                  <a:pt x="3423" y="16257"/>
                  <a:pt x="3510" y="16328"/>
                </a:cubicBezTo>
                <a:cubicBezTo>
                  <a:pt x="3510" y="16359"/>
                  <a:pt x="3467" y="16359"/>
                  <a:pt x="3467" y="16359"/>
                </a:cubicBezTo>
                <a:cubicBezTo>
                  <a:pt x="3510" y="16485"/>
                  <a:pt x="3554" y="16619"/>
                  <a:pt x="3642" y="16721"/>
                </a:cubicBezTo>
                <a:lnTo>
                  <a:pt x="3642" y="16784"/>
                </a:lnTo>
                <a:cubicBezTo>
                  <a:pt x="3828" y="16784"/>
                  <a:pt x="3915" y="16816"/>
                  <a:pt x="3871" y="16878"/>
                </a:cubicBezTo>
                <a:cubicBezTo>
                  <a:pt x="3828" y="16878"/>
                  <a:pt x="3784" y="16918"/>
                  <a:pt x="3740" y="16918"/>
                </a:cubicBezTo>
                <a:cubicBezTo>
                  <a:pt x="3740" y="16949"/>
                  <a:pt x="3784" y="16981"/>
                  <a:pt x="3784" y="16981"/>
                </a:cubicBezTo>
                <a:cubicBezTo>
                  <a:pt x="3740" y="17012"/>
                  <a:pt x="3696" y="17012"/>
                  <a:pt x="3642" y="17012"/>
                </a:cubicBezTo>
                <a:cubicBezTo>
                  <a:pt x="3696" y="17044"/>
                  <a:pt x="3696" y="17075"/>
                  <a:pt x="3696" y="17075"/>
                </a:cubicBezTo>
                <a:cubicBezTo>
                  <a:pt x="3696" y="17115"/>
                  <a:pt x="3642" y="17146"/>
                  <a:pt x="3598" y="17209"/>
                </a:cubicBezTo>
                <a:lnTo>
                  <a:pt x="4604" y="17209"/>
                </a:lnTo>
                <a:lnTo>
                  <a:pt x="4604" y="17437"/>
                </a:lnTo>
                <a:cubicBezTo>
                  <a:pt x="4692" y="17469"/>
                  <a:pt x="4791" y="17509"/>
                  <a:pt x="4878" y="17571"/>
                </a:cubicBezTo>
                <a:lnTo>
                  <a:pt x="4878" y="17603"/>
                </a:lnTo>
                <a:cubicBezTo>
                  <a:pt x="5009" y="17800"/>
                  <a:pt x="5283" y="17965"/>
                  <a:pt x="5512" y="18130"/>
                </a:cubicBezTo>
                <a:cubicBezTo>
                  <a:pt x="5529" y="18126"/>
                  <a:pt x="5545" y="18124"/>
                  <a:pt x="5559" y="18124"/>
                </a:cubicBezTo>
                <a:cubicBezTo>
                  <a:pt x="5638" y="18124"/>
                  <a:pt x="5702" y="18166"/>
                  <a:pt x="5774" y="18166"/>
                </a:cubicBezTo>
                <a:cubicBezTo>
                  <a:pt x="5808" y="18166"/>
                  <a:pt x="5844" y="18157"/>
                  <a:pt x="5884" y="18130"/>
                </a:cubicBezTo>
                <a:cubicBezTo>
                  <a:pt x="5884" y="18130"/>
                  <a:pt x="5928" y="18130"/>
                  <a:pt x="5928" y="18162"/>
                </a:cubicBezTo>
                <a:cubicBezTo>
                  <a:pt x="5972" y="18162"/>
                  <a:pt x="6016" y="18193"/>
                  <a:pt x="6016" y="18225"/>
                </a:cubicBezTo>
                <a:cubicBezTo>
                  <a:pt x="6016" y="18256"/>
                  <a:pt x="5972" y="18256"/>
                  <a:pt x="5972" y="18256"/>
                </a:cubicBezTo>
                <a:cubicBezTo>
                  <a:pt x="6103" y="18421"/>
                  <a:pt x="6201" y="18555"/>
                  <a:pt x="6333" y="18649"/>
                </a:cubicBezTo>
                <a:cubicBezTo>
                  <a:pt x="6475" y="18752"/>
                  <a:pt x="6650" y="18846"/>
                  <a:pt x="6792" y="18948"/>
                </a:cubicBezTo>
                <a:lnTo>
                  <a:pt x="7022" y="18948"/>
                </a:lnTo>
                <a:cubicBezTo>
                  <a:pt x="7065" y="19043"/>
                  <a:pt x="7109" y="19114"/>
                  <a:pt x="7109" y="19177"/>
                </a:cubicBezTo>
                <a:cubicBezTo>
                  <a:pt x="7339" y="19240"/>
                  <a:pt x="7525" y="19279"/>
                  <a:pt x="7700" y="19310"/>
                </a:cubicBezTo>
                <a:cubicBezTo>
                  <a:pt x="7798" y="19405"/>
                  <a:pt x="7842" y="19507"/>
                  <a:pt x="7886" y="19601"/>
                </a:cubicBezTo>
                <a:lnTo>
                  <a:pt x="8203" y="19601"/>
                </a:lnTo>
                <a:cubicBezTo>
                  <a:pt x="8290" y="19798"/>
                  <a:pt x="8389" y="19963"/>
                  <a:pt x="8476" y="20160"/>
                </a:cubicBezTo>
                <a:cubicBezTo>
                  <a:pt x="8520" y="20160"/>
                  <a:pt x="8520" y="20129"/>
                  <a:pt x="8564" y="20129"/>
                </a:cubicBezTo>
                <a:lnTo>
                  <a:pt x="8618" y="20129"/>
                </a:lnTo>
                <a:cubicBezTo>
                  <a:pt x="8750" y="20262"/>
                  <a:pt x="8892" y="20388"/>
                  <a:pt x="8979" y="20522"/>
                </a:cubicBezTo>
                <a:cubicBezTo>
                  <a:pt x="9023" y="20522"/>
                  <a:pt x="9067" y="20554"/>
                  <a:pt x="9165" y="20554"/>
                </a:cubicBezTo>
                <a:cubicBezTo>
                  <a:pt x="9209" y="20522"/>
                  <a:pt x="9253" y="20522"/>
                  <a:pt x="9340" y="20491"/>
                </a:cubicBezTo>
                <a:cubicBezTo>
                  <a:pt x="9570" y="20554"/>
                  <a:pt x="9799" y="20616"/>
                  <a:pt x="10029" y="20656"/>
                </a:cubicBezTo>
                <a:cubicBezTo>
                  <a:pt x="10062" y="20606"/>
                  <a:pt x="10102" y="20593"/>
                  <a:pt x="10144" y="20593"/>
                </a:cubicBezTo>
                <a:cubicBezTo>
                  <a:pt x="10188" y="20593"/>
                  <a:pt x="10234" y="20607"/>
                  <a:pt x="10276" y="20607"/>
                </a:cubicBezTo>
                <a:cubicBezTo>
                  <a:pt x="10302" y="20607"/>
                  <a:pt x="10325" y="20602"/>
                  <a:pt x="10346" y="20585"/>
                </a:cubicBezTo>
                <a:cubicBezTo>
                  <a:pt x="10434" y="20616"/>
                  <a:pt x="10532" y="20656"/>
                  <a:pt x="10620" y="20687"/>
                </a:cubicBezTo>
                <a:cubicBezTo>
                  <a:pt x="10663" y="20585"/>
                  <a:pt x="10707" y="20522"/>
                  <a:pt x="10751" y="20420"/>
                </a:cubicBezTo>
                <a:cubicBezTo>
                  <a:pt x="10805" y="20459"/>
                  <a:pt x="10849" y="20491"/>
                  <a:pt x="10893" y="20522"/>
                </a:cubicBezTo>
                <a:cubicBezTo>
                  <a:pt x="10849" y="20554"/>
                  <a:pt x="10849" y="20585"/>
                  <a:pt x="10849" y="20585"/>
                </a:cubicBezTo>
                <a:cubicBezTo>
                  <a:pt x="10849" y="20687"/>
                  <a:pt x="10849" y="20782"/>
                  <a:pt x="10893" y="20853"/>
                </a:cubicBezTo>
                <a:cubicBezTo>
                  <a:pt x="11123" y="20884"/>
                  <a:pt x="11210" y="21081"/>
                  <a:pt x="11396" y="21175"/>
                </a:cubicBezTo>
                <a:cubicBezTo>
                  <a:pt x="11483" y="21112"/>
                  <a:pt x="11483" y="21081"/>
                  <a:pt x="11527" y="21081"/>
                </a:cubicBezTo>
                <a:cubicBezTo>
                  <a:pt x="11757" y="21010"/>
                  <a:pt x="11943" y="20978"/>
                  <a:pt x="12030" y="20813"/>
                </a:cubicBezTo>
                <a:cubicBezTo>
                  <a:pt x="12118" y="20853"/>
                  <a:pt x="12172" y="20853"/>
                  <a:pt x="12260" y="20853"/>
                </a:cubicBezTo>
                <a:cubicBezTo>
                  <a:pt x="12216" y="20915"/>
                  <a:pt x="12172" y="20947"/>
                  <a:pt x="12172" y="20978"/>
                </a:cubicBezTo>
                <a:cubicBezTo>
                  <a:pt x="12216" y="21010"/>
                  <a:pt x="12260" y="21010"/>
                  <a:pt x="12304" y="21049"/>
                </a:cubicBezTo>
                <a:lnTo>
                  <a:pt x="12304" y="21112"/>
                </a:lnTo>
                <a:cubicBezTo>
                  <a:pt x="12490" y="21207"/>
                  <a:pt x="12665" y="21277"/>
                  <a:pt x="12894" y="21340"/>
                </a:cubicBezTo>
                <a:cubicBezTo>
                  <a:pt x="12894" y="21340"/>
                  <a:pt x="12993" y="21309"/>
                  <a:pt x="13036" y="21309"/>
                </a:cubicBezTo>
                <a:cubicBezTo>
                  <a:pt x="12894" y="21246"/>
                  <a:pt x="12807" y="21207"/>
                  <a:pt x="12719" y="21175"/>
                </a:cubicBezTo>
                <a:cubicBezTo>
                  <a:pt x="12763" y="21081"/>
                  <a:pt x="12763" y="21010"/>
                  <a:pt x="12807" y="20947"/>
                </a:cubicBezTo>
                <a:cubicBezTo>
                  <a:pt x="12894" y="20915"/>
                  <a:pt x="12938" y="20915"/>
                  <a:pt x="13036" y="20884"/>
                </a:cubicBezTo>
                <a:cubicBezTo>
                  <a:pt x="13080" y="20915"/>
                  <a:pt x="13080" y="20947"/>
                  <a:pt x="13080" y="20947"/>
                </a:cubicBezTo>
                <a:lnTo>
                  <a:pt x="13124" y="20915"/>
                </a:lnTo>
                <a:cubicBezTo>
                  <a:pt x="13168" y="20915"/>
                  <a:pt x="13168" y="20947"/>
                  <a:pt x="13211" y="20947"/>
                </a:cubicBezTo>
                <a:cubicBezTo>
                  <a:pt x="13310" y="20947"/>
                  <a:pt x="13397" y="20915"/>
                  <a:pt x="13441" y="20915"/>
                </a:cubicBezTo>
                <a:cubicBezTo>
                  <a:pt x="13758" y="21049"/>
                  <a:pt x="14032" y="21010"/>
                  <a:pt x="14360" y="21049"/>
                </a:cubicBezTo>
                <a:cubicBezTo>
                  <a:pt x="14360" y="21081"/>
                  <a:pt x="14404" y="21112"/>
                  <a:pt x="14404" y="21175"/>
                </a:cubicBezTo>
                <a:cubicBezTo>
                  <a:pt x="14535" y="21246"/>
                  <a:pt x="14678" y="21277"/>
                  <a:pt x="14809" y="21372"/>
                </a:cubicBezTo>
                <a:cubicBezTo>
                  <a:pt x="14931" y="21433"/>
                  <a:pt x="15046" y="21512"/>
                  <a:pt x="15195" y="21512"/>
                </a:cubicBezTo>
                <a:cubicBezTo>
                  <a:pt x="15218" y="21512"/>
                  <a:pt x="15242" y="21510"/>
                  <a:pt x="15268" y="21506"/>
                </a:cubicBezTo>
                <a:lnTo>
                  <a:pt x="15399" y="21600"/>
                </a:lnTo>
                <a:cubicBezTo>
                  <a:pt x="15542" y="21506"/>
                  <a:pt x="15673" y="21474"/>
                  <a:pt x="15815" y="21372"/>
                </a:cubicBezTo>
                <a:cubicBezTo>
                  <a:pt x="15946" y="21372"/>
                  <a:pt x="16132" y="21403"/>
                  <a:pt x="16318" y="21443"/>
                </a:cubicBezTo>
                <a:lnTo>
                  <a:pt x="16865" y="21443"/>
                </a:lnTo>
                <a:cubicBezTo>
                  <a:pt x="16865" y="21340"/>
                  <a:pt x="16821" y="21309"/>
                  <a:pt x="16821" y="21246"/>
                </a:cubicBezTo>
                <a:cubicBezTo>
                  <a:pt x="16766" y="21277"/>
                  <a:pt x="16723" y="21309"/>
                  <a:pt x="16679" y="21372"/>
                </a:cubicBezTo>
                <a:lnTo>
                  <a:pt x="16679" y="21175"/>
                </a:lnTo>
                <a:cubicBezTo>
                  <a:pt x="16635" y="21112"/>
                  <a:pt x="16591" y="21049"/>
                  <a:pt x="16679" y="21010"/>
                </a:cubicBezTo>
                <a:cubicBezTo>
                  <a:pt x="16723" y="21049"/>
                  <a:pt x="16766" y="21112"/>
                  <a:pt x="16821" y="21144"/>
                </a:cubicBezTo>
                <a:cubicBezTo>
                  <a:pt x="16865" y="21207"/>
                  <a:pt x="16908" y="21246"/>
                  <a:pt x="16952" y="21277"/>
                </a:cubicBezTo>
                <a:cubicBezTo>
                  <a:pt x="17182" y="21277"/>
                  <a:pt x="17226" y="21309"/>
                  <a:pt x="17226" y="21403"/>
                </a:cubicBezTo>
                <a:cubicBezTo>
                  <a:pt x="17368" y="21403"/>
                  <a:pt x="17412" y="21277"/>
                  <a:pt x="17543" y="21277"/>
                </a:cubicBezTo>
                <a:cubicBezTo>
                  <a:pt x="17685" y="21246"/>
                  <a:pt x="17729" y="21144"/>
                  <a:pt x="17860" y="21112"/>
                </a:cubicBezTo>
                <a:cubicBezTo>
                  <a:pt x="17860" y="21081"/>
                  <a:pt x="17816" y="21081"/>
                  <a:pt x="17816" y="21081"/>
                </a:cubicBezTo>
                <a:cubicBezTo>
                  <a:pt x="17772" y="21081"/>
                  <a:pt x="17729" y="21112"/>
                  <a:pt x="17641" y="21112"/>
                </a:cubicBezTo>
                <a:cubicBezTo>
                  <a:pt x="17587" y="21049"/>
                  <a:pt x="17499" y="20978"/>
                  <a:pt x="17412" y="20884"/>
                </a:cubicBezTo>
                <a:cubicBezTo>
                  <a:pt x="17499" y="20915"/>
                  <a:pt x="17587" y="20915"/>
                  <a:pt x="17685" y="20915"/>
                </a:cubicBezTo>
                <a:cubicBezTo>
                  <a:pt x="17685" y="20884"/>
                  <a:pt x="17685" y="20884"/>
                  <a:pt x="17729" y="20853"/>
                </a:cubicBezTo>
                <a:cubicBezTo>
                  <a:pt x="17816" y="20884"/>
                  <a:pt x="17860" y="20915"/>
                  <a:pt x="17958" y="20915"/>
                </a:cubicBezTo>
                <a:cubicBezTo>
                  <a:pt x="18133" y="20750"/>
                  <a:pt x="18363" y="20585"/>
                  <a:pt x="18636" y="20459"/>
                </a:cubicBezTo>
                <a:cubicBezTo>
                  <a:pt x="18680" y="20491"/>
                  <a:pt x="18735" y="20491"/>
                  <a:pt x="18735" y="20522"/>
                </a:cubicBezTo>
                <a:cubicBezTo>
                  <a:pt x="18866" y="20357"/>
                  <a:pt x="18822" y="20160"/>
                  <a:pt x="19008" y="20026"/>
                </a:cubicBezTo>
                <a:cubicBezTo>
                  <a:pt x="19052" y="20066"/>
                  <a:pt x="19096" y="20097"/>
                  <a:pt x="19139" y="20097"/>
                </a:cubicBezTo>
                <a:cubicBezTo>
                  <a:pt x="19139" y="19995"/>
                  <a:pt x="19183" y="19932"/>
                  <a:pt x="19183" y="19830"/>
                </a:cubicBezTo>
                <a:lnTo>
                  <a:pt x="19227" y="19830"/>
                </a:lnTo>
                <a:cubicBezTo>
                  <a:pt x="19282" y="19900"/>
                  <a:pt x="19282" y="19932"/>
                  <a:pt x="19325" y="19995"/>
                </a:cubicBezTo>
                <a:cubicBezTo>
                  <a:pt x="19369" y="19900"/>
                  <a:pt x="19457" y="19830"/>
                  <a:pt x="19457" y="19735"/>
                </a:cubicBezTo>
                <a:cubicBezTo>
                  <a:pt x="19500" y="19601"/>
                  <a:pt x="19599" y="19476"/>
                  <a:pt x="19774" y="19373"/>
                </a:cubicBezTo>
                <a:cubicBezTo>
                  <a:pt x="19828" y="19373"/>
                  <a:pt x="19872" y="19310"/>
                  <a:pt x="19960" y="19310"/>
                </a:cubicBezTo>
                <a:cubicBezTo>
                  <a:pt x="19872" y="19208"/>
                  <a:pt x="19828" y="19145"/>
                  <a:pt x="19730" y="19082"/>
                </a:cubicBezTo>
                <a:cubicBezTo>
                  <a:pt x="19828" y="19082"/>
                  <a:pt x="19872" y="19082"/>
                  <a:pt x="19916" y="19043"/>
                </a:cubicBezTo>
                <a:cubicBezTo>
                  <a:pt x="20102" y="18917"/>
                  <a:pt x="19916" y="18815"/>
                  <a:pt x="19916" y="18689"/>
                </a:cubicBezTo>
                <a:cubicBezTo>
                  <a:pt x="19898" y="18684"/>
                  <a:pt x="19884" y="18681"/>
                  <a:pt x="19872" y="18681"/>
                </a:cubicBezTo>
                <a:cubicBezTo>
                  <a:pt x="19796" y="18681"/>
                  <a:pt x="19867" y="18783"/>
                  <a:pt x="19828" y="18783"/>
                </a:cubicBezTo>
                <a:cubicBezTo>
                  <a:pt x="19774" y="18752"/>
                  <a:pt x="19730" y="18689"/>
                  <a:pt x="19686" y="18649"/>
                </a:cubicBezTo>
                <a:cubicBezTo>
                  <a:pt x="19730" y="18618"/>
                  <a:pt x="19828" y="18618"/>
                  <a:pt x="19872" y="18618"/>
                </a:cubicBezTo>
                <a:cubicBezTo>
                  <a:pt x="19916" y="18524"/>
                  <a:pt x="20003" y="18421"/>
                  <a:pt x="20047" y="18327"/>
                </a:cubicBezTo>
                <a:lnTo>
                  <a:pt x="20189" y="18327"/>
                </a:lnTo>
                <a:cubicBezTo>
                  <a:pt x="20189" y="18256"/>
                  <a:pt x="20146" y="18225"/>
                  <a:pt x="20102" y="18193"/>
                </a:cubicBezTo>
                <a:lnTo>
                  <a:pt x="20189" y="18130"/>
                </a:lnTo>
                <a:cubicBezTo>
                  <a:pt x="20146" y="18099"/>
                  <a:pt x="20146" y="18028"/>
                  <a:pt x="20102" y="17965"/>
                </a:cubicBezTo>
                <a:cubicBezTo>
                  <a:pt x="20189" y="17965"/>
                  <a:pt x="20233" y="17933"/>
                  <a:pt x="20320" y="17933"/>
                </a:cubicBezTo>
                <a:cubicBezTo>
                  <a:pt x="20320" y="17902"/>
                  <a:pt x="20375" y="17863"/>
                  <a:pt x="20375" y="17800"/>
                </a:cubicBezTo>
                <a:cubicBezTo>
                  <a:pt x="20463" y="17800"/>
                  <a:pt x="20550" y="17800"/>
                  <a:pt x="20594" y="17768"/>
                </a:cubicBezTo>
                <a:cubicBezTo>
                  <a:pt x="20594" y="17666"/>
                  <a:pt x="20594" y="17603"/>
                  <a:pt x="20550" y="17509"/>
                </a:cubicBezTo>
                <a:cubicBezTo>
                  <a:pt x="20736" y="17437"/>
                  <a:pt x="20867" y="17406"/>
                  <a:pt x="21097" y="17343"/>
                </a:cubicBezTo>
                <a:lnTo>
                  <a:pt x="21097" y="17146"/>
                </a:lnTo>
                <a:lnTo>
                  <a:pt x="20867" y="17146"/>
                </a:lnTo>
                <a:cubicBezTo>
                  <a:pt x="20824" y="17115"/>
                  <a:pt x="20736" y="17044"/>
                  <a:pt x="20692" y="17012"/>
                </a:cubicBezTo>
                <a:cubicBezTo>
                  <a:pt x="20780" y="16981"/>
                  <a:pt x="20824" y="16949"/>
                  <a:pt x="20867" y="16918"/>
                </a:cubicBezTo>
                <a:cubicBezTo>
                  <a:pt x="20922" y="16878"/>
                  <a:pt x="20922" y="16816"/>
                  <a:pt x="20922" y="16784"/>
                </a:cubicBezTo>
                <a:cubicBezTo>
                  <a:pt x="20887" y="16772"/>
                  <a:pt x="20855" y="16767"/>
                  <a:pt x="20826" y="16767"/>
                </a:cubicBezTo>
                <a:cubicBezTo>
                  <a:pt x="20702" y="16767"/>
                  <a:pt x="20630" y="16861"/>
                  <a:pt x="20550" y="16918"/>
                </a:cubicBezTo>
                <a:cubicBezTo>
                  <a:pt x="20419" y="16816"/>
                  <a:pt x="20594" y="16753"/>
                  <a:pt x="20550" y="16682"/>
                </a:cubicBezTo>
                <a:cubicBezTo>
                  <a:pt x="20692" y="16650"/>
                  <a:pt x="20824" y="16682"/>
                  <a:pt x="20780" y="16556"/>
                </a:cubicBezTo>
                <a:cubicBezTo>
                  <a:pt x="21195" y="16524"/>
                  <a:pt x="21327" y="16257"/>
                  <a:pt x="21600" y="16092"/>
                </a:cubicBezTo>
                <a:cubicBezTo>
                  <a:pt x="21556" y="16029"/>
                  <a:pt x="21469" y="15997"/>
                  <a:pt x="21414" y="15966"/>
                </a:cubicBezTo>
                <a:cubicBezTo>
                  <a:pt x="21414" y="15934"/>
                  <a:pt x="21469" y="15895"/>
                  <a:pt x="21513" y="15863"/>
                </a:cubicBezTo>
                <a:cubicBezTo>
                  <a:pt x="21195" y="15667"/>
                  <a:pt x="20922" y="15439"/>
                  <a:pt x="20780" y="15179"/>
                </a:cubicBezTo>
                <a:cubicBezTo>
                  <a:pt x="20736" y="15147"/>
                  <a:pt x="20692" y="15147"/>
                  <a:pt x="20594" y="15108"/>
                </a:cubicBezTo>
                <a:cubicBezTo>
                  <a:pt x="20867" y="15077"/>
                  <a:pt x="21097" y="15045"/>
                  <a:pt x="21370" y="14982"/>
                </a:cubicBezTo>
                <a:cubicBezTo>
                  <a:pt x="21327" y="14911"/>
                  <a:pt x="21327" y="14848"/>
                  <a:pt x="21283" y="14754"/>
                </a:cubicBezTo>
                <a:cubicBezTo>
                  <a:pt x="21283" y="14715"/>
                  <a:pt x="21283" y="14683"/>
                  <a:pt x="21327" y="14620"/>
                </a:cubicBezTo>
                <a:lnTo>
                  <a:pt x="21097" y="14620"/>
                </a:lnTo>
                <a:cubicBezTo>
                  <a:pt x="21097" y="14652"/>
                  <a:pt x="21097" y="14683"/>
                  <a:pt x="21053" y="14715"/>
                </a:cubicBezTo>
                <a:cubicBezTo>
                  <a:pt x="21009" y="14652"/>
                  <a:pt x="21009" y="14589"/>
                  <a:pt x="21009" y="14557"/>
                </a:cubicBezTo>
                <a:cubicBezTo>
                  <a:pt x="21097" y="14487"/>
                  <a:pt x="21239" y="14455"/>
                  <a:pt x="21327" y="14424"/>
                </a:cubicBezTo>
                <a:lnTo>
                  <a:pt x="21327" y="14321"/>
                </a:lnTo>
                <a:cubicBezTo>
                  <a:pt x="21370" y="14290"/>
                  <a:pt x="21414" y="14258"/>
                  <a:pt x="21469" y="14227"/>
                </a:cubicBezTo>
                <a:cubicBezTo>
                  <a:pt x="21327" y="13999"/>
                  <a:pt x="21469" y="13731"/>
                  <a:pt x="21327" y="13534"/>
                </a:cubicBezTo>
                <a:cubicBezTo>
                  <a:pt x="21195" y="13503"/>
                  <a:pt x="21097" y="13472"/>
                  <a:pt x="21009" y="13440"/>
                </a:cubicBezTo>
                <a:cubicBezTo>
                  <a:pt x="21097" y="13275"/>
                  <a:pt x="21141" y="13141"/>
                  <a:pt x="21239" y="13047"/>
                </a:cubicBezTo>
                <a:cubicBezTo>
                  <a:pt x="21195" y="12944"/>
                  <a:pt x="21141" y="12913"/>
                  <a:pt x="21141" y="12850"/>
                </a:cubicBezTo>
                <a:cubicBezTo>
                  <a:pt x="21009" y="12818"/>
                  <a:pt x="20922" y="12787"/>
                  <a:pt x="20780" y="12716"/>
                </a:cubicBezTo>
                <a:cubicBezTo>
                  <a:pt x="20867" y="12653"/>
                  <a:pt x="20922" y="12622"/>
                  <a:pt x="20966" y="12551"/>
                </a:cubicBezTo>
                <a:cubicBezTo>
                  <a:pt x="20966" y="12519"/>
                  <a:pt x="21009" y="12457"/>
                  <a:pt x="21009" y="12425"/>
                </a:cubicBezTo>
                <a:cubicBezTo>
                  <a:pt x="21053" y="12394"/>
                  <a:pt x="21097" y="12394"/>
                  <a:pt x="21141" y="12354"/>
                </a:cubicBezTo>
                <a:cubicBezTo>
                  <a:pt x="21141" y="12354"/>
                  <a:pt x="21195" y="12354"/>
                  <a:pt x="21195" y="12323"/>
                </a:cubicBezTo>
                <a:cubicBezTo>
                  <a:pt x="21097" y="12323"/>
                  <a:pt x="21053" y="12291"/>
                  <a:pt x="21009" y="12291"/>
                </a:cubicBezTo>
                <a:cubicBezTo>
                  <a:pt x="21053" y="12228"/>
                  <a:pt x="21097" y="12197"/>
                  <a:pt x="21141" y="12158"/>
                </a:cubicBezTo>
                <a:cubicBezTo>
                  <a:pt x="21097" y="12126"/>
                  <a:pt x="21053" y="12095"/>
                  <a:pt x="21053" y="12063"/>
                </a:cubicBezTo>
                <a:cubicBezTo>
                  <a:pt x="21097" y="12000"/>
                  <a:pt x="21195" y="11961"/>
                  <a:pt x="21283" y="11898"/>
                </a:cubicBezTo>
                <a:cubicBezTo>
                  <a:pt x="20966" y="11733"/>
                  <a:pt x="20649" y="11567"/>
                  <a:pt x="20375" y="11371"/>
                </a:cubicBezTo>
                <a:cubicBezTo>
                  <a:pt x="20419" y="11276"/>
                  <a:pt x="20463" y="11174"/>
                  <a:pt x="20550" y="11048"/>
                </a:cubicBezTo>
                <a:cubicBezTo>
                  <a:pt x="20506" y="11048"/>
                  <a:pt x="20506" y="10977"/>
                  <a:pt x="20463" y="10977"/>
                </a:cubicBezTo>
                <a:cubicBezTo>
                  <a:pt x="20463" y="10883"/>
                  <a:pt x="20550" y="10820"/>
                  <a:pt x="20506" y="10749"/>
                </a:cubicBezTo>
                <a:cubicBezTo>
                  <a:pt x="20375" y="10583"/>
                  <a:pt x="20375" y="10324"/>
                  <a:pt x="20102" y="10190"/>
                </a:cubicBezTo>
                <a:cubicBezTo>
                  <a:pt x="20146" y="10127"/>
                  <a:pt x="20146" y="10096"/>
                  <a:pt x="20189" y="10064"/>
                </a:cubicBezTo>
                <a:cubicBezTo>
                  <a:pt x="20189" y="10033"/>
                  <a:pt x="20146" y="9962"/>
                  <a:pt x="20146" y="9930"/>
                </a:cubicBezTo>
                <a:cubicBezTo>
                  <a:pt x="20233" y="9899"/>
                  <a:pt x="20277" y="9867"/>
                  <a:pt x="20375" y="9836"/>
                </a:cubicBezTo>
                <a:cubicBezTo>
                  <a:pt x="20277" y="9797"/>
                  <a:pt x="20233" y="9765"/>
                  <a:pt x="20189" y="9765"/>
                </a:cubicBezTo>
                <a:cubicBezTo>
                  <a:pt x="20233" y="9702"/>
                  <a:pt x="20233" y="9671"/>
                  <a:pt x="20277" y="9639"/>
                </a:cubicBezTo>
                <a:cubicBezTo>
                  <a:pt x="20189" y="9568"/>
                  <a:pt x="20047" y="9474"/>
                  <a:pt x="19960" y="9403"/>
                </a:cubicBezTo>
                <a:cubicBezTo>
                  <a:pt x="19916" y="9372"/>
                  <a:pt x="19872" y="9340"/>
                  <a:pt x="19916" y="9277"/>
                </a:cubicBezTo>
                <a:cubicBezTo>
                  <a:pt x="19916" y="9206"/>
                  <a:pt x="19916" y="9143"/>
                  <a:pt x="19872" y="9081"/>
                </a:cubicBezTo>
                <a:cubicBezTo>
                  <a:pt x="19872" y="9049"/>
                  <a:pt x="19872" y="9010"/>
                  <a:pt x="19828" y="8947"/>
                </a:cubicBezTo>
                <a:cubicBezTo>
                  <a:pt x="19730" y="8915"/>
                  <a:pt x="19642" y="8852"/>
                  <a:pt x="19500" y="8782"/>
                </a:cubicBezTo>
                <a:lnTo>
                  <a:pt x="19369" y="8782"/>
                </a:lnTo>
                <a:cubicBezTo>
                  <a:pt x="19413" y="8750"/>
                  <a:pt x="19457" y="8687"/>
                  <a:pt x="19500" y="8656"/>
                </a:cubicBezTo>
                <a:cubicBezTo>
                  <a:pt x="19413" y="8616"/>
                  <a:pt x="19413" y="8616"/>
                  <a:pt x="19369" y="8585"/>
                </a:cubicBezTo>
                <a:cubicBezTo>
                  <a:pt x="19457" y="8459"/>
                  <a:pt x="19555" y="8325"/>
                  <a:pt x="19642" y="8160"/>
                </a:cubicBezTo>
                <a:cubicBezTo>
                  <a:pt x="19537" y="8090"/>
                  <a:pt x="19510" y="8050"/>
                  <a:pt x="19450" y="8050"/>
                </a:cubicBezTo>
                <a:cubicBezTo>
                  <a:pt x="19428" y="8050"/>
                  <a:pt x="19403" y="8055"/>
                  <a:pt x="19369" y="8066"/>
                </a:cubicBezTo>
                <a:cubicBezTo>
                  <a:pt x="19139" y="7963"/>
                  <a:pt x="18910" y="7900"/>
                  <a:pt x="18822" y="7704"/>
                </a:cubicBezTo>
                <a:cubicBezTo>
                  <a:pt x="18866" y="7704"/>
                  <a:pt x="18910" y="7672"/>
                  <a:pt x="18954" y="7633"/>
                </a:cubicBezTo>
                <a:cubicBezTo>
                  <a:pt x="18910" y="7538"/>
                  <a:pt x="18866" y="7436"/>
                  <a:pt x="18822" y="7310"/>
                </a:cubicBezTo>
                <a:cubicBezTo>
                  <a:pt x="18822" y="7279"/>
                  <a:pt x="18866" y="7208"/>
                  <a:pt x="18910" y="7145"/>
                </a:cubicBezTo>
                <a:cubicBezTo>
                  <a:pt x="18822" y="7113"/>
                  <a:pt x="18779" y="7113"/>
                  <a:pt x="18735" y="7113"/>
                </a:cubicBezTo>
                <a:cubicBezTo>
                  <a:pt x="18779" y="7043"/>
                  <a:pt x="18779" y="7011"/>
                  <a:pt x="18822" y="6980"/>
                </a:cubicBezTo>
                <a:cubicBezTo>
                  <a:pt x="18779" y="6948"/>
                  <a:pt x="18779" y="6948"/>
                  <a:pt x="18735" y="6917"/>
                </a:cubicBezTo>
                <a:cubicBezTo>
                  <a:pt x="18549" y="6814"/>
                  <a:pt x="18407" y="6720"/>
                  <a:pt x="18363" y="6523"/>
                </a:cubicBezTo>
                <a:cubicBezTo>
                  <a:pt x="18319" y="6421"/>
                  <a:pt x="18232" y="6327"/>
                  <a:pt x="18188" y="6193"/>
                </a:cubicBezTo>
                <a:lnTo>
                  <a:pt x="18133" y="6161"/>
                </a:lnTo>
                <a:cubicBezTo>
                  <a:pt x="18090" y="6161"/>
                  <a:pt x="18046" y="6161"/>
                  <a:pt x="18002" y="6193"/>
                </a:cubicBezTo>
                <a:cubicBezTo>
                  <a:pt x="17915" y="6130"/>
                  <a:pt x="17915" y="6059"/>
                  <a:pt x="17860" y="6028"/>
                </a:cubicBezTo>
                <a:cubicBezTo>
                  <a:pt x="17958" y="5996"/>
                  <a:pt x="18090" y="5965"/>
                  <a:pt x="18188" y="5933"/>
                </a:cubicBezTo>
                <a:cubicBezTo>
                  <a:pt x="18319" y="5768"/>
                  <a:pt x="18090" y="5666"/>
                  <a:pt x="18090" y="5571"/>
                </a:cubicBezTo>
                <a:cubicBezTo>
                  <a:pt x="17860" y="5571"/>
                  <a:pt x="18090" y="5666"/>
                  <a:pt x="18002" y="5705"/>
                </a:cubicBezTo>
                <a:cubicBezTo>
                  <a:pt x="17958" y="5634"/>
                  <a:pt x="17915" y="5603"/>
                  <a:pt x="17860" y="5540"/>
                </a:cubicBezTo>
                <a:cubicBezTo>
                  <a:pt x="17958" y="5508"/>
                  <a:pt x="18002" y="5469"/>
                  <a:pt x="18002" y="5438"/>
                </a:cubicBezTo>
                <a:cubicBezTo>
                  <a:pt x="18046" y="5406"/>
                  <a:pt x="18002" y="5375"/>
                  <a:pt x="18002" y="5312"/>
                </a:cubicBezTo>
                <a:cubicBezTo>
                  <a:pt x="17848" y="5337"/>
                  <a:pt x="17762" y="5455"/>
                  <a:pt x="17607" y="5455"/>
                </a:cubicBezTo>
                <a:cubicBezTo>
                  <a:pt x="17574" y="5455"/>
                  <a:pt x="17539" y="5450"/>
                  <a:pt x="17499" y="5438"/>
                </a:cubicBezTo>
                <a:cubicBezTo>
                  <a:pt x="17543" y="5375"/>
                  <a:pt x="17641" y="5343"/>
                  <a:pt x="17685" y="5312"/>
                </a:cubicBezTo>
                <a:cubicBezTo>
                  <a:pt x="17685" y="5272"/>
                  <a:pt x="17641" y="5209"/>
                  <a:pt x="17641" y="5146"/>
                </a:cubicBezTo>
                <a:lnTo>
                  <a:pt x="17685" y="5146"/>
                </a:lnTo>
                <a:cubicBezTo>
                  <a:pt x="17685" y="5178"/>
                  <a:pt x="17729" y="5209"/>
                  <a:pt x="17729" y="5241"/>
                </a:cubicBezTo>
                <a:cubicBezTo>
                  <a:pt x="17772" y="5209"/>
                  <a:pt x="17816" y="5209"/>
                  <a:pt x="17915" y="5178"/>
                </a:cubicBezTo>
                <a:cubicBezTo>
                  <a:pt x="17860" y="5146"/>
                  <a:pt x="17816" y="5076"/>
                  <a:pt x="17772" y="5013"/>
                </a:cubicBezTo>
                <a:lnTo>
                  <a:pt x="17772" y="4816"/>
                </a:lnTo>
                <a:lnTo>
                  <a:pt x="17543" y="4816"/>
                </a:lnTo>
                <a:cubicBezTo>
                  <a:pt x="17641" y="4682"/>
                  <a:pt x="17641" y="4556"/>
                  <a:pt x="17543" y="4423"/>
                </a:cubicBezTo>
                <a:cubicBezTo>
                  <a:pt x="17587" y="4391"/>
                  <a:pt x="17587" y="4360"/>
                  <a:pt x="17587" y="4289"/>
                </a:cubicBezTo>
                <a:cubicBezTo>
                  <a:pt x="17499" y="4257"/>
                  <a:pt x="17368" y="4257"/>
                  <a:pt x="17269" y="4226"/>
                </a:cubicBezTo>
                <a:cubicBezTo>
                  <a:pt x="17138" y="4194"/>
                  <a:pt x="17040" y="4131"/>
                  <a:pt x="16908" y="4061"/>
                </a:cubicBezTo>
                <a:lnTo>
                  <a:pt x="16679" y="4061"/>
                </a:lnTo>
                <a:cubicBezTo>
                  <a:pt x="16635" y="4029"/>
                  <a:pt x="16591" y="3997"/>
                  <a:pt x="16548" y="3966"/>
                </a:cubicBezTo>
                <a:cubicBezTo>
                  <a:pt x="16635" y="3863"/>
                  <a:pt x="16679" y="3769"/>
                  <a:pt x="16766" y="3667"/>
                </a:cubicBezTo>
                <a:cubicBezTo>
                  <a:pt x="16493" y="3541"/>
                  <a:pt x="16274" y="3407"/>
                  <a:pt x="16001" y="3305"/>
                </a:cubicBezTo>
                <a:cubicBezTo>
                  <a:pt x="15902" y="3344"/>
                  <a:pt x="15859" y="3344"/>
                  <a:pt x="15859" y="3375"/>
                </a:cubicBezTo>
                <a:cubicBezTo>
                  <a:pt x="15815" y="3407"/>
                  <a:pt x="15815" y="3438"/>
                  <a:pt x="15815" y="3470"/>
                </a:cubicBezTo>
                <a:lnTo>
                  <a:pt x="15771" y="3470"/>
                </a:lnTo>
                <a:cubicBezTo>
                  <a:pt x="15771" y="3375"/>
                  <a:pt x="15815" y="3305"/>
                  <a:pt x="15771" y="3210"/>
                </a:cubicBezTo>
                <a:cubicBezTo>
                  <a:pt x="15771" y="3147"/>
                  <a:pt x="15727" y="3045"/>
                  <a:pt x="15673" y="2982"/>
                </a:cubicBezTo>
                <a:cubicBezTo>
                  <a:pt x="15629" y="2951"/>
                  <a:pt x="15629" y="2951"/>
                  <a:pt x="15673" y="2911"/>
                </a:cubicBezTo>
                <a:cubicBezTo>
                  <a:pt x="15727" y="2715"/>
                  <a:pt x="15815" y="2518"/>
                  <a:pt x="15859" y="2290"/>
                </a:cubicBezTo>
                <a:cubicBezTo>
                  <a:pt x="15815" y="2290"/>
                  <a:pt x="15727" y="2227"/>
                  <a:pt x="15673" y="2195"/>
                </a:cubicBezTo>
                <a:cubicBezTo>
                  <a:pt x="15621" y="2232"/>
                  <a:pt x="15576" y="2245"/>
                  <a:pt x="15538" y="2245"/>
                </a:cubicBezTo>
                <a:cubicBezTo>
                  <a:pt x="15477" y="2245"/>
                  <a:pt x="15432" y="2214"/>
                  <a:pt x="15399" y="2195"/>
                </a:cubicBezTo>
                <a:cubicBezTo>
                  <a:pt x="15356" y="2124"/>
                  <a:pt x="15312" y="2093"/>
                  <a:pt x="15268" y="2030"/>
                </a:cubicBezTo>
                <a:lnTo>
                  <a:pt x="15181" y="2030"/>
                </a:lnTo>
                <a:cubicBezTo>
                  <a:pt x="14907" y="1999"/>
                  <a:pt x="14951" y="1802"/>
                  <a:pt x="14765" y="1731"/>
                </a:cubicBezTo>
                <a:cubicBezTo>
                  <a:pt x="14579" y="1668"/>
                  <a:pt x="14448" y="1534"/>
                  <a:pt x="14306" y="1471"/>
                </a:cubicBezTo>
                <a:lnTo>
                  <a:pt x="13945" y="1471"/>
                </a:lnTo>
                <a:cubicBezTo>
                  <a:pt x="13900" y="1440"/>
                  <a:pt x="13900" y="1377"/>
                  <a:pt x="13857" y="1338"/>
                </a:cubicBezTo>
                <a:cubicBezTo>
                  <a:pt x="13813" y="1338"/>
                  <a:pt x="13758" y="1377"/>
                  <a:pt x="13714" y="1377"/>
                </a:cubicBezTo>
                <a:cubicBezTo>
                  <a:pt x="13671" y="1338"/>
                  <a:pt x="13671" y="1306"/>
                  <a:pt x="13627" y="1275"/>
                </a:cubicBezTo>
                <a:cubicBezTo>
                  <a:pt x="13627" y="1212"/>
                  <a:pt x="13583" y="1141"/>
                  <a:pt x="13485" y="1109"/>
                </a:cubicBezTo>
                <a:cubicBezTo>
                  <a:pt x="13397" y="1046"/>
                  <a:pt x="13310" y="984"/>
                  <a:pt x="13211" y="913"/>
                </a:cubicBezTo>
                <a:cubicBezTo>
                  <a:pt x="13080" y="850"/>
                  <a:pt x="12938" y="818"/>
                  <a:pt x="12807" y="747"/>
                </a:cubicBezTo>
                <a:cubicBezTo>
                  <a:pt x="12807" y="685"/>
                  <a:pt x="12763" y="653"/>
                  <a:pt x="12763" y="590"/>
                </a:cubicBezTo>
                <a:cubicBezTo>
                  <a:pt x="12719" y="551"/>
                  <a:pt x="12665" y="519"/>
                  <a:pt x="12665" y="488"/>
                </a:cubicBezTo>
                <a:lnTo>
                  <a:pt x="12665" y="354"/>
                </a:lnTo>
                <a:lnTo>
                  <a:pt x="12490" y="354"/>
                </a:lnTo>
                <a:cubicBezTo>
                  <a:pt x="12490" y="323"/>
                  <a:pt x="12446" y="291"/>
                  <a:pt x="12446" y="228"/>
                </a:cubicBezTo>
                <a:cubicBezTo>
                  <a:pt x="12172" y="260"/>
                  <a:pt x="11899" y="260"/>
                  <a:pt x="11626" y="291"/>
                </a:cubicBezTo>
                <a:cubicBezTo>
                  <a:pt x="11527" y="291"/>
                  <a:pt x="11440" y="260"/>
                  <a:pt x="11352" y="228"/>
                </a:cubicBezTo>
                <a:cubicBezTo>
                  <a:pt x="11321" y="249"/>
                  <a:pt x="11292" y="257"/>
                  <a:pt x="11264" y="257"/>
                </a:cubicBezTo>
                <a:cubicBezTo>
                  <a:pt x="11166" y="257"/>
                  <a:pt x="11081" y="157"/>
                  <a:pt x="10937" y="157"/>
                </a:cubicBezTo>
                <a:cubicBezTo>
                  <a:pt x="10937" y="197"/>
                  <a:pt x="10893" y="228"/>
                  <a:pt x="10849" y="260"/>
                </a:cubicBezTo>
                <a:cubicBezTo>
                  <a:pt x="10805" y="228"/>
                  <a:pt x="10751" y="197"/>
                  <a:pt x="10707" y="197"/>
                </a:cubicBezTo>
                <a:cubicBezTo>
                  <a:pt x="10663" y="228"/>
                  <a:pt x="10663" y="291"/>
                  <a:pt x="10620" y="323"/>
                </a:cubicBezTo>
                <a:cubicBezTo>
                  <a:pt x="10576" y="323"/>
                  <a:pt x="10576" y="323"/>
                  <a:pt x="10532" y="291"/>
                </a:cubicBezTo>
                <a:cubicBezTo>
                  <a:pt x="10532" y="228"/>
                  <a:pt x="10477" y="157"/>
                  <a:pt x="10477" y="94"/>
                </a:cubicBezTo>
                <a:lnTo>
                  <a:pt x="9931" y="94"/>
                </a:lnTo>
                <a:cubicBezTo>
                  <a:pt x="9843" y="157"/>
                  <a:pt x="9799" y="228"/>
                  <a:pt x="9712" y="291"/>
                </a:cubicBezTo>
                <a:cubicBezTo>
                  <a:pt x="9682" y="276"/>
                  <a:pt x="9655" y="270"/>
                  <a:pt x="9629" y="270"/>
                </a:cubicBezTo>
                <a:cubicBezTo>
                  <a:pt x="9528" y="270"/>
                  <a:pt x="9452" y="362"/>
                  <a:pt x="9338" y="362"/>
                </a:cubicBezTo>
                <a:cubicBezTo>
                  <a:pt x="9300" y="362"/>
                  <a:pt x="9258" y="351"/>
                  <a:pt x="9209" y="323"/>
                </a:cubicBezTo>
                <a:cubicBezTo>
                  <a:pt x="9165" y="228"/>
                  <a:pt x="9110" y="126"/>
                  <a:pt x="9023" y="0"/>
                </a:cubicBezTo>
                <a:close/>
              </a:path>
            </a:pathLst>
          </a:custGeom>
          <a:solidFill>
            <a:srgbClr val="8DAED3"/>
          </a:solidFill>
          <a:ln w="12700">
            <a:miter lim="400000"/>
          </a:ln>
        </p:spPr>
        <p:txBody>
          <a:bodyPr lIns="45719" rIns="45719" anchor="ctr"/>
          <a:lstStyle/>
          <a:p>
            <a:endParaRPr/>
          </a:p>
        </p:txBody>
      </p:sp>
      <p:grpSp>
        <p:nvGrpSpPr>
          <p:cNvPr id="6645" name="Google Shape;4230;p35"/>
          <p:cNvGrpSpPr/>
          <p:nvPr/>
        </p:nvGrpSpPr>
        <p:grpSpPr>
          <a:xfrm>
            <a:off x="202519" y="1647462"/>
            <a:ext cx="468362" cy="969728"/>
            <a:chOff x="0" y="0"/>
            <a:chExt cx="468360" cy="969727"/>
          </a:xfrm>
        </p:grpSpPr>
        <p:sp>
          <p:nvSpPr>
            <p:cNvPr id="6623" name="Google Shape;4231;p35"/>
            <p:cNvSpPr/>
            <p:nvPr/>
          </p:nvSpPr>
          <p:spPr>
            <a:xfrm rot="3237169">
              <a:off x="410956" y="924739"/>
              <a:ext cx="58639" cy="26797"/>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4" name="Google Shape;4232;p35"/>
            <p:cNvSpPr/>
            <p:nvPr/>
          </p:nvSpPr>
          <p:spPr>
            <a:xfrm rot="3237169">
              <a:off x="81166" y="558857"/>
              <a:ext cx="49227" cy="20607"/>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5" name="Google Shape;4233;p35"/>
            <p:cNvSpPr/>
            <p:nvPr/>
          </p:nvSpPr>
          <p:spPr>
            <a:xfrm rot="3237169">
              <a:off x="55270" y="72539"/>
              <a:ext cx="50936" cy="51094"/>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6" name="Google Shape;4234;p35"/>
            <p:cNvSpPr/>
            <p:nvPr/>
          </p:nvSpPr>
          <p:spPr>
            <a:xfrm rot="3237169">
              <a:off x="188517" y="144765"/>
              <a:ext cx="58640" cy="47519"/>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7" name="Google Shape;4235;p35"/>
            <p:cNvSpPr/>
            <p:nvPr/>
          </p:nvSpPr>
          <p:spPr>
            <a:xfrm rot="3237169">
              <a:off x="212234" y="477208"/>
              <a:ext cx="65461" cy="26236"/>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8" name="Google Shape;4236;p35"/>
            <p:cNvSpPr/>
            <p:nvPr/>
          </p:nvSpPr>
          <p:spPr>
            <a:xfrm rot="3237169">
              <a:off x="281901" y="629809"/>
              <a:ext cx="61864" cy="24181"/>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29" name="Google Shape;4237;p35"/>
            <p:cNvSpPr/>
            <p:nvPr/>
          </p:nvSpPr>
          <p:spPr>
            <a:xfrm rot="3237169">
              <a:off x="55840" y="391099"/>
              <a:ext cx="60252" cy="29951"/>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0" name="Google Shape;4238;p35"/>
            <p:cNvSpPr/>
            <p:nvPr/>
          </p:nvSpPr>
          <p:spPr>
            <a:xfrm rot="3237169">
              <a:off x="203136" y="282394"/>
              <a:ext cx="62435" cy="30137"/>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1" name="Google Shape;4239;p35"/>
            <p:cNvSpPr/>
            <p:nvPr/>
          </p:nvSpPr>
          <p:spPr>
            <a:xfrm rot="3237169">
              <a:off x="244214" y="420108"/>
              <a:ext cx="64072" cy="22615"/>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2" name="Google Shape;4240;p35"/>
            <p:cNvSpPr/>
            <p:nvPr/>
          </p:nvSpPr>
          <p:spPr>
            <a:xfrm rot="3237169">
              <a:off x="26174" y="238507"/>
              <a:ext cx="50695" cy="37403"/>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3" name="Google Shape;4241;p35"/>
            <p:cNvSpPr/>
            <p:nvPr/>
          </p:nvSpPr>
          <p:spPr>
            <a:xfrm rot="3237169">
              <a:off x="293788" y="546456"/>
              <a:ext cx="55019" cy="25045"/>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4" name="Google Shape;4242;p35"/>
            <p:cNvSpPr/>
            <p:nvPr/>
          </p:nvSpPr>
          <p:spPr>
            <a:xfrm rot="3237169">
              <a:off x="152016" y="205963"/>
              <a:ext cx="49001" cy="33945"/>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5" name="Google Shape;4243;p35"/>
            <p:cNvSpPr/>
            <p:nvPr/>
          </p:nvSpPr>
          <p:spPr>
            <a:xfrm rot="3237169">
              <a:off x="229729" y="4548"/>
              <a:ext cx="39269" cy="55042"/>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6" name="Google Shape;4244;p35"/>
            <p:cNvSpPr/>
            <p:nvPr/>
          </p:nvSpPr>
          <p:spPr>
            <a:xfrm rot="3237169">
              <a:off x="371031" y="712968"/>
              <a:ext cx="58243" cy="24367"/>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7" name="Google Shape;4245;p35"/>
            <p:cNvSpPr/>
            <p:nvPr/>
          </p:nvSpPr>
          <p:spPr>
            <a:xfrm rot="3237169">
              <a:off x="120985" y="348286"/>
              <a:ext cx="48594" cy="31750"/>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8" name="Google Shape;4246;p35"/>
            <p:cNvSpPr/>
            <p:nvPr/>
          </p:nvSpPr>
          <p:spPr>
            <a:xfrm rot="3237169">
              <a:off x="413495" y="821466"/>
              <a:ext cx="55284" cy="25209"/>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39" name="Google Shape;4247;p35"/>
            <p:cNvSpPr/>
            <p:nvPr/>
          </p:nvSpPr>
          <p:spPr>
            <a:xfrm rot="3237169">
              <a:off x="196167" y="362723"/>
              <a:ext cx="47005" cy="24742"/>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0" name="Google Shape;4248;p35"/>
            <p:cNvSpPr/>
            <p:nvPr/>
          </p:nvSpPr>
          <p:spPr>
            <a:xfrm rot="3237169">
              <a:off x="-2820" y="410458"/>
              <a:ext cx="59966" cy="2354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1" name="Google Shape;4249;p35"/>
            <p:cNvSpPr/>
            <p:nvPr/>
          </p:nvSpPr>
          <p:spPr>
            <a:xfrm rot="3237169">
              <a:off x="69534" y="291220"/>
              <a:ext cx="55416" cy="33479"/>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2" name="Google Shape;4250;p35"/>
            <p:cNvSpPr/>
            <p:nvPr/>
          </p:nvSpPr>
          <p:spPr>
            <a:xfrm rot="3237169">
              <a:off x="326641" y="839811"/>
              <a:ext cx="47005" cy="23293"/>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3" name="Google Shape;4251;p35"/>
            <p:cNvSpPr/>
            <p:nvPr/>
          </p:nvSpPr>
          <p:spPr>
            <a:xfrm rot="3237169">
              <a:off x="327791" y="747117"/>
              <a:ext cx="53727" cy="20699"/>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44" name="Google Shape;4252;p35"/>
            <p:cNvSpPr/>
            <p:nvPr/>
          </p:nvSpPr>
          <p:spPr>
            <a:xfrm rot="3237169">
              <a:off x="136573" y="488795"/>
              <a:ext cx="40160" cy="17850"/>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646" name="Google Shape;4253;p35"/>
          <p:cNvSpPr/>
          <p:nvPr/>
        </p:nvSpPr>
        <p:spPr>
          <a:xfrm>
            <a:off x="6201063" y="93652"/>
            <a:ext cx="598409" cy="351364"/>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D89030"/>
          </a:solidFill>
          <a:ln w="12700">
            <a:miter lim="400000"/>
          </a:ln>
        </p:spPr>
        <p:txBody>
          <a:bodyPr lIns="45719" rIns="45719" anchor="ctr"/>
          <a:lstStyle/>
          <a:p>
            <a:endParaRPr/>
          </a:p>
        </p:txBody>
      </p:sp>
      <p:sp>
        <p:nvSpPr>
          <p:cNvPr id="6647" name="Google Shape;4254;p35"/>
          <p:cNvSpPr/>
          <p:nvPr/>
        </p:nvSpPr>
        <p:spPr>
          <a:xfrm>
            <a:off x="6127577" y="-127703"/>
            <a:ext cx="599146" cy="351705"/>
          </a:xfrm>
          <a:custGeom>
            <a:avLst/>
            <a:gdLst/>
            <a:ahLst/>
            <a:cxnLst>
              <a:cxn ang="0">
                <a:pos x="wd2" y="hd2"/>
              </a:cxn>
              <a:cxn ang="5400000">
                <a:pos x="wd2" y="hd2"/>
              </a:cxn>
              <a:cxn ang="10800000">
                <a:pos x="wd2" y="hd2"/>
              </a:cxn>
              <a:cxn ang="16200000">
                <a:pos x="wd2" y="hd2"/>
              </a:cxn>
            </a:cxnLst>
            <a:rect l="0" t="0" r="r" b="b"/>
            <a:pathLst>
              <a:path w="21573" h="21600" extrusionOk="0">
                <a:moveTo>
                  <a:pt x="21268" y="0"/>
                </a:moveTo>
                <a:cubicBezTo>
                  <a:pt x="21195" y="0"/>
                  <a:pt x="21147" y="73"/>
                  <a:pt x="21119" y="224"/>
                </a:cubicBezTo>
                <a:cubicBezTo>
                  <a:pt x="21074" y="348"/>
                  <a:pt x="21038" y="471"/>
                  <a:pt x="21038" y="610"/>
                </a:cubicBezTo>
                <a:cubicBezTo>
                  <a:pt x="21002" y="1120"/>
                  <a:pt x="20965" y="1630"/>
                  <a:pt x="20929" y="2156"/>
                </a:cubicBezTo>
                <a:cubicBezTo>
                  <a:pt x="20893" y="2666"/>
                  <a:pt x="20848" y="3177"/>
                  <a:pt x="20811" y="3702"/>
                </a:cubicBezTo>
                <a:cubicBezTo>
                  <a:pt x="20775" y="4336"/>
                  <a:pt x="20739" y="4923"/>
                  <a:pt x="20739" y="5572"/>
                </a:cubicBezTo>
                <a:cubicBezTo>
                  <a:pt x="20703" y="5881"/>
                  <a:pt x="20703" y="6205"/>
                  <a:pt x="20703" y="6530"/>
                </a:cubicBezTo>
                <a:cubicBezTo>
                  <a:pt x="20666" y="7117"/>
                  <a:pt x="20621" y="7751"/>
                  <a:pt x="20621" y="8338"/>
                </a:cubicBezTo>
                <a:cubicBezTo>
                  <a:pt x="20585" y="8972"/>
                  <a:pt x="20585" y="9621"/>
                  <a:pt x="20585" y="10270"/>
                </a:cubicBezTo>
                <a:cubicBezTo>
                  <a:pt x="20549" y="10331"/>
                  <a:pt x="20549" y="10393"/>
                  <a:pt x="20549" y="10594"/>
                </a:cubicBezTo>
                <a:cubicBezTo>
                  <a:pt x="20286" y="10270"/>
                  <a:pt x="20096" y="9945"/>
                  <a:pt x="19869" y="9682"/>
                </a:cubicBezTo>
                <a:cubicBezTo>
                  <a:pt x="19606" y="9296"/>
                  <a:pt x="19344" y="8848"/>
                  <a:pt x="19036" y="8462"/>
                </a:cubicBezTo>
                <a:cubicBezTo>
                  <a:pt x="18773" y="8075"/>
                  <a:pt x="18510" y="7689"/>
                  <a:pt x="18247" y="7241"/>
                </a:cubicBezTo>
                <a:cubicBezTo>
                  <a:pt x="18021" y="6916"/>
                  <a:pt x="17758" y="6530"/>
                  <a:pt x="17532" y="6205"/>
                </a:cubicBezTo>
                <a:cubicBezTo>
                  <a:pt x="17151" y="5696"/>
                  <a:pt x="16771" y="5108"/>
                  <a:pt x="16399" y="4598"/>
                </a:cubicBezTo>
                <a:cubicBezTo>
                  <a:pt x="15983" y="4027"/>
                  <a:pt x="15566" y="3501"/>
                  <a:pt x="15185" y="2929"/>
                </a:cubicBezTo>
                <a:cubicBezTo>
                  <a:pt x="15009" y="2701"/>
                  <a:pt x="14832" y="2607"/>
                  <a:pt x="14646" y="2607"/>
                </a:cubicBezTo>
                <a:cubicBezTo>
                  <a:pt x="14517" y="2607"/>
                  <a:pt x="14384" y="2652"/>
                  <a:pt x="14243" y="2727"/>
                </a:cubicBezTo>
                <a:cubicBezTo>
                  <a:pt x="14098" y="2789"/>
                  <a:pt x="13980" y="2929"/>
                  <a:pt x="13944" y="3254"/>
                </a:cubicBezTo>
                <a:cubicBezTo>
                  <a:pt x="13790" y="3949"/>
                  <a:pt x="13717" y="4722"/>
                  <a:pt x="13645" y="5495"/>
                </a:cubicBezTo>
                <a:cubicBezTo>
                  <a:pt x="13599" y="5958"/>
                  <a:pt x="13563" y="6406"/>
                  <a:pt x="13491" y="6916"/>
                </a:cubicBezTo>
                <a:cubicBezTo>
                  <a:pt x="13454" y="7504"/>
                  <a:pt x="13373" y="8137"/>
                  <a:pt x="13337" y="8786"/>
                </a:cubicBezTo>
                <a:cubicBezTo>
                  <a:pt x="13264" y="9296"/>
                  <a:pt x="13228" y="9883"/>
                  <a:pt x="13146" y="10455"/>
                </a:cubicBezTo>
                <a:cubicBezTo>
                  <a:pt x="13074" y="11166"/>
                  <a:pt x="13001" y="11877"/>
                  <a:pt x="12920" y="12588"/>
                </a:cubicBezTo>
                <a:cubicBezTo>
                  <a:pt x="12884" y="13221"/>
                  <a:pt x="12811" y="13932"/>
                  <a:pt x="12739" y="14643"/>
                </a:cubicBezTo>
                <a:cubicBezTo>
                  <a:pt x="12657" y="14581"/>
                  <a:pt x="12621" y="14581"/>
                  <a:pt x="12585" y="14519"/>
                </a:cubicBezTo>
                <a:cubicBezTo>
                  <a:pt x="12467" y="14318"/>
                  <a:pt x="12322" y="14133"/>
                  <a:pt x="12204" y="13932"/>
                </a:cubicBezTo>
                <a:lnTo>
                  <a:pt x="11189" y="12201"/>
                </a:lnTo>
                <a:cubicBezTo>
                  <a:pt x="11072" y="11939"/>
                  <a:pt x="10927" y="11676"/>
                  <a:pt x="10809" y="11490"/>
                </a:cubicBezTo>
                <a:cubicBezTo>
                  <a:pt x="10428" y="10780"/>
                  <a:pt x="10093" y="10069"/>
                  <a:pt x="9676" y="9358"/>
                </a:cubicBezTo>
                <a:cubicBezTo>
                  <a:pt x="9414" y="8848"/>
                  <a:pt x="9115" y="8400"/>
                  <a:pt x="8807" y="7890"/>
                </a:cubicBezTo>
                <a:cubicBezTo>
                  <a:pt x="8662" y="7627"/>
                  <a:pt x="8435" y="7364"/>
                  <a:pt x="8245" y="7241"/>
                </a:cubicBezTo>
                <a:cubicBezTo>
                  <a:pt x="8187" y="7197"/>
                  <a:pt x="8134" y="7154"/>
                  <a:pt x="8083" y="7154"/>
                </a:cubicBezTo>
                <a:cubicBezTo>
                  <a:pt x="8061" y="7154"/>
                  <a:pt x="8040" y="7160"/>
                  <a:pt x="8019" y="7179"/>
                </a:cubicBezTo>
                <a:cubicBezTo>
                  <a:pt x="7865" y="7179"/>
                  <a:pt x="7756" y="7241"/>
                  <a:pt x="7638" y="7303"/>
                </a:cubicBezTo>
                <a:cubicBezTo>
                  <a:pt x="7375" y="7364"/>
                  <a:pt x="7185" y="7565"/>
                  <a:pt x="7113" y="7952"/>
                </a:cubicBezTo>
                <a:cubicBezTo>
                  <a:pt x="6922" y="8848"/>
                  <a:pt x="6660" y="9682"/>
                  <a:pt x="6506" y="10594"/>
                </a:cubicBezTo>
                <a:cubicBezTo>
                  <a:pt x="6207" y="12000"/>
                  <a:pt x="5980" y="13360"/>
                  <a:pt x="5717" y="14766"/>
                </a:cubicBezTo>
                <a:cubicBezTo>
                  <a:pt x="5490" y="16189"/>
                  <a:pt x="5219" y="17611"/>
                  <a:pt x="4956" y="19017"/>
                </a:cubicBezTo>
                <a:cubicBezTo>
                  <a:pt x="4920" y="19094"/>
                  <a:pt x="4883" y="19218"/>
                  <a:pt x="4847" y="19403"/>
                </a:cubicBezTo>
                <a:cubicBezTo>
                  <a:pt x="4657" y="19017"/>
                  <a:pt x="4467" y="18770"/>
                  <a:pt x="4276" y="18445"/>
                </a:cubicBezTo>
                <a:cubicBezTo>
                  <a:pt x="3860" y="17735"/>
                  <a:pt x="3452" y="17024"/>
                  <a:pt x="3035" y="16390"/>
                </a:cubicBezTo>
                <a:cubicBezTo>
                  <a:pt x="2428" y="15354"/>
                  <a:pt x="1785" y="14318"/>
                  <a:pt x="1187" y="13298"/>
                </a:cubicBezTo>
                <a:cubicBezTo>
                  <a:pt x="997" y="12974"/>
                  <a:pt x="806" y="12711"/>
                  <a:pt x="616" y="12387"/>
                </a:cubicBezTo>
                <a:cubicBezTo>
                  <a:pt x="489" y="12206"/>
                  <a:pt x="385" y="12125"/>
                  <a:pt x="278" y="12125"/>
                </a:cubicBezTo>
                <a:cubicBezTo>
                  <a:pt x="194" y="12125"/>
                  <a:pt x="109" y="12175"/>
                  <a:pt x="9" y="12263"/>
                </a:cubicBezTo>
                <a:cubicBezTo>
                  <a:pt x="-27" y="12526"/>
                  <a:pt x="55" y="12711"/>
                  <a:pt x="127" y="12835"/>
                </a:cubicBezTo>
                <a:cubicBezTo>
                  <a:pt x="317" y="13221"/>
                  <a:pt x="508" y="13546"/>
                  <a:pt x="652" y="13932"/>
                </a:cubicBezTo>
                <a:cubicBezTo>
                  <a:pt x="1033" y="14581"/>
                  <a:pt x="1413" y="15292"/>
                  <a:pt x="1785" y="16003"/>
                </a:cubicBezTo>
                <a:cubicBezTo>
                  <a:pt x="2202" y="16838"/>
                  <a:pt x="2655" y="17611"/>
                  <a:pt x="3071" y="18384"/>
                </a:cubicBezTo>
                <a:cubicBezTo>
                  <a:pt x="3180" y="18631"/>
                  <a:pt x="3334" y="18894"/>
                  <a:pt x="3452" y="19156"/>
                </a:cubicBezTo>
                <a:cubicBezTo>
                  <a:pt x="3823" y="19790"/>
                  <a:pt x="4168" y="20439"/>
                  <a:pt x="4539" y="21026"/>
                </a:cubicBezTo>
                <a:cubicBezTo>
                  <a:pt x="4657" y="21211"/>
                  <a:pt x="4847" y="21335"/>
                  <a:pt x="4956" y="21536"/>
                </a:cubicBezTo>
                <a:cubicBezTo>
                  <a:pt x="5011" y="21580"/>
                  <a:pt x="5059" y="21600"/>
                  <a:pt x="5105" y="21600"/>
                </a:cubicBezTo>
                <a:cubicBezTo>
                  <a:pt x="5188" y="21600"/>
                  <a:pt x="5261" y="21532"/>
                  <a:pt x="5336" y="21412"/>
                </a:cubicBezTo>
                <a:cubicBezTo>
                  <a:pt x="5373" y="21335"/>
                  <a:pt x="5445" y="21211"/>
                  <a:pt x="5490" y="21088"/>
                </a:cubicBezTo>
                <a:cubicBezTo>
                  <a:pt x="5635" y="20562"/>
                  <a:pt x="5789" y="20052"/>
                  <a:pt x="5898" y="19481"/>
                </a:cubicBezTo>
                <a:cubicBezTo>
                  <a:pt x="6243" y="17673"/>
                  <a:pt x="6578" y="15864"/>
                  <a:pt x="6922" y="14071"/>
                </a:cubicBezTo>
                <a:cubicBezTo>
                  <a:pt x="7149" y="12649"/>
                  <a:pt x="7375" y="11228"/>
                  <a:pt x="7711" y="9883"/>
                </a:cubicBezTo>
                <a:cubicBezTo>
                  <a:pt x="7756" y="9559"/>
                  <a:pt x="7792" y="9296"/>
                  <a:pt x="7937" y="9049"/>
                </a:cubicBezTo>
                <a:cubicBezTo>
                  <a:pt x="7982" y="9111"/>
                  <a:pt x="8055" y="9172"/>
                  <a:pt x="8091" y="9234"/>
                </a:cubicBezTo>
                <a:cubicBezTo>
                  <a:pt x="8245" y="9435"/>
                  <a:pt x="8390" y="9682"/>
                  <a:pt x="8508" y="9945"/>
                </a:cubicBezTo>
                <a:cubicBezTo>
                  <a:pt x="8843" y="10517"/>
                  <a:pt x="9151" y="11104"/>
                  <a:pt x="9486" y="11753"/>
                </a:cubicBezTo>
                <a:cubicBezTo>
                  <a:pt x="9713" y="12201"/>
                  <a:pt x="9939" y="12649"/>
                  <a:pt x="10202" y="13098"/>
                </a:cubicBezTo>
                <a:cubicBezTo>
                  <a:pt x="10428" y="13546"/>
                  <a:pt x="10655" y="14071"/>
                  <a:pt x="10927" y="14519"/>
                </a:cubicBezTo>
                <a:cubicBezTo>
                  <a:pt x="11262" y="15091"/>
                  <a:pt x="11606" y="15678"/>
                  <a:pt x="11941" y="16189"/>
                </a:cubicBezTo>
                <a:cubicBezTo>
                  <a:pt x="12204" y="16576"/>
                  <a:pt x="12467" y="16900"/>
                  <a:pt x="12739" y="17225"/>
                </a:cubicBezTo>
                <a:cubicBezTo>
                  <a:pt x="12855" y="17358"/>
                  <a:pt x="12958" y="17413"/>
                  <a:pt x="13048" y="17413"/>
                </a:cubicBezTo>
                <a:cubicBezTo>
                  <a:pt x="13218" y="17413"/>
                  <a:pt x="13341" y="17214"/>
                  <a:pt x="13418" y="16962"/>
                </a:cubicBezTo>
                <a:cubicBezTo>
                  <a:pt x="13527" y="16514"/>
                  <a:pt x="13645" y="16127"/>
                  <a:pt x="13717" y="15678"/>
                </a:cubicBezTo>
                <a:cubicBezTo>
                  <a:pt x="13790" y="15153"/>
                  <a:pt x="13872" y="14643"/>
                  <a:pt x="13908" y="14133"/>
                </a:cubicBezTo>
                <a:cubicBezTo>
                  <a:pt x="13980" y="13607"/>
                  <a:pt x="13980" y="13098"/>
                  <a:pt x="14017" y="12588"/>
                </a:cubicBezTo>
                <a:cubicBezTo>
                  <a:pt x="14053" y="12263"/>
                  <a:pt x="14098" y="11877"/>
                  <a:pt x="14134" y="11552"/>
                </a:cubicBezTo>
                <a:cubicBezTo>
                  <a:pt x="14171" y="11042"/>
                  <a:pt x="14207" y="10517"/>
                  <a:pt x="14279" y="10007"/>
                </a:cubicBezTo>
                <a:cubicBezTo>
                  <a:pt x="14325" y="9497"/>
                  <a:pt x="14361" y="8910"/>
                  <a:pt x="14397" y="8400"/>
                </a:cubicBezTo>
                <a:cubicBezTo>
                  <a:pt x="14433" y="7689"/>
                  <a:pt x="14506" y="6978"/>
                  <a:pt x="14587" y="6267"/>
                </a:cubicBezTo>
                <a:cubicBezTo>
                  <a:pt x="14624" y="5572"/>
                  <a:pt x="14696" y="4861"/>
                  <a:pt x="14778" y="4150"/>
                </a:cubicBezTo>
                <a:cubicBezTo>
                  <a:pt x="14778" y="4027"/>
                  <a:pt x="14814" y="3888"/>
                  <a:pt x="14850" y="3702"/>
                </a:cubicBezTo>
                <a:cubicBezTo>
                  <a:pt x="15113" y="4150"/>
                  <a:pt x="15376" y="4537"/>
                  <a:pt x="15602" y="4923"/>
                </a:cubicBezTo>
                <a:cubicBezTo>
                  <a:pt x="16055" y="5634"/>
                  <a:pt x="16544" y="6406"/>
                  <a:pt x="16997" y="7117"/>
                </a:cubicBezTo>
                <a:cubicBezTo>
                  <a:pt x="17188" y="7426"/>
                  <a:pt x="17414" y="7751"/>
                  <a:pt x="17604" y="8075"/>
                </a:cubicBezTo>
                <a:cubicBezTo>
                  <a:pt x="18057" y="8786"/>
                  <a:pt x="18474" y="9497"/>
                  <a:pt x="18927" y="10208"/>
                </a:cubicBezTo>
                <a:cubicBezTo>
                  <a:pt x="19153" y="10517"/>
                  <a:pt x="19380" y="10841"/>
                  <a:pt x="19570" y="11104"/>
                </a:cubicBezTo>
                <a:cubicBezTo>
                  <a:pt x="19833" y="11490"/>
                  <a:pt x="20059" y="11877"/>
                  <a:pt x="20322" y="12201"/>
                </a:cubicBezTo>
                <a:cubicBezTo>
                  <a:pt x="20440" y="12387"/>
                  <a:pt x="20549" y="12649"/>
                  <a:pt x="20703" y="12773"/>
                </a:cubicBezTo>
                <a:cubicBezTo>
                  <a:pt x="20797" y="12893"/>
                  <a:pt x="20870" y="13048"/>
                  <a:pt x="21005" y="13048"/>
                </a:cubicBezTo>
                <a:cubicBezTo>
                  <a:pt x="21027" y="13048"/>
                  <a:pt x="21049" y="13045"/>
                  <a:pt x="21074" y="13036"/>
                </a:cubicBezTo>
                <a:cubicBezTo>
                  <a:pt x="21156" y="12773"/>
                  <a:pt x="21228" y="12449"/>
                  <a:pt x="21264" y="12139"/>
                </a:cubicBezTo>
                <a:cubicBezTo>
                  <a:pt x="21346" y="11614"/>
                  <a:pt x="21382" y="11166"/>
                  <a:pt x="21418" y="10656"/>
                </a:cubicBezTo>
                <a:cubicBezTo>
                  <a:pt x="21418" y="9945"/>
                  <a:pt x="21455" y="9234"/>
                  <a:pt x="21491" y="8523"/>
                </a:cubicBezTo>
                <a:cubicBezTo>
                  <a:pt x="21491" y="8075"/>
                  <a:pt x="21491" y="7627"/>
                  <a:pt x="21528" y="7179"/>
                </a:cubicBezTo>
                <a:cubicBezTo>
                  <a:pt x="21528" y="6020"/>
                  <a:pt x="21573" y="4861"/>
                  <a:pt x="21573" y="3764"/>
                </a:cubicBezTo>
                <a:cubicBezTo>
                  <a:pt x="21573" y="2666"/>
                  <a:pt x="21528" y="1630"/>
                  <a:pt x="21528" y="610"/>
                </a:cubicBezTo>
                <a:cubicBezTo>
                  <a:pt x="21528" y="471"/>
                  <a:pt x="21491" y="348"/>
                  <a:pt x="21491" y="286"/>
                </a:cubicBezTo>
                <a:cubicBezTo>
                  <a:pt x="21455" y="162"/>
                  <a:pt x="21418" y="23"/>
                  <a:pt x="21346" y="23"/>
                </a:cubicBezTo>
                <a:cubicBezTo>
                  <a:pt x="21317" y="8"/>
                  <a:pt x="21291" y="0"/>
                  <a:pt x="21268" y="0"/>
                </a:cubicBezTo>
                <a:close/>
              </a:path>
            </a:pathLst>
          </a:custGeom>
          <a:solidFill>
            <a:srgbClr val="D89030"/>
          </a:solidFill>
          <a:ln w="12700">
            <a:miter lim="400000"/>
          </a:ln>
        </p:spPr>
        <p:txBody>
          <a:bodyPr lIns="45719" rIns="45719" anchor="ctr"/>
          <a:lstStyle/>
          <a:p>
            <a:endParaRPr/>
          </a:p>
        </p:txBody>
      </p:sp>
      <p:grpSp>
        <p:nvGrpSpPr>
          <p:cNvPr id="6655" name="Google Shape;4255;p35"/>
          <p:cNvGrpSpPr/>
          <p:nvPr/>
        </p:nvGrpSpPr>
        <p:grpSpPr>
          <a:xfrm>
            <a:off x="-106112" y="4332777"/>
            <a:ext cx="1029994" cy="1041032"/>
            <a:chOff x="0" y="0"/>
            <a:chExt cx="1029992" cy="1041031"/>
          </a:xfrm>
        </p:grpSpPr>
        <p:sp>
          <p:nvSpPr>
            <p:cNvPr id="6648" name="Google Shape;4256;p35"/>
            <p:cNvSpPr/>
            <p:nvPr/>
          </p:nvSpPr>
          <p:spPr>
            <a:xfrm>
              <a:off x="0" y="0"/>
              <a:ext cx="1029993" cy="1041032"/>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49" name="Google Shape;4257;p35"/>
            <p:cNvSpPr/>
            <p:nvPr/>
          </p:nvSpPr>
          <p:spPr>
            <a:xfrm>
              <a:off x="141766" y="164396"/>
              <a:ext cx="728130" cy="724596"/>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0" name="Google Shape;4258;p35"/>
            <p:cNvSpPr/>
            <p:nvPr/>
          </p:nvSpPr>
          <p:spPr>
            <a:xfrm>
              <a:off x="176250" y="204970"/>
              <a:ext cx="654855" cy="648798"/>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9"/>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1"/>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1" name="Google Shape;4259;p35"/>
            <p:cNvSpPr/>
            <p:nvPr/>
          </p:nvSpPr>
          <p:spPr>
            <a:xfrm>
              <a:off x="93580" y="107294"/>
              <a:ext cx="832081" cy="836093"/>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2" name="Google Shape;4260;p35"/>
            <p:cNvSpPr/>
            <p:nvPr/>
          </p:nvSpPr>
          <p:spPr>
            <a:xfrm>
              <a:off x="114090" y="132740"/>
              <a:ext cx="786503" cy="786316"/>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3" name="Google Shape;4261;p35"/>
            <p:cNvSpPr/>
            <p:nvPr/>
          </p:nvSpPr>
          <p:spPr>
            <a:xfrm>
              <a:off x="67274" y="75733"/>
              <a:ext cx="888619" cy="895139"/>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54" name="Google Shape;4262;p35"/>
            <p:cNvSpPr/>
            <p:nvPr/>
          </p:nvSpPr>
          <p:spPr>
            <a:xfrm>
              <a:off x="240302" y="872048"/>
              <a:ext cx="18727" cy="151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66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Title and six columns">
    <p:bg>
      <p:bgPr>
        <a:solidFill>
          <a:srgbClr val="EDF0EF"/>
        </a:solidFill>
        <a:effectLst/>
      </p:bgPr>
    </p:bg>
    <p:spTree>
      <p:nvGrpSpPr>
        <p:cNvPr id="1" name=""/>
        <p:cNvGrpSpPr/>
        <p:nvPr/>
      </p:nvGrpSpPr>
      <p:grpSpPr>
        <a:xfrm>
          <a:off x="0" y="0"/>
          <a:ext cx="0" cy="0"/>
          <a:chOff x="0" y="0"/>
          <a:chExt cx="0" cy="0"/>
        </a:xfrm>
      </p:grpSpPr>
      <p:sp>
        <p:nvSpPr>
          <p:cNvPr id="6663" name="Title Text"/>
          <p:cNvSpPr txBox="1">
            <a:spLocks noGrp="1"/>
          </p:cNvSpPr>
          <p:nvPr>
            <p:ph type="title"/>
          </p:nvPr>
        </p:nvSpPr>
        <p:spPr>
          <a:xfrm>
            <a:off x="4058699" y="534999"/>
            <a:ext cx="2014201" cy="527702"/>
          </a:xfrm>
          <a:prstGeom prst="rect">
            <a:avLst/>
          </a:prstGeom>
        </p:spPr>
        <p:txBody>
          <a:bodyPr lIns="36574" tIns="36574" rIns="36574" bIns="36574"/>
          <a:lstStyle>
            <a:lvl1pPr>
              <a:defRPr sz="2500">
                <a:solidFill>
                  <a:srgbClr val="07256C"/>
                </a:solidFill>
                <a:latin typeface="Nunito"/>
                <a:ea typeface="Nunito"/>
                <a:cs typeface="Nunito"/>
                <a:sym typeface="Nunito"/>
              </a:defRPr>
            </a:lvl1pPr>
          </a:lstStyle>
          <a:p>
            <a:r>
              <a:t>Title Text</a:t>
            </a:r>
          </a:p>
        </p:txBody>
      </p:sp>
      <p:sp>
        <p:nvSpPr>
          <p:cNvPr id="6664" name="Body Level One…"/>
          <p:cNvSpPr txBox="1">
            <a:spLocks noGrp="1"/>
          </p:cNvSpPr>
          <p:nvPr>
            <p:ph type="body" sz="quarter" idx="1"/>
          </p:nvPr>
        </p:nvSpPr>
        <p:spPr>
          <a:xfrm>
            <a:off x="6222124" y="556449"/>
            <a:ext cx="2137801" cy="484802"/>
          </a:xfrm>
          <a:prstGeom prst="rect">
            <a:avLst/>
          </a:prstGeom>
        </p:spPr>
        <p:txBody>
          <a:bodyPr lIns="36574" tIns="36574" rIns="36574" bIns="36574" anchor="ctr"/>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6665" name="Google Shape;4277;p36"/>
          <p:cNvSpPr/>
          <p:nvPr/>
        </p:nvSpPr>
        <p:spPr>
          <a:xfrm>
            <a:off x="7771412" y="24"/>
            <a:ext cx="1630414" cy="640477"/>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4780C5"/>
          </a:solidFill>
          <a:ln w="12700">
            <a:miter lim="400000"/>
          </a:ln>
        </p:spPr>
        <p:txBody>
          <a:bodyPr lIns="45719" rIns="45719" anchor="ctr"/>
          <a:lstStyle/>
          <a:p>
            <a:endParaRPr/>
          </a:p>
        </p:txBody>
      </p:sp>
      <p:sp>
        <p:nvSpPr>
          <p:cNvPr id="6666" name="Google Shape;4278;p36"/>
          <p:cNvSpPr/>
          <p:nvPr/>
        </p:nvSpPr>
        <p:spPr>
          <a:xfrm>
            <a:off x="2562959" y="-702690"/>
            <a:ext cx="1109717" cy="112777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EFB156"/>
          </a:solidFill>
          <a:ln w="12700">
            <a:miter lim="400000"/>
          </a:ln>
        </p:spPr>
        <p:txBody>
          <a:bodyPr lIns="45719" rIns="45719" anchor="ctr"/>
          <a:lstStyle/>
          <a:p>
            <a:endParaRPr/>
          </a:p>
        </p:txBody>
      </p:sp>
      <p:grpSp>
        <p:nvGrpSpPr>
          <p:cNvPr id="6673" name="Google Shape;4279;p36"/>
          <p:cNvGrpSpPr/>
          <p:nvPr/>
        </p:nvGrpSpPr>
        <p:grpSpPr>
          <a:xfrm>
            <a:off x="7639256" y="4339743"/>
            <a:ext cx="1873577" cy="1337088"/>
            <a:chOff x="0" y="0"/>
            <a:chExt cx="1873576" cy="1337086"/>
          </a:xfrm>
        </p:grpSpPr>
        <p:sp>
          <p:nvSpPr>
            <p:cNvPr id="6667" name="Google Shape;4280;p36"/>
            <p:cNvSpPr/>
            <p:nvPr/>
          </p:nvSpPr>
          <p:spPr>
            <a:xfrm rot="20484498">
              <a:off x="69960" y="374812"/>
              <a:ext cx="1677613" cy="713461"/>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2"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68" name="Google Shape;4281;p36"/>
            <p:cNvSpPr/>
            <p:nvPr/>
          </p:nvSpPr>
          <p:spPr>
            <a:xfrm rot="20484498">
              <a:off x="234788" y="262609"/>
              <a:ext cx="1524621" cy="561553"/>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6"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69" name="Google Shape;4282;p36"/>
            <p:cNvSpPr/>
            <p:nvPr/>
          </p:nvSpPr>
          <p:spPr>
            <a:xfrm rot="20484498">
              <a:off x="268118" y="223768"/>
              <a:ext cx="1492043" cy="539593"/>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70" name="Google Shape;4283;p36"/>
            <p:cNvSpPr/>
            <p:nvPr/>
          </p:nvSpPr>
          <p:spPr>
            <a:xfrm rot="20484498">
              <a:off x="173115" y="289174"/>
              <a:ext cx="1644563" cy="619846"/>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6"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71" name="Google Shape;4284;p36"/>
            <p:cNvSpPr/>
            <p:nvPr/>
          </p:nvSpPr>
          <p:spPr>
            <a:xfrm rot="20484498">
              <a:off x="195832" y="279113"/>
              <a:ext cx="1582733" cy="597128"/>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6672" name="Google Shape;4285;p36"/>
            <p:cNvSpPr/>
            <p:nvPr/>
          </p:nvSpPr>
          <p:spPr>
            <a:xfrm rot="20484498">
              <a:off x="156840" y="356965"/>
              <a:ext cx="1510404" cy="602148"/>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6694" name="Google Shape;4286;p36"/>
          <p:cNvGrpSpPr/>
          <p:nvPr/>
        </p:nvGrpSpPr>
        <p:grpSpPr>
          <a:xfrm>
            <a:off x="100647" y="4247015"/>
            <a:ext cx="1226982" cy="963655"/>
            <a:chOff x="0" y="0"/>
            <a:chExt cx="1226981" cy="963653"/>
          </a:xfrm>
        </p:grpSpPr>
        <p:sp>
          <p:nvSpPr>
            <p:cNvPr id="6674" name="Google Shape;4287;p36"/>
            <p:cNvSpPr/>
            <p:nvPr/>
          </p:nvSpPr>
          <p:spPr>
            <a:xfrm rot="21169537">
              <a:off x="733" y="895"/>
              <a:ext cx="1513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5" name="Google Shape;4288;p36"/>
            <p:cNvSpPr/>
            <p:nvPr/>
          </p:nvSpPr>
          <p:spPr>
            <a:xfrm rot="21169537">
              <a:off x="779247" y="837270"/>
              <a:ext cx="103915" cy="82790"/>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6" name="Google Shape;4289;p36"/>
            <p:cNvSpPr/>
            <p:nvPr/>
          </p:nvSpPr>
          <p:spPr>
            <a:xfrm rot="21169537">
              <a:off x="1124686" y="909476"/>
              <a:ext cx="99680" cy="48142"/>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7" name="Google Shape;4290;p36"/>
            <p:cNvSpPr/>
            <p:nvPr/>
          </p:nvSpPr>
          <p:spPr>
            <a:xfrm rot="21169537">
              <a:off x="627989" y="704867"/>
              <a:ext cx="85989" cy="63272"/>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7" y="20348"/>
                  </a:cubicBezTo>
                  <a:cubicBezTo>
                    <a:pt x="21600" y="13774"/>
                    <a:pt x="18225" y="7200"/>
                    <a:pt x="14513"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8" name="Google Shape;4291;p36"/>
            <p:cNvSpPr/>
            <p:nvPr/>
          </p:nvSpPr>
          <p:spPr>
            <a:xfrm rot="21169537">
              <a:off x="353788" y="384646"/>
              <a:ext cx="69210" cy="78435"/>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79" name="Google Shape;4292;p36"/>
            <p:cNvSpPr/>
            <p:nvPr/>
          </p:nvSpPr>
          <p:spPr>
            <a:xfrm rot="21169537">
              <a:off x="574352" y="555029"/>
              <a:ext cx="99778" cy="65106"/>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0" name="Google Shape;4293;p36"/>
            <p:cNvSpPr/>
            <p:nvPr/>
          </p:nvSpPr>
          <p:spPr>
            <a:xfrm rot="21169537">
              <a:off x="254677" y="215164"/>
              <a:ext cx="53603" cy="91697"/>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1" name="Google Shape;4294;p36"/>
            <p:cNvSpPr/>
            <p:nvPr/>
          </p:nvSpPr>
          <p:spPr>
            <a:xfrm rot="21169537">
              <a:off x="284677" y="483681"/>
              <a:ext cx="64937" cy="67431"/>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2" name="Google Shape;4295;p36"/>
            <p:cNvSpPr/>
            <p:nvPr/>
          </p:nvSpPr>
          <p:spPr>
            <a:xfrm rot="21169537">
              <a:off x="376323" y="265516"/>
              <a:ext cx="65663" cy="61438"/>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3" name="Google Shape;4296;p36"/>
            <p:cNvSpPr/>
            <p:nvPr/>
          </p:nvSpPr>
          <p:spPr>
            <a:xfrm rot="21169537">
              <a:off x="405713" y="715111"/>
              <a:ext cx="66482" cy="59146"/>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4" name="Google Shape;4297;p36"/>
            <p:cNvSpPr/>
            <p:nvPr/>
          </p:nvSpPr>
          <p:spPr>
            <a:xfrm rot="21169537">
              <a:off x="972583" y="819673"/>
              <a:ext cx="67901" cy="45063"/>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5" name="Google Shape;4298;p36"/>
            <p:cNvSpPr/>
            <p:nvPr/>
          </p:nvSpPr>
          <p:spPr>
            <a:xfrm rot="21169537">
              <a:off x="502367" y="338212"/>
              <a:ext cx="63304" cy="58065"/>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6" name="Google Shape;4299;p36"/>
            <p:cNvSpPr/>
            <p:nvPr/>
          </p:nvSpPr>
          <p:spPr>
            <a:xfrm rot="21169537">
              <a:off x="492575" y="477764"/>
              <a:ext cx="67683" cy="48960"/>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7" name="Google Shape;4300;p36"/>
            <p:cNvSpPr/>
            <p:nvPr/>
          </p:nvSpPr>
          <p:spPr>
            <a:xfrm rot="21169537">
              <a:off x="390201" y="595244"/>
              <a:ext cx="71670" cy="6910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8" name="Google Shape;4301;p36"/>
            <p:cNvSpPr/>
            <p:nvPr/>
          </p:nvSpPr>
          <p:spPr>
            <a:xfrm rot="21169537">
              <a:off x="1042845" y="760551"/>
              <a:ext cx="80236" cy="30719"/>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89" name="Google Shape;4302;p36"/>
            <p:cNvSpPr/>
            <p:nvPr/>
          </p:nvSpPr>
          <p:spPr>
            <a:xfrm rot="21169537">
              <a:off x="906297" y="695836"/>
              <a:ext cx="75223" cy="39889"/>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0" name="Google Shape;4303;p36"/>
            <p:cNvSpPr/>
            <p:nvPr/>
          </p:nvSpPr>
          <p:spPr>
            <a:xfrm rot="21169537">
              <a:off x="398201" y="532930"/>
              <a:ext cx="68773" cy="61700"/>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1" name="Google Shape;4304;p36"/>
            <p:cNvSpPr/>
            <p:nvPr/>
          </p:nvSpPr>
          <p:spPr>
            <a:xfrm rot="21169537">
              <a:off x="801332" y="761472"/>
              <a:ext cx="65106" cy="47683"/>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2" name="Google Shape;4305;p36"/>
            <p:cNvSpPr/>
            <p:nvPr/>
          </p:nvSpPr>
          <p:spPr>
            <a:xfrm rot="21169537">
              <a:off x="456444" y="390859"/>
              <a:ext cx="60266" cy="50533"/>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3" name="Google Shape;4306;p36"/>
            <p:cNvSpPr/>
            <p:nvPr/>
          </p:nvSpPr>
          <p:spPr>
            <a:xfrm rot="21169537">
              <a:off x="742700" y="681056"/>
              <a:ext cx="50250" cy="45849"/>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6716" name="Google Shape;4307;p36"/>
          <p:cNvGrpSpPr/>
          <p:nvPr/>
        </p:nvGrpSpPr>
        <p:grpSpPr>
          <a:xfrm>
            <a:off x="-726327" y="1797279"/>
            <a:ext cx="1909772" cy="1965412"/>
            <a:chOff x="0" y="0"/>
            <a:chExt cx="1909771" cy="1965411"/>
          </a:xfrm>
        </p:grpSpPr>
        <p:sp>
          <p:nvSpPr>
            <p:cNvPr id="6695" name="Google Shape;4308;p36"/>
            <p:cNvSpPr/>
            <p:nvPr/>
          </p:nvSpPr>
          <p:spPr>
            <a:xfrm rot="2023947">
              <a:off x="508621" y="657020"/>
              <a:ext cx="229514" cy="201531"/>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6" name="Google Shape;4309;p36"/>
            <p:cNvSpPr/>
            <p:nvPr/>
          </p:nvSpPr>
          <p:spPr>
            <a:xfrm rot="8702941">
              <a:off x="1290443" y="833763"/>
              <a:ext cx="422178" cy="307922"/>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697" name="Google Shape;4310;p36"/>
            <p:cNvSpPr/>
            <p:nvPr/>
          </p:nvSpPr>
          <p:spPr>
            <a:xfrm rot="14340690">
              <a:off x="805258" y="784918"/>
              <a:ext cx="75800" cy="57341"/>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6713" name="Google Shape;4311;p36"/>
            <p:cNvGrpSpPr/>
            <p:nvPr/>
          </p:nvGrpSpPr>
          <p:grpSpPr>
            <a:xfrm>
              <a:off x="0" y="0"/>
              <a:ext cx="1909772" cy="1965412"/>
              <a:chOff x="0" y="0"/>
              <a:chExt cx="1909771" cy="1965411"/>
            </a:xfrm>
          </p:grpSpPr>
          <p:sp>
            <p:nvSpPr>
              <p:cNvPr id="6698" name="Google Shape;4312;p36"/>
              <p:cNvSpPr/>
              <p:nvPr/>
            </p:nvSpPr>
            <p:spPr>
              <a:xfrm rot="14340690">
                <a:off x="208212" y="317280"/>
                <a:ext cx="1493347" cy="1330851"/>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699" name="Google Shape;4313;p36"/>
              <p:cNvSpPr/>
              <p:nvPr/>
            </p:nvSpPr>
            <p:spPr>
              <a:xfrm rot="14340690">
                <a:off x="454766" y="1004665"/>
                <a:ext cx="702225" cy="537889"/>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0" name="Google Shape;4314;p36"/>
              <p:cNvSpPr/>
              <p:nvPr/>
            </p:nvSpPr>
            <p:spPr>
              <a:xfrm rot="14340690">
                <a:off x="521751" y="192236"/>
                <a:ext cx="453295" cy="24373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1" name="Google Shape;4315;p36"/>
              <p:cNvSpPr/>
              <p:nvPr/>
            </p:nvSpPr>
            <p:spPr>
              <a:xfrm rot="14340690">
                <a:off x="940818" y="398425"/>
                <a:ext cx="136009" cy="455272"/>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2" name="Google Shape;4316;p36"/>
              <p:cNvSpPr/>
              <p:nvPr/>
            </p:nvSpPr>
            <p:spPr>
              <a:xfrm rot="14340690">
                <a:off x="656867" y="1255819"/>
                <a:ext cx="237340" cy="199423"/>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3" name="Google Shape;4317;p36"/>
              <p:cNvSpPr/>
              <p:nvPr/>
            </p:nvSpPr>
            <p:spPr>
              <a:xfrm rot="14340690">
                <a:off x="663623" y="1053901"/>
                <a:ext cx="263967" cy="76813"/>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4" name="Google Shape;4318;p36"/>
              <p:cNvSpPr/>
              <p:nvPr/>
            </p:nvSpPr>
            <p:spPr>
              <a:xfrm rot="14340690">
                <a:off x="796819" y="156961"/>
                <a:ext cx="158272" cy="106513"/>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5" name="Google Shape;4319;p36"/>
              <p:cNvSpPr/>
              <p:nvPr/>
            </p:nvSpPr>
            <p:spPr>
              <a:xfrm rot="14340690">
                <a:off x="1317052" y="480511"/>
                <a:ext cx="59350" cy="62503"/>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6" name="Google Shape;4320;p36"/>
              <p:cNvSpPr/>
              <p:nvPr/>
            </p:nvSpPr>
            <p:spPr>
              <a:xfrm rot="14340690">
                <a:off x="1019034" y="274942"/>
                <a:ext cx="74177" cy="56057"/>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7" name="Google Shape;4321;p36"/>
              <p:cNvSpPr/>
              <p:nvPr/>
            </p:nvSpPr>
            <p:spPr>
              <a:xfrm rot="14340690">
                <a:off x="1134574" y="412116"/>
                <a:ext cx="90239" cy="205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8" name="Google Shape;4322;p36"/>
              <p:cNvSpPr/>
              <p:nvPr/>
            </p:nvSpPr>
            <p:spPr>
              <a:xfrm rot="14340690">
                <a:off x="867266" y="1297069"/>
                <a:ext cx="61926" cy="2922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09" name="Google Shape;4323;p36"/>
              <p:cNvSpPr/>
              <p:nvPr/>
            </p:nvSpPr>
            <p:spPr>
              <a:xfrm rot="14340690">
                <a:off x="1088565" y="352224"/>
                <a:ext cx="53422" cy="3037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10" name="Google Shape;4324;p36"/>
              <p:cNvSpPr/>
              <p:nvPr/>
            </p:nvSpPr>
            <p:spPr>
              <a:xfrm rot="14340690">
                <a:off x="947512" y="91052"/>
                <a:ext cx="19829" cy="33885"/>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11" name="Google Shape;4325;p36"/>
              <p:cNvSpPr/>
              <p:nvPr/>
            </p:nvSpPr>
            <p:spPr>
              <a:xfrm rot="14340690">
                <a:off x="734866" y="6715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12" name="Google Shape;4326;p36"/>
              <p:cNvSpPr/>
              <p:nvPr/>
            </p:nvSpPr>
            <p:spPr>
              <a:xfrm rot="14340690">
                <a:off x="887035" y="219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6714" name="Google Shape;4327;p36"/>
            <p:cNvSpPr/>
            <p:nvPr/>
          </p:nvSpPr>
          <p:spPr>
            <a:xfrm rot="9371767">
              <a:off x="871233" y="235273"/>
              <a:ext cx="356142" cy="243982"/>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15" name="Google Shape;4328;p36"/>
            <p:cNvSpPr/>
            <p:nvPr/>
          </p:nvSpPr>
          <p:spPr>
            <a:xfrm rot="4542012">
              <a:off x="725925" y="1265394"/>
              <a:ext cx="390082" cy="171824"/>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7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Numbers and text">
    <p:bg>
      <p:bgPr>
        <a:solidFill>
          <a:srgbClr val="EDF0EF"/>
        </a:solidFill>
        <a:effectLst/>
      </p:bgPr>
    </p:bg>
    <p:spTree>
      <p:nvGrpSpPr>
        <p:cNvPr id="1" name=""/>
        <p:cNvGrpSpPr/>
        <p:nvPr/>
      </p:nvGrpSpPr>
      <p:grpSpPr>
        <a:xfrm>
          <a:off x="0" y="0"/>
          <a:ext cx="0" cy="0"/>
          <a:chOff x="0" y="0"/>
          <a:chExt cx="0" cy="0"/>
        </a:xfrm>
      </p:grpSpPr>
      <p:grpSp>
        <p:nvGrpSpPr>
          <p:cNvPr id="6740" name="Google Shape;4330;p37"/>
          <p:cNvGrpSpPr/>
          <p:nvPr/>
        </p:nvGrpSpPr>
        <p:grpSpPr>
          <a:xfrm>
            <a:off x="6631549" y="-801461"/>
            <a:ext cx="2688401" cy="2517071"/>
            <a:chOff x="0" y="0"/>
            <a:chExt cx="2688399" cy="2517070"/>
          </a:xfrm>
        </p:grpSpPr>
        <p:sp>
          <p:nvSpPr>
            <p:cNvPr id="6724" name="Google Shape;4331;p37"/>
            <p:cNvSpPr/>
            <p:nvPr/>
          </p:nvSpPr>
          <p:spPr>
            <a:xfrm rot="19578706">
              <a:off x="853831" y="1665492"/>
              <a:ext cx="604291" cy="440585"/>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5" name="Google Shape;4332;p37"/>
            <p:cNvSpPr/>
            <p:nvPr/>
          </p:nvSpPr>
          <p:spPr>
            <a:xfrm rot="19491200">
              <a:off x="1916351" y="1451252"/>
              <a:ext cx="509435" cy="350280"/>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6" name="Google Shape;4333;p37"/>
            <p:cNvSpPr/>
            <p:nvPr/>
          </p:nvSpPr>
          <p:spPr>
            <a:xfrm rot="18172255">
              <a:off x="539742" y="984815"/>
              <a:ext cx="558137" cy="246103"/>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7" name="Google Shape;4334;p37"/>
            <p:cNvSpPr/>
            <p:nvPr/>
          </p:nvSpPr>
          <p:spPr>
            <a:xfrm rot="9606824">
              <a:off x="1541632" y="1107343"/>
              <a:ext cx="108430" cy="81353"/>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8" name="Google Shape;4335;p37"/>
            <p:cNvSpPr/>
            <p:nvPr/>
          </p:nvSpPr>
          <p:spPr>
            <a:xfrm rot="9606911">
              <a:off x="80727" y="1417127"/>
              <a:ext cx="111535" cy="93875"/>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29" name="Google Shape;4336;p37"/>
            <p:cNvSpPr/>
            <p:nvPr/>
          </p:nvSpPr>
          <p:spPr>
            <a:xfrm rot="10800000">
              <a:off x="1573522" y="2033309"/>
              <a:ext cx="85762" cy="88765"/>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6739" name="Google Shape;4337;p37"/>
            <p:cNvGrpSpPr/>
            <p:nvPr/>
          </p:nvGrpSpPr>
          <p:grpSpPr>
            <a:xfrm>
              <a:off x="-1" y="-1"/>
              <a:ext cx="2688401" cy="2517071"/>
              <a:chOff x="0" y="0"/>
              <a:chExt cx="2688399" cy="2517070"/>
            </a:xfrm>
          </p:grpSpPr>
          <p:sp>
            <p:nvSpPr>
              <p:cNvPr id="6730" name="Google Shape;4338;p37"/>
              <p:cNvSpPr/>
              <p:nvPr/>
            </p:nvSpPr>
            <p:spPr>
              <a:xfrm rot="9606759">
                <a:off x="260086" y="306662"/>
                <a:ext cx="2136738" cy="1903746"/>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1" name="Google Shape;4339;p37"/>
              <p:cNvSpPr/>
              <p:nvPr/>
            </p:nvSpPr>
            <p:spPr>
              <a:xfrm rot="9606759">
                <a:off x="459110" y="585164"/>
                <a:ext cx="1004651" cy="76891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2" name="Google Shape;4340;p37"/>
              <p:cNvSpPr/>
              <p:nvPr/>
            </p:nvSpPr>
            <p:spPr>
              <a:xfrm rot="9606759">
                <a:off x="2000704" y="978516"/>
                <a:ext cx="647780" cy="348248"/>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3" name="Google Shape;4341;p37"/>
              <p:cNvSpPr/>
              <p:nvPr/>
            </p:nvSpPr>
            <p:spPr>
              <a:xfrm rot="9606759">
                <a:off x="1717236" y="1106416"/>
                <a:ext cx="194606" cy="652212"/>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4" name="Google Shape;4342;p37"/>
              <p:cNvSpPr/>
              <p:nvPr/>
            </p:nvSpPr>
            <p:spPr>
              <a:xfrm rot="9606759">
                <a:off x="684963" y="761713"/>
                <a:ext cx="339590" cy="286490"/>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5" name="Google Shape;4343;p37"/>
              <p:cNvSpPr/>
              <p:nvPr/>
            </p:nvSpPr>
            <p:spPr>
              <a:xfrm rot="9606759">
                <a:off x="1029503" y="950188"/>
                <a:ext cx="377374" cy="109420"/>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6" name="Google Shape;4344;p37"/>
              <p:cNvSpPr/>
              <p:nvPr/>
            </p:nvSpPr>
            <p:spPr>
              <a:xfrm rot="9606759">
                <a:off x="2321731" y="1284730"/>
                <a:ext cx="226386" cy="151056"/>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7" name="Google Shape;4345;p37"/>
              <p:cNvSpPr/>
              <p:nvPr/>
            </p:nvSpPr>
            <p:spPr>
              <a:xfrm rot="9606759">
                <a:off x="2541767" y="1479266"/>
                <a:ext cx="28813" cy="48455"/>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38" name="Google Shape;4346;p37"/>
              <p:cNvSpPr/>
              <p:nvPr/>
            </p:nvSpPr>
            <p:spPr>
              <a:xfrm rot="9606759">
                <a:off x="2401930" y="13751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6741" name="Google Shape;4347;p37"/>
          <p:cNvSpPr/>
          <p:nvPr/>
        </p:nvSpPr>
        <p:spPr>
          <a:xfrm>
            <a:off x="5301725" y="4294896"/>
            <a:ext cx="2430522" cy="1596646"/>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4780C5"/>
          </a:solidFill>
          <a:ln w="12700">
            <a:miter lim="400000"/>
          </a:ln>
        </p:spPr>
        <p:txBody>
          <a:bodyPr lIns="45719" rIns="45719" anchor="ctr"/>
          <a:lstStyle/>
          <a:p>
            <a:endParaRPr/>
          </a:p>
        </p:txBody>
      </p:sp>
      <p:grpSp>
        <p:nvGrpSpPr>
          <p:cNvPr id="6764" name="Google Shape;4348;p37"/>
          <p:cNvGrpSpPr/>
          <p:nvPr/>
        </p:nvGrpSpPr>
        <p:grpSpPr>
          <a:xfrm>
            <a:off x="4211194" y="-157550"/>
            <a:ext cx="1447070" cy="719227"/>
            <a:chOff x="0" y="0"/>
            <a:chExt cx="1447068" cy="719225"/>
          </a:xfrm>
        </p:grpSpPr>
        <p:sp>
          <p:nvSpPr>
            <p:cNvPr id="6742" name="Google Shape;4349;p37"/>
            <p:cNvSpPr/>
            <p:nvPr/>
          </p:nvSpPr>
          <p:spPr>
            <a:xfrm>
              <a:off x="1357329" y="601346"/>
              <a:ext cx="89740" cy="41008"/>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3" name="Google Shape;4350;p37"/>
            <p:cNvSpPr/>
            <p:nvPr/>
          </p:nvSpPr>
          <p:spPr>
            <a:xfrm>
              <a:off x="606745" y="687691"/>
              <a:ext cx="75335" cy="31535"/>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4" name="Google Shape;4351;p37"/>
            <p:cNvSpPr/>
            <p:nvPr/>
          </p:nvSpPr>
          <p:spPr>
            <a:xfrm>
              <a:off x="0" y="271122"/>
              <a:ext cx="77949" cy="78192"/>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5" name="Google Shape;4352;p37"/>
            <p:cNvSpPr/>
            <p:nvPr/>
          </p:nvSpPr>
          <p:spPr>
            <a:xfrm>
              <a:off x="204726" y="167649"/>
              <a:ext cx="89740" cy="72723"/>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6" name="Google Shape;4353;p37"/>
            <p:cNvSpPr/>
            <p:nvPr/>
          </p:nvSpPr>
          <p:spPr>
            <a:xfrm>
              <a:off x="622120" y="440167"/>
              <a:ext cx="100178" cy="40151"/>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7" name="Google Shape;4354;p37"/>
            <p:cNvSpPr/>
            <p:nvPr/>
          </p:nvSpPr>
          <p:spPr>
            <a:xfrm>
              <a:off x="873541" y="494263"/>
              <a:ext cx="94674" cy="37004"/>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8" name="Google Shape;4355;p37"/>
            <p:cNvSpPr/>
            <p:nvPr/>
          </p:nvSpPr>
          <p:spPr>
            <a:xfrm>
              <a:off x="378670" y="558190"/>
              <a:ext cx="92207" cy="45836"/>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49" name="Google Shape;4356;p37"/>
            <p:cNvSpPr/>
            <p:nvPr/>
          </p:nvSpPr>
          <p:spPr>
            <a:xfrm>
              <a:off x="376239" y="276628"/>
              <a:ext cx="95548" cy="46121"/>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0" name="Google Shape;4357;p37"/>
            <p:cNvSpPr/>
            <p:nvPr/>
          </p:nvSpPr>
          <p:spPr>
            <a:xfrm>
              <a:off x="578463" y="351174"/>
              <a:ext cx="98054" cy="34610"/>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1" name="Google Shape;4358;p37"/>
            <p:cNvSpPr/>
            <p:nvPr/>
          </p:nvSpPr>
          <p:spPr>
            <a:xfrm>
              <a:off x="170764" y="461047"/>
              <a:ext cx="77581" cy="57240"/>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2" name="Google Shape;4359;p37"/>
            <p:cNvSpPr/>
            <p:nvPr/>
          </p:nvSpPr>
          <p:spPr>
            <a:xfrm>
              <a:off x="783799" y="408453"/>
              <a:ext cx="84199" cy="38328"/>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3" name="Google Shape;4360;p37"/>
            <p:cNvSpPr/>
            <p:nvPr/>
          </p:nvSpPr>
          <p:spPr>
            <a:xfrm>
              <a:off x="242216" y="278165"/>
              <a:ext cx="74989" cy="51948"/>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4" name="Google Shape;4361;p37"/>
            <p:cNvSpPr/>
            <p:nvPr/>
          </p:nvSpPr>
          <p:spPr>
            <a:xfrm>
              <a:off x="79095" y="-1"/>
              <a:ext cx="60095" cy="84234"/>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5" name="Google Shape;4362;p37"/>
            <p:cNvSpPr/>
            <p:nvPr/>
          </p:nvSpPr>
          <p:spPr>
            <a:xfrm>
              <a:off x="1057960" y="461047"/>
              <a:ext cx="89133" cy="37290"/>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6" name="Google Shape;4363;p37"/>
            <p:cNvSpPr/>
            <p:nvPr/>
          </p:nvSpPr>
          <p:spPr>
            <a:xfrm>
              <a:off x="389145" y="445673"/>
              <a:ext cx="74367" cy="48589"/>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7" name="Google Shape;4364;p37"/>
            <p:cNvSpPr/>
            <p:nvPr/>
          </p:nvSpPr>
          <p:spPr>
            <a:xfrm>
              <a:off x="1231904" y="507777"/>
              <a:ext cx="84605" cy="38578"/>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8" name="Google Shape;4365;p37"/>
            <p:cNvSpPr/>
            <p:nvPr/>
          </p:nvSpPr>
          <p:spPr>
            <a:xfrm>
              <a:off x="470880" y="368838"/>
              <a:ext cx="71934" cy="37863"/>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59" name="Google Shape;4366;p37"/>
            <p:cNvSpPr/>
            <p:nvPr/>
          </p:nvSpPr>
          <p:spPr>
            <a:xfrm>
              <a:off x="345927" y="650400"/>
              <a:ext cx="91769" cy="3603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0" name="Google Shape;4367;p37"/>
            <p:cNvSpPr/>
            <p:nvPr/>
          </p:nvSpPr>
          <p:spPr>
            <a:xfrm>
              <a:off x="271122" y="453181"/>
              <a:ext cx="84807" cy="51235"/>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1" name="Google Shape;4368;p37"/>
            <p:cNvSpPr/>
            <p:nvPr/>
          </p:nvSpPr>
          <p:spPr>
            <a:xfrm>
              <a:off x="1177809" y="637493"/>
              <a:ext cx="71935" cy="35646"/>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2" name="Google Shape;4369;p37"/>
            <p:cNvSpPr/>
            <p:nvPr/>
          </p:nvSpPr>
          <p:spPr>
            <a:xfrm>
              <a:off x="1060428" y="549252"/>
              <a:ext cx="82222" cy="31677"/>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6763" name="Google Shape;4370;p37"/>
            <p:cNvSpPr/>
            <p:nvPr/>
          </p:nvSpPr>
          <p:spPr>
            <a:xfrm>
              <a:off x="571099" y="562516"/>
              <a:ext cx="61460" cy="27316"/>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6765" name="Google Shape;4371;p37"/>
          <p:cNvSpPr/>
          <p:nvPr/>
        </p:nvSpPr>
        <p:spPr>
          <a:xfrm>
            <a:off x="43" y="43"/>
            <a:ext cx="1093643" cy="828229"/>
          </a:xfrm>
          <a:custGeom>
            <a:avLst/>
            <a:gdLst/>
            <a:ahLst/>
            <a:cxnLst>
              <a:cxn ang="0">
                <a:pos x="wd2" y="hd2"/>
              </a:cxn>
              <a:cxn ang="5400000">
                <a:pos x="wd2" y="hd2"/>
              </a:cxn>
              <a:cxn ang="10800000">
                <a:pos x="wd2" y="hd2"/>
              </a:cxn>
              <a:cxn ang="16200000">
                <a:pos x="wd2" y="hd2"/>
              </a:cxn>
            </a:cxnLst>
            <a:rect l="0" t="0" r="r" b="b"/>
            <a:pathLst>
              <a:path w="21406" h="21600" extrusionOk="0">
                <a:moveTo>
                  <a:pt x="0" y="0"/>
                </a:moveTo>
                <a:lnTo>
                  <a:pt x="0" y="18396"/>
                </a:lnTo>
                <a:cubicBezTo>
                  <a:pt x="1851" y="20687"/>
                  <a:pt x="4510" y="21600"/>
                  <a:pt x="7080" y="21600"/>
                </a:cubicBezTo>
                <a:cubicBezTo>
                  <a:pt x="7348" y="21600"/>
                  <a:pt x="7616" y="21590"/>
                  <a:pt x="7881" y="21571"/>
                </a:cubicBezTo>
                <a:cubicBezTo>
                  <a:pt x="11335" y="21375"/>
                  <a:pt x="14788" y="19744"/>
                  <a:pt x="17384" y="16686"/>
                </a:cubicBezTo>
                <a:cubicBezTo>
                  <a:pt x="19950" y="13598"/>
                  <a:pt x="21600" y="9037"/>
                  <a:pt x="21387" y="4397"/>
                </a:cubicBezTo>
                <a:cubicBezTo>
                  <a:pt x="21329" y="2892"/>
                  <a:pt x="21020" y="1386"/>
                  <a:pt x="20559" y="0"/>
                </a:cubicBezTo>
                <a:close/>
              </a:path>
            </a:pathLst>
          </a:custGeom>
          <a:solidFill>
            <a:srgbClr val="8DAED3"/>
          </a:solidFill>
          <a:ln w="12700">
            <a:miter lim="400000"/>
          </a:ln>
        </p:spPr>
        <p:txBody>
          <a:bodyPr lIns="45719" rIns="45719" anchor="ctr"/>
          <a:lstStyle/>
          <a:p>
            <a:endParaRPr/>
          </a:p>
        </p:txBody>
      </p:sp>
      <p:grpSp>
        <p:nvGrpSpPr>
          <p:cNvPr id="7604" name="Google Shape;4372;p37"/>
          <p:cNvGrpSpPr/>
          <p:nvPr/>
        </p:nvGrpSpPr>
        <p:grpSpPr>
          <a:xfrm>
            <a:off x="6267667" y="3487449"/>
            <a:ext cx="2157520" cy="2149057"/>
            <a:chOff x="0" y="0"/>
            <a:chExt cx="2157519" cy="2149055"/>
          </a:xfrm>
        </p:grpSpPr>
        <p:sp>
          <p:nvSpPr>
            <p:cNvPr id="6766" name="Google Shape;4373;p37"/>
            <p:cNvSpPr/>
            <p:nvPr/>
          </p:nvSpPr>
          <p:spPr>
            <a:xfrm rot="19340343">
              <a:off x="299457" y="318649"/>
              <a:ext cx="1558606" cy="1511758"/>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0"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6"/>
                    <a:pt x="14301" y="1836"/>
                  </a:cubicBezTo>
                  <a:cubicBezTo>
                    <a:pt x="14290" y="1836"/>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67" name="Google Shape;4374;p37"/>
            <p:cNvSpPr/>
            <p:nvPr/>
          </p:nvSpPr>
          <p:spPr>
            <a:xfrm rot="19340343">
              <a:off x="445525" y="1510969"/>
              <a:ext cx="90197" cy="39161"/>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68" name="Google Shape;4375;p37"/>
            <p:cNvSpPr/>
            <p:nvPr/>
          </p:nvSpPr>
          <p:spPr>
            <a:xfrm rot="19340343">
              <a:off x="779962" y="1459018"/>
              <a:ext cx="93694" cy="19414"/>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69" name="Google Shape;4376;p37"/>
            <p:cNvSpPr/>
            <p:nvPr/>
          </p:nvSpPr>
          <p:spPr>
            <a:xfrm rot="19340343">
              <a:off x="493253" y="1655577"/>
              <a:ext cx="51690" cy="25495"/>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0" name="Google Shape;4377;p37"/>
            <p:cNvSpPr/>
            <p:nvPr/>
          </p:nvSpPr>
          <p:spPr>
            <a:xfrm rot="19340343">
              <a:off x="583730" y="1612813"/>
              <a:ext cx="31618" cy="13647"/>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1" name="Google Shape;4378;p37"/>
            <p:cNvSpPr/>
            <p:nvPr/>
          </p:nvSpPr>
          <p:spPr>
            <a:xfrm rot="19340343">
              <a:off x="2043472" y="1129355"/>
              <a:ext cx="22632"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8" y="1648"/>
                    <a:pt x="11719" y="2949"/>
                    <a:pt x="10631" y="2949"/>
                  </a:cubicBezTo>
                  <a:cubicBezTo>
                    <a:pt x="9356" y="2949"/>
                    <a:pt x="8062" y="5942"/>
                    <a:pt x="8062" y="8935"/>
                  </a:cubicBezTo>
                  <a:cubicBezTo>
                    <a:pt x="6769" y="7417"/>
                    <a:pt x="6131" y="6680"/>
                    <a:pt x="5119" y="6680"/>
                  </a:cubicBezTo>
                  <a:cubicBezTo>
                    <a:pt x="4106" y="6680"/>
                    <a:pt x="2737" y="7417"/>
                    <a:pt x="0" y="8935"/>
                  </a:cubicBezTo>
                  <a:cubicBezTo>
                    <a:pt x="1294" y="14877"/>
                    <a:pt x="-1294" y="18607"/>
                    <a:pt x="1294" y="21600"/>
                  </a:cubicBezTo>
                  <a:cubicBezTo>
                    <a:pt x="2568" y="21600"/>
                    <a:pt x="4181" y="18607"/>
                    <a:pt x="5475" y="18607"/>
                  </a:cubicBezTo>
                  <a:cubicBezTo>
                    <a:pt x="6769"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2" name="Google Shape;4379;p37"/>
            <p:cNvSpPr/>
            <p:nvPr/>
          </p:nvSpPr>
          <p:spPr>
            <a:xfrm rot="19340343">
              <a:off x="655610" y="1591306"/>
              <a:ext cx="30764"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3" name="Google Shape;4380;p37"/>
            <p:cNvSpPr/>
            <p:nvPr/>
          </p:nvSpPr>
          <p:spPr>
            <a:xfrm rot="19340343">
              <a:off x="622571" y="1604480"/>
              <a:ext cx="1615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4" name="Google Shape;4381;p37"/>
            <p:cNvSpPr/>
            <p:nvPr/>
          </p:nvSpPr>
          <p:spPr>
            <a:xfrm rot="19340343">
              <a:off x="419070" y="1452156"/>
              <a:ext cx="23698" cy="17951"/>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5" name="Google Shape;4382;p37"/>
            <p:cNvSpPr/>
            <p:nvPr/>
          </p:nvSpPr>
          <p:spPr>
            <a:xfrm rot="19340343">
              <a:off x="525539" y="1632089"/>
              <a:ext cx="20474"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6" name="Google Shape;4383;p37"/>
            <p:cNvSpPr/>
            <p:nvPr/>
          </p:nvSpPr>
          <p:spPr>
            <a:xfrm rot="19340343">
              <a:off x="727062" y="1503867"/>
              <a:ext cx="20835"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7" name="Google Shape;4384;p37"/>
            <p:cNvSpPr/>
            <p:nvPr/>
          </p:nvSpPr>
          <p:spPr>
            <a:xfrm rot="19340343">
              <a:off x="304627" y="1486070"/>
              <a:ext cx="16175" cy="13668"/>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8" name="Google Shape;4385;p37"/>
            <p:cNvSpPr/>
            <p:nvPr/>
          </p:nvSpPr>
          <p:spPr>
            <a:xfrm rot="19340343">
              <a:off x="471959" y="1488317"/>
              <a:ext cx="1508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79" name="Google Shape;4386;p37"/>
            <p:cNvSpPr/>
            <p:nvPr/>
          </p:nvSpPr>
          <p:spPr>
            <a:xfrm rot="19340343">
              <a:off x="1716253" y="1181856"/>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0" name="Google Shape;4387;p37"/>
            <p:cNvSpPr/>
            <p:nvPr/>
          </p:nvSpPr>
          <p:spPr>
            <a:xfrm rot="19340343">
              <a:off x="296921" y="15698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1" name="Google Shape;4388;p37"/>
            <p:cNvSpPr/>
            <p:nvPr/>
          </p:nvSpPr>
          <p:spPr>
            <a:xfrm rot="19340343">
              <a:off x="461330" y="1557786"/>
              <a:ext cx="1331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2" name="Google Shape;4389;p37"/>
            <p:cNvSpPr/>
            <p:nvPr/>
          </p:nvSpPr>
          <p:spPr>
            <a:xfrm rot="19340343">
              <a:off x="519888" y="1472216"/>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3" name="Google Shape;4390;p37"/>
            <p:cNvSpPr/>
            <p:nvPr/>
          </p:nvSpPr>
          <p:spPr>
            <a:xfrm rot="19340343">
              <a:off x="773066" y="14861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4" name="Google Shape;4391;p37"/>
            <p:cNvSpPr/>
            <p:nvPr/>
          </p:nvSpPr>
          <p:spPr>
            <a:xfrm rot="19340343">
              <a:off x="484971" y="14839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5" name="Google Shape;4392;p37"/>
            <p:cNvSpPr/>
            <p:nvPr/>
          </p:nvSpPr>
          <p:spPr>
            <a:xfrm rot="19340343">
              <a:off x="1460462" y="11810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6" name="Google Shape;4393;p37"/>
            <p:cNvSpPr/>
            <p:nvPr/>
          </p:nvSpPr>
          <p:spPr>
            <a:xfrm rot="19340343">
              <a:off x="935834" y="1229692"/>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7" name="Google Shape;4394;p37"/>
            <p:cNvSpPr/>
            <p:nvPr/>
          </p:nvSpPr>
          <p:spPr>
            <a:xfrm rot="19340343">
              <a:off x="402423" y="1461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8" name="Google Shape;4395;p37"/>
            <p:cNvSpPr/>
            <p:nvPr/>
          </p:nvSpPr>
          <p:spPr>
            <a:xfrm rot="19340343">
              <a:off x="443919" y="1563065"/>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89" name="Google Shape;4396;p37"/>
            <p:cNvSpPr/>
            <p:nvPr/>
          </p:nvSpPr>
          <p:spPr>
            <a:xfrm rot="19340343">
              <a:off x="1643308" y="11912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0" name="Google Shape;4397;p37"/>
            <p:cNvSpPr/>
            <p:nvPr/>
          </p:nvSpPr>
          <p:spPr>
            <a:xfrm rot="19340343">
              <a:off x="1308832" y="11401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1" name="Google Shape;4398;p37"/>
            <p:cNvSpPr/>
            <p:nvPr/>
          </p:nvSpPr>
          <p:spPr>
            <a:xfrm rot="19340343">
              <a:off x="1663747" y="11907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2" name="Google Shape;4399;p37"/>
            <p:cNvSpPr/>
            <p:nvPr/>
          </p:nvSpPr>
          <p:spPr>
            <a:xfrm rot="19340343">
              <a:off x="482212" y="1671472"/>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3" name="Google Shape;4400;p37"/>
            <p:cNvSpPr/>
            <p:nvPr/>
          </p:nvSpPr>
          <p:spPr>
            <a:xfrm rot="19340343">
              <a:off x="298754" y="1529910"/>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4" name="Google Shape;4401;p37"/>
            <p:cNvSpPr/>
            <p:nvPr/>
          </p:nvSpPr>
          <p:spPr>
            <a:xfrm rot="19340343">
              <a:off x="430750" y="15401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5" name="Google Shape;4402;p37"/>
            <p:cNvSpPr/>
            <p:nvPr/>
          </p:nvSpPr>
          <p:spPr>
            <a:xfrm rot="19340343">
              <a:off x="469339" y="16730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6" name="Google Shape;4403;p37"/>
            <p:cNvSpPr/>
            <p:nvPr/>
          </p:nvSpPr>
          <p:spPr>
            <a:xfrm rot="19340343">
              <a:off x="716703" y="1507742"/>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7" name="Google Shape;4404;p37"/>
            <p:cNvSpPr/>
            <p:nvPr/>
          </p:nvSpPr>
          <p:spPr>
            <a:xfrm rot="19340343">
              <a:off x="1873750" y="11223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8" name="Google Shape;4405;p37"/>
            <p:cNvSpPr/>
            <p:nvPr/>
          </p:nvSpPr>
          <p:spPr>
            <a:xfrm rot="19340343">
              <a:off x="310647" y="15300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799" name="Google Shape;4406;p37"/>
            <p:cNvSpPr/>
            <p:nvPr/>
          </p:nvSpPr>
          <p:spPr>
            <a:xfrm rot="19340343">
              <a:off x="687656" y="1522215"/>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0" name="Google Shape;4407;p37"/>
            <p:cNvSpPr/>
            <p:nvPr/>
          </p:nvSpPr>
          <p:spPr>
            <a:xfrm rot="19340343">
              <a:off x="1878091" y="11244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1" name="Google Shape;4408;p37"/>
            <p:cNvSpPr/>
            <p:nvPr/>
          </p:nvSpPr>
          <p:spPr>
            <a:xfrm rot="19340343">
              <a:off x="357614" y="14744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2" name="Google Shape;4409;p37"/>
            <p:cNvSpPr/>
            <p:nvPr/>
          </p:nvSpPr>
          <p:spPr>
            <a:xfrm rot="19340343">
              <a:off x="1891985" y="11130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3" name="Google Shape;4410;p37"/>
            <p:cNvSpPr/>
            <p:nvPr/>
          </p:nvSpPr>
          <p:spPr>
            <a:xfrm rot="19340343">
              <a:off x="1377817" y="11621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4" name="Google Shape;4411;p37"/>
            <p:cNvSpPr/>
            <p:nvPr/>
          </p:nvSpPr>
          <p:spPr>
            <a:xfrm rot="19340343">
              <a:off x="443896" y="1495693"/>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5" name="Google Shape;4412;p37"/>
            <p:cNvSpPr/>
            <p:nvPr/>
          </p:nvSpPr>
          <p:spPr>
            <a:xfrm rot="19340343">
              <a:off x="512250" y="16380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6" name="Google Shape;4413;p37"/>
            <p:cNvSpPr/>
            <p:nvPr/>
          </p:nvSpPr>
          <p:spPr>
            <a:xfrm rot="19340343">
              <a:off x="1541336" y="11914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7" name="Google Shape;4414;p37"/>
            <p:cNvSpPr/>
            <p:nvPr/>
          </p:nvSpPr>
          <p:spPr>
            <a:xfrm rot="19340343">
              <a:off x="1661889" y="11944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8" name="Google Shape;4415;p37"/>
            <p:cNvSpPr/>
            <p:nvPr/>
          </p:nvSpPr>
          <p:spPr>
            <a:xfrm rot="19340343">
              <a:off x="1473463" y="11843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09" name="Google Shape;4416;p37"/>
            <p:cNvSpPr/>
            <p:nvPr/>
          </p:nvSpPr>
          <p:spPr>
            <a:xfrm rot="19340343">
              <a:off x="958129" y="12408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0" name="Google Shape;4417;p37"/>
            <p:cNvSpPr/>
            <p:nvPr/>
          </p:nvSpPr>
          <p:spPr>
            <a:xfrm rot="19340343">
              <a:off x="723346" y="1403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1" name="Google Shape;4418;p37"/>
            <p:cNvSpPr/>
            <p:nvPr/>
          </p:nvSpPr>
          <p:spPr>
            <a:xfrm rot="19340343">
              <a:off x="1299095" y="1136531"/>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2" name="Google Shape;4419;p37"/>
            <p:cNvSpPr/>
            <p:nvPr/>
          </p:nvSpPr>
          <p:spPr>
            <a:xfrm rot="19340343">
              <a:off x="1350703" y="11529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3" name="Google Shape;4420;p37"/>
            <p:cNvSpPr/>
            <p:nvPr/>
          </p:nvSpPr>
          <p:spPr>
            <a:xfrm rot="19340343">
              <a:off x="1383733" y="11636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4" name="Google Shape;4421;p37"/>
            <p:cNvSpPr/>
            <p:nvPr/>
          </p:nvSpPr>
          <p:spPr>
            <a:xfrm rot="19340343">
              <a:off x="471094" y="1552294"/>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5" name="Google Shape;4422;p37"/>
            <p:cNvSpPr/>
            <p:nvPr/>
          </p:nvSpPr>
          <p:spPr>
            <a:xfrm rot="19340343">
              <a:off x="710297" y="15124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6" name="Google Shape;4423;p37"/>
            <p:cNvSpPr/>
            <p:nvPr/>
          </p:nvSpPr>
          <p:spPr>
            <a:xfrm rot="19340343">
              <a:off x="1922989" y="1087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7" name="Google Shape;4424;p37"/>
            <p:cNvSpPr/>
            <p:nvPr/>
          </p:nvSpPr>
          <p:spPr>
            <a:xfrm rot="19340343">
              <a:off x="502623" y="14785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8" name="Google Shape;4425;p37"/>
            <p:cNvSpPr/>
            <p:nvPr/>
          </p:nvSpPr>
          <p:spPr>
            <a:xfrm rot="19340343">
              <a:off x="395240" y="1547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19" name="Google Shape;4426;p37"/>
            <p:cNvSpPr/>
            <p:nvPr/>
          </p:nvSpPr>
          <p:spPr>
            <a:xfrm rot="19340343">
              <a:off x="455430" y="14935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0" name="Google Shape;4427;p37"/>
            <p:cNvSpPr/>
            <p:nvPr/>
          </p:nvSpPr>
          <p:spPr>
            <a:xfrm rot="19340343">
              <a:off x="403642" y="1547628"/>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1" name="Google Shape;4428;p37"/>
            <p:cNvSpPr/>
            <p:nvPr/>
          </p:nvSpPr>
          <p:spPr>
            <a:xfrm rot="19340343">
              <a:off x="681773" y="15857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2" name="Google Shape;4429;p37"/>
            <p:cNvSpPr/>
            <p:nvPr/>
          </p:nvSpPr>
          <p:spPr>
            <a:xfrm rot="19340343">
              <a:off x="1318797" y="11433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3" name="Google Shape;4430;p37"/>
            <p:cNvSpPr/>
            <p:nvPr/>
          </p:nvSpPr>
          <p:spPr>
            <a:xfrm rot="19340343">
              <a:off x="1475397" y="1181488"/>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4" name="Google Shape;4431;p37"/>
            <p:cNvSpPr/>
            <p:nvPr/>
          </p:nvSpPr>
          <p:spPr>
            <a:xfrm rot="19340343">
              <a:off x="1506234" y="11865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5" name="Google Shape;4432;p37"/>
            <p:cNvSpPr/>
            <p:nvPr/>
          </p:nvSpPr>
          <p:spPr>
            <a:xfrm rot="19340343">
              <a:off x="1698325" y="11867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6" name="Google Shape;4433;p37"/>
            <p:cNvSpPr/>
            <p:nvPr/>
          </p:nvSpPr>
          <p:spPr>
            <a:xfrm rot="19340343">
              <a:off x="296307" y="1489776"/>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7" name="Google Shape;4434;p37"/>
            <p:cNvSpPr/>
            <p:nvPr/>
          </p:nvSpPr>
          <p:spPr>
            <a:xfrm rot="19340343">
              <a:off x="439589" y="1496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8" name="Google Shape;4435;p37"/>
            <p:cNvSpPr/>
            <p:nvPr/>
          </p:nvSpPr>
          <p:spPr>
            <a:xfrm rot="19340343">
              <a:off x="388349" y="15510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29" name="Google Shape;4436;p37"/>
            <p:cNvSpPr/>
            <p:nvPr/>
          </p:nvSpPr>
          <p:spPr>
            <a:xfrm rot="19340343">
              <a:off x="929809" y="12370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0" name="Google Shape;4437;p37"/>
            <p:cNvSpPr/>
            <p:nvPr/>
          </p:nvSpPr>
          <p:spPr>
            <a:xfrm rot="19340343">
              <a:off x="323665" y="15639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1" name="Google Shape;4438;p37"/>
            <p:cNvSpPr/>
            <p:nvPr/>
          </p:nvSpPr>
          <p:spPr>
            <a:xfrm rot="19340343">
              <a:off x="1475546" y="1208218"/>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2" name="Google Shape;4439;p37"/>
            <p:cNvSpPr/>
            <p:nvPr/>
          </p:nvSpPr>
          <p:spPr>
            <a:xfrm rot="19340343">
              <a:off x="1454720" y="11848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3" name="Google Shape;4440;p37"/>
            <p:cNvSpPr/>
            <p:nvPr/>
          </p:nvSpPr>
          <p:spPr>
            <a:xfrm rot="19340343">
              <a:off x="1857306" y="11354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4" name="Google Shape;4441;p37"/>
            <p:cNvSpPr/>
            <p:nvPr/>
          </p:nvSpPr>
          <p:spPr>
            <a:xfrm rot="19340343">
              <a:off x="835524" y="13427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5" name="Google Shape;4442;p37"/>
            <p:cNvSpPr/>
            <p:nvPr/>
          </p:nvSpPr>
          <p:spPr>
            <a:xfrm rot="19340343">
              <a:off x="1927515" y="1081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6" name="Google Shape;4443;p37"/>
            <p:cNvSpPr/>
            <p:nvPr/>
          </p:nvSpPr>
          <p:spPr>
            <a:xfrm rot="19340343">
              <a:off x="827083" y="13465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7" name="Google Shape;4444;p37"/>
            <p:cNvSpPr/>
            <p:nvPr/>
          </p:nvSpPr>
          <p:spPr>
            <a:xfrm rot="19340343">
              <a:off x="1442863" y="1175793"/>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8" name="Google Shape;4445;p37"/>
            <p:cNvSpPr/>
            <p:nvPr/>
          </p:nvSpPr>
          <p:spPr>
            <a:xfrm rot="19340343">
              <a:off x="490457" y="16442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39" name="Google Shape;4446;p37"/>
            <p:cNvSpPr/>
            <p:nvPr/>
          </p:nvSpPr>
          <p:spPr>
            <a:xfrm rot="19340343">
              <a:off x="512804" y="14747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0" name="Google Shape;4447;p37"/>
            <p:cNvSpPr/>
            <p:nvPr/>
          </p:nvSpPr>
          <p:spPr>
            <a:xfrm rot="19340343">
              <a:off x="1357004" y="1159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1" name="Google Shape;4448;p37"/>
            <p:cNvSpPr/>
            <p:nvPr/>
          </p:nvSpPr>
          <p:spPr>
            <a:xfrm rot="19340343">
              <a:off x="386643" y="14718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2" name="Google Shape;4449;p37"/>
            <p:cNvSpPr/>
            <p:nvPr/>
          </p:nvSpPr>
          <p:spPr>
            <a:xfrm rot="19340343">
              <a:off x="412066" y="15070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3" name="Google Shape;4450;p37"/>
            <p:cNvSpPr/>
            <p:nvPr/>
          </p:nvSpPr>
          <p:spPr>
            <a:xfrm rot="19340343">
              <a:off x="1356856" y="1157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4" name="Google Shape;4451;p37"/>
            <p:cNvSpPr/>
            <p:nvPr/>
          </p:nvSpPr>
          <p:spPr>
            <a:xfrm rot="19340343">
              <a:off x="1322147" y="1144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5" name="Google Shape;4452;p37"/>
            <p:cNvSpPr/>
            <p:nvPr/>
          </p:nvSpPr>
          <p:spPr>
            <a:xfrm rot="19340343">
              <a:off x="735059" y="13975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6" name="Google Shape;4453;p37"/>
            <p:cNvSpPr/>
            <p:nvPr/>
          </p:nvSpPr>
          <p:spPr>
            <a:xfrm rot="19340343">
              <a:off x="1916917" y="10974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7" name="Google Shape;4454;p37"/>
            <p:cNvSpPr/>
            <p:nvPr/>
          </p:nvSpPr>
          <p:spPr>
            <a:xfrm rot="19340343">
              <a:off x="1289521" y="11618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8" name="Google Shape;4455;p37"/>
            <p:cNvSpPr/>
            <p:nvPr/>
          </p:nvSpPr>
          <p:spPr>
            <a:xfrm rot="19340343">
              <a:off x="1616312" y="11907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49" name="Google Shape;4456;p37"/>
            <p:cNvSpPr/>
            <p:nvPr/>
          </p:nvSpPr>
          <p:spPr>
            <a:xfrm rot="19340343">
              <a:off x="1943438" y="11023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0" name="Google Shape;4457;p37"/>
            <p:cNvSpPr/>
            <p:nvPr/>
          </p:nvSpPr>
          <p:spPr>
            <a:xfrm rot="19340343">
              <a:off x="303069" y="15678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1" name="Google Shape;4458;p37"/>
            <p:cNvSpPr/>
            <p:nvPr/>
          </p:nvSpPr>
          <p:spPr>
            <a:xfrm rot="19340343">
              <a:off x="415883" y="1544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2" name="Google Shape;4459;p37"/>
            <p:cNvSpPr/>
            <p:nvPr/>
          </p:nvSpPr>
          <p:spPr>
            <a:xfrm rot="19340343">
              <a:off x="320375" y="1564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3" name="Google Shape;4460;p37"/>
            <p:cNvSpPr/>
            <p:nvPr/>
          </p:nvSpPr>
          <p:spPr>
            <a:xfrm rot="19340343">
              <a:off x="613165" y="16073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4" name="Google Shape;4461;p37"/>
            <p:cNvSpPr/>
            <p:nvPr/>
          </p:nvSpPr>
          <p:spPr>
            <a:xfrm rot="19340343">
              <a:off x="1297290" y="1165165"/>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5" name="Google Shape;4462;p37"/>
            <p:cNvSpPr/>
            <p:nvPr/>
          </p:nvSpPr>
          <p:spPr>
            <a:xfrm rot="19340343">
              <a:off x="1362459" y="11593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6" name="Google Shape;4463;p37"/>
            <p:cNvSpPr/>
            <p:nvPr/>
          </p:nvSpPr>
          <p:spPr>
            <a:xfrm rot="19340343">
              <a:off x="1491137" y="12122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7" name="Google Shape;4464;p37"/>
            <p:cNvSpPr/>
            <p:nvPr/>
          </p:nvSpPr>
          <p:spPr>
            <a:xfrm rot="19340343">
              <a:off x="1495546" y="12118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8" name="Google Shape;4465;p37"/>
            <p:cNvSpPr/>
            <p:nvPr/>
          </p:nvSpPr>
          <p:spPr>
            <a:xfrm rot="19340343">
              <a:off x="1529881" y="11889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59" name="Google Shape;4466;p37"/>
            <p:cNvSpPr/>
            <p:nvPr/>
          </p:nvSpPr>
          <p:spPr>
            <a:xfrm rot="19340343">
              <a:off x="1547665" y="12182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0" name="Google Shape;4467;p37"/>
            <p:cNvSpPr/>
            <p:nvPr/>
          </p:nvSpPr>
          <p:spPr>
            <a:xfrm rot="19340343">
              <a:off x="1610128" y="11923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1" name="Google Shape;4468;p37"/>
            <p:cNvSpPr/>
            <p:nvPr/>
          </p:nvSpPr>
          <p:spPr>
            <a:xfrm rot="19340343">
              <a:off x="1652430" y="1193769"/>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2" name="Google Shape;4469;p37"/>
            <p:cNvSpPr/>
            <p:nvPr/>
          </p:nvSpPr>
          <p:spPr>
            <a:xfrm rot="19340343">
              <a:off x="1682308" y="11903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3" name="Google Shape;4470;p37"/>
            <p:cNvSpPr/>
            <p:nvPr/>
          </p:nvSpPr>
          <p:spPr>
            <a:xfrm rot="19340343">
              <a:off x="1733132" y="11780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4" name="Google Shape;4471;p37"/>
            <p:cNvSpPr/>
            <p:nvPr/>
          </p:nvSpPr>
          <p:spPr>
            <a:xfrm rot="19340343">
              <a:off x="1763682" y="11734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5" name="Google Shape;4472;p37"/>
            <p:cNvSpPr/>
            <p:nvPr/>
          </p:nvSpPr>
          <p:spPr>
            <a:xfrm rot="19340343">
              <a:off x="1915009" y="10914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6" name="Google Shape;4473;p37"/>
            <p:cNvSpPr/>
            <p:nvPr/>
          </p:nvSpPr>
          <p:spPr>
            <a:xfrm rot="19340343">
              <a:off x="1857353" y="11660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7" name="Google Shape;4474;p37"/>
            <p:cNvSpPr/>
            <p:nvPr/>
          </p:nvSpPr>
          <p:spPr>
            <a:xfrm rot="19340343">
              <a:off x="2130153" y="1158635"/>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8" name="Google Shape;4475;p37"/>
            <p:cNvSpPr/>
            <p:nvPr/>
          </p:nvSpPr>
          <p:spPr>
            <a:xfrm rot="19340343">
              <a:off x="361895" y="147501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69" name="Google Shape;4476;p37"/>
            <p:cNvSpPr/>
            <p:nvPr/>
          </p:nvSpPr>
          <p:spPr>
            <a:xfrm rot="19340343">
              <a:off x="305134" y="15328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0" name="Google Shape;4477;p37"/>
            <p:cNvSpPr/>
            <p:nvPr/>
          </p:nvSpPr>
          <p:spPr>
            <a:xfrm rot="19340343">
              <a:off x="325395" y="15662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1" name="Google Shape;4478;p37"/>
            <p:cNvSpPr/>
            <p:nvPr/>
          </p:nvSpPr>
          <p:spPr>
            <a:xfrm rot="19340343">
              <a:off x="414481" y="1505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2" name="Google Shape;4479;p37"/>
            <p:cNvSpPr/>
            <p:nvPr/>
          </p:nvSpPr>
          <p:spPr>
            <a:xfrm rot="19340343">
              <a:off x="459144" y="14922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3" name="Google Shape;4480;p37"/>
            <p:cNvSpPr/>
            <p:nvPr/>
          </p:nvSpPr>
          <p:spPr>
            <a:xfrm rot="19340343">
              <a:off x="384244" y="15530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4" name="Google Shape;4481;p37"/>
            <p:cNvSpPr/>
            <p:nvPr/>
          </p:nvSpPr>
          <p:spPr>
            <a:xfrm rot="19340343">
              <a:off x="391965" y="154914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5" name="Google Shape;4482;p37"/>
            <p:cNvSpPr/>
            <p:nvPr/>
          </p:nvSpPr>
          <p:spPr>
            <a:xfrm rot="19340343">
              <a:off x="435613" y="1539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6" name="Google Shape;4483;p37"/>
            <p:cNvSpPr/>
            <p:nvPr/>
          </p:nvSpPr>
          <p:spPr>
            <a:xfrm rot="19340343">
              <a:off x="435955" y="15662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7" name="Google Shape;4484;p37"/>
            <p:cNvSpPr/>
            <p:nvPr/>
          </p:nvSpPr>
          <p:spPr>
            <a:xfrm rot="19340343">
              <a:off x="782501" y="1372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8" name="Google Shape;4485;p37"/>
            <p:cNvSpPr/>
            <p:nvPr/>
          </p:nvSpPr>
          <p:spPr>
            <a:xfrm rot="19340343">
              <a:off x="941944" y="12601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79" name="Google Shape;4486;p37"/>
            <p:cNvSpPr/>
            <p:nvPr/>
          </p:nvSpPr>
          <p:spPr>
            <a:xfrm rot="19340343">
              <a:off x="479089" y="1674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0" name="Google Shape;4487;p37"/>
            <p:cNvSpPr/>
            <p:nvPr/>
          </p:nvSpPr>
          <p:spPr>
            <a:xfrm rot="19340343">
              <a:off x="674060" y="15269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1" name="Google Shape;4488;p37"/>
            <p:cNvSpPr/>
            <p:nvPr/>
          </p:nvSpPr>
          <p:spPr>
            <a:xfrm rot="19340343">
              <a:off x="574176" y="16180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2" name="Google Shape;4489;p37"/>
            <p:cNvSpPr/>
            <p:nvPr/>
          </p:nvSpPr>
          <p:spPr>
            <a:xfrm rot="19340343">
              <a:off x="686276" y="14175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3" name="Google Shape;4490;p37"/>
            <p:cNvSpPr/>
            <p:nvPr/>
          </p:nvSpPr>
          <p:spPr>
            <a:xfrm rot="19340343">
              <a:off x="519239" y="15112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4" name="Google Shape;4491;p37"/>
            <p:cNvSpPr/>
            <p:nvPr/>
          </p:nvSpPr>
          <p:spPr>
            <a:xfrm rot="19340343">
              <a:off x="493403" y="16410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5" name="Google Shape;4492;p37"/>
            <p:cNvSpPr/>
            <p:nvPr/>
          </p:nvSpPr>
          <p:spPr>
            <a:xfrm rot="19340343">
              <a:off x="434185" y="150045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6" name="Google Shape;4493;p37"/>
            <p:cNvSpPr/>
            <p:nvPr/>
          </p:nvSpPr>
          <p:spPr>
            <a:xfrm rot="19340343">
              <a:off x="879302" y="1288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7" name="Google Shape;4494;p37"/>
            <p:cNvSpPr/>
            <p:nvPr/>
          </p:nvSpPr>
          <p:spPr>
            <a:xfrm rot="19340343">
              <a:off x="496300" y="16406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8" name="Google Shape;4495;p37"/>
            <p:cNvSpPr/>
            <p:nvPr/>
          </p:nvSpPr>
          <p:spPr>
            <a:xfrm rot="19340343">
              <a:off x="338123" y="15641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89" name="Google Shape;4496;p37"/>
            <p:cNvSpPr/>
            <p:nvPr/>
          </p:nvSpPr>
          <p:spPr>
            <a:xfrm rot="19340343">
              <a:off x="532060" y="150909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0" name="Google Shape;4497;p37"/>
            <p:cNvSpPr/>
            <p:nvPr/>
          </p:nvSpPr>
          <p:spPr>
            <a:xfrm rot="19340343">
              <a:off x="696641" y="14150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1" name="Google Shape;4498;p37"/>
            <p:cNvSpPr/>
            <p:nvPr/>
          </p:nvSpPr>
          <p:spPr>
            <a:xfrm rot="19340343">
              <a:off x="426926" y="15031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2" name="Google Shape;4499;p37"/>
            <p:cNvSpPr/>
            <p:nvPr/>
          </p:nvSpPr>
          <p:spPr>
            <a:xfrm rot="19340343">
              <a:off x="647963" y="15360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3" name="Google Shape;4500;p37"/>
            <p:cNvSpPr/>
            <p:nvPr/>
          </p:nvSpPr>
          <p:spPr>
            <a:xfrm rot="19340343">
              <a:off x="536289" y="16324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4" name="Google Shape;4501;p37"/>
            <p:cNvSpPr/>
            <p:nvPr/>
          </p:nvSpPr>
          <p:spPr>
            <a:xfrm rot="19340343">
              <a:off x="706200" y="15144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5" name="Google Shape;4502;p37"/>
            <p:cNvSpPr/>
            <p:nvPr/>
          </p:nvSpPr>
          <p:spPr>
            <a:xfrm rot="19340343">
              <a:off x="508062" y="147475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6" name="Google Shape;4503;p37"/>
            <p:cNvSpPr/>
            <p:nvPr/>
          </p:nvSpPr>
          <p:spPr>
            <a:xfrm rot="19340343">
              <a:off x="434327" y="14465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7" name="Google Shape;4504;p37"/>
            <p:cNvSpPr/>
            <p:nvPr/>
          </p:nvSpPr>
          <p:spPr>
            <a:xfrm rot="19340343">
              <a:off x="1302220" y="11377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8" name="Google Shape;4505;p37"/>
            <p:cNvSpPr/>
            <p:nvPr/>
          </p:nvSpPr>
          <p:spPr>
            <a:xfrm rot="19340343">
              <a:off x="1292098" y="11587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899" name="Google Shape;4506;p37"/>
            <p:cNvSpPr/>
            <p:nvPr/>
          </p:nvSpPr>
          <p:spPr>
            <a:xfrm rot="19340343">
              <a:off x="1292680" y="11621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0" name="Google Shape;4507;p37"/>
            <p:cNvSpPr/>
            <p:nvPr/>
          </p:nvSpPr>
          <p:spPr>
            <a:xfrm rot="19340343">
              <a:off x="407693" y="146144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1" name="Google Shape;4508;p37"/>
            <p:cNvSpPr/>
            <p:nvPr/>
          </p:nvSpPr>
          <p:spPr>
            <a:xfrm rot="19340343">
              <a:off x="1350445" y="115817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2" name="Google Shape;4509;p37"/>
            <p:cNvSpPr/>
            <p:nvPr/>
          </p:nvSpPr>
          <p:spPr>
            <a:xfrm rot="19340343">
              <a:off x="1390220" y="11635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3" name="Google Shape;4510;p37"/>
            <p:cNvSpPr/>
            <p:nvPr/>
          </p:nvSpPr>
          <p:spPr>
            <a:xfrm rot="19340343">
              <a:off x="496382" y="14801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4" name="Google Shape;4511;p37"/>
            <p:cNvSpPr/>
            <p:nvPr/>
          </p:nvSpPr>
          <p:spPr>
            <a:xfrm rot="19340343">
              <a:off x="1529052" y="119143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5" name="Google Shape;4512;p37"/>
            <p:cNvSpPr/>
            <p:nvPr/>
          </p:nvSpPr>
          <p:spPr>
            <a:xfrm rot="19340343">
              <a:off x="1597887" y="1219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6" name="Google Shape;4513;p37"/>
            <p:cNvSpPr/>
            <p:nvPr/>
          </p:nvSpPr>
          <p:spPr>
            <a:xfrm rot="19340343">
              <a:off x="1645397" y="11954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7" name="Google Shape;4514;p37"/>
            <p:cNvSpPr/>
            <p:nvPr/>
          </p:nvSpPr>
          <p:spPr>
            <a:xfrm rot="19340343">
              <a:off x="1674070" y="11920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8" name="Google Shape;4515;p37"/>
            <p:cNvSpPr/>
            <p:nvPr/>
          </p:nvSpPr>
          <p:spPr>
            <a:xfrm rot="19340343">
              <a:off x="438680" y="15659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09" name="Google Shape;4516;p37"/>
            <p:cNvSpPr/>
            <p:nvPr/>
          </p:nvSpPr>
          <p:spPr>
            <a:xfrm rot="19340343">
              <a:off x="1882511" y="11189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0" name="Google Shape;4517;p37"/>
            <p:cNvSpPr/>
            <p:nvPr/>
          </p:nvSpPr>
          <p:spPr>
            <a:xfrm rot="19340343">
              <a:off x="1873152" y="11277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1" name="Google Shape;4518;p37"/>
            <p:cNvSpPr/>
            <p:nvPr/>
          </p:nvSpPr>
          <p:spPr>
            <a:xfrm rot="19340343">
              <a:off x="1918090" y="10930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2" name="Google Shape;4519;p37"/>
            <p:cNvSpPr/>
            <p:nvPr/>
          </p:nvSpPr>
          <p:spPr>
            <a:xfrm rot="19340343">
              <a:off x="1868983" y="11335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3" name="Google Shape;4520;p37"/>
            <p:cNvSpPr/>
            <p:nvPr/>
          </p:nvSpPr>
          <p:spPr>
            <a:xfrm rot="19340343">
              <a:off x="448797" y="156203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4" name="Google Shape;4521;p37"/>
            <p:cNvSpPr/>
            <p:nvPr/>
          </p:nvSpPr>
          <p:spPr>
            <a:xfrm rot="19340343">
              <a:off x="1898539" y="11118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5" name="Google Shape;4522;p37"/>
            <p:cNvSpPr/>
            <p:nvPr/>
          </p:nvSpPr>
          <p:spPr>
            <a:xfrm rot="19340343">
              <a:off x="2058628" y="1115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6" name="Google Shape;4523;p37"/>
            <p:cNvSpPr/>
            <p:nvPr/>
          </p:nvSpPr>
          <p:spPr>
            <a:xfrm rot="19340343">
              <a:off x="2036975" y="11415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7" name="Google Shape;4524;p37"/>
            <p:cNvSpPr/>
            <p:nvPr/>
          </p:nvSpPr>
          <p:spPr>
            <a:xfrm rot="19340343">
              <a:off x="1833373" y="13861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8" name="Google Shape;4525;p37"/>
            <p:cNvSpPr/>
            <p:nvPr/>
          </p:nvSpPr>
          <p:spPr>
            <a:xfrm rot="19340343">
              <a:off x="400352" y="1548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19" name="Google Shape;4526;p37"/>
            <p:cNvSpPr/>
            <p:nvPr/>
          </p:nvSpPr>
          <p:spPr>
            <a:xfrm rot="19340343">
              <a:off x="459739" y="1555620"/>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22" name="Google Shape;4527;p37"/>
            <p:cNvGrpSpPr/>
            <p:nvPr/>
          </p:nvGrpSpPr>
          <p:grpSpPr>
            <a:xfrm>
              <a:off x="380831" y="1555794"/>
              <a:ext cx="7760" cy="10055"/>
              <a:chOff x="0" y="0"/>
              <a:chExt cx="7759" cy="10053"/>
            </a:xfrm>
          </p:grpSpPr>
          <p:sp>
            <p:nvSpPr>
              <p:cNvPr id="692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2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25" name="Google Shape;4528;p37"/>
            <p:cNvGrpSpPr/>
            <p:nvPr/>
          </p:nvGrpSpPr>
          <p:grpSpPr>
            <a:xfrm>
              <a:off x="520359" y="1520314"/>
              <a:ext cx="10055" cy="7761"/>
              <a:chOff x="0" y="0"/>
              <a:chExt cx="10053" cy="7759"/>
            </a:xfrm>
          </p:grpSpPr>
          <p:sp>
            <p:nvSpPr>
              <p:cNvPr id="692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2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26" name="Google Shape;4529;p37"/>
            <p:cNvSpPr/>
            <p:nvPr/>
          </p:nvSpPr>
          <p:spPr>
            <a:xfrm rot="19340343">
              <a:off x="767562" y="13293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29" name="Google Shape;4530;p37"/>
            <p:cNvGrpSpPr/>
            <p:nvPr/>
          </p:nvGrpSpPr>
          <p:grpSpPr>
            <a:xfrm>
              <a:off x="449512" y="1499658"/>
              <a:ext cx="10055" cy="7761"/>
              <a:chOff x="0" y="0"/>
              <a:chExt cx="10053" cy="7759"/>
            </a:xfrm>
          </p:grpSpPr>
          <p:sp>
            <p:nvSpPr>
              <p:cNvPr id="692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2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30" name="Google Shape;4531;p37"/>
            <p:cNvSpPr/>
            <p:nvPr/>
          </p:nvSpPr>
          <p:spPr>
            <a:xfrm rot="19340343">
              <a:off x="662658" y="1413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31" name="Google Shape;4532;p37"/>
            <p:cNvSpPr/>
            <p:nvPr/>
          </p:nvSpPr>
          <p:spPr>
            <a:xfrm rot="19340343">
              <a:off x="480693" y="15557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32" name="Google Shape;4533;p37"/>
            <p:cNvSpPr/>
            <p:nvPr/>
          </p:nvSpPr>
          <p:spPr>
            <a:xfrm rot="19340343">
              <a:off x="442611" y="14987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33" name="Google Shape;4534;p37"/>
            <p:cNvSpPr/>
            <p:nvPr/>
          </p:nvSpPr>
          <p:spPr>
            <a:xfrm rot="19340343">
              <a:off x="503971" y="154007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36" name="Google Shape;4535;p37"/>
            <p:cNvGrpSpPr/>
            <p:nvPr/>
          </p:nvGrpSpPr>
          <p:grpSpPr>
            <a:xfrm>
              <a:off x="644963" y="1437026"/>
              <a:ext cx="7761" cy="10055"/>
              <a:chOff x="0" y="0"/>
              <a:chExt cx="7759" cy="10053"/>
            </a:xfrm>
          </p:grpSpPr>
          <p:sp>
            <p:nvSpPr>
              <p:cNvPr id="6934"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35"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39" name="Google Shape;4536;p37"/>
            <p:cNvGrpSpPr/>
            <p:nvPr/>
          </p:nvGrpSpPr>
          <p:grpSpPr>
            <a:xfrm>
              <a:off x="709147" y="1393164"/>
              <a:ext cx="7761" cy="10055"/>
              <a:chOff x="0" y="0"/>
              <a:chExt cx="7759" cy="10053"/>
            </a:xfrm>
          </p:grpSpPr>
          <p:sp>
            <p:nvSpPr>
              <p:cNvPr id="693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3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42" name="Google Shape;4537;p37"/>
            <p:cNvGrpSpPr/>
            <p:nvPr/>
          </p:nvGrpSpPr>
          <p:grpSpPr>
            <a:xfrm>
              <a:off x="716175" y="1394155"/>
              <a:ext cx="10055" cy="7760"/>
              <a:chOff x="0" y="0"/>
              <a:chExt cx="10053" cy="7759"/>
            </a:xfrm>
          </p:grpSpPr>
          <p:sp>
            <p:nvSpPr>
              <p:cNvPr id="694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4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43" name="Google Shape;4538;p37"/>
            <p:cNvSpPr/>
            <p:nvPr/>
          </p:nvSpPr>
          <p:spPr>
            <a:xfrm rot="19340343">
              <a:off x="542195" y="15301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46" name="Google Shape;4539;p37"/>
            <p:cNvGrpSpPr/>
            <p:nvPr/>
          </p:nvGrpSpPr>
          <p:grpSpPr>
            <a:xfrm>
              <a:off x="910276" y="1253428"/>
              <a:ext cx="10055" cy="7760"/>
              <a:chOff x="0" y="0"/>
              <a:chExt cx="10053" cy="7759"/>
            </a:xfrm>
          </p:grpSpPr>
          <p:sp>
            <p:nvSpPr>
              <p:cNvPr id="694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4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47" name="Google Shape;4541;p37"/>
            <p:cNvSpPr/>
            <p:nvPr/>
          </p:nvSpPr>
          <p:spPr>
            <a:xfrm rot="19340343">
              <a:off x="602193" y="149832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950" name="Google Shape;4543;p37"/>
            <p:cNvGrpSpPr/>
            <p:nvPr/>
          </p:nvGrpSpPr>
          <p:grpSpPr>
            <a:xfrm>
              <a:off x="910955" y="1260096"/>
              <a:ext cx="7761" cy="10055"/>
              <a:chOff x="0" y="0"/>
              <a:chExt cx="7759" cy="10053"/>
            </a:xfrm>
          </p:grpSpPr>
          <p:sp>
            <p:nvSpPr>
              <p:cNvPr id="694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4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51" name="Google Shape;4544;p37"/>
            <p:cNvSpPr/>
            <p:nvPr/>
          </p:nvSpPr>
          <p:spPr>
            <a:xfrm rot="19340343">
              <a:off x="922889" y="12489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2" name="Google Shape;4545;p37"/>
            <p:cNvSpPr/>
            <p:nvPr/>
          </p:nvSpPr>
          <p:spPr>
            <a:xfrm rot="19340343">
              <a:off x="430991" y="1498381"/>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3" name="Google Shape;4546;p37"/>
            <p:cNvSpPr/>
            <p:nvPr/>
          </p:nvSpPr>
          <p:spPr>
            <a:xfrm rot="19340343">
              <a:off x="737819" y="139905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6954" name="Google Shape;4547;p37"/>
            <p:cNvSpPr/>
            <p:nvPr/>
          </p:nvSpPr>
          <p:spPr>
            <a:xfrm rot="19340343">
              <a:off x="427293" y="15012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5" name="Google Shape;4548;p37"/>
            <p:cNvSpPr/>
            <p:nvPr/>
          </p:nvSpPr>
          <p:spPr>
            <a:xfrm rot="19340343">
              <a:off x="758248" y="1383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6956" name="Google Shape;4549;p37"/>
            <p:cNvSpPr/>
            <p:nvPr/>
          </p:nvSpPr>
          <p:spPr>
            <a:xfrm rot="19340343">
              <a:off x="759530" y="13827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59" name="Google Shape;4550;p37"/>
            <p:cNvGrpSpPr/>
            <p:nvPr/>
          </p:nvGrpSpPr>
          <p:grpSpPr>
            <a:xfrm>
              <a:off x="419367" y="1505173"/>
              <a:ext cx="7760" cy="10054"/>
              <a:chOff x="0" y="0"/>
              <a:chExt cx="7759" cy="10053"/>
            </a:xfrm>
          </p:grpSpPr>
          <p:sp>
            <p:nvSpPr>
              <p:cNvPr id="695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5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62" name="Google Shape;4551;p37"/>
            <p:cNvGrpSpPr/>
            <p:nvPr/>
          </p:nvGrpSpPr>
          <p:grpSpPr>
            <a:xfrm>
              <a:off x="511497" y="1481779"/>
              <a:ext cx="10055" cy="7760"/>
              <a:chOff x="0" y="0"/>
              <a:chExt cx="10053" cy="7759"/>
            </a:xfrm>
          </p:grpSpPr>
          <p:sp>
            <p:nvSpPr>
              <p:cNvPr id="696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6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65" name="Google Shape;4552;p37"/>
            <p:cNvGrpSpPr/>
            <p:nvPr/>
          </p:nvGrpSpPr>
          <p:grpSpPr>
            <a:xfrm>
              <a:off x="298078" y="1597477"/>
              <a:ext cx="10055" cy="7760"/>
              <a:chOff x="0" y="0"/>
              <a:chExt cx="10053" cy="7759"/>
            </a:xfrm>
          </p:grpSpPr>
          <p:sp>
            <p:nvSpPr>
              <p:cNvPr id="696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6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68" name="Google Shape;4553;p37"/>
            <p:cNvGrpSpPr/>
            <p:nvPr/>
          </p:nvGrpSpPr>
          <p:grpSpPr>
            <a:xfrm>
              <a:off x="824421" y="1351405"/>
              <a:ext cx="7761" cy="10055"/>
              <a:chOff x="0" y="0"/>
              <a:chExt cx="7759" cy="10053"/>
            </a:xfrm>
          </p:grpSpPr>
          <p:sp>
            <p:nvSpPr>
              <p:cNvPr id="696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6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71" name="Google Shape;4554;p37"/>
            <p:cNvGrpSpPr/>
            <p:nvPr/>
          </p:nvGrpSpPr>
          <p:grpSpPr>
            <a:xfrm>
              <a:off x="826969" y="1349439"/>
              <a:ext cx="7760" cy="10055"/>
              <a:chOff x="0" y="0"/>
              <a:chExt cx="7759" cy="10053"/>
            </a:xfrm>
          </p:grpSpPr>
          <p:sp>
            <p:nvSpPr>
              <p:cNvPr id="696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7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74" name="Google Shape;4555;p37"/>
            <p:cNvGrpSpPr/>
            <p:nvPr/>
          </p:nvGrpSpPr>
          <p:grpSpPr>
            <a:xfrm>
              <a:off x="486847" y="1445608"/>
              <a:ext cx="7760" cy="10055"/>
              <a:chOff x="0" y="0"/>
              <a:chExt cx="7759" cy="10053"/>
            </a:xfrm>
          </p:grpSpPr>
          <p:sp>
            <p:nvSpPr>
              <p:cNvPr id="697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73"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75" name="Google Shape;4556;p37"/>
            <p:cNvSpPr/>
            <p:nvPr/>
          </p:nvSpPr>
          <p:spPr>
            <a:xfrm rot="19340343">
              <a:off x="831248" y="134422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78" name="Google Shape;4557;p37"/>
            <p:cNvGrpSpPr/>
            <p:nvPr/>
          </p:nvGrpSpPr>
          <p:grpSpPr>
            <a:xfrm>
              <a:off x="878761" y="1311274"/>
              <a:ext cx="7761" cy="10055"/>
              <a:chOff x="0" y="0"/>
              <a:chExt cx="7759" cy="10053"/>
            </a:xfrm>
          </p:grpSpPr>
          <p:sp>
            <p:nvSpPr>
              <p:cNvPr id="697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7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79" name="Google Shape;4558;p37"/>
            <p:cNvSpPr/>
            <p:nvPr/>
          </p:nvSpPr>
          <p:spPr>
            <a:xfrm rot="19340343">
              <a:off x="935777" y="12633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82" name="Google Shape;4559;p37"/>
            <p:cNvGrpSpPr/>
            <p:nvPr/>
          </p:nvGrpSpPr>
          <p:grpSpPr>
            <a:xfrm>
              <a:off x="336393" y="1561728"/>
              <a:ext cx="7760" cy="10055"/>
              <a:chOff x="0" y="0"/>
              <a:chExt cx="7759" cy="10053"/>
            </a:xfrm>
          </p:grpSpPr>
          <p:sp>
            <p:nvSpPr>
              <p:cNvPr id="698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8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83" name="Google Shape;4560;p37"/>
            <p:cNvSpPr/>
            <p:nvPr/>
          </p:nvSpPr>
          <p:spPr>
            <a:xfrm rot="19340343">
              <a:off x="865077" y="132536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6986" name="Google Shape;4562;p37"/>
            <p:cNvGrpSpPr/>
            <p:nvPr/>
          </p:nvGrpSpPr>
          <p:grpSpPr>
            <a:xfrm>
              <a:off x="939678" y="1264760"/>
              <a:ext cx="10055" cy="7761"/>
              <a:chOff x="0" y="0"/>
              <a:chExt cx="10053" cy="7759"/>
            </a:xfrm>
          </p:grpSpPr>
          <p:sp>
            <p:nvSpPr>
              <p:cNvPr id="698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8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89" name="Google Shape;4563;p37"/>
            <p:cNvGrpSpPr/>
            <p:nvPr/>
          </p:nvGrpSpPr>
          <p:grpSpPr>
            <a:xfrm>
              <a:off x="423288" y="1546242"/>
              <a:ext cx="10055" cy="7760"/>
              <a:chOff x="0" y="0"/>
              <a:chExt cx="10053" cy="7759"/>
            </a:xfrm>
          </p:grpSpPr>
          <p:sp>
            <p:nvSpPr>
              <p:cNvPr id="698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8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90" name="Google Shape;4566;p37"/>
            <p:cNvSpPr/>
            <p:nvPr/>
          </p:nvSpPr>
          <p:spPr>
            <a:xfrm rot="19340343">
              <a:off x="464488" y="16499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6993" name="Google Shape;4567;p37"/>
            <p:cNvGrpSpPr/>
            <p:nvPr/>
          </p:nvGrpSpPr>
          <p:grpSpPr>
            <a:xfrm>
              <a:off x="389396" y="1515145"/>
              <a:ext cx="7761" cy="10055"/>
              <a:chOff x="0" y="0"/>
              <a:chExt cx="7759" cy="10053"/>
            </a:xfrm>
          </p:grpSpPr>
          <p:sp>
            <p:nvSpPr>
              <p:cNvPr id="699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9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6996" name="Google Shape;4568;p37"/>
            <p:cNvGrpSpPr/>
            <p:nvPr/>
          </p:nvGrpSpPr>
          <p:grpSpPr>
            <a:xfrm>
              <a:off x="456970" y="1678558"/>
              <a:ext cx="7761" cy="10055"/>
              <a:chOff x="0" y="0"/>
              <a:chExt cx="7759" cy="10053"/>
            </a:xfrm>
          </p:grpSpPr>
          <p:sp>
            <p:nvSpPr>
              <p:cNvPr id="699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9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997" name="Google Shape;4569;p37"/>
            <p:cNvSpPr/>
            <p:nvPr/>
          </p:nvSpPr>
          <p:spPr>
            <a:xfrm rot="19340343">
              <a:off x="473042" y="1668123"/>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00" name="Google Shape;4570;p37"/>
            <p:cNvGrpSpPr/>
            <p:nvPr/>
          </p:nvGrpSpPr>
          <p:grpSpPr>
            <a:xfrm>
              <a:off x="519198" y="1638754"/>
              <a:ext cx="10055" cy="7760"/>
              <a:chOff x="0" y="0"/>
              <a:chExt cx="10053" cy="7759"/>
            </a:xfrm>
          </p:grpSpPr>
          <p:sp>
            <p:nvSpPr>
              <p:cNvPr id="699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99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03" name="Google Shape;4571;p37"/>
            <p:cNvGrpSpPr/>
            <p:nvPr/>
          </p:nvGrpSpPr>
          <p:grpSpPr>
            <a:xfrm>
              <a:off x="456105" y="1456454"/>
              <a:ext cx="10055" cy="7760"/>
              <a:chOff x="0" y="0"/>
              <a:chExt cx="10053" cy="7759"/>
            </a:xfrm>
          </p:grpSpPr>
          <p:sp>
            <p:nvSpPr>
              <p:cNvPr id="700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0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06" name="Google Shape;4572;p37"/>
            <p:cNvGrpSpPr/>
            <p:nvPr/>
          </p:nvGrpSpPr>
          <p:grpSpPr>
            <a:xfrm>
              <a:off x="303488" y="1572422"/>
              <a:ext cx="10055" cy="7761"/>
              <a:chOff x="0" y="0"/>
              <a:chExt cx="10053" cy="7759"/>
            </a:xfrm>
          </p:grpSpPr>
          <p:sp>
            <p:nvSpPr>
              <p:cNvPr id="700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0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09" name="Google Shape;4574;p37"/>
            <p:cNvGrpSpPr/>
            <p:nvPr/>
          </p:nvGrpSpPr>
          <p:grpSpPr>
            <a:xfrm>
              <a:off x="542864" y="1630017"/>
              <a:ext cx="10055" cy="7761"/>
              <a:chOff x="0" y="0"/>
              <a:chExt cx="10053" cy="7759"/>
            </a:xfrm>
          </p:grpSpPr>
          <p:sp>
            <p:nvSpPr>
              <p:cNvPr id="700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0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10" name="Google Shape;4575;p37"/>
            <p:cNvSpPr/>
            <p:nvPr/>
          </p:nvSpPr>
          <p:spPr>
            <a:xfrm rot="19340343">
              <a:off x="399826" y="15732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11" name="Google Shape;4576;p37"/>
            <p:cNvSpPr/>
            <p:nvPr/>
          </p:nvSpPr>
          <p:spPr>
            <a:xfrm rot="19340343">
              <a:off x="443631" y="15394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14" name="Google Shape;4578;p37"/>
            <p:cNvGrpSpPr/>
            <p:nvPr/>
          </p:nvGrpSpPr>
          <p:grpSpPr>
            <a:xfrm>
              <a:off x="684018" y="1526539"/>
              <a:ext cx="10054" cy="7761"/>
              <a:chOff x="0" y="0"/>
              <a:chExt cx="10053" cy="7759"/>
            </a:xfrm>
          </p:grpSpPr>
          <p:sp>
            <p:nvSpPr>
              <p:cNvPr id="701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1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15" name="Google Shape;4579;p37"/>
            <p:cNvSpPr/>
            <p:nvPr/>
          </p:nvSpPr>
          <p:spPr>
            <a:xfrm rot="19340343">
              <a:off x="686181" y="1522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18" name="Google Shape;4580;p37"/>
            <p:cNvGrpSpPr/>
            <p:nvPr/>
          </p:nvGrpSpPr>
          <p:grpSpPr>
            <a:xfrm>
              <a:off x="294260" y="1573591"/>
              <a:ext cx="7761" cy="10055"/>
              <a:chOff x="0" y="0"/>
              <a:chExt cx="7759" cy="10053"/>
            </a:xfrm>
          </p:grpSpPr>
          <p:sp>
            <p:nvSpPr>
              <p:cNvPr id="701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1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19" name="Google Shape;4582;p37"/>
            <p:cNvSpPr/>
            <p:nvPr/>
          </p:nvSpPr>
          <p:spPr>
            <a:xfrm rot="19340343">
              <a:off x="574421" y="162364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022" name="Google Shape;4584;p37"/>
            <p:cNvGrpSpPr/>
            <p:nvPr/>
          </p:nvGrpSpPr>
          <p:grpSpPr>
            <a:xfrm>
              <a:off x="740729" y="1501828"/>
              <a:ext cx="10055" cy="7760"/>
              <a:chOff x="0" y="0"/>
              <a:chExt cx="10053" cy="7759"/>
            </a:xfrm>
          </p:grpSpPr>
          <p:sp>
            <p:nvSpPr>
              <p:cNvPr id="702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2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23" name="Google Shape;4586;p37"/>
            <p:cNvSpPr/>
            <p:nvPr/>
          </p:nvSpPr>
          <p:spPr>
            <a:xfrm rot="19340343">
              <a:off x="613280" y="16052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4" name="Google Shape;4587;p37"/>
            <p:cNvSpPr/>
            <p:nvPr/>
          </p:nvSpPr>
          <p:spPr>
            <a:xfrm rot="19340343">
              <a:off x="439235" y="14502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5" name="Google Shape;4588;p37"/>
            <p:cNvSpPr/>
            <p:nvPr/>
          </p:nvSpPr>
          <p:spPr>
            <a:xfrm rot="19340343">
              <a:off x="762211" y="14941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6" name="Google Shape;4589;p37"/>
            <p:cNvSpPr/>
            <p:nvPr/>
          </p:nvSpPr>
          <p:spPr>
            <a:xfrm rot="19340343">
              <a:off x="575940" y="16397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27" name="Google Shape;4590;p37"/>
            <p:cNvSpPr/>
            <p:nvPr/>
          </p:nvSpPr>
          <p:spPr>
            <a:xfrm rot="19340343">
              <a:off x="778757" y="148685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30" name="Google Shape;4591;p37"/>
            <p:cNvGrpSpPr/>
            <p:nvPr/>
          </p:nvGrpSpPr>
          <p:grpSpPr>
            <a:xfrm>
              <a:off x="815956" y="1464647"/>
              <a:ext cx="10055" cy="7761"/>
              <a:chOff x="0" y="0"/>
              <a:chExt cx="10053" cy="7759"/>
            </a:xfrm>
          </p:grpSpPr>
          <p:sp>
            <p:nvSpPr>
              <p:cNvPr id="702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2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33" name="Google Shape;4592;p37"/>
            <p:cNvGrpSpPr/>
            <p:nvPr/>
          </p:nvGrpSpPr>
          <p:grpSpPr>
            <a:xfrm>
              <a:off x="638603" y="1602834"/>
              <a:ext cx="7760" cy="10055"/>
              <a:chOff x="0" y="0"/>
              <a:chExt cx="7759" cy="10053"/>
            </a:xfrm>
          </p:grpSpPr>
          <p:sp>
            <p:nvSpPr>
              <p:cNvPr id="703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3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34" name="Google Shape;4593;p37"/>
            <p:cNvSpPr/>
            <p:nvPr/>
          </p:nvSpPr>
          <p:spPr>
            <a:xfrm rot="19340343">
              <a:off x="791855" y="14808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37" name="Google Shape;4596;p37"/>
            <p:cNvGrpSpPr/>
            <p:nvPr/>
          </p:nvGrpSpPr>
          <p:grpSpPr>
            <a:xfrm>
              <a:off x="662556" y="1589785"/>
              <a:ext cx="7761" cy="10055"/>
              <a:chOff x="0" y="0"/>
              <a:chExt cx="7759" cy="10053"/>
            </a:xfrm>
          </p:grpSpPr>
          <p:sp>
            <p:nvSpPr>
              <p:cNvPr id="703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3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40" name="Google Shape;4597;p37"/>
            <p:cNvGrpSpPr/>
            <p:nvPr/>
          </p:nvGrpSpPr>
          <p:grpSpPr>
            <a:xfrm>
              <a:off x="448641" y="1444911"/>
              <a:ext cx="7761" cy="10055"/>
              <a:chOff x="0" y="0"/>
              <a:chExt cx="7759" cy="10053"/>
            </a:xfrm>
          </p:grpSpPr>
          <p:sp>
            <p:nvSpPr>
              <p:cNvPr id="703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3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41" name="Google Shape;4598;p37"/>
            <p:cNvSpPr/>
            <p:nvPr/>
          </p:nvSpPr>
          <p:spPr>
            <a:xfrm rot="19340343">
              <a:off x="862289" y="14450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44" name="Google Shape;4599;p37"/>
            <p:cNvGrpSpPr/>
            <p:nvPr/>
          </p:nvGrpSpPr>
          <p:grpSpPr>
            <a:xfrm>
              <a:off x="1287893" y="1135737"/>
              <a:ext cx="7761" cy="10055"/>
              <a:chOff x="0" y="0"/>
              <a:chExt cx="7759" cy="10053"/>
            </a:xfrm>
          </p:grpSpPr>
          <p:sp>
            <p:nvSpPr>
              <p:cNvPr id="704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4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45" name="Google Shape;4601;p37"/>
            <p:cNvSpPr/>
            <p:nvPr/>
          </p:nvSpPr>
          <p:spPr>
            <a:xfrm rot="19340343">
              <a:off x="1299130" y="113138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048" name="Google Shape;4602;p37"/>
            <p:cNvGrpSpPr/>
            <p:nvPr/>
          </p:nvGrpSpPr>
          <p:grpSpPr>
            <a:xfrm>
              <a:off x="1271691" y="1156016"/>
              <a:ext cx="10055" cy="7761"/>
              <a:chOff x="0" y="0"/>
              <a:chExt cx="10053" cy="7759"/>
            </a:xfrm>
          </p:grpSpPr>
          <p:sp>
            <p:nvSpPr>
              <p:cNvPr id="704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4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51" name="Google Shape;4603;p37"/>
            <p:cNvGrpSpPr/>
            <p:nvPr/>
          </p:nvGrpSpPr>
          <p:grpSpPr>
            <a:xfrm>
              <a:off x="1274478" y="1155396"/>
              <a:ext cx="7761" cy="10054"/>
              <a:chOff x="0" y="0"/>
              <a:chExt cx="7759" cy="10053"/>
            </a:xfrm>
          </p:grpSpPr>
          <p:sp>
            <p:nvSpPr>
              <p:cNvPr id="7049"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50"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54" name="Google Shape;4604;p37"/>
            <p:cNvGrpSpPr/>
            <p:nvPr/>
          </p:nvGrpSpPr>
          <p:grpSpPr>
            <a:xfrm>
              <a:off x="1289560" y="1162589"/>
              <a:ext cx="7760" cy="10055"/>
              <a:chOff x="0" y="0"/>
              <a:chExt cx="7759" cy="10053"/>
            </a:xfrm>
          </p:grpSpPr>
          <p:sp>
            <p:nvSpPr>
              <p:cNvPr id="705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5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55" name="Google Shape;4605;p37"/>
            <p:cNvSpPr/>
            <p:nvPr/>
          </p:nvSpPr>
          <p:spPr>
            <a:xfrm rot="19340343">
              <a:off x="804593" y="15390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58" name="Google Shape;4606;p37"/>
            <p:cNvGrpSpPr/>
            <p:nvPr/>
          </p:nvGrpSpPr>
          <p:grpSpPr>
            <a:xfrm>
              <a:off x="410070" y="1457959"/>
              <a:ext cx="10054" cy="7760"/>
              <a:chOff x="0" y="0"/>
              <a:chExt cx="10053" cy="7759"/>
            </a:xfrm>
          </p:grpSpPr>
          <p:sp>
            <p:nvSpPr>
              <p:cNvPr id="705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5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61" name="Google Shape;4607;p37"/>
            <p:cNvGrpSpPr/>
            <p:nvPr/>
          </p:nvGrpSpPr>
          <p:grpSpPr>
            <a:xfrm>
              <a:off x="820665" y="1537654"/>
              <a:ext cx="7760" cy="10055"/>
              <a:chOff x="0" y="0"/>
              <a:chExt cx="7759" cy="10053"/>
            </a:xfrm>
          </p:grpSpPr>
          <p:sp>
            <p:nvSpPr>
              <p:cNvPr id="705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6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64" name="Google Shape;4608;p37"/>
            <p:cNvGrpSpPr/>
            <p:nvPr/>
          </p:nvGrpSpPr>
          <p:grpSpPr>
            <a:xfrm>
              <a:off x="1326118" y="1148061"/>
              <a:ext cx="10055" cy="7760"/>
              <a:chOff x="0" y="0"/>
              <a:chExt cx="10053" cy="7759"/>
            </a:xfrm>
          </p:grpSpPr>
          <p:sp>
            <p:nvSpPr>
              <p:cNvPr id="706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6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65" name="Google Shape;4609;p37"/>
            <p:cNvSpPr/>
            <p:nvPr/>
          </p:nvSpPr>
          <p:spPr>
            <a:xfrm rot="19340343">
              <a:off x="866663" y="151522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7066" name="Google Shape;4610;p37"/>
            <p:cNvSpPr/>
            <p:nvPr/>
          </p:nvSpPr>
          <p:spPr>
            <a:xfrm rot="19340343">
              <a:off x="972789" y="14412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67" name="Google Shape;4611;p37"/>
            <p:cNvSpPr/>
            <p:nvPr/>
          </p:nvSpPr>
          <p:spPr>
            <a:xfrm rot="19340343">
              <a:off x="1051010" y="13808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068" name="Google Shape;4612;p37"/>
            <p:cNvSpPr/>
            <p:nvPr/>
          </p:nvSpPr>
          <p:spPr>
            <a:xfrm rot="19340343">
              <a:off x="1347378" y="11521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71" name="Google Shape;4613;p37"/>
            <p:cNvGrpSpPr/>
            <p:nvPr/>
          </p:nvGrpSpPr>
          <p:grpSpPr>
            <a:xfrm>
              <a:off x="958922" y="1456408"/>
              <a:ext cx="10055" cy="7760"/>
              <a:chOff x="0" y="0"/>
              <a:chExt cx="10053" cy="7759"/>
            </a:xfrm>
          </p:grpSpPr>
          <p:sp>
            <p:nvSpPr>
              <p:cNvPr id="706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7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72" name="Google Shape;4616;p37"/>
            <p:cNvSpPr/>
            <p:nvPr/>
          </p:nvSpPr>
          <p:spPr>
            <a:xfrm rot="19340343">
              <a:off x="1376386" y="115798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075" name="Google Shape;4617;p37"/>
            <p:cNvGrpSpPr/>
            <p:nvPr/>
          </p:nvGrpSpPr>
          <p:grpSpPr>
            <a:xfrm>
              <a:off x="307989" y="1532587"/>
              <a:ext cx="7760" cy="10055"/>
              <a:chOff x="0" y="0"/>
              <a:chExt cx="7759" cy="10053"/>
            </a:xfrm>
          </p:grpSpPr>
          <p:sp>
            <p:nvSpPr>
              <p:cNvPr id="707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7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78" name="Google Shape;4618;p37"/>
            <p:cNvGrpSpPr/>
            <p:nvPr/>
          </p:nvGrpSpPr>
          <p:grpSpPr>
            <a:xfrm>
              <a:off x="1309973" y="1220811"/>
              <a:ext cx="7760" cy="10055"/>
              <a:chOff x="0" y="0"/>
              <a:chExt cx="7759" cy="10053"/>
            </a:xfrm>
          </p:grpSpPr>
          <p:sp>
            <p:nvSpPr>
              <p:cNvPr id="707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7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81" name="Google Shape;4619;p37"/>
            <p:cNvGrpSpPr/>
            <p:nvPr/>
          </p:nvGrpSpPr>
          <p:grpSpPr>
            <a:xfrm>
              <a:off x="1357466" y="1184155"/>
              <a:ext cx="7761" cy="10055"/>
              <a:chOff x="0" y="0"/>
              <a:chExt cx="7759" cy="10053"/>
            </a:xfrm>
          </p:grpSpPr>
          <p:sp>
            <p:nvSpPr>
              <p:cNvPr id="707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8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84" name="Google Shape;4620;p37"/>
            <p:cNvGrpSpPr/>
            <p:nvPr/>
          </p:nvGrpSpPr>
          <p:grpSpPr>
            <a:xfrm>
              <a:off x="1389697" y="1164730"/>
              <a:ext cx="7761" cy="10055"/>
              <a:chOff x="0" y="0"/>
              <a:chExt cx="7759" cy="10053"/>
            </a:xfrm>
          </p:grpSpPr>
          <p:sp>
            <p:nvSpPr>
              <p:cNvPr id="708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8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85" name="Google Shape;4622;p37"/>
            <p:cNvSpPr/>
            <p:nvPr/>
          </p:nvSpPr>
          <p:spPr>
            <a:xfrm rot="19340343">
              <a:off x="300533" y="15328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88" name="Google Shape;4623;p37"/>
            <p:cNvGrpSpPr/>
            <p:nvPr/>
          </p:nvGrpSpPr>
          <p:grpSpPr>
            <a:xfrm>
              <a:off x="1389987" y="1170407"/>
              <a:ext cx="7760" cy="10054"/>
              <a:chOff x="0" y="0"/>
              <a:chExt cx="7759" cy="10053"/>
            </a:xfrm>
          </p:grpSpPr>
          <p:sp>
            <p:nvSpPr>
              <p:cNvPr id="708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8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091" name="Google Shape;4624;p37"/>
            <p:cNvGrpSpPr/>
            <p:nvPr/>
          </p:nvGrpSpPr>
          <p:grpSpPr>
            <a:xfrm>
              <a:off x="1407414" y="1168293"/>
              <a:ext cx="7761" cy="10055"/>
              <a:chOff x="0" y="0"/>
              <a:chExt cx="7759" cy="10053"/>
            </a:xfrm>
          </p:grpSpPr>
          <p:sp>
            <p:nvSpPr>
              <p:cNvPr id="708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9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92" name="Google Shape;4625;p37"/>
            <p:cNvSpPr/>
            <p:nvPr/>
          </p:nvSpPr>
          <p:spPr>
            <a:xfrm rot="19340343">
              <a:off x="1406021" y="1166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95" name="Google Shape;4626;p37"/>
            <p:cNvGrpSpPr/>
            <p:nvPr/>
          </p:nvGrpSpPr>
          <p:grpSpPr>
            <a:xfrm>
              <a:off x="1359004" y="1207993"/>
              <a:ext cx="10055" cy="7761"/>
              <a:chOff x="0" y="0"/>
              <a:chExt cx="10053" cy="7759"/>
            </a:xfrm>
          </p:grpSpPr>
          <p:sp>
            <p:nvSpPr>
              <p:cNvPr id="709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9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096" name="Google Shape;4627;p37"/>
            <p:cNvSpPr/>
            <p:nvPr/>
          </p:nvSpPr>
          <p:spPr>
            <a:xfrm rot="19340343">
              <a:off x="1406877" y="11704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099" name="Google Shape;4628;p37"/>
            <p:cNvGrpSpPr/>
            <p:nvPr/>
          </p:nvGrpSpPr>
          <p:grpSpPr>
            <a:xfrm>
              <a:off x="1407518" y="1175473"/>
              <a:ext cx="7760" cy="10055"/>
              <a:chOff x="0" y="0"/>
              <a:chExt cx="7759" cy="10053"/>
            </a:xfrm>
          </p:grpSpPr>
          <p:sp>
            <p:nvSpPr>
              <p:cNvPr id="709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0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00" name="Google Shape;4630;p37"/>
            <p:cNvSpPr/>
            <p:nvPr/>
          </p:nvSpPr>
          <p:spPr>
            <a:xfrm rot="19340343">
              <a:off x="1301746" y="1264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1" name="Google Shape;4631;p37"/>
            <p:cNvSpPr/>
            <p:nvPr/>
          </p:nvSpPr>
          <p:spPr>
            <a:xfrm rot="19340343">
              <a:off x="1422478" y="11736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2" name="Google Shape;4633;p37"/>
            <p:cNvSpPr/>
            <p:nvPr/>
          </p:nvSpPr>
          <p:spPr>
            <a:xfrm rot="19340343">
              <a:off x="1429819" y="11731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3" name="Google Shape;4634;p37"/>
            <p:cNvSpPr/>
            <p:nvPr/>
          </p:nvSpPr>
          <p:spPr>
            <a:xfrm rot="19340343">
              <a:off x="1436071" y="11765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4" name="Google Shape;4635;p37"/>
            <p:cNvSpPr/>
            <p:nvPr/>
          </p:nvSpPr>
          <p:spPr>
            <a:xfrm rot="19340343">
              <a:off x="295286" y="15336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05" name="Google Shape;4636;p37"/>
            <p:cNvSpPr/>
            <p:nvPr/>
          </p:nvSpPr>
          <p:spPr>
            <a:xfrm rot="19340343">
              <a:off x="1459683" y="1184096"/>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08" name="Google Shape;4637;p37"/>
            <p:cNvGrpSpPr/>
            <p:nvPr/>
          </p:nvGrpSpPr>
          <p:grpSpPr>
            <a:xfrm>
              <a:off x="1285495" y="1323275"/>
              <a:ext cx="10055" cy="7760"/>
              <a:chOff x="0" y="0"/>
              <a:chExt cx="10053" cy="7759"/>
            </a:xfrm>
          </p:grpSpPr>
          <p:sp>
            <p:nvSpPr>
              <p:cNvPr id="710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07"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09" name="Google Shape;4638;p37"/>
            <p:cNvSpPr/>
            <p:nvPr/>
          </p:nvSpPr>
          <p:spPr>
            <a:xfrm rot="19340343">
              <a:off x="1476496" y="11847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10" name="Google Shape;4639;p37"/>
            <p:cNvSpPr/>
            <p:nvPr/>
          </p:nvSpPr>
          <p:spPr>
            <a:xfrm rot="19340343">
              <a:off x="1471095" y="120983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11" name="Google Shape;4640;p37"/>
            <p:cNvSpPr/>
            <p:nvPr/>
          </p:nvSpPr>
          <p:spPr>
            <a:xfrm rot="19340343">
              <a:off x="1481816" y="1211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12" name="Google Shape;4641;p37"/>
            <p:cNvSpPr/>
            <p:nvPr/>
          </p:nvSpPr>
          <p:spPr>
            <a:xfrm rot="19340343">
              <a:off x="1486727" y="12127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15" name="Google Shape;4642;p37"/>
            <p:cNvGrpSpPr/>
            <p:nvPr/>
          </p:nvGrpSpPr>
          <p:grpSpPr>
            <a:xfrm>
              <a:off x="1489245" y="1215039"/>
              <a:ext cx="10054" cy="7761"/>
              <a:chOff x="0" y="0"/>
              <a:chExt cx="10053" cy="7759"/>
            </a:xfrm>
          </p:grpSpPr>
          <p:sp>
            <p:nvSpPr>
              <p:cNvPr id="711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1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18" name="Google Shape;4643;p37"/>
            <p:cNvGrpSpPr/>
            <p:nvPr/>
          </p:nvGrpSpPr>
          <p:grpSpPr>
            <a:xfrm>
              <a:off x="1490527" y="1214050"/>
              <a:ext cx="10054" cy="7760"/>
              <a:chOff x="0" y="0"/>
              <a:chExt cx="10053" cy="7759"/>
            </a:xfrm>
          </p:grpSpPr>
          <p:sp>
            <p:nvSpPr>
              <p:cNvPr id="711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1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21" name="Google Shape;4644;p37"/>
            <p:cNvGrpSpPr/>
            <p:nvPr/>
          </p:nvGrpSpPr>
          <p:grpSpPr>
            <a:xfrm>
              <a:off x="1492032" y="1214418"/>
              <a:ext cx="7760" cy="10055"/>
              <a:chOff x="0" y="0"/>
              <a:chExt cx="7759" cy="10053"/>
            </a:xfrm>
          </p:grpSpPr>
          <p:sp>
            <p:nvSpPr>
              <p:cNvPr id="711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2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24" name="Google Shape;4646;p37"/>
            <p:cNvGrpSpPr/>
            <p:nvPr/>
          </p:nvGrpSpPr>
          <p:grpSpPr>
            <a:xfrm>
              <a:off x="1385434" y="1301046"/>
              <a:ext cx="10055" cy="7761"/>
              <a:chOff x="0" y="0"/>
              <a:chExt cx="10053" cy="7759"/>
            </a:xfrm>
          </p:grpSpPr>
          <p:sp>
            <p:nvSpPr>
              <p:cNvPr id="7122"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23"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27" name="Google Shape;4647;p37"/>
            <p:cNvGrpSpPr/>
            <p:nvPr/>
          </p:nvGrpSpPr>
          <p:grpSpPr>
            <a:xfrm>
              <a:off x="1524854" y="1197085"/>
              <a:ext cx="10055" cy="7760"/>
              <a:chOff x="0" y="0"/>
              <a:chExt cx="10053" cy="7759"/>
            </a:xfrm>
          </p:grpSpPr>
          <p:sp>
            <p:nvSpPr>
              <p:cNvPr id="712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2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28" name="Google Shape;4648;p37"/>
            <p:cNvSpPr/>
            <p:nvPr/>
          </p:nvSpPr>
          <p:spPr>
            <a:xfrm rot="19340343">
              <a:off x="1445003" y="127394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131" name="Google Shape;4649;p37"/>
            <p:cNvGrpSpPr/>
            <p:nvPr/>
          </p:nvGrpSpPr>
          <p:grpSpPr>
            <a:xfrm>
              <a:off x="426431" y="1545611"/>
              <a:ext cx="10055" cy="7760"/>
              <a:chOff x="0" y="0"/>
              <a:chExt cx="10053" cy="7759"/>
            </a:xfrm>
          </p:grpSpPr>
          <p:sp>
            <p:nvSpPr>
              <p:cNvPr id="712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3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32" name="Google Shape;4651;p37"/>
            <p:cNvSpPr/>
            <p:nvPr/>
          </p:nvSpPr>
          <p:spPr>
            <a:xfrm rot="19340343">
              <a:off x="1564460" y="11908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33" name="Google Shape;4652;p37"/>
            <p:cNvSpPr/>
            <p:nvPr/>
          </p:nvSpPr>
          <p:spPr>
            <a:xfrm rot="19340343">
              <a:off x="1572158" y="119114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7134" name="Google Shape;4653;p37"/>
            <p:cNvSpPr/>
            <p:nvPr/>
          </p:nvSpPr>
          <p:spPr>
            <a:xfrm rot="19340343">
              <a:off x="1539936" y="12152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37" name="Google Shape;4654;p37"/>
            <p:cNvGrpSpPr/>
            <p:nvPr/>
          </p:nvGrpSpPr>
          <p:grpSpPr>
            <a:xfrm>
              <a:off x="1540030" y="1219397"/>
              <a:ext cx="10054" cy="7761"/>
              <a:chOff x="0" y="0"/>
              <a:chExt cx="10053" cy="7759"/>
            </a:xfrm>
          </p:grpSpPr>
          <p:sp>
            <p:nvSpPr>
              <p:cNvPr id="713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3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40" name="Google Shape;4656;p37"/>
            <p:cNvGrpSpPr/>
            <p:nvPr/>
          </p:nvGrpSpPr>
          <p:grpSpPr>
            <a:xfrm>
              <a:off x="438865" y="1566423"/>
              <a:ext cx="10055" cy="7761"/>
              <a:chOff x="0" y="0"/>
              <a:chExt cx="10053" cy="7759"/>
            </a:xfrm>
          </p:grpSpPr>
          <p:sp>
            <p:nvSpPr>
              <p:cNvPr id="713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39"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43" name="Google Shape;4657;p37"/>
            <p:cNvGrpSpPr/>
            <p:nvPr/>
          </p:nvGrpSpPr>
          <p:grpSpPr>
            <a:xfrm>
              <a:off x="1551752" y="1219879"/>
              <a:ext cx="10055" cy="7761"/>
              <a:chOff x="0" y="0"/>
              <a:chExt cx="10053" cy="7759"/>
            </a:xfrm>
          </p:grpSpPr>
          <p:sp>
            <p:nvSpPr>
              <p:cNvPr id="714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4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44" name="Google Shape;4659;p37"/>
            <p:cNvSpPr/>
            <p:nvPr/>
          </p:nvSpPr>
          <p:spPr>
            <a:xfrm rot="19340343">
              <a:off x="1612407" y="11915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45" name="Google Shape;4660;p37"/>
            <p:cNvSpPr/>
            <p:nvPr/>
          </p:nvSpPr>
          <p:spPr>
            <a:xfrm rot="19340343">
              <a:off x="1643759" y="11956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46" name="Google Shape;4661;p37"/>
            <p:cNvSpPr/>
            <p:nvPr/>
          </p:nvSpPr>
          <p:spPr>
            <a:xfrm rot="19340343">
              <a:off x="1647164" y="11951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49" name="Google Shape;4662;p37"/>
            <p:cNvGrpSpPr/>
            <p:nvPr/>
          </p:nvGrpSpPr>
          <p:grpSpPr>
            <a:xfrm>
              <a:off x="1651619" y="1195396"/>
              <a:ext cx="7761" cy="10055"/>
              <a:chOff x="0" y="0"/>
              <a:chExt cx="7759" cy="10053"/>
            </a:xfrm>
          </p:grpSpPr>
          <p:sp>
            <p:nvSpPr>
              <p:cNvPr id="714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4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52" name="Google Shape;4665;p37"/>
            <p:cNvGrpSpPr/>
            <p:nvPr/>
          </p:nvGrpSpPr>
          <p:grpSpPr>
            <a:xfrm>
              <a:off x="1670672" y="1192557"/>
              <a:ext cx="10054" cy="7761"/>
              <a:chOff x="0" y="0"/>
              <a:chExt cx="10053" cy="7759"/>
            </a:xfrm>
          </p:grpSpPr>
          <p:sp>
            <p:nvSpPr>
              <p:cNvPr id="7150"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1"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55" name="Google Shape;4666;p37"/>
            <p:cNvGrpSpPr/>
            <p:nvPr/>
          </p:nvGrpSpPr>
          <p:grpSpPr>
            <a:xfrm>
              <a:off x="1670886" y="1197829"/>
              <a:ext cx="10055" cy="7761"/>
              <a:chOff x="0" y="0"/>
              <a:chExt cx="10053" cy="7759"/>
            </a:xfrm>
          </p:grpSpPr>
          <p:sp>
            <p:nvSpPr>
              <p:cNvPr id="71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58" name="Google Shape;4667;p37"/>
            <p:cNvGrpSpPr/>
            <p:nvPr/>
          </p:nvGrpSpPr>
          <p:grpSpPr>
            <a:xfrm>
              <a:off x="1682933" y="1191883"/>
              <a:ext cx="7761" cy="10055"/>
              <a:chOff x="0" y="0"/>
              <a:chExt cx="7759" cy="10053"/>
            </a:xfrm>
          </p:grpSpPr>
          <p:sp>
            <p:nvSpPr>
              <p:cNvPr id="7156"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7"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61" name="Google Shape;4668;p37"/>
            <p:cNvGrpSpPr/>
            <p:nvPr/>
          </p:nvGrpSpPr>
          <p:grpSpPr>
            <a:xfrm>
              <a:off x="1450377" y="1377547"/>
              <a:ext cx="10055" cy="7761"/>
              <a:chOff x="0" y="0"/>
              <a:chExt cx="10053" cy="7759"/>
            </a:xfrm>
          </p:grpSpPr>
          <p:sp>
            <p:nvSpPr>
              <p:cNvPr id="715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6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62" name="Google Shape;4669;p37"/>
            <p:cNvSpPr/>
            <p:nvPr/>
          </p:nvSpPr>
          <p:spPr>
            <a:xfrm rot="19340343">
              <a:off x="1703876" y="11853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65" name="Google Shape;4670;p37"/>
            <p:cNvGrpSpPr/>
            <p:nvPr/>
          </p:nvGrpSpPr>
          <p:grpSpPr>
            <a:xfrm>
              <a:off x="1756467" y="1174843"/>
              <a:ext cx="7761" cy="10055"/>
              <a:chOff x="0" y="0"/>
              <a:chExt cx="7759" cy="10053"/>
            </a:xfrm>
          </p:grpSpPr>
          <p:sp>
            <p:nvSpPr>
              <p:cNvPr id="716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6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66" name="Google Shape;4671;p37"/>
            <p:cNvSpPr/>
            <p:nvPr/>
          </p:nvSpPr>
          <p:spPr>
            <a:xfrm rot="19340343">
              <a:off x="311061" y="14829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69" name="Google Shape;4672;p37"/>
            <p:cNvGrpSpPr/>
            <p:nvPr/>
          </p:nvGrpSpPr>
          <p:grpSpPr>
            <a:xfrm>
              <a:off x="1761223" y="1177575"/>
              <a:ext cx="10054" cy="7760"/>
              <a:chOff x="0" y="0"/>
              <a:chExt cx="10053" cy="7759"/>
            </a:xfrm>
          </p:grpSpPr>
          <p:sp>
            <p:nvSpPr>
              <p:cNvPr id="716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6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70" name="Google Shape;4673;p37"/>
            <p:cNvSpPr/>
            <p:nvPr/>
          </p:nvSpPr>
          <p:spPr>
            <a:xfrm rot="19340343">
              <a:off x="1761746" y="118019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173" name="Google Shape;4674;p37"/>
            <p:cNvGrpSpPr/>
            <p:nvPr/>
          </p:nvGrpSpPr>
          <p:grpSpPr>
            <a:xfrm>
              <a:off x="1780619" y="1166247"/>
              <a:ext cx="10055" cy="7761"/>
              <a:chOff x="0" y="0"/>
              <a:chExt cx="10053" cy="7759"/>
            </a:xfrm>
          </p:grpSpPr>
          <p:sp>
            <p:nvSpPr>
              <p:cNvPr id="717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74" name="Google Shape;4675;p37"/>
            <p:cNvSpPr/>
            <p:nvPr/>
          </p:nvSpPr>
          <p:spPr>
            <a:xfrm rot="19340343">
              <a:off x="391224" y="15744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77" name="Google Shape;4676;p37"/>
            <p:cNvGrpSpPr/>
            <p:nvPr/>
          </p:nvGrpSpPr>
          <p:grpSpPr>
            <a:xfrm>
              <a:off x="494020" y="1486187"/>
              <a:ext cx="10055" cy="7761"/>
              <a:chOff x="0" y="0"/>
              <a:chExt cx="10053" cy="7759"/>
            </a:xfrm>
          </p:grpSpPr>
          <p:sp>
            <p:nvSpPr>
              <p:cNvPr id="717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7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80" name="Google Shape;4678;p37"/>
            <p:cNvGrpSpPr/>
            <p:nvPr/>
          </p:nvGrpSpPr>
          <p:grpSpPr>
            <a:xfrm>
              <a:off x="1937535" y="1075548"/>
              <a:ext cx="10054" cy="7761"/>
              <a:chOff x="0" y="0"/>
              <a:chExt cx="10053" cy="7759"/>
            </a:xfrm>
          </p:grpSpPr>
          <p:sp>
            <p:nvSpPr>
              <p:cNvPr id="717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79"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81" name="Google Shape;4679;p37"/>
            <p:cNvSpPr/>
            <p:nvPr/>
          </p:nvSpPr>
          <p:spPr>
            <a:xfrm rot="19340343">
              <a:off x="297066" y="1484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84" name="Google Shape;4680;p37"/>
            <p:cNvGrpSpPr/>
            <p:nvPr/>
          </p:nvGrpSpPr>
          <p:grpSpPr>
            <a:xfrm>
              <a:off x="1962298" y="1058231"/>
              <a:ext cx="10055" cy="7760"/>
              <a:chOff x="0" y="0"/>
              <a:chExt cx="10053" cy="7759"/>
            </a:xfrm>
          </p:grpSpPr>
          <p:sp>
            <p:nvSpPr>
              <p:cNvPr id="718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8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85" name="Google Shape;4681;p37"/>
            <p:cNvSpPr/>
            <p:nvPr/>
          </p:nvSpPr>
          <p:spPr>
            <a:xfrm rot="19340343">
              <a:off x="1935633" y="10763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86" name="Google Shape;4682;p37"/>
            <p:cNvSpPr/>
            <p:nvPr/>
          </p:nvSpPr>
          <p:spPr>
            <a:xfrm rot="19340343">
              <a:off x="1976895" y="1046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89" name="Google Shape;4683;p37"/>
            <p:cNvGrpSpPr/>
            <p:nvPr/>
          </p:nvGrpSpPr>
          <p:grpSpPr>
            <a:xfrm>
              <a:off x="1897502" y="1111884"/>
              <a:ext cx="10054" cy="7760"/>
              <a:chOff x="0" y="0"/>
              <a:chExt cx="10053" cy="7759"/>
            </a:xfrm>
          </p:grpSpPr>
          <p:sp>
            <p:nvSpPr>
              <p:cNvPr id="7187"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88"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192" name="Google Shape;4685;p37"/>
            <p:cNvGrpSpPr/>
            <p:nvPr/>
          </p:nvGrpSpPr>
          <p:grpSpPr>
            <a:xfrm>
              <a:off x="1889384" y="1121263"/>
              <a:ext cx="7761" cy="10055"/>
              <a:chOff x="0" y="0"/>
              <a:chExt cx="7759" cy="10053"/>
            </a:xfrm>
          </p:grpSpPr>
          <p:sp>
            <p:nvSpPr>
              <p:cNvPr id="719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9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93" name="Google Shape;4686;p37"/>
            <p:cNvSpPr/>
            <p:nvPr/>
          </p:nvSpPr>
          <p:spPr>
            <a:xfrm rot="19340343">
              <a:off x="1976920" y="1061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196" name="Google Shape;4687;p37"/>
            <p:cNvGrpSpPr/>
            <p:nvPr/>
          </p:nvGrpSpPr>
          <p:grpSpPr>
            <a:xfrm>
              <a:off x="1968188" y="1078208"/>
              <a:ext cx="10054" cy="7760"/>
              <a:chOff x="0" y="0"/>
              <a:chExt cx="10053" cy="7759"/>
            </a:xfrm>
          </p:grpSpPr>
          <p:sp>
            <p:nvSpPr>
              <p:cNvPr id="719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9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97" name="Google Shape;4689;p37"/>
            <p:cNvSpPr/>
            <p:nvPr/>
          </p:nvSpPr>
          <p:spPr>
            <a:xfrm rot="19340343">
              <a:off x="1946677" y="10980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98" name="Google Shape;4690;p37"/>
            <p:cNvSpPr/>
            <p:nvPr/>
          </p:nvSpPr>
          <p:spPr>
            <a:xfrm rot="19340343">
              <a:off x="1570577" y="13898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199" name="Google Shape;4691;p37"/>
            <p:cNvSpPr/>
            <p:nvPr/>
          </p:nvSpPr>
          <p:spPr>
            <a:xfrm rot="19340343">
              <a:off x="2010831" y="10732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02" name="Google Shape;4692;p37"/>
            <p:cNvGrpSpPr/>
            <p:nvPr/>
          </p:nvGrpSpPr>
          <p:grpSpPr>
            <a:xfrm>
              <a:off x="1925568" y="1150591"/>
              <a:ext cx="10054" cy="7760"/>
              <a:chOff x="0" y="0"/>
              <a:chExt cx="10053" cy="7759"/>
            </a:xfrm>
          </p:grpSpPr>
          <p:sp>
            <p:nvSpPr>
              <p:cNvPr id="720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0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03" name="Google Shape;4693;p37"/>
            <p:cNvSpPr/>
            <p:nvPr/>
          </p:nvSpPr>
          <p:spPr>
            <a:xfrm rot="19340343">
              <a:off x="1616336" y="138706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04" name="Google Shape;4694;p37"/>
            <p:cNvSpPr/>
            <p:nvPr/>
          </p:nvSpPr>
          <p:spPr>
            <a:xfrm rot="19340343">
              <a:off x="1988972" y="11087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07" name="Google Shape;4695;p37"/>
            <p:cNvGrpSpPr/>
            <p:nvPr/>
          </p:nvGrpSpPr>
          <p:grpSpPr>
            <a:xfrm>
              <a:off x="1804332" y="1300371"/>
              <a:ext cx="7761" cy="10055"/>
              <a:chOff x="0" y="0"/>
              <a:chExt cx="7759" cy="10053"/>
            </a:xfrm>
          </p:grpSpPr>
          <p:sp>
            <p:nvSpPr>
              <p:cNvPr id="720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0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10" name="Google Shape;4696;p37"/>
            <p:cNvGrpSpPr/>
            <p:nvPr/>
          </p:nvGrpSpPr>
          <p:grpSpPr>
            <a:xfrm>
              <a:off x="1833135" y="1293570"/>
              <a:ext cx="7760" cy="10055"/>
              <a:chOff x="0" y="0"/>
              <a:chExt cx="7759" cy="10053"/>
            </a:xfrm>
          </p:grpSpPr>
          <p:sp>
            <p:nvSpPr>
              <p:cNvPr id="720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0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13" name="Google Shape;4698;p37"/>
            <p:cNvGrpSpPr/>
            <p:nvPr/>
          </p:nvGrpSpPr>
          <p:grpSpPr>
            <a:xfrm>
              <a:off x="2112733" y="1151303"/>
              <a:ext cx="7761" cy="10055"/>
              <a:chOff x="0" y="0"/>
              <a:chExt cx="7759" cy="10053"/>
            </a:xfrm>
          </p:grpSpPr>
          <p:sp>
            <p:nvSpPr>
              <p:cNvPr id="721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1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16" name="Google Shape;4699;p37"/>
            <p:cNvGrpSpPr/>
            <p:nvPr/>
          </p:nvGrpSpPr>
          <p:grpSpPr>
            <a:xfrm>
              <a:off x="2094505" y="1201218"/>
              <a:ext cx="7761" cy="10055"/>
              <a:chOff x="0" y="0"/>
              <a:chExt cx="7759" cy="10053"/>
            </a:xfrm>
          </p:grpSpPr>
          <p:sp>
            <p:nvSpPr>
              <p:cNvPr id="721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1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17" name="Google Shape;4700;p37"/>
            <p:cNvSpPr/>
            <p:nvPr/>
          </p:nvSpPr>
          <p:spPr>
            <a:xfrm rot="19340343">
              <a:off x="831641" y="1016025"/>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18" name="Google Shape;4701;p37"/>
            <p:cNvSpPr/>
            <p:nvPr/>
          </p:nvSpPr>
          <p:spPr>
            <a:xfrm rot="19340343">
              <a:off x="1296007" y="8309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19" name="Google Shape;4702;p37"/>
            <p:cNvSpPr/>
            <p:nvPr/>
          </p:nvSpPr>
          <p:spPr>
            <a:xfrm rot="19340343">
              <a:off x="1143139" y="36329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20" name="Google Shape;4703;p37"/>
            <p:cNvSpPr/>
            <p:nvPr/>
          </p:nvSpPr>
          <p:spPr>
            <a:xfrm rot="19340343">
              <a:off x="903290" y="107305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21" name="Google Shape;4704;p37"/>
            <p:cNvSpPr/>
            <p:nvPr/>
          </p:nvSpPr>
          <p:spPr>
            <a:xfrm rot="19340343">
              <a:off x="1273359" y="9104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24" name="Google Shape;4705;p37"/>
            <p:cNvGrpSpPr/>
            <p:nvPr/>
          </p:nvGrpSpPr>
          <p:grpSpPr>
            <a:xfrm>
              <a:off x="1253378" y="387284"/>
              <a:ext cx="10055" cy="7761"/>
              <a:chOff x="0" y="0"/>
              <a:chExt cx="10053" cy="7759"/>
            </a:xfrm>
          </p:grpSpPr>
          <p:sp>
            <p:nvSpPr>
              <p:cNvPr id="722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2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27" name="Google Shape;4706;p37"/>
            <p:cNvGrpSpPr/>
            <p:nvPr/>
          </p:nvGrpSpPr>
          <p:grpSpPr>
            <a:xfrm>
              <a:off x="754161" y="924148"/>
              <a:ext cx="10055" cy="7760"/>
              <a:chOff x="0" y="0"/>
              <a:chExt cx="10053" cy="7759"/>
            </a:xfrm>
          </p:grpSpPr>
          <p:sp>
            <p:nvSpPr>
              <p:cNvPr id="7225"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2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28" name="Google Shape;4707;p37"/>
            <p:cNvSpPr/>
            <p:nvPr/>
          </p:nvSpPr>
          <p:spPr>
            <a:xfrm rot="19340343">
              <a:off x="1287793" y="852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29" name="Google Shape;4709;p37"/>
            <p:cNvSpPr/>
            <p:nvPr/>
          </p:nvSpPr>
          <p:spPr>
            <a:xfrm rot="19340343">
              <a:off x="1255102" y="956739"/>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32" name="Google Shape;4710;p37"/>
            <p:cNvGrpSpPr/>
            <p:nvPr/>
          </p:nvGrpSpPr>
          <p:grpSpPr>
            <a:xfrm>
              <a:off x="1281481" y="885182"/>
              <a:ext cx="7761" cy="10055"/>
              <a:chOff x="0" y="0"/>
              <a:chExt cx="7759" cy="10053"/>
            </a:xfrm>
          </p:grpSpPr>
          <p:sp>
            <p:nvSpPr>
              <p:cNvPr id="723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3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33" name="Google Shape;4711;p37"/>
            <p:cNvSpPr/>
            <p:nvPr/>
          </p:nvSpPr>
          <p:spPr>
            <a:xfrm rot="19340343">
              <a:off x="1246532" y="9797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34" name="Google Shape;4712;p37"/>
            <p:cNvSpPr/>
            <p:nvPr/>
          </p:nvSpPr>
          <p:spPr>
            <a:xfrm rot="19340343">
              <a:off x="1277754" y="890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35" name="Google Shape;4713;p37"/>
            <p:cNvSpPr/>
            <p:nvPr/>
          </p:nvSpPr>
          <p:spPr>
            <a:xfrm rot="19340343">
              <a:off x="1301610" y="7864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38" name="Google Shape;4714;p37"/>
            <p:cNvGrpSpPr/>
            <p:nvPr/>
          </p:nvGrpSpPr>
          <p:grpSpPr>
            <a:xfrm>
              <a:off x="1303253" y="787658"/>
              <a:ext cx="10055" cy="7761"/>
              <a:chOff x="0" y="0"/>
              <a:chExt cx="10053" cy="7759"/>
            </a:xfrm>
          </p:grpSpPr>
          <p:sp>
            <p:nvSpPr>
              <p:cNvPr id="723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3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41" name="Google Shape;4715;p37"/>
            <p:cNvGrpSpPr/>
            <p:nvPr/>
          </p:nvGrpSpPr>
          <p:grpSpPr>
            <a:xfrm>
              <a:off x="1305051" y="785756"/>
              <a:ext cx="7760" cy="10054"/>
              <a:chOff x="0" y="0"/>
              <a:chExt cx="7759" cy="10053"/>
            </a:xfrm>
          </p:grpSpPr>
          <p:sp>
            <p:nvSpPr>
              <p:cNvPr id="723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4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42" name="Google Shape;4717;p37"/>
            <p:cNvSpPr/>
            <p:nvPr/>
          </p:nvSpPr>
          <p:spPr>
            <a:xfrm rot="19340343">
              <a:off x="1080195" y="3428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45" name="Google Shape;4718;p37"/>
            <p:cNvGrpSpPr/>
            <p:nvPr/>
          </p:nvGrpSpPr>
          <p:grpSpPr>
            <a:xfrm>
              <a:off x="1276222" y="910107"/>
              <a:ext cx="7761" cy="10055"/>
              <a:chOff x="0" y="0"/>
              <a:chExt cx="7759" cy="10053"/>
            </a:xfrm>
          </p:grpSpPr>
          <p:sp>
            <p:nvSpPr>
              <p:cNvPr id="724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4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48" name="Google Shape;4719;p37"/>
            <p:cNvGrpSpPr/>
            <p:nvPr/>
          </p:nvGrpSpPr>
          <p:grpSpPr>
            <a:xfrm>
              <a:off x="1274820" y="913010"/>
              <a:ext cx="7761" cy="10055"/>
              <a:chOff x="0" y="0"/>
              <a:chExt cx="7759" cy="10053"/>
            </a:xfrm>
          </p:grpSpPr>
          <p:sp>
            <p:nvSpPr>
              <p:cNvPr id="724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51" name="Google Shape;4721;p37"/>
            <p:cNvGrpSpPr/>
            <p:nvPr/>
          </p:nvGrpSpPr>
          <p:grpSpPr>
            <a:xfrm>
              <a:off x="878142" y="1055390"/>
              <a:ext cx="10055" cy="7761"/>
              <a:chOff x="0" y="0"/>
              <a:chExt cx="10053" cy="7759"/>
            </a:xfrm>
          </p:grpSpPr>
          <p:sp>
            <p:nvSpPr>
              <p:cNvPr id="724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5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52" name="Google Shape;4722;p37"/>
            <p:cNvSpPr/>
            <p:nvPr/>
          </p:nvSpPr>
          <p:spPr>
            <a:xfrm rot="19340343">
              <a:off x="1313218" y="698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53" name="Google Shape;4723;p37"/>
            <p:cNvSpPr/>
            <p:nvPr/>
          </p:nvSpPr>
          <p:spPr>
            <a:xfrm rot="19340343">
              <a:off x="769424" y="5015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54" name="Google Shape;4724;p37"/>
            <p:cNvSpPr/>
            <p:nvPr/>
          </p:nvSpPr>
          <p:spPr>
            <a:xfrm rot="19340343">
              <a:off x="870772" y="103415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55" name="Google Shape;4725;p37"/>
            <p:cNvSpPr/>
            <p:nvPr/>
          </p:nvSpPr>
          <p:spPr>
            <a:xfrm rot="19340343">
              <a:off x="1290444" y="590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58" name="Google Shape;4726;p37"/>
            <p:cNvGrpSpPr/>
            <p:nvPr/>
          </p:nvGrpSpPr>
          <p:grpSpPr>
            <a:xfrm>
              <a:off x="960404" y="1098951"/>
              <a:ext cx="7760" cy="10055"/>
              <a:chOff x="0" y="0"/>
              <a:chExt cx="7759" cy="10053"/>
            </a:xfrm>
          </p:grpSpPr>
          <p:sp>
            <p:nvSpPr>
              <p:cNvPr id="725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5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61" name="Google Shape;4728;p37"/>
            <p:cNvGrpSpPr/>
            <p:nvPr/>
          </p:nvGrpSpPr>
          <p:grpSpPr>
            <a:xfrm>
              <a:off x="761184" y="521619"/>
              <a:ext cx="10055" cy="7761"/>
              <a:chOff x="0" y="0"/>
              <a:chExt cx="10053" cy="7759"/>
            </a:xfrm>
          </p:grpSpPr>
          <p:sp>
            <p:nvSpPr>
              <p:cNvPr id="725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62" name="Google Shape;4729;p37"/>
            <p:cNvSpPr/>
            <p:nvPr/>
          </p:nvSpPr>
          <p:spPr>
            <a:xfrm rot="19340343">
              <a:off x="1264475" y="792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63" name="Google Shape;4730;p37"/>
            <p:cNvSpPr/>
            <p:nvPr/>
          </p:nvSpPr>
          <p:spPr>
            <a:xfrm rot="19340343">
              <a:off x="1113078" y="3610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66" name="Google Shape;4731;p37"/>
            <p:cNvGrpSpPr/>
            <p:nvPr/>
          </p:nvGrpSpPr>
          <p:grpSpPr>
            <a:xfrm>
              <a:off x="706913" y="706416"/>
              <a:ext cx="7760" cy="10055"/>
              <a:chOff x="0" y="0"/>
              <a:chExt cx="7759" cy="10053"/>
            </a:xfrm>
          </p:grpSpPr>
          <p:sp>
            <p:nvSpPr>
              <p:cNvPr id="726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67" name="Google Shape;4732;p37"/>
            <p:cNvSpPr/>
            <p:nvPr/>
          </p:nvSpPr>
          <p:spPr>
            <a:xfrm rot="19340343">
              <a:off x="703266" y="7168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70" name="Google Shape;4733;p37"/>
            <p:cNvGrpSpPr/>
            <p:nvPr/>
          </p:nvGrpSpPr>
          <p:grpSpPr>
            <a:xfrm>
              <a:off x="706289" y="720280"/>
              <a:ext cx="7760" cy="10055"/>
              <a:chOff x="0" y="0"/>
              <a:chExt cx="7759" cy="10053"/>
            </a:xfrm>
          </p:grpSpPr>
          <p:sp>
            <p:nvSpPr>
              <p:cNvPr id="7268"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9"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73" name="Google Shape;4734;p37"/>
            <p:cNvGrpSpPr/>
            <p:nvPr/>
          </p:nvGrpSpPr>
          <p:grpSpPr>
            <a:xfrm>
              <a:off x="1131711" y="396322"/>
              <a:ext cx="10055" cy="7761"/>
              <a:chOff x="0" y="0"/>
              <a:chExt cx="10053" cy="7759"/>
            </a:xfrm>
          </p:grpSpPr>
          <p:sp>
            <p:nvSpPr>
              <p:cNvPr id="727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276" name="Google Shape;4735;p37"/>
            <p:cNvGrpSpPr/>
            <p:nvPr/>
          </p:nvGrpSpPr>
          <p:grpSpPr>
            <a:xfrm>
              <a:off x="1155305" y="381226"/>
              <a:ext cx="7761" cy="10055"/>
              <a:chOff x="0" y="0"/>
              <a:chExt cx="7759" cy="10053"/>
            </a:xfrm>
          </p:grpSpPr>
          <p:sp>
            <p:nvSpPr>
              <p:cNvPr id="727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7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77" name="Google Shape;4736;p37"/>
            <p:cNvSpPr/>
            <p:nvPr/>
          </p:nvSpPr>
          <p:spPr>
            <a:xfrm rot="19340343">
              <a:off x="890734" y="928658"/>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78" name="Google Shape;4737;p37"/>
            <p:cNvSpPr/>
            <p:nvPr/>
          </p:nvSpPr>
          <p:spPr>
            <a:xfrm rot="19340343">
              <a:off x="958364" y="9815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79" name="Google Shape;4738;p37"/>
            <p:cNvSpPr/>
            <p:nvPr/>
          </p:nvSpPr>
          <p:spPr>
            <a:xfrm rot="19340343">
              <a:off x="815681" y="82024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0" name="Google Shape;4739;p37"/>
            <p:cNvSpPr/>
            <p:nvPr/>
          </p:nvSpPr>
          <p:spPr>
            <a:xfrm rot="19340343">
              <a:off x="801333" y="687697"/>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1" name="Google Shape;4740;p37"/>
            <p:cNvSpPr/>
            <p:nvPr/>
          </p:nvSpPr>
          <p:spPr>
            <a:xfrm rot="19340343">
              <a:off x="1176695" y="8563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2" name="Google Shape;4741;p37"/>
            <p:cNvSpPr/>
            <p:nvPr/>
          </p:nvSpPr>
          <p:spPr>
            <a:xfrm rot="19340343">
              <a:off x="807098" y="6614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3" name="Google Shape;4742;p37"/>
            <p:cNvSpPr/>
            <p:nvPr/>
          </p:nvSpPr>
          <p:spPr>
            <a:xfrm rot="19340343">
              <a:off x="1192370" y="58443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4" name="Google Shape;4743;p37"/>
            <p:cNvSpPr/>
            <p:nvPr/>
          </p:nvSpPr>
          <p:spPr>
            <a:xfrm rot="19340343">
              <a:off x="868945" y="9021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5" name="Google Shape;4744;p37"/>
            <p:cNvSpPr/>
            <p:nvPr/>
          </p:nvSpPr>
          <p:spPr>
            <a:xfrm rot="19340343">
              <a:off x="1189535" y="57982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6" name="Google Shape;4745;p37"/>
            <p:cNvSpPr/>
            <p:nvPr/>
          </p:nvSpPr>
          <p:spPr>
            <a:xfrm rot="19340343">
              <a:off x="1129317" y="9836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7" name="Google Shape;4746;p37"/>
            <p:cNvSpPr/>
            <p:nvPr/>
          </p:nvSpPr>
          <p:spPr>
            <a:xfrm rot="19340343">
              <a:off x="1131786" y="9804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8" name="Google Shape;4747;p37"/>
            <p:cNvSpPr/>
            <p:nvPr/>
          </p:nvSpPr>
          <p:spPr>
            <a:xfrm rot="19340343">
              <a:off x="856698" y="53808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89" name="Google Shape;4748;p37"/>
            <p:cNvSpPr/>
            <p:nvPr/>
          </p:nvSpPr>
          <p:spPr>
            <a:xfrm rot="19340343">
              <a:off x="984179" y="449227"/>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290" name="Google Shape;4749;p37"/>
            <p:cNvSpPr/>
            <p:nvPr/>
          </p:nvSpPr>
          <p:spPr>
            <a:xfrm rot="19340343">
              <a:off x="979801" y="99901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93" name="Google Shape;4750;p37"/>
            <p:cNvGrpSpPr/>
            <p:nvPr/>
          </p:nvGrpSpPr>
          <p:grpSpPr>
            <a:xfrm>
              <a:off x="801935" y="694397"/>
              <a:ext cx="10055" cy="7761"/>
              <a:chOff x="0" y="0"/>
              <a:chExt cx="10053" cy="7759"/>
            </a:xfrm>
          </p:grpSpPr>
          <p:sp>
            <p:nvSpPr>
              <p:cNvPr id="729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9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94" name="Google Shape;4751;p37"/>
            <p:cNvSpPr/>
            <p:nvPr/>
          </p:nvSpPr>
          <p:spPr>
            <a:xfrm rot="19340343">
              <a:off x="800617" y="695328"/>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12000" y="9600"/>
                    <a:pt x="9600" y="9600"/>
                  </a:cubicBezTo>
                  <a:cubicBezTo>
                    <a:pt x="9600" y="-120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297" name="Google Shape;4752;p37"/>
            <p:cNvGrpSpPr/>
            <p:nvPr/>
          </p:nvGrpSpPr>
          <p:grpSpPr>
            <a:xfrm>
              <a:off x="1114978" y="463626"/>
              <a:ext cx="7761" cy="10055"/>
              <a:chOff x="0" y="0"/>
              <a:chExt cx="7759" cy="10053"/>
            </a:xfrm>
          </p:grpSpPr>
          <p:sp>
            <p:nvSpPr>
              <p:cNvPr id="729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9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00" name="Google Shape;4753;p37"/>
            <p:cNvGrpSpPr/>
            <p:nvPr/>
          </p:nvGrpSpPr>
          <p:grpSpPr>
            <a:xfrm>
              <a:off x="804014" y="763997"/>
              <a:ext cx="7761" cy="10055"/>
              <a:chOff x="0" y="0"/>
              <a:chExt cx="7759" cy="10053"/>
            </a:xfrm>
          </p:grpSpPr>
          <p:sp>
            <p:nvSpPr>
              <p:cNvPr id="72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9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03" name="Google Shape;4754;p37"/>
            <p:cNvGrpSpPr/>
            <p:nvPr/>
          </p:nvGrpSpPr>
          <p:grpSpPr>
            <a:xfrm>
              <a:off x="826582" y="837356"/>
              <a:ext cx="7760" cy="10055"/>
              <a:chOff x="0" y="0"/>
              <a:chExt cx="7759" cy="10053"/>
            </a:xfrm>
          </p:grpSpPr>
          <p:sp>
            <p:nvSpPr>
              <p:cNvPr id="730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0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06" name="Google Shape;4755;p37"/>
            <p:cNvGrpSpPr/>
            <p:nvPr/>
          </p:nvGrpSpPr>
          <p:grpSpPr>
            <a:xfrm>
              <a:off x="1200765" y="620770"/>
              <a:ext cx="10055" cy="7760"/>
              <a:chOff x="0" y="0"/>
              <a:chExt cx="10053" cy="7759"/>
            </a:xfrm>
          </p:grpSpPr>
          <p:sp>
            <p:nvSpPr>
              <p:cNvPr id="730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0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07" name="Google Shape;4756;p37"/>
            <p:cNvSpPr/>
            <p:nvPr/>
          </p:nvSpPr>
          <p:spPr>
            <a:xfrm rot="19340343">
              <a:off x="1206240" y="66721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310" name="Google Shape;4757;p37"/>
            <p:cNvGrpSpPr/>
            <p:nvPr/>
          </p:nvGrpSpPr>
          <p:grpSpPr>
            <a:xfrm>
              <a:off x="880608" y="920977"/>
              <a:ext cx="10055" cy="7760"/>
              <a:chOff x="0" y="0"/>
              <a:chExt cx="10053" cy="7759"/>
            </a:xfrm>
          </p:grpSpPr>
          <p:sp>
            <p:nvSpPr>
              <p:cNvPr id="730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09"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11" name="Google Shape;4758;p37"/>
            <p:cNvSpPr/>
            <p:nvPr/>
          </p:nvSpPr>
          <p:spPr>
            <a:xfrm rot="19340343">
              <a:off x="1214532" y="66895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314" name="Google Shape;4759;p37"/>
            <p:cNvGrpSpPr/>
            <p:nvPr/>
          </p:nvGrpSpPr>
          <p:grpSpPr>
            <a:xfrm>
              <a:off x="946008" y="972087"/>
              <a:ext cx="7761" cy="10055"/>
              <a:chOff x="0" y="0"/>
              <a:chExt cx="7759" cy="10053"/>
            </a:xfrm>
          </p:grpSpPr>
          <p:sp>
            <p:nvSpPr>
              <p:cNvPr id="731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1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15" name="Google Shape;4760;p37"/>
            <p:cNvSpPr/>
            <p:nvPr/>
          </p:nvSpPr>
          <p:spPr>
            <a:xfrm rot="19340343">
              <a:off x="1131270" y="982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16" name="Google Shape;4762;p37"/>
            <p:cNvSpPr/>
            <p:nvPr/>
          </p:nvSpPr>
          <p:spPr>
            <a:xfrm rot="19340343">
              <a:off x="990870" y="10036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319" name="Google Shape;4763;p37"/>
            <p:cNvGrpSpPr/>
            <p:nvPr/>
          </p:nvGrpSpPr>
          <p:grpSpPr>
            <a:xfrm>
              <a:off x="979255" y="451349"/>
              <a:ext cx="10055" cy="7760"/>
              <a:chOff x="0" y="0"/>
              <a:chExt cx="10053" cy="7759"/>
            </a:xfrm>
          </p:grpSpPr>
          <p:sp>
            <p:nvSpPr>
              <p:cNvPr id="731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1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322" name="Google Shape;4764;p37"/>
            <p:cNvGrpSpPr/>
            <p:nvPr/>
          </p:nvGrpSpPr>
          <p:grpSpPr>
            <a:xfrm>
              <a:off x="982042" y="450728"/>
              <a:ext cx="7761" cy="10055"/>
              <a:chOff x="0" y="0"/>
              <a:chExt cx="7759" cy="10053"/>
            </a:xfrm>
          </p:grpSpPr>
          <p:sp>
            <p:nvSpPr>
              <p:cNvPr id="732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2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23" name="Google Shape;4765;p37"/>
            <p:cNvSpPr/>
            <p:nvPr/>
          </p:nvSpPr>
          <p:spPr>
            <a:xfrm rot="19340343">
              <a:off x="1179578" y="84482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326" name="Google Shape;4766;p37"/>
            <p:cNvGrpSpPr/>
            <p:nvPr/>
          </p:nvGrpSpPr>
          <p:grpSpPr>
            <a:xfrm>
              <a:off x="1181519" y="845740"/>
              <a:ext cx="10054" cy="7761"/>
              <a:chOff x="0" y="0"/>
              <a:chExt cx="10053" cy="7759"/>
            </a:xfrm>
          </p:grpSpPr>
          <p:sp>
            <p:nvSpPr>
              <p:cNvPr id="732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2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27" name="Google Shape;4767;p37"/>
            <p:cNvSpPr/>
            <p:nvPr/>
          </p:nvSpPr>
          <p:spPr>
            <a:xfrm rot="19340343">
              <a:off x="1217094" y="77820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330" name="Google Shape;4768;p37"/>
            <p:cNvGrpSpPr/>
            <p:nvPr/>
          </p:nvGrpSpPr>
          <p:grpSpPr>
            <a:xfrm>
              <a:off x="1128837" y="990349"/>
              <a:ext cx="10054" cy="7761"/>
              <a:chOff x="0" y="0"/>
              <a:chExt cx="10053" cy="7759"/>
            </a:xfrm>
          </p:grpSpPr>
          <p:sp>
            <p:nvSpPr>
              <p:cNvPr id="732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2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31" name="Google Shape;4769;p37"/>
            <p:cNvSpPr/>
            <p:nvPr/>
          </p:nvSpPr>
          <p:spPr>
            <a:xfrm rot="19340343">
              <a:off x="1177832" y="676209"/>
              <a:ext cx="19393" cy="24659"/>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2" name="Google Shape;4770;p37"/>
            <p:cNvSpPr/>
            <p:nvPr/>
          </p:nvSpPr>
          <p:spPr>
            <a:xfrm rot="19340343">
              <a:off x="960811" y="480045"/>
              <a:ext cx="28379"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3" name="Google Shape;4771;p37"/>
            <p:cNvSpPr/>
            <p:nvPr/>
          </p:nvSpPr>
          <p:spPr>
            <a:xfrm rot="19340343">
              <a:off x="1128513" y="910864"/>
              <a:ext cx="14050"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4" name="Google Shape;4772;p37"/>
            <p:cNvSpPr/>
            <p:nvPr/>
          </p:nvSpPr>
          <p:spPr>
            <a:xfrm rot="19340343">
              <a:off x="951108" y="943885"/>
              <a:ext cx="12701" cy="19769"/>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5" name="Google Shape;4773;p37"/>
            <p:cNvSpPr/>
            <p:nvPr/>
          </p:nvSpPr>
          <p:spPr>
            <a:xfrm rot="19340343">
              <a:off x="839907" y="628151"/>
              <a:ext cx="16326"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6" name="Google Shape;4774;p37"/>
            <p:cNvSpPr/>
            <p:nvPr/>
          </p:nvSpPr>
          <p:spPr>
            <a:xfrm rot="19340343">
              <a:off x="897383" y="525507"/>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7" name="Google Shape;4775;p37"/>
            <p:cNvSpPr/>
            <p:nvPr/>
          </p:nvSpPr>
          <p:spPr>
            <a:xfrm rot="19340343">
              <a:off x="937023" y="497996"/>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8" name="Google Shape;4776;p37"/>
            <p:cNvSpPr/>
            <p:nvPr/>
          </p:nvSpPr>
          <p:spPr>
            <a:xfrm rot="19340343">
              <a:off x="826857" y="682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39" name="Google Shape;4777;p37"/>
            <p:cNvSpPr/>
            <p:nvPr/>
          </p:nvSpPr>
          <p:spPr>
            <a:xfrm rot="19340343">
              <a:off x="1115433" y="9483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0" name="Google Shape;4778;p37"/>
            <p:cNvSpPr/>
            <p:nvPr/>
          </p:nvSpPr>
          <p:spPr>
            <a:xfrm rot="19340343">
              <a:off x="1117069" y="9346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1" name="Google Shape;4779;p37"/>
            <p:cNvSpPr/>
            <p:nvPr/>
          </p:nvSpPr>
          <p:spPr>
            <a:xfrm rot="19340343">
              <a:off x="1144072" y="863847"/>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2" name="Google Shape;4780;p37"/>
            <p:cNvSpPr/>
            <p:nvPr/>
          </p:nvSpPr>
          <p:spPr>
            <a:xfrm rot="19340343">
              <a:off x="984764" y="972034"/>
              <a:ext cx="12701" cy="13647"/>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3" name="Google Shape;4781;p37"/>
            <p:cNvSpPr/>
            <p:nvPr/>
          </p:nvSpPr>
          <p:spPr>
            <a:xfrm rot="19340343">
              <a:off x="1025587" y="997140"/>
              <a:ext cx="12701" cy="12790"/>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4" name="Google Shape;4782;p37"/>
            <p:cNvSpPr/>
            <p:nvPr/>
          </p:nvSpPr>
          <p:spPr>
            <a:xfrm rot="19340343">
              <a:off x="1145103" y="8780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5" name="Google Shape;4783;p37"/>
            <p:cNvSpPr/>
            <p:nvPr/>
          </p:nvSpPr>
          <p:spPr>
            <a:xfrm rot="19340343">
              <a:off x="871905" y="8583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6" name="Google Shape;4784;p37"/>
            <p:cNvSpPr/>
            <p:nvPr/>
          </p:nvSpPr>
          <p:spPr>
            <a:xfrm rot="19340343">
              <a:off x="975377" y="961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7" name="Google Shape;4785;p37"/>
            <p:cNvSpPr/>
            <p:nvPr/>
          </p:nvSpPr>
          <p:spPr>
            <a:xfrm rot="19340343">
              <a:off x="859057" y="585905"/>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8" name="Google Shape;4786;p37"/>
            <p:cNvSpPr/>
            <p:nvPr/>
          </p:nvSpPr>
          <p:spPr>
            <a:xfrm rot="19340343">
              <a:off x="905775" y="5238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49" name="Google Shape;4787;p37"/>
            <p:cNvSpPr/>
            <p:nvPr/>
          </p:nvSpPr>
          <p:spPr>
            <a:xfrm rot="19340343">
              <a:off x="1132388" y="8991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0" name="Google Shape;4788;p37"/>
            <p:cNvSpPr/>
            <p:nvPr/>
          </p:nvSpPr>
          <p:spPr>
            <a:xfrm rot="19340343">
              <a:off x="993079" y="974101"/>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7"/>
                    <a:pt x="11033" y="0"/>
                    <a:pt x="79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1" name="Google Shape;4789;p37"/>
            <p:cNvSpPr/>
            <p:nvPr/>
          </p:nvSpPr>
          <p:spPr>
            <a:xfrm rot="19340343">
              <a:off x="1131928" y="526027"/>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2" name="Google Shape;4790;p37"/>
            <p:cNvSpPr/>
            <p:nvPr/>
          </p:nvSpPr>
          <p:spPr>
            <a:xfrm rot="19340343">
              <a:off x="840684" y="6194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3" name="Google Shape;4791;p37"/>
            <p:cNvSpPr/>
            <p:nvPr/>
          </p:nvSpPr>
          <p:spPr>
            <a:xfrm rot="19340343">
              <a:off x="1123173" y="9351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4" name="Google Shape;4792;p37"/>
            <p:cNvSpPr/>
            <p:nvPr/>
          </p:nvSpPr>
          <p:spPr>
            <a:xfrm rot="19340343">
              <a:off x="892390" y="533228"/>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5" name="Google Shape;4793;p37"/>
            <p:cNvSpPr/>
            <p:nvPr/>
          </p:nvSpPr>
          <p:spPr>
            <a:xfrm rot="19340343">
              <a:off x="908048" y="9098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6" name="Google Shape;4794;p37"/>
            <p:cNvSpPr/>
            <p:nvPr/>
          </p:nvSpPr>
          <p:spPr>
            <a:xfrm rot="19340343">
              <a:off x="1012762" y="989688"/>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7" name="Google Shape;4795;p37"/>
            <p:cNvSpPr/>
            <p:nvPr/>
          </p:nvSpPr>
          <p:spPr>
            <a:xfrm rot="19340343">
              <a:off x="832694" y="7769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8" name="Google Shape;4796;p37"/>
            <p:cNvSpPr/>
            <p:nvPr/>
          </p:nvSpPr>
          <p:spPr>
            <a:xfrm rot="19340343">
              <a:off x="887846" y="5408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59" name="Google Shape;4797;p37"/>
            <p:cNvSpPr/>
            <p:nvPr/>
          </p:nvSpPr>
          <p:spPr>
            <a:xfrm rot="19340343">
              <a:off x="1147985" y="870118"/>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0" name="Google Shape;4798;p37"/>
            <p:cNvSpPr/>
            <p:nvPr/>
          </p:nvSpPr>
          <p:spPr>
            <a:xfrm rot="19340343">
              <a:off x="1180383" y="7005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1" name="Google Shape;4799;p37"/>
            <p:cNvSpPr/>
            <p:nvPr/>
          </p:nvSpPr>
          <p:spPr>
            <a:xfrm rot="19340343">
              <a:off x="1162470" y="8108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2" name="Google Shape;4800;p37"/>
            <p:cNvSpPr/>
            <p:nvPr/>
          </p:nvSpPr>
          <p:spPr>
            <a:xfrm rot="19340343">
              <a:off x="827459" y="6893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3" name="Google Shape;4801;p37"/>
            <p:cNvSpPr/>
            <p:nvPr/>
          </p:nvSpPr>
          <p:spPr>
            <a:xfrm rot="19340343">
              <a:off x="872532" y="867146"/>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4" name="Google Shape;4802;p37"/>
            <p:cNvSpPr/>
            <p:nvPr/>
          </p:nvSpPr>
          <p:spPr>
            <a:xfrm rot="19340343">
              <a:off x="833028" y="655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5" name="Google Shape;4803;p37"/>
            <p:cNvSpPr/>
            <p:nvPr/>
          </p:nvSpPr>
          <p:spPr>
            <a:xfrm rot="19340343">
              <a:off x="1176080" y="6594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6" name="Google Shape;4804;p37"/>
            <p:cNvSpPr/>
            <p:nvPr/>
          </p:nvSpPr>
          <p:spPr>
            <a:xfrm rot="19340343">
              <a:off x="1017165" y="993548"/>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7" name="Google Shape;4805;p37"/>
            <p:cNvSpPr/>
            <p:nvPr/>
          </p:nvSpPr>
          <p:spPr>
            <a:xfrm rot="19340343">
              <a:off x="1174250" y="754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8" name="Google Shape;4806;p37"/>
            <p:cNvSpPr/>
            <p:nvPr/>
          </p:nvSpPr>
          <p:spPr>
            <a:xfrm rot="19340343">
              <a:off x="844043" y="6164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69" name="Google Shape;4807;p37"/>
            <p:cNvSpPr/>
            <p:nvPr/>
          </p:nvSpPr>
          <p:spPr>
            <a:xfrm rot="19340343">
              <a:off x="1124743" y="9236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0" name="Google Shape;4808;p37"/>
            <p:cNvSpPr/>
            <p:nvPr/>
          </p:nvSpPr>
          <p:spPr>
            <a:xfrm rot="19340343">
              <a:off x="997372" y="9779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1" name="Google Shape;4809;p37"/>
            <p:cNvSpPr/>
            <p:nvPr/>
          </p:nvSpPr>
          <p:spPr>
            <a:xfrm rot="19340343">
              <a:off x="823021" y="752589"/>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2" name="Google Shape;4810;p37"/>
            <p:cNvSpPr/>
            <p:nvPr/>
          </p:nvSpPr>
          <p:spPr>
            <a:xfrm rot="19340343">
              <a:off x="829108" y="755480"/>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3" name="Google Shape;4811;p37"/>
            <p:cNvSpPr/>
            <p:nvPr/>
          </p:nvSpPr>
          <p:spPr>
            <a:xfrm rot="19340343">
              <a:off x="1002262" y="980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4" name="Google Shape;4812;p37"/>
            <p:cNvSpPr/>
            <p:nvPr/>
          </p:nvSpPr>
          <p:spPr>
            <a:xfrm rot="19340343">
              <a:off x="1125865" y="9080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5" name="Google Shape;4813;p37"/>
            <p:cNvSpPr/>
            <p:nvPr/>
          </p:nvSpPr>
          <p:spPr>
            <a:xfrm rot="19340343">
              <a:off x="1174347" y="635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6" name="Google Shape;4814;p37"/>
            <p:cNvSpPr/>
            <p:nvPr/>
          </p:nvSpPr>
          <p:spPr>
            <a:xfrm rot="19340343">
              <a:off x="1179608" y="734068"/>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7" name="Google Shape;4815;p37"/>
            <p:cNvSpPr/>
            <p:nvPr/>
          </p:nvSpPr>
          <p:spPr>
            <a:xfrm rot="19340343">
              <a:off x="825137" y="7033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8" name="Google Shape;4816;p37"/>
            <p:cNvSpPr/>
            <p:nvPr/>
          </p:nvSpPr>
          <p:spPr>
            <a:xfrm rot="19340343">
              <a:off x="1050978" y="470274"/>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79" name="Google Shape;4817;p37"/>
            <p:cNvSpPr/>
            <p:nvPr/>
          </p:nvSpPr>
          <p:spPr>
            <a:xfrm rot="19340343">
              <a:off x="968776" y="960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0" name="Google Shape;4818;p37"/>
            <p:cNvSpPr/>
            <p:nvPr/>
          </p:nvSpPr>
          <p:spPr>
            <a:xfrm rot="19340343">
              <a:off x="1168169" y="7705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1" name="Google Shape;4819;p37"/>
            <p:cNvSpPr/>
            <p:nvPr/>
          </p:nvSpPr>
          <p:spPr>
            <a:xfrm rot="19340343">
              <a:off x="1136965" y="53075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2" name="Google Shape;4820;p37"/>
            <p:cNvSpPr/>
            <p:nvPr/>
          </p:nvSpPr>
          <p:spPr>
            <a:xfrm rot="19340343">
              <a:off x="944316" y="9374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3" name="Google Shape;4821;p37"/>
            <p:cNvSpPr/>
            <p:nvPr/>
          </p:nvSpPr>
          <p:spPr>
            <a:xfrm rot="19340343">
              <a:off x="1177905" y="694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4" name="Google Shape;4822;p37"/>
            <p:cNvSpPr/>
            <p:nvPr/>
          </p:nvSpPr>
          <p:spPr>
            <a:xfrm rot="19340343">
              <a:off x="1032064" y="4689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5" name="Google Shape;4823;p37"/>
            <p:cNvSpPr/>
            <p:nvPr/>
          </p:nvSpPr>
          <p:spPr>
            <a:xfrm rot="19340343">
              <a:off x="846784" y="613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6" name="Google Shape;4824;p37"/>
            <p:cNvSpPr/>
            <p:nvPr/>
          </p:nvSpPr>
          <p:spPr>
            <a:xfrm rot="19340343">
              <a:off x="835947" y="6353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7" name="Google Shape;4825;p37"/>
            <p:cNvSpPr/>
            <p:nvPr/>
          </p:nvSpPr>
          <p:spPr>
            <a:xfrm rot="19340343">
              <a:off x="839127" y="6418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8" name="Google Shape;4826;p37"/>
            <p:cNvSpPr/>
            <p:nvPr/>
          </p:nvSpPr>
          <p:spPr>
            <a:xfrm rot="19340343">
              <a:off x="848688" y="8317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89" name="Google Shape;4827;p37"/>
            <p:cNvSpPr/>
            <p:nvPr/>
          </p:nvSpPr>
          <p:spPr>
            <a:xfrm rot="19340343">
              <a:off x="1149756" y="865122"/>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0" name="Google Shape;4828;p37"/>
            <p:cNvSpPr/>
            <p:nvPr/>
          </p:nvSpPr>
          <p:spPr>
            <a:xfrm rot="19340343">
              <a:off x="910363" y="5159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1" name="Google Shape;4829;p37"/>
            <p:cNvSpPr/>
            <p:nvPr/>
          </p:nvSpPr>
          <p:spPr>
            <a:xfrm rot="19340343">
              <a:off x="868652" y="8626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2" name="Google Shape;4830;p37"/>
            <p:cNvSpPr/>
            <p:nvPr/>
          </p:nvSpPr>
          <p:spPr>
            <a:xfrm rot="19340343">
              <a:off x="824625" y="6953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3" name="Google Shape;4831;p37"/>
            <p:cNvSpPr/>
            <p:nvPr/>
          </p:nvSpPr>
          <p:spPr>
            <a:xfrm rot="19340343">
              <a:off x="909479" y="519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4" name="Google Shape;4832;p37"/>
            <p:cNvSpPr/>
            <p:nvPr/>
          </p:nvSpPr>
          <p:spPr>
            <a:xfrm rot="19340343">
              <a:off x="946097" y="4937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5" name="Google Shape;4833;p37"/>
            <p:cNvSpPr/>
            <p:nvPr/>
          </p:nvSpPr>
          <p:spPr>
            <a:xfrm rot="19340343">
              <a:off x="823981" y="6980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6" name="Google Shape;4834;p37"/>
            <p:cNvSpPr/>
            <p:nvPr/>
          </p:nvSpPr>
          <p:spPr>
            <a:xfrm rot="19340343">
              <a:off x="825265" y="711646"/>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7" name="Google Shape;4835;p37"/>
            <p:cNvSpPr/>
            <p:nvPr/>
          </p:nvSpPr>
          <p:spPr>
            <a:xfrm rot="19340343">
              <a:off x="1176404" y="6648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8" name="Google Shape;4836;p37"/>
            <p:cNvSpPr/>
            <p:nvPr/>
          </p:nvSpPr>
          <p:spPr>
            <a:xfrm rot="19340343">
              <a:off x="826292" y="7610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399" name="Google Shape;4837;p37"/>
            <p:cNvSpPr/>
            <p:nvPr/>
          </p:nvSpPr>
          <p:spPr>
            <a:xfrm rot="19340343">
              <a:off x="1182709" y="6668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0" name="Google Shape;4838;p37"/>
            <p:cNvSpPr/>
            <p:nvPr/>
          </p:nvSpPr>
          <p:spPr>
            <a:xfrm rot="19340343">
              <a:off x="851538" y="83047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1" name="Google Shape;4839;p37"/>
            <p:cNvSpPr/>
            <p:nvPr/>
          </p:nvSpPr>
          <p:spPr>
            <a:xfrm rot="19340343">
              <a:off x="1177850" y="7046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2" name="Google Shape;4840;p37"/>
            <p:cNvSpPr/>
            <p:nvPr/>
          </p:nvSpPr>
          <p:spPr>
            <a:xfrm rot="19340343">
              <a:off x="862847" y="8501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3" name="Google Shape;4841;p37"/>
            <p:cNvSpPr/>
            <p:nvPr/>
          </p:nvSpPr>
          <p:spPr>
            <a:xfrm rot="19340343">
              <a:off x="1172719" y="62683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4" name="Google Shape;4842;p37"/>
            <p:cNvSpPr/>
            <p:nvPr/>
          </p:nvSpPr>
          <p:spPr>
            <a:xfrm rot="19340343">
              <a:off x="828046" y="750347"/>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5" name="Google Shape;4843;p37"/>
            <p:cNvSpPr/>
            <p:nvPr/>
          </p:nvSpPr>
          <p:spPr>
            <a:xfrm rot="19340343">
              <a:off x="825853" y="75838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6" name="Google Shape;4844;p37"/>
            <p:cNvSpPr/>
            <p:nvPr/>
          </p:nvSpPr>
          <p:spPr>
            <a:xfrm rot="19340343">
              <a:off x="1099676" y="9782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7" name="Google Shape;4845;p37"/>
            <p:cNvSpPr/>
            <p:nvPr/>
          </p:nvSpPr>
          <p:spPr>
            <a:xfrm rot="19340343">
              <a:off x="1133942" y="5301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8" name="Google Shape;4846;p37"/>
            <p:cNvSpPr/>
            <p:nvPr/>
          </p:nvSpPr>
          <p:spPr>
            <a:xfrm rot="19340343">
              <a:off x="1134667" y="53344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09" name="Google Shape;4847;p37"/>
            <p:cNvSpPr/>
            <p:nvPr/>
          </p:nvSpPr>
          <p:spPr>
            <a:xfrm rot="19340343">
              <a:off x="834988" y="6523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0" name="Google Shape;4848;p37"/>
            <p:cNvSpPr/>
            <p:nvPr/>
          </p:nvSpPr>
          <p:spPr>
            <a:xfrm rot="19340343">
              <a:off x="831105" y="6619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1" name="Google Shape;4849;p37"/>
            <p:cNvSpPr/>
            <p:nvPr/>
          </p:nvSpPr>
          <p:spPr>
            <a:xfrm rot="19340343">
              <a:off x="831804" y="65282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2" name="Google Shape;4850;p37"/>
            <p:cNvSpPr/>
            <p:nvPr/>
          </p:nvSpPr>
          <p:spPr>
            <a:xfrm rot="19340343">
              <a:off x="829162" y="66916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3" name="Google Shape;4851;p37"/>
            <p:cNvSpPr/>
            <p:nvPr/>
          </p:nvSpPr>
          <p:spPr>
            <a:xfrm rot="19340343">
              <a:off x="834934" y="783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4" name="Google Shape;4852;p37"/>
            <p:cNvSpPr/>
            <p:nvPr/>
          </p:nvSpPr>
          <p:spPr>
            <a:xfrm rot="19340343">
              <a:off x="1028349" y="99740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5" name="Google Shape;4853;p37"/>
            <p:cNvSpPr/>
            <p:nvPr/>
          </p:nvSpPr>
          <p:spPr>
            <a:xfrm rot="19340343">
              <a:off x="1134219" y="9138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6" name="Google Shape;4854;p37"/>
            <p:cNvSpPr/>
            <p:nvPr/>
          </p:nvSpPr>
          <p:spPr>
            <a:xfrm rot="19340343">
              <a:off x="987750" y="9702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17" name="Google Shape;4855;p37"/>
            <p:cNvSpPr/>
            <p:nvPr/>
          </p:nvSpPr>
          <p:spPr>
            <a:xfrm rot="19340343">
              <a:off x="1148876" y="84584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20" name="Google Shape;4856;p37"/>
            <p:cNvGrpSpPr/>
            <p:nvPr/>
          </p:nvGrpSpPr>
          <p:grpSpPr>
            <a:xfrm>
              <a:off x="839616" y="630775"/>
              <a:ext cx="7761" cy="10054"/>
              <a:chOff x="0" y="0"/>
              <a:chExt cx="7759" cy="10053"/>
            </a:xfrm>
          </p:grpSpPr>
          <p:sp>
            <p:nvSpPr>
              <p:cNvPr id="741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1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21" name="Google Shape;4857;p37"/>
            <p:cNvSpPr/>
            <p:nvPr/>
          </p:nvSpPr>
          <p:spPr>
            <a:xfrm rot="19340343">
              <a:off x="836934" y="630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24" name="Google Shape;4858;p37"/>
            <p:cNvGrpSpPr/>
            <p:nvPr/>
          </p:nvGrpSpPr>
          <p:grpSpPr>
            <a:xfrm>
              <a:off x="828987" y="675340"/>
              <a:ext cx="10055" cy="7761"/>
              <a:chOff x="0" y="0"/>
              <a:chExt cx="10053" cy="7759"/>
            </a:xfrm>
          </p:grpSpPr>
          <p:sp>
            <p:nvSpPr>
              <p:cNvPr id="742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2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27" name="Google Shape;4859;p37"/>
            <p:cNvGrpSpPr/>
            <p:nvPr/>
          </p:nvGrpSpPr>
          <p:grpSpPr>
            <a:xfrm>
              <a:off x="830524" y="675460"/>
              <a:ext cx="7760" cy="10055"/>
              <a:chOff x="0" y="0"/>
              <a:chExt cx="7759" cy="10053"/>
            </a:xfrm>
          </p:grpSpPr>
          <p:sp>
            <p:nvSpPr>
              <p:cNvPr id="74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28" name="Google Shape;4860;p37"/>
            <p:cNvSpPr/>
            <p:nvPr/>
          </p:nvSpPr>
          <p:spPr>
            <a:xfrm rot="19340343">
              <a:off x="1088819" y="483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29" name="Google Shape;4861;p37"/>
            <p:cNvSpPr/>
            <p:nvPr/>
          </p:nvSpPr>
          <p:spPr>
            <a:xfrm rot="19340343">
              <a:off x="825285" y="7061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30" name="Google Shape;4862;p37"/>
            <p:cNvSpPr/>
            <p:nvPr/>
          </p:nvSpPr>
          <p:spPr>
            <a:xfrm rot="19340343">
              <a:off x="825341" y="70797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31" name="Google Shape;4864;p37"/>
            <p:cNvSpPr/>
            <p:nvPr/>
          </p:nvSpPr>
          <p:spPr>
            <a:xfrm rot="19340343">
              <a:off x="845348" y="7074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34" name="Google Shape;4866;p37"/>
            <p:cNvGrpSpPr/>
            <p:nvPr/>
          </p:nvGrpSpPr>
          <p:grpSpPr>
            <a:xfrm>
              <a:off x="1132033" y="522182"/>
              <a:ext cx="7761" cy="10055"/>
              <a:chOff x="0" y="0"/>
              <a:chExt cx="7759" cy="10053"/>
            </a:xfrm>
          </p:grpSpPr>
          <p:sp>
            <p:nvSpPr>
              <p:cNvPr id="743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3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35" name="Google Shape;4867;p37"/>
            <p:cNvSpPr/>
            <p:nvPr/>
          </p:nvSpPr>
          <p:spPr>
            <a:xfrm rot="19340343">
              <a:off x="822714" y="7590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38" name="Google Shape;4868;p37"/>
            <p:cNvGrpSpPr/>
            <p:nvPr/>
          </p:nvGrpSpPr>
          <p:grpSpPr>
            <a:xfrm>
              <a:off x="1131104" y="525210"/>
              <a:ext cx="10055" cy="7760"/>
              <a:chOff x="0" y="0"/>
              <a:chExt cx="10053" cy="7759"/>
            </a:xfrm>
          </p:grpSpPr>
          <p:sp>
            <p:nvSpPr>
              <p:cNvPr id="743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3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41" name="Google Shape;4869;p37"/>
            <p:cNvGrpSpPr/>
            <p:nvPr/>
          </p:nvGrpSpPr>
          <p:grpSpPr>
            <a:xfrm>
              <a:off x="824964" y="763309"/>
              <a:ext cx="10055" cy="7761"/>
              <a:chOff x="0" y="0"/>
              <a:chExt cx="10053" cy="7759"/>
            </a:xfrm>
          </p:grpSpPr>
          <p:sp>
            <p:nvSpPr>
              <p:cNvPr id="743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4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42" name="Google Shape;4870;p37"/>
            <p:cNvSpPr/>
            <p:nvPr/>
          </p:nvSpPr>
          <p:spPr>
            <a:xfrm rot="19340343">
              <a:off x="828855" y="7619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45" name="Google Shape;4871;p37"/>
            <p:cNvGrpSpPr/>
            <p:nvPr/>
          </p:nvGrpSpPr>
          <p:grpSpPr>
            <a:xfrm>
              <a:off x="830617" y="778005"/>
              <a:ext cx="10055" cy="7760"/>
              <a:chOff x="0" y="0"/>
              <a:chExt cx="10053" cy="7759"/>
            </a:xfrm>
          </p:grpSpPr>
          <p:sp>
            <p:nvSpPr>
              <p:cNvPr id="744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4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46" name="Google Shape;4872;p37"/>
            <p:cNvSpPr/>
            <p:nvPr/>
          </p:nvSpPr>
          <p:spPr>
            <a:xfrm rot="19340343">
              <a:off x="829862" y="7779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47" name="Google Shape;4873;p37"/>
            <p:cNvSpPr/>
            <p:nvPr/>
          </p:nvSpPr>
          <p:spPr>
            <a:xfrm rot="19340343">
              <a:off x="833615" y="7804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48" name="Google Shape;4874;p37"/>
            <p:cNvSpPr/>
            <p:nvPr/>
          </p:nvSpPr>
          <p:spPr>
            <a:xfrm rot="19340343">
              <a:off x="858467" y="8373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51" name="Google Shape;4875;p37"/>
            <p:cNvGrpSpPr/>
            <p:nvPr/>
          </p:nvGrpSpPr>
          <p:grpSpPr>
            <a:xfrm>
              <a:off x="870325" y="854633"/>
              <a:ext cx="7760" cy="10055"/>
              <a:chOff x="0" y="0"/>
              <a:chExt cx="7759" cy="10053"/>
            </a:xfrm>
          </p:grpSpPr>
          <p:sp>
            <p:nvSpPr>
              <p:cNvPr id="744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5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54" name="Google Shape;4877;p37"/>
            <p:cNvGrpSpPr/>
            <p:nvPr/>
          </p:nvGrpSpPr>
          <p:grpSpPr>
            <a:xfrm>
              <a:off x="869272" y="859828"/>
              <a:ext cx="10055" cy="7760"/>
              <a:chOff x="0" y="0"/>
              <a:chExt cx="10053" cy="7759"/>
            </a:xfrm>
          </p:grpSpPr>
          <p:sp>
            <p:nvSpPr>
              <p:cNvPr id="745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5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55" name="Google Shape;4878;p37"/>
            <p:cNvSpPr/>
            <p:nvPr/>
          </p:nvSpPr>
          <p:spPr>
            <a:xfrm rot="19340343">
              <a:off x="1173414" y="6303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56" name="Google Shape;4879;p37"/>
            <p:cNvSpPr/>
            <p:nvPr/>
          </p:nvSpPr>
          <p:spPr>
            <a:xfrm rot="19340343">
              <a:off x="1174052" y="6312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57" name="Google Shape;4881;p37"/>
            <p:cNvSpPr/>
            <p:nvPr/>
          </p:nvSpPr>
          <p:spPr>
            <a:xfrm rot="19340343">
              <a:off x="876716" y="87980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7458" name="Google Shape;4882;p37"/>
            <p:cNvSpPr/>
            <p:nvPr/>
          </p:nvSpPr>
          <p:spPr>
            <a:xfrm rot="19340343">
              <a:off x="1181274" y="6429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59" name="Google Shape;4883;p37"/>
            <p:cNvSpPr/>
            <p:nvPr/>
          </p:nvSpPr>
          <p:spPr>
            <a:xfrm rot="19340343">
              <a:off x="1182253" y="702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60" name="Google Shape;4884;p37"/>
            <p:cNvSpPr/>
            <p:nvPr/>
          </p:nvSpPr>
          <p:spPr>
            <a:xfrm rot="19340343">
              <a:off x="1175045" y="7330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63" name="Google Shape;4886;p37"/>
            <p:cNvGrpSpPr/>
            <p:nvPr/>
          </p:nvGrpSpPr>
          <p:grpSpPr>
            <a:xfrm>
              <a:off x="1170647" y="765201"/>
              <a:ext cx="10055" cy="7761"/>
              <a:chOff x="0" y="0"/>
              <a:chExt cx="10053" cy="7759"/>
            </a:xfrm>
          </p:grpSpPr>
          <p:sp>
            <p:nvSpPr>
              <p:cNvPr id="746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6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64" name="Google Shape;4887;p37"/>
            <p:cNvSpPr/>
            <p:nvPr/>
          </p:nvSpPr>
          <p:spPr>
            <a:xfrm rot="19340343">
              <a:off x="946751" y="939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65" name="Google Shape;4888;p37"/>
            <p:cNvSpPr/>
            <p:nvPr/>
          </p:nvSpPr>
          <p:spPr>
            <a:xfrm rot="19340343">
              <a:off x="951512" y="943240"/>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66" name="Google Shape;4889;p37"/>
            <p:cNvSpPr/>
            <p:nvPr/>
          </p:nvSpPr>
          <p:spPr>
            <a:xfrm rot="19340343">
              <a:off x="1169436" y="79231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69" name="Google Shape;4890;p37"/>
            <p:cNvGrpSpPr/>
            <p:nvPr/>
          </p:nvGrpSpPr>
          <p:grpSpPr>
            <a:xfrm>
              <a:off x="1169995" y="796113"/>
              <a:ext cx="10055" cy="7760"/>
              <a:chOff x="0" y="0"/>
              <a:chExt cx="10053" cy="7759"/>
            </a:xfrm>
          </p:grpSpPr>
          <p:sp>
            <p:nvSpPr>
              <p:cNvPr id="746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6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70" name="Google Shape;4891;p37"/>
            <p:cNvSpPr/>
            <p:nvPr/>
          </p:nvSpPr>
          <p:spPr>
            <a:xfrm rot="19340343">
              <a:off x="1119734" y="9477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71" name="Google Shape;4892;p37"/>
            <p:cNvSpPr/>
            <p:nvPr/>
          </p:nvSpPr>
          <p:spPr>
            <a:xfrm rot="19340343">
              <a:off x="1030627" y="1005692"/>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9600" y="-12000"/>
                    <a:pt x="9600" y="9600"/>
                  </a:cubicBezTo>
                  <a:cubicBezTo>
                    <a:pt x="-12000" y="96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74" name="Google Shape;4893;p37"/>
            <p:cNvGrpSpPr/>
            <p:nvPr/>
          </p:nvGrpSpPr>
          <p:grpSpPr>
            <a:xfrm>
              <a:off x="1127063" y="932655"/>
              <a:ext cx="7761" cy="10055"/>
              <a:chOff x="0" y="0"/>
              <a:chExt cx="7759" cy="10053"/>
            </a:xfrm>
          </p:grpSpPr>
          <p:sp>
            <p:nvSpPr>
              <p:cNvPr id="747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7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75" name="Google Shape;4894;p37"/>
            <p:cNvSpPr/>
            <p:nvPr/>
          </p:nvSpPr>
          <p:spPr>
            <a:xfrm rot="19340343">
              <a:off x="1130966" y="9182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76" name="Google Shape;4895;p37"/>
            <p:cNvSpPr/>
            <p:nvPr/>
          </p:nvSpPr>
          <p:spPr>
            <a:xfrm rot="19340343">
              <a:off x="1137679" y="8998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479" name="Google Shape;4896;p37"/>
            <p:cNvGrpSpPr/>
            <p:nvPr/>
          </p:nvGrpSpPr>
          <p:grpSpPr>
            <a:xfrm>
              <a:off x="1130187" y="906237"/>
              <a:ext cx="10055" cy="7761"/>
              <a:chOff x="0" y="0"/>
              <a:chExt cx="10053" cy="7759"/>
            </a:xfrm>
          </p:grpSpPr>
          <p:sp>
            <p:nvSpPr>
              <p:cNvPr id="747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7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82" name="Google Shape;4897;p37"/>
            <p:cNvGrpSpPr/>
            <p:nvPr/>
          </p:nvGrpSpPr>
          <p:grpSpPr>
            <a:xfrm>
              <a:off x="1010939" y="986949"/>
              <a:ext cx="10055" cy="7760"/>
              <a:chOff x="0" y="0"/>
              <a:chExt cx="10053" cy="7759"/>
            </a:xfrm>
          </p:grpSpPr>
          <p:sp>
            <p:nvSpPr>
              <p:cNvPr id="748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8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85" name="Google Shape;4899;p37"/>
            <p:cNvGrpSpPr/>
            <p:nvPr/>
          </p:nvGrpSpPr>
          <p:grpSpPr>
            <a:xfrm>
              <a:off x="909303" y="518219"/>
              <a:ext cx="7761" cy="10055"/>
              <a:chOff x="0" y="0"/>
              <a:chExt cx="7759" cy="10053"/>
            </a:xfrm>
          </p:grpSpPr>
          <p:sp>
            <p:nvSpPr>
              <p:cNvPr id="748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8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88" name="Google Shape;4900;p37"/>
            <p:cNvGrpSpPr/>
            <p:nvPr/>
          </p:nvGrpSpPr>
          <p:grpSpPr>
            <a:xfrm>
              <a:off x="913594" y="515647"/>
              <a:ext cx="10055" cy="7760"/>
              <a:chOff x="0" y="0"/>
              <a:chExt cx="10053" cy="7759"/>
            </a:xfrm>
          </p:grpSpPr>
          <p:sp>
            <p:nvSpPr>
              <p:cNvPr id="748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8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491" name="Google Shape;4901;p37"/>
            <p:cNvGrpSpPr/>
            <p:nvPr/>
          </p:nvGrpSpPr>
          <p:grpSpPr>
            <a:xfrm>
              <a:off x="951570" y="489464"/>
              <a:ext cx="7761" cy="10055"/>
              <a:chOff x="0" y="0"/>
              <a:chExt cx="7759" cy="10053"/>
            </a:xfrm>
          </p:grpSpPr>
          <p:sp>
            <p:nvSpPr>
              <p:cNvPr id="748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9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92" name="Google Shape;4903;p37"/>
            <p:cNvSpPr/>
            <p:nvPr/>
          </p:nvSpPr>
          <p:spPr>
            <a:xfrm rot="19340343">
              <a:off x="1150990" y="8609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93" name="Google Shape;4904;p37"/>
            <p:cNvSpPr/>
            <p:nvPr/>
          </p:nvSpPr>
          <p:spPr>
            <a:xfrm rot="19340343">
              <a:off x="950672" y="4864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94" name="Google Shape;4905;p37"/>
            <p:cNvSpPr/>
            <p:nvPr/>
          </p:nvSpPr>
          <p:spPr>
            <a:xfrm rot="19340343">
              <a:off x="955294" y="48648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495" name="Google Shape;4906;p37"/>
            <p:cNvSpPr/>
            <p:nvPr/>
          </p:nvSpPr>
          <p:spPr>
            <a:xfrm rot="19340343">
              <a:off x="994047" y="47442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498" name="Google Shape;4907;p37"/>
            <p:cNvGrpSpPr/>
            <p:nvPr/>
          </p:nvGrpSpPr>
          <p:grpSpPr>
            <a:xfrm>
              <a:off x="1162615" y="818597"/>
              <a:ext cx="10055" cy="7760"/>
              <a:chOff x="0" y="0"/>
              <a:chExt cx="10053" cy="7759"/>
            </a:xfrm>
          </p:grpSpPr>
          <p:sp>
            <p:nvSpPr>
              <p:cNvPr id="749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9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01" name="Google Shape;4908;p37"/>
            <p:cNvGrpSpPr/>
            <p:nvPr/>
          </p:nvGrpSpPr>
          <p:grpSpPr>
            <a:xfrm>
              <a:off x="1158842" y="819172"/>
              <a:ext cx="7761" cy="10055"/>
              <a:chOff x="0" y="0"/>
              <a:chExt cx="7759" cy="10053"/>
            </a:xfrm>
          </p:grpSpPr>
          <p:sp>
            <p:nvSpPr>
              <p:cNvPr id="749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0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02" name="Google Shape;4909;p37"/>
            <p:cNvSpPr/>
            <p:nvPr/>
          </p:nvSpPr>
          <p:spPr>
            <a:xfrm rot="19340343">
              <a:off x="863832" y="5820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03" name="Google Shape;4910;p37"/>
            <p:cNvSpPr/>
            <p:nvPr/>
          </p:nvSpPr>
          <p:spPr>
            <a:xfrm rot="19340343">
              <a:off x="1164434" y="8075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06" name="Google Shape;4911;p37"/>
            <p:cNvGrpSpPr/>
            <p:nvPr/>
          </p:nvGrpSpPr>
          <p:grpSpPr>
            <a:xfrm>
              <a:off x="1159353" y="815149"/>
              <a:ext cx="7761" cy="10054"/>
              <a:chOff x="0" y="0"/>
              <a:chExt cx="7759" cy="10053"/>
            </a:xfrm>
          </p:grpSpPr>
          <p:sp>
            <p:nvSpPr>
              <p:cNvPr id="750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0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07" name="Google Shape;4912;p37"/>
            <p:cNvSpPr/>
            <p:nvPr/>
          </p:nvSpPr>
          <p:spPr>
            <a:xfrm rot="19340343">
              <a:off x="1026354" y="4692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08" name="Google Shape;4913;p37"/>
            <p:cNvSpPr/>
            <p:nvPr/>
          </p:nvSpPr>
          <p:spPr>
            <a:xfrm rot="19340343">
              <a:off x="847498" y="61502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511" name="Google Shape;4914;p37"/>
            <p:cNvGrpSpPr/>
            <p:nvPr/>
          </p:nvGrpSpPr>
          <p:grpSpPr>
            <a:xfrm>
              <a:off x="847795" y="614934"/>
              <a:ext cx="7760" cy="10054"/>
              <a:chOff x="0" y="0"/>
              <a:chExt cx="7759" cy="10053"/>
            </a:xfrm>
          </p:grpSpPr>
          <p:sp>
            <p:nvSpPr>
              <p:cNvPr id="750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14" name="Google Shape;4915;p37"/>
            <p:cNvGrpSpPr/>
            <p:nvPr/>
          </p:nvGrpSpPr>
          <p:grpSpPr>
            <a:xfrm>
              <a:off x="970083" y="959194"/>
              <a:ext cx="7761" cy="10055"/>
              <a:chOff x="0" y="0"/>
              <a:chExt cx="7759" cy="10053"/>
            </a:xfrm>
          </p:grpSpPr>
          <p:sp>
            <p:nvSpPr>
              <p:cNvPr id="751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3"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15" name="Google Shape;4917;p37"/>
            <p:cNvSpPr/>
            <p:nvPr/>
          </p:nvSpPr>
          <p:spPr>
            <a:xfrm rot="19340343">
              <a:off x="966171" y="9569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16" name="Google Shape;4918;p37"/>
            <p:cNvSpPr/>
            <p:nvPr/>
          </p:nvSpPr>
          <p:spPr>
            <a:xfrm rot="19340343">
              <a:off x="837872" y="6243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17" name="Google Shape;4920;p37"/>
            <p:cNvSpPr/>
            <p:nvPr/>
          </p:nvSpPr>
          <p:spPr>
            <a:xfrm rot="19340343">
              <a:off x="1146927" y="2970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20" name="Google Shape;4921;p37"/>
            <p:cNvGrpSpPr/>
            <p:nvPr/>
          </p:nvGrpSpPr>
          <p:grpSpPr>
            <a:xfrm>
              <a:off x="677722" y="933175"/>
              <a:ext cx="7760" cy="10055"/>
              <a:chOff x="0" y="0"/>
              <a:chExt cx="7759" cy="10053"/>
            </a:xfrm>
          </p:grpSpPr>
          <p:sp>
            <p:nvSpPr>
              <p:cNvPr id="751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23" name="Google Shape;4922;p37"/>
            <p:cNvGrpSpPr/>
            <p:nvPr/>
          </p:nvGrpSpPr>
          <p:grpSpPr>
            <a:xfrm>
              <a:off x="774111" y="1055739"/>
              <a:ext cx="7761" cy="10054"/>
              <a:chOff x="0" y="0"/>
              <a:chExt cx="7759" cy="10053"/>
            </a:xfrm>
          </p:grpSpPr>
          <p:sp>
            <p:nvSpPr>
              <p:cNvPr id="752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2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26" name="Google Shape;4923;p37"/>
            <p:cNvGrpSpPr/>
            <p:nvPr/>
          </p:nvGrpSpPr>
          <p:grpSpPr>
            <a:xfrm>
              <a:off x="742516" y="422060"/>
              <a:ext cx="7760" cy="10055"/>
              <a:chOff x="0" y="0"/>
              <a:chExt cx="7759" cy="10053"/>
            </a:xfrm>
          </p:grpSpPr>
          <p:sp>
            <p:nvSpPr>
              <p:cNvPr id="752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29" name="Google Shape;4924;p37"/>
            <p:cNvGrpSpPr/>
            <p:nvPr/>
          </p:nvGrpSpPr>
          <p:grpSpPr>
            <a:xfrm>
              <a:off x="675716" y="530858"/>
              <a:ext cx="10055" cy="7760"/>
              <a:chOff x="0" y="0"/>
              <a:chExt cx="10053" cy="7759"/>
            </a:xfrm>
          </p:grpSpPr>
          <p:sp>
            <p:nvSpPr>
              <p:cNvPr id="752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2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30" name="Google Shape;4925;p37"/>
            <p:cNvSpPr/>
            <p:nvPr/>
          </p:nvSpPr>
          <p:spPr>
            <a:xfrm rot="19340343">
              <a:off x="672695" y="5325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33" name="Google Shape;4926;p37"/>
            <p:cNvGrpSpPr/>
            <p:nvPr/>
          </p:nvGrpSpPr>
          <p:grpSpPr>
            <a:xfrm>
              <a:off x="1120556" y="289143"/>
              <a:ext cx="7761" cy="10054"/>
              <a:chOff x="0" y="0"/>
              <a:chExt cx="7759" cy="10053"/>
            </a:xfrm>
          </p:grpSpPr>
          <p:sp>
            <p:nvSpPr>
              <p:cNvPr id="753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3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36" name="Google Shape;4927;p37"/>
            <p:cNvGrpSpPr/>
            <p:nvPr/>
          </p:nvGrpSpPr>
          <p:grpSpPr>
            <a:xfrm>
              <a:off x="1151224" y="299499"/>
              <a:ext cx="7760" cy="10055"/>
              <a:chOff x="0" y="0"/>
              <a:chExt cx="7759" cy="10053"/>
            </a:xfrm>
          </p:grpSpPr>
          <p:sp>
            <p:nvSpPr>
              <p:cNvPr id="753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3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37" name="Google Shape;4928;p37"/>
            <p:cNvSpPr/>
            <p:nvPr/>
          </p:nvSpPr>
          <p:spPr>
            <a:xfrm rot="19340343">
              <a:off x="1190149" y="3016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40" name="Google Shape;4930;p37"/>
            <p:cNvGrpSpPr/>
            <p:nvPr/>
          </p:nvGrpSpPr>
          <p:grpSpPr>
            <a:xfrm>
              <a:off x="634363" y="751588"/>
              <a:ext cx="10055" cy="7761"/>
              <a:chOff x="0" y="0"/>
              <a:chExt cx="10053" cy="7759"/>
            </a:xfrm>
          </p:grpSpPr>
          <p:sp>
            <p:nvSpPr>
              <p:cNvPr id="753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3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41" name="Google Shape;4931;p37"/>
            <p:cNvSpPr/>
            <p:nvPr/>
          </p:nvSpPr>
          <p:spPr>
            <a:xfrm rot="19340343">
              <a:off x="1200674" y="907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2" name="Google Shape;4932;p37"/>
            <p:cNvSpPr/>
            <p:nvPr/>
          </p:nvSpPr>
          <p:spPr>
            <a:xfrm rot="19340343">
              <a:off x="1241870" y="7949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3" name="Google Shape;4933;p37"/>
            <p:cNvSpPr/>
            <p:nvPr/>
          </p:nvSpPr>
          <p:spPr>
            <a:xfrm rot="19340343">
              <a:off x="1243520" y="792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4" name="Google Shape;4934;p37"/>
            <p:cNvSpPr/>
            <p:nvPr/>
          </p:nvSpPr>
          <p:spPr>
            <a:xfrm rot="19340343">
              <a:off x="991752" y="1161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45" name="Google Shape;4935;p37"/>
            <p:cNvSpPr/>
            <p:nvPr/>
          </p:nvSpPr>
          <p:spPr>
            <a:xfrm rot="19340343">
              <a:off x="994481" y="115878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48" name="Google Shape;4936;p37"/>
            <p:cNvGrpSpPr/>
            <p:nvPr/>
          </p:nvGrpSpPr>
          <p:grpSpPr>
            <a:xfrm>
              <a:off x="1004305" y="1155832"/>
              <a:ext cx="7760" cy="10055"/>
              <a:chOff x="0" y="0"/>
              <a:chExt cx="7759" cy="10053"/>
            </a:xfrm>
          </p:grpSpPr>
          <p:sp>
            <p:nvSpPr>
              <p:cNvPr id="754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4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51" name="Google Shape;4937;p37"/>
            <p:cNvGrpSpPr/>
            <p:nvPr/>
          </p:nvGrpSpPr>
          <p:grpSpPr>
            <a:xfrm>
              <a:off x="1010277" y="1151223"/>
              <a:ext cx="7760" cy="10055"/>
              <a:chOff x="0" y="0"/>
              <a:chExt cx="7759" cy="10053"/>
            </a:xfrm>
          </p:grpSpPr>
          <p:sp>
            <p:nvSpPr>
              <p:cNvPr id="754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5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54" name="Google Shape;4938;p37"/>
            <p:cNvGrpSpPr/>
            <p:nvPr/>
          </p:nvGrpSpPr>
          <p:grpSpPr>
            <a:xfrm>
              <a:off x="1009614" y="1152237"/>
              <a:ext cx="10055" cy="7760"/>
              <a:chOff x="0" y="0"/>
              <a:chExt cx="10053" cy="7759"/>
            </a:xfrm>
          </p:grpSpPr>
          <p:sp>
            <p:nvSpPr>
              <p:cNvPr id="755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55" name="Google Shape;4939;p37"/>
            <p:cNvSpPr/>
            <p:nvPr/>
          </p:nvSpPr>
          <p:spPr>
            <a:xfrm rot="19340343">
              <a:off x="987796" y="11666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6" name="Google Shape;4940;p37"/>
            <p:cNvSpPr/>
            <p:nvPr/>
          </p:nvSpPr>
          <p:spPr>
            <a:xfrm rot="19340343">
              <a:off x="986503" y="11697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7" name="Google Shape;4941;p37"/>
            <p:cNvSpPr/>
            <p:nvPr/>
          </p:nvSpPr>
          <p:spPr>
            <a:xfrm rot="19340343">
              <a:off x="1213549" y="11013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8" name="Google Shape;4942;p37"/>
            <p:cNvSpPr/>
            <p:nvPr/>
          </p:nvSpPr>
          <p:spPr>
            <a:xfrm rot="19340343">
              <a:off x="1197488" y="10937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59" name="Google Shape;4943;p37"/>
            <p:cNvSpPr/>
            <p:nvPr/>
          </p:nvSpPr>
          <p:spPr>
            <a:xfrm rot="19340343">
              <a:off x="1195299" y="10909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0" name="Google Shape;4944;p37"/>
            <p:cNvSpPr/>
            <p:nvPr/>
          </p:nvSpPr>
          <p:spPr>
            <a:xfrm rot="19340343">
              <a:off x="1225443" y="11044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1" name="Google Shape;4945;p37"/>
            <p:cNvSpPr/>
            <p:nvPr/>
          </p:nvSpPr>
          <p:spPr>
            <a:xfrm rot="19340343">
              <a:off x="1207984" y="109611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2" name="Google Shape;4946;p37"/>
            <p:cNvSpPr/>
            <p:nvPr/>
          </p:nvSpPr>
          <p:spPr>
            <a:xfrm rot="19340343">
              <a:off x="1204372" y="109799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3" name="Google Shape;4947;p37"/>
            <p:cNvSpPr/>
            <p:nvPr/>
          </p:nvSpPr>
          <p:spPr>
            <a:xfrm rot="19340343">
              <a:off x="1221523" y="11043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4" name="Google Shape;4948;p37"/>
            <p:cNvSpPr/>
            <p:nvPr/>
          </p:nvSpPr>
          <p:spPr>
            <a:xfrm rot="19340343">
              <a:off x="1223288" y="11042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5" name="Google Shape;4949;p37"/>
            <p:cNvSpPr/>
            <p:nvPr/>
          </p:nvSpPr>
          <p:spPr>
            <a:xfrm rot="19340343">
              <a:off x="1227606" y="11045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6" name="Google Shape;4950;p37"/>
            <p:cNvSpPr/>
            <p:nvPr/>
          </p:nvSpPr>
          <p:spPr>
            <a:xfrm rot="19340343">
              <a:off x="1140802" y="11808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7" name="Google Shape;4951;p37"/>
            <p:cNvSpPr/>
            <p:nvPr/>
          </p:nvSpPr>
          <p:spPr>
            <a:xfrm rot="19340343">
              <a:off x="1210892" y="11270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8" name="Google Shape;4952;p37"/>
            <p:cNvSpPr/>
            <p:nvPr/>
          </p:nvSpPr>
          <p:spPr>
            <a:xfrm rot="19340343">
              <a:off x="1189915" y="1116374"/>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69" name="Google Shape;4953;p37"/>
            <p:cNvSpPr/>
            <p:nvPr/>
          </p:nvSpPr>
          <p:spPr>
            <a:xfrm rot="19340343">
              <a:off x="1004830" y="11934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70" name="Google Shape;4954;p37"/>
            <p:cNvSpPr/>
            <p:nvPr/>
          </p:nvSpPr>
          <p:spPr>
            <a:xfrm rot="19340343">
              <a:off x="1030150" y="1113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71" name="Google Shape;4955;p37"/>
            <p:cNvSpPr/>
            <p:nvPr/>
          </p:nvSpPr>
          <p:spPr>
            <a:xfrm rot="19340343">
              <a:off x="1014909" y="112894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74" name="Google Shape;4956;p37"/>
            <p:cNvGrpSpPr/>
            <p:nvPr/>
          </p:nvGrpSpPr>
          <p:grpSpPr>
            <a:xfrm>
              <a:off x="1022150" y="1121709"/>
              <a:ext cx="10054" cy="7760"/>
              <a:chOff x="0" y="0"/>
              <a:chExt cx="10053" cy="7759"/>
            </a:xfrm>
          </p:grpSpPr>
          <p:sp>
            <p:nvSpPr>
              <p:cNvPr id="757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7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75" name="Google Shape;4957;p37"/>
            <p:cNvSpPr/>
            <p:nvPr/>
          </p:nvSpPr>
          <p:spPr>
            <a:xfrm rot="19340343">
              <a:off x="1061028" y="10581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78" name="Google Shape;4958;p37"/>
            <p:cNvGrpSpPr/>
            <p:nvPr/>
          </p:nvGrpSpPr>
          <p:grpSpPr>
            <a:xfrm>
              <a:off x="1054948" y="1045040"/>
              <a:ext cx="7761" cy="10055"/>
              <a:chOff x="0" y="0"/>
              <a:chExt cx="7759" cy="10053"/>
            </a:xfrm>
          </p:grpSpPr>
          <p:sp>
            <p:nvSpPr>
              <p:cNvPr id="757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7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79" name="Google Shape;4959;p37"/>
            <p:cNvSpPr/>
            <p:nvPr/>
          </p:nvSpPr>
          <p:spPr>
            <a:xfrm rot="19340343">
              <a:off x="1059347" y="10606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0" name="Google Shape;4961;p37"/>
            <p:cNvSpPr/>
            <p:nvPr/>
          </p:nvSpPr>
          <p:spPr>
            <a:xfrm rot="19340343">
              <a:off x="1177927" y="108164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83" name="Google Shape;4962;p37"/>
            <p:cNvGrpSpPr/>
            <p:nvPr/>
          </p:nvGrpSpPr>
          <p:grpSpPr>
            <a:xfrm>
              <a:off x="1166997" y="1083878"/>
              <a:ext cx="10055" cy="7761"/>
              <a:chOff x="0" y="0"/>
              <a:chExt cx="10053" cy="7759"/>
            </a:xfrm>
          </p:grpSpPr>
          <p:sp>
            <p:nvSpPr>
              <p:cNvPr id="758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8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84" name="Google Shape;4963;p37"/>
            <p:cNvSpPr/>
            <p:nvPr/>
          </p:nvSpPr>
          <p:spPr>
            <a:xfrm rot="19340343">
              <a:off x="1168115" y="108423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5" name="Google Shape;4964;p37"/>
            <p:cNvSpPr/>
            <p:nvPr/>
          </p:nvSpPr>
          <p:spPr>
            <a:xfrm rot="19340343">
              <a:off x="1177557" y="1086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6" name="Google Shape;4966;p37"/>
            <p:cNvSpPr/>
            <p:nvPr/>
          </p:nvSpPr>
          <p:spPr>
            <a:xfrm rot="19340343">
              <a:off x="1103928" y="103846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87" name="Google Shape;4967;p37"/>
            <p:cNvSpPr/>
            <p:nvPr/>
          </p:nvSpPr>
          <p:spPr>
            <a:xfrm rot="19340343">
              <a:off x="1118601" y="11056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590" name="Google Shape;4968;p37"/>
            <p:cNvGrpSpPr/>
            <p:nvPr/>
          </p:nvGrpSpPr>
          <p:grpSpPr>
            <a:xfrm>
              <a:off x="1258177" y="1113812"/>
              <a:ext cx="10055" cy="7761"/>
              <a:chOff x="0" y="0"/>
              <a:chExt cx="10053" cy="7759"/>
            </a:xfrm>
          </p:grpSpPr>
          <p:sp>
            <p:nvSpPr>
              <p:cNvPr id="758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8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593" name="Google Shape;4969;p37"/>
            <p:cNvGrpSpPr/>
            <p:nvPr/>
          </p:nvGrpSpPr>
          <p:grpSpPr>
            <a:xfrm>
              <a:off x="1851170" y="1149463"/>
              <a:ext cx="10055" cy="7761"/>
              <a:chOff x="0" y="0"/>
              <a:chExt cx="10053" cy="7759"/>
            </a:xfrm>
          </p:grpSpPr>
          <p:sp>
            <p:nvSpPr>
              <p:cNvPr id="7591"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92"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94" name="Google Shape;4970;p37"/>
            <p:cNvSpPr/>
            <p:nvPr/>
          </p:nvSpPr>
          <p:spPr>
            <a:xfrm rot="19340343">
              <a:off x="1853211" y="11436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95" name="Google Shape;4972;p37"/>
            <p:cNvSpPr/>
            <p:nvPr/>
          </p:nvSpPr>
          <p:spPr>
            <a:xfrm rot="19340343">
              <a:off x="1045286" y="1094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96" name="Google Shape;4973;p37"/>
            <p:cNvSpPr/>
            <p:nvPr/>
          </p:nvSpPr>
          <p:spPr>
            <a:xfrm rot="19340343">
              <a:off x="1153853" y="55064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597" name="Google Shape;4974;p37"/>
            <p:cNvSpPr/>
            <p:nvPr/>
          </p:nvSpPr>
          <p:spPr>
            <a:xfrm rot="19340343">
              <a:off x="1591868" y="1317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600" name="Google Shape;4975;p37"/>
            <p:cNvGrpSpPr/>
            <p:nvPr/>
          </p:nvGrpSpPr>
          <p:grpSpPr>
            <a:xfrm>
              <a:off x="1026512" y="1025228"/>
              <a:ext cx="7760" cy="10055"/>
              <a:chOff x="0" y="0"/>
              <a:chExt cx="7759" cy="10053"/>
            </a:xfrm>
          </p:grpSpPr>
          <p:sp>
            <p:nvSpPr>
              <p:cNvPr id="75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9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603" name="Google Shape;4976;p37"/>
            <p:cNvGrpSpPr/>
            <p:nvPr/>
          </p:nvGrpSpPr>
          <p:grpSpPr>
            <a:xfrm>
              <a:off x="1137223" y="913464"/>
              <a:ext cx="7760" cy="10055"/>
              <a:chOff x="0" y="0"/>
              <a:chExt cx="7759" cy="10053"/>
            </a:xfrm>
          </p:grpSpPr>
          <p:sp>
            <p:nvSpPr>
              <p:cNvPr id="760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60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sp>
        <p:nvSpPr>
          <p:cNvPr id="7605" name="Google Shape;4977;p37"/>
          <p:cNvSpPr/>
          <p:nvPr/>
        </p:nvSpPr>
        <p:spPr>
          <a:xfrm rot="18449427">
            <a:off x="-824423" y="3249902"/>
            <a:ext cx="1749734" cy="1130595"/>
          </a:xfrm>
          <a:custGeom>
            <a:avLst/>
            <a:gdLst/>
            <a:ahLst/>
            <a:cxnLst>
              <a:cxn ang="0">
                <a:pos x="wd2" y="hd2"/>
              </a:cxn>
              <a:cxn ang="5400000">
                <a:pos x="wd2" y="hd2"/>
              </a:cxn>
              <a:cxn ang="10800000">
                <a:pos x="wd2" y="hd2"/>
              </a:cxn>
              <a:cxn ang="16200000">
                <a:pos x="wd2" y="hd2"/>
              </a:cxn>
            </a:cxnLst>
            <a:rect l="0" t="0" r="r" b="b"/>
            <a:pathLst>
              <a:path w="21529" h="21600" extrusionOk="0">
                <a:moveTo>
                  <a:pt x="15052" y="1616"/>
                </a:moveTo>
                <a:cubicBezTo>
                  <a:pt x="15855" y="1616"/>
                  <a:pt x="16624" y="1962"/>
                  <a:pt x="17343" y="2629"/>
                </a:cubicBezTo>
                <a:cubicBezTo>
                  <a:pt x="18603" y="3780"/>
                  <a:pt x="19527" y="5414"/>
                  <a:pt x="20145" y="7424"/>
                </a:cubicBezTo>
                <a:cubicBezTo>
                  <a:pt x="20639" y="9028"/>
                  <a:pt x="20743" y="10655"/>
                  <a:pt x="20476" y="12351"/>
                </a:cubicBezTo>
                <a:cubicBezTo>
                  <a:pt x="20269" y="13694"/>
                  <a:pt x="19937" y="14906"/>
                  <a:pt x="19345" y="15965"/>
                </a:cubicBezTo>
                <a:cubicBezTo>
                  <a:pt x="18579" y="17338"/>
                  <a:pt x="17615" y="18106"/>
                  <a:pt x="16439" y="18236"/>
                </a:cubicBezTo>
                <a:cubicBezTo>
                  <a:pt x="16315" y="18236"/>
                  <a:pt x="16191" y="18267"/>
                  <a:pt x="16068" y="18267"/>
                </a:cubicBezTo>
                <a:cubicBezTo>
                  <a:pt x="15594" y="18267"/>
                  <a:pt x="15100" y="18136"/>
                  <a:pt x="14625" y="18014"/>
                </a:cubicBezTo>
                <a:cubicBezTo>
                  <a:pt x="14111" y="17853"/>
                  <a:pt x="13577" y="17661"/>
                  <a:pt x="13044" y="17530"/>
                </a:cubicBezTo>
                <a:cubicBezTo>
                  <a:pt x="12459" y="17384"/>
                  <a:pt x="11871" y="17313"/>
                  <a:pt x="11283" y="17313"/>
                </a:cubicBezTo>
                <a:cubicBezTo>
                  <a:pt x="10728" y="17313"/>
                  <a:pt x="10174" y="17376"/>
                  <a:pt x="9624" y="17499"/>
                </a:cubicBezTo>
                <a:cubicBezTo>
                  <a:pt x="8636" y="17691"/>
                  <a:pt x="7687" y="18075"/>
                  <a:pt x="6743" y="18520"/>
                </a:cubicBezTo>
                <a:cubicBezTo>
                  <a:pt x="5977" y="18904"/>
                  <a:pt x="5216" y="19257"/>
                  <a:pt x="4435" y="19610"/>
                </a:cubicBezTo>
                <a:cubicBezTo>
                  <a:pt x="3902" y="19832"/>
                  <a:pt x="3363" y="20024"/>
                  <a:pt x="2809" y="20085"/>
                </a:cubicBezTo>
                <a:cubicBezTo>
                  <a:pt x="2677" y="20117"/>
                  <a:pt x="2550" y="20134"/>
                  <a:pt x="2423" y="20134"/>
                </a:cubicBezTo>
                <a:cubicBezTo>
                  <a:pt x="2271" y="20134"/>
                  <a:pt x="2121" y="20109"/>
                  <a:pt x="1964" y="20054"/>
                </a:cubicBezTo>
                <a:cubicBezTo>
                  <a:pt x="1925" y="20054"/>
                  <a:pt x="1881" y="20024"/>
                  <a:pt x="1861" y="20024"/>
                </a:cubicBezTo>
                <a:cubicBezTo>
                  <a:pt x="1367" y="19801"/>
                  <a:pt x="1060" y="19257"/>
                  <a:pt x="996" y="18459"/>
                </a:cubicBezTo>
                <a:cubicBezTo>
                  <a:pt x="976" y="17944"/>
                  <a:pt x="1035" y="17469"/>
                  <a:pt x="1159" y="16985"/>
                </a:cubicBezTo>
                <a:cubicBezTo>
                  <a:pt x="1347" y="16249"/>
                  <a:pt x="1633" y="15612"/>
                  <a:pt x="2024" y="15098"/>
                </a:cubicBezTo>
                <a:cubicBezTo>
                  <a:pt x="2459" y="14461"/>
                  <a:pt x="2973" y="13985"/>
                  <a:pt x="3506" y="13602"/>
                </a:cubicBezTo>
                <a:cubicBezTo>
                  <a:pt x="3981" y="13249"/>
                  <a:pt x="4475" y="12957"/>
                  <a:pt x="4969" y="12673"/>
                </a:cubicBezTo>
                <a:cubicBezTo>
                  <a:pt x="5631" y="12320"/>
                  <a:pt x="6269" y="11936"/>
                  <a:pt x="6906" y="11553"/>
                </a:cubicBezTo>
                <a:cubicBezTo>
                  <a:pt x="7460" y="11230"/>
                  <a:pt x="7978" y="10816"/>
                  <a:pt x="8448" y="10371"/>
                </a:cubicBezTo>
                <a:cubicBezTo>
                  <a:pt x="9170" y="9665"/>
                  <a:pt x="9767" y="8767"/>
                  <a:pt x="10202" y="7655"/>
                </a:cubicBezTo>
                <a:cubicBezTo>
                  <a:pt x="10242" y="7555"/>
                  <a:pt x="10281" y="7424"/>
                  <a:pt x="10346" y="7333"/>
                </a:cubicBezTo>
                <a:cubicBezTo>
                  <a:pt x="10573" y="6849"/>
                  <a:pt x="10756" y="6312"/>
                  <a:pt x="10943" y="5767"/>
                </a:cubicBezTo>
                <a:cubicBezTo>
                  <a:pt x="11023" y="5506"/>
                  <a:pt x="11126" y="5253"/>
                  <a:pt x="11210" y="5031"/>
                </a:cubicBezTo>
                <a:cubicBezTo>
                  <a:pt x="11784" y="3335"/>
                  <a:pt x="12693" y="2314"/>
                  <a:pt x="13864" y="1861"/>
                </a:cubicBezTo>
                <a:cubicBezTo>
                  <a:pt x="14267" y="1696"/>
                  <a:pt x="14663" y="1616"/>
                  <a:pt x="15052" y="1616"/>
                </a:cubicBezTo>
                <a:close/>
                <a:moveTo>
                  <a:pt x="15047" y="0"/>
                </a:moveTo>
                <a:cubicBezTo>
                  <a:pt x="14692" y="0"/>
                  <a:pt x="14332" y="57"/>
                  <a:pt x="13968" y="174"/>
                </a:cubicBezTo>
                <a:cubicBezTo>
                  <a:pt x="12322" y="649"/>
                  <a:pt x="11067" y="1992"/>
                  <a:pt x="10281" y="4325"/>
                </a:cubicBezTo>
                <a:cubicBezTo>
                  <a:pt x="10138" y="4739"/>
                  <a:pt x="9995" y="5161"/>
                  <a:pt x="9871" y="5576"/>
                </a:cubicBezTo>
                <a:cubicBezTo>
                  <a:pt x="9683" y="6212"/>
                  <a:pt x="9481" y="6788"/>
                  <a:pt x="9214" y="7333"/>
                </a:cubicBezTo>
                <a:cubicBezTo>
                  <a:pt x="8987" y="7877"/>
                  <a:pt x="8695" y="8353"/>
                  <a:pt x="8324" y="8675"/>
                </a:cubicBezTo>
                <a:cubicBezTo>
                  <a:pt x="8102" y="8867"/>
                  <a:pt x="7855" y="9090"/>
                  <a:pt x="7628" y="9281"/>
                </a:cubicBezTo>
                <a:cubicBezTo>
                  <a:pt x="6842" y="9888"/>
                  <a:pt x="6041" y="10341"/>
                  <a:pt x="5236" y="10785"/>
                </a:cubicBezTo>
                <a:cubicBezTo>
                  <a:pt x="4663" y="11139"/>
                  <a:pt x="4065" y="11453"/>
                  <a:pt x="3487" y="11806"/>
                </a:cubicBezTo>
                <a:cubicBezTo>
                  <a:pt x="2869" y="12190"/>
                  <a:pt x="2271" y="12704"/>
                  <a:pt x="1737" y="13341"/>
                </a:cubicBezTo>
                <a:cubicBezTo>
                  <a:pt x="1139" y="14047"/>
                  <a:pt x="665" y="14944"/>
                  <a:pt x="339" y="15995"/>
                </a:cubicBezTo>
                <a:cubicBezTo>
                  <a:pt x="92" y="16763"/>
                  <a:pt x="-32" y="17591"/>
                  <a:pt x="8" y="18459"/>
                </a:cubicBezTo>
                <a:cubicBezTo>
                  <a:pt x="72" y="19932"/>
                  <a:pt x="689" y="21044"/>
                  <a:pt x="1594" y="21428"/>
                </a:cubicBezTo>
                <a:cubicBezTo>
                  <a:pt x="1882" y="21554"/>
                  <a:pt x="2182" y="21600"/>
                  <a:pt x="2485" y="21600"/>
                </a:cubicBezTo>
                <a:cubicBezTo>
                  <a:pt x="2572" y="21600"/>
                  <a:pt x="2659" y="21596"/>
                  <a:pt x="2745" y="21589"/>
                </a:cubicBezTo>
                <a:cubicBezTo>
                  <a:pt x="3239" y="21528"/>
                  <a:pt x="3734" y="21397"/>
                  <a:pt x="4208" y="21175"/>
                </a:cubicBezTo>
                <a:cubicBezTo>
                  <a:pt x="4929" y="20891"/>
                  <a:pt x="5651" y="20538"/>
                  <a:pt x="6373" y="20185"/>
                </a:cubicBezTo>
                <a:cubicBezTo>
                  <a:pt x="7257" y="19771"/>
                  <a:pt x="8161" y="19357"/>
                  <a:pt x="9090" y="19095"/>
                </a:cubicBezTo>
                <a:cubicBezTo>
                  <a:pt x="9783" y="18884"/>
                  <a:pt x="10476" y="18770"/>
                  <a:pt x="11168" y="18770"/>
                </a:cubicBezTo>
                <a:cubicBezTo>
                  <a:pt x="11731" y="18770"/>
                  <a:pt x="12293" y="18845"/>
                  <a:pt x="12856" y="19003"/>
                </a:cubicBezTo>
                <a:cubicBezTo>
                  <a:pt x="13370" y="19165"/>
                  <a:pt x="13884" y="19318"/>
                  <a:pt x="14403" y="19479"/>
                </a:cubicBezTo>
                <a:cubicBezTo>
                  <a:pt x="14897" y="19610"/>
                  <a:pt x="15411" y="19740"/>
                  <a:pt x="15925" y="19740"/>
                </a:cubicBezTo>
                <a:cubicBezTo>
                  <a:pt x="17738" y="19740"/>
                  <a:pt x="19196" y="18620"/>
                  <a:pt x="20288" y="16379"/>
                </a:cubicBezTo>
                <a:cubicBezTo>
                  <a:pt x="21074" y="14783"/>
                  <a:pt x="21445" y="12926"/>
                  <a:pt x="21524" y="10916"/>
                </a:cubicBezTo>
                <a:cubicBezTo>
                  <a:pt x="21568" y="9343"/>
                  <a:pt x="21341" y="7877"/>
                  <a:pt x="20906" y="6465"/>
                </a:cubicBezTo>
                <a:cubicBezTo>
                  <a:pt x="20209" y="4202"/>
                  <a:pt x="19137" y="2406"/>
                  <a:pt x="17714" y="1163"/>
                </a:cubicBezTo>
                <a:cubicBezTo>
                  <a:pt x="16880" y="396"/>
                  <a:pt x="15981" y="0"/>
                  <a:pt x="15047" y="0"/>
                </a:cubicBezTo>
                <a:close/>
              </a:path>
            </a:pathLst>
          </a:custGeom>
          <a:solidFill>
            <a:srgbClr val="EFB156"/>
          </a:solidFill>
          <a:ln w="12700">
            <a:miter lim="400000"/>
          </a:ln>
        </p:spPr>
        <p:txBody>
          <a:bodyPr lIns="45719" rIns="45719" anchor="ctr"/>
          <a:lstStyle/>
          <a:p>
            <a:endParaRPr/>
          </a:p>
        </p:txBody>
      </p:sp>
      <p:sp>
        <p:nvSpPr>
          <p:cNvPr id="7606" name="xx%"/>
          <p:cNvSpPr txBox="1">
            <a:spLocks noGrp="1"/>
          </p:cNvSpPr>
          <p:nvPr>
            <p:ph type="title" hasCustomPrompt="1"/>
          </p:nvPr>
        </p:nvSpPr>
        <p:spPr>
          <a:xfrm>
            <a:off x="1492077" y="569949"/>
            <a:ext cx="3738901" cy="828302"/>
          </a:xfrm>
          <a:prstGeom prst="rect">
            <a:avLst/>
          </a:prstGeom>
        </p:spPr>
        <p:txBody>
          <a:bodyPr lIns="36574" tIns="36574" rIns="36574" bIns="36574"/>
          <a:lstStyle>
            <a:lvl1pPr>
              <a:defRPr sz="6200" b="0">
                <a:solidFill>
                  <a:srgbClr val="07256C"/>
                </a:solidFill>
                <a:latin typeface="Limelight"/>
                <a:ea typeface="Limelight"/>
                <a:cs typeface="Limelight"/>
                <a:sym typeface="Limelight"/>
              </a:defRPr>
            </a:lvl1pPr>
          </a:lstStyle>
          <a:p>
            <a:r>
              <a:t>xx%</a:t>
            </a:r>
          </a:p>
        </p:txBody>
      </p:sp>
      <p:sp>
        <p:nvSpPr>
          <p:cNvPr id="7607" name="Body Level One…"/>
          <p:cNvSpPr txBox="1">
            <a:spLocks noGrp="1"/>
          </p:cNvSpPr>
          <p:nvPr>
            <p:ph type="body" sz="quarter" idx="1"/>
          </p:nvPr>
        </p:nvSpPr>
        <p:spPr>
          <a:xfrm>
            <a:off x="1492062" y="1430225"/>
            <a:ext cx="3738902" cy="347400"/>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7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One column text">
    <p:bg>
      <p:bgPr>
        <a:solidFill>
          <a:srgbClr val="E4E6F4"/>
        </a:solidFill>
        <a:effectLst/>
      </p:bgPr>
    </p:bg>
    <p:spTree>
      <p:nvGrpSpPr>
        <p:cNvPr id="1" name=""/>
        <p:cNvGrpSpPr/>
        <p:nvPr/>
      </p:nvGrpSpPr>
      <p:grpSpPr>
        <a:xfrm>
          <a:off x="0" y="0"/>
          <a:ext cx="0" cy="0"/>
          <a:chOff x="0" y="0"/>
          <a:chExt cx="0" cy="0"/>
        </a:xfrm>
      </p:grpSpPr>
      <p:sp>
        <p:nvSpPr>
          <p:cNvPr id="155"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56"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57" name="Google Shape;105;p7"/>
          <p:cNvSpPr/>
          <p:nvPr/>
        </p:nvSpPr>
        <p:spPr>
          <a:xfrm>
            <a:off x="4622460"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68" name="Google Shape;106;p7"/>
          <p:cNvGrpSpPr/>
          <p:nvPr/>
        </p:nvGrpSpPr>
        <p:grpSpPr>
          <a:xfrm>
            <a:off x="3606222" y="451679"/>
            <a:ext cx="5122373" cy="4240143"/>
            <a:chOff x="0" y="0"/>
            <a:chExt cx="5122372" cy="4240142"/>
          </a:xfrm>
        </p:grpSpPr>
        <p:grpSp>
          <p:nvGrpSpPr>
            <p:cNvPr id="161" name="Google Shape;107;p7"/>
            <p:cNvGrpSpPr/>
            <p:nvPr/>
          </p:nvGrpSpPr>
          <p:grpSpPr>
            <a:xfrm>
              <a:off x="-1" y="0"/>
              <a:ext cx="952785" cy="226344"/>
              <a:chOff x="0" y="0"/>
              <a:chExt cx="952783" cy="226343"/>
            </a:xfrm>
          </p:grpSpPr>
          <p:sp>
            <p:nvSpPr>
              <p:cNvPr id="158" name="Google Shape;108;p7"/>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59" name="Google Shape;109;p7"/>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60" name="Google Shape;110;p7"/>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64" name="Google Shape;111;p7"/>
            <p:cNvGrpSpPr/>
            <p:nvPr/>
          </p:nvGrpSpPr>
          <p:grpSpPr>
            <a:xfrm>
              <a:off x="4513511" y="4114955"/>
              <a:ext cx="608862" cy="125188"/>
              <a:chOff x="0" y="0"/>
              <a:chExt cx="608860" cy="125187"/>
            </a:xfrm>
          </p:grpSpPr>
          <p:sp>
            <p:nvSpPr>
              <p:cNvPr id="162" name="Google Shape;112;p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63" name="Google Shape;113;p7"/>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67" name="Google Shape;114;p7"/>
            <p:cNvGrpSpPr/>
            <p:nvPr/>
          </p:nvGrpSpPr>
          <p:grpSpPr>
            <a:xfrm>
              <a:off x="713500" y="3890298"/>
              <a:ext cx="504018" cy="125348"/>
              <a:chOff x="0" y="0"/>
              <a:chExt cx="504016" cy="125347"/>
            </a:xfrm>
          </p:grpSpPr>
          <p:sp>
            <p:nvSpPr>
              <p:cNvPr id="165" name="Google Shape;115;p7"/>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66" name="Google Shape;116;p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Numbers and text 1">
    <p:bg>
      <p:bgPr>
        <a:solidFill>
          <a:srgbClr val="EDF0EF"/>
        </a:solidFill>
        <a:effectLst/>
      </p:bgPr>
    </p:bg>
    <p:spTree>
      <p:nvGrpSpPr>
        <p:cNvPr id="1" name=""/>
        <p:cNvGrpSpPr/>
        <p:nvPr/>
      </p:nvGrpSpPr>
      <p:grpSpPr>
        <a:xfrm>
          <a:off x="0" y="0"/>
          <a:ext cx="0" cy="0"/>
          <a:chOff x="0" y="0"/>
          <a:chExt cx="0" cy="0"/>
        </a:xfrm>
      </p:grpSpPr>
      <p:sp>
        <p:nvSpPr>
          <p:cNvPr id="7615" name="Title Text"/>
          <p:cNvSpPr txBox="1">
            <a:spLocks noGrp="1"/>
          </p:cNvSpPr>
          <p:nvPr>
            <p:ph type="title"/>
          </p:nvPr>
        </p:nvSpPr>
        <p:spPr>
          <a:xfrm>
            <a:off x="719999" y="427999"/>
            <a:ext cx="6588002" cy="572702"/>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sp>
        <p:nvSpPr>
          <p:cNvPr id="7616" name="Body Level One…"/>
          <p:cNvSpPr txBox="1">
            <a:spLocks noGrp="1"/>
          </p:cNvSpPr>
          <p:nvPr>
            <p:ph type="body" sz="quarter" idx="1"/>
          </p:nvPr>
        </p:nvSpPr>
        <p:spPr>
          <a:xfrm>
            <a:off x="1005649" y="3921350"/>
            <a:ext cx="1817101" cy="572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7638" name="Google Shape;4995;p38"/>
          <p:cNvGrpSpPr/>
          <p:nvPr/>
        </p:nvGrpSpPr>
        <p:grpSpPr>
          <a:xfrm>
            <a:off x="7843600" y="-114498"/>
            <a:ext cx="1656155" cy="1333561"/>
            <a:chOff x="0" y="0"/>
            <a:chExt cx="1656154" cy="1333559"/>
          </a:xfrm>
        </p:grpSpPr>
        <p:sp>
          <p:nvSpPr>
            <p:cNvPr id="7617" name="Google Shape;4996;p38"/>
            <p:cNvSpPr/>
            <p:nvPr/>
          </p:nvSpPr>
          <p:spPr>
            <a:xfrm>
              <a:off x="968797" y="406311"/>
              <a:ext cx="229979" cy="201926"/>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18" name="Google Shape;4997;p38"/>
            <p:cNvSpPr/>
            <p:nvPr/>
          </p:nvSpPr>
          <p:spPr>
            <a:xfrm rot="8680740">
              <a:off x="305787" y="859816"/>
              <a:ext cx="423028" cy="308555"/>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19" name="Google Shape;4998;p38"/>
            <p:cNvSpPr/>
            <p:nvPr/>
          </p:nvSpPr>
          <p:spPr>
            <a:xfrm>
              <a:off x="885790" y="638223"/>
              <a:ext cx="75953" cy="5745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7635" name="Google Shape;4999;p38"/>
            <p:cNvGrpSpPr/>
            <p:nvPr/>
          </p:nvGrpSpPr>
          <p:grpSpPr>
            <a:xfrm>
              <a:off x="0" y="0"/>
              <a:ext cx="1656155" cy="1333560"/>
              <a:chOff x="0" y="0"/>
              <a:chExt cx="1656154" cy="1333559"/>
            </a:xfrm>
          </p:grpSpPr>
          <p:sp>
            <p:nvSpPr>
              <p:cNvPr id="7620" name="Google Shape;5000;p38"/>
              <p:cNvSpPr/>
              <p:nvPr/>
            </p:nvSpPr>
            <p:spPr>
              <a:xfrm>
                <a:off x="-1" y="0"/>
                <a:ext cx="1496373" cy="133356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1" name="Google Shape;5001;p38"/>
              <p:cNvSpPr/>
              <p:nvPr/>
            </p:nvSpPr>
            <p:spPr>
              <a:xfrm>
                <a:off x="223347" y="119206"/>
                <a:ext cx="703648" cy="538984"/>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2" name="Google Shape;5002;p38"/>
              <p:cNvSpPr/>
              <p:nvPr/>
            </p:nvSpPr>
            <p:spPr>
              <a:xfrm>
                <a:off x="1201942" y="712230"/>
                <a:ext cx="454213" cy="244231"/>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3" name="Google Shape;5003;p38"/>
              <p:cNvSpPr/>
              <p:nvPr/>
            </p:nvSpPr>
            <p:spPr>
              <a:xfrm>
                <a:off x="958577" y="669011"/>
                <a:ext cx="136285" cy="456199"/>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4" name="Google Shape;5004;p38"/>
              <p:cNvSpPr/>
              <p:nvPr/>
            </p:nvSpPr>
            <p:spPr>
              <a:xfrm>
                <a:off x="401544" y="220456"/>
                <a:ext cx="237821" cy="199828"/>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5" name="Google Shape;5005;p38"/>
              <p:cNvSpPr/>
              <p:nvPr/>
            </p:nvSpPr>
            <p:spPr>
              <a:xfrm>
                <a:off x="603959" y="434926"/>
                <a:ext cx="264502" cy="76970"/>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6" name="Google Shape;5006;p38"/>
              <p:cNvSpPr/>
              <p:nvPr/>
            </p:nvSpPr>
            <p:spPr>
              <a:xfrm>
                <a:off x="1373183" y="944150"/>
                <a:ext cx="158593" cy="106729"/>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7" name="Google Shape;5007;p38"/>
              <p:cNvSpPr/>
              <p:nvPr/>
            </p:nvSpPr>
            <p:spPr>
              <a:xfrm>
                <a:off x="920840" y="1215028"/>
                <a:ext cx="59470" cy="62631"/>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28" name="Google Shape;5008;p38"/>
              <p:cNvSpPr/>
              <p:nvPr/>
            </p:nvSpPr>
            <p:spPr>
              <a:xfrm>
                <a:off x="1242691" y="1076343"/>
                <a:ext cx="74326" cy="56172"/>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29" name="Google Shape;5009;p38"/>
              <p:cNvSpPr/>
              <p:nvPr/>
            </p:nvSpPr>
            <p:spPr>
              <a:xfrm>
                <a:off x="1068307" y="1138668"/>
                <a:ext cx="90422" cy="205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0" name="Google Shape;5010;p38"/>
              <p:cNvSpPr/>
              <p:nvPr/>
            </p:nvSpPr>
            <p:spPr>
              <a:xfrm>
                <a:off x="463796" y="433743"/>
                <a:ext cx="62052" cy="2928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1" name="Google Shape;5011;p38"/>
              <p:cNvSpPr/>
              <p:nvPr/>
            </p:nvSpPr>
            <p:spPr>
              <a:xfrm>
                <a:off x="1167216" y="1106779"/>
                <a:ext cx="53530" cy="3043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2" name="Google Shape;5012;p38"/>
              <p:cNvSpPr/>
              <p:nvPr/>
            </p:nvSpPr>
            <p:spPr>
              <a:xfrm>
                <a:off x="1488323" y="1103262"/>
                <a:ext cx="19869" cy="33953"/>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3" name="Google Shape;5013;p38"/>
              <p:cNvSpPr/>
              <p:nvPr/>
            </p:nvSpPr>
            <p:spPr>
              <a:xfrm>
                <a:off x="1113897" y="634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634" name="Google Shape;5014;p38"/>
              <p:cNvSpPr/>
              <p:nvPr/>
            </p:nvSpPr>
            <p:spPr>
              <a:xfrm>
                <a:off x="1423608" y="9980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7636" name="Google Shape;5015;p38"/>
            <p:cNvSpPr/>
            <p:nvPr/>
          </p:nvSpPr>
          <p:spPr>
            <a:xfrm rot="9222238">
              <a:off x="1032359" y="955228"/>
              <a:ext cx="356866" cy="244461"/>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37" name="Google Shape;5016;p38"/>
            <p:cNvSpPr/>
            <p:nvPr/>
          </p:nvSpPr>
          <p:spPr>
            <a:xfrm rot="6598054">
              <a:off x="321992" y="393914"/>
              <a:ext cx="390887" cy="172166"/>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7639" name="Google Shape;5017;p38"/>
          <p:cNvSpPr/>
          <p:nvPr/>
        </p:nvSpPr>
        <p:spPr>
          <a:xfrm rot="14339892">
            <a:off x="-723720" y="4301506"/>
            <a:ext cx="1797636" cy="1022828"/>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4780C5"/>
          </a:solidFill>
          <a:ln w="12700">
            <a:miter lim="400000"/>
          </a:ln>
        </p:spPr>
        <p:txBody>
          <a:bodyPr lIns="45719" rIns="45719" anchor="ctr"/>
          <a:lstStyle/>
          <a:p>
            <a:endParaRPr/>
          </a:p>
        </p:txBody>
      </p:sp>
      <p:grpSp>
        <p:nvGrpSpPr>
          <p:cNvPr id="7649" name="Google Shape;5018;p38"/>
          <p:cNvGrpSpPr/>
          <p:nvPr/>
        </p:nvGrpSpPr>
        <p:grpSpPr>
          <a:xfrm>
            <a:off x="-109403" y="774362"/>
            <a:ext cx="567185" cy="1166223"/>
            <a:chOff x="0" y="0"/>
            <a:chExt cx="567183" cy="1166222"/>
          </a:xfrm>
        </p:grpSpPr>
        <p:sp>
          <p:nvSpPr>
            <p:cNvPr id="7640" name="Google Shape;5019;p38"/>
            <p:cNvSpPr/>
            <p:nvPr/>
          </p:nvSpPr>
          <p:spPr>
            <a:xfrm>
              <a:off x="153425" y="0"/>
              <a:ext cx="413759" cy="1166223"/>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1" name="Google Shape;5020;p38"/>
            <p:cNvSpPr/>
            <p:nvPr/>
          </p:nvSpPr>
          <p:spPr>
            <a:xfrm>
              <a:off x="167119" y="78750"/>
              <a:ext cx="362589" cy="1066280"/>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2" name="Google Shape;5021;p38"/>
            <p:cNvSpPr/>
            <p:nvPr/>
          </p:nvSpPr>
          <p:spPr>
            <a:xfrm>
              <a:off x="-1" y="51065"/>
              <a:ext cx="399485" cy="1115158"/>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3" name="Google Shape;5022;p38"/>
            <p:cNvSpPr/>
            <p:nvPr/>
          </p:nvSpPr>
          <p:spPr>
            <a:xfrm>
              <a:off x="104140" y="71922"/>
              <a:ext cx="379747" cy="1077785"/>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4" name="Google Shape;5023;p38"/>
            <p:cNvSpPr/>
            <p:nvPr/>
          </p:nvSpPr>
          <p:spPr>
            <a:xfrm>
              <a:off x="105588" y="29837"/>
              <a:ext cx="397141" cy="1134975"/>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5" name="Google Shape;5024;p38"/>
            <p:cNvSpPr/>
            <p:nvPr/>
          </p:nvSpPr>
          <p:spPr>
            <a:xfrm>
              <a:off x="69626" y="136311"/>
              <a:ext cx="344904" cy="1010500"/>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6" name="Google Shape;5025;p38"/>
            <p:cNvSpPr/>
            <p:nvPr/>
          </p:nvSpPr>
          <p:spPr>
            <a:xfrm>
              <a:off x="176947" y="251803"/>
              <a:ext cx="275048" cy="860491"/>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7" name="Google Shape;5026;p38"/>
            <p:cNvSpPr/>
            <p:nvPr/>
          </p:nvSpPr>
          <p:spPr>
            <a:xfrm>
              <a:off x="445047" y="1119810"/>
              <a:ext cx="12701" cy="22306"/>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7648" name="Google Shape;5027;p38"/>
            <p:cNvSpPr/>
            <p:nvPr/>
          </p:nvSpPr>
          <p:spPr>
            <a:xfrm>
              <a:off x="471004" y="11492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grpSp>
        <p:nvGrpSpPr>
          <p:cNvPr id="7660" name="Google Shape;5028;p38"/>
          <p:cNvGrpSpPr/>
          <p:nvPr/>
        </p:nvGrpSpPr>
        <p:grpSpPr>
          <a:xfrm>
            <a:off x="565180" y="4574175"/>
            <a:ext cx="785186" cy="475634"/>
            <a:chOff x="0" y="0"/>
            <a:chExt cx="785185" cy="475632"/>
          </a:xfrm>
        </p:grpSpPr>
        <p:sp>
          <p:nvSpPr>
            <p:cNvPr id="7650" name="Google Shape;5029;p38"/>
            <p:cNvSpPr/>
            <p:nvPr/>
          </p:nvSpPr>
          <p:spPr>
            <a:xfrm rot="16200000">
              <a:off x="281771" y="215142"/>
              <a:ext cx="65172" cy="88895"/>
            </a:xfrm>
            <a:custGeom>
              <a:avLst/>
              <a:gdLst/>
              <a:ahLst/>
              <a:cxnLst>
                <a:cxn ang="0">
                  <a:pos x="wd2" y="hd2"/>
                </a:cxn>
                <a:cxn ang="5400000">
                  <a:pos x="wd2" y="hd2"/>
                </a:cxn>
                <a:cxn ang="10800000">
                  <a:pos x="wd2" y="hd2"/>
                </a:cxn>
                <a:cxn ang="16200000">
                  <a:pos x="wd2" y="hd2"/>
                </a:cxn>
              </a:cxnLst>
              <a:rect l="0" t="0" r="r" b="b"/>
              <a:pathLst>
                <a:path w="20361" h="21600" extrusionOk="0">
                  <a:moveTo>
                    <a:pt x="5254" y="0"/>
                  </a:moveTo>
                  <a:cubicBezTo>
                    <a:pt x="3162" y="0"/>
                    <a:pt x="1133" y="813"/>
                    <a:pt x="0" y="2449"/>
                  </a:cubicBezTo>
                  <a:cubicBezTo>
                    <a:pt x="3498" y="7523"/>
                    <a:pt x="6524" y="12586"/>
                    <a:pt x="10022" y="17282"/>
                  </a:cubicBezTo>
                  <a:cubicBezTo>
                    <a:pt x="10981" y="19247"/>
                    <a:pt x="13520" y="20748"/>
                    <a:pt x="16047" y="21600"/>
                  </a:cubicBezTo>
                  <a:cubicBezTo>
                    <a:pt x="16533" y="21222"/>
                    <a:pt x="17616" y="21222"/>
                    <a:pt x="17616" y="20748"/>
                  </a:cubicBezTo>
                  <a:cubicBezTo>
                    <a:pt x="20031" y="18027"/>
                    <a:pt x="21600" y="13709"/>
                    <a:pt x="19073" y="10621"/>
                  </a:cubicBezTo>
                  <a:cubicBezTo>
                    <a:pt x="17019" y="8646"/>
                    <a:pt x="14603" y="6303"/>
                    <a:pt x="12549" y="4328"/>
                  </a:cubicBezTo>
                  <a:cubicBezTo>
                    <a:pt x="11591" y="3205"/>
                    <a:pt x="10507" y="1985"/>
                    <a:pt x="9536" y="1230"/>
                  </a:cubicBezTo>
                  <a:cubicBezTo>
                    <a:pt x="8279" y="407"/>
                    <a:pt x="6748"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1" name="Google Shape;5030;p38"/>
            <p:cNvSpPr/>
            <p:nvPr/>
          </p:nvSpPr>
          <p:spPr>
            <a:xfrm rot="16200000">
              <a:off x="455054" y="102250"/>
              <a:ext cx="55097" cy="83755"/>
            </a:xfrm>
            <a:custGeom>
              <a:avLst/>
              <a:gdLst/>
              <a:ahLst/>
              <a:cxnLst>
                <a:cxn ang="0">
                  <a:pos x="wd2" y="hd2"/>
                </a:cxn>
                <a:cxn ang="5400000">
                  <a:pos x="wd2" y="hd2"/>
                </a:cxn>
                <a:cxn ang="10800000">
                  <a:pos x="wd2" y="hd2"/>
                </a:cxn>
                <a:cxn ang="16200000">
                  <a:pos x="wd2" y="hd2"/>
                </a:cxn>
              </a:cxnLst>
              <a:rect l="0" t="0" r="r" b="b"/>
              <a:pathLst>
                <a:path w="21092" h="21600" extrusionOk="0">
                  <a:moveTo>
                    <a:pt x="3508" y="0"/>
                  </a:moveTo>
                  <a:cubicBezTo>
                    <a:pt x="2395" y="0"/>
                    <a:pt x="1297" y="216"/>
                    <a:pt x="0" y="884"/>
                  </a:cubicBezTo>
                  <a:cubicBezTo>
                    <a:pt x="0" y="1675"/>
                    <a:pt x="0" y="2476"/>
                    <a:pt x="595" y="3371"/>
                  </a:cubicBezTo>
                  <a:cubicBezTo>
                    <a:pt x="1342" y="5857"/>
                    <a:pt x="1922" y="8354"/>
                    <a:pt x="3112" y="10348"/>
                  </a:cubicBezTo>
                  <a:cubicBezTo>
                    <a:pt x="5629" y="14931"/>
                    <a:pt x="7993" y="19113"/>
                    <a:pt x="14797" y="21600"/>
                  </a:cubicBezTo>
                  <a:cubicBezTo>
                    <a:pt x="19083" y="20305"/>
                    <a:pt x="21600" y="16226"/>
                    <a:pt x="21005" y="9146"/>
                  </a:cubicBezTo>
                  <a:cubicBezTo>
                    <a:pt x="19815" y="8354"/>
                    <a:pt x="19083" y="7460"/>
                    <a:pt x="17893" y="6258"/>
                  </a:cubicBezTo>
                  <a:cubicBezTo>
                    <a:pt x="14797" y="4172"/>
                    <a:pt x="11090" y="2076"/>
                    <a:pt x="6803" y="380"/>
                  </a:cubicBezTo>
                  <a:cubicBezTo>
                    <a:pt x="5583" y="195"/>
                    <a:pt x="4546" y="0"/>
                    <a:pt x="35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2" name="Google Shape;5031;p38"/>
            <p:cNvSpPr/>
            <p:nvPr/>
          </p:nvSpPr>
          <p:spPr>
            <a:xfrm rot="16200000">
              <a:off x="516324" y="158835"/>
              <a:ext cx="54921" cy="75348"/>
            </a:xfrm>
            <a:custGeom>
              <a:avLst/>
              <a:gdLst/>
              <a:ahLst/>
              <a:cxnLst>
                <a:cxn ang="0">
                  <a:pos x="wd2" y="hd2"/>
                </a:cxn>
                <a:cxn ang="5400000">
                  <a:pos x="wd2" y="hd2"/>
                </a:cxn>
                <a:cxn ang="10800000">
                  <a:pos x="wd2" y="hd2"/>
                </a:cxn>
                <a:cxn ang="16200000">
                  <a:pos x="wd2" y="hd2"/>
                </a:cxn>
              </a:cxnLst>
              <a:rect l="0" t="0" r="r" b="b"/>
              <a:pathLst>
                <a:path w="21024" h="21600" extrusionOk="0">
                  <a:moveTo>
                    <a:pt x="6366" y="0"/>
                  </a:moveTo>
                  <a:cubicBezTo>
                    <a:pt x="4597" y="0"/>
                    <a:pt x="2949" y="411"/>
                    <a:pt x="1546" y="1062"/>
                  </a:cubicBezTo>
                  <a:cubicBezTo>
                    <a:pt x="-239" y="2056"/>
                    <a:pt x="-239" y="3381"/>
                    <a:pt x="356" y="4820"/>
                  </a:cubicBezTo>
                  <a:cubicBezTo>
                    <a:pt x="2873" y="11240"/>
                    <a:pt x="5832" y="17225"/>
                    <a:pt x="12636" y="21429"/>
                  </a:cubicBezTo>
                  <a:cubicBezTo>
                    <a:pt x="13246" y="21543"/>
                    <a:pt x="13825" y="21600"/>
                    <a:pt x="14344" y="21600"/>
                  </a:cubicBezTo>
                  <a:cubicBezTo>
                    <a:pt x="15961" y="21600"/>
                    <a:pt x="17105" y="21075"/>
                    <a:pt x="17654" y="19989"/>
                  </a:cubicBezTo>
                  <a:cubicBezTo>
                    <a:pt x="18844" y="18219"/>
                    <a:pt x="20019" y="16334"/>
                    <a:pt x="20614" y="14449"/>
                  </a:cubicBezTo>
                  <a:cubicBezTo>
                    <a:pt x="21361" y="11685"/>
                    <a:pt x="21361" y="8921"/>
                    <a:pt x="18249" y="7151"/>
                  </a:cubicBezTo>
                  <a:cubicBezTo>
                    <a:pt x="16327" y="6157"/>
                    <a:pt x="15732" y="4820"/>
                    <a:pt x="14558" y="3827"/>
                  </a:cubicBezTo>
                  <a:cubicBezTo>
                    <a:pt x="12636" y="2502"/>
                    <a:pt x="10851" y="1062"/>
                    <a:pt x="8349" y="171"/>
                  </a:cubicBezTo>
                  <a:cubicBezTo>
                    <a:pt x="7678" y="57"/>
                    <a:pt x="7007" y="0"/>
                    <a:pt x="6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3" name="Google Shape;5032;p38"/>
            <p:cNvSpPr/>
            <p:nvPr/>
          </p:nvSpPr>
          <p:spPr>
            <a:xfrm rot="16200000">
              <a:off x="717938" y="-9934"/>
              <a:ext cx="57315" cy="77181"/>
            </a:xfrm>
            <a:custGeom>
              <a:avLst/>
              <a:gdLst/>
              <a:ahLst/>
              <a:cxnLst>
                <a:cxn ang="0">
                  <a:pos x="wd2" y="hd2"/>
                </a:cxn>
                <a:cxn ang="5400000">
                  <a:pos x="wd2" y="hd2"/>
                </a:cxn>
                <a:cxn ang="10800000">
                  <a:pos x="wd2" y="hd2"/>
                </a:cxn>
                <a:cxn ang="16200000">
                  <a:pos x="wd2" y="hd2"/>
                </a:cxn>
              </a:cxnLst>
              <a:rect l="0" t="0" r="r" b="b"/>
              <a:pathLst>
                <a:path w="21367" h="21600" extrusionOk="0">
                  <a:moveTo>
                    <a:pt x="4234" y="0"/>
                  </a:moveTo>
                  <a:cubicBezTo>
                    <a:pt x="2882" y="0"/>
                    <a:pt x="1486" y="379"/>
                    <a:pt x="0" y="1271"/>
                  </a:cubicBezTo>
                  <a:lnTo>
                    <a:pt x="0" y="3546"/>
                  </a:lnTo>
                  <a:cubicBezTo>
                    <a:pt x="1144" y="5821"/>
                    <a:pt x="1872" y="7650"/>
                    <a:pt x="3016" y="9378"/>
                  </a:cubicBezTo>
                  <a:cubicBezTo>
                    <a:pt x="6046" y="13928"/>
                    <a:pt x="7769" y="18890"/>
                    <a:pt x="13816" y="21600"/>
                  </a:cubicBezTo>
                  <a:cubicBezTo>
                    <a:pt x="16267" y="21600"/>
                    <a:pt x="17411" y="21165"/>
                    <a:pt x="17990" y="19760"/>
                  </a:cubicBezTo>
                  <a:cubicBezTo>
                    <a:pt x="19149" y="18032"/>
                    <a:pt x="20441" y="16192"/>
                    <a:pt x="21021" y="14352"/>
                  </a:cubicBezTo>
                  <a:cubicBezTo>
                    <a:pt x="21600" y="12088"/>
                    <a:pt x="21600" y="10360"/>
                    <a:pt x="19862" y="8520"/>
                  </a:cubicBezTo>
                  <a:cubicBezTo>
                    <a:pt x="16267" y="6245"/>
                    <a:pt x="13236" y="3981"/>
                    <a:pt x="9641" y="1818"/>
                  </a:cubicBezTo>
                  <a:cubicBezTo>
                    <a:pt x="7873" y="747"/>
                    <a:pt x="6106" y="0"/>
                    <a:pt x="4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4" name="Google Shape;5033;p38"/>
            <p:cNvSpPr/>
            <p:nvPr/>
          </p:nvSpPr>
          <p:spPr>
            <a:xfrm rot="16200000">
              <a:off x="136734" y="308383"/>
              <a:ext cx="53858" cy="78217"/>
            </a:xfrm>
            <a:custGeom>
              <a:avLst/>
              <a:gdLst/>
              <a:ahLst/>
              <a:cxnLst>
                <a:cxn ang="0">
                  <a:pos x="wd2" y="hd2"/>
                </a:cxn>
                <a:cxn ang="5400000">
                  <a:pos x="wd2" y="hd2"/>
                </a:cxn>
                <a:cxn ang="10800000">
                  <a:pos x="wd2" y="hd2"/>
                </a:cxn>
                <a:cxn ang="16200000">
                  <a:pos x="wd2" y="hd2"/>
                </a:cxn>
              </a:cxnLst>
              <a:rect l="0" t="0" r="r" b="b"/>
              <a:pathLst>
                <a:path w="21216" h="21600" extrusionOk="0">
                  <a:moveTo>
                    <a:pt x="3375" y="0"/>
                  </a:moveTo>
                  <a:cubicBezTo>
                    <a:pt x="2512" y="0"/>
                    <a:pt x="1585" y="77"/>
                    <a:pt x="597" y="264"/>
                  </a:cubicBezTo>
                  <a:cubicBezTo>
                    <a:pt x="597" y="693"/>
                    <a:pt x="0" y="1122"/>
                    <a:pt x="0" y="1540"/>
                  </a:cubicBezTo>
                  <a:cubicBezTo>
                    <a:pt x="1978" y="5601"/>
                    <a:pt x="3187" y="9122"/>
                    <a:pt x="5777" y="12632"/>
                  </a:cubicBezTo>
                  <a:cubicBezTo>
                    <a:pt x="7598" y="15735"/>
                    <a:pt x="9576" y="19355"/>
                    <a:pt x="14599" y="21600"/>
                  </a:cubicBezTo>
                  <a:cubicBezTo>
                    <a:pt x="15211" y="21061"/>
                    <a:pt x="15823" y="21061"/>
                    <a:pt x="17189" y="21061"/>
                  </a:cubicBezTo>
                  <a:cubicBezTo>
                    <a:pt x="18398" y="19784"/>
                    <a:pt x="19622" y="17969"/>
                    <a:pt x="20376" y="16263"/>
                  </a:cubicBezTo>
                  <a:cubicBezTo>
                    <a:pt x="21600" y="14019"/>
                    <a:pt x="21600" y="11356"/>
                    <a:pt x="19622" y="9122"/>
                  </a:cubicBezTo>
                  <a:cubicBezTo>
                    <a:pt x="17189" y="6877"/>
                    <a:pt x="14599" y="4633"/>
                    <a:pt x="12009" y="2927"/>
                  </a:cubicBezTo>
                  <a:cubicBezTo>
                    <a:pt x="9560" y="1463"/>
                    <a:pt x="6985" y="0"/>
                    <a:pt x="33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5" name="Google Shape;5034;p38"/>
            <p:cNvSpPr/>
            <p:nvPr/>
          </p:nvSpPr>
          <p:spPr>
            <a:xfrm rot="16200000">
              <a:off x="678697" y="198356"/>
              <a:ext cx="52839" cy="82839"/>
            </a:xfrm>
            <a:custGeom>
              <a:avLst/>
              <a:gdLst/>
              <a:ahLst/>
              <a:cxnLst>
                <a:cxn ang="0">
                  <a:pos x="wd2" y="hd2"/>
                </a:cxn>
                <a:cxn ang="5400000">
                  <a:pos x="wd2" y="hd2"/>
                </a:cxn>
                <a:cxn ang="10800000">
                  <a:pos x="wd2" y="hd2"/>
                </a:cxn>
                <a:cxn ang="16200000">
                  <a:pos x="wd2" y="hd2"/>
                </a:cxn>
              </a:cxnLst>
              <a:rect l="0" t="0" r="r" b="b"/>
              <a:pathLst>
                <a:path w="21406" h="21600" extrusionOk="0">
                  <a:moveTo>
                    <a:pt x="2470" y="0"/>
                  </a:moveTo>
                  <a:cubicBezTo>
                    <a:pt x="1872" y="0"/>
                    <a:pt x="1243" y="52"/>
                    <a:pt x="581" y="156"/>
                  </a:cubicBezTo>
                  <a:cubicBezTo>
                    <a:pt x="-194" y="1465"/>
                    <a:pt x="-194" y="3179"/>
                    <a:pt x="581" y="4384"/>
                  </a:cubicBezTo>
                  <a:cubicBezTo>
                    <a:pt x="2470" y="7709"/>
                    <a:pt x="4504" y="11127"/>
                    <a:pt x="7006" y="14047"/>
                  </a:cubicBezTo>
                  <a:cubicBezTo>
                    <a:pt x="9040" y="16977"/>
                    <a:pt x="10283" y="19896"/>
                    <a:pt x="14819" y="21600"/>
                  </a:cubicBezTo>
                  <a:cubicBezTo>
                    <a:pt x="18113" y="21600"/>
                    <a:pt x="18742" y="21600"/>
                    <a:pt x="19372" y="19896"/>
                  </a:cubicBezTo>
                  <a:cubicBezTo>
                    <a:pt x="20776" y="17777"/>
                    <a:pt x="21406" y="15761"/>
                    <a:pt x="21406" y="13247"/>
                  </a:cubicBezTo>
                  <a:cubicBezTo>
                    <a:pt x="20776" y="12343"/>
                    <a:pt x="20776" y="11127"/>
                    <a:pt x="19372" y="10223"/>
                  </a:cubicBezTo>
                  <a:cubicBezTo>
                    <a:pt x="15449" y="7304"/>
                    <a:pt x="10913" y="4384"/>
                    <a:pt x="7006" y="1060"/>
                  </a:cubicBezTo>
                  <a:cubicBezTo>
                    <a:pt x="5618" y="395"/>
                    <a:pt x="4149" y="0"/>
                    <a:pt x="24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6" name="Google Shape;5035;p38"/>
            <p:cNvSpPr/>
            <p:nvPr/>
          </p:nvSpPr>
          <p:spPr>
            <a:xfrm rot="16200000">
              <a:off x="55686" y="417402"/>
              <a:ext cx="50996" cy="65466"/>
            </a:xfrm>
            <a:custGeom>
              <a:avLst/>
              <a:gdLst/>
              <a:ahLst/>
              <a:cxnLst>
                <a:cxn ang="0">
                  <a:pos x="wd2" y="hd2"/>
                </a:cxn>
                <a:cxn ang="5400000">
                  <a:pos x="wd2" y="hd2"/>
                </a:cxn>
                <a:cxn ang="10800000">
                  <a:pos x="wd2" y="hd2"/>
                </a:cxn>
                <a:cxn ang="16200000">
                  <a:pos x="wd2" y="hd2"/>
                </a:cxn>
              </a:cxnLst>
              <a:rect l="0" t="0" r="r" b="b"/>
              <a:pathLst>
                <a:path w="20815" h="21600" extrusionOk="0">
                  <a:moveTo>
                    <a:pt x="4977" y="0"/>
                  </a:moveTo>
                  <a:cubicBezTo>
                    <a:pt x="2911" y="0"/>
                    <a:pt x="911" y="1012"/>
                    <a:pt x="0" y="2485"/>
                  </a:cubicBezTo>
                  <a:cubicBezTo>
                    <a:pt x="1269" y="7835"/>
                    <a:pt x="5205" y="14212"/>
                    <a:pt x="8507" y="17906"/>
                  </a:cubicBezTo>
                  <a:cubicBezTo>
                    <a:pt x="10410" y="20075"/>
                    <a:pt x="13093" y="21600"/>
                    <a:pt x="17030" y="21600"/>
                  </a:cubicBezTo>
                  <a:cubicBezTo>
                    <a:pt x="20331" y="17906"/>
                    <a:pt x="21600" y="14212"/>
                    <a:pt x="20331" y="10005"/>
                  </a:cubicBezTo>
                  <a:cubicBezTo>
                    <a:pt x="19713" y="8861"/>
                    <a:pt x="19079" y="7336"/>
                    <a:pt x="17664" y="6823"/>
                  </a:cubicBezTo>
                  <a:cubicBezTo>
                    <a:pt x="14346" y="4654"/>
                    <a:pt x="11190" y="2485"/>
                    <a:pt x="7254" y="447"/>
                  </a:cubicBezTo>
                  <a:cubicBezTo>
                    <a:pt x="6522" y="131"/>
                    <a:pt x="5742" y="0"/>
                    <a:pt x="49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7" name="Google Shape;5036;p38"/>
            <p:cNvSpPr/>
            <p:nvPr/>
          </p:nvSpPr>
          <p:spPr>
            <a:xfrm rot="16200000">
              <a:off x="6972" y="315369"/>
              <a:ext cx="55187" cy="69132"/>
            </a:xfrm>
            <a:custGeom>
              <a:avLst/>
              <a:gdLst/>
              <a:ahLst/>
              <a:cxnLst>
                <a:cxn ang="0">
                  <a:pos x="wd2" y="hd2"/>
                </a:cxn>
                <a:cxn ang="5400000">
                  <a:pos x="wd2" y="hd2"/>
                </a:cxn>
                <a:cxn ang="10800000">
                  <a:pos x="wd2" y="hd2"/>
                </a:cxn>
                <a:cxn ang="16200000">
                  <a:pos x="wd2" y="hd2"/>
                </a:cxn>
              </a:cxnLst>
              <a:rect l="0" t="0" r="r" b="b"/>
              <a:pathLst>
                <a:path w="21141" h="21600" extrusionOk="0">
                  <a:moveTo>
                    <a:pt x="2519" y="0"/>
                  </a:moveTo>
                  <a:cubicBezTo>
                    <a:pt x="1771" y="486"/>
                    <a:pt x="1191" y="959"/>
                    <a:pt x="0" y="1444"/>
                  </a:cubicBezTo>
                  <a:cubicBezTo>
                    <a:pt x="595" y="2415"/>
                    <a:pt x="595" y="3498"/>
                    <a:pt x="1191" y="4457"/>
                  </a:cubicBezTo>
                  <a:cubicBezTo>
                    <a:pt x="4289" y="8441"/>
                    <a:pt x="6808" y="13035"/>
                    <a:pt x="9907" y="16533"/>
                  </a:cubicBezTo>
                  <a:cubicBezTo>
                    <a:pt x="10502" y="18102"/>
                    <a:pt x="12288" y="19546"/>
                    <a:pt x="13616" y="20517"/>
                  </a:cubicBezTo>
                  <a:cubicBezTo>
                    <a:pt x="14212" y="21114"/>
                    <a:pt x="15387" y="21114"/>
                    <a:pt x="16578" y="21600"/>
                  </a:cubicBezTo>
                  <a:cubicBezTo>
                    <a:pt x="20272" y="18102"/>
                    <a:pt x="21600" y="14479"/>
                    <a:pt x="21005" y="10009"/>
                  </a:cubicBezTo>
                  <a:cubicBezTo>
                    <a:pt x="14792" y="6511"/>
                    <a:pt x="10502" y="1444"/>
                    <a:pt x="25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8" name="Google Shape;5037;p38"/>
            <p:cNvSpPr/>
            <p:nvPr/>
          </p:nvSpPr>
          <p:spPr>
            <a:xfrm rot="16200000">
              <a:off x="430495" y="285923"/>
              <a:ext cx="38112" cy="62597"/>
            </a:xfrm>
            <a:custGeom>
              <a:avLst/>
              <a:gdLst/>
              <a:ahLst/>
              <a:cxnLst>
                <a:cxn ang="0">
                  <a:pos x="wd2" y="hd2"/>
                </a:cxn>
                <a:cxn ang="5400000">
                  <a:pos x="wd2" y="hd2"/>
                </a:cxn>
                <a:cxn ang="10800000">
                  <a:pos x="wd2" y="hd2"/>
                </a:cxn>
                <a:cxn ang="16200000">
                  <a:pos x="wd2" y="hd2"/>
                </a:cxn>
              </a:cxnLst>
              <a:rect l="0" t="0" r="r" b="b"/>
              <a:pathLst>
                <a:path w="19731" h="21600" extrusionOk="0">
                  <a:moveTo>
                    <a:pt x="4431" y="0"/>
                  </a:moveTo>
                  <a:cubicBezTo>
                    <a:pt x="2843" y="536"/>
                    <a:pt x="1048" y="536"/>
                    <a:pt x="243" y="536"/>
                  </a:cubicBezTo>
                  <a:cubicBezTo>
                    <a:pt x="-1366" y="8263"/>
                    <a:pt x="5236" y="18933"/>
                    <a:pt x="13632" y="21600"/>
                  </a:cubicBezTo>
                  <a:cubicBezTo>
                    <a:pt x="13632" y="21064"/>
                    <a:pt x="15241" y="21064"/>
                    <a:pt x="15241" y="20528"/>
                  </a:cubicBezTo>
                  <a:cubicBezTo>
                    <a:pt x="17036" y="18259"/>
                    <a:pt x="18645" y="15592"/>
                    <a:pt x="19429" y="13337"/>
                  </a:cubicBezTo>
                  <a:cubicBezTo>
                    <a:pt x="20234" y="11604"/>
                    <a:pt x="19429" y="9473"/>
                    <a:pt x="17036" y="8263"/>
                  </a:cubicBezTo>
                  <a:cubicBezTo>
                    <a:pt x="15241" y="7205"/>
                    <a:pt x="13632" y="6668"/>
                    <a:pt x="12044" y="5596"/>
                  </a:cubicBezTo>
                  <a:cubicBezTo>
                    <a:pt x="9444" y="3864"/>
                    <a:pt x="7031" y="1609"/>
                    <a:pt x="44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659" name="Google Shape;5038;p38"/>
            <p:cNvSpPr/>
            <p:nvPr/>
          </p:nvSpPr>
          <p:spPr>
            <a:xfrm rot="16200000">
              <a:off x="206797" y="232089"/>
              <a:ext cx="39842" cy="51720"/>
            </a:xfrm>
            <a:custGeom>
              <a:avLst/>
              <a:gdLst/>
              <a:ahLst/>
              <a:cxnLst>
                <a:cxn ang="0">
                  <a:pos x="wd2" y="hd2"/>
                </a:cxn>
                <a:cxn ang="5400000">
                  <a:pos x="wd2" y="hd2"/>
                </a:cxn>
                <a:cxn ang="10800000">
                  <a:pos x="wd2" y="hd2"/>
                </a:cxn>
                <a:cxn ang="16200000">
                  <a:pos x="wd2" y="hd2"/>
                </a:cxn>
              </a:cxnLst>
              <a:rect l="0" t="0" r="r" b="b"/>
              <a:pathLst>
                <a:path w="20451" h="21600" extrusionOk="0">
                  <a:moveTo>
                    <a:pt x="6095" y="0"/>
                  </a:moveTo>
                  <a:cubicBezTo>
                    <a:pt x="4009" y="0"/>
                    <a:pt x="1882" y="832"/>
                    <a:pt x="0" y="2729"/>
                  </a:cubicBezTo>
                  <a:cubicBezTo>
                    <a:pt x="1780" y="8054"/>
                    <a:pt x="4950" y="13529"/>
                    <a:pt x="8325" y="17573"/>
                  </a:cubicBezTo>
                  <a:cubicBezTo>
                    <a:pt x="10698" y="20152"/>
                    <a:pt x="13275" y="21600"/>
                    <a:pt x="16650" y="21600"/>
                  </a:cubicBezTo>
                  <a:cubicBezTo>
                    <a:pt x="20618" y="18854"/>
                    <a:pt x="21600" y="11432"/>
                    <a:pt x="19023" y="8054"/>
                  </a:cubicBezTo>
                  <a:lnTo>
                    <a:pt x="18245" y="8054"/>
                  </a:lnTo>
                  <a:cubicBezTo>
                    <a:pt x="15668" y="5475"/>
                    <a:pt x="13275" y="3378"/>
                    <a:pt x="10698" y="1431"/>
                  </a:cubicBezTo>
                  <a:cubicBezTo>
                    <a:pt x="9307" y="516"/>
                    <a:pt x="7711" y="0"/>
                    <a:pt x="60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7661" name="Google Shape;5039;p38"/>
          <p:cNvSpPr/>
          <p:nvPr/>
        </p:nvSpPr>
        <p:spPr>
          <a:xfrm rot="16200000">
            <a:off x="5733797" y="4460112"/>
            <a:ext cx="651208" cy="1031708"/>
          </a:xfrm>
          <a:custGeom>
            <a:avLst/>
            <a:gdLst/>
            <a:ahLst/>
            <a:cxnLst>
              <a:cxn ang="0">
                <a:pos x="wd2" y="hd2"/>
              </a:cxn>
              <a:cxn ang="5400000">
                <a:pos x="wd2" y="hd2"/>
              </a:cxn>
              <a:cxn ang="10800000">
                <a:pos x="wd2" y="hd2"/>
              </a:cxn>
              <a:cxn ang="16200000">
                <a:pos x="wd2" y="hd2"/>
              </a:cxn>
            </a:cxnLst>
            <a:rect l="0" t="0" r="r" b="b"/>
            <a:pathLst>
              <a:path w="17214" h="21600" extrusionOk="0">
                <a:moveTo>
                  <a:pt x="4055" y="0"/>
                </a:moveTo>
                <a:cubicBezTo>
                  <a:pt x="2586" y="0"/>
                  <a:pt x="1214" y="164"/>
                  <a:pt x="0" y="442"/>
                </a:cubicBezTo>
                <a:lnTo>
                  <a:pt x="0" y="21158"/>
                </a:lnTo>
                <a:cubicBezTo>
                  <a:pt x="1214" y="21437"/>
                  <a:pt x="2586" y="21600"/>
                  <a:pt x="4055" y="21600"/>
                </a:cubicBezTo>
                <a:cubicBezTo>
                  <a:pt x="21600" y="21600"/>
                  <a:pt x="21600" y="0"/>
                  <a:pt x="4055" y="0"/>
                </a:cubicBezTo>
                <a:close/>
              </a:path>
            </a:pathLst>
          </a:custGeom>
          <a:solidFill>
            <a:srgbClr val="8DAED3"/>
          </a:solidFill>
          <a:ln w="12700">
            <a:miter lim="400000"/>
          </a:ln>
        </p:spPr>
        <p:txBody>
          <a:bodyPr lIns="45719" rIns="45719" anchor="ctr"/>
          <a:lstStyle/>
          <a:p>
            <a:endParaRPr/>
          </a:p>
        </p:txBody>
      </p:sp>
      <p:sp>
        <p:nvSpPr>
          <p:cNvPr id="76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hanks">
    <p:bg>
      <p:bgPr>
        <a:solidFill>
          <a:srgbClr val="EFB156"/>
        </a:solidFill>
        <a:effectLst/>
      </p:bgPr>
    </p:bg>
    <p:spTree>
      <p:nvGrpSpPr>
        <p:cNvPr id="1" name=""/>
        <p:cNvGrpSpPr/>
        <p:nvPr/>
      </p:nvGrpSpPr>
      <p:grpSpPr>
        <a:xfrm>
          <a:off x="0" y="0"/>
          <a:ext cx="0" cy="0"/>
          <a:chOff x="0" y="0"/>
          <a:chExt cx="0" cy="0"/>
        </a:xfrm>
      </p:grpSpPr>
      <p:sp>
        <p:nvSpPr>
          <p:cNvPr id="7669" name="Google Shape;5041;p39"/>
          <p:cNvSpPr/>
          <p:nvPr/>
        </p:nvSpPr>
        <p:spPr>
          <a:xfrm rot="21277947">
            <a:off x="8479897" y="4112872"/>
            <a:ext cx="129071" cy="322892"/>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a:miter lim="400000"/>
          </a:ln>
        </p:spPr>
        <p:txBody>
          <a:bodyPr lIns="45719" rIns="45719" anchor="ctr"/>
          <a:lstStyle/>
          <a:p>
            <a:endParaRPr/>
          </a:p>
        </p:txBody>
      </p:sp>
      <p:sp>
        <p:nvSpPr>
          <p:cNvPr id="7670" name="Google Shape;5042;p39"/>
          <p:cNvSpPr/>
          <p:nvPr/>
        </p:nvSpPr>
        <p:spPr>
          <a:xfrm rot="4708764" flipH="1">
            <a:off x="8059139" y="5333334"/>
            <a:ext cx="99773" cy="102864"/>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a:miter lim="400000"/>
          </a:ln>
        </p:spPr>
        <p:txBody>
          <a:bodyPr lIns="45719" rIns="45719" anchor="ctr"/>
          <a:lstStyle/>
          <a:p>
            <a:endParaRPr/>
          </a:p>
        </p:txBody>
      </p:sp>
      <p:sp>
        <p:nvSpPr>
          <p:cNvPr id="7671" name="Google Shape;5043;p39"/>
          <p:cNvSpPr/>
          <p:nvPr/>
        </p:nvSpPr>
        <p:spPr>
          <a:xfrm rot="4708764" flipH="1">
            <a:off x="8994885" y="3543689"/>
            <a:ext cx="82462" cy="103938"/>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a:miter lim="400000"/>
          </a:ln>
        </p:spPr>
        <p:txBody>
          <a:bodyPr lIns="45719" rIns="45719" anchor="ctr"/>
          <a:lstStyle/>
          <a:p>
            <a:endParaRPr/>
          </a:p>
        </p:txBody>
      </p:sp>
      <p:sp>
        <p:nvSpPr>
          <p:cNvPr id="7672" name="Google Shape;5044;p39"/>
          <p:cNvSpPr/>
          <p:nvPr/>
        </p:nvSpPr>
        <p:spPr>
          <a:xfrm rot="4708764" flipH="1">
            <a:off x="8285064" y="4057081"/>
            <a:ext cx="53400" cy="40328"/>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a:miter lim="400000"/>
          </a:ln>
        </p:spPr>
        <p:txBody>
          <a:bodyPr lIns="45719" rIns="45719" anchor="ctr"/>
          <a:lstStyle/>
          <a:p>
            <a:endParaRPr/>
          </a:p>
        </p:txBody>
      </p:sp>
      <p:grpSp>
        <p:nvGrpSpPr>
          <p:cNvPr id="7710" name="Google Shape;5045;p39"/>
          <p:cNvGrpSpPr/>
          <p:nvPr/>
        </p:nvGrpSpPr>
        <p:grpSpPr>
          <a:xfrm>
            <a:off x="7635875" y="3234370"/>
            <a:ext cx="1744192" cy="2307396"/>
            <a:chOff x="0" y="0"/>
            <a:chExt cx="1744191" cy="2307395"/>
          </a:xfrm>
        </p:grpSpPr>
        <p:sp>
          <p:nvSpPr>
            <p:cNvPr id="7673" name="Google Shape;5046;p39"/>
            <p:cNvSpPr/>
            <p:nvPr/>
          </p:nvSpPr>
          <p:spPr>
            <a:xfrm rot="4708874" flipH="1">
              <a:off x="286062" y="443892"/>
              <a:ext cx="1173772" cy="1214656"/>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4" name="Google Shape;5047;p39"/>
            <p:cNvSpPr/>
            <p:nvPr/>
          </p:nvSpPr>
          <p:spPr>
            <a:xfrm rot="4708874" flipH="1">
              <a:off x="58903" y="1166819"/>
              <a:ext cx="958392" cy="9030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5" name="Google Shape;5048;p39"/>
            <p:cNvSpPr/>
            <p:nvPr/>
          </p:nvSpPr>
          <p:spPr>
            <a:xfrm rot="4708874" flipH="1">
              <a:off x="550454" y="555070"/>
              <a:ext cx="688816" cy="168818"/>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6" name="Google Shape;5049;p39"/>
            <p:cNvSpPr/>
            <p:nvPr/>
          </p:nvSpPr>
          <p:spPr>
            <a:xfrm rot="4708874" flipH="1">
              <a:off x="794291" y="1204558"/>
              <a:ext cx="151176" cy="503671"/>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7" name="Google Shape;5050;p39"/>
            <p:cNvSpPr/>
            <p:nvPr/>
          </p:nvSpPr>
          <p:spPr>
            <a:xfrm rot="4708874" flipH="1">
              <a:off x="1436263" y="-125007"/>
              <a:ext cx="129098" cy="470456"/>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8" name="Google Shape;5051;p39"/>
            <p:cNvSpPr/>
            <p:nvPr/>
          </p:nvSpPr>
          <p:spPr>
            <a:xfrm rot="4708874" flipH="1">
              <a:off x="428293" y="1801989"/>
              <a:ext cx="321499" cy="267391"/>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79" name="Google Shape;5052;p39"/>
            <p:cNvSpPr/>
            <p:nvPr/>
          </p:nvSpPr>
          <p:spPr>
            <a:xfrm rot="4708874" flipH="1">
              <a:off x="1292909" y="393765"/>
              <a:ext cx="168582" cy="361751"/>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0" name="Google Shape;5053;p39"/>
            <p:cNvSpPr/>
            <p:nvPr/>
          </p:nvSpPr>
          <p:spPr>
            <a:xfrm rot="4708874" flipH="1">
              <a:off x="915952" y="1601043"/>
              <a:ext cx="193109" cy="172473"/>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1" name="Google Shape;5054;p39"/>
            <p:cNvSpPr/>
            <p:nvPr/>
          </p:nvSpPr>
          <p:spPr>
            <a:xfrm rot="4708874" flipH="1">
              <a:off x="1211975" y="684308"/>
              <a:ext cx="252292" cy="159521"/>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2" name="Google Shape;5055;p39"/>
            <p:cNvSpPr/>
            <p:nvPr/>
          </p:nvSpPr>
          <p:spPr>
            <a:xfrm rot="4708874" flipH="1">
              <a:off x="672026" y="1733585"/>
              <a:ext cx="171760" cy="188406"/>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3" name="Google Shape;5056;p39"/>
            <p:cNvSpPr/>
            <p:nvPr/>
          </p:nvSpPr>
          <p:spPr>
            <a:xfrm rot="4708874" flipH="1">
              <a:off x="1102711" y="42122"/>
              <a:ext cx="56896" cy="206046"/>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4" name="Google Shape;5057;p39"/>
            <p:cNvSpPr/>
            <p:nvPr/>
          </p:nvSpPr>
          <p:spPr>
            <a:xfrm rot="4708874" flipH="1">
              <a:off x="1503758" y="280416"/>
              <a:ext cx="56148" cy="162144"/>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5" name="Google Shape;5058;p39"/>
            <p:cNvSpPr/>
            <p:nvPr/>
          </p:nvSpPr>
          <p:spPr>
            <a:xfrm rot="4708874" flipH="1">
              <a:off x="543084" y="1633497"/>
              <a:ext cx="158137" cy="62419"/>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6" name="Google Shape;5059;p39"/>
            <p:cNvSpPr/>
            <p:nvPr/>
          </p:nvSpPr>
          <p:spPr>
            <a:xfrm rot="4708874" flipH="1">
              <a:off x="495118" y="2160175"/>
              <a:ext cx="109419" cy="1004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7" name="Google Shape;5060;p39"/>
            <p:cNvSpPr/>
            <p:nvPr/>
          </p:nvSpPr>
          <p:spPr>
            <a:xfrm rot="4708874" flipH="1">
              <a:off x="612913" y="2203027"/>
              <a:ext cx="92486" cy="98454"/>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8" name="Google Shape;5061;p39"/>
            <p:cNvSpPr/>
            <p:nvPr/>
          </p:nvSpPr>
          <p:spPr>
            <a:xfrm rot="4708874" flipH="1">
              <a:off x="1388051" y="884125"/>
              <a:ext cx="53162" cy="49347"/>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89" name="Google Shape;5062;p39"/>
            <p:cNvSpPr/>
            <p:nvPr/>
          </p:nvSpPr>
          <p:spPr>
            <a:xfrm rot="4708874" flipH="1">
              <a:off x="750863" y="2038117"/>
              <a:ext cx="51890" cy="58882"/>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90" name="Google Shape;5063;p39"/>
            <p:cNvSpPr/>
            <p:nvPr/>
          </p:nvSpPr>
          <p:spPr>
            <a:xfrm rot="4708874" flipH="1">
              <a:off x="716115" y="2052609"/>
              <a:ext cx="40089" cy="51373"/>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91" name="Google Shape;5064;p39"/>
            <p:cNvSpPr/>
            <p:nvPr/>
          </p:nvSpPr>
          <p:spPr>
            <a:xfrm rot="4708874" flipH="1">
              <a:off x="739390" y="2066225"/>
              <a:ext cx="30435" cy="17960"/>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692" name="Google Shape;5065;p39"/>
            <p:cNvSpPr/>
            <p:nvPr/>
          </p:nvSpPr>
          <p:spPr>
            <a:xfrm rot="4708874" flipH="1">
              <a:off x="715788" y="2029975"/>
              <a:ext cx="15035" cy="19629"/>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7695" name="Google Shape;5066;p39"/>
            <p:cNvGrpSpPr/>
            <p:nvPr/>
          </p:nvGrpSpPr>
          <p:grpSpPr>
            <a:xfrm>
              <a:off x="674007" y="2002708"/>
              <a:ext cx="20020" cy="17663"/>
              <a:chOff x="0" y="0"/>
              <a:chExt cx="20018" cy="17661"/>
            </a:xfrm>
          </p:grpSpPr>
          <p:sp>
            <p:nvSpPr>
              <p:cNvPr id="7693" name="Line"/>
              <p:cNvSpPr/>
              <p:nvPr/>
            </p:nvSpPr>
            <p:spPr>
              <a:xfrm rot="4708874" flipH="1">
                <a:off x="2777" y="89"/>
                <a:ext cx="14464" cy="174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7694" name="Line"/>
              <p:cNvSpPr/>
              <p:nvPr/>
            </p:nvSpPr>
            <p:spPr>
              <a:xfrm rot="4708874" flipH="1">
                <a:off x="2777" y="89"/>
                <a:ext cx="14464" cy="174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7696" name="Google Shape;5067;p39"/>
            <p:cNvSpPr/>
            <p:nvPr/>
          </p:nvSpPr>
          <p:spPr>
            <a:xfrm rot="4708874" flipH="1">
              <a:off x="690105" y="2018814"/>
              <a:ext cx="14464" cy="15298"/>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7699" name="Google Shape;5068;p39"/>
            <p:cNvGrpSpPr/>
            <p:nvPr/>
          </p:nvGrpSpPr>
          <p:grpSpPr>
            <a:xfrm>
              <a:off x="584239" y="2234913"/>
              <a:ext cx="14981" cy="14981"/>
              <a:chOff x="0" y="0"/>
              <a:chExt cx="14980" cy="14980"/>
            </a:xfrm>
          </p:grpSpPr>
          <p:sp>
            <p:nvSpPr>
              <p:cNvPr id="7697" name="Line"/>
              <p:cNvSpPr/>
              <p:nvPr/>
            </p:nvSpPr>
            <p:spPr>
              <a:xfrm rot="4708874" flipH="1">
                <a:off x="1140" y="11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2"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7698" name="Line"/>
              <p:cNvSpPr/>
              <p:nvPr/>
            </p:nvSpPr>
            <p:spPr>
              <a:xfrm rot="4708874" flipH="1">
                <a:off x="1140" y="11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2"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7702" name="Google Shape;5069;p39"/>
            <p:cNvGrpSpPr/>
            <p:nvPr/>
          </p:nvGrpSpPr>
          <p:grpSpPr>
            <a:xfrm>
              <a:off x="708428" y="2275249"/>
              <a:ext cx="12445" cy="2537"/>
              <a:chOff x="0" y="0"/>
              <a:chExt cx="12444" cy="2536"/>
            </a:xfrm>
          </p:grpSpPr>
          <p:sp>
            <p:nvSpPr>
              <p:cNvPr id="7700" name="Line"/>
              <p:cNvSpPr/>
              <p:nvPr/>
            </p:nvSpPr>
            <p:spPr>
              <a:xfrm flipV="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701" name="Line"/>
              <p:cNvSpPr/>
              <p:nvPr/>
            </p:nvSpPr>
            <p:spPr>
              <a:xfrm flipH="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705" name="Google Shape;5070;p39"/>
            <p:cNvGrpSpPr/>
            <p:nvPr/>
          </p:nvGrpSpPr>
          <p:grpSpPr>
            <a:xfrm>
              <a:off x="771080" y="2093444"/>
              <a:ext cx="12445" cy="2537"/>
              <a:chOff x="0" y="0"/>
              <a:chExt cx="12444" cy="2536"/>
            </a:xfrm>
          </p:grpSpPr>
          <p:sp>
            <p:nvSpPr>
              <p:cNvPr id="7703" name="Line"/>
              <p:cNvSpPr/>
              <p:nvPr/>
            </p:nvSpPr>
            <p:spPr>
              <a:xfrm flipH="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704" name="Line"/>
              <p:cNvSpPr/>
              <p:nvPr/>
            </p:nvSpPr>
            <p:spPr>
              <a:xfrm flipV="1">
                <a:off x="0" y="0"/>
                <a:ext cx="12445" cy="2537"/>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706" name="Google Shape;5071;p39"/>
            <p:cNvSpPr/>
            <p:nvPr/>
          </p:nvSpPr>
          <p:spPr>
            <a:xfrm rot="4708874" flipH="1">
              <a:off x="743684" y="2049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7709" name="Google Shape;5072;p39"/>
            <p:cNvGrpSpPr/>
            <p:nvPr/>
          </p:nvGrpSpPr>
          <p:grpSpPr>
            <a:xfrm>
              <a:off x="1233681" y="654086"/>
              <a:ext cx="15936" cy="19667"/>
              <a:chOff x="0" y="0"/>
              <a:chExt cx="15935" cy="19666"/>
            </a:xfrm>
          </p:grpSpPr>
          <p:sp>
            <p:nvSpPr>
              <p:cNvPr id="7707" name="Line"/>
              <p:cNvSpPr/>
              <p:nvPr/>
            </p:nvSpPr>
            <p:spPr>
              <a:xfrm rot="4708874" flipH="1">
                <a:off x="-774" y="3483"/>
                <a:ext cx="17483"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7708" name="Line"/>
              <p:cNvSpPr/>
              <p:nvPr/>
            </p:nvSpPr>
            <p:spPr>
              <a:xfrm rot="4708874" flipH="1">
                <a:off x="-774" y="3483"/>
                <a:ext cx="1748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7711" name="Google Shape;5073;p39"/>
          <p:cNvSpPr/>
          <p:nvPr/>
        </p:nvSpPr>
        <p:spPr>
          <a:xfrm rot="1800086">
            <a:off x="8581429" y="3201956"/>
            <a:ext cx="320597" cy="394299"/>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2"/>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a:miter lim="400000"/>
          </a:ln>
        </p:spPr>
        <p:txBody>
          <a:bodyPr lIns="45719" rIns="45719" anchor="ctr"/>
          <a:lstStyle/>
          <a:p>
            <a:endParaRPr/>
          </a:p>
        </p:txBody>
      </p:sp>
      <p:sp>
        <p:nvSpPr>
          <p:cNvPr id="7712" name="Google Shape;5074;p39"/>
          <p:cNvSpPr/>
          <p:nvPr/>
        </p:nvSpPr>
        <p:spPr>
          <a:xfrm rot="1800086">
            <a:off x="8033287" y="4697741"/>
            <a:ext cx="288721" cy="430176"/>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a:miter lim="400000"/>
          </a:ln>
        </p:spPr>
        <p:txBody>
          <a:bodyPr lIns="45719" rIns="45719" anchor="ctr"/>
          <a:lstStyle/>
          <a:p>
            <a:endParaRPr/>
          </a:p>
        </p:txBody>
      </p:sp>
      <p:sp>
        <p:nvSpPr>
          <p:cNvPr id="7713" name="Google Shape;5075;p39"/>
          <p:cNvSpPr/>
          <p:nvPr/>
        </p:nvSpPr>
        <p:spPr>
          <a:xfrm rot="10800000">
            <a:off x="-29" y="32"/>
            <a:ext cx="1222668" cy="977093"/>
          </a:xfrm>
          <a:custGeom>
            <a:avLst/>
            <a:gdLst/>
            <a:ahLst/>
            <a:cxnLst>
              <a:cxn ang="0">
                <a:pos x="wd2" y="hd2"/>
              </a:cxn>
              <a:cxn ang="5400000">
                <a:pos x="wd2" y="hd2"/>
              </a:cxn>
              <a:cxn ang="10800000">
                <a:pos x="wd2" y="hd2"/>
              </a:cxn>
              <a:cxn ang="16200000">
                <a:pos x="wd2" y="hd2"/>
              </a:cxn>
            </a:cxnLst>
            <a:rect l="0" t="0" r="r" b="b"/>
            <a:pathLst>
              <a:path w="21600" h="21600" extrusionOk="0">
                <a:moveTo>
                  <a:pt x="19874" y="0"/>
                </a:moveTo>
                <a:cubicBezTo>
                  <a:pt x="19540" y="0"/>
                  <a:pt x="19206" y="25"/>
                  <a:pt x="18873" y="74"/>
                </a:cubicBezTo>
                <a:cubicBezTo>
                  <a:pt x="18316" y="154"/>
                  <a:pt x="17761" y="276"/>
                  <a:pt x="17224" y="462"/>
                </a:cubicBezTo>
                <a:cubicBezTo>
                  <a:pt x="16690" y="649"/>
                  <a:pt x="16167" y="903"/>
                  <a:pt x="15663" y="1198"/>
                </a:cubicBezTo>
                <a:cubicBezTo>
                  <a:pt x="14721" y="1735"/>
                  <a:pt x="13856" y="2483"/>
                  <a:pt x="13105" y="3367"/>
                </a:cubicBezTo>
                <a:cubicBezTo>
                  <a:pt x="12304" y="4305"/>
                  <a:pt x="11663" y="5442"/>
                  <a:pt x="11149" y="6660"/>
                </a:cubicBezTo>
                <a:cubicBezTo>
                  <a:pt x="10571" y="8038"/>
                  <a:pt x="10088" y="9484"/>
                  <a:pt x="9352" y="10731"/>
                </a:cubicBezTo>
                <a:cubicBezTo>
                  <a:pt x="8943" y="11360"/>
                  <a:pt x="8494" y="11923"/>
                  <a:pt x="7991" y="12430"/>
                </a:cubicBezTo>
                <a:cubicBezTo>
                  <a:pt x="7467" y="12912"/>
                  <a:pt x="6889" y="13327"/>
                  <a:pt x="6291" y="13661"/>
                </a:cubicBezTo>
                <a:cubicBezTo>
                  <a:pt x="5595" y="14024"/>
                  <a:pt x="4868" y="14316"/>
                  <a:pt x="4183" y="14705"/>
                </a:cubicBezTo>
                <a:cubicBezTo>
                  <a:pt x="3541" y="15068"/>
                  <a:pt x="2953" y="15563"/>
                  <a:pt x="2429" y="16151"/>
                </a:cubicBezTo>
                <a:cubicBezTo>
                  <a:pt x="1412" y="17262"/>
                  <a:pt x="672" y="18750"/>
                  <a:pt x="247" y="20340"/>
                </a:cubicBezTo>
                <a:cubicBezTo>
                  <a:pt x="139" y="20742"/>
                  <a:pt x="54" y="21172"/>
                  <a:pt x="0" y="21600"/>
                </a:cubicBezTo>
                <a:lnTo>
                  <a:pt x="3305" y="21600"/>
                </a:lnTo>
                <a:cubicBezTo>
                  <a:pt x="3318" y="21587"/>
                  <a:pt x="3327" y="21574"/>
                  <a:pt x="3338" y="21561"/>
                </a:cubicBezTo>
                <a:cubicBezTo>
                  <a:pt x="3348" y="21546"/>
                  <a:pt x="3348" y="21546"/>
                  <a:pt x="3359" y="21532"/>
                </a:cubicBezTo>
                <a:cubicBezTo>
                  <a:pt x="3381" y="21519"/>
                  <a:pt x="3413" y="21494"/>
                  <a:pt x="3433" y="21465"/>
                </a:cubicBezTo>
                <a:lnTo>
                  <a:pt x="21600" y="21465"/>
                </a:lnTo>
                <a:lnTo>
                  <a:pt x="21600" y="209"/>
                </a:lnTo>
                <a:cubicBezTo>
                  <a:pt x="21030" y="72"/>
                  <a:pt x="20452" y="0"/>
                  <a:pt x="19874" y="0"/>
                </a:cubicBezTo>
                <a:close/>
              </a:path>
            </a:pathLst>
          </a:custGeom>
          <a:solidFill>
            <a:srgbClr val="8DAED3"/>
          </a:solidFill>
          <a:ln w="12700">
            <a:miter lim="400000"/>
          </a:ln>
        </p:spPr>
        <p:txBody>
          <a:bodyPr lIns="45719" rIns="45719" anchor="ctr"/>
          <a:lstStyle/>
          <a:p>
            <a:endParaRPr/>
          </a:p>
        </p:txBody>
      </p:sp>
      <p:grpSp>
        <p:nvGrpSpPr>
          <p:cNvPr id="7736" name="Google Shape;5076;p39"/>
          <p:cNvGrpSpPr/>
          <p:nvPr/>
        </p:nvGrpSpPr>
        <p:grpSpPr>
          <a:xfrm>
            <a:off x="356966" y="253561"/>
            <a:ext cx="1087028" cy="540278"/>
            <a:chOff x="0" y="0"/>
            <a:chExt cx="1087026" cy="540277"/>
          </a:xfrm>
        </p:grpSpPr>
        <p:sp>
          <p:nvSpPr>
            <p:cNvPr id="7714" name="Google Shape;5077;p39"/>
            <p:cNvSpPr/>
            <p:nvPr/>
          </p:nvSpPr>
          <p:spPr>
            <a:xfrm>
              <a:off x="1019615" y="451726"/>
              <a:ext cx="67412" cy="30806"/>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5" name="Google Shape;5078;p39"/>
            <p:cNvSpPr/>
            <p:nvPr/>
          </p:nvSpPr>
          <p:spPr>
            <a:xfrm>
              <a:off x="455782" y="516589"/>
              <a:ext cx="56591" cy="23689"/>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6" name="Google Shape;5079;p39"/>
            <p:cNvSpPr/>
            <p:nvPr/>
          </p:nvSpPr>
          <p:spPr>
            <a:xfrm>
              <a:off x="0" y="203665"/>
              <a:ext cx="58555" cy="58737"/>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7" name="Google Shape;5080;p39"/>
            <p:cNvSpPr/>
            <p:nvPr/>
          </p:nvSpPr>
          <p:spPr>
            <a:xfrm>
              <a:off x="153788" y="125937"/>
              <a:ext cx="67413" cy="54628"/>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8" name="Google Shape;5081;p39"/>
            <p:cNvSpPr/>
            <p:nvPr/>
          </p:nvSpPr>
          <p:spPr>
            <a:xfrm>
              <a:off x="467331" y="330650"/>
              <a:ext cx="75254" cy="30162"/>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19" name="Google Shape;5082;p39"/>
            <p:cNvSpPr/>
            <p:nvPr/>
          </p:nvSpPr>
          <p:spPr>
            <a:xfrm>
              <a:off x="656197" y="371286"/>
              <a:ext cx="71119" cy="27798"/>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0" name="Google Shape;5083;p39"/>
            <p:cNvSpPr/>
            <p:nvPr/>
          </p:nvSpPr>
          <p:spPr>
            <a:xfrm>
              <a:off x="284454" y="419308"/>
              <a:ext cx="69265" cy="34432"/>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1" name="Google Shape;5084;p39"/>
            <p:cNvSpPr/>
            <p:nvPr/>
          </p:nvSpPr>
          <p:spPr>
            <a:xfrm>
              <a:off x="282627" y="207801"/>
              <a:ext cx="71775" cy="34646"/>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2" name="Google Shape;5085;p39"/>
            <p:cNvSpPr/>
            <p:nvPr/>
          </p:nvSpPr>
          <p:spPr>
            <a:xfrm>
              <a:off x="434537" y="263799"/>
              <a:ext cx="73657" cy="25999"/>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3" name="Google Shape;5086;p39"/>
            <p:cNvSpPr/>
            <p:nvPr/>
          </p:nvSpPr>
          <p:spPr>
            <a:xfrm>
              <a:off x="128276" y="346335"/>
              <a:ext cx="58279" cy="42999"/>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4" name="Google Shape;5087;p39"/>
            <p:cNvSpPr/>
            <p:nvPr/>
          </p:nvSpPr>
          <p:spPr>
            <a:xfrm>
              <a:off x="588783" y="306827"/>
              <a:ext cx="63250" cy="28792"/>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5" name="Google Shape;5088;p39"/>
            <p:cNvSpPr/>
            <p:nvPr/>
          </p:nvSpPr>
          <p:spPr>
            <a:xfrm>
              <a:off x="181951" y="208955"/>
              <a:ext cx="56331" cy="39024"/>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6" name="Google Shape;5089;p39"/>
            <p:cNvSpPr/>
            <p:nvPr/>
          </p:nvSpPr>
          <p:spPr>
            <a:xfrm>
              <a:off x="59416" y="-1"/>
              <a:ext cx="45142" cy="63276"/>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7" name="Google Shape;5090;p39"/>
            <p:cNvSpPr/>
            <p:nvPr/>
          </p:nvSpPr>
          <p:spPr>
            <a:xfrm>
              <a:off x="794731" y="346335"/>
              <a:ext cx="66956" cy="28012"/>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8" name="Google Shape;5091;p39"/>
            <p:cNvSpPr/>
            <p:nvPr/>
          </p:nvSpPr>
          <p:spPr>
            <a:xfrm>
              <a:off x="292323" y="334786"/>
              <a:ext cx="55864" cy="36500"/>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29" name="Google Shape;5092;p39"/>
            <p:cNvSpPr/>
            <p:nvPr/>
          </p:nvSpPr>
          <p:spPr>
            <a:xfrm>
              <a:off x="925397" y="381438"/>
              <a:ext cx="63554" cy="28980"/>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0" name="Google Shape;5093;p39"/>
            <p:cNvSpPr/>
            <p:nvPr/>
          </p:nvSpPr>
          <p:spPr>
            <a:xfrm>
              <a:off x="353721" y="277068"/>
              <a:ext cx="54037" cy="28443"/>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1" name="Google Shape;5094;p39"/>
            <p:cNvSpPr/>
            <p:nvPr/>
          </p:nvSpPr>
          <p:spPr>
            <a:xfrm>
              <a:off x="259858" y="488575"/>
              <a:ext cx="68936" cy="27073"/>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2" name="Google Shape;5095;p39"/>
            <p:cNvSpPr/>
            <p:nvPr/>
          </p:nvSpPr>
          <p:spPr>
            <a:xfrm>
              <a:off x="203665" y="340426"/>
              <a:ext cx="63706" cy="38488"/>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3" name="Google Shape;5096;p39"/>
            <p:cNvSpPr/>
            <p:nvPr/>
          </p:nvSpPr>
          <p:spPr>
            <a:xfrm>
              <a:off x="884761" y="478880"/>
              <a:ext cx="54037" cy="26777"/>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4" name="Google Shape;5097;p39"/>
            <p:cNvSpPr/>
            <p:nvPr/>
          </p:nvSpPr>
          <p:spPr>
            <a:xfrm>
              <a:off x="796585" y="412594"/>
              <a:ext cx="61765" cy="23796"/>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35" name="Google Shape;5098;p39"/>
            <p:cNvSpPr/>
            <p:nvPr/>
          </p:nvSpPr>
          <p:spPr>
            <a:xfrm>
              <a:off x="429005" y="422558"/>
              <a:ext cx="46168" cy="20520"/>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7770" name="Google Shape;5099;p39"/>
          <p:cNvGrpSpPr/>
          <p:nvPr/>
        </p:nvGrpSpPr>
        <p:grpSpPr>
          <a:xfrm>
            <a:off x="-522118" y="3618535"/>
            <a:ext cx="1534833" cy="1705508"/>
            <a:chOff x="0" y="0"/>
            <a:chExt cx="1534832" cy="1705506"/>
          </a:xfrm>
        </p:grpSpPr>
        <p:sp>
          <p:nvSpPr>
            <p:cNvPr id="7737" name="Google Shape;5100;p39"/>
            <p:cNvSpPr/>
            <p:nvPr/>
          </p:nvSpPr>
          <p:spPr>
            <a:xfrm rot="3394329">
              <a:off x="32310" y="418455"/>
              <a:ext cx="1470212" cy="868597"/>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4"/>
                    <a:pt x="19736" y="21104"/>
                  </a:cubicBezTo>
                  <a:cubicBezTo>
                    <a:pt x="19723" y="21104"/>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38" name="Google Shape;5101;p39"/>
            <p:cNvSpPr/>
            <p:nvPr/>
          </p:nvSpPr>
          <p:spPr>
            <a:xfrm rot="3394329">
              <a:off x="635058" y="974695"/>
              <a:ext cx="532669" cy="466937"/>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2"/>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39" name="Google Shape;5102;p39"/>
            <p:cNvSpPr/>
            <p:nvPr/>
          </p:nvSpPr>
          <p:spPr>
            <a:xfrm rot="3394329">
              <a:off x="646099" y="1044896"/>
              <a:ext cx="491991" cy="435236"/>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4"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6"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6"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0" name="Google Shape;5103;p39"/>
            <p:cNvSpPr/>
            <p:nvPr/>
          </p:nvSpPr>
          <p:spPr>
            <a:xfrm rot="3394329">
              <a:off x="587816" y="1011214"/>
              <a:ext cx="577075" cy="465662"/>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1" name="Google Shape;5104;p39"/>
            <p:cNvSpPr/>
            <p:nvPr/>
          </p:nvSpPr>
          <p:spPr>
            <a:xfrm rot="3394329">
              <a:off x="668033" y="1299151"/>
              <a:ext cx="296858" cy="2382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7"/>
                    <a:pt x="0" y="263"/>
                    <a:pt x="69" y="374"/>
                  </a:cubicBezTo>
                  <a:cubicBezTo>
                    <a:pt x="211" y="637"/>
                    <a:pt x="440" y="923"/>
                    <a:pt x="582" y="1186"/>
                  </a:cubicBezTo>
                  <a:cubicBezTo>
                    <a:pt x="880" y="1737"/>
                    <a:pt x="1162" y="2374"/>
                    <a:pt x="1463" y="2922"/>
                  </a:cubicBezTo>
                  <a:cubicBezTo>
                    <a:pt x="1604" y="3208"/>
                    <a:pt x="1763" y="3670"/>
                    <a:pt x="1974" y="3845"/>
                  </a:cubicBezTo>
                  <a:cubicBezTo>
                    <a:pt x="2345" y="4396"/>
                    <a:pt x="2485" y="4944"/>
                    <a:pt x="2645" y="5493"/>
                  </a:cubicBezTo>
                  <a:lnTo>
                    <a:pt x="2856" y="5493"/>
                  </a:lnTo>
                  <a:cubicBezTo>
                    <a:pt x="2856" y="5670"/>
                    <a:pt x="2927" y="5758"/>
                    <a:pt x="2996" y="5867"/>
                  </a:cubicBezTo>
                  <a:cubicBezTo>
                    <a:pt x="2996" y="5867"/>
                    <a:pt x="2996" y="5955"/>
                    <a:pt x="2927" y="6044"/>
                  </a:cubicBezTo>
                  <a:cubicBezTo>
                    <a:pt x="3085" y="6044"/>
                    <a:pt x="3154" y="6044"/>
                    <a:pt x="3294" y="5955"/>
                  </a:cubicBezTo>
                  <a:cubicBezTo>
                    <a:pt x="3294" y="5955"/>
                    <a:pt x="3296" y="5958"/>
                    <a:pt x="3296" y="5958"/>
                  </a:cubicBezTo>
                  <a:cubicBezTo>
                    <a:pt x="3296" y="5955"/>
                    <a:pt x="3296" y="5955"/>
                    <a:pt x="3296" y="5955"/>
                  </a:cubicBezTo>
                  <a:cubicBezTo>
                    <a:pt x="3296" y="5955"/>
                    <a:pt x="3296" y="5955"/>
                    <a:pt x="3294" y="5955"/>
                  </a:cubicBezTo>
                  <a:cubicBezTo>
                    <a:pt x="3273" y="5926"/>
                    <a:pt x="3249" y="5896"/>
                    <a:pt x="3225" y="5867"/>
                  </a:cubicBezTo>
                  <a:cubicBezTo>
                    <a:pt x="3085" y="5581"/>
                    <a:pt x="2927" y="5207"/>
                    <a:pt x="2785" y="4944"/>
                  </a:cubicBezTo>
                  <a:cubicBezTo>
                    <a:pt x="2714" y="4768"/>
                    <a:pt x="2645" y="4570"/>
                    <a:pt x="2556" y="4396"/>
                  </a:cubicBezTo>
                  <a:cubicBezTo>
                    <a:pt x="2045" y="3559"/>
                    <a:pt x="1534" y="2748"/>
                    <a:pt x="1162" y="1737"/>
                  </a:cubicBezTo>
                  <a:cubicBezTo>
                    <a:pt x="880" y="1099"/>
                    <a:pt x="511" y="549"/>
                    <a:pt x="0" y="0"/>
                  </a:cubicBezTo>
                  <a:close/>
                  <a:moveTo>
                    <a:pt x="3296" y="5958"/>
                  </a:moveTo>
                  <a:cubicBezTo>
                    <a:pt x="3225" y="6132"/>
                    <a:pt x="3156" y="6218"/>
                    <a:pt x="3156" y="6307"/>
                  </a:cubicBezTo>
                  <a:cubicBezTo>
                    <a:pt x="3367" y="6767"/>
                    <a:pt x="3667" y="7229"/>
                    <a:pt x="3967" y="7692"/>
                  </a:cubicBezTo>
                  <a:cubicBezTo>
                    <a:pt x="4037" y="7778"/>
                    <a:pt x="4108" y="7866"/>
                    <a:pt x="4178" y="8064"/>
                  </a:cubicBezTo>
                  <a:cubicBezTo>
                    <a:pt x="4408" y="8504"/>
                    <a:pt x="4619" y="8966"/>
                    <a:pt x="4848" y="9426"/>
                  </a:cubicBezTo>
                  <a:cubicBezTo>
                    <a:pt x="5130" y="9800"/>
                    <a:pt x="5359" y="10152"/>
                    <a:pt x="5572" y="10526"/>
                  </a:cubicBezTo>
                  <a:cubicBezTo>
                    <a:pt x="6241" y="11625"/>
                    <a:pt x="6894" y="12722"/>
                    <a:pt x="7635" y="13645"/>
                  </a:cubicBezTo>
                  <a:cubicBezTo>
                    <a:pt x="7775" y="13822"/>
                    <a:pt x="7846" y="13996"/>
                    <a:pt x="8004" y="14196"/>
                  </a:cubicBezTo>
                  <a:cubicBezTo>
                    <a:pt x="8375" y="14656"/>
                    <a:pt x="8815" y="15096"/>
                    <a:pt x="9168" y="15470"/>
                  </a:cubicBezTo>
                  <a:cubicBezTo>
                    <a:pt x="9608" y="16019"/>
                    <a:pt x="10051" y="16570"/>
                    <a:pt x="10491" y="17030"/>
                  </a:cubicBezTo>
                  <a:cubicBezTo>
                    <a:pt x="10578" y="17118"/>
                    <a:pt x="10720" y="17207"/>
                    <a:pt x="10791" y="17293"/>
                  </a:cubicBezTo>
                  <a:cubicBezTo>
                    <a:pt x="10862" y="17404"/>
                    <a:pt x="11020" y="17492"/>
                    <a:pt x="11091" y="17578"/>
                  </a:cubicBezTo>
                  <a:cubicBezTo>
                    <a:pt x="11231" y="17755"/>
                    <a:pt x="11373" y="17952"/>
                    <a:pt x="11531" y="18041"/>
                  </a:cubicBezTo>
                  <a:cubicBezTo>
                    <a:pt x="12253" y="18589"/>
                    <a:pt x="12925" y="19315"/>
                    <a:pt x="13665" y="19777"/>
                  </a:cubicBezTo>
                  <a:cubicBezTo>
                    <a:pt x="14018" y="19952"/>
                    <a:pt x="14247" y="20151"/>
                    <a:pt x="14616" y="20326"/>
                  </a:cubicBezTo>
                  <a:cubicBezTo>
                    <a:pt x="14827" y="20414"/>
                    <a:pt x="15128" y="20414"/>
                    <a:pt x="15340" y="20589"/>
                  </a:cubicBezTo>
                  <a:cubicBezTo>
                    <a:pt x="15868" y="20875"/>
                    <a:pt x="16310" y="21140"/>
                    <a:pt x="16892" y="21249"/>
                  </a:cubicBezTo>
                  <a:cubicBezTo>
                    <a:pt x="17103" y="21249"/>
                    <a:pt x="17332" y="21249"/>
                    <a:pt x="17543" y="21337"/>
                  </a:cubicBezTo>
                  <a:cubicBezTo>
                    <a:pt x="17915" y="21512"/>
                    <a:pt x="18355" y="21600"/>
                    <a:pt x="18726" y="21600"/>
                  </a:cubicBezTo>
                  <a:cubicBezTo>
                    <a:pt x="19308" y="21600"/>
                    <a:pt x="19835" y="21512"/>
                    <a:pt x="20347" y="21425"/>
                  </a:cubicBezTo>
                  <a:cubicBezTo>
                    <a:pt x="20629" y="21337"/>
                    <a:pt x="20929" y="21140"/>
                    <a:pt x="21229" y="21051"/>
                  </a:cubicBezTo>
                  <a:cubicBezTo>
                    <a:pt x="21371" y="21051"/>
                    <a:pt x="21440" y="20963"/>
                    <a:pt x="21600" y="20963"/>
                  </a:cubicBezTo>
                  <a:cubicBezTo>
                    <a:pt x="21600" y="20875"/>
                    <a:pt x="21600" y="20875"/>
                    <a:pt x="21511" y="20875"/>
                  </a:cubicBezTo>
                  <a:lnTo>
                    <a:pt x="21071" y="20875"/>
                  </a:lnTo>
                  <a:cubicBezTo>
                    <a:pt x="20439" y="21029"/>
                    <a:pt x="19743" y="21264"/>
                    <a:pt x="19084" y="21264"/>
                  </a:cubicBezTo>
                  <a:cubicBezTo>
                    <a:pt x="18988" y="21264"/>
                    <a:pt x="18891" y="21260"/>
                    <a:pt x="18795" y="21249"/>
                  </a:cubicBezTo>
                  <a:cubicBezTo>
                    <a:pt x="18284" y="21140"/>
                    <a:pt x="17773" y="21140"/>
                    <a:pt x="17332" y="20963"/>
                  </a:cubicBezTo>
                  <a:cubicBezTo>
                    <a:pt x="17103" y="20875"/>
                    <a:pt x="16892" y="20788"/>
                    <a:pt x="16663" y="20788"/>
                  </a:cubicBezTo>
                  <a:cubicBezTo>
                    <a:pt x="16450" y="20700"/>
                    <a:pt x="16310" y="20700"/>
                    <a:pt x="16081" y="20589"/>
                  </a:cubicBezTo>
                  <a:cubicBezTo>
                    <a:pt x="15570" y="20326"/>
                    <a:pt x="14988" y="20040"/>
                    <a:pt x="14458" y="19689"/>
                  </a:cubicBezTo>
                  <a:cubicBezTo>
                    <a:pt x="14105" y="19601"/>
                    <a:pt x="13736" y="19403"/>
                    <a:pt x="13436" y="19226"/>
                  </a:cubicBezTo>
                  <a:cubicBezTo>
                    <a:pt x="12696" y="18678"/>
                    <a:pt x="12042" y="18041"/>
                    <a:pt x="11302" y="17404"/>
                  </a:cubicBezTo>
                  <a:cubicBezTo>
                    <a:pt x="11160" y="17293"/>
                    <a:pt x="11091" y="17207"/>
                    <a:pt x="10931" y="17118"/>
                  </a:cubicBezTo>
                  <a:cubicBezTo>
                    <a:pt x="10491" y="16570"/>
                    <a:pt x="10051" y="16107"/>
                    <a:pt x="9608" y="15558"/>
                  </a:cubicBezTo>
                  <a:cubicBezTo>
                    <a:pt x="9257" y="15096"/>
                    <a:pt x="8957" y="14745"/>
                    <a:pt x="8586" y="14282"/>
                  </a:cubicBezTo>
                  <a:cubicBezTo>
                    <a:pt x="8446" y="14196"/>
                    <a:pt x="8375" y="13996"/>
                    <a:pt x="8217" y="13910"/>
                  </a:cubicBezTo>
                  <a:cubicBezTo>
                    <a:pt x="8075" y="13734"/>
                    <a:pt x="8004" y="13559"/>
                    <a:pt x="7846" y="13448"/>
                  </a:cubicBezTo>
                  <a:cubicBezTo>
                    <a:pt x="7706" y="13185"/>
                    <a:pt x="7635" y="13008"/>
                    <a:pt x="7493" y="12811"/>
                  </a:cubicBezTo>
                  <a:cubicBezTo>
                    <a:pt x="7264" y="12548"/>
                    <a:pt x="7124" y="12459"/>
                    <a:pt x="6964" y="12174"/>
                  </a:cubicBezTo>
                  <a:cubicBezTo>
                    <a:pt x="6523" y="11537"/>
                    <a:pt x="6170" y="10811"/>
                    <a:pt x="5730" y="10152"/>
                  </a:cubicBezTo>
                  <a:cubicBezTo>
                    <a:pt x="4990" y="9054"/>
                    <a:pt x="4408" y="7866"/>
                    <a:pt x="3738" y="6767"/>
                  </a:cubicBezTo>
                  <a:cubicBezTo>
                    <a:pt x="3613" y="6456"/>
                    <a:pt x="3473" y="6196"/>
                    <a:pt x="3296" y="5958"/>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2" name="Google Shape;5105;p39"/>
            <p:cNvSpPr/>
            <p:nvPr/>
          </p:nvSpPr>
          <p:spPr>
            <a:xfrm rot="3394329">
              <a:off x="828648" y="1155914"/>
              <a:ext cx="44577" cy="55502"/>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3" name="Google Shape;5106;p39"/>
            <p:cNvSpPr/>
            <p:nvPr/>
          </p:nvSpPr>
          <p:spPr>
            <a:xfrm rot="3394329">
              <a:off x="918963" y="1616141"/>
              <a:ext cx="12701" cy="447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259" y="930"/>
                    <a:pt x="0" y="2451"/>
                    <a:pt x="4129" y="4322"/>
                  </a:cubicBezTo>
                  <a:cubicBezTo>
                    <a:pt x="12282" y="7256"/>
                    <a:pt x="4129" y="9707"/>
                    <a:pt x="4129" y="12641"/>
                  </a:cubicBezTo>
                  <a:lnTo>
                    <a:pt x="4129" y="18026"/>
                  </a:lnTo>
                  <a:cubicBezTo>
                    <a:pt x="4129" y="18956"/>
                    <a:pt x="0" y="20006"/>
                    <a:pt x="0" y="21419"/>
                  </a:cubicBezTo>
                  <a:cubicBezTo>
                    <a:pt x="1059" y="21540"/>
                    <a:pt x="2541" y="21600"/>
                    <a:pt x="3918" y="21600"/>
                  </a:cubicBezTo>
                  <a:cubicBezTo>
                    <a:pt x="7941" y="21600"/>
                    <a:pt x="12282" y="21165"/>
                    <a:pt x="12282" y="20477"/>
                  </a:cubicBezTo>
                  <a:cubicBezTo>
                    <a:pt x="17471" y="18485"/>
                    <a:pt x="21600" y="16034"/>
                    <a:pt x="21600" y="14163"/>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4" name="Google Shape;5107;p39"/>
            <p:cNvSpPr/>
            <p:nvPr/>
          </p:nvSpPr>
          <p:spPr>
            <a:xfrm rot="3394329">
              <a:off x="923484" y="833866"/>
              <a:ext cx="30276"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5" name="Google Shape;5108;p39"/>
            <p:cNvSpPr/>
            <p:nvPr/>
          </p:nvSpPr>
          <p:spPr>
            <a:xfrm rot="3394329">
              <a:off x="829000" y="1628291"/>
              <a:ext cx="29077" cy="363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6" y="565"/>
                    <a:pt x="17997" y="2304"/>
                    <a:pt x="17105" y="3598"/>
                  </a:cubicBezTo>
                  <a:cubicBezTo>
                    <a:pt x="16381" y="5902"/>
                    <a:pt x="14932" y="7775"/>
                    <a:pt x="12592" y="9499"/>
                  </a:cubicBezTo>
                  <a:cubicBezTo>
                    <a:pt x="11887" y="10079"/>
                    <a:pt x="11162" y="11372"/>
                    <a:pt x="10438" y="11952"/>
                  </a:cubicBezTo>
                  <a:cubicBezTo>
                    <a:pt x="6668" y="15550"/>
                    <a:pt x="1430" y="16709"/>
                    <a:pt x="0" y="21600"/>
                  </a:cubicBezTo>
                  <a:cubicBezTo>
                    <a:pt x="3603" y="19162"/>
                    <a:pt x="9008" y="18002"/>
                    <a:pt x="9713" y="13677"/>
                  </a:cubicBezTo>
                  <a:cubicBezTo>
                    <a:pt x="11887" y="12532"/>
                    <a:pt x="14932" y="11372"/>
                    <a:pt x="14932" y="8934"/>
                  </a:cubicBezTo>
                  <a:cubicBezTo>
                    <a:pt x="18721" y="6481"/>
                    <a:pt x="19446" y="359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6" name="Google Shape;5109;p39"/>
            <p:cNvSpPr/>
            <p:nvPr/>
          </p:nvSpPr>
          <p:spPr>
            <a:xfrm rot="3394329">
              <a:off x="918397" y="905597"/>
              <a:ext cx="36352" cy="220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7" name="Google Shape;5110;p39"/>
            <p:cNvSpPr/>
            <p:nvPr/>
          </p:nvSpPr>
          <p:spPr>
            <a:xfrm rot="3394329">
              <a:off x="886083" y="855580"/>
              <a:ext cx="32252"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8" name="Google Shape;5111;p39"/>
            <p:cNvSpPr/>
            <p:nvPr/>
          </p:nvSpPr>
          <p:spPr>
            <a:xfrm rot="3394329">
              <a:off x="807979" y="1600502"/>
              <a:ext cx="30942" cy="21326"/>
            </a:xfrm>
            <a:custGeom>
              <a:avLst/>
              <a:gdLst/>
              <a:ahLst/>
              <a:cxnLst>
                <a:cxn ang="0">
                  <a:pos x="wd2" y="hd2"/>
                </a:cxn>
                <a:cxn ang="5400000">
                  <a:pos x="wd2" y="hd2"/>
                </a:cxn>
                <a:cxn ang="10800000">
                  <a:pos x="wd2" y="hd2"/>
                </a:cxn>
                <a:cxn ang="16200000">
                  <a:pos x="wd2" y="hd2"/>
                </a:cxn>
              </a:cxnLst>
              <a:rect l="0" t="0" r="r" b="b"/>
              <a:pathLst>
                <a:path w="21369" h="21600" extrusionOk="0">
                  <a:moveTo>
                    <a:pt x="20253" y="0"/>
                  </a:moveTo>
                  <a:cubicBezTo>
                    <a:pt x="18078" y="5166"/>
                    <a:pt x="13899" y="7369"/>
                    <a:pt x="10377" y="11294"/>
                  </a:cubicBezTo>
                  <a:cubicBezTo>
                    <a:pt x="7701" y="15472"/>
                    <a:pt x="3522" y="17447"/>
                    <a:pt x="0" y="20638"/>
                  </a:cubicBezTo>
                  <a:cubicBezTo>
                    <a:pt x="0" y="21600"/>
                    <a:pt x="0" y="21600"/>
                    <a:pt x="673" y="21600"/>
                  </a:cubicBezTo>
                  <a:cubicBezTo>
                    <a:pt x="2020" y="20638"/>
                    <a:pt x="4852" y="20638"/>
                    <a:pt x="6199" y="19650"/>
                  </a:cubicBezTo>
                  <a:cubicBezTo>
                    <a:pt x="10377" y="15472"/>
                    <a:pt x="13899" y="11294"/>
                    <a:pt x="18078" y="7369"/>
                  </a:cubicBezTo>
                  <a:cubicBezTo>
                    <a:pt x="18751" y="6153"/>
                    <a:pt x="20253" y="5166"/>
                    <a:pt x="20927" y="3191"/>
                  </a:cubicBezTo>
                  <a:cubicBezTo>
                    <a:pt x="21600" y="2228"/>
                    <a:pt x="21600" y="1241"/>
                    <a:pt x="2025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49" name="Google Shape;5112;p39"/>
            <p:cNvSpPr/>
            <p:nvPr/>
          </p:nvSpPr>
          <p:spPr>
            <a:xfrm rot="3394329">
              <a:off x="885549" y="1643389"/>
              <a:ext cx="12701" cy="24227"/>
            </a:xfrm>
            <a:custGeom>
              <a:avLst/>
              <a:gdLst/>
              <a:ahLst/>
              <a:cxnLst>
                <a:cxn ang="0">
                  <a:pos x="wd2" y="hd2"/>
                </a:cxn>
                <a:cxn ang="5400000">
                  <a:pos x="wd2" y="hd2"/>
                </a:cxn>
                <a:cxn ang="10800000">
                  <a:pos x="wd2" y="hd2"/>
                </a:cxn>
                <a:cxn ang="16200000">
                  <a:pos x="wd2" y="hd2"/>
                </a:cxn>
              </a:cxnLst>
              <a:rect l="0" t="0" r="r" b="b"/>
              <a:pathLst>
                <a:path w="19551" h="21600" extrusionOk="0">
                  <a:moveTo>
                    <a:pt x="16918" y="0"/>
                  </a:moveTo>
                  <a:cubicBezTo>
                    <a:pt x="11653" y="3455"/>
                    <a:pt x="5781" y="6264"/>
                    <a:pt x="5781" y="9942"/>
                  </a:cubicBezTo>
                  <a:cubicBezTo>
                    <a:pt x="5781" y="13397"/>
                    <a:pt x="-2049" y="17053"/>
                    <a:pt x="516" y="21600"/>
                  </a:cubicBezTo>
                  <a:cubicBezTo>
                    <a:pt x="9021" y="17922"/>
                    <a:pt x="14286" y="15336"/>
                    <a:pt x="16918" y="12528"/>
                  </a:cubicBezTo>
                  <a:cubicBezTo>
                    <a:pt x="19551" y="9942"/>
                    <a:pt x="16918" y="7133"/>
                    <a:pt x="16918" y="4525"/>
                  </a:cubicBezTo>
                  <a:cubicBezTo>
                    <a:pt x="16918" y="3455"/>
                    <a:pt x="19551" y="2586"/>
                    <a:pt x="19551" y="1716"/>
                  </a:cubicBezTo>
                  <a:cubicBezTo>
                    <a:pt x="19551" y="1716"/>
                    <a:pt x="16918" y="847"/>
                    <a:pt x="1691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0" name="Google Shape;5113;p39"/>
            <p:cNvSpPr/>
            <p:nvPr/>
          </p:nvSpPr>
          <p:spPr>
            <a:xfrm rot="3394329">
              <a:off x="359100" y="295648"/>
              <a:ext cx="14076" cy="25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486"/>
                    <a:pt x="0" y="6021"/>
                    <a:pt x="4834" y="8507"/>
                  </a:cubicBezTo>
                  <a:cubicBezTo>
                    <a:pt x="6330" y="9343"/>
                    <a:pt x="7827" y="9343"/>
                    <a:pt x="7827" y="10371"/>
                  </a:cubicBezTo>
                  <a:cubicBezTo>
                    <a:pt x="12277" y="13693"/>
                    <a:pt x="17111" y="18064"/>
                    <a:pt x="20104" y="21600"/>
                  </a:cubicBezTo>
                  <a:lnTo>
                    <a:pt x="21600" y="20764"/>
                  </a:lnTo>
                  <a:cubicBezTo>
                    <a:pt x="17111" y="12879"/>
                    <a:pt x="6330" y="7671"/>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1" name="Google Shape;5114;p39"/>
            <p:cNvSpPr/>
            <p:nvPr/>
          </p:nvSpPr>
          <p:spPr>
            <a:xfrm rot="3394329">
              <a:off x="333613" y="435251"/>
              <a:ext cx="16952" cy="210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6" y="0"/>
                    <a:pt x="860" y="26"/>
                    <a:pt x="1211" y="51"/>
                  </a:cubicBezTo>
                  <a:lnTo>
                    <a:pt x="1211" y="0"/>
                  </a:lnTo>
                  <a:close/>
                  <a:moveTo>
                    <a:pt x="1211" y="51"/>
                  </a:moveTo>
                  <a:lnTo>
                    <a:pt x="1211" y="974"/>
                  </a:lnTo>
                  <a:cubicBezTo>
                    <a:pt x="3696" y="5201"/>
                    <a:pt x="6149" y="8174"/>
                    <a:pt x="8952" y="11428"/>
                  </a:cubicBezTo>
                  <a:cubicBezTo>
                    <a:pt x="12520" y="14298"/>
                    <a:pt x="15228" y="19268"/>
                    <a:pt x="20995" y="20498"/>
                  </a:cubicBezTo>
                  <a:cubicBezTo>
                    <a:pt x="20326" y="19166"/>
                    <a:pt x="20103" y="18167"/>
                    <a:pt x="19147" y="16373"/>
                  </a:cubicBezTo>
                  <a:cubicBezTo>
                    <a:pt x="15419" y="13401"/>
                    <a:pt x="11405" y="9173"/>
                    <a:pt x="7710" y="5201"/>
                  </a:cubicBezTo>
                  <a:cubicBezTo>
                    <a:pt x="5193" y="3177"/>
                    <a:pt x="4938" y="538"/>
                    <a:pt x="1211" y="51"/>
                  </a:cubicBezTo>
                  <a:close/>
                  <a:moveTo>
                    <a:pt x="20995" y="20498"/>
                  </a:moveTo>
                  <a:cubicBezTo>
                    <a:pt x="21154" y="20831"/>
                    <a:pt x="21345" y="21190"/>
                    <a:pt x="21600" y="21600"/>
                  </a:cubicBezTo>
                  <a:lnTo>
                    <a:pt x="21600" y="20601"/>
                  </a:lnTo>
                  <a:cubicBezTo>
                    <a:pt x="21377" y="20575"/>
                    <a:pt x="21186" y="20524"/>
                    <a:pt x="20995" y="20498"/>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2" name="Google Shape;5115;p39"/>
            <p:cNvSpPr/>
            <p:nvPr/>
          </p:nvSpPr>
          <p:spPr>
            <a:xfrm rot="3394329">
              <a:off x="481754" y="179736"/>
              <a:ext cx="12701" cy="16002"/>
            </a:xfrm>
            <a:custGeom>
              <a:avLst/>
              <a:gdLst/>
              <a:ahLst/>
              <a:cxnLst>
                <a:cxn ang="0">
                  <a:pos x="wd2" y="hd2"/>
                </a:cxn>
                <a:cxn ang="5400000">
                  <a:pos x="wd2" y="hd2"/>
                </a:cxn>
                <a:cxn ang="10800000">
                  <a:pos x="wd2" y="hd2"/>
                </a:cxn>
                <a:cxn ang="16200000">
                  <a:pos x="wd2" y="hd2"/>
                </a:cxn>
              </a:cxnLst>
              <a:rect l="0" t="0" r="r" b="b"/>
              <a:pathLst>
                <a:path w="19607" h="21600" extrusionOk="0">
                  <a:moveTo>
                    <a:pt x="354" y="0"/>
                  </a:moveTo>
                  <a:cubicBezTo>
                    <a:pt x="-1993" y="9484"/>
                    <a:pt x="7935" y="14715"/>
                    <a:pt x="12567" y="21600"/>
                  </a:cubicBezTo>
                  <a:cubicBezTo>
                    <a:pt x="14914" y="21600"/>
                    <a:pt x="17260" y="20284"/>
                    <a:pt x="19607" y="20284"/>
                  </a:cubicBezTo>
                  <a:cubicBezTo>
                    <a:pt x="10281" y="13399"/>
                    <a:pt x="12567" y="5231"/>
                    <a:pt x="35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3" name="Google Shape;5116;p39"/>
            <p:cNvSpPr/>
            <p:nvPr/>
          </p:nvSpPr>
          <p:spPr>
            <a:xfrm rot="3394329">
              <a:off x="407810" y="193662"/>
              <a:ext cx="12701" cy="15251"/>
            </a:xfrm>
            <a:custGeom>
              <a:avLst/>
              <a:gdLst/>
              <a:ahLst/>
              <a:cxnLst>
                <a:cxn ang="0">
                  <a:pos x="wd2" y="hd2"/>
                </a:cxn>
                <a:cxn ang="5400000">
                  <a:pos x="wd2" y="hd2"/>
                </a:cxn>
                <a:cxn ang="10800000">
                  <a:pos x="wd2" y="hd2"/>
                </a:cxn>
                <a:cxn ang="16200000">
                  <a:pos x="wd2" y="hd2"/>
                </a:cxn>
              </a:cxnLst>
              <a:rect l="0" t="0" r="r" b="b"/>
              <a:pathLst>
                <a:path w="20655" h="21600" extrusionOk="0">
                  <a:moveTo>
                    <a:pt x="1344" y="0"/>
                  </a:moveTo>
                  <a:cubicBezTo>
                    <a:pt x="-945" y="5843"/>
                    <a:pt x="-945" y="4462"/>
                    <a:pt x="6451" y="9950"/>
                  </a:cubicBezTo>
                  <a:cubicBezTo>
                    <a:pt x="8740" y="13031"/>
                    <a:pt x="8740" y="17138"/>
                    <a:pt x="11029" y="21600"/>
                  </a:cubicBezTo>
                  <a:cubicBezTo>
                    <a:pt x="15548" y="19900"/>
                    <a:pt x="17838" y="18519"/>
                    <a:pt x="20655" y="17138"/>
                  </a:cubicBezTo>
                  <a:cubicBezTo>
                    <a:pt x="13259" y="11331"/>
                    <a:pt x="8740" y="5843"/>
                    <a:pt x="134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4" name="Google Shape;5117;p39"/>
            <p:cNvSpPr/>
            <p:nvPr/>
          </p:nvSpPr>
          <p:spPr>
            <a:xfrm rot="3394329">
              <a:off x="859289" y="1128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5" name="Google Shape;5118;p39"/>
            <p:cNvSpPr/>
            <p:nvPr/>
          </p:nvSpPr>
          <p:spPr>
            <a:xfrm rot="3394329">
              <a:off x="845119" y="1612322"/>
              <a:ext cx="12701" cy="131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930" y="3215"/>
                    <a:pt x="14913" y="8409"/>
                    <a:pt x="12843" y="11624"/>
                  </a:cubicBezTo>
                  <a:lnTo>
                    <a:pt x="0" y="21600"/>
                  </a:lnTo>
                  <a:cubicBezTo>
                    <a:pt x="14913" y="18385"/>
                    <a:pt x="16930" y="1001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6" name="Google Shape;5119;p39"/>
            <p:cNvSpPr/>
            <p:nvPr/>
          </p:nvSpPr>
          <p:spPr>
            <a:xfrm rot="3394329">
              <a:off x="383597" y="2561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962" y="0"/>
                  </a:moveTo>
                  <a:cubicBezTo>
                    <a:pt x="3481" y="0"/>
                    <a:pt x="3481" y="0"/>
                    <a:pt x="0" y="1737"/>
                  </a:cubicBezTo>
                  <a:cubicBezTo>
                    <a:pt x="3481" y="5612"/>
                    <a:pt x="6962" y="10822"/>
                    <a:pt x="6962" y="16434"/>
                  </a:cubicBezTo>
                  <a:cubicBezTo>
                    <a:pt x="10354" y="16434"/>
                    <a:pt x="13835" y="18171"/>
                    <a:pt x="21600" y="21600"/>
                  </a:cubicBezTo>
                  <a:cubicBezTo>
                    <a:pt x="21600" y="12559"/>
                    <a:pt x="13835" y="7348"/>
                    <a:pt x="69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7" name="Google Shape;5120;p39"/>
            <p:cNvSpPr/>
            <p:nvPr/>
          </p:nvSpPr>
          <p:spPr>
            <a:xfrm rot="3394329">
              <a:off x="342532" y="419597"/>
              <a:ext cx="12701" cy="12701"/>
            </a:xfrm>
            <a:custGeom>
              <a:avLst/>
              <a:gdLst/>
              <a:ahLst/>
              <a:cxnLst>
                <a:cxn ang="0">
                  <a:pos x="wd2" y="hd2"/>
                </a:cxn>
                <a:cxn ang="5400000">
                  <a:pos x="wd2" y="hd2"/>
                </a:cxn>
                <a:cxn ang="10800000">
                  <a:pos x="wd2" y="hd2"/>
                </a:cxn>
                <a:cxn ang="16200000">
                  <a:pos x="wd2" y="hd2"/>
                </a:cxn>
              </a:cxnLst>
              <a:rect l="0" t="0" r="r" b="b"/>
              <a:pathLst>
                <a:path w="20332" h="21600" extrusionOk="0">
                  <a:moveTo>
                    <a:pt x="1015" y="0"/>
                  </a:moveTo>
                  <a:cubicBezTo>
                    <a:pt x="1015" y="3474"/>
                    <a:pt x="-1268" y="5166"/>
                    <a:pt x="1015" y="5166"/>
                  </a:cubicBezTo>
                  <a:cubicBezTo>
                    <a:pt x="6108" y="10778"/>
                    <a:pt x="12956" y="15988"/>
                    <a:pt x="17464" y="21600"/>
                  </a:cubicBezTo>
                  <a:lnTo>
                    <a:pt x="20332" y="21600"/>
                  </a:lnTo>
                  <a:cubicBezTo>
                    <a:pt x="17464" y="12515"/>
                    <a:pt x="8391" y="6903"/>
                    <a:pt x="101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8" name="Google Shape;5121;p39"/>
            <p:cNvSpPr/>
            <p:nvPr/>
          </p:nvSpPr>
          <p:spPr>
            <a:xfrm rot="3394329">
              <a:off x="875375" y="1026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59" name="Google Shape;5122;p39"/>
            <p:cNvSpPr/>
            <p:nvPr/>
          </p:nvSpPr>
          <p:spPr>
            <a:xfrm rot="3394329">
              <a:off x="880418" y="9613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0" name="Google Shape;5123;p39"/>
            <p:cNvSpPr/>
            <p:nvPr/>
          </p:nvSpPr>
          <p:spPr>
            <a:xfrm rot="3394329">
              <a:off x="406959" y="2163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81" y="0"/>
                  </a:moveTo>
                  <a:lnTo>
                    <a:pt x="0" y="2138"/>
                  </a:lnTo>
                  <a:cubicBezTo>
                    <a:pt x="7765" y="9085"/>
                    <a:pt x="11246" y="16389"/>
                    <a:pt x="18119" y="21600"/>
                  </a:cubicBezTo>
                  <a:lnTo>
                    <a:pt x="21600" y="21600"/>
                  </a:lnTo>
                  <a:cubicBezTo>
                    <a:pt x="14727" y="14697"/>
                    <a:pt x="14727" y="5612"/>
                    <a:pt x="348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1" name="Google Shape;5124;p39"/>
            <p:cNvSpPr/>
            <p:nvPr/>
          </p:nvSpPr>
          <p:spPr>
            <a:xfrm rot="3394329">
              <a:off x="491956" y="188468"/>
              <a:ext cx="12701" cy="12701"/>
            </a:xfrm>
            <a:custGeom>
              <a:avLst/>
              <a:gdLst/>
              <a:ahLst/>
              <a:cxnLst>
                <a:cxn ang="0">
                  <a:pos x="wd2" y="hd2"/>
                </a:cxn>
                <a:cxn ang="5400000">
                  <a:pos x="wd2" y="hd2"/>
                </a:cxn>
                <a:cxn ang="10800000">
                  <a:pos x="wd2" y="hd2"/>
                </a:cxn>
                <a:cxn ang="16200000">
                  <a:pos x="wd2" y="hd2"/>
                </a:cxn>
              </a:cxnLst>
              <a:rect l="0" t="0" r="r" b="b"/>
              <a:pathLst>
                <a:path w="19332" h="21600" extrusionOk="0">
                  <a:moveTo>
                    <a:pt x="1199" y="0"/>
                  </a:moveTo>
                  <a:cubicBezTo>
                    <a:pt x="-2268" y="17034"/>
                    <a:pt x="1199" y="21600"/>
                    <a:pt x="19332" y="21600"/>
                  </a:cubicBezTo>
                  <a:cubicBezTo>
                    <a:pt x="12399" y="14224"/>
                    <a:pt x="4665" y="9659"/>
                    <a:pt x="119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2" name="Google Shape;5125;p39"/>
            <p:cNvSpPr/>
            <p:nvPr/>
          </p:nvSpPr>
          <p:spPr>
            <a:xfrm rot="3394329">
              <a:off x="915944" y="8500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3" name="Google Shape;5126;p39"/>
            <p:cNvSpPr/>
            <p:nvPr/>
          </p:nvSpPr>
          <p:spPr>
            <a:xfrm rot="3394329">
              <a:off x="873698" y="10509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4" name="Google Shape;5127;p39"/>
            <p:cNvSpPr/>
            <p:nvPr/>
          </p:nvSpPr>
          <p:spPr>
            <a:xfrm rot="3394329">
              <a:off x="879991" y="9826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5" name="Google Shape;5128;p39"/>
            <p:cNvSpPr/>
            <p:nvPr/>
          </p:nvSpPr>
          <p:spPr>
            <a:xfrm rot="3394329">
              <a:off x="794826" y="920937"/>
              <a:ext cx="15765" cy="58653"/>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6" name="Google Shape;5129;p39"/>
            <p:cNvSpPr/>
            <p:nvPr/>
          </p:nvSpPr>
          <p:spPr>
            <a:xfrm rot="3394329">
              <a:off x="757320" y="968818"/>
              <a:ext cx="12701" cy="37302"/>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7" name="Google Shape;5130;p39"/>
            <p:cNvSpPr/>
            <p:nvPr/>
          </p:nvSpPr>
          <p:spPr>
            <a:xfrm rot="3394329">
              <a:off x="729567" y="992884"/>
              <a:ext cx="12701" cy="20351"/>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8" name="Google Shape;5131;p39"/>
            <p:cNvSpPr/>
            <p:nvPr/>
          </p:nvSpPr>
          <p:spPr>
            <a:xfrm rot="3394329">
              <a:off x="701455" y="10303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7769" name="Google Shape;5132;p39"/>
            <p:cNvSpPr/>
            <p:nvPr/>
          </p:nvSpPr>
          <p:spPr>
            <a:xfrm rot="3394329">
              <a:off x="703140" y="10015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grpSp>
        <p:nvGrpSpPr>
          <p:cNvPr id="7780" name="Google Shape;5133;p39"/>
          <p:cNvGrpSpPr/>
          <p:nvPr/>
        </p:nvGrpSpPr>
        <p:grpSpPr>
          <a:xfrm>
            <a:off x="7301707" y="-850194"/>
            <a:ext cx="1545843" cy="1858425"/>
            <a:chOff x="0" y="0"/>
            <a:chExt cx="1545841" cy="1858424"/>
          </a:xfrm>
        </p:grpSpPr>
        <p:sp>
          <p:nvSpPr>
            <p:cNvPr id="7771" name="Google Shape;5134;p39"/>
            <p:cNvSpPr/>
            <p:nvPr/>
          </p:nvSpPr>
          <p:spPr>
            <a:xfrm rot="19720126">
              <a:off x="385421" y="127990"/>
              <a:ext cx="871986" cy="1353939"/>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1"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9"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2" name="Google Shape;5135;p39"/>
            <p:cNvSpPr/>
            <p:nvPr/>
          </p:nvSpPr>
          <p:spPr>
            <a:xfrm rot="19720126">
              <a:off x="280495" y="413588"/>
              <a:ext cx="855096" cy="1318665"/>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3" name="Google Shape;5136;p39"/>
            <p:cNvSpPr/>
            <p:nvPr/>
          </p:nvSpPr>
          <p:spPr>
            <a:xfrm rot="19720126">
              <a:off x="389685" y="224794"/>
              <a:ext cx="817593" cy="1266780"/>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4" name="Google Shape;5137;p39"/>
            <p:cNvSpPr/>
            <p:nvPr/>
          </p:nvSpPr>
          <p:spPr>
            <a:xfrm rot="19720126">
              <a:off x="324951" y="268847"/>
              <a:ext cx="849294" cy="1318595"/>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4"/>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5" name="Google Shape;5138;p39"/>
            <p:cNvSpPr/>
            <p:nvPr/>
          </p:nvSpPr>
          <p:spPr>
            <a:xfrm rot="19720126">
              <a:off x="351115" y="250530"/>
              <a:ext cx="841850" cy="1301215"/>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6" name="Google Shape;5139;p39"/>
            <p:cNvSpPr/>
            <p:nvPr/>
          </p:nvSpPr>
          <p:spPr>
            <a:xfrm rot="19720126">
              <a:off x="336551" y="457683"/>
              <a:ext cx="759504" cy="1183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7"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7" name="Google Shape;5140;p39"/>
            <p:cNvSpPr/>
            <p:nvPr/>
          </p:nvSpPr>
          <p:spPr>
            <a:xfrm rot="19720126">
              <a:off x="437575" y="449651"/>
              <a:ext cx="692855" cy="10928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8" name="Google Shape;5141;p39"/>
            <p:cNvSpPr/>
            <p:nvPr/>
          </p:nvSpPr>
          <p:spPr>
            <a:xfrm rot="19720126">
              <a:off x="603849" y="714708"/>
              <a:ext cx="16867" cy="31725"/>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7779" name="Google Shape;5142;p39"/>
            <p:cNvSpPr/>
            <p:nvPr/>
          </p:nvSpPr>
          <p:spPr>
            <a:xfrm rot="19720126">
              <a:off x="703813" y="776766"/>
              <a:ext cx="12701" cy="136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7781" name="Google Shape;5143;p39"/>
          <p:cNvSpPr/>
          <p:nvPr/>
        </p:nvSpPr>
        <p:spPr>
          <a:xfrm rot="1403470">
            <a:off x="3745955" y="-430154"/>
            <a:ext cx="934935" cy="942786"/>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D89030"/>
          </a:solidFill>
          <a:ln w="12700">
            <a:miter lim="400000"/>
          </a:ln>
        </p:spPr>
        <p:txBody>
          <a:bodyPr lIns="45719" rIns="45719" anchor="ctr"/>
          <a:lstStyle/>
          <a:p>
            <a:endParaRPr/>
          </a:p>
        </p:txBody>
      </p:sp>
      <p:sp>
        <p:nvSpPr>
          <p:cNvPr id="7782" name="Title Text"/>
          <p:cNvSpPr txBox="1">
            <a:spLocks noGrp="1"/>
          </p:cNvSpPr>
          <p:nvPr>
            <p:ph type="title"/>
          </p:nvPr>
        </p:nvSpPr>
        <p:spPr>
          <a:xfrm>
            <a:off x="3895625" y="1273749"/>
            <a:ext cx="4284001" cy="843301"/>
          </a:xfrm>
          <a:prstGeom prst="rect">
            <a:avLst/>
          </a:prstGeom>
        </p:spPr>
        <p:txBody>
          <a:bodyPr lIns="36574" tIns="36574" rIns="36574" bIns="36574" anchor="t"/>
          <a:lstStyle>
            <a:lvl1pPr algn="ctr">
              <a:defRPr sz="5200" b="0">
                <a:solidFill>
                  <a:srgbClr val="07256C"/>
                </a:solidFill>
                <a:latin typeface="Limelight"/>
                <a:ea typeface="Limelight"/>
                <a:cs typeface="Limelight"/>
                <a:sym typeface="Limelight"/>
              </a:defRPr>
            </a:lvl1pPr>
          </a:lstStyle>
          <a:p>
            <a:r>
              <a:t>Title Text</a:t>
            </a:r>
          </a:p>
        </p:txBody>
      </p:sp>
      <p:sp>
        <p:nvSpPr>
          <p:cNvPr id="7783" name="Body Level One…"/>
          <p:cNvSpPr txBox="1">
            <a:spLocks noGrp="1"/>
          </p:cNvSpPr>
          <p:nvPr>
            <p:ph type="body" sz="quarter" idx="1"/>
          </p:nvPr>
        </p:nvSpPr>
        <p:spPr>
          <a:xfrm>
            <a:off x="4613974" y="2294338"/>
            <a:ext cx="2847301" cy="345301"/>
          </a:xfrm>
          <a:prstGeom prst="rect">
            <a:avLst/>
          </a:prstGeom>
          <a:solidFill>
            <a:srgbClr val="8DAED3"/>
          </a:solidFill>
        </p:spPr>
        <p:txBody>
          <a:bodyPr lIns="36574" tIns="36574" rIns="36574" bIns="36574"/>
          <a:lstStyle>
            <a:lvl1pPr marL="317500" indent="-177800" algn="ctr">
              <a:buClrTx/>
              <a:buSzTx/>
              <a:buFontTx/>
              <a:buNone/>
              <a:defRPr sz="1600" b="1">
                <a:solidFill>
                  <a:srgbClr val="07256C"/>
                </a:solidFill>
                <a:latin typeface="Nunito"/>
                <a:ea typeface="Nunito"/>
                <a:cs typeface="Nunito"/>
                <a:sym typeface="Nunito"/>
              </a:defRPr>
            </a:lvl1pPr>
            <a:lvl2pPr marL="317500" indent="279400" algn="ctr">
              <a:buClrTx/>
              <a:buSzTx/>
              <a:buFontTx/>
              <a:buNone/>
              <a:defRPr sz="1600" b="1">
                <a:solidFill>
                  <a:srgbClr val="07256C"/>
                </a:solidFill>
                <a:latin typeface="Nunito"/>
                <a:ea typeface="Nunito"/>
                <a:cs typeface="Nunito"/>
                <a:sym typeface="Nunito"/>
              </a:defRPr>
            </a:lvl2pPr>
            <a:lvl3pPr marL="317500" indent="736600" algn="ctr">
              <a:buClrTx/>
              <a:buSzTx/>
              <a:buFontTx/>
              <a:buNone/>
              <a:defRPr sz="1600" b="1">
                <a:solidFill>
                  <a:srgbClr val="07256C"/>
                </a:solidFill>
                <a:latin typeface="Nunito"/>
                <a:ea typeface="Nunito"/>
                <a:cs typeface="Nunito"/>
                <a:sym typeface="Nunito"/>
              </a:defRPr>
            </a:lvl3pPr>
            <a:lvl4pPr marL="317500" indent="1193800" algn="ctr">
              <a:buClrTx/>
              <a:buSzTx/>
              <a:buFontTx/>
              <a:buNone/>
              <a:defRPr sz="1600" b="1">
                <a:solidFill>
                  <a:srgbClr val="07256C"/>
                </a:solidFill>
                <a:latin typeface="Nunito"/>
                <a:ea typeface="Nunito"/>
                <a:cs typeface="Nunito"/>
                <a:sym typeface="Nunito"/>
              </a:defRPr>
            </a:lvl4pPr>
            <a:lvl5pPr marL="317500" indent="1651000" algn="ctr">
              <a:buClrTx/>
              <a:buSzTx/>
              <a:buFontTx/>
              <a:buNone/>
              <a:defRPr sz="16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7784" name="Google Shape;5147;p39"/>
          <p:cNvSpPr txBox="1"/>
          <p:nvPr/>
        </p:nvSpPr>
        <p:spPr>
          <a:xfrm>
            <a:off x="4417474" y="3752913"/>
            <a:ext cx="3240302" cy="4922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spAutoFit/>
          </a:bodyPr>
          <a:lstStyle/>
          <a:p>
            <a:pPr algn="ctr">
              <a:spcBef>
                <a:spcPts val="300"/>
              </a:spcBef>
              <a:defRPr sz="900">
                <a:solidFill>
                  <a:srgbClr val="07256C"/>
                </a:solidFill>
                <a:latin typeface="Nunito"/>
                <a:ea typeface="Nunito"/>
                <a:cs typeface="Nunito"/>
                <a:sym typeface="Nunito"/>
              </a:defRPr>
            </a:pPr>
            <a:r>
              <a:t>CRÉDITOS: Esta plantilla de presentación fue creada por </a:t>
            </a:r>
            <a:r>
              <a:rPr b="1" u="sng">
                <a:solidFill>
                  <a:srgbClr val="0000FF"/>
                </a:solidFill>
                <a:uFill>
                  <a:solidFill>
                    <a:srgbClr val="0000FF"/>
                  </a:solidFill>
                </a:uFill>
                <a:hlinkClick r:id="rId2"/>
              </a:rPr>
              <a:t>Slidesgo</a:t>
            </a:r>
            <a:r>
              <a:t>, que incluye iconos de </a:t>
            </a:r>
            <a:r>
              <a:rPr b="1" u="sng">
                <a:solidFill>
                  <a:srgbClr val="0000FF"/>
                </a:solidFill>
                <a:uFill>
                  <a:solidFill>
                    <a:srgbClr val="0000FF"/>
                  </a:solidFill>
                </a:uFill>
                <a:hlinkClick r:id="rId3"/>
              </a:rPr>
              <a:t>Flaticon</a:t>
            </a:r>
            <a:r>
              <a:t>, and infografías e imágenes de </a:t>
            </a:r>
            <a:r>
              <a:rPr b="1" u="sng">
                <a:solidFill>
                  <a:srgbClr val="0000FF"/>
                </a:solidFill>
                <a:uFill>
                  <a:solidFill>
                    <a:srgbClr val="0000FF"/>
                  </a:solidFill>
                </a:uFill>
                <a:hlinkClick r:id="rId4"/>
              </a:rPr>
              <a:t>Freepik</a:t>
            </a:r>
            <a:r>
              <a:t> </a:t>
            </a:r>
          </a:p>
        </p:txBody>
      </p:sp>
      <p:sp>
        <p:nvSpPr>
          <p:cNvPr id="77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Background">
    <p:bg>
      <p:bgPr>
        <a:solidFill>
          <a:srgbClr val="EDF0EF"/>
        </a:solidFill>
        <a:effectLst/>
      </p:bgPr>
    </p:bg>
    <p:spTree>
      <p:nvGrpSpPr>
        <p:cNvPr id="1" name=""/>
        <p:cNvGrpSpPr/>
        <p:nvPr/>
      </p:nvGrpSpPr>
      <p:grpSpPr>
        <a:xfrm>
          <a:off x="0" y="0"/>
          <a:ext cx="0" cy="0"/>
          <a:chOff x="0" y="0"/>
          <a:chExt cx="0" cy="0"/>
        </a:xfrm>
      </p:grpSpPr>
      <p:grpSp>
        <p:nvGrpSpPr>
          <p:cNvPr id="7813" name="Google Shape;5149;p40"/>
          <p:cNvGrpSpPr/>
          <p:nvPr/>
        </p:nvGrpSpPr>
        <p:grpSpPr>
          <a:xfrm>
            <a:off x="-805585" y="1908552"/>
            <a:ext cx="3225222" cy="3319187"/>
            <a:chOff x="0" y="0"/>
            <a:chExt cx="3225221" cy="3319186"/>
          </a:xfrm>
        </p:grpSpPr>
        <p:sp>
          <p:nvSpPr>
            <p:cNvPr id="7792" name="Google Shape;5150;p40"/>
            <p:cNvSpPr/>
            <p:nvPr/>
          </p:nvSpPr>
          <p:spPr>
            <a:xfrm rot="2023947">
              <a:off x="858960" y="1109575"/>
              <a:ext cx="387602" cy="340345"/>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93" name="Google Shape;5151;p40"/>
            <p:cNvSpPr/>
            <p:nvPr/>
          </p:nvSpPr>
          <p:spPr>
            <a:xfrm rot="8702941">
              <a:off x="2179300" y="1408059"/>
              <a:ext cx="712974" cy="52001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794" name="Google Shape;5152;p40"/>
            <p:cNvSpPr/>
            <p:nvPr/>
          </p:nvSpPr>
          <p:spPr>
            <a:xfrm rot="14340690">
              <a:off x="1359920" y="1325571"/>
              <a:ext cx="128010" cy="96835"/>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7810" name="Google Shape;5153;p40"/>
            <p:cNvGrpSpPr/>
            <p:nvPr/>
          </p:nvGrpSpPr>
          <p:grpSpPr>
            <a:xfrm>
              <a:off x="0" y="0"/>
              <a:ext cx="3225222" cy="3319187"/>
              <a:chOff x="0" y="0"/>
              <a:chExt cx="3225221" cy="3319186"/>
            </a:xfrm>
          </p:grpSpPr>
          <p:sp>
            <p:nvSpPr>
              <p:cNvPr id="7795" name="Google Shape;5154;p40"/>
              <p:cNvSpPr/>
              <p:nvPr/>
            </p:nvSpPr>
            <p:spPr>
              <a:xfrm rot="14340690">
                <a:off x="351629" y="535824"/>
                <a:ext cx="2521964" cy="2247539"/>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6" name="Google Shape;5155;p40"/>
              <p:cNvSpPr/>
              <p:nvPr/>
            </p:nvSpPr>
            <p:spPr>
              <a:xfrm rot="14340690">
                <a:off x="768009" y="1696679"/>
                <a:ext cx="1185918" cy="908387"/>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7" name="Google Shape;5156;p40"/>
              <p:cNvSpPr/>
              <p:nvPr/>
            </p:nvSpPr>
            <p:spPr>
              <a:xfrm rot="14340690">
                <a:off x="881134" y="324649"/>
                <a:ext cx="765523" cy="411618"/>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8" name="Google Shape;5157;p40"/>
              <p:cNvSpPr/>
              <p:nvPr/>
            </p:nvSpPr>
            <p:spPr>
              <a:xfrm rot="14340690">
                <a:off x="1588853" y="672860"/>
                <a:ext cx="229693" cy="768863"/>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799" name="Google Shape;5158;p40"/>
              <p:cNvSpPr/>
              <p:nvPr/>
            </p:nvSpPr>
            <p:spPr>
              <a:xfrm rot="14340690">
                <a:off x="1109317" y="2120828"/>
                <a:ext cx="400819" cy="336784"/>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0" name="Google Shape;5159;p40"/>
              <p:cNvSpPr/>
              <p:nvPr/>
            </p:nvSpPr>
            <p:spPr>
              <a:xfrm rot="14340690">
                <a:off x="1120727" y="1779828"/>
                <a:ext cx="445787" cy="129722"/>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1" name="Google Shape;5160;p40"/>
              <p:cNvSpPr/>
              <p:nvPr/>
            </p:nvSpPr>
            <p:spPr>
              <a:xfrm rot="14340690">
                <a:off x="1345668" y="265077"/>
                <a:ext cx="267290" cy="17987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2" name="Google Shape;5161;p40"/>
              <p:cNvSpPr/>
              <p:nvPr/>
            </p:nvSpPr>
            <p:spPr>
              <a:xfrm rot="14340690">
                <a:off x="2224237" y="811487"/>
                <a:ext cx="100230" cy="105555"/>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3" name="Google Shape;5162;p40"/>
              <p:cNvSpPr/>
              <p:nvPr/>
            </p:nvSpPr>
            <p:spPr>
              <a:xfrm rot="14340690">
                <a:off x="1720946" y="464322"/>
                <a:ext cx="125268" cy="94670"/>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4" name="Google Shape;5163;p40"/>
              <p:cNvSpPr/>
              <p:nvPr/>
            </p:nvSpPr>
            <p:spPr>
              <a:xfrm rot="14340690">
                <a:off x="1916068" y="695982"/>
                <a:ext cx="152396" cy="347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5" name="Google Shape;5164;p40"/>
              <p:cNvSpPr/>
              <p:nvPr/>
            </p:nvSpPr>
            <p:spPr>
              <a:xfrm rot="14340690">
                <a:off x="1464638" y="2190490"/>
                <a:ext cx="104580" cy="49359"/>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6" name="Google Shape;5165;p40"/>
              <p:cNvSpPr/>
              <p:nvPr/>
            </p:nvSpPr>
            <p:spPr>
              <a:xfrm rot="14340690">
                <a:off x="1838369" y="594836"/>
                <a:ext cx="90219" cy="512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7" name="Google Shape;5166;p40"/>
              <p:cNvSpPr/>
              <p:nvPr/>
            </p:nvSpPr>
            <p:spPr>
              <a:xfrm rot="14340690">
                <a:off x="1600159" y="153769"/>
                <a:ext cx="33486" cy="57224"/>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8" name="Google Shape;5167;p40"/>
              <p:cNvSpPr/>
              <p:nvPr/>
            </p:nvSpPr>
            <p:spPr>
              <a:xfrm rot="14340690">
                <a:off x="1245416" y="11384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09" name="Google Shape;5168;p40"/>
              <p:cNvSpPr/>
              <p:nvPr/>
            </p:nvSpPr>
            <p:spPr>
              <a:xfrm rot="14340690">
                <a:off x="1502399" y="375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7811" name="Google Shape;5169;p40"/>
            <p:cNvSpPr/>
            <p:nvPr/>
          </p:nvSpPr>
          <p:spPr>
            <a:xfrm rot="9371767">
              <a:off x="1471338" y="397330"/>
              <a:ext cx="601452" cy="41203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7812" name="Google Shape;5170;p40"/>
            <p:cNvSpPr/>
            <p:nvPr/>
          </p:nvSpPr>
          <p:spPr>
            <a:xfrm rot="4542012">
              <a:off x="1225942" y="2136997"/>
              <a:ext cx="658770" cy="290176"/>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7814" name="Google Shape;5171;p40"/>
          <p:cNvSpPr/>
          <p:nvPr/>
        </p:nvSpPr>
        <p:spPr>
          <a:xfrm rot="10800000">
            <a:off x="7268820" y="-302014"/>
            <a:ext cx="2430522" cy="1596646"/>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4780C5"/>
          </a:solidFill>
          <a:ln w="12700">
            <a:miter lim="400000"/>
          </a:ln>
        </p:spPr>
        <p:txBody>
          <a:bodyPr lIns="45719" rIns="45719" anchor="ctr"/>
          <a:lstStyle/>
          <a:p>
            <a:endParaRPr/>
          </a:p>
        </p:txBody>
      </p:sp>
      <p:grpSp>
        <p:nvGrpSpPr>
          <p:cNvPr id="8653" name="Google Shape;5172;p40"/>
          <p:cNvGrpSpPr/>
          <p:nvPr/>
        </p:nvGrpSpPr>
        <p:grpSpPr>
          <a:xfrm>
            <a:off x="6626380" y="-206128"/>
            <a:ext cx="2157520" cy="2149057"/>
            <a:chOff x="0" y="0"/>
            <a:chExt cx="2157519" cy="2149055"/>
          </a:xfrm>
        </p:grpSpPr>
        <p:sp>
          <p:nvSpPr>
            <p:cNvPr id="7815" name="Google Shape;5173;p40"/>
            <p:cNvSpPr/>
            <p:nvPr/>
          </p:nvSpPr>
          <p:spPr>
            <a:xfrm rot="8540343">
              <a:off x="299457" y="318649"/>
              <a:ext cx="1558606" cy="1511758"/>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0"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6"/>
                    <a:pt x="14301" y="1836"/>
                  </a:cubicBezTo>
                  <a:cubicBezTo>
                    <a:pt x="14290" y="1836"/>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6" name="Google Shape;5174;p40"/>
            <p:cNvSpPr/>
            <p:nvPr/>
          </p:nvSpPr>
          <p:spPr>
            <a:xfrm rot="8540343">
              <a:off x="1621797" y="598926"/>
              <a:ext cx="90197" cy="39161"/>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7" name="Google Shape;5175;p40"/>
            <p:cNvSpPr/>
            <p:nvPr/>
          </p:nvSpPr>
          <p:spPr>
            <a:xfrm rot="8540343">
              <a:off x="1283863" y="670624"/>
              <a:ext cx="93694" cy="19414"/>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8" name="Google Shape;5176;p40"/>
            <p:cNvSpPr/>
            <p:nvPr/>
          </p:nvSpPr>
          <p:spPr>
            <a:xfrm rot="8540343">
              <a:off x="1612576" y="467984"/>
              <a:ext cx="51690" cy="25495"/>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19" name="Google Shape;5177;p40"/>
            <p:cNvSpPr/>
            <p:nvPr/>
          </p:nvSpPr>
          <p:spPr>
            <a:xfrm rot="8540343">
              <a:off x="1542172" y="522596"/>
              <a:ext cx="31617" cy="13647"/>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0" name="Google Shape;5178;p40"/>
            <p:cNvSpPr/>
            <p:nvPr/>
          </p:nvSpPr>
          <p:spPr>
            <a:xfrm rot="8540343">
              <a:off x="91416" y="1007000"/>
              <a:ext cx="22631"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8" y="1648"/>
                    <a:pt x="11719" y="2949"/>
                    <a:pt x="10631" y="2949"/>
                  </a:cubicBezTo>
                  <a:cubicBezTo>
                    <a:pt x="9356" y="2949"/>
                    <a:pt x="8062" y="5942"/>
                    <a:pt x="8062" y="8935"/>
                  </a:cubicBezTo>
                  <a:cubicBezTo>
                    <a:pt x="6769" y="7417"/>
                    <a:pt x="6131" y="6680"/>
                    <a:pt x="5119" y="6680"/>
                  </a:cubicBezTo>
                  <a:cubicBezTo>
                    <a:pt x="4106" y="6680"/>
                    <a:pt x="2737" y="7417"/>
                    <a:pt x="0" y="8935"/>
                  </a:cubicBezTo>
                  <a:cubicBezTo>
                    <a:pt x="1294" y="14877"/>
                    <a:pt x="-1294" y="18607"/>
                    <a:pt x="1294" y="21600"/>
                  </a:cubicBezTo>
                  <a:cubicBezTo>
                    <a:pt x="2568" y="21600"/>
                    <a:pt x="4181" y="18607"/>
                    <a:pt x="5475" y="18607"/>
                  </a:cubicBezTo>
                  <a:cubicBezTo>
                    <a:pt x="6769"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1" name="Google Shape;5179;p40"/>
            <p:cNvSpPr/>
            <p:nvPr/>
          </p:nvSpPr>
          <p:spPr>
            <a:xfrm rot="8540343">
              <a:off x="1471145" y="545049"/>
              <a:ext cx="30764"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2" name="Google Shape;5180;p40"/>
            <p:cNvSpPr/>
            <p:nvPr/>
          </p:nvSpPr>
          <p:spPr>
            <a:xfrm rot="8540343">
              <a:off x="1518794" y="531875"/>
              <a:ext cx="1615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3" name="Google Shape;5181;p40"/>
            <p:cNvSpPr/>
            <p:nvPr/>
          </p:nvSpPr>
          <p:spPr>
            <a:xfrm rot="8540343">
              <a:off x="1714751" y="678948"/>
              <a:ext cx="23698" cy="17951"/>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4" name="Google Shape;5182;p40"/>
            <p:cNvSpPr/>
            <p:nvPr/>
          </p:nvSpPr>
          <p:spPr>
            <a:xfrm rot="8540343">
              <a:off x="1611506" y="504265"/>
              <a:ext cx="20474"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5" name="Google Shape;5183;p40"/>
            <p:cNvSpPr/>
            <p:nvPr/>
          </p:nvSpPr>
          <p:spPr>
            <a:xfrm rot="8540343">
              <a:off x="1409622" y="632488"/>
              <a:ext cx="20835"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6" name="Google Shape;5184;p40"/>
            <p:cNvSpPr/>
            <p:nvPr/>
          </p:nvSpPr>
          <p:spPr>
            <a:xfrm rot="8540343">
              <a:off x="1836717" y="649318"/>
              <a:ext cx="16175" cy="13668"/>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7" name="Google Shape;5185;p40"/>
            <p:cNvSpPr/>
            <p:nvPr/>
          </p:nvSpPr>
          <p:spPr>
            <a:xfrm rot="8540343">
              <a:off x="1670472" y="648038"/>
              <a:ext cx="15088"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8" name="Google Shape;5186;p40"/>
            <p:cNvSpPr/>
            <p:nvPr/>
          </p:nvSpPr>
          <p:spPr>
            <a:xfrm rot="8540343">
              <a:off x="426533" y="954499"/>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29" name="Google Shape;5187;p40"/>
            <p:cNvSpPr/>
            <p:nvPr/>
          </p:nvSpPr>
          <p:spPr>
            <a:xfrm rot="8540343">
              <a:off x="1847897" y="566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0" name="Google Shape;5188;p40"/>
            <p:cNvSpPr/>
            <p:nvPr/>
          </p:nvSpPr>
          <p:spPr>
            <a:xfrm rot="8540343">
              <a:off x="1682877" y="578569"/>
              <a:ext cx="1331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1" name="Google Shape;5189;p40"/>
            <p:cNvSpPr/>
            <p:nvPr/>
          </p:nvSpPr>
          <p:spPr>
            <a:xfrm rot="8540343">
              <a:off x="1624930" y="664139"/>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2" name="Google Shape;5190;p40"/>
            <p:cNvSpPr/>
            <p:nvPr/>
          </p:nvSpPr>
          <p:spPr>
            <a:xfrm rot="8540343">
              <a:off x="1371752" y="6501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3" name="Google Shape;5191;p40"/>
            <p:cNvSpPr/>
            <p:nvPr/>
          </p:nvSpPr>
          <p:spPr>
            <a:xfrm rot="8540343">
              <a:off x="1659847" y="6524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4" name="Google Shape;5192;p40"/>
            <p:cNvSpPr/>
            <p:nvPr/>
          </p:nvSpPr>
          <p:spPr>
            <a:xfrm rot="8540343">
              <a:off x="684357" y="9552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5" name="Google Shape;5193;p40"/>
            <p:cNvSpPr/>
            <p:nvPr/>
          </p:nvSpPr>
          <p:spPr>
            <a:xfrm rot="8540343">
              <a:off x="1208984" y="906663"/>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6" name="Google Shape;5194;p40"/>
            <p:cNvSpPr/>
            <p:nvPr/>
          </p:nvSpPr>
          <p:spPr>
            <a:xfrm rot="8540343">
              <a:off x="1742395" y="6746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7" name="Google Shape;5195;p40"/>
            <p:cNvSpPr/>
            <p:nvPr/>
          </p:nvSpPr>
          <p:spPr>
            <a:xfrm rot="8540343">
              <a:off x="1700899" y="573290"/>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8" name="Google Shape;5196;p40"/>
            <p:cNvSpPr/>
            <p:nvPr/>
          </p:nvSpPr>
          <p:spPr>
            <a:xfrm rot="8540343">
              <a:off x="501510" y="9450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39" name="Google Shape;5197;p40"/>
            <p:cNvSpPr/>
            <p:nvPr/>
          </p:nvSpPr>
          <p:spPr>
            <a:xfrm rot="8540343">
              <a:off x="835986" y="9962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0" name="Google Shape;5198;p40"/>
            <p:cNvSpPr/>
            <p:nvPr/>
          </p:nvSpPr>
          <p:spPr>
            <a:xfrm rot="8540343">
              <a:off x="481071" y="9456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1" name="Google Shape;5199;p40"/>
            <p:cNvSpPr/>
            <p:nvPr/>
          </p:nvSpPr>
          <p:spPr>
            <a:xfrm rot="8540343">
              <a:off x="1662606" y="464883"/>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2" name="Google Shape;5200;p40"/>
            <p:cNvSpPr/>
            <p:nvPr/>
          </p:nvSpPr>
          <p:spPr>
            <a:xfrm rot="8540343">
              <a:off x="1846064" y="606445"/>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3" name="Google Shape;5201;p40"/>
            <p:cNvSpPr/>
            <p:nvPr/>
          </p:nvSpPr>
          <p:spPr>
            <a:xfrm rot="8540343">
              <a:off x="1714069" y="596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4" name="Google Shape;5202;p40"/>
            <p:cNvSpPr/>
            <p:nvPr/>
          </p:nvSpPr>
          <p:spPr>
            <a:xfrm rot="8540343">
              <a:off x="1675479" y="4633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5" name="Google Shape;5203;p40"/>
            <p:cNvSpPr/>
            <p:nvPr/>
          </p:nvSpPr>
          <p:spPr>
            <a:xfrm rot="8540343">
              <a:off x="1428115" y="628613"/>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6" name="Google Shape;5204;p40"/>
            <p:cNvSpPr/>
            <p:nvPr/>
          </p:nvSpPr>
          <p:spPr>
            <a:xfrm rot="8540343">
              <a:off x="271068" y="10140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7" name="Google Shape;5205;p40"/>
            <p:cNvSpPr/>
            <p:nvPr/>
          </p:nvSpPr>
          <p:spPr>
            <a:xfrm rot="8540343">
              <a:off x="1834171" y="6063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8" name="Google Shape;5206;p40"/>
            <p:cNvSpPr/>
            <p:nvPr/>
          </p:nvSpPr>
          <p:spPr>
            <a:xfrm rot="8540343">
              <a:off x="1457162" y="614140"/>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49" name="Google Shape;5207;p40"/>
            <p:cNvSpPr/>
            <p:nvPr/>
          </p:nvSpPr>
          <p:spPr>
            <a:xfrm rot="8540343">
              <a:off x="266728" y="10119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0" name="Google Shape;5208;p40"/>
            <p:cNvSpPr/>
            <p:nvPr/>
          </p:nvSpPr>
          <p:spPr>
            <a:xfrm rot="8540343">
              <a:off x="1787204" y="6618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1" name="Google Shape;5209;p40"/>
            <p:cNvSpPr/>
            <p:nvPr/>
          </p:nvSpPr>
          <p:spPr>
            <a:xfrm rot="8540343">
              <a:off x="252833" y="10233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2" name="Google Shape;5210;p40"/>
            <p:cNvSpPr/>
            <p:nvPr/>
          </p:nvSpPr>
          <p:spPr>
            <a:xfrm rot="8540343">
              <a:off x="767001" y="9741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3" name="Google Shape;5211;p40"/>
            <p:cNvSpPr/>
            <p:nvPr/>
          </p:nvSpPr>
          <p:spPr>
            <a:xfrm rot="8540343">
              <a:off x="1700922" y="640662"/>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4" name="Google Shape;5212;p40"/>
            <p:cNvSpPr/>
            <p:nvPr/>
          </p:nvSpPr>
          <p:spPr>
            <a:xfrm rot="8540343">
              <a:off x="1632568" y="4982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5" name="Google Shape;5213;p40"/>
            <p:cNvSpPr/>
            <p:nvPr/>
          </p:nvSpPr>
          <p:spPr>
            <a:xfrm rot="8540343">
              <a:off x="603482" y="9448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6" name="Google Shape;5214;p40"/>
            <p:cNvSpPr/>
            <p:nvPr/>
          </p:nvSpPr>
          <p:spPr>
            <a:xfrm rot="8540343">
              <a:off x="482929" y="941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7" name="Google Shape;5215;p40"/>
            <p:cNvSpPr/>
            <p:nvPr/>
          </p:nvSpPr>
          <p:spPr>
            <a:xfrm rot="8540343">
              <a:off x="671356" y="951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8" name="Google Shape;5216;p40"/>
            <p:cNvSpPr/>
            <p:nvPr/>
          </p:nvSpPr>
          <p:spPr>
            <a:xfrm rot="8540343">
              <a:off x="1186689" y="8955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59" name="Google Shape;5217;p40"/>
            <p:cNvSpPr/>
            <p:nvPr/>
          </p:nvSpPr>
          <p:spPr>
            <a:xfrm rot="8540343">
              <a:off x="1421472" y="733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0" name="Google Shape;5218;p40"/>
            <p:cNvSpPr/>
            <p:nvPr/>
          </p:nvSpPr>
          <p:spPr>
            <a:xfrm rot="8540343">
              <a:off x="845723" y="999824"/>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1" name="Google Shape;5219;p40"/>
            <p:cNvSpPr/>
            <p:nvPr/>
          </p:nvSpPr>
          <p:spPr>
            <a:xfrm rot="8540343">
              <a:off x="794115" y="983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2" name="Google Shape;5220;p40"/>
            <p:cNvSpPr/>
            <p:nvPr/>
          </p:nvSpPr>
          <p:spPr>
            <a:xfrm rot="8540343">
              <a:off x="761085" y="9726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3" name="Google Shape;5221;p40"/>
            <p:cNvSpPr/>
            <p:nvPr/>
          </p:nvSpPr>
          <p:spPr>
            <a:xfrm rot="8540343">
              <a:off x="1673724" y="584061"/>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4" name="Google Shape;5222;p40"/>
            <p:cNvSpPr/>
            <p:nvPr/>
          </p:nvSpPr>
          <p:spPr>
            <a:xfrm rot="8540343">
              <a:off x="1434521" y="6238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5" name="Google Shape;5223;p40"/>
            <p:cNvSpPr/>
            <p:nvPr/>
          </p:nvSpPr>
          <p:spPr>
            <a:xfrm rot="8540343">
              <a:off x="221829" y="1049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6" name="Google Shape;5224;p40"/>
            <p:cNvSpPr/>
            <p:nvPr/>
          </p:nvSpPr>
          <p:spPr>
            <a:xfrm rot="8540343">
              <a:off x="1642195" y="6577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7" name="Google Shape;5225;p40"/>
            <p:cNvSpPr/>
            <p:nvPr/>
          </p:nvSpPr>
          <p:spPr>
            <a:xfrm rot="8540343">
              <a:off x="1749578" y="5884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8" name="Google Shape;5226;p40"/>
            <p:cNvSpPr/>
            <p:nvPr/>
          </p:nvSpPr>
          <p:spPr>
            <a:xfrm rot="8540343">
              <a:off x="1689388" y="6427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69" name="Google Shape;5227;p40"/>
            <p:cNvSpPr/>
            <p:nvPr/>
          </p:nvSpPr>
          <p:spPr>
            <a:xfrm rot="8540343">
              <a:off x="1741177" y="588727"/>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0" name="Google Shape;5228;p40"/>
            <p:cNvSpPr/>
            <p:nvPr/>
          </p:nvSpPr>
          <p:spPr>
            <a:xfrm rot="8540343">
              <a:off x="1463045" y="5506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1" name="Google Shape;5229;p40"/>
            <p:cNvSpPr/>
            <p:nvPr/>
          </p:nvSpPr>
          <p:spPr>
            <a:xfrm rot="8540343">
              <a:off x="826022" y="9930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2" name="Google Shape;5230;p40"/>
            <p:cNvSpPr/>
            <p:nvPr/>
          </p:nvSpPr>
          <p:spPr>
            <a:xfrm rot="8540343">
              <a:off x="669421" y="954867"/>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3" name="Google Shape;5231;p40"/>
            <p:cNvSpPr/>
            <p:nvPr/>
          </p:nvSpPr>
          <p:spPr>
            <a:xfrm rot="8540343">
              <a:off x="638584" y="9497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4" name="Google Shape;5232;p40"/>
            <p:cNvSpPr/>
            <p:nvPr/>
          </p:nvSpPr>
          <p:spPr>
            <a:xfrm rot="8540343">
              <a:off x="446493" y="9496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5" name="Google Shape;5233;p40"/>
            <p:cNvSpPr/>
            <p:nvPr/>
          </p:nvSpPr>
          <p:spPr>
            <a:xfrm rot="8540343">
              <a:off x="1848511" y="646579"/>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6" name="Google Shape;5234;p40"/>
            <p:cNvSpPr/>
            <p:nvPr/>
          </p:nvSpPr>
          <p:spPr>
            <a:xfrm rot="8540343">
              <a:off x="1705230" y="6400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7" name="Google Shape;5235;p40"/>
            <p:cNvSpPr/>
            <p:nvPr/>
          </p:nvSpPr>
          <p:spPr>
            <a:xfrm rot="8540343">
              <a:off x="1756469" y="5853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8" name="Google Shape;5236;p40"/>
            <p:cNvSpPr/>
            <p:nvPr/>
          </p:nvSpPr>
          <p:spPr>
            <a:xfrm rot="8540343">
              <a:off x="1215009" y="8992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79" name="Google Shape;5237;p40"/>
            <p:cNvSpPr/>
            <p:nvPr/>
          </p:nvSpPr>
          <p:spPr>
            <a:xfrm rot="8540343">
              <a:off x="1821153" y="5723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0" name="Google Shape;5238;p40"/>
            <p:cNvSpPr/>
            <p:nvPr/>
          </p:nvSpPr>
          <p:spPr>
            <a:xfrm rot="8540343">
              <a:off x="669272" y="928137"/>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1" name="Google Shape;5239;p40"/>
            <p:cNvSpPr/>
            <p:nvPr/>
          </p:nvSpPr>
          <p:spPr>
            <a:xfrm rot="8540343">
              <a:off x="690098" y="9515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2" name="Google Shape;5240;p40"/>
            <p:cNvSpPr/>
            <p:nvPr/>
          </p:nvSpPr>
          <p:spPr>
            <a:xfrm rot="8540343">
              <a:off x="287512" y="10009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3" name="Google Shape;5241;p40"/>
            <p:cNvSpPr/>
            <p:nvPr/>
          </p:nvSpPr>
          <p:spPr>
            <a:xfrm rot="8540343">
              <a:off x="1309294" y="7935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4" name="Google Shape;5242;p40"/>
            <p:cNvSpPr/>
            <p:nvPr/>
          </p:nvSpPr>
          <p:spPr>
            <a:xfrm rot="8540343">
              <a:off x="217303" y="1054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5" name="Google Shape;5243;p40"/>
            <p:cNvSpPr/>
            <p:nvPr/>
          </p:nvSpPr>
          <p:spPr>
            <a:xfrm rot="8540343">
              <a:off x="1317735" y="7898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6" name="Google Shape;5244;p40"/>
            <p:cNvSpPr/>
            <p:nvPr/>
          </p:nvSpPr>
          <p:spPr>
            <a:xfrm rot="8540343">
              <a:off x="701955" y="960562"/>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7" name="Google Shape;5245;p40"/>
            <p:cNvSpPr/>
            <p:nvPr/>
          </p:nvSpPr>
          <p:spPr>
            <a:xfrm rot="8540343">
              <a:off x="1654362" y="4921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8" name="Google Shape;5246;p40"/>
            <p:cNvSpPr/>
            <p:nvPr/>
          </p:nvSpPr>
          <p:spPr>
            <a:xfrm rot="8540343">
              <a:off x="1632015" y="661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89" name="Google Shape;5247;p40"/>
            <p:cNvSpPr/>
            <p:nvPr/>
          </p:nvSpPr>
          <p:spPr>
            <a:xfrm rot="8540343">
              <a:off x="787814" y="9764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0" name="Google Shape;5248;p40"/>
            <p:cNvSpPr/>
            <p:nvPr/>
          </p:nvSpPr>
          <p:spPr>
            <a:xfrm rot="8540343">
              <a:off x="1758175" y="6645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1" name="Google Shape;5249;p40"/>
            <p:cNvSpPr/>
            <p:nvPr/>
          </p:nvSpPr>
          <p:spPr>
            <a:xfrm rot="8540343">
              <a:off x="1732752" y="6292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2" name="Google Shape;5250;p40"/>
            <p:cNvSpPr/>
            <p:nvPr/>
          </p:nvSpPr>
          <p:spPr>
            <a:xfrm rot="8540343">
              <a:off x="787962" y="9792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3" name="Google Shape;5251;p40"/>
            <p:cNvSpPr/>
            <p:nvPr/>
          </p:nvSpPr>
          <p:spPr>
            <a:xfrm rot="8540343">
              <a:off x="822671" y="9921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4" name="Google Shape;5252;p40"/>
            <p:cNvSpPr/>
            <p:nvPr/>
          </p:nvSpPr>
          <p:spPr>
            <a:xfrm rot="8540343">
              <a:off x="1409759" y="7388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5" name="Google Shape;5253;p40"/>
            <p:cNvSpPr/>
            <p:nvPr/>
          </p:nvSpPr>
          <p:spPr>
            <a:xfrm rot="8540343">
              <a:off x="227901" y="1038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6" name="Google Shape;5254;p40"/>
            <p:cNvSpPr/>
            <p:nvPr/>
          </p:nvSpPr>
          <p:spPr>
            <a:xfrm rot="8540343">
              <a:off x="855298" y="974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7" name="Google Shape;5255;p40"/>
            <p:cNvSpPr/>
            <p:nvPr/>
          </p:nvSpPr>
          <p:spPr>
            <a:xfrm rot="8540343">
              <a:off x="528507" y="9456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8" name="Google Shape;5256;p40"/>
            <p:cNvSpPr/>
            <p:nvPr/>
          </p:nvSpPr>
          <p:spPr>
            <a:xfrm rot="8540343">
              <a:off x="201380" y="10339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899" name="Google Shape;5257;p40"/>
            <p:cNvSpPr/>
            <p:nvPr/>
          </p:nvSpPr>
          <p:spPr>
            <a:xfrm rot="8540343">
              <a:off x="1841749" y="5685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0" name="Google Shape;5258;p40"/>
            <p:cNvSpPr/>
            <p:nvPr/>
          </p:nvSpPr>
          <p:spPr>
            <a:xfrm rot="8540343">
              <a:off x="1728935" y="592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1" name="Google Shape;5259;p40"/>
            <p:cNvSpPr/>
            <p:nvPr/>
          </p:nvSpPr>
          <p:spPr>
            <a:xfrm rot="8540343">
              <a:off x="1824443" y="571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2" name="Google Shape;5260;p40"/>
            <p:cNvSpPr/>
            <p:nvPr/>
          </p:nvSpPr>
          <p:spPr>
            <a:xfrm rot="8540343">
              <a:off x="1531653" y="528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3" name="Google Shape;5261;p40"/>
            <p:cNvSpPr/>
            <p:nvPr/>
          </p:nvSpPr>
          <p:spPr>
            <a:xfrm rot="8540343">
              <a:off x="847528" y="971190"/>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4" name="Google Shape;5262;p40"/>
            <p:cNvSpPr/>
            <p:nvPr/>
          </p:nvSpPr>
          <p:spPr>
            <a:xfrm rot="8540343">
              <a:off x="782359" y="9770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5" name="Google Shape;5263;p40"/>
            <p:cNvSpPr/>
            <p:nvPr/>
          </p:nvSpPr>
          <p:spPr>
            <a:xfrm rot="8540343">
              <a:off x="653681" y="9240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6" name="Google Shape;5264;p40"/>
            <p:cNvSpPr/>
            <p:nvPr/>
          </p:nvSpPr>
          <p:spPr>
            <a:xfrm rot="8540343">
              <a:off x="649272" y="9245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7" name="Google Shape;5265;p40"/>
            <p:cNvSpPr/>
            <p:nvPr/>
          </p:nvSpPr>
          <p:spPr>
            <a:xfrm rot="8540343">
              <a:off x="614937" y="9473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8" name="Google Shape;5266;p40"/>
            <p:cNvSpPr/>
            <p:nvPr/>
          </p:nvSpPr>
          <p:spPr>
            <a:xfrm rot="8540343">
              <a:off x="597153" y="9181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09" name="Google Shape;5267;p40"/>
            <p:cNvSpPr/>
            <p:nvPr/>
          </p:nvSpPr>
          <p:spPr>
            <a:xfrm rot="8540343">
              <a:off x="534690" y="9439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0" name="Google Shape;5268;p40"/>
            <p:cNvSpPr/>
            <p:nvPr/>
          </p:nvSpPr>
          <p:spPr>
            <a:xfrm rot="8540343">
              <a:off x="492388" y="942586"/>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1" name="Google Shape;5269;p40"/>
            <p:cNvSpPr/>
            <p:nvPr/>
          </p:nvSpPr>
          <p:spPr>
            <a:xfrm rot="8540343">
              <a:off x="462510" y="9459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2" name="Google Shape;5270;p40"/>
            <p:cNvSpPr/>
            <p:nvPr/>
          </p:nvSpPr>
          <p:spPr>
            <a:xfrm rot="8540343">
              <a:off x="411686" y="9583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3" name="Google Shape;5271;p40"/>
            <p:cNvSpPr/>
            <p:nvPr/>
          </p:nvSpPr>
          <p:spPr>
            <a:xfrm rot="8540343">
              <a:off x="381136" y="9628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4" name="Google Shape;5272;p40"/>
            <p:cNvSpPr/>
            <p:nvPr/>
          </p:nvSpPr>
          <p:spPr>
            <a:xfrm rot="8540343">
              <a:off x="229809" y="10449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5" name="Google Shape;5273;p40"/>
            <p:cNvSpPr/>
            <p:nvPr/>
          </p:nvSpPr>
          <p:spPr>
            <a:xfrm rot="8540343">
              <a:off x="287465" y="9702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6" name="Google Shape;5274;p40"/>
            <p:cNvSpPr/>
            <p:nvPr/>
          </p:nvSpPr>
          <p:spPr>
            <a:xfrm rot="8540343">
              <a:off x="14666" y="977720"/>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7" name="Google Shape;5275;p40"/>
            <p:cNvSpPr/>
            <p:nvPr/>
          </p:nvSpPr>
          <p:spPr>
            <a:xfrm rot="8540343">
              <a:off x="1782923" y="66134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8" name="Google Shape;5276;p40"/>
            <p:cNvSpPr/>
            <p:nvPr/>
          </p:nvSpPr>
          <p:spPr>
            <a:xfrm rot="8540343">
              <a:off x="1839684" y="6034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19" name="Google Shape;5277;p40"/>
            <p:cNvSpPr/>
            <p:nvPr/>
          </p:nvSpPr>
          <p:spPr>
            <a:xfrm rot="8540343">
              <a:off x="1819423" y="5701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0" name="Google Shape;5278;p40"/>
            <p:cNvSpPr/>
            <p:nvPr/>
          </p:nvSpPr>
          <p:spPr>
            <a:xfrm rot="8540343">
              <a:off x="1730337" y="6311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1" name="Google Shape;5279;p40"/>
            <p:cNvSpPr/>
            <p:nvPr/>
          </p:nvSpPr>
          <p:spPr>
            <a:xfrm rot="8540343">
              <a:off x="1685674" y="6441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2" name="Google Shape;5280;p40"/>
            <p:cNvSpPr/>
            <p:nvPr/>
          </p:nvSpPr>
          <p:spPr>
            <a:xfrm rot="8540343">
              <a:off x="1760575" y="583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3" name="Google Shape;5281;p40"/>
            <p:cNvSpPr/>
            <p:nvPr/>
          </p:nvSpPr>
          <p:spPr>
            <a:xfrm rot="8540343">
              <a:off x="1752853" y="587212"/>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4" name="Google Shape;5282;p40"/>
            <p:cNvSpPr/>
            <p:nvPr/>
          </p:nvSpPr>
          <p:spPr>
            <a:xfrm rot="8540343">
              <a:off x="1709205" y="597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5" name="Google Shape;5283;p40"/>
            <p:cNvSpPr/>
            <p:nvPr/>
          </p:nvSpPr>
          <p:spPr>
            <a:xfrm rot="8540343">
              <a:off x="1708863" y="5700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6" name="Google Shape;5284;p40"/>
            <p:cNvSpPr/>
            <p:nvPr/>
          </p:nvSpPr>
          <p:spPr>
            <a:xfrm rot="8540343">
              <a:off x="1362317" y="7640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7" name="Google Shape;5285;p40"/>
            <p:cNvSpPr/>
            <p:nvPr/>
          </p:nvSpPr>
          <p:spPr>
            <a:xfrm rot="8540343">
              <a:off x="1202874" y="8762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8" name="Google Shape;5286;p40"/>
            <p:cNvSpPr/>
            <p:nvPr/>
          </p:nvSpPr>
          <p:spPr>
            <a:xfrm rot="8540343">
              <a:off x="1665729" y="4615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29" name="Google Shape;5287;p40"/>
            <p:cNvSpPr/>
            <p:nvPr/>
          </p:nvSpPr>
          <p:spPr>
            <a:xfrm rot="8540343">
              <a:off x="1470758" y="6094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0" name="Google Shape;5288;p40"/>
            <p:cNvSpPr/>
            <p:nvPr/>
          </p:nvSpPr>
          <p:spPr>
            <a:xfrm rot="8540343">
              <a:off x="1570642" y="5183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1" name="Google Shape;5289;p40"/>
            <p:cNvSpPr/>
            <p:nvPr/>
          </p:nvSpPr>
          <p:spPr>
            <a:xfrm rot="8540343">
              <a:off x="1458542" y="7188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2" name="Google Shape;5290;p40"/>
            <p:cNvSpPr/>
            <p:nvPr/>
          </p:nvSpPr>
          <p:spPr>
            <a:xfrm rot="8540343">
              <a:off x="1625579" y="6250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3" name="Google Shape;5291;p40"/>
            <p:cNvSpPr/>
            <p:nvPr/>
          </p:nvSpPr>
          <p:spPr>
            <a:xfrm rot="8540343">
              <a:off x="1651415" y="49529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4" name="Google Shape;5292;p40"/>
            <p:cNvSpPr/>
            <p:nvPr/>
          </p:nvSpPr>
          <p:spPr>
            <a:xfrm rot="8540343">
              <a:off x="1710633" y="63589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5" name="Google Shape;5293;p40"/>
            <p:cNvSpPr/>
            <p:nvPr/>
          </p:nvSpPr>
          <p:spPr>
            <a:xfrm rot="8540343">
              <a:off x="1265516" y="8483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6" name="Google Shape;5294;p40"/>
            <p:cNvSpPr/>
            <p:nvPr/>
          </p:nvSpPr>
          <p:spPr>
            <a:xfrm rot="8540343">
              <a:off x="1648518" y="495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7" name="Google Shape;5295;p40"/>
            <p:cNvSpPr/>
            <p:nvPr/>
          </p:nvSpPr>
          <p:spPr>
            <a:xfrm rot="8540343">
              <a:off x="1806695" y="57219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8" name="Google Shape;5296;p40"/>
            <p:cNvSpPr/>
            <p:nvPr/>
          </p:nvSpPr>
          <p:spPr>
            <a:xfrm rot="8540343">
              <a:off x="1612759" y="62726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39" name="Google Shape;5297;p40"/>
            <p:cNvSpPr/>
            <p:nvPr/>
          </p:nvSpPr>
          <p:spPr>
            <a:xfrm rot="8540343">
              <a:off x="1448177" y="721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0" name="Google Shape;5298;p40"/>
            <p:cNvSpPr/>
            <p:nvPr/>
          </p:nvSpPr>
          <p:spPr>
            <a:xfrm rot="8540343">
              <a:off x="1717892" y="633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1" name="Google Shape;5299;p40"/>
            <p:cNvSpPr/>
            <p:nvPr/>
          </p:nvSpPr>
          <p:spPr>
            <a:xfrm rot="8540343">
              <a:off x="1496855" y="6002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2" name="Google Shape;5300;p40"/>
            <p:cNvSpPr/>
            <p:nvPr/>
          </p:nvSpPr>
          <p:spPr>
            <a:xfrm rot="8540343">
              <a:off x="1608529" y="503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3" name="Google Shape;5301;p40"/>
            <p:cNvSpPr/>
            <p:nvPr/>
          </p:nvSpPr>
          <p:spPr>
            <a:xfrm rot="8540343">
              <a:off x="1438619" y="6218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4" name="Google Shape;5302;p40"/>
            <p:cNvSpPr/>
            <p:nvPr/>
          </p:nvSpPr>
          <p:spPr>
            <a:xfrm rot="8540343">
              <a:off x="1636756" y="66159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5" name="Google Shape;5303;p40"/>
            <p:cNvSpPr/>
            <p:nvPr/>
          </p:nvSpPr>
          <p:spPr>
            <a:xfrm rot="8540343">
              <a:off x="1710491" y="689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6" name="Google Shape;5304;p40"/>
            <p:cNvSpPr/>
            <p:nvPr/>
          </p:nvSpPr>
          <p:spPr>
            <a:xfrm rot="8540343">
              <a:off x="842598" y="9986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7" name="Google Shape;5305;p40"/>
            <p:cNvSpPr/>
            <p:nvPr/>
          </p:nvSpPr>
          <p:spPr>
            <a:xfrm rot="8540343">
              <a:off x="852720" y="9776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8" name="Google Shape;5306;p40"/>
            <p:cNvSpPr/>
            <p:nvPr/>
          </p:nvSpPr>
          <p:spPr>
            <a:xfrm rot="8540343">
              <a:off x="852138" y="9742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49" name="Google Shape;5307;p40"/>
            <p:cNvSpPr/>
            <p:nvPr/>
          </p:nvSpPr>
          <p:spPr>
            <a:xfrm rot="8540343">
              <a:off x="1737125" y="67491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0" name="Google Shape;5308;p40"/>
            <p:cNvSpPr/>
            <p:nvPr/>
          </p:nvSpPr>
          <p:spPr>
            <a:xfrm rot="8540343">
              <a:off x="794373" y="97817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1" name="Google Shape;5309;p40"/>
            <p:cNvSpPr/>
            <p:nvPr/>
          </p:nvSpPr>
          <p:spPr>
            <a:xfrm rot="8540343">
              <a:off x="754598" y="9727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2" name="Google Shape;5310;p40"/>
            <p:cNvSpPr/>
            <p:nvPr/>
          </p:nvSpPr>
          <p:spPr>
            <a:xfrm rot="8540343">
              <a:off x="1648436" y="6561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3" name="Google Shape;5311;p40"/>
            <p:cNvSpPr/>
            <p:nvPr/>
          </p:nvSpPr>
          <p:spPr>
            <a:xfrm rot="8540343">
              <a:off x="615767" y="94492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4" name="Google Shape;5312;p40"/>
            <p:cNvSpPr/>
            <p:nvPr/>
          </p:nvSpPr>
          <p:spPr>
            <a:xfrm rot="8540343">
              <a:off x="546931" y="916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5" name="Google Shape;5313;p40"/>
            <p:cNvSpPr/>
            <p:nvPr/>
          </p:nvSpPr>
          <p:spPr>
            <a:xfrm rot="8540343">
              <a:off x="499421" y="9408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6" name="Google Shape;5314;p40"/>
            <p:cNvSpPr/>
            <p:nvPr/>
          </p:nvSpPr>
          <p:spPr>
            <a:xfrm rot="8540343">
              <a:off x="470748" y="9443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7" name="Google Shape;5315;p40"/>
            <p:cNvSpPr/>
            <p:nvPr/>
          </p:nvSpPr>
          <p:spPr>
            <a:xfrm rot="8540343">
              <a:off x="1706138" y="5703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8" name="Google Shape;5316;p40"/>
            <p:cNvSpPr/>
            <p:nvPr/>
          </p:nvSpPr>
          <p:spPr>
            <a:xfrm rot="8540343">
              <a:off x="262308" y="1017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59" name="Google Shape;5317;p40"/>
            <p:cNvSpPr/>
            <p:nvPr/>
          </p:nvSpPr>
          <p:spPr>
            <a:xfrm rot="8540343">
              <a:off x="271666" y="10086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0" name="Google Shape;5318;p40"/>
            <p:cNvSpPr/>
            <p:nvPr/>
          </p:nvSpPr>
          <p:spPr>
            <a:xfrm rot="8540343">
              <a:off x="226729" y="10432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1" name="Google Shape;5319;p40"/>
            <p:cNvSpPr/>
            <p:nvPr/>
          </p:nvSpPr>
          <p:spPr>
            <a:xfrm rot="8540343">
              <a:off x="275835" y="10028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2" name="Google Shape;5320;p40"/>
            <p:cNvSpPr/>
            <p:nvPr/>
          </p:nvSpPr>
          <p:spPr>
            <a:xfrm rot="8540343">
              <a:off x="1696021" y="57432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3" name="Google Shape;5321;p40"/>
            <p:cNvSpPr/>
            <p:nvPr/>
          </p:nvSpPr>
          <p:spPr>
            <a:xfrm rot="8540343">
              <a:off x="246279" y="10245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4" name="Google Shape;5322;p40"/>
            <p:cNvSpPr/>
            <p:nvPr/>
          </p:nvSpPr>
          <p:spPr>
            <a:xfrm rot="8540343">
              <a:off x="86190" y="1020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5" name="Google Shape;5323;p40"/>
            <p:cNvSpPr/>
            <p:nvPr/>
          </p:nvSpPr>
          <p:spPr>
            <a:xfrm rot="8540343">
              <a:off x="107843" y="994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6" name="Google Shape;5324;p40"/>
            <p:cNvSpPr/>
            <p:nvPr/>
          </p:nvSpPr>
          <p:spPr>
            <a:xfrm rot="8540343">
              <a:off x="311445" y="7502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7" name="Google Shape;5325;p40"/>
            <p:cNvSpPr/>
            <p:nvPr/>
          </p:nvSpPr>
          <p:spPr>
            <a:xfrm rot="8540343">
              <a:off x="1744466" y="587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68" name="Google Shape;5326;p40"/>
            <p:cNvSpPr/>
            <p:nvPr/>
          </p:nvSpPr>
          <p:spPr>
            <a:xfrm rot="8540343">
              <a:off x="1685079" y="580735"/>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71" name="Google Shape;5327;p40"/>
            <p:cNvGrpSpPr/>
            <p:nvPr/>
          </p:nvGrpSpPr>
          <p:grpSpPr>
            <a:xfrm>
              <a:off x="1770198" y="583207"/>
              <a:ext cx="7760" cy="10055"/>
              <a:chOff x="0" y="0"/>
              <a:chExt cx="7759" cy="10053"/>
            </a:xfrm>
          </p:grpSpPr>
          <p:sp>
            <p:nvSpPr>
              <p:cNvPr id="796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7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974" name="Google Shape;5328;p40"/>
            <p:cNvGrpSpPr/>
            <p:nvPr/>
          </p:nvGrpSpPr>
          <p:grpSpPr>
            <a:xfrm>
              <a:off x="1627105" y="622251"/>
              <a:ext cx="10055" cy="7761"/>
              <a:chOff x="0" y="0"/>
              <a:chExt cx="10053" cy="7759"/>
            </a:xfrm>
          </p:grpSpPr>
          <p:sp>
            <p:nvSpPr>
              <p:cNvPr id="79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7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75" name="Google Shape;5329;p40"/>
            <p:cNvSpPr/>
            <p:nvPr/>
          </p:nvSpPr>
          <p:spPr>
            <a:xfrm rot="8540343">
              <a:off x="1377256" y="8069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78" name="Google Shape;5330;p40"/>
            <p:cNvGrpSpPr/>
            <p:nvPr/>
          </p:nvGrpSpPr>
          <p:grpSpPr>
            <a:xfrm>
              <a:off x="1697952" y="642907"/>
              <a:ext cx="10055" cy="7761"/>
              <a:chOff x="0" y="0"/>
              <a:chExt cx="10053" cy="7759"/>
            </a:xfrm>
          </p:grpSpPr>
          <p:sp>
            <p:nvSpPr>
              <p:cNvPr id="797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7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79" name="Google Shape;5331;p40"/>
            <p:cNvSpPr/>
            <p:nvPr/>
          </p:nvSpPr>
          <p:spPr>
            <a:xfrm rot="8540343">
              <a:off x="1482161" y="7223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80" name="Google Shape;5332;p40"/>
            <p:cNvSpPr/>
            <p:nvPr/>
          </p:nvSpPr>
          <p:spPr>
            <a:xfrm rot="8540343">
              <a:off x="1664125" y="5806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81" name="Google Shape;5333;p40"/>
            <p:cNvSpPr/>
            <p:nvPr/>
          </p:nvSpPr>
          <p:spPr>
            <a:xfrm rot="8540343">
              <a:off x="1702207" y="6376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7982" name="Google Shape;5334;p40"/>
            <p:cNvSpPr/>
            <p:nvPr/>
          </p:nvSpPr>
          <p:spPr>
            <a:xfrm rot="8540343">
              <a:off x="1640847" y="59627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85" name="Google Shape;5335;p40"/>
            <p:cNvGrpSpPr/>
            <p:nvPr/>
          </p:nvGrpSpPr>
          <p:grpSpPr>
            <a:xfrm>
              <a:off x="1506065" y="701975"/>
              <a:ext cx="7761" cy="10055"/>
              <a:chOff x="0" y="0"/>
              <a:chExt cx="7759" cy="10053"/>
            </a:xfrm>
          </p:grpSpPr>
          <p:sp>
            <p:nvSpPr>
              <p:cNvPr id="7983"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84"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988" name="Google Shape;5336;p40"/>
            <p:cNvGrpSpPr/>
            <p:nvPr/>
          </p:nvGrpSpPr>
          <p:grpSpPr>
            <a:xfrm>
              <a:off x="1441881" y="745837"/>
              <a:ext cx="7761" cy="10055"/>
              <a:chOff x="0" y="0"/>
              <a:chExt cx="7759" cy="10053"/>
            </a:xfrm>
          </p:grpSpPr>
          <p:sp>
            <p:nvSpPr>
              <p:cNvPr id="798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8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7991" name="Google Shape;5337;p40"/>
            <p:cNvGrpSpPr/>
            <p:nvPr/>
          </p:nvGrpSpPr>
          <p:grpSpPr>
            <a:xfrm>
              <a:off x="1431289" y="748411"/>
              <a:ext cx="10055" cy="7760"/>
              <a:chOff x="0" y="0"/>
              <a:chExt cx="10053" cy="7759"/>
            </a:xfrm>
          </p:grpSpPr>
          <p:sp>
            <p:nvSpPr>
              <p:cNvPr id="798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9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92" name="Google Shape;5338;p40"/>
            <p:cNvSpPr/>
            <p:nvPr/>
          </p:nvSpPr>
          <p:spPr>
            <a:xfrm rot="8540343">
              <a:off x="1602623" y="6062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7995" name="Google Shape;5339;p40"/>
            <p:cNvGrpSpPr/>
            <p:nvPr/>
          </p:nvGrpSpPr>
          <p:grpSpPr>
            <a:xfrm>
              <a:off x="1237188" y="889138"/>
              <a:ext cx="10055" cy="7760"/>
              <a:chOff x="0" y="0"/>
              <a:chExt cx="10053" cy="7759"/>
            </a:xfrm>
          </p:grpSpPr>
          <p:sp>
            <p:nvSpPr>
              <p:cNvPr id="799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9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96" name="Google Shape;5341;p40"/>
            <p:cNvSpPr/>
            <p:nvPr/>
          </p:nvSpPr>
          <p:spPr>
            <a:xfrm rot="8540343">
              <a:off x="1542625" y="6507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7999" name="Google Shape;5343;p40"/>
            <p:cNvGrpSpPr/>
            <p:nvPr/>
          </p:nvGrpSpPr>
          <p:grpSpPr>
            <a:xfrm>
              <a:off x="1240073" y="878905"/>
              <a:ext cx="7761" cy="10055"/>
              <a:chOff x="0" y="0"/>
              <a:chExt cx="7759" cy="10053"/>
            </a:xfrm>
          </p:grpSpPr>
          <p:sp>
            <p:nvSpPr>
              <p:cNvPr id="799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9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00" name="Google Shape;5344;p40"/>
            <p:cNvSpPr/>
            <p:nvPr/>
          </p:nvSpPr>
          <p:spPr>
            <a:xfrm rot="8540343">
              <a:off x="1221929" y="8873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1" name="Google Shape;5345;p40"/>
            <p:cNvSpPr/>
            <p:nvPr/>
          </p:nvSpPr>
          <p:spPr>
            <a:xfrm rot="8540343">
              <a:off x="1713827" y="637974"/>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2" name="Google Shape;5346;p40"/>
            <p:cNvSpPr/>
            <p:nvPr/>
          </p:nvSpPr>
          <p:spPr>
            <a:xfrm rot="8540343">
              <a:off x="1419699" y="73730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003" name="Google Shape;5347;p40"/>
            <p:cNvSpPr/>
            <p:nvPr/>
          </p:nvSpPr>
          <p:spPr>
            <a:xfrm rot="8540343">
              <a:off x="1717525" y="635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4" name="Google Shape;5348;p40"/>
            <p:cNvSpPr/>
            <p:nvPr/>
          </p:nvSpPr>
          <p:spPr>
            <a:xfrm rot="8540343">
              <a:off x="1386570" y="752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05" name="Google Shape;5349;p40"/>
            <p:cNvSpPr/>
            <p:nvPr/>
          </p:nvSpPr>
          <p:spPr>
            <a:xfrm rot="8540343">
              <a:off x="1385288" y="7535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08" name="Google Shape;5350;p40"/>
            <p:cNvGrpSpPr/>
            <p:nvPr/>
          </p:nvGrpSpPr>
          <p:grpSpPr>
            <a:xfrm>
              <a:off x="1731662" y="633828"/>
              <a:ext cx="7760" cy="10055"/>
              <a:chOff x="0" y="0"/>
              <a:chExt cx="7759" cy="10053"/>
            </a:xfrm>
          </p:grpSpPr>
          <p:sp>
            <p:nvSpPr>
              <p:cNvPr id="800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0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11" name="Google Shape;5351;p40"/>
            <p:cNvGrpSpPr/>
            <p:nvPr/>
          </p:nvGrpSpPr>
          <p:grpSpPr>
            <a:xfrm>
              <a:off x="1635967" y="660787"/>
              <a:ext cx="10055" cy="7760"/>
              <a:chOff x="0" y="0"/>
              <a:chExt cx="10053" cy="7759"/>
            </a:xfrm>
          </p:grpSpPr>
          <p:sp>
            <p:nvSpPr>
              <p:cNvPr id="800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14" name="Google Shape;5352;p40"/>
            <p:cNvGrpSpPr/>
            <p:nvPr/>
          </p:nvGrpSpPr>
          <p:grpSpPr>
            <a:xfrm>
              <a:off x="1849386" y="545089"/>
              <a:ext cx="10055" cy="7760"/>
              <a:chOff x="0" y="0"/>
              <a:chExt cx="10053" cy="7759"/>
            </a:xfrm>
          </p:grpSpPr>
          <p:sp>
            <p:nvSpPr>
              <p:cNvPr id="801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17" name="Google Shape;5353;p40"/>
            <p:cNvGrpSpPr/>
            <p:nvPr/>
          </p:nvGrpSpPr>
          <p:grpSpPr>
            <a:xfrm>
              <a:off x="1326607" y="787596"/>
              <a:ext cx="7761" cy="10054"/>
              <a:chOff x="0" y="0"/>
              <a:chExt cx="7759" cy="10053"/>
            </a:xfrm>
          </p:grpSpPr>
          <p:sp>
            <p:nvSpPr>
              <p:cNvPr id="801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20" name="Google Shape;5354;p40"/>
            <p:cNvGrpSpPr/>
            <p:nvPr/>
          </p:nvGrpSpPr>
          <p:grpSpPr>
            <a:xfrm>
              <a:off x="1324060" y="789562"/>
              <a:ext cx="7760" cy="10055"/>
              <a:chOff x="0" y="0"/>
              <a:chExt cx="7759" cy="10053"/>
            </a:xfrm>
          </p:grpSpPr>
          <p:sp>
            <p:nvSpPr>
              <p:cNvPr id="801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23" name="Google Shape;5355;p40"/>
            <p:cNvGrpSpPr/>
            <p:nvPr/>
          </p:nvGrpSpPr>
          <p:grpSpPr>
            <a:xfrm>
              <a:off x="1664182" y="693393"/>
              <a:ext cx="7760" cy="10055"/>
              <a:chOff x="0" y="0"/>
              <a:chExt cx="7759" cy="10053"/>
            </a:xfrm>
          </p:grpSpPr>
          <p:sp>
            <p:nvSpPr>
              <p:cNvPr id="802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2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24" name="Google Shape;5356;p40"/>
            <p:cNvSpPr/>
            <p:nvPr/>
          </p:nvSpPr>
          <p:spPr>
            <a:xfrm rot="8540343">
              <a:off x="1313570" y="79213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27" name="Google Shape;5357;p40"/>
            <p:cNvGrpSpPr/>
            <p:nvPr/>
          </p:nvGrpSpPr>
          <p:grpSpPr>
            <a:xfrm>
              <a:off x="1272267" y="827727"/>
              <a:ext cx="7761" cy="10055"/>
              <a:chOff x="0" y="0"/>
              <a:chExt cx="7759" cy="10053"/>
            </a:xfrm>
          </p:grpSpPr>
          <p:sp>
            <p:nvSpPr>
              <p:cNvPr id="80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28" name="Google Shape;5358;p40"/>
            <p:cNvSpPr/>
            <p:nvPr/>
          </p:nvSpPr>
          <p:spPr>
            <a:xfrm rot="8540343">
              <a:off x="1209041" y="873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31" name="Google Shape;5359;p40"/>
            <p:cNvGrpSpPr/>
            <p:nvPr/>
          </p:nvGrpSpPr>
          <p:grpSpPr>
            <a:xfrm>
              <a:off x="1814636" y="577273"/>
              <a:ext cx="7760" cy="10054"/>
              <a:chOff x="0" y="0"/>
              <a:chExt cx="7759" cy="10053"/>
            </a:xfrm>
          </p:grpSpPr>
          <p:sp>
            <p:nvSpPr>
              <p:cNvPr id="802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3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32" name="Google Shape;5360;p40"/>
            <p:cNvSpPr/>
            <p:nvPr/>
          </p:nvSpPr>
          <p:spPr>
            <a:xfrm rot="8540343">
              <a:off x="1279741" y="823692"/>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035" name="Google Shape;5362;p40"/>
            <p:cNvGrpSpPr/>
            <p:nvPr/>
          </p:nvGrpSpPr>
          <p:grpSpPr>
            <a:xfrm>
              <a:off x="1207786" y="877805"/>
              <a:ext cx="10055" cy="7760"/>
              <a:chOff x="0" y="0"/>
              <a:chExt cx="10053" cy="7759"/>
            </a:xfrm>
          </p:grpSpPr>
          <p:sp>
            <p:nvSpPr>
              <p:cNvPr id="803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3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38" name="Google Shape;5363;p40"/>
            <p:cNvGrpSpPr/>
            <p:nvPr/>
          </p:nvGrpSpPr>
          <p:grpSpPr>
            <a:xfrm>
              <a:off x="1724176" y="596324"/>
              <a:ext cx="10055" cy="7760"/>
              <a:chOff x="0" y="0"/>
              <a:chExt cx="10053" cy="7759"/>
            </a:xfrm>
          </p:grpSpPr>
          <p:sp>
            <p:nvSpPr>
              <p:cNvPr id="803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3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39" name="Google Shape;5366;p40"/>
            <p:cNvSpPr/>
            <p:nvPr/>
          </p:nvSpPr>
          <p:spPr>
            <a:xfrm rot="8540343">
              <a:off x="1680330" y="4863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42" name="Google Shape;5367;p40"/>
            <p:cNvGrpSpPr/>
            <p:nvPr/>
          </p:nvGrpSpPr>
          <p:grpSpPr>
            <a:xfrm>
              <a:off x="1761633" y="623856"/>
              <a:ext cx="7760" cy="10055"/>
              <a:chOff x="0" y="0"/>
              <a:chExt cx="7759" cy="10053"/>
            </a:xfrm>
          </p:grpSpPr>
          <p:sp>
            <p:nvSpPr>
              <p:cNvPr id="804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45" name="Google Shape;5368;p40"/>
            <p:cNvGrpSpPr/>
            <p:nvPr/>
          </p:nvGrpSpPr>
          <p:grpSpPr>
            <a:xfrm>
              <a:off x="1694058" y="460443"/>
              <a:ext cx="7761" cy="10055"/>
              <a:chOff x="0" y="0"/>
              <a:chExt cx="7759" cy="10053"/>
            </a:xfrm>
          </p:grpSpPr>
          <p:sp>
            <p:nvSpPr>
              <p:cNvPr id="804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46" name="Google Shape;5369;p40"/>
            <p:cNvSpPr/>
            <p:nvPr/>
          </p:nvSpPr>
          <p:spPr>
            <a:xfrm rot="8540343">
              <a:off x="1671777" y="468232"/>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49" name="Google Shape;5370;p40"/>
            <p:cNvGrpSpPr/>
            <p:nvPr/>
          </p:nvGrpSpPr>
          <p:grpSpPr>
            <a:xfrm>
              <a:off x="1628266" y="503812"/>
              <a:ext cx="10055" cy="7760"/>
              <a:chOff x="0" y="0"/>
              <a:chExt cx="10053" cy="7759"/>
            </a:xfrm>
          </p:grpSpPr>
          <p:sp>
            <p:nvSpPr>
              <p:cNvPr id="804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52" name="Google Shape;5371;p40"/>
            <p:cNvGrpSpPr/>
            <p:nvPr/>
          </p:nvGrpSpPr>
          <p:grpSpPr>
            <a:xfrm>
              <a:off x="1691359" y="686112"/>
              <a:ext cx="10055" cy="7760"/>
              <a:chOff x="0" y="0"/>
              <a:chExt cx="10053" cy="7759"/>
            </a:xfrm>
          </p:grpSpPr>
          <p:sp>
            <p:nvSpPr>
              <p:cNvPr id="805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5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55" name="Google Shape;5372;p40"/>
            <p:cNvGrpSpPr/>
            <p:nvPr/>
          </p:nvGrpSpPr>
          <p:grpSpPr>
            <a:xfrm>
              <a:off x="1843976" y="570143"/>
              <a:ext cx="10055" cy="7761"/>
              <a:chOff x="0" y="0"/>
              <a:chExt cx="10053" cy="7759"/>
            </a:xfrm>
          </p:grpSpPr>
          <p:sp>
            <p:nvSpPr>
              <p:cNvPr id="80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5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58" name="Google Shape;5374;p40"/>
            <p:cNvGrpSpPr/>
            <p:nvPr/>
          </p:nvGrpSpPr>
          <p:grpSpPr>
            <a:xfrm>
              <a:off x="1604600" y="512548"/>
              <a:ext cx="10055" cy="7761"/>
              <a:chOff x="0" y="0"/>
              <a:chExt cx="10053" cy="7759"/>
            </a:xfrm>
          </p:grpSpPr>
          <p:sp>
            <p:nvSpPr>
              <p:cNvPr id="805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5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59" name="Google Shape;5375;p40"/>
            <p:cNvSpPr/>
            <p:nvPr/>
          </p:nvSpPr>
          <p:spPr>
            <a:xfrm rot="8540343">
              <a:off x="1744992" y="5630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60" name="Google Shape;5376;p40"/>
            <p:cNvSpPr/>
            <p:nvPr/>
          </p:nvSpPr>
          <p:spPr>
            <a:xfrm rot="8540343">
              <a:off x="1701187" y="5969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63" name="Google Shape;5378;p40"/>
            <p:cNvGrpSpPr/>
            <p:nvPr/>
          </p:nvGrpSpPr>
          <p:grpSpPr>
            <a:xfrm>
              <a:off x="1463447" y="616026"/>
              <a:ext cx="10054" cy="7761"/>
              <a:chOff x="0" y="0"/>
              <a:chExt cx="10053" cy="7759"/>
            </a:xfrm>
          </p:grpSpPr>
          <p:sp>
            <p:nvSpPr>
              <p:cNvPr id="806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6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64" name="Google Shape;5379;p40"/>
            <p:cNvSpPr/>
            <p:nvPr/>
          </p:nvSpPr>
          <p:spPr>
            <a:xfrm rot="8540343">
              <a:off x="1458637" y="6133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67" name="Google Shape;5380;p40"/>
            <p:cNvGrpSpPr/>
            <p:nvPr/>
          </p:nvGrpSpPr>
          <p:grpSpPr>
            <a:xfrm>
              <a:off x="1856769" y="565410"/>
              <a:ext cx="7760" cy="10055"/>
              <a:chOff x="0" y="0"/>
              <a:chExt cx="7759" cy="10053"/>
            </a:xfrm>
          </p:grpSpPr>
          <p:sp>
            <p:nvSpPr>
              <p:cNvPr id="806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6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68" name="Google Shape;5382;p40"/>
            <p:cNvSpPr/>
            <p:nvPr/>
          </p:nvSpPr>
          <p:spPr>
            <a:xfrm rot="8540343">
              <a:off x="1583097" y="51270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071" name="Google Shape;5384;p40"/>
            <p:cNvGrpSpPr/>
            <p:nvPr/>
          </p:nvGrpSpPr>
          <p:grpSpPr>
            <a:xfrm>
              <a:off x="1406735" y="640738"/>
              <a:ext cx="10055" cy="7760"/>
              <a:chOff x="0" y="0"/>
              <a:chExt cx="10053" cy="7759"/>
            </a:xfrm>
          </p:grpSpPr>
          <p:sp>
            <p:nvSpPr>
              <p:cNvPr id="806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7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72" name="Google Shape;5386;p40"/>
            <p:cNvSpPr/>
            <p:nvPr/>
          </p:nvSpPr>
          <p:spPr>
            <a:xfrm rot="8540343">
              <a:off x="1531538" y="53109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3" name="Google Shape;5387;p40"/>
            <p:cNvSpPr/>
            <p:nvPr/>
          </p:nvSpPr>
          <p:spPr>
            <a:xfrm rot="8540343">
              <a:off x="1705583" y="6860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4" name="Google Shape;5388;p40"/>
            <p:cNvSpPr/>
            <p:nvPr/>
          </p:nvSpPr>
          <p:spPr>
            <a:xfrm rot="8540343">
              <a:off x="1382607" y="6421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5" name="Google Shape;5389;p40"/>
            <p:cNvSpPr/>
            <p:nvPr/>
          </p:nvSpPr>
          <p:spPr>
            <a:xfrm rot="8540343">
              <a:off x="1568878" y="496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076" name="Google Shape;5390;p40"/>
            <p:cNvSpPr/>
            <p:nvPr/>
          </p:nvSpPr>
          <p:spPr>
            <a:xfrm rot="8540343">
              <a:off x="1366061" y="64950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79" name="Google Shape;5391;p40"/>
            <p:cNvGrpSpPr/>
            <p:nvPr/>
          </p:nvGrpSpPr>
          <p:grpSpPr>
            <a:xfrm>
              <a:off x="1331508" y="677918"/>
              <a:ext cx="10055" cy="7761"/>
              <a:chOff x="0" y="0"/>
              <a:chExt cx="10053" cy="7759"/>
            </a:xfrm>
          </p:grpSpPr>
          <p:sp>
            <p:nvSpPr>
              <p:cNvPr id="807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7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82" name="Google Shape;5392;p40"/>
            <p:cNvGrpSpPr/>
            <p:nvPr/>
          </p:nvGrpSpPr>
          <p:grpSpPr>
            <a:xfrm>
              <a:off x="1512426" y="536167"/>
              <a:ext cx="7760" cy="10054"/>
              <a:chOff x="0" y="0"/>
              <a:chExt cx="7759" cy="10053"/>
            </a:xfrm>
          </p:grpSpPr>
          <p:sp>
            <p:nvSpPr>
              <p:cNvPr id="808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8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83" name="Google Shape;5393;p40"/>
            <p:cNvSpPr/>
            <p:nvPr/>
          </p:nvSpPr>
          <p:spPr>
            <a:xfrm rot="8540343">
              <a:off x="1352963" y="6555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86" name="Google Shape;5396;p40"/>
            <p:cNvGrpSpPr/>
            <p:nvPr/>
          </p:nvGrpSpPr>
          <p:grpSpPr>
            <a:xfrm>
              <a:off x="1488472" y="549216"/>
              <a:ext cx="7761" cy="10055"/>
              <a:chOff x="0" y="0"/>
              <a:chExt cx="7759" cy="10053"/>
            </a:xfrm>
          </p:grpSpPr>
          <p:sp>
            <p:nvSpPr>
              <p:cNvPr id="808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8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089" name="Google Shape;5397;p40"/>
            <p:cNvGrpSpPr/>
            <p:nvPr/>
          </p:nvGrpSpPr>
          <p:grpSpPr>
            <a:xfrm>
              <a:off x="1702387" y="694090"/>
              <a:ext cx="7761" cy="10055"/>
              <a:chOff x="0" y="0"/>
              <a:chExt cx="7759" cy="10053"/>
            </a:xfrm>
          </p:grpSpPr>
          <p:sp>
            <p:nvSpPr>
              <p:cNvPr id="808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8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90" name="Google Shape;5398;p40"/>
            <p:cNvSpPr/>
            <p:nvPr/>
          </p:nvSpPr>
          <p:spPr>
            <a:xfrm rot="8540343">
              <a:off x="1282529" y="691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093" name="Google Shape;5399;p40"/>
            <p:cNvGrpSpPr/>
            <p:nvPr/>
          </p:nvGrpSpPr>
          <p:grpSpPr>
            <a:xfrm>
              <a:off x="863135" y="1003264"/>
              <a:ext cx="7761" cy="10055"/>
              <a:chOff x="0" y="0"/>
              <a:chExt cx="7759" cy="10053"/>
            </a:xfrm>
          </p:grpSpPr>
          <p:sp>
            <p:nvSpPr>
              <p:cNvPr id="809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94" name="Google Shape;5401;p40"/>
            <p:cNvSpPr/>
            <p:nvPr/>
          </p:nvSpPr>
          <p:spPr>
            <a:xfrm rot="8540343">
              <a:off x="858388" y="100497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097" name="Google Shape;5402;p40"/>
            <p:cNvGrpSpPr/>
            <p:nvPr/>
          </p:nvGrpSpPr>
          <p:grpSpPr>
            <a:xfrm>
              <a:off x="875773" y="986549"/>
              <a:ext cx="10055" cy="7761"/>
              <a:chOff x="0" y="0"/>
              <a:chExt cx="10053" cy="7759"/>
            </a:xfrm>
          </p:grpSpPr>
          <p:sp>
            <p:nvSpPr>
              <p:cNvPr id="809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00" name="Google Shape;5403;p40"/>
            <p:cNvGrpSpPr/>
            <p:nvPr/>
          </p:nvGrpSpPr>
          <p:grpSpPr>
            <a:xfrm>
              <a:off x="876550" y="983606"/>
              <a:ext cx="7761" cy="10054"/>
              <a:chOff x="0" y="0"/>
              <a:chExt cx="7759" cy="10053"/>
            </a:xfrm>
          </p:grpSpPr>
          <p:sp>
            <p:nvSpPr>
              <p:cNvPr id="8098"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9"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03" name="Google Shape;5404;p40"/>
            <p:cNvGrpSpPr/>
            <p:nvPr/>
          </p:nvGrpSpPr>
          <p:grpSpPr>
            <a:xfrm>
              <a:off x="861469" y="976412"/>
              <a:ext cx="7760" cy="10054"/>
              <a:chOff x="0" y="0"/>
              <a:chExt cx="7759" cy="10053"/>
            </a:xfrm>
          </p:grpSpPr>
          <p:sp>
            <p:nvSpPr>
              <p:cNvPr id="810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0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04" name="Google Shape;5405;p40"/>
            <p:cNvSpPr/>
            <p:nvPr/>
          </p:nvSpPr>
          <p:spPr>
            <a:xfrm rot="8540343">
              <a:off x="1340225" y="597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07" name="Google Shape;5406;p40"/>
            <p:cNvGrpSpPr/>
            <p:nvPr/>
          </p:nvGrpSpPr>
          <p:grpSpPr>
            <a:xfrm>
              <a:off x="1737395" y="684607"/>
              <a:ext cx="10054" cy="7760"/>
              <a:chOff x="0" y="0"/>
              <a:chExt cx="10053" cy="7759"/>
            </a:xfrm>
          </p:grpSpPr>
          <p:sp>
            <p:nvSpPr>
              <p:cNvPr id="810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0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10" name="Google Shape;5407;p40"/>
            <p:cNvGrpSpPr/>
            <p:nvPr/>
          </p:nvGrpSpPr>
          <p:grpSpPr>
            <a:xfrm>
              <a:off x="1330364" y="601347"/>
              <a:ext cx="7760" cy="10054"/>
              <a:chOff x="0" y="0"/>
              <a:chExt cx="7759" cy="10053"/>
            </a:xfrm>
          </p:grpSpPr>
          <p:sp>
            <p:nvSpPr>
              <p:cNvPr id="810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0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13" name="Google Shape;5408;p40"/>
            <p:cNvGrpSpPr/>
            <p:nvPr/>
          </p:nvGrpSpPr>
          <p:grpSpPr>
            <a:xfrm>
              <a:off x="821346" y="994504"/>
              <a:ext cx="10055" cy="7761"/>
              <a:chOff x="0" y="0"/>
              <a:chExt cx="10053" cy="7759"/>
            </a:xfrm>
          </p:grpSpPr>
          <p:sp>
            <p:nvSpPr>
              <p:cNvPr id="811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1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14" name="Google Shape;5409;p40"/>
            <p:cNvSpPr/>
            <p:nvPr/>
          </p:nvSpPr>
          <p:spPr>
            <a:xfrm rot="8540343">
              <a:off x="1278155" y="6338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115" name="Google Shape;5410;p40"/>
            <p:cNvSpPr/>
            <p:nvPr/>
          </p:nvSpPr>
          <p:spPr>
            <a:xfrm rot="8540343">
              <a:off x="1172029" y="6951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16" name="Google Shape;5411;p40"/>
            <p:cNvSpPr/>
            <p:nvPr/>
          </p:nvSpPr>
          <p:spPr>
            <a:xfrm rot="8540343">
              <a:off x="1093808" y="7554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17" name="Google Shape;5412;p40"/>
            <p:cNvSpPr/>
            <p:nvPr/>
          </p:nvSpPr>
          <p:spPr>
            <a:xfrm rot="8540343">
              <a:off x="797441" y="9842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20" name="Google Shape;5413;p40"/>
            <p:cNvGrpSpPr/>
            <p:nvPr/>
          </p:nvGrpSpPr>
          <p:grpSpPr>
            <a:xfrm>
              <a:off x="1188542" y="686158"/>
              <a:ext cx="10055" cy="7760"/>
              <a:chOff x="0" y="0"/>
              <a:chExt cx="10053" cy="7759"/>
            </a:xfrm>
          </p:grpSpPr>
          <p:sp>
            <p:nvSpPr>
              <p:cNvPr id="811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1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21" name="Google Shape;5416;p40"/>
            <p:cNvSpPr/>
            <p:nvPr/>
          </p:nvSpPr>
          <p:spPr>
            <a:xfrm rot="8540343">
              <a:off x="781132" y="97837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124" name="Google Shape;5417;p40"/>
            <p:cNvGrpSpPr/>
            <p:nvPr/>
          </p:nvGrpSpPr>
          <p:grpSpPr>
            <a:xfrm>
              <a:off x="1843040" y="606414"/>
              <a:ext cx="7761" cy="10055"/>
              <a:chOff x="0" y="0"/>
              <a:chExt cx="7759" cy="10053"/>
            </a:xfrm>
          </p:grpSpPr>
          <p:sp>
            <p:nvSpPr>
              <p:cNvPr id="812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27" name="Google Shape;5418;p40"/>
            <p:cNvGrpSpPr/>
            <p:nvPr/>
          </p:nvGrpSpPr>
          <p:grpSpPr>
            <a:xfrm>
              <a:off x="841056" y="918190"/>
              <a:ext cx="7760" cy="10055"/>
              <a:chOff x="0" y="0"/>
              <a:chExt cx="7759" cy="10053"/>
            </a:xfrm>
          </p:grpSpPr>
          <p:sp>
            <p:nvSpPr>
              <p:cNvPr id="81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30" name="Google Shape;5419;p40"/>
            <p:cNvGrpSpPr/>
            <p:nvPr/>
          </p:nvGrpSpPr>
          <p:grpSpPr>
            <a:xfrm>
              <a:off x="793562" y="954846"/>
              <a:ext cx="7761" cy="10055"/>
              <a:chOff x="0" y="0"/>
              <a:chExt cx="7759" cy="10053"/>
            </a:xfrm>
          </p:grpSpPr>
          <p:sp>
            <p:nvSpPr>
              <p:cNvPr id="812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33" name="Google Shape;5420;p40"/>
            <p:cNvGrpSpPr/>
            <p:nvPr/>
          </p:nvGrpSpPr>
          <p:grpSpPr>
            <a:xfrm>
              <a:off x="761331" y="974271"/>
              <a:ext cx="7761" cy="10054"/>
              <a:chOff x="0" y="0"/>
              <a:chExt cx="7759" cy="10053"/>
            </a:xfrm>
          </p:grpSpPr>
          <p:sp>
            <p:nvSpPr>
              <p:cNvPr id="813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3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34" name="Google Shape;5422;p40"/>
            <p:cNvSpPr/>
            <p:nvPr/>
          </p:nvSpPr>
          <p:spPr>
            <a:xfrm rot="8540343">
              <a:off x="1844285" y="6035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37" name="Google Shape;5423;p40"/>
            <p:cNvGrpSpPr/>
            <p:nvPr/>
          </p:nvGrpSpPr>
          <p:grpSpPr>
            <a:xfrm>
              <a:off x="761042" y="968594"/>
              <a:ext cx="7760" cy="10055"/>
              <a:chOff x="0" y="0"/>
              <a:chExt cx="7759" cy="10053"/>
            </a:xfrm>
          </p:grpSpPr>
          <p:sp>
            <p:nvSpPr>
              <p:cNvPr id="813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3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40" name="Google Shape;5424;p40"/>
            <p:cNvGrpSpPr/>
            <p:nvPr/>
          </p:nvGrpSpPr>
          <p:grpSpPr>
            <a:xfrm>
              <a:off x="743614" y="970708"/>
              <a:ext cx="7761" cy="10054"/>
              <a:chOff x="0" y="0"/>
              <a:chExt cx="7759" cy="10053"/>
            </a:xfrm>
          </p:grpSpPr>
          <p:sp>
            <p:nvSpPr>
              <p:cNvPr id="813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3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41" name="Google Shape;5425;p40"/>
            <p:cNvSpPr/>
            <p:nvPr/>
          </p:nvSpPr>
          <p:spPr>
            <a:xfrm rot="8540343">
              <a:off x="738797" y="969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44" name="Google Shape;5426;p40"/>
            <p:cNvGrpSpPr/>
            <p:nvPr/>
          </p:nvGrpSpPr>
          <p:grpSpPr>
            <a:xfrm>
              <a:off x="788460" y="934572"/>
              <a:ext cx="10055" cy="7761"/>
              <a:chOff x="0" y="0"/>
              <a:chExt cx="10053" cy="7759"/>
            </a:xfrm>
          </p:grpSpPr>
          <p:sp>
            <p:nvSpPr>
              <p:cNvPr id="814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4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45" name="Google Shape;5427;p40"/>
            <p:cNvSpPr/>
            <p:nvPr/>
          </p:nvSpPr>
          <p:spPr>
            <a:xfrm rot="8540343">
              <a:off x="737941" y="9659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48" name="Google Shape;5428;p40"/>
            <p:cNvGrpSpPr/>
            <p:nvPr/>
          </p:nvGrpSpPr>
          <p:grpSpPr>
            <a:xfrm>
              <a:off x="743511" y="963528"/>
              <a:ext cx="7761" cy="10055"/>
              <a:chOff x="0" y="0"/>
              <a:chExt cx="7759" cy="10053"/>
            </a:xfrm>
          </p:grpSpPr>
          <p:sp>
            <p:nvSpPr>
              <p:cNvPr id="814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49" name="Google Shape;5430;p40"/>
            <p:cNvSpPr/>
            <p:nvPr/>
          </p:nvSpPr>
          <p:spPr>
            <a:xfrm rot="8540343">
              <a:off x="843072" y="8716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0" name="Google Shape;5431;p40"/>
            <p:cNvSpPr/>
            <p:nvPr/>
          </p:nvSpPr>
          <p:spPr>
            <a:xfrm rot="8540343">
              <a:off x="722340" y="9627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1" name="Google Shape;5433;p40"/>
            <p:cNvSpPr/>
            <p:nvPr/>
          </p:nvSpPr>
          <p:spPr>
            <a:xfrm rot="8540343">
              <a:off x="714999" y="9632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2" name="Google Shape;5434;p40"/>
            <p:cNvSpPr/>
            <p:nvPr/>
          </p:nvSpPr>
          <p:spPr>
            <a:xfrm rot="8540343">
              <a:off x="708747" y="9598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3" name="Google Shape;5435;p40"/>
            <p:cNvSpPr/>
            <p:nvPr/>
          </p:nvSpPr>
          <p:spPr>
            <a:xfrm rot="8540343">
              <a:off x="1849532" y="6027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4" name="Google Shape;5436;p40"/>
            <p:cNvSpPr/>
            <p:nvPr/>
          </p:nvSpPr>
          <p:spPr>
            <a:xfrm rot="8540343">
              <a:off x="685135" y="952259"/>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57" name="Google Shape;5437;p40"/>
            <p:cNvGrpSpPr/>
            <p:nvPr/>
          </p:nvGrpSpPr>
          <p:grpSpPr>
            <a:xfrm>
              <a:off x="861969" y="819291"/>
              <a:ext cx="10055" cy="7760"/>
              <a:chOff x="0" y="0"/>
              <a:chExt cx="10053" cy="7759"/>
            </a:xfrm>
          </p:grpSpPr>
          <p:sp>
            <p:nvSpPr>
              <p:cNvPr id="8155"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5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58" name="Google Shape;5438;p40"/>
            <p:cNvSpPr/>
            <p:nvPr/>
          </p:nvSpPr>
          <p:spPr>
            <a:xfrm rot="8540343">
              <a:off x="668322" y="9515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59" name="Google Shape;5439;p40"/>
            <p:cNvSpPr/>
            <p:nvPr/>
          </p:nvSpPr>
          <p:spPr>
            <a:xfrm rot="8540343">
              <a:off x="673723" y="92652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60" name="Google Shape;5440;p40"/>
            <p:cNvSpPr/>
            <p:nvPr/>
          </p:nvSpPr>
          <p:spPr>
            <a:xfrm rot="8540343">
              <a:off x="663002" y="9252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61" name="Google Shape;5441;p40"/>
            <p:cNvSpPr/>
            <p:nvPr/>
          </p:nvSpPr>
          <p:spPr>
            <a:xfrm rot="8540343">
              <a:off x="658091" y="9236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64" name="Google Shape;5442;p40"/>
            <p:cNvGrpSpPr/>
            <p:nvPr/>
          </p:nvGrpSpPr>
          <p:grpSpPr>
            <a:xfrm>
              <a:off x="658220" y="927526"/>
              <a:ext cx="10055" cy="7761"/>
              <a:chOff x="0" y="0"/>
              <a:chExt cx="10053" cy="7759"/>
            </a:xfrm>
          </p:grpSpPr>
          <p:sp>
            <p:nvSpPr>
              <p:cNvPr id="816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6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67" name="Google Shape;5443;p40"/>
            <p:cNvGrpSpPr/>
            <p:nvPr/>
          </p:nvGrpSpPr>
          <p:grpSpPr>
            <a:xfrm>
              <a:off x="656938" y="928516"/>
              <a:ext cx="10055" cy="7760"/>
              <a:chOff x="0" y="0"/>
              <a:chExt cx="10053" cy="7759"/>
            </a:xfrm>
          </p:grpSpPr>
          <p:sp>
            <p:nvSpPr>
              <p:cNvPr id="816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6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70" name="Google Shape;5444;p40"/>
            <p:cNvGrpSpPr/>
            <p:nvPr/>
          </p:nvGrpSpPr>
          <p:grpSpPr>
            <a:xfrm>
              <a:off x="658997" y="924583"/>
              <a:ext cx="7760" cy="10054"/>
              <a:chOff x="0" y="0"/>
              <a:chExt cx="7759" cy="10053"/>
            </a:xfrm>
          </p:grpSpPr>
          <p:sp>
            <p:nvSpPr>
              <p:cNvPr id="8168"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6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73" name="Google Shape;5446;p40"/>
            <p:cNvGrpSpPr/>
            <p:nvPr/>
          </p:nvGrpSpPr>
          <p:grpSpPr>
            <a:xfrm>
              <a:off x="762030" y="841519"/>
              <a:ext cx="10055" cy="7760"/>
              <a:chOff x="0" y="0"/>
              <a:chExt cx="10053" cy="7759"/>
            </a:xfrm>
          </p:grpSpPr>
          <p:sp>
            <p:nvSpPr>
              <p:cNvPr id="8171"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72"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76" name="Google Shape;5447;p40"/>
            <p:cNvGrpSpPr/>
            <p:nvPr/>
          </p:nvGrpSpPr>
          <p:grpSpPr>
            <a:xfrm>
              <a:off x="622610" y="945481"/>
              <a:ext cx="10055" cy="7760"/>
              <a:chOff x="0" y="0"/>
              <a:chExt cx="10053" cy="7759"/>
            </a:xfrm>
          </p:grpSpPr>
          <p:sp>
            <p:nvSpPr>
              <p:cNvPr id="817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7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77" name="Google Shape;5448;p40"/>
            <p:cNvSpPr/>
            <p:nvPr/>
          </p:nvSpPr>
          <p:spPr>
            <a:xfrm rot="8540343">
              <a:off x="712516" y="86241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180" name="Google Shape;5449;p40"/>
            <p:cNvGrpSpPr/>
            <p:nvPr/>
          </p:nvGrpSpPr>
          <p:grpSpPr>
            <a:xfrm>
              <a:off x="1721033" y="596954"/>
              <a:ext cx="10055" cy="7761"/>
              <a:chOff x="0" y="0"/>
              <a:chExt cx="10053" cy="7759"/>
            </a:xfrm>
          </p:grpSpPr>
          <p:sp>
            <p:nvSpPr>
              <p:cNvPr id="817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7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81" name="Google Shape;5451;p40"/>
            <p:cNvSpPr/>
            <p:nvPr/>
          </p:nvSpPr>
          <p:spPr>
            <a:xfrm rot="8540343">
              <a:off x="580358" y="9454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82" name="Google Shape;5452;p40"/>
            <p:cNvSpPr/>
            <p:nvPr/>
          </p:nvSpPr>
          <p:spPr>
            <a:xfrm rot="8540343">
              <a:off x="585360" y="94521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183" name="Google Shape;5453;p40"/>
            <p:cNvSpPr/>
            <p:nvPr/>
          </p:nvSpPr>
          <p:spPr>
            <a:xfrm rot="8540343">
              <a:off x="604882" y="921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86" name="Google Shape;5454;p40"/>
            <p:cNvGrpSpPr/>
            <p:nvPr/>
          </p:nvGrpSpPr>
          <p:grpSpPr>
            <a:xfrm>
              <a:off x="607435" y="923168"/>
              <a:ext cx="10055" cy="7761"/>
              <a:chOff x="0" y="0"/>
              <a:chExt cx="10053" cy="7759"/>
            </a:xfrm>
          </p:grpSpPr>
          <p:sp>
            <p:nvSpPr>
              <p:cNvPr id="818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8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89" name="Google Shape;5456;p40"/>
            <p:cNvGrpSpPr/>
            <p:nvPr/>
          </p:nvGrpSpPr>
          <p:grpSpPr>
            <a:xfrm>
              <a:off x="1708599" y="576142"/>
              <a:ext cx="10055" cy="7760"/>
              <a:chOff x="0" y="0"/>
              <a:chExt cx="10053" cy="7759"/>
            </a:xfrm>
          </p:grpSpPr>
          <p:sp>
            <p:nvSpPr>
              <p:cNvPr id="818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8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192" name="Google Shape;5457;p40"/>
            <p:cNvGrpSpPr/>
            <p:nvPr/>
          </p:nvGrpSpPr>
          <p:grpSpPr>
            <a:xfrm>
              <a:off x="595712" y="922686"/>
              <a:ext cx="10055" cy="7761"/>
              <a:chOff x="0" y="0"/>
              <a:chExt cx="10053" cy="7759"/>
            </a:xfrm>
          </p:grpSpPr>
          <p:sp>
            <p:nvSpPr>
              <p:cNvPr id="819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9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93" name="Google Shape;5459;p40"/>
            <p:cNvSpPr/>
            <p:nvPr/>
          </p:nvSpPr>
          <p:spPr>
            <a:xfrm rot="8540343">
              <a:off x="532412" y="9448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94" name="Google Shape;5460;p40"/>
            <p:cNvSpPr/>
            <p:nvPr/>
          </p:nvSpPr>
          <p:spPr>
            <a:xfrm rot="8540343">
              <a:off x="501059" y="940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195" name="Google Shape;5461;p40"/>
            <p:cNvSpPr/>
            <p:nvPr/>
          </p:nvSpPr>
          <p:spPr>
            <a:xfrm rot="8540343">
              <a:off x="497654" y="9412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198" name="Google Shape;5462;p40"/>
            <p:cNvGrpSpPr/>
            <p:nvPr/>
          </p:nvGrpSpPr>
          <p:grpSpPr>
            <a:xfrm>
              <a:off x="499409" y="943605"/>
              <a:ext cx="7761" cy="10055"/>
              <a:chOff x="0" y="0"/>
              <a:chExt cx="7759" cy="10053"/>
            </a:xfrm>
          </p:grpSpPr>
          <p:sp>
            <p:nvSpPr>
              <p:cNvPr id="819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9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01" name="Google Shape;5465;p40"/>
            <p:cNvGrpSpPr/>
            <p:nvPr/>
          </p:nvGrpSpPr>
          <p:grpSpPr>
            <a:xfrm>
              <a:off x="476793" y="950008"/>
              <a:ext cx="10055" cy="7761"/>
              <a:chOff x="0" y="0"/>
              <a:chExt cx="10053" cy="7759"/>
            </a:xfrm>
          </p:grpSpPr>
          <p:sp>
            <p:nvSpPr>
              <p:cNvPr id="8199"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0"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04" name="Google Shape;5466;p40"/>
            <p:cNvGrpSpPr/>
            <p:nvPr/>
          </p:nvGrpSpPr>
          <p:grpSpPr>
            <a:xfrm>
              <a:off x="476578" y="944736"/>
              <a:ext cx="10055" cy="7761"/>
              <a:chOff x="0" y="0"/>
              <a:chExt cx="10053" cy="7759"/>
            </a:xfrm>
          </p:grpSpPr>
          <p:sp>
            <p:nvSpPr>
              <p:cNvPr id="820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07" name="Google Shape;5467;p40"/>
            <p:cNvGrpSpPr/>
            <p:nvPr/>
          </p:nvGrpSpPr>
          <p:grpSpPr>
            <a:xfrm>
              <a:off x="468095" y="947118"/>
              <a:ext cx="7761" cy="10055"/>
              <a:chOff x="0" y="0"/>
              <a:chExt cx="7759" cy="10053"/>
            </a:xfrm>
          </p:grpSpPr>
          <p:sp>
            <p:nvSpPr>
              <p:cNvPr id="8205"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6"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10" name="Google Shape;5468;p40"/>
            <p:cNvGrpSpPr/>
            <p:nvPr/>
          </p:nvGrpSpPr>
          <p:grpSpPr>
            <a:xfrm>
              <a:off x="697087" y="765018"/>
              <a:ext cx="10055" cy="7761"/>
              <a:chOff x="0" y="0"/>
              <a:chExt cx="10053" cy="7759"/>
            </a:xfrm>
          </p:grpSpPr>
          <p:sp>
            <p:nvSpPr>
              <p:cNvPr id="820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0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11" name="Google Shape;5469;p40"/>
            <p:cNvSpPr/>
            <p:nvPr/>
          </p:nvSpPr>
          <p:spPr>
            <a:xfrm rot="8540343">
              <a:off x="440942" y="9509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14" name="Google Shape;5470;p40"/>
            <p:cNvGrpSpPr/>
            <p:nvPr/>
          </p:nvGrpSpPr>
          <p:grpSpPr>
            <a:xfrm>
              <a:off x="394561" y="964158"/>
              <a:ext cx="7761" cy="10055"/>
              <a:chOff x="0" y="0"/>
              <a:chExt cx="7759" cy="10053"/>
            </a:xfrm>
          </p:grpSpPr>
          <p:sp>
            <p:nvSpPr>
              <p:cNvPr id="821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1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15" name="Google Shape;5471;p40"/>
            <p:cNvSpPr/>
            <p:nvPr/>
          </p:nvSpPr>
          <p:spPr>
            <a:xfrm rot="8540343">
              <a:off x="1833758" y="6534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18" name="Google Shape;5472;p40"/>
            <p:cNvGrpSpPr/>
            <p:nvPr/>
          </p:nvGrpSpPr>
          <p:grpSpPr>
            <a:xfrm>
              <a:off x="386242" y="964991"/>
              <a:ext cx="10055" cy="7760"/>
              <a:chOff x="0" y="0"/>
              <a:chExt cx="10053" cy="7759"/>
            </a:xfrm>
          </p:grpSpPr>
          <p:sp>
            <p:nvSpPr>
              <p:cNvPr id="821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1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19" name="Google Shape;5473;p40"/>
            <p:cNvSpPr/>
            <p:nvPr/>
          </p:nvSpPr>
          <p:spPr>
            <a:xfrm rot="8540343">
              <a:off x="383072" y="96885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222" name="Google Shape;5474;p40"/>
            <p:cNvGrpSpPr/>
            <p:nvPr/>
          </p:nvGrpSpPr>
          <p:grpSpPr>
            <a:xfrm>
              <a:off x="366845" y="976318"/>
              <a:ext cx="10055" cy="7761"/>
              <a:chOff x="0" y="0"/>
              <a:chExt cx="10053" cy="7759"/>
            </a:xfrm>
          </p:grpSpPr>
          <p:sp>
            <p:nvSpPr>
              <p:cNvPr id="822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2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23" name="Google Shape;5475;p40"/>
            <p:cNvSpPr/>
            <p:nvPr/>
          </p:nvSpPr>
          <p:spPr>
            <a:xfrm rot="8540343">
              <a:off x="1753594" y="5618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26" name="Google Shape;5476;p40"/>
            <p:cNvGrpSpPr/>
            <p:nvPr/>
          </p:nvGrpSpPr>
          <p:grpSpPr>
            <a:xfrm>
              <a:off x="1653444" y="656378"/>
              <a:ext cx="10055" cy="7761"/>
              <a:chOff x="0" y="0"/>
              <a:chExt cx="10053" cy="7759"/>
            </a:xfrm>
          </p:grpSpPr>
          <p:sp>
            <p:nvSpPr>
              <p:cNvPr id="822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2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29" name="Google Shape;5478;p40"/>
            <p:cNvGrpSpPr/>
            <p:nvPr/>
          </p:nvGrpSpPr>
          <p:grpSpPr>
            <a:xfrm>
              <a:off x="209930" y="1067017"/>
              <a:ext cx="10055" cy="7760"/>
              <a:chOff x="0" y="0"/>
              <a:chExt cx="10053" cy="7759"/>
            </a:xfrm>
          </p:grpSpPr>
          <p:sp>
            <p:nvSpPr>
              <p:cNvPr id="822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2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30" name="Google Shape;5479;p40"/>
            <p:cNvSpPr/>
            <p:nvPr/>
          </p:nvSpPr>
          <p:spPr>
            <a:xfrm rot="8540343">
              <a:off x="1847753" y="6521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33" name="Google Shape;5480;p40"/>
            <p:cNvGrpSpPr/>
            <p:nvPr/>
          </p:nvGrpSpPr>
          <p:grpSpPr>
            <a:xfrm>
              <a:off x="185166" y="1084335"/>
              <a:ext cx="10055" cy="7760"/>
              <a:chOff x="0" y="0"/>
              <a:chExt cx="10053" cy="7759"/>
            </a:xfrm>
          </p:grpSpPr>
          <p:sp>
            <p:nvSpPr>
              <p:cNvPr id="823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3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34" name="Google Shape;5481;p40"/>
            <p:cNvSpPr/>
            <p:nvPr/>
          </p:nvSpPr>
          <p:spPr>
            <a:xfrm rot="8540343">
              <a:off x="209185" y="10599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35" name="Google Shape;5482;p40"/>
            <p:cNvSpPr/>
            <p:nvPr/>
          </p:nvSpPr>
          <p:spPr>
            <a:xfrm rot="8540343">
              <a:off x="167923" y="10899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38" name="Google Shape;5483;p40"/>
            <p:cNvGrpSpPr/>
            <p:nvPr/>
          </p:nvGrpSpPr>
          <p:grpSpPr>
            <a:xfrm>
              <a:off x="249963" y="1030682"/>
              <a:ext cx="10055" cy="7760"/>
              <a:chOff x="0" y="0"/>
              <a:chExt cx="10053" cy="7759"/>
            </a:xfrm>
          </p:grpSpPr>
          <p:sp>
            <p:nvSpPr>
              <p:cNvPr id="8236"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37"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41" name="Google Shape;5485;p40"/>
            <p:cNvGrpSpPr/>
            <p:nvPr/>
          </p:nvGrpSpPr>
          <p:grpSpPr>
            <a:xfrm>
              <a:off x="261645" y="1017738"/>
              <a:ext cx="7760" cy="10055"/>
              <a:chOff x="0" y="0"/>
              <a:chExt cx="7759" cy="10053"/>
            </a:xfrm>
          </p:grpSpPr>
          <p:sp>
            <p:nvSpPr>
              <p:cNvPr id="823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4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42" name="Google Shape;5486;p40"/>
            <p:cNvSpPr/>
            <p:nvPr/>
          </p:nvSpPr>
          <p:spPr>
            <a:xfrm rot="8540343">
              <a:off x="167898" y="10752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45" name="Google Shape;5487;p40"/>
            <p:cNvGrpSpPr/>
            <p:nvPr/>
          </p:nvGrpSpPr>
          <p:grpSpPr>
            <a:xfrm>
              <a:off x="179277" y="1064358"/>
              <a:ext cx="10055" cy="7760"/>
              <a:chOff x="0" y="0"/>
              <a:chExt cx="10053" cy="7759"/>
            </a:xfrm>
          </p:grpSpPr>
          <p:sp>
            <p:nvSpPr>
              <p:cNvPr id="8243"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44"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46" name="Google Shape;5489;p40"/>
            <p:cNvSpPr/>
            <p:nvPr/>
          </p:nvSpPr>
          <p:spPr>
            <a:xfrm rot="8540343">
              <a:off x="198142" y="10382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47" name="Google Shape;5490;p40"/>
            <p:cNvSpPr/>
            <p:nvPr/>
          </p:nvSpPr>
          <p:spPr>
            <a:xfrm rot="8540343">
              <a:off x="574241" y="7464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48" name="Google Shape;5491;p40"/>
            <p:cNvSpPr/>
            <p:nvPr/>
          </p:nvSpPr>
          <p:spPr>
            <a:xfrm rot="8540343">
              <a:off x="133987" y="10630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51" name="Google Shape;5492;p40"/>
            <p:cNvGrpSpPr/>
            <p:nvPr/>
          </p:nvGrpSpPr>
          <p:grpSpPr>
            <a:xfrm>
              <a:off x="221897" y="991975"/>
              <a:ext cx="10054" cy="7760"/>
              <a:chOff x="0" y="0"/>
              <a:chExt cx="10053" cy="7759"/>
            </a:xfrm>
          </p:grpSpPr>
          <p:sp>
            <p:nvSpPr>
              <p:cNvPr id="824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5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52" name="Google Shape;5493;p40"/>
            <p:cNvSpPr/>
            <p:nvPr/>
          </p:nvSpPr>
          <p:spPr>
            <a:xfrm rot="8540343">
              <a:off x="528482" y="74928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53" name="Google Shape;5494;p40"/>
            <p:cNvSpPr/>
            <p:nvPr/>
          </p:nvSpPr>
          <p:spPr>
            <a:xfrm rot="8540343">
              <a:off x="155846" y="10275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56" name="Google Shape;5495;p40"/>
            <p:cNvGrpSpPr/>
            <p:nvPr/>
          </p:nvGrpSpPr>
          <p:grpSpPr>
            <a:xfrm>
              <a:off x="346696" y="838630"/>
              <a:ext cx="7761" cy="10055"/>
              <a:chOff x="0" y="0"/>
              <a:chExt cx="7759" cy="10053"/>
            </a:xfrm>
          </p:grpSpPr>
          <p:sp>
            <p:nvSpPr>
              <p:cNvPr id="825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5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59" name="Google Shape;5496;p40"/>
            <p:cNvGrpSpPr/>
            <p:nvPr/>
          </p:nvGrpSpPr>
          <p:grpSpPr>
            <a:xfrm>
              <a:off x="317894" y="845431"/>
              <a:ext cx="7761" cy="10055"/>
              <a:chOff x="0" y="0"/>
              <a:chExt cx="7759" cy="10053"/>
            </a:xfrm>
          </p:grpSpPr>
          <p:sp>
            <p:nvSpPr>
              <p:cNvPr id="825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5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62" name="Google Shape;5498;p40"/>
            <p:cNvGrpSpPr/>
            <p:nvPr/>
          </p:nvGrpSpPr>
          <p:grpSpPr>
            <a:xfrm>
              <a:off x="38295" y="987698"/>
              <a:ext cx="7761" cy="10055"/>
              <a:chOff x="0" y="0"/>
              <a:chExt cx="7759" cy="10053"/>
            </a:xfrm>
          </p:grpSpPr>
          <p:sp>
            <p:nvSpPr>
              <p:cNvPr id="826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6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65" name="Google Shape;5499;p40"/>
            <p:cNvGrpSpPr/>
            <p:nvPr/>
          </p:nvGrpSpPr>
          <p:grpSpPr>
            <a:xfrm>
              <a:off x="56523" y="937783"/>
              <a:ext cx="7761" cy="10055"/>
              <a:chOff x="0" y="0"/>
              <a:chExt cx="7759" cy="10053"/>
            </a:xfrm>
          </p:grpSpPr>
          <p:sp>
            <p:nvSpPr>
              <p:cNvPr id="826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6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66" name="Google Shape;5500;p40"/>
            <p:cNvSpPr/>
            <p:nvPr/>
          </p:nvSpPr>
          <p:spPr>
            <a:xfrm rot="8540343">
              <a:off x="1313177" y="1120330"/>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67" name="Google Shape;5501;p40"/>
            <p:cNvSpPr/>
            <p:nvPr/>
          </p:nvSpPr>
          <p:spPr>
            <a:xfrm rot="8540343">
              <a:off x="848811" y="13053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68" name="Google Shape;5502;p40"/>
            <p:cNvSpPr/>
            <p:nvPr/>
          </p:nvSpPr>
          <p:spPr>
            <a:xfrm rot="8540343">
              <a:off x="1001679" y="17730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69" name="Google Shape;5503;p40"/>
            <p:cNvSpPr/>
            <p:nvPr/>
          </p:nvSpPr>
          <p:spPr>
            <a:xfrm rot="8540343">
              <a:off x="1241528" y="106329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70" name="Google Shape;5504;p40"/>
            <p:cNvSpPr/>
            <p:nvPr/>
          </p:nvSpPr>
          <p:spPr>
            <a:xfrm rot="8540343">
              <a:off x="871459" y="12259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73" name="Google Shape;5505;p40"/>
            <p:cNvGrpSpPr/>
            <p:nvPr/>
          </p:nvGrpSpPr>
          <p:grpSpPr>
            <a:xfrm>
              <a:off x="894086" y="1755281"/>
              <a:ext cx="10055" cy="7761"/>
              <a:chOff x="0" y="0"/>
              <a:chExt cx="10053" cy="7759"/>
            </a:xfrm>
          </p:grpSpPr>
          <p:sp>
            <p:nvSpPr>
              <p:cNvPr id="827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7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76" name="Google Shape;5506;p40"/>
            <p:cNvGrpSpPr/>
            <p:nvPr/>
          </p:nvGrpSpPr>
          <p:grpSpPr>
            <a:xfrm>
              <a:off x="1393303" y="1218417"/>
              <a:ext cx="10055" cy="7761"/>
              <a:chOff x="0" y="0"/>
              <a:chExt cx="10053" cy="7759"/>
            </a:xfrm>
          </p:grpSpPr>
          <p:sp>
            <p:nvSpPr>
              <p:cNvPr id="8274"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75"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77" name="Google Shape;5507;p40"/>
            <p:cNvSpPr/>
            <p:nvPr/>
          </p:nvSpPr>
          <p:spPr>
            <a:xfrm rot="8540343">
              <a:off x="857025" y="12842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78" name="Google Shape;5509;p40"/>
            <p:cNvSpPr/>
            <p:nvPr/>
          </p:nvSpPr>
          <p:spPr>
            <a:xfrm rot="8540343">
              <a:off x="889716" y="1179616"/>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81" name="Google Shape;5510;p40"/>
            <p:cNvGrpSpPr/>
            <p:nvPr/>
          </p:nvGrpSpPr>
          <p:grpSpPr>
            <a:xfrm>
              <a:off x="869547" y="1253819"/>
              <a:ext cx="7761" cy="10055"/>
              <a:chOff x="0" y="0"/>
              <a:chExt cx="7759" cy="10053"/>
            </a:xfrm>
          </p:grpSpPr>
          <p:sp>
            <p:nvSpPr>
              <p:cNvPr id="827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8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82" name="Google Shape;5511;p40"/>
            <p:cNvSpPr/>
            <p:nvPr/>
          </p:nvSpPr>
          <p:spPr>
            <a:xfrm rot="8540343">
              <a:off x="898286" y="11566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83" name="Google Shape;5512;p40"/>
            <p:cNvSpPr/>
            <p:nvPr/>
          </p:nvSpPr>
          <p:spPr>
            <a:xfrm rot="8540343">
              <a:off x="867065" y="1246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284" name="Google Shape;5513;p40"/>
            <p:cNvSpPr/>
            <p:nvPr/>
          </p:nvSpPr>
          <p:spPr>
            <a:xfrm rot="8540343">
              <a:off x="843208" y="13498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87" name="Google Shape;5514;p40"/>
            <p:cNvGrpSpPr/>
            <p:nvPr/>
          </p:nvGrpSpPr>
          <p:grpSpPr>
            <a:xfrm>
              <a:off x="844211" y="1354907"/>
              <a:ext cx="10055" cy="7761"/>
              <a:chOff x="0" y="0"/>
              <a:chExt cx="10053" cy="7759"/>
            </a:xfrm>
          </p:grpSpPr>
          <p:sp>
            <p:nvSpPr>
              <p:cNvPr id="8285"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8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90" name="Google Shape;5515;p40"/>
            <p:cNvGrpSpPr/>
            <p:nvPr/>
          </p:nvGrpSpPr>
          <p:grpSpPr>
            <a:xfrm>
              <a:off x="845978" y="1353245"/>
              <a:ext cx="7761" cy="10055"/>
              <a:chOff x="0" y="0"/>
              <a:chExt cx="7759" cy="10053"/>
            </a:xfrm>
          </p:grpSpPr>
          <p:sp>
            <p:nvSpPr>
              <p:cNvPr id="828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8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291" name="Google Shape;5517;p40"/>
            <p:cNvSpPr/>
            <p:nvPr/>
          </p:nvSpPr>
          <p:spPr>
            <a:xfrm rot="8540343">
              <a:off x="1064623" y="17934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294" name="Google Shape;5518;p40"/>
            <p:cNvGrpSpPr/>
            <p:nvPr/>
          </p:nvGrpSpPr>
          <p:grpSpPr>
            <a:xfrm>
              <a:off x="874806" y="1228894"/>
              <a:ext cx="7761" cy="10055"/>
              <a:chOff x="0" y="0"/>
              <a:chExt cx="7759" cy="10053"/>
            </a:xfrm>
          </p:grpSpPr>
          <p:sp>
            <p:nvSpPr>
              <p:cNvPr id="829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9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297" name="Google Shape;5519;p40"/>
            <p:cNvGrpSpPr/>
            <p:nvPr/>
          </p:nvGrpSpPr>
          <p:grpSpPr>
            <a:xfrm>
              <a:off x="876208" y="1225991"/>
              <a:ext cx="7761" cy="10055"/>
              <a:chOff x="0" y="0"/>
              <a:chExt cx="7759" cy="10053"/>
            </a:xfrm>
          </p:grpSpPr>
          <p:sp>
            <p:nvSpPr>
              <p:cNvPr id="829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9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00" name="Google Shape;5521;p40"/>
            <p:cNvGrpSpPr/>
            <p:nvPr/>
          </p:nvGrpSpPr>
          <p:grpSpPr>
            <a:xfrm>
              <a:off x="1269322" y="1087175"/>
              <a:ext cx="10055" cy="7761"/>
              <a:chOff x="0" y="0"/>
              <a:chExt cx="10053" cy="7759"/>
            </a:xfrm>
          </p:grpSpPr>
          <p:sp>
            <p:nvSpPr>
              <p:cNvPr id="829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299"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01" name="Google Shape;5522;p40"/>
            <p:cNvSpPr/>
            <p:nvPr/>
          </p:nvSpPr>
          <p:spPr>
            <a:xfrm rot="8540343">
              <a:off x="831600" y="14377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02" name="Google Shape;5523;p40"/>
            <p:cNvSpPr/>
            <p:nvPr/>
          </p:nvSpPr>
          <p:spPr>
            <a:xfrm rot="8540343">
              <a:off x="1375394" y="16348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03" name="Google Shape;5524;p40"/>
            <p:cNvSpPr/>
            <p:nvPr/>
          </p:nvSpPr>
          <p:spPr>
            <a:xfrm rot="8540343">
              <a:off x="1274046" y="110219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04" name="Google Shape;5525;p40"/>
            <p:cNvSpPr/>
            <p:nvPr/>
          </p:nvSpPr>
          <p:spPr>
            <a:xfrm rot="8540343">
              <a:off x="854374" y="15454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07" name="Google Shape;5526;p40"/>
            <p:cNvGrpSpPr/>
            <p:nvPr/>
          </p:nvGrpSpPr>
          <p:grpSpPr>
            <a:xfrm>
              <a:off x="1190625" y="1040050"/>
              <a:ext cx="7760" cy="10055"/>
              <a:chOff x="0" y="0"/>
              <a:chExt cx="7759" cy="10053"/>
            </a:xfrm>
          </p:grpSpPr>
          <p:sp>
            <p:nvSpPr>
              <p:cNvPr id="830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0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10" name="Google Shape;5528;p40"/>
            <p:cNvGrpSpPr/>
            <p:nvPr/>
          </p:nvGrpSpPr>
          <p:grpSpPr>
            <a:xfrm>
              <a:off x="1386280" y="1620946"/>
              <a:ext cx="10055" cy="7761"/>
              <a:chOff x="0" y="0"/>
              <a:chExt cx="10053" cy="7759"/>
            </a:xfrm>
          </p:grpSpPr>
          <p:sp>
            <p:nvSpPr>
              <p:cNvPr id="830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0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11" name="Google Shape;5529;p40"/>
            <p:cNvSpPr/>
            <p:nvPr/>
          </p:nvSpPr>
          <p:spPr>
            <a:xfrm rot="8540343">
              <a:off x="880343" y="1343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12" name="Google Shape;5530;p40"/>
            <p:cNvSpPr/>
            <p:nvPr/>
          </p:nvSpPr>
          <p:spPr>
            <a:xfrm rot="8540343">
              <a:off x="1031740" y="17752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15" name="Google Shape;5531;p40"/>
            <p:cNvGrpSpPr/>
            <p:nvPr/>
          </p:nvGrpSpPr>
          <p:grpSpPr>
            <a:xfrm>
              <a:off x="1444116" y="1432585"/>
              <a:ext cx="7761" cy="10055"/>
              <a:chOff x="0" y="0"/>
              <a:chExt cx="7759" cy="10053"/>
            </a:xfrm>
          </p:grpSpPr>
          <p:sp>
            <p:nvSpPr>
              <p:cNvPr id="831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1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16" name="Google Shape;5532;p40"/>
            <p:cNvSpPr/>
            <p:nvPr/>
          </p:nvSpPr>
          <p:spPr>
            <a:xfrm rot="8540343">
              <a:off x="1441552" y="14194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19" name="Google Shape;5533;p40"/>
            <p:cNvGrpSpPr/>
            <p:nvPr/>
          </p:nvGrpSpPr>
          <p:grpSpPr>
            <a:xfrm>
              <a:off x="1444740" y="1418721"/>
              <a:ext cx="7760" cy="10054"/>
              <a:chOff x="0" y="0"/>
              <a:chExt cx="7759" cy="10053"/>
            </a:xfrm>
          </p:grpSpPr>
          <p:sp>
            <p:nvSpPr>
              <p:cNvPr id="8317"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18"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22" name="Google Shape;5534;p40"/>
            <p:cNvGrpSpPr/>
            <p:nvPr/>
          </p:nvGrpSpPr>
          <p:grpSpPr>
            <a:xfrm>
              <a:off x="1015753" y="1746243"/>
              <a:ext cx="10055" cy="7760"/>
              <a:chOff x="0" y="0"/>
              <a:chExt cx="10053" cy="7759"/>
            </a:xfrm>
          </p:grpSpPr>
          <p:sp>
            <p:nvSpPr>
              <p:cNvPr id="832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2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25" name="Google Shape;5535;p40"/>
            <p:cNvGrpSpPr/>
            <p:nvPr/>
          </p:nvGrpSpPr>
          <p:grpSpPr>
            <a:xfrm>
              <a:off x="995723" y="1757775"/>
              <a:ext cx="7761" cy="10054"/>
              <a:chOff x="0" y="0"/>
              <a:chExt cx="7759" cy="10053"/>
            </a:xfrm>
          </p:grpSpPr>
          <p:sp>
            <p:nvSpPr>
              <p:cNvPr id="832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2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26" name="Google Shape;5536;p40"/>
            <p:cNvSpPr/>
            <p:nvPr/>
          </p:nvSpPr>
          <p:spPr>
            <a:xfrm rot="8540343">
              <a:off x="1254085" y="1207697"/>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27" name="Google Shape;5537;p40"/>
            <p:cNvSpPr/>
            <p:nvPr/>
          </p:nvSpPr>
          <p:spPr>
            <a:xfrm rot="8540343">
              <a:off x="1186454" y="11548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28" name="Google Shape;5538;p40"/>
            <p:cNvSpPr/>
            <p:nvPr/>
          </p:nvSpPr>
          <p:spPr>
            <a:xfrm rot="8540343">
              <a:off x="1329137" y="131610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29" name="Google Shape;5539;p40"/>
            <p:cNvSpPr/>
            <p:nvPr/>
          </p:nvSpPr>
          <p:spPr>
            <a:xfrm rot="8540343">
              <a:off x="1343485" y="1448658"/>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0" name="Google Shape;5540;p40"/>
            <p:cNvSpPr/>
            <p:nvPr/>
          </p:nvSpPr>
          <p:spPr>
            <a:xfrm rot="8540343">
              <a:off x="968123" y="12800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1" name="Google Shape;5541;p40"/>
            <p:cNvSpPr/>
            <p:nvPr/>
          </p:nvSpPr>
          <p:spPr>
            <a:xfrm rot="8540343">
              <a:off x="1337720" y="14748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2" name="Google Shape;5542;p40"/>
            <p:cNvSpPr/>
            <p:nvPr/>
          </p:nvSpPr>
          <p:spPr>
            <a:xfrm rot="8540343">
              <a:off x="952449" y="15519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3" name="Google Shape;5543;p40"/>
            <p:cNvSpPr/>
            <p:nvPr/>
          </p:nvSpPr>
          <p:spPr>
            <a:xfrm rot="8540343">
              <a:off x="1275873" y="1234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4" name="Google Shape;5544;p40"/>
            <p:cNvSpPr/>
            <p:nvPr/>
          </p:nvSpPr>
          <p:spPr>
            <a:xfrm rot="8540343">
              <a:off x="955283" y="155652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5" name="Google Shape;5545;p40"/>
            <p:cNvSpPr/>
            <p:nvPr/>
          </p:nvSpPr>
          <p:spPr>
            <a:xfrm rot="8540343">
              <a:off x="1015501" y="1152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6" name="Google Shape;5546;p40"/>
            <p:cNvSpPr/>
            <p:nvPr/>
          </p:nvSpPr>
          <p:spPr>
            <a:xfrm rot="8540343">
              <a:off x="1013032" y="1155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7" name="Google Shape;5547;p40"/>
            <p:cNvSpPr/>
            <p:nvPr/>
          </p:nvSpPr>
          <p:spPr>
            <a:xfrm rot="8540343">
              <a:off x="1288120" y="15982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8" name="Google Shape;5548;p40"/>
            <p:cNvSpPr/>
            <p:nvPr/>
          </p:nvSpPr>
          <p:spPr>
            <a:xfrm rot="8540343">
              <a:off x="1160639" y="1687128"/>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39" name="Google Shape;5549;p40"/>
            <p:cNvSpPr/>
            <p:nvPr/>
          </p:nvSpPr>
          <p:spPr>
            <a:xfrm rot="8540343">
              <a:off x="1165017" y="113734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42" name="Google Shape;5550;p40"/>
            <p:cNvGrpSpPr/>
            <p:nvPr/>
          </p:nvGrpSpPr>
          <p:grpSpPr>
            <a:xfrm>
              <a:off x="1345529" y="1448168"/>
              <a:ext cx="10055" cy="7761"/>
              <a:chOff x="0" y="0"/>
              <a:chExt cx="10053" cy="7759"/>
            </a:xfrm>
          </p:grpSpPr>
          <p:sp>
            <p:nvSpPr>
              <p:cNvPr id="834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4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43" name="Google Shape;5551;p40"/>
            <p:cNvSpPr/>
            <p:nvPr/>
          </p:nvSpPr>
          <p:spPr>
            <a:xfrm rot="8540343">
              <a:off x="1344201" y="1441027"/>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12000" y="9600"/>
                    <a:pt x="9600" y="9600"/>
                  </a:cubicBezTo>
                  <a:cubicBezTo>
                    <a:pt x="9600" y="-120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46" name="Google Shape;5552;p40"/>
            <p:cNvGrpSpPr/>
            <p:nvPr/>
          </p:nvGrpSpPr>
          <p:grpSpPr>
            <a:xfrm>
              <a:off x="1036050" y="1675375"/>
              <a:ext cx="7761" cy="10055"/>
              <a:chOff x="0" y="0"/>
              <a:chExt cx="7759" cy="10053"/>
            </a:xfrm>
          </p:grpSpPr>
          <p:sp>
            <p:nvSpPr>
              <p:cNvPr id="834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4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49" name="Google Shape;5553;p40"/>
            <p:cNvGrpSpPr/>
            <p:nvPr/>
          </p:nvGrpSpPr>
          <p:grpSpPr>
            <a:xfrm>
              <a:off x="1347014" y="1375004"/>
              <a:ext cx="7761" cy="10055"/>
              <a:chOff x="0" y="0"/>
              <a:chExt cx="7759" cy="10053"/>
            </a:xfrm>
          </p:grpSpPr>
          <p:sp>
            <p:nvSpPr>
              <p:cNvPr id="83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4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52" name="Google Shape;5554;p40"/>
            <p:cNvGrpSpPr/>
            <p:nvPr/>
          </p:nvGrpSpPr>
          <p:grpSpPr>
            <a:xfrm>
              <a:off x="1324447" y="1301645"/>
              <a:ext cx="7760" cy="10054"/>
              <a:chOff x="0" y="0"/>
              <a:chExt cx="7759" cy="10053"/>
            </a:xfrm>
          </p:grpSpPr>
          <p:sp>
            <p:nvSpPr>
              <p:cNvPr id="835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5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55" name="Google Shape;5555;p40"/>
            <p:cNvGrpSpPr/>
            <p:nvPr/>
          </p:nvGrpSpPr>
          <p:grpSpPr>
            <a:xfrm>
              <a:off x="946699" y="1521796"/>
              <a:ext cx="10055" cy="7760"/>
              <a:chOff x="0" y="0"/>
              <a:chExt cx="10053" cy="7759"/>
            </a:xfrm>
          </p:grpSpPr>
          <p:sp>
            <p:nvSpPr>
              <p:cNvPr id="835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5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56" name="Google Shape;5556;p40"/>
            <p:cNvSpPr/>
            <p:nvPr/>
          </p:nvSpPr>
          <p:spPr>
            <a:xfrm rot="8540343">
              <a:off x="938578" y="148183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359" name="Google Shape;5557;p40"/>
            <p:cNvGrpSpPr/>
            <p:nvPr/>
          </p:nvGrpSpPr>
          <p:grpSpPr>
            <a:xfrm>
              <a:off x="1266856" y="1221589"/>
              <a:ext cx="10055" cy="7760"/>
              <a:chOff x="0" y="0"/>
              <a:chExt cx="10053" cy="7759"/>
            </a:xfrm>
          </p:grpSpPr>
          <p:sp>
            <p:nvSpPr>
              <p:cNvPr id="835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58"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60" name="Google Shape;5558;p40"/>
            <p:cNvSpPr/>
            <p:nvPr/>
          </p:nvSpPr>
          <p:spPr>
            <a:xfrm rot="8540343">
              <a:off x="942986" y="146740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363" name="Google Shape;5559;p40"/>
            <p:cNvGrpSpPr/>
            <p:nvPr/>
          </p:nvGrpSpPr>
          <p:grpSpPr>
            <a:xfrm>
              <a:off x="1205020" y="1166914"/>
              <a:ext cx="7761" cy="10055"/>
              <a:chOff x="0" y="0"/>
              <a:chExt cx="7759" cy="10053"/>
            </a:xfrm>
          </p:grpSpPr>
          <p:sp>
            <p:nvSpPr>
              <p:cNvPr id="836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62"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64" name="Google Shape;5560;p40"/>
            <p:cNvSpPr/>
            <p:nvPr/>
          </p:nvSpPr>
          <p:spPr>
            <a:xfrm rot="8540343">
              <a:off x="1013548" y="11539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65" name="Google Shape;5562;p40"/>
            <p:cNvSpPr/>
            <p:nvPr/>
          </p:nvSpPr>
          <p:spPr>
            <a:xfrm rot="8540343">
              <a:off x="1153948" y="11327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68" name="Google Shape;5563;p40"/>
            <p:cNvGrpSpPr/>
            <p:nvPr/>
          </p:nvGrpSpPr>
          <p:grpSpPr>
            <a:xfrm>
              <a:off x="1168209" y="1691217"/>
              <a:ext cx="10055" cy="7760"/>
              <a:chOff x="0" y="0"/>
              <a:chExt cx="10053" cy="7759"/>
            </a:xfrm>
          </p:grpSpPr>
          <p:sp>
            <p:nvSpPr>
              <p:cNvPr id="836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6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371" name="Google Shape;5564;p40"/>
            <p:cNvGrpSpPr/>
            <p:nvPr/>
          </p:nvGrpSpPr>
          <p:grpSpPr>
            <a:xfrm>
              <a:off x="1168986" y="1688273"/>
              <a:ext cx="7761" cy="10055"/>
              <a:chOff x="0" y="0"/>
              <a:chExt cx="7759" cy="10053"/>
            </a:xfrm>
          </p:grpSpPr>
          <p:sp>
            <p:nvSpPr>
              <p:cNvPr id="836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70"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72" name="Google Shape;5565;p40"/>
            <p:cNvSpPr/>
            <p:nvPr/>
          </p:nvSpPr>
          <p:spPr>
            <a:xfrm rot="8540343">
              <a:off x="965240" y="129153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75" name="Google Shape;5566;p40"/>
            <p:cNvGrpSpPr/>
            <p:nvPr/>
          </p:nvGrpSpPr>
          <p:grpSpPr>
            <a:xfrm>
              <a:off x="965946" y="1296825"/>
              <a:ext cx="10054" cy="7761"/>
              <a:chOff x="0" y="0"/>
              <a:chExt cx="10053" cy="7759"/>
            </a:xfrm>
          </p:grpSpPr>
          <p:sp>
            <p:nvSpPr>
              <p:cNvPr id="837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74"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76" name="Google Shape;5567;p40"/>
            <p:cNvSpPr/>
            <p:nvPr/>
          </p:nvSpPr>
          <p:spPr>
            <a:xfrm rot="8540343">
              <a:off x="927724" y="135815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379" name="Google Shape;5568;p40"/>
            <p:cNvGrpSpPr/>
            <p:nvPr/>
          </p:nvGrpSpPr>
          <p:grpSpPr>
            <a:xfrm>
              <a:off x="1018628" y="1152216"/>
              <a:ext cx="10055" cy="7761"/>
              <a:chOff x="0" y="0"/>
              <a:chExt cx="10053" cy="7759"/>
            </a:xfrm>
          </p:grpSpPr>
          <p:sp>
            <p:nvSpPr>
              <p:cNvPr id="837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7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80" name="Google Shape;5569;p40"/>
            <p:cNvSpPr/>
            <p:nvPr/>
          </p:nvSpPr>
          <p:spPr>
            <a:xfrm rot="8540343">
              <a:off x="960294" y="1448188"/>
              <a:ext cx="19393" cy="24659"/>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1" name="Google Shape;5570;p40"/>
            <p:cNvSpPr/>
            <p:nvPr/>
          </p:nvSpPr>
          <p:spPr>
            <a:xfrm rot="8540343">
              <a:off x="1168329" y="1656309"/>
              <a:ext cx="28379"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2" name="Google Shape;5571;p40"/>
            <p:cNvSpPr/>
            <p:nvPr/>
          </p:nvSpPr>
          <p:spPr>
            <a:xfrm rot="8540343">
              <a:off x="1014956" y="1225490"/>
              <a:ext cx="14050"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3" name="Google Shape;5572;p40"/>
            <p:cNvSpPr/>
            <p:nvPr/>
          </p:nvSpPr>
          <p:spPr>
            <a:xfrm rot="8540343">
              <a:off x="1193710" y="1185402"/>
              <a:ext cx="12701" cy="19769"/>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4" name="Google Shape;5573;p40"/>
            <p:cNvSpPr/>
            <p:nvPr/>
          </p:nvSpPr>
          <p:spPr>
            <a:xfrm rot="8540343">
              <a:off x="1301286" y="1508204"/>
              <a:ext cx="16326"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5" name="Google Shape;5574;p40"/>
            <p:cNvSpPr/>
            <p:nvPr/>
          </p:nvSpPr>
          <p:spPr>
            <a:xfrm rot="8540343">
              <a:off x="1247435" y="1610848"/>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6" name="Google Shape;5575;p40"/>
            <p:cNvSpPr/>
            <p:nvPr/>
          </p:nvSpPr>
          <p:spPr>
            <a:xfrm rot="8540343">
              <a:off x="1205763" y="1638359"/>
              <a:ext cx="14733"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7" name="Google Shape;5576;p40"/>
            <p:cNvSpPr/>
            <p:nvPr/>
          </p:nvSpPr>
          <p:spPr>
            <a:xfrm rot="8540343">
              <a:off x="1317961" y="1454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8" name="Google Shape;5577;p40"/>
            <p:cNvSpPr/>
            <p:nvPr/>
          </p:nvSpPr>
          <p:spPr>
            <a:xfrm rot="8540343">
              <a:off x="1029385" y="11880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89" name="Google Shape;5578;p40"/>
            <p:cNvSpPr/>
            <p:nvPr/>
          </p:nvSpPr>
          <p:spPr>
            <a:xfrm rot="8540343">
              <a:off x="1027749" y="12017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0" name="Google Shape;5579;p40"/>
            <p:cNvSpPr/>
            <p:nvPr/>
          </p:nvSpPr>
          <p:spPr>
            <a:xfrm rot="8540343">
              <a:off x="1000746" y="1272508"/>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1" name="Google Shape;5580;p40"/>
            <p:cNvSpPr/>
            <p:nvPr/>
          </p:nvSpPr>
          <p:spPr>
            <a:xfrm rot="8540343">
              <a:off x="1160054" y="1163375"/>
              <a:ext cx="12701" cy="13647"/>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2" name="Google Shape;5581;p40"/>
            <p:cNvSpPr/>
            <p:nvPr/>
          </p:nvSpPr>
          <p:spPr>
            <a:xfrm rot="8540343">
              <a:off x="1119231" y="1139126"/>
              <a:ext cx="12701" cy="12790"/>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3" name="Google Shape;5582;p40"/>
            <p:cNvSpPr/>
            <p:nvPr/>
          </p:nvSpPr>
          <p:spPr>
            <a:xfrm rot="8540343">
              <a:off x="999715" y="12583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4" name="Google Shape;5583;p40"/>
            <p:cNvSpPr/>
            <p:nvPr/>
          </p:nvSpPr>
          <p:spPr>
            <a:xfrm rot="8540343">
              <a:off x="1272913" y="1278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5" name="Google Shape;5584;p40"/>
            <p:cNvSpPr/>
            <p:nvPr/>
          </p:nvSpPr>
          <p:spPr>
            <a:xfrm rot="8540343">
              <a:off x="1169441" y="1174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6" name="Google Shape;5585;p40"/>
            <p:cNvSpPr/>
            <p:nvPr/>
          </p:nvSpPr>
          <p:spPr>
            <a:xfrm rot="8540343">
              <a:off x="1285761" y="1550450"/>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7" name="Google Shape;5586;p40"/>
            <p:cNvSpPr/>
            <p:nvPr/>
          </p:nvSpPr>
          <p:spPr>
            <a:xfrm rot="8540343">
              <a:off x="1239043" y="16125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8" name="Google Shape;5587;p40"/>
            <p:cNvSpPr/>
            <p:nvPr/>
          </p:nvSpPr>
          <p:spPr>
            <a:xfrm rot="8540343">
              <a:off x="1012430" y="12371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399" name="Google Shape;5588;p40"/>
            <p:cNvSpPr/>
            <p:nvPr/>
          </p:nvSpPr>
          <p:spPr>
            <a:xfrm rot="8540343">
              <a:off x="1151739" y="1162254"/>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7"/>
                    <a:pt x="11033" y="0"/>
                    <a:pt x="79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0" name="Google Shape;5589;p40"/>
            <p:cNvSpPr/>
            <p:nvPr/>
          </p:nvSpPr>
          <p:spPr>
            <a:xfrm rot="8540343">
              <a:off x="1012890" y="1610328"/>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1" name="Google Shape;5590;p40"/>
            <p:cNvSpPr/>
            <p:nvPr/>
          </p:nvSpPr>
          <p:spPr>
            <a:xfrm rot="8540343">
              <a:off x="1304134" y="15169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2" name="Google Shape;5591;p40"/>
            <p:cNvSpPr/>
            <p:nvPr/>
          </p:nvSpPr>
          <p:spPr>
            <a:xfrm rot="8540343">
              <a:off x="1021645" y="12011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3" name="Google Shape;5592;p40"/>
            <p:cNvSpPr/>
            <p:nvPr/>
          </p:nvSpPr>
          <p:spPr>
            <a:xfrm rot="8540343">
              <a:off x="1252428" y="1603127"/>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4" name="Google Shape;5593;p40"/>
            <p:cNvSpPr/>
            <p:nvPr/>
          </p:nvSpPr>
          <p:spPr>
            <a:xfrm rot="8540343">
              <a:off x="1236770" y="12264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5" name="Google Shape;5594;p40"/>
            <p:cNvSpPr/>
            <p:nvPr/>
          </p:nvSpPr>
          <p:spPr>
            <a:xfrm rot="8540343">
              <a:off x="1132056" y="1146667"/>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6" name="Google Shape;5595;p40"/>
            <p:cNvSpPr/>
            <p:nvPr/>
          </p:nvSpPr>
          <p:spPr>
            <a:xfrm rot="8540343">
              <a:off x="1312124" y="13594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7" name="Google Shape;5596;p40"/>
            <p:cNvSpPr/>
            <p:nvPr/>
          </p:nvSpPr>
          <p:spPr>
            <a:xfrm rot="8540343">
              <a:off x="1256972" y="15954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8" name="Google Shape;5597;p40"/>
            <p:cNvSpPr/>
            <p:nvPr/>
          </p:nvSpPr>
          <p:spPr>
            <a:xfrm rot="8540343">
              <a:off x="996833" y="1266237"/>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09" name="Google Shape;5598;p40"/>
            <p:cNvSpPr/>
            <p:nvPr/>
          </p:nvSpPr>
          <p:spPr>
            <a:xfrm rot="8540343">
              <a:off x="964435" y="14357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0" name="Google Shape;5599;p40"/>
            <p:cNvSpPr/>
            <p:nvPr/>
          </p:nvSpPr>
          <p:spPr>
            <a:xfrm rot="8540343">
              <a:off x="982348" y="13255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1" name="Google Shape;5600;p40"/>
            <p:cNvSpPr/>
            <p:nvPr/>
          </p:nvSpPr>
          <p:spPr>
            <a:xfrm rot="8540343">
              <a:off x="1317359" y="14470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2" name="Google Shape;5601;p40"/>
            <p:cNvSpPr/>
            <p:nvPr/>
          </p:nvSpPr>
          <p:spPr>
            <a:xfrm rot="8540343">
              <a:off x="1272286" y="1269209"/>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3" name="Google Shape;5602;p40"/>
            <p:cNvSpPr/>
            <p:nvPr/>
          </p:nvSpPr>
          <p:spPr>
            <a:xfrm rot="8540343">
              <a:off x="1311790" y="14803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4" name="Google Shape;5603;p40"/>
            <p:cNvSpPr/>
            <p:nvPr/>
          </p:nvSpPr>
          <p:spPr>
            <a:xfrm rot="8540343">
              <a:off x="968738" y="14769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5" name="Google Shape;5604;p40"/>
            <p:cNvSpPr/>
            <p:nvPr/>
          </p:nvSpPr>
          <p:spPr>
            <a:xfrm rot="8540343">
              <a:off x="1127653" y="1142806"/>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6" name="Google Shape;5605;p40"/>
            <p:cNvSpPr/>
            <p:nvPr/>
          </p:nvSpPr>
          <p:spPr>
            <a:xfrm rot="8540343">
              <a:off x="970568" y="13814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7" name="Google Shape;5606;p40"/>
            <p:cNvSpPr/>
            <p:nvPr/>
          </p:nvSpPr>
          <p:spPr>
            <a:xfrm rot="8540343">
              <a:off x="1300775" y="15199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8" name="Google Shape;5607;p40"/>
            <p:cNvSpPr/>
            <p:nvPr/>
          </p:nvSpPr>
          <p:spPr>
            <a:xfrm rot="8540343">
              <a:off x="1020075" y="12126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19" name="Google Shape;5608;p40"/>
            <p:cNvSpPr/>
            <p:nvPr/>
          </p:nvSpPr>
          <p:spPr>
            <a:xfrm rot="8540343">
              <a:off x="1147446" y="11583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0" name="Google Shape;5609;p40"/>
            <p:cNvSpPr/>
            <p:nvPr/>
          </p:nvSpPr>
          <p:spPr>
            <a:xfrm rot="8540343">
              <a:off x="1321797" y="1383766"/>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1" name="Google Shape;5610;p40"/>
            <p:cNvSpPr/>
            <p:nvPr/>
          </p:nvSpPr>
          <p:spPr>
            <a:xfrm rot="8540343">
              <a:off x="1315710" y="1380875"/>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2" name="Google Shape;5611;p40"/>
            <p:cNvSpPr/>
            <p:nvPr/>
          </p:nvSpPr>
          <p:spPr>
            <a:xfrm rot="8540343">
              <a:off x="1142556" y="11555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3" name="Google Shape;5612;p40"/>
            <p:cNvSpPr/>
            <p:nvPr/>
          </p:nvSpPr>
          <p:spPr>
            <a:xfrm rot="8540343">
              <a:off x="1018953" y="1228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4" name="Google Shape;5613;p40"/>
            <p:cNvSpPr/>
            <p:nvPr/>
          </p:nvSpPr>
          <p:spPr>
            <a:xfrm rot="8540343">
              <a:off x="970471" y="1501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5" name="Google Shape;5614;p40"/>
            <p:cNvSpPr/>
            <p:nvPr/>
          </p:nvSpPr>
          <p:spPr>
            <a:xfrm rot="8540343">
              <a:off x="965210" y="1402287"/>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6" name="Google Shape;5615;p40"/>
            <p:cNvSpPr/>
            <p:nvPr/>
          </p:nvSpPr>
          <p:spPr>
            <a:xfrm rot="8540343">
              <a:off x="1319681" y="14330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7" name="Google Shape;5616;p40"/>
            <p:cNvSpPr/>
            <p:nvPr/>
          </p:nvSpPr>
          <p:spPr>
            <a:xfrm rot="8540343">
              <a:off x="1093840" y="1666081"/>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8" name="Google Shape;5617;p40"/>
            <p:cNvSpPr/>
            <p:nvPr/>
          </p:nvSpPr>
          <p:spPr>
            <a:xfrm rot="8540343">
              <a:off x="1176042" y="11760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29" name="Google Shape;5618;p40"/>
            <p:cNvSpPr/>
            <p:nvPr/>
          </p:nvSpPr>
          <p:spPr>
            <a:xfrm rot="8540343">
              <a:off x="976649" y="13657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0" name="Google Shape;5619;p40"/>
            <p:cNvSpPr/>
            <p:nvPr/>
          </p:nvSpPr>
          <p:spPr>
            <a:xfrm rot="8540343">
              <a:off x="1007853" y="160559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1" name="Google Shape;5620;p40"/>
            <p:cNvSpPr/>
            <p:nvPr/>
          </p:nvSpPr>
          <p:spPr>
            <a:xfrm rot="8540343">
              <a:off x="1200502" y="11988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2" name="Google Shape;5621;p40"/>
            <p:cNvSpPr/>
            <p:nvPr/>
          </p:nvSpPr>
          <p:spPr>
            <a:xfrm rot="8540343">
              <a:off x="966913" y="1441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3" name="Google Shape;5622;p40"/>
            <p:cNvSpPr/>
            <p:nvPr/>
          </p:nvSpPr>
          <p:spPr>
            <a:xfrm rot="8540343">
              <a:off x="1112754" y="1667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4" name="Google Shape;5623;p40"/>
            <p:cNvSpPr/>
            <p:nvPr/>
          </p:nvSpPr>
          <p:spPr>
            <a:xfrm rot="8540343">
              <a:off x="1298034" y="1522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5" name="Google Shape;5624;p40"/>
            <p:cNvSpPr/>
            <p:nvPr/>
          </p:nvSpPr>
          <p:spPr>
            <a:xfrm rot="8540343">
              <a:off x="1308871" y="15010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6" name="Google Shape;5625;p40"/>
            <p:cNvSpPr/>
            <p:nvPr/>
          </p:nvSpPr>
          <p:spPr>
            <a:xfrm rot="8540343">
              <a:off x="1305691" y="14945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7" name="Google Shape;5626;p40"/>
            <p:cNvSpPr/>
            <p:nvPr/>
          </p:nvSpPr>
          <p:spPr>
            <a:xfrm rot="8540343">
              <a:off x="1296130" y="13045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8" name="Google Shape;5627;p40"/>
            <p:cNvSpPr/>
            <p:nvPr/>
          </p:nvSpPr>
          <p:spPr>
            <a:xfrm rot="8540343">
              <a:off x="995062" y="127123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39" name="Google Shape;5628;p40"/>
            <p:cNvSpPr/>
            <p:nvPr/>
          </p:nvSpPr>
          <p:spPr>
            <a:xfrm rot="8540343">
              <a:off x="1234456" y="16204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0" name="Google Shape;5629;p40"/>
            <p:cNvSpPr/>
            <p:nvPr/>
          </p:nvSpPr>
          <p:spPr>
            <a:xfrm rot="8540343">
              <a:off x="1276166" y="1273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1" name="Google Shape;5630;p40"/>
            <p:cNvSpPr/>
            <p:nvPr/>
          </p:nvSpPr>
          <p:spPr>
            <a:xfrm rot="8540343">
              <a:off x="1320193" y="14410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2" name="Google Shape;5631;p40"/>
            <p:cNvSpPr/>
            <p:nvPr/>
          </p:nvSpPr>
          <p:spPr>
            <a:xfrm rot="8540343">
              <a:off x="1235339" y="1616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3" name="Google Shape;5632;p40"/>
            <p:cNvSpPr/>
            <p:nvPr/>
          </p:nvSpPr>
          <p:spPr>
            <a:xfrm rot="8540343">
              <a:off x="1198721" y="16426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4" name="Google Shape;5633;p40"/>
            <p:cNvSpPr/>
            <p:nvPr/>
          </p:nvSpPr>
          <p:spPr>
            <a:xfrm rot="8540343">
              <a:off x="1320837" y="14383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5" name="Google Shape;5634;p40"/>
            <p:cNvSpPr/>
            <p:nvPr/>
          </p:nvSpPr>
          <p:spPr>
            <a:xfrm rot="8540343">
              <a:off x="1319553" y="1424709"/>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6" name="Google Shape;5635;p40"/>
            <p:cNvSpPr/>
            <p:nvPr/>
          </p:nvSpPr>
          <p:spPr>
            <a:xfrm rot="8540343">
              <a:off x="968414" y="14715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7" name="Google Shape;5636;p40"/>
            <p:cNvSpPr/>
            <p:nvPr/>
          </p:nvSpPr>
          <p:spPr>
            <a:xfrm rot="8540343">
              <a:off x="1318526" y="13753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8" name="Google Shape;5637;p40"/>
            <p:cNvSpPr/>
            <p:nvPr/>
          </p:nvSpPr>
          <p:spPr>
            <a:xfrm rot="8540343">
              <a:off x="962109" y="14695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49" name="Google Shape;5638;p40"/>
            <p:cNvSpPr/>
            <p:nvPr/>
          </p:nvSpPr>
          <p:spPr>
            <a:xfrm rot="8540343">
              <a:off x="1293280" y="130587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0" name="Google Shape;5639;p40"/>
            <p:cNvSpPr/>
            <p:nvPr/>
          </p:nvSpPr>
          <p:spPr>
            <a:xfrm rot="8540343">
              <a:off x="966968" y="14317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1" name="Google Shape;5640;p40"/>
            <p:cNvSpPr/>
            <p:nvPr/>
          </p:nvSpPr>
          <p:spPr>
            <a:xfrm rot="8540343">
              <a:off x="1281971" y="12862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2" name="Google Shape;5641;p40"/>
            <p:cNvSpPr/>
            <p:nvPr/>
          </p:nvSpPr>
          <p:spPr>
            <a:xfrm rot="8540343">
              <a:off x="972099" y="150952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3" name="Google Shape;5642;p40"/>
            <p:cNvSpPr/>
            <p:nvPr/>
          </p:nvSpPr>
          <p:spPr>
            <a:xfrm rot="8540343">
              <a:off x="1316772" y="1386007"/>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4" name="Google Shape;5643;p40"/>
            <p:cNvSpPr/>
            <p:nvPr/>
          </p:nvSpPr>
          <p:spPr>
            <a:xfrm rot="8540343">
              <a:off x="1318965" y="137796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5" name="Google Shape;5644;p40"/>
            <p:cNvSpPr/>
            <p:nvPr/>
          </p:nvSpPr>
          <p:spPr>
            <a:xfrm rot="8540343">
              <a:off x="1045142" y="1158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6" name="Google Shape;5645;p40"/>
            <p:cNvSpPr/>
            <p:nvPr/>
          </p:nvSpPr>
          <p:spPr>
            <a:xfrm rot="8540343">
              <a:off x="1010876" y="16062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7" name="Google Shape;5646;p40"/>
            <p:cNvSpPr/>
            <p:nvPr/>
          </p:nvSpPr>
          <p:spPr>
            <a:xfrm rot="8540343">
              <a:off x="1010151" y="160291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8" name="Google Shape;5647;p40"/>
            <p:cNvSpPr/>
            <p:nvPr/>
          </p:nvSpPr>
          <p:spPr>
            <a:xfrm rot="8540343">
              <a:off x="1309830" y="14840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59" name="Google Shape;5648;p40"/>
            <p:cNvSpPr/>
            <p:nvPr/>
          </p:nvSpPr>
          <p:spPr>
            <a:xfrm rot="8540343">
              <a:off x="1313713" y="14743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0" name="Google Shape;5649;p40"/>
            <p:cNvSpPr/>
            <p:nvPr/>
          </p:nvSpPr>
          <p:spPr>
            <a:xfrm rot="8540343">
              <a:off x="1313014" y="148352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1" name="Google Shape;5650;p40"/>
            <p:cNvSpPr/>
            <p:nvPr/>
          </p:nvSpPr>
          <p:spPr>
            <a:xfrm rot="8540343">
              <a:off x="1315656" y="146719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2" name="Google Shape;5651;p40"/>
            <p:cNvSpPr/>
            <p:nvPr/>
          </p:nvSpPr>
          <p:spPr>
            <a:xfrm rot="8540343">
              <a:off x="1309885" y="1352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3" name="Google Shape;5652;p40"/>
            <p:cNvSpPr/>
            <p:nvPr/>
          </p:nvSpPr>
          <p:spPr>
            <a:xfrm rot="8540343">
              <a:off x="1116469" y="113895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4" name="Google Shape;5653;p40"/>
            <p:cNvSpPr/>
            <p:nvPr/>
          </p:nvSpPr>
          <p:spPr>
            <a:xfrm rot="8540343">
              <a:off x="1010599" y="1222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5" name="Google Shape;5654;p40"/>
            <p:cNvSpPr/>
            <p:nvPr/>
          </p:nvSpPr>
          <p:spPr>
            <a:xfrm rot="8540343">
              <a:off x="1157068" y="1166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66" name="Google Shape;5655;p40"/>
            <p:cNvSpPr/>
            <p:nvPr/>
          </p:nvSpPr>
          <p:spPr>
            <a:xfrm rot="8540343">
              <a:off x="995942" y="129051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69" name="Google Shape;5656;p40"/>
            <p:cNvGrpSpPr/>
            <p:nvPr/>
          </p:nvGrpSpPr>
          <p:grpSpPr>
            <a:xfrm>
              <a:off x="1311412" y="1508226"/>
              <a:ext cx="7761" cy="10055"/>
              <a:chOff x="0" y="0"/>
              <a:chExt cx="7759" cy="10053"/>
            </a:xfrm>
          </p:grpSpPr>
          <p:sp>
            <p:nvSpPr>
              <p:cNvPr id="846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6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70" name="Google Shape;5657;p40"/>
            <p:cNvSpPr/>
            <p:nvPr/>
          </p:nvSpPr>
          <p:spPr>
            <a:xfrm rot="8540343">
              <a:off x="1307884" y="15059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73" name="Google Shape;5658;p40"/>
            <p:cNvGrpSpPr/>
            <p:nvPr/>
          </p:nvGrpSpPr>
          <p:grpSpPr>
            <a:xfrm>
              <a:off x="1318478" y="1467225"/>
              <a:ext cx="10054" cy="7761"/>
              <a:chOff x="0" y="0"/>
              <a:chExt cx="10053" cy="7759"/>
            </a:xfrm>
          </p:grpSpPr>
          <p:sp>
            <p:nvSpPr>
              <p:cNvPr id="847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7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476" name="Google Shape;5659;p40"/>
            <p:cNvGrpSpPr/>
            <p:nvPr/>
          </p:nvGrpSpPr>
          <p:grpSpPr>
            <a:xfrm>
              <a:off x="1320505" y="1463541"/>
              <a:ext cx="7760" cy="10055"/>
              <a:chOff x="0" y="0"/>
              <a:chExt cx="7759" cy="10053"/>
            </a:xfrm>
          </p:grpSpPr>
          <p:sp>
            <p:nvSpPr>
              <p:cNvPr id="847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7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77" name="Google Shape;5660;p40"/>
            <p:cNvSpPr/>
            <p:nvPr/>
          </p:nvSpPr>
          <p:spPr>
            <a:xfrm rot="8540343">
              <a:off x="1055999" y="1652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78" name="Google Shape;5661;p40"/>
            <p:cNvSpPr/>
            <p:nvPr/>
          </p:nvSpPr>
          <p:spPr>
            <a:xfrm rot="8540343">
              <a:off x="1319533" y="14301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79" name="Google Shape;5662;p40"/>
            <p:cNvSpPr/>
            <p:nvPr/>
          </p:nvSpPr>
          <p:spPr>
            <a:xfrm rot="8540343">
              <a:off x="1319477" y="142838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80" name="Google Shape;5664;p40"/>
            <p:cNvSpPr/>
            <p:nvPr/>
          </p:nvSpPr>
          <p:spPr>
            <a:xfrm rot="8540343">
              <a:off x="1299470" y="14288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83" name="Google Shape;5666;p40"/>
            <p:cNvGrpSpPr/>
            <p:nvPr/>
          </p:nvGrpSpPr>
          <p:grpSpPr>
            <a:xfrm>
              <a:off x="1018995" y="1616819"/>
              <a:ext cx="7761" cy="10055"/>
              <a:chOff x="0" y="0"/>
              <a:chExt cx="7759" cy="10053"/>
            </a:xfrm>
          </p:grpSpPr>
          <p:sp>
            <p:nvSpPr>
              <p:cNvPr id="848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8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84" name="Google Shape;5667;p40"/>
            <p:cNvSpPr/>
            <p:nvPr/>
          </p:nvSpPr>
          <p:spPr>
            <a:xfrm rot="8540343">
              <a:off x="1322104" y="13773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87" name="Google Shape;5668;p40"/>
            <p:cNvGrpSpPr/>
            <p:nvPr/>
          </p:nvGrpSpPr>
          <p:grpSpPr>
            <a:xfrm>
              <a:off x="1016361" y="1617356"/>
              <a:ext cx="10054" cy="7760"/>
              <a:chOff x="0" y="0"/>
              <a:chExt cx="10053" cy="7759"/>
            </a:xfrm>
          </p:grpSpPr>
          <p:sp>
            <p:nvSpPr>
              <p:cNvPr id="848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8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490" name="Google Shape;5669;p40"/>
            <p:cNvGrpSpPr/>
            <p:nvPr/>
          </p:nvGrpSpPr>
          <p:grpSpPr>
            <a:xfrm>
              <a:off x="1322500" y="1379256"/>
              <a:ext cx="10055" cy="7760"/>
              <a:chOff x="0" y="0"/>
              <a:chExt cx="10053" cy="7759"/>
            </a:xfrm>
          </p:grpSpPr>
          <p:sp>
            <p:nvSpPr>
              <p:cNvPr id="848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8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91" name="Google Shape;5670;p40"/>
            <p:cNvSpPr/>
            <p:nvPr/>
          </p:nvSpPr>
          <p:spPr>
            <a:xfrm rot="8540343">
              <a:off x="1315963" y="13743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494" name="Google Shape;5671;p40"/>
            <p:cNvGrpSpPr/>
            <p:nvPr/>
          </p:nvGrpSpPr>
          <p:grpSpPr>
            <a:xfrm>
              <a:off x="1316847" y="1364561"/>
              <a:ext cx="10055" cy="7760"/>
              <a:chOff x="0" y="0"/>
              <a:chExt cx="10053" cy="7759"/>
            </a:xfrm>
          </p:grpSpPr>
          <p:sp>
            <p:nvSpPr>
              <p:cNvPr id="849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93"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95" name="Google Shape;5672;p40"/>
            <p:cNvSpPr/>
            <p:nvPr/>
          </p:nvSpPr>
          <p:spPr>
            <a:xfrm rot="8540343">
              <a:off x="1314956" y="13583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96" name="Google Shape;5673;p40"/>
            <p:cNvSpPr/>
            <p:nvPr/>
          </p:nvSpPr>
          <p:spPr>
            <a:xfrm rot="8540343">
              <a:off x="1311203" y="13558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497" name="Google Shape;5674;p40"/>
            <p:cNvSpPr/>
            <p:nvPr/>
          </p:nvSpPr>
          <p:spPr>
            <a:xfrm rot="8540343">
              <a:off x="1286351" y="12989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00" name="Google Shape;5675;p40"/>
            <p:cNvGrpSpPr/>
            <p:nvPr/>
          </p:nvGrpSpPr>
          <p:grpSpPr>
            <a:xfrm>
              <a:off x="1280704" y="1284368"/>
              <a:ext cx="7761" cy="10055"/>
              <a:chOff x="0" y="0"/>
              <a:chExt cx="7759" cy="10053"/>
            </a:xfrm>
          </p:grpSpPr>
          <p:sp>
            <p:nvSpPr>
              <p:cNvPr id="8498"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99"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03" name="Google Shape;5677;p40"/>
            <p:cNvGrpSpPr/>
            <p:nvPr/>
          </p:nvGrpSpPr>
          <p:grpSpPr>
            <a:xfrm>
              <a:off x="1278192" y="1282738"/>
              <a:ext cx="10055" cy="7760"/>
              <a:chOff x="0" y="0"/>
              <a:chExt cx="10053" cy="7759"/>
            </a:xfrm>
          </p:grpSpPr>
          <p:sp>
            <p:nvSpPr>
              <p:cNvPr id="850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0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04" name="Google Shape;5678;p40"/>
            <p:cNvSpPr/>
            <p:nvPr/>
          </p:nvSpPr>
          <p:spPr>
            <a:xfrm rot="8540343">
              <a:off x="971404" y="15059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5" name="Google Shape;5679;p40"/>
            <p:cNvSpPr/>
            <p:nvPr/>
          </p:nvSpPr>
          <p:spPr>
            <a:xfrm rot="8540343">
              <a:off x="970766" y="15051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6" name="Google Shape;5681;p40"/>
            <p:cNvSpPr/>
            <p:nvPr/>
          </p:nvSpPr>
          <p:spPr>
            <a:xfrm rot="8540343">
              <a:off x="1268102" y="126924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8507" name="Google Shape;5682;p40"/>
            <p:cNvSpPr/>
            <p:nvPr/>
          </p:nvSpPr>
          <p:spPr>
            <a:xfrm rot="8540343">
              <a:off x="963544" y="14934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8" name="Google Shape;5683;p40"/>
            <p:cNvSpPr/>
            <p:nvPr/>
          </p:nvSpPr>
          <p:spPr>
            <a:xfrm rot="8540343">
              <a:off x="962565" y="14333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09" name="Google Shape;5684;p40"/>
            <p:cNvSpPr/>
            <p:nvPr/>
          </p:nvSpPr>
          <p:spPr>
            <a:xfrm rot="8540343">
              <a:off x="969773" y="14033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12" name="Google Shape;5686;p40"/>
            <p:cNvGrpSpPr/>
            <p:nvPr/>
          </p:nvGrpSpPr>
          <p:grpSpPr>
            <a:xfrm>
              <a:off x="976817" y="1377364"/>
              <a:ext cx="10055" cy="7761"/>
              <a:chOff x="0" y="0"/>
              <a:chExt cx="10053" cy="7759"/>
            </a:xfrm>
          </p:grpSpPr>
          <p:sp>
            <p:nvSpPr>
              <p:cNvPr id="851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1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13" name="Google Shape;5687;p40"/>
            <p:cNvSpPr/>
            <p:nvPr/>
          </p:nvSpPr>
          <p:spPr>
            <a:xfrm rot="8540343">
              <a:off x="1198067" y="11969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14" name="Google Shape;5688;p40"/>
            <p:cNvSpPr/>
            <p:nvPr/>
          </p:nvSpPr>
          <p:spPr>
            <a:xfrm rot="8540343">
              <a:off x="1193306" y="1193115"/>
              <a:ext cx="12701" cy="12701"/>
            </a:xfrm>
            <a:prstGeom prst="rect">
              <a:avLst/>
            </a:pr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15" name="Google Shape;5689;p40"/>
            <p:cNvSpPr/>
            <p:nvPr/>
          </p:nvSpPr>
          <p:spPr>
            <a:xfrm rot="8540343">
              <a:off x="975382" y="134404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18" name="Google Shape;5690;p40"/>
            <p:cNvGrpSpPr/>
            <p:nvPr/>
          </p:nvGrpSpPr>
          <p:grpSpPr>
            <a:xfrm>
              <a:off x="977469" y="1346453"/>
              <a:ext cx="10055" cy="7760"/>
              <a:chOff x="0" y="0"/>
              <a:chExt cx="10053" cy="7759"/>
            </a:xfrm>
          </p:grpSpPr>
          <p:sp>
            <p:nvSpPr>
              <p:cNvPr id="851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1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19" name="Google Shape;5691;p40"/>
            <p:cNvSpPr/>
            <p:nvPr/>
          </p:nvSpPr>
          <p:spPr>
            <a:xfrm rot="8540343">
              <a:off x="1025084" y="11886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20" name="Google Shape;5692;p40"/>
            <p:cNvSpPr/>
            <p:nvPr/>
          </p:nvSpPr>
          <p:spPr>
            <a:xfrm rot="8540343">
              <a:off x="1114191" y="1130663"/>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9600" y="-12000"/>
                    <a:pt x="9600" y="9600"/>
                  </a:cubicBezTo>
                  <a:cubicBezTo>
                    <a:pt x="-12000" y="9600"/>
                    <a:pt x="9600" y="9600"/>
                    <a:pt x="9600" y="9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23" name="Google Shape;5693;p40"/>
            <p:cNvGrpSpPr/>
            <p:nvPr/>
          </p:nvGrpSpPr>
          <p:grpSpPr>
            <a:xfrm>
              <a:off x="1023965" y="1206346"/>
              <a:ext cx="7761" cy="10055"/>
              <a:chOff x="0" y="0"/>
              <a:chExt cx="7759" cy="10053"/>
            </a:xfrm>
          </p:grpSpPr>
          <p:sp>
            <p:nvSpPr>
              <p:cNvPr id="852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2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24" name="Google Shape;5694;p40"/>
            <p:cNvSpPr/>
            <p:nvPr/>
          </p:nvSpPr>
          <p:spPr>
            <a:xfrm rot="8540343">
              <a:off x="1013852" y="12181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25" name="Google Shape;5695;p40"/>
            <p:cNvSpPr/>
            <p:nvPr/>
          </p:nvSpPr>
          <p:spPr>
            <a:xfrm rot="8540343">
              <a:off x="1007140" y="12364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28" name="Google Shape;5696;p40"/>
            <p:cNvGrpSpPr/>
            <p:nvPr/>
          </p:nvGrpSpPr>
          <p:grpSpPr>
            <a:xfrm>
              <a:off x="1017277" y="1236328"/>
              <a:ext cx="10055" cy="7761"/>
              <a:chOff x="0" y="0"/>
              <a:chExt cx="10053" cy="7759"/>
            </a:xfrm>
          </p:grpSpPr>
          <p:sp>
            <p:nvSpPr>
              <p:cNvPr id="852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27"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31" name="Google Shape;5697;p40"/>
            <p:cNvGrpSpPr/>
            <p:nvPr/>
          </p:nvGrpSpPr>
          <p:grpSpPr>
            <a:xfrm>
              <a:off x="1136525" y="1155616"/>
              <a:ext cx="10055" cy="7761"/>
              <a:chOff x="0" y="0"/>
              <a:chExt cx="10053" cy="7759"/>
            </a:xfrm>
          </p:grpSpPr>
          <p:sp>
            <p:nvSpPr>
              <p:cNvPr id="8529"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0"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34" name="Google Shape;5699;p40"/>
            <p:cNvGrpSpPr/>
            <p:nvPr/>
          </p:nvGrpSpPr>
          <p:grpSpPr>
            <a:xfrm>
              <a:off x="1241726" y="1620782"/>
              <a:ext cx="7760" cy="10055"/>
              <a:chOff x="0" y="0"/>
              <a:chExt cx="7759" cy="10053"/>
            </a:xfrm>
          </p:grpSpPr>
          <p:sp>
            <p:nvSpPr>
              <p:cNvPr id="8532"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37" name="Google Shape;5700;p40"/>
            <p:cNvGrpSpPr/>
            <p:nvPr/>
          </p:nvGrpSpPr>
          <p:grpSpPr>
            <a:xfrm>
              <a:off x="1233870" y="1626919"/>
              <a:ext cx="10055" cy="7760"/>
              <a:chOff x="0" y="0"/>
              <a:chExt cx="10053" cy="7759"/>
            </a:xfrm>
          </p:grpSpPr>
          <p:sp>
            <p:nvSpPr>
              <p:cNvPr id="8535"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6"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40" name="Google Shape;5701;p40"/>
            <p:cNvGrpSpPr/>
            <p:nvPr/>
          </p:nvGrpSpPr>
          <p:grpSpPr>
            <a:xfrm>
              <a:off x="1199458" y="1649537"/>
              <a:ext cx="7761" cy="10055"/>
              <a:chOff x="0" y="0"/>
              <a:chExt cx="7759" cy="10053"/>
            </a:xfrm>
          </p:grpSpPr>
          <p:sp>
            <p:nvSpPr>
              <p:cNvPr id="853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39"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41" name="Google Shape;5703;p40"/>
            <p:cNvSpPr/>
            <p:nvPr/>
          </p:nvSpPr>
          <p:spPr>
            <a:xfrm rot="8540343">
              <a:off x="993828" y="12754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42" name="Google Shape;5704;p40"/>
            <p:cNvSpPr/>
            <p:nvPr/>
          </p:nvSpPr>
          <p:spPr>
            <a:xfrm rot="8540343">
              <a:off x="1194146" y="16499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43" name="Google Shape;5705;p40"/>
            <p:cNvSpPr/>
            <p:nvPr/>
          </p:nvSpPr>
          <p:spPr>
            <a:xfrm rot="8540343">
              <a:off x="1189524" y="164986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44" name="Google Shape;5706;p40"/>
            <p:cNvSpPr/>
            <p:nvPr/>
          </p:nvSpPr>
          <p:spPr>
            <a:xfrm rot="8540343">
              <a:off x="1163471" y="166193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547" name="Google Shape;5707;p40"/>
            <p:cNvGrpSpPr/>
            <p:nvPr/>
          </p:nvGrpSpPr>
          <p:grpSpPr>
            <a:xfrm>
              <a:off x="984849" y="1323969"/>
              <a:ext cx="10055" cy="7760"/>
              <a:chOff x="0" y="0"/>
              <a:chExt cx="10053" cy="7759"/>
            </a:xfrm>
          </p:grpSpPr>
          <p:sp>
            <p:nvSpPr>
              <p:cNvPr id="8545"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46"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50" name="Google Shape;5708;p40"/>
            <p:cNvGrpSpPr/>
            <p:nvPr/>
          </p:nvGrpSpPr>
          <p:grpSpPr>
            <a:xfrm>
              <a:off x="992186" y="1319829"/>
              <a:ext cx="7761" cy="10055"/>
              <a:chOff x="0" y="0"/>
              <a:chExt cx="7759" cy="10053"/>
            </a:xfrm>
          </p:grpSpPr>
          <p:sp>
            <p:nvSpPr>
              <p:cNvPr id="854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4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51" name="Google Shape;5709;p40"/>
            <p:cNvSpPr/>
            <p:nvPr/>
          </p:nvSpPr>
          <p:spPr>
            <a:xfrm rot="8540343">
              <a:off x="1280986" y="15542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52" name="Google Shape;5710;p40"/>
            <p:cNvSpPr/>
            <p:nvPr/>
          </p:nvSpPr>
          <p:spPr>
            <a:xfrm rot="8540343">
              <a:off x="980384" y="13288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55" name="Google Shape;5711;p40"/>
            <p:cNvGrpSpPr/>
            <p:nvPr/>
          </p:nvGrpSpPr>
          <p:grpSpPr>
            <a:xfrm>
              <a:off x="991676" y="1323853"/>
              <a:ext cx="7760" cy="10054"/>
              <a:chOff x="0" y="0"/>
              <a:chExt cx="7759" cy="10053"/>
            </a:xfrm>
          </p:grpSpPr>
          <p:sp>
            <p:nvSpPr>
              <p:cNvPr id="855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5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56" name="Google Shape;5712;p40"/>
            <p:cNvSpPr/>
            <p:nvPr/>
          </p:nvSpPr>
          <p:spPr>
            <a:xfrm rot="8540343">
              <a:off x="1118464" y="16670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57" name="Google Shape;5713;p40"/>
            <p:cNvSpPr/>
            <p:nvPr/>
          </p:nvSpPr>
          <p:spPr>
            <a:xfrm rot="8540343">
              <a:off x="1310020" y="152132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8560" name="Google Shape;5714;p40"/>
            <p:cNvGrpSpPr/>
            <p:nvPr/>
          </p:nvGrpSpPr>
          <p:grpSpPr>
            <a:xfrm>
              <a:off x="1303234" y="1524068"/>
              <a:ext cx="7761" cy="10054"/>
              <a:chOff x="0" y="0"/>
              <a:chExt cx="7759" cy="10053"/>
            </a:xfrm>
          </p:grpSpPr>
          <p:sp>
            <p:nvSpPr>
              <p:cNvPr id="855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5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63" name="Google Shape;5715;p40"/>
            <p:cNvGrpSpPr/>
            <p:nvPr/>
          </p:nvGrpSpPr>
          <p:grpSpPr>
            <a:xfrm>
              <a:off x="1180945" y="1179807"/>
              <a:ext cx="7761" cy="10054"/>
              <a:chOff x="0" y="0"/>
              <a:chExt cx="7759" cy="10053"/>
            </a:xfrm>
          </p:grpSpPr>
          <p:sp>
            <p:nvSpPr>
              <p:cNvPr id="8561" name="Line"/>
              <p:cNvSpPr/>
              <p:nvPr/>
            </p:nvSpPr>
            <p:spPr>
              <a:xfrm flipH="1" flipV="1">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62" name="Line"/>
              <p:cNvSpPr/>
              <p:nvPr/>
            </p:nvSpPr>
            <p:spPr>
              <a:xfrm>
                <a:off x="-1" y="0"/>
                <a:ext cx="7761"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64" name="Google Shape;5717;p40"/>
            <p:cNvSpPr/>
            <p:nvPr/>
          </p:nvSpPr>
          <p:spPr>
            <a:xfrm rot="8540343">
              <a:off x="1178647" y="11794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65" name="Google Shape;5718;p40"/>
            <p:cNvSpPr/>
            <p:nvPr/>
          </p:nvSpPr>
          <p:spPr>
            <a:xfrm rot="8540343">
              <a:off x="1306946" y="15120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66" name="Google Shape;5720;p40"/>
            <p:cNvSpPr/>
            <p:nvPr/>
          </p:nvSpPr>
          <p:spPr>
            <a:xfrm rot="8540343">
              <a:off x="997891" y="18392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69" name="Google Shape;5721;p40"/>
            <p:cNvGrpSpPr/>
            <p:nvPr/>
          </p:nvGrpSpPr>
          <p:grpSpPr>
            <a:xfrm>
              <a:off x="1473307" y="1205826"/>
              <a:ext cx="7760" cy="10055"/>
              <a:chOff x="0" y="0"/>
              <a:chExt cx="7759" cy="10053"/>
            </a:xfrm>
          </p:grpSpPr>
          <p:sp>
            <p:nvSpPr>
              <p:cNvPr id="8567"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6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72" name="Google Shape;5722;p40"/>
            <p:cNvGrpSpPr/>
            <p:nvPr/>
          </p:nvGrpSpPr>
          <p:grpSpPr>
            <a:xfrm>
              <a:off x="1376917" y="1083262"/>
              <a:ext cx="7761" cy="10055"/>
              <a:chOff x="0" y="0"/>
              <a:chExt cx="7759" cy="10053"/>
            </a:xfrm>
          </p:grpSpPr>
          <p:sp>
            <p:nvSpPr>
              <p:cNvPr id="8570"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71"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75" name="Google Shape;5723;p40"/>
            <p:cNvGrpSpPr/>
            <p:nvPr/>
          </p:nvGrpSpPr>
          <p:grpSpPr>
            <a:xfrm>
              <a:off x="1408513" y="1716941"/>
              <a:ext cx="7760" cy="10054"/>
              <a:chOff x="0" y="0"/>
              <a:chExt cx="7759" cy="10053"/>
            </a:xfrm>
          </p:grpSpPr>
          <p:sp>
            <p:nvSpPr>
              <p:cNvPr id="8573"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74"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78" name="Google Shape;5724;p40"/>
            <p:cNvGrpSpPr/>
            <p:nvPr/>
          </p:nvGrpSpPr>
          <p:grpSpPr>
            <a:xfrm>
              <a:off x="1471748" y="1611708"/>
              <a:ext cx="10055" cy="7760"/>
              <a:chOff x="0" y="0"/>
              <a:chExt cx="10053" cy="7759"/>
            </a:xfrm>
          </p:grpSpPr>
          <p:sp>
            <p:nvSpPr>
              <p:cNvPr id="8576"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7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79" name="Google Shape;5725;p40"/>
            <p:cNvSpPr/>
            <p:nvPr/>
          </p:nvSpPr>
          <p:spPr>
            <a:xfrm rot="8540343">
              <a:off x="1472124" y="16037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82" name="Google Shape;5726;p40"/>
            <p:cNvGrpSpPr/>
            <p:nvPr/>
          </p:nvGrpSpPr>
          <p:grpSpPr>
            <a:xfrm>
              <a:off x="1030472" y="1849858"/>
              <a:ext cx="7761" cy="10055"/>
              <a:chOff x="0" y="0"/>
              <a:chExt cx="7759" cy="10053"/>
            </a:xfrm>
          </p:grpSpPr>
          <p:sp>
            <p:nvSpPr>
              <p:cNvPr id="858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8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585" name="Google Shape;5727;p40"/>
            <p:cNvGrpSpPr/>
            <p:nvPr/>
          </p:nvGrpSpPr>
          <p:grpSpPr>
            <a:xfrm>
              <a:off x="999805" y="1839502"/>
              <a:ext cx="7760" cy="10055"/>
              <a:chOff x="0" y="0"/>
              <a:chExt cx="7759" cy="10053"/>
            </a:xfrm>
          </p:grpSpPr>
          <p:sp>
            <p:nvSpPr>
              <p:cNvPr id="8583"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84"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86" name="Google Shape;5728;p40"/>
            <p:cNvSpPr/>
            <p:nvPr/>
          </p:nvSpPr>
          <p:spPr>
            <a:xfrm rot="8540343">
              <a:off x="954669" y="18347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89" name="Google Shape;5730;p40"/>
            <p:cNvGrpSpPr/>
            <p:nvPr/>
          </p:nvGrpSpPr>
          <p:grpSpPr>
            <a:xfrm>
              <a:off x="1513102" y="1390977"/>
              <a:ext cx="10054" cy="7761"/>
              <a:chOff x="0" y="0"/>
              <a:chExt cx="10053" cy="7759"/>
            </a:xfrm>
          </p:grpSpPr>
          <p:sp>
            <p:nvSpPr>
              <p:cNvPr id="8587"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88"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90" name="Google Shape;5731;p40"/>
            <p:cNvSpPr/>
            <p:nvPr/>
          </p:nvSpPr>
          <p:spPr>
            <a:xfrm rot="8540343">
              <a:off x="944144" y="1228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1" name="Google Shape;5732;p40"/>
            <p:cNvSpPr/>
            <p:nvPr/>
          </p:nvSpPr>
          <p:spPr>
            <a:xfrm rot="8540343">
              <a:off x="902949" y="1341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2" name="Google Shape;5733;p40"/>
            <p:cNvSpPr/>
            <p:nvPr/>
          </p:nvSpPr>
          <p:spPr>
            <a:xfrm rot="8540343">
              <a:off x="901298" y="13439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3" name="Google Shape;5734;p40"/>
            <p:cNvSpPr/>
            <p:nvPr/>
          </p:nvSpPr>
          <p:spPr>
            <a:xfrm rot="8540343">
              <a:off x="1153066" y="974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594" name="Google Shape;5735;p40"/>
            <p:cNvSpPr/>
            <p:nvPr/>
          </p:nvSpPr>
          <p:spPr>
            <a:xfrm rot="8540343">
              <a:off x="1150337" y="97757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597" name="Google Shape;5736;p40"/>
            <p:cNvGrpSpPr/>
            <p:nvPr/>
          </p:nvGrpSpPr>
          <p:grpSpPr>
            <a:xfrm>
              <a:off x="1146724" y="983169"/>
              <a:ext cx="7760" cy="10055"/>
              <a:chOff x="0" y="0"/>
              <a:chExt cx="7759" cy="10053"/>
            </a:xfrm>
          </p:grpSpPr>
          <p:sp>
            <p:nvSpPr>
              <p:cNvPr id="8595"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96"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00" name="Google Shape;5737;p40"/>
            <p:cNvGrpSpPr/>
            <p:nvPr/>
          </p:nvGrpSpPr>
          <p:grpSpPr>
            <a:xfrm>
              <a:off x="1140752" y="987778"/>
              <a:ext cx="7761" cy="10055"/>
              <a:chOff x="0" y="0"/>
              <a:chExt cx="7759" cy="10053"/>
            </a:xfrm>
          </p:grpSpPr>
          <p:sp>
            <p:nvSpPr>
              <p:cNvPr id="8598"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99"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03" name="Google Shape;5738;p40"/>
            <p:cNvGrpSpPr/>
            <p:nvPr/>
          </p:nvGrpSpPr>
          <p:grpSpPr>
            <a:xfrm>
              <a:off x="1137850" y="990329"/>
              <a:ext cx="10055" cy="7760"/>
              <a:chOff x="0" y="0"/>
              <a:chExt cx="10053" cy="7759"/>
            </a:xfrm>
          </p:grpSpPr>
          <p:sp>
            <p:nvSpPr>
              <p:cNvPr id="860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02"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04" name="Google Shape;5739;p40"/>
            <p:cNvSpPr/>
            <p:nvPr/>
          </p:nvSpPr>
          <p:spPr>
            <a:xfrm rot="8540343">
              <a:off x="1157022" y="9696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5" name="Google Shape;5740;p40"/>
            <p:cNvSpPr/>
            <p:nvPr/>
          </p:nvSpPr>
          <p:spPr>
            <a:xfrm rot="8540343">
              <a:off x="1158315" y="9666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6" name="Google Shape;5741;p40"/>
            <p:cNvSpPr/>
            <p:nvPr/>
          </p:nvSpPr>
          <p:spPr>
            <a:xfrm rot="8540343">
              <a:off x="931269" y="10350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7" name="Google Shape;5742;p40"/>
            <p:cNvSpPr/>
            <p:nvPr/>
          </p:nvSpPr>
          <p:spPr>
            <a:xfrm rot="8540343">
              <a:off x="947330" y="10425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8" name="Google Shape;5743;p40"/>
            <p:cNvSpPr/>
            <p:nvPr/>
          </p:nvSpPr>
          <p:spPr>
            <a:xfrm rot="8540343">
              <a:off x="949519" y="10454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09" name="Google Shape;5744;p40"/>
            <p:cNvSpPr/>
            <p:nvPr/>
          </p:nvSpPr>
          <p:spPr>
            <a:xfrm rot="8540343">
              <a:off x="919375" y="1031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0" name="Google Shape;5745;p40"/>
            <p:cNvSpPr/>
            <p:nvPr/>
          </p:nvSpPr>
          <p:spPr>
            <a:xfrm rot="8540343">
              <a:off x="936834" y="104023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1" name="Google Shape;5746;p40"/>
            <p:cNvSpPr/>
            <p:nvPr/>
          </p:nvSpPr>
          <p:spPr>
            <a:xfrm rot="8540343">
              <a:off x="940446" y="103836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2" name="Google Shape;5747;p40"/>
            <p:cNvSpPr/>
            <p:nvPr/>
          </p:nvSpPr>
          <p:spPr>
            <a:xfrm rot="8540343">
              <a:off x="923295" y="10320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3" name="Google Shape;5748;p40"/>
            <p:cNvSpPr/>
            <p:nvPr/>
          </p:nvSpPr>
          <p:spPr>
            <a:xfrm rot="8540343">
              <a:off x="921530" y="1032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4" name="Google Shape;5749;p40"/>
            <p:cNvSpPr/>
            <p:nvPr/>
          </p:nvSpPr>
          <p:spPr>
            <a:xfrm rot="8540343">
              <a:off x="917212" y="10317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5" name="Google Shape;5750;p40"/>
            <p:cNvSpPr/>
            <p:nvPr/>
          </p:nvSpPr>
          <p:spPr>
            <a:xfrm rot="8540343">
              <a:off x="1004016" y="9554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6" name="Google Shape;5751;p40"/>
            <p:cNvSpPr/>
            <p:nvPr/>
          </p:nvSpPr>
          <p:spPr>
            <a:xfrm rot="8540343">
              <a:off x="933926" y="10093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7" name="Google Shape;5752;p40"/>
            <p:cNvSpPr/>
            <p:nvPr/>
          </p:nvSpPr>
          <p:spPr>
            <a:xfrm rot="8540343">
              <a:off x="954903" y="1019980"/>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8" name="Google Shape;5753;p40"/>
            <p:cNvSpPr/>
            <p:nvPr/>
          </p:nvSpPr>
          <p:spPr>
            <a:xfrm rot="8540343">
              <a:off x="1139988" y="9429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19" name="Google Shape;5754;p40"/>
            <p:cNvSpPr/>
            <p:nvPr/>
          </p:nvSpPr>
          <p:spPr>
            <a:xfrm rot="8540343">
              <a:off x="1114668" y="10230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20" name="Google Shape;5755;p40"/>
            <p:cNvSpPr/>
            <p:nvPr/>
          </p:nvSpPr>
          <p:spPr>
            <a:xfrm rot="8540343">
              <a:off x="1129909" y="100740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23" name="Google Shape;5756;p40"/>
            <p:cNvGrpSpPr/>
            <p:nvPr/>
          </p:nvGrpSpPr>
          <p:grpSpPr>
            <a:xfrm>
              <a:off x="1125315" y="1020857"/>
              <a:ext cx="10055" cy="7760"/>
              <a:chOff x="0" y="0"/>
              <a:chExt cx="10053" cy="7759"/>
            </a:xfrm>
          </p:grpSpPr>
          <p:sp>
            <p:nvSpPr>
              <p:cNvPr id="8621"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22"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24" name="Google Shape;5757;p40"/>
            <p:cNvSpPr/>
            <p:nvPr/>
          </p:nvSpPr>
          <p:spPr>
            <a:xfrm rot="8540343">
              <a:off x="1083790" y="10782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27" name="Google Shape;5758;p40"/>
            <p:cNvGrpSpPr/>
            <p:nvPr/>
          </p:nvGrpSpPr>
          <p:grpSpPr>
            <a:xfrm>
              <a:off x="1096080" y="1093961"/>
              <a:ext cx="7761" cy="10055"/>
              <a:chOff x="0" y="0"/>
              <a:chExt cx="7759" cy="10053"/>
            </a:xfrm>
          </p:grpSpPr>
          <p:sp>
            <p:nvSpPr>
              <p:cNvPr id="8625"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26"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28" name="Google Shape;5759;p40"/>
            <p:cNvSpPr/>
            <p:nvPr/>
          </p:nvSpPr>
          <p:spPr>
            <a:xfrm rot="8540343">
              <a:off x="1085471" y="10757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29" name="Google Shape;5761;p40"/>
            <p:cNvSpPr/>
            <p:nvPr/>
          </p:nvSpPr>
          <p:spPr>
            <a:xfrm rot="8540343">
              <a:off x="966891" y="105470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32" name="Google Shape;5762;p40"/>
            <p:cNvGrpSpPr/>
            <p:nvPr/>
          </p:nvGrpSpPr>
          <p:grpSpPr>
            <a:xfrm>
              <a:off x="980467" y="1058687"/>
              <a:ext cx="10055" cy="7761"/>
              <a:chOff x="0" y="0"/>
              <a:chExt cx="10053" cy="7759"/>
            </a:xfrm>
          </p:grpSpPr>
          <p:sp>
            <p:nvSpPr>
              <p:cNvPr id="8630"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31"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33" name="Google Shape;5763;p40"/>
            <p:cNvSpPr/>
            <p:nvPr/>
          </p:nvSpPr>
          <p:spPr>
            <a:xfrm rot="8540343">
              <a:off x="976703" y="105212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34" name="Google Shape;5764;p40"/>
            <p:cNvSpPr/>
            <p:nvPr/>
          </p:nvSpPr>
          <p:spPr>
            <a:xfrm rot="8540343">
              <a:off x="967261" y="1049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35" name="Google Shape;5766;p40"/>
            <p:cNvSpPr/>
            <p:nvPr/>
          </p:nvSpPr>
          <p:spPr>
            <a:xfrm rot="8540343">
              <a:off x="1040890" y="109788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36" name="Google Shape;5767;p40"/>
            <p:cNvSpPr/>
            <p:nvPr/>
          </p:nvSpPr>
          <p:spPr>
            <a:xfrm rot="8540343">
              <a:off x="1026217" y="1030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39" name="Google Shape;5768;p40"/>
            <p:cNvGrpSpPr/>
            <p:nvPr/>
          </p:nvGrpSpPr>
          <p:grpSpPr>
            <a:xfrm>
              <a:off x="889288" y="1028753"/>
              <a:ext cx="10054" cy="7761"/>
              <a:chOff x="0" y="0"/>
              <a:chExt cx="10053" cy="7759"/>
            </a:xfrm>
          </p:grpSpPr>
          <p:sp>
            <p:nvSpPr>
              <p:cNvPr id="8637" name="Line"/>
              <p:cNvSpPr/>
              <p:nvPr/>
            </p:nvSpPr>
            <p:spPr>
              <a:xfrm flipH="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38" name="Line"/>
              <p:cNvSpPr/>
              <p:nvPr/>
            </p:nvSpPr>
            <p:spPr>
              <a:xfrm flipV="1">
                <a:off x="0" y="0"/>
                <a:ext cx="10054" cy="776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42" name="Google Shape;5769;p40"/>
            <p:cNvGrpSpPr/>
            <p:nvPr/>
          </p:nvGrpSpPr>
          <p:grpSpPr>
            <a:xfrm>
              <a:off x="296294" y="993102"/>
              <a:ext cx="10055" cy="7761"/>
              <a:chOff x="0" y="0"/>
              <a:chExt cx="10053" cy="7759"/>
            </a:xfrm>
          </p:grpSpPr>
          <p:sp>
            <p:nvSpPr>
              <p:cNvPr id="8640" name="Line"/>
              <p:cNvSpPr/>
              <p:nvPr/>
            </p:nvSpPr>
            <p:spPr>
              <a:xfrm flipV="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41" name="Line"/>
              <p:cNvSpPr/>
              <p:nvPr/>
            </p:nvSpPr>
            <p:spPr>
              <a:xfrm flipH="1">
                <a:off x="-1" y="0"/>
                <a:ext cx="10055" cy="776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43" name="Google Shape;5770;p40"/>
            <p:cNvSpPr/>
            <p:nvPr/>
          </p:nvSpPr>
          <p:spPr>
            <a:xfrm rot="8540343">
              <a:off x="291607" y="9927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44" name="Google Shape;5772;p40"/>
            <p:cNvSpPr/>
            <p:nvPr/>
          </p:nvSpPr>
          <p:spPr>
            <a:xfrm rot="8540343">
              <a:off x="1099532" y="10422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45" name="Google Shape;5773;p40"/>
            <p:cNvSpPr/>
            <p:nvPr/>
          </p:nvSpPr>
          <p:spPr>
            <a:xfrm rot="8540343">
              <a:off x="990965" y="158571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46" name="Google Shape;5774;p40"/>
            <p:cNvSpPr/>
            <p:nvPr/>
          </p:nvSpPr>
          <p:spPr>
            <a:xfrm rot="8540343">
              <a:off x="552950" y="8191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649" name="Google Shape;5775;p40"/>
            <p:cNvGrpSpPr/>
            <p:nvPr/>
          </p:nvGrpSpPr>
          <p:grpSpPr>
            <a:xfrm>
              <a:off x="1124517" y="1113773"/>
              <a:ext cx="7760" cy="10055"/>
              <a:chOff x="0" y="0"/>
              <a:chExt cx="7759" cy="10053"/>
            </a:xfrm>
          </p:grpSpPr>
          <p:sp>
            <p:nvSpPr>
              <p:cNvPr id="8647"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48"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652" name="Google Shape;5776;p40"/>
            <p:cNvGrpSpPr/>
            <p:nvPr/>
          </p:nvGrpSpPr>
          <p:grpSpPr>
            <a:xfrm>
              <a:off x="1013806" y="1225537"/>
              <a:ext cx="7760" cy="10055"/>
              <a:chOff x="0" y="0"/>
              <a:chExt cx="7759" cy="10053"/>
            </a:xfrm>
          </p:grpSpPr>
          <p:sp>
            <p:nvSpPr>
              <p:cNvPr id="8650" name="Line"/>
              <p:cNvSpPr/>
              <p:nvPr/>
            </p:nvSpPr>
            <p:spPr>
              <a:xfrm>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51" name="Line"/>
              <p:cNvSpPr/>
              <p:nvPr/>
            </p:nvSpPr>
            <p:spPr>
              <a:xfrm flipH="1" flipV="1">
                <a:off x="0" y="0"/>
                <a:ext cx="7760" cy="10054"/>
              </a:xfrm>
              <a:prstGeom prst="line">
                <a:avLst/>
              </a:prstGeom>
              <a:noFill/>
              <a:ln w="12700" cap="flat">
                <a:noFill/>
                <a:miter lim="400000"/>
              </a:ln>
              <a:effectLst/>
            </p:spPr>
            <p:txBody>
              <a:bodyPr wrap="square" lIns="45719" tIns="45719" rIns="45719" bIns="45719" numCol="1" anchor="t">
                <a:noAutofit/>
              </a:bodyPr>
              <a:lstStyle/>
              <a:p>
                <a:endParaRPr/>
              </a:p>
            </p:txBody>
          </p:sp>
        </p:grpSp>
      </p:grpSp>
      <p:sp>
        <p:nvSpPr>
          <p:cNvPr id="8654" name="Google Shape;5777;p40"/>
          <p:cNvSpPr/>
          <p:nvPr/>
        </p:nvSpPr>
        <p:spPr>
          <a:xfrm>
            <a:off x="5756359" y="4510235"/>
            <a:ext cx="1109717" cy="112777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8DAED3"/>
          </a:solidFill>
          <a:ln w="12700">
            <a:miter lim="400000"/>
          </a:ln>
        </p:spPr>
        <p:txBody>
          <a:bodyPr lIns="45719" rIns="45719" anchor="ctr"/>
          <a:lstStyle/>
          <a:p>
            <a:endParaRPr/>
          </a:p>
        </p:txBody>
      </p:sp>
      <p:grpSp>
        <p:nvGrpSpPr>
          <p:cNvPr id="8675" name="Google Shape;5778;p40"/>
          <p:cNvGrpSpPr/>
          <p:nvPr/>
        </p:nvGrpSpPr>
        <p:grpSpPr>
          <a:xfrm>
            <a:off x="5250472" y="4156016"/>
            <a:ext cx="1226982" cy="963654"/>
            <a:chOff x="0" y="0"/>
            <a:chExt cx="1226981" cy="963653"/>
          </a:xfrm>
        </p:grpSpPr>
        <p:sp>
          <p:nvSpPr>
            <p:cNvPr id="8655" name="Google Shape;5779;p40"/>
            <p:cNvSpPr/>
            <p:nvPr/>
          </p:nvSpPr>
          <p:spPr>
            <a:xfrm rot="21169537">
              <a:off x="733" y="895"/>
              <a:ext cx="1513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6" name="Google Shape;5780;p40"/>
            <p:cNvSpPr/>
            <p:nvPr/>
          </p:nvSpPr>
          <p:spPr>
            <a:xfrm rot="21169537">
              <a:off x="779247" y="837270"/>
              <a:ext cx="103915" cy="82790"/>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7" name="Google Shape;5781;p40"/>
            <p:cNvSpPr/>
            <p:nvPr/>
          </p:nvSpPr>
          <p:spPr>
            <a:xfrm rot="21169537">
              <a:off x="1124686" y="909476"/>
              <a:ext cx="99680" cy="48142"/>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8" name="Google Shape;5782;p40"/>
            <p:cNvSpPr/>
            <p:nvPr/>
          </p:nvSpPr>
          <p:spPr>
            <a:xfrm rot="21169537">
              <a:off x="627989" y="704867"/>
              <a:ext cx="85989" cy="63272"/>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7" y="20348"/>
                  </a:cubicBezTo>
                  <a:cubicBezTo>
                    <a:pt x="21600" y="13774"/>
                    <a:pt x="18225" y="7200"/>
                    <a:pt x="14513"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59" name="Google Shape;5783;p40"/>
            <p:cNvSpPr/>
            <p:nvPr/>
          </p:nvSpPr>
          <p:spPr>
            <a:xfrm rot="21169537">
              <a:off x="353788" y="384646"/>
              <a:ext cx="69210" cy="78435"/>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0" name="Google Shape;5784;p40"/>
            <p:cNvSpPr/>
            <p:nvPr/>
          </p:nvSpPr>
          <p:spPr>
            <a:xfrm rot="21169537">
              <a:off x="574352" y="555029"/>
              <a:ext cx="99778" cy="65106"/>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1" name="Google Shape;5785;p40"/>
            <p:cNvSpPr/>
            <p:nvPr/>
          </p:nvSpPr>
          <p:spPr>
            <a:xfrm rot="21169537">
              <a:off x="254677" y="215164"/>
              <a:ext cx="53603" cy="91697"/>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2" name="Google Shape;5786;p40"/>
            <p:cNvSpPr/>
            <p:nvPr/>
          </p:nvSpPr>
          <p:spPr>
            <a:xfrm rot="21169537">
              <a:off x="284677" y="483681"/>
              <a:ext cx="64937" cy="67431"/>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3" name="Google Shape;5787;p40"/>
            <p:cNvSpPr/>
            <p:nvPr/>
          </p:nvSpPr>
          <p:spPr>
            <a:xfrm rot="21169537">
              <a:off x="376323" y="265516"/>
              <a:ext cx="65663" cy="61438"/>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4" name="Google Shape;5788;p40"/>
            <p:cNvSpPr/>
            <p:nvPr/>
          </p:nvSpPr>
          <p:spPr>
            <a:xfrm rot="21169537">
              <a:off x="405713" y="715111"/>
              <a:ext cx="66482" cy="59146"/>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5" name="Google Shape;5789;p40"/>
            <p:cNvSpPr/>
            <p:nvPr/>
          </p:nvSpPr>
          <p:spPr>
            <a:xfrm rot="21169537">
              <a:off x="972583" y="819673"/>
              <a:ext cx="67901" cy="45063"/>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6" name="Google Shape;5790;p40"/>
            <p:cNvSpPr/>
            <p:nvPr/>
          </p:nvSpPr>
          <p:spPr>
            <a:xfrm rot="21169537">
              <a:off x="502367" y="338212"/>
              <a:ext cx="63304" cy="58065"/>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7" name="Google Shape;5791;p40"/>
            <p:cNvSpPr/>
            <p:nvPr/>
          </p:nvSpPr>
          <p:spPr>
            <a:xfrm rot="21169537">
              <a:off x="492575" y="477764"/>
              <a:ext cx="67683" cy="48960"/>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8" name="Google Shape;5792;p40"/>
            <p:cNvSpPr/>
            <p:nvPr/>
          </p:nvSpPr>
          <p:spPr>
            <a:xfrm rot="21169537">
              <a:off x="390201" y="595244"/>
              <a:ext cx="71670" cy="6910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69" name="Google Shape;5793;p40"/>
            <p:cNvSpPr/>
            <p:nvPr/>
          </p:nvSpPr>
          <p:spPr>
            <a:xfrm rot="21169537">
              <a:off x="1042845" y="760551"/>
              <a:ext cx="80236" cy="30719"/>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0" name="Google Shape;5794;p40"/>
            <p:cNvSpPr/>
            <p:nvPr/>
          </p:nvSpPr>
          <p:spPr>
            <a:xfrm rot="21169537">
              <a:off x="906297" y="695836"/>
              <a:ext cx="75223" cy="39889"/>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1" name="Google Shape;5795;p40"/>
            <p:cNvSpPr/>
            <p:nvPr/>
          </p:nvSpPr>
          <p:spPr>
            <a:xfrm rot="21169537">
              <a:off x="398201" y="532930"/>
              <a:ext cx="68773" cy="61700"/>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2" name="Google Shape;5796;p40"/>
            <p:cNvSpPr/>
            <p:nvPr/>
          </p:nvSpPr>
          <p:spPr>
            <a:xfrm rot="21169537">
              <a:off x="801332" y="761472"/>
              <a:ext cx="65106" cy="47683"/>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3" name="Google Shape;5797;p40"/>
            <p:cNvSpPr/>
            <p:nvPr/>
          </p:nvSpPr>
          <p:spPr>
            <a:xfrm rot="21169537">
              <a:off x="456444" y="390859"/>
              <a:ext cx="60266" cy="50533"/>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674" name="Google Shape;5798;p40"/>
            <p:cNvSpPr/>
            <p:nvPr/>
          </p:nvSpPr>
          <p:spPr>
            <a:xfrm rot="21169537">
              <a:off x="742700" y="681056"/>
              <a:ext cx="50250" cy="45849"/>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8686" name="Google Shape;5799;p40"/>
          <p:cNvGrpSpPr/>
          <p:nvPr/>
        </p:nvGrpSpPr>
        <p:grpSpPr>
          <a:xfrm>
            <a:off x="1052949" y="-471363"/>
            <a:ext cx="1263252" cy="1006326"/>
            <a:chOff x="25" y="0"/>
            <a:chExt cx="1263250" cy="1006325"/>
          </a:xfrm>
        </p:grpSpPr>
        <p:sp>
          <p:nvSpPr>
            <p:cNvPr id="8676" name="Google Shape;5800;p40"/>
            <p:cNvSpPr/>
            <p:nvPr/>
          </p:nvSpPr>
          <p:spPr>
            <a:xfrm>
              <a:off x="354599" y="-1"/>
              <a:ext cx="908677" cy="826777"/>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77" name="Google Shape;5801;p40"/>
            <p:cNvSpPr/>
            <p:nvPr/>
          </p:nvSpPr>
          <p:spPr>
            <a:xfrm>
              <a:off x="25" y="8750"/>
              <a:ext cx="1003526" cy="956626"/>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7"/>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6"/>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78" name="Google Shape;5802;p40"/>
            <p:cNvSpPr/>
            <p:nvPr/>
          </p:nvSpPr>
          <p:spPr>
            <a:xfrm>
              <a:off x="388199" y="306275"/>
              <a:ext cx="755377" cy="700051"/>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79" name="Google Shape;5803;p40"/>
            <p:cNvSpPr/>
            <p:nvPr/>
          </p:nvSpPr>
          <p:spPr>
            <a:xfrm>
              <a:off x="631949" y="396574"/>
              <a:ext cx="12701" cy="17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0" name="Google Shape;5804;p40"/>
            <p:cNvSpPr/>
            <p:nvPr/>
          </p:nvSpPr>
          <p:spPr>
            <a:xfrm>
              <a:off x="727500" y="3056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1" name="Google Shape;5805;p40"/>
            <p:cNvSpPr/>
            <p:nvPr/>
          </p:nvSpPr>
          <p:spPr>
            <a:xfrm>
              <a:off x="1054650" y="411274"/>
              <a:ext cx="12951" cy="14376"/>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2" name="Google Shape;5806;p40"/>
            <p:cNvSpPr/>
            <p:nvPr/>
          </p:nvSpPr>
          <p:spPr>
            <a:xfrm>
              <a:off x="663975" y="78105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8640" y="2618"/>
                    <a:pt x="4320" y="5236"/>
                    <a:pt x="0" y="8509"/>
                  </a:cubicBezTo>
                  <a:cubicBezTo>
                    <a:pt x="4320" y="11127"/>
                    <a:pt x="8640" y="16364"/>
                    <a:pt x="12960" y="21600"/>
                  </a:cubicBezTo>
                  <a:cubicBezTo>
                    <a:pt x="17280" y="18982"/>
                    <a:pt x="17280" y="16364"/>
                    <a:pt x="21600" y="13745"/>
                  </a:cubicBezTo>
                  <a:cubicBezTo>
                    <a:pt x="17280" y="8509"/>
                    <a:pt x="17280" y="2618"/>
                    <a:pt x="1728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3" name="Google Shape;5807;p40"/>
            <p:cNvSpPr/>
            <p:nvPr/>
          </p:nvSpPr>
          <p:spPr>
            <a:xfrm>
              <a:off x="756549" y="488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4" name="Google Shape;5808;p40"/>
            <p:cNvSpPr/>
            <p:nvPr/>
          </p:nvSpPr>
          <p:spPr>
            <a:xfrm>
              <a:off x="768687" y="689325"/>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8685" name="Google Shape;5809;p40"/>
            <p:cNvSpPr/>
            <p:nvPr/>
          </p:nvSpPr>
          <p:spPr>
            <a:xfrm>
              <a:off x="679200" y="772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2" y="0"/>
                  </a:moveTo>
                  <a:cubicBezTo>
                    <a:pt x="16364" y="7776"/>
                    <a:pt x="16364" y="11232"/>
                    <a:pt x="16364" y="14688"/>
                  </a:cubicBezTo>
                  <a:cubicBezTo>
                    <a:pt x="11127" y="14688"/>
                    <a:pt x="11127" y="11232"/>
                    <a:pt x="8509" y="7776"/>
                  </a:cubicBezTo>
                  <a:cubicBezTo>
                    <a:pt x="5236" y="11232"/>
                    <a:pt x="5236" y="11232"/>
                    <a:pt x="0" y="14688"/>
                  </a:cubicBezTo>
                  <a:cubicBezTo>
                    <a:pt x="8509" y="18144"/>
                    <a:pt x="13745" y="18144"/>
                    <a:pt x="18982" y="21600"/>
                  </a:cubicBezTo>
                  <a:cubicBezTo>
                    <a:pt x="21600" y="14688"/>
                    <a:pt x="21600" y="11232"/>
                    <a:pt x="21600" y="3456"/>
                  </a:cubicBezTo>
                  <a:lnTo>
                    <a:pt x="18982"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8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Background 1">
    <p:bg>
      <p:bgPr>
        <a:solidFill>
          <a:srgbClr val="EDF0EF"/>
        </a:solidFill>
        <a:effectLst/>
      </p:bgPr>
    </p:bg>
    <p:spTree>
      <p:nvGrpSpPr>
        <p:cNvPr id="1" name=""/>
        <p:cNvGrpSpPr/>
        <p:nvPr/>
      </p:nvGrpSpPr>
      <p:grpSpPr>
        <a:xfrm>
          <a:off x="0" y="0"/>
          <a:ext cx="0" cy="0"/>
          <a:chOff x="0" y="0"/>
          <a:chExt cx="0" cy="0"/>
        </a:xfrm>
      </p:grpSpPr>
      <p:grpSp>
        <p:nvGrpSpPr>
          <p:cNvPr id="8739" name="Google Shape;5811;p41"/>
          <p:cNvGrpSpPr/>
          <p:nvPr/>
        </p:nvGrpSpPr>
        <p:grpSpPr>
          <a:xfrm>
            <a:off x="2723600" y="3342757"/>
            <a:ext cx="3910760" cy="2446699"/>
            <a:chOff x="0" y="0"/>
            <a:chExt cx="3910758" cy="2446698"/>
          </a:xfrm>
        </p:grpSpPr>
        <p:grpSp>
          <p:nvGrpSpPr>
            <p:cNvPr id="8734" name="Google Shape;5812;p41"/>
            <p:cNvGrpSpPr/>
            <p:nvPr/>
          </p:nvGrpSpPr>
          <p:grpSpPr>
            <a:xfrm>
              <a:off x="0" y="-1"/>
              <a:ext cx="3910760" cy="2446700"/>
              <a:chOff x="0" y="0"/>
              <a:chExt cx="3910759" cy="2446698"/>
            </a:xfrm>
          </p:grpSpPr>
          <p:sp>
            <p:nvSpPr>
              <p:cNvPr id="8694" name="Google Shape;5813;p41"/>
              <p:cNvSpPr/>
              <p:nvPr/>
            </p:nvSpPr>
            <p:spPr>
              <a:xfrm rot="12746108">
                <a:off x="992217" y="372937"/>
                <a:ext cx="1885366" cy="1700824"/>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5" name="Google Shape;5814;p41"/>
              <p:cNvSpPr/>
              <p:nvPr/>
            </p:nvSpPr>
            <p:spPr>
              <a:xfrm rot="12746108">
                <a:off x="2170292" y="442663"/>
                <a:ext cx="1507298" cy="13078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6" name="Google Shape;5815;p41"/>
              <p:cNvSpPr/>
              <p:nvPr/>
            </p:nvSpPr>
            <p:spPr>
              <a:xfrm rot="12746108">
                <a:off x="846180" y="864627"/>
                <a:ext cx="1039188" cy="219641"/>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7" name="Google Shape;5816;p41"/>
              <p:cNvSpPr/>
              <p:nvPr/>
            </p:nvSpPr>
            <p:spPr>
              <a:xfrm rot="12746108">
                <a:off x="2348561" y="1104526"/>
                <a:ext cx="277428" cy="742241"/>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8" name="Google Shape;5817;p41"/>
              <p:cNvSpPr/>
              <p:nvPr/>
            </p:nvSpPr>
            <p:spPr>
              <a:xfrm rot="12746108">
                <a:off x="180898" y="1122300"/>
                <a:ext cx="148020" cy="717614"/>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699" name="Google Shape;5818;p41"/>
              <p:cNvSpPr/>
              <p:nvPr/>
            </p:nvSpPr>
            <p:spPr>
              <a:xfrm rot="12746108">
                <a:off x="3088723" y="1181279"/>
                <a:ext cx="459652" cy="431202"/>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0" name="Google Shape;5819;p41"/>
              <p:cNvSpPr/>
              <p:nvPr/>
            </p:nvSpPr>
            <p:spPr>
              <a:xfrm rot="12746108">
                <a:off x="840556" y="1342042"/>
                <a:ext cx="267861" cy="543155"/>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1" name="Google Shape;5820;p41"/>
              <p:cNvSpPr/>
              <p:nvPr/>
            </p:nvSpPr>
            <p:spPr>
              <a:xfrm rot="12746108">
                <a:off x="2569617" y="1683409"/>
                <a:ext cx="290544" cy="252477"/>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2" name="Google Shape;5821;p41"/>
              <p:cNvSpPr/>
              <p:nvPr/>
            </p:nvSpPr>
            <p:spPr>
              <a:xfrm rot="12746108">
                <a:off x="1068151" y="1544035"/>
                <a:ext cx="363527" cy="259847"/>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3" name="Google Shape;5822;p41"/>
              <p:cNvSpPr/>
              <p:nvPr/>
            </p:nvSpPr>
            <p:spPr>
              <a:xfrm rot="12746108">
                <a:off x="3612291" y="1294616"/>
                <a:ext cx="151510" cy="156877"/>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04" name="Google Shape;5823;p41"/>
              <p:cNvSpPr/>
              <p:nvPr/>
            </p:nvSpPr>
            <p:spPr>
              <a:xfrm rot="12746108">
                <a:off x="2944381" y="1408908"/>
                <a:ext cx="241633" cy="298112"/>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5" name="Google Shape;5824;p41"/>
              <p:cNvSpPr/>
              <p:nvPr/>
            </p:nvSpPr>
            <p:spPr>
              <a:xfrm rot="12746108">
                <a:off x="486169" y="846976"/>
                <a:ext cx="102322" cy="306321"/>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6" name="Google Shape;5825;p41"/>
              <p:cNvSpPr/>
              <p:nvPr/>
            </p:nvSpPr>
            <p:spPr>
              <a:xfrm rot="12746108">
                <a:off x="542265" y="1563237"/>
                <a:ext cx="72569" cy="244464"/>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7" name="Google Shape;5826;p41"/>
              <p:cNvSpPr/>
              <p:nvPr/>
            </p:nvSpPr>
            <p:spPr>
              <a:xfrm rot="12746108">
                <a:off x="2811122" y="1225604"/>
                <a:ext cx="238403" cy="84095"/>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8" name="Google Shape;5827;p41"/>
              <p:cNvSpPr/>
              <p:nvPr/>
            </p:nvSpPr>
            <p:spPr>
              <a:xfrm rot="12746108">
                <a:off x="3638649" y="1437110"/>
                <a:ext cx="156037" cy="1610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09" name="Google Shape;5828;p41"/>
              <p:cNvSpPr/>
              <p:nvPr/>
            </p:nvSpPr>
            <p:spPr>
              <a:xfrm rot="12746108">
                <a:off x="3642011" y="1613213"/>
                <a:ext cx="131354" cy="156037"/>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0" name="Google Shape;5829;p41"/>
              <p:cNvSpPr/>
              <p:nvPr/>
            </p:nvSpPr>
            <p:spPr>
              <a:xfrm rot="12746108">
                <a:off x="1356654" y="1835230"/>
                <a:ext cx="83337" cy="70715"/>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1" name="Google Shape;5830;p41"/>
              <p:cNvSpPr/>
              <p:nvPr/>
            </p:nvSpPr>
            <p:spPr>
              <a:xfrm rot="12746108">
                <a:off x="3343629" y="1690428"/>
                <a:ext cx="76662" cy="90559"/>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2" name="Google Shape;5831;p41"/>
              <p:cNvSpPr/>
              <p:nvPr/>
            </p:nvSpPr>
            <p:spPr>
              <a:xfrm rot="12746108">
                <a:off x="3390815" y="1644099"/>
                <a:ext cx="58175" cy="81639"/>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3" name="Google Shape;5832;p41"/>
              <p:cNvSpPr/>
              <p:nvPr/>
            </p:nvSpPr>
            <p:spPr>
              <a:xfrm rot="12746108">
                <a:off x="3381174" y="1698095"/>
                <a:ext cx="44731" cy="25146"/>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8714" name="Google Shape;5833;p41"/>
              <p:cNvSpPr/>
              <p:nvPr/>
            </p:nvSpPr>
            <p:spPr>
              <a:xfrm rot="12746108">
                <a:off x="3365049" y="1630661"/>
                <a:ext cx="22160" cy="30898"/>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717" name="Google Shape;5834;p41"/>
              <p:cNvGrpSpPr/>
              <p:nvPr/>
            </p:nvGrpSpPr>
            <p:grpSpPr>
              <a:xfrm>
                <a:off x="3347454" y="1556324"/>
                <a:ext cx="30560" cy="33503"/>
                <a:chOff x="0" y="0"/>
                <a:chExt cx="30559" cy="33502"/>
              </a:xfrm>
            </p:grpSpPr>
            <p:sp>
              <p:nvSpPr>
                <p:cNvPr id="8715" name="Line"/>
                <p:cNvSpPr/>
                <p:nvPr/>
              </p:nvSpPr>
              <p:spPr>
                <a:xfrm rot="12746108">
                  <a:off x="6068" y="2757"/>
                  <a:ext cx="18423" cy="279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8716" name="Line"/>
                <p:cNvSpPr/>
                <p:nvPr/>
              </p:nvSpPr>
              <p:spPr>
                <a:xfrm rot="12746108">
                  <a:off x="6068" y="2757"/>
                  <a:ext cx="18423" cy="27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8718" name="Google Shape;5835;p41"/>
              <p:cNvSpPr/>
              <p:nvPr/>
            </p:nvSpPr>
            <p:spPr>
              <a:xfrm rot="12746108">
                <a:off x="3363145" y="1590704"/>
                <a:ext cx="23529" cy="21267"/>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8721" name="Google Shape;5836;p41"/>
              <p:cNvGrpSpPr/>
              <p:nvPr/>
            </p:nvGrpSpPr>
            <p:grpSpPr>
              <a:xfrm>
                <a:off x="3733616" y="1585495"/>
                <a:ext cx="3908" cy="17532"/>
                <a:chOff x="0" y="0"/>
                <a:chExt cx="3907" cy="17530"/>
              </a:xfrm>
            </p:grpSpPr>
            <p:sp>
              <p:nvSpPr>
                <p:cNvPr id="8719" name="Line"/>
                <p:cNvSpPr/>
                <p:nvPr/>
              </p:nvSpPr>
              <p:spPr>
                <a:xfrm flipH="1" flipV="1">
                  <a:off x="-1" y="0"/>
                  <a:ext cx="3909" cy="1753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0" name="Line"/>
                <p:cNvSpPr/>
                <p:nvPr/>
              </p:nvSpPr>
              <p:spPr>
                <a:xfrm>
                  <a:off x="-1" y="0"/>
                  <a:ext cx="3909" cy="1753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24" name="Google Shape;5837;p41"/>
              <p:cNvGrpSpPr/>
              <p:nvPr/>
            </p:nvGrpSpPr>
            <p:grpSpPr>
              <a:xfrm>
                <a:off x="3702023" y="1777772"/>
                <a:ext cx="6813" cy="10720"/>
                <a:chOff x="0" y="0"/>
                <a:chExt cx="6811" cy="10718"/>
              </a:xfrm>
            </p:grpSpPr>
            <p:sp>
              <p:nvSpPr>
                <p:cNvPr id="8722" name="Line"/>
                <p:cNvSpPr/>
                <p:nvPr/>
              </p:nvSpPr>
              <p:spPr>
                <a:xfrm flipH="1">
                  <a:off x="-1" y="0"/>
                  <a:ext cx="6813" cy="1071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3" name="Line"/>
                <p:cNvSpPr/>
                <p:nvPr/>
              </p:nvSpPr>
              <p:spPr>
                <a:xfrm flipV="1">
                  <a:off x="-1" y="0"/>
                  <a:ext cx="6813" cy="1071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27" name="Google Shape;5838;p41"/>
              <p:cNvGrpSpPr/>
              <p:nvPr/>
            </p:nvGrpSpPr>
            <p:grpSpPr>
              <a:xfrm>
                <a:off x="3414624" y="1747236"/>
                <a:ext cx="6812" cy="10720"/>
                <a:chOff x="0" y="0"/>
                <a:chExt cx="6811" cy="10718"/>
              </a:xfrm>
            </p:grpSpPr>
            <p:sp>
              <p:nvSpPr>
                <p:cNvPr id="8725" name="Line"/>
                <p:cNvSpPr/>
                <p:nvPr/>
              </p:nvSpPr>
              <p:spPr>
                <a:xfrm flipV="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6" name="Line"/>
                <p:cNvSpPr/>
                <p:nvPr/>
              </p:nvSpPr>
              <p:spPr>
                <a:xfrm flipH="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30" name="Google Shape;5839;p41"/>
              <p:cNvGrpSpPr/>
              <p:nvPr/>
            </p:nvGrpSpPr>
            <p:grpSpPr>
              <a:xfrm>
                <a:off x="3379320" y="1686010"/>
                <a:ext cx="6812" cy="10720"/>
                <a:chOff x="0" y="0"/>
                <a:chExt cx="6811" cy="10718"/>
              </a:xfrm>
            </p:grpSpPr>
            <p:sp>
              <p:nvSpPr>
                <p:cNvPr id="8728" name="Line"/>
                <p:cNvSpPr/>
                <p:nvPr/>
              </p:nvSpPr>
              <p:spPr>
                <a:xfrm flipV="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29" name="Line"/>
                <p:cNvSpPr/>
                <p:nvPr/>
              </p:nvSpPr>
              <p:spPr>
                <a:xfrm flipH="1">
                  <a:off x="0" y="0"/>
                  <a:ext cx="6812" cy="1071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8733" name="Google Shape;5840;p41"/>
              <p:cNvGrpSpPr/>
              <p:nvPr/>
            </p:nvGrpSpPr>
            <p:grpSpPr>
              <a:xfrm>
                <a:off x="1158701" y="1466814"/>
                <a:ext cx="28711" cy="25270"/>
                <a:chOff x="0" y="0"/>
                <a:chExt cx="28709" cy="25269"/>
              </a:xfrm>
            </p:grpSpPr>
            <p:sp>
              <p:nvSpPr>
                <p:cNvPr id="8731" name="Line"/>
                <p:cNvSpPr/>
                <p:nvPr/>
              </p:nvSpPr>
              <p:spPr>
                <a:xfrm rot="12746108">
                  <a:off x="1782" y="5653"/>
                  <a:ext cx="25146" cy="13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8732" name="Line"/>
                <p:cNvSpPr/>
                <p:nvPr/>
              </p:nvSpPr>
              <p:spPr>
                <a:xfrm rot="12746108">
                  <a:off x="1782" y="5653"/>
                  <a:ext cx="25146" cy="139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8735" name="Google Shape;5841;p41"/>
            <p:cNvSpPr/>
            <p:nvPr/>
          </p:nvSpPr>
          <p:spPr>
            <a:xfrm rot="1909283">
              <a:off x="691909" y="505831"/>
              <a:ext cx="364376" cy="451142"/>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36" name="Google Shape;5842;p41"/>
            <p:cNvSpPr/>
            <p:nvPr/>
          </p:nvSpPr>
          <p:spPr>
            <a:xfrm rot="3860702">
              <a:off x="2750116" y="259724"/>
              <a:ext cx="351110" cy="490150"/>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37" name="Google Shape;5843;p41"/>
            <p:cNvSpPr/>
            <p:nvPr/>
          </p:nvSpPr>
          <p:spPr>
            <a:xfrm rot="20966138">
              <a:off x="1815440" y="1074471"/>
              <a:ext cx="169192" cy="369724"/>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38" name="Google Shape;5844;p41"/>
            <p:cNvSpPr/>
            <p:nvPr/>
          </p:nvSpPr>
          <p:spPr>
            <a:xfrm rot="12746087">
              <a:off x="599446" y="1425351"/>
              <a:ext cx="123125" cy="156031"/>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8747" name="Google Shape;5845;p41"/>
          <p:cNvGrpSpPr/>
          <p:nvPr/>
        </p:nvGrpSpPr>
        <p:grpSpPr>
          <a:xfrm>
            <a:off x="-61851" y="-594604"/>
            <a:ext cx="2064284" cy="2056956"/>
            <a:chOff x="0" y="0"/>
            <a:chExt cx="2064282" cy="2056954"/>
          </a:xfrm>
        </p:grpSpPr>
        <p:sp>
          <p:nvSpPr>
            <p:cNvPr id="8740" name="Google Shape;5846;p41"/>
            <p:cNvSpPr/>
            <p:nvPr/>
          </p:nvSpPr>
          <p:spPr>
            <a:xfrm rot="17792926">
              <a:off x="268214" y="256363"/>
              <a:ext cx="1527855" cy="1544228"/>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1" name="Google Shape;5847;p41"/>
            <p:cNvSpPr/>
            <p:nvPr/>
          </p:nvSpPr>
          <p:spPr>
            <a:xfrm rot="17792926">
              <a:off x="494222" y="507317"/>
              <a:ext cx="1080082" cy="1074838"/>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2" name="Google Shape;5848;p41"/>
            <p:cNvSpPr/>
            <p:nvPr/>
          </p:nvSpPr>
          <p:spPr>
            <a:xfrm rot="17792926">
              <a:off x="550692" y="568165"/>
              <a:ext cx="971388" cy="962403"/>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2"/>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3" name="Google Shape;5849;p41"/>
            <p:cNvSpPr/>
            <p:nvPr/>
          </p:nvSpPr>
          <p:spPr>
            <a:xfrm rot="17792926">
              <a:off x="417841" y="418695"/>
              <a:ext cx="1234277" cy="1240229"/>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4" name="Google Shape;5850;p41"/>
            <p:cNvSpPr/>
            <p:nvPr/>
          </p:nvSpPr>
          <p:spPr>
            <a:xfrm rot="17792926">
              <a:off x="450874" y="459008"/>
              <a:ext cx="1166669" cy="1166391"/>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5" name="Google Shape;5851;p41"/>
            <p:cNvSpPr/>
            <p:nvPr/>
          </p:nvSpPr>
          <p:spPr>
            <a:xfrm rot="17792926">
              <a:off x="374505" y="370946"/>
              <a:ext cx="1318143" cy="1327815"/>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8746" name="Google Shape;5852;p41"/>
            <p:cNvSpPr/>
            <p:nvPr/>
          </p:nvSpPr>
          <p:spPr>
            <a:xfrm rot="17792926">
              <a:off x="1318860" y="1607407"/>
              <a:ext cx="27779" cy="224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8748" name="Google Shape;5853;p41"/>
          <p:cNvSpPr/>
          <p:nvPr/>
        </p:nvSpPr>
        <p:spPr>
          <a:xfrm>
            <a:off x="6962215" y="-51525"/>
            <a:ext cx="2393821" cy="1024394"/>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EFB156"/>
          </a:solidFill>
          <a:ln w="12700">
            <a:miter lim="400000"/>
          </a:ln>
        </p:spPr>
        <p:txBody>
          <a:bodyPr lIns="45719" rIns="45719" anchor="ctr"/>
          <a:lstStyle/>
          <a:p>
            <a:endParaRPr/>
          </a:p>
        </p:txBody>
      </p:sp>
      <p:grpSp>
        <p:nvGrpSpPr>
          <p:cNvPr id="8759" name="Google Shape;5854;p41"/>
          <p:cNvGrpSpPr/>
          <p:nvPr/>
        </p:nvGrpSpPr>
        <p:grpSpPr>
          <a:xfrm>
            <a:off x="8150782" y="411466"/>
            <a:ext cx="637588" cy="1052696"/>
            <a:chOff x="0" y="0"/>
            <a:chExt cx="637587" cy="1052694"/>
          </a:xfrm>
        </p:grpSpPr>
        <p:sp>
          <p:nvSpPr>
            <p:cNvPr id="8749" name="Google Shape;5855;p41"/>
            <p:cNvSpPr/>
            <p:nvPr/>
          </p:nvSpPr>
          <p:spPr>
            <a:xfrm>
              <a:off x="245945" y="364431"/>
              <a:ext cx="87491" cy="118700"/>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0" name="Google Shape;5856;p41"/>
            <p:cNvSpPr/>
            <p:nvPr/>
          </p:nvSpPr>
          <p:spPr>
            <a:xfrm>
              <a:off x="408021" y="592588"/>
              <a:ext cx="73291" cy="110633"/>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1" name="Google Shape;5857;p41"/>
            <p:cNvSpPr/>
            <p:nvPr/>
          </p:nvSpPr>
          <p:spPr>
            <a:xfrm>
              <a:off x="337405" y="680036"/>
              <a:ext cx="73724" cy="101820"/>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2" name="Google Shape;5858;p41"/>
            <p:cNvSpPr/>
            <p:nvPr/>
          </p:nvSpPr>
          <p:spPr>
            <a:xfrm>
              <a:off x="560749" y="950235"/>
              <a:ext cx="76839" cy="102460"/>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3" name="Google Shape;5859;p41"/>
            <p:cNvSpPr/>
            <p:nvPr/>
          </p:nvSpPr>
          <p:spPr>
            <a:xfrm>
              <a:off x="136167" y="168540"/>
              <a:ext cx="71763" cy="103315"/>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4" name="Google Shape;5860;p41"/>
            <p:cNvSpPr/>
            <p:nvPr/>
          </p:nvSpPr>
          <p:spPr>
            <a:xfrm>
              <a:off x="281136" y="890404"/>
              <a:ext cx="70421" cy="113145"/>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5" name="Google Shape;5861;p41"/>
            <p:cNvSpPr/>
            <p:nvPr/>
          </p:nvSpPr>
          <p:spPr>
            <a:xfrm>
              <a:off x="0" y="65920"/>
              <a:ext cx="68569" cy="89426"/>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6" name="Google Shape;5862;p41"/>
            <p:cNvSpPr/>
            <p:nvPr/>
          </p:nvSpPr>
          <p:spPr>
            <a:xfrm>
              <a:off x="131519" y="0"/>
              <a:ext cx="74017" cy="92738"/>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7" name="Google Shape;5863;p41"/>
            <p:cNvSpPr/>
            <p:nvPr/>
          </p:nvSpPr>
          <p:spPr>
            <a:xfrm>
              <a:off x="187179" y="563367"/>
              <a:ext cx="50939" cy="81840"/>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8758" name="Google Shape;5864;p41"/>
            <p:cNvSpPr/>
            <p:nvPr/>
          </p:nvSpPr>
          <p:spPr>
            <a:xfrm>
              <a:off x="265604" y="270785"/>
              <a:ext cx="53058" cy="69928"/>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8760" name="Google Shape;5865;p41"/>
          <p:cNvSpPr/>
          <p:nvPr/>
        </p:nvSpPr>
        <p:spPr>
          <a:xfrm rot="8322580">
            <a:off x="-685300" y="2977175"/>
            <a:ext cx="1749780" cy="1130625"/>
          </a:xfrm>
          <a:custGeom>
            <a:avLst/>
            <a:gdLst/>
            <a:ahLst/>
            <a:cxnLst>
              <a:cxn ang="0">
                <a:pos x="wd2" y="hd2"/>
              </a:cxn>
              <a:cxn ang="5400000">
                <a:pos x="wd2" y="hd2"/>
              </a:cxn>
              <a:cxn ang="10800000">
                <a:pos x="wd2" y="hd2"/>
              </a:cxn>
              <a:cxn ang="16200000">
                <a:pos x="wd2" y="hd2"/>
              </a:cxn>
            </a:cxnLst>
            <a:rect l="0" t="0" r="r" b="b"/>
            <a:pathLst>
              <a:path w="21529" h="21600" extrusionOk="0">
                <a:moveTo>
                  <a:pt x="15052" y="1616"/>
                </a:moveTo>
                <a:cubicBezTo>
                  <a:pt x="15855" y="1616"/>
                  <a:pt x="16624" y="1962"/>
                  <a:pt x="17343" y="2629"/>
                </a:cubicBezTo>
                <a:cubicBezTo>
                  <a:pt x="18603" y="3780"/>
                  <a:pt x="19527" y="5414"/>
                  <a:pt x="20145" y="7424"/>
                </a:cubicBezTo>
                <a:cubicBezTo>
                  <a:pt x="20639" y="9028"/>
                  <a:pt x="20743" y="10655"/>
                  <a:pt x="20476" y="12351"/>
                </a:cubicBezTo>
                <a:cubicBezTo>
                  <a:pt x="20269" y="13694"/>
                  <a:pt x="19937" y="14906"/>
                  <a:pt x="19345" y="15965"/>
                </a:cubicBezTo>
                <a:cubicBezTo>
                  <a:pt x="18579" y="17338"/>
                  <a:pt x="17615" y="18106"/>
                  <a:pt x="16439" y="18236"/>
                </a:cubicBezTo>
                <a:cubicBezTo>
                  <a:pt x="16315" y="18236"/>
                  <a:pt x="16191" y="18267"/>
                  <a:pt x="16068" y="18267"/>
                </a:cubicBezTo>
                <a:cubicBezTo>
                  <a:pt x="15594" y="18267"/>
                  <a:pt x="15100" y="18136"/>
                  <a:pt x="14625" y="18014"/>
                </a:cubicBezTo>
                <a:cubicBezTo>
                  <a:pt x="14111" y="17853"/>
                  <a:pt x="13577" y="17661"/>
                  <a:pt x="13044" y="17530"/>
                </a:cubicBezTo>
                <a:cubicBezTo>
                  <a:pt x="12459" y="17384"/>
                  <a:pt x="11871" y="17313"/>
                  <a:pt x="11283" y="17313"/>
                </a:cubicBezTo>
                <a:cubicBezTo>
                  <a:pt x="10728" y="17313"/>
                  <a:pt x="10174" y="17376"/>
                  <a:pt x="9624" y="17499"/>
                </a:cubicBezTo>
                <a:cubicBezTo>
                  <a:pt x="8636" y="17691"/>
                  <a:pt x="7687" y="18075"/>
                  <a:pt x="6743" y="18520"/>
                </a:cubicBezTo>
                <a:cubicBezTo>
                  <a:pt x="5977" y="18904"/>
                  <a:pt x="5216" y="19257"/>
                  <a:pt x="4435" y="19610"/>
                </a:cubicBezTo>
                <a:cubicBezTo>
                  <a:pt x="3902" y="19832"/>
                  <a:pt x="3363" y="20024"/>
                  <a:pt x="2809" y="20085"/>
                </a:cubicBezTo>
                <a:cubicBezTo>
                  <a:pt x="2677" y="20117"/>
                  <a:pt x="2550" y="20134"/>
                  <a:pt x="2423" y="20134"/>
                </a:cubicBezTo>
                <a:cubicBezTo>
                  <a:pt x="2271" y="20134"/>
                  <a:pt x="2121" y="20109"/>
                  <a:pt x="1964" y="20054"/>
                </a:cubicBezTo>
                <a:cubicBezTo>
                  <a:pt x="1925" y="20054"/>
                  <a:pt x="1881" y="20024"/>
                  <a:pt x="1861" y="20024"/>
                </a:cubicBezTo>
                <a:cubicBezTo>
                  <a:pt x="1367" y="19801"/>
                  <a:pt x="1060" y="19257"/>
                  <a:pt x="996" y="18459"/>
                </a:cubicBezTo>
                <a:cubicBezTo>
                  <a:pt x="976" y="17944"/>
                  <a:pt x="1035" y="17469"/>
                  <a:pt x="1159" y="16985"/>
                </a:cubicBezTo>
                <a:cubicBezTo>
                  <a:pt x="1347" y="16249"/>
                  <a:pt x="1633" y="15612"/>
                  <a:pt x="2024" y="15098"/>
                </a:cubicBezTo>
                <a:cubicBezTo>
                  <a:pt x="2459" y="14461"/>
                  <a:pt x="2973" y="13985"/>
                  <a:pt x="3506" y="13602"/>
                </a:cubicBezTo>
                <a:cubicBezTo>
                  <a:pt x="3981" y="13249"/>
                  <a:pt x="4475" y="12957"/>
                  <a:pt x="4969" y="12673"/>
                </a:cubicBezTo>
                <a:cubicBezTo>
                  <a:pt x="5631" y="12320"/>
                  <a:pt x="6269" y="11936"/>
                  <a:pt x="6906" y="11553"/>
                </a:cubicBezTo>
                <a:cubicBezTo>
                  <a:pt x="7460" y="11230"/>
                  <a:pt x="7978" y="10816"/>
                  <a:pt x="8448" y="10371"/>
                </a:cubicBezTo>
                <a:cubicBezTo>
                  <a:pt x="9170" y="9665"/>
                  <a:pt x="9767" y="8767"/>
                  <a:pt x="10202" y="7655"/>
                </a:cubicBezTo>
                <a:cubicBezTo>
                  <a:pt x="10242" y="7555"/>
                  <a:pt x="10281" y="7424"/>
                  <a:pt x="10346" y="7333"/>
                </a:cubicBezTo>
                <a:cubicBezTo>
                  <a:pt x="10573" y="6849"/>
                  <a:pt x="10756" y="6312"/>
                  <a:pt x="10943" y="5767"/>
                </a:cubicBezTo>
                <a:cubicBezTo>
                  <a:pt x="11023" y="5506"/>
                  <a:pt x="11126" y="5253"/>
                  <a:pt x="11210" y="5031"/>
                </a:cubicBezTo>
                <a:cubicBezTo>
                  <a:pt x="11784" y="3335"/>
                  <a:pt x="12693" y="2314"/>
                  <a:pt x="13864" y="1861"/>
                </a:cubicBezTo>
                <a:cubicBezTo>
                  <a:pt x="14267" y="1696"/>
                  <a:pt x="14663" y="1616"/>
                  <a:pt x="15052" y="1616"/>
                </a:cubicBezTo>
                <a:close/>
                <a:moveTo>
                  <a:pt x="15047" y="0"/>
                </a:moveTo>
                <a:cubicBezTo>
                  <a:pt x="14692" y="0"/>
                  <a:pt x="14332" y="57"/>
                  <a:pt x="13968" y="174"/>
                </a:cubicBezTo>
                <a:cubicBezTo>
                  <a:pt x="12322" y="649"/>
                  <a:pt x="11067" y="1992"/>
                  <a:pt x="10281" y="4325"/>
                </a:cubicBezTo>
                <a:cubicBezTo>
                  <a:pt x="10138" y="4739"/>
                  <a:pt x="9995" y="5161"/>
                  <a:pt x="9871" y="5576"/>
                </a:cubicBezTo>
                <a:cubicBezTo>
                  <a:pt x="9683" y="6212"/>
                  <a:pt x="9481" y="6788"/>
                  <a:pt x="9214" y="7333"/>
                </a:cubicBezTo>
                <a:cubicBezTo>
                  <a:pt x="8987" y="7877"/>
                  <a:pt x="8695" y="8353"/>
                  <a:pt x="8324" y="8675"/>
                </a:cubicBezTo>
                <a:cubicBezTo>
                  <a:pt x="8102" y="8867"/>
                  <a:pt x="7855" y="9090"/>
                  <a:pt x="7628" y="9281"/>
                </a:cubicBezTo>
                <a:cubicBezTo>
                  <a:pt x="6842" y="9888"/>
                  <a:pt x="6042" y="10341"/>
                  <a:pt x="5236" y="10785"/>
                </a:cubicBezTo>
                <a:cubicBezTo>
                  <a:pt x="4663" y="11139"/>
                  <a:pt x="4065" y="11453"/>
                  <a:pt x="3487" y="11806"/>
                </a:cubicBezTo>
                <a:cubicBezTo>
                  <a:pt x="2869" y="12190"/>
                  <a:pt x="2271" y="12704"/>
                  <a:pt x="1737" y="13341"/>
                </a:cubicBezTo>
                <a:cubicBezTo>
                  <a:pt x="1139" y="14047"/>
                  <a:pt x="665" y="14944"/>
                  <a:pt x="339" y="15995"/>
                </a:cubicBezTo>
                <a:cubicBezTo>
                  <a:pt x="92" y="16763"/>
                  <a:pt x="-32" y="17591"/>
                  <a:pt x="8" y="18459"/>
                </a:cubicBezTo>
                <a:cubicBezTo>
                  <a:pt x="72" y="19932"/>
                  <a:pt x="689" y="21044"/>
                  <a:pt x="1594" y="21428"/>
                </a:cubicBezTo>
                <a:cubicBezTo>
                  <a:pt x="1882" y="21554"/>
                  <a:pt x="2182" y="21600"/>
                  <a:pt x="2485" y="21600"/>
                </a:cubicBezTo>
                <a:cubicBezTo>
                  <a:pt x="2572" y="21600"/>
                  <a:pt x="2659" y="21596"/>
                  <a:pt x="2745" y="21589"/>
                </a:cubicBezTo>
                <a:cubicBezTo>
                  <a:pt x="3239" y="21528"/>
                  <a:pt x="3734" y="21397"/>
                  <a:pt x="4208" y="21175"/>
                </a:cubicBezTo>
                <a:cubicBezTo>
                  <a:pt x="4929" y="20891"/>
                  <a:pt x="5651" y="20538"/>
                  <a:pt x="6373" y="20185"/>
                </a:cubicBezTo>
                <a:cubicBezTo>
                  <a:pt x="7257" y="19771"/>
                  <a:pt x="8161" y="19356"/>
                  <a:pt x="9090" y="19095"/>
                </a:cubicBezTo>
                <a:cubicBezTo>
                  <a:pt x="9783" y="18884"/>
                  <a:pt x="10476" y="18770"/>
                  <a:pt x="11168" y="18770"/>
                </a:cubicBezTo>
                <a:cubicBezTo>
                  <a:pt x="11731" y="18770"/>
                  <a:pt x="12293" y="18845"/>
                  <a:pt x="12856" y="19003"/>
                </a:cubicBezTo>
                <a:cubicBezTo>
                  <a:pt x="13370" y="19165"/>
                  <a:pt x="13884" y="19318"/>
                  <a:pt x="14403" y="19479"/>
                </a:cubicBezTo>
                <a:cubicBezTo>
                  <a:pt x="14897" y="19610"/>
                  <a:pt x="15411" y="19740"/>
                  <a:pt x="15925" y="19740"/>
                </a:cubicBezTo>
                <a:cubicBezTo>
                  <a:pt x="17738" y="19740"/>
                  <a:pt x="19196" y="18620"/>
                  <a:pt x="20288" y="16379"/>
                </a:cubicBezTo>
                <a:cubicBezTo>
                  <a:pt x="21074" y="14783"/>
                  <a:pt x="21445" y="12926"/>
                  <a:pt x="21524" y="10916"/>
                </a:cubicBezTo>
                <a:cubicBezTo>
                  <a:pt x="21568" y="9343"/>
                  <a:pt x="21341" y="7877"/>
                  <a:pt x="20906" y="6465"/>
                </a:cubicBezTo>
                <a:cubicBezTo>
                  <a:pt x="20209" y="4202"/>
                  <a:pt x="19137" y="2406"/>
                  <a:pt x="17714" y="1163"/>
                </a:cubicBezTo>
                <a:cubicBezTo>
                  <a:pt x="16880" y="396"/>
                  <a:pt x="15981" y="0"/>
                  <a:pt x="15047" y="0"/>
                </a:cubicBezTo>
                <a:close/>
              </a:path>
            </a:pathLst>
          </a:custGeom>
          <a:solidFill>
            <a:srgbClr val="4780C5"/>
          </a:solidFill>
          <a:ln w="12700">
            <a:miter lim="400000"/>
          </a:ln>
        </p:spPr>
        <p:txBody>
          <a:bodyPr lIns="45719" rIns="45719" anchor="ctr"/>
          <a:lstStyle/>
          <a:p>
            <a:endParaRPr/>
          </a:p>
        </p:txBody>
      </p:sp>
      <p:sp>
        <p:nvSpPr>
          <p:cNvPr id="8761" name="Google Shape;5866;p41"/>
          <p:cNvSpPr/>
          <p:nvPr/>
        </p:nvSpPr>
        <p:spPr>
          <a:xfrm>
            <a:off x="8387049" y="3578822"/>
            <a:ext cx="952357" cy="96785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D89030"/>
          </a:solidFill>
          <a:ln w="12700">
            <a:miter lim="400000"/>
          </a:ln>
        </p:spPr>
        <p:txBody>
          <a:bodyPr lIns="45719" rIns="45719" anchor="ctr"/>
          <a:lstStyle/>
          <a:p>
            <a:endParaRPr/>
          </a:p>
        </p:txBody>
      </p:sp>
      <p:sp>
        <p:nvSpPr>
          <p:cNvPr id="8762" name="Google Shape;5867;p41"/>
          <p:cNvSpPr/>
          <p:nvPr/>
        </p:nvSpPr>
        <p:spPr>
          <a:xfrm rot="2916059">
            <a:off x="8150475" y="3581380"/>
            <a:ext cx="640062" cy="375821"/>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87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Title page">
    <p:bg>
      <p:bgPr>
        <a:solidFill>
          <a:srgbClr val="262626"/>
        </a:solidFill>
        <a:effectLst/>
      </p:bgPr>
    </p:bg>
    <p:spTree>
      <p:nvGrpSpPr>
        <p:cNvPr id="1" name=""/>
        <p:cNvGrpSpPr/>
        <p:nvPr/>
      </p:nvGrpSpPr>
      <p:grpSpPr>
        <a:xfrm>
          <a:off x="0" y="0"/>
          <a:ext cx="0" cy="0"/>
          <a:chOff x="0" y="0"/>
          <a:chExt cx="0" cy="0"/>
        </a:xfrm>
      </p:grpSpPr>
      <p:grpSp>
        <p:nvGrpSpPr>
          <p:cNvPr id="8772" name="Group 2"/>
          <p:cNvGrpSpPr/>
          <p:nvPr/>
        </p:nvGrpSpPr>
        <p:grpSpPr>
          <a:xfrm>
            <a:off x="633303" y="-648376"/>
            <a:ext cx="733466" cy="2367521"/>
            <a:chOff x="0" y="0"/>
            <a:chExt cx="733465" cy="2367520"/>
          </a:xfrm>
        </p:grpSpPr>
        <p:sp>
          <p:nvSpPr>
            <p:cNvPr id="8770" name="Rectangle 5"/>
            <p:cNvSpPr/>
            <p:nvPr/>
          </p:nvSpPr>
          <p:spPr>
            <a:xfrm>
              <a:off x="-1" y="-1"/>
              <a:ext cx="733467" cy="2367522"/>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771" name="Picture 7" descr="Picture 7"/>
            <p:cNvPicPr>
              <a:picLocks noChangeAspect="1"/>
            </p:cNvPicPr>
            <p:nvPr/>
          </p:nvPicPr>
          <p:blipFill>
            <a:blip r:embed="rId2"/>
            <a:stretch>
              <a:fillRect/>
            </a:stretch>
          </p:blipFill>
          <p:spPr>
            <a:xfrm>
              <a:off x="122172" y="1626765"/>
              <a:ext cx="489121" cy="620807"/>
            </a:xfrm>
            <a:prstGeom prst="rect">
              <a:avLst/>
            </a:prstGeom>
            <a:ln w="12700" cap="flat">
              <a:noFill/>
              <a:miter lim="400000"/>
            </a:ln>
            <a:effectLst/>
          </p:spPr>
        </p:pic>
      </p:grpSp>
      <p:sp>
        <p:nvSpPr>
          <p:cNvPr id="8773" name="Unnecessarily extra long title of presentation"/>
          <p:cNvSpPr txBox="1">
            <a:spLocks noGrp="1"/>
          </p:cNvSpPr>
          <p:nvPr>
            <p:ph type="title" hasCustomPrompt="1"/>
          </p:nvPr>
        </p:nvSpPr>
        <p:spPr>
          <a:xfrm>
            <a:off x="502902" y="2766522"/>
            <a:ext cx="7734222" cy="1114495"/>
          </a:xfrm>
          <a:prstGeom prst="rect">
            <a:avLst/>
          </a:prstGeom>
        </p:spPr>
        <p:txBody>
          <a:bodyPr lIns="45719" tIns="45719" rIns="45719" bIns="45719"/>
          <a:lstStyle>
            <a:lvl1pPr defTabSz="457200">
              <a:lnSpc>
                <a:spcPct val="90000"/>
              </a:lnSpc>
              <a:defRPr sz="4000">
                <a:solidFill>
                  <a:srgbClr val="FFFFFF"/>
                </a:solidFill>
              </a:defRPr>
            </a:lvl1pPr>
          </a:lstStyle>
          <a:p>
            <a:r>
              <a:t>Unnecessarily extra long title of presentation</a:t>
            </a:r>
          </a:p>
        </p:txBody>
      </p:sp>
      <p:sp>
        <p:nvSpPr>
          <p:cNvPr id="8774" name="Body Level One…"/>
          <p:cNvSpPr txBox="1">
            <a:spLocks noGrp="1"/>
          </p:cNvSpPr>
          <p:nvPr>
            <p:ph type="body" sz="quarter" idx="1" hasCustomPrompt="1"/>
          </p:nvPr>
        </p:nvSpPr>
        <p:spPr>
          <a:xfrm>
            <a:off x="530694" y="4709821"/>
            <a:ext cx="7734222" cy="277655"/>
          </a:xfrm>
          <a:prstGeom prst="rect">
            <a:avLst/>
          </a:prstGeom>
        </p:spPr>
        <p:txBody>
          <a:bodyPr lIns="45719" tIns="45719" rIns="45719" bIns="45719" anchor="ctr"/>
          <a:lstStyle>
            <a:lvl1pPr marL="0" indent="0" defTabSz="457200">
              <a:spcBef>
                <a:spcPts val="1800"/>
              </a:spcBef>
              <a:buClrTx/>
              <a:buSzTx/>
              <a:buFontTx/>
              <a:buNone/>
              <a:defRPr sz="1100" b="1" spc="79">
                <a:solidFill>
                  <a:srgbClr val="A6A6A6"/>
                </a:solidFill>
              </a:defRPr>
            </a:lvl1pPr>
            <a:lvl2pPr marL="631825" indent="-174625" defTabSz="457200">
              <a:spcBef>
                <a:spcPts val="1800"/>
              </a:spcBef>
              <a:buClrTx/>
              <a:buSzPct val="100000"/>
              <a:buFontTx/>
              <a:defRPr sz="1100" b="1" spc="79">
                <a:solidFill>
                  <a:srgbClr val="A6A6A6"/>
                </a:solidFill>
              </a:defRPr>
            </a:lvl2pPr>
            <a:lvl3pPr marL="1054100" indent="-139700" defTabSz="457200">
              <a:spcBef>
                <a:spcPts val="1800"/>
              </a:spcBef>
              <a:buClrTx/>
              <a:buSzPct val="100000"/>
              <a:buFontTx/>
              <a:defRPr sz="1100" b="1" spc="79">
                <a:solidFill>
                  <a:srgbClr val="A6A6A6"/>
                </a:solidFill>
              </a:defRPr>
            </a:lvl3pPr>
            <a:lvl4pPr marL="1511300" indent="-139700" defTabSz="457200">
              <a:spcBef>
                <a:spcPts val="1800"/>
              </a:spcBef>
              <a:buClrTx/>
              <a:buSzPct val="100000"/>
              <a:buFontTx/>
              <a:defRPr sz="1100" b="1" spc="79">
                <a:solidFill>
                  <a:srgbClr val="A6A6A6"/>
                </a:solidFill>
              </a:defRPr>
            </a:lvl4pPr>
            <a:lvl5pPr marL="1968500" indent="-139700" defTabSz="457200">
              <a:spcBef>
                <a:spcPts val="1800"/>
              </a:spcBef>
              <a:buClrTx/>
              <a:buSzPct val="100000"/>
              <a:buFontTx/>
              <a:defRPr sz="1100" b="1" spc="79">
                <a:solidFill>
                  <a:srgbClr val="A6A6A6"/>
                </a:solidFill>
              </a:defRPr>
            </a:lvl5pPr>
          </a:lstStyle>
          <a:p>
            <a:r>
              <a:t>INDIANA UNIVERSITY BLOOMINGTON</a:t>
            </a:r>
          </a:p>
          <a:p>
            <a:pPr lvl="1"/>
            <a:endParaRPr/>
          </a:p>
          <a:p>
            <a:pPr lvl="2"/>
            <a:endParaRPr/>
          </a:p>
          <a:p>
            <a:pPr lvl="3"/>
            <a:endParaRPr/>
          </a:p>
          <a:p>
            <a:pPr lvl="4"/>
            <a:endParaRPr/>
          </a:p>
        </p:txBody>
      </p:sp>
      <p:sp>
        <p:nvSpPr>
          <p:cNvPr id="8775" name="Text Placeholder 19"/>
          <p:cNvSpPr>
            <a:spLocks noGrp="1"/>
          </p:cNvSpPr>
          <p:nvPr>
            <p:ph type="body" sz="quarter" idx="21" hasCustomPrompt="1"/>
          </p:nvPr>
        </p:nvSpPr>
        <p:spPr>
          <a:xfrm>
            <a:off x="530694" y="2443858"/>
            <a:ext cx="7734221" cy="252412"/>
          </a:xfrm>
          <a:prstGeom prst="rect">
            <a:avLst/>
          </a:prstGeom>
        </p:spPr>
        <p:txBody>
          <a:bodyPr lIns="45719" tIns="45719" rIns="45719" bIns="45719" anchor="ctr"/>
          <a:lstStyle>
            <a:lvl1pPr marL="0" indent="0" defTabSz="297179">
              <a:spcBef>
                <a:spcPts val="1100"/>
              </a:spcBef>
              <a:buClrTx/>
              <a:buSzTx/>
              <a:buFontTx/>
              <a:buNone/>
              <a:defRPr sz="1170">
                <a:solidFill>
                  <a:srgbClr val="A6A6A6"/>
                </a:solidFill>
              </a:defRPr>
            </a:lvl1pPr>
          </a:lstStyle>
          <a:p>
            <a:r>
              <a:t>SUBHEAD OR NAME OF SCHOOL, DEPARTMENT, OR UNIT</a:t>
            </a:r>
          </a:p>
        </p:txBody>
      </p:sp>
      <p:sp>
        <p:nvSpPr>
          <p:cNvPr id="87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660B13"/>
        </a:solidFill>
        <a:effectLst/>
      </p:bgPr>
    </p:bg>
    <p:spTree>
      <p:nvGrpSpPr>
        <p:cNvPr id="1" name=""/>
        <p:cNvGrpSpPr/>
        <p:nvPr/>
      </p:nvGrpSpPr>
      <p:grpSpPr>
        <a:xfrm>
          <a:off x="0" y="0"/>
          <a:ext cx="0" cy="0"/>
          <a:chOff x="0" y="0"/>
          <a:chExt cx="0" cy="0"/>
        </a:xfrm>
      </p:grpSpPr>
      <p:sp>
        <p:nvSpPr>
          <p:cNvPr id="8783" name="Section Heading"/>
          <p:cNvSpPr txBox="1">
            <a:spLocks noGrp="1"/>
          </p:cNvSpPr>
          <p:nvPr>
            <p:ph type="title" hasCustomPrompt="1"/>
          </p:nvPr>
        </p:nvSpPr>
        <p:spPr>
          <a:xfrm>
            <a:off x="506694" y="2274522"/>
            <a:ext cx="6802482" cy="656911"/>
          </a:xfrm>
          <a:prstGeom prst="rect">
            <a:avLst/>
          </a:prstGeom>
        </p:spPr>
        <p:txBody>
          <a:bodyPr lIns="45719" tIns="45719" rIns="45719" bIns="45719"/>
          <a:lstStyle>
            <a:lvl1pPr defTabSz="457200">
              <a:defRPr sz="4000">
                <a:solidFill>
                  <a:srgbClr val="FFFFFF"/>
                </a:solidFill>
              </a:defRPr>
            </a:lvl1pPr>
          </a:lstStyle>
          <a:p>
            <a:r>
              <a:t>Section Heading</a:t>
            </a:r>
          </a:p>
        </p:txBody>
      </p:sp>
      <p:sp>
        <p:nvSpPr>
          <p:cNvPr id="8784" name="Body Level One…"/>
          <p:cNvSpPr txBox="1">
            <a:spLocks noGrp="1"/>
          </p:cNvSpPr>
          <p:nvPr>
            <p:ph type="body" sz="quarter" idx="1" hasCustomPrompt="1"/>
          </p:nvPr>
        </p:nvSpPr>
        <p:spPr>
          <a:xfrm>
            <a:off x="526131" y="2031338"/>
            <a:ext cx="3700463" cy="252413"/>
          </a:xfrm>
          <a:prstGeom prst="rect">
            <a:avLst/>
          </a:prstGeom>
        </p:spPr>
        <p:txBody>
          <a:bodyPr lIns="45719" tIns="45719" rIns="45719" bIns="45719" anchor="ctr"/>
          <a:lstStyle>
            <a:lvl1pPr marL="0" indent="0" defTabSz="457200">
              <a:spcBef>
                <a:spcPts val="1800"/>
              </a:spcBef>
              <a:buClrTx/>
              <a:buSzTx/>
              <a:buFontTx/>
              <a:buNone/>
              <a:defRPr sz="1400" b="1" spc="50">
                <a:solidFill>
                  <a:srgbClr val="A6A6A6"/>
                </a:solidFill>
              </a:defRPr>
            </a:lvl1pPr>
            <a:lvl2pPr marL="679450" indent="-222250" defTabSz="457200">
              <a:spcBef>
                <a:spcPts val="1800"/>
              </a:spcBef>
              <a:buClrTx/>
              <a:buSzPct val="100000"/>
              <a:buFontTx/>
              <a:defRPr sz="1400" b="1" spc="50">
                <a:solidFill>
                  <a:srgbClr val="A6A6A6"/>
                </a:solidFill>
              </a:defRPr>
            </a:lvl2pPr>
            <a:lvl3pPr marL="1092200" indent="-177800" defTabSz="457200">
              <a:spcBef>
                <a:spcPts val="1800"/>
              </a:spcBef>
              <a:buClrTx/>
              <a:buSzPct val="100000"/>
              <a:buFontTx/>
              <a:defRPr sz="1400" b="1" spc="50">
                <a:solidFill>
                  <a:srgbClr val="A6A6A6"/>
                </a:solidFill>
              </a:defRPr>
            </a:lvl3pPr>
            <a:lvl4pPr marL="1549400" indent="-177800" defTabSz="457200">
              <a:spcBef>
                <a:spcPts val="1800"/>
              </a:spcBef>
              <a:buClrTx/>
              <a:buSzPct val="100000"/>
              <a:buFontTx/>
              <a:defRPr sz="1400" b="1" spc="50">
                <a:solidFill>
                  <a:srgbClr val="A6A6A6"/>
                </a:solidFill>
              </a:defRPr>
            </a:lvl4pPr>
            <a:lvl5pPr marL="2006600" indent="-177800" defTabSz="457200">
              <a:spcBef>
                <a:spcPts val="1800"/>
              </a:spcBef>
              <a:buClrTx/>
              <a:buSzPct val="100000"/>
              <a:buFontTx/>
              <a:defRPr sz="1400" b="1" spc="50">
                <a:solidFill>
                  <a:srgbClr val="A6A6A6"/>
                </a:solidFill>
              </a:defRPr>
            </a:lvl5pPr>
          </a:lstStyle>
          <a:p>
            <a:r>
              <a:t>SECTION NUMBER OR SUBTITLE</a:t>
            </a:r>
          </a:p>
          <a:p>
            <a:pPr lvl="1"/>
            <a:endParaRPr/>
          </a:p>
          <a:p>
            <a:pPr lvl="2"/>
            <a:endParaRPr/>
          </a:p>
          <a:p>
            <a:pPr lvl="3"/>
            <a:endParaRPr/>
          </a:p>
          <a:p>
            <a:pPr lvl="4"/>
            <a:endParaRPr/>
          </a:p>
        </p:txBody>
      </p:sp>
      <p:sp>
        <p:nvSpPr>
          <p:cNvPr id="8785" name="Rectangle 3"/>
          <p:cNvSpPr/>
          <p:nvPr/>
        </p:nvSpPr>
        <p:spPr>
          <a:xfrm>
            <a:off x="-14943" y="2032000"/>
            <a:ext cx="148616" cy="836707"/>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sp>
        <p:nvSpPr>
          <p:cNvPr id="87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Content only: white">
    <p:spTree>
      <p:nvGrpSpPr>
        <p:cNvPr id="1" name=""/>
        <p:cNvGrpSpPr/>
        <p:nvPr/>
      </p:nvGrpSpPr>
      <p:grpSpPr>
        <a:xfrm>
          <a:off x="0" y="0"/>
          <a:ext cx="0" cy="0"/>
          <a:chOff x="0" y="0"/>
          <a:chExt cx="0" cy="0"/>
        </a:xfrm>
      </p:grpSpPr>
      <p:sp>
        <p:nvSpPr>
          <p:cNvPr id="8793" name="Click to edit master title style"/>
          <p:cNvSpPr txBox="1">
            <a:spLocks noGrp="1"/>
          </p:cNvSpPr>
          <p:nvPr>
            <p:ph type="title" hasCustomPrompt="1"/>
          </p:nvPr>
        </p:nvSpPr>
        <p:spPr>
          <a:xfrm>
            <a:off x="529827" y="759069"/>
            <a:ext cx="8004392" cy="699066"/>
          </a:xfrm>
          <a:prstGeom prst="rect">
            <a:avLst/>
          </a:prstGeom>
        </p:spPr>
        <p:txBody>
          <a:bodyPr lIns="45719" tIns="45719" rIns="45719" bIns="45719"/>
          <a:lstStyle>
            <a:lvl1pPr defTabSz="457200">
              <a:defRPr sz="3000">
                <a:solidFill>
                  <a:srgbClr val="404041"/>
                </a:solidFill>
              </a:defRPr>
            </a:lvl1pPr>
          </a:lstStyle>
          <a:p>
            <a:r>
              <a:t>Click to edit master title style</a:t>
            </a:r>
          </a:p>
        </p:txBody>
      </p:sp>
      <p:sp>
        <p:nvSpPr>
          <p:cNvPr id="8794" name="Rectangle 4"/>
          <p:cNvSpPr/>
          <p:nvPr/>
        </p:nvSpPr>
        <p:spPr>
          <a:xfrm>
            <a:off x="-1" y="957832"/>
            <a:ext cx="82666"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sp>
        <p:nvSpPr>
          <p:cNvPr id="8795" name="Body Level One…"/>
          <p:cNvSpPr txBox="1">
            <a:spLocks noGrp="1"/>
          </p:cNvSpPr>
          <p:nvPr>
            <p:ph type="body" sz="quarter" idx="1" hasCustomPrompt="1"/>
          </p:nvPr>
        </p:nvSpPr>
        <p:spPr>
          <a:xfrm>
            <a:off x="4833956" y="284946"/>
            <a:ext cx="3700463" cy="252413"/>
          </a:xfrm>
          <a:prstGeom prst="rect">
            <a:avLst/>
          </a:prstGeom>
        </p:spPr>
        <p:txBody>
          <a:bodyPr lIns="45719" tIns="45719" rIns="45719" bIns="45719"/>
          <a:lstStyle>
            <a:lvl1pPr marL="0" indent="0" algn="r" defTabSz="457200">
              <a:spcBef>
                <a:spcPts val="1800"/>
              </a:spcBef>
              <a:buClrTx/>
              <a:buSzTx/>
              <a:buFontTx/>
              <a:buNone/>
              <a:defRPr sz="1100">
                <a:solidFill>
                  <a:srgbClr val="A6A6A6"/>
                </a:solidFill>
              </a:defRPr>
            </a:lvl1pPr>
            <a:lvl2pPr marL="631825" indent="-174625" algn="r" defTabSz="457200">
              <a:spcBef>
                <a:spcPts val="1800"/>
              </a:spcBef>
              <a:buClrTx/>
              <a:buSzPct val="100000"/>
              <a:buFontTx/>
              <a:defRPr sz="1100">
                <a:solidFill>
                  <a:srgbClr val="A6A6A6"/>
                </a:solidFill>
              </a:defRPr>
            </a:lvl2pPr>
            <a:lvl3pPr marL="1054100" indent="-139700" algn="r" defTabSz="457200">
              <a:spcBef>
                <a:spcPts val="1800"/>
              </a:spcBef>
              <a:buClrTx/>
              <a:buSzPct val="100000"/>
              <a:buFontTx/>
              <a:defRPr sz="1100">
                <a:solidFill>
                  <a:srgbClr val="A6A6A6"/>
                </a:solidFill>
              </a:defRPr>
            </a:lvl3pPr>
            <a:lvl4pPr marL="1511300" indent="-139700" algn="r" defTabSz="457200">
              <a:spcBef>
                <a:spcPts val="1800"/>
              </a:spcBef>
              <a:buClrTx/>
              <a:buSzPct val="100000"/>
              <a:buFontTx/>
              <a:defRPr sz="1100">
                <a:solidFill>
                  <a:srgbClr val="A6A6A6"/>
                </a:solidFill>
              </a:defRPr>
            </a:lvl4pPr>
            <a:lvl5pPr marL="1968500" indent="-139700" algn="r" defTabSz="457200">
              <a:spcBef>
                <a:spcPts val="1800"/>
              </a:spcBef>
              <a:buClrTx/>
              <a:buSzPct val="100000"/>
              <a:buFontTx/>
              <a:defRPr sz="1100">
                <a:solidFill>
                  <a:srgbClr val="A6A6A6"/>
                </a:solidFill>
              </a:defRPr>
            </a:lvl5pPr>
          </a:lstStyle>
          <a:p>
            <a:r>
              <a:t>SECTION TITLE OR SUBTITLE</a:t>
            </a:r>
          </a:p>
          <a:p>
            <a:pPr lvl="1"/>
            <a:endParaRPr/>
          </a:p>
          <a:p>
            <a:pPr lvl="2"/>
            <a:endParaRPr/>
          </a:p>
          <a:p>
            <a:pPr lvl="3"/>
            <a:endParaRPr/>
          </a:p>
          <a:p>
            <a:pPr lvl="4"/>
            <a:endParaRPr/>
          </a:p>
        </p:txBody>
      </p:sp>
      <p:grpSp>
        <p:nvGrpSpPr>
          <p:cNvPr id="8800" name="Group 11"/>
          <p:cNvGrpSpPr/>
          <p:nvPr/>
        </p:nvGrpSpPr>
        <p:grpSpPr>
          <a:xfrm>
            <a:off x="-30788" y="4661517"/>
            <a:ext cx="9228667" cy="528964"/>
            <a:chOff x="0" y="0"/>
            <a:chExt cx="9228666" cy="528963"/>
          </a:xfrm>
        </p:grpSpPr>
        <p:sp>
          <p:nvSpPr>
            <p:cNvPr id="8796" name="Rectangle 13"/>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797" name="Rectangle 14"/>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798" name="Picture 15" descr="Picture 15"/>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799" name="TextBox 20"/>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Content and photo: white">
    <p:spTree>
      <p:nvGrpSpPr>
        <p:cNvPr id="1" name=""/>
        <p:cNvGrpSpPr/>
        <p:nvPr/>
      </p:nvGrpSpPr>
      <p:grpSpPr>
        <a:xfrm>
          <a:off x="0" y="0"/>
          <a:ext cx="0" cy="0"/>
          <a:chOff x="0" y="0"/>
          <a:chExt cx="0" cy="0"/>
        </a:xfrm>
      </p:grpSpPr>
      <p:sp>
        <p:nvSpPr>
          <p:cNvPr id="8808" name="Click to edit master title style"/>
          <p:cNvSpPr txBox="1">
            <a:spLocks noGrp="1"/>
          </p:cNvSpPr>
          <p:nvPr>
            <p:ph type="title" hasCustomPrompt="1"/>
          </p:nvPr>
        </p:nvSpPr>
        <p:spPr>
          <a:xfrm>
            <a:off x="525303" y="464385"/>
            <a:ext cx="4560580" cy="779319"/>
          </a:xfrm>
          <a:prstGeom prst="rect">
            <a:avLst/>
          </a:prstGeom>
        </p:spPr>
        <p:txBody>
          <a:bodyPr lIns="45719" tIns="45719" rIns="45719" bIns="45719"/>
          <a:lstStyle>
            <a:lvl1pPr defTabSz="457200">
              <a:defRPr sz="3000">
                <a:solidFill>
                  <a:srgbClr val="404041"/>
                </a:solidFill>
              </a:defRPr>
            </a:lvl1pPr>
          </a:lstStyle>
          <a:p>
            <a:r>
              <a:t>Click to edit master title style</a:t>
            </a:r>
          </a:p>
        </p:txBody>
      </p:sp>
      <p:sp>
        <p:nvSpPr>
          <p:cNvPr id="8809" name="Body Level One…"/>
          <p:cNvSpPr txBox="1">
            <a:spLocks noGrp="1"/>
          </p:cNvSpPr>
          <p:nvPr>
            <p:ph type="body" sz="half" idx="1"/>
          </p:nvPr>
        </p:nvSpPr>
        <p:spPr>
          <a:xfrm>
            <a:off x="525303" y="1629405"/>
            <a:ext cx="4560580" cy="2792362"/>
          </a:xfrm>
          <a:prstGeom prst="rect">
            <a:avLst/>
          </a:prstGeom>
        </p:spPr>
        <p:txBody>
          <a:bodyPr lIns="45719" tIns="45719" rIns="45719" bIns="45719"/>
          <a:lstStyle>
            <a:lvl1pPr marL="342900" defTabSz="457200">
              <a:spcBef>
                <a:spcPts val="1800"/>
              </a:spcBef>
              <a:buClr>
                <a:srgbClr val="808080"/>
              </a:buClr>
              <a:buSzPct val="100000"/>
              <a:buFont typeface="Arial"/>
              <a:buChar char="•"/>
              <a:defRPr>
                <a:solidFill>
                  <a:srgbClr val="404041"/>
                </a:solidFill>
              </a:defRPr>
            </a:lvl1pPr>
            <a:lvl2pPr marL="742950" indent="-285750" defTabSz="457200">
              <a:spcBef>
                <a:spcPts val="1800"/>
              </a:spcBef>
              <a:buClr>
                <a:srgbClr val="808080"/>
              </a:buClr>
              <a:buSzPct val="100000"/>
              <a:buFont typeface="Arial"/>
              <a:buChar char="•"/>
              <a:defRPr>
                <a:solidFill>
                  <a:srgbClr val="404041"/>
                </a:solidFill>
              </a:defRPr>
            </a:lvl2pPr>
            <a:lvl3pPr marL="1143000" indent="-228600" defTabSz="457200">
              <a:spcBef>
                <a:spcPts val="1800"/>
              </a:spcBef>
              <a:buClr>
                <a:srgbClr val="808080"/>
              </a:buClr>
              <a:buSzPct val="100000"/>
              <a:buFont typeface="Arial"/>
              <a:defRPr>
                <a:solidFill>
                  <a:srgbClr val="404041"/>
                </a:solidFill>
              </a:defRPr>
            </a:lvl3pPr>
            <a:lvl4pPr marL="1600200" indent="-228600" defTabSz="457200">
              <a:spcBef>
                <a:spcPts val="1800"/>
              </a:spcBef>
              <a:buClr>
                <a:srgbClr val="808080"/>
              </a:buClr>
              <a:buSzPct val="100000"/>
              <a:buFont typeface="Arial"/>
              <a:buChar char="•"/>
              <a:defRPr>
                <a:solidFill>
                  <a:srgbClr val="404041"/>
                </a:solidFill>
              </a:defRPr>
            </a:lvl4pPr>
            <a:lvl5pPr marL="2057400" indent="-228600" defTabSz="457200">
              <a:spcBef>
                <a:spcPts val="1800"/>
              </a:spcBef>
              <a:buClr>
                <a:srgbClr val="808080"/>
              </a:buClr>
              <a:buSzPct val="100000"/>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8810" name="Picture Placeholder 9"/>
          <p:cNvSpPr>
            <a:spLocks noGrp="1"/>
          </p:cNvSpPr>
          <p:nvPr>
            <p:ph type="pic" sz="half" idx="21"/>
          </p:nvPr>
        </p:nvSpPr>
        <p:spPr>
          <a:xfrm>
            <a:off x="5573057" y="0"/>
            <a:ext cx="3570942" cy="5143500"/>
          </a:xfrm>
          <a:prstGeom prst="rect">
            <a:avLst/>
          </a:prstGeom>
        </p:spPr>
        <p:txBody>
          <a:bodyPr lIns="91439" tIns="45719" rIns="91439" bIns="45719">
            <a:noAutofit/>
          </a:bodyPr>
          <a:lstStyle/>
          <a:p>
            <a:endParaRPr/>
          </a:p>
        </p:txBody>
      </p:sp>
      <p:sp>
        <p:nvSpPr>
          <p:cNvPr id="8811" name="Rectangle 16"/>
          <p:cNvSpPr/>
          <p:nvPr/>
        </p:nvSpPr>
        <p:spPr>
          <a:xfrm>
            <a:off x="-1" y="486799"/>
            <a:ext cx="82666"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grpSp>
        <p:nvGrpSpPr>
          <p:cNvPr id="8814" name="Group 8"/>
          <p:cNvGrpSpPr/>
          <p:nvPr/>
        </p:nvGrpSpPr>
        <p:grpSpPr>
          <a:xfrm>
            <a:off x="635302" y="4661517"/>
            <a:ext cx="387198" cy="528964"/>
            <a:chOff x="0" y="0"/>
            <a:chExt cx="387197" cy="528963"/>
          </a:xfrm>
        </p:grpSpPr>
        <p:sp>
          <p:nvSpPr>
            <p:cNvPr id="8812" name="Rectangle 10"/>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13" name="Picture 11" descr="Picture 11"/>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88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Content only: black">
    <p:bg>
      <p:bgPr>
        <a:solidFill>
          <a:srgbClr val="262626"/>
        </a:solidFill>
        <a:effectLst/>
      </p:bgPr>
    </p:bg>
    <p:spTree>
      <p:nvGrpSpPr>
        <p:cNvPr id="1" name=""/>
        <p:cNvGrpSpPr/>
        <p:nvPr/>
      </p:nvGrpSpPr>
      <p:grpSpPr>
        <a:xfrm>
          <a:off x="0" y="0"/>
          <a:ext cx="0" cy="0"/>
          <a:chOff x="0" y="0"/>
          <a:chExt cx="0" cy="0"/>
        </a:xfrm>
      </p:grpSpPr>
      <p:sp>
        <p:nvSpPr>
          <p:cNvPr id="8822" name="Click to edit master title style"/>
          <p:cNvSpPr txBox="1">
            <a:spLocks noGrp="1"/>
          </p:cNvSpPr>
          <p:nvPr>
            <p:ph type="title" hasCustomPrompt="1"/>
          </p:nvPr>
        </p:nvSpPr>
        <p:spPr>
          <a:xfrm>
            <a:off x="523347" y="759069"/>
            <a:ext cx="8004411" cy="699066"/>
          </a:xfrm>
          <a:prstGeom prst="rect">
            <a:avLst/>
          </a:prstGeom>
        </p:spPr>
        <p:txBody>
          <a:bodyPr lIns="45719" tIns="45719" rIns="45719" bIns="45719"/>
          <a:lstStyle>
            <a:lvl1pPr defTabSz="457200">
              <a:defRPr sz="3000">
                <a:solidFill>
                  <a:srgbClr val="FFFFFF"/>
                </a:solidFill>
              </a:defRPr>
            </a:lvl1pPr>
          </a:lstStyle>
          <a:p>
            <a:r>
              <a:t>Click to edit master title style</a:t>
            </a:r>
          </a:p>
        </p:txBody>
      </p:sp>
      <p:sp>
        <p:nvSpPr>
          <p:cNvPr id="8823" name="Body Level One…"/>
          <p:cNvSpPr txBox="1">
            <a:spLocks noGrp="1"/>
          </p:cNvSpPr>
          <p:nvPr>
            <p:ph type="body" idx="1"/>
          </p:nvPr>
        </p:nvSpPr>
        <p:spPr>
          <a:xfrm>
            <a:off x="523347" y="1630403"/>
            <a:ext cx="8011071" cy="2818771"/>
          </a:xfrm>
          <a:prstGeom prst="rect">
            <a:avLst/>
          </a:prstGeom>
        </p:spPr>
        <p:txBody>
          <a:bodyPr lIns="45719" tIns="45719" rIns="45719" bIns="45719"/>
          <a:lstStyle>
            <a:lvl1pPr marL="342900" defTabSz="457200">
              <a:spcBef>
                <a:spcPts val="1800"/>
              </a:spcBef>
              <a:buClr>
                <a:srgbClr val="808080"/>
              </a:buClr>
              <a:buSzPct val="100000"/>
              <a:buFontTx/>
              <a:buAutoNum type="arabicPeriod"/>
              <a:defRPr>
                <a:solidFill>
                  <a:srgbClr val="FFFFFF"/>
                </a:solidFill>
              </a:defRPr>
            </a:lvl1pPr>
            <a:lvl2pPr marL="0" indent="457200" defTabSz="457200">
              <a:spcBef>
                <a:spcPts val="1800"/>
              </a:spcBef>
              <a:buClr>
                <a:srgbClr val="808080"/>
              </a:buClr>
              <a:buSzTx/>
              <a:buFontTx/>
              <a:buNone/>
              <a:defRPr>
                <a:solidFill>
                  <a:srgbClr val="FFFFFF"/>
                </a:solidFill>
              </a:defRPr>
            </a:lvl2pPr>
            <a:lvl3pPr marL="0" indent="914400" defTabSz="457200">
              <a:spcBef>
                <a:spcPts val="1800"/>
              </a:spcBef>
              <a:buClr>
                <a:srgbClr val="808080"/>
              </a:buClr>
              <a:buSzTx/>
              <a:buFontTx/>
              <a:buNone/>
              <a:defRPr>
                <a:solidFill>
                  <a:srgbClr val="FFFFFF"/>
                </a:solidFill>
              </a:defRPr>
            </a:lvl3pPr>
            <a:lvl4pPr marL="0" indent="1371600" defTabSz="457200">
              <a:spcBef>
                <a:spcPts val="1800"/>
              </a:spcBef>
              <a:buClr>
                <a:srgbClr val="808080"/>
              </a:buClr>
              <a:buSzTx/>
              <a:buFontTx/>
              <a:buNone/>
              <a:defRPr>
                <a:solidFill>
                  <a:srgbClr val="FFFFFF"/>
                </a:solidFill>
              </a:defRPr>
            </a:lvl4pPr>
            <a:lvl5pPr marL="0" indent="1828800" defTabSz="457200">
              <a:spcBef>
                <a:spcPts val="1800"/>
              </a:spcBef>
              <a:buClr>
                <a:srgbClr val="808080"/>
              </a:buClr>
              <a:buSzTx/>
              <a:buFont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824" name="Text Placeholder 19"/>
          <p:cNvSpPr>
            <a:spLocks noGrp="1"/>
          </p:cNvSpPr>
          <p:nvPr>
            <p:ph type="body" sz="quarter" idx="21" hasCustomPrompt="1"/>
          </p:nvPr>
        </p:nvSpPr>
        <p:spPr>
          <a:xfrm>
            <a:off x="4833956" y="284946"/>
            <a:ext cx="3700463" cy="252412"/>
          </a:xfrm>
          <a:prstGeom prst="rect">
            <a:avLst/>
          </a:prstGeom>
        </p:spPr>
        <p:txBody>
          <a:bodyPr lIns="45719" tIns="45719" rIns="45719" bIns="45719"/>
          <a:lstStyle>
            <a:lvl1pPr marL="0" indent="0" algn="r" defTabSz="457200">
              <a:spcBef>
                <a:spcPts val="1800"/>
              </a:spcBef>
              <a:buClrTx/>
              <a:buSzTx/>
              <a:buFontTx/>
              <a:buNone/>
              <a:defRPr sz="1100">
                <a:solidFill>
                  <a:srgbClr val="A6A6A6"/>
                </a:solidFill>
              </a:defRPr>
            </a:lvl1pPr>
          </a:lstStyle>
          <a:p>
            <a:r>
              <a:t>SECTION TITLE OR SUBTITLE</a:t>
            </a:r>
          </a:p>
        </p:txBody>
      </p:sp>
      <p:sp>
        <p:nvSpPr>
          <p:cNvPr id="8825" name="Rectangle 22"/>
          <p:cNvSpPr/>
          <p:nvPr/>
        </p:nvSpPr>
        <p:spPr>
          <a:xfrm>
            <a:off x="-1" y="957832"/>
            <a:ext cx="82666"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grpSp>
        <p:nvGrpSpPr>
          <p:cNvPr id="8830" name="Group 10"/>
          <p:cNvGrpSpPr/>
          <p:nvPr/>
        </p:nvGrpSpPr>
        <p:grpSpPr>
          <a:xfrm>
            <a:off x="-30788" y="4661517"/>
            <a:ext cx="9228667" cy="528964"/>
            <a:chOff x="0" y="0"/>
            <a:chExt cx="9228666" cy="528963"/>
          </a:xfrm>
        </p:grpSpPr>
        <p:sp>
          <p:nvSpPr>
            <p:cNvPr id="8826" name="Rectangle 11"/>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827" name="Rectangle 13"/>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28" name="Picture 14" descr="Picture 14"/>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829" name="TextBox 15"/>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Content and photo: black">
    <p:bg>
      <p:bgPr>
        <a:solidFill>
          <a:srgbClr val="252626"/>
        </a:solidFill>
        <a:effectLst/>
      </p:bgPr>
    </p:bg>
    <p:spTree>
      <p:nvGrpSpPr>
        <p:cNvPr id="1" name=""/>
        <p:cNvGrpSpPr/>
        <p:nvPr/>
      </p:nvGrpSpPr>
      <p:grpSpPr>
        <a:xfrm>
          <a:off x="0" y="0"/>
          <a:ext cx="0" cy="0"/>
          <a:chOff x="0" y="0"/>
          <a:chExt cx="0" cy="0"/>
        </a:xfrm>
      </p:grpSpPr>
      <p:sp>
        <p:nvSpPr>
          <p:cNvPr id="8838" name="Click to edit master title style"/>
          <p:cNvSpPr txBox="1">
            <a:spLocks noGrp="1"/>
          </p:cNvSpPr>
          <p:nvPr>
            <p:ph type="title" hasCustomPrompt="1"/>
          </p:nvPr>
        </p:nvSpPr>
        <p:spPr>
          <a:xfrm>
            <a:off x="530123" y="464385"/>
            <a:ext cx="4560580" cy="779319"/>
          </a:xfrm>
          <a:prstGeom prst="rect">
            <a:avLst/>
          </a:prstGeom>
        </p:spPr>
        <p:txBody>
          <a:bodyPr lIns="45719" tIns="45719" rIns="45719" bIns="45719"/>
          <a:lstStyle>
            <a:lvl1pPr defTabSz="457200">
              <a:defRPr sz="3000">
                <a:solidFill>
                  <a:srgbClr val="FFFFFF"/>
                </a:solidFill>
              </a:defRPr>
            </a:lvl1pPr>
          </a:lstStyle>
          <a:p>
            <a:r>
              <a:t>Click to edit master title style</a:t>
            </a:r>
          </a:p>
        </p:txBody>
      </p:sp>
      <p:sp>
        <p:nvSpPr>
          <p:cNvPr id="8839" name="Body Level One…"/>
          <p:cNvSpPr txBox="1">
            <a:spLocks noGrp="1"/>
          </p:cNvSpPr>
          <p:nvPr>
            <p:ph type="body" sz="half" idx="1"/>
          </p:nvPr>
        </p:nvSpPr>
        <p:spPr>
          <a:xfrm>
            <a:off x="530123" y="1629404"/>
            <a:ext cx="4560580" cy="2801498"/>
          </a:xfrm>
          <a:prstGeom prst="rect">
            <a:avLst/>
          </a:prstGeom>
        </p:spPr>
        <p:txBody>
          <a:bodyPr lIns="45719" tIns="45719" rIns="45719" bIns="45719"/>
          <a:lstStyle>
            <a:lvl1pPr marL="342900" defTabSz="457200">
              <a:spcBef>
                <a:spcPts val="1800"/>
              </a:spcBef>
              <a:buClr>
                <a:srgbClr val="808080"/>
              </a:buClr>
              <a:buSzPct val="100000"/>
              <a:buFont typeface="Arial"/>
              <a:buChar char="•"/>
              <a:defRPr>
                <a:solidFill>
                  <a:srgbClr val="FFFFFF"/>
                </a:solidFill>
              </a:defRPr>
            </a:lvl1pPr>
            <a:lvl2pPr marL="742950" indent="-285750" defTabSz="457200">
              <a:spcBef>
                <a:spcPts val="1800"/>
              </a:spcBef>
              <a:buClr>
                <a:srgbClr val="808080"/>
              </a:buClr>
              <a:buSzPct val="100000"/>
              <a:buFont typeface="Arial"/>
              <a:buChar char="•"/>
              <a:defRPr>
                <a:solidFill>
                  <a:srgbClr val="FFFFFF"/>
                </a:solidFill>
              </a:defRPr>
            </a:lvl2pPr>
            <a:lvl3pPr marL="1143000" indent="-228600" defTabSz="457200">
              <a:spcBef>
                <a:spcPts val="1800"/>
              </a:spcBef>
              <a:buClr>
                <a:srgbClr val="808080"/>
              </a:buClr>
              <a:buSzPct val="100000"/>
              <a:buFont typeface="Arial"/>
              <a:defRPr>
                <a:solidFill>
                  <a:srgbClr val="FFFFFF"/>
                </a:solidFill>
              </a:defRPr>
            </a:lvl3pPr>
            <a:lvl4pPr marL="1600200" indent="-228600" defTabSz="457200">
              <a:spcBef>
                <a:spcPts val="1800"/>
              </a:spcBef>
              <a:buClr>
                <a:srgbClr val="808080"/>
              </a:buClr>
              <a:buSzPct val="100000"/>
              <a:buFont typeface="Arial"/>
              <a:buChar char="•"/>
              <a:defRPr>
                <a:solidFill>
                  <a:srgbClr val="FFFFFF"/>
                </a:solidFill>
              </a:defRPr>
            </a:lvl4pPr>
            <a:lvl5pPr marL="2057400" indent="-228600" defTabSz="457200">
              <a:spcBef>
                <a:spcPts val="1800"/>
              </a:spcBef>
              <a:buClr>
                <a:srgbClr val="808080"/>
              </a:buClr>
              <a:buSzPct val="100000"/>
              <a:buFont typeface="Arial"/>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840" name="Picture Placeholder 9"/>
          <p:cNvSpPr>
            <a:spLocks noGrp="1"/>
          </p:cNvSpPr>
          <p:nvPr>
            <p:ph type="pic" sz="half" idx="21"/>
          </p:nvPr>
        </p:nvSpPr>
        <p:spPr>
          <a:xfrm>
            <a:off x="5564909" y="0"/>
            <a:ext cx="3570942" cy="5143500"/>
          </a:xfrm>
          <a:prstGeom prst="rect">
            <a:avLst/>
          </a:prstGeom>
        </p:spPr>
        <p:txBody>
          <a:bodyPr lIns="91439" tIns="45719" rIns="91439" bIns="45719">
            <a:noAutofit/>
          </a:bodyPr>
          <a:lstStyle/>
          <a:p>
            <a:endParaRPr/>
          </a:p>
        </p:txBody>
      </p:sp>
      <p:sp>
        <p:nvSpPr>
          <p:cNvPr id="8841" name="Rectangle 12"/>
          <p:cNvSpPr/>
          <p:nvPr/>
        </p:nvSpPr>
        <p:spPr>
          <a:xfrm>
            <a:off x="-15847" y="486799"/>
            <a:ext cx="82665"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grpSp>
        <p:nvGrpSpPr>
          <p:cNvPr id="8844" name="Group 8"/>
          <p:cNvGrpSpPr/>
          <p:nvPr/>
        </p:nvGrpSpPr>
        <p:grpSpPr>
          <a:xfrm>
            <a:off x="635302" y="4661517"/>
            <a:ext cx="387198" cy="528964"/>
            <a:chOff x="0" y="0"/>
            <a:chExt cx="387197" cy="528963"/>
          </a:xfrm>
        </p:grpSpPr>
        <p:sp>
          <p:nvSpPr>
            <p:cNvPr id="8842" name="Rectangle 11"/>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43" name="Picture 13" descr="Picture 13"/>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8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Main point">
    <p:bg>
      <p:bgPr>
        <a:solidFill>
          <a:srgbClr val="E4E6F4"/>
        </a:solidFill>
        <a:effectLst/>
      </p:bgPr>
    </p:bg>
    <p:spTree>
      <p:nvGrpSpPr>
        <p:cNvPr id="1" name=""/>
        <p:cNvGrpSpPr/>
        <p:nvPr/>
      </p:nvGrpSpPr>
      <p:grpSpPr>
        <a:xfrm>
          <a:off x="0" y="0"/>
          <a:ext cx="0" cy="0"/>
          <a:chOff x="0" y="0"/>
          <a:chExt cx="0" cy="0"/>
        </a:xfrm>
      </p:grpSpPr>
      <p:sp>
        <p:nvSpPr>
          <p:cNvPr id="176" name="Title Text"/>
          <p:cNvSpPr txBox="1">
            <a:spLocks noGrp="1"/>
          </p:cNvSpPr>
          <p:nvPr>
            <p:ph type="title"/>
          </p:nvPr>
        </p:nvSpPr>
        <p:spPr>
          <a:xfrm>
            <a:off x="719999" y="1405750"/>
            <a:ext cx="3852002" cy="2400901"/>
          </a:xfrm>
          <a:prstGeom prst="rect">
            <a:avLst/>
          </a:prstGeom>
        </p:spPr>
        <p:txBody>
          <a:bodyPr lIns="91424" tIns="91424" rIns="91424" bIns="91424"/>
          <a:lstStyle>
            <a:lvl1pPr>
              <a:defRPr sz="7000">
                <a:solidFill>
                  <a:srgbClr val="2A284C"/>
                </a:solidFill>
                <a:latin typeface="Oswald"/>
                <a:ea typeface="Oswald"/>
                <a:cs typeface="Oswald"/>
                <a:sym typeface="Oswald"/>
              </a:defRPr>
            </a:lvl1pPr>
          </a:lstStyle>
          <a:p>
            <a:r>
              <a:t>Title Text</a:t>
            </a:r>
          </a:p>
        </p:txBody>
      </p:sp>
      <p:sp>
        <p:nvSpPr>
          <p:cNvPr id="177" name="Google Shape;119;p8"/>
          <p:cNvSpPr/>
          <p:nvPr/>
        </p:nvSpPr>
        <p:spPr>
          <a:xfrm>
            <a:off x="4644772" y="-374555"/>
            <a:ext cx="9796602" cy="8495854"/>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1"/>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93" name="Google Shape;120;p8"/>
          <p:cNvGrpSpPr/>
          <p:nvPr/>
        </p:nvGrpSpPr>
        <p:grpSpPr>
          <a:xfrm>
            <a:off x="485761" y="366506"/>
            <a:ext cx="8172478" cy="4410490"/>
            <a:chOff x="0" y="0"/>
            <a:chExt cx="8172476" cy="4410487"/>
          </a:xfrm>
        </p:grpSpPr>
        <p:grpSp>
          <p:nvGrpSpPr>
            <p:cNvPr id="181" name="Google Shape;121;p8"/>
            <p:cNvGrpSpPr/>
            <p:nvPr/>
          </p:nvGrpSpPr>
          <p:grpSpPr>
            <a:xfrm>
              <a:off x="674984" y="140962"/>
              <a:ext cx="952784" cy="226344"/>
              <a:chOff x="0" y="0"/>
              <a:chExt cx="952783" cy="226342"/>
            </a:xfrm>
          </p:grpSpPr>
          <p:sp>
            <p:nvSpPr>
              <p:cNvPr id="178" name="Google Shape;122;p8"/>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79" name="Google Shape;123;p8"/>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0" name="Google Shape;124;p8"/>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85" name="Google Shape;125;p8"/>
            <p:cNvGrpSpPr/>
            <p:nvPr/>
          </p:nvGrpSpPr>
          <p:grpSpPr>
            <a:xfrm>
              <a:off x="0" y="4226578"/>
              <a:ext cx="771987" cy="183910"/>
              <a:chOff x="0" y="0"/>
              <a:chExt cx="771986" cy="183909"/>
            </a:xfrm>
          </p:grpSpPr>
          <p:sp>
            <p:nvSpPr>
              <p:cNvPr id="182" name="Google Shape;126;p8"/>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3" name="Google Shape;127;p8"/>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4" name="Google Shape;128;p8"/>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88" name="Google Shape;129;p8"/>
            <p:cNvGrpSpPr/>
            <p:nvPr/>
          </p:nvGrpSpPr>
          <p:grpSpPr>
            <a:xfrm>
              <a:off x="3526196" y="565928"/>
              <a:ext cx="608861" cy="125188"/>
              <a:chOff x="0" y="0"/>
              <a:chExt cx="608860" cy="125187"/>
            </a:xfrm>
          </p:grpSpPr>
          <p:sp>
            <p:nvSpPr>
              <p:cNvPr id="186" name="Google Shape;130;p8"/>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87" name="Google Shape;131;p8"/>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89" name="Google Shape;132;p8"/>
            <p:cNvSpPr/>
            <p:nvPr/>
          </p:nvSpPr>
          <p:spPr>
            <a:xfrm>
              <a:off x="769010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92" name="Google Shape;133;p8"/>
            <p:cNvGrpSpPr/>
            <p:nvPr/>
          </p:nvGrpSpPr>
          <p:grpSpPr>
            <a:xfrm>
              <a:off x="3985197" y="3624424"/>
              <a:ext cx="504017" cy="125348"/>
              <a:chOff x="0" y="0"/>
              <a:chExt cx="504016" cy="125346"/>
            </a:xfrm>
          </p:grpSpPr>
          <p:sp>
            <p:nvSpPr>
              <p:cNvPr id="190" name="Google Shape;134;p8"/>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91" name="Google Shape;135;p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Blank with footer: white">
    <p:spTree>
      <p:nvGrpSpPr>
        <p:cNvPr id="1" name=""/>
        <p:cNvGrpSpPr/>
        <p:nvPr/>
      </p:nvGrpSpPr>
      <p:grpSpPr>
        <a:xfrm>
          <a:off x="0" y="0"/>
          <a:ext cx="0" cy="0"/>
          <a:chOff x="0" y="0"/>
          <a:chExt cx="0" cy="0"/>
        </a:xfrm>
      </p:grpSpPr>
      <p:grpSp>
        <p:nvGrpSpPr>
          <p:cNvPr id="8856" name="Group 7"/>
          <p:cNvGrpSpPr/>
          <p:nvPr/>
        </p:nvGrpSpPr>
        <p:grpSpPr>
          <a:xfrm>
            <a:off x="-30788" y="4661517"/>
            <a:ext cx="9228667" cy="528964"/>
            <a:chOff x="0" y="0"/>
            <a:chExt cx="9228666" cy="528963"/>
          </a:xfrm>
        </p:grpSpPr>
        <p:sp>
          <p:nvSpPr>
            <p:cNvPr id="8852" name="Rectangle 8"/>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853" name="Rectangle 9"/>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54" name="Picture 10" descr="Picture 10"/>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855" name="TextBox 11"/>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Blank with footer: black">
    <p:bg>
      <p:bgPr>
        <a:solidFill>
          <a:srgbClr val="252626"/>
        </a:solidFill>
        <a:effectLst/>
      </p:bgPr>
    </p:bg>
    <p:spTree>
      <p:nvGrpSpPr>
        <p:cNvPr id="1" name=""/>
        <p:cNvGrpSpPr/>
        <p:nvPr/>
      </p:nvGrpSpPr>
      <p:grpSpPr>
        <a:xfrm>
          <a:off x="0" y="0"/>
          <a:ext cx="0" cy="0"/>
          <a:chOff x="0" y="0"/>
          <a:chExt cx="0" cy="0"/>
        </a:xfrm>
      </p:grpSpPr>
      <p:grpSp>
        <p:nvGrpSpPr>
          <p:cNvPr id="8868" name="Group 3"/>
          <p:cNvGrpSpPr/>
          <p:nvPr/>
        </p:nvGrpSpPr>
        <p:grpSpPr>
          <a:xfrm>
            <a:off x="-30788" y="4661517"/>
            <a:ext cx="9228667" cy="528964"/>
            <a:chOff x="0" y="0"/>
            <a:chExt cx="9228666" cy="528963"/>
          </a:xfrm>
        </p:grpSpPr>
        <p:sp>
          <p:nvSpPr>
            <p:cNvPr id="8864" name="Rectangle 11"/>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sp>
          <p:nvSpPr>
            <p:cNvPr id="8865" name="Rectangle 13"/>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a:solidFill>
                    <a:srgbClr val="FFFFFF"/>
                  </a:solidFill>
                </a:defRPr>
              </a:pPr>
              <a:endParaRPr/>
            </a:p>
          </p:txBody>
        </p:sp>
        <p:pic>
          <p:nvPicPr>
            <p:cNvPr id="8866" name="Picture 14" descr="Picture 14"/>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8867" name="TextBox 15"/>
            <p:cNvSpPr txBox="1"/>
            <p:nvPr/>
          </p:nvSpPr>
          <p:spPr>
            <a:xfrm>
              <a:off x="1107479" y="170285"/>
              <a:ext cx="3522161" cy="21470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900">
                  <a:solidFill>
                    <a:srgbClr val="FFFFFF"/>
                  </a:solidFill>
                </a:defRPr>
              </a:lvl1pPr>
            </a:lstStyle>
            <a:p>
              <a:r>
                <a:t>INDIANA UNIVERSITY BLOOMINGTON</a:t>
              </a:r>
            </a:p>
          </p:txBody>
        </p:sp>
      </p:grpSp>
      <p:sp>
        <p:nvSpPr>
          <p:cNvPr id="88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Closing slide with IUPUI lockup">
    <p:bg>
      <p:bgPr>
        <a:solidFill>
          <a:srgbClr val="690304"/>
        </a:solidFill>
        <a:effectLst/>
      </p:bgPr>
    </p:bg>
    <p:spTree>
      <p:nvGrpSpPr>
        <p:cNvPr id="1" name=""/>
        <p:cNvGrpSpPr/>
        <p:nvPr/>
      </p:nvGrpSpPr>
      <p:grpSpPr>
        <a:xfrm>
          <a:off x="0" y="0"/>
          <a:ext cx="0" cy="0"/>
          <a:chOff x="0" y="0"/>
          <a:chExt cx="0" cy="0"/>
        </a:xfrm>
      </p:grpSpPr>
      <p:sp>
        <p:nvSpPr>
          <p:cNvPr id="8876" name="Body Level One…"/>
          <p:cNvSpPr txBox="1">
            <a:spLocks noGrp="1"/>
          </p:cNvSpPr>
          <p:nvPr>
            <p:ph type="body" idx="1"/>
          </p:nvPr>
        </p:nvSpPr>
        <p:spPr>
          <a:xfrm>
            <a:off x="536601" y="680396"/>
            <a:ext cx="7859186" cy="2721667"/>
          </a:xfrm>
          <a:prstGeom prst="rect">
            <a:avLst/>
          </a:prstGeom>
        </p:spPr>
        <p:txBody>
          <a:bodyPr lIns="45719" tIns="45719" rIns="45719" bIns="45719"/>
          <a:lstStyle>
            <a:lvl1pPr marL="0" indent="0" defTabSz="457200">
              <a:spcBef>
                <a:spcPts val="1800"/>
              </a:spcBef>
              <a:buClrTx/>
              <a:buSzTx/>
              <a:buFontTx/>
              <a:buNone/>
              <a:defRPr>
                <a:solidFill>
                  <a:srgbClr val="FFFFFF"/>
                </a:solidFill>
              </a:defRPr>
            </a:lvl1pPr>
            <a:lvl2pPr marL="0" indent="457200" defTabSz="457200">
              <a:spcBef>
                <a:spcPts val="1800"/>
              </a:spcBef>
              <a:buClrTx/>
              <a:buSzTx/>
              <a:buFontTx/>
              <a:buNone/>
              <a:defRPr>
                <a:solidFill>
                  <a:srgbClr val="FFFFFF"/>
                </a:solidFill>
              </a:defRPr>
            </a:lvl2pPr>
            <a:lvl3pPr marL="0" indent="914400" defTabSz="457200">
              <a:spcBef>
                <a:spcPts val="1800"/>
              </a:spcBef>
              <a:buClrTx/>
              <a:buSzTx/>
              <a:buFontTx/>
              <a:buNone/>
              <a:defRPr>
                <a:solidFill>
                  <a:srgbClr val="FFFFFF"/>
                </a:solidFill>
              </a:defRPr>
            </a:lvl3pPr>
            <a:lvl4pPr marL="0" indent="1371600" defTabSz="457200">
              <a:spcBef>
                <a:spcPts val="1800"/>
              </a:spcBef>
              <a:buClrTx/>
              <a:buSzTx/>
              <a:buFontTx/>
              <a:buNone/>
              <a:defRPr>
                <a:solidFill>
                  <a:srgbClr val="FFFFFF"/>
                </a:solidFill>
              </a:defRPr>
            </a:lvl4pPr>
            <a:lvl5pPr marL="2085975" indent="-257175" defTabSz="457200">
              <a:spcBef>
                <a:spcPts val="1800"/>
              </a:spcBef>
              <a:buClrTx/>
              <a:buSzPct val="100000"/>
              <a:buFontTx/>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877" name="Rectangle 9"/>
          <p:cNvSpPr/>
          <p:nvPr/>
        </p:nvSpPr>
        <p:spPr>
          <a:xfrm>
            <a:off x="-15847" y="680396"/>
            <a:ext cx="82665" cy="387198"/>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sp>
        <p:nvSpPr>
          <p:cNvPr id="8878" name="Rectangle 11"/>
          <p:cNvSpPr/>
          <p:nvPr/>
        </p:nvSpPr>
        <p:spPr>
          <a:xfrm>
            <a:off x="631042" y="4235584"/>
            <a:ext cx="536131" cy="922082"/>
          </a:xfrm>
          <a:prstGeom prst="rect">
            <a:avLst/>
          </a:prstGeom>
          <a:solidFill>
            <a:srgbClr val="990000"/>
          </a:solidFill>
          <a:ln w="12700">
            <a:miter lim="400000"/>
          </a:ln>
        </p:spPr>
        <p:txBody>
          <a:bodyPr lIns="45719" rIns="45719" anchor="ctr"/>
          <a:lstStyle/>
          <a:p>
            <a:pPr algn="ctr">
              <a:defRPr>
                <a:solidFill>
                  <a:srgbClr val="FFFFFF"/>
                </a:solidFill>
              </a:defRPr>
            </a:pPr>
            <a:endParaRPr/>
          </a:p>
        </p:txBody>
      </p:sp>
      <p:pic>
        <p:nvPicPr>
          <p:cNvPr id="8879" name="Picture 2" descr="Picture 2"/>
          <p:cNvPicPr>
            <a:picLocks noChangeAspect="1"/>
          </p:cNvPicPr>
          <p:nvPr/>
        </p:nvPicPr>
        <p:blipFill>
          <a:blip r:embed="rId2"/>
          <a:srcRect l="11083" b="28717"/>
          <a:stretch>
            <a:fillRect/>
          </a:stretch>
        </p:blipFill>
        <p:spPr>
          <a:xfrm>
            <a:off x="1240483" y="4148221"/>
            <a:ext cx="4542733" cy="456253"/>
          </a:xfrm>
          <a:prstGeom prst="rect">
            <a:avLst/>
          </a:prstGeom>
          <a:ln w="12700">
            <a:miter lim="400000"/>
          </a:ln>
        </p:spPr>
      </p:pic>
      <p:pic>
        <p:nvPicPr>
          <p:cNvPr id="8880" name="Picture 12" descr="Picture 12"/>
          <p:cNvPicPr>
            <a:picLocks noChangeAspect="1"/>
          </p:cNvPicPr>
          <p:nvPr/>
        </p:nvPicPr>
        <p:blipFill>
          <a:blip r:embed="rId3"/>
          <a:stretch>
            <a:fillRect/>
          </a:stretch>
        </p:blipFill>
        <p:spPr>
          <a:xfrm>
            <a:off x="720344" y="4326066"/>
            <a:ext cx="357526" cy="453784"/>
          </a:xfrm>
          <a:prstGeom prst="rect">
            <a:avLst/>
          </a:prstGeom>
          <a:ln w="12700">
            <a:miter lim="400000"/>
          </a:ln>
        </p:spPr>
      </p:pic>
      <p:sp>
        <p:nvSpPr>
          <p:cNvPr id="88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Title + 2 columns">
    <p:spTree>
      <p:nvGrpSpPr>
        <p:cNvPr id="1" name=""/>
        <p:cNvGrpSpPr/>
        <p:nvPr/>
      </p:nvGrpSpPr>
      <p:grpSpPr>
        <a:xfrm>
          <a:off x="0" y="0"/>
          <a:ext cx="0" cy="0"/>
          <a:chOff x="0" y="0"/>
          <a:chExt cx="0" cy="0"/>
        </a:xfrm>
      </p:grpSpPr>
      <p:sp>
        <p:nvSpPr>
          <p:cNvPr id="8888" name="Title Text"/>
          <p:cNvSpPr txBox="1">
            <a:spLocks noGrp="1"/>
          </p:cNvSpPr>
          <p:nvPr>
            <p:ph type="title"/>
          </p:nvPr>
        </p:nvSpPr>
        <p:spPr>
          <a:xfrm>
            <a:off x="855300" y="836000"/>
            <a:ext cx="5307001" cy="396301"/>
          </a:xfrm>
          <a:prstGeom prst="rect">
            <a:avLst/>
          </a:prstGeom>
        </p:spPr>
        <p:txBody>
          <a:bodyPr lIns="0" tIns="0" rIns="0" bIns="0" anchor="b"/>
          <a:lstStyle>
            <a:lvl1pPr defTabSz="457200"/>
          </a:lstStyle>
          <a:p>
            <a:r>
              <a:t>Title Text</a:t>
            </a:r>
          </a:p>
        </p:txBody>
      </p:sp>
      <p:sp>
        <p:nvSpPr>
          <p:cNvPr id="8889" name="Body Level One…"/>
          <p:cNvSpPr txBox="1">
            <a:spLocks noGrp="1"/>
          </p:cNvSpPr>
          <p:nvPr>
            <p:ph type="body" sz="quarter" idx="1"/>
          </p:nvPr>
        </p:nvSpPr>
        <p:spPr>
          <a:xfrm>
            <a:off x="855275" y="1353950"/>
            <a:ext cx="2479501" cy="3418200"/>
          </a:xfrm>
          <a:prstGeom prst="rect">
            <a:avLst/>
          </a:prstGeom>
        </p:spPr>
        <p:txBody>
          <a:bodyPr lIns="0" tIns="0" rIns="0" bIns="0"/>
          <a:lstStyle>
            <a:lvl1pPr indent="-355600" defTabSz="457200">
              <a:buClr>
                <a:srgbClr val="808080"/>
              </a:buClr>
              <a:buSzPts val="2000"/>
              <a:buFontTx/>
              <a:buChar char="╸"/>
              <a:defRPr sz="2000"/>
            </a:lvl1pPr>
            <a:lvl2pPr indent="-355600" defTabSz="457200">
              <a:buClr>
                <a:srgbClr val="808080"/>
              </a:buClr>
              <a:buSzPts val="2000"/>
              <a:buFontTx/>
              <a:buChar char="‧"/>
              <a:defRPr sz="2000"/>
            </a:lvl2pPr>
            <a:lvl3pPr indent="-355600" defTabSz="457200">
              <a:buClr>
                <a:srgbClr val="808080"/>
              </a:buClr>
              <a:buSzPts val="2000"/>
              <a:buFontTx/>
              <a:buChar char="‧"/>
              <a:defRPr sz="2000"/>
            </a:lvl3pPr>
            <a:lvl4pPr indent="-355600" defTabSz="457200">
              <a:buClr>
                <a:srgbClr val="808080"/>
              </a:buClr>
              <a:buSzPts val="2000"/>
              <a:buFontTx/>
              <a:buChar char="●"/>
              <a:defRPr sz="2000"/>
            </a:lvl4pPr>
            <a:lvl5pPr indent="-355600" defTabSz="457200">
              <a:buClr>
                <a:srgbClr val="808080"/>
              </a:buClr>
              <a:buSzPts val="2000"/>
              <a:buFontTx/>
              <a:buChar char="○"/>
              <a:defRPr sz="2000"/>
            </a:lvl5pPr>
          </a:lstStyle>
          <a:p>
            <a:r>
              <a:t>Body Level One</a:t>
            </a:r>
          </a:p>
          <a:p>
            <a:pPr lvl="1"/>
            <a:r>
              <a:t>Body Level Two</a:t>
            </a:r>
          </a:p>
          <a:p>
            <a:pPr lvl="2"/>
            <a:r>
              <a:t>Body Level Three</a:t>
            </a:r>
          </a:p>
          <a:p>
            <a:pPr lvl="3"/>
            <a:r>
              <a:t>Body Level Four</a:t>
            </a:r>
          </a:p>
          <a:p>
            <a:pPr lvl="4"/>
            <a:r>
              <a:t>Body Level Five</a:t>
            </a:r>
          </a:p>
        </p:txBody>
      </p:sp>
      <p:sp>
        <p:nvSpPr>
          <p:cNvPr id="8890" name="Google Shape;39;p6"/>
          <p:cNvSpPr txBox="1">
            <a:spLocks noGrp="1"/>
          </p:cNvSpPr>
          <p:nvPr>
            <p:ph type="body" sz="quarter" idx="21"/>
          </p:nvPr>
        </p:nvSpPr>
        <p:spPr>
          <a:xfrm>
            <a:off x="3682698" y="1353950"/>
            <a:ext cx="2479501" cy="3418200"/>
          </a:xfrm>
          <a:prstGeom prst="rect">
            <a:avLst/>
          </a:prstGeom>
        </p:spPr>
        <p:txBody>
          <a:bodyPr lIns="0" tIns="0" rIns="0" bIns="0"/>
          <a:lstStyle/>
          <a:p>
            <a:pPr indent="-355600" defTabSz="457200">
              <a:buClr>
                <a:srgbClr val="808080"/>
              </a:buClr>
              <a:buSzPts val="2000"/>
              <a:buFontTx/>
              <a:buChar char="╸"/>
              <a:defRPr sz="2000"/>
            </a:pPr>
            <a:endParaRPr/>
          </a:p>
        </p:txBody>
      </p:sp>
      <p:grpSp>
        <p:nvGrpSpPr>
          <p:cNvPr id="8893" name="Google Shape;41;p6"/>
          <p:cNvGrpSpPr/>
          <p:nvPr/>
        </p:nvGrpSpPr>
        <p:grpSpPr>
          <a:xfrm>
            <a:off x="-1" y="1120425"/>
            <a:ext cx="719127" cy="41710"/>
            <a:chOff x="0" y="0"/>
            <a:chExt cx="719125" cy="41709"/>
          </a:xfrm>
        </p:grpSpPr>
        <p:sp>
          <p:nvSpPr>
            <p:cNvPr id="8891" name="Google Shape;42;p6"/>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892" name="Google Shape;43;p6"/>
            <p:cNvSpPr/>
            <p:nvPr/>
          </p:nvSpPr>
          <p:spPr>
            <a:xfrm>
              <a:off x="506424" y="8"/>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pic>
        <p:nvPicPr>
          <p:cNvPr id="8894" name="Google Shape;44;p6" descr="Google Shape;44;p6"/>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
        <p:nvSpPr>
          <p:cNvPr id="8895"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grpSp>
        <p:nvGrpSpPr>
          <p:cNvPr id="8904" name="Google Shape;70;p10"/>
          <p:cNvGrpSpPr/>
          <p:nvPr/>
        </p:nvGrpSpPr>
        <p:grpSpPr>
          <a:xfrm>
            <a:off x="-1" y="2550905"/>
            <a:ext cx="719127" cy="41701"/>
            <a:chOff x="0" y="0"/>
            <a:chExt cx="719125" cy="41700"/>
          </a:xfrm>
        </p:grpSpPr>
        <p:sp>
          <p:nvSpPr>
            <p:cNvPr id="8902" name="Google Shape;71;p10"/>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03" name="Google Shape;72;p10"/>
            <p:cNvSpPr/>
            <p:nvPr/>
          </p:nvSpPr>
          <p:spPr>
            <a:xfrm>
              <a:off x="506424" y="-1"/>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sp>
        <p:nvSpPr>
          <p:cNvPr id="8905"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Quote">
    <p:bg>
      <p:bgPr>
        <a:gradFill flip="none" rotWithShape="1">
          <a:gsLst>
            <a:gs pos="0">
              <a:srgbClr val="FFD966"/>
            </a:gs>
            <a:gs pos="100000">
              <a:srgbClr val="FF9900"/>
            </a:gs>
          </a:gsLst>
          <a:path path="circle">
            <a:fillToRect l="50000" t="50000" r="50000" b="50000"/>
          </a:path>
        </a:gradFill>
        <a:effectLst/>
      </p:bgPr>
    </p:bg>
    <p:spTree>
      <p:nvGrpSpPr>
        <p:cNvPr id="1" name=""/>
        <p:cNvGrpSpPr/>
        <p:nvPr/>
      </p:nvGrpSpPr>
      <p:grpSpPr>
        <a:xfrm>
          <a:off x="0" y="0"/>
          <a:ext cx="0" cy="0"/>
          <a:chOff x="0" y="0"/>
          <a:chExt cx="0" cy="0"/>
        </a:xfrm>
      </p:grpSpPr>
      <p:sp>
        <p:nvSpPr>
          <p:cNvPr id="8912" name="Body Level One…"/>
          <p:cNvSpPr txBox="1">
            <a:spLocks noGrp="1"/>
          </p:cNvSpPr>
          <p:nvPr>
            <p:ph type="body" sz="quarter" idx="1"/>
          </p:nvPr>
        </p:nvSpPr>
        <p:spPr>
          <a:xfrm>
            <a:off x="855300" y="2161800"/>
            <a:ext cx="5307001" cy="819900"/>
          </a:xfrm>
          <a:prstGeom prst="rect">
            <a:avLst/>
          </a:prstGeom>
          <a:effectLst>
            <a:outerShdw blurRad="12700" dist="9525" dir="16560000" rotWithShape="0">
              <a:schemeClr val="accent1"/>
            </a:outerShdw>
          </a:effectLst>
        </p:spPr>
        <p:txBody>
          <a:bodyPr lIns="0" tIns="0" rIns="0" bIns="0" anchor="ctr"/>
          <a:lstStyle>
            <a:lvl1pPr indent="-419100" defTabSz="457200">
              <a:buClr>
                <a:schemeClr val="accent5"/>
              </a:buClr>
              <a:buSzPts val="3000"/>
              <a:buChar char="╸"/>
              <a:defRPr sz="3000" b="1" i="1">
                <a:solidFill>
                  <a:schemeClr val="accent5"/>
                </a:solidFill>
                <a:latin typeface="Barlow"/>
                <a:ea typeface="Barlow"/>
                <a:cs typeface="Barlow"/>
                <a:sym typeface="Barlow"/>
              </a:defRPr>
            </a:lvl1pPr>
            <a:lvl2pPr indent="-419100" defTabSz="457200">
              <a:buClr>
                <a:schemeClr val="accent5"/>
              </a:buClr>
              <a:buSzPts val="3000"/>
              <a:buChar char="‧"/>
              <a:defRPr sz="3000" b="1" i="1">
                <a:solidFill>
                  <a:schemeClr val="accent5"/>
                </a:solidFill>
                <a:latin typeface="Barlow"/>
                <a:ea typeface="Barlow"/>
                <a:cs typeface="Barlow"/>
                <a:sym typeface="Barlow"/>
              </a:defRPr>
            </a:lvl2pPr>
            <a:lvl3pPr indent="-419100" defTabSz="457200">
              <a:buClr>
                <a:schemeClr val="accent5"/>
              </a:buClr>
              <a:buSzPts val="3000"/>
              <a:buChar char="‧"/>
              <a:defRPr sz="3000" b="1" i="1">
                <a:solidFill>
                  <a:schemeClr val="accent5"/>
                </a:solidFill>
                <a:latin typeface="Barlow"/>
                <a:ea typeface="Barlow"/>
                <a:cs typeface="Barlow"/>
                <a:sym typeface="Barlow"/>
              </a:defRPr>
            </a:lvl3pPr>
            <a:lvl4pPr indent="-419100" defTabSz="457200">
              <a:buClr>
                <a:schemeClr val="accent5"/>
              </a:buClr>
              <a:buSzPts val="3000"/>
              <a:buChar char="●"/>
              <a:defRPr sz="3000" b="1" i="1">
                <a:solidFill>
                  <a:schemeClr val="accent5"/>
                </a:solidFill>
                <a:latin typeface="Barlow"/>
                <a:ea typeface="Barlow"/>
                <a:cs typeface="Barlow"/>
                <a:sym typeface="Barlow"/>
              </a:defRPr>
            </a:lvl4pPr>
            <a:lvl5pPr indent="-419100" defTabSz="457200">
              <a:buClr>
                <a:schemeClr val="accent5"/>
              </a:buClr>
              <a:buSzPts val="3000"/>
              <a:buChar char="○"/>
              <a:defRPr sz="3000" b="1" i="1">
                <a:solidFill>
                  <a:schemeClr val="accent5"/>
                </a:solidFill>
                <a:latin typeface="Barlow"/>
                <a:ea typeface="Barlow"/>
                <a:cs typeface="Barlow"/>
                <a:sym typeface="Barlow"/>
              </a:defRPr>
            </a:lvl5pPr>
          </a:lstStyle>
          <a:p>
            <a:r>
              <a:t>Body Level One</a:t>
            </a:r>
          </a:p>
          <a:p>
            <a:pPr lvl="1"/>
            <a:r>
              <a:t>Body Level Two</a:t>
            </a:r>
          </a:p>
          <a:p>
            <a:pPr lvl="2"/>
            <a:r>
              <a:t>Body Level Three</a:t>
            </a:r>
          </a:p>
          <a:p>
            <a:pPr lvl="3"/>
            <a:r>
              <a:t>Body Level Four</a:t>
            </a:r>
          </a:p>
          <a:p>
            <a:pPr lvl="4"/>
            <a:r>
              <a:t>Body Level Five</a:t>
            </a:r>
          </a:p>
        </p:txBody>
      </p:sp>
      <p:sp>
        <p:nvSpPr>
          <p:cNvPr id="8913" name="Google Shape;26;p4"/>
          <p:cNvSpPr/>
          <p:nvPr/>
        </p:nvSpPr>
        <p:spPr>
          <a:xfrm>
            <a:off x="-1" y="2550905"/>
            <a:ext cx="509101" cy="41701"/>
          </a:xfrm>
          <a:prstGeom prst="rect">
            <a:avLst/>
          </a:prstGeom>
          <a:gradFill>
            <a:gsLst>
              <a:gs pos="0">
                <a:srgbClr val="FFFFFF">
                  <a:alpha val="29802"/>
                </a:srgbClr>
              </a:gs>
              <a:gs pos="100000">
                <a:srgbClr val="FFFFFF">
                  <a:alpha val="0"/>
                </a:srgbClr>
              </a:gs>
            </a:gsLst>
            <a:lin ang="10800025"/>
          </a:gradFill>
          <a:ln w="12700">
            <a:miter lim="400000"/>
          </a:ln>
        </p:spPr>
        <p:txBody>
          <a:bodyPr lIns="45719" rIns="45719" anchor="ctr"/>
          <a:lstStyle/>
          <a:p>
            <a:pPr>
              <a:defRPr>
                <a:solidFill>
                  <a:schemeClr val="accent5"/>
                </a:solidFill>
              </a:defRPr>
            </a:pPr>
            <a:endParaRPr/>
          </a:p>
        </p:txBody>
      </p:sp>
      <p:sp>
        <p:nvSpPr>
          <p:cNvPr id="8914" name="Google Shape;27;p4"/>
          <p:cNvSpPr/>
          <p:nvPr/>
        </p:nvSpPr>
        <p:spPr>
          <a:xfrm>
            <a:off x="506424" y="2550905"/>
            <a:ext cx="212702" cy="41701"/>
          </a:xfrm>
          <a:prstGeom prst="rect">
            <a:avLst/>
          </a:prstGeom>
          <a:solidFill>
            <a:schemeClr val="accent1"/>
          </a:solidFill>
          <a:ln w="12700">
            <a:miter lim="400000"/>
          </a:ln>
        </p:spPr>
        <p:txBody>
          <a:bodyPr lIns="45719" rIns="45719" anchor="ctr"/>
          <a:lstStyle/>
          <a:p>
            <a:endParaRPr/>
          </a:p>
        </p:txBody>
      </p:sp>
      <p:sp>
        <p:nvSpPr>
          <p:cNvPr id="8915"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8922" name="Title Text"/>
          <p:cNvSpPr txBox="1">
            <a:spLocks noGrp="1"/>
          </p:cNvSpPr>
          <p:nvPr>
            <p:ph type="title"/>
          </p:nvPr>
        </p:nvSpPr>
        <p:spPr>
          <a:xfrm>
            <a:off x="855300" y="836000"/>
            <a:ext cx="5307001" cy="396301"/>
          </a:xfrm>
          <a:prstGeom prst="rect">
            <a:avLst/>
          </a:prstGeom>
        </p:spPr>
        <p:txBody>
          <a:bodyPr lIns="0" tIns="0" rIns="0" bIns="0" anchor="b"/>
          <a:lstStyle>
            <a:lvl1pPr defTabSz="457200"/>
          </a:lstStyle>
          <a:p>
            <a:r>
              <a:t>Title Text</a:t>
            </a:r>
          </a:p>
        </p:txBody>
      </p:sp>
      <p:grpSp>
        <p:nvGrpSpPr>
          <p:cNvPr id="8925" name="Google Shape;58;p8"/>
          <p:cNvGrpSpPr/>
          <p:nvPr/>
        </p:nvGrpSpPr>
        <p:grpSpPr>
          <a:xfrm>
            <a:off x="-1" y="1120425"/>
            <a:ext cx="719127" cy="41710"/>
            <a:chOff x="0" y="0"/>
            <a:chExt cx="719125" cy="41709"/>
          </a:xfrm>
        </p:grpSpPr>
        <p:sp>
          <p:nvSpPr>
            <p:cNvPr id="8923" name="Google Shape;59;p8"/>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24" name="Google Shape;60;p8"/>
            <p:cNvSpPr/>
            <p:nvPr/>
          </p:nvSpPr>
          <p:spPr>
            <a:xfrm>
              <a:off x="506424" y="8"/>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sp>
        <p:nvSpPr>
          <p:cNvPr id="8926"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Title + 3 columns">
    <p:spTree>
      <p:nvGrpSpPr>
        <p:cNvPr id="1" name=""/>
        <p:cNvGrpSpPr/>
        <p:nvPr/>
      </p:nvGrpSpPr>
      <p:grpSpPr>
        <a:xfrm>
          <a:off x="0" y="0"/>
          <a:ext cx="0" cy="0"/>
          <a:chOff x="0" y="0"/>
          <a:chExt cx="0" cy="0"/>
        </a:xfrm>
      </p:grpSpPr>
      <p:sp>
        <p:nvSpPr>
          <p:cNvPr id="8933" name="Title Text"/>
          <p:cNvSpPr txBox="1">
            <a:spLocks noGrp="1"/>
          </p:cNvSpPr>
          <p:nvPr>
            <p:ph type="title"/>
          </p:nvPr>
        </p:nvSpPr>
        <p:spPr>
          <a:xfrm>
            <a:off x="855300" y="836000"/>
            <a:ext cx="7433400" cy="396301"/>
          </a:xfrm>
          <a:prstGeom prst="rect">
            <a:avLst/>
          </a:prstGeom>
        </p:spPr>
        <p:txBody>
          <a:bodyPr lIns="0" tIns="0" rIns="0" bIns="0" anchor="b"/>
          <a:lstStyle>
            <a:lvl1pPr defTabSz="457200"/>
          </a:lstStyle>
          <a:p>
            <a:r>
              <a:t>Title Text</a:t>
            </a:r>
          </a:p>
        </p:txBody>
      </p:sp>
      <p:sp>
        <p:nvSpPr>
          <p:cNvPr id="8934" name="Body Level One…"/>
          <p:cNvSpPr txBox="1">
            <a:spLocks noGrp="1"/>
          </p:cNvSpPr>
          <p:nvPr>
            <p:ph type="body" sz="quarter" idx="1"/>
          </p:nvPr>
        </p:nvSpPr>
        <p:spPr>
          <a:xfrm>
            <a:off x="855300" y="1353950"/>
            <a:ext cx="2315700" cy="3418200"/>
          </a:xfrm>
          <a:prstGeom prst="rect">
            <a:avLst/>
          </a:prstGeom>
        </p:spPr>
        <p:txBody>
          <a:bodyPr lIns="0" tIns="0" rIns="0" bIns="0"/>
          <a:lstStyle>
            <a:lvl1pPr defTabSz="457200">
              <a:buClr>
                <a:srgbClr val="808080"/>
              </a:buClr>
              <a:buFontTx/>
              <a:buChar char="╸"/>
            </a:lvl1pPr>
            <a:lvl2pPr defTabSz="457200">
              <a:buClr>
                <a:srgbClr val="808080"/>
              </a:buClr>
              <a:buFontTx/>
              <a:buChar char="‧"/>
            </a:lvl2pPr>
            <a:lvl3pPr defTabSz="457200">
              <a:buClr>
                <a:srgbClr val="808080"/>
              </a:buClr>
              <a:buFontTx/>
              <a:buChar char="‧"/>
            </a:lvl3pPr>
            <a:lvl4pPr defTabSz="457200">
              <a:buClr>
                <a:srgbClr val="808080"/>
              </a:buClr>
              <a:buFontTx/>
              <a:buChar char="●"/>
            </a:lvl4pPr>
            <a:lvl5pPr defTabSz="457200">
              <a:buClr>
                <a:srgbClr val="808080"/>
              </a:buClr>
              <a:buFontTx/>
              <a:buChar char="○"/>
            </a:lvl5pPr>
          </a:lstStyle>
          <a:p>
            <a:r>
              <a:t>Body Level One</a:t>
            </a:r>
          </a:p>
          <a:p>
            <a:pPr lvl="1"/>
            <a:r>
              <a:t>Body Level Two</a:t>
            </a:r>
          </a:p>
          <a:p>
            <a:pPr lvl="2"/>
            <a:r>
              <a:t>Body Level Three</a:t>
            </a:r>
          </a:p>
          <a:p>
            <a:pPr lvl="3"/>
            <a:r>
              <a:t>Body Level Four</a:t>
            </a:r>
          </a:p>
          <a:p>
            <a:pPr lvl="4"/>
            <a:r>
              <a:t>Body Level Five</a:t>
            </a:r>
          </a:p>
        </p:txBody>
      </p:sp>
      <p:sp>
        <p:nvSpPr>
          <p:cNvPr id="8935" name="Google Shape;48;p7"/>
          <p:cNvSpPr txBox="1">
            <a:spLocks noGrp="1"/>
          </p:cNvSpPr>
          <p:nvPr>
            <p:ph type="body" sz="quarter" idx="21"/>
          </p:nvPr>
        </p:nvSpPr>
        <p:spPr>
          <a:xfrm>
            <a:off x="3414195" y="1353950"/>
            <a:ext cx="2315701" cy="3418200"/>
          </a:xfrm>
          <a:prstGeom prst="rect">
            <a:avLst/>
          </a:prstGeom>
        </p:spPr>
        <p:txBody>
          <a:bodyPr lIns="0" tIns="0" rIns="0" bIns="0"/>
          <a:lstStyle/>
          <a:p>
            <a:pPr defTabSz="457200">
              <a:buClr>
                <a:srgbClr val="808080"/>
              </a:buClr>
              <a:buFontTx/>
              <a:buChar char="╸"/>
            </a:pPr>
            <a:endParaRPr/>
          </a:p>
        </p:txBody>
      </p:sp>
      <p:sp>
        <p:nvSpPr>
          <p:cNvPr id="8936" name="Google Shape;49;p7"/>
          <p:cNvSpPr txBox="1">
            <a:spLocks noGrp="1"/>
          </p:cNvSpPr>
          <p:nvPr>
            <p:ph type="body" sz="quarter" idx="22"/>
          </p:nvPr>
        </p:nvSpPr>
        <p:spPr>
          <a:xfrm>
            <a:off x="5973090" y="1353950"/>
            <a:ext cx="2315701" cy="3418200"/>
          </a:xfrm>
          <a:prstGeom prst="rect">
            <a:avLst/>
          </a:prstGeom>
        </p:spPr>
        <p:txBody>
          <a:bodyPr lIns="0" tIns="0" rIns="0" bIns="0"/>
          <a:lstStyle/>
          <a:p>
            <a:pPr defTabSz="457200">
              <a:buClr>
                <a:srgbClr val="808080"/>
              </a:buClr>
              <a:buFontTx/>
              <a:buChar char="╸"/>
            </a:pPr>
            <a:endParaRPr/>
          </a:p>
        </p:txBody>
      </p:sp>
      <p:grpSp>
        <p:nvGrpSpPr>
          <p:cNvPr id="8939" name="Google Shape;51;p7"/>
          <p:cNvGrpSpPr/>
          <p:nvPr/>
        </p:nvGrpSpPr>
        <p:grpSpPr>
          <a:xfrm>
            <a:off x="-1" y="1120425"/>
            <a:ext cx="719127" cy="41710"/>
            <a:chOff x="0" y="0"/>
            <a:chExt cx="719125" cy="41709"/>
          </a:xfrm>
        </p:grpSpPr>
        <p:sp>
          <p:nvSpPr>
            <p:cNvPr id="8937" name="Google Shape;52;p7"/>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38" name="Google Shape;53;p7"/>
            <p:cNvSpPr/>
            <p:nvPr/>
          </p:nvSpPr>
          <p:spPr>
            <a:xfrm>
              <a:off x="506424" y="8"/>
              <a:ext cx="212702" cy="41702"/>
            </a:xfrm>
            <a:prstGeom prst="rect">
              <a:avLst/>
            </a:prstGeom>
            <a:solidFill>
              <a:schemeClr val="accent1"/>
            </a:solidFill>
            <a:ln w="12700" cap="flat">
              <a:noFill/>
              <a:miter lim="400000"/>
            </a:ln>
            <a:effectLst/>
          </p:spPr>
          <p:txBody>
            <a:bodyPr wrap="square" lIns="45719" tIns="45719" rIns="45719" bIns="45719" numCol="1" anchor="ctr">
              <a:noAutofit/>
            </a:bodyPr>
            <a:lstStyle/>
            <a:p>
              <a:endParaRPr/>
            </a:p>
          </p:txBody>
        </p:sp>
      </p:grpSp>
      <p:pic>
        <p:nvPicPr>
          <p:cNvPr id="8940" name="Google Shape;54;p7" descr="Google Shape;54;p7"/>
          <p:cNvPicPr>
            <a:picLocks noChangeAspect="1"/>
          </p:cNvPicPr>
          <p:nvPr/>
        </p:nvPicPr>
        <p:blipFill>
          <a:blip r:embed="rId2">
            <a:alphaModFix amt="50000"/>
          </a:blip>
          <a:stretch>
            <a:fillRect/>
          </a:stretch>
        </p:blipFill>
        <p:spPr>
          <a:xfrm>
            <a:off x="7792300" y="47275"/>
            <a:ext cx="1306675" cy="1306675"/>
          </a:xfrm>
          <a:prstGeom prst="rect">
            <a:avLst/>
          </a:prstGeom>
          <a:ln w="12700">
            <a:miter lim="400000"/>
          </a:ln>
        </p:spPr>
      </p:pic>
      <p:sp>
        <p:nvSpPr>
          <p:cNvPr id="8941" name="Slide Number"/>
          <p:cNvSpPr txBox="1">
            <a:spLocks noGrp="1"/>
          </p:cNvSpPr>
          <p:nvPr>
            <p:ph type="sldNum" sz="quarter" idx="2"/>
          </p:nvPr>
        </p:nvSpPr>
        <p:spPr>
          <a:xfrm>
            <a:off x="8813466" y="4824708"/>
            <a:ext cx="210469" cy="197384"/>
          </a:xfrm>
          <a:prstGeom prst="rect">
            <a:avLst/>
          </a:prstGeom>
        </p:spPr>
        <p:txBody>
          <a:bodyPr lIns="0" tIns="0" rIns="0" bIns="0"/>
          <a:lstStyle>
            <a:lvl1pPr algn="ctr">
              <a:defRPr sz="1400"/>
            </a:lvl1pPr>
          </a:lstStyle>
          <a:p>
            <a:fld id="{86CB4B4D-7CA3-9044-876B-883B54F8677D}" type="slidenum">
              <a:t>‹#›</a:t>
            </a:fld>
            <a:endParaRPr/>
          </a:p>
        </p:txBody>
      </p:sp>
    </p:spTree>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1_Content only: white">
    <p:spTree>
      <p:nvGrpSpPr>
        <p:cNvPr id="1" name=""/>
        <p:cNvGrpSpPr/>
        <p:nvPr/>
      </p:nvGrpSpPr>
      <p:grpSpPr>
        <a:xfrm>
          <a:off x="0" y="0"/>
          <a:ext cx="0" cy="0"/>
          <a:chOff x="0" y="0"/>
          <a:chExt cx="0" cy="0"/>
        </a:xfrm>
      </p:grpSpPr>
      <p:sp>
        <p:nvSpPr>
          <p:cNvPr id="8948" name="Rectangle 7"/>
          <p:cNvSpPr/>
          <p:nvPr/>
        </p:nvSpPr>
        <p:spPr>
          <a:xfrm>
            <a:off x="1" y="4911633"/>
            <a:ext cx="9144001" cy="231867"/>
          </a:xfrm>
          <a:prstGeom prst="rect">
            <a:avLst/>
          </a:prstGeom>
          <a:solidFill>
            <a:srgbClr val="0070C0"/>
          </a:solidFill>
          <a:ln w="12700">
            <a:miter lim="400000"/>
          </a:ln>
        </p:spPr>
        <p:txBody>
          <a:bodyPr lIns="45719" rIns="45719" anchor="ctr"/>
          <a:lstStyle/>
          <a:p>
            <a:pPr algn="ctr">
              <a:defRPr sz="1300">
                <a:solidFill>
                  <a:srgbClr val="FFFFFF"/>
                </a:solidFill>
              </a:defRPr>
            </a:pPr>
            <a:endParaRPr/>
          </a:p>
        </p:txBody>
      </p:sp>
      <p:sp>
        <p:nvSpPr>
          <p:cNvPr id="8949" name="Body Level One…"/>
          <p:cNvSpPr txBox="1">
            <a:spLocks noGrp="1"/>
          </p:cNvSpPr>
          <p:nvPr>
            <p:ph type="body" idx="1" hasCustomPrompt="1"/>
          </p:nvPr>
        </p:nvSpPr>
        <p:spPr>
          <a:xfrm>
            <a:off x="518824" y="805063"/>
            <a:ext cx="8015594" cy="3766938"/>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766762" indent="-309562" defTabSz="342900">
              <a:spcBef>
                <a:spcPts val="1300"/>
              </a:spcBef>
              <a:buClr>
                <a:srgbClr val="808080"/>
              </a:buClr>
              <a:buSzPct val="100000"/>
              <a:buFontTx/>
              <a:defRPr sz="1300">
                <a:solidFill>
                  <a:srgbClr val="404041"/>
                </a:solidFill>
              </a:defRPr>
            </a:lvl2pPr>
            <a:lvl3pPr marL="1162050" indent="-247650" defTabSz="342900">
              <a:spcBef>
                <a:spcPts val="1300"/>
              </a:spcBef>
              <a:buClr>
                <a:srgbClr val="808080"/>
              </a:buClr>
              <a:buSzPct val="100000"/>
              <a:buFontTx/>
              <a:defRPr sz="1300">
                <a:solidFill>
                  <a:srgbClr val="404041"/>
                </a:solidFill>
              </a:defRPr>
            </a:lvl3pPr>
            <a:lvl4pPr marL="1619250" indent="-247650" defTabSz="342900">
              <a:spcBef>
                <a:spcPts val="1300"/>
              </a:spcBef>
              <a:buClr>
                <a:srgbClr val="808080"/>
              </a:buClr>
              <a:buSzPct val="100000"/>
              <a:buFontTx/>
              <a:defRPr sz="1300">
                <a:solidFill>
                  <a:srgbClr val="404041"/>
                </a:solidFill>
              </a:defRPr>
            </a:lvl4pPr>
            <a:lvl5pPr marL="2076450" indent="-247650"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8950"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300">
                <a:solidFill>
                  <a:srgbClr val="FFFFFF"/>
                </a:solidFill>
              </a:defRPr>
            </a:pPr>
            <a:endParaRPr/>
          </a:p>
        </p:txBody>
      </p:sp>
      <p:sp>
        <p:nvSpPr>
          <p:cNvPr id="8951" name="Title Text"/>
          <p:cNvSpPr txBox="1">
            <a:spLocks noGrp="1"/>
          </p:cNvSpPr>
          <p:nvPr>
            <p:ph type="title"/>
          </p:nvPr>
        </p:nvSpPr>
        <p:spPr>
          <a:xfrm>
            <a:off x="165464" y="326569"/>
            <a:ext cx="5791200" cy="548252"/>
          </a:xfrm>
          <a:prstGeom prst="rect">
            <a:avLst/>
          </a:prstGeom>
        </p:spPr>
        <p:txBody>
          <a:bodyPr lIns="45719" tIns="45719" rIns="45719" bIns="45719"/>
          <a:lstStyle>
            <a:lvl1pPr defTabSz="457200">
              <a:defRPr sz="3000">
                <a:solidFill>
                  <a:srgbClr val="FFFFFF"/>
                </a:solidFill>
                <a:latin typeface="Tahoma"/>
                <a:ea typeface="Tahoma"/>
                <a:cs typeface="Tahoma"/>
                <a:sym typeface="Tahoma"/>
              </a:defRPr>
            </a:lvl1pPr>
          </a:lstStyle>
          <a:p>
            <a:r>
              <a:t>Title Text</a:t>
            </a:r>
          </a:p>
        </p:txBody>
      </p:sp>
      <p:sp>
        <p:nvSpPr>
          <p:cNvPr id="8952" name="Slide Number"/>
          <p:cNvSpPr txBox="1">
            <a:spLocks noGrp="1"/>
          </p:cNvSpPr>
          <p:nvPr>
            <p:ph type="sldNum" sz="quarter" idx="2"/>
          </p:nvPr>
        </p:nvSpPr>
        <p:spPr>
          <a:xfrm>
            <a:off x="8248367" y="4822179"/>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Title">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8959"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8960"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8961" name="Title Text"/>
          <p:cNvSpPr txBox="1">
            <a:spLocks noGrp="1"/>
          </p:cNvSpPr>
          <p:nvPr>
            <p:ph type="title"/>
          </p:nvPr>
        </p:nvSpPr>
        <p:spPr>
          <a:xfrm>
            <a:off x="855300" y="1363125"/>
            <a:ext cx="5110801" cy="2417100"/>
          </a:xfrm>
          <a:prstGeom prst="rect">
            <a:avLst/>
          </a:prstGeom>
        </p:spPr>
        <p:txBody>
          <a:bodyPr lIns="0" tIns="0" rIns="0" bIns="0"/>
          <a:lstStyle>
            <a:lvl1pPr>
              <a:lnSpc>
                <a:spcPct val="90000"/>
              </a:lnSpc>
              <a:defRPr sz="4800">
                <a:solidFill>
                  <a:srgbClr val="8870A0"/>
                </a:solidFill>
                <a:latin typeface="Barlow"/>
                <a:ea typeface="Barlow"/>
                <a:cs typeface="Barlow"/>
                <a:sym typeface="Barlow"/>
              </a:defRPr>
            </a:lvl1pPr>
          </a:lstStyle>
          <a:p>
            <a:r>
              <a:t>Title Text</a:t>
            </a:r>
          </a:p>
        </p:txBody>
      </p:sp>
      <p:grpSp>
        <p:nvGrpSpPr>
          <p:cNvPr id="8964" name="Google Shape;13;p2"/>
          <p:cNvGrpSpPr/>
          <p:nvPr/>
        </p:nvGrpSpPr>
        <p:grpSpPr>
          <a:xfrm>
            <a:off x="-1" y="2550905"/>
            <a:ext cx="719127" cy="41701"/>
            <a:chOff x="0" y="0"/>
            <a:chExt cx="719125" cy="41700"/>
          </a:xfrm>
        </p:grpSpPr>
        <p:sp>
          <p:nvSpPr>
            <p:cNvPr id="8962" name="Google Shape;14;p2"/>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63" name="Google Shape;15;p2"/>
            <p:cNvSpPr/>
            <p:nvPr/>
          </p:nvSpPr>
          <p:spPr>
            <a:xfrm>
              <a:off x="506424" y="-1"/>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sp>
        <p:nvSpPr>
          <p:cNvPr id="8965" name="Body Level One…"/>
          <p:cNvSpPr txBox="1">
            <a:spLocks noGrp="1"/>
          </p:cNvSpPr>
          <p:nvPr>
            <p:ph type="body" sz="quarter" idx="1"/>
          </p:nvPr>
        </p:nvSpPr>
        <p:spPr>
          <a:xfrm>
            <a:off x="855300" y="3268052"/>
            <a:ext cx="5110801" cy="428101"/>
          </a:xfrm>
          <a:prstGeom prst="rect">
            <a:avLst/>
          </a:prstGeom>
        </p:spPr>
        <p:txBody>
          <a:bodyPr lIns="0" tIns="0" rIns="0" bIns="0"/>
          <a:lstStyle>
            <a:lvl1pPr marL="381000" indent="-304800">
              <a:lnSpc>
                <a:spcPct val="115000"/>
              </a:lnSpc>
              <a:buClrTx/>
              <a:buSzTx/>
              <a:buFontTx/>
              <a:buNone/>
              <a:defRPr sz="2400">
                <a:solidFill>
                  <a:srgbClr val="D1C8DA"/>
                </a:solidFill>
                <a:latin typeface="Barlow Light"/>
                <a:ea typeface="Barlow Light"/>
                <a:cs typeface="Barlow Light"/>
                <a:sym typeface="Barlow Light"/>
              </a:defRPr>
            </a:lvl1pPr>
            <a:lvl2pPr marL="381000" indent="152400">
              <a:lnSpc>
                <a:spcPct val="115000"/>
              </a:lnSpc>
              <a:buClrTx/>
              <a:buSzTx/>
              <a:buFontTx/>
              <a:buNone/>
              <a:defRPr sz="2400">
                <a:solidFill>
                  <a:srgbClr val="D1C8DA"/>
                </a:solidFill>
                <a:latin typeface="Barlow Light"/>
                <a:ea typeface="Barlow Light"/>
                <a:cs typeface="Barlow Light"/>
                <a:sym typeface="Barlow Light"/>
              </a:defRPr>
            </a:lvl2pPr>
            <a:lvl3pPr marL="381000" indent="609600">
              <a:lnSpc>
                <a:spcPct val="115000"/>
              </a:lnSpc>
              <a:buClrTx/>
              <a:buSzTx/>
              <a:buFontTx/>
              <a:buNone/>
              <a:defRPr sz="2400">
                <a:solidFill>
                  <a:srgbClr val="D1C8DA"/>
                </a:solidFill>
                <a:latin typeface="Barlow Light"/>
                <a:ea typeface="Barlow Light"/>
                <a:cs typeface="Barlow Light"/>
                <a:sym typeface="Barlow Light"/>
              </a:defRPr>
            </a:lvl3pPr>
            <a:lvl4pPr marL="381000" indent="1066800">
              <a:lnSpc>
                <a:spcPct val="115000"/>
              </a:lnSpc>
              <a:buClrTx/>
              <a:buSzTx/>
              <a:buFontTx/>
              <a:buNone/>
              <a:defRPr sz="2400">
                <a:solidFill>
                  <a:srgbClr val="D1C8DA"/>
                </a:solidFill>
                <a:latin typeface="Barlow Light"/>
                <a:ea typeface="Barlow Light"/>
                <a:cs typeface="Barlow Light"/>
                <a:sym typeface="Barlow Light"/>
              </a:defRPr>
            </a:lvl4pPr>
            <a:lvl5pPr marL="381000" indent="1524000">
              <a:lnSpc>
                <a:spcPct val="115000"/>
              </a:lnSpc>
              <a:buClrTx/>
              <a:buSzTx/>
              <a:buFontTx/>
              <a:buNone/>
              <a:defRPr sz="2400">
                <a:solidFill>
                  <a:srgbClr val="D1C8DA"/>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896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Section title and description">
    <p:bg>
      <p:bgPr>
        <a:solidFill>
          <a:srgbClr val="E4E6F4"/>
        </a:solidFill>
        <a:effectLst/>
      </p:bgPr>
    </p:bg>
    <p:spTree>
      <p:nvGrpSpPr>
        <p:cNvPr id="1" name=""/>
        <p:cNvGrpSpPr/>
        <p:nvPr/>
      </p:nvGrpSpPr>
      <p:grpSpPr>
        <a:xfrm>
          <a:off x="0" y="0"/>
          <a:ext cx="0" cy="0"/>
          <a:chOff x="0" y="0"/>
          <a:chExt cx="0" cy="0"/>
        </a:xfrm>
      </p:grpSpPr>
      <p:sp>
        <p:nvSpPr>
          <p:cNvPr id="201" name="Body Level One…"/>
          <p:cNvSpPr txBox="1">
            <a:spLocks noGrp="1"/>
          </p:cNvSpPr>
          <p:nvPr>
            <p:ph type="body" sz="quarter" idx="1"/>
          </p:nvPr>
        </p:nvSpPr>
        <p:spPr>
          <a:xfrm>
            <a:off x="719999" y="2358675"/>
            <a:ext cx="3126002" cy="11541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202" name="Title Text"/>
          <p:cNvSpPr txBox="1">
            <a:spLocks noGrp="1"/>
          </p:cNvSpPr>
          <p:nvPr>
            <p:ph type="title"/>
          </p:nvPr>
        </p:nvSpPr>
        <p:spPr>
          <a:xfrm>
            <a:off x="719999" y="1592574"/>
            <a:ext cx="3126002" cy="6819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203" name="Google Shape;139;p9"/>
          <p:cNvSpPr/>
          <p:nvPr/>
        </p:nvSpPr>
        <p:spPr>
          <a:xfrm>
            <a:off x="4244375" y="-380915"/>
            <a:ext cx="5589333" cy="9087215"/>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5"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5"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215" name="Google Shape;140;p9"/>
          <p:cNvGrpSpPr/>
          <p:nvPr/>
        </p:nvGrpSpPr>
        <p:grpSpPr>
          <a:xfrm>
            <a:off x="354233" y="476904"/>
            <a:ext cx="8432660" cy="4189692"/>
            <a:chOff x="0" y="0"/>
            <a:chExt cx="8432658" cy="4189691"/>
          </a:xfrm>
        </p:grpSpPr>
        <p:grpSp>
          <p:nvGrpSpPr>
            <p:cNvPr id="207" name="Google Shape;141;p9"/>
            <p:cNvGrpSpPr/>
            <p:nvPr/>
          </p:nvGrpSpPr>
          <p:grpSpPr>
            <a:xfrm>
              <a:off x="7479875" y="3400607"/>
              <a:ext cx="952784" cy="226345"/>
              <a:chOff x="0" y="0"/>
              <a:chExt cx="952783" cy="226343"/>
            </a:xfrm>
          </p:grpSpPr>
          <p:sp>
            <p:nvSpPr>
              <p:cNvPr id="204" name="Google Shape;142;p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05" name="Google Shape;143;p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06" name="Google Shape;144;p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10" name="Google Shape;145;p9"/>
            <p:cNvGrpSpPr/>
            <p:nvPr/>
          </p:nvGrpSpPr>
          <p:grpSpPr>
            <a:xfrm>
              <a:off x="1874011" y="0"/>
              <a:ext cx="608862" cy="125188"/>
              <a:chOff x="0" y="0"/>
              <a:chExt cx="608860" cy="125187"/>
            </a:xfrm>
          </p:grpSpPr>
          <p:sp>
            <p:nvSpPr>
              <p:cNvPr id="208" name="Google Shape;146;p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09" name="Google Shape;147;p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211" name="Google Shape;148;p9"/>
            <p:cNvSpPr/>
            <p:nvPr/>
          </p:nvSpPr>
          <p:spPr>
            <a:xfrm>
              <a:off x="3862916" y="333795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214" name="Google Shape;149;p9"/>
            <p:cNvGrpSpPr/>
            <p:nvPr/>
          </p:nvGrpSpPr>
          <p:grpSpPr>
            <a:xfrm>
              <a:off x="-1" y="4064344"/>
              <a:ext cx="504018" cy="125348"/>
              <a:chOff x="0" y="0"/>
              <a:chExt cx="504016" cy="125347"/>
            </a:xfrm>
          </p:grpSpPr>
          <p:sp>
            <p:nvSpPr>
              <p:cNvPr id="212" name="Google Shape;150;p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13" name="Google Shape;151;p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2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Subtitle">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8973"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8974"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8975" name="Title Text"/>
          <p:cNvSpPr txBox="1">
            <a:spLocks noGrp="1"/>
          </p:cNvSpPr>
          <p:nvPr>
            <p:ph type="title"/>
          </p:nvPr>
        </p:nvSpPr>
        <p:spPr>
          <a:xfrm>
            <a:off x="855300" y="1534046"/>
            <a:ext cx="5110801" cy="1159802"/>
          </a:xfrm>
          <a:prstGeom prst="rect">
            <a:avLst/>
          </a:prstGeom>
        </p:spPr>
        <p:txBody>
          <a:bodyPr lIns="0" tIns="0" rIns="0" bIns="0" anchor="b"/>
          <a:lstStyle>
            <a:lvl1pPr>
              <a:lnSpc>
                <a:spcPct val="90000"/>
              </a:lnSpc>
              <a:defRPr sz="3600">
                <a:solidFill>
                  <a:srgbClr val="C9874F"/>
                </a:solidFill>
                <a:latin typeface="Barlow"/>
                <a:ea typeface="Barlow"/>
                <a:cs typeface="Barlow"/>
                <a:sym typeface="Barlow"/>
              </a:defRPr>
            </a:lvl1pPr>
          </a:lstStyle>
          <a:p>
            <a:r>
              <a:t>Title Text</a:t>
            </a:r>
          </a:p>
        </p:txBody>
      </p:sp>
      <p:sp>
        <p:nvSpPr>
          <p:cNvPr id="8976" name="Body Level One…"/>
          <p:cNvSpPr txBox="1">
            <a:spLocks noGrp="1"/>
          </p:cNvSpPr>
          <p:nvPr>
            <p:ph type="body" sz="quarter" idx="1"/>
          </p:nvPr>
        </p:nvSpPr>
        <p:spPr>
          <a:xfrm>
            <a:off x="855300" y="2714551"/>
            <a:ext cx="5110801" cy="428101"/>
          </a:xfrm>
          <a:prstGeom prst="rect">
            <a:avLst/>
          </a:prstGeom>
        </p:spPr>
        <p:txBody>
          <a:bodyPr lIns="0" tIns="0" rIns="0" bIns="0"/>
          <a:lstStyle>
            <a:lvl1pPr marL="381000" indent="-304800">
              <a:lnSpc>
                <a:spcPct val="115000"/>
              </a:lnSpc>
              <a:buClrTx/>
              <a:buSzTx/>
              <a:buFontTx/>
              <a:buNone/>
              <a:defRPr sz="2400">
                <a:solidFill>
                  <a:srgbClr val="8870A0"/>
                </a:solidFill>
                <a:latin typeface="Barlow Light"/>
                <a:ea typeface="Barlow Light"/>
                <a:cs typeface="Barlow Light"/>
                <a:sym typeface="Barlow Light"/>
              </a:defRPr>
            </a:lvl1pPr>
            <a:lvl2pPr marL="381000" indent="152400">
              <a:lnSpc>
                <a:spcPct val="115000"/>
              </a:lnSpc>
              <a:buClrTx/>
              <a:buSzTx/>
              <a:buFontTx/>
              <a:buNone/>
              <a:defRPr sz="2400">
                <a:solidFill>
                  <a:srgbClr val="8870A0"/>
                </a:solidFill>
                <a:latin typeface="Barlow Light"/>
                <a:ea typeface="Barlow Light"/>
                <a:cs typeface="Barlow Light"/>
                <a:sym typeface="Barlow Light"/>
              </a:defRPr>
            </a:lvl2pPr>
            <a:lvl3pPr marL="381000" indent="609600">
              <a:lnSpc>
                <a:spcPct val="115000"/>
              </a:lnSpc>
              <a:buClrTx/>
              <a:buSzTx/>
              <a:buFontTx/>
              <a:buNone/>
              <a:defRPr sz="2400">
                <a:solidFill>
                  <a:srgbClr val="8870A0"/>
                </a:solidFill>
                <a:latin typeface="Barlow Light"/>
                <a:ea typeface="Barlow Light"/>
                <a:cs typeface="Barlow Light"/>
                <a:sym typeface="Barlow Light"/>
              </a:defRPr>
            </a:lvl3pPr>
            <a:lvl4pPr marL="381000" indent="1066800">
              <a:lnSpc>
                <a:spcPct val="115000"/>
              </a:lnSpc>
              <a:buClrTx/>
              <a:buSzTx/>
              <a:buFontTx/>
              <a:buNone/>
              <a:defRPr sz="2400">
                <a:solidFill>
                  <a:srgbClr val="8870A0"/>
                </a:solidFill>
                <a:latin typeface="Barlow Light"/>
                <a:ea typeface="Barlow Light"/>
                <a:cs typeface="Barlow Light"/>
                <a:sym typeface="Barlow Light"/>
              </a:defRPr>
            </a:lvl4pPr>
            <a:lvl5pPr marL="381000" indent="1524000">
              <a:lnSpc>
                <a:spcPct val="115000"/>
              </a:lnSpc>
              <a:buClrTx/>
              <a:buSzTx/>
              <a:buFontTx/>
              <a:buNone/>
              <a:defRPr sz="2400">
                <a:solidFill>
                  <a:srgbClr val="8870A0"/>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grpSp>
        <p:nvGrpSpPr>
          <p:cNvPr id="8979" name="Google Shape;20;p3"/>
          <p:cNvGrpSpPr/>
          <p:nvPr/>
        </p:nvGrpSpPr>
        <p:grpSpPr>
          <a:xfrm>
            <a:off x="-1" y="2550905"/>
            <a:ext cx="719127" cy="41701"/>
            <a:chOff x="0" y="0"/>
            <a:chExt cx="719125" cy="41700"/>
          </a:xfrm>
        </p:grpSpPr>
        <p:sp>
          <p:nvSpPr>
            <p:cNvPr id="8977" name="Google Shape;21;p3"/>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8978" name="Google Shape;22;p3"/>
            <p:cNvSpPr/>
            <p:nvPr/>
          </p:nvSpPr>
          <p:spPr>
            <a:xfrm>
              <a:off x="506424" y="-1"/>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sp>
        <p:nvSpPr>
          <p:cNvPr id="89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Quote">
    <p:bg>
      <p:bgPr>
        <a:gradFill flip="none" rotWithShape="1">
          <a:gsLst>
            <a:gs pos="0">
              <a:srgbClr val="FFD966"/>
            </a:gs>
            <a:gs pos="100000">
              <a:srgbClr val="FF9900"/>
            </a:gs>
          </a:gsLst>
          <a:path path="circle">
            <a:fillToRect l="50000" t="50000" r="50000" b="50000"/>
          </a:path>
        </a:gradFill>
        <a:effectLst/>
      </p:bgPr>
    </p:bg>
    <p:spTree>
      <p:nvGrpSpPr>
        <p:cNvPr id="1" name=""/>
        <p:cNvGrpSpPr/>
        <p:nvPr/>
      </p:nvGrpSpPr>
      <p:grpSpPr>
        <a:xfrm>
          <a:off x="0" y="0"/>
          <a:ext cx="0" cy="0"/>
          <a:chOff x="0" y="0"/>
          <a:chExt cx="0" cy="0"/>
        </a:xfrm>
      </p:grpSpPr>
      <p:sp>
        <p:nvSpPr>
          <p:cNvPr id="8987"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8988"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8989" name="Body Level One…"/>
          <p:cNvSpPr txBox="1">
            <a:spLocks noGrp="1"/>
          </p:cNvSpPr>
          <p:nvPr>
            <p:ph type="body" sz="quarter" idx="1"/>
          </p:nvPr>
        </p:nvSpPr>
        <p:spPr>
          <a:xfrm>
            <a:off x="855300" y="2161800"/>
            <a:ext cx="5307001" cy="819900"/>
          </a:xfrm>
          <a:prstGeom prst="rect">
            <a:avLst/>
          </a:prstGeom>
          <a:effectLst>
            <a:outerShdw blurRad="12700" dist="9525" dir="16560000" rotWithShape="0">
              <a:srgbClr val="C9874F"/>
            </a:outerShdw>
          </a:effectLst>
        </p:spPr>
        <p:txBody>
          <a:bodyPr lIns="0" tIns="0" rIns="0" bIns="0" anchor="ctr"/>
          <a:lstStyle>
            <a:lvl1pPr indent="-419100">
              <a:lnSpc>
                <a:spcPct val="115000"/>
              </a:lnSpc>
              <a:buClr>
                <a:srgbClr val="8859B6"/>
              </a:buClr>
              <a:buSzPts val="3000"/>
              <a:buChar char="╸"/>
              <a:defRPr sz="3000" b="1" i="1">
                <a:solidFill>
                  <a:srgbClr val="8859B6"/>
                </a:solidFill>
                <a:latin typeface="Barlow"/>
                <a:ea typeface="Barlow"/>
                <a:cs typeface="Barlow"/>
                <a:sym typeface="Barlow"/>
              </a:defRPr>
            </a:lvl1pPr>
            <a:lvl2pPr indent="-419100">
              <a:lnSpc>
                <a:spcPct val="115000"/>
              </a:lnSpc>
              <a:buClr>
                <a:srgbClr val="8859B6"/>
              </a:buClr>
              <a:buSzPts val="3000"/>
              <a:buChar char="‧"/>
              <a:defRPr sz="3000" b="1" i="1">
                <a:solidFill>
                  <a:srgbClr val="8859B6"/>
                </a:solidFill>
                <a:latin typeface="Barlow"/>
                <a:ea typeface="Barlow"/>
                <a:cs typeface="Barlow"/>
                <a:sym typeface="Barlow"/>
              </a:defRPr>
            </a:lvl2pPr>
            <a:lvl3pPr indent="-419100">
              <a:lnSpc>
                <a:spcPct val="115000"/>
              </a:lnSpc>
              <a:buClr>
                <a:srgbClr val="8859B6"/>
              </a:buClr>
              <a:buSzPts val="3000"/>
              <a:buChar char="‧"/>
              <a:defRPr sz="3000" b="1" i="1">
                <a:solidFill>
                  <a:srgbClr val="8859B6"/>
                </a:solidFill>
                <a:latin typeface="Barlow"/>
                <a:ea typeface="Barlow"/>
                <a:cs typeface="Barlow"/>
                <a:sym typeface="Barlow"/>
              </a:defRPr>
            </a:lvl3pPr>
            <a:lvl4pPr indent="-419100">
              <a:lnSpc>
                <a:spcPct val="115000"/>
              </a:lnSpc>
              <a:buClr>
                <a:srgbClr val="8859B6"/>
              </a:buClr>
              <a:buSzPts val="3000"/>
              <a:buChar char="●"/>
              <a:defRPr sz="3000" b="1" i="1">
                <a:solidFill>
                  <a:srgbClr val="8859B6"/>
                </a:solidFill>
                <a:latin typeface="Barlow"/>
                <a:ea typeface="Barlow"/>
                <a:cs typeface="Barlow"/>
                <a:sym typeface="Barlow"/>
              </a:defRPr>
            </a:lvl4pPr>
            <a:lvl5pPr indent="-419100">
              <a:lnSpc>
                <a:spcPct val="115000"/>
              </a:lnSpc>
              <a:buClr>
                <a:srgbClr val="8859B6"/>
              </a:buClr>
              <a:buSzPts val="3000"/>
              <a:buChar char="○"/>
              <a:defRPr sz="3000" b="1" i="1">
                <a:solidFill>
                  <a:srgbClr val="8859B6"/>
                </a:solidFill>
                <a:latin typeface="Barlow"/>
                <a:ea typeface="Barlow"/>
                <a:cs typeface="Barlow"/>
                <a:sym typeface="Barlow"/>
              </a:defRPr>
            </a:lvl5pPr>
          </a:lstStyle>
          <a:p>
            <a:r>
              <a:t>Body Level One</a:t>
            </a:r>
          </a:p>
          <a:p>
            <a:pPr lvl="1"/>
            <a:r>
              <a:t>Body Level Two</a:t>
            </a:r>
          </a:p>
          <a:p>
            <a:pPr lvl="2"/>
            <a:r>
              <a:t>Body Level Three</a:t>
            </a:r>
          </a:p>
          <a:p>
            <a:pPr lvl="3"/>
            <a:r>
              <a:t>Body Level Four</a:t>
            </a:r>
          </a:p>
          <a:p>
            <a:pPr lvl="4"/>
            <a:r>
              <a:t>Body Level Five</a:t>
            </a:r>
          </a:p>
        </p:txBody>
      </p:sp>
      <p:sp>
        <p:nvSpPr>
          <p:cNvPr id="8990"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sp>
        <p:nvSpPr>
          <p:cNvPr id="8991" name="Google Shape;26;p4"/>
          <p:cNvSpPr/>
          <p:nvPr/>
        </p:nvSpPr>
        <p:spPr>
          <a:xfrm>
            <a:off x="-1" y="2550905"/>
            <a:ext cx="509101" cy="41701"/>
          </a:xfrm>
          <a:prstGeom prst="rect">
            <a:avLst/>
          </a:prstGeom>
          <a:gradFill>
            <a:gsLst>
              <a:gs pos="0">
                <a:srgbClr val="FFFFFF">
                  <a:alpha val="29802"/>
                </a:srgbClr>
              </a:gs>
              <a:gs pos="100000">
                <a:srgbClr val="FFFFFF">
                  <a:alpha val="0"/>
                </a:srgbClr>
              </a:gs>
            </a:gsLst>
            <a:lin ang="10800025"/>
          </a:gradFill>
          <a:ln w="12700">
            <a:miter lim="400000"/>
          </a:ln>
        </p:spPr>
        <p:txBody>
          <a:bodyPr lIns="45719" rIns="45719" anchor="ctr"/>
          <a:lstStyle/>
          <a:p>
            <a:pPr>
              <a:defRPr>
                <a:solidFill>
                  <a:srgbClr val="8859B6"/>
                </a:solidFill>
              </a:defRPr>
            </a:pPr>
            <a:endParaRPr/>
          </a:p>
        </p:txBody>
      </p:sp>
      <p:sp>
        <p:nvSpPr>
          <p:cNvPr id="8992" name="Google Shape;27;p4"/>
          <p:cNvSpPr/>
          <p:nvPr/>
        </p:nvSpPr>
        <p:spPr>
          <a:xfrm>
            <a:off x="506424" y="2550905"/>
            <a:ext cx="212702" cy="41701"/>
          </a:xfrm>
          <a:prstGeom prst="rect">
            <a:avLst/>
          </a:prstGeom>
          <a:solidFill>
            <a:srgbClr val="C9874F"/>
          </a:solidFill>
          <a:ln w="12700">
            <a:miter lim="400000"/>
          </a:ln>
        </p:spPr>
        <p:txBody>
          <a:bodyPr lIns="45719" rIns="45719" anchor="ctr"/>
          <a:lstStyle/>
          <a:p>
            <a:pPr>
              <a:defRPr>
                <a:solidFill>
                  <a:srgbClr val="FFFFFF"/>
                </a:solidFill>
              </a:defRPr>
            </a:pPr>
            <a:endParaRPr/>
          </a:p>
        </p:txBody>
      </p:sp>
    </p:spTree>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itle + 2 columns">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8999"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00"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01" name="Title Text"/>
          <p:cNvSpPr txBox="1">
            <a:spLocks noGrp="1"/>
          </p:cNvSpPr>
          <p:nvPr>
            <p:ph type="title"/>
          </p:nvPr>
        </p:nvSpPr>
        <p:spPr>
          <a:xfrm>
            <a:off x="855300" y="836000"/>
            <a:ext cx="5307001" cy="396301"/>
          </a:xfrm>
          <a:prstGeom prst="rect">
            <a:avLst/>
          </a:prstGeom>
        </p:spPr>
        <p:txBody>
          <a:bodyPr lIns="0" tIns="0" rIns="0" bIns="0" anchor="b"/>
          <a:lstStyle>
            <a:lvl1pPr>
              <a:lnSpc>
                <a:spcPct val="90000"/>
              </a:lnSpc>
              <a:defRPr sz="2400">
                <a:solidFill>
                  <a:srgbClr val="C9874F"/>
                </a:solidFill>
                <a:latin typeface="Barlow"/>
                <a:ea typeface="Barlow"/>
                <a:cs typeface="Barlow"/>
                <a:sym typeface="Barlow"/>
              </a:defRPr>
            </a:lvl1pPr>
          </a:lstStyle>
          <a:p>
            <a:r>
              <a:t>Title Text</a:t>
            </a:r>
          </a:p>
        </p:txBody>
      </p:sp>
      <p:sp>
        <p:nvSpPr>
          <p:cNvPr id="9002" name="Body Level One…"/>
          <p:cNvSpPr txBox="1">
            <a:spLocks noGrp="1"/>
          </p:cNvSpPr>
          <p:nvPr>
            <p:ph type="body" sz="quarter" idx="1"/>
          </p:nvPr>
        </p:nvSpPr>
        <p:spPr>
          <a:xfrm>
            <a:off x="855275" y="1353950"/>
            <a:ext cx="2479501" cy="3418200"/>
          </a:xfrm>
          <a:prstGeom prst="rect">
            <a:avLst/>
          </a:prstGeom>
        </p:spPr>
        <p:txBody>
          <a:bodyPr lIns="0" tIns="0" rIns="0" bIns="0"/>
          <a:lstStyle>
            <a:lvl1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1pPr>
            <a:lvl2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2pPr>
            <a:lvl3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3pPr>
            <a:lvl4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4pPr>
            <a:lvl5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9003" name="Google Shape;39;p6"/>
          <p:cNvSpPr txBox="1">
            <a:spLocks noGrp="1"/>
          </p:cNvSpPr>
          <p:nvPr>
            <p:ph type="body" sz="quarter" idx="21"/>
          </p:nvPr>
        </p:nvSpPr>
        <p:spPr>
          <a:xfrm>
            <a:off x="3682698" y="1353950"/>
            <a:ext cx="2479501" cy="3418200"/>
          </a:xfrm>
          <a:prstGeom prst="rect">
            <a:avLst/>
          </a:prstGeom>
        </p:spPr>
        <p:txBody>
          <a:bodyPr lIns="0" tIns="0" rIns="0" bIns="0"/>
          <a:lstStyle/>
          <a:p>
            <a:pPr indent="-355600">
              <a:lnSpc>
                <a:spcPct val="115000"/>
              </a:lnSpc>
              <a:buClr>
                <a:srgbClr val="8870A0"/>
              </a:buClr>
              <a:buSzPts val="2000"/>
              <a:buChar char="╸"/>
              <a:defRPr sz="2000">
                <a:solidFill>
                  <a:srgbClr val="FFFFFF"/>
                </a:solidFill>
                <a:latin typeface="Barlow Light"/>
                <a:ea typeface="Barlow Light"/>
                <a:cs typeface="Barlow Light"/>
                <a:sym typeface="Barlow Light"/>
              </a:defRPr>
            </a:pPr>
            <a:endParaRPr/>
          </a:p>
        </p:txBody>
      </p:sp>
      <p:sp>
        <p:nvSpPr>
          <p:cNvPr id="9004"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07" name="Google Shape;41;p6"/>
          <p:cNvGrpSpPr/>
          <p:nvPr/>
        </p:nvGrpSpPr>
        <p:grpSpPr>
          <a:xfrm>
            <a:off x="-1" y="1120425"/>
            <a:ext cx="719127" cy="41710"/>
            <a:chOff x="0" y="0"/>
            <a:chExt cx="719125" cy="41709"/>
          </a:xfrm>
        </p:grpSpPr>
        <p:sp>
          <p:nvSpPr>
            <p:cNvPr id="9005" name="Google Shape;42;p6"/>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06" name="Google Shape;43;p6"/>
            <p:cNvSpPr/>
            <p:nvPr/>
          </p:nvSpPr>
          <p:spPr>
            <a:xfrm>
              <a:off x="506424" y="8"/>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pic>
        <p:nvPicPr>
          <p:cNvPr id="9008" name="Google Shape;44;p6" descr="Google Shape;44;p6"/>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Tree>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Title + 3 columns">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9015"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16"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17" name="Title Text"/>
          <p:cNvSpPr txBox="1">
            <a:spLocks noGrp="1"/>
          </p:cNvSpPr>
          <p:nvPr>
            <p:ph type="title"/>
          </p:nvPr>
        </p:nvSpPr>
        <p:spPr>
          <a:xfrm>
            <a:off x="855300" y="836000"/>
            <a:ext cx="7433400" cy="396301"/>
          </a:xfrm>
          <a:prstGeom prst="rect">
            <a:avLst/>
          </a:prstGeom>
        </p:spPr>
        <p:txBody>
          <a:bodyPr lIns="0" tIns="0" rIns="0" bIns="0" anchor="b"/>
          <a:lstStyle>
            <a:lvl1pPr>
              <a:lnSpc>
                <a:spcPct val="90000"/>
              </a:lnSpc>
              <a:defRPr sz="2400">
                <a:solidFill>
                  <a:srgbClr val="C9874F"/>
                </a:solidFill>
                <a:latin typeface="Barlow"/>
                <a:ea typeface="Barlow"/>
                <a:cs typeface="Barlow"/>
                <a:sym typeface="Barlow"/>
              </a:defRPr>
            </a:lvl1pPr>
          </a:lstStyle>
          <a:p>
            <a:r>
              <a:t>Title Text</a:t>
            </a:r>
          </a:p>
        </p:txBody>
      </p:sp>
      <p:sp>
        <p:nvSpPr>
          <p:cNvPr id="9018" name="Body Level One…"/>
          <p:cNvSpPr txBox="1">
            <a:spLocks noGrp="1"/>
          </p:cNvSpPr>
          <p:nvPr>
            <p:ph type="body" sz="quarter" idx="1"/>
          </p:nvPr>
        </p:nvSpPr>
        <p:spPr>
          <a:xfrm>
            <a:off x="855300" y="1353950"/>
            <a:ext cx="2315700" cy="3418200"/>
          </a:xfrm>
          <a:prstGeom prst="rect">
            <a:avLst/>
          </a:prstGeom>
        </p:spPr>
        <p:txBody>
          <a:bodyPr lIns="0" tIns="0" rIns="0" bIns="0"/>
          <a:lstStyle>
            <a:lvl1pPr>
              <a:lnSpc>
                <a:spcPct val="115000"/>
              </a:lnSpc>
              <a:buClr>
                <a:srgbClr val="8870A0"/>
              </a:buClr>
              <a:buChar char="╸"/>
              <a:defRPr>
                <a:solidFill>
                  <a:srgbClr val="FFFFFF"/>
                </a:solidFill>
                <a:latin typeface="Barlow Light"/>
                <a:ea typeface="Barlow Light"/>
                <a:cs typeface="Barlow Light"/>
                <a:sym typeface="Barlow Light"/>
              </a:defRPr>
            </a:lvl1pPr>
            <a:lvl2pPr>
              <a:lnSpc>
                <a:spcPct val="115000"/>
              </a:lnSpc>
              <a:buClr>
                <a:srgbClr val="8870A0"/>
              </a:buClr>
              <a:buChar char="‧"/>
              <a:defRPr>
                <a:solidFill>
                  <a:srgbClr val="FFFFFF"/>
                </a:solidFill>
                <a:latin typeface="Barlow Light"/>
                <a:ea typeface="Barlow Light"/>
                <a:cs typeface="Barlow Light"/>
                <a:sym typeface="Barlow Light"/>
              </a:defRPr>
            </a:lvl2pPr>
            <a:lvl3pPr>
              <a:lnSpc>
                <a:spcPct val="115000"/>
              </a:lnSpc>
              <a:buClr>
                <a:srgbClr val="8870A0"/>
              </a:buClr>
              <a:buChar char="‧"/>
              <a:defRPr>
                <a:solidFill>
                  <a:srgbClr val="FFFFFF"/>
                </a:solidFill>
                <a:latin typeface="Barlow Light"/>
                <a:ea typeface="Barlow Light"/>
                <a:cs typeface="Barlow Light"/>
                <a:sym typeface="Barlow Light"/>
              </a:defRPr>
            </a:lvl3pPr>
            <a:lvl4pPr>
              <a:lnSpc>
                <a:spcPct val="115000"/>
              </a:lnSpc>
              <a:buClr>
                <a:srgbClr val="8870A0"/>
              </a:buClr>
              <a:buChar char="●"/>
              <a:defRPr>
                <a:solidFill>
                  <a:srgbClr val="FFFFFF"/>
                </a:solidFill>
                <a:latin typeface="Barlow Light"/>
                <a:ea typeface="Barlow Light"/>
                <a:cs typeface="Barlow Light"/>
                <a:sym typeface="Barlow Light"/>
              </a:defRPr>
            </a:lvl4pPr>
            <a:lvl5pPr>
              <a:lnSpc>
                <a:spcPct val="115000"/>
              </a:lnSpc>
              <a:buClr>
                <a:srgbClr val="8870A0"/>
              </a:buClr>
              <a:buChar char="○"/>
              <a:defRPr>
                <a:solidFill>
                  <a:srgbClr val="FFFFFF"/>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9019" name="Google Shape;48;p7"/>
          <p:cNvSpPr txBox="1">
            <a:spLocks noGrp="1"/>
          </p:cNvSpPr>
          <p:nvPr>
            <p:ph type="body" sz="quarter" idx="21"/>
          </p:nvPr>
        </p:nvSpPr>
        <p:spPr>
          <a:xfrm>
            <a:off x="3414195" y="1353950"/>
            <a:ext cx="2315701" cy="3418200"/>
          </a:xfrm>
          <a:prstGeom prst="rect">
            <a:avLst/>
          </a:prstGeom>
        </p:spPr>
        <p:txBody>
          <a:bodyPr lIns="0" tIns="0" rIns="0" bIns="0"/>
          <a:lstStyle/>
          <a:p>
            <a:pPr>
              <a:lnSpc>
                <a:spcPct val="115000"/>
              </a:lnSpc>
              <a:buClr>
                <a:srgbClr val="8870A0"/>
              </a:buClr>
              <a:buChar char="╸"/>
              <a:defRPr>
                <a:solidFill>
                  <a:srgbClr val="FFFFFF"/>
                </a:solidFill>
                <a:latin typeface="Barlow Light"/>
                <a:ea typeface="Barlow Light"/>
                <a:cs typeface="Barlow Light"/>
                <a:sym typeface="Barlow Light"/>
              </a:defRPr>
            </a:pPr>
            <a:endParaRPr/>
          </a:p>
        </p:txBody>
      </p:sp>
      <p:sp>
        <p:nvSpPr>
          <p:cNvPr id="9020" name="Google Shape;49;p7"/>
          <p:cNvSpPr txBox="1">
            <a:spLocks noGrp="1"/>
          </p:cNvSpPr>
          <p:nvPr>
            <p:ph type="body" sz="quarter" idx="22"/>
          </p:nvPr>
        </p:nvSpPr>
        <p:spPr>
          <a:xfrm>
            <a:off x="5973090" y="1353950"/>
            <a:ext cx="2315701" cy="3418200"/>
          </a:xfrm>
          <a:prstGeom prst="rect">
            <a:avLst/>
          </a:prstGeom>
        </p:spPr>
        <p:txBody>
          <a:bodyPr lIns="0" tIns="0" rIns="0" bIns="0"/>
          <a:lstStyle/>
          <a:p>
            <a:pPr>
              <a:lnSpc>
                <a:spcPct val="115000"/>
              </a:lnSpc>
              <a:buClr>
                <a:srgbClr val="8870A0"/>
              </a:buClr>
              <a:buChar char="╸"/>
              <a:defRPr>
                <a:solidFill>
                  <a:srgbClr val="FFFFFF"/>
                </a:solidFill>
                <a:latin typeface="Barlow Light"/>
                <a:ea typeface="Barlow Light"/>
                <a:cs typeface="Barlow Light"/>
                <a:sym typeface="Barlow Light"/>
              </a:defRPr>
            </a:pPr>
            <a:endParaRPr/>
          </a:p>
        </p:txBody>
      </p:sp>
      <p:sp>
        <p:nvSpPr>
          <p:cNvPr id="9021"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24" name="Google Shape;51;p7"/>
          <p:cNvGrpSpPr/>
          <p:nvPr/>
        </p:nvGrpSpPr>
        <p:grpSpPr>
          <a:xfrm>
            <a:off x="-1" y="1120425"/>
            <a:ext cx="719127" cy="41710"/>
            <a:chOff x="0" y="0"/>
            <a:chExt cx="719125" cy="41709"/>
          </a:xfrm>
        </p:grpSpPr>
        <p:sp>
          <p:nvSpPr>
            <p:cNvPr id="9022" name="Google Shape;52;p7"/>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23" name="Google Shape;53;p7"/>
            <p:cNvSpPr/>
            <p:nvPr/>
          </p:nvSpPr>
          <p:spPr>
            <a:xfrm>
              <a:off x="506424" y="8"/>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pic>
        <p:nvPicPr>
          <p:cNvPr id="9025" name="Google Shape;54;p7" descr="Google Shape;54;p7"/>
          <p:cNvPicPr>
            <a:picLocks noChangeAspect="1"/>
          </p:cNvPicPr>
          <p:nvPr/>
        </p:nvPicPr>
        <p:blipFill>
          <a:blip r:embed="rId2">
            <a:alphaModFix amt="50000"/>
          </a:blip>
          <a:stretch>
            <a:fillRect/>
          </a:stretch>
        </p:blipFill>
        <p:spPr>
          <a:xfrm>
            <a:off x="7792300" y="47275"/>
            <a:ext cx="1306675" cy="1306675"/>
          </a:xfrm>
          <a:prstGeom prst="rect">
            <a:avLst/>
          </a:prstGeom>
          <a:ln w="12700">
            <a:miter lim="400000"/>
          </a:ln>
        </p:spPr>
      </p:pic>
    </p:spTree>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9032"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33"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34" name="Title Text"/>
          <p:cNvSpPr txBox="1">
            <a:spLocks noGrp="1"/>
          </p:cNvSpPr>
          <p:nvPr>
            <p:ph type="title"/>
          </p:nvPr>
        </p:nvSpPr>
        <p:spPr>
          <a:xfrm>
            <a:off x="855300" y="836000"/>
            <a:ext cx="5307001" cy="396301"/>
          </a:xfrm>
          <a:prstGeom prst="rect">
            <a:avLst/>
          </a:prstGeom>
        </p:spPr>
        <p:txBody>
          <a:bodyPr lIns="0" tIns="0" rIns="0" bIns="0" anchor="b"/>
          <a:lstStyle>
            <a:lvl1pPr>
              <a:lnSpc>
                <a:spcPct val="90000"/>
              </a:lnSpc>
              <a:defRPr sz="2400">
                <a:solidFill>
                  <a:srgbClr val="C9874F"/>
                </a:solidFill>
                <a:latin typeface="Barlow"/>
                <a:ea typeface="Barlow"/>
                <a:cs typeface="Barlow"/>
                <a:sym typeface="Barlow"/>
              </a:defRPr>
            </a:lvl1pPr>
          </a:lstStyle>
          <a:p>
            <a:r>
              <a:t>Title Text</a:t>
            </a:r>
          </a:p>
        </p:txBody>
      </p:sp>
      <p:sp>
        <p:nvSpPr>
          <p:cNvPr id="9035"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38" name="Google Shape;58;p8"/>
          <p:cNvGrpSpPr/>
          <p:nvPr/>
        </p:nvGrpSpPr>
        <p:grpSpPr>
          <a:xfrm>
            <a:off x="-1" y="1120425"/>
            <a:ext cx="719127" cy="41710"/>
            <a:chOff x="0" y="0"/>
            <a:chExt cx="719125" cy="41709"/>
          </a:xfrm>
        </p:grpSpPr>
        <p:sp>
          <p:nvSpPr>
            <p:cNvPr id="9036" name="Google Shape;59;p8"/>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37" name="Google Shape;60;p8"/>
            <p:cNvSpPr/>
            <p:nvPr/>
          </p:nvSpPr>
          <p:spPr>
            <a:xfrm>
              <a:off x="506424" y="8"/>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Caption">
    <p:bg>
      <p:bgPr>
        <a:gradFill flip="none" rotWithShape="1">
          <a:gsLst>
            <a:gs pos="0">
              <a:srgbClr val="8859B6"/>
            </a:gs>
            <a:gs pos="100000">
              <a:srgbClr val="0E0918"/>
            </a:gs>
          </a:gsLst>
          <a:path path="circle">
            <a:fillToRect l="50000" t="50000" r="50000" b="50000"/>
          </a:path>
        </a:gradFill>
        <a:effectLst/>
      </p:bgPr>
    </p:bg>
    <p:spTree>
      <p:nvGrpSpPr>
        <p:cNvPr id="1" name=""/>
        <p:cNvGrpSpPr/>
        <p:nvPr/>
      </p:nvGrpSpPr>
      <p:grpSpPr>
        <a:xfrm>
          <a:off x="0" y="0"/>
          <a:ext cx="0" cy="0"/>
          <a:chOff x="0" y="0"/>
          <a:chExt cx="0" cy="0"/>
        </a:xfrm>
      </p:grpSpPr>
      <p:sp>
        <p:nvSpPr>
          <p:cNvPr id="9045" name="Google Shape;9;p1"/>
          <p:cNvSpPr/>
          <p:nvPr/>
        </p:nvSpPr>
        <p:spPr>
          <a:xfrm>
            <a:off x="-1" y="5096950"/>
            <a:ext cx="8719802" cy="46501"/>
          </a:xfrm>
          <a:prstGeom prst="rect">
            <a:avLst/>
          </a:prstGeom>
          <a:gradFill>
            <a:gsLst>
              <a:gs pos="0">
                <a:srgbClr val="FFFFFF">
                  <a:alpha val="29800"/>
                </a:srgbClr>
              </a:gs>
              <a:gs pos="100000">
                <a:srgbClr val="FFFFFF">
                  <a:alpha val="29800"/>
                </a:srgbClr>
              </a:gs>
            </a:gsLst>
            <a:lin ang="10800025"/>
          </a:gradFill>
          <a:ln w="12700">
            <a:miter lim="400000"/>
          </a:ln>
        </p:spPr>
        <p:txBody>
          <a:bodyPr lIns="45719" rIns="45719" anchor="ctr"/>
          <a:lstStyle/>
          <a:p>
            <a:endParaRPr/>
          </a:p>
        </p:txBody>
      </p:sp>
      <p:sp>
        <p:nvSpPr>
          <p:cNvPr id="9046" name="Google Shape;10;p1"/>
          <p:cNvSpPr/>
          <p:nvPr/>
        </p:nvSpPr>
        <p:spPr>
          <a:xfrm>
            <a:off x="8693400" y="5096950"/>
            <a:ext cx="450601" cy="46501"/>
          </a:xfrm>
          <a:prstGeom prst="rect">
            <a:avLst/>
          </a:prstGeom>
          <a:solidFill>
            <a:srgbClr val="FC6399"/>
          </a:solidFill>
          <a:ln w="12700">
            <a:miter lim="400000"/>
          </a:ln>
        </p:spPr>
        <p:txBody>
          <a:bodyPr lIns="45719" rIns="45719" anchor="ctr"/>
          <a:lstStyle/>
          <a:p>
            <a:endParaRPr/>
          </a:p>
        </p:txBody>
      </p:sp>
      <p:sp>
        <p:nvSpPr>
          <p:cNvPr id="9047" name="Body Level One…"/>
          <p:cNvSpPr txBox="1">
            <a:spLocks noGrp="1"/>
          </p:cNvSpPr>
          <p:nvPr>
            <p:ph type="body" sz="quarter" idx="1"/>
          </p:nvPr>
        </p:nvSpPr>
        <p:spPr>
          <a:xfrm>
            <a:off x="855300" y="4406300"/>
            <a:ext cx="7433400" cy="311401"/>
          </a:xfrm>
          <a:prstGeom prst="rect">
            <a:avLst/>
          </a:prstGeom>
        </p:spPr>
        <p:txBody>
          <a:bodyPr lIns="0" tIns="0" rIns="0" bIns="0"/>
          <a:lstStyle>
            <a:lvl1pPr marL="228600" indent="0">
              <a:lnSpc>
                <a:spcPct val="115000"/>
              </a:lnSpc>
              <a:spcBef>
                <a:spcPts val="800"/>
              </a:spcBef>
              <a:buClrTx/>
              <a:buSzTx/>
              <a:buFontTx/>
              <a:buNone/>
              <a:defRPr>
                <a:solidFill>
                  <a:srgbClr val="FFFFFF"/>
                </a:solidFill>
                <a:latin typeface="Barlow Light"/>
                <a:ea typeface="Barlow Light"/>
                <a:cs typeface="Barlow Light"/>
                <a:sym typeface="Barlow Light"/>
              </a:defRPr>
            </a:lvl1pPr>
            <a:lvl2pPr marL="819150" indent="-285750">
              <a:lnSpc>
                <a:spcPct val="115000"/>
              </a:lnSpc>
              <a:spcBef>
                <a:spcPts val="800"/>
              </a:spcBef>
              <a:buClrTx/>
              <a:buFontTx/>
              <a:buChar char="‧"/>
              <a:defRPr>
                <a:solidFill>
                  <a:srgbClr val="FFFFFF"/>
                </a:solidFill>
                <a:latin typeface="Barlow Light"/>
                <a:ea typeface="Barlow Light"/>
                <a:cs typeface="Barlow Light"/>
                <a:sym typeface="Barlow Light"/>
              </a:defRPr>
            </a:lvl2pPr>
            <a:lvl3pPr marL="1276350" indent="-285750">
              <a:lnSpc>
                <a:spcPct val="115000"/>
              </a:lnSpc>
              <a:spcBef>
                <a:spcPts val="800"/>
              </a:spcBef>
              <a:buClrTx/>
              <a:buFontTx/>
              <a:buChar char="‧"/>
              <a:defRPr>
                <a:solidFill>
                  <a:srgbClr val="FFFFFF"/>
                </a:solidFill>
                <a:latin typeface="Barlow Light"/>
                <a:ea typeface="Barlow Light"/>
                <a:cs typeface="Barlow Light"/>
                <a:sym typeface="Barlow Light"/>
              </a:defRPr>
            </a:lvl3pPr>
            <a:lvl4pPr marL="1733550" indent="-285750">
              <a:lnSpc>
                <a:spcPct val="115000"/>
              </a:lnSpc>
              <a:spcBef>
                <a:spcPts val="800"/>
              </a:spcBef>
              <a:buClrTx/>
              <a:buFontTx/>
              <a:buChar char="●"/>
              <a:defRPr>
                <a:solidFill>
                  <a:srgbClr val="FFFFFF"/>
                </a:solidFill>
                <a:latin typeface="Barlow Light"/>
                <a:ea typeface="Barlow Light"/>
                <a:cs typeface="Barlow Light"/>
                <a:sym typeface="Barlow Light"/>
              </a:defRPr>
            </a:lvl4pPr>
            <a:lvl5pPr marL="2190750" indent="-285750">
              <a:lnSpc>
                <a:spcPct val="115000"/>
              </a:lnSpc>
              <a:spcBef>
                <a:spcPts val="800"/>
              </a:spcBef>
              <a:buClrTx/>
              <a:buFontTx/>
              <a:buChar char="○"/>
              <a:defRPr>
                <a:solidFill>
                  <a:srgbClr val="FFFFFF"/>
                </a:solidFill>
                <a:latin typeface="Barlow Light"/>
                <a:ea typeface="Barlow Light"/>
                <a:cs typeface="Barlow Light"/>
                <a:sym typeface="Barlow Light"/>
              </a:defRPr>
            </a:lvl5pPr>
          </a:lstStyle>
          <a:p>
            <a:r>
              <a:t>Body Level One</a:t>
            </a:r>
          </a:p>
          <a:p>
            <a:pPr lvl="1"/>
            <a:r>
              <a:t>Body Level Two</a:t>
            </a:r>
          </a:p>
          <a:p>
            <a:pPr lvl="2"/>
            <a:r>
              <a:t>Body Level Three</a:t>
            </a:r>
          </a:p>
          <a:p>
            <a:pPr lvl="3"/>
            <a:r>
              <a:t>Body Level Four</a:t>
            </a:r>
          </a:p>
          <a:p>
            <a:pPr lvl="4"/>
            <a:r>
              <a:t>Body Level Five</a:t>
            </a:r>
          </a:p>
        </p:txBody>
      </p:sp>
      <p:sp>
        <p:nvSpPr>
          <p:cNvPr id="9048" name="Slide Number"/>
          <p:cNvSpPr txBox="1">
            <a:spLocks noGrp="1"/>
          </p:cNvSpPr>
          <p:nvPr>
            <p:ph type="sldNum" sz="quarter" idx="2"/>
          </p:nvPr>
        </p:nvSpPr>
        <p:spPr>
          <a:xfrm>
            <a:off x="8820529" y="4821799"/>
            <a:ext cx="196343" cy="203201"/>
          </a:xfrm>
          <a:prstGeom prst="rect">
            <a:avLst/>
          </a:prstGeom>
        </p:spPr>
        <p:txBody>
          <a:bodyPr lIns="0" tIns="0" rIns="0" bIns="0"/>
          <a:lstStyle>
            <a:lvl1pPr algn="ctr">
              <a:defRPr sz="1300">
                <a:solidFill>
                  <a:srgbClr val="FC6399"/>
                </a:solidFill>
                <a:latin typeface="Barlow Light"/>
                <a:ea typeface="Barlow Light"/>
                <a:cs typeface="Barlow Light"/>
                <a:sym typeface="Barlow Light"/>
              </a:defRPr>
            </a:lvl1pPr>
          </a:lstStyle>
          <a:p>
            <a:fld id="{86CB4B4D-7CA3-9044-876B-883B54F8677D}" type="slidenum">
              <a:t>‹#›</a:t>
            </a:fld>
            <a:endParaRPr/>
          </a:p>
        </p:txBody>
      </p:sp>
      <p:grpSp>
        <p:nvGrpSpPr>
          <p:cNvPr id="9051" name="Google Shape;64;p9"/>
          <p:cNvGrpSpPr/>
          <p:nvPr/>
        </p:nvGrpSpPr>
        <p:grpSpPr>
          <a:xfrm>
            <a:off x="-1" y="4541156"/>
            <a:ext cx="719127" cy="41701"/>
            <a:chOff x="0" y="0"/>
            <a:chExt cx="719125" cy="41700"/>
          </a:xfrm>
        </p:grpSpPr>
        <p:sp>
          <p:nvSpPr>
            <p:cNvPr id="9049" name="Google Shape;65;p9"/>
            <p:cNvSpPr/>
            <p:nvPr/>
          </p:nvSpPr>
          <p:spPr>
            <a:xfrm>
              <a:off x="-1" y="-1"/>
              <a:ext cx="509101" cy="41702"/>
            </a:xfrm>
            <a:prstGeom prst="rect">
              <a:avLst/>
            </a:prstGeom>
            <a:gradFill flip="none" rotWithShape="1">
              <a:gsLst>
                <a:gs pos="0">
                  <a:srgbClr val="FFFFFF">
                    <a:alpha val="29802"/>
                  </a:srgbClr>
                </a:gs>
                <a:gs pos="100000">
                  <a:srgbClr val="FFFFFF">
                    <a:alpha val="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050" name="Google Shape;66;p9"/>
            <p:cNvSpPr/>
            <p:nvPr/>
          </p:nvSpPr>
          <p:spPr>
            <a:xfrm>
              <a:off x="506424" y="-1"/>
              <a:ext cx="212702" cy="41702"/>
            </a:xfrm>
            <a:prstGeom prst="rect">
              <a:avLst/>
            </a:prstGeom>
            <a:solidFill>
              <a:srgbClr val="C9874F"/>
            </a:solidFill>
            <a:ln w="12700" cap="flat">
              <a:noFill/>
              <a:miter lim="400000"/>
            </a:ln>
            <a:effectLst/>
          </p:spPr>
          <p:txBody>
            <a:bodyPr wrap="square" lIns="45719" tIns="45719" rIns="45719" bIns="45719" numCol="1" anchor="ctr">
              <a:noAutofit/>
            </a:bodyPr>
            <a:lstStyle/>
            <a:p>
              <a:endParaRPr/>
            </a:p>
          </p:txBody>
        </p:sp>
      </p:grpSp>
      <p:pic>
        <p:nvPicPr>
          <p:cNvPr id="9052" name="Google Shape;67;p9" descr="Google Shape;67;p9"/>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Tree>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9059" name="Title Text"/>
          <p:cNvSpPr txBox="1">
            <a:spLocks noGrp="1"/>
          </p:cNvSpPr>
          <p:nvPr>
            <p:ph type="title"/>
          </p:nvPr>
        </p:nvSpPr>
        <p:spPr>
          <a:xfrm>
            <a:off x="1143000" y="841771"/>
            <a:ext cx="6858000" cy="1790701"/>
          </a:xfrm>
          <a:prstGeom prst="rect">
            <a:avLst/>
          </a:prstGeom>
        </p:spPr>
        <p:txBody>
          <a:bodyPr lIns="45719" tIns="45719" rIns="45719" bIns="45719" anchor="b"/>
          <a:lstStyle>
            <a:lvl1pPr algn="ctr" defTabSz="514350">
              <a:lnSpc>
                <a:spcPct val="90000"/>
              </a:lnSpc>
              <a:defRPr sz="3300" b="0">
                <a:latin typeface="Calibri Light"/>
                <a:ea typeface="Calibri Light"/>
                <a:cs typeface="Calibri Light"/>
                <a:sym typeface="Calibri Light"/>
              </a:defRPr>
            </a:lvl1pPr>
          </a:lstStyle>
          <a:p>
            <a:r>
              <a:t>Title Text</a:t>
            </a:r>
          </a:p>
        </p:txBody>
      </p:sp>
      <p:sp>
        <p:nvSpPr>
          <p:cNvPr id="9060" name="Body Level One…"/>
          <p:cNvSpPr txBox="1">
            <a:spLocks noGrp="1"/>
          </p:cNvSpPr>
          <p:nvPr>
            <p:ph type="body" sz="quarter" idx="1"/>
          </p:nvPr>
        </p:nvSpPr>
        <p:spPr>
          <a:xfrm>
            <a:off x="1143000" y="2701527"/>
            <a:ext cx="6858000" cy="1241823"/>
          </a:xfrm>
          <a:prstGeom prst="rect">
            <a:avLst/>
          </a:prstGeom>
        </p:spPr>
        <p:txBody>
          <a:bodyPr lIns="45719" tIns="45719" rIns="45719" bIns="45719"/>
          <a:lstStyle>
            <a:lvl1pPr marL="0" indent="0" algn="ctr" defTabSz="514350">
              <a:lnSpc>
                <a:spcPct val="90000"/>
              </a:lnSpc>
              <a:spcBef>
                <a:spcPts val="500"/>
              </a:spcBef>
              <a:buClrTx/>
              <a:buSzTx/>
              <a:buFontTx/>
              <a:buNone/>
              <a:defRPr sz="1300">
                <a:latin typeface="Calibri"/>
                <a:ea typeface="Calibri"/>
                <a:cs typeface="Calibri"/>
                <a:sym typeface="Calibri"/>
              </a:defRPr>
            </a:lvl1pPr>
            <a:lvl2pPr marL="0" indent="257175" algn="ctr" defTabSz="514350">
              <a:lnSpc>
                <a:spcPct val="90000"/>
              </a:lnSpc>
              <a:spcBef>
                <a:spcPts val="500"/>
              </a:spcBef>
              <a:buClrTx/>
              <a:buSzTx/>
              <a:buFontTx/>
              <a:buNone/>
              <a:defRPr sz="1300">
                <a:latin typeface="Calibri"/>
                <a:ea typeface="Calibri"/>
                <a:cs typeface="Calibri"/>
                <a:sym typeface="Calibri"/>
              </a:defRPr>
            </a:lvl2pPr>
            <a:lvl3pPr marL="0" indent="514350" algn="ctr" defTabSz="514350">
              <a:lnSpc>
                <a:spcPct val="90000"/>
              </a:lnSpc>
              <a:spcBef>
                <a:spcPts val="500"/>
              </a:spcBef>
              <a:buClrTx/>
              <a:buSzTx/>
              <a:buFontTx/>
              <a:buNone/>
              <a:defRPr sz="1300">
                <a:latin typeface="Calibri"/>
                <a:ea typeface="Calibri"/>
                <a:cs typeface="Calibri"/>
                <a:sym typeface="Calibri"/>
              </a:defRPr>
            </a:lvl3pPr>
            <a:lvl4pPr marL="0" indent="771525" algn="ctr" defTabSz="514350">
              <a:lnSpc>
                <a:spcPct val="90000"/>
              </a:lnSpc>
              <a:spcBef>
                <a:spcPts val="500"/>
              </a:spcBef>
              <a:buClrTx/>
              <a:buSzTx/>
              <a:buFontTx/>
              <a:buNone/>
              <a:defRPr sz="1300">
                <a:latin typeface="Calibri"/>
                <a:ea typeface="Calibri"/>
                <a:cs typeface="Calibri"/>
                <a:sym typeface="Calibri"/>
              </a:defRPr>
            </a:lvl4pPr>
            <a:lvl5pPr marL="0" indent="1028700" algn="ctr" defTabSz="514350">
              <a:lnSpc>
                <a:spcPct val="90000"/>
              </a:lnSpc>
              <a:spcBef>
                <a:spcPts val="500"/>
              </a:spcBef>
              <a:buClrTx/>
              <a:buSzTx/>
              <a:buFontTx/>
              <a:buNone/>
              <a:defRPr sz="13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61"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9068" name="Title Text"/>
          <p:cNvSpPr txBox="1">
            <a:spLocks noGrp="1"/>
          </p:cNvSpPr>
          <p:nvPr>
            <p:ph type="title"/>
          </p:nvPr>
        </p:nvSpPr>
        <p:spPr>
          <a:xfrm>
            <a:off x="628650" y="273846"/>
            <a:ext cx="7886700"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069" name="Body Level One…"/>
          <p:cNvSpPr txBox="1">
            <a:spLocks noGrp="1"/>
          </p:cNvSpPr>
          <p:nvPr>
            <p:ph type="body" idx="1"/>
          </p:nvPr>
        </p:nvSpPr>
        <p:spPr>
          <a:xfrm>
            <a:off x="628650" y="1369219"/>
            <a:ext cx="7886700" cy="3263504"/>
          </a:xfrm>
          <a:prstGeom prst="rect">
            <a:avLst/>
          </a:prstGeom>
        </p:spPr>
        <p:txBody>
          <a:bodyPr lIns="45719" tIns="45719" rIns="45719" bIns="45719"/>
          <a:lstStyle>
            <a:lvl1pPr marL="128587" indent="-128587" defTabSz="514350">
              <a:lnSpc>
                <a:spcPct val="90000"/>
              </a:lnSpc>
              <a:spcBef>
                <a:spcPts val="500"/>
              </a:spcBef>
              <a:buClrTx/>
              <a:buSzPct val="100000"/>
              <a:buFont typeface="Arial"/>
              <a:buChar char="•"/>
              <a:defRPr sz="1500">
                <a:latin typeface="Calibri"/>
                <a:ea typeface="Calibri"/>
                <a:cs typeface="Calibri"/>
                <a:sym typeface="Calibri"/>
              </a:defRPr>
            </a:lvl1pPr>
            <a:lvl2pPr marL="405545" indent="-148370" defTabSz="514350">
              <a:lnSpc>
                <a:spcPct val="90000"/>
              </a:lnSpc>
              <a:spcBef>
                <a:spcPts val="500"/>
              </a:spcBef>
              <a:buClrTx/>
              <a:buSzPct val="100000"/>
              <a:buFont typeface="Arial"/>
              <a:buChar char="•"/>
              <a:defRPr sz="1500">
                <a:latin typeface="Calibri"/>
                <a:ea typeface="Calibri"/>
                <a:cs typeface="Calibri"/>
                <a:sym typeface="Calibri"/>
              </a:defRPr>
            </a:lvl2pPr>
            <a:lvl3pPr marL="689697" indent="-175347" defTabSz="514350">
              <a:lnSpc>
                <a:spcPct val="90000"/>
              </a:lnSpc>
              <a:spcBef>
                <a:spcPts val="500"/>
              </a:spcBef>
              <a:buClrTx/>
              <a:buSzPct val="100000"/>
              <a:buFont typeface="Arial"/>
              <a:defRPr sz="1500">
                <a:latin typeface="Calibri"/>
                <a:ea typeface="Calibri"/>
                <a:cs typeface="Calibri"/>
                <a:sym typeface="Calibri"/>
              </a:defRPr>
            </a:lvl3pPr>
            <a:lvl4pPr marL="964407" indent="-192882" defTabSz="514350">
              <a:lnSpc>
                <a:spcPct val="90000"/>
              </a:lnSpc>
              <a:spcBef>
                <a:spcPts val="500"/>
              </a:spcBef>
              <a:buClrTx/>
              <a:buSzPct val="100000"/>
              <a:buFont typeface="Arial"/>
              <a:buChar char="•"/>
              <a:defRPr sz="1500">
                <a:latin typeface="Calibri"/>
                <a:ea typeface="Calibri"/>
                <a:cs typeface="Calibri"/>
                <a:sym typeface="Calibri"/>
              </a:defRPr>
            </a:lvl4pPr>
            <a:lvl5pPr marL="1221582" indent="-192882" defTabSz="514350">
              <a:lnSpc>
                <a:spcPct val="90000"/>
              </a:lnSpc>
              <a:spcBef>
                <a:spcPts val="500"/>
              </a:spcBef>
              <a:buClrTx/>
              <a:buSzPct val="100000"/>
              <a:buFont typeface="Arial"/>
              <a:buChar char="•"/>
              <a:defRPr sz="15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70"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9077" name="Title Text"/>
          <p:cNvSpPr txBox="1">
            <a:spLocks noGrp="1"/>
          </p:cNvSpPr>
          <p:nvPr>
            <p:ph type="title"/>
          </p:nvPr>
        </p:nvSpPr>
        <p:spPr>
          <a:xfrm>
            <a:off x="623887" y="1282304"/>
            <a:ext cx="7886701" cy="2139554"/>
          </a:xfrm>
          <a:prstGeom prst="rect">
            <a:avLst/>
          </a:prstGeom>
        </p:spPr>
        <p:txBody>
          <a:bodyPr lIns="45719" tIns="45719" rIns="45719" bIns="45719" anchor="b"/>
          <a:lstStyle>
            <a:lvl1pPr defTabSz="514350">
              <a:lnSpc>
                <a:spcPct val="90000"/>
              </a:lnSpc>
              <a:defRPr sz="3300" b="0">
                <a:latin typeface="Calibri Light"/>
                <a:ea typeface="Calibri Light"/>
                <a:cs typeface="Calibri Light"/>
                <a:sym typeface="Calibri Light"/>
              </a:defRPr>
            </a:lvl1pPr>
          </a:lstStyle>
          <a:p>
            <a:r>
              <a:t>Title Text</a:t>
            </a:r>
          </a:p>
        </p:txBody>
      </p:sp>
      <p:sp>
        <p:nvSpPr>
          <p:cNvPr id="9078" name="Body Level One…"/>
          <p:cNvSpPr txBox="1">
            <a:spLocks noGrp="1"/>
          </p:cNvSpPr>
          <p:nvPr>
            <p:ph type="body" sz="quarter" idx="1"/>
          </p:nvPr>
        </p:nvSpPr>
        <p:spPr>
          <a:xfrm>
            <a:off x="623887" y="3442098"/>
            <a:ext cx="7886701" cy="1125141"/>
          </a:xfrm>
          <a:prstGeom prst="rect">
            <a:avLst/>
          </a:prstGeom>
        </p:spPr>
        <p:txBody>
          <a:bodyPr lIns="45719" tIns="45719" rIns="45719" bIns="45719"/>
          <a:lstStyle>
            <a:lvl1pPr marL="0" indent="0" defTabSz="514350">
              <a:lnSpc>
                <a:spcPct val="90000"/>
              </a:lnSpc>
              <a:spcBef>
                <a:spcPts val="500"/>
              </a:spcBef>
              <a:buClrTx/>
              <a:buSzTx/>
              <a:buFontTx/>
              <a:buNone/>
              <a:defRPr sz="1300">
                <a:solidFill>
                  <a:srgbClr val="888888"/>
                </a:solidFill>
                <a:latin typeface="Calibri"/>
                <a:ea typeface="Calibri"/>
                <a:cs typeface="Calibri"/>
                <a:sym typeface="Calibri"/>
              </a:defRPr>
            </a:lvl1pPr>
            <a:lvl2pPr marL="0" indent="257175" defTabSz="514350">
              <a:lnSpc>
                <a:spcPct val="90000"/>
              </a:lnSpc>
              <a:spcBef>
                <a:spcPts val="500"/>
              </a:spcBef>
              <a:buClrTx/>
              <a:buSzTx/>
              <a:buFontTx/>
              <a:buNone/>
              <a:defRPr sz="1300">
                <a:solidFill>
                  <a:srgbClr val="888888"/>
                </a:solidFill>
                <a:latin typeface="Calibri"/>
                <a:ea typeface="Calibri"/>
                <a:cs typeface="Calibri"/>
                <a:sym typeface="Calibri"/>
              </a:defRPr>
            </a:lvl2pPr>
            <a:lvl3pPr marL="0" indent="514350" defTabSz="514350">
              <a:lnSpc>
                <a:spcPct val="90000"/>
              </a:lnSpc>
              <a:spcBef>
                <a:spcPts val="500"/>
              </a:spcBef>
              <a:buClrTx/>
              <a:buSzTx/>
              <a:buFontTx/>
              <a:buNone/>
              <a:defRPr sz="1300">
                <a:solidFill>
                  <a:srgbClr val="888888"/>
                </a:solidFill>
                <a:latin typeface="Calibri"/>
                <a:ea typeface="Calibri"/>
                <a:cs typeface="Calibri"/>
                <a:sym typeface="Calibri"/>
              </a:defRPr>
            </a:lvl3pPr>
            <a:lvl4pPr marL="0" indent="771525" defTabSz="514350">
              <a:lnSpc>
                <a:spcPct val="90000"/>
              </a:lnSpc>
              <a:spcBef>
                <a:spcPts val="500"/>
              </a:spcBef>
              <a:buClrTx/>
              <a:buSzTx/>
              <a:buFontTx/>
              <a:buNone/>
              <a:defRPr sz="1300">
                <a:solidFill>
                  <a:srgbClr val="888888"/>
                </a:solidFill>
                <a:latin typeface="Calibri"/>
                <a:ea typeface="Calibri"/>
                <a:cs typeface="Calibri"/>
                <a:sym typeface="Calibri"/>
              </a:defRPr>
            </a:lvl4pPr>
            <a:lvl5pPr marL="0" indent="1028700" defTabSz="514350">
              <a:lnSpc>
                <a:spcPct val="90000"/>
              </a:lnSpc>
              <a:spcBef>
                <a:spcPts val="500"/>
              </a:spcBef>
              <a:buClrTx/>
              <a:buSzTx/>
              <a:buFontTx/>
              <a:buNone/>
              <a:defRPr sz="13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79"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9086" name="Title Text"/>
          <p:cNvSpPr txBox="1">
            <a:spLocks noGrp="1"/>
          </p:cNvSpPr>
          <p:nvPr>
            <p:ph type="title"/>
          </p:nvPr>
        </p:nvSpPr>
        <p:spPr>
          <a:xfrm>
            <a:off x="628650" y="273846"/>
            <a:ext cx="7886700"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087" name="Body Level One…"/>
          <p:cNvSpPr txBox="1">
            <a:spLocks noGrp="1"/>
          </p:cNvSpPr>
          <p:nvPr>
            <p:ph type="body" sz="half" idx="1"/>
          </p:nvPr>
        </p:nvSpPr>
        <p:spPr>
          <a:xfrm>
            <a:off x="628650" y="1369219"/>
            <a:ext cx="3886200" cy="3263504"/>
          </a:xfrm>
          <a:prstGeom prst="rect">
            <a:avLst/>
          </a:prstGeom>
        </p:spPr>
        <p:txBody>
          <a:bodyPr lIns="45719" tIns="45719" rIns="45719" bIns="45719"/>
          <a:lstStyle>
            <a:lvl1pPr marL="128587" indent="-128587" defTabSz="514350">
              <a:lnSpc>
                <a:spcPct val="90000"/>
              </a:lnSpc>
              <a:spcBef>
                <a:spcPts val="500"/>
              </a:spcBef>
              <a:buClrTx/>
              <a:buSzPct val="100000"/>
              <a:buFont typeface="Arial"/>
              <a:buChar char="•"/>
              <a:defRPr sz="1500">
                <a:latin typeface="Calibri"/>
                <a:ea typeface="Calibri"/>
                <a:cs typeface="Calibri"/>
                <a:sym typeface="Calibri"/>
              </a:defRPr>
            </a:lvl1pPr>
            <a:lvl2pPr marL="405545" indent="-148370" defTabSz="514350">
              <a:lnSpc>
                <a:spcPct val="90000"/>
              </a:lnSpc>
              <a:spcBef>
                <a:spcPts val="500"/>
              </a:spcBef>
              <a:buClrTx/>
              <a:buSzPct val="100000"/>
              <a:buFont typeface="Arial"/>
              <a:buChar char="•"/>
              <a:defRPr sz="1500">
                <a:latin typeface="Calibri"/>
                <a:ea typeface="Calibri"/>
                <a:cs typeface="Calibri"/>
                <a:sym typeface="Calibri"/>
              </a:defRPr>
            </a:lvl2pPr>
            <a:lvl3pPr marL="689697" indent="-175347" defTabSz="514350">
              <a:lnSpc>
                <a:spcPct val="90000"/>
              </a:lnSpc>
              <a:spcBef>
                <a:spcPts val="500"/>
              </a:spcBef>
              <a:buClrTx/>
              <a:buSzPct val="100000"/>
              <a:buFont typeface="Arial"/>
              <a:defRPr sz="1500">
                <a:latin typeface="Calibri"/>
                <a:ea typeface="Calibri"/>
                <a:cs typeface="Calibri"/>
                <a:sym typeface="Calibri"/>
              </a:defRPr>
            </a:lvl3pPr>
            <a:lvl4pPr marL="964407" indent="-192882" defTabSz="514350">
              <a:lnSpc>
                <a:spcPct val="90000"/>
              </a:lnSpc>
              <a:spcBef>
                <a:spcPts val="500"/>
              </a:spcBef>
              <a:buClrTx/>
              <a:buSzPct val="100000"/>
              <a:buFont typeface="Arial"/>
              <a:buChar char="•"/>
              <a:defRPr sz="1500">
                <a:latin typeface="Calibri"/>
                <a:ea typeface="Calibri"/>
                <a:cs typeface="Calibri"/>
                <a:sym typeface="Calibri"/>
              </a:defRPr>
            </a:lvl4pPr>
            <a:lvl5pPr marL="1221582" indent="-192882" defTabSz="514350">
              <a:lnSpc>
                <a:spcPct val="90000"/>
              </a:lnSpc>
              <a:spcBef>
                <a:spcPts val="500"/>
              </a:spcBef>
              <a:buClrTx/>
              <a:buSzPct val="100000"/>
              <a:buFont typeface="Arial"/>
              <a:buChar char="•"/>
              <a:defRPr sz="15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88"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Caption">
    <p:bg>
      <p:bgPr>
        <a:solidFill>
          <a:srgbClr val="E4E6F4"/>
        </a:solidFill>
        <a:effectLst/>
      </p:bgPr>
    </p:bg>
    <p:spTree>
      <p:nvGrpSpPr>
        <p:cNvPr id="1" name=""/>
        <p:cNvGrpSpPr/>
        <p:nvPr/>
      </p:nvGrpSpPr>
      <p:grpSpPr>
        <a:xfrm>
          <a:off x="0" y="0"/>
          <a:ext cx="0" cy="0"/>
          <a:chOff x="0" y="0"/>
          <a:chExt cx="0" cy="0"/>
        </a:xfrm>
      </p:grpSpPr>
      <p:grpSp>
        <p:nvGrpSpPr>
          <p:cNvPr id="226" name="Google Shape;153;p10"/>
          <p:cNvGrpSpPr/>
          <p:nvPr/>
        </p:nvGrpSpPr>
        <p:grpSpPr>
          <a:xfrm>
            <a:off x="1736250" y="3019084"/>
            <a:ext cx="5671500" cy="1584884"/>
            <a:chOff x="0" y="0"/>
            <a:chExt cx="5671499" cy="1584883"/>
          </a:xfrm>
        </p:grpSpPr>
        <p:sp>
          <p:nvSpPr>
            <p:cNvPr id="223" name="Google Shape;154;p10"/>
            <p:cNvSpPr/>
            <p:nvPr/>
          </p:nvSpPr>
          <p:spPr>
            <a:xfrm>
              <a:off x="0" y="149683"/>
              <a:ext cx="5671500" cy="1435201"/>
            </a:xfrm>
            <a:prstGeom prst="roundRect">
              <a:avLst>
                <a:gd name="adj" fmla="val 50000"/>
              </a:avLst>
            </a:prstGeom>
            <a:solidFill>
              <a:srgbClr val="FFFFFF"/>
            </a:solidFill>
            <a:ln w="12700" cap="flat">
              <a:noFill/>
              <a:miter lim="400000"/>
            </a:ln>
            <a:effectLst/>
          </p:spPr>
          <p:txBody>
            <a:bodyPr wrap="square" lIns="45719" tIns="45719" rIns="45719" bIns="45719" numCol="1" anchor="ctr">
              <a:noAutofit/>
            </a:bodyPr>
            <a:lstStyle/>
            <a:p>
              <a:endParaRPr/>
            </a:p>
          </p:txBody>
        </p:sp>
        <p:sp>
          <p:nvSpPr>
            <p:cNvPr id="224" name="Google Shape;155;p10"/>
            <p:cNvSpPr/>
            <p:nvPr/>
          </p:nvSpPr>
          <p:spPr>
            <a:xfrm rot="19799956">
              <a:off x="245986"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sp>
          <p:nvSpPr>
            <p:cNvPr id="225" name="Google Shape;156;p10"/>
            <p:cNvSpPr/>
            <p:nvPr/>
          </p:nvSpPr>
          <p:spPr>
            <a:xfrm rot="1800044" flipH="1">
              <a:off x="5246142"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grpSp>
      <p:sp>
        <p:nvSpPr>
          <p:cNvPr id="227" name="Title Text"/>
          <p:cNvSpPr txBox="1">
            <a:spLocks noGrp="1"/>
          </p:cNvSpPr>
          <p:nvPr>
            <p:ph type="title"/>
          </p:nvPr>
        </p:nvSpPr>
        <p:spPr>
          <a:xfrm>
            <a:off x="1948050" y="3363924"/>
            <a:ext cx="5247900" cy="1125601"/>
          </a:xfrm>
          <a:prstGeom prst="rect">
            <a:avLst/>
          </a:prstGeom>
        </p:spPr>
        <p:txBody>
          <a:bodyPr lIns="91424" tIns="91424" rIns="91424" bIns="91424"/>
          <a:lstStyle>
            <a:lvl1pPr algn="ctr">
              <a:defRPr sz="3600">
                <a:solidFill>
                  <a:srgbClr val="2A284C"/>
                </a:solidFill>
                <a:latin typeface="Oswald"/>
                <a:ea typeface="Oswald"/>
                <a:cs typeface="Oswald"/>
                <a:sym typeface="Oswald"/>
              </a:defRPr>
            </a:lvl1pPr>
          </a:lstStyle>
          <a:p>
            <a:r>
              <a:t>Title Text</a:t>
            </a:r>
          </a:p>
        </p:txBody>
      </p:sp>
      <p:sp>
        <p:nvSpPr>
          <p:cNvPr id="2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9095" name="Title Text"/>
          <p:cNvSpPr txBox="1">
            <a:spLocks noGrp="1"/>
          </p:cNvSpPr>
          <p:nvPr>
            <p:ph type="title"/>
          </p:nvPr>
        </p:nvSpPr>
        <p:spPr>
          <a:xfrm>
            <a:off x="629841" y="273846"/>
            <a:ext cx="7886701"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096" name="Body Level One…"/>
          <p:cNvSpPr txBox="1">
            <a:spLocks noGrp="1"/>
          </p:cNvSpPr>
          <p:nvPr>
            <p:ph type="body" sz="quarter" idx="1"/>
          </p:nvPr>
        </p:nvSpPr>
        <p:spPr>
          <a:xfrm>
            <a:off x="629841" y="1260871"/>
            <a:ext cx="3868341" cy="617935"/>
          </a:xfrm>
          <a:prstGeom prst="rect">
            <a:avLst/>
          </a:prstGeom>
        </p:spPr>
        <p:txBody>
          <a:bodyPr lIns="45719" tIns="45719" rIns="45719" bIns="45719" anchor="b"/>
          <a:lstStyle>
            <a:lvl1pPr marL="0" indent="0" defTabSz="514350">
              <a:lnSpc>
                <a:spcPct val="90000"/>
              </a:lnSpc>
              <a:spcBef>
                <a:spcPts val="500"/>
              </a:spcBef>
              <a:buClrTx/>
              <a:buSzTx/>
              <a:buFontTx/>
              <a:buNone/>
              <a:defRPr sz="1300" b="1">
                <a:latin typeface="Calibri"/>
                <a:ea typeface="Calibri"/>
                <a:cs typeface="Calibri"/>
                <a:sym typeface="Calibri"/>
              </a:defRPr>
            </a:lvl1pPr>
            <a:lvl2pPr marL="0" indent="257175" defTabSz="514350">
              <a:lnSpc>
                <a:spcPct val="90000"/>
              </a:lnSpc>
              <a:spcBef>
                <a:spcPts val="500"/>
              </a:spcBef>
              <a:buClrTx/>
              <a:buSzTx/>
              <a:buFontTx/>
              <a:buNone/>
              <a:defRPr sz="1300" b="1">
                <a:latin typeface="Calibri"/>
                <a:ea typeface="Calibri"/>
                <a:cs typeface="Calibri"/>
                <a:sym typeface="Calibri"/>
              </a:defRPr>
            </a:lvl2pPr>
            <a:lvl3pPr marL="0" indent="514350" defTabSz="514350">
              <a:lnSpc>
                <a:spcPct val="90000"/>
              </a:lnSpc>
              <a:spcBef>
                <a:spcPts val="500"/>
              </a:spcBef>
              <a:buClrTx/>
              <a:buSzTx/>
              <a:buFontTx/>
              <a:buNone/>
              <a:defRPr sz="1300" b="1">
                <a:latin typeface="Calibri"/>
                <a:ea typeface="Calibri"/>
                <a:cs typeface="Calibri"/>
                <a:sym typeface="Calibri"/>
              </a:defRPr>
            </a:lvl3pPr>
            <a:lvl4pPr marL="0" indent="771525" defTabSz="514350">
              <a:lnSpc>
                <a:spcPct val="90000"/>
              </a:lnSpc>
              <a:spcBef>
                <a:spcPts val="500"/>
              </a:spcBef>
              <a:buClrTx/>
              <a:buSzTx/>
              <a:buFontTx/>
              <a:buNone/>
              <a:defRPr sz="1300" b="1">
                <a:latin typeface="Calibri"/>
                <a:ea typeface="Calibri"/>
                <a:cs typeface="Calibri"/>
                <a:sym typeface="Calibri"/>
              </a:defRPr>
            </a:lvl4pPr>
            <a:lvl5pPr marL="0" indent="1028700" defTabSz="514350">
              <a:lnSpc>
                <a:spcPct val="90000"/>
              </a:lnSpc>
              <a:spcBef>
                <a:spcPts val="500"/>
              </a:spcBef>
              <a:buClrTx/>
              <a:buSzTx/>
              <a:buFontTx/>
              <a:buNone/>
              <a:defRPr sz="13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097" name="Text Placeholder 4"/>
          <p:cNvSpPr>
            <a:spLocks noGrp="1"/>
          </p:cNvSpPr>
          <p:nvPr>
            <p:ph type="body" sz="quarter" idx="21"/>
          </p:nvPr>
        </p:nvSpPr>
        <p:spPr>
          <a:xfrm>
            <a:off x="4629151" y="1260871"/>
            <a:ext cx="3887392" cy="617935"/>
          </a:xfrm>
          <a:prstGeom prst="rect">
            <a:avLst/>
          </a:prstGeom>
        </p:spPr>
        <p:txBody>
          <a:bodyPr lIns="45719" tIns="45719" rIns="45719" bIns="45719" anchor="b"/>
          <a:lstStyle/>
          <a:p>
            <a:pPr marL="0" indent="0" defTabSz="514350">
              <a:lnSpc>
                <a:spcPct val="90000"/>
              </a:lnSpc>
              <a:spcBef>
                <a:spcPts val="500"/>
              </a:spcBef>
              <a:buClrTx/>
              <a:buSzTx/>
              <a:buFontTx/>
              <a:buNone/>
              <a:defRPr sz="1300" b="1">
                <a:latin typeface="Calibri"/>
                <a:ea typeface="Calibri"/>
                <a:cs typeface="Calibri"/>
                <a:sym typeface="Calibri"/>
              </a:defRPr>
            </a:pPr>
            <a:endParaRPr/>
          </a:p>
        </p:txBody>
      </p:sp>
      <p:sp>
        <p:nvSpPr>
          <p:cNvPr id="9098"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105" name="Title Text"/>
          <p:cNvSpPr txBox="1">
            <a:spLocks noGrp="1"/>
          </p:cNvSpPr>
          <p:nvPr>
            <p:ph type="title"/>
          </p:nvPr>
        </p:nvSpPr>
        <p:spPr>
          <a:xfrm>
            <a:off x="628650" y="273846"/>
            <a:ext cx="7886700" cy="994172"/>
          </a:xfrm>
          <a:prstGeom prst="rect">
            <a:avLst/>
          </a:prstGeom>
        </p:spPr>
        <p:txBody>
          <a:bodyPr lIns="45719" tIns="45719" rIns="45719" bIns="45719"/>
          <a:lstStyle>
            <a:lvl1pPr defTabSz="514350">
              <a:lnSpc>
                <a:spcPct val="90000"/>
              </a:lnSpc>
              <a:defRPr sz="2400" b="0">
                <a:latin typeface="Calibri Light"/>
                <a:ea typeface="Calibri Light"/>
                <a:cs typeface="Calibri Light"/>
                <a:sym typeface="Calibri Light"/>
              </a:defRPr>
            </a:lvl1pPr>
          </a:lstStyle>
          <a:p>
            <a:r>
              <a:t>Title Text</a:t>
            </a:r>
          </a:p>
        </p:txBody>
      </p:sp>
      <p:sp>
        <p:nvSpPr>
          <p:cNvPr id="9106"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9113"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9120"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514350">
              <a:lnSpc>
                <a:spcPct val="90000"/>
              </a:lnSpc>
              <a:defRPr sz="1800" b="0">
                <a:latin typeface="Calibri Light"/>
                <a:ea typeface="Calibri Light"/>
                <a:cs typeface="Calibri Light"/>
                <a:sym typeface="Calibri Light"/>
              </a:defRPr>
            </a:lvl1pPr>
          </a:lstStyle>
          <a:p>
            <a:r>
              <a:t>Title Text</a:t>
            </a:r>
          </a:p>
        </p:txBody>
      </p:sp>
      <p:sp>
        <p:nvSpPr>
          <p:cNvPr id="9121" name="Body Level One…"/>
          <p:cNvSpPr txBox="1">
            <a:spLocks noGrp="1"/>
          </p:cNvSpPr>
          <p:nvPr>
            <p:ph type="body" sz="half" idx="1"/>
          </p:nvPr>
        </p:nvSpPr>
        <p:spPr>
          <a:xfrm>
            <a:off x="3887391" y="740570"/>
            <a:ext cx="4629151" cy="3655221"/>
          </a:xfrm>
          <a:prstGeom prst="rect">
            <a:avLst/>
          </a:prstGeom>
        </p:spPr>
        <p:txBody>
          <a:bodyPr lIns="45719" tIns="45719" rIns="45719" bIns="45719"/>
          <a:lstStyle>
            <a:lvl1pPr marL="128587" indent="-128587" defTabSz="514350">
              <a:lnSpc>
                <a:spcPct val="90000"/>
              </a:lnSpc>
              <a:spcBef>
                <a:spcPts val="500"/>
              </a:spcBef>
              <a:buClrTx/>
              <a:buSzPct val="100000"/>
              <a:buFont typeface="Arial"/>
              <a:buChar char="•"/>
              <a:defRPr>
                <a:latin typeface="Calibri"/>
                <a:ea typeface="Calibri"/>
                <a:cs typeface="Calibri"/>
                <a:sym typeface="Calibri"/>
              </a:defRPr>
            </a:lvl1pPr>
            <a:lvl2pPr marL="411480" indent="-154305" defTabSz="514350">
              <a:lnSpc>
                <a:spcPct val="90000"/>
              </a:lnSpc>
              <a:spcBef>
                <a:spcPts val="500"/>
              </a:spcBef>
              <a:buClrTx/>
              <a:buSzPct val="100000"/>
              <a:buFont typeface="Arial"/>
              <a:buChar char="•"/>
              <a:defRPr>
                <a:latin typeface="Calibri"/>
                <a:ea typeface="Calibri"/>
                <a:cs typeface="Calibri"/>
                <a:sym typeface="Calibri"/>
              </a:defRPr>
            </a:lvl2pPr>
            <a:lvl3pPr marL="692394" indent="-178044" defTabSz="514350">
              <a:lnSpc>
                <a:spcPct val="90000"/>
              </a:lnSpc>
              <a:spcBef>
                <a:spcPts val="500"/>
              </a:spcBef>
              <a:buClrTx/>
              <a:buSzPct val="100000"/>
              <a:buFont typeface="Arial"/>
              <a:defRPr>
                <a:latin typeface="Calibri"/>
                <a:ea typeface="Calibri"/>
                <a:cs typeface="Calibri"/>
                <a:sym typeface="Calibri"/>
              </a:defRPr>
            </a:lvl3pPr>
            <a:lvl4pPr marL="981941" indent="-210416" defTabSz="514350">
              <a:lnSpc>
                <a:spcPct val="90000"/>
              </a:lnSpc>
              <a:spcBef>
                <a:spcPts val="500"/>
              </a:spcBef>
              <a:buClrTx/>
              <a:buSzPct val="100000"/>
              <a:buFont typeface="Arial"/>
              <a:buChar char="•"/>
              <a:defRPr>
                <a:latin typeface="Calibri"/>
                <a:ea typeface="Calibri"/>
                <a:cs typeface="Calibri"/>
                <a:sym typeface="Calibri"/>
              </a:defRPr>
            </a:lvl4pPr>
            <a:lvl5pPr marL="1239116" indent="-210416" defTabSz="514350">
              <a:lnSpc>
                <a:spcPct val="90000"/>
              </a:lnSpc>
              <a:spcBef>
                <a:spcPts val="500"/>
              </a:spcBef>
              <a:buClrTx/>
              <a:buSzPct val="100000"/>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quarter" idx="21"/>
          </p:nvPr>
        </p:nvSpPr>
        <p:spPr>
          <a:xfrm>
            <a:off x="629840" y="1543050"/>
            <a:ext cx="2949180" cy="2858692"/>
          </a:xfrm>
          <a:prstGeom prst="rect">
            <a:avLst/>
          </a:prstGeom>
        </p:spPr>
        <p:txBody>
          <a:bodyPr lIns="45719" tIns="45719" rIns="45719" bIns="45719"/>
          <a:lstStyle/>
          <a:p>
            <a:pPr marL="0" indent="0" defTabSz="514350">
              <a:lnSpc>
                <a:spcPct val="90000"/>
              </a:lnSpc>
              <a:spcBef>
                <a:spcPts val="500"/>
              </a:spcBef>
              <a:buClrTx/>
              <a:buSzTx/>
              <a:buFontTx/>
              <a:buNone/>
              <a:defRPr sz="900">
                <a:latin typeface="Calibri"/>
                <a:ea typeface="Calibri"/>
                <a:cs typeface="Calibri"/>
                <a:sym typeface="Calibri"/>
              </a:defRPr>
            </a:pPr>
            <a:endParaRPr/>
          </a:p>
        </p:txBody>
      </p:sp>
      <p:sp>
        <p:nvSpPr>
          <p:cNvPr id="9123"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9130"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514350">
              <a:lnSpc>
                <a:spcPct val="90000"/>
              </a:lnSpc>
              <a:defRPr sz="1800" b="0">
                <a:latin typeface="Calibri Light"/>
                <a:ea typeface="Calibri Light"/>
                <a:cs typeface="Calibri Light"/>
                <a:sym typeface="Calibri Light"/>
              </a:defRPr>
            </a:lvl1pPr>
          </a:lstStyle>
          <a:p>
            <a:r>
              <a:t>Title Text</a:t>
            </a:r>
          </a:p>
        </p:txBody>
      </p:sp>
      <p:sp>
        <p:nvSpPr>
          <p:cNvPr id="9131" name="Picture Placeholder 2"/>
          <p:cNvSpPr>
            <a:spLocks noGrp="1"/>
          </p:cNvSpPr>
          <p:nvPr>
            <p:ph type="pic" sz="half" idx="21"/>
          </p:nvPr>
        </p:nvSpPr>
        <p:spPr>
          <a:xfrm>
            <a:off x="3887391" y="740570"/>
            <a:ext cx="4629151" cy="3655221"/>
          </a:xfrm>
          <a:prstGeom prst="rect">
            <a:avLst/>
          </a:prstGeom>
        </p:spPr>
        <p:txBody>
          <a:bodyPr lIns="91439" tIns="45719" rIns="91439" bIns="45719">
            <a:noAutofit/>
          </a:bodyPr>
          <a:lstStyle/>
          <a:p>
            <a:endParaRPr/>
          </a:p>
        </p:txBody>
      </p:sp>
      <p:sp>
        <p:nvSpPr>
          <p:cNvPr id="9132" name="Body Level One…"/>
          <p:cNvSpPr txBox="1">
            <a:spLocks noGrp="1"/>
          </p:cNvSpPr>
          <p:nvPr>
            <p:ph type="body" sz="quarter" idx="1"/>
          </p:nvPr>
        </p:nvSpPr>
        <p:spPr>
          <a:xfrm>
            <a:off x="629841" y="1543050"/>
            <a:ext cx="2949178" cy="2858692"/>
          </a:xfrm>
          <a:prstGeom prst="rect">
            <a:avLst/>
          </a:prstGeom>
        </p:spPr>
        <p:txBody>
          <a:bodyPr lIns="45719" tIns="45719" rIns="45719" bIns="45719"/>
          <a:lstStyle>
            <a:lvl1pPr marL="0" indent="0" defTabSz="514350">
              <a:lnSpc>
                <a:spcPct val="90000"/>
              </a:lnSpc>
              <a:spcBef>
                <a:spcPts val="500"/>
              </a:spcBef>
              <a:buClrTx/>
              <a:buSzTx/>
              <a:buFontTx/>
              <a:buNone/>
              <a:defRPr sz="900">
                <a:latin typeface="Calibri"/>
                <a:ea typeface="Calibri"/>
                <a:cs typeface="Calibri"/>
                <a:sym typeface="Calibri"/>
              </a:defRPr>
            </a:lvl1pPr>
            <a:lvl2pPr marL="0" indent="257175" defTabSz="514350">
              <a:lnSpc>
                <a:spcPct val="90000"/>
              </a:lnSpc>
              <a:spcBef>
                <a:spcPts val="500"/>
              </a:spcBef>
              <a:buClrTx/>
              <a:buSzTx/>
              <a:buFontTx/>
              <a:buNone/>
              <a:defRPr sz="900">
                <a:latin typeface="Calibri"/>
                <a:ea typeface="Calibri"/>
                <a:cs typeface="Calibri"/>
                <a:sym typeface="Calibri"/>
              </a:defRPr>
            </a:lvl2pPr>
            <a:lvl3pPr marL="0" indent="514350" defTabSz="514350">
              <a:lnSpc>
                <a:spcPct val="90000"/>
              </a:lnSpc>
              <a:spcBef>
                <a:spcPts val="500"/>
              </a:spcBef>
              <a:buClrTx/>
              <a:buSzTx/>
              <a:buFontTx/>
              <a:buNone/>
              <a:defRPr sz="900">
                <a:latin typeface="Calibri"/>
                <a:ea typeface="Calibri"/>
                <a:cs typeface="Calibri"/>
                <a:sym typeface="Calibri"/>
              </a:defRPr>
            </a:lvl3pPr>
            <a:lvl4pPr marL="0" indent="771525" defTabSz="514350">
              <a:lnSpc>
                <a:spcPct val="90000"/>
              </a:lnSpc>
              <a:spcBef>
                <a:spcPts val="500"/>
              </a:spcBef>
              <a:buClrTx/>
              <a:buSzTx/>
              <a:buFontTx/>
              <a:buNone/>
              <a:defRPr sz="900">
                <a:latin typeface="Calibri"/>
                <a:ea typeface="Calibri"/>
                <a:cs typeface="Calibri"/>
                <a:sym typeface="Calibri"/>
              </a:defRPr>
            </a:lvl4pPr>
            <a:lvl5pPr marL="0" indent="1028700" defTabSz="514350">
              <a:lnSpc>
                <a:spcPct val="90000"/>
              </a:lnSpc>
              <a:spcBef>
                <a:spcPts val="500"/>
              </a:spcBef>
              <a:buClrTx/>
              <a:buSzTx/>
              <a:buFontTx/>
              <a:buNone/>
              <a:defRPr sz="9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33" name="Slide Number"/>
          <p:cNvSpPr txBox="1">
            <a:spLocks noGrp="1"/>
          </p:cNvSpPr>
          <p:nvPr>
            <p:ph type="sldNum" sz="quarter" idx="2"/>
          </p:nvPr>
        </p:nvSpPr>
        <p:spPr>
          <a:xfrm>
            <a:off x="8326452" y="4821612"/>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9140" name="Title Text"/>
          <p:cNvSpPr txBox="1">
            <a:spLocks noGrp="1"/>
          </p:cNvSpPr>
          <p:nvPr>
            <p:ph type="title"/>
          </p:nvPr>
        </p:nvSpPr>
        <p:spPr>
          <a:xfrm>
            <a:off x="1143000" y="841771"/>
            <a:ext cx="6858000" cy="1790701"/>
          </a:xfrm>
          <a:prstGeom prst="rect">
            <a:avLst/>
          </a:prstGeom>
        </p:spPr>
        <p:txBody>
          <a:bodyPr lIns="45719" tIns="45719" rIns="45719" bIns="45719" anchor="b"/>
          <a:lstStyle>
            <a:lvl1pPr algn="ctr" defTabSz="685800">
              <a:lnSpc>
                <a:spcPct val="90000"/>
              </a:lnSpc>
              <a:defRPr sz="4500" b="0">
                <a:latin typeface="Calibri Light"/>
                <a:ea typeface="Calibri Light"/>
                <a:cs typeface="Calibri Light"/>
                <a:sym typeface="Calibri Light"/>
              </a:defRPr>
            </a:lvl1pPr>
          </a:lstStyle>
          <a:p>
            <a:r>
              <a:t>Title Text</a:t>
            </a:r>
          </a:p>
        </p:txBody>
      </p:sp>
      <p:sp>
        <p:nvSpPr>
          <p:cNvPr id="9141" name="Body Level One…"/>
          <p:cNvSpPr txBox="1">
            <a:spLocks noGrp="1"/>
          </p:cNvSpPr>
          <p:nvPr>
            <p:ph type="body" sz="quarter" idx="1"/>
          </p:nvPr>
        </p:nvSpPr>
        <p:spPr>
          <a:xfrm>
            <a:off x="1143000" y="2701527"/>
            <a:ext cx="6858000" cy="1241823"/>
          </a:xfrm>
          <a:prstGeom prst="rect">
            <a:avLst/>
          </a:prstGeom>
        </p:spPr>
        <p:txBody>
          <a:bodyPr lIns="45719" tIns="45719" rIns="45719" bIns="45719"/>
          <a:lstStyle>
            <a:lvl1pPr marL="0" indent="0" algn="ctr" defTabSz="685800">
              <a:lnSpc>
                <a:spcPct val="90000"/>
              </a:lnSpc>
              <a:spcBef>
                <a:spcPts val="700"/>
              </a:spcBef>
              <a:buClrTx/>
              <a:buSzTx/>
              <a:buFontTx/>
              <a:buNone/>
              <a:defRPr>
                <a:latin typeface="Calibri"/>
                <a:ea typeface="Calibri"/>
                <a:cs typeface="Calibri"/>
                <a:sym typeface="Calibri"/>
              </a:defRPr>
            </a:lvl1pPr>
            <a:lvl2pPr marL="0" indent="342900" algn="ctr" defTabSz="685800">
              <a:lnSpc>
                <a:spcPct val="90000"/>
              </a:lnSpc>
              <a:spcBef>
                <a:spcPts val="700"/>
              </a:spcBef>
              <a:buClrTx/>
              <a:buSzTx/>
              <a:buFontTx/>
              <a:buNone/>
              <a:defRPr>
                <a:latin typeface="Calibri"/>
                <a:ea typeface="Calibri"/>
                <a:cs typeface="Calibri"/>
                <a:sym typeface="Calibri"/>
              </a:defRPr>
            </a:lvl2pPr>
            <a:lvl3pPr marL="0" indent="685800" algn="ctr" defTabSz="685800">
              <a:lnSpc>
                <a:spcPct val="90000"/>
              </a:lnSpc>
              <a:spcBef>
                <a:spcPts val="700"/>
              </a:spcBef>
              <a:buClrTx/>
              <a:buSzTx/>
              <a:buFontTx/>
              <a:buNone/>
              <a:defRPr>
                <a:latin typeface="Calibri"/>
                <a:ea typeface="Calibri"/>
                <a:cs typeface="Calibri"/>
                <a:sym typeface="Calibri"/>
              </a:defRPr>
            </a:lvl3pPr>
            <a:lvl4pPr marL="0" indent="1028700" algn="ctr" defTabSz="685800">
              <a:lnSpc>
                <a:spcPct val="90000"/>
              </a:lnSpc>
              <a:spcBef>
                <a:spcPts val="700"/>
              </a:spcBef>
              <a:buClrTx/>
              <a:buSzTx/>
              <a:buFontTx/>
              <a:buNone/>
              <a:defRPr>
                <a:latin typeface="Calibri"/>
                <a:ea typeface="Calibri"/>
                <a:cs typeface="Calibri"/>
                <a:sym typeface="Calibri"/>
              </a:defRPr>
            </a:lvl4pPr>
            <a:lvl5pPr marL="0" indent="1371600" algn="ctr" defTabSz="685800">
              <a:lnSpc>
                <a:spcPct val="90000"/>
              </a:lnSpc>
              <a:spcBef>
                <a:spcPts val="700"/>
              </a:spcBef>
              <a:buClrTx/>
              <a:buSzTx/>
              <a:buFontTx/>
              <a:buNone/>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42"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9149" name="Title Text"/>
          <p:cNvSpPr txBox="1">
            <a:spLocks noGrp="1"/>
          </p:cNvSpPr>
          <p:nvPr>
            <p:ph type="title"/>
          </p:nvPr>
        </p:nvSpPr>
        <p:spPr>
          <a:xfrm>
            <a:off x="628650" y="273843"/>
            <a:ext cx="7886700"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50" name="Body Level One…"/>
          <p:cNvSpPr txBox="1">
            <a:spLocks noGrp="1"/>
          </p:cNvSpPr>
          <p:nvPr>
            <p:ph type="body" idx="1"/>
          </p:nvPr>
        </p:nvSpPr>
        <p:spPr>
          <a:xfrm>
            <a:off x="628650" y="1369219"/>
            <a:ext cx="7886700" cy="3263504"/>
          </a:xfrm>
          <a:prstGeom prst="rect">
            <a:avLst/>
          </a:prstGeom>
        </p:spPr>
        <p:txBody>
          <a:bodyPr lIns="45719" tIns="45719" rIns="45719" bIns="45719"/>
          <a:lstStyle>
            <a:lvl1pPr marL="171450" indent="-171450" defTabSz="685800">
              <a:lnSpc>
                <a:spcPct val="90000"/>
              </a:lnSpc>
              <a:spcBef>
                <a:spcPts val="700"/>
              </a:spcBef>
              <a:buClrTx/>
              <a:buSzPct val="100000"/>
              <a:buFont typeface="Arial"/>
              <a:buChar char="•"/>
              <a:defRPr sz="2100">
                <a:latin typeface="Calibri"/>
                <a:ea typeface="Calibri"/>
                <a:cs typeface="Calibri"/>
                <a:sym typeface="Calibri"/>
              </a:defRPr>
            </a:lvl1pPr>
            <a:lvl2pPr marL="542925" indent="-200025" defTabSz="685800">
              <a:lnSpc>
                <a:spcPct val="90000"/>
              </a:lnSpc>
              <a:spcBef>
                <a:spcPts val="700"/>
              </a:spcBef>
              <a:buClrTx/>
              <a:buSzPct val="100000"/>
              <a:buFont typeface="Arial"/>
              <a:buChar char="•"/>
              <a:defRPr sz="2100">
                <a:latin typeface="Calibri"/>
                <a:ea typeface="Calibri"/>
                <a:cs typeface="Calibri"/>
                <a:sym typeface="Calibri"/>
              </a:defRPr>
            </a:lvl2pPr>
            <a:lvl3pPr marL="925830" indent="-240030" defTabSz="685800">
              <a:lnSpc>
                <a:spcPct val="90000"/>
              </a:lnSpc>
              <a:spcBef>
                <a:spcPts val="700"/>
              </a:spcBef>
              <a:buClrTx/>
              <a:buSzPct val="100000"/>
              <a:buFont typeface="Arial"/>
              <a:defRPr sz="2100">
                <a:latin typeface="Calibri"/>
                <a:ea typeface="Calibri"/>
                <a:cs typeface="Calibri"/>
                <a:sym typeface="Calibri"/>
              </a:defRPr>
            </a:lvl3pPr>
            <a:lvl4pPr marL="1305657" indent="-276957" defTabSz="685800">
              <a:lnSpc>
                <a:spcPct val="90000"/>
              </a:lnSpc>
              <a:spcBef>
                <a:spcPts val="700"/>
              </a:spcBef>
              <a:buClrTx/>
              <a:buSzPct val="100000"/>
              <a:buFont typeface="Arial"/>
              <a:buChar char="•"/>
              <a:defRPr sz="2100">
                <a:latin typeface="Calibri"/>
                <a:ea typeface="Calibri"/>
                <a:cs typeface="Calibri"/>
                <a:sym typeface="Calibri"/>
              </a:defRPr>
            </a:lvl4pPr>
            <a:lvl5pPr marL="1648557" indent="-276957" defTabSz="685800">
              <a:lnSpc>
                <a:spcPct val="90000"/>
              </a:lnSpc>
              <a:spcBef>
                <a:spcPts val="700"/>
              </a:spcBef>
              <a:buClrTx/>
              <a:buSzPct val="100000"/>
              <a:buFont typeface="Arial"/>
              <a:buChar char="•"/>
              <a:defRPr sz="21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51"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9158" name="Title Text"/>
          <p:cNvSpPr txBox="1">
            <a:spLocks noGrp="1"/>
          </p:cNvSpPr>
          <p:nvPr>
            <p:ph type="title"/>
          </p:nvPr>
        </p:nvSpPr>
        <p:spPr>
          <a:xfrm>
            <a:off x="623887" y="1282303"/>
            <a:ext cx="7886701" cy="2139554"/>
          </a:xfrm>
          <a:prstGeom prst="rect">
            <a:avLst/>
          </a:prstGeom>
        </p:spPr>
        <p:txBody>
          <a:bodyPr lIns="45719" tIns="45719" rIns="45719" bIns="45719" anchor="b"/>
          <a:lstStyle>
            <a:lvl1pPr defTabSz="685800">
              <a:lnSpc>
                <a:spcPct val="90000"/>
              </a:lnSpc>
              <a:defRPr sz="4500" b="0">
                <a:latin typeface="Calibri Light"/>
                <a:ea typeface="Calibri Light"/>
                <a:cs typeface="Calibri Light"/>
                <a:sym typeface="Calibri Light"/>
              </a:defRPr>
            </a:lvl1pPr>
          </a:lstStyle>
          <a:p>
            <a:r>
              <a:t>Title Text</a:t>
            </a:r>
          </a:p>
        </p:txBody>
      </p:sp>
      <p:sp>
        <p:nvSpPr>
          <p:cNvPr id="9159" name="Body Level One…"/>
          <p:cNvSpPr txBox="1">
            <a:spLocks noGrp="1"/>
          </p:cNvSpPr>
          <p:nvPr>
            <p:ph type="body" sz="quarter" idx="1"/>
          </p:nvPr>
        </p:nvSpPr>
        <p:spPr>
          <a:xfrm>
            <a:off x="623887" y="3442098"/>
            <a:ext cx="7886701" cy="1125141"/>
          </a:xfrm>
          <a:prstGeom prst="rect">
            <a:avLst/>
          </a:prstGeom>
        </p:spPr>
        <p:txBody>
          <a:bodyPr lIns="45719" tIns="45719" rIns="45719" bIns="45719"/>
          <a:lstStyle>
            <a:lvl1pPr marL="0" indent="0" defTabSz="685800">
              <a:lnSpc>
                <a:spcPct val="90000"/>
              </a:lnSpc>
              <a:spcBef>
                <a:spcPts val="700"/>
              </a:spcBef>
              <a:buClrTx/>
              <a:buSzTx/>
              <a:buFontTx/>
              <a:buNone/>
              <a:defRPr>
                <a:solidFill>
                  <a:srgbClr val="888888"/>
                </a:solidFill>
                <a:latin typeface="Calibri"/>
                <a:ea typeface="Calibri"/>
                <a:cs typeface="Calibri"/>
                <a:sym typeface="Calibri"/>
              </a:defRPr>
            </a:lvl1pPr>
            <a:lvl2pPr marL="0" indent="342900" defTabSz="685800">
              <a:lnSpc>
                <a:spcPct val="90000"/>
              </a:lnSpc>
              <a:spcBef>
                <a:spcPts val="700"/>
              </a:spcBef>
              <a:buClrTx/>
              <a:buSzTx/>
              <a:buFontTx/>
              <a:buNone/>
              <a:defRPr>
                <a:solidFill>
                  <a:srgbClr val="888888"/>
                </a:solidFill>
                <a:latin typeface="Calibri"/>
                <a:ea typeface="Calibri"/>
                <a:cs typeface="Calibri"/>
                <a:sym typeface="Calibri"/>
              </a:defRPr>
            </a:lvl2pPr>
            <a:lvl3pPr marL="0" indent="685800" defTabSz="685800">
              <a:lnSpc>
                <a:spcPct val="90000"/>
              </a:lnSpc>
              <a:spcBef>
                <a:spcPts val="700"/>
              </a:spcBef>
              <a:buClrTx/>
              <a:buSzTx/>
              <a:buFontTx/>
              <a:buNone/>
              <a:defRPr>
                <a:solidFill>
                  <a:srgbClr val="888888"/>
                </a:solidFill>
                <a:latin typeface="Calibri"/>
                <a:ea typeface="Calibri"/>
                <a:cs typeface="Calibri"/>
                <a:sym typeface="Calibri"/>
              </a:defRPr>
            </a:lvl3pPr>
            <a:lvl4pPr marL="0" indent="1028700" defTabSz="685800">
              <a:lnSpc>
                <a:spcPct val="90000"/>
              </a:lnSpc>
              <a:spcBef>
                <a:spcPts val="700"/>
              </a:spcBef>
              <a:buClrTx/>
              <a:buSzTx/>
              <a:buFontTx/>
              <a:buNone/>
              <a:defRPr>
                <a:solidFill>
                  <a:srgbClr val="888888"/>
                </a:solidFill>
                <a:latin typeface="Calibri"/>
                <a:ea typeface="Calibri"/>
                <a:cs typeface="Calibri"/>
                <a:sym typeface="Calibri"/>
              </a:defRPr>
            </a:lvl4pPr>
            <a:lvl5pPr marL="0" indent="1371600" defTabSz="685800">
              <a:lnSpc>
                <a:spcPct val="90000"/>
              </a:lnSpc>
              <a:spcBef>
                <a:spcPts val="700"/>
              </a:spcBef>
              <a:buClrTx/>
              <a:buSzTx/>
              <a:buFont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60"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9167" name="Title Text"/>
          <p:cNvSpPr txBox="1">
            <a:spLocks noGrp="1"/>
          </p:cNvSpPr>
          <p:nvPr>
            <p:ph type="title"/>
          </p:nvPr>
        </p:nvSpPr>
        <p:spPr>
          <a:xfrm>
            <a:off x="628650" y="273843"/>
            <a:ext cx="7886700"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68" name="Body Level One…"/>
          <p:cNvSpPr txBox="1">
            <a:spLocks noGrp="1"/>
          </p:cNvSpPr>
          <p:nvPr>
            <p:ph type="body" sz="half" idx="1"/>
          </p:nvPr>
        </p:nvSpPr>
        <p:spPr>
          <a:xfrm>
            <a:off x="628650" y="1369219"/>
            <a:ext cx="3886200" cy="3263504"/>
          </a:xfrm>
          <a:prstGeom prst="rect">
            <a:avLst/>
          </a:prstGeom>
        </p:spPr>
        <p:txBody>
          <a:bodyPr lIns="45719" tIns="45719" rIns="45719" bIns="45719"/>
          <a:lstStyle>
            <a:lvl1pPr marL="171450" indent="-171450" defTabSz="685800">
              <a:lnSpc>
                <a:spcPct val="90000"/>
              </a:lnSpc>
              <a:spcBef>
                <a:spcPts val="700"/>
              </a:spcBef>
              <a:buClrTx/>
              <a:buSzPct val="100000"/>
              <a:buFont typeface="Arial"/>
              <a:buChar char="•"/>
              <a:defRPr sz="2100">
                <a:latin typeface="Calibri"/>
                <a:ea typeface="Calibri"/>
                <a:cs typeface="Calibri"/>
                <a:sym typeface="Calibri"/>
              </a:defRPr>
            </a:lvl1pPr>
            <a:lvl2pPr marL="542925" indent="-200025" defTabSz="685800">
              <a:lnSpc>
                <a:spcPct val="90000"/>
              </a:lnSpc>
              <a:spcBef>
                <a:spcPts val="700"/>
              </a:spcBef>
              <a:buClrTx/>
              <a:buSzPct val="100000"/>
              <a:buFont typeface="Arial"/>
              <a:buChar char="•"/>
              <a:defRPr sz="2100">
                <a:latin typeface="Calibri"/>
                <a:ea typeface="Calibri"/>
                <a:cs typeface="Calibri"/>
                <a:sym typeface="Calibri"/>
              </a:defRPr>
            </a:lvl2pPr>
            <a:lvl3pPr marL="925830" indent="-240030" defTabSz="685800">
              <a:lnSpc>
                <a:spcPct val="90000"/>
              </a:lnSpc>
              <a:spcBef>
                <a:spcPts val="700"/>
              </a:spcBef>
              <a:buClrTx/>
              <a:buSzPct val="100000"/>
              <a:buFont typeface="Arial"/>
              <a:defRPr sz="2100">
                <a:latin typeface="Calibri"/>
                <a:ea typeface="Calibri"/>
                <a:cs typeface="Calibri"/>
                <a:sym typeface="Calibri"/>
              </a:defRPr>
            </a:lvl3pPr>
            <a:lvl4pPr marL="1305657" indent="-276957" defTabSz="685800">
              <a:lnSpc>
                <a:spcPct val="90000"/>
              </a:lnSpc>
              <a:spcBef>
                <a:spcPts val="700"/>
              </a:spcBef>
              <a:buClrTx/>
              <a:buSzPct val="100000"/>
              <a:buFont typeface="Arial"/>
              <a:buChar char="•"/>
              <a:defRPr sz="2100">
                <a:latin typeface="Calibri"/>
                <a:ea typeface="Calibri"/>
                <a:cs typeface="Calibri"/>
                <a:sym typeface="Calibri"/>
              </a:defRPr>
            </a:lvl4pPr>
            <a:lvl5pPr marL="1648557" indent="-276957" defTabSz="685800">
              <a:lnSpc>
                <a:spcPct val="90000"/>
              </a:lnSpc>
              <a:spcBef>
                <a:spcPts val="700"/>
              </a:spcBef>
              <a:buClrTx/>
              <a:buSzPct val="100000"/>
              <a:buFont typeface="Arial"/>
              <a:buChar char="•"/>
              <a:defRPr sz="21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69"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9176" name="Title Text"/>
          <p:cNvSpPr txBox="1">
            <a:spLocks noGrp="1"/>
          </p:cNvSpPr>
          <p:nvPr>
            <p:ph type="title"/>
          </p:nvPr>
        </p:nvSpPr>
        <p:spPr>
          <a:xfrm>
            <a:off x="629841" y="273843"/>
            <a:ext cx="7886701"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77" name="Body Level One…"/>
          <p:cNvSpPr txBox="1">
            <a:spLocks noGrp="1"/>
          </p:cNvSpPr>
          <p:nvPr>
            <p:ph type="body" sz="quarter" idx="1"/>
          </p:nvPr>
        </p:nvSpPr>
        <p:spPr>
          <a:xfrm>
            <a:off x="629841" y="1260871"/>
            <a:ext cx="3868341" cy="617935"/>
          </a:xfrm>
          <a:prstGeom prst="rect">
            <a:avLst/>
          </a:prstGeom>
        </p:spPr>
        <p:txBody>
          <a:bodyPr lIns="45719" tIns="45719" rIns="45719" bIns="45719" anchor="b"/>
          <a:lstStyle>
            <a:lvl1pPr marL="0" indent="0" defTabSz="685800">
              <a:lnSpc>
                <a:spcPct val="90000"/>
              </a:lnSpc>
              <a:spcBef>
                <a:spcPts val="700"/>
              </a:spcBef>
              <a:buClrTx/>
              <a:buSzTx/>
              <a:buFontTx/>
              <a:buNone/>
              <a:defRPr b="1">
                <a:latin typeface="Calibri"/>
                <a:ea typeface="Calibri"/>
                <a:cs typeface="Calibri"/>
                <a:sym typeface="Calibri"/>
              </a:defRPr>
            </a:lvl1pPr>
            <a:lvl2pPr marL="0" indent="342900" defTabSz="685800">
              <a:lnSpc>
                <a:spcPct val="90000"/>
              </a:lnSpc>
              <a:spcBef>
                <a:spcPts val="700"/>
              </a:spcBef>
              <a:buClrTx/>
              <a:buSzTx/>
              <a:buFontTx/>
              <a:buNone/>
              <a:defRPr b="1">
                <a:latin typeface="Calibri"/>
                <a:ea typeface="Calibri"/>
                <a:cs typeface="Calibri"/>
                <a:sym typeface="Calibri"/>
              </a:defRPr>
            </a:lvl2pPr>
            <a:lvl3pPr marL="0" indent="685800" defTabSz="685800">
              <a:lnSpc>
                <a:spcPct val="90000"/>
              </a:lnSpc>
              <a:spcBef>
                <a:spcPts val="700"/>
              </a:spcBef>
              <a:buClrTx/>
              <a:buSzTx/>
              <a:buFontTx/>
              <a:buNone/>
              <a:defRPr b="1">
                <a:latin typeface="Calibri"/>
                <a:ea typeface="Calibri"/>
                <a:cs typeface="Calibri"/>
                <a:sym typeface="Calibri"/>
              </a:defRPr>
            </a:lvl3pPr>
            <a:lvl4pPr marL="0" indent="1028700" defTabSz="685800">
              <a:lnSpc>
                <a:spcPct val="90000"/>
              </a:lnSpc>
              <a:spcBef>
                <a:spcPts val="700"/>
              </a:spcBef>
              <a:buClrTx/>
              <a:buSzTx/>
              <a:buFontTx/>
              <a:buNone/>
              <a:defRPr b="1">
                <a:latin typeface="Calibri"/>
                <a:ea typeface="Calibri"/>
                <a:cs typeface="Calibri"/>
                <a:sym typeface="Calibri"/>
              </a:defRPr>
            </a:lvl4pPr>
            <a:lvl5pPr marL="0" indent="1371600" defTabSz="685800">
              <a:lnSpc>
                <a:spcPct val="90000"/>
              </a:lnSpc>
              <a:spcBef>
                <a:spcPts val="700"/>
              </a:spcBef>
              <a:buClrTx/>
              <a:buSzTx/>
              <a:buFontTx/>
              <a:buNone/>
              <a:defRPr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178" name="Text Placeholder 4"/>
          <p:cNvSpPr>
            <a:spLocks noGrp="1"/>
          </p:cNvSpPr>
          <p:nvPr>
            <p:ph type="body" sz="quarter" idx="21"/>
          </p:nvPr>
        </p:nvSpPr>
        <p:spPr>
          <a:xfrm>
            <a:off x="4629150" y="1260871"/>
            <a:ext cx="3887392" cy="617935"/>
          </a:xfrm>
          <a:prstGeom prst="rect">
            <a:avLst/>
          </a:prstGeom>
        </p:spPr>
        <p:txBody>
          <a:bodyPr lIns="45719" tIns="45719" rIns="45719" bIns="45719" anchor="b"/>
          <a:lstStyle/>
          <a:p>
            <a:pPr marL="0" indent="0" defTabSz="685800">
              <a:lnSpc>
                <a:spcPct val="90000"/>
              </a:lnSpc>
              <a:spcBef>
                <a:spcPts val="700"/>
              </a:spcBef>
              <a:buClrTx/>
              <a:buSzTx/>
              <a:buFontTx/>
              <a:buNone/>
              <a:defRPr b="1">
                <a:latin typeface="Calibri"/>
                <a:ea typeface="Calibri"/>
                <a:cs typeface="Calibri"/>
                <a:sym typeface="Calibri"/>
              </a:defRPr>
            </a:pPr>
            <a:endParaRPr/>
          </a:p>
        </p:txBody>
      </p:sp>
      <p:sp>
        <p:nvSpPr>
          <p:cNvPr id="9179"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Big number">
    <p:bg>
      <p:bgPr>
        <a:solidFill>
          <a:srgbClr val="E4E6F4"/>
        </a:solidFill>
        <a:effectLst/>
      </p:bgPr>
    </p:bg>
    <p:spTree>
      <p:nvGrpSpPr>
        <p:cNvPr id="1" name=""/>
        <p:cNvGrpSpPr/>
        <p:nvPr/>
      </p:nvGrpSpPr>
      <p:grpSpPr>
        <a:xfrm>
          <a:off x="0" y="0"/>
          <a:ext cx="0" cy="0"/>
          <a:chOff x="0" y="0"/>
          <a:chExt cx="0" cy="0"/>
        </a:xfrm>
      </p:grpSpPr>
      <p:sp>
        <p:nvSpPr>
          <p:cNvPr id="235" name="xx%"/>
          <p:cNvSpPr txBox="1">
            <a:spLocks noGrp="1"/>
          </p:cNvSpPr>
          <p:nvPr>
            <p:ph type="title" hasCustomPrompt="1"/>
          </p:nvPr>
        </p:nvSpPr>
        <p:spPr>
          <a:xfrm>
            <a:off x="5260199" y="1649249"/>
            <a:ext cx="3163801" cy="1107301"/>
          </a:xfrm>
          <a:prstGeom prst="rect">
            <a:avLst/>
          </a:prstGeom>
        </p:spPr>
        <p:txBody>
          <a:bodyPr lIns="91424" tIns="91424" rIns="91424" bIns="91424" anchor="b"/>
          <a:lstStyle>
            <a:lvl1pPr algn="r">
              <a:defRPr sz="7000">
                <a:solidFill>
                  <a:srgbClr val="2A284C"/>
                </a:solidFill>
                <a:latin typeface="Oswald"/>
                <a:ea typeface="Oswald"/>
                <a:cs typeface="Oswald"/>
                <a:sym typeface="Oswald"/>
              </a:defRPr>
            </a:lvl1pPr>
          </a:lstStyle>
          <a:p>
            <a:r>
              <a:t>xx%</a:t>
            </a:r>
          </a:p>
        </p:txBody>
      </p:sp>
      <p:sp>
        <p:nvSpPr>
          <p:cNvPr id="236" name="Body Level One…"/>
          <p:cNvSpPr txBox="1">
            <a:spLocks noGrp="1"/>
          </p:cNvSpPr>
          <p:nvPr>
            <p:ph type="body" sz="quarter" idx="1"/>
          </p:nvPr>
        </p:nvSpPr>
        <p:spPr>
          <a:xfrm>
            <a:off x="5260199" y="2752999"/>
            <a:ext cx="3163801" cy="650701"/>
          </a:xfrm>
          <a:prstGeom prst="rect">
            <a:avLst/>
          </a:prstGeom>
        </p:spPr>
        <p:txBody>
          <a:bodyPr lIns="91424" tIns="91424" rIns="91424" bIns="91424"/>
          <a:lstStyle>
            <a:lvl1pPr marL="342900" indent="-228600" algn="r">
              <a:buClrTx/>
              <a:buSzTx/>
              <a:buFontTx/>
              <a:buNone/>
              <a:defRPr>
                <a:solidFill>
                  <a:srgbClr val="2A284C"/>
                </a:solidFill>
                <a:latin typeface="Roboto Regular"/>
                <a:ea typeface="Roboto Regular"/>
                <a:cs typeface="Roboto Regular"/>
                <a:sym typeface="Roboto Regular"/>
              </a:defRPr>
            </a:lvl1pPr>
            <a:lvl2pPr marL="342900" indent="254000" algn="r">
              <a:buClrTx/>
              <a:buSzTx/>
              <a:buFontTx/>
              <a:buNone/>
              <a:defRPr>
                <a:solidFill>
                  <a:srgbClr val="2A284C"/>
                </a:solidFill>
                <a:latin typeface="Roboto Regular"/>
                <a:ea typeface="Roboto Regular"/>
                <a:cs typeface="Roboto Regular"/>
                <a:sym typeface="Roboto Regular"/>
              </a:defRPr>
            </a:lvl2pPr>
            <a:lvl3pPr marL="342900" indent="711200" algn="r">
              <a:buClrTx/>
              <a:buSzTx/>
              <a:buFontTx/>
              <a:buNone/>
              <a:defRPr>
                <a:solidFill>
                  <a:srgbClr val="2A284C"/>
                </a:solidFill>
                <a:latin typeface="Roboto Regular"/>
                <a:ea typeface="Roboto Regular"/>
                <a:cs typeface="Roboto Regular"/>
                <a:sym typeface="Roboto Regular"/>
              </a:defRPr>
            </a:lvl3pPr>
            <a:lvl4pPr marL="342900" indent="1168400" algn="r">
              <a:buClrTx/>
              <a:buSzTx/>
              <a:buFontTx/>
              <a:buNone/>
              <a:defRPr>
                <a:solidFill>
                  <a:srgbClr val="2A284C"/>
                </a:solidFill>
                <a:latin typeface="Roboto Regular"/>
                <a:ea typeface="Roboto Regular"/>
                <a:cs typeface="Roboto Regular"/>
                <a:sym typeface="Roboto Regular"/>
              </a:defRPr>
            </a:lvl4pPr>
            <a:lvl5pPr marL="342900" indent="1625600" algn="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237" name="Google Shape;161;p11"/>
          <p:cNvSpPr/>
          <p:nvPr/>
        </p:nvSpPr>
        <p:spPr>
          <a:xfrm>
            <a:off x="-3460530" y="-7029347"/>
            <a:ext cx="7155641" cy="1163374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250" name="Google Shape;162;p11"/>
          <p:cNvGrpSpPr/>
          <p:nvPr/>
        </p:nvGrpSpPr>
        <p:grpSpPr>
          <a:xfrm>
            <a:off x="377577" y="806368"/>
            <a:ext cx="5957959" cy="3530765"/>
            <a:chOff x="0" y="0"/>
            <a:chExt cx="5957958" cy="3530763"/>
          </a:xfrm>
        </p:grpSpPr>
        <p:grpSp>
          <p:nvGrpSpPr>
            <p:cNvPr id="241" name="Google Shape;163;p11"/>
            <p:cNvGrpSpPr/>
            <p:nvPr/>
          </p:nvGrpSpPr>
          <p:grpSpPr>
            <a:xfrm>
              <a:off x="5005175" y="3304420"/>
              <a:ext cx="952784" cy="226344"/>
              <a:chOff x="0" y="0"/>
              <a:chExt cx="952783" cy="226343"/>
            </a:xfrm>
          </p:grpSpPr>
          <p:sp>
            <p:nvSpPr>
              <p:cNvPr id="238" name="Google Shape;164;p1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39" name="Google Shape;165;p1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0" name="Google Shape;166;p1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45" name="Google Shape;167;p11"/>
            <p:cNvGrpSpPr/>
            <p:nvPr/>
          </p:nvGrpSpPr>
          <p:grpSpPr>
            <a:xfrm>
              <a:off x="3808927" y="-1"/>
              <a:ext cx="771988" cy="183911"/>
              <a:chOff x="0" y="0"/>
              <a:chExt cx="771986" cy="183909"/>
            </a:xfrm>
          </p:grpSpPr>
          <p:sp>
            <p:nvSpPr>
              <p:cNvPr id="242" name="Google Shape;168;p11"/>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3" name="Google Shape;169;p11"/>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4" name="Google Shape;170;p11"/>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246" name="Google Shape;171;p11"/>
            <p:cNvSpPr/>
            <p:nvPr/>
          </p:nvSpPr>
          <p:spPr>
            <a:xfrm>
              <a:off x="4550028" y="1712887"/>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249" name="Google Shape;172;p11"/>
            <p:cNvGrpSpPr/>
            <p:nvPr/>
          </p:nvGrpSpPr>
          <p:grpSpPr>
            <a:xfrm>
              <a:off x="-1" y="1686618"/>
              <a:ext cx="504018" cy="125348"/>
              <a:chOff x="0" y="0"/>
              <a:chExt cx="504016" cy="125347"/>
            </a:xfrm>
          </p:grpSpPr>
          <p:sp>
            <p:nvSpPr>
              <p:cNvPr id="247" name="Google Shape;173;p1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48" name="Google Shape;174;p1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2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628650" y="273843"/>
            <a:ext cx="7886700" cy="994173"/>
          </a:xfrm>
          <a:prstGeom prst="rect">
            <a:avLst/>
          </a:prstGeom>
        </p:spPr>
        <p:txBody>
          <a:bodyPr lIns="45719" tIns="45719" rIns="45719" bIns="45719"/>
          <a:lstStyle>
            <a:lvl1pPr defTabSz="685800">
              <a:lnSpc>
                <a:spcPct val="90000"/>
              </a:lnSpc>
              <a:defRPr sz="3300" b="0">
                <a:latin typeface="Calibri Light"/>
                <a:ea typeface="Calibri Light"/>
                <a:cs typeface="Calibri Light"/>
                <a:sym typeface="Calibri Light"/>
              </a:defRPr>
            </a:lvl1pPr>
          </a:lstStyle>
          <a:p>
            <a:r>
              <a:t>Title Text</a:t>
            </a:r>
          </a:p>
        </p:txBody>
      </p:sp>
      <p:sp>
        <p:nvSpPr>
          <p:cNvPr id="9187"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9194"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9201"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685800">
              <a:lnSpc>
                <a:spcPct val="90000"/>
              </a:lnSpc>
              <a:defRPr sz="2400" b="0">
                <a:latin typeface="Calibri Light"/>
                <a:ea typeface="Calibri Light"/>
                <a:cs typeface="Calibri Light"/>
                <a:sym typeface="Calibri Light"/>
              </a:defRPr>
            </a:lvl1pPr>
          </a:lstStyle>
          <a:p>
            <a:r>
              <a:t>Title Text</a:t>
            </a:r>
          </a:p>
        </p:txBody>
      </p:sp>
      <p:sp>
        <p:nvSpPr>
          <p:cNvPr id="9202" name="Body Level One…"/>
          <p:cNvSpPr txBox="1">
            <a:spLocks noGrp="1"/>
          </p:cNvSpPr>
          <p:nvPr>
            <p:ph type="body" sz="half" idx="1"/>
          </p:nvPr>
        </p:nvSpPr>
        <p:spPr>
          <a:xfrm>
            <a:off x="3887391" y="740568"/>
            <a:ext cx="4629151" cy="3655221"/>
          </a:xfrm>
          <a:prstGeom prst="rect">
            <a:avLst/>
          </a:prstGeom>
        </p:spPr>
        <p:txBody>
          <a:bodyPr lIns="45719" tIns="45719" rIns="45719" bIns="45719"/>
          <a:lstStyle>
            <a:lvl1pPr marL="171450" indent="-171450" defTabSz="685800">
              <a:lnSpc>
                <a:spcPct val="90000"/>
              </a:lnSpc>
              <a:spcBef>
                <a:spcPts val="700"/>
              </a:spcBef>
              <a:buClrTx/>
              <a:buSzPct val="100000"/>
              <a:buFont typeface="Arial"/>
              <a:buChar char="•"/>
              <a:defRPr sz="2400">
                <a:latin typeface="Calibri"/>
                <a:ea typeface="Calibri"/>
                <a:cs typeface="Calibri"/>
                <a:sym typeface="Calibri"/>
              </a:defRPr>
            </a:lvl1pPr>
            <a:lvl2pPr marL="538842" indent="-195942" defTabSz="685800">
              <a:lnSpc>
                <a:spcPct val="90000"/>
              </a:lnSpc>
              <a:spcBef>
                <a:spcPts val="700"/>
              </a:spcBef>
              <a:buClrTx/>
              <a:buSzPct val="100000"/>
              <a:buFont typeface="Arial"/>
              <a:buChar char="•"/>
              <a:defRPr sz="2400">
                <a:latin typeface="Calibri"/>
                <a:ea typeface="Calibri"/>
                <a:cs typeface="Calibri"/>
                <a:sym typeface="Calibri"/>
              </a:defRPr>
            </a:lvl2pPr>
            <a:lvl3pPr marL="914400" indent="-228600" defTabSz="685800">
              <a:lnSpc>
                <a:spcPct val="90000"/>
              </a:lnSpc>
              <a:spcBef>
                <a:spcPts val="700"/>
              </a:spcBef>
              <a:buClrTx/>
              <a:buSzPct val="100000"/>
              <a:buFont typeface="Arial"/>
              <a:defRPr sz="2400">
                <a:latin typeface="Calibri"/>
                <a:ea typeface="Calibri"/>
                <a:cs typeface="Calibri"/>
                <a:sym typeface="Calibri"/>
              </a:defRPr>
            </a:lvl3pPr>
            <a:lvl4pPr marL="1303019" indent="-274319" defTabSz="685800">
              <a:lnSpc>
                <a:spcPct val="90000"/>
              </a:lnSpc>
              <a:spcBef>
                <a:spcPts val="700"/>
              </a:spcBef>
              <a:buClrTx/>
              <a:buSzPct val="100000"/>
              <a:buFont typeface="Arial"/>
              <a:buChar char="•"/>
              <a:defRPr sz="2400">
                <a:latin typeface="Calibri"/>
                <a:ea typeface="Calibri"/>
                <a:cs typeface="Calibri"/>
                <a:sym typeface="Calibri"/>
              </a:defRPr>
            </a:lvl4pPr>
            <a:lvl5pPr marL="1645920" indent="-274320" defTabSz="685800">
              <a:lnSpc>
                <a:spcPct val="90000"/>
              </a:lnSpc>
              <a:spcBef>
                <a:spcPts val="700"/>
              </a:spcBef>
              <a:buClrTx/>
              <a:buSzPct val="100000"/>
              <a:buFont typeface="Arial"/>
              <a:buChar char="•"/>
              <a:defRPr sz="2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03" name="Text Placeholder 3"/>
          <p:cNvSpPr>
            <a:spLocks noGrp="1"/>
          </p:cNvSpPr>
          <p:nvPr>
            <p:ph type="body" sz="quarter" idx="21"/>
          </p:nvPr>
        </p:nvSpPr>
        <p:spPr>
          <a:xfrm>
            <a:off x="629840" y="1543050"/>
            <a:ext cx="2949180" cy="2858692"/>
          </a:xfrm>
          <a:prstGeom prst="rect">
            <a:avLst/>
          </a:prstGeom>
        </p:spPr>
        <p:txBody>
          <a:bodyPr lIns="45719" tIns="45719" rIns="45719" bIns="45719"/>
          <a:lstStyle/>
          <a:p>
            <a:pPr marL="0" indent="0" defTabSz="685800">
              <a:lnSpc>
                <a:spcPct val="90000"/>
              </a:lnSpc>
              <a:spcBef>
                <a:spcPts val="700"/>
              </a:spcBef>
              <a:buClrTx/>
              <a:buSzTx/>
              <a:buFontTx/>
              <a:buNone/>
              <a:defRPr sz="1200">
                <a:latin typeface="Calibri"/>
                <a:ea typeface="Calibri"/>
                <a:cs typeface="Calibri"/>
                <a:sym typeface="Calibri"/>
              </a:defRPr>
            </a:pPr>
            <a:endParaRPr/>
          </a:p>
        </p:txBody>
      </p:sp>
      <p:sp>
        <p:nvSpPr>
          <p:cNvPr id="9204"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9211" name="Title Text"/>
          <p:cNvSpPr txBox="1">
            <a:spLocks noGrp="1"/>
          </p:cNvSpPr>
          <p:nvPr>
            <p:ph type="title"/>
          </p:nvPr>
        </p:nvSpPr>
        <p:spPr>
          <a:xfrm>
            <a:off x="629841" y="342900"/>
            <a:ext cx="2949178" cy="1200150"/>
          </a:xfrm>
          <a:prstGeom prst="rect">
            <a:avLst/>
          </a:prstGeom>
        </p:spPr>
        <p:txBody>
          <a:bodyPr lIns="45719" tIns="45719" rIns="45719" bIns="45719" anchor="b"/>
          <a:lstStyle>
            <a:lvl1pPr defTabSz="685800">
              <a:lnSpc>
                <a:spcPct val="90000"/>
              </a:lnSpc>
              <a:defRPr sz="2400" b="0">
                <a:latin typeface="Calibri Light"/>
                <a:ea typeface="Calibri Light"/>
                <a:cs typeface="Calibri Light"/>
                <a:sym typeface="Calibri Light"/>
              </a:defRPr>
            </a:lvl1pPr>
          </a:lstStyle>
          <a:p>
            <a:r>
              <a:t>Title Text</a:t>
            </a:r>
          </a:p>
        </p:txBody>
      </p:sp>
      <p:sp>
        <p:nvSpPr>
          <p:cNvPr id="9212" name="Picture Placeholder 2"/>
          <p:cNvSpPr>
            <a:spLocks noGrp="1"/>
          </p:cNvSpPr>
          <p:nvPr>
            <p:ph type="pic" sz="half" idx="21"/>
          </p:nvPr>
        </p:nvSpPr>
        <p:spPr>
          <a:xfrm>
            <a:off x="3887391" y="740568"/>
            <a:ext cx="4629151" cy="3655221"/>
          </a:xfrm>
          <a:prstGeom prst="rect">
            <a:avLst/>
          </a:prstGeom>
        </p:spPr>
        <p:txBody>
          <a:bodyPr lIns="91439" tIns="45719" rIns="91439" bIns="45719">
            <a:noAutofit/>
          </a:bodyPr>
          <a:lstStyle/>
          <a:p>
            <a:endParaRPr/>
          </a:p>
        </p:txBody>
      </p:sp>
      <p:sp>
        <p:nvSpPr>
          <p:cNvPr id="9213" name="Body Level One…"/>
          <p:cNvSpPr txBox="1">
            <a:spLocks noGrp="1"/>
          </p:cNvSpPr>
          <p:nvPr>
            <p:ph type="body" sz="quarter" idx="1"/>
          </p:nvPr>
        </p:nvSpPr>
        <p:spPr>
          <a:xfrm>
            <a:off x="629841" y="1543050"/>
            <a:ext cx="2949178" cy="2858692"/>
          </a:xfrm>
          <a:prstGeom prst="rect">
            <a:avLst/>
          </a:prstGeom>
        </p:spPr>
        <p:txBody>
          <a:bodyPr lIns="45719" tIns="45719" rIns="45719" bIns="45719"/>
          <a:lstStyle>
            <a:lvl1pPr marL="0" indent="0" defTabSz="685800">
              <a:lnSpc>
                <a:spcPct val="90000"/>
              </a:lnSpc>
              <a:spcBef>
                <a:spcPts val="700"/>
              </a:spcBef>
              <a:buClrTx/>
              <a:buSzTx/>
              <a:buFontTx/>
              <a:buNone/>
              <a:defRPr sz="1200">
                <a:latin typeface="Calibri"/>
                <a:ea typeface="Calibri"/>
                <a:cs typeface="Calibri"/>
                <a:sym typeface="Calibri"/>
              </a:defRPr>
            </a:lvl1pPr>
            <a:lvl2pPr marL="0" indent="342900" defTabSz="685800">
              <a:lnSpc>
                <a:spcPct val="90000"/>
              </a:lnSpc>
              <a:spcBef>
                <a:spcPts val="700"/>
              </a:spcBef>
              <a:buClrTx/>
              <a:buSzTx/>
              <a:buFontTx/>
              <a:buNone/>
              <a:defRPr sz="1200">
                <a:latin typeface="Calibri"/>
                <a:ea typeface="Calibri"/>
                <a:cs typeface="Calibri"/>
                <a:sym typeface="Calibri"/>
              </a:defRPr>
            </a:lvl2pPr>
            <a:lvl3pPr marL="0" indent="685800" defTabSz="685800">
              <a:lnSpc>
                <a:spcPct val="90000"/>
              </a:lnSpc>
              <a:spcBef>
                <a:spcPts val="700"/>
              </a:spcBef>
              <a:buClrTx/>
              <a:buSzTx/>
              <a:buFontTx/>
              <a:buNone/>
              <a:defRPr sz="1200">
                <a:latin typeface="Calibri"/>
                <a:ea typeface="Calibri"/>
                <a:cs typeface="Calibri"/>
                <a:sym typeface="Calibri"/>
              </a:defRPr>
            </a:lvl3pPr>
            <a:lvl4pPr marL="0" indent="1028700" defTabSz="685800">
              <a:lnSpc>
                <a:spcPct val="90000"/>
              </a:lnSpc>
              <a:spcBef>
                <a:spcPts val="700"/>
              </a:spcBef>
              <a:buClrTx/>
              <a:buSzTx/>
              <a:buFontTx/>
              <a:buNone/>
              <a:defRPr sz="1200">
                <a:latin typeface="Calibri"/>
                <a:ea typeface="Calibri"/>
                <a:cs typeface="Calibri"/>
                <a:sym typeface="Calibri"/>
              </a:defRPr>
            </a:lvl4pPr>
            <a:lvl5pPr marL="0" indent="1371600" defTabSz="685800">
              <a:lnSpc>
                <a:spcPct val="90000"/>
              </a:lnSpc>
              <a:spcBef>
                <a:spcPts val="700"/>
              </a:spcBef>
              <a:buClrTx/>
              <a:buSzTx/>
              <a:buFontTx/>
              <a:buNone/>
              <a:defRPr sz="12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14" name="Slide Number"/>
          <p:cNvSpPr txBox="1">
            <a:spLocks noGrp="1"/>
          </p:cNvSpPr>
          <p:nvPr>
            <p:ph type="sldNum" sz="quarter" idx="2"/>
          </p:nvPr>
        </p:nvSpPr>
        <p:spPr>
          <a:xfrm>
            <a:off x="8284073"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9221" name="Title Text"/>
          <p:cNvSpPr txBox="1">
            <a:spLocks noGrp="1"/>
          </p:cNvSpPr>
          <p:nvPr>
            <p:ph type="title"/>
          </p:nvPr>
        </p:nvSpPr>
        <p:spPr>
          <a:xfrm>
            <a:off x="685800" y="1597820"/>
            <a:ext cx="7772400" cy="110252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22" name="Body Level One…"/>
          <p:cNvSpPr txBox="1">
            <a:spLocks noGrp="1"/>
          </p:cNvSpPr>
          <p:nvPr>
            <p:ph type="body" sz="quarter" idx="1"/>
          </p:nvPr>
        </p:nvSpPr>
        <p:spPr>
          <a:xfrm>
            <a:off x="1371600" y="2914650"/>
            <a:ext cx="6400800" cy="1314450"/>
          </a:xfrm>
          <a:prstGeom prst="rect">
            <a:avLst/>
          </a:prstGeom>
        </p:spPr>
        <p:txBody>
          <a:bodyPr lIns="45719" tIns="45719" rIns="45719" bIns="45719"/>
          <a:lstStyle>
            <a:lvl1pPr marL="0" indent="0" algn="ctr" defTabSz="514350">
              <a:spcBef>
                <a:spcPts val="400"/>
              </a:spcBef>
              <a:buClrTx/>
              <a:buSzTx/>
              <a:buFontTx/>
              <a:buNone/>
              <a:defRPr>
                <a:solidFill>
                  <a:srgbClr val="888888"/>
                </a:solidFill>
                <a:latin typeface="Calibri"/>
                <a:ea typeface="Calibri"/>
                <a:cs typeface="Calibri"/>
                <a:sym typeface="Calibri"/>
              </a:defRPr>
            </a:lvl1pPr>
            <a:lvl2pPr marL="0" indent="257175" algn="ctr" defTabSz="514350">
              <a:spcBef>
                <a:spcPts val="400"/>
              </a:spcBef>
              <a:buClrTx/>
              <a:buSzTx/>
              <a:buFontTx/>
              <a:buNone/>
              <a:defRPr>
                <a:solidFill>
                  <a:srgbClr val="888888"/>
                </a:solidFill>
                <a:latin typeface="Calibri"/>
                <a:ea typeface="Calibri"/>
                <a:cs typeface="Calibri"/>
                <a:sym typeface="Calibri"/>
              </a:defRPr>
            </a:lvl2pPr>
            <a:lvl3pPr marL="0" indent="514350" algn="ctr" defTabSz="514350">
              <a:spcBef>
                <a:spcPts val="400"/>
              </a:spcBef>
              <a:buClrTx/>
              <a:buSzTx/>
              <a:buFontTx/>
              <a:buNone/>
              <a:defRPr>
                <a:solidFill>
                  <a:srgbClr val="888888"/>
                </a:solidFill>
                <a:latin typeface="Calibri"/>
                <a:ea typeface="Calibri"/>
                <a:cs typeface="Calibri"/>
                <a:sym typeface="Calibri"/>
              </a:defRPr>
            </a:lvl3pPr>
            <a:lvl4pPr marL="0" indent="771525" algn="ctr" defTabSz="514350">
              <a:spcBef>
                <a:spcPts val="400"/>
              </a:spcBef>
              <a:buClrTx/>
              <a:buSzTx/>
              <a:buFontTx/>
              <a:buNone/>
              <a:defRPr>
                <a:solidFill>
                  <a:srgbClr val="888888"/>
                </a:solidFill>
                <a:latin typeface="Calibri"/>
                <a:ea typeface="Calibri"/>
                <a:cs typeface="Calibri"/>
                <a:sym typeface="Calibri"/>
              </a:defRPr>
            </a:lvl4pPr>
            <a:lvl5pPr marL="0" indent="1028700" algn="ctr" defTabSz="514350">
              <a:spcBef>
                <a:spcPts val="400"/>
              </a:spcBef>
              <a:buClrTx/>
              <a:buSzTx/>
              <a:buFont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23"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31" name="Body Level One…"/>
          <p:cNvSpPr txBox="1">
            <a:spLocks noGrp="1"/>
          </p:cNvSpPr>
          <p:nvPr>
            <p:ph type="body" idx="1"/>
          </p:nvPr>
        </p:nvSpPr>
        <p:spPr>
          <a:xfrm>
            <a:off x="457200" y="1200153"/>
            <a:ext cx="8229600" cy="3394472"/>
          </a:xfrm>
          <a:prstGeom prst="rect">
            <a:avLst/>
          </a:prstGeom>
        </p:spPr>
        <p:txBody>
          <a:bodyPr lIns="45719" tIns="45719" rIns="45719" bIns="45719"/>
          <a:lstStyle>
            <a:lvl1pPr marL="192880" indent="-192880" defTabSz="514350">
              <a:spcBef>
                <a:spcPts val="400"/>
              </a:spcBef>
              <a:buClrTx/>
              <a:buSzPct val="100000"/>
              <a:buFont typeface="Arial"/>
              <a:buChar char="•"/>
              <a:defRPr>
                <a:latin typeface="Calibri"/>
                <a:ea typeface="Calibri"/>
                <a:cs typeface="Calibri"/>
                <a:sym typeface="Calibri"/>
              </a:defRPr>
            </a:lvl1pPr>
            <a:lvl2pPr marL="450057" indent="-192882" defTabSz="514350">
              <a:spcBef>
                <a:spcPts val="400"/>
              </a:spcBef>
              <a:buClrTx/>
              <a:buSzPct val="100000"/>
              <a:buFont typeface="Arial"/>
              <a:defRPr>
                <a:latin typeface="Calibri"/>
                <a:ea typeface="Calibri"/>
                <a:cs typeface="Calibri"/>
                <a:sym typeface="Calibri"/>
              </a:defRPr>
            </a:lvl2pPr>
            <a:lvl3pPr marL="692394" indent="-178044" defTabSz="514350">
              <a:spcBef>
                <a:spcPts val="400"/>
              </a:spcBef>
              <a:buClrTx/>
              <a:buSzPct val="100000"/>
              <a:buFont typeface="Arial"/>
              <a:defRPr>
                <a:latin typeface="Calibri"/>
                <a:ea typeface="Calibri"/>
                <a:cs typeface="Calibri"/>
                <a:sym typeface="Calibri"/>
              </a:defRPr>
            </a:lvl3pPr>
            <a:lvl4pPr marL="981941" indent="-210416" defTabSz="514350">
              <a:spcBef>
                <a:spcPts val="400"/>
              </a:spcBef>
              <a:buClrTx/>
              <a:buSzPct val="100000"/>
              <a:buFont typeface="Arial"/>
              <a:defRPr>
                <a:latin typeface="Calibri"/>
                <a:ea typeface="Calibri"/>
                <a:cs typeface="Calibri"/>
                <a:sym typeface="Calibri"/>
              </a:defRPr>
            </a:lvl4pPr>
            <a:lvl5pPr marL="1239116" indent="-210416" defTabSz="514350">
              <a:spcBef>
                <a:spcPts val="400"/>
              </a:spcBef>
              <a:buClrTx/>
              <a:buSzPct val="100000"/>
              <a:buFont typeface="Arial"/>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32"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9239" name="Title Text"/>
          <p:cNvSpPr txBox="1">
            <a:spLocks noGrp="1"/>
          </p:cNvSpPr>
          <p:nvPr>
            <p:ph type="title"/>
          </p:nvPr>
        </p:nvSpPr>
        <p:spPr>
          <a:xfrm>
            <a:off x="722312" y="3305178"/>
            <a:ext cx="7772401" cy="1021557"/>
          </a:xfrm>
          <a:prstGeom prst="rect">
            <a:avLst/>
          </a:prstGeom>
        </p:spPr>
        <p:txBody>
          <a:bodyPr lIns="45719" tIns="45719" rIns="45719" bIns="45719" anchor="t"/>
          <a:lstStyle>
            <a:lvl1pPr defTabSz="514350">
              <a:defRPr sz="2200" cap="all">
                <a:latin typeface="Calibri"/>
                <a:ea typeface="Calibri"/>
                <a:cs typeface="Calibri"/>
                <a:sym typeface="Calibri"/>
              </a:defRPr>
            </a:lvl1pPr>
          </a:lstStyle>
          <a:p>
            <a:r>
              <a:t>Title Text</a:t>
            </a:r>
          </a:p>
        </p:txBody>
      </p:sp>
      <p:sp>
        <p:nvSpPr>
          <p:cNvPr id="9240" name="Body Level One…"/>
          <p:cNvSpPr txBox="1">
            <a:spLocks noGrp="1"/>
          </p:cNvSpPr>
          <p:nvPr>
            <p:ph type="body" sz="quarter" idx="1"/>
          </p:nvPr>
        </p:nvSpPr>
        <p:spPr>
          <a:xfrm>
            <a:off x="722312" y="2180034"/>
            <a:ext cx="7772401" cy="1125141"/>
          </a:xfrm>
          <a:prstGeom prst="rect">
            <a:avLst/>
          </a:prstGeom>
        </p:spPr>
        <p:txBody>
          <a:bodyPr lIns="45719" tIns="45719" rIns="45719" bIns="45719" anchor="b"/>
          <a:lstStyle>
            <a:lvl1pPr marL="0" indent="0" defTabSz="514350">
              <a:spcBef>
                <a:spcPts val="200"/>
              </a:spcBef>
              <a:buClrTx/>
              <a:buSzTx/>
              <a:buFontTx/>
              <a:buNone/>
              <a:defRPr sz="1100">
                <a:solidFill>
                  <a:srgbClr val="888888"/>
                </a:solidFill>
                <a:latin typeface="Calibri"/>
                <a:ea typeface="Calibri"/>
                <a:cs typeface="Calibri"/>
                <a:sym typeface="Calibri"/>
              </a:defRPr>
            </a:lvl1pPr>
            <a:lvl2pPr marL="0" indent="257175" defTabSz="514350">
              <a:spcBef>
                <a:spcPts val="200"/>
              </a:spcBef>
              <a:buClrTx/>
              <a:buSzTx/>
              <a:buFontTx/>
              <a:buNone/>
              <a:defRPr sz="1100">
                <a:solidFill>
                  <a:srgbClr val="888888"/>
                </a:solidFill>
                <a:latin typeface="Calibri"/>
                <a:ea typeface="Calibri"/>
                <a:cs typeface="Calibri"/>
                <a:sym typeface="Calibri"/>
              </a:defRPr>
            </a:lvl2pPr>
            <a:lvl3pPr marL="0" indent="514350" defTabSz="514350">
              <a:spcBef>
                <a:spcPts val="200"/>
              </a:spcBef>
              <a:buClrTx/>
              <a:buSzTx/>
              <a:buFontTx/>
              <a:buNone/>
              <a:defRPr sz="1100">
                <a:solidFill>
                  <a:srgbClr val="888888"/>
                </a:solidFill>
                <a:latin typeface="Calibri"/>
                <a:ea typeface="Calibri"/>
                <a:cs typeface="Calibri"/>
                <a:sym typeface="Calibri"/>
              </a:defRPr>
            </a:lvl3pPr>
            <a:lvl4pPr marL="0" indent="771525" defTabSz="514350">
              <a:spcBef>
                <a:spcPts val="200"/>
              </a:spcBef>
              <a:buClrTx/>
              <a:buSzTx/>
              <a:buFontTx/>
              <a:buNone/>
              <a:defRPr sz="1100">
                <a:solidFill>
                  <a:srgbClr val="888888"/>
                </a:solidFill>
                <a:latin typeface="Calibri"/>
                <a:ea typeface="Calibri"/>
                <a:cs typeface="Calibri"/>
                <a:sym typeface="Calibri"/>
              </a:defRPr>
            </a:lvl4pPr>
            <a:lvl5pPr marL="0" indent="1028700" defTabSz="514350">
              <a:spcBef>
                <a:spcPts val="200"/>
              </a:spcBef>
              <a:buClrTx/>
              <a:buSzTx/>
              <a:buFontTx/>
              <a:buNone/>
              <a:defRPr sz="11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41"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9248"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49" name="Body Level One…"/>
          <p:cNvSpPr txBox="1">
            <a:spLocks noGrp="1"/>
          </p:cNvSpPr>
          <p:nvPr>
            <p:ph type="body" sz="half" idx="1"/>
          </p:nvPr>
        </p:nvSpPr>
        <p:spPr>
          <a:xfrm>
            <a:off x="457200" y="1200153"/>
            <a:ext cx="4038600" cy="3394472"/>
          </a:xfrm>
          <a:prstGeom prst="rect">
            <a:avLst/>
          </a:prstGeom>
        </p:spPr>
        <p:txBody>
          <a:bodyPr lIns="45719" tIns="45719" rIns="45719" bIns="45719"/>
          <a:lstStyle>
            <a:lvl1pPr marL="192880" indent="-192880" defTabSz="514350">
              <a:spcBef>
                <a:spcPts val="300"/>
              </a:spcBef>
              <a:buClrTx/>
              <a:buSzPct val="100000"/>
              <a:buFont typeface="Arial"/>
              <a:buChar char="•"/>
              <a:defRPr sz="1500">
                <a:latin typeface="Calibri"/>
                <a:ea typeface="Calibri"/>
                <a:cs typeface="Calibri"/>
                <a:sym typeface="Calibri"/>
              </a:defRPr>
            </a:lvl1pPr>
            <a:lvl2pPr marL="442638" indent="-185463" defTabSz="514350">
              <a:spcBef>
                <a:spcPts val="300"/>
              </a:spcBef>
              <a:buClrTx/>
              <a:buSzPct val="100000"/>
              <a:buFont typeface="Arial"/>
              <a:defRPr sz="1500">
                <a:latin typeface="Calibri"/>
                <a:ea typeface="Calibri"/>
                <a:cs typeface="Calibri"/>
                <a:sym typeface="Calibri"/>
              </a:defRPr>
            </a:lvl2pPr>
            <a:lvl3pPr marL="689697" indent="-175347" defTabSz="514350">
              <a:spcBef>
                <a:spcPts val="300"/>
              </a:spcBef>
              <a:buClrTx/>
              <a:buSzPct val="100000"/>
              <a:buFont typeface="Arial"/>
              <a:defRPr sz="1500">
                <a:latin typeface="Calibri"/>
                <a:ea typeface="Calibri"/>
                <a:cs typeface="Calibri"/>
                <a:sym typeface="Calibri"/>
              </a:defRPr>
            </a:lvl3pPr>
            <a:lvl4pPr marL="964407" indent="-192882" defTabSz="514350">
              <a:spcBef>
                <a:spcPts val="300"/>
              </a:spcBef>
              <a:buClrTx/>
              <a:buSzPct val="100000"/>
              <a:buFont typeface="Arial"/>
              <a:defRPr sz="1500">
                <a:latin typeface="Calibri"/>
                <a:ea typeface="Calibri"/>
                <a:cs typeface="Calibri"/>
                <a:sym typeface="Calibri"/>
              </a:defRPr>
            </a:lvl4pPr>
            <a:lvl5pPr marL="1221582" indent="-192882" defTabSz="514350">
              <a:spcBef>
                <a:spcPts val="300"/>
              </a:spcBef>
              <a:buClrTx/>
              <a:buSzPct val="100000"/>
              <a:buFont typeface="Arial"/>
              <a:defRPr sz="15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50"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9257"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58" name="Body Level One…"/>
          <p:cNvSpPr txBox="1">
            <a:spLocks noGrp="1"/>
          </p:cNvSpPr>
          <p:nvPr>
            <p:ph type="body" sz="quarter" idx="1"/>
          </p:nvPr>
        </p:nvSpPr>
        <p:spPr>
          <a:xfrm>
            <a:off x="457200" y="1151334"/>
            <a:ext cx="4040188" cy="479823"/>
          </a:xfrm>
          <a:prstGeom prst="rect">
            <a:avLst/>
          </a:prstGeom>
        </p:spPr>
        <p:txBody>
          <a:bodyPr lIns="45719" tIns="45719" rIns="45719" bIns="45719" anchor="b"/>
          <a:lstStyle>
            <a:lvl1pPr marL="0" indent="0" defTabSz="514350">
              <a:spcBef>
                <a:spcPts val="300"/>
              </a:spcBef>
              <a:buClrTx/>
              <a:buSzTx/>
              <a:buFontTx/>
              <a:buNone/>
              <a:defRPr sz="1300" b="1">
                <a:latin typeface="Calibri"/>
                <a:ea typeface="Calibri"/>
                <a:cs typeface="Calibri"/>
                <a:sym typeface="Calibri"/>
              </a:defRPr>
            </a:lvl1pPr>
            <a:lvl2pPr marL="0" indent="257175" defTabSz="514350">
              <a:spcBef>
                <a:spcPts val="300"/>
              </a:spcBef>
              <a:buClrTx/>
              <a:buSzTx/>
              <a:buFontTx/>
              <a:buNone/>
              <a:defRPr sz="1300" b="1">
                <a:latin typeface="Calibri"/>
                <a:ea typeface="Calibri"/>
                <a:cs typeface="Calibri"/>
                <a:sym typeface="Calibri"/>
              </a:defRPr>
            </a:lvl2pPr>
            <a:lvl3pPr marL="0" indent="514350" defTabSz="514350">
              <a:spcBef>
                <a:spcPts val="300"/>
              </a:spcBef>
              <a:buClrTx/>
              <a:buSzTx/>
              <a:buFontTx/>
              <a:buNone/>
              <a:defRPr sz="1300" b="1">
                <a:latin typeface="Calibri"/>
                <a:ea typeface="Calibri"/>
                <a:cs typeface="Calibri"/>
                <a:sym typeface="Calibri"/>
              </a:defRPr>
            </a:lvl3pPr>
            <a:lvl4pPr marL="0" indent="771525" defTabSz="514350">
              <a:spcBef>
                <a:spcPts val="300"/>
              </a:spcBef>
              <a:buClrTx/>
              <a:buSzTx/>
              <a:buFontTx/>
              <a:buNone/>
              <a:defRPr sz="1300" b="1">
                <a:latin typeface="Calibri"/>
                <a:ea typeface="Calibri"/>
                <a:cs typeface="Calibri"/>
                <a:sym typeface="Calibri"/>
              </a:defRPr>
            </a:lvl4pPr>
            <a:lvl5pPr marL="0" indent="1028700" defTabSz="514350">
              <a:spcBef>
                <a:spcPts val="300"/>
              </a:spcBef>
              <a:buClrTx/>
              <a:buSzTx/>
              <a:buFontTx/>
              <a:buNone/>
              <a:defRPr sz="13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59" name="Text Placeholder 4"/>
          <p:cNvSpPr>
            <a:spLocks noGrp="1"/>
          </p:cNvSpPr>
          <p:nvPr>
            <p:ph type="body" sz="quarter" idx="21"/>
          </p:nvPr>
        </p:nvSpPr>
        <p:spPr>
          <a:xfrm>
            <a:off x="4645026" y="1151334"/>
            <a:ext cx="4041776" cy="479823"/>
          </a:xfrm>
          <a:prstGeom prst="rect">
            <a:avLst/>
          </a:prstGeom>
        </p:spPr>
        <p:txBody>
          <a:bodyPr lIns="45719" tIns="45719" rIns="45719" bIns="45719" anchor="b"/>
          <a:lstStyle/>
          <a:p>
            <a:pPr marL="0" indent="0" defTabSz="514350">
              <a:spcBef>
                <a:spcPts val="300"/>
              </a:spcBef>
              <a:buClrTx/>
              <a:buSzTx/>
              <a:buFontTx/>
              <a:buNone/>
              <a:defRPr sz="1300" b="1">
                <a:latin typeface="Calibri"/>
                <a:ea typeface="Calibri"/>
                <a:cs typeface="Calibri"/>
                <a:sym typeface="Calibri"/>
              </a:defRPr>
            </a:pPr>
            <a:endParaRPr/>
          </a:p>
        </p:txBody>
      </p:sp>
      <p:sp>
        <p:nvSpPr>
          <p:cNvPr id="9260"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267"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514350">
              <a:defRPr sz="2400" b="0">
                <a:latin typeface="Calibri"/>
                <a:ea typeface="Calibri"/>
                <a:cs typeface="Calibri"/>
                <a:sym typeface="Calibri"/>
              </a:defRPr>
            </a:lvl1pPr>
          </a:lstStyle>
          <a:p>
            <a:r>
              <a:t>Title Text</a:t>
            </a:r>
          </a:p>
        </p:txBody>
      </p:sp>
      <p:sp>
        <p:nvSpPr>
          <p:cNvPr id="9268"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9275"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9282" name="Title Text"/>
          <p:cNvSpPr txBox="1">
            <a:spLocks noGrp="1"/>
          </p:cNvSpPr>
          <p:nvPr>
            <p:ph type="title"/>
          </p:nvPr>
        </p:nvSpPr>
        <p:spPr>
          <a:xfrm>
            <a:off x="457201" y="204786"/>
            <a:ext cx="3008315" cy="871539"/>
          </a:xfrm>
          <a:prstGeom prst="rect">
            <a:avLst/>
          </a:prstGeom>
        </p:spPr>
        <p:txBody>
          <a:bodyPr lIns="45719" tIns="45719" rIns="45719" bIns="45719" anchor="b"/>
          <a:lstStyle>
            <a:lvl1pPr defTabSz="514350">
              <a:defRPr sz="1100">
                <a:latin typeface="Calibri"/>
                <a:ea typeface="Calibri"/>
                <a:cs typeface="Calibri"/>
                <a:sym typeface="Calibri"/>
              </a:defRPr>
            </a:lvl1pPr>
          </a:lstStyle>
          <a:p>
            <a:r>
              <a:t>Title Text</a:t>
            </a:r>
          </a:p>
        </p:txBody>
      </p:sp>
      <p:sp>
        <p:nvSpPr>
          <p:cNvPr id="9283" name="Body Level One…"/>
          <p:cNvSpPr txBox="1">
            <a:spLocks noGrp="1"/>
          </p:cNvSpPr>
          <p:nvPr>
            <p:ph type="body" idx="1"/>
          </p:nvPr>
        </p:nvSpPr>
        <p:spPr>
          <a:xfrm>
            <a:off x="3575050" y="204789"/>
            <a:ext cx="5111750" cy="4389837"/>
          </a:xfrm>
          <a:prstGeom prst="rect">
            <a:avLst/>
          </a:prstGeom>
        </p:spPr>
        <p:txBody>
          <a:bodyPr lIns="45719" tIns="45719" rIns="45719" bIns="45719"/>
          <a:lstStyle>
            <a:lvl1pPr marL="192880" indent="-192880" defTabSz="514350">
              <a:spcBef>
                <a:spcPts val="400"/>
              </a:spcBef>
              <a:buClrTx/>
              <a:buSzPct val="100000"/>
              <a:buFont typeface="Arial"/>
              <a:buChar char="•"/>
              <a:defRPr>
                <a:latin typeface="Calibri"/>
                <a:ea typeface="Calibri"/>
                <a:cs typeface="Calibri"/>
                <a:sym typeface="Calibri"/>
              </a:defRPr>
            </a:lvl1pPr>
            <a:lvl2pPr marL="450057" indent="-192882" defTabSz="514350">
              <a:spcBef>
                <a:spcPts val="400"/>
              </a:spcBef>
              <a:buClrTx/>
              <a:buSzPct val="100000"/>
              <a:buFont typeface="Arial"/>
              <a:defRPr>
                <a:latin typeface="Calibri"/>
                <a:ea typeface="Calibri"/>
                <a:cs typeface="Calibri"/>
                <a:sym typeface="Calibri"/>
              </a:defRPr>
            </a:lvl2pPr>
            <a:lvl3pPr marL="692394" indent="-178044" defTabSz="514350">
              <a:spcBef>
                <a:spcPts val="400"/>
              </a:spcBef>
              <a:buClrTx/>
              <a:buSzPct val="100000"/>
              <a:buFont typeface="Arial"/>
              <a:defRPr>
                <a:latin typeface="Calibri"/>
                <a:ea typeface="Calibri"/>
                <a:cs typeface="Calibri"/>
                <a:sym typeface="Calibri"/>
              </a:defRPr>
            </a:lvl3pPr>
            <a:lvl4pPr marL="981941" indent="-210416" defTabSz="514350">
              <a:spcBef>
                <a:spcPts val="400"/>
              </a:spcBef>
              <a:buClrTx/>
              <a:buSzPct val="100000"/>
              <a:buFont typeface="Arial"/>
              <a:defRPr>
                <a:latin typeface="Calibri"/>
                <a:ea typeface="Calibri"/>
                <a:cs typeface="Calibri"/>
                <a:sym typeface="Calibri"/>
              </a:defRPr>
            </a:lvl4pPr>
            <a:lvl5pPr marL="1239116" indent="-210416" defTabSz="514350">
              <a:spcBef>
                <a:spcPts val="400"/>
              </a:spcBef>
              <a:buClrTx/>
              <a:buSzPct val="100000"/>
              <a:buFont typeface="Arial"/>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84" name="Text Placeholder 3"/>
          <p:cNvSpPr>
            <a:spLocks noGrp="1"/>
          </p:cNvSpPr>
          <p:nvPr>
            <p:ph type="body" sz="half" idx="21"/>
          </p:nvPr>
        </p:nvSpPr>
        <p:spPr>
          <a:xfrm>
            <a:off x="457201" y="1076328"/>
            <a:ext cx="3008315" cy="3518297"/>
          </a:xfrm>
          <a:prstGeom prst="rect">
            <a:avLst/>
          </a:prstGeom>
        </p:spPr>
        <p:txBody>
          <a:bodyPr lIns="45719" tIns="45719" rIns="45719" bIns="45719"/>
          <a:lstStyle/>
          <a:p>
            <a:pPr marL="0" indent="0" defTabSz="514350">
              <a:spcBef>
                <a:spcPts val="100"/>
              </a:spcBef>
              <a:buClrTx/>
              <a:buSzTx/>
              <a:buFontTx/>
              <a:buNone/>
              <a:defRPr sz="700">
                <a:latin typeface="Calibri"/>
                <a:ea typeface="Calibri"/>
                <a:cs typeface="Calibri"/>
                <a:sym typeface="Calibri"/>
              </a:defRPr>
            </a:pPr>
            <a:endParaRPr/>
          </a:p>
        </p:txBody>
      </p:sp>
      <p:sp>
        <p:nvSpPr>
          <p:cNvPr id="9285"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9292" name="Title Text"/>
          <p:cNvSpPr txBox="1">
            <a:spLocks noGrp="1"/>
          </p:cNvSpPr>
          <p:nvPr>
            <p:ph type="title"/>
          </p:nvPr>
        </p:nvSpPr>
        <p:spPr>
          <a:xfrm>
            <a:off x="1792288" y="3600450"/>
            <a:ext cx="5486401" cy="425054"/>
          </a:xfrm>
          <a:prstGeom prst="rect">
            <a:avLst/>
          </a:prstGeom>
        </p:spPr>
        <p:txBody>
          <a:bodyPr lIns="45719" tIns="45719" rIns="45719" bIns="45719" anchor="b"/>
          <a:lstStyle>
            <a:lvl1pPr defTabSz="514350">
              <a:defRPr sz="1100">
                <a:latin typeface="Calibri"/>
                <a:ea typeface="Calibri"/>
                <a:cs typeface="Calibri"/>
                <a:sym typeface="Calibri"/>
              </a:defRPr>
            </a:lvl1pPr>
          </a:lstStyle>
          <a:p>
            <a:r>
              <a:t>Title Text</a:t>
            </a:r>
          </a:p>
        </p:txBody>
      </p:sp>
      <p:sp>
        <p:nvSpPr>
          <p:cNvPr id="9293" name="Picture Placeholder 2"/>
          <p:cNvSpPr>
            <a:spLocks noGrp="1"/>
          </p:cNvSpPr>
          <p:nvPr>
            <p:ph type="pic" sz="half" idx="21"/>
          </p:nvPr>
        </p:nvSpPr>
        <p:spPr>
          <a:xfrm>
            <a:off x="1792288" y="459581"/>
            <a:ext cx="5486401" cy="3086101"/>
          </a:xfrm>
          <a:prstGeom prst="rect">
            <a:avLst/>
          </a:prstGeom>
        </p:spPr>
        <p:txBody>
          <a:bodyPr lIns="91439" tIns="45719" rIns="91439" bIns="45719">
            <a:noAutofit/>
          </a:bodyPr>
          <a:lstStyle/>
          <a:p>
            <a:endParaRPr/>
          </a:p>
        </p:txBody>
      </p:sp>
      <p:sp>
        <p:nvSpPr>
          <p:cNvPr id="9294" name="Body Level One…"/>
          <p:cNvSpPr txBox="1">
            <a:spLocks noGrp="1"/>
          </p:cNvSpPr>
          <p:nvPr>
            <p:ph type="body" sz="quarter" idx="1"/>
          </p:nvPr>
        </p:nvSpPr>
        <p:spPr>
          <a:xfrm>
            <a:off x="1792288" y="4025503"/>
            <a:ext cx="5486401" cy="603648"/>
          </a:xfrm>
          <a:prstGeom prst="rect">
            <a:avLst/>
          </a:prstGeom>
        </p:spPr>
        <p:txBody>
          <a:bodyPr lIns="45719" tIns="45719" rIns="45719" bIns="45719"/>
          <a:lstStyle>
            <a:lvl1pPr marL="0" indent="0" defTabSz="514350">
              <a:spcBef>
                <a:spcPts val="100"/>
              </a:spcBef>
              <a:buClrTx/>
              <a:buSzTx/>
              <a:buFontTx/>
              <a:buNone/>
              <a:defRPr sz="700">
                <a:latin typeface="Calibri"/>
                <a:ea typeface="Calibri"/>
                <a:cs typeface="Calibri"/>
                <a:sym typeface="Calibri"/>
              </a:defRPr>
            </a:lvl1pPr>
            <a:lvl2pPr marL="0" indent="257175" defTabSz="514350">
              <a:spcBef>
                <a:spcPts val="100"/>
              </a:spcBef>
              <a:buClrTx/>
              <a:buSzTx/>
              <a:buFontTx/>
              <a:buNone/>
              <a:defRPr sz="700">
                <a:latin typeface="Calibri"/>
                <a:ea typeface="Calibri"/>
                <a:cs typeface="Calibri"/>
                <a:sym typeface="Calibri"/>
              </a:defRPr>
            </a:lvl2pPr>
            <a:lvl3pPr marL="0" indent="514350" defTabSz="514350">
              <a:spcBef>
                <a:spcPts val="100"/>
              </a:spcBef>
              <a:buClrTx/>
              <a:buSzTx/>
              <a:buFontTx/>
              <a:buNone/>
              <a:defRPr sz="700">
                <a:latin typeface="Calibri"/>
                <a:ea typeface="Calibri"/>
                <a:cs typeface="Calibri"/>
                <a:sym typeface="Calibri"/>
              </a:defRPr>
            </a:lvl3pPr>
            <a:lvl4pPr marL="0" indent="771525" defTabSz="514350">
              <a:spcBef>
                <a:spcPts val="100"/>
              </a:spcBef>
              <a:buClrTx/>
              <a:buSzTx/>
              <a:buFontTx/>
              <a:buNone/>
              <a:defRPr sz="700">
                <a:latin typeface="Calibri"/>
                <a:ea typeface="Calibri"/>
                <a:cs typeface="Calibri"/>
                <a:sym typeface="Calibri"/>
              </a:defRPr>
            </a:lvl4pPr>
            <a:lvl5pPr marL="0" indent="1028700" defTabSz="514350">
              <a:spcBef>
                <a:spcPts val="100"/>
              </a:spcBef>
              <a:buClrTx/>
              <a:buSzTx/>
              <a:buFontTx/>
              <a:buNone/>
              <a:defRPr sz="7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295" name="Slide Number"/>
          <p:cNvSpPr txBox="1">
            <a:spLocks noGrp="1"/>
          </p:cNvSpPr>
          <p:nvPr>
            <p:ph type="sldNum" sz="quarter" idx="2"/>
          </p:nvPr>
        </p:nvSpPr>
        <p:spPr>
          <a:xfrm>
            <a:off x="8497902" y="4821613"/>
            <a:ext cx="188898" cy="165148"/>
          </a:xfrm>
          <a:prstGeom prst="rect">
            <a:avLst/>
          </a:prstGeom>
        </p:spPr>
        <p:txBody>
          <a:bodyPr/>
          <a:lstStyle>
            <a:lvl1pPr>
              <a:defRPr sz="6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9302" name="Title Text"/>
          <p:cNvSpPr txBox="1">
            <a:spLocks noGrp="1"/>
          </p:cNvSpPr>
          <p:nvPr>
            <p:ph type="title"/>
          </p:nvPr>
        </p:nvSpPr>
        <p:spPr>
          <a:xfrm>
            <a:off x="685800" y="1597820"/>
            <a:ext cx="7772400" cy="1102520"/>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03" name="Body Level One…"/>
          <p:cNvSpPr txBox="1">
            <a:spLocks noGrp="1"/>
          </p:cNvSpPr>
          <p:nvPr>
            <p:ph type="body" sz="quarter" idx="1"/>
          </p:nvPr>
        </p:nvSpPr>
        <p:spPr>
          <a:xfrm>
            <a:off x="1371600" y="2914650"/>
            <a:ext cx="6400800" cy="1314450"/>
          </a:xfrm>
          <a:prstGeom prst="rect">
            <a:avLst/>
          </a:prstGeom>
        </p:spPr>
        <p:txBody>
          <a:bodyPr lIns="45719" tIns="45719" rIns="45719" bIns="45719"/>
          <a:lstStyle>
            <a:lvl1pPr marL="0" indent="0" algn="ctr" defTabSz="685800">
              <a:spcBef>
                <a:spcPts val="500"/>
              </a:spcBef>
              <a:buClrTx/>
              <a:buSzTx/>
              <a:buFontTx/>
              <a:buNone/>
              <a:defRPr sz="2400">
                <a:solidFill>
                  <a:srgbClr val="888888"/>
                </a:solidFill>
                <a:latin typeface="Calibri"/>
                <a:ea typeface="Calibri"/>
                <a:cs typeface="Calibri"/>
                <a:sym typeface="Calibri"/>
              </a:defRPr>
            </a:lvl1pPr>
            <a:lvl2pPr marL="0" indent="342900" algn="ctr" defTabSz="685800">
              <a:spcBef>
                <a:spcPts val="500"/>
              </a:spcBef>
              <a:buClrTx/>
              <a:buSzTx/>
              <a:buFontTx/>
              <a:buNone/>
              <a:defRPr sz="2400">
                <a:solidFill>
                  <a:srgbClr val="888888"/>
                </a:solidFill>
                <a:latin typeface="Calibri"/>
                <a:ea typeface="Calibri"/>
                <a:cs typeface="Calibri"/>
                <a:sym typeface="Calibri"/>
              </a:defRPr>
            </a:lvl2pPr>
            <a:lvl3pPr marL="0" indent="685800" algn="ctr" defTabSz="685800">
              <a:spcBef>
                <a:spcPts val="500"/>
              </a:spcBef>
              <a:buClrTx/>
              <a:buSzTx/>
              <a:buFontTx/>
              <a:buNone/>
              <a:defRPr sz="2400">
                <a:solidFill>
                  <a:srgbClr val="888888"/>
                </a:solidFill>
                <a:latin typeface="Calibri"/>
                <a:ea typeface="Calibri"/>
                <a:cs typeface="Calibri"/>
                <a:sym typeface="Calibri"/>
              </a:defRPr>
            </a:lvl3pPr>
            <a:lvl4pPr marL="0" indent="1028700" algn="ctr" defTabSz="685800">
              <a:spcBef>
                <a:spcPts val="500"/>
              </a:spcBef>
              <a:buClrTx/>
              <a:buSzTx/>
              <a:buFontTx/>
              <a:buNone/>
              <a:defRPr sz="2400">
                <a:solidFill>
                  <a:srgbClr val="888888"/>
                </a:solidFill>
                <a:latin typeface="Calibri"/>
                <a:ea typeface="Calibri"/>
                <a:cs typeface="Calibri"/>
                <a:sym typeface="Calibri"/>
              </a:defRPr>
            </a:lvl4pPr>
            <a:lvl5pPr marL="0" indent="1371600" algn="ctr" defTabSz="685800">
              <a:spcBef>
                <a:spcPts val="500"/>
              </a:spcBef>
              <a:buClrTx/>
              <a:buSzTx/>
              <a:buFontTx/>
              <a:buNone/>
              <a:defRPr sz="24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04"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9311"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12" name="Body Level One…"/>
          <p:cNvSpPr txBox="1">
            <a:spLocks noGrp="1"/>
          </p:cNvSpPr>
          <p:nvPr>
            <p:ph type="body" idx="1"/>
          </p:nvPr>
        </p:nvSpPr>
        <p:spPr>
          <a:xfrm>
            <a:off x="457200" y="1200150"/>
            <a:ext cx="8229600" cy="3394473"/>
          </a:xfrm>
          <a:prstGeom prst="rect">
            <a:avLst/>
          </a:prstGeom>
        </p:spPr>
        <p:txBody>
          <a:bodyPr lIns="45719" tIns="45719" rIns="45719" bIns="45719"/>
          <a:lstStyle>
            <a:lvl1pPr marL="257175" indent="-257175" defTabSz="685800">
              <a:spcBef>
                <a:spcPts val="500"/>
              </a:spcBef>
              <a:buClrTx/>
              <a:buSzPct val="100000"/>
              <a:buFont typeface="Arial"/>
              <a:buChar char="•"/>
              <a:defRPr sz="2400">
                <a:latin typeface="Calibri"/>
                <a:ea typeface="Calibri"/>
                <a:cs typeface="Calibri"/>
                <a:sym typeface="Calibri"/>
              </a:defRPr>
            </a:lvl1pPr>
            <a:lvl2pPr marL="587829" indent="-244929" defTabSz="685800">
              <a:spcBef>
                <a:spcPts val="500"/>
              </a:spcBef>
              <a:buClrTx/>
              <a:buSzPct val="100000"/>
              <a:buFont typeface="Arial"/>
              <a:defRPr sz="2400">
                <a:latin typeface="Calibri"/>
                <a:ea typeface="Calibri"/>
                <a:cs typeface="Calibri"/>
                <a:sym typeface="Calibri"/>
              </a:defRPr>
            </a:lvl2pPr>
            <a:lvl3pPr marL="914400" indent="-228600" defTabSz="685800">
              <a:spcBef>
                <a:spcPts val="500"/>
              </a:spcBef>
              <a:buClrTx/>
              <a:buSzPct val="100000"/>
              <a:buFont typeface="Arial"/>
              <a:defRPr sz="2400">
                <a:latin typeface="Calibri"/>
                <a:ea typeface="Calibri"/>
                <a:cs typeface="Calibri"/>
                <a:sym typeface="Calibri"/>
              </a:defRPr>
            </a:lvl3pPr>
            <a:lvl4pPr marL="1303019" indent="-274319" defTabSz="685800">
              <a:spcBef>
                <a:spcPts val="500"/>
              </a:spcBef>
              <a:buClrTx/>
              <a:buSzPct val="100000"/>
              <a:buFont typeface="Arial"/>
              <a:defRPr sz="2400">
                <a:latin typeface="Calibri"/>
                <a:ea typeface="Calibri"/>
                <a:cs typeface="Calibri"/>
                <a:sym typeface="Calibri"/>
              </a:defRPr>
            </a:lvl4pPr>
            <a:lvl5pPr marL="1645920" indent="-274320" defTabSz="685800">
              <a:spcBef>
                <a:spcPts val="500"/>
              </a:spcBef>
              <a:buClrTx/>
              <a:buSzPct val="100000"/>
              <a:buFont typeface="Arial"/>
              <a:defRPr sz="2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13"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9320" name="Title Text"/>
          <p:cNvSpPr txBox="1">
            <a:spLocks noGrp="1"/>
          </p:cNvSpPr>
          <p:nvPr>
            <p:ph type="title"/>
          </p:nvPr>
        </p:nvSpPr>
        <p:spPr>
          <a:xfrm>
            <a:off x="722312" y="3305176"/>
            <a:ext cx="7772401" cy="1021557"/>
          </a:xfrm>
          <a:prstGeom prst="rect">
            <a:avLst/>
          </a:prstGeom>
        </p:spPr>
        <p:txBody>
          <a:bodyPr lIns="45719" tIns="45719" rIns="45719" bIns="45719" anchor="t"/>
          <a:lstStyle>
            <a:lvl1pPr defTabSz="685800">
              <a:defRPr sz="3000" cap="all">
                <a:latin typeface="Calibri"/>
                <a:ea typeface="Calibri"/>
                <a:cs typeface="Calibri"/>
                <a:sym typeface="Calibri"/>
              </a:defRPr>
            </a:lvl1pPr>
          </a:lstStyle>
          <a:p>
            <a:r>
              <a:t>Title Text</a:t>
            </a:r>
          </a:p>
        </p:txBody>
      </p:sp>
      <p:sp>
        <p:nvSpPr>
          <p:cNvPr id="9321" name="Body Level One…"/>
          <p:cNvSpPr txBox="1">
            <a:spLocks noGrp="1"/>
          </p:cNvSpPr>
          <p:nvPr>
            <p:ph type="body" sz="quarter" idx="1"/>
          </p:nvPr>
        </p:nvSpPr>
        <p:spPr>
          <a:xfrm>
            <a:off x="722312" y="2180034"/>
            <a:ext cx="7772401" cy="1125141"/>
          </a:xfrm>
          <a:prstGeom prst="rect">
            <a:avLst/>
          </a:prstGeom>
        </p:spPr>
        <p:txBody>
          <a:bodyPr lIns="45719" tIns="45719" rIns="45719" bIns="45719" anchor="b"/>
          <a:lstStyle>
            <a:lvl1pPr marL="0" indent="0" defTabSz="685800">
              <a:spcBef>
                <a:spcPts val="300"/>
              </a:spcBef>
              <a:buClrTx/>
              <a:buSzTx/>
              <a:buFontTx/>
              <a:buNone/>
              <a:defRPr sz="1500">
                <a:solidFill>
                  <a:srgbClr val="888888"/>
                </a:solidFill>
                <a:latin typeface="Calibri"/>
                <a:ea typeface="Calibri"/>
                <a:cs typeface="Calibri"/>
                <a:sym typeface="Calibri"/>
              </a:defRPr>
            </a:lvl1pPr>
            <a:lvl2pPr marL="0" indent="342900" defTabSz="685800">
              <a:spcBef>
                <a:spcPts val="300"/>
              </a:spcBef>
              <a:buClrTx/>
              <a:buSzTx/>
              <a:buFontTx/>
              <a:buNone/>
              <a:defRPr sz="1500">
                <a:solidFill>
                  <a:srgbClr val="888888"/>
                </a:solidFill>
                <a:latin typeface="Calibri"/>
                <a:ea typeface="Calibri"/>
                <a:cs typeface="Calibri"/>
                <a:sym typeface="Calibri"/>
              </a:defRPr>
            </a:lvl2pPr>
            <a:lvl3pPr marL="0" indent="685800" defTabSz="685800">
              <a:spcBef>
                <a:spcPts val="300"/>
              </a:spcBef>
              <a:buClrTx/>
              <a:buSzTx/>
              <a:buFontTx/>
              <a:buNone/>
              <a:defRPr sz="1500">
                <a:solidFill>
                  <a:srgbClr val="888888"/>
                </a:solidFill>
                <a:latin typeface="Calibri"/>
                <a:ea typeface="Calibri"/>
                <a:cs typeface="Calibri"/>
                <a:sym typeface="Calibri"/>
              </a:defRPr>
            </a:lvl3pPr>
            <a:lvl4pPr marL="0" indent="1028700" defTabSz="685800">
              <a:spcBef>
                <a:spcPts val="300"/>
              </a:spcBef>
              <a:buClrTx/>
              <a:buSzTx/>
              <a:buFontTx/>
              <a:buNone/>
              <a:defRPr sz="1500">
                <a:solidFill>
                  <a:srgbClr val="888888"/>
                </a:solidFill>
                <a:latin typeface="Calibri"/>
                <a:ea typeface="Calibri"/>
                <a:cs typeface="Calibri"/>
                <a:sym typeface="Calibri"/>
              </a:defRPr>
            </a:lvl4pPr>
            <a:lvl5pPr marL="0" indent="1371600" defTabSz="685800">
              <a:spcBef>
                <a:spcPts val="300"/>
              </a:spcBef>
              <a:buClrTx/>
              <a:buSzTx/>
              <a:buFontTx/>
              <a:buNone/>
              <a:defRPr sz="15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22"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9329"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30" name="Body Level One…"/>
          <p:cNvSpPr txBox="1">
            <a:spLocks noGrp="1"/>
          </p:cNvSpPr>
          <p:nvPr>
            <p:ph type="body" sz="half" idx="1"/>
          </p:nvPr>
        </p:nvSpPr>
        <p:spPr>
          <a:xfrm>
            <a:off x="457200" y="1200150"/>
            <a:ext cx="4038600" cy="3394473"/>
          </a:xfrm>
          <a:prstGeom prst="rect">
            <a:avLst/>
          </a:prstGeom>
        </p:spPr>
        <p:txBody>
          <a:bodyPr lIns="45719" tIns="45719" rIns="45719" bIns="45719"/>
          <a:lstStyle>
            <a:lvl1pPr marL="257175" indent="-257175" defTabSz="685800">
              <a:spcBef>
                <a:spcPts val="500"/>
              </a:spcBef>
              <a:buClrTx/>
              <a:buSzPct val="100000"/>
              <a:buFont typeface="Arial"/>
              <a:buChar char="•"/>
              <a:defRPr sz="2100">
                <a:latin typeface="Calibri"/>
                <a:ea typeface="Calibri"/>
                <a:cs typeface="Calibri"/>
                <a:sym typeface="Calibri"/>
              </a:defRPr>
            </a:lvl1pPr>
            <a:lvl2pPr marL="592931" indent="-250031" defTabSz="685800">
              <a:spcBef>
                <a:spcPts val="500"/>
              </a:spcBef>
              <a:buClrTx/>
              <a:buSzPct val="100000"/>
              <a:buFont typeface="Arial"/>
              <a:defRPr sz="2100">
                <a:latin typeface="Calibri"/>
                <a:ea typeface="Calibri"/>
                <a:cs typeface="Calibri"/>
                <a:sym typeface="Calibri"/>
              </a:defRPr>
            </a:lvl2pPr>
            <a:lvl3pPr marL="925830" indent="-240030" defTabSz="685800">
              <a:spcBef>
                <a:spcPts val="500"/>
              </a:spcBef>
              <a:buClrTx/>
              <a:buSzPct val="100000"/>
              <a:buFont typeface="Arial"/>
              <a:defRPr sz="2100">
                <a:latin typeface="Calibri"/>
                <a:ea typeface="Calibri"/>
                <a:cs typeface="Calibri"/>
                <a:sym typeface="Calibri"/>
              </a:defRPr>
            </a:lvl3pPr>
            <a:lvl4pPr marL="1305657" indent="-276957" defTabSz="685800">
              <a:spcBef>
                <a:spcPts val="500"/>
              </a:spcBef>
              <a:buClrTx/>
              <a:buSzPct val="100000"/>
              <a:buFont typeface="Arial"/>
              <a:defRPr sz="2100">
                <a:latin typeface="Calibri"/>
                <a:ea typeface="Calibri"/>
                <a:cs typeface="Calibri"/>
                <a:sym typeface="Calibri"/>
              </a:defRPr>
            </a:lvl4pPr>
            <a:lvl5pPr marL="1648557" indent="-276957" defTabSz="685800">
              <a:spcBef>
                <a:spcPts val="500"/>
              </a:spcBef>
              <a:buClrTx/>
              <a:buSzPct val="100000"/>
              <a:buFont typeface="Arial"/>
              <a:defRPr sz="21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31"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9338"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39" name="Body Level One…"/>
          <p:cNvSpPr txBox="1">
            <a:spLocks noGrp="1"/>
          </p:cNvSpPr>
          <p:nvPr>
            <p:ph type="body" sz="quarter" idx="1"/>
          </p:nvPr>
        </p:nvSpPr>
        <p:spPr>
          <a:xfrm>
            <a:off x="457200" y="1151334"/>
            <a:ext cx="4040188" cy="479823"/>
          </a:xfrm>
          <a:prstGeom prst="rect">
            <a:avLst/>
          </a:prstGeom>
        </p:spPr>
        <p:txBody>
          <a:bodyPr lIns="45719" tIns="45719" rIns="45719" bIns="45719" anchor="b"/>
          <a:lstStyle>
            <a:lvl1pPr marL="0" indent="0" defTabSz="685800">
              <a:spcBef>
                <a:spcPts val="400"/>
              </a:spcBef>
              <a:buClrTx/>
              <a:buSzTx/>
              <a:buFontTx/>
              <a:buNone/>
              <a:defRPr b="1">
                <a:latin typeface="Calibri"/>
                <a:ea typeface="Calibri"/>
                <a:cs typeface="Calibri"/>
                <a:sym typeface="Calibri"/>
              </a:defRPr>
            </a:lvl1pPr>
            <a:lvl2pPr marL="0" indent="342900" defTabSz="685800">
              <a:spcBef>
                <a:spcPts val="400"/>
              </a:spcBef>
              <a:buClrTx/>
              <a:buSzTx/>
              <a:buFontTx/>
              <a:buNone/>
              <a:defRPr b="1">
                <a:latin typeface="Calibri"/>
                <a:ea typeface="Calibri"/>
                <a:cs typeface="Calibri"/>
                <a:sym typeface="Calibri"/>
              </a:defRPr>
            </a:lvl2pPr>
            <a:lvl3pPr marL="0" indent="685800" defTabSz="685800">
              <a:spcBef>
                <a:spcPts val="400"/>
              </a:spcBef>
              <a:buClrTx/>
              <a:buSzTx/>
              <a:buFontTx/>
              <a:buNone/>
              <a:defRPr b="1">
                <a:latin typeface="Calibri"/>
                <a:ea typeface="Calibri"/>
                <a:cs typeface="Calibri"/>
                <a:sym typeface="Calibri"/>
              </a:defRPr>
            </a:lvl3pPr>
            <a:lvl4pPr marL="0" indent="1028700" defTabSz="685800">
              <a:spcBef>
                <a:spcPts val="400"/>
              </a:spcBef>
              <a:buClrTx/>
              <a:buSzTx/>
              <a:buFontTx/>
              <a:buNone/>
              <a:defRPr b="1">
                <a:latin typeface="Calibri"/>
                <a:ea typeface="Calibri"/>
                <a:cs typeface="Calibri"/>
                <a:sym typeface="Calibri"/>
              </a:defRPr>
            </a:lvl4pPr>
            <a:lvl5pPr marL="0" indent="1371600" defTabSz="685800">
              <a:spcBef>
                <a:spcPts val="400"/>
              </a:spcBef>
              <a:buClrTx/>
              <a:buSzTx/>
              <a:buFontTx/>
              <a:buNone/>
              <a:defRPr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40" name="Text Placeholder 4"/>
          <p:cNvSpPr>
            <a:spLocks noGrp="1"/>
          </p:cNvSpPr>
          <p:nvPr>
            <p:ph type="body" sz="quarter" idx="21"/>
          </p:nvPr>
        </p:nvSpPr>
        <p:spPr>
          <a:xfrm>
            <a:off x="4645026" y="1151334"/>
            <a:ext cx="4041776" cy="479823"/>
          </a:xfrm>
          <a:prstGeom prst="rect">
            <a:avLst/>
          </a:prstGeom>
        </p:spPr>
        <p:txBody>
          <a:bodyPr lIns="45719" tIns="45719" rIns="45719" bIns="45719" anchor="b"/>
          <a:lstStyle/>
          <a:p>
            <a:pPr marL="0" indent="0" defTabSz="685800">
              <a:spcBef>
                <a:spcPts val="400"/>
              </a:spcBef>
              <a:buClrTx/>
              <a:buSzTx/>
              <a:buFontTx/>
              <a:buNone/>
              <a:defRPr b="1">
                <a:latin typeface="Calibri"/>
                <a:ea typeface="Calibri"/>
                <a:cs typeface="Calibri"/>
                <a:sym typeface="Calibri"/>
              </a:defRPr>
            </a:pPr>
            <a:endParaRPr/>
          </a:p>
        </p:txBody>
      </p:sp>
      <p:sp>
        <p:nvSpPr>
          <p:cNvPr id="9341"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457200" y="205978"/>
            <a:ext cx="8229600" cy="857251"/>
          </a:xfrm>
          <a:prstGeom prst="rect">
            <a:avLst/>
          </a:prstGeom>
        </p:spPr>
        <p:txBody>
          <a:bodyPr lIns="45719" tIns="45719" rIns="45719" bIns="45719"/>
          <a:lstStyle>
            <a:lvl1pPr algn="ctr" defTabSz="685800">
              <a:defRPr sz="3300" b="0">
                <a:latin typeface="Calibri"/>
                <a:ea typeface="Calibri"/>
                <a:cs typeface="Calibri"/>
                <a:sym typeface="Calibri"/>
              </a:defRPr>
            </a:lvl1pPr>
          </a:lstStyle>
          <a:p>
            <a:r>
              <a:t>Title Text</a:t>
            </a:r>
          </a:p>
        </p:txBody>
      </p:sp>
      <p:sp>
        <p:nvSpPr>
          <p:cNvPr id="9349"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9356"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Table of contents">
    <p:bg>
      <p:bgPr>
        <a:solidFill>
          <a:srgbClr val="E4E6F4"/>
        </a:solidFill>
        <a:effectLst/>
      </p:bgPr>
    </p:bg>
    <p:spTree>
      <p:nvGrpSpPr>
        <p:cNvPr id="1" name=""/>
        <p:cNvGrpSpPr/>
        <p:nvPr/>
      </p:nvGrpSpPr>
      <p:grpSpPr>
        <a:xfrm>
          <a:off x="0" y="0"/>
          <a:ext cx="0" cy="0"/>
          <a:chOff x="0" y="0"/>
          <a:chExt cx="0" cy="0"/>
        </a:xfrm>
      </p:grpSpPr>
      <p:sp>
        <p:nvSpPr>
          <p:cNvPr id="265" name="xx%"/>
          <p:cNvSpPr txBox="1">
            <a:spLocks noGrp="1"/>
          </p:cNvSpPr>
          <p:nvPr>
            <p:ph type="title" hasCustomPrompt="1"/>
          </p:nvPr>
        </p:nvSpPr>
        <p:spPr>
          <a:xfrm>
            <a:off x="1418149" y="2114745"/>
            <a:ext cx="885901" cy="6504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266" name="Body Level One…"/>
          <p:cNvSpPr txBox="1">
            <a:spLocks noGrp="1"/>
          </p:cNvSpPr>
          <p:nvPr>
            <p:ph type="body" sz="quarter" idx="1"/>
          </p:nvPr>
        </p:nvSpPr>
        <p:spPr>
          <a:xfrm>
            <a:off x="770450" y="3063025"/>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282" name="Google Shape;187;p13"/>
          <p:cNvGrpSpPr/>
          <p:nvPr/>
        </p:nvGrpSpPr>
        <p:grpSpPr>
          <a:xfrm>
            <a:off x="-385010" y="259238"/>
            <a:ext cx="9154894" cy="4472583"/>
            <a:chOff x="0" y="0"/>
            <a:chExt cx="9154893" cy="4472582"/>
          </a:xfrm>
        </p:grpSpPr>
        <p:grpSp>
          <p:nvGrpSpPr>
            <p:cNvPr id="270" name="Google Shape;188;p13"/>
            <p:cNvGrpSpPr/>
            <p:nvPr/>
          </p:nvGrpSpPr>
          <p:grpSpPr>
            <a:xfrm>
              <a:off x="0" y="4246238"/>
              <a:ext cx="952783" cy="226345"/>
              <a:chOff x="0" y="0"/>
              <a:chExt cx="952782" cy="226343"/>
            </a:xfrm>
          </p:grpSpPr>
          <p:sp>
            <p:nvSpPr>
              <p:cNvPr id="267" name="Google Shape;189;p13"/>
              <p:cNvSpPr/>
              <p:nvPr/>
            </p:nvSpPr>
            <p:spPr>
              <a:xfrm flipH="1">
                <a:off x="358194"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68" name="Google Shape;190;p13"/>
              <p:cNvSpPr/>
              <p:nvPr/>
            </p:nvSpPr>
            <p:spPr>
              <a:xfrm flipH="1">
                <a:off x="15444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69" name="Google Shape;191;p13"/>
              <p:cNvSpPr/>
              <p:nvPr/>
            </p:nvSpPr>
            <p:spPr>
              <a:xfrm flipH="1">
                <a:off x="0"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74" name="Google Shape;192;p13"/>
            <p:cNvGrpSpPr/>
            <p:nvPr/>
          </p:nvGrpSpPr>
          <p:grpSpPr>
            <a:xfrm>
              <a:off x="7793880" y="1096693"/>
              <a:ext cx="771987" cy="183911"/>
              <a:chOff x="0" y="0"/>
              <a:chExt cx="771986" cy="183909"/>
            </a:xfrm>
          </p:grpSpPr>
          <p:sp>
            <p:nvSpPr>
              <p:cNvPr id="271" name="Google Shape;193;p13"/>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72" name="Google Shape;194;p13"/>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73" name="Google Shape;195;p13"/>
              <p:cNvSpPr/>
              <p:nvPr/>
            </p:nvSpPr>
            <p:spPr>
              <a:xfrm flipH="1">
                <a:off x="-1" y="120995"/>
                <a:ext cx="483373"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77" name="Google Shape;196;p13"/>
            <p:cNvGrpSpPr/>
            <p:nvPr/>
          </p:nvGrpSpPr>
          <p:grpSpPr>
            <a:xfrm>
              <a:off x="6330785" y="429069"/>
              <a:ext cx="608862" cy="125188"/>
              <a:chOff x="0" y="0"/>
              <a:chExt cx="608860" cy="125187"/>
            </a:xfrm>
          </p:grpSpPr>
          <p:sp>
            <p:nvSpPr>
              <p:cNvPr id="275" name="Google Shape;197;p13"/>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76" name="Google Shape;198;p13"/>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278" name="Google Shape;199;p13"/>
            <p:cNvSpPr/>
            <p:nvPr/>
          </p:nvSpPr>
          <p:spPr>
            <a:xfrm flipH="1">
              <a:off x="8567302"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281" name="Google Shape;200;p13"/>
            <p:cNvGrpSpPr/>
            <p:nvPr/>
          </p:nvGrpSpPr>
          <p:grpSpPr>
            <a:xfrm>
              <a:off x="8650876" y="0"/>
              <a:ext cx="504018" cy="125348"/>
              <a:chOff x="0" y="0"/>
              <a:chExt cx="504016" cy="125347"/>
            </a:xfrm>
          </p:grpSpPr>
          <p:sp>
            <p:nvSpPr>
              <p:cNvPr id="279" name="Google Shape;201;p13"/>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80" name="Google Shape;202;p13"/>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2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9363" name="Title Text"/>
          <p:cNvSpPr txBox="1">
            <a:spLocks noGrp="1"/>
          </p:cNvSpPr>
          <p:nvPr>
            <p:ph type="title"/>
          </p:nvPr>
        </p:nvSpPr>
        <p:spPr>
          <a:xfrm>
            <a:off x="457201" y="204786"/>
            <a:ext cx="3008314" cy="871539"/>
          </a:xfrm>
          <a:prstGeom prst="rect">
            <a:avLst/>
          </a:prstGeom>
        </p:spPr>
        <p:txBody>
          <a:bodyPr lIns="45719" tIns="45719" rIns="45719" bIns="45719" anchor="b"/>
          <a:lstStyle>
            <a:lvl1pPr defTabSz="685800">
              <a:defRPr sz="1500">
                <a:latin typeface="Calibri"/>
                <a:ea typeface="Calibri"/>
                <a:cs typeface="Calibri"/>
                <a:sym typeface="Calibri"/>
              </a:defRPr>
            </a:lvl1pPr>
          </a:lstStyle>
          <a:p>
            <a:r>
              <a:t>Title Text</a:t>
            </a:r>
          </a:p>
        </p:txBody>
      </p:sp>
      <p:sp>
        <p:nvSpPr>
          <p:cNvPr id="9364" name="Body Level One…"/>
          <p:cNvSpPr txBox="1">
            <a:spLocks noGrp="1"/>
          </p:cNvSpPr>
          <p:nvPr>
            <p:ph type="body" idx="1"/>
          </p:nvPr>
        </p:nvSpPr>
        <p:spPr>
          <a:xfrm>
            <a:off x="3575050" y="204789"/>
            <a:ext cx="5111750" cy="4389836"/>
          </a:xfrm>
          <a:prstGeom prst="rect">
            <a:avLst/>
          </a:prstGeom>
        </p:spPr>
        <p:txBody>
          <a:bodyPr lIns="45719" tIns="45719" rIns="45719" bIns="45719"/>
          <a:lstStyle>
            <a:lvl1pPr marL="257175" indent="-257175" defTabSz="685800">
              <a:spcBef>
                <a:spcPts val="500"/>
              </a:spcBef>
              <a:buClrTx/>
              <a:buSzPct val="100000"/>
              <a:buFont typeface="Arial"/>
              <a:buChar char="•"/>
              <a:defRPr sz="2400">
                <a:latin typeface="Calibri"/>
                <a:ea typeface="Calibri"/>
                <a:cs typeface="Calibri"/>
                <a:sym typeface="Calibri"/>
              </a:defRPr>
            </a:lvl1pPr>
            <a:lvl2pPr marL="587829" indent="-244929" defTabSz="685800">
              <a:spcBef>
                <a:spcPts val="500"/>
              </a:spcBef>
              <a:buClrTx/>
              <a:buSzPct val="100000"/>
              <a:buFont typeface="Arial"/>
              <a:defRPr sz="2400">
                <a:latin typeface="Calibri"/>
                <a:ea typeface="Calibri"/>
                <a:cs typeface="Calibri"/>
                <a:sym typeface="Calibri"/>
              </a:defRPr>
            </a:lvl2pPr>
            <a:lvl3pPr marL="914400" indent="-228600" defTabSz="685800">
              <a:spcBef>
                <a:spcPts val="500"/>
              </a:spcBef>
              <a:buClrTx/>
              <a:buSzPct val="100000"/>
              <a:buFont typeface="Arial"/>
              <a:defRPr sz="2400">
                <a:latin typeface="Calibri"/>
                <a:ea typeface="Calibri"/>
                <a:cs typeface="Calibri"/>
                <a:sym typeface="Calibri"/>
              </a:defRPr>
            </a:lvl3pPr>
            <a:lvl4pPr marL="1303019" indent="-274319" defTabSz="685800">
              <a:spcBef>
                <a:spcPts val="500"/>
              </a:spcBef>
              <a:buClrTx/>
              <a:buSzPct val="100000"/>
              <a:buFont typeface="Arial"/>
              <a:defRPr sz="2400">
                <a:latin typeface="Calibri"/>
                <a:ea typeface="Calibri"/>
                <a:cs typeface="Calibri"/>
                <a:sym typeface="Calibri"/>
              </a:defRPr>
            </a:lvl4pPr>
            <a:lvl5pPr marL="1645920" indent="-274320" defTabSz="685800">
              <a:spcBef>
                <a:spcPts val="500"/>
              </a:spcBef>
              <a:buClrTx/>
              <a:buSzPct val="100000"/>
              <a:buFont typeface="Arial"/>
              <a:defRPr sz="2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65" name="Text Placeholder 3"/>
          <p:cNvSpPr>
            <a:spLocks noGrp="1"/>
          </p:cNvSpPr>
          <p:nvPr>
            <p:ph type="body" sz="half" idx="21"/>
          </p:nvPr>
        </p:nvSpPr>
        <p:spPr>
          <a:xfrm>
            <a:off x="457200" y="1076326"/>
            <a:ext cx="3008315" cy="3518297"/>
          </a:xfrm>
          <a:prstGeom prst="rect">
            <a:avLst/>
          </a:prstGeom>
        </p:spPr>
        <p:txBody>
          <a:bodyPr lIns="45719" tIns="45719" rIns="45719" bIns="45719"/>
          <a:lstStyle/>
          <a:p>
            <a:pPr marL="0" indent="0" defTabSz="685800">
              <a:spcBef>
                <a:spcPts val="200"/>
              </a:spcBef>
              <a:buClrTx/>
              <a:buSzTx/>
              <a:buFontTx/>
              <a:buNone/>
              <a:defRPr sz="1000">
                <a:latin typeface="Calibri"/>
                <a:ea typeface="Calibri"/>
                <a:cs typeface="Calibri"/>
                <a:sym typeface="Calibri"/>
              </a:defRPr>
            </a:pPr>
            <a:endParaRPr/>
          </a:p>
        </p:txBody>
      </p:sp>
      <p:sp>
        <p:nvSpPr>
          <p:cNvPr id="9366"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9373" name="Title Text"/>
          <p:cNvSpPr txBox="1">
            <a:spLocks noGrp="1"/>
          </p:cNvSpPr>
          <p:nvPr>
            <p:ph type="title"/>
          </p:nvPr>
        </p:nvSpPr>
        <p:spPr>
          <a:xfrm>
            <a:off x="1792288" y="3600450"/>
            <a:ext cx="5486401" cy="425054"/>
          </a:xfrm>
          <a:prstGeom prst="rect">
            <a:avLst/>
          </a:prstGeom>
        </p:spPr>
        <p:txBody>
          <a:bodyPr lIns="45719" tIns="45719" rIns="45719" bIns="45719" anchor="b"/>
          <a:lstStyle>
            <a:lvl1pPr defTabSz="685800">
              <a:defRPr sz="1500">
                <a:latin typeface="Calibri"/>
                <a:ea typeface="Calibri"/>
                <a:cs typeface="Calibri"/>
                <a:sym typeface="Calibri"/>
              </a:defRPr>
            </a:lvl1pPr>
          </a:lstStyle>
          <a:p>
            <a:r>
              <a:t>Title Text</a:t>
            </a:r>
          </a:p>
        </p:txBody>
      </p:sp>
      <p:sp>
        <p:nvSpPr>
          <p:cNvPr id="9374" name="Picture Placeholder 2"/>
          <p:cNvSpPr>
            <a:spLocks noGrp="1"/>
          </p:cNvSpPr>
          <p:nvPr>
            <p:ph type="pic" sz="half" idx="21"/>
          </p:nvPr>
        </p:nvSpPr>
        <p:spPr>
          <a:xfrm>
            <a:off x="1792288" y="459581"/>
            <a:ext cx="5486401" cy="3086101"/>
          </a:xfrm>
          <a:prstGeom prst="rect">
            <a:avLst/>
          </a:prstGeom>
        </p:spPr>
        <p:txBody>
          <a:bodyPr lIns="91439" tIns="45719" rIns="91439" bIns="45719">
            <a:noAutofit/>
          </a:bodyPr>
          <a:lstStyle/>
          <a:p>
            <a:endParaRPr/>
          </a:p>
        </p:txBody>
      </p:sp>
      <p:sp>
        <p:nvSpPr>
          <p:cNvPr id="9375" name="Body Level One…"/>
          <p:cNvSpPr txBox="1">
            <a:spLocks noGrp="1"/>
          </p:cNvSpPr>
          <p:nvPr>
            <p:ph type="body" sz="quarter" idx="1"/>
          </p:nvPr>
        </p:nvSpPr>
        <p:spPr>
          <a:xfrm>
            <a:off x="1792288" y="4025503"/>
            <a:ext cx="5486401" cy="603648"/>
          </a:xfrm>
          <a:prstGeom prst="rect">
            <a:avLst/>
          </a:prstGeom>
        </p:spPr>
        <p:txBody>
          <a:bodyPr lIns="45719" tIns="45719" rIns="45719" bIns="45719"/>
          <a:lstStyle>
            <a:lvl1pPr marL="0" indent="0" defTabSz="685800">
              <a:spcBef>
                <a:spcPts val="200"/>
              </a:spcBef>
              <a:buClrTx/>
              <a:buSzTx/>
              <a:buFontTx/>
              <a:buNone/>
              <a:defRPr sz="1000">
                <a:latin typeface="Calibri"/>
                <a:ea typeface="Calibri"/>
                <a:cs typeface="Calibri"/>
                <a:sym typeface="Calibri"/>
              </a:defRPr>
            </a:lvl1pPr>
            <a:lvl2pPr marL="0" indent="342900" defTabSz="685800">
              <a:spcBef>
                <a:spcPts val="200"/>
              </a:spcBef>
              <a:buClrTx/>
              <a:buSzTx/>
              <a:buFontTx/>
              <a:buNone/>
              <a:defRPr sz="1000">
                <a:latin typeface="Calibri"/>
                <a:ea typeface="Calibri"/>
                <a:cs typeface="Calibri"/>
                <a:sym typeface="Calibri"/>
              </a:defRPr>
            </a:lvl2pPr>
            <a:lvl3pPr marL="0" indent="685800" defTabSz="685800">
              <a:spcBef>
                <a:spcPts val="200"/>
              </a:spcBef>
              <a:buClrTx/>
              <a:buSzTx/>
              <a:buFontTx/>
              <a:buNone/>
              <a:defRPr sz="1000">
                <a:latin typeface="Calibri"/>
                <a:ea typeface="Calibri"/>
                <a:cs typeface="Calibri"/>
                <a:sym typeface="Calibri"/>
              </a:defRPr>
            </a:lvl3pPr>
            <a:lvl4pPr marL="0" indent="1028700" defTabSz="685800">
              <a:spcBef>
                <a:spcPts val="200"/>
              </a:spcBef>
              <a:buClrTx/>
              <a:buSzTx/>
              <a:buFontTx/>
              <a:buNone/>
              <a:defRPr sz="1000">
                <a:latin typeface="Calibri"/>
                <a:ea typeface="Calibri"/>
                <a:cs typeface="Calibri"/>
                <a:sym typeface="Calibri"/>
              </a:defRPr>
            </a:lvl4pPr>
            <a:lvl5pPr marL="0" indent="1371600" defTabSz="685800">
              <a:spcBef>
                <a:spcPts val="200"/>
              </a:spcBef>
              <a:buClrTx/>
              <a:buSzTx/>
              <a:buFontTx/>
              <a:buNone/>
              <a:defRPr sz="10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9376" name="Slide Number"/>
          <p:cNvSpPr txBox="1">
            <a:spLocks noGrp="1"/>
          </p:cNvSpPr>
          <p:nvPr>
            <p:ph type="sldNum" sz="quarter" idx="2"/>
          </p:nvPr>
        </p:nvSpPr>
        <p:spPr>
          <a:xfrm>
            <a:off x="8455523" y="4796835"/>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Title page">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383" name="Unnecessarily extra long title of presentation"/>
          <p:cNvSpPr txBox="1">
            <a:spLocks noGrp="1"/>
          </p:cNvSpPr>
          <p:nvPr>
            <p:ph type="title" hasCustomPrompt="1"/>
          </p:nvPr>
        </p:nvSpPr>
        <p:spPr>
          <a:xfrm>
            <a:off x="502903" y="2766522"/>
            <a:ext cx="7942597" cy="1114495"/>
          </a:xfrm>
          <a:prstGeom prst="rect">
            <a:avLst/>
          </a:prstGeom>
        </p:spPr>
        <p:txBody>
          <a:bodyPr lIns="45719" tIns="45719" rIns="45719" bIns="45719"/>
          <a:lstStyle>
            <a:lvl1pPr defTabSz="342900">
              <a:lnSpc>
                <a:spcPct val="90000"/>
              </a:lnSpc>
              <a:defRPr sz="3300">
                <a:latin typeface="Berlin Sans FB Demi"/>
                <a:ea typeface="Berlin Sans FB Demi"/>
                <a:cs typeface="Berlin Sans FB Demi"/>
                <a:sym typeface="Berlin Sans FB Demi"/>
              </a:defRPr>
            </a:lvl1pPr>
          </a:lstStyle>
          <a:p>
            <a:r>
              <a:t>Unnecessarily extra long title of presentation</a:t>
            </a:r>
          </a:p>
        </p:txBody>
      </p:sp>
      <p:sp>
        <p:nvSpPr>
          <p:cNvPr id="9384" name="Rectangle 5"/>
          <p:cNvSpPr/>
          <p:nvPr/>
        </p:nvSpPr>
        <p:spPr>
          <a:xfrm>
            <a:off x="300416" y="0"/>
            <a:ext cx="326602" cy="790304"/>
          </a:xfrm>
          <a:prstGeom prst="rect">
            <a:avLst/>
          </a:prstGeom>
          <a:solidFill>
            <a:srgbClr val="FFFFFF"/>
          </a:solidFill>
          <a:ln w="12700">
            <a:miter lim="400000"/>
          </a:ln>
        </p:spPr>
        <p:txBody>
          <a:bodyPr lIns="45719" rIns="45719" anchor="ctr"/>
          <a:lstStyle/>
          <a:p>
            <a:pPr algn="ctr">
              <a:defRPr sz="1300">
                <a:solidFill>
                  <a:srgbClr val="FFFFFF"/>
                </a:solidFill>
              </a:defRPr>
            </a:pPr>
            <a:endParaRPr/>
          </a:p>
        </p:txBody>
      </p:sp>
      <p:sp>
        <p:nvSpPr>
          <p:cNvPr id="9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392" name="Section Heading"/>
          <p:cNvSpPr txBox="1">
            <a:spLocks noGrp="1"/>
          </p:cNvSpPr>
          <p:nvPr>
            <p:ph type="title" hasCustomPrompt="1"/>
          </p:nvPr>
        </p:nvSpPr>
        <p:spPr>
          <a:xfrm>
            <a:off x="506694" y="2562036"/>
            <a:ext cx="6802482" cy="370810"/>
          </a:xfrm>
          <a:prstGeom prst="rect">
            <a:avLst/>
          </a:prstGeom>
        </p:spPr>
        <p:txBody>
          <a:bodyPr lIns="45719" tIns="45719" rIns="45719" bIns="45719"/>
          <a:lstStyle>
            <a:lvl1pPr defTabSz="342900">
              <a:defRPr sz="3300">
                <a:solidFill>
                  <a:srgbClr val="FFFFFF"/>
                </a:solidFill>
                <a:latin typeface="Georgia Pro Cond"/>
                <a:ea typeface="Georgia Pro Cond"/>
                <a:cs typeface="Georgia Pro Cond"/>
                <a:sym typeface="Georgia Pro Cond"/>
              </a:defRPr>
            </a:lvl1pPr>
          </a:lstStyle>
          <a:p>
            <a:r>
              <a:t>Section Heading</a:t>
            </a:r>
          </a:p>
        </p:txBody>
      </p:sp>
      <p:sp>
        <p:nvSpPr>
          <p:cNvPr id="9393" name="Body Level One…"/>
          <p:cNvSpPr txBox="1">
            <a:spLocks noGrp="1"/>
          </p:cNvSpPr>
          <p:nvPr>
            <p:ph type="body" sz="quarter" idx="1" hasCustomPrompt="1"/>
          </p:nvPr>
        </p:nvSpPr>
        <p:spPr>
          <a:xfrm>
            <a:off x="526131" y="2209353"/>
            <a:ext cx="3700463" cy="252413"/>
          </a:xfrm>
          <a:prstGeom prst="rect">
            <a:avLst/>
          </a:prstGeom>
        </p:spPr>
        <p:txBody>
          <a:bodyPr lIns="45719" tIns="45719" rIns="45719" bIns="45719" anchor="ctr"/>
          <a:lstStyle>
            <a:lvl1pPr marL="0" indent="0" defTabSz="342900">
              <a:spcBef>
                <a:spcPts val="1300"/>
              </a:spcBef>
              <a:buClrTx/>
              <a:buSzTx/>
              <a:buFontTx/>
              <a:buNone/>
              <a:defRPr sz="1200" b="1" spc="38">
                <a:solidFill>
                  <a:srgbClr val="A6A6A6"/>
                </a:solidFill>
              </a:defRPr>
            </a:lvl1pPr>
            <a:lvl2pPr marL="540727" indent="-197827" defTabSz="342900">
              <a:spcBef>
                <a:spcPts val="1300"/>
              </a:spcBef>
              <a:buClrTx/>
              <a:buSzPct val="100000"/>
              <a:buFontTx/>
              <a:defRPr sz="1200" b="1" spc="38">
                <a:solidFill>
                  <a:srgbClr val="A6A6A6"/>
                </a:solidFill>
              </a:defRPr>
            </a:lvl2pPr>
            <a:lvl3pPr marL="844061" indent="-158261" defTabSz="342900">
              <a:spcBef>
                <a:spcPts val="1300"/>
              </a:spcBef>
              <a:buClrTx/>
              <a:buSzPct val="100000"/>
              <a:buFontTx/>
              <a:defRPr sz="1200" b="1" spc="38">
                <a:solidFill>
                  <a:srgbClr val="A6A6A6"/>
                </a:solidFill>
              </a:defRPr>
            </a:lvl3pPr>
            <a:lvl4pPr marL="1186961" indent="-158261" defTabSz="342900">
              <a:spcBef>
                <a:spcPts val="1300"/>
              </a:spcBef>
              <a:buClrTx/>
              <a:buSzPct val="100000"/>
              <a:buFontTx/>
              <a:defRPr sz="1200" b="1" spc="38">
                <a:solidFill>
                  <a:srgbClr val="A6A6A6"/>
                </a:solidFill>
              </a:defRPr>
            </a:lvl4pPr>
            <a:lvl5pPr marL="1529861" indent="-158261" defTabSz="342900">
              <a:spcBef>
                <a:spcPts val="1300"/>
              </a:spcBef>
              <a:buClrTx/>
              <a:buSzPct val="100000"/>
              <a:buFontTx/>
              <a:defRPr sz="1200" b="1" spc="38">
                <a:solidFill>
                  <a:srgbClr val="A6A6A6"/>
                </a:solidFill>
              </a:defRPr>
            </a:lvl5pPr>
          </a:lstStyle>
          <a:p>
            <a:r>
              <a:t>SECTION NUMBER OR SUBTITLE</a:t>
            </a:r>
          </a:p>
          <a:p>
            <a:pPr lvl="1"/>
            <a:endParaRPr/>
          </a:p>
          <a:p>
            <a:pPr lvl="2"/>
            <a:endParaRPr/>
          </a:p>
          <a:p>
            <a:pPr lvl="3"/>
            <a:endParaRPr/>
          </a:p>
          <a:p>
            <a:pPr lvl="4"/>
            <a:endParaRPr/>
          </a:p>
        </p:txBody>
      </p:sp>
      <p:sp>
        <p:nvSpPr>
          <p:cNvPr id="9394" name="Rectangle 6"/>
          <p:cNvSpPr/>
          <p:nvPr/>
        </p:nvSpPr>
        <p:spPr>
          <a:xfrm>
            <a:off x="452846" y="429443"/>
            <a:ext cx="8334103" cy="342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300">
                <a:solidFill>
                  <a:srgbClr val="FFFFFF"/>
                </a:solidFill>
              </a:defRPr>
            </a:pPr>
            <a:endParaRPr/>
          </a:p>
        </p:txBody>
      </p:sp>
      <p:sp>
        <p:nvSpPr>
          <p:cNvPr id="9395" name="Rectangle 7"/>
          <p:cNvSpPr/>
          <p:nvPr/>
        </p:nvSpPr>
        <p:spPr>
          <a:xfrm>
            <a:off x="444138" y="4765811"/>
            <a:ext cx="8342811" cy="391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300">
                <a:solidFill>
                  <a:srgbClr val="FFFFFF"/>
                </a:solidFill>
              </a:defRPr>
            </a:pPr>
            <a:endParaRPr/>
          </a:p>
        </p:txBody>
      </p:sp>
      <p:sp>
        <p:nvSpPr>
          <p:cNvPr id="93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Content only: white">
    <p:spTree>
      <p:nvGrpSpPr>
        <p:cNvPr id="1" name=""/>
        <p:cNvGrpSpPr/>
        <p:nvPr/>
      </p:nvGrpSpPr>
      <p:grpSpPr>
        <a:xfrm>
          <a:off x="0" y="0"/>
          <a:ext cx="0" cy="0"/>
          <a:chOff x="0" y="0"/>
          <a:chExt cx="0" cy="0"/>
        </a:xfrm>
      </p:grpSpPr>
      <p:sp>
        <p:nvSpPr>
          <p:cNvPr id="9403" name="Rectangle 7"/>
          <p:cNvSpPr/>
          <p:nvPr/>
        </p:nvSpPr>
        <p:spPr>
          <a:xfrm>
            <a:off x="1" y="4911635"/>
            <a:ext cx="9144001" cy="231867"/>
          </a:xfrm>
          <a:prstGeom prst="rect">
            <a:avLst/>
          </a:prstGeom>
          <a:solidFill>
            <a:srgbClr val="0070C0"/>
          </a:solidFill>
          <a:ln w="12700">
            <a:miter lim="400000"/>
          </a:ln>
        </p:spPr>
        <p:txBody>
          <a:bodyPr lIns="45719" rIns="45719" anchor="ctr"/>
          <a:lstStyle/>
          <a:p>
            <a:pPr algn="ctr">
              <a:defRPr sz="1300">
                <a:solidFill>
                  <a:srgbClr val="FFFFFF"/>
                </a:solidFill>
              </a:defRPr>
            </a:pPr>
            <a:endParaRPr/>
          </a:p>
        </p:txBody>
      </p:sp>
      <p:sp>
        <p:nvSpPr>
          <p:cNvPr id="9404" name="Body Level One…"/>
          <p:cNvSpPr txBox="1">
            <a:spLocks noGrp="1"/>
          </p:cNvSpPr>
          <p:nvPr>
            <p:ph type="body" idx="1" hasCustomPrompt="1"/>
          </p:nvPr>
        </p:nvSpPr>
        <p:spPr>
          <a:xfrm>
            <a:off x="518824" y="805063"/>
            <a:ext cx="8015594" cy="3766939"/>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405"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300">
                <a:solidFill>
                  <a:srgbClr val="FFFFFF"/>
                </a:solidFill>
              </a:defRPr>
            </a:pPr>
            <a:endParaRPr/>
          </a:p>
        </p:txBody>
      </p:sp>
      <p:sp>
        <p:nvSpPr>
          <p:cNvPr id="9406" name="Slide Number"/>
          <p:cNvSpPr txBox="1">
            <a:spLocks noGrp="1"/>
          </p:cNvSpPr>
          <p:nvPr>
            <p:ph type="sldNum" sz="quarter" idx="2"/>
          </p:nvPr>
        </p:nvSpPr>
        <p:spPr>
          <a:xfrm>
            <a:off x="8248367" y="4822180"/>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407" name="Rectangle: Single Corner Snipped 3"/>
          <p:cNvSpPr/>
          <p:nvPr/>
        </p:nvSpPr>
        <p:spPr>
          <a:xfrm>
            <a:off x="0" y="283028"/>
            <a:ext cx="6317791" cy="6244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244" y="0"/>
                </a:lnTo>
                <a:lnTo>
                  <a:pt x="21600" y="3600"/>
                </a:lnTo>
                <a:lnTo>
                  <a:pt x="21600" y="21600"/>
                </a:lnTo>
                <a:lnTo>
                  <a:pt x="0" y="21600"/>
                </a:lnTo>
                <a:close/>
              </a:path>
            </a:pathLst>
          </a:custGeom>
          <a:solidFill>
            <a:srgbClr val="0070C0"/>
          </a:solidFill>
          <a:ln w="12700">
            <a:miter lim="400000"/>
          </a:ln>
        </p:spPr>
        <p:txBody>
          <a:bodyPr lIns="45719" rIns="45719" anchor="ctr"/>
          <a:lstStyle/>
          <a:p>
            <a:pPr algn="ctr">
              <a:defRPr sz="1300">
                <a:solidFill>
                  <a:srgbClr val="FFFFFF"/>
                </a:solidFill>
              </a:defRPr>
            </a:pPr>
            <a:endParaRPr/>
          </a:p>
        </p:txBody>
      </p:sp>
      <p:sp>
        <p:nvSpPr>
          <p:cNvPr id="9408"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1_Content only: white">
    <p:spTree>
      <p:nvGrpSpPr>
        <p:cNvPr id="1" name=""/>
        <p:cNvGrpSpPr/>
        <p:nvPr/>
      </p:nvGrpSpPr>
      <p:grpSpPr>
        <a:xfrm>
          <a:off x="0" y="0"/>
          <a:ext cx="0" cy="0"/>
          <a:chOff x="0" y="0"/>
          <a:chExt cx="0" cy="0"/>
        </a:xfrm>
      </p:grpSpPr>
      <p:sp>
        <p:nvSpPr>
          <p:cNvPr id="9415" name="Rectangle 7"/>
          <p:cNvSpPr/>
          <p:nvPr/>
        </p:nvSpPr>
        <p:spPr>
          <a:xfrm>
            <a:off x="1" y="4911635"/>
            <a:ext cx="9144001" cy="231867"/>
          </a:xfrm>
          <a:prstGeom prst="rect">
            <a:avLst/>
          </a:prstGeom>
          <a:solidFill>
            <a:srgbClr val="0070C0"/>
          </a:solidFill>
          <a:ln w="12700">
            <a:miter lim="400000"/>
          </a:ln>
        </p:spPr>
        <p:txBody>
          <a:bodyPr lIns="45719" rIns="45719" anchor="ctr"/>
          <a:lstStyle/>
          <a:p>
            <a:pPr algn="ctr">
              <a:defRPr sz="1300">
                <a:solidFill>
                  <a:srgbClr val="FFFFFF"/>
                </a:solidFill>
              </a:defRPr>
            </a:pPr>
            <a:endParaRPr/>
          </a:p>
        </p:txBody>
      </p:sp>
      <p:sp>
        <p:nvSpPr>
          <p:cNvPr id="9416" name="Body Level One…"/>
          <p:cNvSpPr txBox="1">
            <a:spLocks noGrp="1"/>
          </p:cNvSpPr>
          <p:nvPr>
            <p:ph type="body" idx="1" hasCustomPrompt="1"/>
          </p:nvPr>
        </p:nvSpPr>
        <p:spPr>
          <a:xfrm>
            <a:off x="518824" y="805063"/>
            <a:ext cx="8015594" cy="3766939"/>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417"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300">
                <a:solidFill>
                  <a:srgbClr val="FFFFFF"/>
                </a:solidFill>
              </a:defRPr>
            </a:pPr>
            <a:endParaRPr/>
          </a:p>
        </p:txBody>
      </p:sp>
      <p:sp>
        <p:nvSpPr>
          <p:cNvPr id="9418" name="Slide Number"/>
          <p:cNvSpPr txBox="1">
            <a:spLocks noGrp="1"/>
          </p:cNvSpPr>
          <p:nvPr>
            <p:ph type="sldNum" sz="quarter" idx="2"/>
          </p:nvPr>
        </p:nvSpPr>
        <p:spPr>
          <a:xfrm>
            <a:off x="8248367" y="4822180"/>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419"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426"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grpSp>
        <p:nvGrpSpPr>
          <p:cNvPr id="9435" name="Google Shape;93;p6"/>
          <p:cNvGrpSpPr/>
          <p:nvPr/>
        </p:nvGrpSpPr>
        <p:grpSpPr>
          <a:xfrm>
            <a:off x="403059" y="460417"/>
            <a:ext cx="9003031" cy="4222708"/>
            <a:chOff x="0" y="0"/>
            <a:chExt cx="9003029" cy="4222706"/>
          </a:xfrm>
        </p:grpSpPr>
        <p:grpSp>
          <p:nvGrpSpPr>
            <p:cNvPr id="9430" name="Google Shape;94;p6"/>
            <p:cNvGrpSpPr/>
            <p:nvPr/>
          </p:nvGrpSpPr>
          <p:grpSpPr>
            <a:xfrm>
              <a:off x="7544537" y="3985224"/>
              <a:ext cx="952784" cy="226344"/>
              <a:chOff x="0" y="0"/>
              <a:chExt cx="952783" cy="226343"/>
            </a:xfrm>
          </p:grpSpPr>
          <p:sp>
            <p:nvSpPr>
              <p:cNvPr id="9427" name="Google Shape;95;p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28" name="Google Shape;96;p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29" name="Google Shape;97;p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31" name="Google Shape;98;p6"/>
            <p:cNvSpPr/>
            <p:nvPr/>
          </p:nvSpPr>
          <p:spPr>
            <a:xfrm>
              <a:off x="8520653"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nvGrpSpPr>
            <p:cNvPr id="9434" name="Google Shape;99;p6"/>
            <p:cNvGrpSpPr/>
            <p:nvPr/>
          </p:nvGrpSpPr>
          <p:grpSpPr>
            <a:xfrm>
              <a:off x="-1" y="4097359"/>
              <a:ext cx="504018" cy="125348"/>
              <a:chOff x="0" y="0"/>
              <a:chExt cx="504016" cy="125347"/>
            </a:xfrm>
          </p:grpSpPr>
          <p:sp>
            <p:nvSpPr>
              <p:cNvPr id="9432" name="Google Shape;100;p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33" name="Google Shape;101;p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4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One column text 4">
    <p:spTree>
      <p:nvGrpSpPr>
        <p:cNvPr id="1" name=""/>
        <p:cNvGrpSpPr/>
        <p:nvPr/>
      </p:nvGrpSpPr>
      <p:grpSpPr>
        <a:xfrm>
          <a:off x="0" y="0"/>
          <a:ext cx="0" cy="0"/>
          <a:chOff x="0" y="0"/>
          <a:chExt cx="0" cy="0"/>
        </a:xfrm>
      </p:grpSpPr>
      <p:sp>
        <p:nvSpPr>
          <p:cNvPr id="9443" name="Title Text"/>
          <p:cNvSpPr txBox="1">
            <a:spLocks noGrp="1"/>
          </p:cNvSpPr>
          <p:nvPr>
            <p:ph type="title"/>
          </p:nvPr>
        </p:nvSpPr>
        <p:spPr>
          <a:xfrm>
            <a:off x="4853749" y="1136400"/>
            <a:ext cx="3183901" cy="18093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sp>
        <p:nvSpPr>
          <p:cNvPr id="9444" name="Body Level One…"/>
          <p:cNvSpPr txBox="1">
            <a:spLocks noGrp="1"/>
          </p:cNvSpPr>
          <p:nvPr>
            <p:ph type="body" sz="quarter" idx="1"/>
          </p:nvPr>
        </p:nvSpPr>
        <p:spPr>
          <a:xfrm>
            <a:off x="4853749" y="2991224"/>
            <a:ext cx="3183901" cy="1011001"/>
          </a:xfrm>
          <a:prstGeom prst="rect">
            <a:avLst/>
          </a:prstGeom>
        </p:spPr>
        <p:txBody>
          <a:bodyPr lIns="91424" tIns="91424" rIns="91424" bIns="91424"/>
          <a:lstStyle>
            <a:lvl1pPr marL="257175" indent="-257175" defTabSz="342900">
              <a:buClrTx/>
              <a:buSzTx/>
              <a:buFontTx/>
              <a:buNone/>
              <a:defRPr sz="1300"/>
            </a:lvl1pPr>
            <a:lvl2pPr marL="257175" indent="85724" defTabSz="342900">
              <a:buClrTx/>
              <a:buSzTx/>
              <a:buFontTx/>
              <a:buNone/>
              <a:defRPr sz="1300"/>
            </a:lvl2pPr>
            <a:lvl3pPr marL="257175" indent="428625" defTabSz="342900">
              <a:buClrTx/>
              <a:buSzTx/>
              <a:buFontTx/>
              <a:buNone/>
              <a:defRPr sz="1300"/>
            </a:lvl3pPr>
            <a:lvl4pPr marL="257175" indent="771525" defTabSz="342900">
              <a:buClrTx/>
              <a:buSzTx/>
              <a:buFontTx/>
              <a:buNone/>
              <a:defRPr sz="1300"/>
            </a:lvl4pPr>
            <a:lvl5pPr marL="257175" indent="1114425" defTabSz="342900">
              <a:buClrTx/>
              <a:buSzTx/>
              <a:buFontTx/>
              <a:buNone/>
              <a:defRPr sz="1300"/>
            </a:lvl5pPr>
          </a:lstStyle>
          <a:p>
            <a:r>
              <a:t>Body Level One</a:t>
            </a:r>
          </a:p>
          <a:p>
            <a:pPr lvl="1"/>
            <a:r>
              <a:t>Body Level Two</a:t>
            </a:r>
          </a:p>
          <a:p>
            <a:pPr lvl="2"/>
            <a:r>
              <a:t>Body Level Three</a:t>
            </a:r>
          </a:p>
          <a:p>
            <a:pPr lvl="3"/>
            <a:r>
              <a:t>Body Level Four</a:t>
            </a:r>
          </a:p>
          <a:p>
            <a:pPr lvl="4"/>
            <a:r>
              <a:t>Body Level Five</a:t>
            </a:r>
          </a:p>
        </p:txBody>
      </p:sp>
      <p:grpSp>
        <p:nvGrpSpPr>
          <p:cNvPr id="9453" name="Google Shape;455;p28"/>
          <p:cNvGrpSpPr/>
          <p:nvPr/>
        </p:nvGrpSpPr>
        <p:grpSpPr>
          <a:xfrm>
            <a:off x="6794234" y="462281"/>
            <a:ext cx="2083313" cy="4218937"/>
            <a:chOff x="0" y="0"/>
            <a:chExt cx="2083311" cy="4218936"/>
          </a:xfrm>
        </p:grpSpPr>
        <p:grpSp>
          <p:nvGrpSpPr>
            <p:cNvPr id="9448" name="Google Shape;456;p28"/>
            <p:cNvGrpSpPr/>
            <p:nvPr/>
          </p:nvGrpSpPr>
          <p:grpSpPr>
            <a:xfrm>
              <a:off x="0" y="-1"/>
              <a:ext cx="771987" cy="183911"/>
              <a:chOff x="0" y="0"/>
              <a:chExt cx="771986" cy="183909"/>
            </a:xfrm>
          </p:grpSpPr>
          <p:sp>
            <p:nvSpPr>
              <p:cNvPr id="9445" name="Google Shape;457;p28"/>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46" name="Google Shape;458;p28"/>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47" name="Google Shape;459;p28"/>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51" name="Google Shape;460;p28"/>
            <p:cNvGrpSpPr/>
            <p:nvPr/>
          </p:nvGrpSpPr>
          <p:grpSpPr>
            <a:xfrm>
              <a:off x="81892" y="4093748"/>
              <a:ext cx="608861" cy="125189"/>
              <a:chOff x="0" y="0"/>
              <a:chExt cx="608860" cy="125187"/>
            </a:xfrm>
          </p:grpSpPr>
          <p:sp>
            <p:nvSpPr>
              <p:cNvPr id="9449" name="Google Shape;461;p28"/>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50" name="Google Shape;462;p28"/>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52" name="Google Shape;463;p28"/>
            <p:cNvSpPr/>
            <p:nvPr/>
          </p:nvSpPr>
          <p:spPr>
            <a:xfrm flipH="1">
              <a:off x="1600935" y="21075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and body">
    <p:spTree>
      <p:nvGrpSpPr>
        <p:cNvPr id="1" name=""/>
        <p:cNvGrpSpPr/>
        <p:nvPr/>
      </p:nvGrpSpPr>
      <p:grpSpPr>
        <a:xfrm>
          <a:off x="0" y="0"/>
          <a:ext cx="0" cy="0"/>
          <a:chOff x="0" y="0"/>
          <a:chExt cx="0" cy="0"/>
        </a:xfrm>
      </p:grpSpPr>
      <p:sp>
        <p:nvSpPr>
          <p:cNvPr id="9461" name="Body Level One…"/>
          <p:cNvSpPr txBox="1">
            <a:spLocks noGrp="1"/>
          </p:cNvSpPr>
          <p:nvPr>
            <p:ph type="body" idx="1"/>
          </p:nvPr>
        </p:nvSpPr>
        <p:spPr>
          <a:xfrm>
            <a:off x="719999" y="1295524"/>
            <a:ext cx="7704002" cy="3471002"/>
          </a:xfrm>
          <a:prstGeom prst="rect">
            <a:avLst/>
          </a:prstGeom>
        </p:spPr>
        <p:txBody>
          <a:bodyPr lIns="91424" tIns="91424" rIns="91424" bIns="91424"/>
          <a:lstStyle>
            <a:lvl1pPr marL="457189" indent="-304792" defTabSz="342900">
              <a:buClr>
                <a:srgbClr val="808080"/>
              </a:buClr>
              <a:buSzPts val="1200"/>
              <a:buFontTx/>
              <a:buChar char="●"/>
              <a:defRPr sz="1200"/>
            </a:lvl1pPr>
            <a:lvl2pPr marL="914378" indent="-304793" defTabSz="342900">
              <a:buClr>
                <a:srgbClr val="808080"/>
              </a:buClr>
              <a:buSzPts val="1200"/>
              <a:buFontTx/>
              <a:buChar char="○"/>
              <a:defRPr sz="1200"/>
            </a:lvl2pPr>
            <a:lvl3pPr marL="1371565" indent="-304793" defTabSz="342900">
              <a:buClr>
                <a:srgbClr val="808080"/>
              </a:buClr>
              <a:buSzPts val="1200"/>
              <a:buFontTx/>
              <a:buChar char="■"/>
              <a:defRPr sz="1200"/>
            </a:lvl3pPr>
            <a:lvl4pPr marL="1828754" indent="-304793" defTabSz="342900">
              <a:buClr>
                <a:srgbClr val="808080"/>
              </a:buClr>
              <a:buSzPts val="1200"/>
              <a:buFontTx/>
              <a:buChar char="●"/>
              <a:defRPr sz="1200"/>
            </a:lvl4pPr>
            <a:lvl5pPr marL="2285943" indent="-304793" defTabSz="342900">
              <a:buClr>
                <a:srgbClr val="808080"/>
              </a:buClr>
              <a:buSzPts val="1200"/>
              <a:buFontTx/>
              <a:buChar char="○"/>
              <a:defRPr sz="1200"/>
            </a:lvl5pPr>
          </a:lstStyle>
          <a:p>
            <a:r>
              <a:t>Body Level One</a:t>
            </a:r>
          </a:p>
          <a:p>
            <a:pPr lvl="1"/>
            <a:r>
              <a:t>Body Level Two</a:t>
            </a:r>
          </a:p>
          <a:p>
            <a:pPr lvl="2"/>
            <a:r>
              <a:t>Body Level Three</a:t>
            </a:r>
          </a:p>
          <a:p>
            <a:pPr lvl="3"/>
            <a:r>
              <a:t>Body Level Four</a:t>
            </a:r>
          </a:p>
          <a:p>
            <a:pPr lvl="4"/>
            <a:r>
              <a:t>Body Level Five</a:t>
            </a:r>
          </a:p>
        </p:txBody>
      </p:sp>
      <p:sp>
        <p:nvSpPr>
          <p:cNvPr id="9462"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2A284C"/>
                </a:solidFill>
                <a:latin typeface="Lucida Bright"/>
                <a:ea typeface="Lucida Bright"/>
                <a:cs typeface="Lucida Bright"/>
                <a:sym typeface="Lucida Bright"/>
              </a:defRPr>
            </a:lvl1pPr>
          </a:lstStyle>
          <a:p>
            <a:r>
              <a:t>Title Text</a:t>
            </a:r>
          </a:p>
        </p:txBody>
      </p:sp>
      <p:grpSp>
        <p:nvGrpSpPr>
          <p:cNvPr id="9478" name="Google Shape;52;p4"/>
          <p:cNvGrpSpPr/>
          <p:nvPr/>
        </p:nvGrpSpPr>
        <p:grpSpPr>
          <a:xfrm>
            <a:off x="-282053" y="183237"/>
            <a:ext cx="9708107" cy="4412758"/>
            <a:chOff x="0" y="0"/>
            <a:chExt cx="9708106" cy="4412757"/>
          </a:xfrm>
        </p:grpSpPr>
        <p:grpSp>
          <p:nvGrpSpPr>
            <p:cNvPr id="9466" name="Google Shape;53;p4"/>
            <p:cNvGrpSpPr/>
            <p:nvPr/>
          </p:nvGrpSpPr>
          <p:grpSpPr>
            <a:xfrm>
              <a:off x="8249613" y="4186413"/>
              <a:ext cx="952784" cy="226345"/>
              <a:chOff x="0" y="0"/>
              <a:chExt cx="952783" cy="226343"/>
            </a:xfrm>
          </p:grpSpPr>
          <p:sp>
            <p:nvSpPr>
              <p:cNvPr id="9463" name="Google Shape;54;p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4" name="Google Shape;55;p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5" name="Google Shape;56;p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70" name="Google Shape;57;p4"/>
            <p:cNvGrpSpPr/>
            <p:nvPr/>
          </p:nvGrpSpPr>
          <p:grpSpPr>
            <a:xfrm>
              <a:off x="7454954" y="872668"/>
              <a:ext cx="771988" cy="183911"/>
              <a:chOff x="0" y="0"/>
              <a:chExt cx="771986" cy="183909"/>
            </a:xfrm>
          </p:grpSpPr>
          <p:sp>
            <p:nvSpPr>
              <p:cNvPr id="9467" name="Google Shape;58;p4"/>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8" name="Google Shape;59;p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69" name="Google Shape;60;p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73" name="Google Shape;61;p4"/>
            <p:cNvGrpSpPr/>
            <p:nvPr/>
          </p:nvGrpSpPr>
          <p:grpSpPr>
            <a:xfrm>
              <a:off x="0" y="931393"/>
              <a:ext cx="608861" cy="125188"/>
              <a:chOff x="0" y="0"/>
              <a:chExt cx="608860" cy="125187"/>
            </a:xfrm>
          </p:grpSpPr>
          <p:sp>
            <p:nvSpPr>
              <p:cNvPr id="9471" name="Google Shape;62;p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72" name="Google Shape;63;p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sp>
          <p:nvSpPr>
            <p:cNvPr id="9474" name="Google Shape;64;p4"/>
            <p:cNvSpPr/>
            <p:nvPr/>
          </p:nvSpPr>
          <p:spPr>
            <a:xfrm>
              <a:off x="9225729" y="1158214"/>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nvGrpSpPr>
            <p:cNvPr id="9477" name="Google Shape;65;p4"/>
            <p:cNvGrpSpPr/>
            <p:nvPr/>
          </p:nvGrpSpPr>
          <p:grpSpPr>
            <a:xfrm>
              <a:off x="8473739" y="0"/>
              <a:ext cx="504018" cy="125348"/>
              <a:chOff x="0" y="0"/>
              <a:chExt cx="504016" cy="125347"/>
            </a:xfrm>
          </p:grpSpPr>
          <p:sp>
            <p:nvSpPr>
              <p:cNvPr id="9475" name="Google Shape;66;p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sp>
            <p:nvSpPr>
              <p:cNvPr id="9476" name="Google Shape;67;p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chemeClr val="accent1"/>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4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Title and text">
    <p:spTree>
      <p:nvGrpSpPr>
        <p:cNvPr id="1" name=""/>
        <p:cNvGrpSpPr/>
        <p:nvPr/>
      </p:nvGrpSpPr>
      <p:grpSpPr>
        <a:xfrm>
          <a:off x="0" y="0"/>
          <a:ext cx="0" cy="0"/>
          <a:chOff x="0" y="0"/>
          <a:chExt cx="0" cy="0"/>
        </a:xfrm>
      </p:grpSpPr>
      <p:sp>
        <p:nvSpPr>
          <p:cNvPr id="9486"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sp>
        <p:nvSpPr>
          <p:cNvPr id="9487" name="Body Level One…"/>
          <p:cNvSpPr txBox="1">
            <a:spLocks noGrp="1"/>
          </p:cNvSpPr>
          <p:nvPr>
            <p:ph type="body" sz="half" idx="1"/>
          </p:nvPr>
        </p:nvSpPr>
        <p:spPr>
          <a:xfrm>
            <a:off x="1688850" y="1917675"/>
            <a:ext cx="5766300" cy="2295900"/>
          </a:xfrm>
          <a:prstGeom prst="rect">
            <a:avLst/>
          </a:prstGeom>
        </p:spPr>
        <p:txBody>
          <a:bodyPr lIns="91424" tIns="91424" rIns="91424" bIns="91424"/>
          <a:lstStyle>
            <a:lvl1pPr marL="457189" indent="-342892" defTabSz="342900">
              <a:buClr>
                <a:srgbClr val="808080"/>
              </a:buClr>
              <a:buSzPts val="1300"/>
              <a:buFontTx/>
              <a:buChar char="●"/>
              <a:defRPr sz="1300"/>
            </a:lvl1pPr>
            <a:lvl2pPr marL="819130" indent="-247644" defTabSz="342900">
              <a:buClr>
                <a:srgbClr val="808080"/>
              </a:buClr>
              <a:buSzPts val="1300"/>
              <a:buFontTx/>
              <a:buChar char="○"/>
              <a:defRPr sz="1300"/>
            </a:lvl2pPr>
            <a:lvl3pPr marL="1276318" indent="-247644" defTabSz="342900">
              <a:buClr>
                <a:srgbClr val="808080"/>
              </a:buClr>
              <a:buSzPts val="1300"/>
              <a:buFontTx/>
              <a:buChar char="■"/>
              <a:defRPr sz="1300"/>
            </a:lvl3pPr>
            <a:lvl4pPr marL="1733506" indent="-247644" defTabSz="342900">
              <a:buClr>
                <a:srgbClr val="808080"/>
              </a:buClr>
              <a:buSzPts val="1300"/>
              <a:buFontTx/>
              <a:buChar char="●"/>
              <a:defRPr sz="1300"/>
            </a:lvl4pPr>
            <a:lvl5pPr marL="2190695" indent="-247644" defTabSz="342900">
              <a:buClr>
                <a:srgbClr val="808080"/>
              </a:buClr>
              <a:buSzPts val="1300"/>
              <a:buFontTx/>
              <a:buChar char="○"/>
              <a:defRPr sz="1300"/>
            </a:lvl5pPr>
          </a:lstStyle>
          <a:p>
            <a:r>
              <a:t>Body Level One</a:t>
            </a:r>
          </a:p>
          <a:p>
            <a:pPr lvl="1"/>
            <a:r>
              <a:t>Body Level Two</a:t>
            </a:r>
          </a:p>
          <a:p>
            <a:pPr lvl="2"/>
            <a:r>
              <a:t>Body Level Three</a:t>
            </a:r>
          </a:p>
          <a:p>
            <a:pPr lvl="3"/>
            <a:r>
              <a:t>Body Level Four</a:t>
            </a:r>
          </a:p>
          <a:p>
            <a:pPr lvl="4"/>
            <a:r>
              <a:t>Body Level Five</a:t>
            </a:r>
          </a:p>
        </p:txBody>
      </p:sp>
      <p:grpSp>
        <p:nvGrpSpPr>
          <p:cNvPr id="9503" name="Google Shape;849;p52"/>
          <p:cNvGrpSpPr/>
          <p:nvPr/>
        </p:nvGrpSpPr>
        <p:grpSpPr>
          <a:xfrm>
            <a:off x="441446" y="461762"/>
            <a:ext cx="8260874" cy="4219977"/>
            <a:chOff x="0" y="0"/>
            <a:chExt cx="8260872" cy="4219975"/>
          </a:xfrm>
        </p:grpSpPr>
        <p:grpSp>
          <p:nvGrpSpPr>
            <p:cNvPr id="9491" name="Google Shape;850;p52"/>
            <p:cNvGrpSpPr/>
            <p:nvPr/>
          </p:nvGrpSpPr>
          <p:grpSpPr>
            <a:xfrm>
              <a:off x="6863050" y="3993632"/>
              <a:ext cx="952784" cy="226344"/>
              <a:chOff x="0" y="0"/>
              <a:chExt cx="952783" cy="226343"/>
            </a:xfrm>
          </p:grpSpPr>
          <p:sp>
            <p:nvSpPr>
              <p:cNvPr id="9488" name="Google Shape;851;p52"/>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89" name="Google Shape;852;p5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0" name="Google Shape;853;p52"/>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95" name="Google Shape;854;p52"/>
            <p:cNvGrpSpPr/>
            <p:nvPr/>
          </p:nvGrpSpPr>
          <p:grpSpPr>
            <a:xfrm>
              <a:off x="6758564" y="0"/>
              <a:ext cx="771988" cy="183910"/>
              <a:chOff x="0" y="0"/>
              <a:chExt cx="771986" cy="183909"/>
            </a:xfrm>
          </p:grpSpPr>
          <p:sp>
            <p:nvSpPr>
              <p:cNvPr id="9492" name="Google Shape;855;p52"/>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3" name="Google Shape;856;p52"/>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4" name="Google Shape;857;p52"/>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498" name="Google Shape;858;p52"/>
            <p:cNvGrpSpPr/>
            <p:nvPr/>
          </p:nvGrpSpPr>
          <p:grpSpPr>
            <a:xfrm>
              <a:off x="7652012" y="2026156"/>
              <a:ext cx="608861" cy="125189"/>
              <a:chOff x="0" y="0"/>
              <a:chExt cx="608860" cy="125187"/>
            </a:xfrm>
          </p:grpSpPr>
          <p:sp>
            <p:nvSpPr>
              <p:cNvPr id="9496" name="Google Shape;859;p5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497" name="Google Shape;860;p5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sp>
          <p:nvSpPr>
            <p:cNvPr id="9499" name="Google Shape;861;p52"/>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nvGrpSpPr>
            <p:cNvPr id="9502" name="Google Shape;862;p52"/>
            <p:cNvGrpSpPr/>
            <p:nvPr/>
          </p:nvGrpSpPr>
          <p:grpSpPr>
            <a:xfrm>
              <a:off x="-1" y="946543"/>
              <a:ext cx="504018" cy="125348"/>
              <a:chOff x="0" y="0"/>
              <a:chExt cx="504016" cy="125346"/>
            </a:xfrm>
          </p:grpSpPr>
          <p:sp>
            <p:nvSpPr>
              <p:cNvPr id="9500" name="Google Shape;863;p52"/>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01" name="Google Shape;864;p5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5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One column text 1">
    <p:bg>
      <p:bgPr>
        <a:solidFill>
          <a:srgbClr val="E4E6F4"/>
        </a:solidFill>
        <a:effectLst/>
      </p:bgPr>
    </p:bg>
    <p:spTree>
      <p:nvGrpSpPr>
        <p:cNvPr id="1" name=""/>
        <p:cNvGrpSpPr/>
        <p:nvPr/>
      </p:nvGrpSpPr>
      <p:grpSpPr>
        <a:xfrm>
          <a:off x="0" y="0"/>
          <a:ext cx="0" cy="0"/>
          <a:chOff x="0" y="0"/>
          <a:chExt cx="0" cy="0"/>
        </a:xfrm>
      </p:grpSpPr>
      <p:sp>
        <p:nvSpPr>
          <p:cNvPr id="290" name="Body Level One…"/>
          <p:cNvSpPr txBox="1">
            <a:spLocks noGrp="1"/>
          </p:cNvSpPr>
          <p:nvPr>
            <p:ph type="body" sz="quarter" idx="1"/>
          </p:nvPr>
        </p:nvSpPr>
        <p:spPr>
          <a:xfrm>
            <a:off x="719999" y="2610874"/>
            <a:ext cx="3953702" cy="1008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291" name="Title Text"/>
          <p:cNvSpPr txBox="1">
            <a:spLocks noGrp="1"/>
          </p:cNvSpPr>
          <p:nvPr>
            <p:ph type="title"/>
          </p:nvPr>
        </p:nvSpPr>
        <p:spPr>
          <a:xfrm>
            <a:off x="719999" y="1443698"/>
            <a:ext cx="3953702" cy="1091702"/>
          </a:xfrm>
          <a:prstGeom prst="rect">
            <a:avLst/>
          </a:prstGeom>
        </p:spPr>
        <p:txBody>
          <a:bodyPr lIns="91424" tIns="91424" rIns="91424" bIns="91424" anchor="t"/>
          <a:lstStyle>
            <a:lvl1pPr>
              <a:defRPr sz="7000">
                <a:solidFill>
                  <a:srgbClr val="2A284C"/>
                </a:solidFill>
                <a:latin typeface="Oswald"/>
                <a:ea typeface="Oswald"/>
                <a:cs typeface="Oswald"/>
                <a:sym typeface="Oswald"/>
              </a:defRPr>
            </a:lvl1pPr>
          </a:lstStyle>
          <a:p>
            <a:r>
              <a:t>Title Text</a:t>
            </a:r>
          </a:p>
        </p:txBody>
      </p:sp>
      <p:grpSp>
        <p:nvGrpSpPr>
          <p:cNvPr id="307" name="Google Shape;206;p14"/>
          <p:cNvGrpSpPr/>
          <p:nvPr/>
        </p:nvGrpSpPr>
        <p:grpSpPr>
          <a:xfrm>
            <a:off x="-276012" y="539018"/>
            <a:ext cx="8951752" cy="4065464"/>
            <a:chOff x="0" y="0"/>
            <a:chExt cx="8951751" cy="4065464"/>
          </a:xfrm>
        </p:grpSpPr>
        <p:grpSp>
          <p:nvGrpSpPr>
            <p:cNvPr id="295" name="Google Shape;207;p14"/>
            <p:cNvGrpSpPr/>
            <p:nvPr/>
          </p:nvGrpSpPr>
          <p:grpSpPr>
            <a:xfrm>
              <a:off x="5535133" y="3839121"/>
              <a:ext cx="952784" cy="226344"/>
              <a:chOff x="0" y="0"/>
              <a:chExt cx="952783" cy="226342"/>
            </a:xfrm>
          </p:grpSpPr>
          <p:sp>
            <p:nvSpPr>
              <p:cNvPr id="292" name="Google Shape;208;p14"/>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3" name="Google Shape;209;p1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4" name="Google Shape;210;p14"/>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299" name="Google Shape;211;p14"/>
            <p:cNvGrpSpPr/>
            <p:nvPr/>
          </p:nvGrpSpPr>
          <p:grpSpPr>
            <a:xfrm>
              <a:off x="610511" y="0"/>
              <a:ext cx="771988" cy="183910"/>
              <a:chOff x="0" y="0"/>
              <a:chExt cx="771986" cy="183909"/>
            </a:xfrm>
          </p:grpSpPr>
          <p:sp>
            <p:nvSpPr>
              <p:cNvPr id="296" name="Google Shape;212;p14"/>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7" name="Google Shape;213;p1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298" name="Google Shape;214;p1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02" name="Google Shape;215;p14"/>
            <p:cNvGrpSpPr/>
            <p:nvPr/>
          </p:nvGrpSpPr>
          <p:grpSpPr>
            <a:xfrm>
              <a:off x="4228795" y="637862"/>
              <a:ext cx="608862" cy="125188"/>
              <a:chOff x="0" y="0"/>
              <a:chExt cx="608860" cy="125187"/>
            </a:xfrm>
          </p:grpSpPr>
          <p:sp>
            <p:nvSpPr>
              <p:cNvPr id="300" name="Google Shape;216;p1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01" name="Google Shape;217;p1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03" name="Google Shape;218;p14"/>
            <p:cNvSpPr/>
            <p:nvPr/>
          </p:nvSpPr>
          <p:spPr>
            <a:xfrm>
              <a:off x="-1" y="3245995"/>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06" name="Google Shape;219;p14"/>
            <p:cNvGrpSpPr/>
            <p:nvPr/>
          </p:nvGrpSpPr>
          <p:grpSpPr>
            <a:xfrm>
              <a:off x="8447734" y="1968495"/>
              <a:ext cx="504018" cy="125348"/>
              <a:chOff x="0" y="0"/>
              <a:chExt cx="504016" cy="125346"/>
            </a:xfrm>
          </p:grpSpPr>
          <p:sp>
            <p:nvSpPr>
              <p:cNvPr id="304" name="Google Shape;220;p14"/>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05" name="Google Shape;221;p1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grpSp>
        <p:nvGrpSpPr>
          <p:cNvPr id="310" name="Google Shape;222;p14"/>
          <p:cNvGrpSpPr/>
          <p:nvPr/>
        </p:nvGrpSpPr>
        <p:grpSpPr>
          <a:xfrm>
            <a:off x="5185290" y="-119842"/>
            <a:ext cx="4123788" cy="5908566"/>
            <a:chOff x="0" y="0"/>
            <a:chExt cx="4123787" cy="5908564"/>
          </a:xfrm>
        </p:grpSpPr>
        <p:sp>
          <p:nvSpPr>
            <p:cNvPr id="308" name="Google Shape;223;p14"/>
            <p:cNvSpPr/>
            <p:nvPr/>
          </p:nvSpPr>
          <p:spPr>
            <a:xfrm>
              <a:off x="-1" y="412472"/>
              <a:ext cx="3380517" cy="5496093"/>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309" name="Google Shape;224;p14"/>
            <p:cNvSpPr/>
            <p:nvPr/>
          </p:nvSpPr>
          <p:spPr>
            <a:xfrm>
              <a:off x="2816115" y="0"/>
              <a:ext cx="1307673" cy="1518065"/>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3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Title only 3">
    <p:spTree>
      <p:nvGrpSpPr>
        <p:cNvPr id="1" name=""/>
        <p:cNvGrpSpPr/>
        <p:nvPr/>
      </p:nvGrpSpPr>
      <p:grpSpPr>
        <a:xfrm>
          <a:off x="0" y="0"/>
          <a:ext cx="0" cy="0"/>
          <a:chOff x="0" y="0"/>
          <a:chExt cx="0" cy="0"/>
        </a:xfrm>
      </p:grpSpPr>
      <p:sp>
        <p:nvSpPr>
          <p:cNvPr id="9511" name="Title Text"/>
          <p:cNvSpPr txBox="1">
            <a:spLocks noGrp="1"/>
          </p:cNvSpPr>
          <p:nvPr>
            <p:ph type="title"/>
          </p:nvPr>
        </p:nvSpPr>
        <p:spPr>
          <a:xfrm>
            <a:off x="719999" y="387600"/>
            <a:ext cx="7704002" cy="612601"/>
          </a:xfrm>
          <a:prstGeom prst="rect">
            <a:avLst/>
          </a:prstGeom>
        </p:spPr>
        <p:txBody>
          <a:bodyPr lIns="91424" tIns="91424" rIns="91424" bIns="91424" anchor="t"/>
          <a:lstStyle>
            <a:lvl1pPr defTabSz="342900">
              <a:defRPr sz="3000">
                <a:solidFill>
                  <a:srgbClr val="C00000"/>
                </a:solidFill>
                <a:latin typeface="Lucida Bright"/>
                <a:ea typeface="Lucida Bright"/>
                <a:cs typeface="Lucida Bright"/>
                <a:sym typeface="Lucida Bright"/>
              </a:defRPr>
            </a:lvl1pPr>
          </a:lstStyle>
          <a:p>
            <a:r>
              <a:t>Title Text</a:t>
            </a:r>
          </a:p>
        </p:txBody>
      </p:sp>
      <p:grpSp>
        <p:nvGrpSpPr>
          <p:cNvPr id="9519" name="Google Shape;336;p21"/>
          <p:cNvGrpSpPr/>
          <p:nvPr/>
        </p:nvGrpSpPr>
        <p:grpSpPr>
          <a:xfrm>
            <a:off x="321902" y="443622"/>
            <a:ext cx="8497321" cy="4256297"/>
            <a:chOff x="0" y="0"/>
            <a:chExt cx="8497320" cy="4256295"/>
          </a:xfrm>
        </p:grpSpPr>
        <p:grpSp>
          <p:nvGrpSpPr>
            <p:cNvPr id="9515" name="Google Shape;337;p21"/>
            <p:cNvGrpSpPr/>
            <p:nvPr/>
          </p:nvGrpSpPr>
          <p:grpSpPr>
            <a:xfrm>
              <a:off x="7544537" y="0"/>
              <a:ext cx="952784" cy="226344"/>
              <a:chOff x="0" y="0"/>
              <a:chExt cx="952783" cy="226343"/>
            </a:xfrm>
          </p:grpSpPr>
          <p:sp>
            <p:nvSpPr>
              <p:cNvPr id="9512" name="Google Shape;338;p2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13" name="Google Shape;339;p2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14" name="Google Shape;340;p2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nvGrpSpPr>
            <p:cNvPr id="9518" name="Google Shape;341;p21"/>
            <p:cNvGrpSpPr/>
            <p:nvPr/>
          </p:nvGrpSpPr>
          <p:grpSpPr>
            <a:xfrm>
              <a:off x="-1" y="4130948"/>
              <a:ext cx="504018" cy="125348"/>
              <a:chOff x="0" y="0"/>
              <a:chExt cx="504016" cy="125347"/>
            </a:xfrm>
          </p:grpSpPr>
          <p:sp>
            <p:nvSpPr>
              <p:cNvPr id="9516" name="Google Shape;342;p2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sp>
            <p:nvSpPr>
              <p:cNvPr id="9517" name="Google Shape;343;p2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1800"/>
                </a:pPr>
                <a:endParaRPr/>
              </a:p>
            </p:txBody>
          </p:sp>
        </p:grpSp>
      </p:grpSp>
      <p:sp>
        <p:nvSpPr>
          <p:cNvPr id="9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Title page">
    <p:bg>
      <p:bgPr>
        <a:solidFill>
          <a:srgbClr val="262626"/>
        </a:solidFill>
        <a:effectLst/>
      </p:bgPr>
    </p:bg>
    <p:spTree>
      <p:nvGrpSpPr>
        <p:cNvPr id="1" name=""/>
        <p:cNvGrpSpPr/>
        <p:nvPr/>
      </p:nvGrpSpPr>
      <p:grpSpPr>
        <a:xfrm>
          <a:off x="0" y="0"/>
          <a:ext cx="0" cy="0"/>
          <a:chOff x="0" y="0"/>
          <a:chExt cx="0" cy="0"/>
        </a:xfrm>
      </p:grpSpPr>
      <p:grpSp>
        <p:nvGrpSpPr>
          <p:cNvPr id="9529" name="Google Shape;13;p2"/>
          <p:cNvGrpSpPr/>
          <p:nvPr/>
        </p:nvGrpSpPr>
        <p:grpSpPr>
          <a:xfrm>
            <a:off x="633303" y="-648377"/>
            <a:ext cx="733468" cy="2367525"/>
            <a:chOff x="0" y="-1"/>
            <a:chExt cx="733467" cy="2367523"/>
          </a:xfrm>
        </p:grpSpPr>
        <p:sp>
          <p:nvSpPr>
            <p:cNvPr id="9527" name="Google Shape;14;p2"/>
            <p:cNvSpPr/>
            <p:nvPr/>
          </p:nvSpPr>
          <p:spPr>
            <a:xfrm>
              <a:off x="-1" y="-2"/>
              <a:ext cx="733468" cy="236752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28" name="Google Shape;15;p2" descr="Google Shape;15;p2"/>
            <p:cNvPicPr>
              <a:picLocks noChangeAspect="1"/>
            </p:cNvPicPr>
            <p:nvPr/>
          </p:nvPicPr>
          <p:blipFill>
            <a:blip r:embed="rId2"/>
            <a:stretch>
              <a:fillRect/>
            </a:stretch>
          </p:blipFill>
          <p:spPr>
            <a:xfrm>
              <a:off x="122172" y="1626765"/>
              <a:ext cx="489122" cy="620808"/>
            </a:xfrm>
            <a:prstGeom prst="rect">
              <a:avLst/>
            </a:prstGeom>
            <a:ln w="12700" cap="flat">
              <a:noFill/>
              <a:miter lim="400000"/>
            </a:ln>
            <a:effectLst/>
          </p:spPr>
        </p:pic>
      </p:grpSp>
      <p:sp>
        <p:nvSpPr>
          <p:cNvPr id="9530" name="Title Text"/>
          <p:cNvSpPr txBox="1">
            <a:spLocks noGrp="1"/>
          </p:cNvSpPr>
          <p:nvPr>
            <p:ph type="title"/>
          </p:nvPr>
        </p:nvSpPr>
        <p:spPr>
          <a:xfrm>
            <a:off x="502902" y="2766522"/>
            <a:ext cx="7734222" cy="1114496"/>
          </a:xfrm>
          <a:prstGeom prst="rect">
            <a:avLst/>
          </a:prstGeom>
        </p:spPr>
        <p:txBody>
          <a:bodyPr lIns="45699" tIns="45699" rIns="45699" bIns="45699"/>
          <a:lstStyle>
            <a:lvl1pPr defTabSz="914378">
              <a:lnSpc>
                <a:spcPct val="90000"/>
              </a:lnSpc>
              <a:defRPr sz="4000">
                <a:solidFill>
                  <a:srgbClr val="FFFFFF"/>
                </a:solidFill>
              </a:defRPr>
            </a:lvl1pPr>
          </a:lstStyle>
          <a:p>
            <a:r>
              <a:t>Title Text</a:t>
            </a:r>
          </a:p>
        </p:txBody>
      </p:sp>
      <p:sp>
        <p:nvSpPr>
          <p:cNvPr id="9531" name="Body Level One…"/>
          <p:cNvSpPr txBox="1">
            <a:spLocks noGrp="1"/>
          </p:cNvSpPr>
          <p:nvPr>
            <p:ph type="body" sz="quarter" idx="1"/>
          </p:nvPr>
        </p:nvSpPr>
        <p:spPr>
          <a:xfrm>
            <a:off x="530694" y="4709821"/>
            <a:ext cx="7734222" cy="277656"/>
          </a:xfrm>
          <a:prstGeom prst="rect">
            <a:avLst/>
          </a:prstGeom>
        </p:spPr>
        <p:txBody>
          <a:bodyPr lIns="45699" tIns="45699" rIns="45699" bIns="45699" anchor="ctr"/>
          <a:lstStyle>
            <a:lvl1pPr marL="0" indent="228593" defTabSz="914378">
              <a:buClrTx/>
              <a:buSzTx/>
              <a:buFontTx/>
              <a:buNone/>
              <a:defRPr sz="1100" b="1">
                <a:solidFill>
                  <a:srgbClr val="A6A6A6"/>
                </a:solidFill>
              </a:defRPr>
            </a:lvl1pPr>
            <a:lvl2pPr marL="781031" indent="-209545" defTabSz="914378">
              <a:buClrTx/>
              <a:buSzPts val="1100"/>
              <a:buFontTx/>
              <a:defRPr sz="1100" b="1">
                <a:solidFill>
                  <a:srgbClr val="A6A6A6"/>
                </a:solidFill>
              </a:defRPr>
            </a:lvl2pPr>
            <a:lvl3pPr marL="1238218" indent="-209544" defTabSz="914378">
              <a:buClrTx/>
              <a:buSzPts val="1100"/>
              <a:buFontTx/>
              <a:defRPr sz="1100" b="1">
                <a:solidFill>
                  <a:srgbClr val="A6A6A6"/>
                </a:solidFill>
              </a:defRPr>
            </a:lvl3pPr>
            <a:lvl4pPr marL="1695406" indent="-209544" defTabSz="914378">
              <a:buClrTx/>
              <a:buSzPts val="1100"/>
              <a:buFontTx/>
              <a:defRPr sz="1100" b="1">
                <a:solidFill>
                  <a:srgbClr val="A6A6A6"/>
                </a:solidFill>
              </a:defRPr>
            </a:lvl4pPr>
            <a:lvl5pPr marL="2152595" indent="-209544" defTabSz="914378">
              <a:buClrTx/>
              <a:buSzPts val="1100"/>
              <a:buFontTx/>
              <a:defRPr sz="11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9532" name="Google Shape;18;p2"/>
          <p:cNvSpPr txBox="1">
            <a:spLocks noGrp="1"/>
          </p:cNvSpPr>
          <p:nvPr>
            <p:ph type="body" sz="quarter" idx="21"/>
          </p:nvPr>
        </p:nvSpPr>
        <p:spPr>
          <a:xfrm>
            <a:off x="530695" y="2443858"/>
            <a:ext cx="7734221" cy="252412"/>
          </a:xfrm>
          <a:prstGeom prst="rect">
            <a:avLst/>
          </a:prstGeom>
        </p:spPr>
        <p:txBody>
          <a:bodyPr lIns="45699" tIns="45699" rIns="45699" bIns="45699" anchor="ctr"/>
          <a:lstStyle/>
          <a:p>
            <a:pPr marL="0" indent="171450" defTabSz="914378">
              <a:buClrTx/>
              <a:buSzTx/>
              <a:buFontTx/>
              <a:buNone/>
              <a:defRPr>
                <a:solidFill>
                  <a:srgbClr val="A6A6A6"/>
                </a:solidFill>
              </a:defRPr>
            </a:pPr>
            <a:endParaRPr/>
          </a:p>
        </p:txBody>
      </p:sp>
      <p:sp>
        <p:nvSpPr>
          <p:cNvPr id="9533"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660B13"/>
        </a:solidFill>
        <a:effectLst/>
      </p:bgPr>
    </p:bg>
    <p:spTree>
      <p:nvGrpSpPr>
        <p:cNvPr id="1" name=""/>
        <p:cNvGrpSpPr/>
        <p:nvPr/>
      </p:nvGrpSpPr>
      <p:grpSpPr>
        <a:xfrm>
          <a:off x="0" y="0"/>
          <a:ext cx="0" cy="0"/>
          <a:chOff x="0" y="0"/>
          <a:chExt cx="0" cy="0"/>
        </a:xfrm>
      </p:grpSpPr>
      <p:sp>
        <p:nvSpPr>
          <p:cNvPr id="9540" name="Title Text"/>
          <p:cNvSpPr txBox="1">
            <a:spLocks noGrp="1"/>
          </p:cNvSpPr>
          <p:nvPr>
            <p:ph type="title"/>
          </p:nvPr>
        </p:nvSpPr>
        <p:spPr>
          <a:xfrm>
            <a:off x="506694" y="2274522"/>
            <a:ext cx="6802482" cy="656913"/>
          </a:xfrm>
          <a:prstGeom prst="rect">
            <a:avLst/>
          </a:prstGeom>
        </p:spPr>
        <p:txBody>
          <a:bodyPr lIns="45699" tIns="45699" rIns="45699" bIns="45699"/>
          <a:lstStyle>
            <a:lvl1pPr defTabSz="914378">
              <a:defRPr sz="4000">
                <a:solidFill>
                  <a:srgbClr val="FFFFFF"/>
                </a:solidFill>
              </a:defRPr>
            </a:lvl1pPr>
          </a:lstStyle>
          <a:p>
            <a:r>
              <a:t>Title Text</a:t>
            </a:r>
          </a:p>
        </p:txBody>
      </p:sp>
      <p:sp>
        <p:nvSpPr>
          <p:cNvPr id="9541" name="Body Level One…"/>
          <p:cNvSpPr txBox="1">
            <a:spLocks noGrp="1"/>
          </p:cNvSpPr>
          <p:nvPr>
            <p:ph type="body" sz="quarter" idx="1"/>
          </p:nvPr>
        </p:nvSpPr>
        <p:spPr>
          <a:xfrm>
            <a:off x="526131" y="2031338"/>
            <a:ext cx="3700464" cy="252415"/>
          </a:xfrm>
          <a:prstGeom prst="rect">
            <a:avLst/>
          </a:prstGeom>
        </p:spPr>
        <p:txBody>
          <a:bodyPr lIns="45699" tIns="45699" rIns="45699" bIns="45699" anchor="ctr"/>
          <a:lstStyle>
            <a:lvl1pPr marL="0" indent="228593" defTabSz="914378">
              <a:buClrTx/>
              <a:buSzTx/>
              <a:buFontTx/>
              <a:buNone/>
              <a:defRPr sz="1400" b="1">
                <a:solidFill>
                  <a:srgbClr val="A6A6A6"/>
                </a:solidFill>
              </a:defRPr>
            </a:lvl1pPr>
            <a:lvl2pPr marL="838178" indent="-266693" defTabSz="914378">
              <a:buClrTx/>
              <a:buSzPts val="1400"/>
              <a:buFontTx/>
              <a:defRPr sz="1400" b="1">
                <a:solidFill>
                  <a:srgbClr val="A6A6A6"/>
                </a:solidFill>
              </a:defRPr>
            </a:lvl2pPr>
            <a:lvl3pPr marL="1295368" indent="-266693" defTabSz="914378">
              <a:buClrTx/>
              <a:buSzPts val="1400"/>
              <a:buFontTx/>
              <a:defRPr sz="1400" b="1">
                <a:solidFill>
                  <a:srgbClr val="A6A6A6"/>
                </a:solidFill>
              </a:defRPr>
            </a:lvl3pPr>
            <a:lvl4pPr marL="1752556" indent="-266693" defTabSz="914378">
              <a:buClrTx/>
              <a:buSzPts val="1400"/>
              <a:buFontTx/>
              <a:defRPr sz="1400" b="1">
                <a:solidFill>
                  <a:srgbClr val="A6A6A6"/>
                </a:solidFill>
              </a:defRPr>
            </a:lvl4pPr>
            <a:lvl5pPr marL="2209744" indent="-266693" defTabSz="914378">
              <a:buClrTx/>
              <a:buSzPts val="1400"/>
              <a:buFontTx/>
              <a:defRPr sz="14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9542" name="Google Shape;25;p3"/>
          <p:cNvSpPr/>
          <p:nvPr/>
        </p:nvSpPr>
        <p:spPr>
          <a:xfrm>
            <a:off x="-14943" y="2032000"/>
            <a:ext cx="148617" cy="83670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9543"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Content and photo: white">
    <p:spTree>
      <p:nvGrpSpPr>
        <p:cNvPr id="1" name=""/>
        <p:cNvGrpSpPr/>
        <p:nvPr/>
      </p:nvGrpSpPr>
      <p:grpSpPr>
        <a:xfrm>
          <a:off x="0" y="0"/>
          <a:ext cx="0" cy="0"/>
          <a:chOff x="0" y="0"/>
          <a:chExt cx="0" cy="0"/>
        </a:xfrm>
      </p:grpSpPr>
      <p:sp>
        <p:nvSpPr>
          <p:cNvPr id="9550" name="Title Text"/>
          <p:cNvSpPr txBox="1">
            <a:spLocks noGrp="1"/>
          </p:cNvSpPr>
          <p:nvPr>
            <p:ph type="title"/>
          </p:nvPr>
        </p:nvSpPr>
        <p:spPr>
          <a:xfrm>
            <a:off x="525303" y="464385"/>
            <a:ext cx="4560581" cy="779320"/>
          </a:xfrm>
          <a:prstGeom prst="rect">
            <a:avLst/>
          </a:prstGeom>
        </p:spPr>
        <p:txBody>
          <a:bodyPr lIns="45699" tIns="45699" rIns="45699" bIns="45699"/>
          <a:lstStyle>
            <a:lvl1pPr defTabSz="914378">
              <a:defRPr sz="3000">
                <a:solidFill>
                  <a:srgbClr val="404041"/>
                </a:solidFill>
              </a:defRPr>
            </a:lvl1pPr>
          </a:lstStyle>
          <a:p>
            <a:r>
              <a:t>Title Text</a:t>
            </a:r>
          </a:p>
        </p:txBody>
      </p:sp>
      <p:sp>
        <p:nvSpPr>
          <p:cNvPr id="9551" name="Body Level One…"/>
          <p:cNvSpPr txBox="1">
            <a:spLocks noGrp="1"/>
          </p:cNvSpPr>
          <p:nvPr>
            <p:ph type="body" sz="half" idx="1"/>
          </p:nvPr>
        </p:nvSpPr>
        <p:spPr>
          <a:xfrm>
            <a:off x="525303" y="1629405"/>
            <a:ext cx="4560581" cy="2792362"/>
          </a:xfrm>
          <a:prstGeom prst="rect">
            <a:avLst/>
          </a:prstGeom>
        </p:spPr>
        <p:txBody>
          <a:bodyPr lIns="45699" tIns="45699" rIns="45699" bIns="45699"/>
          <a:lstStyle>
            <a:lvl1pPr marL="457189" indent="-342892" defTabSz="914378">
              <a:buFont typeface="Arial"/>
              <a:buChar char="•"/>
              <a:defRPr>
                <a:solidFill>
                  <a:srgbClr val="404041"/>
                </a:solidFill>
              </a:defRPr>
            </a:lvl1pPr>
            <a:lvl2pPr marL="914378" indent="-342892" defTabSz="914378">
              <a:buFont typeface="Arial"/>
              <a:buChar char="•"/>
              <a:defRPr>
                <a:solidFill>
                  <a:srgbClr val="404041"/>
                </a:solidFill>
              </a:defRPr>
            </a:lvl2pPr>
            <a:lvl3pPr marL="1371565" indent="-342891" defTabSz="914378">
              <a:buFont typeface="Arial"/>
              <a:defRPr>
                <a:solidFill>
                  <a:srgbClr val="404041"/>
                </a:solidFill>
              </a:defRPr>
            </a:lvl3pPr>
            <a:lvl4pPr marL="1828754" indent="-342892" defTabSz="914378">
              <a:buFont typeface="Arial"/>
              <a:buChar char="•"/>
              <a:defRPr>
                <a:solidFill>
                  <a:srgbClr val="404041"/>
                </a:solidFill>
              </a:defRPr>
            </a:lvl4pPr>
            <a:lvl5pPr marL="2285943" indent="-342892" defTabSz="914378">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9552" name="Google Shape;29;p4"/>
          <p:cNvSpPr>
            <a:spLocks noGrp="1"/>
          </p:cNvSpPr>
          <p:nvPr>
            <p:ph type="pic" sz="half" idx="21"/>
          </p:nvPr>
        </p:nvSpPr>
        <p:spPr>
          <a:xfrm>
            <a:off x="5573057" y="0"/>
            <a:ext cx="3570943" cy="5143500"/>
          </a:xfrm>
          <a:prstGeom prst="rect">
            <a:avLst/>
          </a:prstGeom>
        </p:spPr>
        <p:txBody>
          <a:bodyPr lIns="91439" tIns="45719" rIns="91439" bIns="45719">
            <a:noAutofit/>
          </a:bodyPr>
          <a:lstStyle/>
          <a:p>
            <a:endParaRPr/>
          </a:p>
        </p:txBody>
      </p:sp>
      <p:sp>
        <p:nvSpPr>
          <p:cNvPr id="9553" name="Google Shape;30;p4"/>
          <p:cNvSpPr/>
          <p:nvPr/>
        </p:nvSpPr>
        <p:spPr>
          <a:xfrm>
            <a:off x="-1" y="486799"/>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9556" name="Google Shape;31;p4"/>
          <p:cNvGrpSpPr/>
          <p:nvPr/>
        </p:nvGrpSpPr>
        <p:grpSpPr>
          <a:xfrm>
            <a:off x="635301" y="4661516"/>
            <a:ext cx="387201" cy="528966"/>
            <a:chOff x="-1" y="0"/>
            <a:chExt cx="387200" cy="528964"/>
          </a:xfrm>
        </p:grpSpPr>
        <p:sp>
          <p:nvSpPr>
            <p:cNvPr id="9554" name="Google Shape;32;p4"/>
            <p:cNvSpPr/>
            <p:nvPr/>
          </p:nvSpPr>
          <p:spPr>
            <a:xfrm>
              <a:off x="-2" y="-1"/>
              <a:ext cx="387201" cy="528966"/>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55" name="Google Shape;33;p4" descr="Google Shape;33;p4"/>
            <p:cNvPicPr>
              <a:picLocks noChangeAspect="1"/>
            </p:cNvPicPr>
            <p:nvPr/>
          </p:nvPicPr>
          <p:blipFill>
            <a:blip r:embed="rId2"/>
            <a:stretch>
              <a:fillRect/>
            </a:stretch>
          </p:blipFill>
          <p:spPr>
            <a:xfrm>
              <a:off x="64494" y="65346"/>
              <a:ext cx="258210" cy="327727"/>
            </a:xfrm>
            <a:prstGeom prst="rect">
              <a:avLst/>
            </a:prstGeom>
            <a:ln w="12700" cap="flat">
              <a:noFill/>
              <a:miter lim="400000"/>
            </a:ln>
            <a:effectLst/>
          </p:spPr>
        </p:pic>
      </p:grpSp>
      <p:sp>
        <p:nvSpPr>
          <p:cNvPr id="9557"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Content only: white">
    <p:spTree>
      <p:nvGrpSpPr>
        <p:cNvPr id="1" name=""/>
        <p:cNvGrpSpPr/>
        <p:nvPr/>
      </p:nvGrpSpPr>
      <p:grpSpPr>
        <a:xfrm>
          <a:off x="0" y="0"/>
          <a:ext cx="0" cy="0"/>
          <a:chOff x="0" y="0"/>
          <a:chExt cx="0" cy="0"/>
        </a:xfrm>
      </p:grpSpPr>
      <p:sp>
        <p:nvSpPr>
          <p:cNvPr id="9564" name="Title Text"/>
          <p:cNvSpPr txBox="1">
            <a:spLocks noGrp="1"/>
          </p:cNvSpPr>
          <p:nvPr>
            <p:ph type="title"/>
          </p:nvPr>
        </p:nvSpPr>
        <p:spPr>
          <a:xfrm>
            <a:off x="529827" y="759068"/>
            <a:ext cx="8004394" cy="699067"/>
          </a:xfrm>
          <a:prstGeom prst="rect">
            <a:avLst/>
          </a:prstGeom>
        </p:spPr>
        <p:txBody>
          <a:bodyPr lIns="45699" tIns="45699" rIns="45699" bIns="45699"/>
          <a:lstStyle>
            <a:lvl1pPr defTabSz="914378">
              <a:defRPr sz="3000">
                <a:solidFill>
                  <a:srgbClr val="404041"/>
                </a:solidFill>
              </a:defRPr>
            </a:lvl1pPr>
          </a:lstStyle>
          <a:p>
            <a:r>
              <a:t>Title Text</a:t>
            </a:r>
          </a:p>
        </p:txBody>
      </p:sp>
      <p:sp>
        <p:nvSpPr>
          <p:cNvPr id="9565" name="Google Shape;36;p5"/>
          <p:cNvSpPr/>
          <p:nvPr/>
        </p:nvSpPr>
        <p:spPr>
          <a:xfrm>
            <a:off x="-1" y="957832"/>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9566" name="Body Level One…"/>
          <p:cNvSpPr txBox="1">
            <a:spLocks noGrp="1"/>
          </p:cNvSpPr>
          <p:nvPr>
            <p:ph type="body" sz="quarter" idx="1"/>
          </p:nvPr>
        </p:nvSpPr>
        <p:spPr>
          <a:xfrm>
            <a:off x="4833956" y="284946"/>
            <a:ext cx="3700464" cy="252415"/>
          </a:xfrm>
          <a:prstGeom prst="rect">
            <a:avLst/>
          </a:prstGeom>
        </p:spPr>
        <p:txBody>
          <a:bodyPr lIns="45699" tIns="45699" rIns="45699" bIns="45699"/>
          <a:lstStyle>
            <a:lvl1pPr marL="0" indent="228593" algn="r" defTabSz="914378">
              <a:buClrTx/>
              <a:buSzTx/>
              <a:buFontTx/>
              <a:buNone/>
              <a:defRPr sz="1100">
                <a:solidFill>
                  <a:srgbClr val="A6A6A6"/>
                </a:solidFill>
              </a:defRPr>
            </a:lvl1pPr>
            <a:lvl2pPr marL="781031" indent="-209545" algn="r" defTabSz="914378">
              <a:buClrTx/>
              <a:buSzPts val="1100"/>
              <a:buFontTx/>
              <a:defRPr sz="1100">
                <a:solidFill>
                  <a:srgbClr val="A6A6A6"/>
                </a:solidFill>
              </a:defRPr>
            </a:lvl2pPr>
            <a:lvl3pPr marL="1238218" indent="-209544" algn="r" defTabSz="914378">
              <a:buClrTx/>
              <a:buSzPts val="1100"/>
              <a:buFontTx/>
              <a:defRPr sz="1100">
                <a:solidFill>
                  <a:srgbClr val="A6A6A6"/>
                </a:solidFill>
              </a:defRPr>
            </a:lvl3pPr>
            <a:lvl4pPr marL="1695406" indent="-209544" algn="r" defTabSz="914378">
              <a:buClrTx/>
              <a:buSzPts val="1100"/>
              <a:buFontTx/>
              <a:defRPr sz="1100">
                <a:solidFill>
                  <a:srgbClr val="A6A6A6"/>
                </a:solidFill>
              </a:defRPr>
            </a:lvl4pPr>
            <a:lvl5pPr marL="2152595" indent="-209544" algn="r" defTabSz="914378">
              <a:buClrTx/>
              <a:buSzPts val="1100"/>
              <a:buFontTx/>
              <a:defRPr sz="1100">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9567" name="Google Shape;39;p5"/>
          <p:cNvSpPr txBox="1">
            <a:spLocks noGrp="1"/>
          </p:cNvSpPr>
          <p:nvPr>
            <p:ph type="body" idx="21"/>
          </p:nvPr>
        </p:nvSpPr>
        <p:spPr>
          <a:xfrm>
            <a:off x="518825" y="1629404"/>
            <a:ext cx="8015593" cy="2810635"/>
          </a:xfrm>
          <a:prstGeom prst="rect">
            <a:avLst/>
          </a:prstGeom>
        </p:spPr>
        <p:txBody>
          <a:bodyPr lIns="45699" tIns="45699" rIns="45699" bIns="45699"/>
          <a:lstStyle/>
          <a:p>
            <a:pPr marL="457189" indent="-342892" defTabSz="914378"/>
            <a:endParaRPr/>
          </a:p>
        </p:txBody>
      </p:sp>
      <p:grpSp>
        <p:nvGrpSpPr>
          <p:cNvPr id="9572" name="Google Shape;40;p5"/>
          <p:cNvGrpSpPr/>
          <p:nvPr/>
        </p:nvGrpSpPr>
        <p:grpSpPr>
          <a:xfrm>
            <a:off x="-30788" y="4661515"/>
            <a:ext cx="9228668" cy="528967"/>
            <a:chOff x="0" y="0"/>
            <a:chExt cx="9228666" cy="528966"/>
          </a:xfrm>
        </p:grpSpPr>
        <p:sp>
          <p:nvSpPr>
            <p:cNvPr id="9568" name="Google Shape;41;p5"/>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569" name="Google Shape;42;p5"/>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70" name="Google Shape;43;p5" descr="Google Shape;43;p5"/>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571" name="Google Shape;44;p5"/>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573"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Blank with footer: white">
    <p:spTree>
      <p:nvGrpSpPr>
        <p:cNvPr id="1" name=""/>
        <p:cNvGrpSpPr/>
        <p:nvPr/>
      </p:nvGrpSpPr>
      <p:grpSpPr>
        <a:xfrm>
          <a:off x="0" y="0"/>
          <a:ext cx="0" cy="0"/>
          <a:chOff x="0" y="0"/>
          <a:chExt cx="0" cy="0"/>
        </a:xfrm>
      </p:grpSpPr>
      <p:grpSp>
        <p:nvGrpSpPr>
          <p:cNvPr id="9584" name="Google Shape;46;p6"/>
          <p:cNvGrpSpPr/>
          <p:nvPr/>
        </p:nvGrpSpPr>
        <p:grpSpPr>
          <a:xfrm>
            <a:off x="-30788" y="4661515"/>
            <a:ext cx="9228668" cy="528967"/>
            <a:chOff x="0" y="0"/>
            <a:chExt cx="9228666" cy="528966"/>
          </a:xfrm>
        </p:grpSpPr>
        <p:sp>
          <p:nvSpPr>
            <p:cNvPr id="9580" name="Google Shape;47;p6"/>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581" name="Google Shape;48;p6"/>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82" name="Google Shape;49;p6" descr="Google Shape;49;p6"/>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583" name="Google Shape;50;p6"/>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585"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Content only: black">
    <p:bg>
      <p:bgPr>
        <a:solidFill>
          <a:srgbClr val="262626"/>
        </a:solidFill>
        <a:effectLst/>
      </p:bgPr>
    </p:bg>
    <p:spTree>
      <p:nvGrpSpPr>
        <p:cNvPr id="1" name=""/>
        <p:cNvGrpSpPr/>
        <p:nvPr/>
      </p:nvGrpSpPr>
      <p:grpSpPr>
        <a:xfrm>
          <a:off x="0" y="0"/>
          <a:ext cx="0" cy="0"/>
          <a:chOff x="0" y="0"/>
          <a:chExt cx="0" cy="0"/>
        </a:xfrm>
      </p:grpSpPr>
      <p:sp>
        <p:nvSpPr>
          <p:cNvPr id="9592" name="Title Text"/>
          <p:cNvSpPr txBox="1">
            <a:spLocks noGrp="1"/>
          </p:cNvSpPr>
          <p:nvPr>
            <p:ph type="title"/>
          </p:nvPr>
        </p:nvSpPr>
        <p:spPr>
          <a:xfrm>
            <a:off x="523347" y="759068"/>
            <a:ext cx="8004412" cy="699067"/>
          </a:xfrm>
          <a:prstGeom prst="rect">
            <a:avLst/>
          </a:prstGeom>
        </p:spPr>
        <p:txBody>
          <a:bodyPr lIns="45699" tIns="45699" rIns="45699" bIns="45699"/>
          <a:lstStyle>
            <a:lvl1pPr defTabSz="914378">
              <a:defRPr sz="3000">
                <a:solidFill>
                  <a:srgbClr val="FFFFFF"/>
                </a:solidFill>
              </a:defRPr>
            </a:lvl1pPr>
          </a:lstStyle>
          <a:p>
            <a:r>
              <a:t>Title Text</a:t>
            </a:r>
          </a:p>
        </p:txBody>
      </p:sp>
      <p:sp>
        <p:nvSpPr>
          <p:cNvPr id="9593" name="Body Level One…"/>
          <p:cNvSpPr txBox="1">
            <a:spLocks noGrp="1"/>
          </p:cNvSpPr>
          <p:nvPr>
            <p:ph type="body" idx="1"/>
          </p:nvPr>
        </p:nvSpPr>
        <p:spPr>
          <a:xfrm>
            <a:off x="523347" y="1630403"/>
            <a:ext cx="8011072" cy="2818772"/>
          </a:xfrm>
          <a:prstGeom prst="rect">
            <a:avLst/>
          </a:prstGeom>
        </p:spPr>
        <p:txBody>
          <a:bodyPr lIns="45699" tIns="45699" rIns="45699" bIns="45699"/>
          <a:lstStyle>
            <a:lvl1pPr marL="457189" indent="-342892" defTabSz="914378">
              <a:buFontTx/>
              <a:buAutoNum type="arabicPeriod"/>
              <a:defRPr>
                <a:solidFill>
                  <a:srgbClr val="FFFFFF"/>
                </a:solidFill>
              </a:defRPr>
            </a:lvl1pPr>
            <a:lvl2pPr marL="0" indent="0" defTabSz="914378">
              <a:buSzTx/>
              <a:buFontTx/>
              <a:buNone/>
              <a:defRPr>
                <a:solidFill>
                  <a:srgbClr val="FFFFFF"/>
                </a:solidFill>
              </a:defRPr>
            </a:lvl2pPr>
            <a:lvl3pPr marL="0" indent="0" defTabSz="914378">
              <a:buSzTx/>
              <a:buFontTx/>
              <a:buNone/>
              <a:defRPr>
                <a:solidFill>
                  <a:srgbClr val="FFFFFF"/>
                </a:solidFill>
              </a:defRPr>
            </a:lvl3pPr>
            <a:lvl4pPr marL="0" indent="0" defTabSz="914378">
              <a:buSzTx/>
              <a:buFontTx/>
              <a:buNone/>
              <a:defRPr>
                <a:solidFill>
                  <a:srgbClr val="FFFFFF"/>
                </a:solidFill>
              </a:defRPr>
            </a:lvl4pPr>
            <a:lvl5pPr marL="0" indent="0" defTabSz="914378">
              <a:buSzTx/>
              <a:buFont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594" name="Google Shape;54;p7"/>
          <p:cNvSpPr txBox="1">
            <a:spLocks noGrp="1"/>
          </p:cNvSpPr>
          <p:nvPr>
            <p:ph type="body" sz="quarter" idx="21"/>
          </p:nvPr>
        </p:nvSpPr>
        <p:spPr>
          <a:xfrm>
            <a:off x="4833956" y="284946"/>
            <a:ext cx="3700464" cy="252412"/>
          </a:xfrm>
          <a:prstGeom prst="rect">
            <a:avLst/>
          </a:prstGeom>
        </p:spPr>
        <p:txBody>
          <a:bodyPr lIns="45699" tIns="45699" rIns="45699" bIns="45699"/>
          <a:lstStyle/>
          <a:p>
            <a:pPr marL="0" indent="171450" algn="r" defTabSz="914378">
              <a:buClrTx/>
              <a:buSzTx/>
              <a:buFontTx/>
              <a:buNone/>
              <a:defRPr sz="1100">
                <a:solidFill>
                  <a:srgbClr val="A6A6A6"/>
                </a:solidFill>
              </a:defRPr>
            </a:pPr>
            <a:endParaRPr/>
          </a:p>
        </p:txBody>
      </p:sp>
      <p:sp>
        <p:nvSpPr>
          <p:cNvPr id="9595" name="Google Shape;55;p7"/>
          <p:cNvSpPr/>
          <p:nvPr/>
        </p:nvSpPr>
        <p:spPr>
          <a:xfrm>
            <a:off x="-1" y="957832"/>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9600" name="Google Shape;56;p7"/>
          <p:cNvGrpSpPr/>
          <p:nvPr/>
        </p:nvGrpSpPr>
        <p:grpSpPr>
          <a:xfrm>
            <a:off x="-30788" y="4661515"/>
            <a:ext cx="9228668" cy="528967"/>
            <a:chOff x="0" y="0"/>
            <a:chExt cx="9228666" cy="528966"/>
          </a:xfrm>
        </p:grpSpPr>
        <p:sp>
          <p:nvSpPr>
            <p:cNvPr id="9596" name="Google Shape;57;p7"/>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597" name="Google Shape;58;p7"/>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598" name="Google Shape;59;p7" descr="Google Shape;59;p7"/>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599" name="Google Shape;60;p7"/>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601"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Content and photo: black">
    <p:bg>
      <p:bgPr>
        <a:solidFill>
          <a:srgbClr val="252626"/>
        </a:solidFill>
        <a:effectLst/>
      </p:bgPr>
    </p:bg>
    <p:spTree>
      <p:nvGrpSpPr>
        <p:cNvPr id="1" name=""/>
        <p:cNvGrpSpPr/>
        <p:nvPr/>
      </p:nvGrpSpPr>
      <p:grpSpPr>
        <a:xfrm>
          <a:off x="0" y="0"/>
          <a:ext cx="0" cy="0"/>
          <a:chOff x="0" y="0"/>
          <a:chExt cx="0" cy="0"/>
        </a:xfrm>
      </p:grpSpPr>
      <p:sp>
        <p:nvSpPr>
          <p:cNvPr id="9608" name="Title Text"/>
          <p:cNvSpPr txBox="1">
            <a:spLocks noGrp="1"/>
          </p:cNvSpPr>
          <p:nvPr>
            <p:ph type="title"/>
          </p:nvPr>
        </p:nvSpPr>
        <p:spPr>
          <a:xfrm>
            <a:off x="530123" y="464385"/>
            <a:ext cx="4560582" cy="779320"/>
          </a:xfrm>
          <a:prstGeom prst="rect">
            <a:avLst/>
          </a:prstGeom>
        </p:spPr>
        <p:txBody>
          <a:bodyPr lIns="45699" tIns="45699" rIns="45699" bIns="45699"/>
          <a:lstStyle>
            <a:lvl1pPr defTabSz="914378">
              <a:defRPr sz="3000">
                <a:solidFill>
                  <a:srgbClr val="FFFFFF"/>
                </a:solidFill>
              </a:defRPr>
            </a:lvl1pPr>
          </a:lstStyle>
          <a:p>
            <a:r>
              <a:t>Title Text</a:t>
            </a:r>
          </a:p>
        </p:txBody>
      </p:sp>
      <p:sp>
        <p:nvSpPr>
          <p:cNvPr id="9609" name="Body Level One…"/>
          <p:cNvSpPr txBox="1">
            <a:spLocks noGrp="1"/>
          </p:cNvSpPr>
          <p:nvPr>
            <p:ph type="body" sz="half" idx="1"/>
          </p:nvPr>
        </p:nvSpPr>
        <p:spPr>
          <a:xfrm>
            <a:off x="530123" y="1629405"/>
            <a:ext cx="4560582" cy="2801498"/>
          </a:xfrm>
          <a:prstGeom prst="rect">
            <a:avLst/>
          </a:prstGeom>
        </p:spPr>
        <p:txBody>
          <a:bodyPr lIns="45699" tIns="45699" rIns="45699" bIns="45699"/>
          <a:lstStyle>
            <a:lvl1pPr marL="457189" indent="-342892" defTabSz="914378">
              <a:buFont typeface="Arial"/>
              <a:buChar char="•"/>
              <a:defRPr>
                <a:solidFill>
                  <a:srgbClr val="FFFFFF"/>
                </a:solidFill>
              </a:defRPr>
            </a:lvl1pPr>
            <a:lvl2pPr marL="914378" indent="-342892" defTabSz="914378">
              <a:buFont typeface="Arial"/>
              <a:buChar char="•"/>
              <a:defRPr>
                <a:solidFill>
                  <a:srgbClr val="FFFFFF"/>
                </a:solidFill>
              </a:defRPr>
            </a:lvl2pPr>
            <a:lvl3pPr marL="1371565" indent="-342891" defTabSz="914378">
              <a:buFont typeface="Arial"/>
              <a:defRPr>
                <a:solidFill>
                  <a:srgbClr val="FFFFFF"/>
                </a:solidFill>
              </a:defRPr>
            </a:lvl3pPr>
            <a:lvl4pPr marL="1828754" indent="-342892" defTabSz="914378">
              <a:buFont typeface="Arial"/>
              <a:buChar char="•"/>
              <a:defRPr>
                <a:solidFill>
                  <a:srgbClr val="FFFFFF"/>
                </a:solidFill>
              </a:defRPr>
            </a:lvl4pPr>
            <a:lvl5pPr marL="2285943" indent="-342892" defTabSz="914378">
              <a:buFont typeface="Arial"/>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610" name="Google Shape;64;p8"/>
          <p:cNvSpPr>
            <a:spLocks noGrp="1"/>
          </p:cNvSpPr>
          <p:nvPr>
            <p:ph type="pic" sz="half" idx="21"/>
          </p:nvPr>
        </p:nvSpPr>
        <p:spPr>
          <a:xfrm>
            <a:off x="5564909" y="0"/>
            <a:ext cx="3570943" cy="5143500"/>
          </a:xfrm>
          <a:prstGeom prst="rect">
            <a:avLst/>
          </a:prstGeom>
        </p:spPr>
        <p:txBody>
          <a:bodyPr lIns="91439" tIns="45719" rIns="91439" bIns="45719">
            <a:noAutofit/>
          </a:bodyPr>
          <a:lstStyle/>
          <a:p>
            <a:endParaRPr/>
          </a:p>
        </p:txBody>
      </p:sp>
      <p:sp>
        <p:nvSpPr>
          <p:cNvPr id="9611" name="Google Shape;65;p8"/>
          <p:cNvSpPr/>
          <p:nvPr/>
        </p:nvSpPr>
        <p:spPr>
          <a:xfrm>
            <a:off x="-15847" y="486799"/>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9614" name="Google Shape;66;p8"/>
          <p:cNvGrpSpPr/>
          <p:nvPr/>
        </p:nvGrpSpPr>
        <p:grpSpPr>
          <a:xfrm>
            <a:off x="635301" y="4661516"/>
            <a:ext cx="387201" cy="528966"/>
            <a:chOff x="-1" y="0"/>
            <a:chExt cx="387200" cy="528964"/>
          </a:xfrm>
        </p:grpSpPr>
        <p:sp>
          <p:nvSpPr>
            <p:cNvPr id="9612" name="Google Shape;67;p8"/>
            <p:cNvSpPr/>
            <p:nvPr/>
          </p:nvSpPr>
          <p:spPr>
            <a:xfrm>
              <a:off x="-2" y="-1"/>
              <a:ext cx="387201" cy="528966"/>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613" name="Google Shape;68;p8" descr="Google Shape;68;p8"/>
            <p:cNvPicPr>
              <a:picLocks noChangeAspect="1"/>
            </p:cNvPicPr>
            <p:nvPr/>
          </p:nvPicPr>
          <p:blipFill>
            <a:blip r:embed="rId2"/>
            <a:stretch>
              <a:fillRect/>
            </a:stretch>
          </p:blipFill>
          <p:spPr>
            <a:xfrm>
              <a:off x="64494" y="65346"/>
              <a:ext cx="258210" cy="327727"/>
            </a:xfrm>
            <a:prstGeom prst="rect">
              <a:avLst/>
            </a:prstGeom>
            <a:ln w="12700" cap="flat">
              <a:noFill/>
              <a:miter lim="400000"/>
            </a:ln>
            <a:effectLst/>
          </p:spPr>
        </p:pic>
      </p:grpSp>
      <p:sp>
        <p:nvSpPr>
          <p:cNvPr id="9615"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Blank with footer: black">
    <p:bg>
      <p:bgPr>
        <a:solidFill>
          <a:srgbClr val="252626"/>
        </a:solidFill>
        <a:effectLst/>
      </p:bgPr>
    </p:bg>
    <p:spTree>
      <p:nvGrpSpPr>
        <p:cNvPr id="1" name=""/>
        <p:cNvGrpSpPr/>
        <p:nvPr/>
      </p:nvGrpSpPr>
      <p:grpSpPr>
        <a:xfrm>
          <a:off x="0" y="0"/>
          <a:ext cx="0" cy="0"/>
          <a:chOff x="0" y="0"/>
          <a:chExt cx="0" cy="0"/>
        </a:xfrm>
      </p:grpSpPr>
      <p:grpSp>
        <p:nvGrpSpPr>
          <p:cNvPr id="9626" name="Google Shape;70;p9"/>
          <p:cNvGrpSpPr/>
          <p:nvPr/>
        </p:nvGrpSpPr>
        <p:grpSpPr>
          <a:xfrm>
            <a:off x="-30788" y="4661515"/>
            <a:ext cx="9228668" cy="528967"/>
            <a:chOff x="0" y="0"/>
            <a:chExt cx="9228666" cy="528966"/>
          </a:xfrm>
        </p:grpSpPr>
        <p:sp>
          <p:nvSpPr>
            <p:cNvPr id="9622" name="Google Shape;71;p9"/>
            <p:cNvSpPr/>
            <p:nvPr/>
          </p:nvSpPr>
          <p:spPr>
            <a:xfrm>
              <a:off x="0" y="73290"/>
              <a:ext cx="9228668" cy="455676"/>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9623" name="Google Shape;72;p9"/>
            <p:cNvSpPr/>
            <p:nvPr/>
          </p:nvSpPr>
          <p:spPr>
            <a:xfrm>
              <a:off x="666089" y="-1"/>
              <a:ext cx="387199" cy="528968"/>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9624" name="Google Shape;73;p9" descr="Google Shape;73;p9"/>
            <p:cNvPicPr>
              <a:picLocks noChangeAspect="1"/>
            </p:cNvPicPr>
            <p:nvPr/>
          </p:nvPicPr>
          <p:blipFill>
            <a:blip r:embed="rId2"/>
            <a:stretch>
              <a:fillRect/>
            </a:stretch>
          </p:blipFill>
          <p:spPr>
            <a:xfrm>
              <a:off x="730584" y="65347"/>
              <a:ext cx="258209" cy="327727"/>
            </a:xfrm>
            <a:prstGeom prst="rect">
              <a:avLst/>
            </a:prstGeom>
            <a:ln w="12700" cap="flat">
              <a:noFill/>
              <a:miter lim="400000"/>
            </a:ln>
            <a:effectLst/>
          </p:spPr>
        </p:pic>
        <p:sp>
          <p:nvSpPr>
            <p:cNvPr id="9625" name="Google Shape;74;p9"/>
            <p:cNvSpPr txBox="1"/>
            <p:nvPr/>
          </p:nvSpPr>
          <p:spPr>
            <a:xfrm>
              <a:off x="1107483" y="170306"/>
              <a:ext cx="3522154" cy="214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9627"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Closing slide with IUPUI lockup">
    <p:bg>
      <p:bgPr>
        <a:solidFill>
          <a:srgbClr val="690304"/>
        </a:solidFill>
        <a:effectLst/>
      </p:bgPr>
    </p:bg>
    <p:spTree>
      <p:nvGrpSpPr>
        <p:cNvPr id="1" name=""/>
        <p:cNvGrpSpPr/>
        <p:nvPr/>
      </p:nvGrpSpPr>
      <p:grpSpPr>
        <a:xfrm>
          <a:off x="0" y="0"/>
          <a:ext cx="0" cy="0"/>
          <a:chOff x="0" y="0"/>
          <a:chExt cx="0" cy="0"/>
        </a:xfrm>
      </p:grpSpPr>
      <p:sp>
        <p:nvSpPr>
          <p:cNvPr id="9634" name="Body Level One…"/>
          <p:cNvSpPr txBox="1">
            <a:spLocks noGrp="1"/>
          </p:cNvSpPr>
          <p:nvPr>
            <p:ph type="body" idx="1"/>
          </p:nvPr>
        </p:nvSpPr>
        <p:spPr>
          <a:xfrm>
            <a:off x="536601" y="680396"/>
            <a:ext cx="7859188" cy="2721668"/>
          </a:xfrm>
          <a:prstGeom prst="rect">
            <a:avLst/>
          </a:prstGeom>
        </p:spPr>
        <p:txBody>
          <a:bodyPr lIns="45699" tIns="45699" rIns="45699" bIns="45699"/>
          <a:lstStyle>
            <a:lvl1pPr marL="0" indent="228593" defTabSz="914378">
              <a:buClrTx/>
              <a:buSzTx/>
              <a:buFontTx/>
              <a:buNone/>
              <a:defRPr>
                <a:solidFill>
                  <a:srgbClr val="FFFFFF"/>
                </a:solidFill>
              </a:defRPr>
            </a:lvl1pPr>
            <a:lvl2pPr marL="0" indent="228593" defTabSz="914378">
              <a:buClrTx/>
              <a:buSzTx/>
              <a:buFontTx/>
              <a:buNone/>
              <a:defRPr>
                <a:solidFill>
                  <a:srgbClr val="FFFFFF"/>
                </a:solidFill>
              </a:defRPr>
            </a:lvl2pPr>
            <a:lvl3pPr marL="0" indent="228593" defTabSz="914378">
              <a:buClrTx/>
              <a:buSzTx/>
              <a:buFontTx/>
              <a:buNone/>
              <a:defRPr>
                <a:solidFill>
                  <a:srgbClr val="FFFFFF"/>
                </a:solidFill>
              </a:defRPr>
            </a:lvl3pPr>
            <a:lvl4pPr marL="0" indent="228593" defTabSz="914378">
              <a:buClrTx/>
              <a:buSzTx/>
              <a:buFontTx/>
              <a:buNone/>
              <a:defRPr>
                <a:solidFill>
                  <a:srgbClr val="FFFFFF"/>
                </a:solidFill>
              </a:defRPr>
            </a:lvl4pPr>
            <a:lvl5pPr marL="2327217" indent="-371465" defTabSz="914378">
              <a:buClrTx/>
              <a:buFontTx/>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635" name="Google Shape;77;p10"/>
          <p:cNvSpPr/>
          <p:nvPr/>
        </p:nvSpPr>
        <p:spPr>
          <a:xfrm>
            <a:off x="-15847" y="680396"/>
            <a:ext cx="82666" cy="387199"/>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9636" name="Google Shape;78;p10"/>
          <p:cNvSpPr/>
          <p:nvPr/>
        </p:nvSpPr>
        <p:spPr>
          <a:xfrm>
            <a:off x="631043" y="4235584"/>
            <a:ext cx="536132" cy="922083"/>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pic>
        <p:nvPicPr>
          <p:cNvPr id="9637" name="Google Shape;79;p10" descr="Google Shape;79;p10"/>
          <p:cNvPicPr>
            <a:picLocks noChangeAspect="1"/>
          </p:cNvPicPr>
          <p:nvPr/>
        </p:nvPicPr>
        <p:blipFill>
          <a:blip r:embed="rId2"/>
          <a:srcRect l="11083" b="28717"/>
          <a:stretch>
            <a:fillRect/>
          </a:stretch>
        </p:blipFill>
        <p:spPr>
          <a:xfrm>
            <a:off x="1240484" y="4148215"/>
            <a:ext cx="4542734" cy="456261"/>
          </a:xfrm>
          <a:prstGeom prst="rect">
            <a:avLst/>
          </a:prstGeom>
          <a:ln w="12700">
            <a:miter lim="400000"/>
          </a:ln>
        </p:spPr>
      </p:pic>
      <p:pic>
        <p:nvPicPr>
          <p:cNvPr id="9638" name="Google Shape;80;p10" descr="Google Shape;80;p10"/>
          <p:cNvPicPr>
            <a:picLocks noChangeAspect="1"/>
          </p:cNvPicPr>
          <p:nvPr/>
        </p:nvPicPr>
        <p:blipFill>
          <a:blip r:embed="rId3"/>
          <a:stretch>
            <a:fillRect/>
          </a:stretch>
        </p:blipFill>
        <p:spPr>
          <a:xfrm>
            <a:off x="720344" y="4326066"/>
            <a:ext cx="357527" cy="453785"/>
          </a:xfrm>
          <a:prstGeom prst="rect">
            <a:avLst/>
          </a:prstGeom>
          <a:ln w="12700">
            <a:miter lim="400000"/>
          </a:ln>
        </p:spPr>
      </p:pic>
      <p:sp>
        <p:nvSpPr>
          <p:cNvPr id="9639" name="Slide Number"/>
          <p:cNvSpPr txBox="1">
            <a:spLocks noGrp="1"/>
          </p:cNvSpPr>
          <p:nvPr>
            <p:ph type="sldNum" sz="quarter" idx="2"/>
          </p:nvPr>
        </p:nvSpPr>
        <p:spPr>
          <a:xfrm>
            <a:off x="6279546" y="4635137"/>
            <a:ext cx="273654" cy="264253"/>
          </a:xfrm>
          <a:prstGeom prst="rect">
            <a:avLst/>
          </a:prstGeom>
        </p:spPr>
        <p:txBody>
          <a:bodyPr lIns="45718" tIns="45718" rIns="45718" bIns="45718"/>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Title and three columns">
    <p:bg>
      <p:bgPr>
        <a:solidFill>
          <a:srgbClr val="E4E6F4"/>
        </a:solidFill>
        <a:effectLst/>
      </p:bgPr>
    </p:bg>
    <p:spTree>
      <p:nvGrpSpPr>
        <p:cNvPr id="1" name=""/>
        <p:cNvGrpSpPr/>
        <p:nvPr/>
      </p:nvGrpSpPr>
      <p:grpSpPr>
        <a:xfrm>
          <a:off x="0" y="0"/>
          <a:ext cx="0" cy="0"/>
          <a:chOff x="0" y="0"/>
          <a:chExt cx="0" cy="0"/>
        </a:xfrm>
      </p:grpSpPr>
      <p:sp>
        <p:nvSpPr>
          <p:cNvPr id="318" name="Body Level One…"/>
          <p:cNvSpPr txBox="1">
            <a:spLocks noGrp="1"/>
          </p:cNvSpPr>
          <p:nvPr>
            <p:ph type="body" sz="quarter" idx="1"/>
          </p:nvPr>
        </p:nvSpPr>
        <p:spPr>
          <a:xfrm>
            <a:off x="770550" y="31966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319"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335" name="Google Shape;233;p15"/>
          <p:cNvGrpSpPr/>
          <p:nvPr/>
        </p:nvGrpSpPr>
        <p:grpSpPr>
          <a:xfrm>
            <a:off x="245702" y="421574"/>
            <a:ext cx="8649721" cy="4300353"/>
            <a:chOff x="0" y="0"/>
            <a:chExt cx="8649720" cy="4300351"/>
          </a:xfrm>
        </p:grpSpPr>
        <p:grpSp>
          <p:nvGrpSpPr>
            <p:cNvPr id="323" name="Google Shape;234;p15"/>
            <p:cNvGrpSpPr/>
            <p:nvPr/>
          </p:nvGrpSpPr>
          <p:grpSpPr>
            <a:xfrm>
              <a:off x="7696937" y="4074007"/>
              <a:ext cx="952784" cy="226345"/>
              <a:chOff x="0" y="0"/>
              <a:chExt cx="952783" cy="226343"/>
            </a:xfrm>
          </p:grpSpPr>
          <p:sp>
            <p:nvSpPr>
              <p:cNvPr id="320" name="Google Shape;235;p1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1" name="Google Shape;236;p1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2" name="Google Shape;237;p1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27" name="Google Shape;238;p15"/>
            <p:cNvGrpSpPr/>
            <p:nvPr/>
          </p:nvGrpSpPr>
          <p:grpSpPr>
            <a:xfrm>
              <a:off x="7635440" y="-1"/>
              <a:ext cx="771987" cy="183911"/>
              <a:chOff x="0" y="0"/>
              <a:chExt cx="771986" cy="183909"/>
            </a:xfrm>
          </p:grpSpPr>
          <p:sp>
            <p:nvSpPr>
              <p:cNvPr id="324" name="Google Shape;239;p15"/>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5" name="Google Shape;240;p15"/>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6" name="Google Shape;241;p15"/>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30" name="Google Shape;242;p15"/>
            <p:cNvGrpSpPr/>
            <p:nvPr/>
          </p:nvGrpSpPr>
          <p:grpSpPr>
            <a:xfrm>
              <a:off x="2980473" y="1140837"/>
              <a:ext cx="608862" cy="125188"/>
              <a:chOff x="0" y="0"/>
              <a:chExt cx="608860" cy="125187"/>
            </a:xfrm>
          </p:grpSpPr>
          <p:sp>
            <p:nvSpPr>
              <p:cNvPr id="328" name="Google Shape;243;p15"/>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29" name="Google Shape;244;p15"/>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31" name="Google Shape;245;p15"/>
            <p:cNvSpPr/>
            <p:nvPr/>
          </p:nvSpPr>
          <p:spPr>
            <a:xfrm>
              <a:off x="75578" y="407400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34" name="Google Shape;246;p15"/>
            <p:cNvGrpSpPr/>
            <p:nvPr/>
          </p:nvGrpSpPr>
          <p:grpSpPr>
            <a:xfrm>
              <a:off x="-1" y="1723856"/>
              <a:ext cx="504018" cy="125348"/>
              <a:chOff x="0" y="0"/>
              <a:chExt cx="504016" cy="125347"/>
            </a:xfrm>
          </p:grpSpPr>
          <p:sp>
            <p:nvSpPr>
              <p:cNvPr id="332" name="Google Shape;247;p1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33" name="Google Shape;248;p1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3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Title page">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646" name="Unnecessarily extra long title of presentation"/>
          <p:cNvSpPr txBox="1">
            <a:spLocks noGrp="1"/>
          </p:cNvSpPr>
          <p:nvPr>
            <p:ph type="title" hasCustomPrompt="1"/>
          </p:nvPr>
        </p:nvSpPr>
        <p:spPr>
          <a:xfrm>
            <a:off x="502903" y="2766522"/>
            <a:ext cx="7942597" cy="1114495"/>
          </a:xfrm>
          <a:prstGeom prst="rect">
            <a:avLst/>
          </a:prstGeom>
        </p:spPr>
        <p:txBody>
          <a:bodyPr lIns="45719" tIns="45719" rIns="45719" bIns="45719"/>
          <a:lstStyle>
            <a:lvl1pPr defTabSz="342900">
              <a:lnSpc>
                <a:spcPct val="90000"/>
              </a:lnSpc>
              <a:defRPr sz="3300">
                <a:latin typeface="Berlin Sans FB Demi"/>
                <a:ea typeface="Berlin Sans FB Demi"/>
                <a:cs typeface="Berlin Sans FB Demi"/>
                <a:sym typeface="Berlin Sans FB Demi"/>
              </a:defRPr>
            </a:lvl1pPr>
          </a:lstStyle>
          <a:p>
            <a:r>
              <a:t>Unnecessarily extra long title of presentation</a:t>
            </a:r>
          </a:p>
        </p:txBody>
      </p:sp>
      <p:sp>
        <p:nvSpPr>
          <p:cNvPr id="9647" name="Rectangle 5"/>
          <p:cNvSpPr/>
          <p:nvPr/>
        </p:nvSpPr>
        <p:spPr>
          <a:xfrm>
            <a:off x="300415" y="0"/>
            <a:ext cx="326602" cy="790304"/>
          </a:xfrm>
          <a:prstGeom prst="rect">
            <a:avLst/>
          </a:prstGeom>
          <a:solidFill>
            <a:srgbClr val="FFFFFF"/>
          </a:solidFill>
          <a:ln w="12700">
            <a:miter lim="400000"/>
          </a:ln>
        </p:spPr>
        <p:txBody>
          <a:bodyPr lIns="45719" rIns="45719" anchor="ctr"/>
          <a:lstStyle/>
          <a:p>
            <a:pPr algn="ctr">
              <a:defRPr sz="1000">
                <a:solidFill>
                  <a:srgbClr val="FFFFFF"/>
                </a:solidFill>
              </a:defRPr>
            </a:pPr>
            <a:endParaRPr/>
          </a:p>
        </p:txBody>
      </p:sp>
      <p:sp>
        <p:nvSpPr>
          <p:cNvPr id="96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587AC6"/>
            </a:gs>
            <a:gs pos="100000">
              <a:srgbClr val="00285A"/>
            </a:gs>
          </a:gsLst>
          <a:path path="circle">
            <a:fillToRect l="50000" t="50000" r="50000" b="50000"/>
          </a:path>
        </a:gradFill>
        <a:effectLst/>
      </p:bgPr>
    </p:bg>
    <p:spTree>
      <p:nvGrpSpPr>
        <p:cNvPr id="1" name=""/>
        <p:cNvGrpSpPr/>
        <p:nvPr/>
      </p:nvGrpSpPr>
      <p:grpSpPr>
        <a:xfrm>
          <a:off x="0" y="0"/>
          <a:ext cx="0" cy="0"/>
          <a:chOff x="0" y="0"/>
          <a:chExt cx="0" cy="0"/>
        </a:xfrm>
      </p:grpSpPr>
      <p:sp>
        <p:nvSpPr>
          <p:cNvPr id="9655" name="Section Heading"/>
          <p:cNvSpPr txBox="1">
            <a:spLocks noGrp="1"/>
          </p:cNvSpPr>
          <p:nvPr>
            <p:ph type="title" hasCustomPrompt="1"/>
          </p:nvPr>
        </p:nvSpPr>
        <p:spPr>
          <a:xfrm>
            <a:off x="506694" y="2562036"/>
            <a:ext cx="6802482" cy="370810"/>
          </a:xfrm>
          <a:prstGeom prst="rect">
            <a:avLst/>
          </a:prstGeom>
        </p:spPr>
        <p:txBody>
          <a:bodyPr lIns="45719" tIns="45719" rIns="45719" bIns="45719"/>
          <a:lstStyle>
            <a:lvl1pPr defTabSz="342900">
              <a:defRPr sz="3300">
                <a:solidFill>
                  <a:srgbClr val="FFFFFF"/>
                </a:solidFill>
                <a:latin typeface="Georgia Pro Cond"/>
                <a:ea typeface="Georgia Pro Cond"/>
                <a:cs typeface="Georgia Pro Cond"/>
                <a:sym typeface="Georgia Pro Cond"/>
              </a:defRPr>
            </a:lvl1pPr>
          </a:lstStyle>
          <a:p>
            <a:r>
              <a:t>Section Heading</a:t>
            </a:r>
          </a:p>
        </p:txBody>
      </p:sp>
      <p:sp>
        <p:nvSpPr>
          <p:cNvPr id="9656" name="Body Level One…"/>
          <p:cNvSpPr txBox="1">
            <a:spLocks noGrp="1"/>
          </p:cNvSpPr>
          <p:nvPr>
            <p:ph type="body" sz="quarter" idx="1" hasCustomPrompt="1"/>
          </p:nvPr>
        </p:nvSpPr>
        <p:spPr>
          <a:xfrm>
            <a:off x="526131" y="2209352"/>
            <a:ext cx="3700463" cy="252413"/>
          </a:xfrm>
          <a:prstGeom prst="rect">
            <a:avLst/>
          </a:prstGeom>
        </p:spPr>
        <p:txBody>
          <a:bodyPr lIns="45719" tIns="45719" rIns="45719" bIns="45719" anchor="ctr"/>
          <a:lstStyle>
            <a:lvl1pPr marL="0" indent="0" defTabSz="342900">
              <a:spcBef>
                <a:spcPts val="1300"/>
              </a:spcBef>
              <a:buClrTx/>
              <a:buSzTx/>
              <a:buFontTx/>
              <a:buNone/>
              <a:defRPr sz="1200" b="1" spc="38">
                <a:solidFill>
                  <a:srgbClr val="A6A6A6"/>
                </a:solidFill>
              </a:defRPr>
            </a:lvl1pPr>
            <a:lvl2pPr marL="540727" indent="-197827" defTabSz="342900">
              <a:spcBef>
                <a:spcPts val="1300"/>
              </a:spcBef>
              <a:buClrTx/>
              <a:buSzPct val="100000"/>
              <a:buFontTx/>
              <a:defRPr sz="1200" b="1" spc="38">
                <a:solidFill>
                  <a:srgbClr val="A6A6A6"/>
                </a:solidFill>
              </a:defRPr>
            </a:lvl2pPr>
            <a:lvl3pPr marL="844061" indent="-158261" defTabSz="342900">
              <a:spcBef>
                <a:spcPts val="1300"/>
              </a:spcBef>
              <a:buClrTx/>
              <a:buSzPct val="100000"/>
              <a:buFontTx/>
              <a:defRPr sz="1200" b="1" spc="38">
                <a:solidFill>
                  <a:srgbClr val="A6A6A6"/>
                </a:solidFill>
              </a:defRPr>
            </a:lvl3pPr>
            <a:lvl4pPr marL="1186961" indent="-158261" defTabSz="342900">
              <a:spcBef>
                <a:spcPts val="1300"/>
              </a:spcBef>
              <a:buClrTx/>
              <a:buSzPct val="100000"/>
              <a:buFontTx/>
              <a:defRPr sz="1200" b="1" spc="38">
                <a:solidFill>
                  <a:srgbClr val="A6A6A6"/>
                </a:solidFill>
              </a:defRPr>
            </a:lvl4pPr>
            <a:lvl5pPr marL="1529861" indent="-158261" defTabSz="342900">
              <a:spcBef>
                <a:spcPts val="1300"/>
              </a:spcBef>
              <a:buClrTx/>
              <a:buSzPct val="100000"/>
              <a:buFontTx/>
              <a:defRPr sz="1200" b="1" spc="38">
                <a:solidFill>
                  <a:srgbClr val="A6A6A6"/>
                </a:solidFill>
              </a:defRPr>
            </a:lvl5pPr>
          </a:lstStyle>
          <a:p>
            <a:r>
              <a:t>SECTION NUMBER OR SUBTITLE</a:t>
            </a:r>
          </a:p>
          <a:p>
            <a:pPr lvl="1"/>
            <a:endParaRPr/>
          </a:p>
          <a:p>
            <a:pPr lvl="2"/>
            <a:endParaRPr/>
          </a:p>
          <a:p>
            <a:pPr lvl="3"/>
            <a:endParaRPr/>
          </a:p>
          <a:p>
            <a:pPr lvl="4"/>
            <a:endParaRPr/>
          </a:p>
        </p:txBody>
      </p:sp>
      <p:sp>
        <p:nvSpPr>
          <p:cNvPr id="9657" name="Rectangle 6"/>
          <p:cNvSpPr/>
          <p:nvPr/>
        </p:nvSpPr>
        <p:spPr>
          <a:xfrm>
            <a:off x="452846" y="429443"/>
            <a:ext cx="8334103" cy="342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000">
                <a:solidFill>
                  <a:srgbClr val="FFFFFF"/>
                </a:solidFill>
              </a:defRPr>
            </a:pPr>
            <a:endParaRPr/>
          </a:p>
        </p:txBody>
      </p:sp>
      <p:sp>
        <p:nvSpPr>
          <p:cNvPr id="9658" name="Rectangle 7"/>
          <p:cNvSpPr/>
          <p:nvPr/>
        </p:nvSpPr>
        <p:spPr>
          <a:xfrm>
            <a:off x="444137" y="4765811"/>
            <a:ext cx="8342811" cy="39190"/>
          </a:xfrm>
          <a:prstGeom prst="rect">
            <a:avLst/>
          </a:prstGeom>
          <a:solidFill>
            <a:srgbClr val="FFFFFF"/>
          </a:solidFill>
          <a:ln w="12700">
            <a:miter lim="400000"/>
          </a:ln>
          <a:effectLst>
            <a:outerShdw blurRad="38100" dist="23000" dir="5400000" rotWithShape="0">
              <a:srgbClr val="000000">
                <a:alpha val="35000"/>
              </a:srgbClr>
            </a:outerShdw>
          </a:effectLst>
        </p:spPr>
        <p:txBody>
          <a:bodyPr lIns="45719" rIns="45719" anchor="ctr"/>
          <a:lstStyle/>
          <a:p>
            <a:pPr algn="ctr">
              <a:defRPr sz="1000">
                <a:solidFill>
                  <a:srgbClr val="FFFFFF"/>
                </a:solidFill>
              </a:defRPr>
            </a:pPr>
            <a:endParaRPr/>
          </a:p>
        </p:txBody>
      </p:sp>
      <p:sp>
        <p:nvSpPr>
          <p:cNvPr id="96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Content only: white">
    <p:spTree>
      <p:nvGrpSpPr>
        <p:cNvPr id="1" name=""/>
        <p:cNvGrpSpPr/>
        <p:nvPr/>
      </p:nvGrpSpPr>
      <p:grpSpPr>
        <a:xfrm>
          <a:off x="0" y="0"/>
          <a:ext cx="0" cy="0"/>
          <a:chOff x="0" y="0"/>
          <a:chExt cx="0" cy="0"/>
        </a:xfrm>
      </p:grpSpPr>
      <p:sp>
        <p:nvSpPr>
          <p:cNvPr id="9666" name="Rectangle 7"/>
          <p:cNvSpPr/>
          <p:nvPr/>
        </p:nvSpPr>
        <p:spPr>
          <a:xfrm>
            <a:off x="1" y="4911633"/>
            <a:ext cx="9144001" cy="231867"/>
          </a:xfrm>
          <a:prstGeom prst="rect">
            <a:avLst/>
          </a:prstGeom>
          <a:solidFill>
            <a:srgbClr val="0070C0"/>
          </a:solidFill>
          <a:ln w="12700">
            <a:miter lim="400000"/>
          </a:ln>
        </p:spPr>
        <p:txBody>
          <a:bodyPr lIns="45719" rIns="45719" anchor="ctr"/>
          <a:lstStyle/>
          <a:p>
            <a:pPr algn="ctr">
              <a:defRPr sz="1000">
                <a:solidFill>
                  <a:srgbClr val="FFFFFF"/>
                </a:solidFill>
              </a:defRPr>
            </a:pPr>
            <a:endParaRPr/>
          </a:p>
        </p:txBody>
      </p:sp>
      <p:sp>
        <p:nvSpPr>
          <p:cNvPr id="9667" name="Body Level One…"/>
          <p:cNvSpPr txBox="1">
            <a:spLocks noGrp="1"/>
          </p:cNvSpPr>
          <p:nvPr>
            <p:ph type="body" idx="1" hasCustomPrompt="1"/>
          </p:nvPr>
        </p:nvSpPr>
        <p:spPr>
          <a:xfrm>
            <a:off x="518824" y="805063"/>
            <a:ext cx="8015594" cy="3766938"/>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668"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000">
                <a:solidFill>
                  <a:srgbClr val="FFFFFF"/>
                </a:solidFill>
              </a:defRPr>
            </a:pPr>
            <a:endParaRPr/>
          </a:p>
        </p:txBody>
      </p:sp>
      <p:sp>
        <p:nvSpPr>
          <p:cNvPr id="9669" name="Slide Number"/>
          <p:cNvSpPr txBox="1">
            <a:spLocks noGrp="1"/>
          </p:cNvSpPr>
          <p:nvPr>
            <p:ph type="sldNum" sz="quarter" idx="2"/>
          </p:nvPr>
        </p:nvSpPr>
        <p:spPr>
          <a:xfrm>
            <a:off x="8248367" y="4822179"/>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670" name="Rectangle: Single Corner Snipped 3"/>
          <p:cNvSpPr/>
          <p:nvPr/>
        </p:nvSpPr>
        <p:spPr>
          <a:xfrm>
            <a:off x="0" y="283028"/>
            <a:ext cx="6317791" cy="6244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244" y="0"/>
                </a:lnTo>
                <a:lnTo>
                  <a:pt x="21600" y="3600"/>
                </a:lnTo>
                <a:lnTo>
                  <a:pt x="21600" y="21600"/>
                </a:lnTo>
                <a:lnTo>
                  <a:pt x="0" y="21600"/>
                </a:lnTo>
                <a:close/>
              </a:path>
            </a:pathLst>
          </a:custGeom>
          <a:solidFill>
            <a:srgbClr val="0070C0"/>
          </a:solidFill>
          <a:ln w="12700">
            <a:miter lim="400000"/>
          </a:ln>
        </p:spPr>
        <p:txBody>
          <a:bodyPr lIns="45719" rIns="45719" anchor="ctr"/>
          <a:lstStyle/>
          <a:p>
            <a:pPr algn="ctr">
              <a:defRPr sz="1000">
                <a:solidFill>
                  <a:srgbClr val="FFFFFF"/>
                </a:solidFill>
              </a:defRPr>
            </a:pPr>
            <a:endParaRPr/>
          </a:p>
        </p:txBody>
      </p:sp>
      <p:sp>
        <p:nvSpPr>
          <p:cNvPr id="9671"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1_Content only: white">
    <p:spTree>
      <p:nvGrpSpPr>
        <p:cNvPr id="1" name=""/>
        <p:cNvGrpSpPr/>
        <p:nvPr/>
      </p:nvGrpSpPr>
      <p:grpSpPr>
        <a:xfrm>
          <a:off x="0" y="0"/>
          <a:ext cx="0" cy="0"/>
          <a:chOff x="0" y="0"/>
          <a:chExt cx="0" cy="0"/>
        </a:xfrm>
      </p:grpSpPr>
      <p:sp>
        <p:nvSpPr>
          <p:cNvPr id="9678" name="Rectangle 7"/>
          <p:cNvSpPr/>
          <p:nvPr/>
        </p:nvSpPr>
        <p:spPr>
          <a:xfrm>
            <a:off x="1" y="4911633"/>
            <a:ext cx="9144001" cy="231867"/>
          </a:xfrm>
          <a:prstGeom prst="rect">
            <a:avLst/>
          </a:prstGeom>
          <a:solidFill>
            <a:srgbClr val="0070C0"/>
          </a:solidFill>
          <a:ln w="12700">
            <a:miter lim="400000"/>
          </a:ln>
        </p:spPr>
        <p:txBody>
          <a:bodyPr lIns="45719" rIns="45719" anchor="ctr"/>
          <a:lstStyle/>
          <a:p>
            <a:pPr algn="ctr">
              <a:defRPr sz="1000">
                <a:solidFill>
                  <a:srgbClr val="FFFFFF"/>
                </a:solidFill>
              </a:defRPr>
            </a:pPr>
            <a:endParaRPr/>
          </a:p>
        </p:txBody>
      </p:sp>
      <p:sp>
        <p:nvSpPr>
          <p:cNvPr id="9679" name="Body Level One…"/>
          <p:cNvSpPr txBox="1">
            <a:spLocks noGrp="1"/>
          </p:cNvSpPr>
          <p:nvPr>
            <p:ph type="body" idx="1" hasCustomPrompt="1"/>
          </p:nvPr>
        </p:nvSpPr>
        <p:spPr>
          <a:xfrm>
            <a:off x="518824" y="805063"/>
            <a:ext cx="8015594" cy="3766938"/>
          </a:xfrm>
          <a:prstGeom prst="rect">
            <a:avLst/>
          </a:prstGeom>
        </p:spPr>
        <p:txBody>
          <a:bodyPr lIns="45719" tIns="45719" rIns="45719" bIns="45719"/>
          <a:lstStyle>
            <a:lvl1pPr marL="257175" indent="-257175" defTabSz="342900">
              <a:spcBef>
                <a:spcPts val="1300"/>
              </a:spcBef>
              <a:buClr>
                <a:srgbClr val="808080"/>
              </a:buClr>
              <a:buSzPct val="100000"/>
              <a:buFontTx/>
              <a:buAutoNum type="arabicPeriod"/>
              <a:defRPr sz="1300">
                <a:solidFill>
                  <a:srgbClr val="404041"/>
                </a:solidFill>
              </a:defRPr>
            </a:lvl1pPr>
            <a:lvl2pPr marL="575072" indent="-232172" defTabSz="342900">
              <a:spcBef>
                <a:spcPts val="1300"/>
              </a:spcBef>
              <a:buClr>
                <a:srgbClr val="808080"/>
              </a:buClr>
              <a:buSzPct val="100000"/>
              <a:buFontTx/>
              <a:defRPr sz="1300">
                <a:solidFill>
                  <a:srgbClr val="404041"/>
                </a:solidFill>
              </a:defRPr>
            </a:lvl2pPr>
            <a:lvl3pPr marL="871537" indent="-185737" defTabSz="342900">
              <a:spcBef>
                <a:spcPts val="1300"/>
              </a:spcBef>
              <a:buClr>
                <a:srgbClr val="808080"/>
              </a:buClr>
              <a:buSzPct val="100000"/>
              <a:buFontTx/>
              <a:defRPr sz="1300">
                <a:solidFill>
                  <a:srgbClr val="404041"/>
                </a:solidFill>
              </a:defRPr>
            </a:lvl3pPr>
            <a:lvl4pPr marL="1214437" indent="-185737" defTabSz="342900">
              <a:spcBef>
                <a:spcPts val="1300"/>
              </a:spcBef>
              <a:buClr>
                <a:srgbClr val="808080"/>
              </a:buClr>
              <a:buSzPct val="100000"/>
              <a:buFontTx/>
              <a:defRPr sz="1300">
                <a:solidFill>
                  <a:srgbClr val="404041"/>
                </a:solidFill>
              </a:defRPr>
            </a:lvl4pPr>
            <a:lvl5pPr marL="1557337" indent="-185737" defTabSz="342900">
              <a:spcBef>
                <a:spcPts val="1300"/>
              </a:spcBef>
              <a:buClr>
                <a:srgbClr val="808080"/>
              </a:buClr>
              <a:buSzPct val="100000"/>
              <a:buFontTx/>
              <a:defRPr sz="1300">
                <a:solidFill>
                  <a:srgbClr val="404041"/>
                </a:solidFill>
              </a:defRPr>
            </a:lvl5pPr>
          </a:lstStyle>
          <a:p>
            <a:r>
              <a:t>Click to edit master subtitle style</a:t>
            </a:r>
          </a:p>
          <a:p>
            <a:pPr lvl="1"/>
            <a:endParaRPr/>
          </a:p>
          <a:p>
            <a:pPr lvl="2"/>
            <a:endParaRPr/>
          </a:p>
          <a:p>
            <a:pPr lvl="3"/>
            <a:endParaRPr/>
          </a:p>
          <a:p>
            <a:pPr lvl="4"/>
            <a:endParaRPr/>
          </a:p>
        </p:txBody>
      </p:sp>
      <p:sp>
        <p:nvSpPr>
          <p:cNvPr id="9680" name="Rectangle 8"/>
          <p:cNvSpPr/>
          <p:nvPr/>
        </p:nvSpPr>
        <p:spPr>
          <a:xfrm>
            <a:off x="8090252" y="4794069"/>
            <a:ext cx="440992" cy="355962"/>
          </a:xfrm>
          <a:prstGeom prst="rect">
            <a:avLst/>
          </a:prstGeom>
          <a:solidFill>
            <a:srgbClr val="00B0F0"/>
          </a:solidFill>
          <a:ln w="12700">
            <a:miter lim="400000"/>
          </a:ln>
        </p:spPr>
        <p:txBody>
          <a:bodyPr lIns="45719" rIns="45719" anchor="ctr"/>
          <a:lstStyle/>
          <a:p>
            <a:pPr algn="ctr">
              <a:defRPr sz="1000">
                <a:solidFill>
                  <a:srgbClr val="FFFFFF"/>
                </a:solidFill>
              </a:defRPr>
            </a:pPr>
            <a:endParaRPr/>
          </a:p>
        </p:txBody>
      </p:sp>
      <p:sp>
        <p:nvSpPr>
          <p:cNvPr id="9681" name="Slide Number"/>
          <p:cNvSpPr txBox="1">
            <a:spLocks noGrp="1"/>
          </p:cNvSpPr>
          <p:nvPr>
            <p:ph type="sldNum" sz="quarter" idx="2"/>
          </p:nvPr>
        </p:nvSpPr>
        <p:spPr>
          <a:xfrm>
            <a:off x="8248367" y="4822179"/>
            <a:ext cx="284396" cy="294641"/>
          </a:xfrm>
          <a:prstGeom prst="rect">
            <a:avLst/>
          </a:prstGeom>
        </p:spPr>
        <p:txBody>
          <a:bodyPr/>
          <a:lstStyle>
            <a:lvl1pPr>
              <a:defRPr sz="1300">
                <a:solidFill>
                  <a:srgbClr val="FFFFFF"/>
                </a:solidFill>
                <a:latin typeface="Tahoma"/>
                <a:ea typeface="Tahoma"/>
                <a:cs typeface="Tahoma"/>
                <a:sym typeface="Tahoma"/>
              </a:defRPr>
            </a:lvl1pPr>
          </a:lstStyle>
          <a:p>
            <a:fld id="{86CB4B4D-7CA3-9044-876B-883B54F8677D}" type="slidenum">
              <a:t>‹#›</a:t>
            </a:fld>
            <a:endParaRPr/>
          </a:p>
        </p:txBody>
      </p:sp>
      <p:sp>
        <p:nvSpPr>
          <p:cNvPr id="9682" name="Title Text"/>
          <p:cNvSpPr txBox="1">
            <a:spLocks noGrp="1"/>
          </p:cNvSpPr>
          <p:nvPr>
            <p:ph type="title"/>
          </p:nvPr>
        </p:nvSpPr>
        <p:spPr>
          <a:xfrm>
            <a:off x="165464" y="326569"/>
            <a:ext cx="5791200" cy="548252"/>
          </a:xfrm>
          <a:prstGeom prst="rect">
            <a:avLst/>
          </a:prstGeom>
        </p:spPr>
        <p:txBody>
          <a:bodyPr lIns="45719" tIns="45719" rIns="45719" bIns="45719"/>
          <a:lstStyle>
            <a:lvl1pPr defTabSz="342900">
              <a:defRPr sz="3000">
                <a:solidFill>
                  <a:srgbClr val="FFFFFF"/>
                </a:solidFill>
                <a:latin typeface="Tahoma"/>
                <a:ea typeface="Tahoma"/>
                <a:cs typeface="Tahoma"/>
                <a:sym typeface="Tahoma"/>
              </a:defRPr>
            </a:lvl1pPr>
          </a:lstStyle>
          <a:p>
            <a:r>
              <a:t>Title Text</a:t>
            </a:r>
          </a:p>
        </p:txBody>
      </p:sp>
    </p:spTree>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9689" name="Title Text"/>
          <p:cNvSpPr txBox="1">
            <a:spLocks noGrp="1"/>
          </p:cNvSpPr>
          <p:nvPr>
            <p:ph type="title"/>
          </p:nvPr>
        </p:nvSpPr>
        <p:spPr>
          <a:xfrm>
            <a:off x="1161891" y="634603"/>
            <a:ext cx="7354312" cy="857251"/>
          </a:xfrm>
          <a:prstGeom prst="rect">
            <a:avLst/>
          </a:prstGeom>
        </p:spPr>
        <p:txBody>
          <a:bodyPr lIns="45719" tIns="45719" rIns="45719" bIns="45719"/>
          <a:lstStyle>
            <a:lvl1pPr defTabSz="342900">
              <a:defRPr sz="3000">
                <a:solidFill>
                  <a:srgbClr val="C00000"/>
                </a:solidFill>
                <a:latin typeface="Lucida Bright"/>
                <a:ea typeface="Lucida Bright"/>
                <a:cs typeface="Lucida Bright"/>
                <a:sym typeface="Lucida Bright"/>
              </a:defRPr>
            </a:lvl1pPr>
          </a:lstStyle>
          <a:p>
            <a:r>
              <a:t>Title Text</a:t>
            </a:r>
          </a:p>
        </p:txBody>
      </p:sp>
      <p:sp>
        <p:nvSpPr>
          <p:cNvPr id="9690" name="Slide Number"/>
          <p:cNvSpPr txBox="1">
            <a:spLocks noGrp="1"/>
          </p:cNvSpPr>
          <p:nvPr>
            <p:ph type="sldNum" sz="quarter" idx="2"/>
          </p:nvPr>
        </p:nvSpPr>
        <p:spPr>
          <a:xfrm>
            <a:off x="8693372" y="4796834"/>
            <a:ext cx="231278" cy="214702"/>
          </a:xfrm>
          <a:prstGeom prst="rect">
            <a:avLst/>
          </a:prstGeom>
        </p:spPr>
        <p:txBody>
          <a:bodyPr/>
          <a:lstStyle>
            <a:lvl1pPr>
              <a:defRPr sz="900">
                <a:solidFill>
                  <a:srgbClr val="888888"/>
                </a:solidFill>
              </a:defRPr>
            </a:lvl1pPr>
          </a:lstStyle>
          <a:p>
            <a:fld id="{86CB4B4D-7CA3-9044-876B-883B54F8677D}" type="slidenum">
              <a:t>‹#›</a:t>
            </a:fld>
            <a:endParaRPr/>
          </a:p>
        </p:txBody>
      </p:sp>
    </p:spTree>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38200" y="568975"/>
            <a:ext cx="3526500" cy="26229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400">
                <a:latin typeface="Fira Sans Extra Condensed SemiBold"/>
                <a:ea typeface="Fira Sans Extra Condensed SemiBold"/>
                <a:cs typeface="Fira Sans Extra Condensed SemiBold"/>
                <a:sym typeface="Fira Sans Extra Condensed SemiBol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936150" y="3161100"/>
            <a:ext cx="3330600" cy="710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285371507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extLst>
      <p:ext uri="{BB962C8B-B14F-4D97-AF65-F5344CB8AC3E}">
        <p14:creationId xmlns:p14="http://schemas.microsoft.com/office/powerpoint/2010/main" val="239899364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5" name="Google Shape;15;p4"/>
          <p:cNvSpPr txBox="1">
            <a:spLocks noGrp="1"/>
          </p:cNvSpPr>
          <p:nvPr>
            <p:ph type="body" idx="1"/>
          </p:nvPr>
        </p:nvSpPr>
        <p:spPr>
          <a:xfrm>
            <a:off x="457200" y="1152475"/>
            <a:ext cx="82296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a:lvl1pPr>
            <a:lvl2pPr marL="914400" lvl="1" indent="-304800" rtl="0">
              <a:spcBef>
                <a:spcPts val="0"/>
              </a:spcBef>
              <a:spcAft>
                <a:spcPts val="0"/>
              </a:spcAft>
              <a:buSzPts val="12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304800" rtl="0">
              <a:spcBef>
                <a:spcPts val="0"/>
              </a:spcBef>
              <a:spcAft>
                <a:spcPts val="0"/>
              </a:spcAft>
              <a:buSzPts val="1200"/>
              <a:buChar char="○"/>
              <a:defRPr/>
            </a:lvl5pPr>
            <a:lvl6pPr marL="2743200" lvl="5" indent="-304800" rtl="0">
              <a:spcBef>
                <a:spcPts val="0"/>
              </a:spcBef>
              <a:spcAft>
                <a:spcPts val="0"/>
              </a:spcAft>
              <a:buSzPts val="1200"/>
              <a:buChar char="■"/>
              <a:defRPr/>
            </a:lvl6pPr>
            <a:lvl7pPr marL="3200400" lvl="6" indent="-304800" rtl="0">
              <a:spcBef>
                <a:spcPts val="0"/>
              </a:spcBef>
              <a:spcAft>
                <a:spcPts val="0"/>
              </a:spcAft>
              <a:buSzPts val="1200"/>
              <a:buChar char="●"/>
              <a:defRPr/>
            </a:lvl7pPr>
            <a:lvl8pPr marL="3657600" lvl="7" indent="-304800" rtl="0">
              <a:spcBef>
                <a:spcPts val="0"/>
              </a:spcBef>
              <a:spcAft>
                <a:spcPts val="0"/>
              </a:spcAft>
              <a:buSzPts val="1200"/>
              <a:buChar char="○"/>
              <a:defRPr/>
            </a:lvl8pPr>
            <a:lvl9pPr marL="4114800" lvl="8" indent="-304800" rtl="0">
              <a:spcBef>
                <a:spcPts val="0"/>
              </a:spcBef>
              <a:spcAft>
                <a:spcPts val="0"/>
              </a:spcAft>
              <a:buSzPts val="1200"/>
              <a:buChar char="■"/>
              <a:defRPr/>
            </a:lvl9pPr>
          </a:lstStyle>
          <a:p>
            <a:endParaRPr/>
          </a:p>
        </p:txBody>
      </p:sp>
    </p:spTree>
    <p:extLst>
      <p:ext uri="{BB962C8B-B14F-4D97-AF65-F5344CB8AC3E}">
        <p14:creationId xmlns:p14="http://schemas.microsoft.com/office/powerpoint/2010/main" val="154230384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5"/>
          <p:cNvSpPr txBox="1">
            <a:spLocks noGrp="1"/>
          </p:cNvSpPr>
          <p:nvPr>
            <p:ph type="body" idx="1"/>
          </p:nvPr>
        </p:nvSpPr>
        <p:spPr>
          <a:xfrm>
            <a:off x="523875" y="1152475"/>
            <a:ext cx="3999900" cy="3416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SzPts val="1600"/>
              <a:buFont typeface="Niramit"/>
              <a:buChar char="●"/>
              <a:defRPr/>
            </a:lvl1pPr>
            <a:lvl2pPr marL="914400" lvl="1" indent="-330200">
              <a:spcBef>
                <a:spcPts val="0"/>
              </a:spcBef>
              <a:spcAft>
                <a:spcPts val="0"/>
              </a:spcAft>
              <a:buSzPts val="1600"/>
              <a:buFont typeface="Niramit"/>
              <a:buChar char="○"/>
              <a:defRPr sz="1200"/>
            </a:lvl2pPr>
            <a:lvl3pPr marL="1371600" lvl="2" indent="-330200">
              <a:spcBef>
                <a:spcPts val="0"/>
              </a:spcBef>
              <a:spcAft>
                <a:spcPts val="0"/>
              </a:spcAft>
              <a:buSzPts val="1600"/>
              <a:buFont typeface="Niramit"/>
              <a:buChar char="■"/>
              <a:defRPr sz="1200"/>
            </a:lvl3pPr>
            <a:lvl4pPr marL="1828800" lvl="3" indent="-330200">
              <a:spcBef>
                <a:spcPts val="0"/>
              </a:spcBef>
              <a:spcAft>
                <a:spcPts val="0"/>
              </a:spcAft>
              <a:buSzPts val="1600"/>
              <a:buFont typeface="Niramit"/>
              <a:buChar char="●"/>
              <a:defRPr sz="1200"/>
            </a:lvl4pPr>
            <a:lvl5pPr marL="2286000" lvl="4" indent="-330200">
              <a:spcBef>
                <a:spcPts val="0"/>
              </a:spcBef>
              <a:spcAft>
                <a:spcPts val="0"/>
              </a:spcAft>
              <a:buSzPts val="1600"/>
              <a:buFont typeface="Niramit"/>
              <a:buChar char="○"/>
              <a:defRPr sz="1200"/>
            </a:lvl5pPr>
            <a:lvl6pPr marL="2743200" lvl="5" indent="-330200">
              <a:spcBef>
                <a:spcPts val="0"/>
              </a:spcBef>
              <a:spcAft>
                <a:spcPts val="0"/>
              </a:spcAft>
              <a:buSzPts val="1600"/>
              <a:buFont typeface="Niramit"/>
              <a:buChar char="■"/>
              <a:defRPr sz="1200"/>
            </a:lvl6pPr>
            <a:lvl7pPr marL="3200400" lvl="6" indent="-330200">
              <a:spcBef>
                <a:spcPts val="0"/>
              </a:spcBef>
              <a:spcAft>
                <a:spcPts val="0"/>
              </a:spcAft>
              <a:buSzPts val="1600"/>
              <a:buFont typeface="Niramit"/>
              <a:buChar char="●"/>
              <a:defRPr sz="1200"/>
            </a:lvl7pPr>
            <a:lvl8pPr marL="3657600" lvl="7" indent="-330200">
              <a:spcBef>
                <a:spcPts val="0"/>
              </a:spcBef>
              <a:spcAft>
                <a:spcPts val="0"/>
              </a:spcAft>
              <a:buSzPts val="1600"/>
              <a:buFont typeface="Niramit"/>
              <a:buChar char="○"/>
              <a:defRPr sz="1200"/>
            </a:lvl8pPr>
            <a:lvl9pPr marL="4114800" lvl="8" indent="-330200">
              <a:spcBef>
                <a:spcPts val="0"/>
              </a:spcBef>
              <a:spcAft>
                <a:spcPts val="0"/>
              </a:spcAft>
              <a:buSzPts val="1600"/>
              <a:buFont typeface="Niramit"/>
              <a:buChar char="■"/>
              <a:defRPr sz="1200"/>
            </a:lvl9pPr>
          </a:lstStyle>
          <a:p>
            <a:endParaRPr/>
          </a:p>
        </p:txBody>
      </p:sp>
      <p:sp>
        <p:nvSpPr>
          <p:cNvPr id="19" name="Google Shape;19;p5"/>
          <p:cNvSpPr txBox="1">
            <a:spLocks noGrp="1"/>
          </p:cNvSpPr>
          <p:nvPr>
            <p:ph type="body" idx="2"/>
          </p:nvPr>
        </p:nvSpPr>
        <p:spPr>
          <a:xfrm>
            <a:off x="4638675" y="1152475"/>
            <a:ext cx="3999900" cy="34164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Font typeface="Niramit"/>
              <a:buChar char="●"/>
              <a:defRPr u="sng"/>
            </a:lvl1pPr>
            <a:lvl2pPr marL="914400" lvl="1" indent="-330200" rtl="0">
              <a:spcBef>
                <a:spcPts val="0"/>
              </a:spcBef>
              <a:spcAft>
                <a:spcPts val="0"/>
              </a:spcAft>
              <a:buSzPts val="1600"/>
              <a:buFont typeface="Niramit"/>
              <a:buChar char="○"/>
              <a:defRPr sz="1200"/>
            </a:lvl2pPr>
            <a:lvl3pPr marL="1371600" lvl="2" indent="-330200" rtl="0">
              <a:spcBef>
                <a:spcPts val="0"/>
              </a:spcBef>
              <a:spcAft>
                <a:spcPts val="0"/>
              </a:spcAft>
              <a:buSzPts val="1600"/>
              <a:buFont typeface="Niramit"/>
              <a:buChar char="■"/>
              <a:defRPr sz="1200"/>
            </a:lvl3pPr>
            <a:lvl4pPr marL="1828800" lvl="3" indent="-330200" rtl="0">
              <a:spcBef>
                <a:spcPts val="0"/>
              </a:spcBef>
              <a:spcAft>
                <a:spcPts val="0"/>
              </a:spcAft>
              <a:buSzPts val="1600"/>
              <a:buFont typeface="Niramit"/>
              <a:buChar char="●"/>
              <a:defRPr sz="1200"/>
            </a:lvl4pPr>
            <a:lvl5pPr marL="2286000" lvl="4" indent="-330200" rtl="0">
              <a:spcBef>
                <a:spcPts val="0"/>
              </a:spcBef>
              <a:spcAft>
                <a:spcPts val="0"/>
              </a:spcAft>
              <a:buSzPts val="1600"/>
              <a:buFont typeface="Niramit"/>
              <a:buChar char="○"/>
              <a:defRPr sz="1200"/>
            </a:lvl5pPr>
            <a:lvl6pPr marL="2743200" lvl="5" indent="-330200" rtl="0">
              <a:spcBef>
                <a:spcPts val="0"/>
              </a:spcBef>
              <a:spcAft>
                <a:spcPts val="0"/>
              </a:spcAft>
              <a:buSzPts val="1600"/>
              <a:buFont typeface="Niramit"/>
              <a:buChar char="■"/>
              <a:defRPr sz="1200"/>
            </a:lvl6pPr>
            <a:lvl7pPr marL="3200400" lvl="6" indent="-330200" rtl="0">
              <a:spcBef>
                <a:spcPts val="0"/>
              </a:spcBef>
              <a:spcAft>
                <a:spcPts val="0"/>
              </a:spcAft>
              <a:buSzPts val="1600"/>
              <a:buFont typeface="Niramit"/>
              <a:buChar char="●"/>
              <a:defRPr sz="1200"/>
            </a:lvl7pPr>
            <a:lvl8pPr marL="3657600" lvl="7" indent="-330200" rtl="0">
              <a:spcBef>
                <a:spcPts val="0"/>
              </a:spcBef>
              <a:spcAft>
                <a:spcPts val="0"/>
              </a:spcAft>
              <a:buSzPts val="1600"/>
              <a:buFont typeface="Niramit"/>
              <a:buChar char="○"/>
              <a:defRPr sz="1200"/>
            </a:lvl8pPr>
            <a:lvl9pPr marL="4114800" lvl="8" indent="-330200" rtl="0">
              <a:spcBef>
                <a:spcPts val="0"/>
              </a:spcBef>
              <a:spcAft>
                <a:spcPts val="0"/>
              </a:spcAft>
              <a:buSzPts val="1600"/>
              <a:buFont typeface="Niramit"/>
              <a:buChar char="■"/>
              <a:defRPr sz="1200"/>
            </a:lvl9pPr>
          </a:lstStyle>
          <a:p>
            <a:endParaRPr/>
          </a:p>
        </p:txBody>
      </p:sp>
    </p:spTree>
    <p:extLst>
      <p:ext uri="{BB962C8B-B14F-4D97-AF65-F5344CB8AC3E}">
        <p14:creationId xmlns:p14="http://schemas.microsoft.com/office/powerpoint/2010/main" val="89394646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2945820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660B13"/>
        </a:solidFill>
        <a:effectLst/>
      </p:bgPr>
    </p:bg>
    <p:spTree>
      <p:nvGrpSpPr>
        <p:cNvPr id="1" name=""/>
        <p:cNvGrpSpPr/>
        <p:nvPr/>
      </p:nvGrpSpPr>
      <p:grpSpPr>
        <a:xfrm>
          <a:off x="0" y="0"/>
          <a:ext cx="0" cy="0"/>
          <a:chOff x="0" y="0"/>
          <a:chExt cx="0" cy="0"/>
        </a:xfrm>
      </p:grpSpPr>
      <p:sp>
        <p:nvSpPr>
          <p:cNvPr id="29" name="Title Text"/>
          <p:cNvSpPr txBox="1">
            <a:spLocks noGrp="1"/>
          </p:cNvSpPr>
          <p:nvPr>
            <p:ph type="title"/>
          </p:nvPr>
        </p:nvSpPr>
        <p:spPr>
          <a:xfrm>
            <a:off x="506694" y="2274522"/>
            <a:ext cx="6802482" cy="656911"/>
          </a:xfrm>
          <a:prstGeom prst="rect">
            <a:avLst/>
          </a:prstGeom>
        </p:spPr>
        <p:txBody>
          <a:bodyPr/>
          <a:lstStyle>
            <a:lvl1pPr>
              <a:defRPr sz="4000">
                <a:solidFill>
                  <a:srgbClr val="FFFFFF"/>
                </a:solidFill>
              </a:defRPr>
            </a:lvl1pPr>
          </a:lstStyle>
          <a:p>
            <a:r>
              <a:t>Title Text</a:t>
            </a:r>
          </a:p>
        </p:txBody>
      </p:sp>
      <p:sp>
        <p:nvSpPr>
          <p:cNvPr id="30" name="Body Level One…"/>
          <p:cNvSpPr txBox="1">
            <a:spLocks noGrp="1"/>
          </p:cNvSpPr>
          <p:nvPr>
            <p:ph type="body" sz="quarter" idx="1"/>
          </p:nvPr>
        </p:nvSpPr>
        <p:spPr>
          <a:xfrm>
            <a:off x="526131" y="2031338"/>
            <a:ext cx="3700463" cy="252413"/>
          </a:xfrm>
          <a:prstGeom prst="rect">
            <a:avLst/>
          </a:prstGeom>
        </p:spPr>
        <p:txBody>
          <a:bodyPr anchor="ctr"/>
          <a:lstStyle>
            <a:lvl1pPr marL="228600" indent="0">
              <a:buClrTx/>
              <a:buSzTx/>
              <a:buFontTx/>
              <a:buNone/>
              <a:defRPr sz="1400" b="1">
                <a:solidFill>
                  <a:srgbClr val="A6A6A6"/>
                </a:solidFill>
              </a:defRPr>
            </a:lvl1pPr>
            <a:lvl2pPr marL="838200" indent="-266700">
              <a:buClrTx/>
              <a:buSzPts val="1400"/>
              <a:buFontTx/>
              <a:defRPr sz="1400" b="1">
                <a:solidFill>
                  <a:srgbClr val="A6A6A6"/>
                </a:solidFill>
              </a:defRPr>
            </a:lvl2pPr>
            <a:lvl3pPr marL="1295400" indent="-266700">
              <a:buClrTx/>
              <a:buSzPts val="1400"/>
              <a:buFontTx/>
              <a:defRPr sz="1400" b="1">
                <a:solidFill>
                  <a:srgbClr val="A6A6A6"/>
                </a:solidFill>
              </a:defRPr>
            </a:lvl3pPr>
            <a:lvl4pPr marL="1752600" indent="-266700">
              <a:buClrTx/>
              <a:buSzPts val="1400"/>
              <a:buFontTx/>
              <a:defRPr sz="1400" b="1">
                <a:solidFill>
                  <a:srgbClr val="A6A6A6"/>
                </a:solidFill>
              </a:defRPr>
            </a:lvl4pPr>
            <a:lvl5pPr marL="2209800" indent="-266700">
              <a:buClrTx/>
              <a:buSzPts val="1400"/>
              <a:buFontTx/>
              <a:defRPr sz="14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31" name="Google Shape;25;p3"/>
          <p:cNvSpPr/>
          <p:nvPr/>
        </p:nvSpPr>
        <p:spPr>
          <a:xfrm>
            <a:off x="-14943" y="2032000"/>
            <a:ext cx="148616" cy="836707"/>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sp>
        <p:nvSpPr>
          <p:cNvPr id="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two columns 1">
    <p:bg>
      <p:bgPr>
        <a:solidFill>
          <a:srgbClr val="E4E6F4"/>
        </a:solidFill>
        <a:effectLst/>
      </p:bgPr>
    </p:bg>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344" name="Body Level One…"/>
          <p:cNvSpPr txBox="1">
            <a:spLocks noGrp="1"/>
          </p:cNvSpPr>
          <p:nvPr>
            <p:ph type="body" sz="quarter" idx="1"/>
          </p:nvPr>
        </p:nvSpPr>
        <p:spPr>
          <a:xfrm>
            <a:off x="1399089" y="3429391"/>
            <a:ext cx="24840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357" name="Google Shape;255;p16"/>
          <p:cNvGrpSpPr/>
          <p:nvPr/>
        </p:nvGrpSpPr>
        <p:grpSpPr>
          <a:xfrm>
            <a:off x="216020" y="362818"/>
            <a:ext cx="8711381" cy="4417865"/>
            <a:chOff x="0" y="0"/>
            <a:chExt cx="8711379" cy="4417863"/>
          </a:xfrm>
        </p:grpSpPr>
        <p:grpSp>
          <p:nvGrpSpPr>
            <p:cNvPr id="348" name="Google Shape;256;p16"/>
            <p:cNvGrpSpPr/>
            <p:nvPr/>
          </p:nvGrpSpPr>
          <p:grpSpPr>
            <a:xfrm>
              <a:off x="3890287" y="4191520"/>
              <a:ext cx="952784" cy="226344"/>
              <a:chOff x="0" y="0"/>
              <a:chExt cx="952783" cy="226343"/>
            </a:xfrm>
          </p:grpSpPr>
          <p:sp>
            <p:nvSpPr>
              <p:cNvPr id="345" name="Google Shape;257;p1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46" name="Google Shape;258;p1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47" name="Google Shape;259;p1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52" name="Google Shape;260;p16"/>
            <p:cNvGrpSpPr/>
            <p:nvPr/>
          </p:nvGrpSpPr>
          <p:grpSpPr>
            <a:xfrm>
              <a:off x="7833176" y="-1"/>
              <a:ext cx="771988" cy="183911"/>
              <a:chOff x="0" y="0"/>
              <a:chExt cx="771986" cy="183909"/>
            </a:xfrm>
          </p:grpSpPr>
          <p:sp>
            <p:nvSpPr>
              <p:cNvPr id="349" name="Google Shape;261;p16"/>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50" name="Google Shape;262;p16"/>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51" name="Google Shape;263;p16"/>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53" name="Google Shape;264;p16"/>
            <p:cNvSpPr/>
            <p:nvPr/>
          </p:nvSpPr>
          <p:spPr>
            <a:xfrm>
              <a:off x="8229003" y="22407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56" name="Google Shape;265;p16"/>
            <p:cNvGrpSpPr/>
            <p:nvPr/>
          </p:nvGrpSpPr>
          <p:grpSpPr>
            <a:xfrm>
              <a:off x="-1" y="2209381"/>
              <a:ext cx="504018" cy="125348"/>
              <a:chOff x="0" y="0"/>
              <a:chExt cx="504016" cy="125347"/>
            </a:xfrm>
          </p:grpSpPr>
          <p:sp>
            <p:nvSpPr>
              <p:cNvPr id="354" name="Google Shape;266;p1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55" name="Google Shape;267;p1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3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24" name="Google Shape;24;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extLst>
      <p:ext uri="{BB962C8B-B14F-4D97-AF65-F5344CB8AC3E}">
        <p14:creationId xmlns:p14="http://schemas.microsoft.com/office/powerpoint/2010/main" val="373591571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83623899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0" name="Google Shape;30;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 name="Google Shape;31;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04800">
              <a:spcBef>
                <a:spcPts val="0"/>
              </a:spcBef>
              <a:spcAft>
                <a:spcPts val="0"/>
              </a:spcAft>
              <a:buSzPts val="1200"/>
              <a:buChar char="●"/>
              <a:defRPr/>
            </a:lvl1pPr>
            <a:lvl2pPr marL="914400" lvl="1" indent="-304800">
              <a:spcBef>
                <a:spcPts val="0"/>
              </a:spcBef>
              <a:spcAft>
                <a:spcPts val="0"/>
              </a:spcAft>
              <a:buSzPts val="1200"/>
              <a:buChar char="○"/>
              <a:defRPr/>
            </a:lvl2pPr>
            <a:lvl3pPr marL="1371600" lvl="2" indent="-304800">
              <a:spcBef>
                <a:spcPts val="0"/>
              </a:spcBef>
              <a:spcAft>
                <a:spcPts val="0"/>
              </a:spcAft>
              <a:buSzPts val="1200"/>
              <a:buChar char="■"/>
              <a:defRPr/>
            </a:lvl3pPr>
            <a:lvl4pPr marL="1828800" lvl="3" indent="-304800">
              <a:spcBef>
                <a:spcPts val="0"/>
              </a:spcBef>
              <a:spcAft>
                <a:spcPts val="0"/>
              </a:spcAft>
              <a:buSzPts val="1200"/>
              <a:buChar char="●"/>
              <a:defRPr/>
            </a:lvl4pPr>
            <a:lvl5pPr marL="2286000" lvl="4" indent="-304800">
              <a:spcBef>
                <a:spcPts val="0"/>
              </a:spcBef>
              <a:spcAft>
                <a:spcPts val="0"/>
              </a:spcAft>
              <a:buSzPts val="1200"/>
              <a:buChar char="○"/>
              <a:defRPr/>
            </a:lvl5pPr>
            <a:lvl6pPr marL="2743200" lvl="5" indent="-304800">
              <a:spcBef>
                <a:spcPts val="0"/>
              </a:spcBef>
              <a:spcAft>
                <a:spcPts val="0"/>
              </a:spcAft>
              <a:buSzPts val="1200"/>
              <a:buChar char="■"/>
              <a:defRPr/>
            </a:lvl6pPr>
            <a:lvl7pPr marL="3200400" lvl="6" indent="-304800">
              <a:spcBef>
                <a:spcPts val="0"/>
              </a:spcBef>
              <a:spcAft>
                <a:spcPts val="0"/>
              </a:spcAft>
              <a:buSzPts val="1200"/>
              <a:buChar char="●"/>
              <a:defRPr/>
            </a:lvl7pPr>
            <a:lvl8pPr marL="3657600" lvl="7" indent="-304800">
              <a:spcBef>
                <a:spcPts val="0"/>
              </a:spcBef>
              <a:spcAft>
                <a:spcPts val="0"/>
              </a:spcAft>
              <a:buSzPts val="1200"/>
              <a:buChar char="○"/>
              <a:defRPr/>
            </a:lvl8pPr>
            <a:lvl9pPr marL="4114800" lvl="8" indent="-304800">
              <a:spcBef>
                <a:spcPts val="0"/>
              </a:spcBef>
              <a:spcAft>
                <a:spcPts val="0"/>
              </a:spcAft>
              <a:buSzPts val="1200"/>
              <a:buChar char="■"/>
              <a:defRPr/>
            </a:lvl9pPr>
          </a:lstStyle>
          <a:p>
            <a:endParaRPr/>
          </a:p>
        </p:txBody>
      </p:sp>
    </p:spTree>
    <p:extLst>
      <p:ext uri="{BB962C8B-B14F-4D97-AF65-F5344CB8AC3E}">
        <p14:creationId xmlns:p14="http://schemas.microsoft.com/office/powerpoint/2010/main" val="311247238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200"/>
              <a:buNone/>
              <a:defRPr/>
            </a:lvl1pPr>
          </a:lstStyle>
          <a:p>
            <a:endParaRPr/>
          </a:p>
        </p:txBody>
      </p:sp>
    </p:spTree>
    <p:extLst>
      <p:ext uri="{BB962C8B-B14F-4D97-AF65-F5344CB8AC3E}">
        <p14:creationId xmlns:p14="http://schemas.microsoft.com/office/powerpoint/2010/main" val="390373840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6" name="Google Shape;3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04800" algn="ctr">
              <a:spcBef>
                <a:spcPts val="0"/>
              </a:spcBef>
              <a:spcAft>
                <a:spcPts val="0"/>
              </a:spcAft>
              <a:buSzPts val="1200"/>
              <a:buChar char="●"/>
              <a:defRPr/>
            </a:lvl1pPr>
            <a:lvl2pPr marL="914400" lvl="1" indent="-304800" algn="ctr">
              <a:spcBef>
                <a:spcPts val="0"/>
              </a:spcBef>
              <a:spcAft>
                <a:spcPts val="0"/>
              </a:spcAft>
              <a:buSzPts val="1200"/>
              <a:buChar char="○"/>
              <a:defRPr/>
            </a:lvl2pPr>
            <a:lvl3pPr marL="1371600" lvl="2" indent="-304800" algn="ctr">
              <a:spcBef>
                <a:spcPts val="0"/>
              </a:spcBef>
              <a:spcAft>
                <a:spcPts val="0"/>
              </a:spcAft>
              <a:buSzPts val="1200"/>
              <a:buChar char="■"/>
              <a:defRPr/>
            </a:lvl3pPr>
            <a:lvl4pPr marL="1828800" lvl="3" indent="-304800" algn="ctr">
              <a:spcBef>
                <a:spcPts val="0"/>
              </a:spcBef>
              <a:spcAft>
                <a:spcPts val="0"/>
              </a:spcAft>
              <a:buSzPts val="1200"/>
              <a:buChar char="●"/>
              <a:defRPr/>
            </a:lvl4pPr>
            <a:lvl5pPr marL="2286000" lvl="4" indent="-304800" algn="ctr">
              <a:spcBef>
                <a:spcPts val="0"/>
              </a:spcBef>
              <a:spcAft>
                <a:spcPts val="0"/>
              </a:spcAft>
              <a:buSzPts val="1200"/>
              <a:buChar char="○"/>
              <a:defRPr/>
            </a:lvl5pPr>
            <a:lvl6pPr marL="2743200" lvl="5" indent="-304800" algn="ctr">
              <a:spcBef>
                <a:spcPts val="0"/>
              </a:spcBef>
              <a:spcAft>
                <a:spcPts val="0"/>
              </a:spcAft>
              <a:buSzPts val="1200"/>
              <a:buChar char="■"/>
              <a:defRPr/>
            </a:lvl6pPr>
            <a:lvl7pPr marL="3200400" lvl="6" indent="-304800" algn="ctr">
              <a:spcBef>
                <a:spcPts val="0"/>
              </a:spcBef>
              <a:spcAft>
                <a:spcPts val="0"/>
              </a:spcAft>
              <a:buSzPts val="1200"/>
              <a:buChar char="●"/>
              <a:defRPr/>
            </a:lvl7pPr>
            <a:lvl8pPr marL="3657600" lvl="7" indent="-304800" algn="ctr">
              <a:spcBef>
                <a:spcPts val="0"/>
              </a:spcBef>
              <a:spcAft>
                <a:spcPts val="0"/>
              </a:spcAft>
              <a:buSzPts val="1200"/>
              <a:buChar char="○"/>
              <a:defRPr/>
            </a:lvl8pPr>
            <a:lvl9pPr marL="4114800" lvl="8" indent="-304800" algn="ctr">
              <a:spcBef>
                <a:spcPts val="0"/>
              </a:spcBef>
              <a:spcAft>
                <a:spcPts val="0"/>
              </a:spcAft>
              <a:buSzPts val="1200"/>
              <a:buChar char="■"/>
              <a:defRPr/>
            </a:lvl9pPr>
          </a:lstStyle>
          <a:p>
            <a:endParaRPr/>
          </a:p>
        </p:txBody>
      </p:sp>
    </p:spTree>
    <p:extLst>
      <p:ext uri="{BB962C8B-B14F-4D97-AF65-F5344CB8AC3E}">
        <p14:creationId xmlns:p14="http://schemas.microsoft.com/office/powerpoint/2010/main" val="285254724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
        <p:nvSpPr>
          <p:cNvPr id="38" name="Google Shape;38;p1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9775769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257175" indent="0" algn="ctr">
              <a:buNone/>
              <a:defRPr>
                <a:solidFill>
                  <a:schemeClr val="tx1">
                    <a:tint val="75000"/>
                  </a:schemeClr>
                </a:solidFill>
              </a:defRPr>
            </a:lvl2pPr>
            <a:lvl3pPr marL="514350" indent="0" algn="ctr">
              <a:buNone/>
              <a:defRPr>
                <a:solidFill>
                  <a:schemeClr val="tx1">
                    <a:tint val="75000"/>
                  </a:schemeClr>
                </a:solidFill>
              </a:defRPr>
            </a:lvl3pPr>
            <a:lvl4pPr marL="771525" indent="0" algn="ctr">
              <a:buNone/>
              <a:defRPr>
                <a:solidFill>
                  <a:schemeClr val="tx1">
                    <a:tint val="75000"/>
                  </a:schemeClr>
                </a:solidFill>
              </a:defRPr>
            </a:lvl4pPr>
            <a:lvl5pPr marL="1028700" indent="0" algn="ctr">
              <a:buNone/>
              <a:defRPr>
                <a:solidFill>
                  <a:schemeClr val="tx1">
                    <a:tint val="75000"/>
                  </a:schemeClr>
                </a:solidFill>
              </a:defRPr>
            </a:lvl5pPr>
            <a:lvl6pPr marL="1285875" indent="0" algn="ctr">
              <a:buNone/>
              <a:defRPr>
                <a:solidFill>
                  <a:schemeClr val="tx1">
                    <a:tint val="75000"/>
                  </a:schemeClr>
                </a:solidFill>
              </a:defRPr>
            </a:lvl6pPr>
            <a:lvl7pPr marL="1543050" indent="0" algn="ctr">
              <a:buNone/>
              <a:defRPr>
                <a:solidFill>
                  <a:schemeClr val="tx1">
                    <a:tint val="75000"/>
                  </a:schemeClr>
                </a:solidFill>
              </a:defRPr>
            </a:lvl7pPr>
            <a:lvl8pPr marL="1800225" indent="0" algn="ctr">
              <a:buNone/>
              <a:defRPr>
                <a:solidFill>
                  <a:schemeClr val="tx1">
                    <a:tint val="75000"/>
                  </a:schemeClr>
                </a:solidFill>
              </a:defRPr>
            </a:lvl8pPr>
            <a:lvl9pPr marL="20574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375714596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13098283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225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125">
                <a:solidFill>
                  <a:schemeClr val="tx1">
                    <a:tint val="75000"/>
                  </a:schemeClr>
                </a:solidFill>
              </a:defRPr>
            </a:lvl1pPr>
            <a:lvl2pPr marL="257175" indent="0">
              <a:buNone/>
              <a:defRPr sz="1013">
                <a:solidFill>
                  <a:schemeClr val="tx1">
                    <a:tint val="75000"/>
                  </a:schemeClr>
                </a:solidFill>
              </a:defRPr>
            </a:lvl2pPr>
            <a:lvl3pPr marL="514350" indent="0">
              <a:buNone/>
              <a:defRPr sz="900">
                <a:solidFill>
                  <a:schemeClr val="tx1">
                    <a:tint val="75000"/>
                  </a:schemeClr>
                </a:solidFill>
              </a:defRPr>
            </a:lvl3pPr>
            <a:lvl4pPr marL="771525" indent="0">
              <a:buNone/>
              <a:defRPr sz="788">
                <a:solidFill>
                  <a:schemeClr val="tx1">
                    <a:tint val="75000"/>
                  </a:schemeClr>
                </a:solidFill>
              </a:defRPr>
            </a:lvl4pPr>
            <a:lvl5pPr marL="1028700" indent="0">
              <a:buNone/>
              <a:defRPr sz="788">
                <a:solidFill>
                  <a:schemeClr val="tx1">
                    <a:tint val="75000"/>
                  </a:schemeClr>
                </a:solidFill>
              </a:defRPr>
            </a:lvl5pPr>
            <a:lvl6pPr marL="1285875" indent="0">
              <a:buNone/>
              <a:defRPr sz="788">
                <a:solidFill>
                  <a:schemeClr val="tx1">
                    <a:tint val="75000"/>
                  </a:schemeClr>
                </a:solidFill>
              </a:defRPr>
            </a:lvl6pPr>
            <a:lvl7pPr marL="1543050" indent="0">
              <a:buNone/>
              <a:defRPr sz="788">
                <a:solidFill>
                  <a:schemeClr val="tx1">
                    <a:tint val="75000"/>
                  </a:schemeClr>
                </a:solidFill>
              </a:defRPr>
            </a:lvl7pPr>
            <a:lvl8pPr marL="1800225" indent="0">
              <a:buNone/>
              <a:defRPr sz="788">
                <a:solidFill>
                  <a:schemeClr val="tx1">
                    <a:tint val="75000"/>
                  </a:schemeClr>
                </a:solidFill>
              </a:defRPr>
            </a:lvl8pPr>
            <a:lvl9pPr marL="2057400" indent="0">
              <a:buNone/>
              <a:defRPr sz="788">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250581282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3"/>
            <a:ext cx="4038600" cy="3394472"/>
          </a:xfrm>
        </p:spPr>
        <p:txBody>
          <a:bodyPr/>
          <a:lstStyle>
            <a:lvl1pPr>
              <a:defRPr sz="1575"/>
            </a:lvl1pPr>
            <a:lvl2pPr>
              <a:defRPr sz="1350"/>
            </a:lvl2pPr>
            <a:lvl3pPr>
              <a:defRPr sz="1125"/>
            </a:lvl3pPr>
            <a:lvl4pPr>
              <a:defRPr sz="1013"/>
            </a:lvl4pPr>
            <a:lvl5pPr>
              <a:defRPr sz="1013"/>
            </a:lvl5pPr>
            <a:lvl6pPr>
              <a:defRPr sz="1013"/>
            </a:lvl6pPr>
            <a:lvl7pPr>
              <a:defRPr sz="1013"/>
            </a:lvl7pPr>
            <a:lvl8pPr>
              <a:defRPr sz="1013"/>
            </a:lvl8pPr>
            <a:lvl9pPr>
              <a:defRPr sz="101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3"/>
            <a:ext cx="4038600" cy="3394472"/>
          </a:xfrm>
        </p:spPr>
        <p:txBody>
          <a:bodyPr/>
          <a:lstStyle>
            <a:lvl1pPr>
              <a:defRPr sz="1575"/>
            </a:lvl1pPr>
            <a:lvl2pPr>
              <a:defRPr sz="1350"/>
            </a:lvl2pPr>
            <a:lvl3pPr>
              <a:defRPr sz="1125"/>
            </a:lvl3pPr>
            <a:lvl4pPr>
              <a:defRPr sz="1013"/>
            </a:lvl4pPr>
            <a:lvl5pPr>
              <a:defRPr sz="1013"/>
            </a:lvl5pPr>
            <a:lvl6pPr>
              <a:defRPr sz="1013"/>
            </a:lvl6pPr>
            <a:lvl7pPr>
              <a:defRPr sz="1013"/>
            </a:lvl7pPr>
            <a:lvl8pPr>
              <a:defRPr sz="1013"/>
            </a:lvl8pPr>
            <a:lvl9pPr>
              <a:defRPr sz="101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E0A3099-4052-44CA-AB77-D93AC19E6FEF}" type="datetimeFigureOut">
              <a:rPr lang="en-US" smtClean="0"/>
              <a:pPr/>
              <a:t>9/18/2023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327659606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Title and text">
    <p:bg>
      <p:bgPr>
        <a:solidFill>
          <a:srgbClr val="E4E6F4"/>
        </a:solidFill>
        <a:effectLst/>
      </p:bgPr>
    </p:bg>
    <p:spTree>
      <p:nvGrpSpPr>
        <p:cNvPr id="1" name=""/>
        <p:cNvGrpSpPr/>
        <p:nvPr/>
      </p:nvGrpSpPr>
      <p:grpSpPr>
        <a:xfrm>
          <a:off x="0" y="0"/>
          <a:ext cx="0" cy="0"/>
          <a:chOff x="0" y="0"/>
          <a:chExt cx="0" cy="0"/>
        </a:xfrm>
      </p:grpSpPr>
      <p:sp>
        <p:nvSpPr>
          <p:cNvPr id="36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366" name="Body Level One…"/>
          <p:cNvSpPr txBox="1">
            <a:spLocks noGrp="1"/>
          </p:cNvSpPr>
          <p:nvPr>
            <p:ph type="body" sz="half" idx="1"/>
          </p:nvPr>
        </p:nvSpPr>
        <p:spPr>
          <a:xfrm>
            <a:off x="1688850" y="1917675"/>
            <a:ext cx="5766300" cy="2295900"/>
          </a:xfrm>
          <a:prstGeom prst="rect">
            <a:avLst/>
          </a:prstGeom>
        </p:spPr>
        <p:txBody>
          <a:bodyPr lIns="91424" tIns="91424" rIns="91424" bIns="91424"/>
          <a:lstStyle>
            <a:lvl1pPr>
              <a:buClr>
                <a:srgbClr val="2A284C"/>
              </a:buClr>
              <a:buFont typeface="Roboto Regular"/>
              <a:buChar char="●"/>
              <a:defRPr>
                <a:solidFill>
                  <a:srgbClr val="2A284C"/>
                </a:solidFill>
                <a:latin typeface="Roboto Regular"/>
                <a:ea typeface="Roboto Regular"/>
                <a:cs typeface="Roboto Regular"/>
                <a:sym typeface="Roboto Regular"/>
              </a:defRPr>
            </a:lvl1pPr>
            <a:lvl2pPr>
              <a:buClr>
                <a:srgbClr val="2A284C"/>
              </a:buClr>
              <a:buFont typeface="Roboto Regular"/>
              <a:buChar char="○"/>
              <a:defRPr>
                <a:solidFill>
                  <a:srgbClr val="2A284C"/>
                </a:solidFill>
                <a:latin typeface="Roboto Regular"/>
                <a:ea typeface="Roboto Regular"/>
                <a:cs typeface="Roboto Regular"/>
                <a:sym typeface="Roboto Regular"/>
              </a:defRPr>
            </a:lvl2pPr>
            <a:lvl3pPr>
              <a:buClr>
                <a:srgbClr val="2A284C"/>
              </a:buClr>
              <a:buFont typeface="Roboto Regular"/>
              <a:buChar char="■"/>
              <a:defRPr>
                <a:solidFill>
                  <a:srgbClr val="2A284C"/>
                </a:solidFill>
                <a:latin typeface="Roboto Regular"/>
                <a:ea typeface="Roboto Regular"/>
                <a:cs typeface="Roboto Regular"/>
                <a:sym typeface="Roboto Regular"/>
              </a:defRPr>
            </a:lvl3pPr>
            <a:lvl4pPr>
              <a:buClr>
                <a:srgbClr val="2A284C"/>
              </a:buClr>
              <a:buFont typeface="Roboto Regular"/>
              <a:buChar char="●"/>
              <a:defRPr>
                <a:solidFill>
                  <a:srgbClr val="2A284C"/>
                </a:solidFill>
                <a:latin typeface="Roboto Regular"/>
                <a:ea typeface="Roboto Regular"/>
                <a:cs typeface="Roboto Regular"/>
                <a:sym typeface="Roboto Regular"/>
              </a:defRPr>
            </a:lvl4pPr>
            <a:lvl5pPr>
              <a:buClr>
                <a:srgbClr val="2A284C"/>
              </a:buClr>
              <a:buFont typeface="Roboto Regular"/>
              <a:buChar char="○"/>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382" name="Google Shape;271;p17"/>
          <p:cNvGrpSpPr/>
          <p:nvPr/>
        </p:nvGrpSpPr>
        <p:grpSpPr>
          <a:xfrm>
            <a:off x="441445" y="461761"/>
            <a:ext cx="8260874" cy="4219977"/>
            <a:chOff x="0" y="0"/>
            <a:chExt cx="8260872" cy="4219975"/>
          </a:xfrm>
        </p:grpSpPr>
        <p:grpSp>
          <p:nvGrpSpPr>
            <p:cNvPr id="370" name="Google Shape;272;p17"/>
            <p:cNvGrpSpPr/>
            <p:nvPr/>
          </p:nvGrpSpPr>
          <p:grpSpPr>
            <a:xfrm>
              <a:off x="6863050" y="3993632"/>
              <a:ext cx="952784" cy="226344"/>
              <a:chOff x="0" y="0"/>
              <a:chExt cx="952783" cy="226343"/>
            </a:xfrm>
          </p:grpSpPr>
          <p:sp>
            <p:nvSpPr>
              <p:cNvPr id="367" name="Google Shape;273;p17"/>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68" name="Google Shape;274;p17"/>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69" name="Google Shape;275;p17"/>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74" name="Google Shape;276;p17"/>
            <p:cNvGrpSpPr/>
            <p:nvPr/>
          </p:nvGrpSpPr>
          <p:grpSpPr>
            <a:xfrm>
              <a:off x="6758564" y="0"/>
              <a:ext cx="771988" cy="183910"/>
              <a:chOff x="0" y="0"/>
              <a:chExt cx="771986" cy="183909"/>
            </a:xfrm>
          </p:grpSpPr>
          <p:sp>
            <p:nvSpPr>
              <p:cNvPr id="371" name="Google Shape;277;p17"/>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72" name="Google Shape;278;p17"/>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73" name="Google Shape;279;p17"/>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377" name="Google Shape;280;p17"/>
            <p:cNvGrpSpPr/>
            <p:nvPr/>
          </p:nvGrpSpPr>
          <p:grpSpPr>
            <a:xfrm>
              <a:off x="7652012" y="2026156"/>
              <a:ext cx="608861" cy="125189"/>
              <a:chOff x="0" y="0"/>
              <a:chExt cx="608860" cy="125187"/>
            </a:xfrm>
          </p:grpSpPr>
          <p:sp>
            <p:nvSpPr>
              <p:cNvPr id="375" name="Google Shape;281;p1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76" name="Google Shape;282;p17"/>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78" name="Google Shape;283;p17"/>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81" name="Google Shape;284;p17"/>
            <p:cNvGrpSpPr/>
            <p:nvPr/>
          </p:nvGrpSpPr>
          <p:grpSpPr>
            <a:xfrm>
              <a:off x="-1" y="946543"/>
              <a:ext cx="504018" cy="125348"/>
              <a:chOff x="0" y="0"/>
              <a:chExt cx="504016" cy="125346"/>
            </a:xfrm>
          </p:grpSpPr>
          <p:sp>
            <p:nvSpPr>
              <p:cNvPr id="379" name="Google Shape;285;p17"/>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80" name="Google Shape;286;p1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3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E0A3099-4052-44CA-AB77-D93AC19E6FEF}" type="datetimeFigureOut">
              <a:rPr lang="en-US" smtClean="0"/>
              <a:pPr/>
              <a:t>9/18/2023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138885885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E0A3099-4052-44CA-AB77-D93AC19E6FEF}" type="datetimeFigureOut">
              <a:rPr lang="en-US" smtClean="0"/>
              <a:pPr/>
              <a:t>9/18/2023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107605352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E0A3099-4052-44CA-AB77-D93AC19E6FEF}" type="datetimeFigureOut">
              <a:rPr lang="en-US" smtClean="0"/>
              <a:pPr/>
              <a:t>9/18/2023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45347040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125" b="1"/>
            </a:lvl1pPr>
          </a:lstStyle>
          <a:p>
            <a:r>
              <a:rPr lang="en-US"/>
              <a:t>Click to edit Master title style</a:t>
            </a:r>
          </a:p>
        </p:txBody>
      </p:sp>
      <p:sp>
        <p:nvSpPr>
          <p:cNvPr id="3" name="Content Placeholder 2"/>
          <p:cNvSpPr>
            <a:spLocks noGrp="1"/>
          </p:cNvSpPr>
          <p:nvPr>
            <p:ph idx="1"/>
          </p:nvPr>
        </p:nvSpPr>
        <p:spPr>
          <a:xfrm>
            <a:off x="3575050" y="204790"/>
            <a:ext cx="5111750" cy="4389835"/>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788"/>
            </a:lvl1pPr>
            <a:lvl2pPr marL="257175" indent="0">
              <a:buNone/>
              <a:defRPr sz="675"/>
            </a:lvl2pPr>
            <a:lvl3pPr marL="514350" indent="0">
              <a:buNone/>
              <a:defRPr sz="563"/>
            </a:lvl3pPr>
            <a:lvl4pPr marL="771525" indent="0">
              <a:buNone/>
              <a:defRPr sz="506"/>
            </a:lvl4pPr>
            <a:lvl5pPr marL="1028700" indent="0">
              <a:buNone/>
              <a:defRPr sz="506"/>
            </a:lvl5pPr>
            <a:lvl6pPr marL="1285875" indent="0">
              <a:buNone/>
              <a:defRPr sz="506"/>
            </a:lvl6pPr>
            <a:lvl7pPr marL="1543050" indent="0">
              <a:buNone/>
              <a:defRPr sz="506"/>
            </a:lvl7pPr>
            <a:lvl8pPr marL="1800225" indent="0">
              <a:buNone/>
              <a:defRPr sz="506"/>
            </a:lvl8pPr>
            <a:lvl9pPr marL="2057400" indent="0">
              <a:buNone/>
              <a:defRPr sz="506"/>
            </a:lvl9pPr>
          </a:lstStyle>
          <a:p>
            <a:pPr lvl="0"/>
            <a:r>
              <a:rPr lang="en-US"/>
              <a:t>Click to edit Master text styles</a:t>
            </a:r>
          </a:p>
        </p:txBody>
      </p:sp>
      <p:sp>
        <p:nvSpPr>
          <p:cNvPr id="5" name="Date Placeholder 4"/>
          <p:cNvSpPr>
            <a:spLocks noGrp="1"/>
          </p:cNvSpPr>
          <p:nvPr>
            <p:ph type="dt" sz="half" idx="10"/>
          </p:nvPr>
        </p:nvSpPr>
        <p:spPr/>
        <p:txBody>
          <a:bodyPr/>
          <a:lstStyle/>
          <a:p>
            <a:fld id="{FE0A3099-4052-44CA-AB77-D93AC19E6FEF}" type="datetimeFigureOut">
              <a:rPr lang="en-US" smtClean="0"/>
              <a:pPr/>
              <a:t>9/18/2023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360473957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125"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788"/>
            </a:lvl1pPr>
            <a:lvl2pPr marL="257175" indent="0">
              <a:buNone/>
              <a:defRPr sz="675"/>
            </a:lvl2pPr>
            <a:lvl3pPr marL="514350" indent="0">
              <a:buNone/>
              <a:defRPr sz="563"/>
            </a:lvl3pPr>
            <a:lvl4pPr marL="771525" indent="0">
              <a:buNone/>
              <a:defRPr sz="506"/>
            </a:lvl4pPr>
            <a:lvl5pPr marL="1028700" indent="0">
              <a:buNone/>
              <a:defRPr sz="506"/>
            </a:lvl5pPr>
            <a:lvl6pPr marL="1285875" indent="0">
              <a:buNone/>
              <a:defRPr sz="506"/>
            </a:lvl6pPr>
            <a:lvl7pPr marL="1543050" indent="0">
              <a:buNone/>
              <a:defRPr sz="506"/>
            </a:lvl7pPr>
            <a:lvl8pPr marL="1800225" indent="0">
              <a:buNone/>
              <a:defRPr sz="506"/>
            </a:lvl8pPr>
            <a:lvl9pPr marL="2057400" indent="0">
              <a:buNone/>
              <a:defRPr sz="506"/>
            </a:lvl9pPr>
          </a:lstStyle>
          <a:p>
            <a:pPr lvl="0"/>
            <a:r>
              <a:rPr lang="en-US"/>
              <a:t>Click to edit Master text styles</a:t>
            </a:r>
          </a:p>
        </p:txBody>
      </p:sp>
      <p:sp>
        <p:nvSpPr>
          <p:cNvPr id="5" name="Date Placeholder 4"/>
          <p:cNvSpPr>
            <a:spLocks noGrp="1"/>
          </p:cNvSpPr>
          <p:nvPr>
            <p:ph type="dt" sz="half" idx="10"/>
          </p:nvPr>
        </p:nvSpPr>
        <p:spPr/>
        <p:txBody>
          <a:bodyPr/>
          <a:lstStyle/>
          <a:p>
            <a:fld id="{FE0A3099-4052-44CA-AB77-D93AC19E6FEF}" type="datetimeFigureOut">
              <a:rPr lang="en-US" smtClean="0"/>
              <a:pPr/>
              <a:t>9/18/2023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248751237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41936233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38638015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2" name="Group 14">
            <a:extLst>
              <a:ext uri="{FF2B5EF4-FFF2-40B4-BE49-F238E27FC236}">
                <a16:creationId xmlns:a16="http://schemas.microsoft.com/office/drawing/2014/main" id="{145D6745-4AD5-904A-132E-1976AA3E38EB}"/>
              </a:ext>
            </a:extLst>
          </p:cNvPr>
          <p:cNvGrpSpPr>
            <a:grpSpLocks/>
          </p:cNvGrpSpPr>
          <p:nvPr/>
        </p:nvGrpSpPr>
        <p:grpSpPr bwMode="auto">
          <a:xfrm>
            <a:off x="377825" y="1257300"/>
            <a:ext cx="8389938" cy="3315891"/>
            <a:chOff x="238" y="1056"/>
            <a:chExt cx="5285" cy="2785"/>
          </a:xfrm>
        </p:grpSpPr>
        <p:grpSp>
          <p:nvGrpSpPr>
            <p:cNvPr id="3" name="Group 5">
              <a:extLst>
                <a:ext uri="{FF2B5EF4-FFF2-40B4-BE49-F238E27FC236}">
                  <a16:creationId xmlns:a16="http://schemas.microsoft.com/office/drawing/2014/main" id="{2518FCFE-AC0B-49D5-4261-AFFD58B57147}"/>
                </a:ext>
              </a:extLst>
            </p:cNvPr>
            <p:cNvGrpSpPr>
              <a:grpSpLocks/>
            </p:cNvGrpSpPr>
            <p:nvPr/>
          </p:nvGrpSpPr>
          <p:grpSpPr bwMode="auto">
            <a:xfrm>
              <a:off x="238" y="1056"/>
              <a:ext cx="5285" cy="1393"/>
              <a:chOff x="238" y="1056"/>
              <a:chExt cx="5285" cy="1393"/>
            </a:xfrm>
          </p:grpSpPr>
          <p:sp>
            <p:nvSpPr>
              <p:cNvPr id="12" name="Rectangle 2">
                <a:extLst>
                  <a:ext uri="{FF2B5EF4-FFF2-40B4-BE49-F238E27FC236}">
                    <a16:creationId xmlns:a16="http://schemas.microsoft.com/office/drawing/2014/main" id="{9961F398-66FF-A88F-EE92-CB04FC1B8BEF}"/>
                  </a:ext>
                </a:extLst>
              </p:cNvPr>
              <p:cNvSpPr>
                <a:spLocks noChangeArrowheads="1"/>
              </p:cNvSpPr>
              <p:nvPr/>
            </p:nvSpPr>
            <p:spPr bwMode="ltGray">
              <a:xfrm>
                <a:off x="243" y="1057"/>
                <a:ext cx="5272" cy="1391"/>
              </a:xfrm>
              <a:prstGeom prst="rect">
                <a:avLst/>
              </a:prstGeom>
              <a:solidFill>
                <a:srgbClr val="EAEAEA">
                  <a:alpha val="50195"/>
                </a:srgbClr>
              </a:solidFill>
              <a:ln>
                <a:noFill/>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endParaRPr lang="en-US" sz="2400" b="1">
                  <a:solidFill>
                    <a:srgbClr val="000000"/>
                  </a:solidFill>
                  <a:latin typeface="Tahoma" panose="020B0604030504040204" pitchFamily="34" charset="0"/>
                </a:endParaRPr>
              </a:p>
            </p:txBody>
          </p:sp>
          <p:sp>
            <p:nvSpPr>
              <p:cNvPr id="13" name="Freeform 3">
                <a:extLst>
                  <a:ext uri="{FF2B5EF4-FFF2-40B4-BE49-F238E27FC236}">
                    <a16:creationId xmlns:a16="http://schemas.microsoft.com/office/drawing/2014/main" id="{CEB089DF-BAB6-8933-81A9-AE98E803EB02}"/>
                  </a:ext>
                </a:extLst>
              </p:cNvPr>
              <p:cNvSpPr>
                <a:spLocks/>
              </p:cNvSpPr>
              <p:nvPr/>
            </p:nvSpPr>
            <p:spPr bwMode="ltGray">
              <a:xfrm>
                <a:off x="238" y="1056"/>
                <a:ext cx="5273" cy="1393"/>
              </a:xfrm>
              <a:custGeom>
                <a:avLst/>
                <a:gdLst>
                  <a:gd name="T0" fmla="*/ 5272 w 5273"/>
                  <a:gd name="T1" fmla="*/ 0 h 1393"/>
                  <a:gd name="T2" fmla="*/ 0 w 5273"/>
                  <a:gd name="T3" fmla="*/ 0 h 1393"/>
                  <a:gd name="T4" fmla="*/ 0 w 5273"/>
                  <a:gd name="T5" fmla="*/ 1392 h 1393"/>
                  <a:gd name="T6" fmla="*/ 0 60000 65536"/>
                  <a:gd name="T7" fmla="*/ 0 60000 65536"/>
                  <a:gd name="T8" fmla="*/ 0 60000 65536"/>
                </a:gdLst>
                <a:ahLst/>
                <a:cxnLst>
                  <a:cxn ang="T6">
                    <a:pos x="T0" y="T1"/>
                  </a:cxn>
                  <a:cxn ang="T7">
                    <a:pos x="T2" y="T3"/>
                  </a:cxn>
                  <a:cxn ang="T8">
                    <a:pos x="T4" y="T5"/>
                  </a:cxn>
                </a:cxnLst>
                <a:rect l="0" t="0" r="r" b="b"/>
                <a:pathLst>
                  <a:path w="5273" h="1393">
                    <a:moveTo>
                      <a:pt x="5272" y="0"/>
                    </a:moveTo>
                    <a:lnTo>
                      <a:pt x="0" y="0"/>
                    </a:lnTo>
                    <a:lnTo>
                      <a:pt x="0" y="1392"/>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14" name="Freeform 4">
                <a:extLst>
                  <a:ext uri="{FF2B5EF4-FFF2-40B4-BE49-F238E27FC236}">
                    <a16:creationId xmlns:a16="http://schemas.microsoft.com/office/drawing/2014/main" id="{487D884C-4653-75C2-2CA1-4613BCE398DA}"/>
                  </a:ext>
                </a:extLst>
              </p:cNvPr>
              <p:cNvSpPr>
                <a:spLocks/>
              </p:cNvSpPr>
              <p:nvPr/>
            </p:nvSpPr>
            <p:spPr bwMode="ltGray">
              <a:xfrm>
                <a:off x="250" y="1056"/>
                <a:ext cx="5273" cy="1393"/>
              </a:xfrm>
              <a:custGeom>
                <a:avLst/>
                <a:gdLst>
                  <a:gd name="T0" fmla="*/ 5272 w 5273"/>
                  <a:gd name="T1" fmla="*/ 0 h 1393"/>
                  <a:gd name="T2" fmla="*/ 5272 w 5273"/>
                  <a:gd name="T3" fmla="*/ 1392 h 1393"/>
                  <a:gd name="T4" fmla="*/ 0 w 5273"/>
                  <a:gd name="T5" fmla="*/ 1392 h 1393"/>
                  <a:gd name="T6" fmla="*/ 0 60000 65536"/>
                  <a:gd name="T7" fmla="*/ 0 60000 65536"/>
                  <a:gd name="T8" fmla="*/ 0 60000 65536"/>
                </a:gdLst>
                <a:ahLst/>
                <a:cxnLst>
                  <a:cxn ang="T6">
                    <a:pos x="T0" y="T1"/>
                  </a:cxn>
                  <a:cxn ang="T7">
                    <a:pos x="T2" y="T3"/>
                  </a:cxn>
                  <a:cxn ang="T8">
                    <a:pos x="T4" y="T5"/>
                  </a:cxn>
                </a:cxnLst>
                <a:rect l="0" t="0" r="r" b="b"/>
                <a:pathLst>
                  <a:path w="5273" h="1393">
                    <a:moveTo>
                      <a:pt x="5272" y="0"/>
                    </a:moveTo>
                    <a:lnTo>
                      <a:pt x="5272" y="1392"/>
                    </a:lnTo>
                    <a:lnTo>
                      <a:pt x="0" y="1392"/>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050"/>
              </a:p>
            </p:txBody>
          </p:sp>
        </p:grpSp>
        <p:grpSp>
          <p:nvGrpSpPr>
            <p:cNvPr id="4" name="Group 9">
              <a:extLst>
                <a:ext uri="{FF2B5EF4-FFF2-40B4-BE49-F238E27FC236}">
                  <a16:creationId xmlns:a16="http://schemas.microsoft.com/office/drawing/2014/main" id="{E174061B-CF84-9B7E-724F-A6F23353A666}"/>
                </a:ext>
              </a:extLst>
            </p:cNvPr>
            <p:cNvGrpSpPr>
              <a:grpSpLocks/>
            </p:cNvGrpSpPr>
            <p:nvPr/>
          </p:nvGrpSpPr>
          <p:grpSpPr bwMode="auto">
            <a:xfrm>
              <a:off x="240" y="3744"/>
              <a:ext cx="5281" cy="97"/>
              <a:chOff x="240" y="3744"/>
              <a:chExt cx="5281" cy="97"/>
            </a:xfrm>
          </p:grpSpPr>
          <p:sp>
            <p:nvSpPr>
              <p:cNvPr id="9" name="Rectangle 6">
                <a:extLst>
                  <a:ext uri="{FF2B5EF4-FFF2-40B4-BE49-F238E27FC236}">
                    <a16:creationId xmlns:a16="http://schemas.microsoft.com/office/drawing/2014/main" id="{4623FEA0-CBD3-4D37-1D17-F9AFD0A3E7F2}"/>
                  </a:ext>
                </a:extLst>
              </p:cNvPr>
              <p:cNvSpPr>
                <a:spLocks noChangeArrowheads="1"/>
              </p:cNvSpPr>
              <p:nvPr/>
            </p:nvSpPr>
            <p:spPr bwMode="ltGray">
              <a:xfrm>
                <a:off x="240" y="3744"/>
                <a:ext cx="5280" cy="96"/>
              </a:xfrm>
              <a:prstGeom prst="rect">
                <a:avLst/>
              </a:prstGeom>
              <a:solidFill>
                <a:srgbClr val="EAEAEA">
                  <a:alpha val="50195"/>
                </a:srgbClr>
              </a:solidFill>
              <a:ln>
                <a:noFill/>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endParaRPr lang="en-US" sz="2400" b="1">
                  <a:solidFill>
                    <a:srgbClr val="000000"/>
                  </a:solidFill>
                  <a:latin typeface="Tahoma" panose="020B0604030504040204" pitchFamily="34" charset="0"/>
                </a:endParaRPr>
              </a:p>
            </p:txBody>
          </p:sp>
          <p:sp>
            <p:nvSpPr>
              <p:cNvPr id="10" name="Freeform 7">
                <a:extLst>
                  <a:ext uri="{FF2B5EF4-FFF2-40B4-BE49-F238E27FC236}">
                    <a16:creationId xmlns:a16="http://schemas.microsoft.com/office/drawing/2014/main" id="{B68CEEC8-BA45-0915-F253-B5B5272FC913}"/>
                  </a:ext>
                </a:extLst>
              </p:cNvPr>
              <p:cNvSpPr>
                <a:spLocks/>
              </p:cNvSpPr>
              <p:nvPr/>
            </p:nvSpPr>
            <p:spPr bwMode="ltGray">
              <a:xfrm>
                <a:off x="240" y="3744"/>
                <a:ext cx="5281" cy="97"/>
              </a:xfrm>
              <a:custGeom>
                <a:avLst/>
                <a:gdLst>
                  <a:gd name="T0" fmla="*/ 5280 w 5281"/>
                  <a:gd name="T1" fmla="*/ 0 h 97"/>
                  <a:gd name="T2" fmla="*/ 0 w 5281"/>
                  <a:gd name="T3" fmla="*/ 0 h 97"/>
                  <a:gd name="T4" fmla="*/ 0 w 5281"/>
                  <a:gd name="T5" fmla="*/ 96 h 97"/>
                  <a:gd name="T6" fmla="*/ 0 60000 65536"/>
                  <a:gd name="T7" fmla="*/ 0 60000 65536"/>
                  <a:gd name="T8" fmla="*/ 0 60000 65536"/>
                </a:gdLst>
                <a:ahLst/>
                <a:cxnLst>
                  <a:cxn ang="T6">
                    <a:pos x="T0" y="T1"/>
                  </a:cxn>
                  <a:cxn ang="T7">
                    <a:pos x="T2" y="T3"/>
                  </a:cxn>
                  <a:cxn ang="T8">
                    <a:pos x="T4" y="T5"/>
                  </a:cxn>
                </a:cxnLst>
                <a:rect l="0" t="0" r="r" b="b"/>
                <a:pathLst>
                  <a:path w="5281" h="97">
                    <a:moveTo>
                      <a:pt x="5280" y="0"/>
                    </a:moveTo>
                    <a:lnTo>
                      <a:pt x="0" y="0"/>
                    </a:lnTo>
                    <a:lnTo>
                      <a:pt x="0" y="96"/>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11" name="Freeform 8">
                <a:extLst>
                  <a:ext uri="{FF2B5EF4-FFF2-40B4-BE49-F238E27FC236}">
                    <a16:creationId xmlns:a16="http://schemas.microsoft.com/office/drawing/2014/main" id="{F3DD36A6-4A15-787B-07D4-7094152D0764}"/>
                  </a:ext>
                </a:extLst>
              </p:cNvPr>
              <p:cNvSpPr>
                <a:spLocks/>
              </p:cNvSpPr>
              <p:nvPr/>
            </p:nvSpPr>
            <p:spPr bwMode="ltGray">
              <a:xfrm>
                <a:off x="240" y="3744"/>
                <a:ext cx="5281" cy="97"/>
              </a:xfrm>
              <a:custGeom>
                <a:avLst/>
                <a:gdLst>
                  <a:gd name="T0" fmla="*/ 5280 w 5281"/>
                  <a:gd name="T1" fmla="*/ 0 h 97"/>
                  <a:gd name="T2" fmla="*/ 5280 w 5281"/>
                  <a:gd name="T3" fmla="*/ 96 h 97"/>
                  <a:gd name="T4" fmla="*/ 0 w 5281"/>
                  <a:gd name="T5" fmla="*/ 96 h 97"/>
                  <a:gd name="T6" fmla="*/ 0 60000 65536"/>
                  <a:gd name="T7" fmla="*/ 0 60000 65536"/>
                  <a:gd name="T8" fmla="*/ 0 60000 65536"/>
                </a:gdLst>
                <a:ahLst/>
                <a:cxnLst>
                  <a:cxn ang="T6">
                    <a:pos x="T0" y="T1"/>
                  </a:cxn>
                  <a:cxn ang="T7">
                    <a:pos x="T2" y="T3"/>
                  </a:cxn>
                  <a:cxn ang="T8">
                    <a:pos x="T4" y="T5"/>
                  </a:cxn>
                </a:cxnLst>
                <a:rect l="0" t="0" r="r" b="b"/>
                <a:pathLst>
                  <a:path w="5281" h="97">
                    <a:moveTo>
                      <a:pt x="5280" y="0"/>
                    </a:moveTo>
                    <a:lnTo>
                      <a:pt x="5280" y="96"/>
                    </a:lnTo>
                    <a:lnTo>
                      <a:pt x="0" y="96"/>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050"/>
              </a:p>
            </p:txBody>
          </p:sp>
        </p:grpSp>
        <p:grpSp>
          <p:nvGrpSpPr>
            <p:cNvPr id="5" name="Group 13">
              <a:extLst>
                <a:ext uri="{FF2B5EF4-FFF2-40B4-BE49-F238E27FC236}">
                  <a16:creationId xmlns:a16="http://schemas.microsoft.com/office/drawing/2014/main" id="{3875FEA3-DBBE-DE1D-0502-58EFD462819E}"/>
                </a:ext>
              </a:extLst>
            </p:cNvPr>
            <p:cNvGrpSpPr>
              <a:grpSpLocks/>
            </p:cNvGrpSpPr>
            <p:nvPr/>
          </p:nvGrpSpPr>
          <p:grpSpPr bwMode="auto">
            <a:xfrm>
              <a:off x="338" y="1200"/>
              <a:ext cx="97" cy="1104"/>
              <a:chOff x="338" y="1200"/>
              <a:chExt cx="97" cy="1104"/>
            </a:xfrm>
          </p:grpSpPr>
          <p:sp useBgFill="1">
            <p:nvSpPr>
              <p:cNvPr id="6" name="Rectangle 5">
                <a:extLst>
                  <a:ext uri="{FF2B5EF4-FFF2-40B4-BE49-F238E27FC236}">
                    <a16:creationId xmlns:a16="http://schemas.microsoft.com/office/drawing/2014/main" id="{5EDC8AAF-C85F-4C8B-C731-25CACAC80A5A}"/>
                  </a:ext>
                </a:extLst>
              </p:cNvPr>
              <p:cNvSpPr>
                <a:spLocks noChangeArrowheads="1"/>
              </p:cNvSpPr>
              <p:nvPr/>
            </p:nvSpPr>
            <p:spPr bwMode="ltGray">
              <a:xfrm>
                <a:off x="338" y="1201"/>
                <a:ext cx="96" cy="1103"/>
              </a:xfrm>
              <a:prstGeom prst="rect">
                <a:avLst/>
              </a:prstGeom>
              <a:ln>
                <a:noFill/>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endParaRPr lang="en-US" sz="2400" b="1">
                  <a:solidFill>
                    <a:srgbClr val="000000"/>
                  </a:solidFill>
                  <a:latin typeface="Tahoma" panose="020B0604030504040204" pitchFamily="34" charset="0"/>
                </a:endParaRPr>
              </a:p>
            </p:txBody>
          </p:sp>
          <p:sp>
            <p:nvSpPr>
              <p:cNvPr id="7" name="Freeform 11">
                <a:extLst>
                  <a:ext uri="{FF2B5EF4-FFF2-40B4-BE49-F238E27FC236}">
                    <a16:creationId xmlns:a16="http://schemas.microsoft.com/office/drawing/2014/main" id="{B57E1DAF-3870-7B37-6211-74EF573194F9}"/>
                  </a:ext>
                </a:extLst>
              </p:cNvPr>
              <p:cNvSpPr>
                <a:spLocks/>
              </p:cNvSpPr>
              <p:nvPr/>
            </p:nvSpPr>
            <p:spPr bwMode="ltGray">
              <a:xfrm>
                <a:off x="338" y="1200"/>
                <a:ext cx="97" cy="1104"/>
              </a:xfrm>
              <a:custGeom>
                <a:avLst/>
                <a:gdLst>
                  <a:gd name="T0" fmla="*/ 0 w 97"/>
                  <a:gd name="T1" fmla="*/ 1103 h 1104"/>
                  <a:gd name="T2" fmla="*/ 96 w 97"/>
                  <a:gd name="T3" fmla="*/ 1103 h 1104"/>
                  <a:gd name="T4" fmla="*/ 96 w 97"/>
                  <a:gd name="T5" fmla="*/ 0 h 1104"/>
                  <a:gd name="T6" fmla="*/ 0 60000 65536"/>
                  <a:gd name="T7" fmla="*/ 0 60000 65536"/>
                  <a:gd name="T8" fmla="*/ 0 60000 65536"/>
                </a:gdLst>
                <a:ahLst/>
                <a:cxnLst>
                  <a:cxn ang="T6">
                    <a:pos x="T0" y="T1"/>
                  </a:cxn>
                  <a:cxn ang="T7">
                    <a:pos x="T2" y="T3"/>
                  </a:cxn>
                  <a:cxn ang="T8">
                    <a:pos x="T4" y="T5"/>
                  </a:cxn>
                </a:cxnLst>
                <a:rect l="0" t="0" r="r" b="b"/>
                <a:pathLst>
                  <a:path w="97" h="1104">
                    <a:moveTo>
                      <a:pt x="0" y="1103"/>
                    </a:moveTo>
                    <a:lnTo>
                      <a:pt x="96" y="1103"/>
                    </a:lnTo>
                    <a:lnTo>
                      <a:pt x="96" y="0"/>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8" name="Freeform 12">
                <a:extLst>
                  <a:ext uri="{FF2B5EF4-FFF2-40B4-BE49-F238E27FC236}">
                    <a16:creationId xmlns:a16="http://schemas.microsoft.com/office/drawing/2014/main" id="{9C14BABB-9B51-79F2-2E60-C5E9713504D1}"/>
                  </a:ext>
                </a:extLst>
              </p:cNvPr>
              <p:cNvSpPr>
                <a:spLocks/>
              </p:cNvSpPr>
              <p:nvPr/>
            </p:nvSpPr>
            <p:spPr bwMode="ltGray">
              <a:xfrm>
                <a:off x="338" y="1200"/>
                <a:ext cx="97" cy="1104"/>
              </a:xfrm>
              <a:custGeom>
                <a:avLst/>
                <a:gdLst>
                  <a:gd name="T0" fmla="*/ 0 w 97"/>
                  <a:gd name="T1" fmla="*/ 1103 h 1104"/>
                  <a:gd name="T2" fmla="*/ 0 w 97"/>
                  <a:gd name="T3" fmla="*/ 0 h 1104"/>
                  <a:gd name="T4" fmla="*/ 96 w 97"/>
                  <a:gd name="T5" fmla="*/ 0 h 1104"/>
                  <a:gd name="T6" fmla="*/ 0 60000 65536"/>
                  <a:gd name="T7" fmla="*/ 0 60000 65536"/>
                  <a:gd name="T8" fmla="*/ 0 60000 65536"/>
                </a:gdLst>
                <a:ahLst/>
                <a:cxnLst>
                  <a:cxn ang="T6">
                    <a:pos x="T0" y="T1"/>
                  </a:cxn>
                  <a:cxn ang="T7">
                    <a:pos x="T2" y="T3"/>
                  </a:cxn>
                  <a:cxn ang="T8">
                    <a:pos x="T4" y="T5"/>
                  </a:cxn>
                </a:cxnLst>
                <a:rect l="0" t="0" r="r" b="b"/>
                <a:pathLst>
                  <a:path w="97" h="1104">
                    <a:moveTo>
                      <a:pt x="0" y="1103"/>
                    </a:moveTo>
                    <a:lnTo>
                      <a:pt x="0" y="0"/>
                    </a:lnTo>
                    <a:lnTo>
                      <a:pt x="96" y="0"/>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050"/>
              </a:p>
            </p:txBody>
          </p:sp>
        </p:grpSp>
      </p:grpSp>
      <p:sp>
        <p:nvSpPr>
          <p:cNvPr id="3087" name="Rectangle 15"/>
          <p:cNvSpPr>
            <a:spLocks noGrp="1" noChangeArrowheads="1"/>
          </p:cNvSpPr>
          <p:nvPr>
            <p:ph type="ctrTitle" sz="quarter"/>
          </p:nvPr>
        </p:nvSpPr>
        <p:spPr>
          <a:xfrm>
            <a:off x="836613" y="1600200"/>
            <a:ext cx="7772400" cy="857250"/>
          </a:xfrm>
        </p:spPr>
        <p:txBody>
          <a:bodyPr/>
          <a:lstStyle>
            <a:lvl1pPr>
              <a:defRPr/>
            </a:lvl1pPr>
          </a:lstStyle>
          <a:p>
            <a:r>
              <a:rPr lang="en-US"/>
              <a:t>Click to edit Master title style</a:t>
            </a:r>
          </a:p>
        </p:txBody>
      </p:sp>
      <p:sp>
        <p:nvSpPr>
          <p:cNvPr id="3088" name="Rectangle 16"/>
          <p:cNvSpPr>
            <a:spLocks noGrp="1" noChangeArrowheads="1"/>
          </p:cNvSpPr>
          <p:nvPr>
            <p:ph type="subTitle" sz="quarter" idx="1"/>
          </p:nvPr>
        </p:nvSpPr>
        <p:spPr>
          <a:xfrm>
            <a:off x="1371600" y="3028950"/>
            <a:ext cx="6400800" cy="1314450"/>
          </a:xfrm>
        </p:spPr>
        <p:txBody>
          <a:bodyPr anchor="ctr"/>
          <a:lstStyle>
            <a:lvl1pPr marL="0" indent="0" algn="ctr">
              <a:buFont typeface="Wingdings" pitchFamily="2" charset="2"/>
              <a:buNone/>
              <a:defRPr/>
            </a:lvl1pPr>
          </a:lstStyle>
          <a:p>
            <a:r>
              <a:rPr lang="en-US"/>
              <a:t>Click to edit Master subtitle style</a:t>
            </a:r>
          </a:p>
        </p:txBody>
      </p:sp>
      <p:sp>
        <p:nvSpPr>
          <p:cNvPr id="15" name="Rectangle 17">
            <a:extLst>
              <a:ext uri="{FF2B5EF4-FFF2-40B4-BE49-F238E27FC236}">
                <a16:creationId xmlns:a16="http://schemas.microsoft.com/office/drawing/2014/main" id="{F8C0D5F8-F023-EFE5-D23A-C99FF3B3F640}"/>
              </a:ext>
            </a:extLst>
          </p:cNvPr>
          <p:cNvSpPr>
            <a:spLocks noGrp="1" noChangeArrowheads="1"/>
          </p:cNvSpPr>
          <p:nvPr>
            <p:ph type="dt" sz="quarter" idx="10"/>
          </p:nvPr>
        </p:nvSpPr>
        <p:spPr>
          <a:xfrm>
            <a:off x="381000" y="4743450"/>
            <a:ext cx="1905000" cy="342900"/>
          </a:xfrm>
        </p:spPr>
        <p:txBody>
          <a:bodyPr/>
          <a:lstStyle>
            <a:lvl1pPr>
              <a:defRPr/>
            </a:lvl1pPr>
          </a:lstStyle>
          <a:p>
            <a:pPr>
              <a:defRPr/>
            </a:pPr>
            <a:endParaRPr lang="en-US"/>
          </a:p>
        </p:txBody>
      </p:sp>
      <p:sp>
        <p:nvSpPr>
          <p:cNvPr id="16" name="Rectangle 18">
            <a:extLst>
              <a:ext uri="{FF2B5EF4-FFF2-40B4-BE49-F238E27FC236}">
                <a16:creationId xmlns:a16="http://schemas.microsoft.com/office/drawing/2014/main" id="{4B4998E5-24D8-7100-FB31-5EF68733B10E}"/>
              </a:ext>
            </a:extLst>
          </p:cNvPr>
          <p:cNvSpPr>
            <a:spLocks noGrp="1" noChangeArrowheads="1"/>
          </p:cNvSpPr>
          <p:nvPr>
            <p:ph type="ftr" sz="quarter" idx="11"/>
          </p:nvPr>
        </p:nvSpPr>
        <p:spPr>
          <a:xfrm>
            <a:off x="3124200" y="4743450"/>
            <a:ext cx="2895600" cy="342900"/>
          </a:xfrm>
        </p:spPr>
        <p:txBody>
          <a:bodyPr/>
          <a:lstStyle>
            <a:lvl1pPr>
              <a:defRPr/>
            </a:lvl1pPr>
          </a:lstStyle>
          <a:p>
            <a:pPr>
              <a:defRPr/>
            </a:pPr>
            <a:endParaRPr lang="en-US"/>
          </a:p>
        </p:txBody>
      </p:sp>
      <p:sp>
        <p:nvSpPr>
          <p:cNvPr id="17" name="Rectangle 19">
            <a:extLst>
              <a:ext uri="{FF2B5EF4-FFF2-40B4-BE49-F238E27FC236}">
                <a16:creationId xmlns:a16="http://schemas.microsoft.com/office/drawing/2014/main" id="{1F663FA3-208D-A4B7-0DD7-1F3D33928B4B}"/>
              </a:ext>
            </a:extLst>
          </p:cNvPr>
          <p:cNvSpPr>
            <a:spLocks noGrp="1" noChangeArrowheads="1"/>
          </p:cNvSpPr>
          <p:nvPr>
            <p:ph type="sldNum" sz="quarter" idx="12"/>
          </p:nvPr>
        </p:nvSpPr>
        <p:spPr>
          <a:xfrm>
            <a:off x="6858000" y="4743450"/>
            <a:ext cx="1905000" cy="342900"/>
          </a:xfrm>
        </p:spPr>
        <p:txBody>
          <a:bodyPr/>
          <a:lstStyle>
            <a:lvl1pPr>
              <a:defRPr smtClean="0"/>
            </a:lvl1pPr>
          </a:lstStyle>
          <a:p>
            <a:pPr>
              <a:defRPr/>
            </a:pPr>
            <a:fld id="{D36A6335-CF31-4248-80E7-B8D64BEE3065}" type="slidenum">
              <a:rPr lang="en-US" altLang="en-US"/>
              <a:pPr>
                <a:defRPr/>
              </a:pPr>
              <a:t>‹#›</a:t>
            </a:fld>
            <a:endParaRPr lang="en-US" altLang="en-US"/>
          </a:p>
        </p:txBody>
      </p:sp>
    </p:spTree>
    <p:extLst>
      <p:ext uri="{BB962C8B-B14F-4D97-AF65-F5344CB8AC3E}">
        <p14:creationId xmlns:p14="http://schemas.microsoft.com/office/powerpoint/2010/main" val="207181536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a:extLst>
              <a:ext uri="{FF2B5EF4-FFF2-40B4-BE49-F238E27FC236}">
                <a16:creationId xmlns:a16="http://schemas.microsoft.com/office/drawing/2014/main" id="{33523342-9EDE-BD9F-B6C1-161B7B977A3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18">
            <a:extLst>
              <a:ext uri="{FF2B5EF4-FFF2-40B4-BE49-F238E27FC236}">
                <a16:creationId xmlns:a16="http://schemas.microsoft.com/office/drawing/2014/main" id="{34369859-914B-9E79-5D15-5543F7DE692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19">
            <a:extLst>
              <a:ext uri="{FF2B5EF4-FFF2-40B4-BE49-F238E27FC236}">
                <a16:creationId xmlns:a16="http://schemas.microsoft.com/office/drawing/2014/main" id="{F5A7D3E1-CC25-7401-9B19-C7C1B518AD89}"/>
              </a:ext>
            </a:extLst>
          </p:cNvPr>
          <p:cNvSpPr>
            <a:spLocks noGrp="1" noChangeArrowheads="1"/>
          </p:cNvSpPr>
          <p:nvPr>
            <p:ph type="sldNum" sz="quarter" idx="12"/>
          </p:nvPr>
        </p:nvSpPr>
        <p:spPr>
          <a:ln/>
        </p:spPr>
        <p:txBody>
          <a:bodyPr/>
          <a:lstStyle>
            <a:lvl1pPr>
              <a:defRPr/>
            </a:lvl1pPr>
          </a:lstStyle>
          <a:p>
            <a:pPr>
              <a:defRPr/>
            </a:pPr>
            <a:fld id="{200F8B55-6C86-409F-9F21-8C6B00D4EBF8}" type="slidenum">
              <a:rPr lang="en-US" altLang="en-US"/>
              <a:pPr>
                <a:defRPr/>
              </a:pPr>
              <a:t>‹#›</a:t>
            </a:fld>
            <a:endParaRPr lang="en-US" altLang="en-US"/>
          </a:p>
        </p:txBody>
      </p:sp>
    </p:spTree>
    <p:extLst>
      <p:ext uri="{BB962C8B-B14F-4D97-AF65-F5344CB8AC3E}">
        <p14:creationId xmlns:p14="http://schemas.microsoft.com/office/powerpoint/2010/main" val="175906316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17">
            <a:extLst>
              <a:ext uri="{FF2B5EF4-FFF2-40B4-BE49-F238E27FC236}">
                <a16:creationId xmlns:a16="http://schemas.microsoft.com/office/drawing/2014/main" id="{06FC8202-D769-427F-B455-F60E82DA4D2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18">
            <a:extLst>
              <a:ext uri="{FF2B5EF4-FFF2-40B4-BE49-F238E27FC236}">
                <a16:creationId xmlns:a16="http://schemas.microsoft.com/office/drawing/2014/main" id="{16FC4DA3-76B9-43F1-37BF-44D89672200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19">
            <a:extLst>
              <a:ext uri="{FF2B5EF4-FFF2-40B4-BE49-F238E27FC236}">
                <a16:creationId xmlns:a16="http://schemas.microsoft.com/office/drawing/2014/main" id="{3CE83EB5-9635-9B1A-C085-E645AC733E4E}"/>
              </a:ext>
            </a:extLst>
          </p:cNvPr>
          <p:cNvSpPr>
            <a:spLocks noGrp="1" noChangeArrowheads="1"/>
          </p:cNvSpPr>
          <p:nvPr>
            <p:ph type="sldNum" sz="quarter" idx="12"/>
          </p:nvPr>
        </p:nvSpPr>
        <p:spPr>
          <a:ln/>
        </p:spPr>
        <p:txBody>
          <a:bodyPr/>
          <a:lstStyle>
            <a:lvl1pPr>
              <a:defRPr/>
            </a:lvl1pPr>
          </a:lstStyle>
          <a:p>
            <a:pPr>
              <a:defRPr/>
            </a:pPr>
            <a:fld id="{0742AE2D-5851-47D7-8D07-BC133F852632}" type="slidenum">
              <a:rPr lang="en-US" altLang="en-US"/>
              <a:pPr>
                <a:defRPr/>
              </a:pPr>
              <a:t>‹#›</a:t>
            </a:fld>
            <a:endParaRPr lang="en-US" altLang="en-US"/>
          </a:p>
        </p:txBody>
      </p:sp>
    </p:spTree>
    <p:extLst>
      <p:ext uri="{BB962C8B-B14F-4D97-AF65-F5344CB8AC3E}">
        <p14:creationId xmlns:p14="http://schemas.microsoft.com/office/powerpoint/2010/main" val="9411035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only 1">
    <p:bg>
      <p:bgPr>
        <a:solidFill>
          <a:srgbClr val="E4E6F4"/>
        </a:solidFill>
        <a:effectLst/>
      </p:bgPr>
    </p:bg>
    <p:spTree>
      <p:nvGrpSpPr>
        <p:cNvPr id="1" name=""/>
        <p:cNvGrpSpPr/>
        <p:nvPr/>
      </p:nvGrpSpPr>
      <p:grpSpPr>
        <a:xfrm>
          <a:off x="0" y="0"/>
          <a:ext cx="0" cy="0"/>
          <a:chOff x="0" y="0"/>
          <a:chExt cx="0" cy="0"/>
        </a:xfrm>
      </p:grpSpPr>
      <p:sp>
        <p:nvSpPr>
          <p:cNvPr id="390" name="Title Text"/>
          <p:cNvSpPr txBox="1">
            <a:spLocks noGrp="1"/>
          </p:cNvSpPr>
          <p:nvPr>
            <p:ph type="title"/>
          </p:nvPr>
        </p:nvSpPr>
        <p:spPr>
          <a:xfrm>
            <a:off x="719999" y="387600"/>
            <a:ext cx="5778002" cy="1281900"/>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399" name="Google Shape;289;p18"/>
          <p:cNvGrpSpPr/>
          <p:nvPr/>
        </p:nvGrpSpPr>
        <p:grpSpPr>
          <a:xfrm>
            <a:off x="374795" y="426837"/>
            <a:ext cx="8394077" cy="1489122"/>
            <a:chOff x="0" y="0"/>
            <a:chExt cx="8394076" cy="1489121"/>
          </a:xfrm>
        </p:grpSpPr>
        <p:grpSp>
          <p:nvGrpSpPr>
            <p:cNvPr id="394" name="Google Shape;290;p18"/>
            <p:cNvGrpSpPr/>
            <p:nvPr/>
          </p:nvGrpSpPr>
          <p:grpSpPr>
            <a:xfrm>
              <a:off x="6940984" y="0"/>
              <a:ext cx="952784" cy="226344"/>
              <a:chOff x="0" y="0"/>
              <a:chExt cx="952783" cy="226343"/>
            </a:xfrm>
          </p:grpSpPr>
          <p:sp>
            <p:nvSpPr>
              <p:cNvPr id="391" name="Google Shape;291;p18"/>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92" name="Google Shape;292;p18"/>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93" name="Google Shape;293;p18"/>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395" name="Google Shape;294;p18"/>
            <p:cNvSpPr/>
            <p:nvPr/>
          </p:nvSpPr>
          <p:spPr>
            <a:xfrm>
              <a:off x="-1" y="1426526"/>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398" name="Google Shape;295;p18"/>
            <p:cNvGrpSpPr/>
            <p:nvPr/>
          </p:nvGrpSpPr>
          <p:grpSpPr>
            <a:xfrm>
              <a:off x="7890059" y="967749"/>
              <a:ext cx="504018" cy="125348"/>
              <a:chOff x="0" y="0"/>
              <a:chExt cx="504016" cy="125347"/>
            </a:xfrm>
          </p:grpSpPr>
          <p:sp>
            <p:nvSpPr>
              <p:cNvPr id="396" name="Google Shape;296;p18"/>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397" name="Google Shape;297;p1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14450"/>
            <a:ext cx="3810000" cy="30861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314450"/>
            <a:ext cx="3810000" cy="30861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a:extLst>
              <a:ext uri="{FF2B5EF4-FFF2-40B4-BE49-F238E27FC236}">
                <a16:creationId xmlns:a16="http://schemas.microsoft.com/office/drawing/2014/main" id="{F1D95DE1-72B5-8140-18E0-D129878783F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18">
            <a:extLst>
              <a:ext uri="{FF2B5EF4-FFF2-40B4-BE49-F238E27FC236}">
                <a16:creationId xmlns:a16="http://schemas.microsoft.com/office/drawing/2014/main" id="{0FACA2BA-96CA-7D72-0FCF-A13F380C3FB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19">
            <a:extLst>
              <a:ext uri="{FF2B5EF4-FFF2-40B4-BE49-F238E27FC236}">
                <a16:creationId xmlns:a16="http://schemas.microsoft.com/office/drawing/2014/main" id="{3B992779-7ABD-B4DA-3CE7-C2CA45E5BE2D}"/>
              </a:ext>
            </a:extLst>
          </p:cNvPr>
          <p:cNvSpPr>
            <a:spLocks noGrp="1" noChangeArrowheads="1"/>
          </p:cNvSpPr>
          <p:nvPr>
            <p:ph type="sldNum" sz="quarter" idx="12"/>
          </p:nvPr>
        </p:nvSpPr>
        <p:spPr>
          <a:ln/>
        </p:spPr>
        <p:txBody>
          <a:bodyPr/>
          <a:lstStyle>
            <a:lvl1pPr>
              <a:defRPr/>
            </a:lvl1pPr>
          </a:lstStyle>
          <a:p>
            <a:pPr>
              <a:defRPr/>
            </a:pPr>
            <a:fld id="{40CA93A6-F0E3-4179-B2B6-1E4F6744F8BE}" type="slidenum">
              <a:rPr lang="en-US" altLang="en-US"/>
              <a:pPr>
                <a:defRPr/>
              </a:pPr>
              <a:t>‹#›</a:t>
            </a:fld>
            <a:endParaRPr lang="en-US" altLang="en-US"/>
          </a:p>
        </p:txBody>
      </p:sp>
    </p:spTree>
    <p:extLst>
      <p:ext uri="{BB962C8B-B14F-4D97-AF65-F5344CB8AC3E}">
        <p14:creationId xmlns:p14="http://schemas.microsoft.com/office/powerpoint/2010/main" val="201219703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a:extLst>
              <a:ext uri="{FF2B5EF4-FFF2-40B4-BE49-F238E27FC236}">
                <a16:creationId xmlns:a16="http://schemas.microsoft.com/office/drawing/2014/main" id="{458FE2A7-9F65-0698-F282-03715BED2918}"/>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18">
            <a:extLst>
              <a:ext uri="{FF2B5EF4-FFF2-40B4-BE49-F238E27FC236}">
                <a16:creationId xmlns:a16="http://schemas.microsoft.com/office/drawing/2014/main" id="{2AA11793-2B3B-2DDA-330F-403F7B5168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19">
            <a:extLst>
              <a:ext uri="{FF2B5EF4-FFF2-40B4-BE49-F238E27FC236}">
                <a16:creationId xmlns:a16="http://schemas.microsoft.com/office/drawing/2014/main" id="{3A8E989D-D75A-C851-A9A5-D13DC6403B82}"/>
              </a:ext>
            </a:extLst>
          </p:cNvPr>
          <p:cNvSpPr>
            <a:spLocks noGrp="1" noChangeArrowheads="1"/>
          </p:cNvSpPr>
          <p:nvPr>
            <p:ph type="sldNum" sz="quarter" idx="12"/>
          </p:nvPr>
        </p:nvSpPr>
        <p:spPr>
          <a:ln/>
        </p:spPr>
        <p:txBody>
          <a:bodyPr/>
          <a:lstStyle>
            <a:lvl1pPr>
              <a:defRPr/>
            </a:lvl1pPr>
          </a:lstStyle>
          <a:p>
            <a:pPr>
              <a:defRPr/>
            </a:pPr>
            <a:fld id="{D7C93F09-B90C-46CD-BA3F-0E32CE8FF05D}" type="slidenum">
              <a:rPr lang="en-US" altLang="en-US"/>
              <a:pPr>
                <a:defRPr/>
              </a:pPr>
              <a:t>‹#›</a:t>
            </a:fld>
            <a:endParaRPr lang="en-US" altLang="en-US"/>
          </a:p>
        </p:txBody>
      </p:sp>
    </p:spTree>
    <p:extLst>
      <p:ext uri="{BB962C8B-B14F-4D97-AF65-F5344CB8AC3E}">
        <p14:creationId xmlns:p14="http://schemas.microsoft.com/office/powerpoint/2010/main" val="217590052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7">
            <a:extLst>
              <a:ext uri="{FF2B5EF4-FFF2-40B4-BE49-F238E27FC236}">
                <a16:creationId xmlns:a16="http://schemas.microsoft.com/office/drawing/2014/main" id="{DC16CF2B-17D0-FCB1-D2B4-21C3B5D79A50}"/>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18">
            <a:extLst>
              <a:ext uri="{FF2B5EF4-FFF2-40B4-BE49-F238E27FC236}">
                <a16:creationId xmlns:a16="http://schemas.microsoft.com/office/drawing/2014/main" id="{219BE152-3320-FB53-89B8-C9EE679B85A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19">
            <a:extLst>
              <a:ext uri="{FF2B5EF4-FFF2-40B4-BE49-F238E27FC236}">
                <a16:creationId xmlns:a16="http://schemas.microsoft.com/office/drawing/2014/main" id="{79883ECA-09EC-AF98-C66E-F8310EFABF2C}"/>
              </a:ext>
            </a:extLst>
          </p:cNvPr>
          <p:cNvSpPr>
            <a:spLocks noGrp="1" noChangeArrowheads="1"/>
          </p:cNvSpPr>
          <p:nvPr>
            <p:ph type="sldNum" sz="quarter" idx="12"/>
          </p:nvPr>
        </p:nvSpPr>
        <p:spPr>
          <a:ln/>
        </p:spPr>
        <p:txBody>
          <a:bodyPr/>
          <a:lstStyle>
            <a:lvl1pPr>
              <a:defRPr/>
            </a:lvl1pPr>
          </a:lstStyle>
          <a:p>
            <a:pPr>
              <a:defRPr/>
            </a:pPr>
            <a:fld id="{EDC229C1-7A88-4AC6-AEE3-F414BFC12FB5}" type="slidenum">
              <a:rPr lang="en-US" altLang="en-US"/>
              <a:pPr>
                <a:defRPr/>
              </a:pPr>
              <a:t>‹#›</a:t>
            </a:fld>
            <a:endParaRPr lang="en-US" altLang="en-US"/>
          </a:p>
        </p:txBody>
      </p:sp>
    </p:spTree>
    <p:extLst>
      <p:ext uri="{BB962C8B-B14F-4D97-AF65-F5344CB8AC3E}">
        <p14:creationId xmlns:p14="http://schemas.microsoft.com/office/powerpoint/2010/main" val="286597967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a:extLst>
              <a:ext uri="{FF2B5EF4-FFF2-40B4-BE49-F238E27FC236}">
                <a16:creationId xmlns:a16="http://schemas.microsoft.com/office/drawing/2014/main" id="{72EC1AE1-5FB3-3F0D-F8E3-6D151D4389E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18">
            <a:extLst>
              <a:ext uri="{FF2B5EF4-FFF2-40B4-BE49-F238E27FC236}">
                <a16:creationId xmlns:a16="http://schemas.microsoft.com/office/drawing/2014/main" id="{95984A0F-9B10-7557-3E5A-3A870FFBCFB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19">
            <a:extLst>
              <a:ext uri="{FF2B5EF4-FFF2-40B4-BE49-F238E27FC236}">
                <a16:creationId xmlns:a16="http://schemas.microsoft.com/office/drawing/2014/main" id="{7C7446AF-C6EE-CCD0-75CB-55DFDE837F3C}"/>
              </a:ext>
            </a:extLst>
          </p:cNvPr>
          <p:cNvSpPr>
            <a:spLocks noGrp="1" noChangeArrowheads="1"/>
          </p:cNvSpPr>
          <p:nvPr>
            <p:ph type="sldNum" sz="quarter" idx="12"/>
          </p:nvPr>
        </p:nvSpPr>
        <p:spPr>
          <a:ln/>
        </p:spPr>
        <p:txBody>
          <a:bodyPr/>
          <a:lstStyle>
            <a:lvl1pPr>
              <a:defRPr/>
            </a:lvl1pPr>
          </a:lstStyle>
          <a:p>
            <a:pPr>
              <a:defRPr/>
            </a:pPr>
            <a:fld id="{027F3F4C-27ED-45AC-913A-9D41EEA2DC0A}" type="slidenum">
              <a:rPr lang="en-US" altLang="en-US"/>
              <a:pPr>
                <a:defRPr/>
              </a:pPr>
              <a:t>‹#›</a:t>
            </a:fld>
            <a:endParaRPr lang="en-US" altLang="en-US"/>
          </a:p>
        </p:txBody>
      </p:sp>
    </p:spTree>
    <p:extLst>
      <p:ext uri="{BB962C8B-B14F-4D97-AF65-F5344CB8AC3E}">
        <p14:creationId xmlns:p14="http://schemas.microsoft.com/office/powerpoint/2010/main" val="227671762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17">
            <a:extLst>
              <a:ext uri="{FF2B5EF4-FFF2-40B4-BE49-F238E27FC236}">
                <a16:creationId xmlns:a16="http://schemas.microsoft.com/office/drawing/2014/main" id="{8D8C79E7-B7CB-9502-CABE-C80AD0C9EA1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18">
            <a:extLst>
              <a:ext uri="{FF2B5EF4-FFF2-40B4-BE49-F238E27FC236}">
                <a16:creationId xmlns:a16="http://schemas.microsoft.com/office/drawing/2014/main" id="{5D8DED09-DF91-0B82-7B39-6002DF02658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19">
            <a:extLst>
              <a:ext uri="{FF2B5EF4-FFF2-40B4-BE49-F238E27FC236}">
                <a16:creationId xmlns:a16="http://schemas.microsoft.com/office/drawing/2014/main" id="{06182C24-91F2-C82A-62C8-55297EC9CB31}"/>
              </a:ext>
            </a:extLst>
          </p:cNvPr>
          <p:cNvSpPr>
            <a:spLocks noGrp="1" noChangeArrowheads="1"/>
          </p:cNvSpPr>
          <p:nvPr>
            <p:ph type="sldNum" sz="quarter" idx="12"/>
          </p:nvPr>
        </p:nvSpPr>
        <p:spPr>
          <a:ln/>
        </p:spPr>
        <p:txBody>
          <a:bodyPr/>
          <a:lstStyle>
            <a:lvl1pPr>
              <a:defRPr/>
            </a:lvl1pPr>
          </a:lstStyle>
          <a:p>
            <a:pPr>
              <a:defRPr/>
            </a:pPr>
            <a:fld id="{90DBF66E-78D6-41EA-8493-0822C46DE2C6}" type="slidenum">
              <a:rPr lang="en-US" altLang="en-US"/>
              <a:pPr>
                <a:defRPr/>
              </a:pPr>
              <a:t>‹#›</a:t>
            </a:fld>
            <a:endParaRPr lang="en-US" altLang="en-US"/>
          </a:p>
        </p:txBody>
      </p:sp>
    </p:spTree>
    <p:extLst>
      <p:ext uri="{BB962C8B-B14F-4D97-AF65-F5344CB8AC3E}">
        <p14:creationId xmlns:p14="http://schemas.microsoft.com/office/powerpoint/2010/main" val="347446864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17">
            <a:extLst>
              <a:ext uri="{FF2B5EF4-FFF2-40B4-BE49-F238E27FC236}">
                <a16:creationId xmlns:a16="http://schemas.microsoft.com/office/drawing/2014/main" id="{D7ACC740-A1F7-9A96-B297-93E9735137B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18">
            <a:extLst>
              <a:ext uri="{FF2B5EF4-FFF2-40B4-BE49-F238E27FC236}">
                <a16:creationId xmlns:a16="http://schemas.microsoft.com/office/drawing/2014/main" id="{E94292EB-01EE-E12E-07E0-E45A161836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19">
            <a:extLst>
              <a:ext uri="{FF2B5EF4-FFF2-40B4-BE49-F238E27FC236}">
                <a16:creationId xmlns:a16="http://schemas.microsoft.com/office/drawing/2014/main" id="{EED357DA-3728-19FC-273D-8D871C390E77}"/>
              </a:ext>
            </a:extLst>
          </p:cNvPr>
          <p:cNvSpPr>
            <a:spLocks noGrp="1" noChangeArrowheads="1"/>
          </p:cNvSpPr>
          <p:nvPr>
            <p:ph type="sldNum" sz="quarter" idx="12"/>
          </p:nvPr>
        </p:nvSpPr>
        <p:spPr>
          <a:ln/>
        </p:spPr>
        <p:txBody>
          <a:bodyPr/>
          <a:lstStyle>
            <a:lvl1pPr>
              <a:defRPr/>
            </a:lvl1pPr>
          </a:lstStyle>
          <a:p>
            <a:pPr>
              <a:defRPr/>
            </a:pPr>
            <a:fld id="{4B438304-CB23-438F-8723-5D0CFB8D74A7}" type="slidenum">
              <a:rPr lang="en-US" altLang="en-US"/>
              <a:pPr>
                <a:defRPr/>
              </a:pPr>
              <a:t>‹#›</a:t>
            </a:fld>
            <a:endParaRPr lang="en-US" altLang="en-US"/>
          </a:p>
        </p:txBody>
      </p:sp>
    </p:spTree>
    <p:extLst>
      <p:ext uri="{BB962C8B-B14F-4D97-AF65-F5344CB8AC3E}">
        <p14:creationId xmlns:p14="http://schemas.microsoft.com/office/powerpoint/2010/main" val="360806227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a:extLst>
              <a:ext uri="{FF2B5EF4-FFF2-40B4-BE49-F238E27FC236}">
                <a16:creationId xmlns:a16="http://schemas.microsoft.com/office/drawing/2014/main" id="{806D458A-2ABE-3AB2-5B77-372E899EEF8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18">
            <a:extLst>
              <a:ext uri="{FF2B5EF4-FFF2-40B4-BE49-F238E27FC236}">
                <a16:creationId xmlns:a16="http://schemas.microsoft.com/office/drawing/2014/main" id="{060430C4-DD1B-7AA0-1DA6-36D544AB557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19">
            <a:extLst>
              <a:ext uri="{FF2B5EF4-FFF2-40B4-BE49-F238E27FC236}">
                <a16:creationId xmlns:a16="http://schemas.microsoft.com/office/drawing/2014/main" id="{BAF6B34B-F67F-CEA5-CA66-54BB2CC63C49}"/>
              </a:ext>
            </a:extLst>
          </p:cNvPr>
          <p:cNvSpPr>
            <a:spLocks noGrp="1" noChangeArrowheads="1"/>
          </p:cNvSpPr>
          <p:nvPr>
            <p:ph type="sldNum" sz="quarter" idx="12"/>
          </p:nvPr>
        </p:nvSpPr>
        <p:spPr>
          <a:ln/>
        </p:spPr>
        <p:txBody>
          <a:bodyPr/>
          <a:lstStyle>
            <a:lvl1pPr>
              <a:defRPr/>
            </a:lvl1pPr>
          </a:lstStyle>
          <a:p>
            <a:pPr>
              <a:defRPr/>
            </a:pPr>
            <a:fld id="{694496FD-B0BB-4D06-8719-8EF28138F4F4}" type="slidenum">
              <a:rPr lang="en-US" altLang="en-US"/>
              <a:pPr>
                <a:defRPr/>
              </a:pPr>
              <a:t>‹#›</a:t>
            </a:fld>
            <a:endParaRPr lang="en-US" altLang="en-US"/>
          </a:p>
        </p:txBody>
      </p:sp>
    </p:spTree>
    <p:extLst>
      <p:ext uri="{BB962C8B-B14F-4D97-AF65-F5344CB8AC3E}">
        <p14:creationId xmlns:p14="http://schemas.microsoft.com/office/powerpoint/2010/main" val="419216278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257175"/>
            <a:ext cx="1943100" cy="4143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257175"/>
            <a:ext cx="5676900" cy="4143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a:extLst>
              <a:ext uri="{FF2B5EF4-FFF2-40B4-BE49-F238E27FC236}">
                <a16:creationId xmlns:a16="http://schemas.microsoft.com/office/drawing/2014/main" id="{619D38CB-DBF1-8CD5-05C9-57A126D9C41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18">
            <a:extLst>
              <a:ext uri="{FF2B5EF4-FFF2-40B4-BE49-F238E27FC236}">
                <a16:creationId xmlns:a16="http://schemas.microsoft.com/office/drawing/2014/main" id="{27CAE17F-60FF-113F-098F-F34C5380B3C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19">
            <a:extLst>
              <a:ext uri="{FF2B5EF4-FFF2-40B4-BE49-F238E27FC236}">
                <a16:creationId xmlns:a16="http://schemas.microsoft.com/office/drawing/2014/main" id="{746E2548-45DF-745F-0A02-504136B295CB}"/>
              </a:ext>
            </a:extLst>
          </p:cNvPr>
          <p:cNvSpPr>
            <a:spLocks noGrp="1" noChangeArrowheads="1"/>
          </p:cNvSpPr>
          <p:nvPr>
            <p:ph type="sldNum" sz="quarter" idx="12"/>
          </p:nvPr>
        </p:nvSpPr>
        <p:spPr>
          <a:ln/>
        </p:spPr>
        <p:txBody>
          <a:bodyPr/>
          <a:lstStyle>
            <a:lvl1pPr>
              <a:defRPr/>
            </a:lvl1pPr>
          </a:lstStyle>
          <a:p>
            <a:pPr>
              <a:defRPr/>
            </a:pPr>
            <a:fld id="{00635C83-DECD-4FDE-99EC-E24B7B725880}" type="slidenum">
              <a:rPr lang="en-US" altLang="en-US"/>
              <a:pPr>
                <a:defRPr/>
              </a:pPr>
              <a:t>‹#›</a:t>
            </a:fld>
            <a:endParaRPr lang="en-US" altLang="en-US"/>
          </a:p>
        </p:txBody>
      </p:sp>
    </p:spTree>
    <p:extLst>
      <p:ext uri="{BB962C8B-B14F-4D97-AF65-F5344CB8AC3E}">
        <p14:creationId xmlns:p14="http://schemas.microsoft.com/office/powerpoint/2010/main" val="32960957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838200" y="257175"/>
            <a:ext cx="7772400" cy="828675"/>
          </a:xfrm>
        </p:spPr>
        <p:txBody>
          <a:bodyPr/>
          <a:lstStyle/>
          <a:p>
            <a:r>
              <a:rPr lang="en-US"/>
              <a:t>Click to edit Master title style</a:t>
            </a:r>
          </a:p>
        </p:txBody>
      </p:sp>
      <p:sp>
        <p:nvSpPr>
          <p:cNvPr id="3" name="Chart Placeholder 2"/>
          <p:cNvSpPr>
            <a:spLocks noGrp="1"/>
          </p:cNvSpPr>
          <p:nvPr>
            <p:ph type="chart" idx="1"/>
          </p:nvPr>
        </p:nvSpPr>
        <p:spPr>
          <a:xfrm>
            <a:off x="838200" y="1314450"/>
            <a:ext cx="7772400" cy="3086100"/>
          </a:xfrm>
        </p:spPr>
        <p:txBody>
          <a:bodyPr/>
          <a:lstStyle/>
          <a:p>
            <a:pPr lvl="0"/>
            <a:endParaRPr lang="en-US" noProof="0"/>
          </a:p>
        </p:txBody>
      </p:sp>
      <p:sp>
        <p:nvSpPr>
          <p:cNvPr id="4" name="Rectangle 17">
            <a:extLst>
              <a:ext uri="{FF2B5EF4-FFF2-40B4-BE49-F238E27FC236}">
                <a16:creationId xmlns:a16="http://schemas.microsoft.com/office/drawing/2014/main" id="{30232E08-FF98-FE32-D248-C9363CDE3AE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18">
            <a:extLst>
              <a:ext uri="{FF2B5EF4-FFF2-40B4-BE49-F238E27FC236}">
                <a16:creationId xmlns:a16="http://schemas.microsoft.com/office/drawing/2014/main" id="{94EF9A4F-2B3C-D571-719C-0E1B587E132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19">
            <a:extLst>
              <a:ext uri="{FF2B5EF4-FFF2-40B4-BE49-F238E27FC236}">
                <a16:creationId xmlns:a16="http://schemas.microsoft.com/office/drawing/2014/main" id="{EA7BC309-ED5A-704D-5728-0D81E95D2872}"/>
              </a:ext>
            </a:extLst>
          </p:cNvPr>
          <p:cNvSpPr>
            <a:spLocks noGrp="1" noChangeArrowheads="1"/>
          </p:cNvSpPr>
          <p:nvPr>
            <p:ph type="sldNum" sz="quarter" idx="12"/>
          </p:nvPr>
        </p:nvSpPr>
        <p:spPr>
          <a:ln/>
        </p:spPr>
        <p:txBody>
          <a:bodyPr/>
          <a:lstStyle>
            <a:lvl1pPr>
              <a:defRPr/>
            </a:lvl1pPr>
          </a:lstStyle>
          <a:p>
            <a:pPr>
              <a:defRPr/>
            </a:pPr>
            <a:fld id="{042BAC40-7119-4E3E-B6C4-03B49AB4D001}" type="slidenum">
              <a:rPr lang="en-US" altLang="en-US"/>
              <a:pPr>
                <a:defRPr/>
              </a:pPr>
              <a:t>‹#›</a:t>
            </a:fld>
            <a:endParaRPr lang="en-US" altLang="en-US"/>
          </a:p>
        </p:txBody>
      </p:sp>
    </p:spTree>
    <p:extLst>
      <p:ext uri="{BB962C8B-B14F-4D97-AF65-F5344CB8AC3E}">
        <p14:creationId xmlns:p14="http://schemas.microsoft.com/office/powerpoint/2010/main" val="60464884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257175"/>
            <a:ext cx="7772400" cy="828675"/>
          </a:xfrm>
        </p:spPr>
        <p:txBody>
          <a:bodyPr/>
          <a:lstStyle/>
          <a:p>
            <a:r>
              <a:rPr lang="en-US"/>
              <a:t>Click to edit Master title style</a:t>
            </a:r>
          </a:p>
        </p:txBody>
      </p:sp>
      <p:sp>
        <p:nvSpPr>
          <p:cNvPr id="3" name="Text Placeholder 2"/>
          <p:cNvSpPr>
            <a:spLocks noGrp="1"/>
          </p:cNvSpPr>
          <p:nvPr>
            <p:ph type="body" sz="half" idx="1"/>
          </p:nvPr>
        </p:nvSpPr>
        <p:spPr>
          <a:xfrm>
            <a:off x="838200" y="1314450"/>
            <a:ext cx="3810000" cy="3086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314450"/>
            <a:ext cx="3810000" cy="3086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a:extLst>
              <a:ext uri="{FF2B5EF4-FFF2-40B4-BE49-F238E27FC236}">
                <a16:creationId xmlns:a16="http://schemas.microsoft.com/office/drawing/2014/main" id="{18F7D7AA-DBAF-3D31-D254-2A151D49265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18">
            <a:extLst>
              <a:ext uri="{FF2B5EF4-FFF2-40B4-BE49-F238E27FC236}">
                <a16:creationId xmlns:a16="http://schemas.microsoft.com/office/drawing/2014/main" id="{191BE9BC-838A-8533-EEAA-056B400797C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19">
            <a:extLst>
              <a:ext uri="{FF2B5EF4-FFF2-40B4-BE49-F238E27FC236}">
                <a16:creationId xmlns:a16="http://schemas.microsoft.com/office/drawing/2014/main" id="{7D771ECE-C4A3-9135-6884-EC6EB37984E1}"/>
              </a:ext>
            </a:extLst>
          </p:cNvPr>
          <p:cNvSpPr>
            <a:spLocks noGrp="1" noChangeArrowheads="1"/>
          </p:cNvSpPr>
          <p:nvPr>
            <p:ph type="sldNum" sz="quarter" idx="12"/>
          </p:nvPr>
        </p:nvSpPr>
        <p:spPr>
          <a:ln/>
        </p:spPr>
        <p:txBody>
          <a:bodyPr/>
          <a:lstStyle>
            <a:lvl1pPr>
              <a:defRPr/>
            </a:lvl1pPr>
          </a:lstStyle>
          <a:p>
            <a:pPr>
              <a:defRPr/>
            </a:pPr>
            <a:fld id="{2D619E0C-F713-49B4-9740-4EDB74C7922E}" type="slidenum">
              <a:rPr lang="en-US" altLang="en-US"/>
              <a:pPr>
                <a:defRPr/>
              </a:pPr>
              <a:t>‹#›</a:t>
            </a:fld>
            <a:endParaRPr lang="en-US" altLang="en-US"/>
          </a:p>
        </p:txBody>
      </p:sp>
    </p:spTree>
    <p:extLst>
      <p:ext uri="{BB962C8B-B14F-4D97-AF65-F5344CB8AC3E}">
        <p14:creationId xmlns:p14="http://schemas.microsoft.com/office/powerpoint/2010/main" val="365961895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Title only 2">
    <p:bg>
      <p:bgPr>
        <a:solidFill>
          <a:srgbClr val="E4E6F4"/>
        </a:solid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423" name="Google Shape;300;p19"/>
          <p:cNvGrpSpPr/>
          <p:nvPr/>
        </p:nvGrpSpPr>
        <p:grpSpPr>
          <a:xfrm>
            <a:off x="441445" y="461761"/>
            <a:ext cx="8260874" cy="4219977"/>
            <a:chOff x="0" y="0"/>
            <a:chExt cx="8260872" cy="4219975"/>
          </a:xfrm>
        </p:grpSpPr>
        <p:grpSp>
          <p:nvGrpSpPr>
            <p:cNvPr id="411" name="Google Shape;301;p19"/>
            <p:cNvGrpSpPr/>
            <p:nvPr/>
          </p:nvGrpSpPr>
          <p:grpSpPr>
            <a:xfrm>
              <a:off x="6863050" y="3993632"/>
              <a:ext cx="952784" cy="226344"/>
              <a:chOff x="0" y="0"/>
              <a:chExt cx="952783" cy="226343"/>
            </a:xfrm>
          </p:grpSpPr>
          <p:sp>
            <p:nvSpPr>
              <p:cNvPr id="408" name="Google Shape;302;p19"/>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09" name="Google Shape;303;p1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0" name="Google Shape;304;p19"/>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15" name="Google Shape;305;p19"/>
            <p:cNvGrpSpPr/>
            <p:nvPr/>
          </p:nvGrpSpPr>
          <p:grpSpPr>
            <a:xfrm>
              <a:off x="6758564" y="0"/>
              <a:ext cx="771988" cy="183910"/>
              <a:chOff x="0" y="0"/>
              <a:chExt cx="771986" cy="183909"/>
            </a:xfrm>
          </p:grpSpPr>
          <p:sp>
            <p:nvSpPr>
              <p:cNvPr id="412" name="Google Shape;306;p19"/>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3" name="Google Shape;307;p1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4" name="Google Shape;308;p1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18" name="Google Shape;309;p19"/>
            <p:cNvGrpSpPr/>
            <p:nvPr/>
          </p:nvGrpSpPr>
          <p:grpSpPr>
            <a:xfrm>
              <a:off x="7652012" y="2026156"/>
              <a:ext cx="608861" cy="125189"/>
              <a:chOff x="0" y="0"/>
              <a:chExt cx="608860" cy="125187"/>
            </a:xfrm>
          </p:grpSpPr>
          <p:sp>
            <p:nvSpPr>
              <p:cNvPr id="416" name="Google Shape;310;p1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17" name="Google Shape;311;p1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419" name="Google Shape;312;p19"/>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422" name="Google Shape;313;p19"/>
            <p:cNvGrpSpPr/>
            <p:nvPr/>
          </p:nvGrpSpPr>
          <p:grpSpPr>
            <a:xfrm>
              <a:off x="-1" y="946543"/>
              <a:ext cx="504018" cy="125348"/>
              <a:chOff x="0" y="0"/>
              <a:chExt cx="504016" cy="125346"/>
            </a:xfrm>
          </p:grpSpPr>
          <p:sp>
            <p:nvSpPr>
              <p:cNvPr id="420" name="Google Shape;314;p19"/>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21" name="Google Shape;315;p1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2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17">
            <a:extLst>
              <a:ext uri="{FF2B5EF4-FFF2-40B4-BE49-F238E27FC236}">
                <a16:creationId xmlns:a16="http://schemas.microsoft.com/office/drawing/2014/main" id="{E2A24935-784C-D4D6-28AF-503E745B29B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18">
            <a:extLst>
              <a:ext uri="{FF2B5EF4-FFF2-40B4-BE49-F238E27FC236}">
                <a16:creationId xmlns:a16="http://schemas.microsoft.com/office/drawing/2014/main" id="{388A1793-4327-F835-56D5-6E4B4DF8D38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19">
            <a:extLst>
              <a:ext uri="{FF2B5EF4-FFF2-40B4-BE49-F238E27FC236}">
                <a16:creationId xmlns:a16="http://schemas.microsoft.com/office/drawing/2014/main" id="{E5D40C6A-9BD7-4384-634E-8B91E5F4135E}"/>
              </a:ext>
            </a:extLst>
          </p:cNvPr>
          <p:cNvSpPr>
            <a:spLocks noGrp="1" noChangeArrowheads="1"/>
          </p:cNvSpPr>
          <p:nvPr>
            <p:ph type="sldNum" sz="quarter" idx="12"/>
          </p:nvPr>
        </p:nvSpPr>
        <p:spPr>
          <a:ln/>
        </p:spPr>
        <p:txBody>
          <a:bodyPr/>
          <a:lstStyle>
            <a:lvl1pPr>
              <a:defRPr/>
            </a:lvl1pPr>
          </a:lstStyle>
          <a:p>
            <a:pPr>
              <a:defRPr/>
            </a:pPr>
            <a:fld id="{A2561C63-C54C-45B0-91FA-B3C2043F3DA4}" type="slidenum">
              <a:rPr lang="en-US" altLang="en-US"/>
              <a:pPr>
                <a:defRPr/>
              </a:pPr>
              <a:t>‹#›</a:t>
            </a:fld>
            <a:endParaRPr lang="en-US" altLang="en-US"/>
          </a:p>
        </p:txBody>
      </p:sp>
    </p:spTree>
    <p:extLst>
      <p:ext uri="{BB962C8B-B14F-4D97-AF65-F5344CB8AC3E}">
        <p14:creationId xmlns:p14="http://schemas.microsoft.com/office/powerpoint/2010/main" val="322115513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257175" indent="0" algn="ctr">
              <a:buNone/>
              <a:defRPr>
                <a:solidFill>
                  <a:schemeClr val="tx1">
                    <a:tint val="75000"/>
                  </a:schemeClr>
                </a:solidFill>
              </a:defRPr>
            </a:lvl2pPr>
            <a:lvl3pPr marL="514350" indent="0" algn="ctr">
              <a:buNone/>
              <a:defRPr>
                <a:solidFill>
                  <a:schemeClr val="tx1">
                    <a:tint val="75000"/>
                  </a:schemeClr>
                </a:solidFill>
              </a:defRPr>
            </a:lvl3pPr>
            <a:lvl4pPr marL="771525" indent="0" algn="ctr">
              <a:buNone/>
              <a:defRPr>
                <a:solidFill>
                  <a:schemeClr val="tx1">
                    <a:tint val="75000"/>
                  </a:schemeClr>
                </a:solidFill>
              </a:defRPr>
            </a:lvl4pPr>
            <a:lvl5pPr marL="1028700" indent="0" algn="ctr">
              <a:buNone/>
              <a:defRPr>
                <a:solidFill>
                  <a:schemeClr val="tx1">
                    <a:tint val="75000"/>
                  </a:schemeClr>
                </a:solidFill>
              </a:defRPr>
            </a:lvl5pPr>
            <a:lvl6pPr marL="1285875" indent="0" algn="ctr">
              <a:buNone/>
              <a:defRPr>
                <a:solidFill>
                  <a:schemeClr val="tx1">
                    <a:tint val="75000"/>
                  </a:schemeClr>
                </a:solidFill>
              </a:defRPr>
            </a:lvl6pPr>
            <a:lvl7pPr marL="1543050" indent="0" algn="ctr">
              <a:buNone/>
              <a:defRPr>
                <a:solidFill>
                  <a:schemeClr val="tx1">
                    <a:tint val="75000"/>
                  </a:schemeClr>
                </a:solidFill>
              </a:defRPr>
            </a:lvl7pPr>
            <a:lvl8pPr marL="1800225" indent="0" algn="ctr">
              <a:buNone/>
              <a:defRPr>
                <a:solidFill>
                  <a:schemeClr val="tx1">
                    <a:tint val="75000"/>
                  </a:schemeClr>
                </a:solidFill>
              </a:defRPr>
            </a:lvl8pPr>
            <a:lvl9pPr marL="20574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AEE2B4B-3D17-F49D-AE73-17C95A1C6CB2}"/>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0B49B7EC-AAD4-4862-B423-308D84177F4F}" type="datetimeFigureOut">
              <a:rPr lang="en-US"/>
              <a:pPr>
                <a:defRPr/>
              </a:pPr>
              <a:t>9/18/2023</a:t>
            </a:fld>
            <a:endParaRPr lang="en-US"/>
          </a:p>
        </p:txBody>
      </p:sp>
      <p:sp>
        <p:nvSpPr>
          <p:cNvPr id="5" name="Footer Placeholder 4">
            <a:extLst>
              <a:ext uri="{FF2B5EF4-FFF2-40B4-BE49-F238E27FC236}">
                <a16:creationId xmlns:a16="http://schemas.microsoft.com/office/drawing/2014/main" id="{B03AFBF0-73A1-0606-92A7-D70C1C7008E7}"/>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a:extLst>
              <a:ext uri="{FF2B5EF4-FFF2-40B4-BE49-F238E27FC236}">
                <a16:creationId xmlns:a16="http://schemas.microsoft.com/office/drawing/2014/main" id="{F54CA068-AB5B-310F-9606-ED465018A0C4}"/>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09A5BBD0-DB97-4A61-B2BD-C10EE09EF629}" type="slidenum">
              <a:rPr lang="en-US" altLang="en-US"/>
              <a:pPr>
                <a:defRPr/>
              </a:pPr>
              <a:t>‹#›</a:t>
            </a:fld>
            <a:endParaRPr lang="en-US" altLang="en-US"/>
          </a:p>
        </p:txBody>
      </p:sp>
    </p:spTree>
    <p:extLst>
      <p:ext uri="{BB962C8B-B14F-4D97-AF65-F5344CB8AC3E}">
        <p14:creationId xmlns:p14="http://schemas.microsoft.com/office/powerpoint/2010/main" val="62189976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697BF04-A4BA-6F1D-5C1F-D4F4F3C053F4}"/>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2503FED9-D51A-4FFB-AF41-34593001D3F9}" type="datetimeFigureOut">
              <a:rPr lang="en-US"/>
              <a:pPr>
                <a:defRPr/>
              </a:pPr>
              <a:t>9/18/2023</a:t>
            </a:fld>
            <a:endParaRPr lang="en-US"/>
          </a:p>
        </p:txBody>
      </p:sp>
      <p:sp>
        <p:nvSpPr>
          <p:cNvPr id="5" name="Footer Placeholder 4">
            <a:extLst>
              <a:ext uri="{FF2B5EF4-FFF2-40B4-BE49-F238E27FC236}">
                <a16:creationId xmlns:a16="http://schemas.microsoft.com/office/drawing/2014/main" id="{C08CB873-7736-5A79-C1A9-C927BB636584}"/>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a:extLst>
              <a:ext uri="{FF2B5EF4-FFF2-40B4-BE49-F238E27FC236}">
                <a16:creationId xmlns:a16="http://schemas.microsoft.com/office/drawing/2014/main" id="{308B5F02-88F4-EEE7-F912-A8850B545D51}"/>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73E418A8-1936-4CF3-B1DD-C4D225AEAAF9}" type="slidenum">
              <a:rPr lang="en-US" altLang="en-US"/>
              <a:pPr>
                <a:defRPr/>
              </a:pPr>
              <a:t>‹#›</a:t>
            </a:fld>
            <a:endParaRPr lang="en-US" altLang="en-US"/>
          </a:p>
        </p:txBody>
      </p:sp>
    </p:spTree>
    <p:extLst>
      <p:ext uri="{BB962C8B-B14F-4D97-AF65-F5344CB8AC3E}">
        <p14:creationId xmlns:p14="http://schemas.microsoft.com/office/powerpoint/2010/main" val="411663630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7"/>
            <a:ext cx="7772400" cy="1021556"/>
          </a:xfrm>
        </p:spPr>
        <p:txBody>
          <a:bodyPr anchor="t"/>
          <a:lstStyle>
            <a:lvl1pPr algn="l">
              <a:defRPr sz="225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125">
                <a:solidFill>
                  <a:schemeClr val="tx1">
                    <a:tint val="75000"/>
                  </a:schemeClr>
                </a:solidFill>
              </a:defRPr>
            </a:lvl1pPr>
            <a:lvl2pPr marL="257175" indent="0">
              <a:buNone/>
              <a:defRPr sz="1013">
                <a:solidFill>
                  <a:schemeClr val="tx1">
                    <a:tint val="75000"/>
                  </a:schemeClr>
                </a:solidFill>
              </a:defRPr>
            </a:lvl2pPr>
            <a:lvl3pPr marL="514350" indent="0">
              <a:buNone/>
              <a:defRPr sz="900">
                <a:solidFill>
                  <a:schemeClr val="tx1">
                    <a:tint val="75000"/>
                  </a:schemeClr>
                </a:solidFill>
              </a:defRPr>
            </a:lvl3pPr>
            <a:lvl4pPr marL="771525" indent="0">
              <a:buNone/>
              <a:defRPr sz="788">
                <a:solidFill>
                  <a:schemeClr val="tx1">
                    <a:tint val="75000"/>
                  </a:schemeClr>
                </a:solidFill>
              </a:defRPr>
            </a:lvl4pPr>
            <a:lvl5pPr marL="1028700" indent="0">
              <a:buNone/>
              <a:defRPr sz="788">
                <a:solidFill>
                  <a:schemeClr val="tx1">
                    <a:tint val="75000"/>
                  </a:schemeClr>
                </a:solidFill>
              </a:defRPr>
            </a:lvl5pPr>
            <a:lvl6pPr marL="1285875" indent="0">
              <a:buNone/>
              <a:defRPr sz="788">
                <a:solidFill>
                  <a:schemeClr val="tx1">
                    <a:tint val="75000"/>
                  </a:schemeClr>
                </a:solidFill>
              </a:defRPr>
            </a:lvl6pPr>
            <a:lvl7pPr marL="1543050" indent="0">
              <a:buNone/>
              <a:defRPr sz="788">
                <a:solidFill>
                  <a:schemeClr val="tx1">
                    <a:tint val="75000"/>
                  </a:schemeClr>
                </a:solidFill>
              </a:defRPr>
            </a:lvl7pPr>
            <a:lvl8pPr marL="1800225" indent="0">
              <a:buNone/>
              <a:defRPr sz="788">
                <a:solidFill>
                  <a:schemeClr val="tx1">
                    <a:tint val="75000"/>
                  </a:schemeClr>
                </a:solidFill>
              </a:defRPr>
            </a:lvl8pPr>
            <a:lvl9pPr marL="2057400" indent="0">
              <a:buNone/>
              <a:defRPr sz="788">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9ADB883-F5BC-B6B6-76F4-775BF609B8AA}"/>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74EF0E23-3744-4E0E-BE07-85568980F04B}" type="datetimeFigureOut">
              <a:rPr lang="en-US"/>
              <a:pPr>
                <a:defRPr/>
              </a:pPr>
              <a:t>9/18/2023</a:t>
            </a:fld>
            <a:endParaRPr lang="en-US"/>
          </a:p>
        </p:txBody>
      </p:sp>
      <p:sp>
        <p:nvSpPr>
          <p:cNvPr id="5" name="Footer Placeholder 4">
            <a:extLst>
              <a:ext uri="{FF2B5EF4-FFF2-40B4-BE49-F238E27FC236}">
                <a16:creationId xmlns:a16="http://schemas.microsoft.com/office/drawing/2014/main" id="{E6ABC724-8C27-B86A-3079-2B2D4974E43A}"/>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a:extLst>
              <a:ext uri="{FF2B5EF4-FFF2-40B4-BE49-F238E27FC236}">
                <a16:creationId xmlns:a16="http://schemas.microsoft.com/office/drawing/2014/main" id="{008AFE50-C371-B561-2D3C-84FB5B299924}"/>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6A3E17B1-0156-43B9-9279-887FCF91CC6C}" type="slidenum">
              <a:rPr lang="en-US" altLang="en-US"/>
              <a:pPr>
                <a:defRPr/>
              </a:pPr>
              <a:t>‹#›</a:t>
            </a:fld>
            <a:endParaRPr lang="en-US" altLang="en-US"/>
          </a:p>
        </p:txBody>
      </p:sp>
    </p:spTree>
    <p:extLst>
      <p:ext uri="{BB962C8B-B14F-4D97-AF65-F5344CB8AC3E}">
        <p14:creationId xmlns:p14="http://schemas.microsoft.com/office/powerpoint/2010/main" val="351009175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2"/>
            <a:ext cx="4038600" cy="3394472"/>
          </a:xfrm>
        </p:spPr>
        <p:txBody>
          <a:bodyPr/>
          <a:lstStyle>
            <a:lvl1pPr>
              <a:defRPr sz="1575"/>
            </a:lvl1pPr>
            <a:lvl2pPr>
              <a:defRPr sz="1350"/>
            </a:lvl2pPr>
            <a:lvl3pPr>
              <a:defRPr sz="1125"/>
            </a:lvl3pPr>
            <a:lvl4pPr>
              <a:defRPr sz="1013"/>
            </a:lvl4pPr>
            <a:lvl5pPr>
              <a:defRPr sz="1013"/>
            </a:lvl5pPr>
            <a:lvl6pPr>
              <a:defRPr sz="1013"/>
            </a:lvl6pPr>
            <a:lvl7pPr>
              <a:defRPr sz="1013"/>
            </a:lvl7pPr>
            <a:lvl8pPr>
              <a:defRPr sz="1013"/>
            </a:lvl8pPr>
            <a:lvl9pPr>
              <a:defRPr sz="101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2"/>
            <a:ext cx="4038600" cy="3394472"/>
          </a:xfrm>
        </p:spPr>
        <p:txBody>
          <a:bodyPr/>
          <a:lstStyle>
            <a:lvl1pPr>
              <a:defRPr sz="1575"/>
            </a:lvl1pPr>
            <a:lvl2pPr>
              <a:defRPr sz="1350"/>
            </a:lvl2pPr>
            <a:lvl3pPr>
              <a:defRPr sz="1125"/>
            </a:lvl3pPr>
            <a:lvl4pPr>
              <a:defRPr sz="1013"/>
            </a:lvl4pPr>
            <a:lvl5pPr>
              <a:defRPr sz="1013"/>
            </a:lvl5pPr>
            <a:lvl6pPr>
              <a:defRPr sz="1013"/>
            </a:lvl6pPr>
            <a:lvl7pPr>
              <a:defRPr sz="1013"/>
            </a:lvl7pPr>
            <a:lvl8pPr>
              <a:defRPr sz="1013"/>
            </a:lvl8pPr>
            <a:lvl9pPr>
              <a:defRPr sz="101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D6344AF-82ED-95BC-09AF-72EA4153B814}"/>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03B8208A-CA5B-43A3-B8F6-1B51C74C40DF}" type="datetimeFigureOut">
              <a:rPr lang="en-US"/>
              <a:pPr>
                <a:defRPr/>
              </a:pPr>
              <a:t>9/18/2023</a:t>
            </a:fld>
            <a:endParaRPr lang="en-US"/>
          </a:p>
        </p:txBody>
      </p:sp>
      <p:sp>
        <p:nvSpPr>
          <p:cNvPr id="6" name="Footer Placeholder 5">
            <a:extLst>
              <a:ext uri="{FF2B5EF4-FFF2-40B4-BE49-F238E27FC236}">
                <a16:creationId xmlns:a16="http://schemas.microsoft.com/office/drawing/2014/main" id="{674B0F24-B087-0942-ABED-7DF71B848A2C}"/>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7" name="Slide Number Placeholder 6">
            <a:extLst>
              <a:ext uri="{FF2B5EF4-FFF2-40B4-BE49-F238E27FC236}">
                <a16:creationId xmlns:a16="http://schemas.microsoft.com/office/drawing/2014/main" id="{8966DF2F-E394-2F85-2726-F4D188871728}"/>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9CF3F5C0-E014-47EF-8453-DECBAB89A4AF}" type="slidenum">
              <a:rPr lang="en-US" altLang="en-US"/>
              <a:pPr>
                <a:defRPr/>
              </a:pPr>
              <a:t>‹#›</a:t>
            </a:fld>
            <a:endParaRPr lang="en-US" altLang="en-US"/>
          </a:p>
        </p:txBody>
      </p:sp>
    </p:spTree>
    <p:extLst>
      <p:ext uri="{BB962C8B-B14F-4D97-AF65-F5344CB8AC3E}">
        <p14:creationId xmlns:p14="http://schemas.microsoft.com/office/powerpoint/2010/main" val="389969034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E29AE77-0ACE-376C-3827-5684EEF14150}"/>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9B0C48F8-F0F9-4E7C-85C6-405C172A1553}" type="datetimeFigureOut">
              <a:rPr lang="en-US"/>
              <a:pPr>
                <a:defRPr/>
              </a:pPr>
              <a:t>9/18/2023</a:t>
            </a:fld>
            <a:endParaRPr lang="en-US"/>
          </a:p>
        </p:txBody>
      </p:sp>
      <p:sp>
        <p:nvSpPr>
          <p:cNvPr id="8" name="Footer Placeholder 7">
            <a:extLst>
              <a:ext uri="{FF2B5EF4-FFF2-40B4-BE49-F238E27FC236}">
                <a16:creationId xmlns:a16="http://schemas.microsoft.com/office/drawing/2014/main" id="{412DA19C-B382-BEC8-E230-B474AEC99AEC}"/>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9" name="Slide Number Placeholder 8">
            <a:extLst>
              <a:ext uri="{FF2B5EF4-FFF2-40B4-BE49-F238E27FC236}">
                <a16:creationId xmlns:a16="http://schemas.microsoft.com/office/drawing/2014/main" id="{D03D81F5-6BF3-8226-57B9-80B987DEDD81}"/>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09F20E94-CA2D-42A3-B006-28EF7BE0216D}" type="slidenum">
              <a:rPr lang="en-US" altLang="en-US"/>
              <a:pPr>
                <a:defRPr/>
              </a:pPr>
              <a:t>‹#›</a:t>
            </a:fld>
            <a:endParaRPr lang="en-US" altLang="en-US"/>
          </a:p>
        </p:txBody>
      </p:sp>
    </p:spTree>
    <p:extLst>
      <p:ext uri="{BB962C8B-B14F-4D97-AF65-F5344CB8AC3E}">
        <p14:creationId xmlns:p14="http://schemas.microsoft.com/office/powerpoint/2010/main" val="38432994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2A8F2233-FF05-4A8D-331C-006A8671A0E7}"/>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499AC60C-1AA7-4832-BEF3-C29DF263D48F}" type="datetimeFigureOut">
              <a:rPr lang="en-US"/>
              <a:pPr>
                <a:defRPr/>
              </a:pPr>
              <a:t>9/18/2023</a:t>
            </a:fld>
            <a:endParaRPr lang="en-US"/>
          </a:p>
        </p:txBody>
      </p:sp>
      <p:sp>
        <p:nvSpPr>
          <p:cNvPr id="4" name="Footer Placeholder 3">
            <a:extLst>
              <a:ext uri="{FF2B5EF4-FFF2-40B4-BE49-F238E27FC236}">
                <a16:creationId xmlns:a16="http://schemas.microsoft.com/office/drawing/2014/main" id="{81F3EF21-424E-17D1-6A34-DF652A7170F1}"/>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5" name="Slide Number Placeholder 4">
            <a:extLst>
              <a:ext uri="{FF2B5EF4-FFF2-40B4-BE49-F238E27FC236}">
                <a16:creationId xmlns:a16="http://schemas.microsoft.com/office/drawing/2014/main" id="{217280FF-F668-7254-C827-DF20CF3265FD}"/>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EA7563DA-BDEA-4256-B540-64E8A692BD3A}" type="slidenum">
              <a:rPr lang="en-US" altLang="en-US"/>
              <a:pPr>
                <a:defRPr/>
              </a:pPr>
              <a:t>‹#›</a:t>
            </a:fld>
            <a:endParaRPr lang="en-US" altLang="en-US"/>
          </a:p>
        </p:txBody>
      </p:sp>
    </p:spTree>
    <p:extLst>
      <p:ext uri="{BB962C8B-B14F-4D97-AF65-F5344CB8AC3E}">
        <p14:creationId xmlns:p14="http://schemas.microsoft.com/office/powerpoint/2010/main" val="40612378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B42F856-7AAC-A933-634A-732C16AEF9A8}"/>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632A789E-F7AA-4B6A-BC06-B090B7E2E56A}" type="datetimeFigureOut">
              <a:rPr lang="en-US"/>
              <a:pPr>
                <a:defRPr/>
              </a:pPr>
              <a:t>9/18/2023</a:t>
            </a:fld>
            <a:endParaRPr lang="en-US"/>
          </a:p>
        </p:txBody>
      </p:sp>
      <p:sp>
        <p:nvSpPr>
          <p:cNvPr id="3" name="Footer Placeholder 2">
            <a:extLst>
              <a:ext uri="{FF2B5EF4-FFF2-40B4-BE49-F238E27FC236}">
                <a16:creationId xmlns:a16="http://schemas.microsoft.com/office/drawing/2014/main" id="{FE7BF10B-0BA8-E616-625F-710730AC3BB8}"/>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4" name="Slide Number Placeholder 3">
            <a:extLst>
              <a:ext uri="{FF2B5EF4-FFF2-40B4-BE49-F238E27FC236}">
                <a16:creationId xmlns:a16="http://schemas.microsoft.com/office/drawing/2014/main" id="{CD278F46-BDBA-B723-6136-5272E27A6292}"/>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87FECEF9-B422-4C92-9351-6C7EB0FDAFD0}" type="slidenum">
              <a:rPr lang="en-US" altLang="en-US"/>
              <a:pPr>
                <a:defRPr/>
              </a:pPr>
              <a:t>‹#›</a:t>
            </a:fld>
            <a:endParaRPr lang="en-US" altLang="en-US"/>
          </a:p>
        </p:txBody>
      </p:sp>
    </p:spTree>
    <p:extLst>
      <p:ext uri="{BB962C8B-B14F-4D97-AF65-F5344CB8AC3E}">
        <p14:creationId xmlns:p14="http://schemas.microsoft.com/office/powerpoint/2010/main" val="420640181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125"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7"/>
            <a:ext cx="3008313" cy="3518297"/>
          </a:xfrm>
        </p:spPr>
        <p:txBody>
          <a:bodyPr/>
          <a:lstStyle>
            <a:lvl1pPr marL="0" indent="0">
              <a:buNone/>
              <a:defRPr sz="788"/>
            </a:lvl1pPr>
            <a:lvl2pPr marL="257175" indent="0">
              <a:buNone/>
              <a:defRPr sz="675"/>
            </a:lvl2pPr>
            <a:lvl3pPr marL="514350" indent="0">
              <a:buNone/>
              <a:defRPr sz="563"/>
            </a:lvl3pPr>
            <a:lvl4pPr marL="771525" indent="0">
              <a:buNone/>
              <a:defRPr sz="506"/>
            </a:lvl4pPr>
            <a:lvl5pPr marL="1028700" indent="0">
              <a:buNone/>
              <a:defRPr sz="506"/>
            </a:lvl5pPr>
            <a:lvl6pPr marL="1285875" indent="0">
              <a:buNone/>
              <a:defRPr sz="506"/>
            </a:lvl6pPr>
            <a:lvl7pPr marL="1543050" indent="0">
              <a:buNone/>
              <a:defRPr sz="506"/>
            </a:lvl7pPr>
            <a:lvl8pPr marL="1800225" indent="0">
              <a:buNone/>
              <a:defRPr sz="506"/>
            </a:lvl8pPr>
            <a:lvl9pPr marL="2057400" indent="0">
              <a:buNone/>
              <a:defRPr sz="506"/>
            </a:lvl9pPr>
          </a:lstStyle>
          <a:p>
            <a:pPr lvl="0"/>
            <a:r>
              <a:rPr lang="en-US"/>
              <a:t>Click to edit Master text styles</a:t>
            </a:r>
          </a:p>
        </p:txBody>
      </p:sp>
      <p:sp>
        <p:nvSpPr>
          <p:cNvPr id="5" name="Date Placeholder 4">
            <a:extLst>
              <a:ext uri="{FF2B5EF4-FFF2-40B4-BE49-F238E27FC236}">
                <a16:creationId xmlns:a16="http://schemas.microsoft.com/office/drawing/2014/main" id="{A1F1595A-0C17-AFD3-EE81-C755DBA8B3C4}"/>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970AF7CA-8BAC-4468-90B9-CABF6108D635}" type="datetimeFigureOut">
              <a:rPr lang="en-US"/>
              <a:pPr>
                <a:defRPr/>
              </a:pPr>
              <a:t>9/18/2023</a:t>
            </a:fld>
            <a:endParaRPr lang="en-US"/>
          </a:p>
        </p:txBody>
      </p:sp>
      <p:sp>
        <p:nvSpPr>
          <p:cNvPr id="6" name="Footer Placeholder 5">
            <a:extLst>
              <a:ext uri="{FF2B5EF4-FFF2-40B4-BE49-F238E27FC236}">
                <a16:creationId xmlns:a16="http://schemas.microsoft.com/office/drawing/2014/main" id="{166FBA83-85D1-3E5D-6371-25C3523F6D31}"/>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7" name="Slide Number Placeholder 6">
            <a:extLst>
              <a:ext uri="{FF2B5EF4-FFF2-40B4-BE49-F238E27FC236}">
                <a16:creationId xmlns:a16="http://schemas.microsoft.com/office/drawing/2014/main" id="{047D85ED-26BD-85C1-F6C9-75B348F44D9F}"/>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305F7BD0-633A-4A4F-8ABB-87AFF4FCB60E}" type="slidenum">
              <a:rPr lang="en-US" altLang="en-US"/>
              <a:pPr>
                <a:defRPr/>
              </a:pPr>
              <a:t>‹#›</a:t>
            </a:fld>
            <a:endParaRPr lang="en-US" altLang="en-US"/>
          </a:p>
        </p:txBody>
      </p:sp>
    </p:spTree>
    <p:extLst>
      <p:ext uri="{BB962C8B-B14F-4D97-AF65-F5344CB8AC3E}">
        <p14:creationId xmlns:p14="http://schemas.microsoft.com/office/powerpoint/2010/main" val="207358953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125"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rtlCol="0">
            <a:normAutofit/>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788"/>
            </a:lvl1pPr>
            <a:lvl2pPr marL="257175" indent="0">
              <a:buNone/>
              <a:defRPr sz="675"/>
            </a:lvl2pPr>
            <a:lvl3pPr marL="514350" indent="0">
              <a:buNone/>
              <a:defRPr sz="563"/>
            </a:lvl3pPr>
            <a:lvl4pPr marL="771525" indent="0">
              <a:buNone/>
              <a:defRPr sz="506"/>
            </a:lvl4pPr>
            <a:lvl5pPr marL="1028700" indent="0">
              <a:buNone/>
              <a:defRPr sz="506"/>
            </a:lvl5pPr>
            <a:lvl6pPr marL="1285875" indent="0">
              <a:buNone/>
              <a:defRPr sz="506"/>
            </a:lvl6pPr>
            <a:lvl7pPr marL="1543050" indent="0">
              <a:buNone/>
              <a:defRPr sz="506"/>
            </a:lvl7pPr>
            <a:lvl8pPr marL="1800225" indent="0">
              <a:buNone/>
              <a:defRPr sz="506"/>
            </a:lvl8pPr>
            <a:lvl9pPr marL="2057400" indent="0">
              <a:buNone/>
              <a:defRPr sz="506"/>
            </a:lvl9pPr>
          </a:lstStyle>
          <a:p>
            <a:pPr lvl="0"/>
            <a:r>
              <a:rPr lang="en-US"/>
              <a:t>Click to edit Master text styles</a:t>
            </a:r>
          </a:p>
        </p:txBody>
      </p:sp>
      <p:sp>
        <p:nvSpPr>
          <p:cNvPr id="5" name="Date Placeholder 4">
            <a:extLst>
              <a:ext uri="{FF2B5EF4-FFF2-40B4-BE49-F238E27FC236}">
                <a16:creationId xmlns:a16="http://schemas.microsoft.com/office/drawing/2014/main" id="{7AB34E12-DF8C-41B1-86E5-586648AFA384}"/>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71CBBC4B-C70D-48CF-BEFB-8D7E27CAAAAF}" type="datetimeFigureOut">
              <a:rPr lang="en-US"/>
              <a:pPr>
                <a:defRPr/>
              </a:pPr>
              <a:t>9/18/2023</a:t>
            </a:fld>
            <a:endParaRPr lang="en-US"/>
          </a:p>
        </p:txBody>
      </p:sp>
      <p:sp>
        <p:nvSpPr>
          <p:cNvPr id="6" name="Footer Placeholder 5">
            <a:extLst>
              <a:ext uri="{FF2B5EF4-FFF2-40B4-BE49-F238E27FC236}">
                <a16:creationId xmlns:a16="http://schemas.microsoft.com/office/drawing/2014/main" id="{88334BF7-FEDD-9598-166A-62BDFEBC1F7C}"/>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7" name="Slide Number Placeholder 6">
            <a:extLst>
              <a:ext uri="{FF2B5EF4-FFF2-40B4-BE49-F238E27FC236}">
                <a16:creationId xmlns:a16="http://schemas.microsoft.com/office/drawing/2014/main" id="{29630CA4-7FD9-730C-7FB2-3303637A2332}"/>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836DF710-E3C3-44A4-95E1-C1254EAABCE2}" type="slidenum">
              <a:rPr lang="en-US" altLang="en-US"/>
              <a:pPr>
                <a:defRPr/>
              </a:pPr>
              <a:t>‹#›</a:t>
            </a:fld>
            <a:endParaRPr lang="en-US" altLang="en-US"/>
          </a:p>
        </p:txBody>
      </p:sp>
    </p:spTree>
    <p:extLst>
      <p:ext uri="{BB962C8B-B14F-4D97-AF65-F5344CB8AC3E}">
        <p14:creationId xmlns:p14="http://schemas.microsoft.com/office/powerpoint/2010/main" val="24608056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itle and four columns">
    <p:bg>
      <p:bgPr>
        <a:solidFill>
          <a:srgbClr val="E4E6F4"/>
        </a:solidFill>
        <a:effectLst/>
      </p:bgPr>
    </p:bg>
    <p:spTree>
      <p:nvGrpSpPr>
        <p:cNvPr id="1" name=""/>
        <p:cNvGrpSpPr/>
        <p:nvPr/>
      </p:nvGrpSpPr>
      <p:grpSpPr>
        <a:xfrm>
          <a:off x="0" y="0"/>
          <a:ext cx="0" cy="0"/>
          <a:chOff x="0" y="0"/>
          <a:chExt cx="0" cy="0"/>
        </a:xfrm>
      </p:grpSpPr>
      <p:sp>
        <p:nvSpPr>
          <p:cNvPr id="431" name="Title Text"/>
          <p:cNvSpPr txBox="1">
            <a:spLocks noGrp="1"/>
          </p:cNvSpPr>
          <p:nvPr>
            <p:ph type="title"/>
          </p:nvPr>
        </p:nvSpPr>
        <p:spPr>
          <a:xfrm>
            <a:off x="719999" y="767099"/>
            <a:ext cx="37044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432" name="Body Level One…"/>
          <p:cNvSpPr txBox="1">
            <a:spLocks noGrp="1"/>
          </p:cNvSpPr>
          <p:nvPr>
            <p:ph type="body" sz="quarter" idx="1"/>
          </p:nvPr>
        </p:nvSpPr>
        <p:spPr>
          <a:xfrm>
            <a:off x="719999" y="2128950"/>
            <a:ext cx="1760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440" name="Google Shape;326;p20"/>
          <p:cNvGrpSpPr/>
          <p:nvPr/>
        </p:nvGrpSpPr>
        <p:grpSpPr>
          <a:xfrm>
            <a:off x="-326241" y="299976"/>
            <a:ext cx="1416106" cy="4543509"/>
            <a:chOff x="0" y="0"/>
            <a:chExt cx="1416104" cy="4543507"/>
          </a:xfrm>
        </p:grpSpPr>
        <p:grpSp>
          <p:nvGrpSpPr>
            <p:cNvPr id="436" name="Google Shape;327;p20"/>
            <p:cNvGrpSpPr/>
            <p:nvPr/>
          </p:nvGrpSpPr>
          <p:grpSpPr>
            <a:xfrm>
              <a:off x="-1" y="4317164"/>
              <a:ext cx="952785" cy="226344"/>
              <a:chOff x="0" y="0"/>
              <a:chExt cx="952783" cy="226343"/>
            </a:xfrm>
          </p:grpSpPr>
          <p:sp>
            <p:nvSpPr>
              <p:cNvPr id="433" name="Google Shape;328;p2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34" name="Google Shape;329;p2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35" name="Google Shape;330;p2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39" name="Google Shape;331;p20"/>
            <p:cNvGrpSpPr/>
            <p:nvPr/>
          </p:nvGrpSpPr>
          <p:grpSpPr>
            <a:xfrm>
              <a:off x="912087" y="0"/>
              <a:ext cx="504018" cy="125348"/>
              <a:chOff x="0" y="0"/>
              <a:chExt cx="504016" cy="125347"/>
            </a:xfrm>
          </p:grpSpPr>
          <p:sp>
            <p:nvSpPr>
              <p:cNvPr id="437" name="Google Shape;332;p2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38" name="Google Shape;333;p2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466B685-C770-67DB-EB02-E7BEAA34BFC8}"/>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778A2B03-6389-4C06-A234-AE483112E5A7}" type="datetimeFigureOut">
              <a:rPr lang="en-US"/>
              <a:pPr>
                <a:defRPr/>
              </a:pPr>
              <a:t>9/18/2023</a:t>
            </a:fld>
            <a:endParaRPr lang="en-US"/>
          </a:p>
        </p:txBody>
      </p:sp>
      <p:sp>
        <p:nvSpPr>
          <p:cNvPr id="5" name="Footer Placeholder 4">
            <a:extLst>
              <a:ext uri="{FF2B5EF4-FFF2-40B4-BE49-F238E27FC236}">
                <a16:creationId xmlns:a16="http://schemas.microsoft.com/office/drawing/2014/main" id="{AAD806DE-80B2-8C43-CCCD-CD58F70067DF}"/>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a:extLst>
              <a:ext uri="{FF2B5EF4-FFF2-40B4-BE49-F238E27FC236}">
                <a16:creationId xmlns:a16="http://schemas.microsoft.com/office/drawing/2014/main" id="{CA5CE14C-44F5-F632-A74E-7462C1CAB135}"/>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23FF61B1-6C15-411C-8EE3-21ED5C259B45}" type="slidenum">
              <a:rPr lang="en-US" altLang="en-US"/>
              <a:pPr>
                <a:defRPr/>
              </a:pPr>
              <a:t>‹#›</a:t>
            </a:fld>
            <a:endParaRPr lang="en-US" altLang="en-US"/>
          </a:p>
        </p:txBody>
      </p:sp>
    </p:spTree>
    <p:extLst>
      <p:ext uri="{BB962C8B-B14F-4D97-AF65-F5344CB8AC3E}">
        <p14:creationId xmlns:p14="http://schemas.microsoft.com/office/powerpoint/2010/main" val="294776017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70403EA-613A-5578-FE9E-AA19A895B627}"/>
              </a:ext>
            </a:extLst>
          </p:cNvPr>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FC68A419-0A21-44C9-877B-CD0FCD26D05F}" type="datetimeFigureOut">
              <a:rPr lang="en-US"/>
              <a:pPr>
                <a:defRPr/>
              </a:pPr>
              <a:t>9/18/2023</a:t>
            </a:fld>
            <a:endParaRPr lang="en-US"/>
          </a:p>
        </p:txBody>
      </p:sp>
      <p:sp>
        <p:nvSpPr>
          <p:cNvPr id="5" name="Footer Placeholder 4">
            <a:extLst>
              <a:ext uri="{FF2B5EF4-FFF2-40B4-BE49-F238E27FC236}">
                <a16:creationId xmlns:a16="http://schemas.microsoft.com/office/drawing/2014/main" id="{83825CB3-65C6-6149-9F23-7EFDE002504C}"/>
              </a:ext>
            </a:extLst>
          </p:cNvPr>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a:extLst>
              <a:ext uri="{FF2B5EF4-FFF2-40B4-BE49-F238E27FC236}">
                <a16:creationId xmlns:a16="http://schemas.microsoft.com/office/drawing/2014/main" id="{17968204-95B0-935C-9227-11E84761F8DF}"/>
              </a:ext>
            </a:extLst>
          </p:cNvPr>
          <p:cNvSpPr>
            <a:spLocks noGrp="1"/>
          </p:cNvSpPr>
          <p:nvPr>
            <p:ph type="sldNum" sz="quarter" idx="12"/>
          </p:nvPr>
        </p:nvSpPr>
        <p:spPr/>
        <p:txBody>
          <a:bodyPr/>
          <a:lstStyle>
            <a:lvl1pPr eaLnBrk="0" hangingPunct="0">
              <a:defRPr smtClean="0">
                <a:latin typeface="Arial" panose="020B0604020202020204" pitchFamily="34" charset="0"/>
              </a:defRPr>
            </a:lvl1pPr>
          </a:lstStyle>
          <a:p>
            <a:pPr>
              <a:defRPr/>
            </a:pPr>
            <a:fld id="{76DACBD8-7677-4812-B739-D3144A2ED5E5}" type="slidenum">
              <a:rPr lang="en-US" altLang="en-US"/>
              <a:pPr>
                <a:defRPr/>
              </a:pPr>
              <a:t>‹#›</a:t>
            </a:fld>
            <a:endParaRPr lang="en-US" altLang="en-US"/>
          </a:p>
        </p:txBody>
      </p:sp>
    </p:spTree>
    <p:extLst>
      <p:ext uri="{BB962C8B-B14F-4D97-AF65-F5344CB8AC3E}">
        <p14:creationId xmlns:p14="http://schemas.microsoft.com/office/powerpoint/2010/main" val="416138324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DE26AD-07A2-4E28-A269-39B71FAD8866}" type="slidenum">
              <a:rPr lang="en-US"/>
              <a:pPr>
                <a:defRPr/>
              </a:pPr>
              <a:t>‹#›</a:t>
            </a:fld>
            <a:endParaRPr lang="en-US"/>
          </a:p>
        </p:txBody>
      </p:sp>
    </p:spTree>
    <p:extLst>
      <p:ext uri="{BB962C8B-B14F-4D97-AF65-F5344CB8AC3E}">
        <p14:creationId xmlns:p14="http://schemas.microsoft.com/office/powerpoint/2010/main" val="345500113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4AFA18-86E3-4B61-8BFE-FFC73AF7BCFC}" type="slidenum">
              <a:rPr lang="en-US"/>
              <a:pPr>
                <a:defRPr/>
              </a:pPr>
              <a:t>‹#›</a:t>
            </a:fld>
            <a:endParaRPr lang="en-US"/>
          </a:p>
        </p:txBody>
      </p:sp>
    </p:spTree>
    <p:extLst>
      <p:ext uri="{BB962C8B-B14F-4D97-AF65-F5344CB8AC3E}">
        <p14:creationId xmlns:p14="http://schemas.microsoft.com/office/powerpoint/2010/main" val="300862311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01186E6-64E8-41D2-98A6-0DE7060A442D}" type="slidenum">
              <a:rPr lang="en-US"/>
              <a:pPr>
                <a:defRPr/>
              </a:pPr>
              <a:t>‹#›</a:t>
            </a:fld>
            <a:endParaRPr lang="en-US"/>
          </a:p>
        </p:txBody>
      </p:sp>
    </p:spTree>
    <p:extLst>
      <p:ext uri="{BB962C8B-B14F-4D97-AF65-F5344CB8AC3E}">
        <p14:creationId xmlns:p14="http://schemas.microsoft.com/office/powerpoint/2010/main" val="382672328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F4EA4DF-CFB2-4E66-845F-BC19C70CB986}" type="slidenum">
              <a:rPr lang="en-US"/>
              <a:pPr>
                <a:defRPr/>
              </a:pPr>
              <a:t>‹#›</a:t>
            </a:fld>
            <a:endParaRPr lang="en-US"/>
          </a:p>
        </p:txBody>
      </p:sp>
    </p:spTree>
    <p:extLst>
      <p:ext uri="{BB962C8B-B14F-4D97-AF65-F5344CB8AC3E}">
        <p14:creationId xmlns:p14="http://schemas.microsoft.com/office/powerpoint/2010/main" val="242081137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B9AC44C-C099-4170-B34C-B67FD73C4E8C}" type="slidenum">
              <a:rPr lang="en-US"/>
              <a:pPr>
                <a:defRPr/>
              </a:pPr>
              <a:t>‹#›</a:t>
            </a:fld>
            <a:endParaRPr lang="en-US"/>
          </a:p>
        </p:txBody>
      </p:sp>
    </p:spTree>
    <p:extLst>
      <p:ext uri="{BB962C8B-B14F-4D97-AF65-F5344CB8AC3E}">
        <p14:creationId xmlns:p14="http://schemas.microsoft.com/office/powerpoint/2010/main" val="141773258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78B27C7-A8BC-4364-880F-2232B6F982A7}" type="slidenum">
              <a:rPr lang="en-US"/>
              <a:pPr>
                <a:defRPr/>
              </a:pPr>
              <a:t>‹#›</a:t>
            </a:fld>
            <a:endParaRPr lang="en-US"/>
          </a:p>
        </p:txBody>
      </p:sp>
    </p:spTree>
    <p:extLst>
      <p:ext uri="{BB962C8B-B14F-4D97-AF65-F5344CB8AC3E}">
        <p14:creationId xmlns:p14="http://schemas.microsoft.com/office/powerpoint/2010/main" val="234853417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2BA5F63-F2DF-4EDF-83AD-D1EBA6DFC705}" type="slidenum">
              <a:rPr lang="en-US"/>
              <a:pPr>
                <a:defRPr/>
              </a:pPr>
              <a:t>‹#›</a:t>
            </a:fld>
            <a:endParaRPr lang="en-US"/>
          </a:p>
        </p:txBody>
      </p:sp>
    </p:spTree>
    <p:extLst>
      <p:ext uri="{BB962C8B-B14F-4D97-AF65-F5344CB8AC3E}">
        <p14:creationId xmlns:p14="http://schemas.microsoft.com/office/powerpoint/2010/main" val="166262148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384E6F2-8E4A-4128-B63A-1118FF38B207}" type="slidenum">
              <a:rPr lang="en-US"/>
              <a:pPr>
                <a:defRPr/>
              </a:pPr>
              <a:t>‹#›</a:t>
            </a:fld>
            <a:endParaRPr lang="en-US"/>
          </a:p>
        </p:txBody>
      </p:sp>
    </p:spTree>
    <p:extLst>
      <p:ext uri="{BB962C8B-B14F-4D97-AF65-F5344CB8AC3E}">
        <p14:creationId xmlns:p14="http://schemas.microsoft.com/office/powerpoint/2010/main" val="2605131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Title only 4">
    <p:bg>
      <p:bgPr>
        <a:solidFill>
          <a:srgbClr val="E4E6F4"/>
        </a:solidFill>
        <a:effectLst/>
      </p:bgPr>
    </p:bg>
    <p:spTree>
      <p:nvGrpSpPr>
        <p:cNvPr id="1" name=""/>
        <p:cNvGrpSpPr/>
        <p:nvPr/>
      </p:nvGrpSpPr>
      <p:grpSpPr>
        <a:xfrm>
          <a:off x="0" y="0"/>
          <a:ext cx="0" cy="0"/>
          <a:chOff x="0" y="0"/>
          <a:chExt cx="0" cy="0"/>
        </a:xfrm>
      </p:grpSpPr>
      <p:sp>
        <p:nvSpPr>
          <p:cNvPr id="448" name="Title Text"/>
          <p:cNvSpPr txBox="1">
            <a:spLocks noGrp="1"/>
          </p:cNvSpPr>
          <p:nvPr>
            <p:ph type="title"/>
          </p:nvPr>
        </p:nvSpPr>
        <p:spPr>
          <a:xfrm>
            <a:off x="719999" y="387600"/>
            <a:ext cx="3852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456" name="Google Shape;346;p22"/>
          <p:cNvGrpSpPr/>
          <p:nvPr/>
        </p:nvGrpSpPr>
        <p:grpSpPr>
          <a:xfrm>
            <a:off x="7864114" y="443621"/>
            <a:ext cx="955110" cy="4256297"/>
            <a:chOff x="0" y="0"/>
            <a:chExt cx="955108" cy="4256296"/>
          </a:xfrm>
        </p:grpSpPr>
        <p:grpSp>
          <p:nvGrpSpPr>
            <p:cNvPr id="452" name="Google Shape;347;p22"/>
            <p:cNvGrpSpPr/>
            <p:nvPr/>
          </p:nvGrpSpPr>
          <p:grpSpPr>
            <a:xfrm>
              <a:off x="2325" y="0"/>
              <a:ext cx="952784" cy="226344"/>
              <a:chOff x="0" y="0"/>
              <a:chExt cx="952783" cy="226343"/>
            </a:xfrm>
          </p:grpSpPr>
          <p:sp>
            <p:nvSpPr>
              <p:cNvPr id="449" name="Google Shape;348;p22"/>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50" name="Google Shape;349;p22"/>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51" name="Google Shape;350;p22"/>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55" name="Google Shape;351;p22"/>
            <p:cNvGrpSpPr/>
            <p:nvPr/>
          </p:nvGrpSpPr>
          <p:grpSpPr>
            <a:xfrm>
              <a:off x="-1" y="4130949"/>
              <a:ext cx="504018" cy="125348"/>
              <a:chOff x="0" y="0"/>
              <a:chExt cx="504016" cy="125347"/>
            </a:xfrm>
          </p:grpSpPr>
          <p:sp>
            <p:nvSpPr>
              <p:cNvPr id="453" name="Google Shape;352;p22"/>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54" name="Google Shape;353;p22"/>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EA9BE5-2778-4B80-B964-A42ADFAC849A}" type="slidenum">
              <a:rPr lang="en-US"/>
              <a:pPr>
                <a:defRPr/>
              </a:pPr>
              <a:t>‹#›</a:t>
            </a:fld>
            <a:endParaRPr lang="en-US"/>
          </a:p>
        </p:txBody>
      </p:sp>
    </p:spTree>
    <p:extLst>
      <p:ext uri="{BB962C8B-B14F-4D97-AF65-F5344CB8AC3E}">
        <p14:creationId xmlns:p14="http://schemas.microsoft.com/office/powerpoint/2010/main" val="92954510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DFC1C5-83F9-44FF-BF52-EA1542AFFB0B}" type="slidenum">
              <a:rPr lang="en-US"/>
              <a:pPr>
                <a:defRPr/>
              </a:pPr>
              <a:t>‹#›</a:t>
            </a:fld>
            <a:endParaRPr lang="en-US"/>
          </a:p>
        </p:txBody>
      </p:sp>
    </p:spTree>
    <p:extLst>
      <p:ext uri="{BB962C8B-B14F-4D97-AF65-F5344CB8AC3E}">
        <p14:creationId xmlns:p14="http://schemas.microsoft.com/office/powerpoint/2010/main" val="28834917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7A2A9E-673C-417E-ACAA-1F219BC6B2B9}" type="slidenum">
              <a:rPr lang="en-US"/>
              <a:pPr>
                <a:defRPr/>
              </a:pPr>
              <a:t>‹#›</a:t>
            </a:fld>
            <a:endParaRPr lang="en-US"/>
          </a:p>
        </p:txBody>
      </p:sp>
    </p:spTree>
    <p:extLst>
      <p:ext uri="{BB962C8B-B14F-4D97-AF65-F5344CB8AC3E}">
        <p14:creationId xmlns:p14="http://schemas.microsoft.com/office/powerpoint/2010/main" val="96906444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Chart Placeholder 2"/>
          <p:cNvSpPr>
            <a:spLocks noGrp="1"/>
          </p:cNvSpPr>
          <p:nvPr>
            <p:ph type="chart" idx="1"/>
          </p:nvPr>
        </p:nvSpPr>
        <p:spPr>
          <a:xfrm>
            <a:off x="457200" y="1200151"/>
            <a:ext cx="8229600" cy="339447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EEA63F-98E3-4BB8-92D7-6746A33CADB9}" type="slidenum">
              <a:rPr lang="en-US"/>
              <a:pPr>
                <a:defRPr/>
              </a:pPr>
              <a:t>‹#›</a:t>
            </a:fld>
            <a:endParaRPr lang="en-US"/>
          </a:p>
        </p:txBody>
      </p:sp>
    </p:spTree>
    <p:extLst>
      <p:ext uri="{BB962C8B-B14F-4D97-AF65-F5344CB8AC3E}">
        <p14:creationId xmlns:p14="http://schemas.microsoft.com/office/powerpoint/2010/main" val="96798075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1AA6B72-87AB-4DF2-A715-BD4259B5180B}" type="slidenum">
              <a:rPr lang="en-US"/>
              <a:pPr>
                <a:defRPr/>
              </a:pPr>
              <a:t>‹#›</a:t>
            </a:fld>
            <a:endParaRPr lang="en-US"/>
          </a:p>
        </p:txBody>
      </p:sp>
    </p:spTree>
    <p:extLst>
      <p:ext uri="{BB962C8B-B14F-4D97-AF65-F5344CB8AC3E}">
        <p14:creationId xmlns:p14="http://schemas.microsoft.com/office/powerpoint/2010/main" val="45026954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276948BE-0D78-4B3F-BC6E-C882A6FEBC05}" type="slidenum">
              <a:rPr lang="en-US"/>
              <a:pPr>
                <a:defRPr/>
              </a:pPr>
              <a:t>‹#›</a:t>
            </a:fld>
            <a:endParaRPr lang="en-US"/>
          </a:p>
        </p:txBody>
      </p:sp>
    </p:spTree>
    <p:extLst>
      <p:ext uri="{BB962C8B-B14F-4D97-AF65-F5344CB8AC3E}">
        <p14:creationId xmlns:p14="http://schemas.microsoft.com/office/powerpoint/2010/main" val="981150233"/>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0"/>
            <a:ext cx="8229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7200" y="2953942"/>
            <a:ext cx="8229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629A29-BABE-488A-8694-8A76868029CF}" type="slidenum">
              <a:rPr lang="en-US"/>
              <a:pPr>
                <a:defRPr/>
              </a:pPr>
              <a:t>‹#›</a:t>
            </a:fld>
            <a:endParaRPr lang="en-US"/>
          </a:p>
        </p:txBody>
      </p:sp>
    </p:spTree>
    <p:extLst>
      <p:ext uri="{BB962C8B-B14F-4D97-AF65-F5344CB8AC3E}">
        <p14:creationId xmlns:p14="http://schemas.microsoft.com/office/powerpoint/2010/main" val="317177203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D624935-1388-4D75-8DE3-FDE1FE60CB71}" type="slidenum">
              <a:rPr lang="en-US"/>
              <a:pPr>
                <a:defRPr/>
              </a:pPr>
              <a:t>‹#›</a:t>
            </a:fld>
            <a:endParaRPr lang="en-US"/>
          </a:p>
        </p:txBody>
      </p:sp>
    </p:spTree>
    <p:extLst>
      <p:ext uri="{BB962C8B-B14F-4D97-AF65-F5344CB8AC3E}">
        <p14:creationId xmlns:p14="http://schemas.microsoft.com/office/powerpoint/2010/main" val="299843471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11A0D77D-B81B-4D62-B0F9-FD2EB212ECB2}"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61CEF113-F68E-4F94-A83A-97FDD2E20B2F}" type="slidenum">
              <a:rPr lang="en-US"/>
              <a:pPr>
                <a:defRPr/>
              </a:pPr>
              <a:t>‹#›</a:t>
            </a:fld>
            <a:endParaRPr lang="en-US"/>
          </a:p>
        </p:txBody>
      </p:sp>
    </p:spTree>
    <p:extLst>
      <p:ext uri="{BB962C8B-B14F-4D97-AF65-F5344CB8AC3E}">
        <p14:creationId xmlns:p14="http://schemas.microsoft.com/office/powerpoint/2010/main" val="362438459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7FD53371-C242-4800-9F31-2451F73E1482}"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2A449C8A-D8BD-4D41-A855-656936DDFAD6}" type="slidenum">
              <a:rPr lang="en-US"/>
              <a:pPr>
                <a:defRPr/>
              </a:pPr>
              <a:t>‹#›</a:t>
            </a:fld>
            <a:endParaRPr lang="en-US"/>
          </a:p>
        </p:txBody>
      </p:sp>
    </p:spTree>
    <p:extLst>
      <p:ext uri="{BB962C8B-B14F-4D97-AF65-F5344CB8AC3E}">
        <p14:creationId xmlns:p14="http://schemas.microsoft.com/office/powerpoint/2010/main" val="14132078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and six columns">
    <p:bg>
      <p:bgPr>
        <a:solidFill>
          <a:srgbClr val="E4E6F4"/>
        </a:solidFill>
        <a:effectLst/>
      </p:bgPr>
    </p:bg>
    <p:spTree>
      <p:nvGrpSpPr>
        <p:cNvPr id="1" name=""/>
        <p:cNvGrpSpPr/>
        <p:nvPr/>
      </p:nvGrpSpPr>
      <p:grpSpPr>
        <a:xfrm>
          <a:off x="0" y="0"/>
          <a:ext cx="0" cy="0"/>
          <a:chOff x="0" y="0"/>
          <a:chExt cx="0" cy="0"/>
        </a:xfrm>
      </p:grpSpPr>
      <p:sp>
        <p:nvSpPr>
          <p:cNvPr id="464"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46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477" name="Google Shape;368;p23"/>
          <p:cNvGrpSpPr/>
          <p:nvPr/>
        </p:nvGrpSpPr>
        <p:grpSpPr>
          <a:xfrm>
            <a:off x="248576" y="1486211"/>
            <a:ext cx="8649722" cy="3159516"/>
            <a:chOff x="0" y="0"/>
            <a:chExt cx="8649720" cy="3159514"/>
          </a:xfrm>
        </p:grpSpPr>
        <p:grpSp>
          <p:nvGrpSpPr>
            <p:cNvPr id="469" name="Google Shape;369;p23"/>
            <p:cNvGrpSpPr/>
            <p:nvPr/>
          </p:nvGrpSpPr>
          <p:grpSpPr>
            <a:xfrm>
              <a:off x="-1" y="2933170"/>
              <a:ext cx="952785" cy="226345"/>
              <a:chOff x="0" y="0"/>
              <a:chExt cx="952783" cy="226343"/>
            </a:xfrm>
          </p:grpSpPr>
          <p:sp>
            <p:nvSpPr>
              <p:cNvPr id="466" name="Google Shape;370;p23"/>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67" name="Google Shape;371;p23"/>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68" name="Google Shape;372;p23"/>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72" name="Google Shape;373;p23"/>
            <p:cNvGrpSpPr/>
            <p:nvPr/>
          </p:nvGrpSpPr>
          <p:grpSpPr>
            <a:xfrm>
              <a:off x="171397" y="0"/>
              <a:ext cx="608861" cy="125188"/>
              <a:chOff x="0" y="0"/>
              <a:chExt cx="608859" cy="125187"/>
            </a:xfrm>
          </p:grpSpPr>
          <p:sp>
            <p:nvSpPr>
              <p:cNvPr id="470" name="Google Shape;374;p23"/>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71" name="Google Shape;375;p23"/>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473" name="Google Shape;376;p23"/>
            <p:cNvSpPr/>
            <p:nvPr/>
          </p:nvSpPr>
          <p:spPr>
            <a:xfrm flipH="1">
              <a:off x="8091765" y="2933171"/>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476" name="Google Shape;377;p23"/>
            <p:cNvGrpSpPr/>
            <p:nvPr/>
          </p:nvGrpSpPr>
          <p:grpSpPr>
            <a:xfrm>
              <a:off x="8145703" y="583019"/>
              <a:ext cx="504018" cy="125348"/>
              <a:chOff x="0" y="0"/>
              <a:chExt cx="504016" cy="125347"/>
            </a:xfrm>
          </p:grpSpPr>
          <p:sp>
            <p:nvSpPr>
              <p:cNvPr id="474" name="Google Shape;378;p23"/>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75" name="Google Shape;379;p23"/>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81FF3F24-19B5-42DE-B3C6-5B9906936022}"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FD14C027-507A-4045-85A2-F28CFA8067FD}" type="slidenum">
              <a:rPr lang="en-US"/>
              <a:pPr>
                <a:defRPr/>
              </a:pPr>
              <a:t>‹#›</a:t>
            </a:fld>
            <a:endParaRPr lang="en-US"/>
          </a:p>
        </p:txBody>
      </p:sp>
    </p:spTree>
    <p:extLst>
      <p:ext uri="{BB962C8B-B14F-4D97-AF65-F5344CB8AC3E}">
        <p14:creationId xmlns:p14="http://schemas.microsoft.com/office/powerpoint/2010/main" val="228458787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B2709C8D-8C1A-42FF-939F-01CAD6A5901A}" type="datetimeFigureOut">
              <a:rPr lang="en-US"/>
              <a:pPr>
                <a:defRPr/>
              </a:pPr>
              <a:t>9/18/2023</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5054336C-C409-4C6D-82A7-2435CCA641F3}" type="slidenum">
              <a:rPr lang="en-US"/>
              <a:pPr>
                <a:defRPr/>
              </a:pPr>
              <a:t>‹#›</a:t>
            </a:fld>
            <a:endParaRPr lang="en-US"/>
          </a:p>
        </p:txBody>
      </p:sp>
    </p:spTree>
    <p:extLst>
      <p:ext uri="{BB962C8B-B14F-4D97-AF65-F5344CB8AC3E}">
        <p14:creationId xmlns:p14="http://schemas.microsoft.com/office/powerpoint/2010/main" val="95834003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D536461A-FA7F-4130-BAE9-0E9DA2D89DB5}" type="datetimeFigureOut">
              <a:rPr lang="en-US"/>
              <a:pPr>
                <a:defRPr/>
              </a:pPr>
              <a:t>9/18/2023</a:t>
            </a:fld>
            <a:endParaRPr lang="en-US"/>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043123D7-0331-4360-97F7-229ABC267A38}" type="slidenum">
              <a:rPr lang="en-US"/>
              <a:pPr>
                <a:defRPr/>
              </a:pPr>
              <a:t>‹#›</a:t>
            </a:fld>
            <a:endParaRPr lang="en-US"/>
          </a:p>
        </p:txBody>
      </p:sp>
    </p:spTree>
    <p:extLst>
      <p:ext uri="{BB962C8B-B14F-4D97-AF65-F5344CB8AC3E}">
        <p14:creationId xmlns:p14="http://schemas.microsoft.com/office/powerpoint/2010/main" val="126003185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2C7D626B-61D4-4D1B-B9BD-4407DE040686}" type="datetimeFigureOut">
              <a:rPr lang="en-US"/>
              <a:pPr>
                <a:defRPr/>
              </a:pPr>
              <a:t>9/18/2023</a:t>
            </a:fld>
            <a:endParaRPr lang="en-US"/>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4CFBD19A-86C7-4F25-A17D-986948066648}" type="slidenum">
              <a:rPr lang="en-US"/>
              <a:pPr>
                <a:defRPr/>
              </a:pPr>
              <a:t>‹#›</a:t>
            </a:fld>
            <a:endParaRPr lang="en-US"/>
          </a:p>
        </p:txBody>
      </p:sp>
    </p:spTree>
    <p:extLst>
      <p:ext uri="{BB962C8B-B14F-4D97-AF65-F5344CB8AC3E}">
        <p14:creationId xmlns:p14="http://schemas.microsoft.com/office/powerpoint/2010/main" val="315971741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FB5E0540-71A1-49D6-9420-D1754E68470C}" type="datetimeFigureOut">
              <a:rPr lang="en-US"/>
              <a:pPr>
                <a:defRPr/>
              </a:pPr>
              <a:t>9/18/2023</a:t>
            </a:fld>
            <a:endParaRPr lang="en-US"/>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6264A0DB-7966-4F89-99DC-742AA9FD273F}" type="slidenum">
              <a:rPr lang="en-US"/>
              <a:pPr>
                <a:defRPr/>
              </a:pPr>
              <a:t>‹#›</a:t>
            </a:fld>
            <a:endParaRPr lang="en-US"/>
          </a:p>
        </p:txBody>
      </p:sp>
    </p:spTree>
    <p:extLst>
      <p:ext uri="{BB962C8B-B14F-4D97-AF65-F5344CB8AC3E}">
        <p14:creationId xmlns:p14="http://schemas.microsoft.com/office/powerpoint/2010/main" val="167915852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EBFE4A77-7328-4DFD-8D6F-EF938D3C1232}" type="datetimeFigureOut">
              <a:rPr lang="en-US"/>
              <a:pPr>
                <a:defRPr/>
              </a:pPr>
              <a:t>9/18/2023</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359E62B9-1907-4F4B-A4A1-9CE7525FAAD2}" type="slidenum">
              <a:rPr lang="en-US"/>
              <a:pPr>
                <a:defRPr/>
              </a:pPr>
              <a:t>‹#›</a:t>
            </a:fld>
            <a:endParaRPr lang="en-US"/>
          </a:p>
        </p:txBody>
      </p:sp>
    </p:spTree>
    <p:extLst>
      <p:ext uri="{BB962C8B-B14F-4D97-AF65-F5344CB8AC3E}">
        <p14:creationId xmlns:p14="http://schemas.microsoft.com/office/powerpoint/2010/main" val="418812687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DED0B8EB-E461-4F16-B0C6-F6A4D718DEFA}" type="datetimeFigureOut">
              <a:rPr lang="en-US"/>
              <a:pPr>
                <a:defRPr/>
              </a:pPr>
              <a:t>9/18/2023</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EA7ECC97-8280-471C-BBC2-408DC45320F2}" type="slidenum">
              <a:rPr lang="en-US"/>
              <a:pPr>
                <a:defRPr/>
              </a:pPr>
              <a:t>‹#›</a:t>
            </a:fld>
            <a:endParaRPr lang="en-US"/>
          </a:p>
        </p:txBody>
      </p:sp>
    </p:spTree>
    <p:extLst>
      <p:ext uri="{BB962C8B-B14F-4D97-AF65-F5344CB8AC3E}">
        <p14:creationId xmlns:p14="http://schemas.microsoft.com/office/powerpoint/2010/main" val="90520407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0F9151B5-5B4A-4317-8421-E9EFF8D64840}"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F9587AAC-C232-4F80-89FF-43952CE1550A}" type="slidenum">
              <a:rPr lang="en-US"/>
              <a:pPr>
                <a:defRPr/>
              </a:pPr>
              <a:t>‹#›</a:t>
            </a:fld>
            <a:endParaRPr lang="en-US"/>
          </a:p>
        </p:txBody>
      </p:sp>
    </p:spTree>
    <p:extLst>
      <p:ext uri="{BB962C8B-B14F-4D97-AF65-F5344CB8AC3E}">
        <p14:creationId xmlns:p14="http://schemas.microsoft.com/office/powerpoint/2010/main" val="402906559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fld id="{51ED18E1-3DDA-4249-ABF3-0FB68411E2B7}"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ea typeface="MS PGothic" panose="020B0600070205080204" pitchFamily="34" charset="-128"/>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Arial" panose="020B0604020202020204" pitchFamily="34" charset="0"/>
                <a:ea typeface="MS PGothic" panose="020B0600070205080204" pitchFamily="34" charset="-128"/>
                <a:cs typeface="+mn-cs"/>
              </a:defRPr>
            </a:lvl1pPr>
          </a:lstStyle>
          <a:p>
            <a:pPr>
              <a:defRPr/>
            </a:pPr>
            <a:fld id="{E37B524D-50AE-4BAF-834B-88746B4E034A}" type="slidenum">
              <a:rPr lang="en-US"/>
              <a:pPr>
                <a:defRPr/>
              </a:pPr>
              <a:t>‹#›</a:t>
            </a:fld>
            <a:endParaRPr lang="en-US"/>
          </a:p>
        </p:txBody>
      </p:sp>
    </p:spTree>
    <p:extLst>
      <p:ext uri="{BB962C8B-B14F-4D97-AF65-F5344CB8AC3E}">
        <p14:creationId xmlns:p14="http://schemas.microsoft.com/office/powerpoint/2010/main" val="105419120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50186013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Numbers and text">
    <p:bg>
      <p:bgPr>
        <a:solidFill>
          <a:srgbClr val="E4E6F4"/>
        </a:solidFill>
        <a:effectLst/>
      </p:bgPr>
    </p:bg>
    <p:spTree>
      <p:nvGrpSpPr>
        <p:cNvPr id="1" name=""/>
        <p:cNvGrpSpPr/>
        <p:nvPr/>
      </p:nvGrpSpPr>
      <p:grpSpPr>
        <a:xfrm>
          <a:off x="0" y="0"/>
          <a:ext cx="0" cy="0"/>
          <a:chOff x="0" y="0"/>
          <a:chExt cx="0" cy="0"/>
        </a:xfrm>
      </p:grpSpPr>
      <p:sp>
        <p:nvSpPr>
          <p:cNvPr id="485" name="xx%"/>
          <p:cNvSpPr txBox="1">
            <a:spLocks noGrp="1"/>
          </p:cNvSpPr>
          <p:nvPr>
            <p:ph type="title" hasCustomPrompt="1"/>
          </p:nvPr>
        </p:nvSpPr>
        <p:spPr>
          <a:xfrm>
            <a:off x="860924" y="2889674"/>
            <a:ext cx="2020201" cy="6411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486" name="Body Level One…"/>
          <p:cNvSpPr txBox="1">
            <a:spLocks noGrp="1"/>
          </p:cNvSpPr>
          <p:nvPr>
            <p:ph type="body" sz="quarter" idx="1"/>
          </p:nvPr>
        </p:nvSpPr>
        <p:spPr>
          <a:xfrm>
            <a:off x="860924" y="3457449"/>
            <a:ext cx="2020201" cy="687301"/>
          </a:xfrm>
          <a:prstGeom prst="rect">
            <a:avLst/>
          </a:prstGeom>
        </p:spPr>
        <p:txBody>
          <a:bodyPr lIns="91424" tIns="91424" rIns="91424" bIns="91424"/>
          <a:lstStyle>
            <a:lvl1pPr marL="342900" indent="-228600" algn="ctr">
              <a:buClrTx/>
              <a:buSzTx/>
              <a:buFontTx/>
              <a:buNone/>
              <a:defRPr>
                <a:solidFill>
                  <a:srgbClr val="2A284C"/>
                </a:solidFill>
                <a:latin typeface="Roboto Regular"/>
                <a:ea typeface="Roboto Regular"/>
                <a:cs typeface="Roboto Regular"/>
                <a:sym typeface="Roboto Regular"/>
              </a:defRPr>
            </a:lvl1pPr>
            <a:lvl2pPr marL="342900" indent="254000" algn="ctr">
              <a:buClrTx/>
              <a:buSzTx/>
              <a:buFontTx/>
              <a:buNone/>
              <a:defRPr>
                <a:solidFill>
                  <a:srgbClr val="2A284C"/>
                </a:solidFill>
                <a:latin typeface="Roboto Regular"/>
                <a:ea typeface="Roboto Regular"/>
                <a:cs typeface="Roboto Regular"/>
                <a:sym typeface="Roboto Regular"/>
              </a:defRPr>
            </a:lvl2pPr>
            <a:lvl3pPr marL="342900" indent="711200" algn="ctr">
              <a:buClrTx/>
              <a:buSzTx/>
              <a:buFontTx/>
              <a:buNone/>
              <a:defRPr>
                <a:solidFill>
                  <a:srgbClr val="2A284C"/>
                </a:solidFill>
                <a:latin typeface="Roboto Regular"/>
                <a:ea typeface="Roboto Regular"/>
                <a:cs typeface="Roboto Regular"/>
                <a:sym typeface="Roboto Regular"/>
              </a:defRPr>
            </a:lvl3pPr>
            <a:lvl4pPr marL="342900" indent="1168400" algn="ctr">
              <a:buClrTx/>
              <a:buSzTx/>
              <a:buFontTx/>
              <a:buNone/>
              <a:defRPr>
                <a:solidFill>
                  <a:srgbClr val="2A284C"/>
                </a:solidFill>
                <a:latin typeface="Roboto Regular"/>
                <a:ea typeface="Roboto Regular"/>
                <a:cs typeface="Roboto Regular"/>
                <a:sym typeface="Roboto Regular"/>
              </a:defRPr>
            </a:lvl4pPr>
            <a:lvl5pPr marL="342900" indent="1625600" algn="ct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499" name="Google Shape;387;p24"/>
          <p:cNvGrpSpPr/>
          <p:nvPr/>
        </p:nvGrpSpPr>
        <p:grpSpPr>
          <a:xfrm>
            <a:off x="465805" y="319560"/>
            <a:ext cx="8212391" cy="4504381"/>
            <a:chOff x="0" y="0"/>
            <a:chExt cx="8212389" cy="4504379"/>
          </a:xfrm>
        </p:grpSpPr>
        <p:grpSp>
          <p:nvGrpSpPr>
            <p:cNvPr id="490" name="Google Shape;388;p24"/>
            <p:cNvGrpSpPr/>
            <p:nvPr/>
          </p:nvGrpSpPr>
          <p:grpSpPr>
            <a:xfrm>
              <a:off x="6753897" y="4278036"/>
              <a:ext cx="952784" cy="226344"/>
              <a:chOff x="0" y="0"/>
              <a:chExt cx="952783" cy="226343"/>
            </a:xfrm>
          </p:grpSpPr>
          <p:sp>
            <p:nvSpPr>
              <p:cNvPr id="487" name="Google Shape;389;p2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88" name="Google Shape;390;p2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89" name="Google Shape;391;p2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494" name="Google Shape;392;p24"/>
            <p:cNvGrpSpPr/>
            <p:nvPr/>
          </p:nvGrpSpPr>
          <p:grpSpPr>
            <a:xfrm>
              <a:off x="0" y="234840"/>
              <a:ext cx="771987" cy="183911"/>
              <a:chOff x="0" y="0"/>
              <a:chExt cx="771986" cy="183909"/>
            </a:xfrm>
          </p:grpSpPr>
          <p:sp>
            <p:nvSpPr>
              <p:cNvPr id="491" name="Google Shape;393;p24"/>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92" name="Google Shape;394;p2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93" name="Google Shape;395;p2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495" name="Google Shape;396;p24"/>
            <p:cNvSpPr/>
            <p:nvPr/>
          </p:nvSpPr>
          <p:spPr>
            <a:xfrm>
              <a:off x="7730013"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498" name="Google Shape;397;p24"/>
            <p:cNvGrpSpPr/>
            <p:nvPr/>
          </p:nvGrpSpPr>
          <p:grpSpPr>
            <a:xfrm>
              <a:off x="15098" y="3806210"/>
              <a:ext cx="504017" cy="125348"/>
              <a:chOff x="0" y="0"/>
              <a:chExt cx="504016" cy="125347"/>
            </a:xfrm>
          </p:grpSpPr>
          <p:sp>
            <p:nvSpPr>
              <p:cNvPr id="496" name="Google Shape;398;p2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497" name="Google Shape;399;p2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366071659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157324616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E0A3099-4052-44CA-AB77-D93AC19E6FEF}" type="datetimeFigureOut">
              <a:rPr lang="en-US" smtClean="0"/>
              <a:pPr/>
              <a:t>9/18/2023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95679564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E0A3099-4052-44CA-AB77-D93AC19E6FEF}" type="datetimeFigureOut">
              <a:rPr lang="en-US" smtClean="0"/>
              <a:pPr/>
              <a:t>9/18/2023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179953689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E0A3099-4052-44CA-AB77-D93AC19E6FEF}" type="datetimeFigureOut">
              <a:rPr lang="en-US" smtClean="0"/>
              <a:pPr/>
              <a:t>9/18/2023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75943464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E0A3099-4052-44CA-AB77-D93AC19E6FEF}" type="datetimeFigureOut">
              <a:rPr lang="en-US" smtClean="0"/>
              <a:pPr/>
              <a:t>9/18/2023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197111814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FE0A3099-4052-44CA-AB77-D93AC19E6FEF}" type="datetimeFigureOut">
              <a:rPr lang="en-US" smtClean="0"/>
              <a:pPr/>
              <a:t>9/18/2023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416817054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FE0A3099-4052-44CA-AB77-D93AC19E6FEF}" type="datetimeFigureOut">
              <a:rPr lang="en-US" smtClean="0"/>
              <a:pPr/>
              <a:t>9/18/2023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174977008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48133345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E0A3099-4052-44CA-AB77-D93AC19E6FEF}" type="datetimeFigureOut">
              <a:rPr lang="en-US" smtClean="0"/>
              <a:pPr/>
              <a:t>9/18/2023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94864157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One column text 2">
    <p:bg>
      <p:bgPr>
        <a:solidFill>
          <a:srgbClr val="E4E6F4"/>
        </a:solidFill>
        <a:effectLst/>
      </p:bgPr>
    </p:bg>
    <p:spTree>
      <p:nvGrpSpPr>
        <p:cNvPr id="1" name=""/>
        <p:cNvGrpSpPr/>
        <p:nvPr/>
      </p:nvGrpSpPr>
      <p:grpSpPr>
        <a:xfrm>
          <a:off x="0" y="0"/>
          <a:ext cx="0" cy="0"/>
          <a:chOff x="0" y="0"/>
          <a:chExt cx="0" cy="0"/>
        </a:xfrm>
      </p:grpSpPr>
      <p:sp>
        <p:nvSpPr>
          <p:cNvPr id="507" name="Title Text"/>
          <p:cNvSpPr txBox="1">
            <a:spLocks noGrp="1"/>
          </p:cNvSpPr>
          <p:nvPr>
            <p:ph type="title"/>
          </p:nvPr>
        </p:nvSpPr>
        <p:spPr>
          <a:xfrm>
            <a:off x="5478452"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508" name="Body Level One…"/>
          <p:cNvSpPr txBox="1">
            <a:spLocks noGrp="1"/>
          </p:cNvSpPr>
          <p:nvPr>
            <p:ph type="body" sz="quarter" idx="1"/>
          </p:nvPr>
        </p:nvSpPr>
        <p:spPr>
          <a:xfrm>
            <a:off x="5478452" y="2634775"/>
            <a:ext cx="2965501" cy="13569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509" name="Google Shape;424;p26"/>
          <p:cNvSpPr/>
          <p:nvPr/>
        </p:nvSpPr>
        <p:spPr>
          <a:xfrm>
            <a:off x="-1903515"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518" name="Google Shape;425;p26"/>
          <p:cNvGrpSpPr/>
          <p:nvPr/>
        </p:nvGrpSpPr>
        <p:grpSpPr>
          <a:xfrm>
            <a:off x="2393722" y="477184"/>
            <a:ext cx="6271293" cy="4189171"/>
            <a:chOff x="0" y="0"/>
            <a:chExt cx="6271291" cy="4189169"/>
          </a:xfrm>
        </p:grpSpPr>
        <p:grpSp>
          <p:nvGrpSpPr>
            <p:cNvPr id="513" name="Google Shape;426;p26"/>
            <p:cNvGrpSpPr/>
            <p:nvPr/>
          </p:nvGrpSpPr>
          <p:grpSpPr>
            <a:xfrm>
              <a:off x="4914074" y="3837449"/>
              <a:ext cx="952784" cy="226344"/>
              <a:chOff x="0" y="0"/>
              <a:chExt cx="952783" cy="226343"/>
            </a:xfrm>
          </p:grpSpPr>
          <p:sp>
            <p:nvSpPr>
              <p:cNvPr id="510" name="Google Shape;427;p2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11" name="Google Shape;428;p2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12" name="Google Shape;429;p2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14" name="Google Shape;430;p26"/>
            <p:cNvSpPr/>
            <p:nvPr/>
          </p:nvSpPr>
          <p:spPr>
            <a:xfrm>
              <a:off x="5788915"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17" name="Google Shape;431;p26"/>
            <p:cNvGrpSpPr/>
            <p:nvPr/>
          </p:nvGrpSpPr>
          <p:grpSpPr>
            <a:xfrm>
              <a:off x="-1" y="4063822"/>
              <a:ext cx="504018" cy="125348"/>
              <a:chOff x="0" y="0"/>
              <a:chExt cx="504016" cy="125347"/>
            </a:xfrm>
          </p:grpSpPr>
          <p:sp>
            <p:nvSpPr>
              <p:cNvPr id="515" name="Google Shape;432;p2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16" name="Google Shape;433;p2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FBA8A186-E895-4192-A4A2-939EE962417D}" type="slidenum">
              <a:rPr lang="en-US"/>
              <a:pPr>
                <a:defRPr/>
              </a:pPr>
              <a:t>‹#›</a:t>
            </a:fld>
            <a:endParaRPr lang="en-US"/>
          </a:p>
        </p:txBody>
      </p:sp>
    </p:spTree>
    <p:extLst>
      <p:ext uri="{BB962C8B-B14F-4D97-AF65-F5344CB8AC3E}">
        <p14:creationId xmlns:p14="http://schemas.microsoft.com/office/powerpoint/2010/main" val="144055641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E3F30EAB-EF7A-4977-807D-0C7122986457}" type="slidenum">
              <a:rPr lang="en-US"/>
              <a:pPr>
                <a:defRPr/>
              </a:pPr>
              <a:t>‹#›</a:t>
            </a:fld>
            <a:endParaRPr lang="en-US"/>
          </a:p>
        </p:txBody>
      </p:sp>
    </p:spTree>
    <p:extLst>
      <p:ext uri="{BB962C8B-B14F-4D97-AF65-F5344CB8AC3E}">
        <p14:creationId xmlns:p14="http://schemas.microsoft.com/office/powerpoint/2010/main" val="60731687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264D91F9-D593-449C-81F7-8A073BC6103B}" type="slidenum">
              <a:rPr lang="en-US"/>
              <a:pPr>
                <a:defRPr/>
              </a:pPr>
              <a:t>‹#›</a:t>
            </a:fld>
            <a:endParaRPr lang="en-US"/>
          </a:p>
        </p:txBody>
      </p:sp>
    </p:spTree>
    <p:extLst>
      <p:ext uri="{BB962C8B-B14F-4D97-AF65-F5344CB8AC3E}">
        <p14:creationId xmlns:p14="http://schemas.microsoft.com/office/powerpoint/2010/main" val="322192333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6" name="Footer Placeholder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7" name="Slide Number Placeholder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44B82449-E34E-48C0-A55D-585D98C52AF9}" type="slidenum">
              <a:rPr lang="en-US"/>
              <a:pPr>
                <a:defRPr/>
              </a:pPr>
              <a:t>‹#›</a:t>
            </a:fld>
            <a:endParaRPr lang="en-US"/>
          </a:p>
        </p:txBody>
      </p:sp>
    </p:spTree>
    <p:extLst>
      <p:ext uri="{BB962C8B-B14F-4D97-AF65-F5344CB8AC3E}">
        <p14:creationId xmlns:p14="http://schemas.microsoft.com/office/powerpoint/2010/main" val="22061943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8"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46C69900-92D8-4A64-93AD-03A4CAEAA4D5}" type="slidenum">
              <a:rPr lang="en-US"/>
              <a:pPr>
                <a:defRPr/>
              </a:pPr>
              <a:t>‹#›</a:t>
            </a:fld>
            <a:endParaRPr lang="en-US"/>
          </a:p>
        </p:txBody>
      </p:sp>
    </p:spTree>
    <p:extLst>
      <p:ext uri="{BB962C8B-B14F-4D97-AF65-F5344CB8AC3E}">
        <p14:creationId xmlns:p14="http://schemas.microsoft.com/office/powerpoint/2010/main" val="44257609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4"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88A98162-74F1-42D3-866F-754482CE4A62}" type="slidenum">
              <a:rPr lang="en-US"/>
              <a:pPr>
                <a:defRPr/>
              </a:pPr>
              <a:t>‹#›</a:t>
            </a:fld>
            <a:endParaRPr lang="en-US"/>
          </a:p>
        </p:txBody>
      </p:sp>
    </p:spTree>
    <p:extLst>
      <p:ext uri="{BB962C8B-B14F-4D97-AF65-F5344CB8AC3E}">
        <p14:creationId xmlns:p14="http://schemas.microsoft.com/office/powerpoint/2010/main" val="87866688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8C4A6C2C-E906-408F-9998-B07815716E89}" type="slidenum">
              <a:rPr lang="en-US"/>
              <a:pPr>
                <a:defRPr/>
              </a:pPr>
              <a:t>‹#›</a:t>
            </a:fld>
            <a:endParaRPr lang="en-US"/>
          </a:p>
        </p:txBody>
      </p:sp>
    </p:spTree>
    <p:extLst>
      <p:ext uri="{BB962C8B-B14F-4D97-AF65-F5344CB8AC3E}">
        <p14:creationId xmlns:p14="http://schemas.microsoft.com/office/powerpoint/2010/main" val="178481055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6" name="Footer Placeholder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7" name="Slide Number Placeholder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D6151A86-30AA-4D6F-BEF4-AAF9262C6AD4}" type="slidenum">
              <a:rPr lang="en-US"/>
              <a:pPr>
                <a:defRPr/>
              </a:pPr>
              <a:t>‹#›</a:t>
            </a:fld>
            <a:endParaRPr lang="en-US"/>
          </a:p>
        </p:txBody>
      </p:sp>
    </p:spTree>
    <p:extLst>
      <p:ext uri="{BB962C8B-B14F-4D97-AF65-F5344CB8AC3E}">
        <p14:creationId xmlns:p14="http://schemas.microsoft.com/office/powerpoint/2010/main" val="140505707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6" name="Footer Placeholder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7" name="Slide Number Placeholder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218EBFFF-B87F-447E-9F78-C50605864D07}" type="slidenum">
              <a:rPr lang="en-US"/>
              <a:pPr>
                <a:defRPr/>
              </a:pPr>
              <a:t>‹#›</a:t>
            </a:fld>
            <a:endParaRPr lang="en-US"/>
          </a:p>
        </p:txBody>
      </p:sp>
    </p:spTree>
    <p:extLst>
      <p:ext uri="{BB962C8B-B14F-4D97-AF65-F5344CB8AC3E}">
        <p14:creationId xmlns:p14="http://schemas.microsoft.com/office/powerpoint/2010/main" val="260647192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4DA8D38E-DEA0-4FD4-A039-EB2EA4B9DBBC}" type="slidenum">
              <a:rPr lang="en-US"/>
              <a:pPr>
                <a:defRPr/>
              </a:pPr>
              <a:t>‹#›</a:t>
            </a:fld>
            <a:endParaRPr lang="en-US"/>
          </a:p>
        </p:txBody>
      </p:sp>
    </p:spTree>
    <p:extLst>
      <p:ext uri="{BB962C8B-B14F-4D97-AF65-F5344CB8AC3E}">
        <p14:creationId xmlns:p14="http://schemas.microsoft.com/office/powerpoint/2010/main" val="306210111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One column text 3">
    <p:bg>
      <p:bgPr>
        <a:solidFill>
          <a:srgbClr val="E4E6F4"/>
        </a:solidFill>
        <a:effectLst/>
      </p:bgPr>
    </p:bg>
    <p:spTree>
      <p:nvGrpSpPr>
        <p:cNvPr id="1" name=""/>
        <p:cNvGrpSpPr/>
        <p:nvPr/>
      </p:nvGrpSpPr>
      <p:grpSpPr>
        <a:xfrm>
          <a:off x="0" y="0"/>
          <a:ext cx="0" cy="0"/>
          <a:chOff x="0" y="0"/>
          <a:chExt cx="0" cy="0"/>
        </a:xfrm>
      </p:grpSpPr>
      <p:sp>
        <p:nvSpPr>
          <p:cNvPr id="526"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527"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530" name="Google Shape;437;p27"/>
          <p:cNvGrpSpPr/>
          <p:nvPr/>
        </p:nvGrpSpPr>
        <p:grpSpPr>
          <a:xfrm>
            <a:off x="4005094" y="264498"/>
            <a:ext cx="4781225" cy="6850542"/>
            <a:chOff x="0" y="0"/>
            <a:chExt cx="4781224" cy="6850541"/>
          </a:xfrm>
        </p:grpSpPr>
        <p:sp>
          <p:nvSpPr>
            <p:cNvPr id="528" name="Google Shape;438;p27"/>
            <p:cNvSpPr/>
            <p:nvPr/>
          </p:nvSpPr>
          <p:spPr>
            <a:xfrm>
              <a:off x="0" y="478230"/>
              <a:ext cx="3919456" cy="637231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529" name="Google Shape;439;p27"/>
            <p:cNvSpPr/>
            <p:nvPr/>
          </p:nvSpPr>
          <p:spPr>
            <a:xfrm>
              <a:off x="3265076" y="0"/>
              <a:ext cx="1516148" cy="1760084"/>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542" name="Google Shape;440;p27"/>
          <p:cNvGrpSpPr/>
          <p:nvPr/>
        </p:nvGrpSpPr>
        <p:grpSpPr>
          <a:xfrm>
            <a:off x="565696" y="407485"/>
            <a:ext cx="8314533" cy="4328529"/>
            <a:chOff x="0" y="0"/>
            <a:chExt cx="8314532" cy="4328527"/>
          </a:xfrm>
        </p:grpSpPr>
        <p:grpSp>
          <p:nvGrpSpPr>
            <p:cNvPr id="534" name="Google Shape;441;p27"/>
            <p:cNvGrpSpPr/>
            <p:nvPr/>
          </p:nvGrpSpPr>
          <p:grpSpPr>
            <a:xfrm>
              <a:off x="7361749" y="3098082"/>
              <a:ext cx="952784" cy="226344"/>
              <a:chOff x="0" y="0"/>
              <a:chExt cx="952783" cy="226343"/>
            </a:xfrm>
          </p:grpSpPr>
          <p:sp>
            <p:nvSpPr>
              <p:cNvPr id="531" name="Google Shape;442;p27"/>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32" name="Google Shape;443;p27"/>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33" name="Google Shape;444;p27"/>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537" name="Google Shape;445;p27"/>
            <p:cNvGrpSpPr/>
            <p:nvPr/>
          </p:nvGrpSpPr>
          <p:grpSpPr>
            <a:xfrm>
              <a:off x="4914210" y="0"/>
              <a:ext cx="608862" cy="125188"/>
              <a:chOff x="0" y="0"/>
              <a:chExt cx="608860" cy="125187"/>
            </a:xfrm>
          </p:grpSpPr>
          <p:sp>
            <p:nvSpPr>
              <p:cNvPr id="535" name="Google Shape;446;p2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36" name="Google Shape;447;p27"/>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38" name="Google Shape;448;p27"/>
            <p:cNvSpPr/>
            <p:nvPr/>
          </p:nvSpPr>
          <p:spPr>
            <a:xfrm>
              <a:off x="3744790" y="42659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41" name="Google Shape;449;p27"/>
            <p:cNvGrpSpPr/>
            <p:nvPr/>
          </p:nvGrpSpPr>
          <p:grpSpPr>
            <a:xfrm>
              <a:off x="-1" y="272343"/>
              <a:ext cx="504018" cy="125348"/>
              <a:chOff x="0" y="0"/>
              <a:chExt cx="504016" cy="125346"/>
            </a:xfrm>
          </p:grpSpPr>
          <p:sp>
            <p:nvSpPr>
              <p:cNvPr id="539" name="Google Shape;450;p27"/>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40" name="Google Shape;451;p2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29CFE5B6-63A2-4535-9F71-330850514B69}" type="slidenum">
              <a:rPr lang="en-US"/>
              <a:pPr>
                <a:defRPr/>
              </a:pPr>
              <a:t>‹#›</a:t>
            </a:fld>
            <a:endParaRPr lang="en-US"/>
          </a:p>
        </p:txBody>
      </p:sp>
    </p:spTree>
    <p:extLst>
      <p:ext uri="{BB962C8B-B14F-4D97-AF65-F5344CB8AC3E}">
        <p14:creationId xmlns:p14="http://schemas.microsoft.com/office/powerpoint/2010/main" val="344385999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Chart Placeholder 2"/>
          <p:cNvSpPr>
            <a:spLocks noGrp="1"/>
          </p:cNvSpPr>
          <p:nvPr>
            <p:ph type="chart" idx="1"/>
          </p:nvPr>
        </p:nvSpPr>
        <p:spPr>
          <a:xfrm>
            <a:off x="457200" y="1200151"/>
            <a:ext cx="8229600" cy="3394472"/>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BDCBA705-DC7B-4F33-9E26-5B95CC7F931E}" type="slidenum">
              <a:rPr lang="en-US"/>
              <a:pPr>
                <a:defRPr/>
              </a:pPr>
              <a:t>‹#›</a:t>
            </a:fld>
            <a:endParaRPr lang="en-US"/>
          </a:p>
        </p:txBody>
      </p:sp>
    </p:spTree>
    <p:extLst>
      <p:ext uri="{BB962C8B-B14F-4D97-AF65-F5344CB8AC3E}">
        <p14:creationId xmlns:p14="http://schemas.microsoft.com/office/powerpoint/2010/main" val="123880715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6" name="Footer Placeholder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7" name="Slide Number Placeholder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E40A7CE4-6036-4231-BE4D-04389D57856A}" type="slidenum">
              <a:rPr lang="en-US"/>
              <a:pPr>
                <a:defRPr/>
              </a:pPr>
              <a:t>‹#›</a:t>
            </a:fld>
            <a:endParaRPr lang="en-US"/>
          </a:p>
        </p:txBody>
      </p:sp>
    </p:spTree>
    <p:extLst>
      <p:ext uri="{BB962C8B-B14F-4D97-AF65-F5344CB8AC3E}">
        <p14:creationId xmlns:p14="http://schemas.microsoft.com/office/powerpoint/2010/main" val="230169140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7" name="Rectangle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8" name="Rectangle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B151AE71-B8A3-4055-8472-99F34FAD628A}" type="slidenum">
              <a:rPr lang="en-US"/>
              <a:pPr>
                <a:defRPr/>
              </a:pPr>
              <a:t>‹#›</a:t>
            </a:fld>
            <a:endParaRPr lang="en-US"/>
          </a:p>
        </p:txBody>
      </p:sp>
    </p:spTree>
    <p:extLst>
      <p:ext uri="{BB962C8B-B14F-4D97-AF65-F5344CB8AC3E}">
        <p14:creationId xmlns:p14="http://schemas.microsoft.com/office/powerpoint/2010/main" val="186781024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0"/>
            <a:ext cx="8229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7200" y="2953942"/>
            <a:ext cx="8229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6" name="Footer Placeholder 5"/>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7" name="Slide Number Placeholder 6"/>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38FBABF9-3D1B-4131-BE6F-10ED92E499F9}" type="slidenum">
              <a:rPr lang="en-US"/>
              <a:pPr>
                <a:defRPr/>
              </a:pPr>
              <a:t>‹#›</a:t>
            </a:fld>
            <a:endParaRPr lang="en-US"/>
          </a:p>
        </p:txBody>
      </p:sp>
    </p:spTree>
    <p:extLst>
      <p:ext uri="{BB962C8B-B14F-4D97-AF65-F5344CB8AC3E}">
        <p14:creationId xmlns:p14="http://schemas.microsoft.com/office/powerpoint/2010/main" val="257369156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FE6FA343-1986-4300-8C71-C8F303D94BFE}"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1E58AC7D-C44F-4857-9860-4D233BEA97FB}" type="slidenum">
              <a:rPr lang="en-US"/>
              <a:pPr>
                <a:defRPr/>
              </a:pPr>
              <a:t>‹#›</a:t>
            </a:fld>
            <a:endParaRPr lang="en-US"/>
          </a:p>
        </p:txBody>
      </p:sp>
    </p:spTree>
    <p:extLst>
      <p:ext uri="{BB962C8B-B14F-4D97-AF65-F5344CB8AC3E}">
        <p14:creationId xmlns:p14="http://schemas.microsoft.com/office/powerpoint/2010/main" val="345263260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ABD301DA-D3FF-498C-B790-C84691138D86}"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5912769F-C7E7-413F-93B1-67BC90680F54}" type="slidenum">
              <a:rPr lang="en-US"/>
              <a:pPr>
                <a:defRPr/>
              </a:pPr>
              <a:t>‹#›</a:t>
            </a:fld>
            <a:endParaRPr lang="en-US"/>
          </a:p>
        </p:txBody>
      </p:sp>
    </p:spTree>
    <p:extLst>
      <p:ext uri="{BB962C8B-B14F-4D97-AF65-F5344CB8AC3E}">
        <p14:creationId xmlns:p14="http://schemas.microsoft.com/office/powerpoint/2010/main" val="36286822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FE1ADE8B-783F-4A3A-B17F-E4408E7E4EEC}"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DDFE2CC2-4C54-4737-8DDB-F56194FB1284}" type="slidenum">
              <a:rPr lang="en-US"/>
              <a:pPr>
                <a:defRPr/>
              </a:pPr>
              <a:t>‹#›</a:t>
            </a:fld>
            <a:endParaRPr lang="en-US"/>
          </a:p>
        </p:txBody>
      </p:sp>
    </p:spTree>
    <p:extLst>
      <p:ext uri="{BB962C8B-B14F-4D97-AF65-F5344CB8AC3E}">
        <p14:creationId xmlns:p14="http://schemas.microsoft.com/office/powerpoint/2010/main" val="37329149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3E33FC9A-FAD2-401C-BFF9-EEA2D09B354C}" type="datetimeFigureOut">
              <a:rPr lang="en-US"/>
              <a:pPr>
                <a:defRPr/>
              </a:pPr>
              <a:t>9/18/2023</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95D8A53D-3DE9-429D-A7AE-79ADA00C6C38}" type="slidenum">
              <a:rPr lang="en-US"/>
              <a:pPr>
                <a:defRPr/>
              </a:pPr>
              <a:t>‹#›</a:t>
            </a:fld>
            <a:endParaRPr lang="en-US"/>
          </a:p>
        </p:txBody>
      </p:sp>
    </p:spTree>
    <p:extLst>
      <p:ext uri="{BB962C8B-B14F-4D97-AF65-F5344CB8AC3E}">
        <p14:creationId xmlns:p14="http://schemas.microsoft.com/office/powerpoint/2010/main" val="96952188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2B1B7D02-C7E0-4C9B-B360-32C67E7E5085}" type="datetimeFigureOut">
              <a:rPr lang="en-US"/>
              <a:pPr>
                <a:defRPr/>
              </a:pPr>
              <a:t>9/18/2023</a:t>
            </a:fld>
            <a:endParaRPr lang="en-US"/>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AB9D97B9-29CF-4614-B9B2-12D321101F99}" type="slidenum">
              <a:rPr lang="en-US"/>
              <a:pPr>
                <a:defRPr/>
              </a:pPr>
              <a:t>‹#›</a:t>
            </a:fld>
            <a:endParaRPr lang="en-US"/>
          </a:p>
        </p:txBody>
      </p:sp>
    </p:spTree>
    <p:extLst>
      <p:ext uri="{BB962C8B-B14F-4D97-AF65-F5344CB8AC3E}">
        <p14:creationId xmlns:p14="http://schemas.microsoft.com/office/powerpoint/2010/main" val="329962680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x">
  <p:cSld name="Content and photo: white">
    <p:spTree>
      <p:nvGrpSpPr>
        <p:cNvPr id="1" name=""/>
        <p:cNvGrpSpPr/>
        <p:nvPr/>
      </p:nvGrpSpPr>
      <p:grpSpPr>
        <a:xfrm>
          <a:off x="0" y="0"/>
          <a:ext cx="0" cy="0"/>
          <a:chOff x="0" y="0"/>
          <a:chExt cx="0" cy="0"/>
        </a:xfrm>
      </p:grpSpPr>
      <p:sp>
        <p:nvSpPr>
          <p:cNvPr id="39" name="Title Text"/>
          <p:cNvSpPr txBox="1">
            <a:spLocks noGrp="1"/>
          </p:cNvSpPr>
          <p:nvPr>
            <p:ph type="title"/>
          </p:nvPr>
        </p:nvSpPr>
        <p:spPr>
          <a:xfrm>
            <a:off x="525303" y="464385"/>
            <a:ext cx="4560580" cy="779319"/>
          </a:xfrm>
          <a:prstGeom prst="rect">
            <a:avLst/>
          </a:prstGeom>
        </p:spPr>
        <p:txBody>
          <a:bodyPr/>
          <a:lstStyle>
            <a:lvl1pPr>
              <a:defRPr sz="3000">
                <a:solidFill>
                  <a:srgbClr val="404041"/>
                </a:solidFill>
              </a:defRPr>
            </a:lvl1pPr>
          </a:lstStyle>
          <a:p>
            <a:r>
              <a:t>Title Text</a:t>
            </a:r>
          </a:p>
        </p:txBody>
      </p:sp>
      <p:sp>
        <p:nvSpPr>
          <p:cNvPr id="40" name="Body Level One…"/>
          <p:cNvSpPr txBox="1">
            <a:spLocks noGrp="1"/>
          </p:cNvSpPr>
          <p:nvPr>
            <p:ph type="body" sz="half" idx="1"/>
          </p:nvPr>
        </p:nvSpPr>
        <p:spPr>
          <a:xfrm>
            <a:off x="525303" y="1629405"/>
            <a:ext cx="4560580" cy="2792362"/>
          </a:xfrm>
          <a:prstGeom prst="rect">
            <a:avLst/>
          </a:prstGeom>
        </p:spPr>
        <p:txBody>
          <a:bodyPr/>
          <a:lstStyle>
            <a:lvl1pPr>
              <a:buFont typeface="Arial"/>
              <a:buChar char="•"/>
              <a:defRPr>
                <a:solidFill>
                  <a:srgbClr val="404041"/>
                </a:solidFill>
              </a:defRPr>
            </a:lvl1pPr>
            <a:lvl2pPr>
              <a:buFont typeface="Arial"/>
              <a:buChar char="•"/>
              <a:defRPr>
                <a:solidFill>
                  <a:srgbClr val="404041"/>
                </a:solidFill>
              </a:defRPr>
            </a:lvl2pPr>
            <a:lvl3pPr>
              <a:buFont typeface="Arial"/>
              <a:defRPr>
                <a:solidFill>
                  <a:srgbClr val="404041"/>
                </a:solidFill>
              </a:defRPr>
            </a:lvl3pPr>
            <a:lvl4pPr>
              <a:buFont typeface="Arial"/>
              <a:buChar char="•"/>
              <a:defRPr>
                <a:solidFill>
                  <a:srgbClr val="404041"/>
                </a:solidFill>
              </a:defRPr>
            </a:lvl4pPr>
            <a:lvl5pPr>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41" name="Google Shape;29;p4"/>
          <p:cNvSpPr>
            <a:spLocks noGrp="1"/>
          </p:cNvSpPr>
          <p:nvPr>
            <p:ph type="pic" sz="half" idx="21"/>
          </p:nvPr>
        </p:nvSpPr>
        <p:spPr>
          <a:xfrm>
            <a:off x="5573057" y="0"/>
            <a:ext cx="3570942" cy="5143500"/>
          </a:xfrm>
          <a:prstGeom prst="rect">
            <a:avLst/>
          </a:prstGeom>
        </p:spPr>
        <p:txBody>
          <a:bodyPr lIns="91439" tIns="45719" rIns="91439" bIns="45719">
            <a:noAutofit/>
          </a:bodyPr>
          <a:lstStyle/>
          <a:p>
            <a:endParaRPr/>
          </a:p>
        </p:txBody>
      </p:sp>
      <p:sp>
        <p:nvSpPr>
          <p:cNvPr id="42" name="Google Shape;30;p4"/>
          <p:cNvSpPr/>
          <p:nvPr/>
        </p:nvSpPr>
        <p:spPr>
          <a:xfrm>
            <a:off x="-1" y="486799"/>
            <a:ext cx="82666" cy="38719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45" name="Google Shape;31;p4"/>
          <p:cNvGrpSpPr/>
          <p:nvPr/>
        </p:nvGrpSpPr>
        <p:grpSpPr>
          <a:xfrm>
            <a:off x="635302" y="4661517"/>
            <a:ext cx="387198" cy="528964"/>
            <a:chOff x="0" y="0"/>
            <a:chExt cx="387197" cy="528963"/>
          </a:xfrm>
        </p:grpSpPr>
        <p:sp>
          <p:nvSpPr>
            <p:cNvPr id="43" name="Google Shape;32;p4"/>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44" name="Google Shape;33;p4" descr="Google Shape;33;p4"/>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hanks">
    <p:bg>
      <p:bgPr>
        <a:solidFill>
          <a:srgbClr val="E4E6F4"/>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719999" y="1376350"/>
            <a:ext cx="2965501" cy="9729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grpSp>
        <p:nvGrpSpPr>
          <p:cNvPr id="553" name="Google Shape;466;p29"/>
          <p:cNvGrpSpPr/>
          <p:nvPr/>
        </p:nvGrpSpPr>
        <p:grpSpPr>
          <a:xfrm>
            <a:off x="4958521" y="73875"/>
            <a:ext cx="6397343" cy="4995861"/>
            <a:chOff x="0" y="0"/>
            <a:chExt cx="6397341" cy="4995859"/>
          </a:xfrm>
        </p:grpSpPr>
        <p:sp>
          <p:nvSpPr>
            <p:cNvPr id="551" name="Google Shape;467;p29"/>
            <p:cNvSpPr/>
            <p:nvPr/>
          </p:nvSpPr>
          <p:spPr>
            <a:xfrm>
              <a:off x="-1" y="0"/>
              <a:ext cx="1324585" cy="1537698"/>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552" name="Google Shape;468;p29"/>
            <p:cNvSpPr/>
            <p:nvPr/>
          </p:nvSpPr>
          <p:spPr>
            <a:xfrm>
              <a:off x="1030565" y="341658"/>
              <a:ext cx="5366777" cy="4654202"/>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554" name="Body Level One…"/>
          <p:cNvSpPr txBox="1">
            <a:spLocks noGrp="1"/>
          </p:cNvSpPr>
          <p:nvPr>
            <p:ph type="body" sz="quarter" idx="1"/>
          </p:nvPr>
        </p:nvSpPr>
        <p:spPr>
          <a:xfrm>
            <a:off x="719999" y="2318399"/>
            <a:ext cx="2965501" cy="12063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555" name="Google Shape;470;p29"/>
          <p:cNvSpPr txBox="1"/>
          <p:nvPr/>
        </p:nvSpPr>
        <p:spPr>
          <a:xfrm>
            <a:off x="719999" y="3571133"/>
            <a:ext cx="3401702" cy="7924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spcBef>
                <a:spcPts val="300"/>
              </a:spcBef>
              <a:defRPr sz="1200">
                <a:solidFill>
                  <a:srgbClr val="2A284C"/>
                </a:solidFill>
                <a:latin typeface="Roboto Regular"/>
                <a:ea typeface="Roboto Regular"/>
                <a:cs typeface="Roboto Regular"/>
                <a:sym typeface="Roboto Regular"/>
              </a:defRPr>
            </a:pPr>
            <a:r>
              <a:t>CREDITS: This presentation template was created by </a:t>
            </a:r>
            <a:r>
              <a:rPr u="sng">
                <a:solidFill>
                  <a:srgbClr val="0000FF"/>
                </a:solidFill>
                <a:uFill>
                  <a:solidFill>
                    <a:srgbClr val="0000FF"/>
                  </a:solidFill>
                </a:uFill>
                <a:hlinkClick r:id="rId2"/>
              </a:rPr>
              <a:t>Slidesgo</a:t>
            </a:r>
            <a:r>
              <a:t>, including icons by </a:t>
            </a:r>
            <a:r>
              <a:rPr u="sng">
                <a:solidFill>
                  <a:srgbClr val="0000FF"/>
                </a:solidFill>
                <a:uFill>
                  <a:solidFill>
                    <a:srgbClr val="0000FF"/>
                  </a:solidFill>
                </a:uFill>
                <a:hlinkClick r:id="rId3"/>
              </a:rPr>
              <a:t>Flaticon</a:t>
            </a:r>
            <a:r>
              <a:t>, and infographics &amp; images by </a:t>
            </a:r>
            <a:r>
              <a:rPr u="sng">
                <a:solidFill>
                  <a:srgbClr val="0000FF"/>
                </a:solidFill>
                <a:uFill>
                  <a:solidFill>
                    <a:srgbClr val="0000FF"/>
                  </a:solidFill>
                </a:uFill>
                <a:hlinkClick r:id="rId4"/>
              </a:rPr>
              <a:t>Freepik</a:t>
            </a:r>
          </a:p>
        </p:txBody>
      </p:sp>
      <p:grpSp>
        <p:nvGrpSpPr>
          <p:cNvPr id="564" name="Google Shape;471;p29"/>
          <p:cNvGrpSpPr/>
          <p:nvPr/>
        </p:nvGrpSpPr>
        <p:grpSpPr>
          <a:xfrm>
            <a:off x="4100229" y="542055"/>
            <a:ext cx="4782043" cy="3802311"/>
            <a:chOff x="0" y="0"/>
            <a:chExt cx="4782042" cy="3802309"/>
          </a:xfrm>
        </p:grpSpPr>
        <p:grpSp>
          <p:nvGrpSpPr>
            <p:cNvPr id="559" name="Google Shape;472;p29"/>
            <p:cNvGrpSpPr/>
            <p:nvPr/>
          </p:nvGrpSpPr>
          <p:grpSpPr>
            <a:xfrm>
              <a:off x="-1" y="1819339"/>
              <a:ext cx="952785" cy="226345"/>
              <a:chOff x="0" y="0"/>
              <a:chExt cx="952783" cy="226343"/>
            </a:xfrm>
          </p:grpSpPr>
          <p:sp>
            <p:nvSpPr>
              <p:cNvPr id="556" name="Google Shape;473;p2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57" name="Google Shape;474;p2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58" name="Google Shape;475;p2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60" name="Google Shape;476;p29"/>
            <p:cNvSpPr/>
            <p:nvPr/>
          </p:nvSpPr>
          <p:spPr>
            <a:xfrm>
              <a:off x="4299666" y="3739715"/>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63" name="Google Shape;477;p29"/>
            <p:cNvGrpSpPr/>
            <p:nvPr/>
          </p:nvGrpSpPr>
          <p:grpSpPr>
            <a:xfrm>
              <a:off x="3111062" y="0"/>
              <a:ext cx="504018" cy="125348"/>
              <a:chOff x="0" y="0"/>
              <a:chExt cx="504016" cy="125347"/>
            </a:xfrm>
          </p:grpSpPr>
          <p:sp>
            <p:nvSpPr>
              <p:cNvPr id="561" name="Google Shape;478;p2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62" name="Google Shape;479;p2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5F55036B-D076-491E-BF7D-A91188D51259}" type="datetimeFigureOut">
              <a:rPr lang="en-US"/>
              <a:pPr>
                <a:defRPr/>
              </a:pPr>
              <a:t>9/18/2023</a:t>
            </a:fld>
            <a:endParaRPr lang="en-US"/>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38589976-2342-460E-9F7E-53831F03DCBB}" type="slidenum">
              <a:rPr lang="en-US"/>
              <a:pPr>
                <a:defRPr/>
              </a:pPr>
              <a:t>‹#›</a:t>
            </a:fld>
            <a:endParaRPr lang="en-US"/>
          </a:p>
        </p:txBody>
      </p:sp>
    </p:spTree>
    <p:extLst>
      <p:ext uri="{BB962C8B-B14F-4D97-AF65-F5344CB8AC3E}">
        <p14:creationId xmlns:p14="http://schemas.microsoft.com/office/powerpoint/2010/main" val="33419617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0A4C3C29-DED1-4FA5-8B21-E6BEBEB28451}" type="datetimeFigureOut">
              <a:rPr lang="en-US"/>
              <a:pPr>
                <a:defRPr/>
              </a:pPr>
              <a:t>9/18/2023</a:t>
            </a:fld>
            <a:endParaRPr lang="en-US"/>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A84E62E4-B5BA-4072-A106-D126599C39FB}" type="slidenum">
              <a:rPr lang="en-US"/>
              <a:pPr>
                <a:defRPr/>
              </a:pPr>
              <a:t>‹#›</a:t>
            </a:fld>
            <a:endParaRPr lang="en-US"/>
          </a:p>
        </p:txBody>
      </p:sp>
    </p:spTree>
    <p:extLst>
      <p:ext uri="{BB962C8B-B14F-4D97-AF65-F5344CB8AC3E}">
        <p14:creationId xmlns:p14="http://schemas.microsoft.com/office/powerpoint/2010/main" val="223611383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08E57AAB-2E55-451B-BC79-CBBBDAB469FB}" type="datetimeFigureOut">
              <a:rPr lang="en-US"/>
              <a:pPr>
                <a:defRPr/>
              </a:pPr>
              <a:t>9/18/2023</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D176D356-C579-48A0-B11E-8C6492A7324C}" type="slidenum">
              <a:rPr lang="en-US"/>
              <a:pPr>
                <a:defRPr/>
              </a:pPr>
              <a:t>‹#›</a:t>
            </a:fld>
            <a:endParaRPr lang="en-US"/>
          </a:p>
        </p:txBody>
      </p:sp>
    </p:spTree>
    <p:extLst>
      <p:ext uri="{BB962C8B-B14F-4D97-AF65-F5344CB8AC3E}">
        <p14:creationId xmlns:p14="http://schemas.microsoft.com/office/powerpoint/2010/main" val="158571167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69F32A25-49F2-483A-BBC9-0CA27DFE915C}" type="datetimeFigureOut">
              <a:rPr lang="en-US"/>
              <a:pPr>
                <a:defRPr/>
              </a:pPr>
              <a:t>9/18/2023</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70ED5612-3709-48D1-9845-3D28B8C10F3B}" type="slidenum">
              <a:rPr lang="en-US"/>
              <a:pPr>
                <a:defRPr/>
              </a:pPr>
              <a:t>‹#›</a:t>
            </a:fld>
            <a:endParaRPr lang="en-US"/>
          </a:p>
        </p:txBody>
      </p:sp>
    </p:spTree>
    <p:extLst>
      <p:ext uri="{BB962C8B-B14F-4D97-AF65-F5344CB8AC3E}">
        <p14:creationId xmlns:p14="http://schemas.microsoft.com/office/powerpoint/2010/main" val="413680855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A3CEBA1D-06F8-442A-BE2E-E5BAA0661260}"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ED5C3217-DDC0-48EC-9F45-57D887643061}" type="slidenum">
              <a:rPr lang="en-US"/>
              <a:pPr>
                <a:defRPr/>
              </a:pPr>
              <a:t>‹#›</a:t>
            </a:fld>
            <a:endParaRPr lang="en-US"/>
          </a:p>
        </p:txBody>
      </p:sp>
    </p:spTree>
    <p:extLst>
      <p:ext uri="{BB962C8B-B14F-4D97-AF65-F5344CB8AC3E}">
        <p14:creationId xmlns:p14="http://schemas.microsoft.com/office/powerpoint/2010/main" val="316331866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F255F1CB-14D1-4226-9357-7272A68D9DE8}"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defRPr>
            </a:lvl1pPr>
          </a:lstStyle>
          <a:p>
            <a:pPr>
              <a:defRPr/>
            </a:pPr>
            <a:fld id="{17038D2E-E668-4E52-99F1-788D36B75572}" type="slidenum">
              <a:rPr lang="en-US"/>
              <a:pPr>
                <a:defRPr/>
              </a:pPr>
              <a:t>‹#›</a:t>
            </a:fld>
            <a:endParaRPr lang="en-US"/>
          </a:p>
        </p:txBody>
      </p:sp>
    </p:spTree>
    <p:extLst>
      <p:ext uri="{BB962C8B-B14F-4D97-AF65-F5344CB8AC3E}">
        <p14:creationId xmlns:p14="http://schemas.microsoft.com/office/powerpoint/2010/main" val="359073460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837B974B-A1DE-46E7-9694-5085BC9E9562}"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0668FDB3-E056-4186-890A-A97BC8A5C24D}" type="slidenum">
              <a:rPr lang="en-US"/>
              <a:pPr>
                <a:defRPr/>
              </a:pPr>
              <a:t>‹#›</a:t>
            </a:fld>
            <a:endParaRPr lang="en-US"/>
          </a:p>
        </p:txBody>
      </p:sp>
    </p:spTree>
    <p:extLst>
      <p:ext uri="{BB962C8B-B14F-4D97-AF65-F5344CB8AC3E}">
        <p14:creationId xmlns:p14="http://schemas.microsoft.com/office/powerpoint/2010/main" val="7759526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282FEFDD-9517-442A-BFDC-08057E161A6D}"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E8713EA5-5693-4495-97CA-E936A4179D76}" type="slidenum">
              <a:rPr lang="en-US"/>
              <a:pPr>
                <a:defRPr/>
              </a:pPr>
              <a:t>‹#›</a:t>
            </a:fld>
            <a:endParaRPr lang="en-US"/>
          </a:p>
        </p:txBody>
      </p:sp>
    </p:spTree>
    <p:extLst>
      <p:ext uri="{BB962C8B-B14F-4D97-AF65-F5344CB8AC3E}">
        <p14:creationId xmlns:p14="http://schemas.microsoft.com/office/powerpoint/2010/main" val="199067835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A72C0B6C-5558-4D35-988B-EA3A0C1001FB}"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D0E64295-2D25-4F3D-A765-E714FEAA1034}" type="slidenum">
              <a:rPr lang="en-US"/>
              <a:pPr>
                <a:defRPr/>
              </a:pPr>
              <a:t>‹#›</a:t>
            </a:fld>
            <a:endParaRPr lang="en-US"/>
          </a:p>
        </p:txBody>
      </p:sp>
    </p:spTree>
    <p:extLst>
      <p:ext uri="{BB962C8B-B14F-4D97-AF65-F5344CB8AC3E}">
        <p14:creationId xmlns:p14="http://schemas.microsoft.com/office/powerpoint/2010/main" val="171569262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2C78DCFC-1A48-45A9-91B1-5C23622D59CB}" type="datetimeFigureOut">
              <a:rPr lang="en-US"/>
              <a:pPr>
                <a:defRPr/>
              </a:pPr>
              <a:t>9/18/2023</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43DF7E8D-1301-4289-89FB-B03DB788CBE5}" type="slidenum">
              <a:rPr lang="en-US"/>
              <a:pPr>
                <a:defRPr/>
              </a:pPr>
              <a:t>‹#›</a:t>
            </a:fld>
            <a:endParaRPr lang="en-US"/>
          </a:p>
        </p:txBody>
      </p:sp>
    </p:spTree>
    <p:extLst>
      <p:ext uri="{BB962C8B-B14F-4D97-AF65-F5344CB8AC3E}">
        <p14:creationId xmlns:p14="http://schemas.microsoft.com/office/powerpoint/2010/main" val="293409654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Title and two columns 2">
    <p:bg>
      <p:bgPr>
        <a:solidFill>
          <a:srgbClr val="E4E6F4"/>
        </a:solidFill>
        <a:effectLst/>
      </p:bgPr>
    </p:bg>
    <p:spTree>
      <p:nvGrpSpPr>
        <p:cNvPr id="1" name=""/>
        <p:cNvGrpSpPr/>
        <p:nvPr/>
      </p:nvGrpSpPr>
      <p:grpSpPr>
        <a:xfrm>
          <a:off x="0" y="0"/>
          <a:ext cx="0" cy="0"/>
          <a:chOff x="0" y="0"/>
          <a:chExt cx="0" cy="0"/>
        </a:xfrm>
      </p:grpSpPr>
      <p:sp>
        <p:nvSpPr>
          <p:cNvPr id="572" name="xx%"/>
          <p:cNvSpPr txBox="1">
            <a:spLocks noGrp="1"/>
          </p:cNvSpPr>
          <p:nvPr>
            <p:ph type="title" hasCustomPrompt="1"/>
          </p:nvPr>
        </p:nvSpPr>
        <p:spPr>
          <a:xfrm>
            <a:off x="2207936" y="1892250"/>
            <a:ext cx="885901" cy="650400"/>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573" name="Body Level One…"/>
          <p:cNvSpPr txBox="1">
            <a:spLocks noGrp="1"/>
          </p:cNvSpPr>
          <p:nvPr>
            <p:ph type="body" sz="quarter" idx="1"/>
          </p:nvPr>
        </p:nvSpPr>
        <p:spPr>
          <a:xfrm>
            <a:off x="1393887" y="2881725"/>
            <a:ext cx="2514001" cy="345901"/>
          </a:xfrm>
          <a:prstGeom prst="rect">
            <a:avLst/>
          </a:prstGeom>
        </p:spPr>
        <p:txBody>
          <a:bodyPr lIns="91424" tIns="91424" rIns="91424" bIns="91424" anchor="ctr"/>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589" name="Google Shape;502;p31"/>
          <p:cNvGrpSpPr/>
          <p:nvPr/>
        </p:nvGrpSpPr>
        <p:grpSpPr>
          <a:xfrm>
            <a:off x="260793" y="341908"/>
            <a:ext cx="8620118" cy="4459643"/>
            <a:chOff x="0" y="0"/>
            <a:chExt cx="8620117" cy="4459643"/>
          </a:xfrm>
        </p:grpSpPr>
        <p:grpSp>
          <p:nvGrpSpPr>
            <p:cNvPr id="577" name="Google Shape;503;p31"/>
            <p:cNvGrpSpPr/>
            <p:nvPr/>
          </p:nvGrpSpPr>
          <p:grpSpPr>
            <a:xfrm>
              <a:off x="7667334" y="1136750"/>
              <a:ext cx="952784" cy="226345"/>
              <a:chOff x="0" y="0"/>
              <a:chExt cx="952783" cy="226343"/>
            </a:xfrm>
          </p:grpSpPr>
          <p:sp>
            <p:nvSpPr>
              <p:cNvPr id="574" name="Google Shape;504;p3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75" name="Google Shape;505;p3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76" name="Google Shape;506;p3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581" name="Google Shape;507;p31"/>
            <p:cNvGrpSpPr/>
            <p:nvPr/>
          </p:nvGrpSpPr>
          <p:grpSpPr>
            <a:xfrm>
              <a:off x="0" y="3587355"/>
              <a:ext cx="771987" cy="183911"/>
              <a:chOff x="0" y="0"/>
              <a:chExt cx="771986" cy="183909"/>
            </a:xfrm>
          </p:grpSpPr>
          <p:sp>
            <p:nvSpPr>
              <p:cNvPr id="578" name="Google Shape;508;p31"/>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79" name="Google Shape;509;p31"/>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80" name="Google Shape;510;p31"/>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584" name="Google Shape;511;p31"/>
            <p:cNvGrpSpPr/>
            <p:nvPr/>
          </p:nvGrpSpPr>
          <p:grpSpPr>
            <a:xfrm>
              <a:off x="7839471" y="4334455"/>
              <a:ext cx="608861" cy="125189"/>
              <a:chOff x="0" y="0"/>
              <a:chExt cx="608860" cy="125187"/>
            </a:xfrm>
          </p:grpSpPr>
          <p:sp>
            <p:nvSpPr>
              <p:cNvPr id="582" name="Google Shape;512;p31"/>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83" name="Google Shape;513;p31"/>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585" name="Google Shape;514;p31"/>
            <p:cNvSpPr/>
            <p:nvPr/>
          </p:nvSpPr>
          <p:spPr>
            <a:xfrm>
              <a:off x="620550" y="1920914"/>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588" name="Google Shape;515;p31"/>
            <p:cNvGrpSpPr/>
            <p:nvPr/>
          </p:nvGrpSpPr>
          <p:grpSpPr>
            <a:xfrm>
              <a:off x="7292097" y="0"/>
              <a:ext cx="504018" cy="125348"/>
              <a:chOff x="0" y="0"/>
              <a:chExt cx="504016" cy="125347"/>
            </a:xfrm>
          </p:grpSpPr>
          <p:sp>
            <p:nvSpPr>
              <p:cNvPr id="586" name="Google Shape;516;p3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587" name="Google Shape;517;p3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5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CD80322B-E2D8-404C-9B5D-20EB701C2B09}" type="datetimeFigureOut">
              <a:rPr lang="en-US"/>
              <a:pPr>
                <a:defRPr/>
              </a:pPr>
              <a:t>9/18/2023</a:t>
            </a:fld>
            <a:endParaRPr lang="en-US"/>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F61AC3E9-2364-4B54-92BA-3838210A8088}" type="slidenum">
              <a:rPr lang="en-US"/>
              <a:pPr>
                <a:defRPr/>
              </a:pPr>
              <a:t>‹#›</a:t>
            </a:fld>
            <a:endParaRPr lang="en-US"/>
          </a:p>
        </p:txBody>
      </p:sp>
    </p:spTree>
    <p:extLst>
      <p:ext uri="{BB962C8B-B14F-4D97-AF65-F5344CB8AC3E}">
        <p14:creationId xmlns:p14="http://schemas.microsoft.com/office/powerpoint/2010/main" val="272211619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6233B2F3-C3C4-4917-9651-08EA038D0B4E}" type="datetimeFigureOut">
              <a:rPr lang="en-US"/>
              <a:pPr>
                <a:defRPr/>
              </a:pPr>
              <a:t>9/18/2023</a:t>
            </a:fld>
            <a:endParaRPr lang="en-US"/>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07B3ABDF-FD52-4880-BE01-0EC973A9F620}" type="slidenum">
              <a:rPr lang="en-US"/>
              <a:pPr>
                <a:defRPr/>
              </a:pPr>
              <a:t>‹#›</a:t>
            </a:fld>
            <a:endParaRPr lang="en-US"/>
          </a:p>
        </p:txBody>
      </p:sp>
    </p:spTree>
    <p:extLst>
      <p:ext uri="{BB962C8B-B14F-4D97-AF65-F5344CB8AC3E}">
        <p14:creationId xmlns:p14="http://schemas.microsoft.com/office/powerpoint/2010/main" val="365283997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BB677B35-3DF9-498F-AA50-A98FA12246DF}" type="datetimeFigureOut">
              <a:rPr lang="en-US"/>
              <a:pPr>
                <a:defRPr/>
              </a:pPr>
              <a:t>9/18/2023</a:t>
            </a:fld>
            <a:endParaRPr lang="en-US"/>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8CF9080A-D36F-4F6C-9E9D-6120E7C1193B}" type="slidenum">
              <a:rPr lang="en-US"/>
              <a:pPr>
                <a:defRPr/>
              </a:pPr>
              <a:t>‹#›</a:t>
            </a:fld>
            <a:endParaRPr lang="en-US"/>
          </a:p>
        </p:txBody>
      </p:sp>
    </p:spTree>
    <p:extLst>
      <p:ext uri="{BB962C8B-B14F-4D97-AF65-F5344CB8AC3E}">
        <p14:creationId xmlns:p14="http://schemas.microsoft.com/office/powerpoint/2010/main" val="49143843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F1BF7AB3-67D7-4999-99C8-32B055F33D40}" type="datetimeFigureOut">
              <a:rPr lang="en-US"/>
              <a:pPr>
                <a:defRPr/>
              </a:pPr>
              <a:t>9/18/2023</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C67C315D-A219-4096-A785-01FF14183131}" type="slidenum">
              <a:rPr lang="en-US"/>
              <a:pPr>
                <a:defRPr/>
              </a:pPr>
              <a:t>‹#›</a:t>
            </a:fld>
            <a:endParaRPr lang="en-US"/>
          </a:p>
        </p:txBody>
      </p:sp>
    </p:spTree>
    <p:extLst>
      <p:ext uri="{BB962C8B-B14F-4D97-AF65-F5344CB8AC3E}">
        <p14:creationId xmlns:p14="http://schemas.microsoft.com/office/powerpoint/2010/main" val="342354347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5089832A-F86B-42B2-B93B-96DDEF4D01C4}" type="datetimeFigureOut">
              <a:rPr lang="en-US"/>
              <a:pPr>
                <a:defRPr/>
              </a:pPr>
              <a:t>9/18/2023</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3BF62369-CFE6-4AF6-B183-99CAD8DB530A}" type="slidenum">
              <a:rPr lang="en-US"/>
              <a:pPr>
                <a:defRPr/>
              </a:pPr>
              <a:t>‹#›</a:t>
            </a:fld>
            <a:endParaRPr lang="en-US"/>
          </a:p>
        </p:txBody>
      </p:sp>
    </p:spTree>
    <p:extLst>
      <p:ext uri="{BB962C8B-B14F-4D97-AF65-F5344CB8AC3E}">
        <p14:creationId xmlns:p14="http://schemas.microsoft.com/office/powerpoint/2010/main" val="214057848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08827AD9-6050-4E0F-852D-3F788738CCB2}"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B91E9723-B3B1-4C30-A367-070096F7C7F1}" type="slidenum">
              <a:rPr lang="en-US"/>
              <a:pPr>
                <a:defRPr/>
              </a:pPr>
              <a:t>‹#›</a:t>
            </a:fld>
            <a:endParaRPr lang="en-US"/>
          </a:p>
        </p:txBody>
      </p:sp>
    </p:spTree>
    <p:extLst>
      <p:ext uri="{BB962C8B-B14F-4D97-AF65-F5344CB8AC3E}">
        <p14:creationId xmlns:p14="http://schemas.microsoft.com/office/powerpoint/2010/main" val="71984284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430AA409-7A25-409D-B655-25ED289DB2FB}" type="datetimeFigureOut">
              <a:rPr lang="en-US"/>
              <a:pPr>
                <a:defRPr/>
              </a:pPr>
              <a:t>9/18/2023</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Arial" panose="020B0604020202020204" pitchFamily="34" charset="0"/>
                <a:cs typeface="Arial" panose="020B0604020202020204" pitchFamily="34" charset="0"/>
              </a:defRPr>
            </a:lvl1pPr>
          </a:lstStyle>
          <a:p>
            <a:pPr>
              <a:defRPr/>
            </a:pPr>
            <a:fld id="{128F8D8E-5F14-4805-BEBB-2A2A81BBA567}" type="slidenum">
              <a:rPr lang="en-US"/>
              <a:pPr>
                <a:defRPr/>
              </a:pPr>
              <a:t>‹#›</a:t>
            </a:fld>
            <a:endParaRPr lang="en-US"/>
          </a:p>
        </p:txBody>
      </p:sp>
    </p:spTree>
    <p:extLst>
      <p:ext uri="{BB962C8B-B14F-4D97-AF65-F5344CB8AC3E}">
        <p14:creationId xmlns:p14="http://schemas.microsoft.com/office/powerpoint/2010/main" val="173761356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14"/>
          <p:cNvGrpSpPr>
            <a:grpSpLocks/>
          </p:cNvGrpSpPr>
          <p:nvPr/>
        </p:nvGrpSpPr>
        <p:grpSpPr bwMode="auto">
          <a:xfrm>
            <a:off x="377825" y="1257300"/>
            <a:ext cx="8389938" cy="3315891"/>
            <a:chOff x="238" y="1056"/>
            <a:chExt cx="5285" cy="2785"/>
          </a:xfrm>
        </p:grpSpPr>
        <p:grpSp>
          <p:nvGrpSpPr>
            <p:cNvPr id="5" name="Group 5"/>
            <p:cNvGrpSpPr>
              <a:grpSpLocks/>
            </p:cNvGrpSpPr>
            <p:nvPr/>
          </p:nvGrpSpPr>
          <p:grpSpPr bwMode="auto">
            <a:xfrm>
              <a:off x="238" y="1056"/>
              <a:ext cx="5285" cy="1393"/>
              <a:chOff x="238" y="1056"/>
              <a:chExt cx="5285" cy="1393"/>
            </a:xfrm>
          </p:grpSpPr>
          <p:sp>
            <p:nvSpPr>
              <p:cNvPr id="14" name="Rectangle 2"/>
              <p:cNvSpPr>
                <a:spLocks noChangeArrowheads="1"/>
              </p:cNvSpPr>
              <p:nvPr/>
            </p:nvSpPr>
            <p:spPr bwMode="ltGray">
              <a:xfrm>
                <a:off x="243" y="1057"/>
                <a:ext cx="5272" cy="1391"/>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endParaRPr lang="en-US" sz="2400" b="1">
                  <a:solidFill>
                    <a:srgbClr val="000000"/>
                  </a:solidFill>
                  <a:latin typeface="Tahoma" panose="020B0604030504040204" pitchFamily="34" charset="0"/>
                  <a:ea typeface="MS PGothic" panose="020B0600070205080204" pitchFamily="34" charset="-128"/>
                </a:endParaRPr>
              </a:p>
            </p:txBody>
          </p:sp>
          <p:sp>
            <p:nvSpPr>
              <p:cNvPr id="15" name="Freeform 3"/>
              <p:cNvSpPr>
                <a:spLocks/>
              </p:cNvSpPr>
              <p:nvPr/>
            </p:nvSpPr>
            <p:spPr bwMode="ltGray">
              <a:xfrm>
                <a:off x="238" y="1056"/>
                <a:ext cx="5273" cy="1393"/>
              </a:xfrm>
              <a:custGeom>
                <a:avLst/>
                <a:gdLst>
                  <a:gd name="T0" fmla="*/ 5272 w 5273"/>
                  <a:gd name="T1" fmla="*/ 0 h 1393"/>
                  <a:gd name="T2" fmla="*/ 0 w 5273"/>
                  <a:gd name="T3" fmla="*/ 0 h 1393"/>
                  <a:gd name="T4" fmla="*/ 0 w 5273"/>
                  <a:gd name="T5" fmla="*/ 1392 h 1393"/>
                  <a:gd name="T6" fmla="*/ 0 60000 65536"/>
                  <a:gd name="T7" fmla="*/ 0 60000 65536"/>
                  <a:gd name="T8" fmla="*/ 0 60000 65536"/>
                </a:gdLst>
                <a:ahLst/>
                <a:cxnLst>
                  <a:cxn ang="T6">
                    <a:pos x="T0" y="T1"/>
                  </a:cxn>
                  <a:cxn ang="T7">
                    <a:pos x="T2" y="T3"/>
                  </a:cxn>
                  <a:cxn ang="T8">
                    <a:pos x="T4" y="T5"/>
                  </a:cxn>
                </a:cxnLst>
                <a:rect l="0" t="0" r="r" b="b"/>
                <a:pathLst>
                  <a:path w="5273" h="1393">
                    <a:moveTo>
                      <a:pt x="5272" y="0"/>
                    </a:moveTo>
                    <a:lnTo>
                      <a:pt x="0" y="0"/>
                    </a:lnTo>
                    <a:lnTo>
                      <a:pt x="0" y="1392"/>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350">
                  <a:solidFill>
                    <a:srgbClr val="000000"/>
                  </a:solidFill>
                  <a:latin typeface="Arial" panose="020B0604020202020204" pitchFamily="34" charset="0"/>
                  <a:ea typeface="MS PGothic" panose="020B0600070205080204" pitchFamily="34" charset="-128"/>
                  <a:cs typeface="+mn-cs"/>
                </a:endParaRPr>
              </a:p>
            </p:txBody>
          </p:sp>
          <p:sp>
            <p:nvSpPr>
              <p:cNvPr id="16" name="Freeform 4"/>
              <p:cNvSpPr>
                <a:spLocks/>
              </p:cNvSpPr>
              <p:nvPr/>
            </p:nvSpPr>
            <p:spPr bwMode="ltGray">
              <a:xfrm>
                <a:off x="250" y="1056"/>
                <a:ext cx="5273" cy="1393"/>
              </a:xfrm>
              <a:custGeom>
                <a:avLst/>
                <a:gdLst>
                  <a:gd name="T0" fmla="*/ 5272 w 5273"/>
                  <a:gd name="T1" fmla="*/ 0 h 1393"/>
                  <a:gd name="T2" fmla="*/ 5272 w 5273"/>
                  <a:gd name="T3" fmla="*/ 1392 h 1393"/>
                  <a:gd name="T4" fmla="*/ 0 w 5273"/>
                  <a:gd name="T5" fmla="*/ 1392 h 1393"/>
                  <a:gd name="T6" fmla="*/ 0 60000 65536"/>
                  <a:gd name="T7" fmla="*/ 0 60000 65536"/>
                  <a:gd name="T8" fmla="*/ 0 60000 65536"/>
                </a:gdLst>
                <a:ahLst/>
                <a:cxnLst>
                  <a:cxn ang="T6">
                    <a:pos x="T0" y="T1"/>
                  </a:cxn>
                  <a:cxn ang="T7">
                    <a:pos x="T2" y="T3"/>
                  </a:cxn>
                  <a:cxn ang="T8">
                    <a:pos x="T4" y="T5"/>
                  </a:cxn>
                </a:cxnLst>
                <a:rect l="0" t="0" r="r" b="b"/>
                <a:pathLst>
                  <a:path w="5273" h="1393">
                    <a:moveTo>
                      <a:pt x="5272" y="0"/>
                    </a:moveTo>
                    <a:lnTo>
                      <a:pt x="5272" y="1392"/>
                    </a:lnTo>
                    <a:lnTo>
                      <a:pt x="0" y="1392"/>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350">
                  <a:solidFill>
                    <a:srgbClr val="000000"/>
                  </a:solidFill>
                  <a:latin typeface="Arial" panose="020B0604020202020204" pitchFamily="34" charset="0"/>
                  <a:ea typeface="MS PGothic" panose="020B0600070205080204" pitchFamily="34" charset="-128"/>
                  <a:cs typeface="+mn-cs"/>
                </a:endParaRPr>
              </a:p>
            </p:txBody>
          </p:sp>
        </p:grpSp>
        <p:grpSp>
          <p:nvGrpSpPr>
            <p:cNvPr id="6" name="Group 9"/>
            <p:cNvGrpSpPr>
              <a:grpSpLocks/>
            </p:cNvGrpSpPr>
            <p:nvPr/>
          </p:nvGrpSpPr>
          <p:grpSpPr bwMode="auto">
            <a:xfrm>
              <a:off x="240" y="3744"/>
              <a:ext cx="5281" cy="97"/>
              <a:chOff x="240" y="3744"/>
              <a:chExt cx="5281" cy="97"/>
            </a:xfrm>
          </p:grpSpPr>
          <p:sp>
            <p:nvSpPr>
              <p:cNvPr id="11" name="Rectangle 6"/>
              <p:cNvSpPr>
                <a:spLocks noChangeArrowheads="1"/>
              </p:cNvSpPr>
              <p:nvPr/>
            </p:nvSpPr>
            <p:spPr bwMode="ltGray">
              <a:xfrm>
                <a:off x="240" y="3744"/>
                <a:ext cx="5280" cy="96"/>
              </a:xfrm>
              <a:prstGeom prst="rect">
                <a:avLst/>
              </a:prstGeom>
              <a:solidFill>
                <a:srgbClr val="EAEAEA">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endParaRPr lang="en-US" sz="2400" b="1">
                  <a:solidFill>
                    <a:srgbClr val="000000"/>
                  </a:solidFill>
                  <a:latin typeface="Tahoma" panose="020B0604030504040204" pitchFamily="34" charset="0"/>
                  <a:ea typeface="MS PGothic" panose="020B0600070205080204" pitchFamily="34" charset="-128"/>
                </a:endParaRPr>
              </a:p>
            </p:txBody>
          </p:sp>
          <p:sp>
            <p:nvSpPr>
              <p:cNvPr id="12" name="Freeform 7"/>
              <p:cNvSpPr>
                <a:spLocks/>
              </p:cNvSpPr>
              <p:nvPr/>
            </p:nvSpPr>
            <p:spPr bwMode="ltGray">
              <a:xfrm>
                <a:off x="240" y="3744"/>
                <a:ext cx="5281" cy="97"/>
              </a:xfrm>
              <a:custGeom>
                <a:avLst/>
                <a:gdLst>
                  <a:gd name="T0" fmla="*/ 5280 w 5281"/>
                  <a:gd name="T1" fmla="*/ 0 h 97"/>
                  <a:gd name="T2" fmla="*/ 0 w 5281"/>
                  <a:gd name="T3" fmla="*/ 0 h 97"/>
                  <a:gd name="T4" fmla="*/ 0 w 5281"/>
                  <a:gd name="T5" fmla="*/ 96 h 97"/>
                  <a:gd name="T6" fmla="*/ 0 60000 65536"/>
                  <a:gd name="T7" fmla="*/ 0 60000 65536"/>
                  <a:gd name="T8" fmla="*/ 0 60000 65536"/>
                </a:gdLst>
                <a:ahLst/>
                <a:cxnLst>
                  <a:cxn ang="T6">
                    <a:pos x="T0" y="T1"/>
                  </a:cxn>
                  <a:cxn ang="T7">
                    <a:pos x="T2" y="T3"/>
                  </a:cxn>
                  <a:cxn ang="T8">
                    <a:pos x="T4" y="T5"/>
                  </a:cxn>
                </a:cxnLst>
                <a:rect l="0" t="0" r="r" b="b"/>
                <a:pathLst>
                  <a:path w="5281" h="97">
                    <a:moveTo>
                      <a:pt x="5280" y="0"/>
                    </a:moveTo>
                    <a:lnTo>
                      <a:pt x="0" y="0"/>
                    </a:lnTo>
                    <a:lnTo>
                      <a:pt x="0" y="96"/>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350">
                  <a:solidFill>
                    <a:srgbClr val="000000"/>
                  </a:solidFill>
                  <a:latin typeface="Arial" panose="020B0604020202020204" pitchFamily="34" charset="0"/>
                  <a:ea typeface="MS PGothic" panose="020B0600070205080204" pitchFamily="34" charset="-128"/>
                  <a:cs typeface="+mn-cs"/>
                </a:endParaRPr>
              </a:p>
            </p:txBody>
          </p:sp>
          <p:sp>
            <p:nvSpPr>
              <p:cNvPr id="13" name="Freeform 8"/>
              <p:cNvSpPr>
                <a:spLocks/>
              </p:cNvSpPr>
              <p:nvPr/>
            </p:nvSpPr>
            <p:spPr bwMode="ltGray">
              <a:xfrm>
                <a:off x="240" y="3744"/>
                <a:ext cx="5281" cy="97"/>
              </a:xfrm>
              <a:custGeom>
                <a:avLst/>
                <a:gdLst>
                  <a:gd name="T0" fmla="*/ 5280 w 5281"/>
                  <a:gd name="T1" fmla="*/ 0 h 97"/>
                  <a:gd name="T2" fmla="*/ 5280 w 5281"/>
                  <a:gd name="T3" fmla="*/ 96 h 97"/>
                  <a:gd name="T4" fmla="*/ 0 w 5281"/>
                  <a:gd name="T5" fmla="*/ 96 h 97"/>
                  <a:gd name="T6" fmla="*/ 0 60000 65536"/>
                  <a:gd name="T7" fmla="*/ 0 60000 65536"/>
                  <a:gd name="T8" fmla="*/ 0 60000 65536"/>
                </a:gdLst>
                <a:ahLst/>
                <a:cxnLst>
                  <a:cxn ang="T6">
                    <a:pos x="T0" y="T1"/>
                  </a:cxn>
                  <a:cxn ang="T7">
                    <a:pos x="T2" y="T3"/>
                  </a:cxn>
                  <a:cxn ang="T8">
                    <a:pos x="T4" y="T5"/>
                  </a:cxn>
                </a:cxnLst>
                <a:rect l="0" t="0" r="r" b="b"/>
                <a:pathLst>
                  <a:path w="5281" h="97">
                    <a:moveTo>
                      <a:pt x="5280" y="0"/>
                    </a:moveTo>
                    <a:lnTo>
                      <a:pt x="5280" y="96"/>
                    </a:lnTo>
                    <a:lnTo>
                      <a:pt x="0" y="96"/>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350">
                  <a:solidFill>
                    <a:srgbClr val="000000"/>
                  </a:solidFill>
                  <a:latin typeface="Arial" panose="020B0604020202020204" pitchFamily="34" charset="0"/>
                  <a:ea typeface="MS PGothic" panose="020B0600070205080204" pitchFamily="34" charset="-128"/>
                  <a:cs typeface="+mn-cs"/>
                </a:endParaRPr>
              </a:p>
            </p:txBody>
          </p:sp>
        </p:grpSp>
        <p:grpSp>
          <p:nvGrpSpPr>
            <p:cNvPr id="7" name="Group 13"/>
            <p:cNvGrpSpPr>
              <a:grpSpLocks/>
            </p:cNvGrpSpPr>
            <p:nvPr/>
          </p:nvGrpSpPr>
          <p:grpSpPr bwMode="auto">
            <a:xfrm>
              <a:off x="338" y="1200"/>
              <a:ext cx="97" cy="1104"/>
              <a:chOff x="338" y="1200"/>
              <a:chExt cx="97" cy="1104"/>
            </a:xfrm>
          </p:grpSpPr>
          <p:sp useBgFill="1">
            <p:nvSpPr>
              <p:cNvPr id="8" name="Rectangle 7"/>
              <p:cNvSpPr>
                <a:spLocks noChangeArrowheads="1"/>
              </p:cNvSpPr>
              <p:nvPr/>
            </p:nvSpPr>
            <p:spPr bwMode="ltGray">
              <a:xfrm>
                <a:off x="338" y="1201"/>
                <a:ext cx="96" cy="1103"/>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endParaRPr lang="en-US" sz="2400" b="1">
                  <a:solidFill>
                    <a:srgbClr val="000000"/>
                  </a:solidFill>
                  <a:latin typeface="Tahoma" panose="020B0604030504040204" pitchFamily="34" charset="0"/>
                  <a:ea typeface="MS PGothic" panose="020B0600070205080204" pitchFamily="34" charset="-128"/>
                </a:endParaRPr>
              </a:p>
            </p:txBody>
          </p:sp>
          <p:sp>
            <p:nvSpPr>
              <p:cNvPr id="9" name="Freeform 11"/>
              <p:cNvSpPr>
                <a:spLocks/>
              </p:cNvSpPr>
              <p:nvPr/>
            </p:nvSpPr>
            <p:spPr bwMode="ltGray">
              <a:xfrm>
                <a:off x="338" y="1200"/>
                <a:ext cx="97" cy="1104"/>
              </a:xfrm>
              <a:custGeom>
                <a:avLst/>
                <a:gdLst>
                  <a:gd name="T0" fmla="*/ 0 w 97"/>
                  <a:gd name="T1" fmla="*/ 1103 h 1104"/>
                  <a:gd name="T2" fmla="*/ 96 w 97"/>
                  <a:gd name="T3" fmla="*/ 1103 h 1104"/>
                  <a:gd name="T4" fmla="*/ 96 w 97"/>
                  <a:gd name="T5" fmla="*/ 0 h 1104"/>
                  <a:gd name="T6" fmla="*/ 0 60000 65536"/>
                  <a:gd name="T7" fmla="*/ 0 60000 65536"/>
                  <a:gd name="T8" fmla="*/ 0 60000 65536"/>
                </a:gdLst>
                <a:ahLst/>
                <a:cxnLst>
                  <a:cxn ang="T6">
                    <a:pos x="T0" y="T1"/>
                  </a:cxn>
                  <a:cxn ang="T7">
                    <a:pos x="T2" y="T3"/>
                  </a:cxn>
                  <a:cxn ang="T8">
                    <a:pos x="T4" y="T5"/>
                  </a:cxn>
                </a:cxnLst>
                <a:rect l="0" t="0" r="r" b="b"/>
                <a:pathLst>
                  <a:path w="97" h="1104">
                    <a:moveTo>
                      <a:pt x="0" y="1103"/>
                    </a:moveTo>
                    <a:lnTo>
                      <a:pt x="96" y="1103"/>
                    </a:lnTo>
                    <a:lnTo>
                      <a:pt x="96" y="0"/>
                    </a:lnTo>
                  </a:path>
                </a:pathLst>
              </a:custGeom>
              <a:noFill/>
              <a:ln w="12700" cap="rnd" cmpd="sng">
                <a:solidFill>
                  <a:srgbClr val="B2B2B2"/>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350">
                  <a:solidFill>
                    <a:srgbClr val="000000"/>
                  </a:solidFill>
                  <a:latin typeface="Arial" panose="020B0604020202020204" pitchFamily="34" charset="0"/>
                  <a:ea typeface="MS PGothic" panose="020B0600070205080204" pitchFamily="34" charset="-128"/>
                  <a:cs typeface="+mn-cs"/>
                </a:endParaRPr>
              </a:p>
            </p:txBody>
          </p:sp>
          <p:sp>
            <p:nvSpPr>
              <p:cNvPr id="10" name="Freeform 12"/>
              <p:cNvSpPr>
                <a:spLocks/>
              </p:cNvSpPr>
              <p:nvPr/>
            </p:nvSpPr>
            <p:spPr bwMode="ltGray">
              <a:xfrm>
                <a:off x="338" y="1200"/>
                <a:ext cx="97" cy="1104"/>
              </a:xfrm>
              <a:custGeom>
                <a:avLst/>
                <a:gdLst>
                  <a:gd name="T0" fmla="*/ 0 w 97"/>
                  <a:gd name="T1" fmla="*/ 1103 h 1104"/>
                  <a:gd name="T2" fmla="*/ 0 w 97"/>
                  <a:gd name="T3" fmla="*/ 0 h 1104"/>
                  <a:gd name="T4" fmla="*/ 96 w 97"/>
                  <a:gd name="T5" fmla="*/ 0 h 1104"/>
                  <a:gd name="T6" fmla="*/ 0 60000 65536"/>
                  <a:gd name="T7" fmla="*/ 0 60000 65536"/>
                  <a:gd name="T8" fmla="*/ 0 60000 65536"/>
                </a:gdLst>
                <a:ahLst/>
                <a:cxnLst>
                  <a:cxn ang="T6">
                    <a:pos x="T0" y="T1"/>
                  </a:cxn>
                  <a:cxn ang="T7">
                    <a:pos x="T2" y="T3"/>
                  </a:cxn>
                  <a:cxn ang="T8">
                    <a:pos x="T4" y="T5"/>
                  </a:cxn>
                </a:cxnLst>
                <a:rect l="0" t="0" r="r" b="b"/>
                <a:pathLst>
                  <a:path w="97" h="1104">
                    <a:moveTo>
                      <a:pt x="0" y="1103"/>
                    </a:moveTo>
                    <a:lnTo>
                      <a:pt x="0" y="0"/>
                    </a:lnTo>
                    <a:lnTo>
                      <a:pt x="96" y="0"/>
                    </a:lnTo>
                  </a:path>
                </a:pathLst>
              </a:custGeom>
              <a:noFill/>
              <a:ln w="12700"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US" sz="1350">
                  <a:solidFill>
                    <a:srgbClr val="000000"/>
                  </a:solidFill>
                  <a:latin typeface="Arial" panose="020B0604020202020204" pitchFamily="34" charset="0"/>
                  <a:ea typeface="MS PGothic" panose="020B0600070205080204" pitchFamily="34" charset="-128"/>
                  <a:cs typeface="+mn-cs"/>
                </a:endParaRPr>
              </a:p>
            </p:txBody>
          </p:sp>
        </p:grpSp>
      </p:grpSp>
      <p:sp>
        <p:nvSpPr>
          <p:cNvPr id="3087" name="Rectangle 15"/>
          <p:cNvSpPr>
            <a:spLocks noGrp="1" noChangeArrowheads="1"/>
          </p:cNvSpPr>
          <p:nvPr>
            <p:ph type="ctrTitle" sz="quarter"/>
          </p:nvPr>
        </p:nvSpPr>
        <p:spPr>
          <a:xfrm>
            <a:off x="836613" y="1600200"/>
            <a:ext cx="7772400" cy="857250"/>
          </a:xfrm>
        </p:spPr>
        <p:txBody>
          <a:bodyPr/>
          <a:lstStyle>
            <a:lvl1pPr>
              <a:defRPr/>
            </a:lvl1pPr>
          </a:lstStyle>
          <a:p>
            <a:r>
              <a:rPr lang="en-US"/>
              <a:t>Click to edit Master title style</a:t>
            </a:r>
          </a:p>
        </p:txBody>
      </p:sp>
      <p:sp>
        <p:nvSpPr>
          <p:cNvPr id="3088" name="Rectangle 16"/>
          <p:cNvSpPr>
            <a:spLocks noGrp="1" noChangeArrowheads="1"/>
          </p:cNvSpPr>
          <p:nvPr>
            <p:ph type="subTitle" sz="quarter" idx="1"/>
          </p:nvPr>
        </p:nvSpPr>
        <p:spPr>
          <a:xfrm>
            <a:off x="1371600" y="3028951"/>
            <a:ext cx="6400800" cy="1314450"/>
          </a:xfrm>
        </p:spPr>
        <p:txBody>
          <a:bodyPr anchor="ctr"/>
          <a:lstStyle>
            <a:lvl1pPr marL="0" indent="0" algn="ctr">
              <a:buFont typeface="Wingdings" pitchFamily="2" charset="2"/>
              <a:buNone/>
              <a:defRPr/>
            </a:lvl1pPr>
          </a:lstStyle>
          <a:p>
            <a:r>
              <a:rPr lang="en-US"/>
              <a:t>Click to edit Master subtitle style</a:t>
            </a:r>
          </a:p>
        </p:txBody>
      </p:sp>
      <p:sp>
        <p:nvSpPr>
          <p:cNvPr id="17" name="Rectangle 17"/>
          <p:cNvSpPr>
            <a:spLocks noGrp="1" noChangeArrowheads="1"/>
          </p:cNvSpPr>
          <p:nvPr>
            <p:ph type="dt" sz="quarter" idx="10"/>
          </p:nvPr>
        </p:nvSpPr>
        <p:spPr>
          <a:xfrm>
            <a:off x="381000" y="4743450"/>
            <a:ext cx="1905000" cy="342900"/>
          </a:xfrm>
        </p:spPr>
        <p:txBody>
          <a:bodyPr/>
          <a:lstStyle>
            <a:lvl1pPr>
              <a:defRPr>
                <a:ea typeface="MS PGothic" panose="020B0600070205080204" pitchFamily="34" charset="-128"/>
              </a:defRPr>
            </a:lvl1pPr>
          </a:lstStyle>
          <a:p>
            <a:pPr>
              <a:defRPr/>
            </a:pPr>
            <a:endParaRPr lang="en-US"/>
          </a:p>
        </p:txBody>
      </p:sp>
      <p:sp>
        <p:nvSpPr>
          <p:cNvPr id="18" name="Rectangle 18"/>
          <p:cNvSpPr>
            <a:spLocks noGrp="1" noChangeArrowheads="1"/>
          </p:cNvSpPr>
          <p:nvPr>
            <p:ph type="ftr" sz="quarter" idx="11"/>
          </p:nvPr>
        </p:nvSpPr>
        <p:spPr>
          <a:xfrm>
            <a:off x="3124200" y="4743450"/>
            <a:ext cx="2895600" cy="342900"/>
          </a:xfrm>
        </p:spPr>
        <p:txBody>
          <a:bodyPr/>
          <a:lstStyle>
            <a:lvl1pPr>
              <a:defRPr>
                <a:ea typeface="MS PGothic" panose="020B0600070205080204" pitchFamily="34" charset="-128"/>
              </a:defRPr>
            </a:lvl1pPr>
          </a:lstStyle>
          <a:p>
            <a:pPr>
              <a:defRPr/>
            </a:pPr>
            <a:endParaRPr lang="en-US"/>
          </a:p>
        </p:txBody>
      </p:sp>
      <p:sp>
        <p:nvSpPr>
          <p:cNvPr id="19" name="Rectangle 19"/>
          <p:cNvSpPr>
            <a:spLocks noGrp="1" noChangeArrowheads="1"/>
          </p:cNvSpPr>
          <p:nvPr>
            <p:ph type="sldNum" sz="quarter" idx="12"/>
          </p:nvPr>
        </p:nvSpPr>
        <p:spPr>
          <a:xfrm>
            <a:off x="6858000" y="4743450"/>
            <a:ext cx="1905000" cy="342900"/>
          </a:xfrm>
        </p:spPr>
        <p:txBody>
          <a:bodyPr/>
          <a:lstStyle>
            <a:lvl1pPr>
              <a:defRPr>
                <a:ea typeface="MS PGothic" panose="020B0600070205080204" pitchFamily="34" charset="-128"/>
                <a:cs typeface="+mn-cs"/>
              </a:defRPr>
            </a:lvl1pPr>
          </a:lstStyle>
          <a:p>
            <a:pPr>
              <a:defRPr/>
            </a:pPr>
            <a:fld id="{F62C9271-6EA8-4F03-8AD5-0355930B3451}" type="slidenum">
              <a:rPr lang="en-US"/>
              <a:pPr>
                <a:defRPr/>
              </a:pPr>
              <a:t>‹#›</a:t>
            </a:fld>
            <a:endParaRPr lang="en-US"/>
          </a:p>
        </p:txBody>
      </p:sp>
    </p:spTree>
    <p:extLst>
      <p:ext uri="{BB962C8B-B14F-4D97-AF65-F5344CB8AC3E}">
        <p14:creationId xmlns:p14="http://schemas.microsoft.com/office/powerpoint/2010/main" val="282460574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1DA40114-AE12-44C1-B592-7E033694CF1D}" type="slidenum">
              <a:rPr lang="en-US"/>
              <a:pPr>
                <a:defRPr/>
              </a:pPr>
              <a:t>‹#›</a:t>
            </a:fld>
            <a:endParaRPr lang="en-US"/>
          </a:p>
        </p:txBody>
      </p:sp>
    </p:spTree>
    <p:extLst>
      <p:ext uri="{BB962C8B-B14F-4D97-AF65-F5344CB8AC3E}">
        <p14:creationId xmlns:p14="http://schemas.microsoft.com/office/powerpoint/2010/main" val="174658232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7"/>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7"/>
            <a:ext cx="7772400" cy="1125140"/>
          </a:xfrm>
        </p:spPr>
        <p:txBody>
          <a:bodyPr anchor="b"/>
          <a:lstStyle>
            <a:lvl1pPr marL="0" indent="0">
              <a:buNone/>
              <a:defRPr sz="1500"/>
            </a:lvl1pPr>
            <a:lvl2pPr marL="342883" indent="0">
              <a:buNone/>
              <a:defRPr sz="1350"/>
            </a:lvl2pPr>
            <a:lvl3pPr marL="685765" indent="0">
              <a:buNone/>
              <a:defRPr sz="1200"/>
            </a:lvl3pPr>
            <a:lvl4pPr marL="1028648" indent="0">
              <a:buNone/>
              <a:defRPr sz="1050"/>
            </a:lvl4pPr>
            <a:lvl5pPr marL="1371530" indent="0">
              <a:buNone/>
              <a:defRPr sz="1050"/>
            </a:lvl5pPr>
            <a:lvl6pPr marL="1714412" indent="0">
              <a:buNone/>
              <a:defRPr sz="1050"/>
            </a:lvl6pPr>
            <a:lvl7pPr marL="2057295" indent="0">
              <a:buNone/>
              <a:defRPr sz="1050"/>
            </a:lvl7pPr>
            <a:lvl8pPr marL="2400177" indent="0">
              <a:buNone/>
              <a:defRPr sz="1050"/>
            </a:lvl8pPr>
            <a:lvl9pPr marL="2743060" indent="0">
              <a:buNone/>
              <a:defRPr sz="1050"/>
            </a:lvl9pPr>
          </a:lstStyle>
          <a:p>
            <a:pPr lvl="0"/>
            <a:r>
              <a:rPr lang="en-US"/>
              <a:t>Click to edit Master text styles</a:t>
            </a:r>
          </a:p>
        </p:txBody>
      </p:sp>
      <p:sp>
        <p:nvSpPr>
          <p:cNvPr id="4"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B0A4B781-5CCA-48D3-9D00-03F59DCE5DE4}" type="slidenum">
              <a:rPr lang="en-US"/>
              <a:pPr>
                <a:defRPr/>
              </a:pPr>
              <a:t>‹#›</a:t>
            </a:fld>
            <a:endParaRPr lang="en-US"/>
          </a:p>
        </p:txBody>
      </p:sp>
    </p:spTree>
    <p:extLst>
      <p:ext uri="{BB962C8B-B14F-4D97-AF65-F5344CB8AC3E}">
        <p14:creationId xmlns:p14="http://schemas.microsoft.com/office/powerpoint/2010/main" val="42536504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and five columns">
    <p:bg>
      <p:bgPr>
        <a:solidFill>
          <a:srgbClr val="E4E6F4"/>
        </a:solidFill>
        <a:effectLst/>
      </p:bgPr>
    </p:bg>
    <p:spTree>
      <p:nvGrpSpPr>
        <p:cNvPr id="1" name=""/>
        <p:cNvGrpSpPr/>
        <p:nvPr/>
      </p:nvGrpSpPr>
      <p:grpSpPr>
        <a:xfrm>
          <a:off x="0" y="0"/>
          <a:ext cx="0" cy="0"/>
          <a:chOff x="0" y="0"/>
          <a:chExt cx="0" cy="0"/>
        </a:xfrm>
      </p:grpSpPr>
      <p:sp>
        <p:nvSpPr>
          <p:cNvPr id="597"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598"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611" name="Google Shape;530;p32"/>
          <p:cNvGrpSpPr/>
          <p:nvPr/>
        </p:nvGrpSpPr>
        <p:grpSpPr>
          <a:xfrm>
            <a:off x="-251658" y="1394581"/>
            <a:ext cx="8917028" cy="3272393"/>
            <a:chOff x="0" y="0"/>
            <a:chExt cx="8917026" cy="3272393"/>
          </a:xfrm>
        </p:grpSpPr>
        <p:grpSp>
          <p:nvGrpSpPr>
            <p:cNvPr id="602" name="Google Shape;531;p32"/>
            <p:cNvGrpSpPr/>
            <p:nvPr/>
          </p:nvGrpSpPr>
          <p:grpSpPr>
            <a:xfrm>
              <a:off x="798734" y="552550"/>
              <a:ext cx="952784" cy="226345"/>
              <a:chOff x="0" y="0"/>
              <a:chExt cx="952783" cy="226343"/>
            </a:xfrm>
          </p:grpSpPr>
          <p:sp>
            <p:nvSpPr>
              <p:cNvPr id="599" name="Google Shape;532;p32"/>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0" name="Google Shape;533;p32"/>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1" name="Google Shape;534;p32"/>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605" name="Google Shape;535;p32"/>
            <p:cNvGrpSpPr/>
            <p:nvPr/>
          </p:nvGrpSpPr>
          <p:grpSpPr>
            <a:xfrm>
              <a:off x="7280058" y="3147205"/>
              <a:ext cx="608861" cy="125189"/>
              <a:chOff x="0" y="0"/>
              <a:chExt cx="608859" cy="125187"/>
            </a:xfrm>
          </p:grpSpPr>
          <p:sp>
            <p:nvSpPr>
              <p:cNvPr id="603" name="Google Shape;536;p32"/>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4" name="Google Shape;537;p32"/>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06" name="Google Shape;538;p32"/>
            <p:cNvSpPr/>
            <p:nvPr/>
          </p:nvSpPr>
          <p:spPr>
            <a:xfrm flipH="1">
              <a:off x="8434650" y="1145889"/>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09" name="Google Shape;539;p32"/>
            <p:cNvGrpSpPr/>
            <p:nvPr/>
          </p:nvGrpSpPr>
          <p:grpSpPr>
            <a:xfrm>
              <a:off x="7532288" y="0"/>
              <a:ext cx="504017" cy="125348"/>
              <a:chOff x="0" y="0"/>
              <a:chExt cx="504016" cy="125347"/>
            </a:xfrm>
          </p:grpSpPr>
          <p:sp>
            <p:nvSpPr>
              <p:cNvPr id="607" name="Google Shape;540;p32"/>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08" name="Google Shape;541;p32"/>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10" name="Google Shape;542;p32"/>
            <p:cNvSpPr/>
            <p:nvPr/>
          </p:nvSpPr>
          <p:spPr>
            <a:xfrm flipH="1">
              <a:off x="-1" y="2274164"/>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14450"/>
            <a:ext cx="3810000" cy="30861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314450"/>
            <a:ext cx="3810000" cy="30861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6"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7"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8C86E75A-B6F9-4F75-8323-CBE6A84A61BC}" type="slidenum">
              <a:rPr lang="en-US"/>
              <a:pPr>
                <a:defRPr/>
              </a:pPr>
              <a:t>‹#›</a:t>
            </a:fld>
            <a:endParaRPr lang="en-US"/>
          </a:p>
        </p:txBody>
      </p:sp>
    </p:spTree>
    <p:extLst>
      <p:ext uri="{BB962C8B-B14F-4D97-AF65-F5344CB8AC3E}">
        <p14:creationId xmlns:p14="http://schemas.microsoft.com/office/powerpoint/2010/main" val="118966350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883" indent="0">
              <a:buNone/>
              <a:defRPr sz="1500" b="1"/>
            </a:lvl2pPr>
            <a:lvl3pPr marL="685765" indent="0">
              <a:buNone/>
              <a:defRPr sz="1350" b="1"/>
            </a:lvl3pPr>
            <a:lvl4pPr marL="1028648" indent="0">
              <a:buNone/>
              <a:defRPr sz="1200" b="1"/>
            </a:lvl4pPr>
            <a:lvl5pPr marL="1371530" indent="0">
              <a:buNone/>
              <a:defRPr sz="1200" b="1"/>
            </a:lvl5pPr>
            <a:lvl6pPr marL="1714412" indent="0">
              <a:buNone/>
              <a:defRPr sz="1200" b="1"/>
            </a:lvl6pPr>
            <a:lvl7pPr marL="2057295" indent="0">
              <a:buNone/>
              <a:defRPr sz="1200" b="1"/>
            </a:lvl7pPr>
            <a:lvl8pPr marL="2400177" indent="0">
              <a:buNone/>
              <a:defRPr sz="1200" b="1"/>
            </a:lvl8pPr>
            <a:lvl9pPr marL="274306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883" indent="0">
              <a:buNone/>
              <a:defRPr sz="1500" b="1"/>
            </a:lvl2pPr>
            <a:lvl3pPr marL="685765" indent="0">
              <a:buNone/>
              <a:defRPr sz="1350" b="1"/>
            </a:lvl3pPr>
            <a:lvl4pPr marL="1028648" indent="0">
              <a:buNone/>
              <a:defRPr sz="1200" b="1"/>
            </a:lvl4pPr>
            <a:lvl5pPr marL="1371530" indent="0">
              <a:buNone/>
              <a:defRPr sz="1200" b="1"/>
            </a:lvl5pPr>
            <a:lvl6pPr marL="1714412" indent="0">
              <a:buNone/>
              <a:defRPr sz="1200" b="1"/>
            </a:lvl6pPr>
            <a:lvl7pPr marL="2057295" indent="0">
              <a:buNone/>
              <a:defRPr sz="1200" b="1"/>
            </a:lvl7pPr>
            <a:lvl8pPr marL="2400177" indent="0">
              <a:buNone/>
              <a:defRPr sz="1200" b="1"/>
            </a:lvl8pPr>
            <a:lvl9pPr marL="274306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8"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9"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31E5C555-146F-48A6-AF39-E5A02D3E9DCF}" type="slidenum">
              <a:rPr lang="en-US"/>
              <a:pPr>
                <a:defRPr/>
              </a:pPr>
              <a:t>‹#›</a:t>
            </a:fld>
            <a:endParaRPr lang="en-US"/>
          </a:p>
        </p:txBody>
      </p:sp>
    </p:spTree>
    <p:extLst>
      <p:ext uri="{BB962C8B-B14F-4D97-AF65-F5344CB8AC3E}">
        <p14:creationId xmlns:p14="http://schemas.microsoft.com/office/powerpoint/2010/main" val="18233815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4"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5"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B33A6189-BED1-41D3-A20A-CBACA702BB88}" type="slidenum">
              <a:rPr lang="en-US"/>
              <a:pPr>
                <a:defRPr/>
              </a:pPr>
              <a:t>‹#›</a:t>
            </a:fld>
            <a:endParaRPr lang="en-US"/>
          </a:p>
        </p:txBody>
      </p:sp>
    </p:spTree>
    <p:extLst>
      <p:ext uri="{BB962C8B-B14F-4D97-AF65-F5344CB8AC3E}">
        <p14:creationId xmlns:p14="http://schemas.microsoft.com/office/powerpoint/2010/main" val="167961786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3"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4"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0A9BF4F3-9D45-4E49-BF4A-42A47BD70E6D}" type="slidenum">
              <a:rPr lang="en-US"/>
              <a:pPr>
                <a:defRPr/>
              </a:pPr>
              <a:t>‹#›</a:t>
            </a:fld>
            <a:endParaRPr lang="en-US"/>
          </a:p>
        </p:txBody>
      </p:sp>
    </p:spTree>
    <p:extLst>
      <p:ext uri="{BB962C8B-B14F-4D97-AF65-F5344CB8AC3E}">
        <p14:creationId xmlns:p14="http://schemas.microsoft.com/office/powerpoint/2010/main" val="11291866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7"/>
            <a:ext cx="3008313" cy="3518297"/>
          </a:xfrm>
        </p:spPr>
        <p:txBody>
          <a:bodyPr/>
          <a:lstStyle>
            <a:lvl1pPr marL="0" indent="0">
              <a:buNone/>
              <a:defRPr sz="1050"/>
            </a:lvl1pPr>
            <a:lvl2pPr marL="342883" indent="0">
              <a:buNone/>
              <a:defRPr sz="900"/>
            </a:lvl2pPr>
            <a:lvl3pPr marL="685765" indent="0">
              <a:buNone/>
              <a:defRPr sz="750"/>
            </a:lvl3pPr>
            <a:lvl4pPr marL="1028648" indent="0">
              <a:buNone/>
              <a:defRPr sz="675"/>
            </a:lvl4pPr>
            <a:lvl5pPr marL="1371530" indent="0">
              <a:buNone/>
              <a:defRPr sz="675"/>
            </a:lvl5pPr>
            <a:lvl6pPr marL="1714412" indent="0">
              <a:buNone/>
              <a:defRPr sz="675"/>
            </a:lvl6pPr>
            <a:lvl7pPr marL="2057295" indent="0">
              <a:buNone/>
              <a:defRPr sz="675"/>
            </a:lvl7pPr>
            <a:lvl8pPr marL="2400177" indent="0">
              <a:buNone/>
              <a:defRPr sz="675"/>
            </a:lvl8pPr>
            <a:lvl9pPr marL="2743060" indent="0">
              <a:buNone/>
              <a:defRPr sz="675"/>
            </a:lvl9pPr>
          </a:lstStyle>
          <a:p>
            <a:pPr lvl="0"/>
            <a:r>
              <a:rPr lang="en-US"/>
              <a:t>Click to edit Master text styles</a:t>
            </a:r>
          </a:p>
        </p:txBody>
      </p:sp>
      <p:sp>
        <p:nvSpPr>
          <p:cNvPr id="5"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6"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7"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8AA3774D-4684-4B92-A0BB-7A6EF78530DF}" type="slidenum">
              <a:rPr lang="en-US"/>
              <a:pPr>
                <a:defRPr/>
              </a:pPr>
              <a:t>‹#›</a:t>
            </a:fld>
            <a:endParaRPr lang="en-US"/>
          </a:p>
        </p:txBody>
      </p:sp>
    </p:spTree>
    <p:extLst>
      <p:ext uri="{BB962C8B-B14F-4D97-AF65-F5344CB8AC3E}">
        <p14:creationId xmlns:p14="http://schemas.microsoft.com/office/powerpoint/2010/main" val="139932531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883" indent="0">
              <a:buNone/>
              <a:defRPr sz="2100"/>
            </a:lvl2pPr>
            <a:lvl3pPr marL="685765" indent="0">
              <a:buNone/>
              <a:defRPr sz="1800"/>
            </a:lvl3pPr>
            <a:lvl4pPr marL="1028648" indent="0">
              <a:buNone/>
              <a:defRPr sz="1500"/>
            </a:lvl4pPr>
            <a:lvl5pPr marL="1371530" indent="0">
              <a:buNone/>
              <a:defRPr sz="1500"/>
            </a:lvl5pPr>
            <a:lvl6pPr marL="1714412" indent="0">
              <a:buNone/>
              <a:defRPr sz="1500"/>
            </a:lvl6pPr>
            <a:lvl7pPr marL="2057295" indent="0">
              <a:buNone/>
              <a:defRPr sz="1500"/>
            </a:lvl7pPr>
            <a:lvl8pPr marL="2400177" indent="0">
              <a:buNone/>
              <a:defRPr sz="1500"/>
            </a:lvl8pPr>
            <a:lvl9pPr marL="274306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883" indent="0">
              <a:buNone/>
              <a:defRPr sz="900"/>
            </a:lvl2pPr>
            <a:lvl3pPr marL="685765" indent="0">
              <a:buNone/>
              <a:defRPr sz="750"/>
            </a:lvl3pPr>
            <a:lvl4pPr marL="1028648" indent="0">
              <a:buNone/>
              <a:defRPr sz="675"/>
            </a:lvl4pPr>
            <a:lvl5pPr marL="1371530" indent="0">
              <a:buNone/>
              <a:defRPr sz="675"/>
            </a:lvl5pPr>
            <a:lvl6pPr marL="1714412" indent="0">
              <a:buNone/>
              <a:defRPr sz="675"/>
            </a:lvl6pPr>
            <a:lvl7pPr marL="2057295" indent="0">
              <a:buNone/>
              <a:defRPr sz="675"/>
            </a:lvl7pPr>
            <a:lvl8pPr marL="2400177" indent="0">
              <a:buNone/>
              <a:defRPr sz="675"/>
            </a:lvl8pPr>
            <a:lvl9pPr marL="2743060" indent="0">
              <a:buNone/>
              <a:defRPr sz="675"/>
            </a:lvl9pPr>
          </a:lstStyle>
          <a:p>
            <a:pPr lvl="0"/>
            <a:r>
              <a:rPr lang="en-US"/>
              <a:t>Click to edit Master text styles</a:t>
            </a:r>
          </a:p>
        </p:txBody>
      </p:sp>
      <p:sp>
        <p:nvSpPr>
          <p:cNvPr id="5"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6"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7"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AF9B4B35-5609-4925-A705-1F0140685699}" type="slidenum">
              <a:rPr lang="en-US"/>
              <a:pPr>
                <a:defRPr/>
              </a:pPr>
              <a:t>‹#›</a:t>
            </a:fld>
            <a:endParaRPr lang="en-US"/>
          </a:p>
        </p:txBody>
      </p:sp>
    </p:spTree>
    <p:extLst>
      <p:ext uri="{BB962C8B-B14F-4D97-AF65-F5344CB8AC3E}">
        <p14:creationId xmlns:p14="http://schemas.microsoft.com/office/powerpoint/2010/main" val="244109771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E34F56E9-5A83-42B3-908E-4F98F476BF9B}" type="slidenum">
              <a:rPr lang="en-US"/>
              <a:pPr>
                <a:defRPr/>
              </a:pPr>
              <a:t>‹#›</a:t>
            </a:fld>
            <a:endParaRPr lang="en-US"/>
          </a:p>
        </p:txBody>
      </p:sp>
    </p:spTree>
    <p:extLst>
      <p:ext uri="{BB962C8B-B14F-4D97-AF65-F5344CB8AC3E}">
        <p14:creationId xmlns:p14="http://schemas.microsoft.com/office/powerpoint/2010/main" val="22611235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257175"/>
            <a:ext cx="1943100" cy="4143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257175"/>
            <a:ext cx="5676900" cy="4143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D00031DB-6887-4FF5-8AFA-FF9A752D198C}" type="slidenum">
              <a:rPr lang="en-US"/>
              <a:pPr>
                <a:defRPr/>
              </a:pPr>
              <a:t>‹#›</a:t>
            </a:fld>
            <a:endParaRPr lang="en-US"/>
          </a:p>
        </p:txBody>
      </p:sp>
    </p:spTree>
    <p:extLst>
      <p:ext uri="{BB962C8B-B14F-4D97-AF65-F5344CB8AC3E}">
        <p14:creationId xmlns:p14="http://schemas.microsoft.com/office/powerpoint/2010/main" val="387855633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838200" y="257175"/>
            <a:ext cx="7772400" cy="828675"/>
          </a:xfrm>
        </p:spPr>
        <p:txBody>
          <a:bodyPr/>
          <a:lstStyle/>
          <a:p>
            <a:r>
              <a:rPr lang="en-US"/>
              <a:t>Click to edit Master title style</a:t>
            </a:r>
          </a:p>
        </p:txBody>
      </p:sp>
      <p:sp>
        <p:nvSpPr>
          <p:cNvPr id="3" name="Chart Placeholder 2"/>
          <p:cNvSpPr>
            <a:spLocks noGrp="1"/>
          </p:cNvSpPr>
          <p:nvPr>
            <p:ph type="chart" idx="1"/>
          </p:nvPr>
        </p:nvSpPr>
        <p:spPr>
          <a:xfrm>
            <a:off x="838200" y="1314450"/>
            <a:ext cx="7772400" cy="3086100"/>
          </a:xfrm>
        </p:spPr>
        <p:txBody>
          <a:bodyPr/>
          <a:lstStyle/>
          <a:p>
            <a:pPr lvl="0"/>
            <a:endParaRPr lang="en-US" noProof="0"/>
          </a:p>
        </p:txBody>
      </p:sp>
      <p:sp>
        <p:nvSpPr>
          <p:cNvPr id="4"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973CB40E-3122-4E6A-9C95-323941F1E380}" type="slidenum">
              <a:rPr lang="en-US"/>
              <a:pPr>
                <a:defRPr/>
              </a:pPr>
              <a:t>‹#›</a:t>
            </a:fld>
            <a:endParaRPr lang="en-US"/>
          </a:p>
        </p:txBody>
      </p:sp>
    </p:spTree>
    <p:extLst>
      <p:ext uri="{BB962C8B-B14F-4D97-AF65-F5344CB8AC3E}">
        <p14:creationId xmlns:p14="http://schemas.microsoft.com/office/powerpoint/2010/main" val="371170170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257175"/>
            <a:ext cx="7772400" cy="828675"/>
          </a:xfrm>
        </p:spPr>
        <p:txBody>
          <a:bodyPr/>
          <a:lstStyle/>
          <a:p>
            <a:r>
              <a:rPr lang="en-US"/>
              <a:t>Click to edit Master title style</a:t>
            </a:r>
          </a:p>
        </p:txBody>
      </p:sp>
      <p:sp>
        <p:nvSpPr>
          <p:cNvPr id="3" name="Text Placeholder 2"/>
          <p:cNvSpPr>
            <a:spLocks noGrp="1"/>
          </p:cNvSpPr>
          <p:nvPr>
            <p:ph type="body" sz="half" idx="1"/>
          </p:nvPr>
        </p:nvSpPr>
        <p:spPr>
          <a:xfrm>
            <a:off x="838200" y="1314450"/>
            <a:ext cx="3810000" cy="3086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314450"/>
            <a:ext cx="3810000" cy="3086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6"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7"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00AF2FF0-C383-428F-AA18-6ED1B6804D70}" type="slidenum">
              <a:rPr lang="en-US"/>
              <a:pPr>
                <a:defRPr/>
              </a:pPr>
              <a:t>‹#›</a:t>
            </a:fld>
            <a:endParaRPr lang="en-US"/>
          </a:p>
        </p:txBody>
      </p:sp>
    </p:spTree>
    <p:extLst>
      <p:ext uri="{BB962C8B-B14F-4D97-AF65-F5344CB8AC3E}">
        <p14:creationId xmlns:p14="http://schemas.microsoft.com/office/powerpoint/2010/main" val="14333854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Title and text 1">
    <p:bg>
      <p:bgPr>
        <a:solidFill>
          <a:srgbClr val="E4E6F4"/>
        </a:solidFill>
        <a:effectLst/>
      </p:bgPr>
    </p:bg>
    <p:spTree>
      <p:nvGrpSpPr>
        <p:cNvPr id="1" name=""/>
        <p:cNvGrpSpPr/>
        <p:nvPr/>
      </p:nvGrpSpPr>
      <p:grpSpPr>
        <a:xfrm>
          <a:off x="0" y="0"/>
          <a:ext cx="0" cy="0"/>
          <a:chOff x="0" y="0"/>
          <a:chExt cx="0" cy="0"/>
        </a:xfrm>
      </p:grpSpPr>
      <p:sp>
        <p:nvSpPr>
          <p:cNvPr id="619" name="Title Text"/>
          <p:cNvSpPr txBox="1">
            <a:spLocks noGrp="1"/>
          </p:cNvSpPr>
          <p:nvPr>
            <p:ph type="title"/>
          </p:nvPr>
        </p:nvSpPr>
        <p:spPr>
          <a:xfrm>
            <a:off x="719999" y="387600"/>
            <a:ext cx="5778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620" name="Body Level One…"/>
          <p:cNvSpPr txBox="1">
            <a:spLocks noGrp="1"/>
          </p:cNvSpPr>
          <p:nvPr>
            <p:ph type="body" idx="1"/>
          </p:nvPr>
        </p:nvSpPr>
        <p:spPr>
          <a:xfrm>
            <a:off x="719999" y="1131650"/>
            <a:ext cx="5778002" cy="3634800"/>
          </a:xfrm>
          <a:prstGeom prst="rect">
            <a:avLst/>
          </a:prstGeom>
        </p:spPr>
        <p:txBody>
          <a:bodyPr lIns="91424" tIns="91424" rIns="91424" bIns="91424"/>
          <a:lstStyle>
            <a:lvl1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1pPr>
            <a:lvl2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2pPr>
            <a:lvl3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3pPr>
            <a:lvl4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4pPr>
            <a:lvl5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621" name="Google Shape;546;p33"/>
          <p:cNvSpPr/>
          <p:nvPr/>
        </p:nvSpPr>
        <p:spPr>
          <a:xfrm>
            <a:off x="5605085" y="-2223009"/>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630" name="Google Shape;547;p33"/>
          <p:cNvGrpSpPr/>
          <p:nvPr/>
        </p:nvGrpSpPr>
        <p:grpSpPr>
          <a:xfrm>
            <a:off x="4545213" y="467691"/>
            <a:ext cx="3897968" cy="4208117"/>
            <a:chOff x="0" y="0"/>
            <a:chExt cx="3897967" cy="4208115"/>
          </a:xfrm>
        </p:grpSpPr>
        <p:grpSp>
          <p:nvGrpSpPr>
            <p:cNvPr id="625" name="Google Shape;548;p33"/>
            <p:cNvGrpSpPr/>
            <p:nvPr/>
          </p:nvGrpSpPr>
          <p:grpSpPr>
            <a:xfrm>
              <a:off x="2945183" y="3981772"/>
              <a:ext cx="952785" cy="226344"/>
              <a:chOff x="0" y="0"/>
              <a:chExt cx="952783" cy="226343"/>
            </a:xfrm>
          </p:grpSpPr>
          <p:sp>
            <p:nvSpPr>
              <p:cNvPr id="622" name="Google Shape;549;p33"/>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23" name="Google Shape;550;p33"/>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24" name="Google Shape;551;p33"/>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26" name="Google Shape;552;p33"/>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29" name="Google Shape;553;p33"/>
            <p:cNvGrpSpPr/>
            <p:nvPr/>
          </p:nvGrpSpPr>
          <p:grpSpPr>
            <a:xfrm>
              <a:off x="1243296" y="3217108"/>
              <a:ext cx="504018" cy="125348"/>
              <a:chOff x="0" y="0"/>
              <a:chExt cx="504016" cy="125346"/>
            </a:xfrm>
          </p:grpSpPr>
          <p:sp>
            <p:nvSpPr>
              <p:cNvPr id="627" name="Google Shape;554;p33"/>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28" name="Google Shape;555;p33"/>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6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883" indent="0" algn="ctr">
              <a:buNone/>
              <a:defRPr/>
            </a:lvl2pPr>
            <a:lvl3pPr marL="685765" indent="0" algn="ctr">
              <a:buNone/>
              <a:defRPr/>
            </a:lvl3pPr>
            <a:lvl4pPr marL="1028648" indent="0" algn="ctr">
              <a:buNone/>
              <a:defRPr/>
            </a:lvl4pPr>
            <a:lvl5pPr marL="1371530" indent="0" algn="ctr">
              <a:buNone/>
              <a:defRPr/>
            </a:lvl5pPr>
            <a:lvl6pPr marL="1714412" indent="0" algn="ctr">
              <a:buNone/>
              <a:defRPr/>
            </a:lvl6pPr>
            <a:lvl7pPr marL="2057295" indent="0" algn="ctr">
              <a:buNone/>
              <a:defRPr/>
            </a:lvl7pPr>
            <a:lvl8pPr marL="2400177" indent="0" algn="ctr">
              <a:buNone/>
              <a:defRPr/>
            </a:lvl8pPr>
            <a:lvl9pPr marL="2743060" indent="0" algn="ctr">
              <a:buNone/>
              <a:defRPr/>
            </a:lvl9pPr>
          </a:lstStyle>
          <a:p>
            <a:r>
              <a:rPr lang="en-US"/>
              <a:t>Click to edit Master subtitle style</a:t>
            </a:r>
          </a:p>
        </p:txBody>
      </p:sp>
      <p:sp>
        <p:nvSpPr>
          <p:cNvPr id="4" name="Rectangle 17"/>
          <p:cNvSpPr>
            <a:spLocks noGrp="1" noChangeArrowheads="1"/>
          </p:cNvSpPr>
          <p:nvPr>
            <p:ph type="dt" sz="half" idx="10"/>
          </p:nvPr>
        </p:nvSpPr>
        <p:spPr/>
        <p:txBody>
          <a:bodyPr/>
          <a:lstStyle>
            <a:lvl1pPr>
              <a:defRPr>
                <a:ea typeface="MS PGothic" panose="020B0600070205080204" pitchFamily="34" charset="-128"/>
              </a:defRPr>
            </a:lvl1pPr>
          </a:lstStyle>
          <a:p>
            <a:pPr>
              <a:defRPr/>
            </a:pPr>
            <a:endParaRPr lang="en-US"/>
          </a:p>
        </p:txBody>
      </p:sp>
      <p:sp>
        <p:nvSpPr>
          <p:cNvPr id="5" name="Rectangle 18"/>
          <p:cNvSpPr>
            <a:spLocks noGrp="1" noChangeArrowheads="1"/>
          </p:cNvSpPr>
          <p:nvPr>
            <p:ph type="ftr" sz="quarter" idx="11"/>
          </p:nvPr>
        </p:nvSpPr>
        <p:spPr/>
        <p:txBody>
          <a:bodyPr/>
          <a:lstStyle>
            <a:lvl1pPr>
              <a:defRPr>
                <a:ea typeface="MS PGothic" panose="020B0600070205080204" pitchFamily="34" charset="-128"/>
              </a:defRPr>
            </a:lvl1pPr>
          </a:lstStyle>
          <a:p>
            <a:pPr>
              <a:defRPr/>
            </a:pPr>
            <a:endParaRPr lang="en-US"/>
          </a:p>
        </p:txBody>
      </p:sp>
      <p:sp>
        <p:nvSpPr>
          <p:cNvPr id="6" name="Rectangle 19"/>
          <p:cNvSpPr>
            <a:spLocks noGrp="1" noChangeArrowheads="1"/>
          </p:cNvSpPr>
          <p:nvPr>
            <p:ph type="sldNum" sz="quarter" idx="12"/>
          </p:nvPr>
        </p:nvSpPr>
        <p:spPr/>
        <p:txBody>
          <a:bodyPr/>
          <a:lstStyle>
            <a:lvl1pPr>
              <a:defRPr>
                <a:ea typeface="MS PGothic" panose="020B0600070205080204" pitchFamily="34" charset="-128"/>
                <a:cs typeface="+mn-cs"/>
              </a:defRPr>
            </a:lvl1pPr>
          </a:lstStyle>
          <a:p>
            <a:pPr>
              <a:defRPr/>
            </a:pPr>
            <a:fld id="{400ECB7A-C0EE-412D-A514-9C4719F62384}" type="slidenum">
              <a:rPr lang="en-US"/>
              <a:pPr>
                <a:defRPr/>
              </a:pPr>
              <a:t>‹#›</a:t>
            </a:fld>
            <a:endParaRPr lang="en-US"/>
          </a:p>
        </p:txBody>
      </p:sp>
    </p:spTree>
    <p:extLst>
      <p:ext uri="{BB962C8B-B14F-4D97-AF65-F5344CB8AC3E}">
        <p14:creationId xmlns:p14="http://schemas.microsoft.com/office/powerpoint/2010/main" val="288017464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itle page">
    <p:bg>
      <p:bgRef idx="1003">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02904" y="2766523"/>
            <a:ext cx="7942596" cy="1114494"/>
          </a:xfrm>
        </p:spPr>
        <p:txBody>
          <a:bodyPr anchor="ctr">
            <a:normAutofit/>
          </a:bodyPr>
          <a:lstStyle>
            <a:lvl1pPr>
              <a:lnSpc>
                <a:spcPct val="90000"/>
              </a:lnSpc>
              <a:defRPr sz="3300" b="1" i="0" spc="0" baseline="0">
                <a:solidFill>
                  <a:schemeClr val="bg1"/>
                </a:solidFill>
                <a:latin typeface="Berlin Sans FB Demi" panose="020E0802020502020306" pitchFamily="34" charset="0"/>
                <a:cs typeface="Arial"/>
              </a:defRPr>
            </a:lvl1pPr>
          </a:lstStyle>
          <a:p>
            <a:r>
              <a:rPr lang="en-US" dirty="0"/>
              <a:t>Unnecessarily extra long title of presentation</a:t>
            </a:r>
          </a:p>
        </p:txBody>
      </p:sp>
      <p:sp>
        <p:nvSpPr>
          <p:cNvPr id="6" name="Rectangle 5"/>
          <p:cNvSpPr/>
          <p:nvPr/>
        </p:nvSpPr>
        <p:spPr>
          <a:xfrm>
            <a:off x="300415" y="1"/>
            <a:ext cx="326602" cy="79030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Tree>
    <p:extLst>
      <p:ext uri="{BB962C8B-B14F-4D97-AF65-F5344CB8AC3E}">
        <p14:creationId xmlns:p14="http://schemas.microsoft.com/office/powerpoint/2010/main" val="1433067687"/>
      </p:ext>
    </p:extLst>
  </p:cSld>
  <p:clrMapOvr>
    <a:overrideClrMapping bg1="dk1" tx1="lt1" bg2="dk2" tx2="lt2" accent1="accent1" accent2="accent2" accent3="accent3" accent4="accent4" accent5="accent5" accent6="accent6" hlink="hlink" folHlink="folHlink"/>
  </p:clrMapOvr>
  <p:transition spd="slow">
    <p:push dir="u"/>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Section Header">
    <p:bg>
      <p:bgRef idx="1003">
        <a:schemeClr val="bg2"/>
      </p:bgRef>
    </p:bg>
    <p:spTree>
      <p:nvGrpSpPr>
        <p:cNvPr id="1" name=""/>
        <p:cNvGrpSpPr/>
        <p:nvPr/>
      </p:nvGrpSpPr>
      <p:grpSpPr>
        <a:xfrm>
          <a:off x="0" y="0"/>
          <a:ext cx="0" cy="0"/>
          <a:chOff x="0" y="0"/>
          <a:chExt cx="0" cy="0"/>
        </a:xfrm>
      </p:grpSpPr>
      <p:sp>
        <p:nvSpPr>
          <p:cNvPr id="2" name="TextBox 1"/>
          <p:cNvSpPr txBox="1"/>
          <p:nvPr/>
        </p:nvSpPr>
        <p:spPr>
          <a:xfrm>
            <a:off x="1378690" y="2390509"/>
            <a:ext cx="184731" cy="253916"/>
          </a:xfrm>
          <a:prstGeom prst="rect">
            <a:avLst/>
          </a:prstGeom>
          <a:noFill/>
        </p:spPr>
        <p:txBody>
          <a:bodyPr wrap="none" rtlCol="0">
            <a:spAutoFit/>
          </a:bodyPr>
          <a:lstStyle/>
          <a:p>
            <a:endParaRPr lang="en-US" sz="1050" dirty="0"/>
          </a:p>
        </p:txBody>
      </p:sp>
      <p:sp>
        <p:nvSpPr>
          <p:cNvPr id="10" name="TextBox 9"/>
          <p:cNvSpPr txBox="1"/>
          <p:nvPr/>
        </p:nvSpPr>
        <p:spPr>
          <a:xfrm>
            <a:off x="1378690" y="2390509"/>
            <a:ext cx="184731" cy="253916"/>
          </a:xfrm>
          <a:prstGeom prst="rect">
            <a:avLst/>
          </a:prstGeom>
          <a:noFill/>
        </p:spPr>
        <p:txBody>
          <a:bodyPr wrap="none" rtlCol="0">
            <a:spAutoFit/>
          </a:bodyPr>
          <a:lstStyle/>
          <a:p>
            <a:endParaRPr lang="en-US" sz="1050" dirty="0"/>
          </a:p>
        </p:txBody>
      </p:sp>
      <p:sp>
        <p:nvSpPr>
          <p:cNvPr id="11" name="TextBox 10"/>
          <p:cNvSpPr txBox="1"/>
          <p:nvPr/>
        </p:nvSpPr>
        <p:spPr>
          <a:xfrm>
            <a:off x="1378690" y="2390509"/>
            <a:ext cx="184731" cy="253916"/>
          </a:xfrm>
          <a:prstGeom prst="rect">
            <a:avLst/>
          </a:prstGeom>
          <a:noFill/>
        </p:spPr>
        <p:txBody>
          <a:bodyPr wrap="none" rtlCol="0">
            <a:spAutoFit/>
          </a:bodyPr>
          <a:lstStyle/>
          <a:p>
            <a:endParaRPr lang="en-US" sz="1050" dirty="0"/>
          </a:p>
        </p:txBody>
      </p:sp>
      <p:sp>
        <p:nvSpPr>
          <p:cNvPr id="14" name="Title 13"/>
          <p:cNvSpPr>
            <a:spLocks noGrp="1"/>
          </p:cNvSpPr>
          <p:nvPr>
            <p:ph type="title" hasCustomPrompt="1"/>
          </p:nvPr>
        </p:nvSpPr>
        <p:spPr>
          <a:xfrm>
            <a:off x="506694" y="2562036"/>
            <a:ext cx="6802482" cy="370809"/>
          </a:xfrm>
        </p:spPr>
        <p:txBody>
          <a:bodyPr anchor="ctr">
            <a:noAutofit/>
          </a:bodyPr>
          <a:lstStyle>
            <a:lvl1pPr>
              <a:defRPr sz="3300" b="1" i="0" spc="0" baseline="0">
                <a:solidFill>
                  <a:srgbClr val="FFFFFF"/>
                </a:solidFill>
                <a:latin typeface="Georgia Pro Cond" panose="02040506050405020303" pitchFamily="18" charset="0"/>
                <a:cs typeface="Arial"/>
              </a:defRPr>
            </a:lvl1pPr>
          </a:lstStyle>
          <a:p>
            <a:r>
              <a:rPr lang="en-US" dirty="0"/>
              <a:t>Section Heading</a:t>
            </a:r>
          </a:p>
        </p:txBody>
      </p:sp>
      <p:sp>
        <p:nvSpPr>
          <p:cNvPr id="20" name="Text Placeholder 19"/>
          <p:cNvSpPr>
            <a:spLocks noGrp="1"/>
          </p:cNvSpPr>
          <p:nvPr>
            <p:ph type="body" sz="quarter" idx="10" hasCustomPrompt="1"/>
          </p:nvPr>
        </p:nvSpPr>
        <p:spPr>
          <a:xfrm>
            <a:off x="526131" y="2209353"/>
            <a:ext cx="3700462" cy="252412"/>
          </a:xfrm>
        </p:spPr>
        <p:txBody>
          <a:bodyPr anchor="ctr">
            <a:noAutofit/>
          </a:bodyPr>
          <a:lstStyle>
            <a:lvl1pPr marL="0" indent="0">
              <a:buNone/>
              <a:defRPr sz="1200" b="1" i="0" spc="38" baseline="0">
                <a:solidFill>
                  <a:srgbClr val="A6A6A6"/>
                </a:solidFill>
                <a:latin typeface="Arial"/>
                <a:cs typeface="Arial"/>
              </a:defRPr>
            </a:lvl1pPr>
          </a:lstStyle>
          <a:p>
            <a:pPr lvl="0"/>
            <a:r>
              <a:rPr lang="en-US" dirty="0"/>
              <a:t>SECTION NUMBER OR SUBTITLE</a:t>
            </a:r>
          </a:p>
        </p:txBody>
      </p:sp>
      <p:sp>
        <p:nvSpPr>
          <p:cNvPr id="7" name="Rectangle 6"/>
          <p:cNvSpPr/>
          <p:nvPr userDrawn="1"/>
        </p:nvSpPr>
        <p:spPr>
          <a:xfrm>
            <a:off x="452846" y="429443"/>
            <a:ext cx="8334103" cy="34289"/>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a:p>
        </p:txBody>
      </p:sp>
      <p:sp>
        <p:nvSpPr>
          <p:cNvPr id="8" name="Rectangle 7"/>
          <p:cNvSpPr/>
          <p:nvPr userDrawn="1"/>
        </p:nvSpPr>
        <p:spPr>
          <a:xfrm>
            <a:off x="444137" y="4765811"/>
            <a:ext cx="8342812" cy="39189"/>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a:p>
        </p:txBody>
      </p:sp>
    </p:spTree>
    <p:extLst>
      <p:ext uri="{BB962C8B-B14F-4D97-AF65-F5344CB8AC3E}">
        <p14:creationId xmlns:p14="http://schemas.microsoft.com/office/powerpoint/2010/main" val="1312049348"/>
      </p:ext>
    </p:extLst>
  </p:cSld>
  <p:clrMapOvr>
    <a:overrideClrMapping bg1="dk1" tx1="lt1" bg2="dk2" tx2="lt2" accent1="accent1" accent2="accent2" accent3="accent3" accent4="accent4" accent5="accent5" accent6="accent6" hlink="hlink" folHlink="folHlink"/>
  </p:clrMapOvr>
  <p:transition spd="slow">
    <p:push dir="u"/>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Content only: white">
    <p:spTree>
      <p:nvGrpSpPr>
        <p:cNvPr id="1" name=""/>
        <p:cNvGrpSpPr/>
        <p:nvPr/>
      </p:nvGrpSpPr>
      <p:grpSpPr>
        <a:xfrm>
          <a:off x="0" y="0"/>
          <a:ext cx="0" cy="0"/>
          <a:chOff x="0" y="0"/>
          <a:chExt cx="0" cy="0"/>
        </a:xfrm>
      </p:grpSpPr>
      <p:sp>
        <p:nvSpPr>
          <p:cNvPr id="8" name="Rectangle 7"/>
          <p:cNvSpPr/>
          <p:nvPr userDrawn="1"/>
        </p:nvSpPr>
        <p:spPr>
          <a:xfrm>
            <a:off x="1" y="4911634"/>
            <a:ext cx="9144000" cy="231866"/>
          </a:xfrm>
          <a:prstGeom prst="rect">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4" name="TextBox 3"/>
          <p:cNvSpPr txBox="1"/>
          <p:nvPr/>
        </p:nvSpPr>
        <p:spPr>
          <a:xfrm>
            <a:off x="3556001" y="3541059"/>
            <a:ext cx="184731" cy="253916"/>
          </a:xfrm>
          <a:prstGeom prst="rect">
            <a:avLst/>
          </a:prstGeom>
          <a:noFill/>
        </p:spPr>
        <p:txBody>
          <a:bodyPr wrap="none" rtlCol="0">
            <a:spAutoFit/>
          </a:bodyPr>
          <a:lstStyle/>
          <a:p>
            <a:endParaRPr lang="en-US" sz="1050" dirty="0"/>
          </a:p>
        </p:txBody>
      </p:sp>
      <p:sp>
        <p:nvSpPr>
          <p:cNvPr id="7" name="Text Placeholder 2"/>
          <p:cNvSpPr>
            <a:spLocks noGrp="1"/>
          </p:cNvSpPr>
          <p:nvPr>
            <p:ph idx="1" hasCustomPrompt="1"/>
          </p:nvPr>
        </p:nvSpPr>
        <p:spPr>
          <a:xfrm>
            <a:off x="518824" y="805063"/>
            <a:ext cx="8015594" cy="3766937"/>
          </a:xfrm>
          <a:prstGeom prst="rect">
            <a:avLst/>
          </a:prstGeom>
        </p:spPr>
        <p:txBody>
          <a:bodyPr vert="horz" lIns="91440" tIns="45720" rIns="91440" bIns="45720" rtlCol="0">
            <a:normAutofit/>
          </a:bodyPr>
          <a:lstStyle>
            <a:lvl1pPr marL="257175" marR="0" indent="-257175" algn="l" defTabSz="342900" rtl="0" eaLnBrk="1" fontAlgn="auto" latinLnBrk="0" hangingPunct="1">
              <a:lnSpc>
                <a:spcPct val="100000"/>
              </a:lnSpc>
              <a:spcBef>
                <a:spcPts val="0"/>
              </a:spcBef>
              <a:spcAft>
                <a:spcPts val="1350"/>
              </a:spcAft>
              <a:buClr>
                <a:schemeClr val="tx1">
                  <a:lumMod val="50000"/>
                  <a:lumOff val="50000"/>
                </a:schemeClr>
              </a:buClr>
              <a:buSzPct val="100000"/>
              <a:buFont typeface="+mj-lt"/>
              <a:buAutoNum type="arabicPeriod"/>
              <a:tabLst/>
              <a:defRPr sz="1350">
                <a:solidFill>
                  <a:srgbClr val="404041"/>
                </a:solidFill>
                <a:latin typeface="Arial"/>
                <a:cs typeface="Arial"/>
              </a:defRPr>
            </a:lvl1pPr>
            <a:lvl2pPr>
              <a:lnSpc>
                <a:spcPct val="100000"/>
              </a:lnSpc>
              <a:defRPr sz="1200">
                <a:solidFill>
                  <a:srgbClr val="404041"/>
                </a:solidFill>
                <a:latin typeface="Arial"/>
                <a:cs typeface="Arial"/>
              </a:defRPr>
            </a:lvl2pPr>
            <a:lvl3pPr>
              <a:lnSpc>
                <a:spcPct val="100000"/>
              </a:lnSpc>
              <a:defRPr sz="1200">
                <a:solidFill>
                  <a:srgbClr val="404041"/>
                </a:solidFill>
                <a:latin typeface="Arial"/>
                <a:cs typeface="Arial"/>
              </a:defRPr>
            </a:lvl3pPr>
            <a:lvl4pPr>
              <a:lnSpc>
                <a:spcPct val="100000"/>
              </a:lnSpc>
              <a:defRPr sz="1200">
                <a:solidFill>
                  <a:srgbClr val="404041"/>
                </a:solidFill>
                <a:latin typeface="Arial"/>
                <a:cs typeface="Arial"/>
              </a:defRPr>
            </a:lvl4pPr>
            <a:lvl5pPr>
              <a:lnSpc>
                <a:spcPct val="100000"/>
              </a:lnSpc>
              <a:defRPr sz="1200">
                <a:solidFill>
                  <a:srgbClr val="404041"/>
                </a:solidFill>
                <a:latin typeface="Arial"/>
                <a:cs typeface="Arial"/>
              </a:defRPr>
            </a:lvl5pPr>
          </a:lstStyle>
          <a:p>
            <a:pPr lvl="0"/>
            <a:r>
              <a:rPr lang="en-US" dirty="0"/>
              <a:t>Click to edit master subtitle style</a:t>
            </a:r>
          </a:p>
        </p:txBody>
      </p:sp>
      <p:sp>
        <p:nvSpPr>
          <p:cNvPr id="9" name="Rectangle 8"/>
          <p:cNvSpPr/>
          <p:nvPr userDrawn="1"/>
        </p:nvSpPr>
        <p:spPr>
          <a:xfrm>
            <a:off x="8090253" y="4794069"/>
            <a:ext cx="440992" cy="355962"/>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10" name="Slide Number Placeholder 5"/>
          <p:cNvSpPr>
            <a:spLocks noGrp="1"/>
          </p:cNvSpPr>
          <p:nvPr>
            <p:ph type="sldNum" sz="quarter" idx="4"/>
          </p:nvPr>
        </p:nvSpPr>
        <p:spPr>
          <a:xfrm>
            <a:off x="6475363" y="4832578"/>
            <a:ext cx="2057400" cy="273844"/>
          </a:xfrm>
          <a:prstGeom prst="rect">
            <a:avLst/>
          </a:prstGeom>
        </p:spPr>
        <p:txBody>
          <a:bodyPr vert="horz" lIns="91440" tIns="45720" rIns="91440" bIns="45720" rtlCol="0" anchor="ctr"/>
          <a:lstStyle>
            <a:lvl1pPr algn="r">
              <a:defRPr sz="1350">
                <a:solidFill>
                  <a:schemeClr val="bg1"/>
                </a:solidFill>
                <a:latin typeface="Tahoma" panose="020B0604030504040204" pitchFamily="34" charset="0"/>
                <a:ea typeface="Tahoma" panose="020B0604030504040204" pitchFamily="34" charset="0"/>
                <a:cs typeface="Tahoma" panose="020B0604030504040204" pitchFamily="34" charset="0"/>
              </a:defRPr>
            </a:lvl1pPr>
          </a:lstStyle>
          <a:p>
            <a:fld id="{136F273C-9302-4EE3-8F13-E17C1857F5E7}" type="slidenum">
              <a:rPr lang="en-US" smtClean="0"/>
              <a:pPr/>
              <a:t>‹#›</a:t>
            </a:fld>
            <a:endParaRPr lang="en-US" dirty="0"/>
          </a:p>
        </p:txBody>
      </p:sp>
      <p:sp>
        <p:nvSpPr>
          <p:cNvPr id="11" name="Rectangle: Single Corner Snipped 3">
            <a:extLst>
              <a:ext uri="{FF2B5EF4-FFF2-40B4-BE49-F238E27FC236}">
                <a16:creationId xmlns:a16="http://schemas.microsoft.com/office/drawing/2014/main" id="{6F5E561A-5013-43BC-AF29-C83F7AC66D45}"/>
              </a:ext>
            </a:extLst>
          </p:cNvPr>
          <p:cNvSpPr/>
          <p:nvPr userDrawn="1"/>
        </p:nvSpPr>
        <p:spPr>
          <a:xfrm>
            <a:off x="1" y="283029"/>
            <a:ext cx="6317789" cy="624450"/>
          </a:xfrm>
          <a:prstGeom prst="snip1Rect">
            <a:avLst/>
          </a:prstGeom>
          <a:solidFill>
            <a:srgbClr val="0070C0"/>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1050" dirty="0"/>
          </a:p>
        </p:txBody>
      </p:sp>
      <p:sp>
        <p:nvSpPr>
          <p:cNvPr id="12" name="Title 1"/>
          <p:cNvSpPr>
            <a:spLocks noGrp="1"/>
          </p:cNvSpPr>
          <p:nvPr>
            <p:ph type="ctrTitle"/>
          </p:nvPr>
        </p:nvSpPr>
        <p:spPr>
          <a:xfrm>
            <a:off x="165465" y="326570"/>
            <a:ext cx="5791199" cy="548250"/>
          </a:xfrm>
        </p:spPr>
        <p:txBody>
          <a:bodyPr>
            <a:noAutofit/>
          </a:bodyPr>
          <a:lstStyle>
            <a:lvl1pPr>
              <a:defRPr sz="3000" b="1" i="0" cap="none" spc="0">
                <a:solidFill>
                  <a:srgbClr val="FFFFFF"/>
                </a:solidFill>
                <a:latin typeface="Tahoma" panose="020B0604030504040204" pitchFamily="34" charset="0"/>
                <a:ea typeface="Tahoma" panose="020B0604030504040204" pitchFamily="34" charset="0"/>
                <a:cs typeface="Tahoma" panose="020B0604030504040204" pitchFamily="34" charset="0"/>
              </a:defRPr>
            </a:lvl1pPr>
          </a:lstStyle>
          <a:p>
            <a:r>
              <a:rPr lang="en-US" dirty="0"/>
              <a:t>Click to</a:t>
            </a:r>
          </a:p>
        </p:txBody>
      </p:sp>
    </p:spTree>
    <p:extLst>
      <p:ext uri="{BB962C8B-B14F-4D97-AF65-F5344CB8AC3E}">
        <p14:creationId xmlns:p14="http://schemas.microsoft.com/office/powerpoint/2010/main" val="3297482653"/>
      </p:ext>
    </p:extLst>
  </p:cSld>
  <p:clrMapOvr>
    <a:masterClrMapping/>
  </p:clrMapOvr>
  <p:transition spd="slow">
    <p:push dir="u"/>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1_Content only: white">
    <p:spTree>
      <p:nvGrpSpPr>
        <p:cNvPr id="1" name=""/>
        <p:cNvGrpSpPr/>
        <p:nvPr/>
      </p:nvGrpSpPr>
      <p:grpSpPr>
        <a:xfrm>
          <a:off x="0" y="0"/>
          <a:ext cx="0" cy="0"/>
          <a:chOff x="0" y="0"/>
          <a:chExt cx="0" cy="0"/>
        </a:xfrm>
      </p:grpSpPr>
      <p:sp>
        <p:nvSpPr>
          <p:cNvPr id="8" name="Rectangle 7"/>
          <p:cNvSpPr/>
          <p:nvPr userDrawn="1"/>
        </p:nvSpPr>
        <p:spPr>
          <a:xfrm>
            <a:off x="1" y="4911634"/>
            <a:ext cx="9144000" cy="231866"/>
          </a:xfrm>
          <a:prstGeom prst="rect">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4" name="TextBox 3"/>
          <p:cNvSpPr txBox="1"/>
          <p:nvPr/>
        </p:nvSpPr>
        <p:spPr>
          <a:xfrm>
            <a:off x="3556001" y="3541059"/>
            <a:ext cx="184731" cy="253916"/>
          </a:xfrm>
          <a:prstGeom prst="rect">
            <a:avLst/>
          </a:prstGeom>
          <a:noFill/>
        </p:spPr>
        <p:txBody>
          <a:bodyPr wrap="none" rtlCol="0">
            <a:spAutoFit/>
          </a:bodyPr>
          <a:lstStyle/>
          <a:p>
            <a:endParaRPr lang="en-US" sz="1050" dirty="0"/>
          </a:p>
        </p:txBody>
      </p:sp>
      <p:sp>
        <p:nvSpPr>
          <p:cNvPr id="7" name="Text Placeholder 2"/>
          <p:cNvSpPr>
            <a:spLocks noGrp="1"/>
          </p:cNvSpPr>
          <p:nvPr>
            <p:ph idx="1" hasCustomPrompt="1"/>
          </p:nvPr>
        </p:nvSpPr>
        <p:spPr>
          <a:xfrm>
            <a:off x="518824" y="805063"/>
            <a:ext cx="8015594" cy="3766937"/>
          </a:xfrm>
          <a:prstGeom prst="rect">
            <a:avLst/>
          </a:prstGeom>
        </p:spPr>
        <p:txBody>
          <a:bodyPr vert="horz" lIns="91440" tIns="45720" rIns="91440" bIns="45720" rtlCol="0">
            <a:normAutofit/>
          </a:bodyPr>
          <a:lstStyle>
            <a:lvl1pPr marL="257175" marR="0" indent="-257175" algn="l" defTabSz="342900" rtl="0" eaLnBrk="1" fontAlgn="auto" latinLnBrk="0" hangingPunct="1">
              <a:lnSpc>
                <a:spcPct val="100000"/>
              </a:lnSpc>
              <a:spcBef>
                <a:spcPts val="0"/>
              </a:spcBef>
              <a:spcAft>
                <a:spcPts val="1350"/>
              </a:spcAft>
              <a:buClr>
                <a:schemeClr val="tx1">
                  <a:lumMod val="50000"/>
                  <a:lumOff val="50000"/>
                </a:schemeClr>
              </a:buClr>
              <a:buSzPct val="100000"/>
              <a:buFont typeface="+mj-lt"/>
              <a:buAutoNum type="arabicPeriod"/>
              <a:tabLst/>
              <a:defRPr sz="1350">
                <a:solidFill>
                  <a:srgbClr val="404041"/>
                </a:solidFill>
                <a:latin typeface="Arial"/>
                <a:cs typeface="Arial"/>
              </a:defRPr>
            </a:lvl1pPr>
            <a:lvl2pPr>
              <a:lnSpc>
                <a:spcPct val="100000"/>
              </a:lnSpc>
              <a:defRPr sz="1200">
                <a:solidFill>
                  <a:srgbClr val="404041"/>
                </a:solidFill>
                <a:latin typeface="Arial"/>
                <a:cs typeface="Arial"/>
              </a:defRPr>
            </a:lvl2pPr>
            <a:lvl3pPr>
              <a:lnSpc>
                <a:spcPct val="100000"/>
              </a:lnSpc>
              <a:defRPr sz="1200">
                <a:solidFill>
                  <a:srgbClr val="404041"/>
                </a:solidFill>
                <a:latin typeface="Arial"/>
                <a:cs typeface="Arial"/>
              </a:defRPr>
            </a:lvl3pPr>
            <a:lvl4pPr>
              <a:lnSpc>
                <a:spcPct val="100000"/>
              </a:lnSpc>
              <a:defRPr sz="1200">
                <a:solidFill>
                  <a:srgbClr val="404041"/>
                </a:solidFill>
                <a:latin typeface="Arial"/>
                <a:cs typeface="Arial"/>
              </a:defRPr>
            </a:lvl4pPr>
            <a:lvl5pPr>
              <a:lnSpc>
                <a:spcPct val="100000"/>
              </a:lnSpc>
              <a:defRPr sz="1200">
                <a:solidFill>
                  <a:srgbClr val="404041"/>
                </a:solidFill>
                <a:latin typeface="Arial"/>
                <a:cs typeface="Arial"/>
              </a:defRPr>
            </a:lvl5pPr>
          </a:lstStyle>
          <a:p>
            <a:pPr lvl="0"/>
            <a:r>
              <a:rPr lang="en-US" dirty="0"/>
              <a:t>Click to edit master subtitle style</a:t>
            </a:r>
          </a:p>
        </p:txBody>
      </p:sp>
      <p:sp>
        <p:nvSpPr>
          <p:cNvPr id="9" name="Rectangle 8"/>
          <p:cNvSpPr/>
          <p:nvPr userDrawn="1"/>
        </p:nvSpPr>
        <p:spPr>
          <a:xfrm>
            <a:off x="8090253" y="4794069"/>
            <a:ext cx="440992" cy="355962"/>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10" name="Slide Number Placeholder 5"/>
          <p:cNvSpPr>
            <a:spLocks noGrp="1"/>
          </p:cNvSpPr>
          <p:nvPr>
            <p:ph type="sldNum" sz="quarter" idx="4"/>
          </p:nvPr>
        </p:nvSpPr>
        <p:spPr>
          <a:xfrm>
            <a:off x="6475363" y="4832578"/>
            <a:ext cx="2057400" cy="273844"/>
          </a:xfrm>
          <a:prstGeom prst="rect">
            <a:avLst/>
          </a:prstGeom>
        </p:spPr>
        <p:txBody>
          <a:bodyPr vert="horz" lIns="91440" tIns="45720" rIns="91440" bIns="45720" rtlCol="0" anchor="ctr"/>
          <a:lstStyle>
            <a:lvl1pPr algn="r">
              <a:defRPr sz="1350">
                <a:solidFill>
                  <a:schemeClr val="bg1"/>
                </a:solidFill>
                <a:latin typeface="Tahoma" panose="020B0604030504040204" pitchFamily="34" charset="0"/>
                <a:ea typeface="Tahoma" panose="020B0604030504040204" pitchFamily="34" charset="0"/>
                <a:cs typeface="Tahoma" panose="020B0604030504040204" pitchFamily="34" charset="0"/>
              </a:defRPr>
            </a:lvl1pPr>
          </a:lstStyle>
          <a:p>
            <a:fld id="{136F273C-9302-4EE3-8F13-E17C1857F5E7}" type="slidenum">
              <a:rPr lang="en-US" smtClean="0"/>
              <a:pPr/>
              <a:t>‹#›</a:t>
            </a:fld>
            <a:endParaRPr lang="en-US" dirty="0"/>
          </a:p>
        </p:txBody>
      </p:sp>
      <p:sp>
        <p:nvSpPr>
          <p:cNvPr id="12" name="Title 1"/>
          <p:cNvSpPr>
            <a:spLocks noGrp="1"/>
          </p:cNvSpPr>
          <p:nvPr>
            <p:ph type="ctrTitle"/>
          </p:nvPr>
        </p:nvSpPr>
        <p:spPr>
          <a:xfrm>
            <a:off x="165465" y="326570"/>
            <a:ext cx="5791199" cy="548250"/>
          </a:xfrm>
        </p:spPr>
        <p:txBody>
          <a:bodyPr>
            <a:noAutofit/>
          </a:bodyPr>
          <a:lstStyle>
            <a:lvl1pPr>
              <a:defRPr sz="3000" b="1" i="0" cap="none" spc="0">
                <a:solidFill>
                  <a:srgbClr val="FFFFFF"/>
                </a:solidFill>
                <a:latin typeface="Tahoma" panose="020B0604030504040204" pitchFamily="34" charset="0"/>
                <a:ea typeface="Tahoma" panose="020B0604030504040204" pitchFamily="34" charset="0"/>
                <a:cs typeface="Tahoma" panose="020B0604030504040204" pitchFamily="34" charset="0"/>
              </a:defRPr>
            </a:lvl1pPr>
          </a:lstStyle>
          <a:p>
            <a:r>
              <a:rPr lang="en-US" dirty="0"/>
              <a:t>Click to</a:t>
            </a:r>
          </a:p>
        </p:txBody>
      </p:sp>
    </p:spTree>
    <p:extLst>
      <p:ext uri="{BB962C8B-B14F-4D97-AF65-F5344CB8AC3E}">
        <p14:creationId xmlns:p14="http://schemas.microsoft.com/office/powerpoint/2010/main" val="1688046637"/>
      </p:ext>
    </p:extLst>
  </p:cSld>
  <p:clrMapOvr>
    <a:masterClrMapping/>
  </p:clrMapOvr>
  <p:transition spd="slow">
    <p:push dir="u"/>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E0A3099-4052-44CA-AB77-D93AC19E6FEF}" type="datetimeFigureOut">
              <a:rPr lang="en-US" smtClean="0"/>
              <a:pPr/>
              <a:t>9/18/2023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03409CB-FF4D-4310-AB5C-03A4A634796E}" type="slidenum">
              <a:rPr lang="en-US" smtClean="0"/>
              <a:pPr/>
              <a:t>‹#›</a:t>
            </a:fld>
            <a:endParaRPr lang="en-US"/>
          </a:p>
        </p:txBody>
      </p:sp>
    </p:spTree>
    <p:extLst>
      <p:ext uri="{BB962C8B-B14F-4D97-AF65-F5344CB8AC3E}">
        <p14:creationId xmlns:p14="http://schemas.microsoft.com/office/powerpoint/2010/main" val="110501970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a:spcBef>
                <a:spcPts val="0"/>
              </a:spcBef>
              <a:spcAft>
                <a:spcPts val="0"/>
              </a:spcAft>
              <a:buSzPts val="5200"/>
              <a:buNone/>
              <a:defRPr sz="3900"/>
            </a:lvl1pPr>
            <a:lvl2pPr lvl="1" algn="ctr">
              <a:spcBef>
                <a:spcPts val="0"/>
              </a:spcBef>
              <a:spcAft>
                <a:spcPts val="0"/>
              </a:spcAft>
              <a:buSzPts val="5200"/>
              <a:buNone/>
              <a:defRPr sz="3900"/>
            </a:lvl2pPr>
            <a:lvl3pPr lvl="2" algn="ctr">
              <a:spcBef>
                <a:spcPts val="0"/>
              </a:spcBef>
              <a:spcAft>
                <a:spcPts val="0"/>
              </a:spcAft>
              <a:buSzPts val="5200"/>
              <a:buNone/>
              <a:defRPr sz="3900"/>
            </a:lvl3pPr>
            <a:lvl4pPr lvl="3" algn="ctr">
              <a:spcBef>
                <a:spcPts val="0"/>
              </a:spcBef>
              <a:spcAft>
                <a:spcPts val="0"/>
              </a:spcAft>
              <a:buSzPts val="5200"/>
              <a:buNone/>
              <a:defRPr sz="3900"/>
            </a:lvl4pPr>
            <a:lvl5pPr lvl="4" algn="ctr">
              <a:spcBef>
                <a:spcPts val="0"/>
              </a:spcBef>
              <a:spcAft>
                <a:spcPts val="0"/>
              </a:spcAft>
              <a:buSzPts val="5200"/>
              <a:buNone/>
              <a:defRPr sz="3900"/>
            </a:lvl5pPr>
            <a:lvl6pPr lvl="5" algn="ctr">
              <a:spcBef>
                <a:spcPts val="0"/>
              </a:spcBef>
              <a:spcAft>
                <a:spcPts val="0"/>
              </a:spcAft>
              <a:buSzPts val="5200"/>
              <a:buNone/>
              <a:defRPr sz="3900"/>
            </a:lvl6pPr>
            <a:lvl7pPr lvl="6" algn="ctr">
              <a:spcBef>
                <a:spcPts val="0"/>
              </a:spcBef>
              <a:spcAft>
                <a:spcPts val="0"/>
              </a:spcAft>
              <a:buSzPts val="5200"/>
              <a:buNone/>
              <a:defRPr sz="3900"/>
            </a:lvl7pPr>
            <a:lvl8pPr lvl="7" algn="ctr">
              <a:spcBef>
                <a:spcPts val="0"/>
              </a:spcBef>
              <a:spcAft>
                <a:spcPts val="0"/>
              </a:spcAft>
              <a:buSzPts val="5200"/>
              <a:buNone/>
              <a:defRPr sz="3900"/>
            </a:lvl8pPr>
            <a:lvl9pPr lvl="8" algn="ctr">
              <a:spcBef>
                <a:spcPts val="0"/>
              </a:spcBef>
              <a:spcAft>
                <a:spcPts val="0"/>
              </a:spcAft>
              <a:buSzPts val="5200"/>
              <a:buNone/>
              <a:defRPr sz="39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2100"/>
            </a:lvl1pPr>
            <a:lvl2pPr lvl="1" algn="ctr">
              <a:lnSpc>
                <a:spcPct val="100000"/>
              </a:lnSpc>
              <a:spcBef>
                <a:spcPts val="0"/>
              </a:spcBef>
              <a:spcAft>
                <a:spcPts val="0"/>
              </a:spcAft>
              <a:buSzPts val="2800"/>
              <a:buNone/>
              <a:defRPr sz="2100"/>
            </a:lvl2pPr>
            <a:lvl3pPr lvl="2" algn="ctr">
              <a:lnSpc>
                <a:spcPct val="100000"/>
              </a:lnSpc>
              <a:spcBef>
                <a:spcPts val="0"/>
              </a:spcBef>
              <a:spcAft>
                <a:spcPts val="0"/>
              </a:spcAft>
              <a:buSzPts val="2800"/>
              <a:buNone/>
              <a:defRPr sz="2100"/>
            </a:lvl3pPr>
            <a:lvl4pPr lvl="3" algn="ctr">
              <a:lnSpc>
                <a:spcPct val="100000"/>
              </a:lnSpc>
              <a:spcBef>
                <a:spcPts val="0"/>
              </a:spcBef>
              <a:spcAft>
                <a:spcPts val="0"/>
              </a:spcAft>
              <a:buSzPts val="2800"/>
              <a:buNone/>
              <a:defRPr sz="2100"/>
            </a:lvl4pPr>
            <a:lvl5pPr lvl="4" algn="ctr">
              <a:lnSpc>
                <a:spcPct val="100000"/>
              </a:lnSpc>
              <a:spcBef>
                <a:spcPts val="0"/>
              </a:spcBef>
              <a:spcAft>
                <a:spcPts val="0"/>
              </a:spcAft>
              <a:buSzPts val="2800"/>
              <a:buNone/>
              <a:defRPr sz="2100"/>
            </a:lvl5pPr>
            <a:lvl6pPr lvl="5" algn="ctr">
              <a:lnSpc>
                <a:spcPct val="100000"/>
              </a:lnSpc>
              <a:spcBef>
                <a:spcPts val="0"/>
              </a:spcBef>
              <a:spcAft>
                <a:spcPts val="0"/>
              </a:spcAft>
              <a:buSzPts val="2800"/>
              <a:buNone/>
              <a:defRPr sz="2100"/>
            </a:lvl6pPr>
            <a:lvl7pPr lvl="6" algn="ctr">
              <a:lnSpc>
                <a:spcPct val="100000"/>
              </a:lnSpc>
              <a:spcBef>
                <a:spcPts val="0"/>
              </a:spcBef>
              <a:spcAft>
                <a:spcPts val="0"/>
              </a:spcAft>
              <a:buSzPts val="2800"/>
              <a:buNone/>
              <a:defRPr sz="2100"/>
            </a:lvl7pPr>
            <a:lvl8pPr lvl="7" algn="ctr">
              <a:lnSpc>
                <a:spcPct val="100000"/>
              </a:lnSpc>
              <a:spcBef>
                <a:spcPts val="0"/>
              </a:spcBef>
              <a:spcAft>
                <a:spcPts val="0"/>
              </a:spcAft>
              <a:buSzPts val="2800"/>
              <a:buNone/>
              <a:defRPr sz="2100"/>
            </a:lvl8pPr>
            <a:lvl9pPr lvl="8" algn="ctr">
              <a:lnSpc>
                <a:spcPct val="100000"/>
              </a:lnSpc>
              <a:spcBef>
                <a:spcPts val="0"/>
              </a:spcBef>
              <a:spcAft>
                <a:spcPts val="0"/>
              </a:spcAft>
              <a:buSzPts val="2800"/>
              <a:buNone/>
              <a:defRPr sz="21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6116283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342900" lvl="0" indent="-257175">
              <a:spcBef>
                <a:spcPts val="0"/>
              </a:spcBef>
              <a:spcAft>
                <a:spcPts val="0"/>
              </a:spcAft>
              <a:buSzPts val="1800"/>
              <a:buChar char="●"/>
              <a:defRPr/>
            </a:lvl1pPr>
            <a:lvl2pPr marL="685800" lvl="1" indent="-238125">
              <a:spcBef>
                <a:spcPts val="0"/>
              </a:spcBef>
              <a:spcAft>
                <a:spcPts val="0"/>
              </a:spcAft>
              <a:buSzPts val="1400"/>
              <a:buChar char="○"/>
              <a:defRPr/>
            </a:lvl2pPr>
            <a:lvl3pPr marL="1028700" lvl="2" indent="-238125">
              <a:spcBef>
                <a:spcPts val="0"/>
              </a:spcBef>
              <a:spcAft>
                <a:spcPts val="0"/>
              </a:spcAft>
              <a:buSzPts val="1400"/>
              <a:buChar char="■"/>
              <a:defRPr/>
            </a:lvl3pPr>
            <a:lvl4pPr marL="1371600" lvl="3" indent="-238125">
              <a:spcBef>
                <a:spcPts val="0"/>
              </a:spcBef>
              <a:spcAft>
                <a:spcPts val="0"/>
              </a:spcAft>
              <a:buSzPts val="1400"/>
              <a:buChar char="●"/>
              <a:defRPr/>
            </a:lvl4pPr>
            <a:lvl5pPr marL="1714500" lvl="4" indent="-238125">
              <a:spcBef>
                <a:spcPts val="0"/>
              </a:spcBef>
              <a:spcAft>
                <a:spcPts val="0"/>
              </a:spcAft>
              <a:buSzPts val="1400"/>
              <a:buChar char="○"/>
              <a:defRPr/>
            </a:lvl5pPr>
            <a:lvl6pPr marL="2057400" lvl="5" indent="-238125">
              <a:spcBef>
                <a:spcPts val="0"/>
              </a:spcBef>
              <a:spcAft>
                <a:spcPts val="0"/>
              </a:spcAft>
              <a:buSzPts val="1400"/>
              <a:buChar char="■"/>
              <a:defRPr/>
            </a:lvl6pPr>
            <a:lvl7pPr marL="2400300" lvl="6" indent="-238125">
              <a:spcBef>
                <a:spcPts val="0"/>
              </a:spcBef>
              <a:spcAft>
                <a:spcPts val="0"/>
              </a:spcAft>
              <a:buSzPts val="1400"/>
              <a:buChar char="●"/>
              <a:defRPr/>
            </a:lvl7pPr>
            <a:lvl8pPr marL="2743200" lvl="7" indent="-238125">
              <a:spcBef>
                <a:spcPts val="0"/>
              </a:spcBef>
              <a:spcAft>
                <a:spcPts val="0"/>
              </a:spcAft>
              <a:buSzPts val="1400"/>
              <a:buChar char="○"/>
              <a:defRPr/>
            </a:lvl8pPr>
            <a:lvl9pPr marL="3086100" lvl="8" indent="-238125">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91193438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342900" lvl="0" indent="-238125">
              <a:spcBef>
                <a:spcPts val="0"/>
              </a:spcBef>
              <a:spcAft>
                <a:spcPts val="0"/>
              </a:spcAft>
              <a:buSzPts val="1400"/>
              <a:buChar char="●"/>
              <a:defRPr sz="1050"/>
            </a:lvl1pPr>
            <a:lvl2pPr marL="685800" lvl="1" indent="-228600">
              <a:spcBef>
                <a:spcPts val="0"/>
              </a:spcBef>
              <a:spcAft>
                <a:spcPts val="0"/>
              </a:spcAft>
              <a:buSzPts val="1200"/>
              <a:buChar char="○"/>
              <a:defRPr sz="900"/>
            </a:lvl2pPr>
            <a:lvl3pPr marL="1028700" lvl="2" indent="-228600">
              <a:spcBef>
                <a:spcPts val="0"/>
              </a:spcBef>
              <a:spcAft>
                <a:spcPts val="0"/>
              </a:spcAft>
              <a:buSzPts val="1200"/>
              <a:buChar char="■"/>
              <a:defRPr sz="900"/>
            </a:lvl3pPr>
            <a:lvl4pPr marL="1371600" lvl="3" indent="-228600">
              <a:spcBef>
                <a:spcPts val="0"/>
              </a:spcBef>
              <a:spcAft>
                <a:spcPts val="0"/>
              </a:spcAft>
              <a:buSzPts val="1200"/>
              <a:buChar char="●"/>
              <a:defRPr sz="900"/>
            </a:lvl4pPr>
            <a:lvl5pPr marL="1714500" lvl="4" indent="-228600">
              <a:spcBef>
                <a:spcPts val="0"/>
              </a:spcBef>
              <a:spcAft>
                <a:spcPts val="0"/>
              </a:spcAft>
              <a:buSzPts val="1200"/>
              <a:buChar char="○"/>
              <a:defRPr sz="900"/>
            </a:lvl5pPr>
            <a:lvl6pPr marL="2057400" lvl="5" indent="-228600">
              <a:spcBef>
                <a:spcPts val="0"/>
              </a:spcBef>
              <a:spcAft>
                <a:spcPts val="0"/>
              </a:spcAft>
              <a:buSzPts val="1200"/>
              <a:buChar char="■"/>
              <a:defRPr sz="900"/>
            </a:lvl6pPr>
            <a:lvl7pPr marL="2400300" lvl="6" indent="-228600">
              <a:spcBef>
                <a:spcPts val="0"/>
              </a:spcBef>
              <a:spcAft>
                <a:spcPts val="0"/>
              </a:spcAft>
              <a:buSzPts val="1200"/>
              <a:buChar char="●"/>
              <a:defRPr sz="900"/>
            </a:lvl7pPr>
            <a:lvl8pPr marL="2743200" lvl="7" indent="-228600">
              <a:spcBef>
                <a:spcPts val="0"/>
              </a:spcBef>
              <a:spcAft>
                <a:spcPts val="0"/>
              </a:spcAft>
              <a:buSzPts val="1200"/>
              <a:buChar char="○"/>
              <a:defRPr sz="900"/>
            </a:lvl8pPr>
            <a:lvl9pPr marL="3086100" lvl="8" indent="-228600">
              <a:spcBef>
                <a:spcPts val="0"/>
              </a:spcBef>
              <a:spcAft>
                <a:spcPts val="0"/>
              </a:spcAft>
              <a:buSzPts val="1200"/>
              <a:buChar char="■"/>
              <a:defRPr sz="9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342900" lvl="0" indent="-238125">
              <a:spcBef>
                <a:spcPts val="0"/>
              </a:spcBef>
              <a:spcAft>
                <a:spcPts val="0"/>
              </a:spcAft>
              <a:buSzPts val="1400"/>
              <a:buChar char="●"/>
              <a:defRPr sz="1050"/>
            </a:lvl1pPr>
            <a:lvl2pPr marL="685800" lvl="1" indent="-228600">
              <a:spcBef>
                <a:spcPts val="0"/>
              </a:spcBef>
              <a:spcAft>
                <a:spcPts val="0"/>
              </a:spcAft>
              <a:buSzPts val="1200"/>
              <a:buChar char="○"/>
              <a:defRPr sz="900"/>
            </a:lvl2pPr>
            <a:lvl3pPr marL="1028700" lvl="2" indent="-228600">
              <a:spcBef>
                <a:spcPts val="0"/>
              </a:spcBef>
              <a:spcAft>
                <a:spcPts val="0"/>
              </a:spcAft>
              <a:buSzPts val="1200"/>
              <a:buChar char="■"/>
              <a:defRPr sz="900"/>
            </a:lvl3pPr>
            <a:lvl4pPr marL="1371600" lvl="3" indent="-228600">
              <a:spcBef>
                <a:spcPts val="0"/>
              </a:spcBef>
              <a:spcAft>
                <a:spcPts val="0"/>
              </a:spcAft>
              <a:buSzPts val="1200"/>
              <a:buChar char="●"/>
              <a:defRPr sz="900"/>
            </a:lvl4pPr>
            <a:lvl5pPr marL="1714500" lvl="4" indent="-228600">
              <a:spcBef>
                <a:spcPts val="0"/>
              </a:spcBef>
              <a:spcAft>
                <a:spcPts val="0"/>
              </a:spcAft>
              <a:buSzPts val="1200"/>
              <a:buChar char="○"/>
              <a:defRPr sz="900"/>
            </a:lvl5pPr>
            <a:lvl6pPr marL="2057400" lvl="5" indent="-228600">
              <a:spcBef>
                <a:spcPts val="0"/>
              </a:spcBef>
              <a:spcAft>
                <a:spcPts val="0"/>
              </a:spcAft>
              <a:buSzPts val="1200"/>
              <a:buChar char="■"/>
              <a:defRPr sz="900"/>
            </a:lvl6pPr>
            <a:lvl7pPr marL="2400300" lvl="6" indent="-228600">
              <a:spcBef>
                <a:spcPts val="0"/>
              </a:spcBef>
              <a:spcAft>
                <a:spcPts val="0"/>
              </a:spcAft>
              <a:buSzPts val="1200"/>
              <a:buChar char="●"/>
              <a:defRPr sz="900"/>
            </a:lvl7pPr>
            <a:lvl8pPr marL="2743200" lvl="7" indent="-228600">
              <a:spcBef>
                <a:spcPts val="0"/>
              </a:spcBef>
              <a:spcAft>
                <a:spcPts val="0"/>
              </a:spcAft>
              <a:buSzPts val="1200"/>
              <a:buChar char="○"/>
              <a:defRPr sz="900"/>
            </a:lvl8pPr>
            <a:lvl9pPr marL="3086100" lvl="8" indent="-228600">
              <a:spcBef>
                <a:spcPts val="0"/>
              </a:spcBef>
              <a:spcAft>
                <a:spcPts val="0"/>
              </a:spcAft>
              <a:buSzPts val="1200"/>
              <a:buChar char="■"/>
              <a:defRPr sz="9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9110905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8307390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Background">
    <p:bg>
      <p:bgPr>
        <a:solidFill>
          <a:srgbClr val="E4E6F4"/>
        </a:solidFill>
        <a:effectLst/>
      </p:bgPr>
    </p:bg>
    <p:spTree>
      <p:nvGrpSpPr>
        <p:cNvPr id="1" name=""/>
        <p:cNvGrpSpPr/>
        <p:nvPr/>
      </p:nvGrpSpPr>
      <p:grpSpPr>
        <a:xfrm>
          <a:off x="0" y="0"/>
          <a:ext cx="0" cy="0"/>
          <a:chOff x="0" y="0"/>
          <a:chExt cx="0" cy="0"/>
        </a:xfrm>
      </p:grpSpPr>
      <p:grpSp>
        <p:nvGrpSpPr>
          <p:cNvPr id="653" name="Google Shape;557;p34"/>
          <p:cNvGrpSpPr/>
          <p:nvPr/>
        </p:nvGrpSpPr>
        <p:grpSpPr>
          <a:xfrm>
            <a:off x="337264" y="310677"/>
            <a:ext cx="8472345" cy="4522107"/>
            <a:chOff x="0" y="0"/>
            <a:chExt cx="8472344" cy="4522106"/>
          </a:xfrm>
        </p:grpSpPr>
        <p:grpSp>
          <p:nvGrpSpPr>
            <p:cNvPr id="641" name="Google Shape;558;p34"/>
            <p:cNvGrpSpPr/>
            <p:nvPr/>
          </p:nvGrpSpPr>
          <p:grpSpPr>
            <a:xfrm>
              <a:off x="-1" y="4295763"/>
              <a:ext cx="952785" cy="226344"/>
              <a:chOff x="0" y="0"/>
              <a:chExt cx="952783" cy="226343"/>
            </a:xfrm>
          </p:grpSpPr>
          <p:sp>
            <p:nvSpPr>
              <p:cNvPr id="638" name="Google Shape;559;p34"/>
              <p:cNvSpPr/>
              <p:nvPr/>
            </p:nvSpPr>
            <p:spPr>
              <a:xfrm flipH="1">
                <a:off x="358195"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39" name="Google Shape;560;p34"/>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0" name="Google Shape;561;p34"/>
              <p:cNvSpPr/>
              <p:nvPr/>
            </p:nvSpPr>
            <p:spPr>
              <a:xfrm flipH="1">
                <a:off x="-1"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645" name="Google Shape;562;p34"/>
            <p:cNvGrpSpPr/>
            <p:nvPr/>
          </p:nvGrpSpPr>
          <p:grpSpPr>
            <a:xfrm>
              <a:off x="7464805" y="2220556"/>
              <a:ext cx="771988" cy="183910"/>
              <a:chOff x="0" y="0"/>
              <a:chExt cx="771986" cy="183909"/>
            </a:xfrm>
          </p:grpSpPr>
          <p:sp>
            <p:nvSpPr>
              <p:cNvPr id="642" name="Google Shape;563;p34"/>
              <p:cNvSpPr/>
              <p:nvPr/>
            </p:nvSpPr>
            <p:spPr>
              <a:xfrm flipH="1">
                <a:off x="288615" y="58601"/>
                <a:ext cx="483372"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3" name="Google Shape;564;p34"/>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4" name="Google Shape;565;p34"/>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648" name="Google Shape;566;p34"/>
            <p:cNvGrpSpPr/>
            <p:nvPr/>
          </p:nvGrpSpPr>
          <p:grpSpPr>
            <a:xfrm>
              <a:off x="293560" y="125343"/>
              <a:ext cx="608862" cy="125189"/>
              <a:chOff x="0" y="0"/>
              <a:chExt cx="608860" cy="125187"/>
            </a:xfrm>
          </p:grpSpPr>
          <p:sp>
            <p:nvSpPr>
              <p:cNvPr id="646" name="Google Shape;567;p34"/>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47" name="Google Shape;568;p34"/>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49" name="Google Shape;569;p34"/>
            <p:cNvSpPr/>
            <p:nvPr/>
          </p:nvSpPr>
          <p:spPr>
            <a:xfrm flipH="1">
              <a:off x="7884753"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52" name="Google Shape;570;p34"/>
            <p:cNvGrpSpPr/>
            <p:nvPr/>
          </p:nvGrpSpPr>
          <p:grpSpPr>
            <a:xfrm>
              <a:off x="7968327" y="0"/>
              <a:ext cx="504018" cy="125347"/>
              <a:chOff x="0" y="0"/>
              <a:chExt cx="504016" cy="125346"/>
            </a:xfrm>
          </p:grpSpPr>
          <p:sp>
            <p:nvSpPr>
              <p:cNvPr id="650" name="Google Shape;571;p34"/>
              <p:cNvSpPr/>
              <p:nvPr/>
            </p:nvSpPr>
            <p:spPr>
              <a:xfrm flipH="1">
                <a:off x="14315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51" name="Google Shape;572;p34"/>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6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1800"/>
            </a:lvl1pPr>
            <a:lvl2pPr lvl="1">
              <a:spcBef>
                <a:spcPts val="0"/>
              </a:spcBef>
              <a:spcAft>
                <a:spcPts val="0"/>
              </a:spcAft>
              <a:buSzPts val="2400"/>
              <a:buNone/>
              <a:defRPr sz="1800"/>
            </a:lvl2pPr>
            <a:lvl3pPr lvl="2">
              <a:spcBef>
                <a:spcPts val="0"/>
              </a:spcBef>
              <a:spcAft>
                <a:spcPts val="0"/>
              </a:spcAft>
              <a:buSzPts val="2400"/>
              <a:buNone/>
              <a:defRPr sz="1800"/>
            </a:lvl3pPr>
            <a:lvl4pPr lvl="3">
              <a:spcBef>
                <a:spcPts val="0"/>
              </a:spcBef>
              <a:spcAft>
                <a:spcPts val="0"/>
              </a:spcAft>
              <a:buSzPts val="2400"/>
              <a:buNone/>
              <a:defRPr sz="1800"/>
            </a:lvl4pPr>
            <a:lvl5pPr lvl="4">
              <a:spcBef>
                <a:spcPts val="0"/>
              </a:spcBef>
              <a:spcAft>
                <a:spcPts val="0"/>
              </a:spcAft>
              <a:buSzPts val="2400"/>
              <a:buNone/>
              <a:defRPr sz="1800"/>
            </a:lvl5pPr>
            <a:lvl6pPr lvl="5">
              <a:spcBef>
                <a:spcPts val="0"/>
              </a:spcBef>
              <a:spcAft>
                <a:spcPts val="0"/>
              </a:spcAft>
              <a:buSzPts val="2400"/>
              <a:buNone/>
              <a:defRPr sz="1800"/>
            </a:lvl6pPr>
            <a:lvl7pPr lvl="6">
              <a:spcBef>
                <a:spcPts val="0"/>
              </a:spcBef>
              <a:spcAft>
                <a:spcPts val="0"/>
              </a:spcAft>
              <a:buSzPts val="2400"/>
              <a:buNone/>
              <a:defRPr sz="1800"/>
            </a:lvl7pPr>
            <a:lvl8pPr lvl="7">
              <a:spcBef>
                <a:spcPts val="0"/>
              </a:spcBef>
              <a:spcAft>
                <a:spcPts val="0"/>
              </a:spcAft>
              <a:buSzPts val="2400"/>
              <a:buNone/>
              <a:defRPr sz="1800"/>
            </a:lvl8pPr>
            <a:lvl9pPr lvl="8">
              <a:spcBef>
                <a:spcPts val="0"/>
              </a:spcBef>
              <a:spcAft>
                <a:spcPts val="0"/>
              </a:spcAft>
              <a:buSzPts val="2400"/>
              <a:buNone/>
              <a:defRPr sz="18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342900" lvl="0" indent="-228600">
              <a:spcBef>
                <a:spcPts val="0"/>
              </a:spcBef>
              <a:spcAft>
                <a:spcPts val="0"/>
              </a:spcAft>
              <a:buSzPts val="1200"/>
              <a:buChar char="●"/>
              <a:defRPr sz="900"/>
            </a:lvl1pPr>
            <a:lvl2pPr marL="685800" lvl="1" indent="-228600">
              <a:spcBef>
                <a:spcPts val="0"/>
              </a:spcBef>
              <a:spcAft>
                <a:spcPts val="0"/>
              </a:spcAft>
              <a:buSzPts val="1200"/>
              <a:buChar char="○"/>
              <a:defRPr sz="900"/>
            </a:lvl2pPr>
            <a:lvl3pPr marL="1028700" lvl="2" indent="-228600">
              <a:spcBef>
                <a:spcPts val="0"/>
              </a:spcBef>
              <a:spcAft>
                <a:spcPts val="0"/>
              </a:spcAft>
              <a:buSzPts val="1200"/>
              <a:buChar char="■"/>
              <a:defRPr sz="900"/>
            </a:lvl3pPr>
            <a:lvl4pPr marL="1371600" lvl="3" indent="-228600">
              <a:spcBef>
                <a:spcPts val="0"/>
              </a:spcBef>
              <a:spcAft>
                <a:spcPts val="0"/>
              </a:spcAft>
              <a:buSzPts val="1200"/>
              <a:buChar char="●"/>
              <a:defRPr sz="900"/>
            </a:lvl4pPr>
            <a:lvl5pPr marL="1714500" lvl="4" indent="-228600">
              <a:spcBef>
                <a:spcPts val="0"/>
              </a:spcBef>
              <a:spcAft>
                <a:spcPts val="0"/>
              </a:spcAft>
              <a:buSzPts val="1200"/>
              <a:buChar char="○"/>
              <a:defRPr sz="900"/>
            </a:lvl5pPr>
            <a:lvl6pPr marL="2057400" lvl="5" indent="-228600">
              <a:spcBef>
                <a:spcPts val="0"/>
              </a:spcBef>
              <a:spcAft>
                <a:spcPts val="0"/>
              </a:spcAft>
              <a:buSzPts val="1200"/>
              <a:buChar char="■"/>
              <a:defRPr sz="900"/>
            </a:lvl6pPr>
            <a:lvl7pPr marL="2400300" lvl="6" indent="-228600">
              <a:spcBef>
                <a:spcPts val="0"/>
              </a:spcBef>
              <a:spcAft>
                <a:spcPts val="0"/>
              </a:spcAft>
              <a:buSzPts val="1200"/>
              <a:buChar char="●"/>
              <a:defRPr sz="900"/>
            </a:lvl7pPr>
            <a:lvl8pPr marL="2743200" lvl="7" indent="-228600">
              <a:spcBef>
                <a:spcPts val="0"/>
              </a:spcBef>
              <a:spcAft>
                <a:spcPts val="0"/>
              </a:spcAft>
              <a:buSzPts val="1200"/>
              <a:buChar char="○"/>
              <a:defRPr sz="900"/>
            </a:lvl8pPr>
            <a:lvl9pPr marL="3086100" lvl="8" indent="-228600">
              <a:spcBef>
                <a:spcPts val="0"/>
              </a:spcBef>
              <a:spcAft>
                <a:spcPts val="0"/>
              </a:spcAft>
              <a:buSzPts val="1200"/>
              <a:buChar char="■"/>
              <a:defRPr sz="9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9417260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3600"/>
            </a:lvl1pPr>
            <a:lvl2pPr lvl="1">
              <a:spcBef>
                <a:spcPts val="0"/>
              </a:spcBef>
              <a:spcAft>
                <a:spcPts val="0"/>
              </a:spcAft>
              <a:buSzPts val="4800"/>
              <a:buNone/>
              <a:defRPr sz="3600"/>
            </a:lvl2pPr>
            <a:lvl3pPr lvl="2">
              <a:spcBef>
                <a:spcPts val="0"/>
              </a:spcBef>
              <a:spcAft>
                <a:spcPts val="0"/>
              </a:spcAft>
              <a:buSzPts val="4800"/>
              <a:buNone/>
              <a:defRPr sz="3600"/>
            </a:lvl3pPr>
            <a:lvl4pPr lvl="3">
              <a:spcBef>
                <a:spcPts val="0"/>
              </a:spcBef>
              <a:spcAft>
                <a:spcPts val="0"/>
              </a:spcAft>
              <a:buSzPts val="4800"/>
              <a:buNone/>
              <a:defRPr sz="3600"/>
            </a:lvl4pPr>
            <a:lvl5pPr lvl="4">
              <a:spcBef>
                <a:spcPts val="0"/>
              </a:spcBef>
              <a:spcAft>
                <a:spcPts val="0"/>
              </a:spcAft>
              <a:buSzPts val="4800"/>
              <a:buNone/>
              <a:defRPr sz="3600"/>
            </a:lvl5pPr>
            <a:lvl6pPr lvl="5">
              <a:spcBef>
                <a:spcPts val="0"/>
              </a:spcBef>
              <a:spcAft>
                <a:spcPts val="0"/>
              </a:spcAft>
              <a:buSzPts val="4800"/>
              <a:buNone/>
              <a:defRPr sz="3600"/>
            </a:lvl6pPr>
            <a:lvl7pPr lvl="6">
              <a:spcBef>
                <a:spcPts val="0"/>
              </a:spcBef>
              <a:spcAft>
                <a:spcPts val="0"/>
              </a:spcAft>
              <a:buSzPts val="4800"/>
              <a:buNone/>
              <a:defRPr sz="3600"/>
            </a:lvl7pPr>
            <a:lvl8pPr lvl="7">
              <a:spcBef>
                <a:spcPts val="0"/>
              </a:spcBef>
              <a:spcAft>
                <a:spcPts val="0"/>
              </a:spcAft>
              <a:buSzPts val="4800"/>
              <a:buNone/>
              <a:defRPr sz="3600"/>
            </a:lvl8pPr>
            <a:lvl9pPr lvl="8">
              <a:spcBef>
                <a:spcPts val="0"/>
              </a:spcBef>
              <a:spcAft>
                <a:spcPts val="0"/>
              </a:spcAft>
              <a:buSzPts val="4800"/>
              <a:buNone/>
              <a:defRPr sz="36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13798242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3150"/>
            </a:lvl1pPr>
            <a:lvl2pPr lvl="1" algn="ctr">
              <a:spcBef>
                <a:spcPts val="0"/>
              </a:spcBef>
              <a:spcAft>
                <a:spcPts val="0"/>
              </a:spcAft>
              <a:buSzPts val="4200"/>
              <a:buNone/>
              <a:defRPr sz="3150"/>
            </a:lvl2pPr>
            <a:lvl3pPr lvl="2" algn="ctr">
              <a:spcBef>
                <a:spcPts val="0"/>
              </a:spcBef>
              <a:spcAft>
                <a:spcPts val="0"/>
              </a:spcAft>
              <a:buSzPts val="4200"/>
              <a:buNone/>
              <a:defRPr sz="3150"/>
            </a:lvl3pPr>
            <a:lvl4pPr lvl="3" algn="ctr">
              <a:spcBef>
                <a:spcPts val="0"/>
              </a:spcBef>
              <a:spcAft>
                <a:spcPts val="0"/>
              </a:spcAft>
              <a:buSzPts val="4200"/>
              <a:buNone/>
              <a:defRPr sz="3150"/>
            </a:lvl4pPr>
            <a:lvl5pPr lvl="4" algn="ctr">
              <a:spcBef>
                <a:spcPts val="0"/>
              </a:spcBef>
              <a:spcAft>
                <a:spcPts val="0"/>
              </a:spcAft>
              <a:buSzPts val="4200"/>
              <a:buNone/>
              <a:defRPr sz="3150"/>
            </a:lvl5pPr>
            <a:lvl6pPr lvl="5" algn="ctr">
              <a:spcBef>
                <a:spcPts val="0"/>
              </a:spcBef>
              <a:spcAft>
                <a:spcPts val="0"/>
              </a:spcAft>
              <a:buSzPts val="4200"/>
              <a:buNone/>
              <a:defRPr sz="3150"/>
            </a:lvl6pPr>
            <a:lvl7pPr lvl="6" algn="ctr">
              <a:spcBef>
                <a:spcPts val="0"/>
              </a:spcBef>
              <a:spcAft>
                <a:spcPts val="0"/>
              </a:spcAft>
              <a:buSzPts val="4200"/>
              <a:buNone/>
              <a:defRPr sz="3150"/>
            </a:lvl7pPr>
            <a:lvl8pPr lvl="7" algn="ctr">
              <a:spcBef>
                <a:spcPts val="0"/>
              </a:spcBef>
              <a:spcAft>
                <a:spcPts val="0"/>
              </a:spcAft>
              <a:buSzPts val="4200"/>
              <a:buNone/>
              <a:defRPr sz="3150"/>
            </a:lvl8pPr>
            <a:lvl9pPr lvl="8" algn="ctr">
              <a:spcBef>
                <a:spcPts val="0"/>
              </a:spcBef>
              <a:spcAft>
                <a:spcPts val="0"/>
              </a:spcAft>
              <a:buSzPts val="4200"/>
              <a:buNone/>
              <a:defRPr sz="315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1575"/>
            </a:lvl1pPr>
            <a:lvl2pPr lvl="1" algn="ctr">
              <a:lnSpc>
                <a:spcPct val="100000"/>
              </a:lnSpc>
              <a:spcBef>
                <a:spcPts val="0"/>
              </a:spcBef>
              <a:spcAft>
                <a:spcPts val="0"/>
              </a:spcAft>
              <a:buSzPts val="2100"/>
              <a:buNone/>
              <a:defRPr sz="1575"/>
            </a:lvl2pPr>
            <a:lvl3pPr lvl="2" algn="ctr">
              <a:lnSpc>
                <a:spcPct val="100000"/>
              </a:lnSpc>
              <a:spcBef>
                <a:spcPts val="0"/>
              </a:spcBef>
              <a:spcAft>
                <a:spcPts val="0"/>
              </a:spcAft>
              <a:buSzPts val="2100"/>
              <a:buNone/>
              <a:defRPr sz="1575"/>
            </a:lvl3pPr>
            <a:lvl4pPr lvl="3" algn="ctr">
              <a:lnSpc>
                <a:spcPct val="100000"/>
              </a:lnSpc>
              <a:spcBef>
                <a:spcPts val="0"/>
              </a:spcBef>
              <a:spcAft>
                <a:spcPts val="0"/>
              </a:spcAft>
              <a:buSzPts val="2100"/>
              <a:buNone/>
              <a:defRPr sz="1575"/>
            </a:lvl4pPr>
            <a:lvl5pPr lvl="4" algn="ctr">
              <a:lnSpc>
                <a:spcPct val="100000"/>
              </a:lnSpc>
              <a:spcBef>
                <a:spcPts val="0"/>
              </a:spcBef>
              <a:spcAft>
                <a:spcPts val="0"/>
              </a:spcAft>
              <a:buSzPts val="2100"/>
              <a:buNone/>
              <a:defRPr sz="1575"/>
            </a:lvl5pPr>
            <a:lvl6pPr lvl="5" algn="ctr">
              <a:lnSpc>
                <a:spcPct val="100000"/>
              </a:lnSpc>
              <a:spcBef>
                <a:spcPts val="0"/>
              </a:spcBef>
              <a:spcAft>
                <a:spcPts val="0"/>
              </a:spcAft>
              <a:buSzPts val="2100"/>
              <a:buNone/>
              <a:defRPr sz="1575"/>
            </a:lvl6pPr>
            <a:lvl7pPr lvl="6" algn="ctr">
              <a:lnSpc>
                <a:spcPct val="100000"/>
              </a:lnSpc>
              <a:spcBef>
                <a:spcPts val="0"/>
              </a:spcBef>
              <a:spcAft>
                <a:spcPts val="0"/>
              </a:spcAft>
              <a:buSzPts val="2100"/>
              <a:buNone/>
              <a:defRPr sz="1575"/>
            </a:lvl7pPr>
            <a:lvl8pPr lvl="7" algn="ctr">
              <a:lnSpc>
                <a:spcPct val="100000"/>
              </a:lnSpc>
              <a:spcBef>
                <a:spcPts val="0"/>
              </a:spcBef>
              <a:spcAft>
                <a:spcPts val="0"/>
              </a:spcAft>
              <a:buSzPts val="2100"/>
              <a:buNone/>
              <a:defRPr sz="1575"/>
            </a:lvl8pPr>
            <a:lvl9pPr lvl="8" algn="ctr">
              <a:lnSpc>
                <a:spcPct val="100000"/>
              </a:lnSpc>
              <a:spcBef>
                <a:spcPts val="0"/>
              </a:spcBef>
              <a:spcAft>
                <a:spcPts val="0"/>
              </a:spcAft>
              <a:buSzPts val="2100"/>
              <a:buNone/>
              <a:defRPr sz="1575"/>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342900" lvl="0" indent="-257175">
              <a:spcBef>
                <a:spcPts val="0"/>
              </a:spcBef>
              <a:spcAft>
                <a:spcPts val="0"/>
              </a:spcAft>
              <a:buSzPts val="1800"/>
              <a:buChar char="●"/>
              <a:defRPr/>
            </a:lvl1pPr>
            <a:lvl2pPr marL="685800" lvl="1" indent="-238125">
              <a:spcBef>
                <a:spcPts val="0"/>
              </a:spcBef>
              <a:spcAft>
                <a:spcPts val="0"/>
              </a:spcAft>
              <a:buSzPts val="1400"/>
              <a:buChar char="○"/>
              <a:defRPr/>
            </a:lvl2pPr>
            <a:lvl3pPr marL="1028700" lvl="2" indent="-238125">
              <a:spcBef>
                <a:spcPts val="0"/>
              </a:spcBef>
              <a:spcAft>
                <a:spcPts val="0"/>
              </a:spcAft>
              <a:buSzPts val="1400"/>
              <a:buChar char="■"/>
              <a:defRPr/>
            </a:lvl3pPr>
            <a:lvl4pPr marL="1371600" lvl="3" indent="-238125">
              <a:spcBef>
                <a:spcPts val="0"/>
              </a:spcBef>
              <a:spcAft>
                <a:spcPts val="0"/>
              </a:spcAft>
              <a:buSzPts val="1400"/>
              <a:buChar char="●"/>
              <a:defRPr/>
            </a:lvl4pPr>
            <a:lvl5pPr marL="1714500" lvl="4" indent="-238125">
              <a:spcBef>
                <a:spcPts val="0"/>
              </a:spcBef>
              <a:spcAft>
                <a:spcPts val="0"/>
              </a:spcAft>
              <a:buSzPts val="1400"/>
              <a:buChar char="○"/>
              <a:defRPr/>
            </a:lvl5pPr>
            <a:lvl6pPr marL="2057400" lvl="5" indent="-238125">
              <a:spcBef>
                <a:spcPts val="0"/>
              </a:spcBef>
              <a:spcAft>
                <a:spcPts val="0"/>
              </a:spcAft>
              <a:buSzPts val="1400"/>
              <a:buChar char="■"/>
              <a:defRPr/>
            </a:lvl6pPr>
            <a:lvl7pPr marL="2400300" lvl="6" indent="-238125">
              <a:spcBef>
                <a:spcPts val="0"/>
              </a:spcBef>
              <a:spcAft>
                <a:spcPts val="0"/>
              </a:spcAft>
              <a:buSzPts val="1400"/>
              <a:buChar char="●"/>
              <a:defRPr/>
            </a:lvl7pPr>
            <a:lvl8pPr marL="2743200" lvl="7" indent="-238125">
              <a:spcBef>
                <a:spcPts val="0"/>
              </a:spcBef>
              <a:spcAft>
                <a:spcPts val="0"/>
              </a:spcAft>
              <a:buSzPts val="1400"/>
              <a:buChar char="○"/>
              <a:defRPr/>
            </a:lvl8pPr>
            <a:lvl9pPr marL="3086100" lvl="8" indent="-238125">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14138877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342900" lvl="0" indent="-17145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75807143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9000"/>
            </a:lvl1pPr>
            <a:lvl2pPr lvl="1" algn="ctr">
              <a:spcBef>
                <a:spcPts val="0"/>
              </a:spcBef>
              <a:spcAft>
                <a:spcPts val="0"/>
              </a:spcAft>
              <a:buSzPts val="12000"/>
              <a:buNone/>
              <a:defRPr sz="9000"/>
            </a:lvl2pPr>
            <a:lvl3pPr lvl="2" algn="ctr">
              <a:spcBef>
                <a:spcPts val="0"/>
              </a:spcBef>
              <a:spcAft>
                <a:spcPts val="0"/>
              </a:spcAft>
              <a:buSzPts val="12000"/>
              <a:buNone/>
              <a:defRPr sz="9000"/>
            </a:lvl3pPr>
            <a:lvl4pPr lvl="3" algn="ctr">
              <a:spcBef>
                <a:spcPts val="0"/>
              </a:spcBef>
              <a:spcAft>
                <a:spcPts val="0"/>
              </a:spcAft>
              <a:buSzPts val="12000"/>
              <a:buNone/>
              <a:defRPr sz="9000"/>
            </a:lvl4pPr>
            <a:lvl5pPr lvl="4" algn="ctr">
              <a:spcBef>
                <a:spcPts val="0"/>
              </a:spcBef>
              <a:spcAft>
                <a:spcPts val="0"/>
              </a:spcAft>
              <a:buSzPts val="12000"/>
              <a:buNone/>
              <a:defRPr sz="9000"/>
            </a:lvl5pPr>
            <a:lvl6pPr lvl="5" algn="ctr">
              <a:spcBef>
                <a:spcPts val="0"/>
              </a:spcBef>
              <a:spcAft>
                <a:spcPts val="0"/>
              </a:spcAft>
              <a:buSzPts val="12000"/>
              <a:buNone/>
              <a:defRPr sz="9000"/>
            </a:lvl6pPr>
            <a:lvl7pPr lvl="6" algn="ctr">
              <a:spcBef>
                <a:spcPts val="0"/>
              </a:spcBef>
              <a:spcAft>
                <a:spcPts val="0"/>
              </a:spcAft>
              <a:buSzPts val="12000"/>
              <a:buNone/>
              <a:defRPr sz="9000"/>
            </a:lvl7pPr>
            <a:lvl8pPr lvl="7" algn="ctr">
              <a:spcBef>
                <a:spcPts val="0"/>
              </a:spcBef>
              <a:spcAft>
                <a:spcPts val="0"/>
              </a:spcAft>
              <a:buSzPts val="12000"/>
              <a:buNone/>
              <a:defRPr sz="9000"/>
            </a:lvl8pPr>
            <a:lvl9pPr lvl="8" algn="ctr">
              <a:spcBef>
                <a:spcPts val="0"/>
              </a:spcBef>
              <a:spcAft>
                <a:spcPts val="0"/>
              </a:spcAft>
              <a:buSzPts val="12000"/>
              <a:buNone/>
              <a:defRPr sz="9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342900" lvl="0" indent="-257175" algn="ctr">
              <a:spcBef>
                <a:spcPts val="0"/>
              </a:spcBef>
              <a:spcAft>
                <a:spcPts val="0"/>
              </a:spcAft>
              <a:buSzPts val="1800"/>
              <a:buChar char="●"/>
              <a:defRPr/>
            </a:lvl1pPr>
            <a:lvl2pPr marL="685800" lvl="1" indent="-238125" algn="ctr">
              <a:spcBef>
                <a:spcPts val="0"/>
              </a:spcBef>
              <a:spcAft>
                <a:spcPts val="0"/>
              </a:spcAft>
              <a:buSzPts val="1400"/>
              <a:buChar char="○"/>
              <a:defRPr/>
            </a:lvl2pPr>
            <a:lvl3pPr marL="1028700" lvl="2" indent="-238125" algn="ctr">
              <a:spcBef>
                <a:spcPts val="0"/>
              </a:spcBef>
              <a:spcAft>
                <a:spcPts val="0"/>
              </a:spcAft>
              <a:buSzPts val="1400"/>
              <a:buChar char="■"/>
              <a:defRPr/>
            </a:lvl3pPr>
            <a:lvl4pPr marL="1371600" lvl="3" indent="-238125" algn="ctr">
              <a:spcBef>
                <a:spcPts val="0"/>
              </a:spcBef>
              <a:spcAft>
                <a:spcPts val="0"/>
              </a:spcAft>
              <a:buSzPts val="1400"/>
              <a:buChar char="●"/>
              <a:defRPr/>
            </a:lvl4pPr>
            <a:lvl5pPr marL="1714500" lvl="4" indent="-238125" algn="ctr">
              <a:spcBef>
                <a:spcPts val="0"/>
              </a:spcBef>
              <a:spcAft>
                <a:spcPts val="0"/>
              </a:spcAft>
              <a:buSzPts val="1400"/>
              <a:buChar char="○"/>
              <a:defRPr/>
            </a:lvl5pPr>
            <a:lvl6pPr marL="2057400" lvl="5" indent="-238125" algn="ctr">
              <a:spcBef>
                <a:spcPts val="0"/>
              </a:spcBef>
              <a:spcAft>
                <a:spcPts val="0"/>
              </a:spcAft>
              <a:buSzPts val="1400"/>
              <a:buChar char="■"/>
              <a:defRPr/>
            </a:lvl6pPr>
            <a:lvl7pPr marL="2400300" lvl="6" indent="-238125" algn="ctr">
              <a:spcBef>
                <a:spcPts val="0"/>
              </a:spcBef>
              <a:spcAft>
                <a:spcPts val="0"/>
              </a:spcAft>
              <a:buSzPts val="1400"/>
              <a:buChar char="●"/>
              <a:defRPr/>
            </a:lvl7pPr>
            <a:lvl8pPr marL="2743200" lvl="7" indent="-238125" algn="ctr">
              <a:spcBef>
                <a:spcPts val="0"/>
              </a:spcBef>
              <a:spcAft>
                <a:spcPts val="0"/>
              </a:spcAft>
              <a:buSzPts val="1400"/>
              <a:buChar char="○"/>
              <a:defRPr/>
            </a:lvl8pPr>
            <a:lvl9pPr marL="3086100" lvl="8" indent="-238125" algn="ctr">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9802222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9652908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1_Content only: white">
    <p:spTree>
      <p:nvGrpSpPr>
        <p:cNvPr id="1" name=""/>
        <p:cNvGrpSpPr/>
        <p:nvPr/>
      </p:nvGrpSpPr>
      <p:grpSpPr>
        <a:xfrm>
          <a:off x="0" y="0"/>
          <a:ext cx="0" cy="0"/>
          <a:chOff x="0" y="0"/>
          <a:chExt cx="0" cy="0"/>
        </a:xfrm>
      </p:grpSpPr>
      <p:sp>
        <p:nvSpPr>
          <p:cNvPr id="8" name="Rectangle 7"/>
          <p:cNvSpPr/>
          <p:nvPr userDrawn="1"/>
        </p:nvSpPr>
        <p:spPr>
          <a:xfrm>
            <a:off x="1" y="4911634"/>
            <a:ext cx="9144000" cy="231866"/>
          </a:xfrm>
          <a:prstGeom prst="rect">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4" name="TextBox 3"/>
          <p:cNvSpPr txBox="1"/>
          <p:nvPr/>
        </p:nvSpPr>
        <p:spPr>
          <a:xfrm>
            <a:off x="3556001" y="3541059"/>
            <a:ext cx="184731" cy="253916"/>
          </a:xfrm>
          <a:prstGeom prst="rect">
            <a:avLst/>
          </a:prstGeom>
          <a:noFill/>
        </p:spPr>
        <p:txBody>
          <a:bodyPr wrap="none" rtlCol="0">
            <a:spAutoFit/>
          </a:bodyPr>
          <a:lstStyle/>
          <a:p>
            <a:endParaRPr lang="en-US" sz="1050" dirty="0"/>
          </a:p>
        </p:txBody>
      </p:sp>
      <p:sp>
        <p:nvSpPr>
          <p:cNvPr id="7" name="Text Placeholder 2"/>
          <p:cNvSpPr>
            <a:spLocks noGrp="1"/>
          </p:cNvSpPr>
          <p:nvPr>
            <p:ph idx="1" hasCustomPrompt="1"/>
          </p:nvPr>
        </p:nvSpPr>
        <p:spPr>
          <a:xfrm>
            <a:off x="518824" y="805063"/>
            <a:ext cx="8015594" cy="3766937"/>
          </a:xfrm>
          <a:prstGeom prst="rect">
            <a:avLst/>
          </a:prstGeom>
        </p:spPr>
        <p:txBody>
          <a:bodyPr vert="horz" lIns="91440" tIns="45720" rIns="91440" bIns="45720" rtlCol="0">
            <a:normAutofit/>
          </a:bodyPr>
          <a:lstStyle>
            <a:lvl1pPr marL="257175" marR="0" indent="-257175" algn="l" defTabSz="342900" rtl="0" eaLnBrk="1" fontAlgn="auto" latinLnBrk="0" hangingPunct="1">
              <a:lnSpc>
                <a:spcPct val="100000"/>
              </a:lnSpc>
              <a:spcBef>
                <a:spcPts val="0"/>
              </a:spcBef>
              <a:spcAft>
                <a:spcPts val="1350"/>
              </a:spcAft>
              <a:buClr>
                <a:schemeClr val="tx1">
                  <a:lumMod val="50000"/>
                  <a:lumOff val="50000"/>
                </a:schemeClr>
              </a:buClr>
              <a:buSzPct val="100000"/>
              <a:buFont typeface="+mj-lt"/>
              <a:buAutoNum type="arabicPeriod"/>
              <a:tabLst/>
              <a:defRPr sz="1350">
                <a:solidFill>
                  <a:srgbClr val="404041"/>
                </a:solidFill>
                <a:latin typeface="Arial"/>
                <a:cs typeface="Arial"/>
              </a:defRPr>
            </a:lvl1pPr>
            <a:lvl2pPr>
              <a:lnSpc>
                <a:spcPct val="100000"/>
              </a:lnSpc>
              <a:defRPr sz="1200">
                <a:solidFill>
                  <a:srgbClr val="404041"/>
                </a:solidFill>
                <a:latin typeface="Arial"/>
                <a:cs typeface="Arial"/>
              </a:defRPr>
            </a:lvl2pPr>
            <a:lvl3pPr>
              <a:lnSpc>
                <a:spcPct val="100000"/>
              </a:lnSpc>
              <a:defRPr sz="1200">
                <a:solidFill>
                  <a:srgbClr val="404041"/>
                </a:solidFill>
                <a:latin typeface="Arial"/>
                <a:cs typeface="Arial"/>
              </a:defRPr>
            </a:lvl3pPr>
            <a:lvl4pPr>
              <a:lnSpc>
                <a:spcPct val="100000"/>
              </a:lnSpc>
              <a:defRPr sz="1200">
                <a:solidFill>
                  <a:srgbClr val="404041"/>
                </a:solidFill>
                <a:latin typeface="Arial"/>
                <a:cs typeface="Arial"/>
              </a:defRPr>
            </a:lvl4pPr>
            <a:lvl5pPr>
              <a:lnSpc>
                <a:spcPct val="100000"/>
              </a:lnSpc>
              <a:defRPr sz="1200">
                <a:solidFill>
                  <a:srgbClr val="404041"/>
                </a:solidFill>
                <a:latin typeface="Arial"/>
                <a:cs typeface="Arial"/>
              </a:defRPr>
            </a:lvl5pPr>
          </a:lstStyle>
          <a:p>
            <a:pPr lvl="0"/>
            <a:r>
              <a:rPr lang="en-US" dirty="0"/>
              <a:t>Click to edit master subtitle style</a:t>
            </a:r>
          </a:p>
        </p:txBody>
      </p:sp>
      <p:sp>
        <p:nvSpPr>
          <p:cNvPr id="9" name="Rectangle 8"/>
          <p:cNvSpPr/>
          <p:nvPr userDrawn="1"/>
        </p:nvSpPr>
        <p:spPr>
          <a:xfrm>
            <a:off x="8090253" y="4794069"/>
            <a:ext cx="440992" cy="355962"/>
          </a:xfrm>
          <a:prstGeom prst="rect">
            <a:avLst/>
          </a:pr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50" dirty="0"/>
          </a:p>
        </p:txBody>
      </p:sp>
      <p:sp>
        <p:nvSpPr>
          <p:cNvPr id="10" name="Slide Number Placeholder 5"/>
          <p:cNvSpPr>
            <a:spLocks noGrp="1"/>
          </p:cNvSpPr>
          <p:nvPr>
            <p:ph type="sldNum" sz="quarter" idx="4"/>
          </p:nvPr>
        </p:nvSpPr>
        <p:spPr>
          <a:xfrm>
            <a:off x="6475363" y="4832578"/>
            <a:ext cx="2057400" cy="273844"/>
          </a:xfrm>
          <a:prstGeom prst="rect">
            <a:avLst/>
          </a:prstGeom>
        </p:spPr>
        <p:txBody>
          <a:bodyPr vert="horz" lIns="91440" tIns="45720" rIns="91440" bIns="45720" rtlCol="0" anchor="ctr"/>
          <a:lstStyle>
            <a:lvl1pPr algn="r">
              <a:defRPr sz="1350">
                <a:solidFill>
                  <a:schemeClr val="bg1"/>
                </a:solidFill>
                <a:latin typeface="Tahoma" panose="020B0604030504040204" pitchFamily="34" charset="0"/>
                <a:ea typeface="Tahoma" panose="020B0604030504040204" pitchFamily="34" charset="0"/>
                <a:cs typeface="Tahoma" panose="020B0604030504040204" pitchFamily="34" charset="0"/>
              </a:defRPr>
            </a:lvl1pPr>
          </a:lstStyle>
          <a:p>
            <a:fld id="{136F273C-9302-4EE3-8F13-E17C1857F5E7}" type="slidenum">
              <a:rPr lang="en-US" smtClean="0"/>
              <a:pPr/>
              <a:t>‹#›</a:t>
            </a:fld>
            <a:endParaRPr lang="en-US" dirty="0"/>
          </a:p>
        </p:txBody>
      </p:sp>
      <p:sp>
        <p:nvSpPr>
          <p:cNvPr id="12" name="Title 1"/>
          <p:cNvSpPr>
            <a:spLocks noGrp="1"/>
          </p:cNvSpPr>
          <p:nvPr>
            <p:ph type="ctrTitle"/>
          </p:nvPr>
        </p:nvSpPr>
        <p:spPr>
          <a:xfrm>
            <a:off x="165465" y="326570"/>
            <a:ext cx="5791199" cy="548250"/>
          </a:xfrm>
        </p:spPr>
        <p:txBody>
          <a:bodyPr>
            <a:noAutofit/>
          </a:bodyPr>
          <a:lstStyle>
            <a:lvl1pPr>
              <a:defRPr sz="3000" b="1" i="0" cap="none" spc="0">
                <a:solidFill>
                  <a:srgbClr val="FFFFFF"/>
                </a:solidFill>
                <a:latin typeface="Tahoma" panose="020B0604030504040204" pitchFamily="34" charset="0"/>
                <a:ea typeface="Tahoma" panose="020B0604030504040204" pitchFamily="34" charset="0"/>
                <a:cs typeface="Tahoma" panose="020B0604030504040204" pitchFamily="34" charset="0"/>
              </a:defRPr>
            </a:lvl1pPr>
          </a:lstStyle>
          <a:p>
            <a:r>
              <a:rPr lang="en-US" dirty="0"/>
              <a:t>Click to</a:t>
            </a:r>
          </a:p>
        </p:txBody>
      </p:sp>
    </p:spTree>
    <p:extLst>
      <p:ext uri="{BB962C8B-B14F-4D97-AF65-F5344CB8AC3E}">
        <p14:creationId xmlns:p14="http://schemas.microsoft.com/office/powerpoint/2010/main" val="1500412485"/>
      </p:ext>
    </p:extLst>
  </p:cSld>
  <p:clrMapOvr>
    <a:masterClrMapping/>
  </p:clrMapOvr>
  <p:transition spd="slow">
    <p:push dir="u"/>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Background 1">
    <p:bg>
      <p:bgPr>
        <a:solidFill>
          <a:srgbClr val="E4E6F4"/>
        </a:solidFill>
        <a:effectLst/>
      </p:bgPr>
    </p:bg>
    <p:spTree>
      <p:nvGrpSpPr>
        <p:cNvPr id="1" name=""/>
        <p:cNvGrpSpPr/>
        <p:nvPr/>
      </p:nvGrpSpPr>
      <p:grpSpPr>
        <a:xfrm>
          <a:off x="0" y="0"/>
          <a:ext cx="0" cy="0"/>
          <a:chOff x="0" y="0"/>
          <a:chExt cx="0" cy="0"/>
        </a:xfrm>
      </p:grpSpPr>
      <p:grpSp>
        <p:nvGrpSpPr>
          <p:cNvPr id="669" name="Google Shape;574;p35"/>
          <p:cNvGrpSpPr/>
          <p:nvPr/>
        </p:nvGrpSpPr>
        <p:grpSpPr>
          <a:xfrm>
            <a:off x="-232637" y="468584"/>
            <a:ext cx="8919593" cy="4206371"/>
            <a:chOff x="0" y="0"/>
            <a:chExt cx="8919592" cy="4206369"/>
          </a:xfrm>
        </p:grpSpPr>
        <p:grpSp>
          <p:nvGrpSpPr>
            <p:cNvPr id="664" name="Google Shape;575;p35"/>
            <p:cNvGrpSpPr/>
            <p:nvPr/>
          </p:nvGrpSpPr>
          <p:grpSpPr>
            <a:xfrm>
              <a:off x="7966809" y="62623"/>
              <a:ext cx="952784" cy="226345"/>
              <a:chOff x="0" y="0"/>
              <a:chExt cx="952783" cy="226343"/>
            </a:xfrm>
          </p:grpSpPr>
          <p:sp>
            <p:nvSpPr>
              <p:cNvPr id="661" name="Google Shape;576;p3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62" name="Google Shape;577;p3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63" name="Google Shape;578;p3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665" name="Google Shape;579;p35"/>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668" name="Google Shape;580;p35"/>
            <p:cNvGrpSpPr/>
            <p:nvPr/>
          </p:nvGrpSpPr>
          <p:grpSpPr>
            <a:xfrm>
              <a:off x="1340796" y="4081022"/>
              <a:ext cx="504018" cy="125348"/>
              <a:chOff x="0" y="0"/>
              <a:chExt cx="504016" cy="125347"/>
            </a:xfrm>
          </p:grpSpPr>
          <p:sp>
            <p:nvSpPr>
              <p:cNvPr id="666" name="Google Shape;581;p3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667" name="Google Shape;582;p3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6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660B13"/>
        </a:solidFill>
        <a:effectLst/>
      </p:bgPr>
    </p:bg>
    <p:spTree>
      <p:nvGrpSpPr>
        <p:cNvPr id="1" name=""/>
        <p:cNvGrpSpPr/>
        <p:nvPr/>
      </p:nvGrpSpPr>
      <p:grpSpPr>
        <a:xfrm>
          <a:off x="0" y="0"/>
          <a:ext cx="0" cy="0"/>
          <a:chOff x="0" y="0"/>
          <a:chExt cx="0" cy="0"/>
        </a:xfrm>
      </p:grpSpPr>
      <p:sp>
        <p:nvSpPr>
          <p:cNvPr id="677" name="Title Text"/>
          <p:cNvSpPr txBox="1">
            <a:spLocks noGrp="1"/>
          </p:cNvSpPr>
          <p:nvPr>
            <p:ph type="title"/>
          </p:nvPr>
        </p:nvSpPr>
        <p:spPr>
          <a:xfrm>
            <a:off x="506694" y="2274522"/>
            <a:ext cx="6802482" cy="656911"/>
          </a:xfrm>
          <a:prstGeom prst="rect">
            <a:avLst/>
          </a:prstGeom>
        </p:spPr>
        <p:txBody>
          <a:bodyPr/>
          <a:lstStyle>
            <a:lvl1pPr>
              <a:defRPr sz="4000">
                <a:solidFill>
                  <a:srgbClr val="FFFFFF"/>
                </a:solidFill>
              </a:defRPr>
            </a:lvl1pPr>
          </a:lstStyle>
          <a:p>
            <a:r>
              <a:t>Title Text</a:t>
            </a:r>
          </a:p>
        </p:txBody>
      </p:sp>
      <p:sp>
        <p:nvSpPr>
          <p:cNvPr id="678" name="Body Level One…"/>
          <p:cNvSpPr txBox="1">
            <a:spLocks noGrp="1"/>
          </p:cNvSpPr>
          <p:nvPr>
            <p:ph type="body" sz="quarter" idx="1"/>
          </p:nvPr>
        </p:nvSpPr>
        <p:spPr>
          <a:xfrm>
            <a:off x="526131" y="2031338"/>
            <a:ext cx="3700463" cy="252413"/>
          </a:xfrm>
          <a:prstGeom prst="rect">
            <a:avLst/>
          </a:prstGeom>
        </p:spPr>
        <p:txBody>
          <a:bodyPr anchor="ctr"/>
          <a:lstStyle>
            <a:lvl1pPr marL="228600" indent="0">
              <a:buClrTx/>
              <a:buSzTx/>
              <a:buFontTx/>
              <a:buNone/>
              <a:defRPr sz="1400" b="1">
                <a:solidFill>
                  <a:srgbClr val="A6A6A6"/>
                </a:solidFill>
              </a:defRPr>
            </a:lvl1pPr>
            <a:lvl2pPr>
              <a:buClrTx/>
              <a:buSzPts val="1400"/>
              <a:buFontTx/>
              <a:defRPr sz="1400" b="1">
                <a:solidFill>
                  <a:srgbClr val="A6A6A6"/>
                </a:solidFill>
              </a:defRPr>
            </a:lvl2pPr>
            <a:lvl3pPr>
              <a:buClrTx/>
              <a:buSzPts val="1400"/>
              <a:buFontTx/>
              <a:defRPr sz="1400" b="1">
                <a:solidFill>
                  <a:srgbClr val="A6A6A6"/>
                </a:solidFill>
              </a:defRPr>
            </a:lvl3pPr>
            <a:lvl4pPr>
              <a:buClrTx/>
              <a:buSzPts val="1400"/>
              <a:buFontTx/>
              <a:defRPr sz="1400" b="1">
                <a:solidFill>
                  <a:srgbClr val="A6A6A6"/>
                </a:solidFill>
              </a:defRPr>
            </a:lvl4pPr>
            <a:lvl5pPr>
              <a:buClrTx/>
              <a:buSzPts val="1400"/>
              <a:buFontTx/>
              <a:defRPr sz="1400" b="1">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679" name="Google Shape;25;p3"/>
          <p:cNvSpPr/>
          <p:nvPr/>
        </p:nvSpPr>
        <p:spPr>
          <a:xfrm>
            <a:off x="-14943" y="2032000"/>
            <a:ext cx="148616" cy="836707"/>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sp>
        <p:nvSpPr>
          <p:cNvPr id="6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Blank with footer: white">
    <p:bg>
      <p:bgPr>
        <a:solidFill>
          <a:srgbClr val="E4E6F4"/>
        </a:solidFill>
        <a:effectLst/>
      </p:bgPr>
    </p:bg>
    <p:spTree>
      <p:nvGrpSpPr>
        <p:cNvPr id="1" name=""/>
        <p:cNvGrpSpPr/>
        <p:nvPr/>
      </p:nvGrpSpPr>
      <p:grpSpPr>
        <a:xfrm>
          <a:off x="0" y="0"/>
          <a:ext cx="0" cy="0"/>
          <a:chOff x="0" y="0"/>
          <a:chExt cx="0" cy="0"/>
        </a:xfrm>
      </p:grpSpPr>
      <p:sp>
        <p:nvSpPr>
          <p:cNvPr id="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Content only: white">
    <p:bg>
      <p:bgPr>
        <a:solidFill>
          <a:srgbClr val="E4E6F4"/>
        </a:solidFill>
        <a:effectLst/>
      </p:bgPr>
    </p:bg>
    <p:spTree>
      <p:nvGrpSpPr>
        <p:cNvPr id="1" name=""/>
        <p:cNvGrpSpPr/>
        <p:nvPr/>
      </p:nvGrpSpPr>
      <p:grpSpPr>
        <a:xfrm>
          <a:off x="0" y="0"/>
          <a:ext cx="0" cy="0"/>
          <a:chOff x="0" y="0"/>
          <a:chExt cx="0" cy="0"/>
        </a:xfrm>
      </p:grpSpPr>
      <p:sp>
        <p:nvSpPr>
          <p:cNvPr id="694" name="Title Text"/>
          <p:cNvSpPr txBox="1">
            <a:spLocks noGrp="1"/>
          </p:cNvSpPr>
          <p:nvPr>
            <p:ph type="title"/>
          </p:nvPr>
        </p:nvSpPr>
        <p:spPr>
          <a:xfrm>
            <a:off x="529827" y="759069"/>
            <a:ext cx="8004392" cy="699066"/>
          </a:xfrm>
          <a:prstGeom prst="rect">
            <a:avLst/>
          </a:prstGeom>
        </p:spPr>
        <p:txBody>
          <a:bodyPr/>
          <a:lstStyle>
            <a:lvl1pPr>
              <a:defRPr sz="3000">
                <a:solidFill>
                  <a:srgbClr val="404041"/>
                </a:solidFill>
              </a:defRPr>
            </a:lvl1pPr>
          </a:lstStyle>
          <a:p>
            <a:r>
              <a:t>Title Text</a:t>
            </a:r>
          </a:p>
        </p:txBody>
      </p:sp>
      <p:sp>
        <p:nvSpPr>
          <p:cNvPr id="695" name="Google Shape;36;p5"/>
          <p:cNvSpPr/>
          <p:nvPr/>
        </p:nvSpPr>
        <p:spPr>
          <a:xfrm>
            <a:off x="-1" y="957832"/>
            <a:ext cx="82666" cy="387198"/>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sp>
        <p:nvSpPr>
          <p:cNvPr id="696" name="Body Level One…"/>
          <p:cNvSpPr txBox="1">
            <a:spLocks noGrp="1"/>
          </p:cNvSpPr>
          <p:nvPr>
            <p:ph type="body" sz="quarter" idx="1"/>
          </p:nvPr>
        </p:nvSpPr>
        <p:spPr>
          <a:xfrm>
            <a:off x="4833956" y="284946"/>
            <a:ext cx="3700463" cy="252413"/>
          </a:xfrm>
          <a:prstGeom prst="rect">
            <a:avLst/>
          </a:prstGeom>
        </p:spPr>
        <p:txBody>
          <a:bodyPr/>
          <a:lstStyle>
            <a:lvl1pPr marL="228600" indent="0" algn="r">
              <a:buClrTx/>
              <a:buSzTx/>
              <a:buFontTx/>
              <a:buNone/>
              <a:defRPr sz="1100">
                <a:solidFill>
                  <a:srgbClr val="A6A6A6"/>
                </a:solidFill>
              </a:defRPr>
            </a:lvl1pPr>
            <a:lvl2pPr marL="840921" indent="-269421" algn="r">
              <a:buClrTx/>
              <a:buSzPts val="1100"/>
              <a:buFontTx/>
              <a:defRPr sz="1100">
                <a:solidFill>
                  <a:srgbClr val="A6A6A6"/>
                </a:solidFill>
              </a:defRPr>
            </a:lvl2pPr>
            <a:lvl3pPr marL="1298121" indent="-269421" algn="r">
              <a:buClrTx/>
              <a:buSzPts val="1100"/>
              <a:buFontTx/>
              <a:defRPr sz="1100">
                <a:solidFill>
                  <a:srgbClr val="A6A6A6"/>
                </a:solidFill>
              </a:defRPr>
            </a:lvl3pPr>
            <a:lvl4pPr marL="1755321" indent="-269421" algn="r">
              <a:buClrTx/>
              <a:buSzPts val="1100"/>
              <a:buFontTx/>
              <a:defRPr sz="1100">
                <a:solidFill>
                  <a:srgbClr val="A6A6A6"/>
                </a:solidFill>
              </a:defRPr>
            </a:lvl4pPr>
            <a:lvl5pPr marL="2212521" indent="-269421" algn="r">
              <a:buClrTx/>
              <a:buSzPts val="1100"/>
              <a:buFontTx/>
              <a:defRPr sz="1100">
                <a:solidFill>
                  <a:srgbClr val="A6A6A6"/>
                </a:solidFill>
              </a:defRPr>
            </a:lvl5pPr>
          </a:lstStyle>
          <a:p>
            <a:r>
              <a:t>Body Level One</a:t>
            </a:r>
          </a:p>
          <a:p>
            <a:pPr lvl="1"/>
            <a:r>
              <a:t>Body Level Two</a:t>
            </a:r>
          </a:p>
          <a:p>
            <a:pPr lvl="2"/>
            <a:r>
              <a:t>Body Level Three</a:t>
            </a:r>
          </a:p>
          <a:p>
            <a:pPr lvl="3"/>
            <a:r>
              <a:t>Body Level Four</a:t>
            </a:r>
          </a:p>
          <a:p>
            <a:pPr lvl="4"/>
            <a:r>
              <a:t>Body Level Five</a:t>
            </a:r>
          </a:p>
        </p:txBody>
      </p:sp>
      <p:sp>
        <p:nvSpPr>
          <p:cNvPr id="697" name="Google Shape;39;p5"/>
          <p:cNvSpPr txBox="1">
            <a:spLocks noGrp="1"/>
          </p:cNvSpPr>
          <p:nvPr>
            <p:ph type="body" idx="21"/>
          </p:nvPr>
        </p:nvSpPr>
        <p:spPr>
          <a:xfrm>
            <a:off x="518824" y="1629404"/>
            <a:ext cx="8015593" cy="2810634"/>
          </a:xfrm>
          <a:prstGeom prst="rect">
            <a:avLst/>
          </a:prstGeom>
        </p:spPr>
        <p:txBody>
          <a:bodyPr/>
          <a:lstStyle/>
          <a:p>
            <a:pPr>
              <a:buFontTx/>
              <a:buAutoNum type="arabicPeriod"/>
              <a:defRPr>
                <a:solidFill>
                  <a:srgbClr val="404041"/>
                </a:solidFill>
              </a:defRPr>
            </a:pPr>
            <a:endParaRPr/>
          </a:p>
        </p:txBody>
      </p:sp>
      <p:grpSp>
        <p:nvGrpSpPr>
          <p:cNvPr id="702" name="Google Shape;40;p5"/>
          <p:cNvGrpSpPr/>
          <p:nvPr/>
        </p:nvGrpSpPr>
        <p:grpSpPr>
          <a:xfrm>
            <a:off x="-30788" y="4661517"/>
            <a:ext cx="9228667" cy="528964"/>
            <a:chOff x="0" y="0"/>
            <a:chExt cx="9228666" cy="528963"/>
          </a:xfrm>
        </p:grpSpPr>
        <p:sp>
          <p:nvSpPr>
            <p:cNvPr id="698" name="Google Shape;41;p5"/>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E4E6F4"/>
                  </a:solidFill>
                </a:defRPr>
              </a:pPr>
              <a:endParaRPr/>
            </a:p>
          </p:txBody>
        </p:sp>
        <p:sp>
          <p:nvSpPr>
            <p:cNvPr id="699" name="Google Shape;42;p5"/>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E4E6F4"/>
                  </a:solidFill>
                </a:defRPr>
              </a:pPr>
              <a:endParaRPr/>
            </a:p>
          </p:txBody>
        </p:sp>
        <p:pic>
          <p:nvPicPr>
            <p:cNvPr id="700" name="Google Shape;43;p5" descr="Google Shape;43;p5"/>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701" name="Google Shape;44;p5"/>
            <p:cNvSpPr txBox="1"/>
            <p:nvPr/>
          </p:nvSpPr>
          <p:spPr>
            <a:xfrm>
              <a:off x="1107484" y="170305"/>
              <a:ext cx="3522152" cy="214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7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Content and photo: white">
    <p:bg>
      <p:bgPr>
        <a:solidFill>
          <a:srgbClr val="E4E6F4"/>
        </a:solidFill>
        <a:effectLst/>
      </p:bgPr>
    </p:bg>
    <p:spTree>
      <p:nvGrpSpPr>
        <p:cNvPr id="1" name=""/>
        <p:cNvGrpSpPr/>
        <p:nvPr/>
      </p:nvGrpSpPr>
      <p:grpSpPr>
        <a:xfrm>
          <a:off x="0" y="0"/>
          <a:ext cx="0" cy="0"/>
          <a:chOff x="0" y="0"/>
          <a:chExt cx="0" cy="0"/>
        </a:xfrm>
      </p:grpSpPr>
      <p:sp>
        <p:nvSpPr>
          <p:cNvPr id="710" name="Title Text"/>
          <p:cNvSpPr txBox="1">
            <a:spLocks noGrp="1"/>
          </p:cNvSpPr>
          <p:nvPr>
            <p:ph type="title"/>
          </p:nvPr>
        </p:nvSpPr>
        <p:spPr>
          <a:xfrm>
            <a:off x="525303" y="464385"/>
            <a:ext cx="4560580" cy="779319"/>
          </a:xfrm>
          <a:prstGeom prst="rect">
            <a:avLst/>
          </a:prstGeom>
        </p:spPr>
        <p:txBody>
          <a:bodyPr/>
          <a:lstStyle>
            <a:lvl1pPr>
              <a:defRPr sz="3000">
                <a:solidFill>
                  <a:srgbClr val="404041"/>
                </a:solidFill>
              </a:defRPr>
            </a:lvl1pPr>
          </a:lstStyle>
          <a:p>
            <a:r>
              <a:t>Title Text</a:t>
            </a:r>
          </a:p>
        </p:txBody>
      </p:sp>
      <p:sp>
        <p:nvSpPr>
          <p:cNvPr id="711" name="Body Level One…"/>
          <p:cNvSpPr txBox="1">
            <a:spLocks noGrp="1"/>
          </p:cNvSpPr>
          <p:nvPr>
            <p:ph type="body" sz="half" idx="1"/>
          </p:nvPr>
        </p:nvSpPr>
        <p:spPr>
          <a:xfrm>
            <a:off x="525303" y="1629405"/>
            <a:ext cx="4560580" cy="2792362"/>
          </a:xfrm>
          <a:prstGeom prst="rect">
            <a:avLst/>
          </a:prstGeom>
        </p:spPr>
        <p:txBody>
          <a:bodyPr/>
          <a:lstStyle>
            <a:lvl1pPr>
              <a:buClr>
                <a:srgbClr val="2A284C"/>
              </a:buClr>
              <a:buFont typeface="Arial"/>
              <a:buChar char="•"/>
              <a:defRPr>
                <a:solidFill>
                  <a:srgbClr val="404041"/>
                </a:solidFill>
              </a:defRPr>
            </a:lvl1pPr>
            <a:lvl2pPr>
              <a:buClr>
                <a:srgbClr val="2A284C"/>
              </a:buClr>
              <a:buFont typeface="Arial"/>
              <a:buChar char="•"/>
              <a:defRPr>
                <a:solidFill>
                  <a:srgbClr val="404041"/>
                </a:solidFill>
              </a:defRPr>
            </a:lvl2pPr>
            <a:lvl3pPr>
              <a:buClr>
                <a:srgbClr val="2A284C"/>
              </a:buClr>
              <a:buFont typeface="Arial"/>
              <a:defRPr>
                <a:solidFill>
                  <a:srgbClr val="404041"/>
                </a:solidFill>
              </a:defRPr>
            </a:lvl3pPr>
            <a:lvl4pPr>
              <a:buClr>
                <a:srgbClr val="2A284C"/>
              </a:buClr>
              <a:buFont typeface="Arial"/>
              <a:buChar char="•"/>
              <a:defRPr>
                <a:solidFill>
                  <a:srgbClr val="404041"/>
                </a:solidFill>
              </a:defRPr>
            </a:lvl4pPr>
            <a:lvl5pPr>
              <a:buClr>
                <a:srgbClr val="2A284C"/>
              </a:buClr>
              <a:buFont typeface="Arial"/>
              <a:buChar char="•"/>
              <a:defRPr>
                <a:solidFill>
                  <a:srgbClr val="404041"/>
                </a:solidFill>
              </a:defRPr>
            </a:lvl5pPr>
          </a:lstStyle>
          <a:p>
            <a:r>
              <a:t>Body Level One</a:t>
            </a:r>
          </a:p>
          <a:p>
            <a:pPr lvl="1"/>
            <a:r>
              <a:t>Body Level Two</a:t>
            </a:r>
          </a:p>
          <a:p>
            <a:pPr lvl="2"/>
            <a:r>
              <a:t>Body Level Three</a:t>
            </a:r>
          </a:p>
          <a:p>
            <a:pPr lvl="3"/>
            <a:r>
              <a:t>Body Level Four</a:t>
            </a:r>
          </a:p>
          <a:p>
            <a:pPr lvl="4"/>
            <a:r>
              <a:t>Body Level Five</a:t>
            </a:r>
          </a:p>
        </p:txBody>
      </p:sp>
      <p:sp>
        <p:nvSpPr>
          <p:cNvPr id="712" name="Google Shape;29;p4"/>
          <p:cNvSpPr>
            <a:spLocks noGrp="1"/>
          </p:cNvSpPr>
          <p:nvPr>
            <p:ph type="pic" sz="half" idx="21"/>
          </p:nvPr>
        </p:nvSpPr>
        <p:spPr>
          <a:xfrm>
            <a:off x="5573057" y="0"/>
            <a:ext cx="3570942" cy="5143500"/>
          </a:xfrm>
          <a:prstGeom prst="rect">
            <a:avLst/>
          </a:prstGeom>
        </p:spPr>
        <p:txBody>
          <a:bodyPr lIns="91439" tIns="45719" rIns="91439" bIns="45719">
            <a:noAutofit/>
          </a:bodyPr>
          <a:lstStyle/>
          <a:p>
            <a:endParaRPr/>
          </a:p>
        </p:txBody>
      </p:sp>
      <p:sp>
        <p:nvSpPr>
          <p:cNvPr id="713" name="Google Shape;30;p4"/>
          <p:cNvSpPr/>
          <p:nvPr/>
        </p:nvSpPr>
        <p:spPr>
          <a:xfrm>
            <a:off x="-1" y="486799"/>
            <a:ext cx="82666" cy="387198"/>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grpSp>
        <p:nvGrpSpPr>
          <p:cNvPr id="716" name="Google Shape;31;p4"/>
          <p:cNvGrpSpPr/>
          <p:nvPr/>
        </p:nvGrpSpPr>
        <p:grpSpPr>
          <a:xfrm>
            <a:off x="635302" y="4661517"/>
            <a:ext cx="387198" cy="528964"/>
            <a:chOff x="0" y="0"/>
            <a:chExt cx="387197" cy="528963"/>
          </a:xfrm>
        </p:grpSpPr>
        <p:sp>
          <p:nvSpPr>
            <p:cNvPr id="714" name="Google Shape;32;p4"/>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E4E6F4"/>
                  </a:solidFill>
                </a:defRPr>
              </a:pPr>
              <a:endParaRPr/>
            </a:p>
          </p:txBody>
        </p:sp>
        <p:pic>
          <p:nvPicPr>
            <p:cNvPr id="715" name="Google Shape;33;p4" descr="Google Shape;33;p4"/>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7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Blank with footer: white">
    <p:spTree>
      <p:nvGrpSpPr>
        <p:cNvPr id="1" name=""/>
        <p:cNvGrpSpPr/>
        <p:nvPr/>
      </p:nvGrpSpPr>
      <p:grpSpPr>
        <a:xfrm>
          <a:off x="0" y="0"/>
          <a:ext cx="0" cy="0"/>
          <a:chOff x="0" y="0"/>
          <a:chExt cx="0" cy="0"/>
        </a:xfrm>
      </p:grpSpPr>
      <p:sp>
        <p:nvSpPr>
          <p:cNvPr id="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Closing slide with IUPUI lockup">
    <p:bg>
      <p:bgPr>
        <a:solidFill>
          <a:srgbClr val="690304"/>
        </a:solidFill>
        <a:effectLst/>
      </p:bgPr>
    </p:bg>
    <p:spTree>
      <p:nvGrpSpPr>
        <p:cNvPr id="1" name=""/>
        <p:cNvGrpSpPr/>
        <p:nvPr/>
      </p:nvGrpSpPr>
      <p:grpSpPr>
        <a:xfrm>
          <a:off x="0" y="0"/>
          <a:ext cx="0" cy="0"/>
          <a:chOff x="0" y="0"/>
          <a:chExt cx="0" cy="0"/>
        </a:xfrm>
      </p:grpSpPr>
      <p:sp>
        <p:nvSpPr>
          <p:cNvPr id="724" name="Body Level One…"/>
          <p:cNvSpPr txBox="1">
            <a:spLocks noGrp="1"/>
          </p:cNvSpPr>
          <p:nvPr>
            <p:ph type="body" idx="1"/>
          </p:nvPr>
        </p:nvSpPr>
        <p:spPr>
          <a:xfrm>
            <a:off x="536601" y="680396"/>
            <a:ext cx="7859186" cy="2721667"/>
          </a:xfrm>
          <a:prstGeom prst="rect">
            <a:avLst/>
          </a:prstGeom>
        </p:spPr>
        <p:txBody>
          <a:bodyPr/>
          <a:lstStyle>
            <a:lvl1pPr marL="228600" indent="0">
              <a:buClrTx/>
              <a:buSzTx/>
              <a:buFontTx/>
              <a:buNone/>
              <a:defRPr>
                <a:solidFill>
                  <a:srgbClr val="E4E6F4"/>
                </a:solidFill>
              </a:defRPr>
            </a:lvl1pPr>
            <a:lvl2pPr marL="228600" indent="457200">
              <a:buClrTx/>
              <a:buSzTx/>
              <a:buFontTx/>
              <a:buNone/>
              <a:defRPr>
                <a:solidFill>
                  <a:srgbClr val="E4E6F4"/>
                </a:solidFill>
              </a:defRPr>
            </a:lvl2pPr>
            <a:lvl3pPr marL="228600" indent="914400">
              <a:buClrTx/>
              <a:buSzTx/>
              <a:buFontTx/>
              <a:buNone/>
              <a:defRPr>
                <a:solidFill>
                  <a:srgbClr val="E4E6F4"/>
                </a:solidFill>
              </a:defRPr>
            </a:lvl3pPr>
            <a:lvl4pPr marL="228600" indent="1371600">
              <a:buClrTx/>
              <a:buSzTx/>
              <a:buFontTx/>
              <a:buNone/>
              <a:defRPr>
                <a:solidFill>
                  <a:srgbClr val="E4E6F4"/>
                </a:solidFill>
              </a:defRPr>
            </a:lvl4pPr>
            <a:lvl5pPr marL="2327275" indent="-371475">
              <a:buClrTx/>
              <a:buFontTx/>
              <a:defRPr>
                <a:solidFill>
                  <a:srgbClr val="E4E6F4"/>
                </a:solidFill>
              </a:defRPr>
            </a:lvl5pPr>
          </a:lstStyle>
          <a:p>
            <a:r>
              <a:t>Body Level One</a:t>
            </a:r>
          </a:p>
          <a:p>
            <a:pPr lvl="1"/>
            <a:r>
              <a:t>Body Level Two</a:t>
            </a:r>
          </a:p>
          <a:p>
            <a:pPr lvl="2"/>
            <a:r>
              <a:t>Body Level Three</a:t>
            </a:r>
          </a:p>
          <a:p>
            <a:pPr lvl="3"/>
            <a:r>
              <a:t>Body Level Four</a:t>
            </a:r>
          </a:p>
          <a:p>
            <a:pPr lvl="4"/>
            <a:r>
              <a:t>Body Level Five</a:t>
            </a:r>
          </a:p>
        </p:txBody>
      </p:sp>
      <p:sp>
        <p:nvSpPr>
          <p:cNvPr id="725" name="Google Shape;77;p10"/>
          <p:cNvSpPr/>
          <p:nvPr/>
        </p:nvSpPr>
        <p:spPr>
          <a:xfrm>
            <a:off x="-15847" y="680396"/>
            <a:ext cx="82665" cy="387198"/>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sp>
        <p:nvSpPr>
          <p:cNvPr id="726" name="Google Shape;78;p10"/>
          <p:cNvSpPr/>
          <p:nvPr/>
        </p:nvSpPr>
        <p:spPr>
          <a:xfrm>
            <a:off x="631042" y="4235584"/>
            <a:ext cx="536131" cy="922082"/>
          </a:xfrm>
          <a:prstGeom prst="rect">
            <a:avLst/>
          </a:prstGeom>
          <a:solidFill>
            <a:srgbClr val="990000"/>
          </a:solidFill>
          <a:ln w="12700">
            <a:miter lim="400000"/>
          </a:ln>
        </p:spPr>
        <p:txBody>
          <a:bodyPr lIns="45719" rIns="45719" anchor="ctr"/>
          <a:lstStyle/>
          <a:p>
            <a:pPr algn="ctr">
              <a:defRPr sz="1800">
                <a:solidFill>
                  <a:srgbClr val="E4E6F4"/>
                </a:solidFill>
              </a:defRPr>
            </a:pPr>
            <a:endParaRPr/>
          </a:p>
        </p:txBody>
      </p:sp>
      <p:pic>
        <p:nvPicPr>
          <p:cNvPr id="727" name="Google Shape;79;p10" descr="Google Shape;79;p10"/>
          <p:cNvPicPr>
            <a:picLocks noChangeAspect="1"/>
          </p:cNvPicPr>
          <p:nvPr/>
        </p:nvPicPr>
        <p:blipFill>
          <a:blip r:embed="rId2"/>
          <a:srcRect l="11083" b="28717"/>
          <a:stretch>
            <a:fillRect/>
          </a:stretch>
        </p:blipFill>
        <p:spPr>
          <a:xfrm>
            <a:off x="1240483" y="4148215"/>
            <a:ext cx="4542733" cy="456260"/>
          </a:xfrm>
          <a:prstGeom prst="rect">
            <a:avLst/>
          </a:prstGeom>
          <a:ln w="12700">
            <a:miter lim="400000"/>
          </a:ln>
        </p:spPr>
      </p:pic>
      <p:pic>
        <p:nvPicPr>
          <p:cNvPr id="728" name="Google Shape;80;p10" descr="Google Shape;80;p10"/>
          <p:cNvPicPr>
            <a:picLocks noChangeAspect="1"/>
          </p:cNvPicPr>
          <p:nvPr/>
        </p:nvPicPr>
        <p:blipFill>
          <a:blip r:embed="rId3"/>
          <a:stretch>
            <a:fillRect/>
          </a:stretch>
        </p:blipFill>
        <p:spPr>
          <a:xfrm>
            <a:off x="720344" y="4326066"/>
            <a:ext cx="357526" cy="453784"/>
          </a:xfrm>
          <a:prstGeom prst="rect">
            <a:avLst/>
          </a:prstGeom>
          <a:ln w="12700">
            <a:miter lim="400000"/>
          </a:ln>
        </p:spPr>
      </p:pic>
      <p:sp>
        <p:nvSpPr>
          <p:cNvPr id="7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E4E6F4"/>
        </a:solidFill>
        <a:effectLst/>
      </p:bgPr>
    </p:bg>
    <p:spTree>
      <p:nvGrpSpPr>
        <p:cNvPr id="1" name=""/>
        <p:cNvGrpSpPr/>
        <p:nvPr/>
      </p:nvGrpSpPr>
      <p:grpSpPr>
        <a:xfrm>
          <a:off x="0" y="0"/>
          <a:ext cx="0" cy="0"/>
          <a:chOff x="0" y="0"/>
          <a:chExt cx="0" cy="0"/>
        </a:xfrm>
      </p:grpSpPr>
      <p:sp>
        <p:nvSpPr>
          <p:cNvPr id="736" name="Title Text"/>
          <p:cNvSpPr txBox="1">
            <a:spLocks noGrp="1"/>
          </p:cNvSpPr>
          <p:nvPr>
            <p:ph type="title"/>
          </p:nvPr>
        </p:nvSpPr>
        <p:spPr>
          <a:xfrm>
            <a:off x="719999" y="1744099"/>
            <a:ext cx="5094001" cy="2559901"/>
          </a:xfrm>
          <a:prstGeom prst="rect">
            <a:avLst/>
          </a:prstGeom>
        </p:spPr>
        <p:txBody>
          <a:bodyPr lIns="91424" tIns="91424" rIns="91424" bIns="91424" anchor="b"/>
          <a:lstStyle>
            <a:lvl1pPr>
              <a:defRPr sz="5000">
                <a:solidFill>
                  <a:srgbClr val="2A284C"/>
                </a:solidFill>
                <a:latin typeface="Oswald"/>
                <a:ea typeface="Oswald"/>
                <a:cs typeface="Oswald"/>
                <a:sym typeface="Oswald"/>
              </a:defRPr>
            </a:lvl1pPr>
          </a:lstStyle>
          <a:p>
            <a:r>
              <a:t>Title Text</a:t>
            </a:r>
          </a:p>
        </p:txBody>
      </p:sp>
      <p:sp>
        <p:nvSpPr>
          <p:cNvPr id="737" name="Body Level One…"/>
          <p:cNvSpPr txBox="1">
            <a:spLocks noGrp="1"/>
          </p:cNvSpPr>
          <p:nvPr>
            <p:ph type="body" sz="quarter" idx="1"/>
          </p:nvPr>
        </p:nvSpPr>
        <p:spPr>
          <a:xfrm>
            <a:off x="719999" y="4285944"/>
            <a:ext cx="4435802" cy="378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753" name="Google Shape;1745;p107"/>
          <p:cNvGrpSpPr/>
          <p:nvPr/>
        </p:nvGrpSpPr>
        <p:grpSpPr>
          <a:xfrm>
            <a:off x="-254516" y="123411"/>
            <a:ext cx="9154896" cy="4472583"/>
            <a:chOff x="0" y="0"/>
            <a:chExt cx="9154894" cy="4472581"/>
          </a:xfrm>
        </p:grpSpPr>
        <p:grpSp>
          <p:nvGrpSpPr>
            <p:cNvPr id="741" name="Google Shape;1746;p107"/>
            <p:cNvGrpSpPr/>
            <p:nvPr/>
          </p:nvGrpSpPr>
          <p:grpSpPr>
            <a:xfrm>
              <a:off x="8202111" y="4246238"/>
              <a:ext cx="952784" cy="226344"/>
              <a:chOff x="0" y="0"/>
              <a:chExt cx="952782" cy="226343"/>
            </a:xfrm>
          </p:grpSpPr>
          <p:sp>
            <p:nvSpPr>
              <p:cNvPr id="738" name="Google Shape;1747;p107"/>
              <p:cNvSpPr/>
              <p:nvPr/>
            </p:nvSpPr>
            <p:spPr>
              <a:xfrm>
                <a:off x="0" y="71894"/>
                <a:ext cx="594588"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39" name="Google Shape;1748;p107"/>
              <p:cNvSpPr/>
              <p:nvPr/>
            </p:nvSpPr>
            <p:spPr>
              <a:xfrm>
                <a:off x="20407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0" name="Google Shape;1749;p107"/>
              <p:cNvSpPr/>
              <p:nvPr/>
            </p:nvSpPr>
            <p:spPr>
              <a:xfrm>
                <a:off x="358564"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45" name="Google Shape;1750;p107"/>
            <p:cNvGrpSpPr/>
            <p:nvPr/>
          </p:nvGrpSpPr>
          <p:grpSpPr>
            <a:xfrm>
              <a:off x="1479604" y="1086217"/>
              <a:ext cx="771988" cy="183911"/>
              <a:chOff x="0" y="0"/>
              <a:chExt cx="771986" cy="183909"/>
            </a:xfrm>
          </p:grpSpPr>
          <p:sp>
            <p:nvSpPr>
              <p:cNvPr id="742" name="Google Shape;1751;p107"/>
              <p:cNvSpPr/>
              <p:nvPr/>
            </p:nvSpPr>
            <p:spPr>
              <a:xfrm>
                <a:off x="-1" y="58600"/>
                <a:ext cx="483372"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3" name="Google Shape;1752;p107"/>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4" name="Google Shape;1753;p107"/>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48" name="Google Shape;1754;p107"/>
            <p:cNvGrpSpPr/>
            <p:nvPr/>
          </p:nvGrpSpPr>
          <p:grpSpPr>
            <a:xfrm>
              <a:off x="3105826" y="418593"/>
              <a:ext cx="608862" cy="125188"/>
              <a:chOff x="0" y="0"/>
              <a:chExt cx="608860" cy="125187"/>
            </a:xfrm>
          </p:grpSpPr>
          <p:sp>
            <p:nvSpPr>
              <p:cNvPr id="746" name="Google Shape;1755;p107"/>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47" name="Google Shape;1756;p107"/>
              <p:cNvSpPr/>
              <p:nvPr/>
            </p:nvSpPr>
            <p:spPr>
              <a:xfrm>
                <a:off x="0"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749" name="Google Shape;1757;p107"/>
            <p:cNvSpPr/>
            <p:nvPr/>
          </p:nvSpPr>
          <p:spPr>
            <a:xfrm>
              <a:off x="85278" y="3765965"/>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752" name="Google Shape;1758;p107"/>
            <p:cNvGrpSpPr/>
            <p:nvPr/>
          </p:nvGrpSpPr>
          <p:grpSpPr>
            <a:xfrm>
              <a:off x="0" y="0"/>
              <a:ext cx="504017" cy="125348"/>
              <a:chOff x="0" y="0"/>
              <a:chExt cx="504016" cy="125347"/>
            </a:xfrm>
          </p:grpSpPr>
          <p:sp>
            <p:nvSpPr>
              <p:cNvPr id="750" name="Google Shape;1759;p107"/>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51" name="Google Shape;1760;p107"/>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grpSp>
        <p:nvGrpSpPr>
          <p:cNvPr id="757" name="Google Shape;1761;p107"/>
          <p:cNvGrpSpPr/>
          <p:nvPr/>
        </p:nvGrpSpPr>
        <p:grpSpPr>
          <a:xfrm>
            <a:off x="3796142" y="535086"/>
            <a:ext cx="6718930" cy="4347364"/>
            <a:chOff x="0" y="0"/>
            <a:chExt cx="6718928" cy="4347362"/>
          </a:xfrm>
        </p:grpSpPr>
        <p:sp>
          <p:nvSpPr>
            <p:cNvPr id="754" name="Google Shape;1762;p107"/>
            <p:cNvSpPr/>
            <p:nvPr/>
          </p:nvSpPr>
          <p:spPr>
            <a:xfrm>
              <a:off x="0" y="303485"/>
              <a:ext cx="2487294" cy="4043878"/>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755" name="Google Shape;1763;p107"/>
            <p:cNvSpPr/>
            <p:nvPr/>
          </p:nvSpPr>
          <p:spPr>
            <a:xfrm>
              <a:off x="2072022" y="0"/>
              <a:ext cx="962151" cy="1116952"/>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756" name="Google Shape;1764;p107"/>
            <p:cNvSpPr/>
            <p:nvPr/>
          </p:nvSpPr>
          <p:spPr>
            <a:xfrm>
              <a:off x="2820613" y="248177"/>
              <a:ext cx="3898316" cy="3380715"/>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7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E4E6F4"/>
        </a:solidFill>
        <a:effectLst/>
      </p:bgPr>
    </p:bg>
    <p:spTree>
      <p:nvGrpSpPr>
        <p:cNvPr id="1" name=""/>
        <p:cNvGrpSpPr/>
        <p:nvPr/>
      </p:nvGrpSpPr>
      <p:grpSpPr>
        <a:xfrm>
          <a:off x="0" y="0"/>
          <a:ext cx="0" cy="0"/>
          <a:chOff x="0" y="0"/>
          <a:chExt cx="0" cy="0"/>
        </a:xfrm>
      </p:grpSpPr>
      <p:sp>
        <p:nvSpPr>
          <p:cNvPr id="765" name="Title Text"/>
          <p:cNvSpPr txBox="1">
            <a:spLocks noGrp="1"/>
          </p:cNvSpPr>
          <p:nvPr>
            <p:ph type="title"/>
          </p:nvPr>
        </p:nvSpPr>
        <p:spPr>
          <a:xfrm>
            <a:off x="5047751" y="2114525"/>
            <a:ext cx="2880901" cy="17163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sp>
        <p:nvSpPr>
          <p:cNvPr id="766" name="Body Level One…"/>
          <p:cNvSpPr txBox="1">
            <a:spLocks noGrp="1"/>
          </p:cNvSpPr>
          <p:nvPr>
            <p:ph type="body" sz="quarter" idx="1"/>
          </p:nvPr>
        </p:nvSpPr>
        <p:spPr>
          <a:xfrm>
            <a:off x="5047751" y="3813492"/>
            <a:ext cx="2880901" cy="762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767" name="Google Shape;1769;p108"/>
          <p:cNvSpPr/>
          <p:nvPr/>
        </p:nvSpPr>
        <p:spPr>
          <a:xfrm>
            <a:off x="-2401029" y="-2653646"/>
            <a:ext cx="7155640" cy="1163374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780" name="Google Shape;1770;p108"/>
          <p:cNvGrpSpPr/>
          <p:nvPr/>
        </p:nvGrpSpPr>
        <p:grpSpPr>
          <a:xfrm>
            <a:off x="354227" y="436986"/>
            <a:ext cx="8432671" cy="4269526"/>
            <a:chOff x="0" y="0"/>
            <a:chExt cx="8432669" cy="4269525"/>
          </a:xfrm>
        </p:grpSpPr>
        <p:grpSp>
          <p:nvGrpSpPr>
            <p:cNvPr id="771" name="Google Shape;1771;p108"/>
            <p:cNvGrpSpPr/>
            <p:nvPr/>
          </p:nvGrpSpPr>
          <p:grpSpPr>
            <a:xfrm>
              <a:off x="7479886" y="4043181"/>
              <a:ext cx="952784" cy="226345"/>
              <a:chOff x="0" y="0"/>
              <a:chExt cx="952782" cy="226343"/>
            </a:xfrm>
          </p:grpSpPr>
          <p:sp>
            <p:nvSpPr>
              <p:cNvPr id="768" name="Google Shape;1772;p108"/>
              <p:cNvSpPr/>
              <p:nvPr/>
            </p:nvSpPr>
            <p:spPr>
              <a:xfrm>
                <a:off x="0" y="71894"/>
                <a:ext cx="594588"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69" name="Google Shape;1773;p108"/>
              <p:cNvSpPr/>
              <p:nvPr/>
            </p:nvSpPr>
            <p:spPr>
              <a:xfrm>
                <a:off x="20407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0" name="Google Shape;1774;p108"/>
              <p:cNvSpPr/>
              <p:nvPr/>
            </p:nvSpPr>
            <p:spPr>
              <a:xfrm>
                <a:off x="358564"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75" name="Google Shape;1775;p108"/>
            <p:cNvGrpSpPr/>
            <p:nvPr/>
          </p:nvGrpSpPr>
          <p:grpSpPr>
            <a:xfrm>
              <a:off x="7570789" y="-1"/>
              <a:ext cx="771987" cy="183911"/>
              <a:chOff x="0" y="0"/>
              <a:chExt cx="771986" cy="183909"/>
            </a:xfrm>
          </p:grpSpPr>
          <p:sp>
            <p:nvSpPr>
              <p:cNvPr id="772" name="Google Shape;1776;p108"/>
              <p:cNvSpPr/>
              <p:nvPr/>
            </p:nvSpPr>
            <p:spPr>
              <a:xfrm>
                <a:off x="-1"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3" name="Google Shape;1777;p108"/>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4" name="Google Shape;1778;p108"/>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776" name="Google Shape;1779;p108"/>
            <p:cNvSpPr/>
            <p:nvPr/>
          </p:nvSpPr>
          <p:spPr>
            <a:xfrm>
              <a:off x="7184039" y="1449387"/>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779" name="Google Shape;1780;p108"/>
            <p:cNvGrpSpPr/>
            <p:nvPr/>
          </p:nvGrpSpPr>
          <p:grpSpPr>
            <a:xfrm>
              <a:off x="0" y="4093693"/>
              <a:ext cx="504017" cy="125348"/>
              <a:chOff x="0" y="0"/>
              <a:chExt cx="504016" cy="125347"/>
            </a:xfrm>
          </p:grpSpPr>
          <p:sp>
            <p:nvSpPr>
              <p:cNvPr id="777" name="Google Shape;1781;p108"/>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78" name="Google Shape;1782;p10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7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body">
    <p:bg>
      <p:bgPr>
        <a:solidFill>
          <a:srgbClr val="E4E6F4"/>
        </a:solidFill>
        <a:effectLst/>
      </p:bgPr>
    </p:bg>
    <p:spTree>
      <p:nvGrpSpPr>
        <p:cNvPr id="1" name=""/>
        <p:cNvGrpSpPr/>
        <p:nvPr/>
      </p:nvGrpSpPr>
      <p:grpSpPr>
        <a:xfrm>
          <a:off x="0" y="0"/>
          <a:ext cx="0" cy="0"/>
          <a:chOff x="0" y="0"/>
          <a:chExt cx="0" cy="0"/>
        </a:xfrm>
      </p:grpSpPr>
      <p:sp>
        <p:nvSpPr>
          <p:cNvPr id="788" name="Body Level One…"/>
          <p:cNvSpPr txBox="1">
            <a:spLocks noGrp="1"/>
          </p:cNvSpPr>
          <p:nvPr>
            <p:ph type="body" idx="1"/>
          </p:nvPr>
        </p:nvSpPr>
        <p:spPr>
          <a:xfrm>
            <a:off x="719999" y="1295524"/>
            <a:ext cx="7704002" cy="3471002"/>
          </a:xfrm>
          <a:prstGeom prst="rect">
            <a:avLst/>
          </a:prstGeom>
        </p:spPr>
        <p:txBody>
          <a:bodyPr lIns="91424" tIns="91424" rIns="91424" bIns="91424"/>
          <a:lstStyle>
            <a:lvl1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1pPr>
            <a:lvl2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2pPr>
            <a:lvl3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3pPr>
            <a:lvl4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4pPr>
            <a:lvl5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789"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805" name="Google Shape;1786;p109"/>
          <p:cNvGrpSpPr/>
          <p:nvPr/>
        </p:nvGrpSpPr>
        <p:grpSpPr>
          <a:xfrm>
            <a:off x="-282053" y="183236"/>
            <a:ext cx="9708107" cy="4412758"/>
            <a:chOff x="0" y="0"/>
            <a:chExt cx="9708106" cy="4412757"/>
          </a:xfrm>
        </p:grpSpPr>
        <p:grpSp>
          <p:nvGrpSpPr>
            <p:cNvPr id="793" name="Google Shape;1787;p109"/>
            <p:cNvGrpSpPr/>
            <p:nvPr/>
          </p:nvGrpSpPr>
          <p:grpSpPr>
            <a:xfrm>
              <a:off x="8249613" y="4186413"/>
              <a:ext cx="952784" cy="226345"/>
              <a:chOff x="0" y="0"/>
              <a:chExt cx="952783" cy="226343"/>
            </a:xfrm>
          </p:grpSpPr>
          <p:sp>
            <p:nvSpPr>
              <p:cNvPr id="790" name="Google Shape;1788;p10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1" name="Google Shape;1789;p10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2" name="Google Shape;1790;p10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797" name="Google Shape;1791;p109"/>
            <p:cNvGrpSpPr/>
            <p:nvPr/>
          </p:nvGrpSpPr>
          <p:grpSpPr>
            <a:xfrm>
              <a:off x="7454954" y="872668"/>
              <a:ext cx="771988" cy="183911"/>
              <a:chOff x="0" y="0"/>
              <a:chExt cx="771986" cy="183909"/>
            </a:xfrm>
          </p:grpSpPr>
          <p:sp>
            <p:nvSpPr>
              <p:cNvPr id="794" name="Google Shape;1792;p109"/>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5" name="Google Shape;1793;p10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6" name="Google Shape;1794;p10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00" name="Google Shape;1795;p109"/>
            <p:cNvGrpSpPr/>
            <p:nvPr/>
          </p:nvGrpSpPr>
          <p:grpSpPr>
            <a:xfrm>
              <a:off x="0" y="931393"/>
              <a:ext cx="608861" cy="125188"/>
              <a:chOff x="0" y="0"/>
              <a:chExt cx="608860" cy="125187"/>
            </a:xfrm>
          </p:grpSpPr>
          <p:sp>
            <p:nvSpPr>
              <p:cNvPr id="798" name="Google Shape;1796;p10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799" name="Google Shape;1797;p10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01" name="Google Shape;1798;p109"/>
            <p:cNvSpPr/>
            <p:nvPr/>
          </p:nvSpPr>
          <p:spPr>
            <a:xfrm>
              <a:off x="9225729" y="1158214"/>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04" name="Google Shape;1799;p109"/>
            <p:cNvGrpSpPr/>
            <p:nvPr/>
          </p:nvGrpSpPr>
          <p:grpSpPr>
            <a:xfrm>
              <a:off x="8473739" y="0"/>
              <a:ext cx="504018" cy="125348"/>
              <a:chOff x="0" y="0"/>
              <a:chExt cx="504016" cy="125347"/>
            </a:xfrm>
          </p:grpSpPr>
          <p:sp>
            <p:nvSpPr>
              <p:cNvPr id="802" name="Google Shape;1800;p10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03" name="Google Shape;1801;p10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Title and two columns">
    <p:bg>
      <p:bgPr>
        <a:solidFill>
          <a:srgbClr val="E4E6F4"/>
        </a:solidFill>
        <a:effectLst/>
      </p:bgPr>
    </p:bg>
    <p:spTree>
      <p:nvGrpSpPr>
        <p:cNvPr id="1" name=""/>
        <p:cNvGrpSpPr/>
        <p:nvPr/>
      </p:nvGrpSpPr>
      <p:grpSpPr>
        <a:xfrm>
          <a:off x="0" y="0"/>
          <a:ext cx="0" cy="0"/>
          <a:chOff x="0" y="0"/>
          <a:chExt cx="0" cy="0"/>
        </a:xfrm>
      </p:grpSpPr>
      <p:sp>
        <p:nvSpPr>
          <p:cNvPr id="813" name="Body Level One…"/>
          <p:cNvSpPr txBox="1">
            <a:spLocks noGrp="1"/>
          </p:cNvSpPr>
          <p:nvPr>
            <p:ph type="body" sz="quarter" idx="1"/>
          </p:nvPr>
        </p:nvSpPr>
        <p:spPr>
          <a:xfrm>
            <a:off x="4937824" y="2128950"/>
            <a:ext cx="3257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814" name="Title Text"/>
          <p:cNvSpPr txBox="1">
            <a:spLocks noGrp="1"/>
          </p:cNvSpPr>
          <p:nvPr>
            <p:ph type="title"/>
          </p:nvPr>
        </p:nvSpPr>
        <p:spPr>
          <a:xfrm>
            <a:off x="3838499" y="767099"/>
            <a:ext cx="45855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819" name="Google Shape;1808;p110"/>
          <p:cNvGrpSpPr/>
          <p:nvPr/>
        </p:nvGrpSpPr>
        <p:grpSpPr>
          <a:xfrm>
            <a:off x="-3374626" y="-935592"/>
            <a:ext cx="6222983" cy="5824941"/>
            <a:chOff x="0" y="0"/>
            <a:chExt cx="6222982" cy="5824940"/>
          </a:xfrm>
        </p:grpSpPr>
        <p:sp>
          <p:nvSpPr>
            <p:cNvPr id="815" name="Google Shape;1809;p110"/>
            <p:cNvSpPr/>
            <p:nvPr/>
          </p:nvSpPr>
          <p:spPr>
            <a:xfrm>
              <a:off x="4763895" y="4575890"/>
              <a:ext cx="1448982" cy="1249051"/>
            </a:xfrm>
            <a:custGeom>
              <a:avLst/>
              <a:gdLst/>
              <a:ahLst/>
              <a:cxnLst>
                <a:cxn ang="0">
                  <a:pos x="wd2" y="hd2"/>
                </a:cxn>
                <a:cxn ang="5400000">
                  <a:pos x="wd2" y="hd2"/>
                </a:cxn>
                <a:cxn ang="10800000">
                  <a:pos x="wd2" y="hd2"/>
                </a:cxn>
                <a:cxn ang="16200000">
                  <a:pos x="wd2" y="hd2"/>
                </a:cxn>
              </a:cxnLst>
              <a:rect l="0" t="0" r="r" b="b"/>
              <a:pathLst>
                <a:path w="21093" h="21600" extrusionOk="0">
                  <a:moveTo>
                    <a:pt x="9614" y="0"/>
                  </a:moveTo>
                  <a:cubicBezTo>
                    <a:pt x="7870" y="0"/>
                    <a:pt x="5914" y="1466"/>
                    <a:pt x="4818" y="2932"/>
                  </a:cubicBezTo>
                  <a:cubicBezTo>
                    <a:pt x="4282" y="3638"/>
                    <a:pt x="3747" y="4557"/>
                    <a:pt x="2973" y="4769"/>
                  </a:cubicBezTo>
                  <a:cubicBezTo>
                    <a:pt x="2735" y="4840"/>
                    <a:pt x="2490" y="4840"/>
                    <a:pt x="2245" y="4840"/>
                  </a:cubicBezTo>
                  <a:cubicBezTo>
                    <a:pt x="1998" y="4840"/>
                    <a:pt x="1753" y="4840"/>
                    <a:pt x="1515" y="4911"/>
                  </a:cubicBezTo>
                  <a:cubicBezTo>
                    <a:pt x="116" y="5300"/>
                    <a:pt x="-210" y="7526"/>
                    <a:pt x="116" y="9187"/>
                  </a:cubicBezTo>
                  <a:cubicBezTo>
                    <a:pt x="414" y="10849"/>
                    <a:pt x="1069" y="12580"/>
                    <a:pt x="563" y="14170"/>
                  </a:cubicBezTo>
                  <a:cubicBezTo>
                    <a:pt x="414" y="14489"/>
                    <a:pt x="325" y="14807"/>
                    <a:pt x="296" y="15160"/>
                  </a:cubicBezTo>
                  <a:cubicBezTo>
                    <a:pt x="325" y="15585"/>
                    <a:pt x="533" y="15938"/>
                    <a:pt x="831" y="16186"/>
                  </a:cubicBezTo>
                  <a:cubicBezTo>
                    <a:pt x="1266" y="16579"/>
                    <a:pt x="1770" y="16738"/>
                    <a:pt x="2302" y="16738"/>
                  </a:cubicBezTo>
                  <a:cubicBezTo>
                    <a:pt x="3298" y="16738"/>
                    <a:pt x="4392" y="16184"/>
                    <a:pt x="5324" y="15585"/>
                  </a:cubicBezTo>
                  <a:cubicBezTo>
                    <a:pt x="6326" y="14951"/>
                    <a:pt x="7482" y="14263"/>
                    <a:pt x="8571" y="14263"/>
                  </a:cubicBezTo>
                  <a:cubicBezTo>
                    <a:pt x="9001" y="14263"/>
                    <a:pt x="9420" y="14371"/>
                    <a:pt x="9816" y="14630"/>
                  </a:cubicBezTo>
                  <a:cubicBezTo>
                    <a:pt x="11304" y="15585"/>
                    <a:pt x="11453" y="18059"/>
                    <a:pt x="12375" y="19755"/>
                  </a:cubicBezTo>
                  <a:cubicBezTo>
                    <a:pt x="12948" y="20839"/>
                    <a:pt x="14036" y="21600"/>
                    <a:pt x="15067" y="21600"/>
                  </a:cubicBezTo>
                  <a:cubicBezTo>
                    <a:pt x="15480" y="21600"/>
                    <a:pt x="15885" y="21477"/>
                    <a:pt x="16243" y="21204"/>
                  </a:cubicBezTo>
                  <a:cubicBezTo>
                    <a:pt x="16659" y="20851"/>
                    <a:pt x="17016" y="20391"/>
                    <a:pt x="17314" y="19896"/>
                  </a:cubicBezTo>
                  <a:lnTo>
                    <a:pt x="19218" y="16963"/>
                  </a:lnTo>
                  <a:cubicBezTo>
                    <a:pt x="20051" y="15655"/>
                    <a:pt x="20914" y="14276"/>
                    <a:pt x="21063" y="12616"/>
                  </a:cubicBezTo>
                  <a:cubicBezTo>
                    <a:pt x="21390" y="9470"/>
                    <a:pt x="19040" y="6961"/>
                    <a:pt x="16927" y="5017"/>
                  </a:cubicBezTo>
                  <a:cubicBezTo>
                    <a:pt x="16868" y="4027"/>
                    <a:pt x="16630" y="3038"/>
                    <a:pt x="16243" y="2119"/>
                  </a:cubicBezTo>
                  <a:cubicBezTo>
                    <a:pt x="15830" y="1273"/>
                    <a:pt x="15212" y="790"/>
                    <a:pt x="14732" y="790"/>
                  </a:cubicBezTo>
                  <a:cubicBezTo>
                    <a:pt x="14210" y="790"/>
                    <a:pt x="13852" y="1360"/>
                    <a:pt x="14100" y="2649"/>
                  </a:cubicBezTo>
                  <a:cubicBezTo>
                    <a:pt x="14081" y="2650"/>
                    <a:pt x="14062" y="2650"/>
                    <a:pt x="14042" y="2650"/>
                  </a:cubicBezTo>
                  <a:cubicBezTo>
                    <a:pt x="12700" y="2650"/>
                    <a:pt x="11580" y="278"/>
                    <a:pt x="10054" y="34"/>
                  </a:cubicBezTo>
                  <a:cubicBezTo>
                    <a:pt x="9909" y="12"/>
                    <a:pt x="9762" y="0"/>
                    <a:pt x="9614"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816" name="Google Shape;1810;p110"/>
            <p:cNvSpPr/>
            <p:nvPr/>
          </p:nvSpPr>
          <p:spPr>
            <a:xfrm>
              <a:off x="-1" y="0"/>
              <a:ext cx="6222984" cy="5396723"/>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817" name="Google Shape;1811;p110"/>
            <p:cNvSpPr/>
            <p:nvPr/>
          </p:nvSpPr>
          <p:spPr>
            <a:xfrm>
              <a:off x="4664134" y="3976049"/>
              <a:ext cx="443247" cy="291584"/>
            </a:xfrm>
            <a:custGeom>
              <a:avLst/>
              <a:gdLst/>
              <a:ahLst/>
              <a:cxnLst>
                <a:cxn ang="0">
                  <a:pos x="wd2" y="hd2"/>
                </a:cxn>
                <a:cxn ang="5400000">
                  <a:pos x="wd2" y="hd2"/>
                </a:cxn>
                <a:cxn ang="10800000">
                  <a:pos x="wd2" y="hd2"/>
                </a:cxn>
                <a:cxn ang="16200000">
                  <a:pos x="wd2" y="hd2"/>
                </a:cxn>
              </a:cxnLst>
              <a:rect l="0" t="0" r="r" b="b"/>
              <a:pathLst>
                <a:path w="18147" h="21600" extrusionOk="0">
                  <a:moveTo>
                    <a:pt x="12599" y="0"/>
                  </a:moveTo>
                  <a:cubicBezTo>
                    <a:pt x="6945" y="0"/>
                    <a:pt x="-3046" y="3672"/>
                    <a:pt x="897" y="13993"/>
                  </a:cubicBezTo>
                  <a:cubicBezTo>
                    <a:pt x="2069" y="16567"/>
                    <a:pt x="3659" y="18686"/>
                    <a:pt x="5500" y="19748"/>
                  </a:cubicBezTo>
                  <a:cubicBezTo>
                    <a:pt x="6769" y="20760"/>
                    <a:pt x="8224" y="21600"/>
                    <a:pt x="9581" y="21600"/>
                  </a:cubicBezTo>
                  <a:cubicBezTo>
                    <a:pt x="10462" y="21600"/>
                    <a:pt x="11302" y="21246"/>
                    <a:pt x="12027" y="20352"/>
                  </a:cubicBezTo>
                  <a:cubicBezTo>
                    <a:pt x="13367" y="18686"/>
                    <a:pt x="17716" y="7938"/>
                    <a:pt x="17967" y="5515"/>
                  </a:cubicBezTo>
                  <a:cubicBezTo>
                    <a:pt x="18554" y="976"/>
                    <a:pt x="17716" y="1275"/>
                    <a:pt x="15208" y="368"/>
                  </a:cubicBezTo>
                  <a:cubicBezTo>
                    <a:pt x="14571" y="127"/>
                    <a:pt x="13663" y="0"/>
                    <a:pt x="12599"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818" name="Google Shape;1812;p110"/>
            <p:cNvSpPr/>
            <p:nvPr/>
          </p:nvSpPr>
          <p:spPr>
            <a:xfrm>
              <a:off x="4213968" y="3948232"/>
              <a:ext cx="844612" cy="619380"/>
            </a:xfrm>
            <a:custGeom>
              <a:avLst/>
              <a:gdLst/>
              <a:ahLst/>
              <a:cxnLst>
                <a:cxn ang="0">
                  <a:pos x="wd2" y="hd2"/>
                </a:cxn>
                <a:cxn ang="5400000">
                  <a:pos x="wd2" y="hd2"/>
                </a:cxn>
                <a:cxn ang="10800000">
                  <a:pos x="wd2" y="hd2"/>
                </a:cxn>
                <a:cxn ang="16200000">
                  <a:pos x="wd2" y="hd2"/>
                </a:cxn>
              </a:cxnLst>
              <a:rect l="0" t="0" r="r" b="b"/>
              <a:pathLst>
                <a:path w="21253" h="21600" extrusionOk="0">
                  <a:moveTo>
                    <a:pt x="927" y="0"/>
                  </a:moveTo>
                  <a:cubicBezTo>
                    <a:pt x="603" y="0"/>
                    <a:pt x="291" y="90"/>
                    <a:pt x="0" y="288"/>
                  </a:cubicBezTo>
                  <a:cubicBezTo>
                    <a:pt x="669" y="2284"/>
                    <a:pt x="1955" y="4637"/>
                    <a:pt x="2829" y="6846"/>
                  </a:cubicBezTo>
                  <a:cubicBezTo>
                    <a:pt x="6531" y="15970"/>
                    <a:pt x="13526" y="21600"/>
                    <a:pt x="21085" y="21600"/>
                  </a:cubicBezTo>
                  <a:cubicBezTo>
                    <a:pt x="21600" y="20886"/>
                    <a:pt x="20829" y="19745"/>
                    <a:pt x="20160" y="19391"/>
                  </a:cubicBezTo>
                  <a:cubicBezTo>
                    <a:pt x="18308" y="18250"/>
                    <a:pt x="16303" y="17750"/>
                    <a:pt x="14400" y="16824"/>
                  </a:cubicBezTo>
                  <a:cubicBezTo>
                    <a:pt x="12445" y="15827"/>
                    <a:pt x="10595" y="14472"/>
                    <a:pt x="9463" y="12119"/>
                  </a:cubicBezTo>
                  <a:cubicBezTo>
                    <a:pt x="8999" y="11122"/>
                    <a:pt x="8589" y="10053"/>
                    <a:pt x="8228" y="8983"/>
                  </a:cubicBezTo>
                  <a:cubicBezTo>
                    <a:pt x="7265" y="6310"/>
                    <a:pt x="3634" y="0"/>
                    <a:pt x="927"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831" name="Google Shape;1813;p110"/>
          <p:cNvGrpSpPr/>
          <p:nvPr/>
        </p:nvGrpSpPr>
        <p:grpSpPr>
          <a:xfrm>
            <a:off x="467722" y="307201"/>
            <a:ext cx="8941518" cy="3653083"/>
            <a:chOff x="0" y="0"/>
            <a:chExt cx="8941516" cy="3653082"/>
          </a:xfrm>
        </p:grpSpPr>
        <p:grpSp>
          <p:nvGrpSpPr>
            <p:cNvPr id="823" name="Google Shape;1814;p110"/>
            <p:cNvGrpSpPr/>
            <p:nvPr/>
          </p:nvGrpSpPr>
          <p:grpSpPr>
            <a:xfrm>
              <a:off x="1834349" y="1595374"/>
              <a:ext cx="952784" cy="226344"/>
              <a:chOff x="0" y="0"/>
              <a:chExt cx="952783" cy="226343"/>
            </a:xfrm>
          </p:grpSpPr>
          <p:sp>
            <p:nvSpPr>
              <p:cNvPr id="820" name="Google Shape;1815;p11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1" name="Google Shape;1816;p11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2" name="Google Shape;1817;p11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26" name="Google Shape;1818;p110"/>
            <p:cNvGrpSpPr/>
            <p:nvPr/>
          </p:nvGrpSpPr>
          <p:grpSpPr>
            <a:xfrm>
              <a:off x="7902585" y="3009603"/>
              <a:ext cx="608862" cy="125188"/>
              <a:chOff x="0" y="0"/>
              <a:chExt cx="608860" cy="125187"/>
            </a:xfrm>
          </p:grpSpPr>
          <p:sp>
            <p:nvSpPr>
              <p:cNvPr id="824" name="Google Shape;1819;p110"/>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5" name="Google Shape;1820;p110"/>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27" name="Google Shape;1821;p110"/>
            <p:cNvSpPr/>
            <p:nvPr/>
          </p:nvSpPr>
          <p:spPr>
            <a:xfrm>
              <a:off x="845914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30" name="Google Shape;1822;p110"/>
            <p:cNvGrpSpPr/>
            <p:nvPr/>
          </p:nvGrpSpPr>
          <p:grpSpPr>
            <a:xfrm>
              <a:off x="-1" y="3527735"/>
              <a:ext cx="504018" cy="125348"/>
              <a:chOff x="0" y="0"/>
              <a:chExt cx="504016" cy="125347"/>
            </a:xfrm>
          </p:grpSpPr>
          <p:sp>
            <p:nvSpPr>
              <p:cNvPr id="828" name="Google Shape;1823;p11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29" name="Google Shape;1824;p11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One column text">
    <p:bg>
      <p:bgPr>
        <a:solidFill>
          <a:srgbClr val="E4E6F4"/>
        </a:solidFill>
        <a:effectLst/>
      </p:bgPr>
    </p:bg>
    <p:spTree>
      <p:nvGrpSpPr>
        <p:cNvPr id="1" name=""/>
        <p:cNvGrpSpPr/>
        <p:nvPr/>
      </p:nvGrpSpPr>
      <p:grpSpPr>
        <a:xfrm>
          <a:off x="0" y="0"/>
          <a:ext cx="0" cy="0"/>
          <a:chOff x="0" y="0"/>
          <a:chExt cx="0" cy="0"/>
        </a:xfrm>
      </p:grpSpPr>
      <p:sp>
        <p:nvSpPr>
          <p:cNvPr id="839"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840"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841" name="Google Shape;1839;p112"/>
          <p:cNvSpPr/>
          <p:nvPr/>
        </p:nvSpPr>
        <p:spPr>
          <a:xfrm>
            <a:off x="4622460"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852" name="Google Shape;1840;p112"/>
          <p:cNvGrpSpPr/>
          <p:nvPr/>
        </p:nvGrpSpPr>
        <p:grpSpPr>
          <a:xfrm>
            <a:off x="3606222" y="451679"/>
            <a:ext cx="5122373" cy="4240143"/>
            <a:chOff x="0" y="0"/>
            <a:chExt cx="5122372" cy="4240142"/>
          </a:xfrm>
        </p:grpSpPr>
        <p:grpSp>
          <p:nvGrpSpPr>
            <p:cNvPr id="845" name="Google Shape;1841;p112"/>
            <p:cNvGrpSpPr/>
            <p:nvPr/>
          </p:nvGrpSpPr>
          <p:grpSpPr>
            <a:xfrm>
              <a:off x="-1" y="0"/>
              <a:ext cx="952785" cy="226344"/>
              <a:chOff x="0" y="0"/>
              <a:chExt cx="952783" cy="226343"/>
            </a:xfrm>
          </p:grpSpPr>
          <p:sp>
            <p:nvSpPr>
              <p:cNvPr id="842" name="Google Shape;1842;p112"/>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43" name="Google Shape;1843;p11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44" name="Google Shape;1844;p112"/>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48" name="Google Shape;1845;p112"/>
            <p:cNvGrpSpPr/>
            <p:nvPr/>
          </p:nvGrpSpPr>
          <p:grpSpPr>
            <a:xfrm>
              <a:off x="4513511" y="4114955"/>
              <a:ext cx="608862" cy="125188"/>
              <a:chOff x="0" y="0"/>
              <a:chExt cx="608860" cy="125187"/>
            </a:xfrm>
          </p:grpSpPr>
          <p:sp>
            <p:nvSpPr>
              <p:cNvPr id="846" name="Google Shape;1846;p11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47" name="Google Shape;1847;p11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51" name="Google Shape;1848;p112"/>
            <p:cNvGrpSpPr/>
            <p:nvPr/>
          </p:nvGrpSpPr>
          <p:grpSpPr>
            <a:xfrm>
              <a:off x="713500" y="3890298"/>
              <a:ext cx="504018" cy="125348"/>
              <a:chOff x="0" y="0"/>
              <a:chExt cx="504016" cy="125347"/>
            </a:xfrm>
          </p:grpSpPr>
          <p:sp>
            <p:nvSpPr>
              <p:cNvPr id="849" name="Google Shape;1849;p112"/>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50" name="Google Shape;1850;p11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Main point">
    <p:bg>
      <p:bgPr>
        <a:solidFill>
          <a:srgbClr val="E4E6F4"/>
        </a:solidFill>
        <a:effectLst/>
      </p:bgPr>
    </p:bg>
    <p:spTree>
      <p:nvGrpSpPr>
        <p:cNvPr id="1" name=""/>
        <p:cNvGrpSpPr/>
        <p:nvPr/>
      </p:nvGrpSpPr>
      <p:grpSpPr>
        <a:xfrm>
          <a:off x="0" y="0"/>
          <a:ext cx="0" cy="0"/>
          <a:chOff x="0" y="0"/>
          <a:chExt cx="0" cy="0"/>
        </a:xfrm>
      </p:grpSpPr>
      <p:sp>
        <p:nvSpPr>
          <p:cNvPr id="860" name="Title Text"/>
          <p:cNvSpPr txBox="1">
            <a:spLocks noGrp="1"/>
          </p:cNvSpPr>
          <p:nvPr>
            <p:ph type="title"/>
          </p:nvPr>
        </p:nvSpPr>
        <p:spPr>
          <a:xfrm>
            <a:off x="719999" y="1405750"/>
            <a:ext cx="3852002" cy="2400901"/>
          </a:xfrm>
          <a:prstGeom prst="rect">
            <a:avLst/>
          </a:prstGeom>
        </p:spPr>
        <p:txBody>
          <a:bodyPr lIns="91424" tIns="91424" rIns="91424" bIns="91424"/>
          <a:lstStyle>
            <a:lvl1pPr>
              <a:defRPr sz="7000">
                <a:solidFill>
                  <a:srgbClr val="2A284C"/>
                </a:solidFill>
                <a:latin typeface="Oswald"/>
                <a:ea typeface="Oswald"/>
                <a:cs typeface="Oswald"/>
                <a:sym typeface="Oswald"/>
              </a:defRPr>
            </a:lvl1pPr>
          </a:lstStyle>
          <a:p>
            <a:r>
              <a:t>Title Text</a:t>
            </a:r>
          </a:p>
        </p:txBody>
      </p:sp>
      <p:sp>
        <p:nvSpPr>
          <p:cNvPr id="861" name="Google Shape;1853;p113"/>
          <p:cNvSpPr/>
          <p:nvPr/>
        </p:nvSpPr>
        <p:spPr>
          <a:xfrm>
            <a:off x="4644772" y="-374555"/>
            <a:ext cx="9796602" cy="8495854"/>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1"/>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877" name="Google Shape;1854;p113"/>
          <p:cNvGrpSpPr/>
          <p:nvPr/>
        </p:nvGrpSpPr>
        <p:grpSpPr>
          <a:xfrm>
            <a:off x="485761" y="366506"/>
            <a:ext cx="8172478" cy="4410490"/>
            <a:chOff x="0" y="0"/>
            <a:chExt cx="8172476" cy="4410487"/>
          </a:xfrm>
        </p:grpSpPr>
        <p:grpSp>
          <p:nvGrpSpPr>
            <p:cNvPr id="865" name="Google Shape;1855;p113"/>
            <p:cNvGrpSpPr/>
            <p:nvPr/>
          </p:nvGrpSpPr>
          <p:grpSpPr>
            <a:xfrm>
              <a:off x="674984" y="140962"/>
              <a:ext cx="952784" cy="226344"/>
              <a:chOff x="0" y="0"/>
              <a:chExt cx="952783" cy="226342"/>
            </a:xfrm>
          </p:grpSpPr>
          <p:sp>
            <p:nvSpPr>
              <p:cNvPr id="862" name="Google Shape;1856;p113"/>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3" name="Google Shape;1857;p113"/>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4" name="Google Shape;1858;p113"/>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69" name="Google Shape;1859;p113"/>
            <p:cNvGrpSpPr/>
            <p:nvPr/>
          </p:nvGrpSpPr>
          <p:grpSpPr>
            <a:xfrm>
              <a:off x="0" y="4226578"/>
              <a:ext cx="771987" cy="183910"/>
              <a:chOff x="0" y="0"/>
              <a:chExt cx="771986" cy="183909"/>
            </a:xfrm>
          </p:grpSpPr>
          <p:sp>
            <p:nvSpPr>
              <p:cNvPr id="866" name="Google Shape;1860;p113"/>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7" name="Google Shape;1861;p113"/>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68" name="Google Shape;1862;p113"/>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72" name="Google Shape;1863;p113"/>
            <p:cNvGrpSpPr/>
            <p:nvPr/>
          </p:nvGrpSpPr>
          <p:grpSpPr>
            <a:xfrm>
              <a:off x="3526196" y="565928"/>
              <a:ext cx="608861" cy="125188"/>
              <a:chOff x="0" y="0"/>
              <a:chExt cx="608860" cy="125187"/>
            </a:xfrm>
          </p:grpSpPr>
          <p:sp>
            <p:nvSpPr>
              <p:cNvPr id="870" name="Google Shape;1864;p113"/>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71" name="Google Shape;1865;p113"/>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73" name="Google Shape;1866;p113"/>
            <p:cNvSpPr/>
            <p:nvPr/>
          </p:nvSpPr>
          <p:spPr>
            <a:xfrm>
              <a:off x="7690100"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76" name="Google Shape;1867;p113"/>
            <p:cNvGrpSpPr/>
            <p:nvPr/>
          </p:nvGrpSpPr>
          <p:grpSpPr>
            <a:xfrm>
              <a:off x="3985197" y="3624424"/>
              <a:ext cx="504017" cy="125348"/>
              <a:chOff x="0" y="0"/>
              <a:chExt cx="504016" cy="125346"/>
            </a:xfrm>
          </p:grpSpPr>
          <p:sp>
            <p:nvSpPr>
              <p:cNvPr id="874" name="Google Shape;1868;p113"/>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75" name="Google Shape;1869;p113"/>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8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Section title and description">
    <p:bg>
      <p:bgPr>
        <a:solidFill>
          <a:srgbClr val="E4E6F4"/>
        </a:solidFill>
        <a:effectLst/>
      </p:bgPr>
    </p:bg>
    <p:spTree>
      <p:nvGrpSpPr>
        <p:cNvPr id="1" name=""/>
        <p:cNvGrpSpPr/>
        <p:nvPr/>
      </p:nvGrpSpPr>
      <p:grpSpPr>
        <a:xfrm>
          <a:off x="0" y="0"/>
          <a:ext cx="0" cy="0"/>
          <a:chOff x="0" y="0"/>
          <a:chExt cx="0" cy="0"/>
        </a:xfrm>
      </p:grpSpPr>
      <p:sp>
        <p:nvSpPr>
          <p:cNvPr id="885" name="Body Level One…"/>
          <p:cNvSpPr txBox="1">
            <a:spLocks noGrp="1"/>
          </p:cNvSpPr>
          <p:nvPr>
            <p:ph type="body" sz="quarter" idx="1"/>
          </p:nvPr>
        </p:nvSpPr>
        <p:spPr>
          <a:xfrm>
            <a:off x="719999" y="2358675"/>
            <a:ext cx="3126002" cy="11541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886" name="Title Text"/>
          <p:cNvSpPr txBox="1">
            <a:spLocks noGrp="1"/>
          </p:cNvSpPr>
          <p:nvPr>
            <p:ph type="title"/>
          </p:nvPr>
        </p:nvSpPr>
        <p:spPr>
          <a:xfrm>
            <a:off x="719999" y="1592574"/>
            <a:ext cx="3126002" cy="6819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887" name="Google Shape;1873;p114"/>
          <p:cNvSpPr/>
          <p:nvPr/>
        </p:nvSpPr>
        <p:spPr>
          <a:xfrm>
            <a:off x="4244375" y="-380915"/>
            <a:ext cx="5589333" cy="9087215"/>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5"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5"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899" name="Google Shape;1874;p114"/>
          <p:cNvGrpSpPr/>
          <p:nvPr/>
        </p:nvGrpSpPr>
        <p:grpSpPr>
          <a:xfrm>
            <a:off x="354233" y="476904"/>
            <a:ext cx="8432660" cy="4189692"/>
            <a:chOff x="0" y="0"/>
            <a:chExt cx="8432658" cy="4189691"/>
          </a:xfrm>
        </p:grpSpPr>
        <p:grpSp>
          <p:nvGrpSpPr>
            <p:cNvPr id="891" name="Google Shape;1875;p114"/>
            <p:cNvGrpSpPr/>
            <p:nvPr/>
          </p:nvGrpSpPr>
          <p:grpSpPr>
            <a:xfrm>
              <a:off x="7479875" y="3400607"/>
              <a:ext cx="952784" cy="226345"/>
              <a:chOff x="0" y="0"/>
              <a:chExt cx="952783" cy="226343"/>
            </a:xfrm>
          </p:grpSpPr>
          <p:sp>
            <p:nvSpPr>
              <p:cNvPr id="888" name="Google Shape;1876;p11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89" name="Google Shape;1877;p11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90" name="Google Shape;1878;p11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894" name="Google Shape;1879;p114"/>
            <p:cNvGrpSpPr/>
            <p:nvPr/>
          </p:nvGrpSpPr>
          <p:grpSpPr>
            <a:xfrm>
              <a:off x="1874011" y="0"/>
              <a:ext cx="608862" cy="125188"/>
              <a:chOff x="0" y="0"/>
              <a:chExt cx="608860" cy="125187"/>
            </a:xfrm>
          </p:grpSpPr>
          <p:sp>
            <p:nvSpPr>
              <p:cNvPr id="892" name="Google Shape;1880;p11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93" name="Google Shape;1881;p11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895" name="Google Shape;1882;p114"/>
            <p:cNvSpPr/>
            <p:nvPr/>
          </p:nvSpPr>
          <p:spPr>
            <a:xfrm>
              <a:off x="3862916" y="333795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898" name="Google Shape;1883;p114"/>
            <p:cNvGrpSpPr/>
            <p:nvPr/>
          </p:nvGrpSpPr>
          <p:grpSpPr>
            <a:xfrm>
              <a:off x="-1" y="4064344"/>
              <a:ext cx="504018" cy="125348"/>
              <a:chOff x="0" y="0"/>
              <a:chExt cx="504016" cy="125347"/>
            </a:xfrm>
          </p:grpSpPr>
          <p:sp>
            <p:nvSpPr>
              <p:cNvPr id="896" name="Google Shape;1884;p11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897" name="Google Shape;1885;p11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9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Caption">
    <p:bg>
      <p:bgPr>
        <a:solidFill>
          <a:srgbClr val="E4E6F4"/>
        </a:solidFill>
        <a:effectLst/>
      </p:bgPr>
    </p:bg>
    <p:spTree>
      <p:nvGrpSpPr>
        <p:cNvPr id="1" name=""/>
        <p:cNvGrpSpPr/>
        <p:nvPr/>
      </p:nvGrpSpPr>
      <p:grpSpPr>
        <a:xfrm>
          <a:off x="0" y="0"/>
          <a:ext cx="0" cy="0"/>
          <a:chOff x="0" y="0"/>
          <a:chExt cx="0" cy="0"/>
        </a:xfrm>
      </p:grpSpPr>
      <p:grpSp>
        <p:nvGrpSpPr>
          <p:cNvPr id="910" name="Google Shape;1887;p115"/>
          <p:cNvGrpSpPr/>
          <p:nvPr/>
        </p:nvGrpSpPr>
        <p:grpSpPr>
          <a:xfrm>
            <a:off x="1736250" y="3019084"/>
            <a:ext cx="5671500" cy="1584884"/>
            <a:chOff x="0" y="0"/>
            <a:chExt cx="5671499" cy="1584883"/>
          </a:xfrm>
        </p:grpSpPr>
        <p:sp>
          <p:nvSpPr>
            <p:cNvPr id="907" name="Google Shape;1888;p115"/>
            <p:cNvSpPr/>
            <p:nvPr/>
          </p:nvSpPr>
          <p:spPr>
            <a:xfrm>
              <a:off x="0" y="149683"/>
              <a:ext cx="5671500" cy="1435201"/>
            </a:xfrm>
            <a:prstGeom prst="roundRect">
              <a:avLst>
                <a:gd name="adj" fmla="val 50000"/>
              </a:avLst>
            </a:prstGeom>
            <a:solidFill>
              <a:srgbClr val="FFFFFF"/>
            </a:solidFill>
            <a:ln w="12700" cap="flat">
              <a:noFill/>
              <a:miter lim="400000"/>
            </a:ln>
            <a:effectLst/>
          </p:spPr>
          <p:txBody>
            <a:bodyPr wrap="square" lIns="45719" tIns="45719" rIns="45719" bIns="45719" numCol="1" anchor="ctr">
              <a:noAutofit/>
            </a:bodyPr>
            <a:lstStyle/>
            <a:p>
              <a:endParaRPr/>
            </a:p>
          </p:txBody>
        </p:sp>
        <p:sp>
          <p:nvSpPr>
            <p:cNvPr id="908" name="Google Shape;1889;p115"/>
            <p:cNvSpPr/>
            <p:nvPr/>
          </p:nvSpPr>
          <p:spPr>
            <a:xfrm rot="19799956">
              <a:off x="245986"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sp>
          <p:nvSpPr>
            <p:cNvPr id="909" name="Google Shape;1890;p115"/>
            <p:cNvSpPr/>
            <p:nvPr/>
          </p:nvSpPr>
          <p:spPr>
            <a:xfrm rot="1800044" flipH="1">
              <a:off x="5246142" y="23308"/>
              <a:ext cx="179372" cy="3214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20876"/>
                  </a:ln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grpSp>
      <p:sp>
        <p:nvSpPr>
          <p:cNvPr id="911" name="Title Text"/>
          <p:cNvSpPr txBox="1">
            <a:spLocks noGrp="1"/>
          </p:cNvSpPr>
          <p:nvPr>
            <p:ph type="title"/>
          </p:nvPr>
        </p:nvSpPr>
        <p:spPr>
          <a:xfrm>
            <a:off x="1948050" y="3363924"/>
            <a:ext cx="5247900" cy="1125601"/>
          </a:xfrm>
          <a:prstGeom prst="rect">
            <a:avLst/>
          </a:prstGeom>
        </p:spPr>
        <p:txBody>
          <a:bodyPr lIns="91424" tIns="91424" rIns="91424" bIns="91424"/>
          <a:lstStyle>
            <a:lvl1pPr algn="ctr">
              <a:defRPr sz="3600">
                <a:solidFill>
                  <a:srgbClr val="2A284C"/>
                </a:solidFill>
                <a:latin typeface="Oswald"/>
                <a:ea typeface="Oswald"/>
                <a:cs typeface="Oswald"/>
                <a:sym typeface="Oswald"/>
              </a:defRPr>
            </a:lvl1pPr>
          </a:lstStyle>
          <a:p>
            <a:r>
              <a:t>Title Text</a:t>
            </a:r>
          </a:p>
        </p:txBody>
      </p:sp>
      <p:sp>
        <p:nvSpPr>
          <p:cNvPr id="9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ig number">
    <p:bg>
      <p:bgPr>
        <a:solidFill>
          <a:srgbClr val="E4E6F4"/>
        </a:solidFill>
        <a:effectLst/>
      </p:bgPr>
    </p:bg>
    <p:spTree>
      <p:nvGrpSpPr>
        <p:cNvPr id="1" name=""/>
        <p:cNvGrpSpPr/>
        <p:nvPr/>
      </p:nvGrpSpPr>
      <p:grpSpPr>
        <a:xfrm>
          <a:off x="0" y="0"/>
          <a:ext cx="0" cy="0"/>
          <a:chOff x="0" y="0"/>
          <a:chExt cx="0" cy="0"/>
        </a:xfrm>
      </p:grpSpPr>
      <p:sp>
        <p:nvSpPr>
          <p:cNvPr id="919" name="xx%"/>
          <p:cNvSpPr txBox="1">
            <a:spLocks noGrp="1"/>
          </p:cNvSpPr>
          <p:nvPr>
            <p:ph type="title" hasCustomPrompt="1"/>
          </p:nvPr>
        </p:nvSpPr>
        <p:spPr>
          <a:xfrm>
            <a:off x="5260199" y="1649249"/>
            <a:ext cx="3163801" cy="1107301"/>
          </a:xfrm>
          <a:prstGeom prst="rect">
            <a:avLst/>
          </a:prstGeom>
        </p:spPr>
        <p:txBody>
          <a:bodyPr lIns="91424" tIns="91424" rIns="91424" bIns="91424" anchor="b"/>
          <a:lstStyle>
            <a:lvl1pPr algn="r">
              <a:defRPr sz="7000">
                <a:solidFill>
                  <a:srgbClr val="2A284C"/>
                </a:solidFill>
                <a:latin typeface="Oswald"/>
                <a:ea typeface="Oswald"/>
                <a:cs typeface="Oswald"/>
                <a:sym typeface="Oswald"/>
              </a:defRPr>
            </a:lvl1pPr>
          </a:lstStyle>
          <a:p>
            <a:r>
              <a:t>xx%</a:t>
            </a:r>
          </a:p>
        </p:txBody>
      </p:sp>
      <p:sp>
        <p:nvSpPr>
          <p:cNvPr id="920" name="Body Level One…"/>
          <p:cNvSpPr txBox="1">
            <a:spLocks noGrp="1"/>
          </p:cNvSpPr>
          <p:nvPr>
            <p:ph type="body" sz="quarter" idx="1"/>
          </p:nvPr>
        </p:nvSpPr>
        <p:spPr>
          <a:xfrm>
            <a:off x="5260199" y="2752999"/>
            <a:ext cx="3163801" cy="650701"/>
          </a:xfrm>
          <a:prstGeom prst="rect">
            <a:avLst/>
          </a:prstGeom>
        </p:spPr>
        <p:txBody>
          <a:bodyPr lIns="91424" tIns="91424" rIns="91424" bIns="91424"/>
          <a:lstStyle>
            <a:lvl1pPr marL="342900" indent="-228600" algn="r">
              <a:buClrTx/>
              <a:buSzTx/>
              <a:buFontTx/>
              <a:buNone/>
              <a:defRPr>
                <a:solidFill>
                  <a:srgbClr val="2A284C"/>
                </a:solidFill>
                <a:latin typeface="Roboto Regular"/>
                <a:ea typeface="Roboto Regular"/>
                <a:cs typeface="Roboto Regular"/>
                <a:sym typeface="Roboto Regular"/>
              </a:defRPr>
            </a:lvl1pPr>
            <a:lvl2pPr marL="342900" indent="254000" algn="r">
              <a:buClrTx/>
              <a:buSzTx/>
              <a:buFontTx/>
              <a:buNone/>
              <a:defRPr>
                <a:solidFill>
                  <a:srgbClr val="2A284C"/>
                </a:solidFill>
                <a:latin typeface="Roboto Regular"/>
                <a:ea typeface="Roboto Regular"/>
                <a:cs typeface="Roboto Regular"/>
                <a:sym typeface="Roboto Regular"/>
              </a:defRPr>
            </a:lvl2pPr>
            <a:lvl3pPr marL="342900" indent="711200" algn="r">
              <a:buClrTx/>
              <a:buSzTx/>
              <a:buFontTx/>
              <a:buNone/>
              <a:defRPr>
                <a:solidFill>
                  <a:srgbClr val="2A284C"/>
                </a:solidFill>
                <a:latin typeface="Roboto Regular"/>
                <a:ea typeface="Roboto Regular"/>
                <a:cs typeface="Roboto Regular"/>
                <a:sym typeface="Roboto Regular"/>
              </a:defRPr>
            </a:lvl3pPr>
            <a:lvl4pPr marL="342900" indent="1168400" algn="r">
              <a:buClrTx/>
              <a:buSzTx/>
              <a:buFontTx/>
              <a:buNone/>
              <a:defRPr>
                <a:solidFill>
                  <a:srgbClr val="2A284C"/>
                </a:solidFill>
                <a:latin typeface="Roboto Regular"/>
                <a:ea typeface="Roboto Regular"/>
                <a:cs typeface="Roboto Regular"/>
                <a:sym typeface="Roboto Regular"/>
              </a:defRPr>
            </a:lvl4pPr>
            <a:lvl5pPr marL="342900" indent="1625600" algn="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921" name="Google Shape;1895;p116"/>
          <p:cNvSpPr/>
          <p:nvPr/>
        </p:nvSpPr>
        <p:spPr>
          <a:xfrm>
            <a:off x="-3460530" y="-7029347"/>
            <a:ext cx="7155641" cy="1163374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a:miter lim="400000"/>
          </a:ln>
        </p:spPr>
        <p:txBody>
          <a:bodyPr lIns="45719" rIns="45719" anchor="ctr"/>
          <a:lstStyle/>
          <a:p>
            <a:endParaRPr/>
          </a:p>
        </p:txBody>
      </p:sp>
      <p:grpSp>
        <p:nvGrpSpPr>
          <p:cNvPr id="934" name="Google Shape;1896;p116"/>
          <p:cNvGrpSpPr/>
          <p:nvPr/>
        </p:nvGrpSpPr>
        <p:grpSpPr>
          <a:xfrm>
            <a:off x="377577" y="806368"/>
            <a:ext cx="5957959" cy="3530765"/>
            <a:chOff x="0" y="0"/>
            <a:chExt cx="5957958" cy="3530763"/>
          </a:xfrm>
        </p:grpSpPr>
        <p:grpSp>
          <p:nvGrpSpPr>
            <p:cNvPr id="925" name="Google Shape;1897;p116"/>
            <p:cNvGrpSpPr/>
            <p:nvPr/>
          </p:nvGrpSpPr>
          <p:grpSpPr>
            <a:xfrm>
              <a:off x="5005175" y="3304420"/>
              <a:ext cx="952784" cy="226344"/>
              <a:chOff x="0" y="0"/>
              <a:chExt cx="952783" cy="226343"/>
            </a:xfrm>
          </p:grpSpPr>
          <p:sp>
            <p:nvSpPr>
              <p:cNvPr id="922" name="Google Shape;1898;p11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3" name="Google Shape;1899;p11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4" name="Google Shape;1900;p11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29" name="Google Shape;1901;p116"/>
            <p:cNvGrpSpPr/>
            <p:nvPr/>
          </p:nvGrpSpPr>
          <p:grpSpPr>
            <a:xfrm>
              <a:off x="3808927" y="-1"/>
              <a:ext cx="771988" cy="183911"/>
              <a:chOff x="0" y="0"/>
              <a:chExt cx="771986" cy="183909"/>
            </a:xfrm>
          </p:grpSpPr>
          <p:sp>
            <p:nvSpPr>
              <p:cNvPr id="926" name="Google Shape;1902;p116"/>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7" name="Google Shape;1903;p116"/>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28" name="Google Shape;1904;p116"/>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930" name="Google Shape;1905;p116"/>
            <p:cNvSpPr/>
            <p:nvPr/>
          </p:nvSpPr>
          <p:spPr>
            <a:xfrm>
              <a:off x="4550028" y="1712887"/>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933" name="Google Shape;1906;p116"/>
            <p:cNvGrpSpPr/>
            <p:nvPr/>
          </p:nvGrpSpPr>
          <p:grpSpPr>
            <a:xfrm>
              <a:off x="-1" y="1686618"/>
              <a:ext cx="504018" cy="125348"/>
              <a:chOff x="0" y="0"/>
              <a:chExt cx="504016" cy="125347"/>
            </a:xfrm>
          </p:grpSpPr>
          <p:sp>
            <p:nvSpPr>
              <p:cNvPr id="931" name="Google Shape;1907;p11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32" name="Google Shape;1908;p11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9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x">
  <p:cSld name="Content only: black">
    <p:bg>
      <p:bgPr>
        <a:solidFill>
          <a:srgbClr val="262626"/>
        </a:solidFill>
        <a:effectLst/>
      </p:bgPr>
    </p:bg>
    <p:spTree>
      <p:nvGrpSpPr>
        <p:cNvPr id="1" name=""/>
        <p:cNvGrpSpPr/>
        <p:nvPr/>
      </p:nvGrpSpPr>
      <p:grpSpPr>
        <a:xfrm>
          <a:off x="0" y="0"/>
          <a:ext cx="0" cy="0"/>
          <a:chOff x="0" y="0"/>
          <a:chExt cx="0" cy="0"/>
        </a:xfrm>
      </p:grpSpPr>
      <p:sp>
        <p:nvSpPr>
          <p:cNvPr id="60" name="Title Text"/>
          <p:cNvSpPr txBox="1">
            <a:spLocks noGrp="1"/>
          </p:cNvSpPr>
          <p:nvPr>
            <p:ph type="title"/>
          </p:nvPr>
        </p:nvSpPr>
        <p:spPr>
          <a:xfrm>
            <a:off x="523347" y="759069"/>
            <a:ext cx="8004411" cy="699066"/>
          </a:xfrm>
          <a:prstGeom prst="rect">
            <a:avLst/>
          </a:prstGeom>
        </p:spPr>
        <p:txBody>
          <a:bodyPr/>
          <a:lstStyle>
            <a:lvl1pPr>
              <a:defRPr sz="3000">
                <a:solidFill>
                  <a:srgbClr val="FFFFFF"/>
                </a:solidFill>
              </a:defRPr>
            </a:lvl1pPr>
          </a:lstStyle>
          <a:p>
            <a:r>
              <a:t>Title Text</a:t>
            </a:r>
          </a:p>
        </p:txBody>
      </p:sp>
      <p:sp>
        <p:nvSpPr>
          <p:cNvPr id="61" name="Body Level One…"/>
          <p:cNvSpPr txBox="1">
            <a:spLocks noGrp="1"/>
          </p:cNvSpPr>
          <p:nvPr>
            <p:ph type="body" idx="1"/>
          </p:nvPr>
        </p:nvSpPr>
        <p:spPr>
          <a:xfrm>
            <a:off x="523347" y="1630403"/>
            <a:ext cx="8011071" cy="2818771"/>
          </a:xfrm>
          <a:prstGeom prst="rect">
            <a:avLst/>
          </a:prstGeom>
        </p:spPr>
        <p:txBody>
          <a:bodyPr/>
          <a:lstStyle>
            <a:lvl1pPr>
              <a:buFontTx/>
              <a:buAutoNum type="arabicPeriod"/>
              <a:defRPr>
                <a:solidFill>
                  <a:srgbClr val="FFFFFF"/>
                </a:solidFill>
              </a:defRPr>
            </a:lvl1pPr>
            <a:lvl2pPr marL="0" indent="571500">
              <a:buSzTx/>
              <a:buFontTx/>
              <a:buNone/>
              <a:defRPr>
                <a:solidFill>
                  <a:srgbClr val="FFFFFF"/>
                </a:solidFill>
              </a:defRPr>
            </a:lvl2pPr>
            <a:lvl3pPr marL="0" indent="1028700">
              <a:buSzTx/>
              <a:buFontTx/>
              <a:buNone/>
              <a:defRPr>
                <a:solidFill>
                  <a:srgbClr val="FFFFFF"/>
                </a:solidFill>
              </a:defRPr>
            </a:lvl3pPr>
            <a:lvl4pPr marL="0" indent="1485900">
              <a:buSzTx/>
              <a:buFontTx/>
              <a:buNone/>
              <a:defRPr>
                <a:solidFill>
                  <a:srgbClr val="FFFFFF"/>
                </a:solidFill>
              </a:defRPr>
            </a:lvl4pPr>
            <a:lvl5pPr marL="0" indent="1943100">
              <a:buSzTx/>
              <a:buFont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62" name="Google Shape;54;p7"/>
          <p:cNvSpPr txBox="1">
            <a:spLocks noGrp="1"/>
          </p:cNvSpPr>
          <p:nvPr>
            <p:ph type="body" sz="quarter" idx="21"/>
          </p:nvPr>
        </p:nvSpPr>
        <p:spPr>
          <a:xfrm>
            <a:off x="4833956" y="284946"/>
            <a:ext cx="3700463" cy="252412"/>
          </a:xfrm>
          <a:prstGeom prst="rect">
            <a:avLst/>
          </a:prstGeom>
        </p:spPr>
        <p:txBody>
          <a:bodyPr/>
          <a:lstStyle/>
          <a:p>
            <a:pPr marL="228600" indent="0" algn="r">
              <a:buClrTx/>
              <a:buSzTx/>
              <a:buFontTx/>
              <a:buNone/>
              <a:defRPr sz="1100">
                <a:solidFill>
                  <a:srgbClr val="A6A6A6"/>
                </a:solidFill>
              </a:defRPr>
            </a:pPr>
            <a:endParaRPr/>
          </a:p>
        </p:txBody>
      </p:sp>
      <p:sp>
        <p:nvSpPr>
          <p:cNvPr id="63" name="Google Shape;55;p7"/>
          <p:cNvSpPr/>
          <p:nvPr/>
        </p:nvSpPr>
        <p:spPr>
          <a:xfrm>
            <a:off x="-1" y="957832"/>
            <a:ext cx="82666" cy="38719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68" name="Google Shape;56;p7"/>
          <p:cNvGrpSpPr/>
          <p:nvPr/>
        </p:nvGrpSpPr>
        <p:grpSpPr>
          <a:xfrm>
            <a:off x="-30788" y="4661517"/>
            <a:ext cx="9228667" cy="528964"/>
            <a:chOff x="0" y="0"/>
            <a:chExt cx="9228666" cy="528963"/>
          </a:xfrm>
        </p:grpSpPr>
        <p:sp>
          <p:nvSpPr>
            <p:cNvPr id="64" name="Google Shape;57;p7"/>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65" name="Google Shape;58;p7"/>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66" name="Google Shape;59;p7" descr="Google Shape;59;p7"/>
            <p:cNvPicPr>
              <a:picLocks noChangeAspect="1"/>
            </p:cNvPicPr>
            <p:nvPr/>
          </p:nvPicPr>
          <p:blipFill>
            <a:blip r:embed="rId2"/>
            <a:stretch>
              <a:fillRect/>
            </a:stretch>
          </p:blipFill>
          <p:spPr>
            <a:xfrm>
              <a:off x="730585" y="65346"/>
              <a:ext cx="258208" cy="327726"/>
            </a:xfrm>
            <a:prstGeom prst="rect">
              <a:avLst/>
            </a:prstGeom>
            <a:ln w="12700" cap="flat">
              <a:noFill/>
              <a:miter lim="400000"/>
            </a:ln>
            <a:effectLst/>
          </p:spPr>
        </p:pic>
        <p:sp>
          <p:nvSpPr>
            <p:cNvPr id="67" name="Google Shape;60;p7"/>
            <p:cNvSpPr txBox="1"/>
            <p:nvPr/>
          </p:nvSpPr>
          <p:spPr>
            <a:xfrm>
              <a:off x="1107484" y="170305"/>
              <a:ext cx="3522152" cy="214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9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Table of contents">
    <p:bg>
      <p:bgPr>
        <a:solidFill>
          <a:srgbClr val="E4E6F4"/>
        </a:solidFill>
        <a:effectLst/>
      </p:bgPr>
    </p:bg>
    <p:spTree>
      <p:nvGrpSpPr>
        <p:cNvPr id="1" name=""/>
        <p:cNvGrpSpPr/>
        <p:nvPr/>
      </p:nvGrpSpPr>
      <p:grpSpPr>
        <a:xfrm>
          <a:off x="0" y="0"/>
          <a:ext cx="0" cy="0"/>
          <a:chOff x="0" y="0"/>
          <a:chExt cx="0" cy="0"/>
        </a:xfrm>
      </p:grpSpPr>
      <p:sp>
        <p:nvSpPr>
          <p:cNvPr id="949" name="xx%"/>
          <p:cNvSpPr txBox="1">
            <a:spLocks noGrp="1"/>
          </p:cNvSpPr>
          <p:nvPr>
            <p:ph type="title" hasCustomPrompt="1"/>
          </p:nvPr>
        </p:nvSpPr>
        <p:spPr>
          <a:xfrm>
            <a:off x="1418149" y="2114745"/>
            <a:ext cx="885901" cy="6504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950" name="Body Level One…"/>
          <p:cNvSpPr txBox="1">
            <a:spLocks noGrp="1"/>
          </p:cNvSpPr>
          <p:nvPr>
            <p:ph type="body" sz="quarter" idx="1"/>
          </p:nvPr>
        </p:nvSpPr>
        <p:spPr>
          <a:xfrm>
            <a:off x="770450" y="3063025"/>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966" name="Google Shape;1921;p118"/>
          <p:cNvGrpSpPr/>
          <p:nvPr/>
        </p:nvGrpSpPr>
        <p:grpSpPr>
          <a:xfrm>
            <a:off x="-385010" y="259238"/>
            <a:ext cx="9154894" cy="4472583"/>
            <a:chOff x="0" y="0"/>
            <a:chExt cx="9154893" cy="4472582"/>
          </a:xfrm>
        </p:grpSpPr>
        <p:grpSp>
          <p:nvGrpSpPr>
            <p:cNvPr id="954" name="Google Shape;1922;p118"/>
            <p:cNvGrpSpPr/>
            <p:nvPr/>
          </p:nvGrpSpPr>
          <p:grpSpPr>
            <a:xfrm>
              <a:off x="0" y="4246238"/>
              <a:ext cx="952783" cy="226345"/>
              <a:chOff x="0" y="0"/>
              <a:chExt cx="952782" cy="226343"/>
            </a:xfrm>
          </p:grpSpPr>
          <p:sp>
            <p:nvSpPr>
              <p:cNvPr id="951" name="Google Shape;1923;p118"/>
              <p:cNvSpPr/>
              <p:nvPr/>
            </p:nvSpPr>
            <p:spPr>
              <a:xfrm flipH="1">
                <a:off x="358194"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2" name="Google Shape;1924;p118"/>
              <p:cNvSpPr/>
              <p:nvPr/>
            </p:nvSpPr>
            <p:spPr>
              <a:xfrm flipH="1">
                <a:off x="154447" y="0"/>
                <a:ext cx="594259"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3" name="Google Shape;1925;p118"/>
              <p:cNvSpPr/>
              <p:nvPr/>
            </p:nvSpPr>
            <p:spPr>
              <a:xfrm flipH="1">
                <a:off x="0" y="149138"/>
                <a:ext cx="594219"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58" name="Google Shape;1926;p118"/>
            <p:cNvGrpSpPr/>
            <p:nvPr/>
          </p:nvGrpSpPr>
          <p:grpSpPr>
            <a:xfrm>
              <a:off x="7793880" y="1096693"/>
              <a:ext cx="771987" cy="183911"/>
              <a:chOff x="0" y="0"/>
              <a:chExt cx="771986" cy="183909"/>
            </a:xfrm>
          </p:grpSpPr>
          <p:sp>
            <p:nvSpPr>
              <p:cNvPr id="955" name="Google Shape;1927;p118"/>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6" name="Google Shape;1928;p118"/>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57" name="Google Shape;1929;p118"/>
              <p:cNvSpPr/>
              <p:nvPr/>
            </p:nvSpPr>
            <p:spPr>
              <a:xfrm flipH="1">
                <a:off x="-1" y="120995"/>
                <a:ext cx="483373"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61" name="Google Shape;1930;p118"/>
            <p:cNvGrpSpPr/>
            <p:nvPr/>
          </p:nvGrpSpPr>
          <p:grpSpPr>
            <a:xfrm>
              <a:off x="6330785" y="429069"/>
              <a:ext cx="608862" cy="125188"/>
              <a:chOff x="0" y="0"/>
              <a:chExt cx="608860" cy="125187"/>
            </a:xfrm>
          </p:grpSpPr>
          <p:sp>
            <p:nvSpPr>
              <p:cNvPr id="959" name="Google Shape;1931;p118"/>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60" name="Google Shape;1932;p118"/>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962" name="Google Shape;1933;p118"/>
            <p:cNvSpPr/>
            <p:nvPr/>
          </p:nvSpPr>
          <p:spPr>
            <a:xfrm flipH="1">
              <a:off x="8567302"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965" name="Google Shape;1934;p118"/>
            <p:cNvGrpSpPr/>
            <p:nvPr/>
          </p:nvGrpSpPr>
          <p:grpSpPr>
            <a:xfrm>
              <a:off x="8650876" y="0"/>
              <a:ext cx="504018" cy="125348"/>
              <a:chOff x="0" y="0"/>
              <a:chExt cx="504016" cy="125347"/>
            </a:xfrm>
          </p:grpSpPr>
          <p:sp>
            <p:nvSpPr>
              <p:cNvPr id="963" name="Google Shape;1935;p118"/>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64" name="Google Shape;1936;p118"/>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9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One column text 1">
    <p:bg>
      <p:bgPr>
        <a:solidFill>
          <a:srgbClr val="E4E6F4"/>
        </a:solidFill>
        <a:effectLst/>
      </p:bgPr>
    </p:bg>
    <p:spTree>
      <p:nvGrpSpPr>
        <p:cNvPr id="1" name=""/>
        <p:cNvGrpSpPr/>
        <p:nvPr/>
      </p:nvGrpSpPr>
      <p:grpSpPr>
        <a:xfrm>
          <a:off x="0" y="0"/>
          <a:ext cx="0" cy="0"/>
          <a:chOff x="0" y="0"/>
          <a:chExt cx="0" cy="0"/>
        </a:xfrm>
      </p:grpSpPr>
      <p:sp>
        <p:nvSpPr>
          <p:cNvPr id="974" name="Body Level One…"/>
          <p:cNvSpPr txBox="1">
            <a:spLocks noGrp="1"/>
          </p:cNvSpPr>
          <p:nvPr>
            <p:ph type="body" sz="quarter" idx="1"/>
          </p:nvPr>
        </p:nvSpPr>
        <p:spPr>
          <a:xfrm>
            <a:off x="719999" y="2610874"/>
            <a:ext cx="3953702" cy="1008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975" name="Title Text"/>
          <p:cNvSpPr txBox="1">
            <a:spLocks noGrp="1"/>
          </p:cNvSpPr>
          <p:nvPr>
            <p:ph type="title"/>
          </p:nvPr>
        </p:nvSpPr>
        <p:spPr>
          <a:xfrm>
            <a:off x="719999" y="1443698"/>
            <a:ext cx="3953702" cy="1091702"/>
          </a:xfrm>
          <a:prstGeom prst="rect">
            <a:avLst/>
          </a:prstGeom>
        </p:spPr>
        <p:txBody>
          <a:bodyPr lIns="91424" tIns="91424" rIns="91424" bIns="91424" anchor="t"/>
          <a:lstStyle>
            <a:lvl1pPr>
              <a:defRPr sz="7000">
                <a:solidFill>
                  <a:srgbClr val="2A284C"/>
                </a:solidFill>
                <a:latin typeface="Oswald"/>
                <a:ea typeface="Oswald"/>
                <a:cs typeface="Oswald"/>
                <a:sym typeface="Oswald"/>
              </a:defRPr>
            </a:lvl1pPr>
          </a:lstStyle>
          <a:p>
            <a:r>
              <a:t>Title Text</a:t>
            </a:r>
          </a:p>
        </p:txBody>
      </p:sp>
      <p:grpSp>
        <p:nvGrpSpPr>
          <p:cNvPr id="991" name="Google Shape;1940;p119"/>
          <p:cNvGrpSpPr/>
          <p:nvPr/>
        </p:nvGrpSpPr>
        <p:grpSpPr>
          <a:xfrm>
            <a:off x="-276012" y="539018"/>
            <a:ext cx="8951752" cy="4065464"/>
            <a:chOff x="0" y="0"/>
            <a:chExt cx="8951751" cy="4065464"/>
          </a:xfrm>
        </p:grpSpPr>
        <p:grpSp>
          <p:nvGrpSpPr>
            <p:cNvPr id="979" name="Google Shape;1941;p119"/>
            <p:cNvGrpSpPr/>
            <p:nvPr/>
          </p:nvGrpSpPr>
          <p:grpSpPr>
            <a:xfrm>
              <a:off x="5535133" y="3839121"/>
              <a:ext cx="952784" cy="226344"/>
              <a:chOff x="0" y="0"/>
              <a:chExt cx="952783" cy="226342"/>
            </a:xfrm>
          </p:grpSpPr>
          <p:sp>
            <p:nvSpPr>
              <p:cNvPr id="976" name="Google Shape;1942;p119"/>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77" name="Google Shape;1943;p11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78" name="Google Shape;1944;p119"/>
              <p:cNvSpPr/>
              <p:nvPr/>
            </p:nvSpPr>
            <p:spPr>
              <a:xfrm>
                <a:off x="358564" y="149136"/>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83" name="Google Shape;1945;p119"/>
            <p:cNvGrpSpPr/>
            <p:nvPr/>
          </p:nvGrpSpPr>
          <p:grpSpPr>
            <a:xfrm>
              <a:off x="610511" y="0"/>
              <a:ext cx="771988" cy="183910"/>
              <a:chOff x="0" y="0"/>
              <a:chExt cx="771986" cy="183909"/>
            </a:xfrm>
          </p:grpSpPr>
          <p:sp>
            <p:nvSpPr>
              <p:cNvPr id="980" name="Google Shape;1946;p119"/>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1" name="Google Shape;1947;p11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2" name="Google Shape;1948;p11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986" name="Google Shape;1949;p119"/>
            <p:cNvGrpSpPr/>
            <p:nvPr/>
          </p:nvGrpSpPr>
          <p:grpSpPr>
            <a:xfrm>
              <a:off x="4228795" y="637862"/>
              <a:ext cx="608862" cy="125188"/>
              <a:chOff x="0" y="0"/>
              <a:chExt cx="608860" cy="125187"/>
            </a:xfrm>
          </p:grpSpPr>
          <p:sp>
            <p:nvSpPr>
              <p:cNvPr id="984" name="Google Shape;1950;p119"/>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5" name="Google Shape;1951;p119"/>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987" name="Google Shape;1952;p119"/>
            <p:cNvSpPr/>
            <p:nvPr/>
          </p:nvSpPr>
          <p:spPr>
            <a:xfrm>
              <a:off x="-1" y="3245995"/>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990" name="Google Shape;1953;p119"/>
            <p:cNvGrpSpPr/>
            <p:nvPr/>
          </p:nvGrpSpPr>
          <p:grpSpPr>
            <a:xfrm>
              <a:off x="8447734" y="1968495"/>
              <a:ext cx="504018" cy="125348"/>
              <a:chOff x="0" y="0"/>
              <a:chExt cx="504016" cy="125346"/>
            </a:xfrm>
          </p:grpSpPr>
          <p:sp>
            <p:nvSpPr>
              <p:cNvPr id="988" name="Google Shape;1954;p119"/>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89" name="Google Shape;1955;p11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grpSp>
        <p:nvGrpSpPr>
          <p:cNvPr id="994" name="Google Shape;1956;p119"/>
          <p:cNvGrpSpPr/>
          <p:nvPr/>
        </p:nvGrpSpPr>
        <p:grpSpPr>
          <a:xfrm>
            <a:off x="5185290" y="-119842"/>
            <a:ext cx="4123788" cy="5908566"/>
            <a:chOff x="0" y="0"/>
            <a:chExt cx="4123787" cy="5908564"/>
          </a:xfrm>
        </p:grpSpPr>
        <p:sp>
          <p:nvSpPr>
            <p:cNvPr id="992" name="Google Shape;1957;p119"/>
            <p:cNvSpPr/>
            <p:nvPr/>
          </p:nvSpPr>
          <p:spPr>
            <a:xfrm>
              <a:off x="-1" y="412472"/>
              <a:ext cx="3380517" cy="5496093"/>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1"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993" name="Google Shape;1958;p119"/>
            <p:cNvSpPr/>
            <p:nvPr/>
          </p:nvSpPr>
          <p:spPr>
            <a:xfrm>
              <a:off x="2816115" y="0"/>
              <a:ext cx="1307673" cy="1518065"/>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9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Title and three columns">
    <p:bg>
      <p:bgPr>
        <a:solidFill>
          <a:srgbClr val="E4E6F4"/>
        </a:solidFill>
        <a:effectLst/>
      </p:bgPr>
    </p:bg>
    <p:spTree>
      <p:nvGrpSpPr>
        <p:cNvPr id="1" name=""/>
        <p:cNvGrpSpPr/>
        <p:nvPr/>
      </p:nvGrpSpPr>
      <p:grpSpPr>
        <a:xfrm>
          <a:off x="0" y="0"/>
          <a:ext cx="0" cy="0"/>
          <a:chOff x="0" y="0"/>
          <a:chExt cx="0" cy="0"/>
        </a:xfrm>
      </p:grpSpPr>
      <p:sp>
        <p:nvSpPr>
          <p:cNvPr id="1002" name="Body Level One…"/>
          <p:cNvSpPr txBox="1">
            <a:spLocks noGrp="1"/>
          </p:cNvSpPr>
          <p:nvPr>
            <p:ph type="body" sz="quarter" idx="1"/>
          </p:nvPr>
        </p:nvSpPr>
        <p:spPr>
          <a:xfrm>
            <a:off x="770550" y="31966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003"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019" name="Google Shape;1967;p120"/>
          <p:cNvGrpSpPr/>
          <p:nvPr/>
        </p:nvGrpSpPr>
        <p:grpSpPr>
          <a:xfrm>
            <a:off x="245702" y="421574"/>
            <a:ext cx="8649721" cy="4300353"/>
            <a:chOff x="0" y="0"/>
            <a:chExt cx="8649720" cy="4300351"/>
          </a:xfrm>
        </p:grpSpPr>
        <p:grpSp>
          <p:nvGrpSpPr>
            <p:cNvPr id="1007" name="Google Shape;1968;p120"/>
            <p:cNvGrpSpPr/>
            <p:nvPr/>
          </p:nvGrpSpPr>
          <p:grpSpPr>
            <a:xfrm>
              <a:off x="7696937" y="4074007"/>
              <a:ext cx="952784" cy="226345"/>
              <a:chOff x="0" y="0"/>
              <a:chExt cx="952783" cy="226343"/>
            </a:xfrm>
          </p:grpSpPr>
          <p:sp>
            <p:nvSpPr>
              <p:cNvPr id="1004" name="Google Shape;1969;p12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05" name="Google Shape;1970;p12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06" name="Google Shape;1971;p12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11" name="Google Shape;1972;p120"/>
            <p:cNvGrpSpPr/>
            <p:nvPr/>
          </p:nvGrpSpPr>
          <p:grpSpPr>
            <a:xfrm>
              <a:off x="7635440" y="-1"/>
              <a:ext cx="771987" cy="183911"/>
              <a:chOff x="0" y="0"/>
              <a:chExt cx="771986" cy="183909"/>
            </a:xfrm>
          </p:grpSpPr>
          <p:sp>
            <p:nvSpPr>
              <p:cNvPr id="1008" name="Google Shape;1973;p120"/>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09" name="Google Shape;1974;p120"/>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0" name="Google Shape;1975;p120"/>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14" name="Google Shape;1976;p120"/>
            <p:cNvGrpSpPr/>
            <p:nvPr/>
          </p:nvGrpSpPr>
          <p:grpSpPr>
            <a:xfrm>
              <a:off x="2980473" y="1140837"/>
              <a:ext cx="608862" cy="125188"/>
              <a:chOff x="0" y="0"/>
              <a:chExt cx="608860" cy="125187"/>
            </a:xfrm>
          </p:grpSpPr>
          <p:sp>
            <p:nvSpPr>
              <p:cNvPr id="1012" name="Google Shape;1977;p120"/>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3" name="Google Shape;1978;p120"/>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15" name="Google Shape;1979;p120"/>
            <p:cNvSpPr/>
            <p:nvPr/>
          </p:nvSpPr>
          <p:spPr>
            <a:xfrm>
              <a:off x="75578" y="4074009"/>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18" name="Google Shape;1980;p120"/>
            <p:cNvGrpSpPr/>
            <p:nvPr/>
          </p:nvGrpSpPr>
          <p:grpSpPr>
            <a:xfrm>
              <a:off x="-1" y="1723856"/>
              <a:ext cx="504018" cy="125348"/>
              <a:chOff x="0" y="0"/>
              <a:chExt cx="504016" cy="125347"/>
            </a:xfrm>
          </p:grpSpPr>
          <p:sp>
            <p:nvSpPr>
              <p:cNvPr id="1016" name="Google Shape;1981;p12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7" name="Google Shape;1982;p12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two columns 1">
    <p:bg>
      <p:bgPr>
        <a:solidFill>
          <a:srgbClr val="E4E6F4"/>
        </a:solidFill>
        <a:effectLst/>
      </p:bgPr>
    </p:bg>
    <p:spTree>
      <p:nvGrpSpPr>
        <p:cNvPr id="1" name=""/>
        <p:cNvGrpSpPr/>
        <p:nvPr/>
      </p:nvGrpSpPr>
      <p:grpSpPr>
        <a:xfrm>
          <a:off x="0" y="0"/>
          <a:ext cx="0" cy="0"/>
          <a:chOff x="0" y="0"/>
          <a:chExt cx="0" cy="0"/>
        </a:xfrm>
      </p:grpSpPr>
      <p:sp>
        <p:nvSpPr>
          <p:cNvPr id="1027"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028" name="Body Level One…"/>
          <p:cNvSpPr txBox="1">
            <a:spLocks noGrp="1"/>
          </p:cNvSpPr>
          <p:nvPr>
            <p:ph type="body" sz="quarter" idx="1"/>
          </p:nvPr>
        </p:nvSpPr>
        <p:spPr>
          <a:xfrm>
            <a:off x="1399089" y="3429391"/>
            <a:ext cx="24840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1041" name="Google Shape;1989;p121"/>
          <p:cNvGrpSpPr/>
          <p:nvPr/>
        </p:nvGrpSpPr>
        <p:grpSpPr>
          <a:xfrm>
            <a:off x="216020" y="362818"/>
            <a:ext cx="8711381" cy="4417865"/>
            <a:chOff x="0" y="0"/>
            <a:chExt cx="8711379" cy="4417863"/>
          </a:xfrm>
        </p:grpSpPr>
        <p:grpSp>
          <p:nvGrpSpPr>
            <p:cNvPr id="1032" name="Google Shape;1990;p121"/>
            <p:cNvGrpSpPr/>
            <p:nvPr/>
          </p:nvGrpSpPr>
          <p:grpSpPr>
            <a:xfrm>
              <a:off x="3890287" y="4191520"/>
              <a:ext cx="952784" cy="226344"/>
              <a:chOff x="0" y="0"/>
              <a:chExt cx="952783" cy="226343"/>
            </a:xfrm>
          </p:grpSpPr>
          <p:sp>
            <p:nvSpPr>
              <p:cNvPr id="1029" name="Google Shape;1991;p12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0" name="Google Shape;1992;p12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1" name="Google Shape;1993;p12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36" name="Google Shape;1994;p121"/>
            <p:cNvGrpSpPr/>
            <p:nvPr/>
          </p:nvGrpSpPr>
          <p:grpSpPr>
            <a:xfrm>
              <a:off x="7833176" y="-1"/>
              <a:ext cx="771988" cy="183911"/>
              <a:chOff x="0" y="0"/>
              <a:chExt cx="771986" cy="183909"/>
            </a:xfrm>
          </p:grpSpPr>
          <p:sp>
            <p:nvSpPr>
              <p:cNvPr id="1033" name="Google Shape;1995;p121"/>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4" name="Google Shape;1996;p121"/>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5" name="Google Shape;1997;p121"/>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37" name="Google Shape;1998;p121"/>
            <p:cNvSpPr/>
            <p:nvPr/>
          </p:nvSpPr>
          <p:spPr>
            <a:xfrm>
              <a:off x="8229003" y="22407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40" name="Google Shape;1999;p121"/>
            <p:cNvGrpSpPr/>
            <p:nvPr/>
          </p:nvGrpSpPr>
          <p:grpSpPr>
            <a:xfrm>
              <a:off x="-1" y="2209381"/>
              <a:ext cx="504018" cy="125348"/>
              <a:chOff x="0" y="0"/>
              <a:chExt cx="504016" cy="125347"/>
            </a:xfrm>
          </p:grpSpPr>
          <p:sp>
            <p:nvSpPr>
              <p:cNvPr id="1038" name="Google Shape;2000;p12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39" name="Google Shape;2001;p12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and text">
    <p:bg>
      <p:bgPr>
        <a:solidFill>
          <a:srgbClr val="E4E6F4"/>
        </a:solidFill>
        <a:effectLst/>
      </p:bgPr>
    </p:bg>
    <p:spTree>
      <p:nvGrpSpPr>
        <p:cNvPr id="1" name=""/>
        <p:cNvGrpSpPr/>
        <p:nvPr/>
      </p:nvGrpSpPr>
      <p:grpSpPr>
        <a:xfrm>
          <a:off x="0" y="0"/>
          <a:ext cx="0" cy="0"/>
          <a:chOff x="0" y="0"/>
          <a:chExt cx="0" cy="0"/>
        </a:xfrm>
      </p:grpSpPr>
      <p:sp>
        <p:nvSpPr>
          <p:cNvPr id="1049"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050" name="Body Level One…"/>
          <p:cNvSpPr txBox="1">
            <a:spLocks noGrp="1"/>
          </p:cNvSpPr>
          <p:nvPr>
            <p:ph type="body" sz="half" idx="1"/>
          </p:nvPr>
        </p:nvSpPr>
        <p:spPr>
          <a:xfrm>
            <a:off x="1688850" y="1917675"/>
            <a:ext cx="5766300" cy="2295900"/>
          </a:xfrm>
          <a:prstGeom prst="rect">
            <a:avLst/>
          </a:prstGeom>
        </p:spPr>
        <p:txBody>
          <a:bodyPr lIns="91424" tIns="91424" rIns="91424" bIns="91424"/>
          <a:lstStyle>
            <a:lvl1pPr>
              <a:buClr>
                <a:srgbClr val="2A284C"/>
              </a:buClr>
              <a:buFont typeface="Roboto Regular"/>
              <a:buChar char="●"/>
              <a:defRPr>
                <a:solidFill>
                  <a:srgbClr val="2A284C"/>
                </a:solidFill>
                <a:latin typeface="Roboto Regular"/>
                <a:ea typeface="Roboto Regular"/>
                <a:cs typeface="Roboto Regular"/>
                <a:sym typeface="Roboto Regular"/>
              </a:defRPr>
            </a:lvl1pPr>
            <a:lvl2pPr>
              <a:buClr>
                <a:srgbClr val="2A284C"/>
              </a:buClr>
              <a:buFont typeface="Roboto Regular"/>
              <a:buChar char="○"/>
              <a:defRPr>
                <a:solidFill>
                  <a:srgbClr val="2A284C"/>
                </a:solidFill>
                <a:latin typeface="Roboto Regular"/>
                <a:ea typeface="Roboto Regular"/>
                <a:cs typeface="Roboto Regular"/>
                <a:sym typeface="Roboto Regular"/>
              </a:defRPr>
            </a:lvl2pPr>
            <a:lvl3pPr>
              <a:buClr>
                <a:srgbClr val="2A284C"/>
              </a:buClr>
              <a:buFont typeface="Roboto Regular"/>
              <a:buChar char="■"/>
              <a:defRPr>
                <a:solidFill>
                  <a:srgbClr val="2A284C"/>
                </a:solidFill>
                <a:latin typeface="Roboto Regular"/>
                <a:ea typeface="Roboto Regular"/>
                <a:cs typeface="Roboto Regular"/>
                <a:sym typeface="Roboto Regular"/>
              </a:defRPr>
            </a:lvl3pPr>
            <a:lvl4pPr>
              <a:buClr>
                <a:srgbClr val="2A284C"/>
              </a:buClr>
              <a:buFont typeface="Roboto Regular"/>
              <a:buChar char="●"/>
              <a:defRPr>
                <a:solidFill>
                  <a:srgbClr val="2A284C"/>
                </a:solidFill>
                <a:latin typeface="Roboto Regular"/>
                <a:ea typeface="Roboto Regular"/>
                <a:cs typeface="Roboto Regular"/>
                <a:sym typeface="Roboto Regular"/>
              </a:defRPr>
            </a:lvl4pPr>
            <a:lvl5pPr>
              <a:buClr>
                <a:srgbClr val="2A284C"/>
              </a:buClr>
              <a:buFont typeface="Roboto Regular"/>
              <a:buChar char="○"/>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1066" name="Google Shape;2005;p122"/>
          <p:cNvGrpSpPr/>
          <p:nvPr/>
        </p:nvGrpSpPr>
        <p:grpSpPr>
          <a:xfrm>
            <a:off x="441445" y="461761"/>
            <a:ext cx="8260874" cy="4219977"/>
            <a:chOff x="0" y="0"/>
            <a:chExt cx="8260872" cy="4219975"/>
          </a:xfrm>
        </p:grpSpPr>
        <p:grpSp>
          <p:nvGrpSpPr>
            <p:cNvPr id="1054" name="Google Shape;2006;p122"/>
            <p:cNvGrpSpPr/>
            <p:nvPr/>
          </p:nvGrpSpPr>
          <p:grpSpPr>
            <a:xfrm>
              <a:off x="6863050" y="3993632"/>
              <a:ext cx="952784" cy="226344"/>
              <a:chOff x="0" y="0"/>
              <a:chExt cx="952783" cy="226343"/>
            </a:xfrm>
          </p:grpSpPr>
          <p:sp>
            <p:nvSpPr>
              <p:cNvPr id="1051" name="Google Shape;2007;p122"/>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2" name="Google Shape;2008;p12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3" name="Google Shape;2009;p122"/>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58" name="Google Shape;2010;p122"/>
            <p:cNvGrpSpPr/>
            <p:nvPr/>
          </p:nvGrpSpPr>
          <p:grpSpPr>
            <a:xfrm>
              <a:off x="6758564" y="0"/>
              <a:ext cx="771988" cy="183910"/>
              <a:chOff x="0" y="0"/>
              <a:chExt cx="771986" cy="183909"/>
            </a:xfrm>
          </p:grpSpPr>
          <p:sp>
            <p:nvSpPr>
              <p:cNvPr id="1055" name="Google Shape;2011;p122"/>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6" name="Google Shape;2012;p122"/>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57" name="Google Shape;2013;p122"/>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61" name="Google Shape;2014;p122"/>
            <p:cNvGrpSpPr/>
            <p:nvPr/>
          </p:nvGrpSpPr>
          <p:grpSpPr>
            <a:xfrm>
              <a:off x="7652012" y="2026156"/>
              <a:ext cx="608861" cy="125189"/>
              <a:chOff x="0" y="0"/>
              <a:chExt cx="608860" cy="125187"/>
            </a:xfrm>
          </p:grpSpPr>
          <p:sp>
            <p:nvSpPr>
              <p:cNvPr id="1059" name="Google Shape;2015;p12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60" name="Google Shape;2016;p12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62" name="Google Shape;2017;p122"/>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65" name="Google Shape;2018;p122"/>
            <p:cNvGrpSpPr/>
            <p:nvPr/>
          </p:nvGrpSpPr>
          <p:grpSpPr>
            <a:xfrm>
              <a:off x="-1" y="946543"/>
              <a:ext cx="504018" cy="125348"/>
              <a:chOff x="0" y="0"/>
              <a:chExt cx="504016" cy="125346"/>
            </a:xfrm>
          </p:grpSpPr>
          <p:sp>
            <p:nvSpPr>
              <p:cNvPr id="1063" name="Google Shape;2019;p122"/>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64" name="Google Shape;2020;p12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only 1">
    <p:bg>
      <p:bgPr>
        <a:solidFill>
          <a:srgbClr val="E4E6F4"/>
        </a:solidFill>
        <a:effectLst/>
      </p:bgPr>
    </p:bg>
    <p:spTree>
      <p:nvGrpSpPr>
        <p:cNvPr id="1" name=""/>
        <p:cNvGrpSpPr/>
        <p:nvPr/>
      </p:nvGrpSpPr>
      <p:grpSpPr>
        <a:xfrm>
          <a:off x="0" y="0"/>
          <a:ext cx="0" cy="0"/>
          <a:chOff x="0" y="0"/>
          <a:chExt cx="0" cy="0"/>
        </a:xfrm>
      </p:grpSpPr>
      <p:sp>
        <p:nvSpPr>
          <p:cNvPr id="1074" name="Title Text"/>
          <p:cNvSpPr txBox="1">
            <a:spLocks noGrp="1"/>
          </p:cNvSpPr>
          <p:nvPr>
            <p:ph type="title"/>
          </p:nvPr>
        </p:nvSpPr>
        <p:spPr>
          <a:xfrm>
            <a:off x="719999" y="387600"/>
            <a:ext cx="5778002" cy="1281900"/>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083" name="Google Shape;2023;p123"/>
          <p:cNvGrpSpPr/>
          <p:nvPr/>
        </p:nvGrpSpPr>
        <p:grpSpPr>
          <a:xfrm>
            <a:off x="374795" y="426837"/>
            <a:ext cx="8394077" cy="1489122"/>
            <a:chOff x="0" y="0"/>
            <a:chExt cx="8394076" cy="1489121"/>
          </a:xfrm>
        </p:grpSpPr>
        <p:grpSp>
          <p:nvGrpSpPr>
            <p:cNvPr id="1078" name="Google Shape;2024;p123"/>
            <p:cNvGrpSpPr/>
            <p:nvPr/>
          </p:nvGrpSpPr>
          <p:grpSpPr>
            <a:xfrm>
              <a:off x="6940984" y="0"/>
              <a:ext cx="952784" cy="226344"/>
              <a:chOff x="0" y="0"/>
              <a:chExt cx="952783" cy="226343"/>
            </a:xfrm>
          </p:grpSpPr>
          <p:sp>
            <p:nvSpPr>
              <p:cNvPr id="1075" name="Google Shape;2025;p123"/>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76" name="Google Shape;2026;p123"/>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77" name="Google Shape;2027;p123"/>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079" name="Google Shape;2028;p123"/>
            <p:cNvSpPr/>
            <p:nvPr/>
          </p:nvSpPr>
          <p:spPr>
            <a:xfrm>
              <a:off x="-1" y="1426526"/>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082" name="Google Shape;2029;p123"/>
            <p:cNvGrpSpPr/>
            <p:nvPr/>
          </p:nvGrpSpPr>
          <p:grpSpPr>
            <a:xfrm>
              <a:off x="7890059" y="967749"/>
              <a:ext cx="504018" cy="125348"/>
              <a:chOff x="0" y="0"/>
              <a:chExt cx="504016" cy="125347"/>
            </a:xfrm>
          </p:grpSpPr>
          <p:sp>
            <p:nvSpPr>
              <p:cNvPr id="1080" name="Google Shape;2030;p123"/>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81" name="Google Shape;2031;p123"/>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0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Title only 2">
    <p:bg>
      <p:bgPr>
        <a:solidFill>
          <a:srgbClr val="E4E6F4"/>
        </a:solidFill>
        <a:effectLst/>
      </p:bgPr>
    </p:bg>
    <p:spTree>
      <p:nvGrpSpPr>
        <p:cNvPr id="1" name=""/>
        <p:cNvGrpSpPr/>
        <p:nvPr/>
      </p:nvGrpSpPr>
      <p:grpSpPr>
        <a:xfrm>
          <a:off x="0" y="0"/>
          <a:ext cx="0" cy="0"/>
          <a:chOff x="0" y="0"/>
          <a:chExt cx="0" cy="0"/>
        </a:xfrm>
      </p:grpSpPr>
      <p:sp>
        <p:nvSpPr>
          <p:cNvPr id="1091"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07" name="Google Shape;2034;p124"/>
          <p:cNvGrpSpPr/>
          <p:nvPr/>
        </p:nvGrpSpPr>
        <p:grpSpPr>
          <a:xfrm>
            <a:off x="441445" y="461761"/>
            <a:ext cx="8260874" cy="4219977"/>
            <a:chOff x="0" y="0"/>
            <a:chExt cx="8260872" cy="4219975"/>
          </a:xfrm>
        </p:grpSpPr>
        <p:grpSp>
          <p:nvGrpSpPr>
            <p:cNvPr id="1095" name="Google Shape;2035;p124"/>
            <p:cNvGrpSpPr/>
            <p:nvPr/>
          </p:nvGrpSpPr>
          <p:grpSpPr>
            <a:xfrm>
              <a:off x="6863050" y="3993632"/>
              <a:ext cx="952784" cy="226344"/>
              <a:chOff x="0" y="0"/>
              <a:chExt cx="952783" cy="226343"/>
            </a:xfrm>
          </p:grpSpPr>
          <p:sp>
            <p:nvSpPr>
              <p:cNvPr id="1092" name="Google Shape;2036;p124"/>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3" name="Google Shape;2037;p12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4" name="Google Shape;2038;p124"/>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099" name="Google Shape;2039;p124"/>
            <p:cNvGrpSpPr/>
            <p:nvPr/>
          </p:nvGrpSpPr>
          <p:grpSpPr>
            <a:xfrm>
              <a:off x="6758564" y="0"/>
              <a:ext cx="771988" cy="183910"/>
              <a:chOff x="0" y="0"/>
              <a:chExt cx="771986" cy="183909"/>
            </a:xfrm>
          </p:grpSpPr>
          <p:sp>
            <p:nvSpPr>
              <p:cNvPr id="1096" name="Google Shape;2040;p124"/>
              <p:cNvSpPr/>
              <p:nvPr/>
            </p:nvSpPr>
            <p:spPr>
              <a:xfrm>
                <a:off x="0" y="58601"/>
                <a:ext cx="483371"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7" name="Google Shape;2041;p12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98" name="Google Shape;2042;p12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02" name="Google Shape;2043;p124"/>
            <p:cNvGrpSpPr/>
            <p:nvPr/>
          </p:nvGrpSpPr>
          <p:grpSpPr>
            <a:xfrm>
              <a:off x="7652012" y="2026156"/>
              <a:ext cx="608861" cy="125189"/>
              <a:chOff x="0" y="0"/>
              <a:chExt cx="608860" cy="125187"/>
            </a:xfrm>
          </p:grpSpPr>
          <p:sp>
            <p:nvSpPr>
              <p:cNvPr id="1100" name="Google Shape;2044;p12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01" name="Google Shape;2045;p12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03" name="Google Shape;2046;p124"/>
            <p:cNvSpPr/>
            <p:nvPr/>
          </p:nvSpPr>
          <p:spPr>
            <a:xfrm>
              <a:off x="525016" y="39936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106" name="Google Shape;2047;p124"/>
            <p:cNvGrpSpPr/>
            <p:nvPr/>
          </p:nvGrpSpPr>
          <p:grpSpPr>
            <a:xfrm>
              <a:off x="-1" y="946543"/>
              <a:ext cx="504018" cy="125348"/>
              <a:chOff x="0" y="0"/>
              <a:chExt cx="504016" cy="125346"/>
            </a:xfrm>
          </p:grpSpPr>
          <p:sp>
            <p:nvSpPr>
              <p:cNvPr id="1104" name="Google Shape;2048;p124"/>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05" name="Google Shape;2049;p12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itle and four columns">
    <p:bg>
      <p:bgPr>
        <a:solidFill>
          <a:srgbClr val="E4E6F4"/>
        </a:solidFill>
        <a:effectLst/>
      </p:bgPr>
    </p:bg>
    <p:spTree>
      <p:nvGrpSpPr>
        <p:cNvPr id="1" name=""/>
        <p:cNvGrpSpPr/>
        <p:nvPr/>
      </p:nvGrpSpPr>
      <p:grpSpPr>
        <a:xfrm>
          <a:off x="0" y="0"/>
          <a:ext cx="0" cy="0"/>
          <a:chOff x="0" y="0"/>
          <a:chExt cx="0" cy="0"/>
        </a:xfrm>
      </p:grpSpPr>
      <p:sp>
        <p:nvSpPr>
          <p:cNvPr id="1115" name="Title Text"/>
          <p:cNvSpPr txBox="1">
            <a:spLocks noGrp="1"/>
          </p:cNvSpPr>
          <p:nvPr>
            <p:ph type="title"/>
          </p:nvPr>
        </p:nvSpPr>
        <p:spPr>
          <a:xfrm>
            <a:off x="719999" y="767099"/>
            <a:ext cx="3704401" cy="11967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116" name="Body Level One…"/>
          <p:cNvSpPr txBox="1">
            <a:spLocks noGrp="1"/>
          </p:cNvSpPr>
          <p:nvPr>
            <p:ph type="body" sz="quarter" idx="1"/>
          </p:nvPr>
        </p:nvSpPr>
        <p:spPr>
          <a:xfrm>
            <a:off x="719999" y="2128950"/>
            <a:ext cx="1760401" cy="371401"/>
          </a:xfrm>
          <a:prstGeom prst="rect">
            <a:avLst/>
          </a:prstGeom>
        </p:spPr>
        <p:txBody>
          <a:bodyPr lIns="91424" tIns="91424" rIns="91424" bIns="91424"/>
          <a:lstStyle>
            <a:lvl1pPr marL="342900" indent="-228600">
              <a:buClrTx/>
              <a:buSzTx/>
              <a:buFontTx/>
              <a:buNone/>
              <a:defRPr sz="2000" b="1">
                <a:solidFill>
                  <a:srgbClr val="2A284C"/>
                </a:solidFill>
                <a:latin typeface="Oswald"/>
                <a:ea typeface="Oswald"/>
                <a:cs typeface="Oswald"/>
                <a:sym typeface="Oswald"/>
              </a:defRPr>
            </a:lvl1pPr>
            <a:lvl2pPr marL="342900" indent="254000">
              <a:buClrTx/>
              <a:buSzTx/>
              <a:buFontTx/>
              <a:buNone/>
              <a:defRPr sz="2000" b="1">
                <a:solidFill>
                  <a:srgbClr val="2A284C"/>
                </a:solidFill>
                <a:latin typeface="Oswald"/>
                <a:ea typeface="Oswald"/>
                <a:cs typeface="Oswald"/>
                <a:sym typeface="Oswald"/>
              </a:defRPr>
            </a:lvl2pPr>
            <a:lvl3pPr marL="342900" indent="711200">
              <a:buClrTx/>
              <a:buSzTx/>
              <a:buFontTx/>
              <a:buNone/>
              <a:defRPr sz="2000" b="1">
                <a:solidFill>
                  <a:srgbClr val="2A284C"/>
                </a:solidFill>
                <a:latin typeface="Oswald"/>
                <a:ea typeface="Oswald"/>
                <a:cs typeface="Oswald"/>
                <a:sym typeface="Oswald"/>
              </a:defRPr>
            </a:lvl3pPr>
            <a:lvl4pPr marL="342900" indent="1168400">
              <a:buClrTx/>
              <a:buSzTx/>
              <a:buFontTx/>
              <a:buNone/>
              <a:defRPr sz="2000" b="1">
                <a:solidFill>
                  <a:srgbClr val="2A284C"/>
                </a:solidFill>
                <a:latin typeface="Oswald"/>
                <a:ea typeface="Oswald"/>
                <a:cs typeface="Oswald"/>
                <a:sym typeface="Oswald"/>
              </a:defRPr>
            </a:lvl4pPr>
            <a:lvl5pPr marL="342900" indent="1625600">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1124" name="Google Shape;2060;p125"/>
          <p:cNvGrpSpPr/>
          <p:nvPr/>
        </p:nvGrpSpPr>
        <p:grpSpPr>
          <a:xfrm>
            <a:off x="-326241" y="299976"/>
            <a:ext cx="1416106" cy="4543509"/>
            <a:chOff x="0" y="0"/>
            <a:chExt cx="1416104" cy="4543507"/>
          </a:xfrm>
        </p:grpSpPr>
        <p:grpSp>
          <p:nvGrpSpPr>
            <p:cNvPr id="1120" name="Google Shape;2061;p125"/>
            <p:cNvGrpSpPr/>
            <p:nvPr/>
          </p:nvGrpSpPr>
          <p:grpSpPr>
            <a:xfrm>
              <a:off x="-1" y="4317164"/>
              <a:ext cx="952785" cy="226344"/>
              <a:chOff x="0" y="0"/>
              <a:chExt cx="952783" cy="226343"/>
            </a:xfrm>
          </p:grpSpPr>
          <p:sp>
            <p:nvSpPr>
              <p:cNvPr id="1117" name="Google Shape;2062;p12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18" name="Google Shape;2063;p12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19" name="Google Shape;2064;p12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23" name="Google Shape;2065;p125"/>
            <p:cNvGrpSpPr/>
            <p:nvPr/>
          </p:nvGrpSpPr>
          <p:grpSpPr>
            <a:xfrm>
              <a:off x="912087" y="0"/>
              <a:ext cx="504018" cy="125348"/>
              <a:chOff x="0" y="0"/>
              <a:chExt cx="504016" cy="125347"/>
            </a:xfrm>
          </p:grpSpPr>
          <p:sp>
            <p:nvSpPr>
              <p:cNvPr id="1121" name="Google Shape;2066;p125"/>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22" name="Google Shape;2067;p125"/>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Title only 3">
    <p:bg>
      <p:bgPr>
        <a:solidFill>
          <a:srgbClr val="E4E6F4"/>
        </a:solidFill>
        <a:effectLst/>
      </p:bgPr>
    </p:bg>
    <p:spTree>
      <p:nvGrpSpPr>
        <p:cNvPr id="1" name=""/>
        <p:cNvGrpSpPr/>
        <p:nvPr/>
      </p:nvGrpSpPr>
      <p:grpSpPr>
        <a:xfrm>
          <a:off x="0" y="0"/>
          <a:ext cx="0" cy="0"/>
          <a:chOff x="0" y="0"/>
          <a:chExt cx="0" cy="0"/>
        </a:xfrm>
      </p:grpSpPr>
      <p:sp>
        <p:nvSpPr>
          <p:cNvPr id="1132"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40" name="Google Shape;2070;p126"/>
          <p:cNvGrpSpPr/>
          <p:nvPr/>
        </p:nvGrpSpPr>
        <p:grpSpPr>
          <a:xfrm>
            <a:off x="321902" y="443621"/>
            <a:ext cx="8497321" cy="4256297"/>
            <a:chOff x="0" y="0"/>
            <a:chExt cx="8497320" cy="4256295"/>
          </a:xfrm>
        </p:grpSpPr>
        <p:grpSp>
          <p:nvGrpSpPr>
            <p:cNvPr id="1136" name="Google Shape;2071;p126"/>
            <p:cNvGrpSpPr/>
            <p:nvPr/>
          </p:nvGrpSpPr>
          <p:grpSpPr>
            <a:xfrm>
              <a:off x="7544537" y="0"/>
              <a:ext cx="952784" cy="226344"/>
              <a:chOff x="0" y="0"/>
              <a:chExt cx="952783" cy="226343"/>
            </a:xfrm>
          </p:grpSpPr>
          <p:sp>
            <p:nvSpPr>
              <p:cNvPr id="1133" name="Google Shape;2072;p12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34" name="Google Shape;2073;p12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35" name="Google Shape;2074;p12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39" name="Google Shape;2075;p126"/>
            <p:cNvGrpSpPr/>
            <p:nvPr/>
          </p:nvGrpSpPr>
          <p:grpSpPr>
            <a:xfrm>
              <a:off x="-1" y="4130948"/>
              <a:ext cx="504018" cy="125348"/>
              <a:chOff x="0" y="0"/>
              <a:chExt cx="504016" cy="125347"/>
            </a:xfrm>
          </p:grpSpPr>
          <p:sp>
            <p:nvSpPr>
              <p:cNvPr id="1137" name="Google Shape;2076;p12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38" name="Google Shape;2077;p12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x">
  <p:cSld name="Content and photo: black">
    <p:bg>
      <p:bgPr>
        <a:solidFill>
          <a:srgbClr val="252626"/>
        </a:solidFill>
        <a:effectLst/>
      </p:bgPr>
    </p:bg>
    <p:spTree>
      <p:nvGrpSpPr>
        <p:cNvPr id="1" name=""/>
        <p:cNvGrpSpPr/>
        <p:nvPr/>
      </p:nvGrpSpPr>
      <p:grpSpPr>
        <a:xfrm>
          <a:off x="0" y="0"/>
          <a:ext cx="0" cy="0"/>
          <a:chOff x="0" y="0"/>
          <a:chExt cx="0" cy="0"/>
        </a:xfrm>
      </p:grpSpPr>
      <p:sp>
        <p:nvSpPr>
          <p:cNvPr id="76" name="Title Text"/>
          <p:cNvSpPr txBox="1">
            <a:spLocks noGrp="1"/>
          </p:cNvSpPr>
          <p:nvPr>
            <p:ph type="title"/>
          </p:nvPr>
        </p:nvSpPr>
        <p:spPr>
          <a:xfrm>
            <a:off x="530123" y="464385"/>
            <a:ext cx="4560580" cy="779319"/>
          </a:xfrm>
          <a:prstGeom prst="rect">
            <a:avLst/>
          </a:prstGeom>
        </p:spPr>
        <p:txBody>
          <a:bodyPr/>
          <a:lstStyle>
            <a:lvl1pPr>
              <a:defRPr sz="3000">
                <a:solidFill>
                  <a:srgbClr val="FFFFFF"/>
                </a:solidFill>
              </a:defRPr>
            </a:lvl1pPr>
          </a:lstStyle>
          <a:p>
            <a:r>
              <a:t>Title Text</a:t>
            </a:r>
          </a:p>
        </p:txBody>
      </p:sp>
      <p:sp>
        <p:nvSpPr>
          <p:cNvPr id="77" name="Body Level One…"/>
          <p:cNvSpPr txBox="1">
            <a:spLocks noGrp="1"/>
          </p:cNvSpPr>
          <p:nvPr>
            <p:ph type="body" sz="half" idx="1"/>
          </p:nvPr>
        </p:nvSpPr>
        <p:spPr>
          <a:xfrm>
            <a:off x="530123" y="1629404"/>
            <a:ext cx="4560580" cy="2801498"/>
          </a:xfrm>
          <a:prstGeom prst="rect">
            <a:avLst/>
          </a:prstGeom>
        </p:spPr>
        <p:txBody>
          <a:bodyPr/>
          <a:lstStyle>
            <a:lvl1pPr>
              <a:buFont typeface="Arial"/>
              <a:buChar char="•"/>
              <a:defRPr>
                <a:solidFill>
                  <a:srgbClr val="FFFFFF"/>
                </a:solidFill>
              </a:defRPr>
            </a:lvl1pPr>
            <a:lvl2pPr>
              <a:buFont typeface="Arial"/>
              <a:buChar char="•"/>
              <a:defRPr>
                <a:solidFill>
                  <a:srgbClr val="FFFFFF"/>
                </a:solidFill>
              </a:defRPr>
            </a:lvl2pPr>
            <a:lvl3pPr>
              <a:buFont typeface="Arial"/>
              <a:defRPr>
                <a:solidFill>
                  <a:srgbClr val="FFFFFF"/>
                </a:solidFill>
              </a:defRPr>
            </a:lvl3pPr>
            <a:lvl4pPr>
              <a:buFont typeface="Arial"/>
              <a:buChar char="•"/>
              <a:defRPr>
                <a:solidFill>
                  <a:srgbClr val="FFFFFF"/>
                </a:solidFill>
              </a:defRPr>
            </a:lvl4pPr>
            <a:lvl5pPr>
              <a:buFont typeface="Arial"/>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78" name="Google Shape;64;p8"/>
          <p:cNvSpPr>
            <a:spLocks noGrp="1"/>
          </p:cNvSpPr>
          <p:nvPr>
            <p:ph type="pic" sz="half" idx="21"/>
          </p:nvPr>
        </p:nvSpPr>
        <p:spPr>
          <a:xfrm>
            <a:off x="5564909" y="0"/>
            <a:ext cx="3570942" cy="5143500"/>
          </a:xfrm>
          <a:prstGeom prst="rect">
            <a:avLst/>
          </a:prstGeom>
        </p:spPr>
        <p:txBody>
          <a:bodyPr lIns="91439" tIns="45719" rIns="91439" bIns="45719">
            <a:noAutofit/>
          </a:bodyPr>
          <a:lstStyle/>
          <a:p>
            <a:endParaRPr/>
          </a:p>
        </p:txBody>
      </p:sp>
      <p:sp>
        <p:nvSpPr>
          <p:cNvPr id="79" name="Google Shape;65;p8"/>
          <p:cNvSpPr/>
          <p:nvPr/>
        </p:nvSpPr>
        <p:spPr>
          <a:xfrm>
            <a:off x="-15847" y="486799"/>
            <a:ext cx="82665" cy="387198"/>
          </a:xfrm>
          <a:prstGeom prst="rect">
            <a:avLst/>
          </a:prstGeom>
          <a:solidFill>
            <a:srgbClr val="990000"/>
          </a:solidFill>
          <a:ln w="12700">
            <a:miter lim="400000"/>
          </a:ln>
        </p:spPr>
        <p:txBody>
          <a:bodyPr lIns="45719" rIns="45719" anchor="ctr"/>
          <a:lstStyle/>
          <a:p>
            <a:pPr algn="ctr">
              <a:defRPr sz="1800">
                <a:solidFill>
                  <a:srgbClr val="FFFFFF"/>
                </a:solidFill>
              </a:defRPr>
            </a:pPr>
            <a:endParaRPr/>
          </a:p>
        </p:txBody>
      </p:sp>
      <p:grpSp>
        <p:nvGrpSpPr>
          <p:cNvPr id="82" name="Google Shape;66;p8"/>
          <p:cNvGrpSpPr/>
          <p:nvPr/>
        </p:nvGrpSpPr>
        <p:grpSpPr>
          <a:xfrm>
            <a:off x="635302" y="4661517"/>
            <a:ext cx="387198" cy="528964"/>
            <a:chOff x="0" y="0"/>
            <a:chExt cx="387197" cy="528963"/>
          </a:xfrm>
        </p:grpSpPr>
        <p:sp>
          <p:nvSpPr>
            <p:cNvPr id="80" name="Google Shape;67;p8"/>
            <p:cNvSpPr/>
            <p:nvPr/>
          </p:nvSpPr>
          <p:spPr>
            <a:xfrm>
              <a:off x="-1" y="-1"/>
              <a:ext cx="387199"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81" name="Google Shape;68;p8" descr="Google Shape;68;p8"/>
            <p:cNvPicPr>
              <a:picLocks noChangeAspect="1"/>
            </p:cNvPicPr>
            <p:nvPr/>
          </p:nvPicPr>
          <p:blipFill>
            <a:blip r:embed="rId2"/>
            <a:stretch>
              <a:fillRect/>
            </a:stretch>
          </p:blipFill>
          <p:spPr>
            <a:xfrm>
              <a:off x="64494" y="65346"/>
              <a:ext cx="258209" cy="327726"/>
            </a:xfrm>
            <a:prstGeom prst="rect">
              <a:avLst/>
            </a:prstGeom>
            <a:ln w="12700" cap="flat">
              <a:noFill/>
              <a:miter lim="400000"/>
            </a:ln>
            <a:effectLst/>
          </p:spPr>
        </p:pic>
      </p:gr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Title only 4">
    <p:bg>
      <p:bgPr>
        <a:solidFill>
          <a:srgbClr val="E4E6F4"/>
        </a:solidFill>
        <a:effectLst/>
      </p:bgPr>
    </p:bg>
    <p:spTree>
      <p:nvGrpSpPr>
        <p:cNvPr id="1" name=""/>
        <p:cNvGrpSpPr/>
        <p:nvPr/>
      </p:nvGrpSpPr>
      <p:grpSpPr>
        <a:xfrm>
          <a:off x="0" y="0"/>
          <a:ext cx="0" cy="0"/>
          <a:chOff x="0" y="0"/>
          <a:chExt cx="0" cy="0"/>
        </a:xfrm>
      </p:grpSpPr>
      <p:sp>
        <p:nvSpPr>
          <p:cNvPr id="1148" name="Title Text"/>
          <p:cNvSpPr txBox="1">
            <a:spLocks noGrp="1"/>
          </p:cNvSpPr>
          <p:nvPr>
            <p:ph type="title"/>
          </p:nvPr>
        </p:nvSpPr>
        <p:spPr>
          <a:xfrm>
            <a:off x="719999" y="387600"/>
            <a:ext cx="3852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56" name="Google Shape;2080;p127"/>
          <p:cNvGrpSpPr/>
          <p:nvPr/>
        </p:nvGrpSpPr>
        <p:grpSpPr>
          <a:xfrm>
            <a:off x="7864114" y="443621"/>
            <a:ext cx="955110" cy="4256297"/>
            <a:chOff x="0" y="0"/>
            <a:chExt cx="955108" cy="4256296"/>
          </a:xfrm>
        </p:grpSpPr>
        <p:grpSp>
          <p:nvGrpSpPr>
            <p:cNvPr id="1152" name="Google Shape;2081;p127"/>
            <p:cNvGrpSpPr/>
            <p:nvPr/>
          </p:nvGrpSpPr>
          <p:grpSpPr>
            <a:xfrm>
              <a:off x="2325" y="0"/>
              <a:ext cx="952784" cy="226344"/>
              <a:chOff x="0" y="0"/>
              <a:chExt cx="952783" cy="226343"/>
            </a:xfrm>
          </p:grpSpPr>
          <p:sp>
            <p:nvSpPr>
              <p:cNvPr id="1149" name="Google Shape;2082;p127"/>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0" name="Google Shape;2083;p127"/>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1" name="Google Shape;2084;p127"/>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55" name="Google Shape;2085;p127"/>
            <p:cNvGrpSpPr/>
            <p:nvPr/>
          </p:nvGrpSpPr>
          <p:grpSpPr>
            <a:xfrm>
              <a:off x="-1" y="4130949"/>
              <a:ext cx="504018" cy="125348"/>
              <a:chOff x="0" y="0"/>
              <a:chExt cx="504016" cy="125347"/>
            </a:xfrm>
          </p:grpSpPr>
          <p:sp>
            <p:nvSpPr>
              <p:cNvPr id="1153" name="Google Shape;2086;p127"/>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4" name="Google Shape;2087;p127"/>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Title and six columns">
    <p:bg>
      <p:bgPr>
        <a:solidFill>
          <a:srgbClr val="E4E6F4"/>
        </a:solidFill>
        <a:effectLst/>
      </p:bgPr>
    </p:bg>
    <p:spTree>
      <p:nvGrpSpPr>
        <p:cNvPr id="1" name=""/>
        <p:cNvGrpSpPr/>
        <p:nvPr/>
      </p:nvGrpSpPr>
      <p:grpSpPr>
        <a:xfrm>
          <a:off x="0" y="0"/>
          <a:ext cx="0" cy="0"/>
          <a:chOff x="0" y="0"/>
          <a:chExt cx="0" cy="0"/>
        </a:xfrm>
      </p:grpSpPr>
      <p:sp>
        <p:nvSpPr>
          <p:cNvPr id="1164"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16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177" name="Google Shape;2102;p128"/>
          <p:cNvGrpSpPr/>
          <p:nvPr/>
        </p:nvGrpSpPr>
        <p:grpSpPr>
          <a:xfrm>
            <a:off x="248576" y="1486211"/>
            <a:ext cx="8649722" cy="3159516"/>
            <a:chOff x="0" y="0"/>
            <a:chExt cx="8649720" cy="3159514"/>
          </a:xfrm>
        </p:grpSpPr>
        <p:grpSp>
          <p:nvGrpSpPr>
            <p:cNvPr id="1169" name="Google Shape;2103;p128"/>
            <p:cNvGrpSpPr/>
            <p:nvPr/>
          </p:nvGrpSpPr>
          <p:grpSpPr>
            <a:xfrm>
              <a:off x="-1" y="2933170"/>
              <a:ext cx="952785" cy="226345"/>
              <a:chOff x="0" y="0"/>
              <a:chExt cx="952783" cy="226343"/>
            </a:xfrm>
          </p:grpSpPr>
          <p:sp>
            <p:nvSpPr>
              <p:cNvPr id="1166" name="Google Shape;2104;p128"/>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67" name="Google Shape;2105;p128"/>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68" name="Google Shape;2106;p128"/>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72" name="Google Shape;2107;p128"/>
            <p:cNvGrpSpPr/>
            <p:nvPr/>
          </p:nvGrpSpPr>
          <p:grpSpPr>
            <a:xfrm>
              <a:off x="171397" y="0"/>
              <a:ext cx="608861" cy="125188"/>
              <a:chOff x="0" y="0"/>
              <a:chExt cx="608859" cy="125187"/>
            </a:xfrm>
          </p:grpSpPr>
          <p:sp>
            <p:nvSpPr>
              <p:cNvPr id="1170" name="Google Shape;2108;p128"/>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71" name="Google Shape;2109;p128"/>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73" name="Google Shape;2110;p128"/>
            <p:cNvSpPr/>
            <p:nvPr/>
          </p:nvSpPr>
          <p:spPr>
            <a:xfrm flipH="1">
              <a:off x="8091765" y="2933171"/>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176" name="Google Shape;2111;p128"/>
            <p:cNvGrpSpPr/>
            <p:nvPr/>
          </p:nvGrpSpPr>
          <p:grpSpPr>
            <a:xfrm>
              <a:off x="8145703" y="583019"/>
              <a:ext cx="504018" cy="125348"/>
              <a:chOff x="0" y="0"/>
              <a:chExt cx="504016" cy="125347"/>
            </a:xfrm>
          </p:grpSpPr>
          <p:sp>
            <p:nvSpPr>
              <p:cNvPr id="1174" name="Google Shape;2112;p128"/>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75" name="Google Shape;2113;p128"/>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1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Numbers and text">
    <p:bg>
      <p:bgPr>
        <a:solidFill>
          <a:srgbClr val="E4E6F4"/>
        </a:solidFill>
        <a:effectLst/>
      </p:bgPr>
    </p:bg>
    <p:spTree>
      <p:nvGrpSpPr>
        <p:cNvPr id="1" name=""/>
        <p:cNvGrpSpPr/>
        <p:nvPr/>
      </p:nvGrpSpPr>
      <p:grpSpPr>
        <a:xfrm>
          <a:off x="0" y="0"/>
          <a:ext cx="0" cy="0"/>
          <a:chOff x="0" y="0"/>
          <a:chExt cx="0" cy="0"/>
        </a:xfrm>
      </p:grpSpPr>
      <p:sp>
        <p:nvSpPr>
          <p:cNvPr id="1185" name="xx%"/>
          <p:cNvSpPr txBox="1">
            <a:spLocks noGrp="1"/>
          </p:cNvSpPr>
          <p:nvPr>
            <p:ph type="title" hasCustomPrompt="1"/>
          </p:nvPr>
        </p:nvSpPr>
        <p:spPr>
          <a:xfrm>
            <a:off x="860924" y="2889674"/>
            <a:ext cx="2020201" cy="641101"/>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1186" name="Body Level One…"/>
          <p:cNvSpPr txBox="1">
            <a:spLocks noGrp="1"/>
          </p:cNvSpPr>
          <p:nvPr>
            <p:ph type="body" sz="quarter" idx="1"/>
          </p:nvPr>
        </p:nvSpPr>
        <p:spPr>
          <a:xfrm>
            <a:off x="860924" y="3457449"/>
            <a:ext cx="2020201" cy="687301"/>
          </a:xfrm>
          <a:prstGeom prst="rect">
            <a:avLst/>
          </a:prstGeom>
        </p:spPr>
        <p:txBody>
          <a:bodyPr lIns="91424" tIns="91424" rIns="91424" bIns="91424"/>
          <a:lstStyle>
            <a:lvl1pPr marL="342900" indent="-228600" algn="ctr">
              <a:buClrTx/>
              <a:buSzTx/>
              <a:buFontTx/>
              <a:buNone/>
              <a:defRPr>
                <a:solidFill>
                  <a:srgbClr val="2A284C"/>
                </a:solidFill>
                <a:latin typeface="Roboto Regular"/>
                <a:ea typeface="Roboto Regular"/>
                <a:cs typeface="Roboto Regular"/>
                <a:sym typeface="Roboto Regular"/>
              </a:defRPr>
            </a:lvl1pPr>
            <a:lvl2pPr marL="342900" indent="254000" algn="ctr">
              <a:buClrTx/>
              <a:buSzTx/>
              <a:buFontTx/>
              <a:buNone/>
              <a:defRPr>
                <a:solidFill>
                  <a:srgbClr val="2A284C"/>
                </a:solidFill>
                <a:latin typeface="Roboto Regular"/>
                <a:ea typeface="Roboto Regular"/>
                <a:cs typeface="Roboto Regular"/>
                <a:sym typeface="Roboto Regular"/>
              </a:defRPr>
            </a:lvl2pPr>
            <a:lvl3pPr marL="342900" indent="711200" algn="ctr">
              <a:buClrTx/>
              <a:buSzTx/>
              <a:buFontTx/>
              <a:buNone/>
              <a:defRPr>
                <a:solidFill>
                  <a:srgbClr val="2A284C"/>
                </a:solidFill>
                <a:latin typeface="Roboto Regular"/>
                <a:ea typeface="Roboto Regular"/>
                <a:cs typeface="Roboto Regular"/>
                <a:sym typeface="Roboto Regular"/>
              </a:defRPr>
            </a:lvl3pPr>
            <a:lvl4pPr marL="342900" indent="1168400" algn="ctr">
              <a:buClrTx/>
              <a:buSzTx/>
              <a:buFontTx/>
              <a:buNone/>
              <a:defRPr>
                <a:solidFill>
                  <a:srgbClr val="2A284C"/>
                </a:solidFill>
                <a:latin typeface="Roboto Regular"/>
                <a:ea typeface="Roboto Regular"/>
                <a:cs typeface="Roboto Regular"/>
                <a:sym typeface="Roboto Regular"/>
              </a:defRPr>
            </a:lvl4pPr>
            <a:lvl5pPr marL="342900" indent="1625600" algn="ctr">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1199" name="Google Shape;2121;p129"/>
          <p:cNvGrpSpPr/>
          <p:nvPr/>
        </p:nvGrpSpPr>
        <p:grpSpPr>
          <a:xfrm>
            <a:off x="465805" y="319560"/>
            <a:ext cx="8212391" cy="4504381"/>
            <a:chOff x="0" y="0"/>
            <a:chExt cx="8212389" cy="4504379"/>
          </a:xfrm>
        </p:grpSpPr>
        <p:grpSp>
          <p:nvGrpSpPr>
            <p:cNvPr id="1190" name="Google Shape;2122;p129"/>
            <p:cNvGrpSpPr/>
            <p:nvPr/>
          </p:nvGrpSpPr>
          <p:grpSpPr>
            <a:xfrm>
              <a:off x="6753897" y="4278036"/>
              <a:ext cx="952784" cy="226344"/>
              <a:chOff x="0" y="0"/>
              <a:chExt cx="952783" cy="226343"/>
            </a:xfrm>
          </p:grpSpPr>
          <p:sp>
            <p:nvSpPr>
              <p:cNvPr id="1187" name="Google Shape;2123;p129"/>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88" name="Google Shape;2124;p129"/>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89" name="Google Shape;2125;p129"/>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94" name="Google Shape;2126;p129"/>
            <p:cNvGrpSpPr/>
            <p:nvPr/>
          </p:nvGrpSpPr>
          <p:grpSpPr>
            <a:xfrm>
              <a:off x="0" y="234840"/>
              <a:ext cx="771987" cy="183911"/>
              <a:chOff x="0" y="0"/>
              <a:chExt cx="771986" cy="183909"/>
            </a:xfrm>
          </p:grpSpPr>
          <p:sp>
            <p:nvSpPr>
              <p:cNvPr id="1191" name="Google Shape;2127;p129"/>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2" name="Google Shape;2128;p129"/>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3" name="Google Shape;2129;p129"/>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95" name="Google Shape;2130;p129"/>
            <p:cNvSpPr/>
            <p:nvPr/>
          </p:nvSpPr>
          <p:spPr>
            <a:xfrm>
              <a:off x="7730013"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198" name="Google Shape;2131;p129"/>
            <p:cNvGrpSpPr/>
            <p:nvPr/>
          </p:nvGrpSpPr>
          <p:grpSpPr>
            <a:xfrm>
              <a:off x="15098" y="3806210"/>
              <a:ext cx="504017" cy="125348"/>
              <a:chOff x="0" y="0"/>
              <a:chExt cx="504016" cy="125347"/>
            </a:xfrm>
          </p:grpSpPr>
          <p:sp>
            <p:nvSpPr>
              <p:cNvPr id="1196" name="Google Shape;2132;p129"/>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7" name="Google Shape;2133;p129"/>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Section header 1">
    <p:bg>
      <p:bgPr>
        <a:solidFill>
          <a:srgbClr val="E4E6F4"/>
        </a:solidFill>
        <a:effectLst/>
      </p:bgPr>
    </p:bg>
    <p:spTree>
      <p:nvGrpSpPr>
        <p:cNvPr id="1" name=""/>
        <p:cNvGrpSpPr/>
        <p:nvPr/>
      </p:nvGrpSpPr>
      <p:grpSpPr>
        <a:xfrm>
          <a:off x="0" y="0"/>
          <a:ext cx="0" cy="0"/>
          <a:chOff x="0" y="0"/>
          <a:chExt cx="0" cy="0"/>
        </a:xfrm>
      </p:grpSpPr>
      <p:sp>
        <p:nvSpPr>
          <p:cNvPr id="1207" name="Title Text"/>
          <p:cNvSpPr txBox="1">
            <a:spLocks noGrp="1"/>
          </p:cNvSpPr>
          <p:nvPr>
            <p:ph type="title"/>
          </p:nvPr>
        </p:nvSpPr>
        <p:spPr>
          <a:xfrm>
            <a:off x="719999" y="2114518"/>
            <a:ext cx="3096901" cy="17163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sp>
        <p:nvSpPr>
          <p:cNvPr id="1208" name="Body Level One…"/>
          <p:cNvSpPr txBox="1">
            <a:spLocks noGrp="1"/>
          </p:cNvSpPr>
          <p:nvPr>
            <p:ph type="body" sz="quarter" idx="1"/>
          </p:nvPr>
        </p:nvSpPr>
        <p:spPr>
          <a:xfrm>
            <a:off x="719999" y="3813492"/>
            <a:ext cx="2880901" cy="762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09" name="Google Shape;2138;p130"/>
          <p:cNvSpPr/>
          <p:nvPr/>
        </p:nvSpPr>
        <p:spPr>
          <a:xfrm>
            <a:off x="4628251" y="-2936156"/>
            <a:ext cx="9639937" cy="835998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225" name="Google Shape;2139;p130"/>
          <p:cNvGrpSpPr/>
          <p:nvPr/>
        </p:nvGrpSpPr>
        <p:grpSpPr>
          <a:xfrm>
            <a:off x="3239508" y="669865"/>
            <a:ext cx="5677207" cy="3803810"/>
            <a:chOff x="0" y="0"/>
            <a:chExt cx="5677205" cy="3803808"/>
          </a:xfrm>
        </p:grpSpPr>
        <p:grpSp>
          <p:nvGrpSpPr>
            <p:cNvPr id="1213" name="Google Shape;2140;p130"/>
            <p:cNvGrpSpPr/>
            <p:nvPr/>
          </p:nvGrpSpPr>
          <p:grpSpPr>
            <a:xfrm>
              <a:off x="693863" y="0"/>
              <a:ext cx="952784" cy="226344"/>
              <a:chOff x="0" y="0"/>
              <a:chExt cx="952783" cy="226343"/>
            </a:xfrm>
          </p:grpSpPr>
          <p:sp>
            <p:nvSpPr>
              <p:cNvPr id="1210" name="Google Shape;2141;p13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1" name="Google Shape;2142;p13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2" name="Google Shape;2143;p13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17" name="Google Shape;2144;p130"/>
            <p:cNvGrpSpPr/>
            <p:nvPr/>
          </p:nvGrpSpPr>
          <p:grpSpPr>
            <a:xfrm>
              <a:off x="372078" y="2446892"/>
              <a:ext cx="771988" cy="183910"/>
              <a:chOff x="0" y="0"/>
              <a:chExt cx="771986" cy="183909"/>
            </a:xfrm>
          </p:grpSpPr>
          <p:sp>
            <p:nvSpPr>
              <p:cNvPr id="1214" name="Google Shape;2145;p130"/>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5" name="Google Shape;2146;p130"/>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6" name="Google Shape;2147;p130"/>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20" name="Google Shape;2148;p130"/>
            <p:cNvGrpSpPr/>
            <p:nvPr/>
          </p:nvGrpSpPr>
          <p:grpSpPr>
            <a:xfrm>
              <a:off x="0" y="1274003"/>
              <a:ext cx="608861" cy="125188"/>
              <a:chOff x="0" y="0"/>
              <a:chExt cx="608860" cy="125187"/>
            </a:xfrm>
          </p:grpSpPr>
          <p:sp>
            <p:nvSpPr>
              <p:cNvPr id="1218" name="Google Shape;2149;p130"/>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19" name="Google Shape;2150;p130"/>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21" name="Google Shape;2151;p130"/>
            <p:cNvSpPr/>
            <p:nvPr/>
          </p:nvSpPr>
          <p:spPr>
            <a:xfrm>
              <a:off x="5194829" y="3322051"/>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24" name="Google Shape;2152;p130"/>
            <p:cNvGrpSpPr/>
            <p:nvPr/>
          </p:nvGrpSpPr>
          <p:grpSpPr>
            <a:xfrm>
              <a:off x="1080214" y="3678461"/>
              <a:ext cx="504017" cy="125348"/>
              <a:chOff x="0" y="0"/>
              <a:chExt cx="504016" cy="125347"/>
            </a:xfrm>
          </p:grpSpPr>
          <p:sp>
            <p:nvSpPr>
              <p:cNvPr id="1222" name="Google Shape;2153;p13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23" name="Google Shape;2154;p13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One column text 2">
    <p:bg>
      <p:bgPr>
        <a:solidFill>
          <a:srgbClr val="E4E6F4"/>
        </a:solidFill>
        <a:effectLst/>
      </p:bgPr>
    </p:bg>
    <p:spTree>
      <p:nvGrpSpPr>
        <p:cNvPr id="1" name=""/>
        <p:cNvGrpSpPr/>
        <p:nvPr/>
      </p:nvGrpSpPr>
      <p:grpSpPr>
        <a:xfrm>
          <a:off x="0" y="0"/>
          <a:ext cx="0" cy="0"/>
          <a:chOff x="0" y="0"/>
          <a:chExt cx="0" cy="0"/>
        </a:xfrm>
      </p:grpSpPr>
      <p:sp>
        <p:nvSpPr>
          <p:cNvPr id="1233" name="Title Text"/>
          <p:cNvSpPr txBox="1">
            <a:spLocks noGrp="1"/>
          </p:cNvSpPr>
          <p:nvPr>
            <p:ph type="title"/>
          </p:nvPr>
        </p:nvSpPr>
        <p:spPr>
          <a:xfrm>
            <a:off x="5478452"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234" name="Body Level One…"/>
          <p:cNvSpPr txBox="1">
            <a:spLocks noGrp="1"/>
          </p:cNvSpPr>
          <p:nvPr>
            <p:ph type="body" sz="quarter" idx="1"/>
          </p:nvPr>
        </p:nvSpPr>
        <p:spPr>
          <a:xfrm>
            <a:off x="5478452" y="2634775"/>
            <a:ext cx="2965501" cy="13569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35" name="Google Shape;2158;p131"/>
          <p:cNvSpPr/>
          <p:nvPr/>
        </p:nvSpPr>
        <p:spPr>
          <a:xfrm>
            <a:off x="-1903515" y="-569734"/>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244" name="Google Shape;2159;p131"/>
          <p:cNvGrpSpPr/>
          <p:nvPr/>
        </p:nvGrpSpPr>
        <p:grpSpPr>
          <a:xfrm>
            <a:off x="2393722" y="477184"/>
            <a:ext cx="6271293" cy="4189171"/>
            <a:chOff x="0" y="0"/>
            <a:chExt cx="6271291" cy="4189169"/>
          </a:xfrm>
        </p:grpSpPr>
        <p:grpSp>
          <p:nvGrpSpPr>
            <p:cNvPr id="1239" name="Google Shape;2160;p131"/>
            <p:cNvGrpSpPr/>
            <p:nvPr/>
          </p:nvGrpSpPr>
          <p:grpSpPr>
            <a:xfrm>
              <a:off x="4914074" y="3837449"/>
              <a:ext cx="952784" cy="226344"/>
              <a:chOff x="0" y="0"/>
              <a:chExt cx="952783" cy="226343"/>
            </a:xfrm>
          </p:grpSpPr>
          <p:sp>
            <p:nvSpPr>
              <p:cNvPr id="1236" name="Google Shape;2161;p131"/>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37" name="Google Shape;2162;p131"/>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38" name="Google Shape;2163;p131"/>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40" name="Google Shape;2164;p131"/>
            <p:cNvSpPr/>
            <p:nvPr/>
          </p:nvSpPr>
          <p:spPr>
            <a:xfrm>
              <a:off x="5788915" y="0"/>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43" name="Google Shape;2165;p131"/>
            <p:cNvGrpSpPr/>
            <p:nvPr/>
          </p:nvGrpSpPr>
          <p:grpSpPr>
            <a:xfrm>
              <a:off x="-1" y="4063822"/>
              <a:ext cx="504018" cy="125348"/>
              <a:chOff x="0" y="0"/>
              <a:chExt cx="504016" cy="125347"/>
            </a:xfrm>
          </p:grpSpPr>
          <p:sp>
            <p:nvSpPr>
              <p:cNvPr id="1241" name="Google Shape;2166;p131"/>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42" name="Google Shape;2167;p131"/>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One column text 3">
    <p:bg>
      <p:bgPr>
        <a:solidFill>
          <a:srgbClr val="E4E6F4"/>
        </a:solidFill>
        <a:effectLst/>
      </p:bgPr>
    </p:bg>
    <p:spTree>
      <p:nvGrpSpPr>
        <p:cNvPr id="1" name=""/>
        <p:cNvGrpSpPr/>
        <p:nvPr/>
      </p:nvGrpSpPr>
      <p:grpSpPr>
        <a:xfrm>
          <a:off x="0" y="0"/>
          <a:ext cx="0" cy="0"/>
          <a:chOff x="0" y="0"/>
          <a:chExt cx="0" cy="0"/>
        </a:xfrm>
      </p:grpSpPr>
      <p:sp>
        <p:nvSpPr>
          <p:cNvPr id="1252" name="Body Level One…"/>
          <p:cNvSpPr txBox="1">
            <a:spLocks noGrp="1"/>
          </p:cNvSpPr>
          <p:nvPr>
            <p:ph type="body" sz="quarter" idx="1"/>
          </p:nvPr>
        </p:nvSpPr>
        <p:spPr>
          <a:xfrm>
            <a:off x="719999" y="2634775"/>
            <a:ext cx="2965501" cy="1356902"/>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53" name="Title Text"/>
          <p:cNvSpPr txBox="1">
            <a:spLocks noGrp="1"/>
          </p:cNvSpPr>
          <p:nvPr>
            <p:ph type="title"/>
          </p:nvPr>
        </p:nvSpPr>
        <p:spPr>
          <a:xfrm>
            <a:off x="719999" y="1394249"/>
            <a:ext cx="2965501" cy="12111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256" name="Google Shape;2171;p132"/>
          <p:cNvGrpSpPr/>
          <p:nvPr/>
        </p:nvGrpSpPr>
        <p:grpSpPr>
          <a:xfrm>
            <a:off x="4005094" y="264498"/>
            <a:ext cx="4781225" cy="6850542"/>
            <a:chOff x="0" y="0"/>
            <a:chExt cx="4781224" cy="6850541"/>
          </a:xfrm>
        </p:grpSpPr>
        <p:sp>
          <p:nvSpPr>
            <p:cNvPr id="1254" name="Google Shape;2172;p132"/>
            <p:cNvSpPr/>
            <p:nvPr/>
          </p:nvSpPr>
          <p:spPr>
            <a:xfrm>
              <a:off x="0" y="478230"/>
              <a:ext cx="3919456" cy="6372312"/>
            </a:xfrm>
            <a:custGeom>
              <a:avLst/>
              <a:gdLst/>
              <a:ahLst/>
              <a:cxnLst>
                <a:cxn ang="0">
                  <a:pos x="wd2" y="hd2"/>
                </a:cxn>
                <a:cxn ang="5400000">
                  <a:pos x="wd2" y="hd2"/>
                </a:cxn>
                <a:cxn ang="10800000">
                  <a:pos x="wd2" y="hd2"/>
                </a:cxn>
                <a:cxn ang="16200000">
                  <a:pos x="wd2" y="hd2"/>
                </a:cxn>
              </a:cxnLst>
              <a:rect l="0" t="0" r="r" b="b"/>
              <a:pathLst>
                <a:path w="21497" h="21600" extrusionOk="0">
                  <a:moveTo>
                    <a:pt x="2862" y="0"/>
                  </a:moveTo>
                  <a:cubicBezTo>
                    <a:pt x="2383" y="0"/>
                    <a:pt x="1895" y="120"/>
                    <a:pt x="1526" y="305"/>
                  </a:cubicBezTo>
                  <a:cubicBezTo>
                    <a:pt x="1316" y="408"/>
                    <a:pt x="1548" y="674"/>
                    <a:pt x="1737" y="798"/>
                  </a:cubicBezTo>
                  <a:cubicBezTo>
                    <a:pt x="1914" y="921"/>
                    <a:pt x="2146" y="1064"/>
                    <a:pt x="2102" y="1228"/>
                  </a:cubicBezTo>
                  <a:cubicBezTo>
                    <a:pt x="1919" y="1275"/>
                    <a:pt x="1724" y="1298"/>
                    <a:pt x="1530" y="1298"/>
                  </a:cubicBezTo>
                  <a:cubicBezTo>
                    <a:pt x="1466" y="1298"/>
                    <a:pt x="1402" y="1295"/>
                    <a:pt x="1338" y="1290"/>
                  </a:cubicBezTo>
                  <a:cubicBezTo>
                    <a:pt x="1283" y="1285"/>
                    <a:pt x="1227" y="1283"/>
                    <a:pt x="1170" y="1283"/>
                  </a:cubicBezTo>
                  <a:cubicBezTo>
                    <a:pt x="1077" y="1283"/>
                    <a:pt x="984" y="1288"/>
                    <a:pt x="896" y="1297"/>
                  </a:cubicBezTo>
                  <a:cubicBezTo>
                    <a:pt x="763" y="1324"/>
                    <a:pt x="641" y="1420"/>
                    <a:pt x="696" y="1502"/>
                  </a:cubicBezTo>
                  <a:cubicBezTo>
                    <a:pt x="597" y="1605"/>
                    <a:pt x="486" y="1659"/>
                    <a:pt x="597" y="1755"/>
                  </a:cubicBezTo>
                  <a:cubicBezTo>
                    <a:pt x="685" y="1830"/>
                    <a:pt x="829" y="1892"/>
                    <a:pt x="829" y="1988"/>
                  </a:cubicBezTo>
                  <a:cubicBezTo>
                    <a:pt x="807" y="2063"/>
                    <a:pt x="729" y="2124"/>
                    <a:pt x="619" y="2152"/>
                  </a:cubicBezTo>
                  <a:cubicBezTo>
                    <a:pt x="508" y="2179"/>
                    <a:pt x="398" y="2206"/>
                    <a:pt x="298" y="2241"/>
                  </a:cubicBezTo>
                  <a:cubicBezTo>
                    <a:pt x="-23" y="2364"/>
                    <a:pt x="-23" y="2637"/>
                    <a:pt x="21" y="2870"/>
                  </a:cubicBezTo>
                  <a:cubicBezTo>
                    <a:pt x="220" y="3020"/>
                    <a:pt x="254" y="3287"/>
                    <a:pt x="154" y="3478"/>
                  </a:cubicBezTo>
                  <a:cubicBezTo>
                    <a:pt x="99" y="3540"/>
                    <a:pt x="77" y="3622"/>
                    <a:pt x="99" y="3697"/>
                  </a:cubicBezTo>
                  <a:cubicBezTo>
                    <a:pt x="143" y="3779"/>
                    <a:pt x="298" y="3807"/>
                    <a:pt x="442" y="3827"/>
                  </a:cubicBezTo>
                  <a:cubicBezTo>
                    <a:pt x="591" y="3852"/>
                    <a:pt x="756" y="3875"/>
                    <a:pt x="912" y="3875"/>
                  </a:cubicBezTo>
                  <a:cubicBezTo>
                    <a:pt x="1056" y="3875"/>
                    <a:pt x="1193" y="3855"/>
                    <a:pt x="1305" y="3800"/>
                  </a:cubicBezTo>
                  <a:cubicBezTo>
                    <a:pt x="1564" y="3664"/>
                    <a:pt x="1889" y="3617"/>
                    <a:pt x="2236" y="3617"/>
                  </a:cubicBezTo>
                  <a:cubicBezTo>
                    <a:pt x="2691" y="3617"/>
                    <a:pt x="3185" y="3697"/>
                    <a:pt x="3618" y="3759"/>
                  </a:cubicBezTo>
                  <a:cubicBezTo>
                    <a:pt x="3883" y="3793"/>
                    <a:pt x="4171" y="3854"/>
                    <a:pt x="4326" y="3991"/>
                  </a:cubicBezTo>
                  <a:cubicBezTo>
                    <a:pt x="4525" y="4176"/>
                    <a:pt x="4436" y="4436"/>
                    <a:pt x="4271" y="4634"/>
                  </a:cubicBezTo>
                  <a:cubicBezTo>
                    <a:pt x="4104" y="4832"/>
                    <a:pt x="3861" y="5003"/>
                    <a:pt x="3750" y="5222"/>
                  </a:cubicBezTo>
                  <a:cubicBezTo>
                    <a:pt x="3673" y="5427"/>
                    <a:pt x="3651" y="5639"/>
                    <a:pt x="3706" y="5845"/>
                  </a:cubicBezTo>
                  <a:cubicBezTo>
                    <a:pt x="3739" y="6104"/>
                    <a:pt x="3784" y="6378"/>
                    <a:pt x="4027" y="6590"/>
                  </a:cubicBezTo>
                  <a:cubicBezTo>
                    <a:pt x="4292" y="6836"/>
                    <a:pt x="4426" y="7123"/>
                    <a:pt x="4414" y="7417"/>
                  </a:cubicBezTo>
                  <a:cubicBezTo>
                    <a:pt x="4392" y="7636"/>
                    <a:pt x="4271" y="7848"/>
                    <a:pt x="4304" y="8067"/>
                  </a:cubicBezTo>
                  <a:cubicBezTo>
                    <a:pt x="4359" y="8464"/>
                    <a:pt x="4912" y="8758"/>
                    <a:pt x="5477" y="8949"/>
                  </a:cubicBezTo>
                  <a:cubicBezTo>
                    <a:pt x="6085" y="9148"/>
                    <a:pt x="6550" y="9476"/>
                    <a:pt x="6771" y="9879"/>
                  </a:cubicBezTo>
                  <a:cubicBezTo>
                    <a:pt x="6871" y="10078"/>
                    <a:pt x="6915" y="10283"/>
                    <a:pt x="6992" y="10488"/>
                  </a:cubicBezTo>
                  <a:cubicBezTo>
                    <a:pt x="7147" y="10837"/>
                    <a:pt x="7479" y="11145"/>
                    <a:pt x="7944" y="11370"/>
                  </a:cubicBezTo>
                  <a:cubicBezTo>
                    <a:pt x="8276" y="11534"/>
                    <a:pt x="8818" y="11589"/>
                    <a:pt x="9239" y="11637"/>
                  </a:cubicBezTo>
                  <a:cubicBezTo>
                    <a:pt x="9449" y="11664"/>
                    <a:pt x="9681" y="11685"/>
                    <a:pt x="9848" y="11774"/>
                  </a:cubicBezTo>
                  <a:cubicBezTo>
                    <a:pt x="9925" y="11815"/>
                    <a:pt x="9980" y="11869"/>
                    <a:pt x="10047" y="11917"/>
                  </a:cubicBezTo>
                  <a:cubicBezTo>
                    <a:pt x="10401" y="12129"/>
                    <a:pt x="11043" y="12040"/>
                    <a:pt x="11397" y="12252"/>
                  </a:cubicBezTo>
                  <a:cubicBezTo>
                    <a:pt x="11485" y="12307"/>
                    <a:pt x="11563" y="12369"/>
                    <a:pt x="11629" y="12437"/>
                  </a:cubicBezTo>
                  <a:cubicBezTo>
                    <a:pt x="11829" y="12586"/>
                    <a:pt x="12129" y="12672"/>
                    <a:pt x="12438" y="12672"/>
                  </a:cubicBezTo>
                  <a:cubicBezTo>
                    <a:pt x="12471" y="12672"/>
                    <a:pt x="12504" y="12671"/>
                    <a:pt x="12536" y="12670"/>
                  </a:cubicBezTo>
                  <a:cubicBezTo>
                    <a:pt x="12459" y="12834"/>
                    <a:pt x="12769" y="13018"/>
                    <a:pt x="12669" y="13176"/>
                  </a:cubicBezTo>
                  <a:cubicBezTo>
                    <a:pt x="12592" y="13299"/>
                    <a:pt x="12360" y="13360"/>
                    <a:pt x="12205" y="13449"/>
                  </a:cubicBezTo>
                  <a:cubicBezTo>
                    <a:pt x="11928" y="13607"/>
                    <a:pt x="11883" y="13873"/>
                    <a:pt x="12005" y="14099"/>
                  </a:cubicBezTo>
                  <a:cubicBezTo>
                    <a:pt x="12138" y="14318"/>
                    <a:pt x="12360" y="14516"/>
                    <a:pt x="12625" y="14680"/>
                  </a:cubicBezTo>
                  <a:cubicBezTo>
                    <a:pt x="13101" y="15001"/>
                    <a:pt x="13665" y="15159"/>
                    <a:pt x="14174" y="15460"/>
                  </a:cubicBezTo>
                  <a:cubicBezTo>
                    <a:pt x="14650" y="15733"/>
                    <a:pt x="14761" y="16185"/>
                    <a:pt x="14650" y="16581"/>
                  </a:cubicBezTo>
                  <a:cubicBezTo>
                    <a:pt x="14550" y="16978"/>
                    <a:pt x="14263" y="17347"/>
                    <a:pt x="14064" y="17730"/>
                  </a:cubicBezTo>
                  <a:cubicBezTo>
                    <a:pt x="13687" y="18448"/>
                    <a:pt x="13599" y="19235"/>
                    <a:pt x="13953" y="19953"/>
                  </a:cubicBezTo>
                  <a:cubicBezTo>
                    <a:pt x="14318" y="20678"/>
                    <a:pt x="15159" y="21314"/>
                    <a:pt x="16288" y="21594"/>
                  </a:cubicBezTo>
                  <a:cubicBezTo>
                    <a:pt x="16313" y="21598"/>
                    <a:pt x="16340" y="21600"/>
                    <a:pt x="16367" y="21600"/>
                  </a:cubicBezTo>
                  <a:cubicBezTo>
                    <a:pt x="16478" y="21600"/>
                    <a:pt x="16590" y="21567"/>
                    <a:pt x="16653" y="21512"/>
                  </a:cubicBezTo>
                  <a:cubicBezTo>
                    <a:pt x="16752" y="21450"/>
                    <a:pt x="16764" y="21355"/>
                    <a:pt x="16697" y="21279"/>
                  </a:cubicBezTo>
                  <a:cubicBezTo>
                    <a:pt x="16498" y="21047"/>
                    <a:pt x="16133" y="20849"/>
                    <a:pt x="15867" y="20643"/>
                  </a:cubicBezTo>
                  <a:cubicBezTo>
                    <a:pt x="15779" y="20582"/>
                    <a:pt x="15723" y="20507"/>
                    <a:pt x="15712" y="20425"/>
                  </a:cubicBezTo>
                  <a:cubicBezTo>
                    <a:pt x="15723" y="20329"/>
                    <a:pt x="15856" y="20260"/>
                    <a:pt x="15945" y="20192"/>
                  </a:cubicBezTo>
                  <a:cubicBezTo>
                    <a:pt x="16099" y="20083"/>
                    <a:pt x="16177" y="19939"/>
                    <a:pt x="16166" y="19795"/>
                  </a:cubicBezTo>
                  <a:cubicBezTo>
                    <a:pt x="16166" y="19665"/>
                    <a:pt x="16033" y="19536"/>
                    <a:pt x="16044" y="19406"/>
                  </a:cubicBezTo>
                  <a:cubicBezTo>
                    <a:pt x="16044" y="19269"/>
                    <a:pt x="16166" y="19146"/>
                    <a:pt x="16365" y="19091"/>
                  </a:cubicBezTo>
                  <a:cubicBezTo>
                    <a:pt x="16465" y="19077"/>
                    <a:pt x="16553" y="19064"/>
                    <a:pt x="16642" y="19050"/>
                  </a:cubicBezTo>
                  <a:cubicBezTo>
                    <a:pt x="16941" y="18968"/>
                    <a:pt x="16896" y="18688"/>
                    <a:pt x="17107" y="18537"/>
                  </a:cubicBezTo>
                  <a:cubicBezTo>
                    <a:pt x="17217" y="18476"/>
                    <a:pt x="17339" y="18428"/>
                    <a:pt x="17483" y="18400"/>
                  </a:cubicBezTo>
                  <a:cubicBezTo>
                    <a:pt x="18058" y="18229"/>
                    <a:pt x="18523" y="17894"/>
                    <a:pt x="18567" y="17504"/>
                  </a:cubicBezTo>
                  <a:cubicBezTo>
                    <a:pt x="18611" y="17197"/>
                    <a:pt x="18435" y="16821"/>
                    <a:pt x="18811" y="16616"/>
                  </a:cubicBezTo>
                  <a:cubicBezTo>
                    <a:pt x="18976" y="16526"/>
                    <a:pt x="19183" y="16507"/>
                    <a:pt x="19403" y="16507"/>
                  </a:cubicBezTo>
                  <a:cubicBezTo>
                    <a:pt x="19568" y="16507"/>
                    <a:pt x="19741" y="16518"/>
                    <a:pt x="19908" y="16518"/>
                  </a:cubicBezTo>
                  <a:cubicBezTo>
                    <a:pt x="19994" y="16518"/>
                    <a:pt x="20079" y="16515"/>
                    <a:pt x="20161" y="16506"/>
                  </a:cubicBezTo>
                  <a:cubicBezTo>
                    <a:pt x="20349" y="16486"/>
                    <a:pt x="20470" y="16383"/>
                    <a:pt x="20559" y="16274"/>
                  </a:cubicBezTo>
                  <a:cubicBezTo>
                    <a:pt x="20637" y="16171"/>
                    <a:pt x="20659" y="16048"/>
                    <a:pt x="20625" y="15932"/>
                  </a:cubicBezTo>
                  <a:cubicBezTo>
                    <a:pt x="20581" y="15795"/>
                    <a:pt x="20482" y="15658"/>
                    <a:pt x="20504" y="15514"/>
                  </a:cubicBezTo>
                  <a:cubicBezTo>
                    <a:pt x="20537" y="15309"/>
                    <a:pt x="20780" y="15159"/>
                    <a:pt x="20990" y="15001"/>
                  </a:cubicBezTo>
                  <a:cubicBezTo>
                    <a:pt x="21223" y="14810"/>
                    <a:pt x="21389" y="14591"/>
                    <a:pt x="21477" y="14359"/>
                  </a:cubicBezTo>
                  <a:cubicBezTo>
                    <a:pt x="21577" y="14092"/>
                    <a:pt x="21300" y="13777"/>
                    <a:pt x="20924" y="13648"/>
                  </a:cubicBezTo>
                  <a:cubicBezTo>
                    <a:pt x="20548" y="13518"/>
                    <a:pt x="20072" y="13511"/>
                    <a:pt x="19629" y="13504"/>
                  </a:cubicBezTo>
                  <a:cubicBezTo>
                    <a:pt x="19198" y="13497"/>
                    <a:pt x="18733" y="13477"/>
                    <a:pt x="18368" y="13319"/>
                  </a:cubicBezTo>
                  <a:cubicBezTo>
                    <a:pt x="18036" y="13176"/>
                    <a:pt x="17848" y="12936"/>
                    <a:pt x="17594" y="12745"/>
                  </a:cubicBezTo>
                  <a:cubicBezTo>
                    <a:pt x="17151" y="12430"/>
                    <a:pt x="16520" y="12239"/>
                    <a:pt x="15900" y="12061"/>
                  </a:cubicBezTo>
                  <a:cubicBezTo>
                    <a:pt x="15723" y="12014"/>
                    <a:pt x="15526" y="11963"/>
                    <a:pt x="15334" y="11963"/>
                  </a:cubicBezTo>
                  <a:cubicBezTo>
                    <a:pt x="15275" y="11963"/>
                    <a:pt x="15216" y="11968"/>
                    <a:pt x="15159" y="11979"/>
                  </a:cubicBezTo>
                  <a:cubicBezTo>
                    <a:pt x="15070" y="12006"/>
                    <a:pt x="14971" y="12027"/>
                    <a:pt x="14882" y="12047"/>
                  </a:cubicBezTo>
                  <a:cubicBezTo>
                    <a:pt x="14857" y="12050"/>
                    <a:pt x="14832" y="12052"/>
                    <a:pt x="14807" y="12052"/>
                  </a:cubicBezTo>
                  <a:cubicBezTo>
                    <a:pt x="14565" y="12052"/>
                    <a:pt x="14362" y="11910"/>
                    <a:pt x="14141" y="11835"/>
                  </a:cubicBezTo>
                  <a:cubicBezTo>
                    <a:pt x="14029" y="11797"/>
                    <a:pt x="13906" y="11780"/>
                    <a:pt x="13782" y="11780"/>
                  </a:cubicBezTo>
                  <a:cubicBezTo>
                    <a:pt x="13343" y="11780"/>
                    <a:pt x="12892" y="11994"/>
                    <a:pt x="12857" y="12266"/>
                  </a:cubicBezTo>
                  <a:cubicBezTo>
                    <a:pt x="12789" y="12281"/>
                    <a:pt x="12704" y="12288"/>
                    <a:pt x="12612" y="12288"/>
                  </a:cubicBezTo>
                  <a:cubicBezTo>
                    <a:pt x="12365" y="12288"/>
                    <a:pt x="12074" y="12234"/>
                    <a:pt x="11961" y="12129"/>
                  </a:cubicBezTo>
                  <a:cubicBezTo>
                    <a:pt x="11862" y="12027"/>
                    <a:pt x="11817" y="11876"/>
                    <a:pt x="11629" y="11828"/>
                  </a:cubicBezTo>
                  <a:cubicBezTo>
                    <a:pt x="11530" y="11808"/>
                    <a:pt x="11408" y="11815"/>
                    <a:pt x="11330" y="11774"/>
                  </a:cubicBezTo>
                  <a:cubicBezTo>
                    <a:pt x="11187" y="11698"/>
                    <a:pt x="11297" y="11568"/>
                    <a:pt x="11330" y="11459"/>
                  </a:cubicBezTo>
                  <a:cubicBezTo>
                    <a:pt x="11364" y="11288"/>
                    <a:pt x="11153" y="11124"/>
                    <a:pt x="10899" y="11049"/>
                  </a:cubicBezTo>
                  <a:cubicBezTo>
                    <a:pt x="10633" y="10987"/>
                    <a:pt x="10357" y="10960"/>
                    <a:pt x="10069" y="10960"/>
                  </a:cubicBezTo>
                  <a:cubicBezTo>
                    <a:pt x="10028" y="10962"/>
                    <a:pt x="9988" y="10963"/>
                    <a:pt x="9947" y="10963"/>
                  </a:cubicBezTo>
                  <a:cubicBezTo>
                    <a:pt x="9709" y="10963"/>
                    <a:pt x="9466" y="10929"/>
                    <a:pt x="9239" y="10871"/>
                  </a:cubicBezTo>
                  <a:cubicBezTo>
                    <a:pt x="8752" y="10721"/>
                    <a:pt x="8553" y="10310"/>
                    <a:pt x="8763" y="9996"/>
                  </a:cubicBezTo>
                  <a:cubicBezTo>
                    <a:pt x="8999" y="9691"/>
                    <a:pt x="9493" y="9496"/>
                    <a:pt x="10036" y="9496"/>
                  </a:cubicBezTo>
                  <a:cubicBezTo>
                    <a:pt x="10054" y="9496"/>
                    <a:pt x="10073" y="9496"/>
                    <a:pt x="10091" y="9496"/>
                  </a:cubicBezTo>
                  <a:cubicBezTo>
                    <a:pt x="10633" y="9510"/>
                    <a:pt x="11197" y="9749"/>
                    <a:pt x="11197" y="10085"/>
                  </a:cubicBezTo>
                  <a:cubicBezTo>
                    <a:pt x="11197" y="10140"/>
                    <a:pt x="11283" y="10163"/>
                    <a:pt x="11377" y="10163"/>
                  </a:cubicBezTo>
                  <a:cubicBezTo>
                    <a:pt x="11434" y="10163"/>
                    <a:pt x="11495" y="10155"/>
                    <a:pt x="11540" y="10139"/>
                  </a:cubicBezTo>
                  <a:cubicBezTo>
                    <a:pt x="11651" y="10091"/>
                    <a:pt x="11729" y="10016"/>
                    <a:pt x="11751" y="9927"/>
                  </a:cubicBezTo>
                  <a:cubicBezTo>
                    <a:pt x="11784" y="9845"/>
                    <a:pt x="11784" y="9756"/>
                    <a:pt x="11828" y="9681"/>
                  </a:cubicBezTo>
                  <a:cubicBezTo>
                    <a:pt x="11928" y="9490"/>
                    <a:pt x="12216" y="9360"/>
                    <a:pt x="12536" y="9360"/>
                  </a:cubicBezTo>
                  <a:cubicBezTo>
                    <a:pt x="12868" y="9360"/>
                    <a:pt x="13101" y="9154"/>
                    <a:pt x="13333" y="9018"/>
                  </a:cubicBezTo>
                  <a:cubicBezTo>
                    <a:pt x="13588" y="8874"/>
                    <a:pt x="13687" y="8662"/>
                    <a:pt x="13610" y="8457"/>
                  </a:cubicBezTo>
                  <a:cubicBezTo>
                    <a:pt x="13566" y="8354"/>
                    <a:pt x="13455" y="8245"/>
                    <a:pt x="13510" y="8142"/>
                  </a:cubicBezTo>
                  <a:cubicBezTo>
                    <a:pt x="13566" y="8067"/>
                    <a:pt x="13676" y="8006"/>
                    <a:pt x="13820" y="7978"/>
                  </a:cubicBezTo>
                  <a:cubicBezTo>
                    <a:pt x="14149" y="7896"/>
                    <a:pt x="14506" y="7854"/>
                    <a:pt x="14866" y="7854"/>
                  </a:cubicBezTo>
                  <a:cubicBezTo>
                    <a:pt x="14893" y="7854"/>
                    <a:pt x="14921" y="7855"/>
                    <a:pt x="14949" y="7855"/>
                  </a:cubicBezTo>
                  <a:cubicBezTo>
                    <a:pt x="14957" y="7855"/>
                    <a:pt x="14965" y="7855"/>
                    <a:pt x="14974" y="7855"/>
                  </a:cubicBezTo>
                  <a:cubicBezTo>
                    <a:pt x="15290" y="7855"/>
                    <a:pt x="15462" y="7728"/>
                    <a:pt x="15624" y="7554"/>
                  </a:cubicBezTo>
                  <a:cubicBezTo>
                    <a:pt x="15746" y="7424"/>
                    <a:pt x="15801" y="7260"/>
                    <a:pt x="16000" y="7178"/>
                  </a:cubicBezTo>
                  <a:cubicBezTo>
                    <a:pt x="16113" y="7126"/>
                    <a:pt x="16242" y="7111"/>
                    <a:pt x="16378" y="7111"/>
                  </a:cubicBezTo>
                  <a:cubicBezTo>
                    <a:pt x="16580" y="7111"/>
                    <a:pt x="16798" y="7145"/>
                    <a:pt x="17001" y="7145"/>
                  </a:cubicBezTo>
                  <a:cubicBezTo>
                    <a:pt x="17021" y="7145"/>
                    <a:pt x="17042" y="7145"/>
                    <a:pt x="17062" y="7144"/>
                  </a:cubicBezTo>
                  <a:cubicBezTo>
                    <a:pt x="17615" y="7103"/>
                    <a:pt x="17992" y="6775"/>
                    <a:pt x="17859" y="6439"/>
                  </a:cubicBezTo>
                  <a:cubicBezTo>
                    <a:pt x="17793" y="6289"/>
                    <a:pt x="17615" y="6166"/>
                    <a:pt x="17483" y="6036"/>
                  </a:cubicBezTo>
                  <a:cubicBezTo>
                    <a:pt x="17295" y="5858"/>
                    <a:pt x="17162" y="5660"/>
                    <a:pt x="17084" y="5448"/>
                  </a:cubicBezTo>
                  <a:cubicBezTo>
                    <a:pt x="17029" y="5250"/>
                    <a:pt x="17007" y="5038"/>
                    <a:pt x="16797" y="4887"/>
                  </a:cubicBezTo>
                  <a:cubicBezTo>
                    <a:pt x="16476" y="4894"/>
                    <a:pt x="16089" y="4887"/>
                    <a:pt x="15801" y="4983"/>
                  </a:cubicBezTo>
                  <a:cubicBezTo>
                    <a:pt x="15746" y="4778"/>
                    <a:pt x="15679" y="4566"/>
                    <a:pt x="15480" y="4402"/>
                  </a:cubicBezTo>
                  <a:cubicBezTo>
                    <a:pt x="15339" y="4286"/>
                    <a:pt x="15100" y="4207"/>
                    <a:pt x="14869" y="4207"/>
                  </a:cubicBezTo>
                  <a:cubicBezTo>
                    <a:pt x="14774" y="4207"/>
                    <a:pt x="14679" y="4221"/>
                    <a:pt x="14595" y="4251"/>
                  </a:cubicBezTo>
                  <a:cubicBezTo>
                    <a:pt x="14307" y="4354"/>
                    <a:pt x="14252" y="4593"/>
                    <a:pt x="14307" y="4791"/>
                  </a:cubicBezTo>
                  <a:cubicBezTo>
                    <a:pt x="14362" y="4990"/>
                    <a:pt x="14495" y="5181"/>
                    <a:pt x="14484" y="5380"/>
                  </a:cubicBezTo>
                  <a:cubicBezTo>
                    <a:pt x="14473" y="5582"/>
                    <a:pt x="14258" y="5804"/>
                    <a:pt x="13934" y="5804"/>
                  </a:cubicBezTo>
                  <a:cubicBezTo>
                    <a:pt x="13930" y="5804"/>
                    <a:pt x="13925" y="5804"/>
                    <a:pt x="13920" y="5804"/>
                  </a:cubicBezTo>
                  <a:cubicBezTo>
                    <a:pt x="13754" y="5790"/>
                    <a:pt x="13599" y="5742"/>
                    <a:pt x="13477" y="5660"/>
                  </a:cubicBezTo>
                  <a:cubicBezTo>
                    <a:pt x="13311" y="5551"/>
                    <a:pt x="13178" y="5414"/>
                    <a:pt x="12957" y="5352"/>
                  </a:cubicBezTo>
                  <a:cubicBezTo>
                    <a:pt x="12780" y="5318"/>
                    <a:pt x="12603" y="5291"/>
                    <a:pt x="12415" y="5277"/>
                  </a:cubicBezTo>
                  <a:cubicBezTo>
                    <a:pt x="11751" y="5188"/>
                    <a:pt x="11341" y="4778"/>
                    <a:pt x="11530" y="4374"/>
                  </a:cubicBezTo>
                  <a:cubicBezTo>
                    <a:pt x="11672" y="4051"/>
                    <a:pt x="12147" y="3842"/>
                    <a:pt x="12661" y="3842"/>
                  </a:cubicBezTo>
                  <a:cubicBezTo>
                    <a:pt x="12788" y="3842"/>
                    <a:pt x="12918" y="3855"/>
                    <a:pt x="13046" y="3882"/>
                  </a:cubicBezTo>
                  <a:cubicBezTo>
                    <a:pt x="13776" y="3718"/>
                    <a:pt x="14075" y="3150"/>
                    <a:pt x="13776" y="2706"/>
                  </a:cubicBezTo>
                  <a:cubicBezTo>
                    <a:pt x="13488" y="2261"/>
                    <a:pt x="12703" y="1981"/>
                    <a:pt x="11928" y="1960"/>
                  </a:cubicBezTo>
                  <a:cubicBezTo>
                    <a:pt x="11876" y="1962"/>
                    <a:pt x="11823" y="1963"/>
                    <a:pt x="11770" y="1963"/>
                  </a:cubicBezTo>
                  <a:cubicBezTo>
                    <a:pt x="11598" y="1963"/>
                    <a:pt x="11422" y="1954"/>
                    <a:pt x="11253" y="1933"/>
                  </a:cubicBezTo>
                  <a:cubicBezTo>
                    <a:pt x="10633" y="1837"/>
                    <a:pt x="10301" y="1413"/>
                    <a:pt x="9759" y="1201"/>
                  </a:cubicBezTo>
                  <a:cubicBezTo>
                    <a:pt x="9614" y="1142"/>
                    <a:pt x="9391" y="1130"/>
                    <a:pt x="9151" y="1130"/>
                  </a:cubicBezTo>
                  <a:cubicBezTo>
                    <a:pt x="8990" y="1130"/>
                    <a:pt x="8822" y="1136"/>
                    <a:pt x="8663" y="1136"/>
                  </a:cubicBezTo>
                  <a:cubicBezTo>
                    <a:pt x="8482" y="1136"/>
                    <a:pt x="8314" y="1129"/>
                    <a:pt x="8188" y="1098"/>
                  </a:cubicBezTo>
                  <a:cubicBezTo>
                    <a:pt x="7993" y="1055"/>
                    <a:pt x="7784" y="1033"/>
                    <a:pt x="7578" y="1033"/>
                  </a:cubicBezTo>
                  <a:cubicBezTo>
                    <a:pt x="7527" y="1033"/>
                    <a:pt x="7475" y="1034"/>
                    <a:pt x="7424" y="1037"/>
                  </a:cubicBezTo>
                  <a:cubicBezTo>
                    <a:pt x="7192" y="1174"/>
                    <a:pt x="6760" y="1208"/>
                    <a:pt x="6450" y="1222"/>
                  </a:cubicBezTo>
                  <a:cubicBezTo>
                    <a:pt x="6118" y="1023"/>
                    <a:pt x="5742" y="852"/>
                    <a:pt x="5333" y="722"/>
                  </a:cubicBezTo>
                  <a:cubicBezTo>
                    <a:pt x="5067" y="633"/>
                    <a:pt x="4757" y="551"/>
                    <a:pt x="4669" y="367"/>
                  </a:cubicBezTo>
                  <a:cubicBezTo>
                    <a:pt x="4559" y="135"/>
                    <a:pt x="4004" y="16"/>
                    <a:pt x="3546" y="16"/>
                  </a:cubicBezTo>
                  <a:cubicBezTo>
                    <a:pt x="3450" y="16"/>
                    <a:pt x="3357" y="21"/>
                    <a:pt x="3274" y="32"/>
                  </a:cubicBezTo>
                  <a:cubicBezTo>
                    <a:pt x="3140" y="10"/>
                    <a:pt x="3001" y="0"/>
                    <a:pt x="286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255" name="Google Shape;2173;p132"/>
            <p:cNvSpPr/>
            <p:nvPr/>
          </p:nvSpPr>
          <p:spPr>
            <a:xfrm>
              <a:off x="3265076" y="0"/>
              <a:ext cx="1516148" cy="1760084"/>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grpSp>
        <p:nvGrpSpPr>
          <p:cNvPr id="1268" name="Google Shape;2174;p132"/>
          <p:cNvGrpSpPr/>
          <p:nvPr/>
        </p:nvGrpSpPr>
        <p:grpSpPr>
          <a:xfrm>
            <a:off x="565696" y="407485"/>
            <a:ext cx="8314533" cy="4328529"/>
            <a:chOff x="0" y="0"/>
            <a:chExt cx="8314532" cy="4328527"/>
          </a:xfrm>
        </p:grpSpPr>
        <p:grpSp>
          <p:nvGrpSpPr>
            <p:cNvPr id="1260" name="Google Shape;2175;p132"/>
            <p:cNvGrpSpPr/>
            <p:nvPr/>
          </p:nvGrpSpPr>
          <p:grpSpPr>
            <a:xfrm>
              <a:off x="7361749" y="3098082"/>
              <a:ext cx="952784" cy="226344"/>
              <a:chOff x="0" y="0"/>
              <a:chExt cx="952783" cy="226343"/>
            </a:xfrm>
          </p:grpSpPr>
          <p:sp>
            <p:nvSpPr>
              <p:cNvPr id="1257" name="Google Shape;2176;p132"/>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58" name="Google Shape;2177;p132"/>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59" name="Google Shape;2178;p132"/>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63" name="Google Shape;2179;p132"/>
            <p:cNvGrpSpPr/>
            <p:nvPr/>
          </p:nvGrpSpPr>
          <p:grpSpPr>
            <a:xfrm>
              <a:off x="4914210" y="0"/>
              <a:ext cx="608862" cy="125188"/>
              <a:chOff x="0" y="0"/>
              <a:chExt cx="608860" cy="125187"/>
            </a:xfrm>
          </p:grpSpPr>
          <p:sp>
            <p:nvSpPr>
              <p:cNvPr id="1261" name="Google Shape;2180;p132"/>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62" name="Google Shape;2181;p132"/>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64" name="Google Shape;2182;p132"/>
            <p:cNvSpPr/>
            <p:nvPr/>
          </p:nvSpPr>
          <p:spPr>
            <a:xfrm>
              <a:off x="3744790" y="4265933"/>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67" name="Google Shape;2183;p132"/>
            <p:cNvGrpSpPr/>
            <p:nvPr/>
          </p:nvGrpSpPr>
          <p:grpSpPr>
            <a:xfrm>
              <a:off x="-1" y="272343"/>
              <a:ext cx="504018" cy="125348"/>
              <a:chOff x="0" y="0"/>
              <a:chExt cx="504016" cy="125346"/>
            </a:xfrm>
          </p:grpSpPr>
          <p:sp>
            <p:nvSpPr>
              <p:cNvPr id="1265" name="Google Shape;2184;p132"/>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66" name="Google Shape;2185;p132"/>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One column text 4">
    <p:bg>
      <p:bgPr>
        <a:solidFill>
          <a:srgbClr val="E4E6F4"/>
        </a:solidFill>
        <a:effectLst/>
      </p:bgPr>
    </p:bg>
    <p:spTree>
      <p:nvGrpSpPr>
        <p:cNvPr id="1" name=""/>
        <p:cNvGrpSpPr/>
        <p:nvPr/>
      </p:nvGrpSpPr>
      <p:grpSpPr>
        <a:xfrm>
          <a:off x="0" y="0"/>
          <a:ext cx="0" cy="0"/>
          <a:chOff x="0" y="0"/>
          <a:chExt cx="0" cy="0"/>
        </a:xfrm>
      </p:grpSpPr>
      <p:sp>
        <p:nvSpPr>
          <p:cNvPr id="1276" name="Title Text"/>
          <p:cNvSpPr txBox="1">
            <a:spLocks noGrp="1"/>
          </p:cNvSpPr>
          <p:nvPr>
            <p:ph type="title"/>
          </p:nvPr>
        </p:nvSpPr>
        <p:spPr>
          <a:xfrm>
            <a:off x="4853749" y="1136400"/>
            <a:ext cx="3183901" cy="18093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277" name="Body Level One…"/>
          <p:cNvSpPr txBox="1">
            <a:spLocks noGrp="1"/>
          </p:cNvSpPr>
          <p:nvPr>
            <p:ph type="body" sz="quarter" idx="1"/>
          </p:nvPr>
        </p:nvSpPr>
        <p:spPr>
          <a:xfrm>
            <a:off x="4853749" y="2991224"/>
            <a:ext cx="3183901" cy="1011001"/>
          </a:xfrm>
          <a:prstGeom prst="rect">
            <a:avLst/>
          </a:prstGeom>
        </p:spPr>
        <p:txBody>
          <a:bodyPr lIns="91424" tIns="91424" rIns="91424" bIns="91424"/>
          <a:lstStyle>
            <a:lvl1pPr marL="342900" indent="-228600">
              <a:buClrTx/>
              <a:buSzTx/>
              <a:buFontTx/>
              <a:buNone/>
              <a:defRPr>
                <a:solidFill>
                  <a:srgbClr val="2A284C"/>
                </a:solidFill>
                <a:latin typeface="Roboto Regular"/>
                <a:ea typeface="Roboto Regular"/>
                <a:cs typeface="Roboto Regular"/>
                <a:sym typeface="Roboto Regular"/>
              </a:defRPr>
            </a:lvl1pPr>
            <a:lvl2pPr marL="342900" indent="254000">
              <a:buClrTx/>
              <a:buSzTx/>
              <a:buFontTx/>
              <a:buNone/>
              <a:defRPr>
                <a:solidFill>
                  <a:srgbClr val="2A284C"/>
                </a:solidFill>
                <a:latin typeface="Roboto Regular"/>
                <a:ea typeface="Roboto Regular"/>
                <a:cs typeface="Roboto Regular"/>
                <a:sym typeface="Roboto Regular"/>
              </a:defRPr>
            </a:lvl2pPr>
            <a:lvl3pPr marL="342900" indent="711200">
              <a:buClrTx/>
              <a:buSzTx/>
              <a:buFontTx/>
              <a:buNone/>
              <a:defRPr>
                <a:solidFill>
                  <a:srgbClr val="2A284C"/>
                </a:solidFill>
                <a:latin typeface="Roboto Regular"/>
                <a:ea typeface="Roboto Regular"/>
                <a:cs typeface="Roboto Regular"/>
                <a:sym typeface="Roboto Regular"/>
              </a:defRPr>
            </a:lvl3pPr>
            <a:lvl4pPr marL="342900" indent="1168400">
              <a:buClrTx/>
              <a:buSzTx/>
              <a:buFontTx/>
              <a:buNone/>
              <a:defRPr>
                <a:solidFill>
                  <a:srgbClr val="2A284C"/>
                </a:solidFill>
                <a:latin typeface="Roboto Regular"/>
                <a:ea typeface="Roboto Regular"/>
                <a:cs typeface="Roboto Regular"/>
                <a:sym typeface="Roboto Regular"/>
              </a:defRPr>
            </a:lvl4pPr>
            <a:lvl5pPr marL="342900" indent="1625600">
              <a:buClrTx/>
              <a:buSzTx/>
              <a:buFontTx/>
              <a:buNone/>
              <a:defRPr>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grpSp>
        <p:nvGrpSpPr>
          <p:cNvPr id="1286" name="Google Shape;2189;p133"/>
          <p:cNvGrpSpPr/>
          <p:nvPr/>
        </p:nvGrpSpPr>
        <p:grpSpPr>
          <a:xfrm>
            <a:off x="6794234" y="462280"/>
            <a:ext cx="2083312" cy="4218937"/>
            <a:chOff x="0" y="0"/>
            <a:chExt cx="2083311" cy="4218936"/>
          </a:xfrm>
        </p:grpSpPr>
        <p:grpSp>
          <p:nvGrpSpPr>
            <p:cNvPr id="1281" name="Google Shape;2190;p133"/>
            <p:cNvGrpSpPr/>
            <p:nvPr/>
          </p:nvGrpSpPr>
          <p:grpSpPr>
            <a:xfrm>
              <a:off x="0" y="-1"/>
              <a:ext cx="771987" cy="183911"/>
              <a:chOff x="0" y="0"/>
              <a:chExt cx="771986" cy="183909"/>
            </a:xfrm>
          </p:grpSpPr>
          <p:sp>
            <p:nvSpPr>
              <p:cNvPr id="1278" name="Google Shape;2191;p133"/>
              <p:cNvSpPr/>
              <p:nvPr/>
            </p:nvSpPr>
            <p:spPr>
              <a:xfrm flipH="1">
                <a:off x="288615" y="58602"/>
                <a:ext cx="483372"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79" name="Google Shape;2192;p133"/>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80" name="Google Shape;2193;p133"/>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284" name="Google Shape;2194;p133"/>
            <p:cNvGrpSpPr/>
            <p:nvPr/>
          </p:nvGrpSpPr>
          <p:grpSpPr>
            <a:xfrm>
              <a:off x="81892" y="4093748"/>
              <a:ext cx="608861" cy="125189"/>
              <a:chOff x="0" y="0"/>
              <a:chExt cx="608860" cy="125187"/>
            </a:xfrm>
          </p:grpSpPr>
          <p:sp>
            <p:nvSpPr>
              <p:cNvPr id="1282" name="Google Shape;2195;p133"/>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283" name="Google Shape;2196;p133"/>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85" name="Google Shape;2197;p133"/>
            <p:cNvSpPr/>
            <p:nvPr/>
          </p:nvSpPr>
          <p:spPr>
            <a:xfrm flipH="1">
              <a:off x="1600935" y="2107570"/>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2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Thanks">
    <p:bg>
      <p:bgPr>
        <a:solidFill>
          <a:srgbClr val="E4E6F4"/>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719999" y="1376350"/>
            <a:ext cx="2965501" cy="972901"/>
          </a:xfrm>
          <a:prstGeom prst="rect">
            <a:avLst/>
          </a:prstGeom>
        </p:spPr>
        <p:txBody>
          <a:bodyPr lIns="91424" tIns="91424" rIns="91424" bIns="91424"/>
          <a:lstStyle>
            <a:lvl1pPr>
              <a:defRPr sz="5000">
                <a:solidFill>
                  <a:srgbClr val="2A284C"/>
                </a:solidFill>
                <a:latin typeface="Oswald"/>
                <a:ea typeface="Oswald"/>
                <a:cs typeface="Oswald"/>
                <a:sym typeface="Oswald"/>
              </a:defRPr>
            </a:lvl1pPr>
          </a:lstStyle>
          <a:p>
            <a:r>
              <a:t>Title Text</a:t>
            </a:r>
          </a:p>
        </p:txBody>
      </p:sp>
      <p:grpSp>
        <p:nvGrpSpPr>
          <p:cNvPr id="1297" name="Google Shape;2200;p134"/>
          <p:cNvGrpSpPr/>
          <p:nvPr/>
        </p:nvGrpSpPr>
        <p:grpSpPr>
          <a:xfrm>
            <a:off x="4958521" y="73875"/>
            <a:ext cx="6397343" cy="4995861"/>
            <a:chOff x="0" y="0"/>
            <a:chExt cx="6397341" cy="4995859"/>
          </a:xfrm>
        </p:grpSpPr>
        <p:sp>
          <p:nvSpPr>
            <p:cNvPr id="1295" name="Google Shape;2201;p134"/>
            <p:cNvSpPr/>
            <p:nvPr/>
          </p:nvSpPr>
          <p:spPr>
            <a:xfrm>
              <a:off x="-1" y="0"/>
              <a:ext cx="1324585" cy="1537698"/>
            </a:xfrm>
            <a:custGeom>
              <a:avLst/>
              <a:gdLst/>
              <a:ahLst/>
              <a:cxnLst>
                <a:cxn ang="0">
                  <a:pos x="wd2" y="hd2"/>
                </a:cxn>
                <a:cxn ang="5400000">
                  <a:pos x="wd2" y="hd2"/>
                </a:cxn>
                <a:cxn ang="10800000">
                  <a:pos x="wd2" y="hd2"/>
                </a:cxn>
                <a:cxn ang="16200000">
                  <a:pos x="wd2" y="hd2"/>
                </a:cxn>
              </a:cxnLst>
              <a:rect l="0" t="0" r="r" b="b"/>
              <a:pathLst>
                <a:path w="21219" h="21600" extrusionOk="0">
                  <a:moveTo>
                    <a:pt x="7982" y="0"/>
                  </a:moveTo>
                  <a:cubicBezTo>
                    <a:pt x="7566" y="0"/>
                    <a:pt x="7155" y="49"/>
                    <a:pt x="6762" y="190"/>
                  </a:cubicBezTo>
                  <a:cubicBezTo>
                    <a:pt x="4843" y="883"/>
                    <a:pt x="5407" y="2542"/>
                    <a:pt x="4164" y="3532"/>
                  </a:cubicBezTo>
                  <a:cubicBezTo>
                    <a:pt x="3120" y="4374"/>
                    <a:pt x="1116" y="3706"/>
                    <a:pt x="240" y="4869"/>
                  </a:cubicBezTo>
                  <a:cubicBezTo>
                    <a:pt x="-381" y="5686"/>
                    <a:pt x="297" y="6800"/>
                    <a:pt x="1200" y="7395"/>
                  </a:cubicBezTo>
                  <a:cubicBezTo>
                    <a:pt x="2075" y="7989"/>
                    <a:pt x="3205" y="8311"/>
                    <a:pt x="3883" y="9104"/>
                  </a:cubicBezTo>
                  <a:cubicBezTo>
                    <a:pt x="5012" y="10316"/>
                    <a:pt x="4701" y="12124"/>
                    <a:pt x="4080" y="13585"/>
                  </a:cubicBezTo>
                  <a:cubicBezTo>
                    <a:pt x="3459" y="15070"/>
                    <a:pt x="2583" y="16556"/>
                    <a:pt x="2809" y="18116"/>
                  </a:cubicBezTo>
                  <a:cubicBezTo>
                    <a:pt x="2923" y="18858"/>
                    <a:pt x="3233" y="19551"/>
                    <a:pt x="3685" y="20170"/>
                  </a:cubicBezTo>
                  <a:cubicBezTo>
                    <a:pt x="4137" y="20789"/>
                    <a:pt x="4701" y="21384"/>
                    <a:pt x="5521" y="21557"/>
                  </a:cubicBezTo>
                  <a:cubicBezTo>
                    <a:pt x="5670" y="21586"/>
                    <a:pt x="5819" y="21600"/>
                    <a:pt x="5968" y="21600"/>
                  </a:cubicBezTo>
                  <a:cubicBezTo>
                    <a:pt x="6831" y="21600"/>
                    <a:pt x="7665" y="21144"/>
                    <a:pt x="8316" y="20617"/>
                  </a:cubicBezTo>
                  <a:cubicBezTo>
                    <a:pt x="9078" y="19997"/>
                    <a:pt x="9755" y="19255"/>
                    <a:pt x="10687" y="18858"/>
                  </a:cubicBezTo>
                  <a:cubicBezTo>
                    <a:pt x="12043" y="18264"/>
                    <a:pt x="13765" y="18487"/>
                    <a:pt x="14923" y="17670"/>
                  </a:cubicBezTo>
                  <a:cubicBezTo>
                    <a:pt x="16363" y="16654"/>
                    <a:pt x="16165" y="14724"/>
                    <a:pt x="16560" y="13139"/>
                  </a:cubicBezTo>
                  <a:cubicBezTo>
                    <a:pt x="17238" y="10465"/>
                    <a:pt x="19864" y="8485"/>
                    <a:pt x="20880" y="5909"/>
                  </a:cubicBezTo>
                  <a:cubicBezTo>
                    <a:pt x="21106" y="5414"/>
                    <a:pt x="21219" y="4894"/>
                    <a:pt x="21219" y="4350"/>
                  </a:cubicBezTo>
                  <a:cubicBezTo>
                    <a:pt x="21162" y="2616"/>
                    <a:pt x="19496" y="1180"/>
                    <a:pt x="17661" y="611"/>
                  </a:cubicBezTo>
                  <a:cubicBezTo>
                    <a:pt x="16591" y="290"/>
                    <a:pt x="15521" y="213"/>
                    <a:pt x="14447" y="213"/>
                  </a:cubicBezTo>
                  <a:cubicBezTo>
                    <a:pt x="13453" y="213"/>
                    <a:pt x="12456" y="279"/>
                    <a:pt x="11456" y="279"/>
                  </a:cubicBezTo>
                  <a:cubicBezTo>
                    <a:pt x="11199" y="279"/>
                    <a:pt x="10944" y="275"/>
                    <a:pt x="10687" y="264"/>
                  </a:cubicBezTo>
                  <a:cubicBezTo>
                    <a:pt x="9819" y="230"/>
                    <a:pt x="8884" y="0"/>
                    <a:pt x="7982"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sp>
          <p:nvSpPr>
            <p:cNvPr id="1296" name="Google Shape;2202;p134"/>
            <p:cNvSpPr/>
            <p:nvPr/>
          </p:nvSpPr>
          <p:spPr>
            <a:xfrm>
              <a:off x="1030565" y="341658"/>
              <a:ext cx="5366777" cy="4654202"/>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cap="flat">
              <a:noFill/>
              <a:miter lim="400000"/>
            </a:ln>
            <a:effectLst/>
          </p:spPr>
          <p:txBody>
            <a:bodyPr wrap="square" lIns="45719" tIns="45719" rIns="45719" bIns="45719" numCol="1" anchor="ctr">
              <a:noAutofit/>
            </a:bodyPr>
            <a:lstStyle/>
            <a:p>
              <a:endParaRPr/>
            </a:p>
          </p:txBody>
        </p:sp>
      </p:grpSp>
      <p:sp>
        <p:nvSpPr>
          <p:cNvPr id="1298" name="Body Level One…"/>
          <p:cNvSpPr txBox="1">
            <a:spLocks noGrp="1"/>
          </p:cNvSpPr>
          <p:nvPr>
            <p:ph type="body" sz="quarter" idx="1"/>
          </p:nvPr>
        </p:nvSpPr>
        <p:spPr>
          <a:xfrm>
            <a:off x="719999" y="2318399"/>
            <a:ext cx="2965501" cy="1206301"/>
          </a:xfrm>
          <a:prstGeom prst="rect">
            <a:avLst/>
          </a:prstGeom>
        </p:spPr>
        <p:txBody>
          <a:bodyPr lIns="91424" tIns="91424" rIns="91424" bIns="91424"/>
          <a:lstStyle>
            <a:lvl1pPr marL="342900" indent="-228600">
              <a:buClrTx/>
              <a:buSzTx/>
              <a:buFontTx/>
              <a:buNone/>
              <a:defRPr sz="1600">
                <a:solidFill>
                  <a:srgbClr val="2A284C"/>
                </a:solidFill>
                <a:latin typeface="Roboto Regular"/>
                <a:ea typeface="Roboto Regular"/>
                <a:cs typeface="Roboto Regular"/>
                <a:sym typeface="Roboto Regular"/>
              </a:defRPr>
            </a:lvl1pPr>
            <a:lvl2pPr marL="342900" indent="254000">
              <a:buClrTx/>
              <a:buSzTx/>
              <a:buFontTx/>
              <a:buNone/>
              <a:defRPr sz="1600">
                <a:solidFill>
                  <a:srgbClr val="2A284C"/>
                </a:solidFill>
                <a:latin typeface="Roboto Regular"/>
                <a:ea typeface="Roboto Regular"/>
                <a:cs typeface="Roboto Regular"/>
                <a:sym typeface="Roboto Regular"/>
              </a:defRPr>
            </a:lvl2pPr>
            <a:lvl3pPr marL="342900" indent="711200">
              <a:buClrTx/>
              <a:buSzTx/>
              <a:buFontTx/>
              <a:buNone/>
              <a:defRPr sz="1600">
                <a:solidFill>
                  <a:srgbClr val="2A284C"/>
                </a:solidFill>
                <a:latin typeface="Roboto Regular"/>
                <a:ea typeface="Roboto Regular"/>
                <a:cs typeface="Roboto Regular"/>
                <a:sym typeface="Roboto Regular"/>
              </a:defRPr>
            </a:lvl3pPr>
            <a:lvl4pPr marL="342900" indent="1168400">
              <a:buClrTx/>
              <a:buSzTx/>
              <a:buFontTx/>
              <a:buNone/>
              <a:defRPr sz="1600">
                <a:solidFill>
                  <a:srgbClr val="2A284C"/>
                </a:solidFill>
                <a:latin typeface="Roboto Regular"/>
                <a:ea typeface="Roboto Regular"/>
                <a:cs typeface="Roboto Regular"/>
                <a:sym typeface="Roboto Regular"/>
              </a:defRPr>
            </a:lvl4pPr>
            <a:lvl5pPr marL="342900" indent="1625600">
              <a:buClrTx/>
              <a:buSzTx/>
              <a:buFontTx/>
              <a:buNone/>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299" name="Google Shape;2204;p134"/>
          <p:cNvSpPr txBox="1"/>
          <p:nvPr/>
        </p:nvSpPr>
        <p:spPr>
          <a:xfrm>
            <a:off x="719999" y="3571133"/>
            <a:ext cx="3401702" cy="7924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spcBef>
                <a:spcPts val="300"/>
              </a:spcBef>
              <a:defRPr sz="1200">
                <a:solidFill>
                  <a:srgbClr val="2A284C"/>
                </a:solidFill>
                <a:latin typeface="Roboto Regular"/>
                <a:ea typeface="Roboto Regular"/>
                <a:cs typeface="Roboto Regular"/>
                <a:sym typeface="Roboto Regular"/>
              </a:defRPr>
            </a:pPr>
            <a:r>
              <a:t>CREDITS: This presentation template was created by </a:t>
            </a:r>
            <a:r>
              <a:rPr u="sng">
                <a:solidFill>
                  <a:srgbClr val="0000FF"/>
                </a:solidFill>
                <a:uFill>
                  <a:solidFill>
                    <a:srgbClr val="0000FF"/>
                  </a:solidFill>
                </a:uFill>
                <a:hlinkClick r:id="rId2"/>
              </a:rPr>
              <a:t>Slidesgo</a:t>
            </a:r>
            <a:r>
              <a:t>, including icons by </a:t>
            </a:r>
            <a:r>
              <a:rPr u="sng">
                <a:solidFill>
                  <a:srgbClr val="0000FF"/>
                </a:solidFill>
                <a:uFill>
                  <a:solidFill>
                    <a:srgbClr val="0000FF"/>
                  </a:solidFill>
                </a:uFill>
                <a:hlinkClick r:id="rId3"/>
              </a:rPr>
              <a:t>Flaticon</a:t>
            </a:r>
            <a:r>
              <a:t>, and infographics &amp; images by </a:t>
            </a:r>
            <a:r>
              <a:rPr u="sng">
                <a:solidFill>
                  <a:srgbClr val="0000FF"/>
                </a:solidFill>
                <a:uFill>
                  <a:solidFill>
                    <a:srgbClr val="0000FF"/>
                  </a:solidFill>
                </a:uFill>
                <a:hlinkClick r:id="rId4"/>
              </a:rPr>
              <a:t>Freepik</a:t>
            </a:r>
          </a:p>
        </p:txBody>
      </p:sp>
      <p:grpSp>
        <p:nvGrpSpPr>
          <p:cNvPr id="1308" name="Google Shape;2205;p134"/>
          <p:cNvGrpSpPr/>
          <p:nvPr/>
        </p:nvGrpSpPr>
        <p:grpSpPr>
          <a:xfrm>
            <a:off x="4100229" y="542055"/>
            <a:ext cx="4782043" cy="3802311"/>
            <a:chOff x="0" y="0"/>
            <a:chExt cx="4782042" cy="3802309"/>
          </a:xfrm>
        </p:grpSpPr>
        <p:grpSp>
          <p:nvGrpSpPr>
            <p:cNvPr id="1303" name="Google Shape;2206;p134"/>
            <p:cNvGrpSpPr/>
            <p:nvPr/>
          </p:nvGrpSpPr>
          <p:grpSpPr>
            <a:xfrm>
              <a:off x="-1" y="1819339"/>
              <a:ext cx="952785" cy="226345"/>
              <a:chOff x="0" y="0"/>
              <a:chExt cx="952783" cy="226343"/>
            </a:xfrm>
          </p:grpSpPr>
          <p:sp>
            <p:nvSpPr>
              <p:cNvPr id="1300" name="Google Shape;2207;p13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01" name="Google Shape;2208;p13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02" name="Google Shape;2209;p13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04" name="Google Shape;2210;p134"/>
            <p:cNvSpPr/>
            <p:nvPr/>
          </p:nvSpPr>
          <p:spPr>
            <a:xfrm>
              <a:off x="4299666" y="3739715"/>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07" name="Google Shape;2211;p134"/>
            <p:cNvGrpSpPr/>
            <p:nvPr/>
          </p:nvGrpSpPr>
          <p:grpSpPr>
            <a:xfrm>
              <a:off x="3111062" y="0"/>
              <a:ext cx="504018" cy="125348"/>
              <a:chOff x="0" y="0"/>
              <a:chExt cx="504016" cy="125347"/>
            </a:xfrm>
          </p:grpSpPr>
          <p:sp>
            <p:nvSpPr>
              <p:cNvPr id="1305" name="Google Shape;2212;p13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06" name="Google Shape;2213;p13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3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Quote">
    <p:bg>
      <p:bgPr>
        <a:solidFill>
          <a:srgbClr val="E4E6F4"/>
        </a:solidFill>
        <a:effectLst/>
      </p:bgPr>
    </p:bg>
    <p:spTree>
      <p:nvGrpSpPr>
        <p:cNvPr id="1" name=""/>
        <p:cNvGrpSpPr/>
        <p:nvPr/>
      </p:nvGrpSpPr>
      <p:grpSpPr>
        <a:xfrm>
          <a:off x="0" y="0"/>
          <a:ext cx="0" cy="0"/>
          <a:chOff x="0" y="0"/>
          <a:chExt cx="0" cy="0"/>
        </a:xfrm>
      </p:grpSpPr>
      <p:grpSp>
        <p:nvGrpSpPr>
          <p:cNvPr id="1325" name="Google Shape;2215;p135"/>
          <p:cNvGrpSpPr/>
          <p:nvPr/>
        </p:nvGrpSpPr>
        <p:grpSpPr>
          <a:xfrm>
            <a:off x="322088" y="448042"/>
            <a:ext cx="8088918" cy="3985280"/>
            <a:chOff x="0" y="0"/>
            <a:chExt cx="8088917" cy="3985278"/>
          </a:xfrm>
        </p:grpSpPr>
        <p:grpSp>
          <p:nvGrpSpPr>
            <p:cNvPr id="1319" name="Google Shape;2216;p135"/>
            <p:cNvGrpSpPr/>
            <p:nvPr/>
          </p:nvGrpSpPr>
          <p:grpSpPr>
            <a:xfrm>
              <a:off x="7136134" y="3625432"/>
              <a:ext cx="952784" cy="226345"/>
              <a:chOff x="0" y="0"/>
              <a:chExt cx="952783" cy="226343"/>
            </a:xfrm>
          </p:grpSpPr>
          <p:sp>
            <p:nvSpPr>
              <p:cNvPr id="1316" name="Google Shape;2217;p135"/>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17" name="Google Shape;2218;p135"/>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18" name="Google Shape;2219;p135"/>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23" name="Google Shape;2220;p135"/>
            <p:cNvGrpSpPr/>
            <p:nvPr/>
          </p:nvGrpSpPr>
          <p:grpSpPr>
            <a:xfrm>
              <a:off x="6863324" y="-1"/>
              <a:ext cx="771988" cy="183911"/>
              <a:chOff x="0" y="0"/>
              <a:chExt cx="771986" cy="183909"/>
            </a:xfrm>
          </p:grpSpPr>
          <p:sp>
            <p:nvSpPr>
              <p:cNvPr id="1320" name="Google Shape;2221;p135"/>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21" name="Google Shape;2222;p135"/>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22" name="Google Shape;2223;p135"/>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24" name="Google Shape;2224;p135"/>
            <p:cNvSpPr/>
            <p:nvPr/>
          </p:nvSpPr>
          <p:spPr>
            <a:xfrm>
              <a:off x="-1" y="3922684"/>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26" name="Title Text"/>
          <p:cNvSpPr txBox="1">
            <a:spLocks noGrp="1"/>
          </p:cNvSpPr>
          <p:nvPr>
            <p:ph type="title"/>
          </p:nvPr>
        </p:nvSpPr>
        <p:spPr>
          <a:xfrm>
            <a:off x="4572000" y="3368225"/>
            <a:ext cx="3539400" cy="402301"/>
          </a:xfrm>
          <a:prstGeom prst="rect">
            <a:avLst/>
          </a:prstGeom>
        </p:spPr>
        <p:txBody>
          <a:bodyPr lIns="91424" tIns="91424" rIns="91424" bIns="91424" anchor="t"/>
          <a:lstStyle>
            <a:lvl1pPr>
              <a:defRPr sz="1800" b="0">
                <a:solidFill>
                  <a:srgbClr val="2A284C"/>
                </a:solidFill>
                <a:latin typeface="Roboto Regular"/>
                <a:ea typeface="Roboto Regular"/>
                <a:cs typeface="Roboto Regular"/>
                <a:sym typeface="Roboto Regular"/>
              </a:defRPr>
            </a:lvl1pPr>
          </a:lstStyle>
          <a:p>
            <a:r>
              <a:t>Title Text</a:t>
            </a:r>
          </a:p>
        </p:txBody>
      </p:sp>
      <p:sp>
        <p:nvSpPr>
          <p:cNvPr id="1327" name="Body Level One…"/>
          <p:cNvSpPr txBox="1">
            <a:spLocks noGrp="1"/>
          </p:cNvSpPr>
          <p:nvPr>
            <p:ph type="body" sz="quarter" idx="1"/>
          </p:nvPr>
        </p:nvSpPr>
        <p:spPr>
          <a:xfrm>
            <a:off x="4572000" y="1316399"/>
            <a:ext cx="3539400" cy="1985701"/>
          </a:xfrm>
          <a:prstGeom prst="rect">
            <a:avLst/>
          </a:prstGeom>
        </p:spPr>
        <p:txBody>
          <a:bodyPr lIns="91424" tIns="91424" rIns="91424" bIns="91424"/>
          <a:lstStyle>
            <a:lvl1pPr marL="342900" indent="-228600">
              <a:buClrTx/>
              <a:buSzTx/>
              <a:buFontTx/>
              <a:buNone/>
              <a:defRPr sz="2400" b="1">
                <a:solidFill>
                  <a:srgbClr val="2A284C"/>
                </a:solidFill>
                <a:latin typeface="Oswald"/>
                <a:ea typeface="Oswald"/>
                <a:cs typeface="Oswald"/>
                <a:sym typeface="Oswald"/>
              </a:defRPr>
            </a:lvl1pPr>
            <a:lvl2pPr marL="342900" indent="254000">
              <a:buClrTx/>
              <a:buSzTx/>
              <a:buFontTx/>
              <a:buNone/>
              <a:defRPr sz="2400" b="1">
                <a:solidFill>
                  <a:srgbClr val="2A284C"/>
                </a:solidFill>
                <a:latin typeface="Oswald"/>
                <a:ea typeface="Oswald"/>
                <a:cs typeface="Oswald"/>
                <a:sym typeface="Oswald"/>
              </a:defRPr>
            </a:lvl2pPr>
            <a:lvl3pPr marL="342900" indent="711200">
              <a:buClrTx/>
              <a:buSzTx/>
              <a:buFontTx/>
              <a:buNone/>
              <a:defRPr sz="2400" b="1">
                <a:solidFill>
                  <a:srgbClr val="2A284C"/>
                </a:solidFill>
                <a:latin typeface="Oswald"/>
                <a:ea typeface="Oswald"/>
                <a:cs typeface="Oswald"/>
                <a:sym typeface="Oswald"/>
              </a:defRPr>
            </a:lvl3pPr>
            <a:lvl4pPr marL="342900" indent="1168400">
              <a:buClrTx/>
              <a:buSzTx/>
              <a:buFontTx/>
              <a:buNone/>
              <a:defRPr sz="2400" b="1">
                <a:solidFill>
                  <a:srgbClr val="2A284C"/>
                </a:solidFill>
                <a:latin typeface="Oswald"/>
                <a:ea typeface="Oswald"/>
                <a:cs typeface="Oswald"/>
                <a:sym typeface="Oswald"/>
              </a:defRPr>
            </a:lvl4pPr>
            <a:lvl5pPr marL="342900" indent="1625600">
              <a:buClrTx/>
              <a:buSzTx/>
              <a:buFontTx/>
              <a:buNone/>
              <a:defRPr sz="24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328" name="Google Shape;2227;p135"/>
          <p:cNvSpPr/>
          <p:nvPr/>
        </p:nvSpPr>
        <p:spPr>
          <a:xfrm>
            <a:off x="-4285988" y="-1547862"/>
            <a:ext cx="9500790" cy="8239318"/>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sp>
        <p:nvSpPr>
          <p:cNvPr id="13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Title and two columns 2">
    <p:bg>
      <p:bgPr>
        <a:solidFill>
          <a:srgbClr val="E4E6F4"/>
        </a:solidFill>
        <a:effectLst/>
      </p:bgPr>
    </p:bg>
    <p:spTree>
      <p:nvGrpSpPr>
        <p:cNvPr id="1" name=""/>
        <p:cNvGrpSpPr/>
        <p:nvPr/>
      </p:nvGrpSpPr>
      <p:grpSpPr>
        <a:xfrm>
          <a:off x="0" y="0"/>
          <a:ext cx="0" cy="0"/>
          <a:chOff x="0" y="0"/>
          <a:chExt cx="0" cy="0"/>
        </a:xfrm>
      </p:grpSpPr>
      <p:sp>
        <p:nvSpPr>
          <p:cNvPr id="1336" name="xx%"/>
          <p:cNvSpPr txBox="1">
            <a:spLocks noGrp="1"/>
          </p:cNvSpPr>
          <p:nvPr>
            <p:ph type="title" hasCustomPrompt="1"/>
          </p:nvPr>
        </p:nvSpPr>
        <p:spPr>
          <a:xfrm>
            <a:off x="2207936" y="1892250"/>
            <a:ext cx="885901" cy="650400"/>
          </a:xfrm>
          <a:prstGeom prst="rect">
            <a:avLst/>
          </a:prstGeom>
        </p:spPr>
        <p:txBody>
          <a:bodyPr lIns="91424" tIns="91424" rIns="91424" bIns="91424"/>
          <a:lstStyle>
            <a:lvl1pPr algn="ctr">
              <a:defRPr sz="4800">
                <a:solidFill>
                  <a:srgbClr val="2A284C"/>
                </a:solidFill>
                <a:latin typeface="Oswald"/>
                <a:ea typeface="Oswald"/>
                <a:cs typeface="Oswald"/>
                <a:sym typeface="Oswald"/>
              </a:defRPr>
            </a:lvl1pPr>
          </a:lstStyle>
          <a:p>
            <a:r>
              <a:t>xx%</a:t>
            </a:r>
          </a:p>
        </p:txBody>
      </p:sp>
      <p:sp>
        <p:nvSpPr>
          <p:cNvPr id="1337" name="Body Level One…"/>
          <p:cNvSpPr txBox="1">
            <a:spLocks noGrp="1"/>
          </p:cNvSpPr>
          <p:nvPr>
            <p:ph type="body" sz="quarter" idx="1"/>
          </p:nvPr>
        </p:nvSpPr>
        <p:spPr>
          <a:xfrm>
            <a:off x="1393887" y="2881725"/>
            <a:ext cx="2514001" cy="345901"/>
          </a:xfrm>
          <a:prstGeom prst="rect">
            <a:avLst/>
          </a:prstGeom>
        </p:spPr>
        <p:txBody>
          <a:bodyPr lIns="91424" tIns="91424" rIns="91424" bIns="91424" anchor="ctr"/>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grpSp>
        <p:nvGrpSpPr>
          <p:cNvPr id="1353" name="Google Shape;2236;p136"/>
          <p:cNvGrpSpPr/>
          <p:nvPr/>
        </p:nvGrpSpPr>
        <p:grpSpPr>
          <a:xfrm>
            <a:off x="260793" y="341908"/>
            <a:ext cx="8620118" cy="4459643"/>
            <a:chOff x="0" y="0"/>
            <a:chExt cx="8620117" cy="4459643"/>
          </a:xfrm>
        </p:grpSpPr>
        <p:grpSp>
          <p:nvGrpSpPr>
            <p:cNvPr id="1341" name="Google Shape;2237;p136"/>
            <p:cNvGrpSpPr/>
            <p:nvPr/>
          </p:nvGrpSpPr>
          <p:grpSpPr>
            <a:xfrm>
              <a:off x="7667334" y="1136750"/>
              <a:ext cx="952784" cy="226345"/>
              <a:chOff x="0" y="0"/>
              <a:chExt cx="952783" cy="226343"/>
            </a:xfrm>
          </p:grpSpPr>
          <p:sp>
            <p:nvSpPr>
              <p:cNvPr id="1338" name="Google Shape;2238;p136"/>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39" name="Google Shape;2239;p136"/>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0" name="Google Shape;2240;p136"/>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45" name="Google Shape;2241;p136"/>
            <p:cNvGrpSpPr/>
            <p:nvPr/>
          </p:nvGrpSpPr>
          <p:grpSpPr>
            <a:xfrm>
              <a:off x="0" y="3587355"/>
              <a:ext cx="771987" cy="183911"/>
              <a:chOff x="0" y="0"/>
              <a:chExt cx="771986" cy="183909"/>
            </a:xfrm>
          </p:grpSpPr>
          <p:sp>
            <p:nvSpPr>
              <p:cNvPr id="1342" name="Google Shape;2242;p136"/>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3" name="Google Shape;2243;p136"/>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4" name="Google Shape;2244;p136"/>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48" name="Google Shape;2245;p136"/>
            <p:cNvGrpSpPr/>
            <p:nvPr/>
          </p:nvGrpSpPr>
          <p:grpSpPr>
            <a:xfrm>
              <a:off x="7839471" y="4334455"/>
              <a:ext cx="608861" cy="125189"/>
              <a:chOff x="0" y="0"/>
              <a:chExt cx="608860" cy="125187"/>
            </a:xfrm>
          </p:grpSpPr>
          <p:sp>
            <p:nvSpPr>
              <p:cNvPr id="1346" name="Google Shape;2246;p136"/>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47" name="Google Shape;2247;p136"/>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49" name="Google Shape;2248;p136"/>
            <p:cNvSpPr/>
            <p:nvPr/>
          </p:nvSpPr>
          <p:spPr>
            <a:xfrm>
              <a:off x="620550" y="1920914"/>
              <a:ext cx="482377"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52" name="Google Shape;2249;p136"/>
            <p:cNvGrpSpPr/>
            <p:nvPr/>
          </p:nvGrpSpPr>
          <p:grpSpPr>
            <a:xfrm>
              <a:off x="7292097" y="0"/>
              <a:ext cx="504018" cy="125348"/>
              <a:chOff x="0" y="0"/>
              <a:chExt cx="504016" cy="125347"/>
            </a:xfrm>
          </p:grpSpPr>
          <p:sp>
            <p:nvSpPr>
              <p:cNvPr id="1350" name="Google Shape;2250;p136"/>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51" name="Google Shape;2251;p136"/>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3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Blank with footer: black">
    <p:bg>
      <p:bgPr>
        <a:solidFill>
          <a:srgbClr val="252626"/>
        </a:solidFill>
        <a:effectLst/>
      </p:bgPr>
    </p:bg>
    <p:spTree>
      <p:nvGrpSpPr>
        <p:cNvPr id="1" name=""/>
        <p:cNvGrpSpPr/>
        <p:nvPr/>
      </p:nvGrpSpPr>
      <p:grpSpPr>
        <a:xfrm>
          <a:off x="0" y="0"/>
          <a:ext cx="0" cy="0"/>
          <a:chOff x="0" y="0"/>
          <a:chExt cx="0" cy="0"/>
        </a:xfrm>
      </p:grpSpPr>
      <p:sp>
        <p:nvSpPr>
          <p:cNvPr id="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itle and five columns">
    <p:bg>
      <p:bgPr>
        <a:solidFill>
          <a:srgbClr val="E4E6F4"/>
        </a:solidFill>
        <a:effectLst/>
      </p:bgPr>
    </p:bg>
    <p:spTree>
      <p:nvGrpSpPr>
        <p:cNvPr id="1" name=""/>
        <p:cNvGrpSpPr/>
        <p:nvPr/>
      </p:nvGrpSpPr>
      <p:grpSpPr>
        <a:xfrm>
          <a:off x="0" y="0"/>
          <a:ext cx="0" cy="0"/>
          <a:chOff x="0" y="0"/>
          <a:chExt cx="0" cy="0"/>
        </a:xfrm>
      </p:grpSpPr>
      <p:sp>
        <p:nvSpPr>
          <p:cNvPr id="1361" name="Body Level One…"/>
          <p:cNvSpPr txBox="1">
            <a:spLocks noGrp="1"/>
          </p:cNvSpPr>
          <p:nvPr>
            <p:ph type="body" sz="quarter" idx="1"/>
          </p:nvPr>
        </p:nvSpPr>
        <p:spPr>
          <a:xfrm>
            <a:off x="770550" y="3120436"/>
            <a:ext cx="2181301" cy="371401"/>
          </a:xfrm>
          <a:prstGeom prst="rect">
            <a:avLst/>
          </a:prstGeom>
        </p:spPr>
        <p:txBody>
          <a:bodyPr lIns="91424" tIns="91424" rIns="91424" bIns="91424"/>
          <a:lstStyle>
            <a:lvl1pPr marL="342900" indent="-228600" algn="ctr">
              <a:buClrTx/>
              <a:buSzTx/>
              <a:buFontTx/>
              <a:buNone/>
              <a:defRPr sz="2000" b="1">
                <a:solidFill>
                  <a:srgbClr val="2A284C"/>
                </a:solidFill>
                <a:latin typeface="Oswald"/>
                <a:ea typeface="Oswald"/>
                <a:cs typeface="Oswald"/>
                <a:sym typeface="Oswald"/>
              </a:defRPr>
            </a:lvl1pPr>
            <a:lvl2pPr marL="342900" indent="254000" algn="ctr">
              <a:buClrTx/>
              <a:buSzTx/>
              <a:buFontTx/>
              <a:buNone/>
              <a:defRPr sz="2000" b="1">
                <a:solidFill>
                  <a:srgbClr val="2A284C"/>
                </a:solidFill>
                <a:latin typeface="Oswald"/>
                <a:ea typeface="Oswald"/>
                <a:cs typeface="Oswald"/>
                <a:sym typeface="Oswald"/>
              </a:defRPr>
            </a:lvl2pPr>
            <a:lvl3pPr marL="342900" indent="711200" algn="ctr">
              <a:buClrTx/>
              <a:buSzTx/>
              <a:buFontTx/>
              <a:buNone/>
              <a:defRPr sz="2000" b="1">
                <a:solidFill>
                  <a:srgbClr val="2A284C"/>
                </a:solidFill>
                <a:latin typeface="Oswald"/>
                <a:ea typeface="Oswald"/>
                <a:cs typeface="Oswald"/>
                <a:sym typeface="Oswald"/>
              </a:defRPr>
            </a:lvl3pPr>
            <a:lvl4pPr marL="342900" indent="1168400" algn="ctr">
              <a:buClrTx/>
              <a:buSzTx/>
              <a:buFontTx/>
              <a:buNone/>
              <a:defRPr sz="2000" b="1">
                <a:solidFill>
                  <a:srgbClr val="2A284C"/>
                </a:solidFill>
                <a:latin typeface="Oswald"/>
                <a:ea typeface="Oswald"/>
                <a:cs typeface="Oswald"/>
                <a:sym typeface="Oswald"/>
              </a:defRPr>
            </a:lvl4pPr>
            <a:lvl5pPr marL="342900" indent="1625600" algn="ctr">
              <a:buClrTx/>
              <a:buSzTx/>
              <a:buFontTx/>
              <a:buNone/>
              <a:defRPr sz="2000" b="1">
                <a:solidFill>
                  <a:srgbClr val="2A284C"/>
                </a:solidFill>
                <a:latin typeface="Oswald"/>
                <a:ea typeface="Oswald"/>
                <a:cs typeface="Oswald"/>
                <a:sym typeface="Oswald"/>
              </a:defRPr>
            </a:lvl5pPr>
          </a:lstStyle>
          <a:p>
            <a:r>
              <a:t>Body Level One</a:t>
            </a:r>
          </a:p>
          <a:p>
            <a:pPr lvl="1"/>
            <a:r>
              <a:t>Body Level Two</a:t>
            </a:r>
          </a:p>
          <a:p>
            <a:pPr lvl="2"/>
            <a:r>
              <a:t>Body Level Three</a:t>
            </a:r>
          </a:p>
          <a:p>
            <a:pPr lvl="3"/>
            <a:r>
              <a:t>Body Level Four</a:t>
            </a:r>
          </a:p>
          <a:p>
            <a:pPr lvl="4"/>
            <a:r>
              <a:t>Body Level Five</a:t>
            </a:r>
          </a:p>
        </p:txBody>
      </p:sp>
      <p:sp>
        <p:nvSpPr>
          <p:cNvPr id="1362"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375" name="Google Shape;2264;p137"/>
          <p:cNvGrpSpPr/>
          <p:nvPr/>
        </p:nvGrpSpPr>
        <p:grpSpPr>
          <a:xfrm>
            <a:off x="-251658" y="1394581"/>
            <a:ext cx="8917028" cy="3272393"/>
            <a:chOff x="0" y="0"/>
            <a:chExt cx="8917026" cy="3272393"/>
          </a:xfrm>
        </p:grpSpPr>
        <p:grpSp>
          <p:nvGrpSpPr>
            <p:cNvPr id="1366" name="Google Shape;2265;p137"/>
            <p:cNvGrpSpPr/>
            <p:nvPr/>
          </p:nvGrpSpPr>
          <p:grpSpPr>
            <a:xfrm>
              <a:off x="798734" y="552550"/>
              <a:ext cx="952784" cy="226345"/>
              <a:chOff x="0" y="0"/>
              <a:chExt cx="952783" cy="226343"/>
            </a:xfrm>
          </p:grpSpPr>
          <p:sp>
            <p:nvSpPr>
              <p:cNvPr id="1363" name="Google Shape;2266;p137"/>
              <p:cNvSpPr/>
              <p:nvPr/>
            </p:nvSpPr>
            <p:spPr>
              <a:xfrm flipH="1">
                <a:off x="358195"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64" name="Google Shape;2267;p137"/>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65" name="Google Shape;2268;p137"/>
              <p:cNvSpPr/>
              <p:nvPr/>
            </p:nvSpPr>
            <p:spPr>
              <a:xfrm flipH="1">
                <a:off x="-1"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369" name="Google Shape;2269;p137"/>
            <p:cNvGrpSpPr/>
            <p:nvPr/>
          </p:nvGrpSpPr>
          <p:grpSpPr>
            <a:xfrm>
              <a:off x="7280058" y="3147205"/>
              <a:ext cx="608861" cy="125189"/>
              <a:chOff x="0" y="0"/>
              <a:chExt cx="608859" cy="125187"/>
            </a:xfrm>
          </p:grpSpPr>
          <p:sp>
            <p:nvSpPr>
              <p:cNvPr id="1367" name="Google Shape;2270;p137"/>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68" name="Google Shape;2271;p137"/>
              <p:cNvSpPr/>
              <p:nvPr/>
            </p:nvSpPr>
            <p:spPr>
              <a:xfrm flipH="1">
                <a:off x="125494"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70" name="Google Shape;2272;p137"/>
            <p:cNvSpPr/>
            <p:nvPr/>
          </p:nvSpPr>
          <p:spPr>
            <a:xfrm flipH="1">
              <a:off x="8434650" y="1145889"/>
              <a:ext cx="482377"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73" name="Google Shape;2273;p137"/>
            <p:cNvGrpSpPr/>
            <p:nvPr/>
          </p:nvGrpSpPr>
          <p:grpSpPr>
            <a:xfrm>
              <a:off x="7532288" y="0"/>
              <a:ext cx="504017" cy="125348"/>
              <a:chOff x="0" y="0"/>
              <a:chExt cx="504016" cy="125347"/>
            </a:xfrm>
          </p:grpSpPr>
          <p:sp>
            <p:nvSpPr>
              <p:cNvPr id="1371" name="Google Shape;2274;p137"/>
              <p:cNvSpPr/>
              <p:nvPr/>
            </p:nvSpPr>
            <p:spPr>
              <a:xfrm flipH="1">
                <a:off x="14315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72" name="Google Shape;2275;p137"/>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74" name="Google Shape;2276;p137"/>
            <p:cNvSpPr/>
            <p:nvPr/>
          </p:nvSpPr>
          <p:spPr>
            <a:xfrm flipH="1">
              <a:off x="-1" y="2274164"/>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Title and text 1">
    <p:bg>
      <p:bgPr>
        <a:solidFill>
          <a:srgbClr val="E4E6F4"/>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719999" y="387600"/>
            <a:ext cx="5778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sp>
        <p:nvSpPr>
          <p:cNvPr id="1384" name="Body Level One…"/>
          <p:cNvSpPr txBox="1">
            <a:spLocks noGrp="1"/>
          </p:cNvSpPr>
          <p:nvPr>
            <p:ph type="body" idx="1"/>
          </p:nvPr>
        </p:nvSpPr>
        <p:spPr>
          <a:xfrm>
            <a:off x="719999" y="1131650"/>
            <a:ext cx="5778002" cy="3634800"/>
          </a:xfrm>
          <a:prstGeom prst="rect">
            <a:avLst/>
          </a:prstGeom>
        </p:spPr>
        <p:txBody>
          <a:bodyPr lIns="91424" tIns="91424" rIns="91424" bIns="91424"/>
          <a:lstStyle>
            <a:lvl1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1pPr>
            <a:lvl2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2pPr>
            <a:lvl3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3pPr>
            <a:lvl4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4pPr>
            <a:lvl5pPr indent="-330200">
              <a:buClr>
                <a:srgbClr val="2A284C"/>
              </a:buClr>
              <a:buSzPts val="1600"/>
              <a:buFont typeface="Roboto Regular"/>
              <a:buChar char="○"/>
              <a:defRPr sz="16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385" name="Google Shape;2280;p138"/>
          <p:cNvSpPr/>
          <p:nvPr/>
        </p:nvSpPr>
        <p:spPr>
          <a:xfrm>
            <a:off x="5605085" y="-2223009"/>
            <a:ext cx="7244997" cy="6283039"/>
          </a:xfrm>
          <a:custGeom>
            <a:avLst/>
            <a:gdLst/>
            <a:ahLst/>
            <a:cxnLst>
              <a:cxn ang="0">
                <a:pos x="wd2" y="hd2"/>
              </a:cxn>
              <a:cxn ang="5400000">
                <a:pos x="wd2" y="hd2"/>
              </a:cxn>
              <a:cxn ang="10800000">
                <a:pos x="wd2" y="hd2"/>
              </a:cxn>
              <a:cxn ang="16200000">
                <a:pos x="wd2" y="hd2"/>
              </a:cxn>
            </a:cxnLst>
            <a:rect l="0" t="0" r="r" b="b"/>
            <a:pathLst>
              <a:path w="21472" h="21600" extrusionOk="0">
                <a:moveTo>
                  <a:pt x="19750" y="0"/>
                </a:moveTo>
                <a:cubicBezTo>
                  <a:pt x="19612" y="0"/>
                  <a:pt x="19470" y="26"/>
                  <a:pt x="19328" y="80"/>
                </a:cubicBezTo>
                <a:cubicBezTo>
                  <a:pt x="19194" y="129"/>
                  <a:pt x="19060" y="203"/>
                  <a:pt x="18926" y="252"/>
                </a:cubicBezTo>
                <a:cubicBezTo>
                  <a:pt x="18804" y="282"/>
                  <a:pt x="18678" y="296"/>
                  <a:pt x="18552" y="296"/>
                </a:cubicBezTo>
                <a:cubicBezTo>
                  <a:pt x="18468" y="296"/>
                  <a:pt x="18383" y="290"/>
                  <a:pt x="18299" y="277"/>
                </a:cubicBezTo>
                <a:lnTo>
                  <a:pt x="17170" y="187"/>
                </a:lnTo>
                <a:cubicBezTo>
                  <a:pt x="17053" y="178"/>
                  <a:pt x="16934" y="170"/>
                  <a:pt x="16816" y="170"/>
                </a:cubicBezTo>
                <a:cubicBezTo>
                  <a:pt x="16594" y="170"/>
                  <a:pt x="16377" y="200"/>
                  <a:pt x="16183" y="318"/>
                </a:cubicBezTo>
                <a:cubicBezTo>
                  <a:pt x="15746" y="588"/>
                  <a:pt x="15499" y="1250"/>
                  <a:pt x="15013" y="1316"/>
                </a:cubicBezTo>
                <a:cubicBezTo>
                  <a:pt x="14984" y="1320"/>
                  <a:pt x="14957" y="1321"/>
                  <a:pt x="14929" y="1321"/>
                </a:cubicBezTo>
                <a:cubicBezTo>
                  <a:pt x="14612" y="1321"/>
                  <a:pt x="14331" y="1075"/>
                  <a:pt x="14032" y="939"/>
                </a:cubicBezTo>
                <a:cubicBezTo>
                  <a:pt x="13846" y="857"/>
                  <a:pt x="13653" y="817"/>
                  <a:pt x="13460" y="817"/>
                </a:cubicBezTo>
                <a:cubicBezTo>
                  <a:pt x="13098" y="817"/>
                  <a:pt x="12740" y="959"/>
                  <a:pt x="12446" y="1226"/>
                </a:cubicBezTo>
                <a:cubicBezTo>
                  <a:pt x="12283" y="1128"/>
                  <a:pt x="12333" y="849"/>
                  <a:pt x="12276" y="645"/>
                </a:cubicBezTo>
                <a:cubicBezTo>
                  <a:pt x="12220" y="440"/>
                  <a:pt x="12022" y="309"/>
                  <a:pt x="11832" y="285"/>
                </a:cubicBezTo>
                <a:cubicBezTo>
                  <a:pt x="11635" y="285"/>
                  <a:pt x="11444" y="318"/>
                  <a:pt x="11268" y="399"/>
                </a:cubicBezTo>
                <a:cubicBezTo>
                  <a:pt x="10873" y="555"/>
                  <a:pt x="10422" y="809"/>
                  <a:pt x="10379" y="1283"/>
                </a:cubicBezTo>
                <a:cubicBezTo>
                  <a:pt x="10372" y="1414"/>
                  <a:pt x="10400" y="1561"/>
                  <a:pt x="10351" y="1684"/>
                </a:cubicBezTo>
                <a:cubicBezTo>
                  <a:pt x="10281" y="1855"/>
                  <a:pt x="10090" y="1913"/>
                  <a:pt x="9970" y="2052"/>
                </a:cubicBezTo>
                <a:cubicBezTo>
                  <a:pt x="9836" y="2215"/>
                  <a:pt x="9815" y="2461"/>
                  <a:pt x="9808" y="2690"/>
                </a:cubicBezTo>
                <a:cubicBezTo>
                  <a:pt x="9801" y="2927"/>
                  <a:pt x="9801" y="3164"/>
                  <a:pt x="9688" y="3353"/>
                </a:cubicBezTo>
                <a:cubicBezTo>
                  <a:pt x="9610" y="3476"/>
                  <a:pt x="9322" y="3560"/>
                  <a:pt x="9094" y="3560"/>
                </a:cubicBezTo>
                <a:cubicBezTo>
                  <a:pt x="8973" y="3560"/>
                  <a:pt x="8869" y="3537"/>
                  <a:pt x="8821" y="3483"/>
                </a:cubicBezTo>
                <a:cubicBezTo>
                  <a:pt x="8739" y="3391"/>
                  <a:pt x="8642" y="3353"/>
                  <a:pt x="8538" y="3353"/>
                </a:cubicBezTo>
                <a:cubicBezTo>
                  <a:pt x="8294" y="3353"/>
                  <a:pt x="8015" y="3563"/>
                  <a:pt x="7812" y="3770"/>
                </a:cubicBezTo>
                <a:lnTo>
                  <a:pt x="6966" y="4645"/>
                </a:lnTo>
                <a:cubicBezTo>
                  <a:pt x="6755" y="4866"/>
                  <a:pt x="6529" y="5095"/>
                  <a:pt x="6247" y="5152"/>
                </a:cubicBezTo>
                <a:cubicBezTo>
                  <a:pt x="6216" y="5158"/>
                  <a:pt x="6185" y="5161"/>
                  <a:pt x="6153" y="5161"/>
                </a:cubicBezTo>
                <a:cubicBezTo>
                  <a:pt x="5896" y="5161"/>
                  <a:pt x="5632" y="4961"/>
                  <a:pt x="5619" y="4669"/>
                </a:cubicBezTo>
                <a:cubicBezTo>
                  <a:pt x="5673" y="4610"/>
                  <a:pt x="5740" y="4592"/>
                  <a:pt x="5815" y="4592"/>
                </a:cubicBezTo>
                <a:cubicBezTo>
                  <a:pt x="5928" y="4592"/>
                  <a:pt x="6056" y="4634"/>
                  <a:pt x="6168" y="4634"/>
                </a:cubicBezTo>
                <a:cubicBezTo>
                  <a:pt x="6245" y="4634"/>
                  <a:pt x="6315" y="4614"/>
                  <a:pt x="6367" y="4547"/>
                </a:cubicBezTo>
                <a:cubicBezTo>
                  <a:pt x="6522" y="4342"/>
                  <a:pt x="6296" y="4048"/>
                  <a:pt x="6092" y="3917"/>
                </a:cubicBezTo>
                <a:cubicBezTo>
                  <a:pt x="5718" y="3663"/>
                  <a:pt x="5337" y="3410"/>
                  <a:pt x="4914" y="3344"/>
                </a:cubicBezTo>
                <a:cubicBezTo>
                  <a:pt x="4854" y="3335"/>
                  <a:pt x="4793" y="3330"/>
                  <a:pt x="4732" y="3330"/>
                </a:cubicBezTo>
                <a:cubicBezTo>
                  <a:pt x="4361" y="3330"/>
                  <a:pt x="3981" y="3503"/>
                  <a:pt x="3793" y="3868"/>
                </a:cubicBezTo>
                <a:cubicBezTo>
                  <a:pt x="3602" y="4236"/>
                  <a:pt x="3638" y="4710"/>
                  <a:pt x="3447" y="5070"/>
                </a:cubicBezTo>
                <a:cubicBezTo>
                  <a:pt x="3334" y="5299"/>
                  <a:pt x="3144" y="5463"/>
                  <a:pt x="3010" y="5684"/>
                </a:cubicBezTo>
                <a:cubicBezTo>
                  <a:pt x="2876" y="5905"/>
                  <a:pt x="2820" y="6232"/>
                  <a:pt x="2982" y="6420"/>
                </a:cubicBezTo>
                <a:cubicBezTo>
                  <a:pt x="3116" y="6567"/>
                  <a:pt x="3334" y="6567"/>
                  <a:pt x="3468" y="6723"/>
                </a:cubicBezTo>
                <a:cubicBezTo>
                  <a:pt x="3567" y="6845"/>
                  <a:pt x="3602" y="7042"/>
                  <a:pt x="3729" y="7107"/>
                </a:cubicBezTo>
                <a:cubicBezTo>
                  <a:pt x="3754" y="7119"/>
                  <a:pt x="3778" y="7125"/>
                  <a:pt x="3803" y="7125"/>
                </a:cubicBezTo>
                <a:cubicBezTo>
                  <a:pt x="3929" y="7125"/>
                  <a:pt x="4053" y="6980"/>
                  <a:pt x="4082" y="6829"/>
                </a:cubicBezTo>
                <a:cubicBezTo>
                  <a:pt x="4117" y="6641"/>
                  <a:pt x="4068" y="6453"/>
                  <a:pt x="4040" y="6265"/>
                </a:cubicBezTo>
                <a:cubicBezTo>
                  <a:pt x="3962" y="5708"/>
                  <a:pt x="4202" y="5021"/>
                  <a:pt x="4688" y="4947"/>
                </a:cubicBezTo>
                <a:cubicBezTo>
                  <a:pt x="4794" y="4947"/>
                  <a:pt x="4837" y="5136"/>
                  <a:pt x="4787" y="5242"/>
                </a:cubicBezTo>
                <a:cubicBezTo>
                  <a:pt x="4738" y="5357"/>
                  <a:pt x="4639" y="5438"/>
                  <a:pt x="4590" y="5553"/>
                </a:cubicBezTo>
                <a:cubicBezTo>
                  <a:pt x="4498" y="5782"/>
                  <a:pt x="4597" y="6052"/>
                  <a:pt x="4801" y="6126"/>
                </a:cubicBezTo>
                <a:cubicBezTo>
                  <a:pt x="5013" y="6191"/>
                  <a:pt x="5358" y="6142"/>
                  <a:pt x="5330" y="6387"/>
                </a:cubicBezTo>
                <a:cubicBezTo>
                  <a:pt x="5302" y="6633"/>
                  <a:pt x="4886" y="6477"/>
                  <a:pt x="4745" y="6690"/>
                </a:cubicBezTo>
                <a:cubicBezTo>
                  <a:pt x="4667" y="6821"/>
                  <a:pt x="4738" y="7001"/>
                  <a:pt x="4738" y="7148"/>
                </a:cubicBezTo>
                <a:cubicBezTo>
                  <a:pt x="4731" y="7459"/>
                  <a:pt x="4442" y="7655"/>
                  <a:pt x="4181" y="7680"/>
                </a:cubicBezTo>
                <a:cubicBezTo>
                  <a:pt x="4148" y="7683"/>
                  <a:pt x="4115" y="7684"/>
                  <a:pt x="4083" y="7684"/>
                </a:cubicBezTo>
                <a:cubicBezTo>
                  <a:pt x="3882" y="7684"/>
                  <a:pt x="3683" y="7635"/>
                  <a:pt x="3482" y="7635"/>
                </a:cubicBezTo>
                <a:cubicBezTo>
                  <a:pt x="3449" y="7635"/>
                  <a:pt x="3417" y="7636"/>
                  <a:pt x="3384" y="7639"/>
                </a:cubicBezTo>
                <a:cubicBezTo>
                  <a:pt x="3123" y="7663"/>
                  <a:pt x="2834" y="7884"/>
                  <a:pt x="2848" y="8187"/>
                </a:cubicBezTo>
                <a:cubicBezTo>
                  <a:pt x="2481" y="8383"/>
                  <a:pt x="2100" y="8547"/>
                  <a:pt x="1713" y="8670"/>
                </a:cubicBezTo>
                <a:cubicBezTo>
                  <a:pt x="1734" y="8997"/>
                  <a:pt x="2270" y="9030"/>
                  <a:pt x="2270" y="9365"/>
                </a:cubicBezTo>
                <a:cubicBezTo>
                  <a:pt x="2270" y="9548"/>
                  <a:pt x="2080" y="9653"/>
                  <a:pt x="1917" y="9653"/>
                </a:cubicBezTo>
                <a:cubicBezTo>
                  <a:pt x="1905" y="9653"/>
                  <a:pt x="1893" y="9652"/>
                  <a:pt x="1882" y="9651"/>
                </a:cubicBezTo>
                <a:cubicBezTo>
                  <a:pt x="1754" y="9639"/>
                  <a:pt x="1622" y="9594"/>
                  <a:pt x="1495" y="9594"/>
                </a:cubicBezTo>
                <a:cubicBezTo>
                  <a:pt x="1454" y="9594"/>
                  <a:pt x="1414" y="9598"/>
                  <a:pt x="1374" y="9610"/>
                </a:cubicBezTo>
                <a:cubicBezTo>
                  <a:pt x="1085" y="9700"/>
                  <a:pt x="986" y="10166"/>
                  <a:pt x="1141" y="10453"/>
                </a:cubicBezTo>
                <a:cubicBezTo>
                  <a:pt x="1290" y="10722"/>
                  <a:pt x="1573" y="10841"/>
                  <a:pt x="1846" y="10841"/>
                </a:cubicBezTo>
                <a:cubicBezTo>
                  <a:pt x="1872" y="10841"/>
                  <a:pt x="1898" y="10839"/>
                  <a:pt x="1924" y="10837"/>
                </a:cubicBezTo>
                <a:cubicBezTo>
                  <a:pt x="2044" y="10837"/>
                  <a:pt x="2164" y="10780"/>
                  <a:pt x="2248" y="10682"/>
                </a:cubicBezTo>
                <a:cubicBezTo>
                  <a:pt x="2319" y="10575"/>
                  <a:pt x="2326" y="10436"/>
                  <a:pt x="2354" y="10305"/>
                </a:cubicBezTo>
                <a:cubicBezTo>
                  <a:pt x="2425" y="10019"/>
                  <a:pt x="2622" y="9798"/>
                  <a:pt x="2876" y="9725"/>
                </a:cubicBezTo>
                <a:cubicBezTo>
                  <a:pt x="3017" y="9684"/>
                  <a:pt x="3186" y="9684"/>
                  <a:pt x="3264" y="9545"/>
                </a:cubicBezTo>
                <a:cubicBezTo>
                  <a:pt x="3588" y="9749"/>
                  <a:pt x="3800" y="10126"/>
                  <a:pt x="3842" y="10551"/>
                </a:cubicBezTo>
                <a:cubicBezTo>
                  <a:pt x="3869" y="10590"/>
                  <a:pt x="3904" y="10607"/>
                  <a:pt x="3940" y="10607"/>
                </a:cubicBezTo>
                <a:cubicBezTo>
                  <a:pt x="4046" y="10607"/>
                  <a:pt x="4168" y="10460"/>
                  <a:pt x="4153" y="10314"/>
                </a:cubicBezTo>
                <a:cubicBezTo>
                  <a:pt x="4131" y="10126"/>
                  <a:pt x="3983" y="9987"/>
                  <a:pt x="3871" y="9847"/>
                </a:cubicBezTo>
                <a:cubicBezTo>
                  <a:pt x="3751" y="9708"/>
                  <a:pt x="3652" y="9496"/>
                  <a:pt x="3744" y="9332"/>
                </a:cubicBezTo>
                <a:cubicBezTo>
                  <a:pt x="4301" y="9529"/>
                  <a:pt x="4724" y="10052"/>
                  <a:pt x="4851" y="10715"/>
                </a:cubicBezTo>
                <a:cubicBezTo>
                  <a:pt x="5048" y="10649"/>
                  <a:pt x="5147" y="10387"/>
                  <a:pt x="5041" y="10183"/>
                </a:cubicBezTo>
                <a:cubicBezTo>
                  <a:pt x="5062" y="10126"/>
                  <a:pt x="5104" y="10102"/>
                  <a:pt x="5153" y="10102"/>
                </a:cubicBezTo>
                <a:cubicBezTo>
                  <a:pt x="5237" y="10102"/>
                  <a:pt x="5339" y="10174"/>
                  <a:pt x="5380" y="10273"/>
                </a:cubicBezTo>
                <a:cubicBezTo>
                  <a:pt x="5443" y="10420"/>
                  <a:pt x="5436" y="10608"/>
                  <a:pt x="5528" y="10739"/>
                </a:cubicBezTo>
                <a:cubicBezTo>
                  <a:pt x="5618" y="10878"/>
                  <a:pt x="5762" y="10909"/>
                  <a:pt x="5921" y="10909"/>
                </a:cubicBezTo>
                <a:cubicBezTo>
                  <a:pt x="6044" y="10909"/>
                  <a:pt x="6175" y="10891"/>
                  <a:pt x="6295" y="10891"/>
                </a:cubicBezTo>
                <a:cubicBezTo>
                  <a:pt x="6460" y="10891"/>
                  <a:pt x="6605" y="10924"/>
                  <a:pt x="6684" y="11083"/>
                </a:cubicBezTo>
                <a:cubicBezTo>
                  <a:pt x="6830" y="11374"/>
                  <a:pt x="6508" y="11713"/>
                  <a:pt x="6215" y="11713"/>
                </a:cubicBezTo>
                <a:cubicBezTo>
                  <a:pt x="6212" y="11713"/>
                  <a:pt x="6208" y="11713"/>
                  <a:pt x="6205" y="11713"/>
                </a:cubicBezTo>
                <a:cubicBezTo>
                  <a:pt x="5909" y="11696"/>
                  <a:pt x="5640" y="11508"/>
                  <a:pt x="5344" y="11475"/>
                </a:cubicBezTo>
                <a:cubicBezTo>
                  <a:pt x="5309" y="11471"/>
                  <a:pt x="5273" y="11469"/>
                  <a:pt x="5238" y="11469"/>
                </a:cubicBezTo>
                <a:cubicBezTo>
                  <a:pt x="4952" y="11469"/>
                  <a:pt x="4674" y="11603"/>
                  <a:pt x="4385" y="11639"/>
                </a:cubicBezTo>
                <a:cubicBezTo>
                  <a:pt x="4349" y="11643"/>
                  <a:pt x="4312" y="11646"/>
                  <a:pt x="4274" y="11646"/>
                </a:cubicBezTo>
                <a:cubicBezTo>
                  <a:pt x="3975" y="11646"/>
                  <a:pt x="3651" y="11499"/>
                  <a:pt x="3588" y="11165"/>
                </a:cubicBezTo>
                <a:cubicBezTo>
                  <a:pt x="3588" y="11066"/>
                  <a:pt x="3567" y="10968"/>
                  <a:pt x="3532" y="10870"/>
                </a:cubicBezTo>
                <a:cubicBezTo>
                  <a:pt x="3478" y="10767"/>
                  <a:pt x="3370" y="10727"/>
                  <a:pt x="3261" y="10727"/>
                </a:cubicBezTo>
                <a:cubicBezTo>
                  <a:pt x="3241" y="10727"/>
                  <a:pt x="3220" y="10729"/>
                  <a:pt x="3201" y="10731"/>
                </a:cubicBezTo>
                <a:cubicBezTo>
                  <a:pt x="2780" y="10789"/>
                  <a:pt x="2351" y="11199"/>
                  <a:pt x="1971" y="11199"/>
                </a:cubicBezTo>
                <a:cubicBezTo>
                  <a:pt x="1866" y="11199"/>
                  <a:pt x="1766" y="11168"/>
                  <a:pt x="1670" y="11091"/>
                </a:cubicBezTo>
                <a:cubicBezTo>
                  <a:pt x="1388" y="11729"/>
                  <a:pt x="690" y="11974"/>
                  <a:pt x="302" y="12539"/>
                </a:cubicBezTo>
                <a:cubicBezTo>
                  <a:pt x="-121" y="13152"/>
                  <a:pt x="-86" y="14101"/>
                  <a:pt x="323" y="14723"/>
                </a:cubicBezTo>
                <a:cubicBezTo>
                  <a:pt x="684" y="15268"/>
                  <a:pt x="1271" y="15562"/>
                  <a:pt x="1862" y="15562"/>
                </a:cubicBezTo>
                <a:cubicBezTo>
                  <a:pt x="1953" y="15562"/>
                  <a:pt x="2045" y="15555"/>
                  <a:pt x="2136" y="15541"/>
                </a:cubicBezTo>
                <a:cubicBezTo>
                  <a:pt x="2223" y="15531"/>
                  <a:pt x="2315" y="15513"/>
                  <a:pt x="2406" y="15513"/>
                </a:cubicBezTo>
                <a:cubicBezTo>
                  <a:pt x="2470" y="15513"/>
                  <a:pt x="2533" y="15522"/>
                  <a:pt x="2594" y="15549"/>
                </a:cubicBezTo>
                <a:cubicBezTo>
                  <a:pt x="2735" y="15614"/>
                  <a:pt x="2827" y="15778"/>
                  <a:pt x="2947" y="15893"/>
                </a:cubicBezTo>
                <a:cubicBezTo>
                  <a:pt x="3017" y="15955"/>
                  <a:pt x="3113" y="16001"/>
                  <a:pt x="3199" y="16001"/>
                </a:cubicBezTo>
                <a:cubicBezTo>
                  <a:pt x="3259" y="16001"/>
                  <a:pt x="3315" y="15979"/>
                  <a:pt x="3356" y="15925"/>
                </a:cubicBezTo>
                <a:cubicBezTo>
                  <a:pt x="3243" y="16253"/>
                  <a:pt x="3278" y="16621"/>
                  <a:pt x="3440" y="16923"/>
                </a:cubicBezTo>
                <a:cubicBezTo>
                  <a:pt x="3617" y="17242"/>
                  <a:pt x="3941" y="17488"/>
                  <a:pt x="3934" y="17864"/>
                </a:cubicBezTo>
                <a:cubicBezTo>
                  <a:pt x="3934" y="18060"/>
                  <a:pt x="3828" y="18232"/>
                  <a:pt x="3786" y="18420"/>
                </a:cubicBezTo>
                <a:cubicBezTo>
                  <a:pt x="3574" y="19279"/>
                  <a:pt x="4449" y="19983"/>
                  <a:pt x="4590" y="20858"/>
                </a:cubicBezTo>
                <a:cubicBezTo>
                  <a:pt x="4625" y="21095"/>
                  <a:pt x="4625" y="21382"/>
                  <a:pt x="4801" y="21512"/>
                </a:cubicBezTo>
                <a:cubicBezTo>
                  <a:pt x="4879" y="21570"/>
                  <a:pt x="4978" y="21594"/>
                  <a:pt x="5069" y="21594"/>
                </a:cubicBezTo>
                <a:cubicBezTo>
                  <a:pt x="5115" y="21598"/>
                  <a:pt x="5162" y="21600"/>
                  <a:pt x="5209" y="21600"/>
                </a:cubicBezTo>
                <a:cubicBezTo>
                  <a:pt x="5672" y="21600"/>
                  <a:pt x="6186" y="21412"/>
                  <a:pt x="6275" y="20907"/>
                </a:cubicBezTo>
                <a:cubicBezTo>
                  <a:pt x="6289" y="20752"/>
                  <a:pt x="6296" y="20588"/>
                  <a:pt x="6289" y="20433"/>
                </a:cubicBezTo>
                <a:cubicBezTo>
                  <a:pt x="6303" y="19942"/>
                  <a:pt x="6550" y="19500"/>
                  <a:pt x="6924" y="19271"/>
                </a:cubicBezTo>
                <a:cubicBezTo>
                  <a:pt x="7023" y="19222"/>
                  <a:pt x="7121" y="19157"/>
                  <a:pt x="7213" y="19083"/>
                </a:cubicBezTo>
                <a:cubicBezTo>
                  <a:pt x="7389" y="18878"/>
                  <a:pt x="7347" y="18535"/>
                  <a:pt x="7255" y="18273"/>
                </a:cubicBezTo>
                <a:cubicBezTo>
                  <a:pt x="7171" y="18003"/>
                  <a:pt x="7037" y="17733"/>
                  <a:pt x="7065" y="17455"/>
                </a:cubicBezTo>
                <a:cubicBezTo>
                  <a:pt x="7121" y="16997"/>
                  <a:pt x="7537" y="16760"/>
                  <a:pt x="7862" y="16482"/>
                </a:cubicBezTo>
                <a:cubicBezTo>
                  <a:pt x="8348" y="16064"/>
                  <a:pt x="8666" y="15443"/>
                  <a:pt x="8757" y="14747"/>
                </a:cubicBezTo>
                <a:cubicBezTo>
                  <a:pt x="8522" y="14834"/>
                  <a:pt x="8259" y="14914"/>
                  <a:pt x="8014" y="14914"/>
                </a:cubicBezTo>
                <a:cubicBezTo>
                  <a:pt x="7796" y="14914"/>
                  <a:pt x="7591" y="14851"/>
                  <a:pt x="7432" y="14674"/>
                </a:cubicBezTo>
                <a:cubicBezTo>
                  <a:pt x="7326" y="14535"/>
                  <a:pt x="7234" y="14379"/>
                  <a:pt x="7178" y="14208"/>
                </a:cubicBezTo>
                <a:lnTo>
                  <a:pt x="6550" y="12686"/>
                </a:lnTo>
                <a:cubicBezTo>
                  <a:pt x="6515" y="12621"/>
                  <a:pt x="6501" y="12547"/>
                  <a:pt x="6515" y="12473"/>
                </a:cubicBezTo>
                <a:cubicBezTo>
                  <a:pt x="6536" y="12413"/>
                  <a:pt x="6574" y="12387"/>
                  <a:pt x="6621" y="12387"/>
                </a:cubicBezTo>
                <a:cubicBezTo>
                  <a:pt x="6718" y="12387"/>
                  <a:pt x="6848" y="12496"/>
                  <a:pt x="6910" y="12612"/>
                </a:cubicBezTo>
                <a:cubicBezTo>
                  <a:pt x="7248" y="13218"/>
                  <a:pt x="7552" y="13839"/>
                  <a:pt x="7812" y="14494"/>
                </a:cubicBezTo>
                <a:cubicBezTo>
                  <a:pt x="8356" y="14379"/>
                  <a:pt x="8870" y="14118"/>
                  <a:pt x="9314" y="13733"/>
                </a:cubicBezTo>
                <a:cubicBezTo>
                  <a:pt x="9455" y="13619"/>
                  <a:pt x="9590" y="13471"/>
                  <a:pt x="9639" y="13275"/>
                </a:cubicBezTo>
                <a:cubicBezTo>
                  <a:pt x="9688" y="13079"/>
                  <a:pt x="9597" y="12825"/>
                  <a:pt x="9427" y="12792"/>
                </a:cubicBezTo>
                <a:cubicBezTo>
                  <a:pt x="9410" y="12790"/>
                  <a:pt x="9393" y="12789"/>
                  <a:pt x="9375" y="12789"/>
                </a:cubicBezTo>
                <a:cubicBezTo>
                  <a:pt x="9326" y="12789"/>
                  <a:pt x="9275" y="12797"/>
                  <a:pt x="9223" y="12809"/>
                </a:cubicBezTo>
                <a:cubicBezTo>
                  <a:pt x="9198" y="12812"/>
                  <a:pt x="9173" y="12813"/>
                  <a:pt x="9149" y="12813"/>
                </a:cubicBezTo>
                <a:cubicBezTo>
                  <a:pt x="8777" y="12813"/>
                  <a:pt x="8445" y="12476"/>
                  <a:pt x="8200" y="12138"/>
                </a:cubicBezTo>
                <a:cubicBezTo>
                  <a:pt x="8274" y="12043"/>
                  <a:pt x="8371" y="12007"/>
                  <a:pt x="8477" y="12007"/>
                </a:cubicBezTo>
                <a:cubicBezTo>
                  <a:pt x="8636" y="12007"/>
                  <a:pt x="8814" y="12087"/>
                  <a:pt x="8962" y="12171"/>
                </a:cubicBezTo>
                <a:cubicBezTo>
                  <a:pt x="9406" y="12408"/>
                  <a:pt x="9879" y="12580"/>
                  <a:pt x="10365" y="12678"/>
                </a:cubicBezTo>
                <a:cubicBezTo>
                  <a:pt x="10485" y="12694"/>
                  <a:pt x="10605" y="12727"/>
                  <a:pt x="10718" y="12784"/>
                </a:cubicBezTo>
                <a:cubicBezTo>
                  <a:pt x="10788" y="12833"/>
                  <a:pt x="10859" y="12890"/>
                  <a:pt x="10922" y="12964"/>
                </a:cubicBezTo>
                <a:cubicBezTo>
                  <a:pt x="11479" y="13561"/>
                  <a:pt x="11889" y="14330"/>
                  <a:pt x="12100" y="15181"/>
                </a:cubicBezTo>
                <a:cubicBezTo>
                  <a:pt x="12118" y="15186"/>
                  <a:pt x="12135" y="15188"/>
                  <a:pt x="12152" y="15188"/>
                </a:cubicBezTo>
                <a:cubicBezTo>
                  <a:pt x="12335" y="15188"/>
                  <a:pt x="12461" y="14914"/>
                  <a:pt x="12481" y="14682"/>
                </a:cubicBezTo>
                <a:cubicBezTo>
                  <a:pt x="12495" y="14428"/>
                  <a:pt x="12474" y="14134"/>
                  <a:pt x="12629" y="13962"/>
                </a:cubicBezTo>
                <a:cubicBezTo>
                  <a:pt x="12749" y="13831"/>
                  <a:pt x="12953" y="13807"/>
                  <a:pt x="13059" y="13659"/>
                </a:cubicBezTo>
                <a:cubicBezTo>
                  <a:pt x="13200" y="13463"/>
                  <a:pt x="13123" y="13136"/>
                  <a:pt x="13285" y="12964"/>
                </a:cubicBezTo>
                <a:cubicBezTo>
                  <a:pt x="13335" y="12910"/>
                  <a:pt x="13394" y="12887"/>
                  <a:pt x="13455" y="12887"/>
                </a:cubicBezTo>
                <a:cubicBezTo>
                  <a:pt x="13634" y="12887"/>
                  <a:pt x="13833" y="13086"/>
                  <a:pt x="13912" y="13299"/>
                </a:cubicBezTo>
                <a:cubicBezTo>
                  <a:pt x="14018" y="13594"/>
                  <a:pt x="14061" y="13946"/>
                  <a:pt x="14279" y="14118"/>
                </a:cubicBezTo>
                <a:lnTo>
                  <a:pt x="14646" y="14060"/>
                </a:lnTo>
                <a:cubicBezTo>
                  <a:pt x="14653" y="14772"/>
                  <a:pt x="14857" y="15459"/>
                  <a:pt x="15238" y="16023"/>
                </a:cubicBezTo>
                <a:cubicBezTo>
                  <a:pt x="15443" y="15893"/>
                  <a:pt x="15351" y="15533"/>
                  <a:pt x="15224" y="15304"/>
                </a:cubicBezTo>
                <a:cubicBezTo>
                  <a:pt x="15090" y="15083"/>
                  <a:pt x="14970" y="14747"/>
                  <a:pt x="15154" y="14576"/>
                </a:cubicBezTo>
                <a:cubicBezTo>
                  <a:pt x="15407" y="14576"/>
                  <a:pt x="15527" y="14985"/>
                  <a:pt x="15767" y="15058"/>
                </a:cubicBezTo>
                <a:cubicBezTo>
                  <a:pt x="15790" y="15065"/>
                  <a:pt x="15813" y="15068"/>
                  <a:pt x="15835" y="15068"/>
                </a:cubicBezTo>
                <a:cubicBezTo>
                  <a:pt x="16052" y="15068"/>
                  <a:pt x="16229" y="14761"/>
                  <a:pt x="16190" y="14494"/>
                </a:cubicBezTo>
                <a:cubicBezTo>
                  <a:pt x="16141" y="14208"/>
                  <a:pt x="15929" y="13995"/>
                  <a:pt x="15711" y="13856"/>
                </a:cubicBezTo>
                <a:cubicBezTo>
                  <a:pt x="15513" y="13602"/>
                  <a:pt x="15795" y="13201"/>
                  <a:pt x="16084" y="13136"/>
                </a:cubicBezTo>
                <a:cubicBezTo>
                  <a:pt x="16177" y="13118"/>
                  <a:pt x="16272" y="13115"/>
                  <a:pt x="16367" y="13115"/>
                </a:cubicBezTo>
                <a:cubicBezTo>
                  <a:pt x="16407" y="13115"/>
                  <a:pt x="16447" y="13116"/>
                  <a:pt x="16487" y="13116"/>
                </a:cubicBezTo>
                <a:cubicBezTo>
                  <a:pt x="16653" y="13116"/>
                  <a:pt x="16814" y="13107"/>
                  <a:pt x="16959" y="13021"/>
                </a:cubicBezTo>
                <a:cubicBezTo>
                  <a:pt x="17276" y="12841"/>
                  <a:pt x="17375" y="12359"/>
                  <a:pt x="17311" y="11958"/>
                </a:cubicBezTo>
                <a:cubicBezTo>
                  <a:pt x="17241" y="11557"/>
                  <a:pt x="17036" y="11205"/>
                  <a:pt x="16867" y="10845"/>
                </a:cubicBezTo>
                <a:cubicBezTo>
                  <a:pt x="16726" y="10543"/>
                  <a:pt x="16656" y="10060"/>
                  <a:pt x="16931" y="9929"/>
                </a:cubicBezTo>
                <a:cubicBezTo>
                  <a:pt x="17008" y="9897"/>
                  <a:pt x="17093" y="9888"/>
                  <a:pt x="17170" y="9888"/>
                </a:cubicBezTo>
                <a:cubicBezTo>
                  <a:pt x="18221" y="9839"/>
                  <a:pt x="19088" y="8547"/>
                  <a:pt x="18884" y="7352"/>
                </a:cubicBezTo>
                <a:cubicBezTo>
                  <a:pt x="18849" y="7123"/>
                  <a:pt x="18757" y="6911"/>
                  <a:pt x="18630" y="6739"/>
                </a:cubicBezTo>
                <a:cubicBezTo>
                  <a:pt x="18376" y="6445"/>
                  <a:pt x="17953" y="6371"/>
                  <a:pt x="17770" y="6027"/>
                </a:cubicBezTo>
                <a:cubicBezTo>
                  <a:pt x="17537" y="5594"/>
                  <a:pt x="17819" y="5021"/>
                  <a:pt x="18186" y="4743"/>
                </a:cubicBezTo>
                <a:cubicBezTo>
                  <a:pt x="18553" y="4465"/>
                  <a:pt x="18997" y="4342"/>
                  <a:pt x="19342" y="4023"/>
                </a:cubicBezTo>
                <a:cubicBezTo>
                  <a:pt x="19427" y="4023"/>
                  <a:pt x="19476" y="3925"/>
                  <a:pt x="19497" y="3819"/>
                </a:cubicBezTo>
                <a:cubicBezTo>
                  <a:pt x="19497" y="3753"/>
                  <a:pt x="19497" y="3688"/>
                  <a:pt x="19497" y="3623"/>
                </a:cubicBezTo>
                <a:cubicBezTo>
                  <a:pt x="19493" y="3359"/>
                  <a:pt x="19676" y="3196"/>
                  <a:pt x="19863" y="3196"/>
                </a:cubicBezTo>
                <a:cubicBezTo>
                  <a:pt x="19977" y="3196"/>
                  <a:pt x="20092" y="3257"/>
                  <a:pt x="20167" y="3393"/>
                </a:cubicBezTo>
                <a:cubicBezTo>
                  <a:pt x="20273" y="3582"/>
                  <a:pt x="20231" y="3827"/>
                  <a:pt x="20153" y="4040"/>
                </a:cubicBezTo>
                <a:cubicBezTo>
                  <a:pt x="20076" y="4244"/>
                  <a:pt x="19970" y="4449"/>
                  <a:pt x="19956" y="4661"/>
                </a:cubicBezTo>
                <a:cubicBezTo>
                  <a:pt x="19935" y="4882"/>
                  <a:pt x="20041" y="5152"/>
                  <a:pt x="20231" y="5177"/>
                </a:cubicBezTo>
                <a:cubicBezTo>
                  <a:pt x="20242" y="5178"/>
                  <a:pt x="20253" y="5179"/>
                  <a:pt x="20264" y="5179"/>
                </a:cubicBezTo>
                <a:cubicBezTo>
                  <a:pt x="20484" y="5179"/>
                  <a:pt x="20619" y="4870"/>
                  <a:pt x="20633" y="4612"/>
                </a:cubicBezTo>
                <a:cubicBezTo>
                  <a:pt x="20654" y="4334"/>
                  <a:pt x="20605" y="4040"/>
                  <a:pt x="20732" y="3802"/>
                </a:cubicBezTo>
                <a:cubicBezTo>
                  <a:pt x="20922" y="3451"/>
                  <a:pt x="21458" y="3369"/>
                  <a:pt x="21472" y="2952"/>
                </a:cubicBezTo>
                <a:cubicBezTo>
                  <a:pt x="21479" y="2616"/>
                  <a:pt x="21119" y="2420"/>
                  <a:pt x="21049" y="2093"/>
                </a:cubicBezTo>
                <a:cubicBezTo>
                  <a:pt x="21035" y="1954"/>
                  <a:pt x="21042" y="1815"/>
                  <a:pt x="21063" y="1684"/>
                </a:cubicBezTo>
                <a:cubicBezTo>
                  <a:pt x="21140" y="752"/>
                  <a:pt x="20499" y="0"/>
                  <a:pt x="19750" y="0"/>
                </a:cubicBezTo>
                <a:close/>
              </a:path>
            </a:pathLst>
          </a:custGeom>
          <a:solidFill>
            <a:srgbClr val="C6C8EE"/>
          </a:solidFill>
          <a:ln w="12700">
            <a:miter lim="400000"/>
          </a:ln>
        </p:spPr>
        <p:txBody>
          <a:bodyPr lIns="45719" rIns="45719" anchor="ctr"/>
          <a:lstStyle/>
          <a:p>
            <a:endParaRPr/>
          </a:p>
        </p:txBody>
      </p:sp>
      <p:grpSp>
        <p:nvGrpSpPr>
          <p:cNvPr id="1394" name="Google Shape;2281;p138"/>
          <p:cNvGrpSpPr/>
          <p:nvPr/>
        </p:nvGrpSpPr>
        <p:grpSpPr>
          <a:xfrm>
            <a:off x="4545213" y="467691"/>
            <a:ext cx="3897968" cy="4208117"/>
            <a:chOff x="0" y="0"/>
            <a:chExt cx="3897967" cy="4208115"/>
          </a:xfrm>
        </p:grpSpPr>
        <p:grpSp>
          <p:nvGrpSpPr>
            <p:cNvPr id="1389" name="Google Shape;2282;p138"/>
            <p:cNvGrpSpPr/>
            <p:nvPr/>
          </p:nvGrpSpPr>
          <p:grpSpPr>
            <a:xfrm>
              <a:off x="2945183" y="3981772"/>
              <a:ext cx="952785" cy="226344"/>
              <a:chOff x="0" y="0"/>
              <a:chExt cx="952783" cy="226343"/>
            </a:xfrm>
          </p:grpSpPr>
          <p:sp>
            <p:nvSpPr>
              <p:cNvPr id="1386" name="Google Shape;2283;p138"/>
              <p:cNvSpPr/>
              <p:nvPr/>
            </p:nvSpPr>
            <p:spPr>
              <a:xfrm>
                <a:off x="0"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87" name="Google Shape;2284;p138"/>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88" name="Google Shape;2285;p138"/>
              <p:cNvSpPr/>
              <p:nvPr/>
            </p:nvSpPr>
            <p:spPr>
              <a:xfrm>
                <a:off x="358564"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390" name="Google Shape;2286;p138"/>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393" name="Google Shape;2287;p138"/>
            <p:cNvGrpSpPr/>
            <p:nvPr/>
          </p:nvGrpSpPr>
          <p:grpSpPr>
            <a:xfrm>
              <a:off x="1243296" y="3217108"/>
              <a:ext cx="504018" cy="125348"/>
              <a:chOff x="0" y="0"/>
              <a:chExt cx="504016" cy="125346"/>
            </a:xfrm>
          </p:grpSpPr>
          <p:sp>
            <p:nvSpPr>
              <p:cNvPr id="1391" name="Google Shape;2288;p138"/>
              <p:cNvSpPr/>
              <p:nvPr/>
            </p:nvSpPr>
            <p:spPr>
              <a:xfrm>
                <a:off x="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392" name="Google Shape;2289;p138"/>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3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Background">
    <p:bg>
      <p:bgPr>
        <a:solidFill>
          <a:srgbClr val="E4E6F4"/>
        </a:solidFill>
        <a:effectLst/>
      </p:bgPr>
    </p:bg>
    <p:spTree>
      <p:nvGrpSpPr>
        <p:cNvPr id="1" name=""/>
        <p:cNvGrpSpPr/>
        <p:nvPr/>
      </p:nvGrpSpPr>
      <p:grpSpPr>
        <a:xfrm>
          <a:off x="0" y="0"/>
          <a:ext cx="0" cy="0"/>
          <a:chOff x="0" y="0"/>
          <a:chExt cx="0" cy="0"/>
        </a:xfrm>
      </p:grpSpPr>
      <p:grpSp>
        <p:nvGrpSpPr>
          <p:cNvPr id="1417" name="Google Shape;2291;p139"/>
          <p:cNvGrpSpPr/>
          <p:nvPr/>
        </p:nvGrpSpPr>
        <p:grpSpPr>
          <a:xfrm>
            <a:off x="337264" y="310677"/>
            <a:ext cx="8472345" cy="4522107"/>
            <a:chOff x="0" y="0"/>
            <a:chExt cx="8472344" cy="4522106"/>
          </a:xfrm>
        </p:grpSpPr>
        <p:grpSp>
          <p:nvGrpSpPr>
            <p:cNvPr id="1405" name="Google Shape;2292;p139"/>
            <p:cNvGrpSpPr/>
            <p:nvPr/>
          </p:nvGrpSpPr>
          <p:grpSpPr>
            <a:xfrm>
              <a:off x="-1" y="4295763"/>
              <a:ext cx="952785" cy="226344"/>
              <a:chOff x="0" y="0"/>
              <a:chExt cx="952783" cy="226343"/>
            </a:xfrm>
          </p:grpSpPr>
          <p:sp>
            <p:nvSpPr>
              <p:cNvPr id="1402" name="Google Shape;2293;p139"/>
              <p:cNvSpPr/>
              <p:nvPr/>
            </p:nvSpPr>
            <p:spPr>
              <a:xfrm flipH="1">
                <a:off x="358195" y="71893"/>
                <a:ext cx="594589" cy="77247"/>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3" name="Google Shape;2294;p139"/>
              <p:cNvSpPr/>
              <p:nvPr/>
            </p:nvSpPr>
            <p:spPr>
              <a:xfrm flipH="1">
                <a:off x="154446"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4" name="Google Shape;2295;p139"/>
              <p:cNvSpPr/>
              <p:nvPr/>
            </p:nvSpPr>
            <p:spPr>
              <a:xfrm flipH="1">
                <a:off x="-1" y="149137"/>
                <a:ext cx="594220" cy="77207"/>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409" name="Google Shape;2296;p139"/>
            <p:cNvGrpSpPr/>
            <p:nvPr/>
          </p:nvGrpSpPr>
          <p:grpSpPr>
            <a:xfrm>
              <a:off x="7464805" y="2220556"/>
              <a:ext cx="771988" cy="183910"/>
              <a:chOff x="0" y="0"/>
              <a:chExt cx="771986" cy="183909"/>
            </a:xfrm>
          </p:grpSpPr>
          <p:sp>
            <p:nvSpPr>
              <p:cNvPr id="1406" name="Google Shape;2297;p139"/>
              <p:cNvSpPr/>
              <p:nvPr/>
            </p:nvSpPr>
            <p:spPr>
              <a:xfrm flipH="1">
                <a:off x="288615" y="58601"/>
                <a:ext cx="483372" cy="62556"/>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7" name="Google Shape;2298;p139"/>
              <p:cNvSpPr/>
              <p:nvPr/>
            </p:nvSpPr>
            <p:spPr>
              <a:xfrm flipH="1">
                <a:off x="123509" y="0"/>
                <a:ext cx="482385"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08" name="Google Shape;2299;p139"/>
              <p:cNvSpPr/>
              <p:nvPr/>
            </p:nvSpPr>
            <p:spPr>
              <a:xfrm flipH="1">
                <a:off x="0"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412" name="Google Shape;2300;p139"/>
            <p:cNvGrpSpPr/>
            <p:nvPr/>
          </p:nvGrpSpPr>
          <p:grpSpPr>
            <a:xfrm>
              <a:off x="293560" y="125343"/>
              <a:ext cx="608862" cy="125189"/>
              <a:chOff x="0" y="0"/>
              <a:chExt cx="608860" cy="125187"/>
            </a:xfrm>
          </p:grpSpPr>
          <p:sp>
            <p:nvSpPr>
              <p:cNvPr id="1410" name="Google Shape;2301;p139"/>
              <p:cNvSpPr/>
              <p:nvPr/>
            </p:nvSpPr>
            <p:spPr>
              <a:xfrm flipH="1">
                <a:off x="-1" y="0"/>
                <a:ext cx="482388"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11" name="Google Shape;2302;p139"/>
              <p:cNvSpPr/>
              <p:nvPr/>
            </p:nvSpPr>
            <p:spPr>
              <a:xfrm flipH="1">
                <a:off x="125495" y="62592"/>
                <a:ext cx="483366"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413" name="Google Shape;2303;p139"/>
            <p:cNvSpPr/>
            <p:nvPr/>
          </p:nvSpPr>
          <p:spPr>
            <a:xfrm flipH="1">
              <a:off x="7884753" y="4233133"/>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416" name="Google Shape;2304;p139"/>
            <p:cNvGrpSpPr/>
            <p:nvPr/>
          </p:nvGrpSpPr>
          <p:grpSpPr>
            <a:xfrm>
              <a:off x="7968327" y="0"/>
              <a:ext cx="504018" cy="125347"/>
              <a:chOff x="0" y="0"/>
              <a:chExt cx="504016" cy="125346"/>
            </a:xfrm>
          </p:grpSpPr>
          <p:sp>
            <p:nvSpPr>
              <p:cNvPr id="1414" name="Google Shape;2305;p139"/>
              <p:cNvSpPr/>
              <p:nvPr/>
            </p:nvSpPr>
            <p:spPr>
              <a:xfrm flipH="1">
                <a:off x="143150" y="62432"/>
                <a:ext cx="360867" cy="62915"/>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15" name="Google Shape;2306;p139"/>
              <p:cNvSpPr/>
              <p:nvPr/>
            </p:nvSpPr>
            <p:spPr>
              <a:xfrm flipH="1">
                <a:off x="0" y="0"/>
                <a:ext cx="356885"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4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Background 1">
    <p:bg>
      <p:bgPr>
        <a:solidFill>
          <a:srgbClr val="E4E6F4"/>
        </a:solidFill>
        <a:effectLst/>
      </p:bgPr>
    </p:bg>
    <p:spTree>
      <p:nvGrpSpPr>
        <p:cNvPr id="1" name=""/>
        <p:cNvGrpSpPr/>
        <p:nvPr/>
      </p:nvGrpSpPr>
      <p:grpSpPr>
        <a:xfrm>
          <a:off x="0" y="0"/>
          <a:ext cx="0" cy="0"/>
          <a:chOff x="0" y="0"/>
          <a:chExt cx="0" cy="0"/>
        </a:xfrm>
      </p:grpSpPr>
      <p:grpSp>
        <p:nvGrpSpPr>
          <p:cNvPr id="1433" name="Google Shape;2308;p140"/>
          <p:cNvGrpSpPr/>
          <p:nvPr/>
        </p:nvGrpSpPr>
        <p:grpSpPr>
          <a:xfrm>
            <a:off x="-232637" y="468584"/>
            <a:ext cx="8919593" cy="4206371"/>
            <a:chOff x="0" y="0"/>
            <a:chExt cx="8919592" cy="4206369"/>
          </a:xfrm>
        </p:grpSpPr>
        <p:grpSp>
          <p:nvGrpSpPr>
            <p:cNvPr id="1428" name="Google Shape;2309;p140"/>
            <p:cNvGrpSpPr/>
            <p:nvPr/>
          </p:nvGrpSpPr>
          <p:grpSpPr>
            <a:xfrm>
              <a:off x="7966809" y="62623"/>
              <a:ext cx="952784" cy="226345"/>
              <a:chOff x="0" y="0"/>
              <a:chExt cx="952783" cy="226343"/>
            </a:xfrm>
          </p:grpSpPr>
          <p:sp>
            <p:nvSpPr>
              <p:cNvPr id="1425" name="Google Shape;2310;p140"/>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26" name="Google Shape;2311;p140"/>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27" name="Google Shape;2312;p140"/>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429" name="Google Shape;2313;p140"/>
            <p:cNvSpPr/>
            <p:nvPr/>
          </p:nvSpPr>
          <p:spPr>
            <a:xfrm>
              <a:off x="-1" y="0"/>
              <a:ext cx="482378" cy="62595"/>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432" name="Google Shape;2314;p140"/>
            <p:cNvGrpSpPr/>
            <p:nvPr/>
          </p:nvGrpSpPr>
          <p:grpSpPr>
            <a:xfrm>
              <a:off x="1340796" y="4081022"/>
              <a:ext cx="504018" cy="125348"/>
              <a:chOff x="0" y="0"/>
              <a:chExt cx="504016" cy="125347"/>
            </a:xfrm>
          </p:grpSpPr>
          <p:sp>
            <p:nvSpPr>
              <p:cNvPr id="1430" name="Google Shape;2315;p140"/>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431" name="Google Shape;2316;p140"/>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43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EFB156"/>
        </a:solidFill>
        <a:effectLst/>
      </p:bgPr>
    </p:bg>
    <p:spTree>
      <p:nvGrpSpPr>
        <p:cNvPr id="1" name=""/>
        <p:cNvGrpSpPr/>
        <p:nvPr/>
      </p:nvGrpSpPr>
      <p:grpSpPr>
        <a:xfrm>
          <a:off x="0" y="0"/>
          <a:ext cx="0" cy="0"/>
          <a:chOff x="0" y="0"/>
          <a:chExt cx="0" cy="0"/>
        </a:xfrm>
      </p:grpSpPr>
      <p:sp>
        <p:nvSpPr>
          <p:cNvPr id="1441" name="Title Text"/>
          <p:cNvSpPr txBox="1">
            <a:spLocks noGrp="1"/>
          </p:cNvSpPr>
          <p:nvPr>
            <p:ph type="title"/>
          </p:nvPr>
        </p:nvSpPr>
        <p:spPr>
          <a:xfrm>
            <a:off x="811524" y="874041"/>
            <a:ext cx="4708201" cy="2407200"/>
          </a:xfrm>
          <a:prstGeom prst="rect">
            <a:avLst/>
          </a:prstGeom>
        </p:spPr>
        <p:txBody>
          <a:bodyPr lIns="36574" tIns="36574" rIns="36574" bIns="36574"/>
          <a:lstStyle>
            <a:lvl1pPr algn="ctr">
              <a:lnSpc>
                <a:spcPct val="80000"/>
              </a:lnSpc>
              <a:defRPr sz="5500" b="0">
                <a:solidFill>
                  <a:srgbClr val="07256C"/>
                </a:solidFill>
                <a:latin typeface="Limelight"/>
                <a:ea typeface="Limelight"/>
                <a:cs typeface="Limelight"/>
                <a:sym typeface="Limelight"/>
              </a:defRPr>
            </a:lvl1pPr>
          </a:lstStyle>
          <a:p>
            <a:r>
              <a:t>Title Text</a:t>
            </a:r>
          </a:p>
        </p:txBody>
      </p:sp>
      <p:sp>
        <p:nvSpPr>
          <p:cNvPr id="1442" name="Body Level One…"/>
          <p:cNvSpPr txBox="1">
            <a:spLocks noGrp="1"/>
          </p:cNvSpPr>
          <p:nvPr>
            <p:ph type="body" sz="quarter" idx="1"/>
          </p:nvPr>
        </p:nvSpPr>
        <p:spPr>
          <a:xfrm>
            <a:off x="1179799" y="3297075"/>
            <a:ext cx="3963901" cy="403201"/>
          </a:xfrm>
          <a:prstGeom prst="rect">
            <a:avLst/>
          </a:prstGeom>
          <a:solidFill>
            <a:srgbClr val="8DAED3"/>
          </a:solidFill>
        </p:spPr>
        <p:txBody>
          <a:bodyPr lIns="36574" tIns="36574" rIns="36574" bIns="36574" anchor="ctr"/>
          <a:lstStyle>
            <a:lvl1pPr marL="317500" indent="-177800" algn="ctr">
              <a:buClrTx/>
              <a:buSzTx/>
              <a:buFontTx/>
              <a:buNone/>
              <a:defRPr sz="1600" b="1">
                <a:solidFill>
                  <a:srgbClr val="07256C"/>
                </a:solidFill>
                <a:latin typeface="Nunito"/>
                <a:ea typeface="Nunito"/>
                <a:cs typeface="Nunito"/>
                <a:sym typeface="Nunito"/>
              </a:defRPr>
            </a:lvl1pPr>
            <a:lvl2pPr marL="317500" indent="279400" algn="ctr">
              <a:buClrTx/>
              <a:buSzTx/>
              <a:buFontTx/>
              <a:buNone/>
              <a:defRPr sz="1600" b="1">
                <a:solidFill>
                  <a:srgbClr val="07256C"/>
                </a:solidFill>
                <a:latin typeface="Nunito"/>
                <a:ea typeface="Nunito"/>
                <a:cs typeface="Nunito"/>
                <a:sym typeface="Nunito"/>
              </a:defRPr>
            </a:lvl2pPr>
            <a:lvl3pPr marL="317500" indent="736600" algn="ctr">
              <a:buClrTx/>
              <a:buSzTx/>
              <a:buFontTx/>
              <a:buNone/>
              <a:defRPr sz="1600" b="1">
                <a:solidFill>
                  <a:srgbClr val="07256C"/>
                </a:solidFill>
                <a:latin typeface="Nunito"/>
                <a:ea typeface="Nunito"/>
                <a:cs typeface="Nunito"/>
                <a:sym typeface="Nunito"/>
              </a:defRPr>
            </a:lvl3pPr>
            <a:lvl4pPr marL="317500" indent="1193800" algn="ctr">
              <a:buClrTx/>
              <a:buSzTx/>
              <a:buFontTx/>
              <a:buNone/>
              <a:defRPr sz="1600" b="1">
                <a:solidFill>
                  <a:srgbClr val="07256C"/>
                </a:solidFill>
                <a:latin typeface="Nunito"/>
                <a:ea typeface="Nunito"/>
                <a:cs typeface="Nunito"/>
                <a:sym typeface="Nunito"/>
              </a:defRPr>
            </a:lvl4pPr>
            <a:lvl5pPr marL="317500" indent="1651000" algn="ctr">
              <a:buClrTx/>
              <a:buSzTx/>
              <a:buFontTx/>
              <a:buNone/>
              <a:defRPr sz="16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1443" name="Google Shape;11;p2"/>
          <p:cNvSpPr/>
          <p:nvPr/>
        </p:nvSpPr>
        <p:spPr>
          <a:xfrm rot="10800000">
            <a:off x="-247883" y="4178515"/>
            <a:ext cx="2265217" cy="969361"/>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4780C5"/>
          </a:solidFill>
          <a:ln w="12700">
            <a:miter lim="400000"/>
          </a:ln>
        </p:spPr>
        <p:txBody>
          <a:bodyPr lIns="45719" rIns="45719" anchor="ctr"/>
          <a:lstStyle/>
          <a:p>
            <a:endParaRPr/>
          </a:p>
        </p:txBody>
      </p:sp>
      <p:grpSp>
        <p:nvGrpSpPr>
          <p:cNvPr id="1463" name="Google Shape;12;p2"/>
          <p:cNvGrpSpPr/>
          <p:nvPr/>
        </p:nvGrpSpPr>
        <p:grpSpPr>
          <a:xfrm>
            <a:off x="1361075" y="4316121"/>
            <a:ext cx="926176" cy="695639"/>
            <a:chOff x="0" y="0"/>
            <a:chExt cx="926175" cy="695638"/>
          </a:xfrm>
        </p:grpSpPr>
        <p:sp>
          <p:nvSpPr>
            <p:cNvPr id="1444" name="Google Shape;13;p2"/>
            <p:cNvSpPr/>
            <p:nvPr/>
          </p:nvSpPr>
          <p:spPr>
            <a:xfrm rot="16938783">
              <a:off x="696097" y="290061"/>
              <a:ext cx="94819" cy="75401"/>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5" name="Google Shape;14;p2"/>
            <p:cNvSpPr/>
            <p:nvPr/>
          </p:nvSpPr>
          <p:spPr>
            <a:xfrm rot="16938783">
              <a:off x="849582" y="27183"/>
              <a:ext cx="90955" cy="43846"/>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6" name="Google Shape;15;p2"/>
            <p:cNvSpPr/>
            <p:nvPr/>
          </p:nvSpPr>
          <p:spPr>
            <a:xfrm rot="16938783">
              <a:off x="533487" y="393559"/>
              <a:ext cx="78462" cy="57625"/>
            </a:xfrm>
            <a:custGeom>
              <a:avLst/>
              <a:gdLst/>
              <a:ahLst/>
              <a:cxnLst>
                <a:cxn ang="0">
                  <a:pos x="wd2" y="hd2"/>
                </a:cxn>
                <a:cxn ang="5400000">
                  <a:pos x="wd2" y="hd2"/>
                </a:cxn>
                <a:cxn ang="10800000">
                  <a:pos x="wd2" y="hd2"/>
                </a:cxn>
                <a:cxn ang="16200000">
                  <a:pos x="wd2" y="hd2"/>
                </a:cxn>
              </a:cxnLst>
              <a:rect l="0" t="0" r="r" b="b"/>
              <a:pathLst>
                <a:path w="21099" h="21600" extrusionOk="0">
                  <a:moveTo>
                    <a:pt x="1912" y="0"/>
                  </a:moveTo>
                  <a:cubicBezTo>
                    <a:pt x="900" y="1409"/>
                    <a:pt x="900" y="2035"/>
                    <a:pt x="0" y="3287"/>
                  </a:cubicBezTo>
                  <a:cubicBezTo>
                    <a:pt x="450" y="3913"/>
                    <a:pt x="1350" y="5322"/>
                    <a:pt x="1912" y="6574"/>
                  </a:cubicBezTo>
                  <a:lnTo>
                    <a:pt x="6075" y="12522"/>
                  </a:lnTo>
                  <a:cubicBezTo>
                    <a:pt x="8887" y="17061"/>
                    <a:pt x="12600" y="19565"/>
                    <a:pt x="16875" y="20974"/>
                  </a:cubicBezTo>
                  <a:cubicBezTo>
                    <a:pt x="17550" y="21287"/>
                    <a:pt x="18362" y="21600"/>
                    <a:pt x="19125" y="21600"/>
                  </a:cubicBezTo>
                  <a:cubicBezTo>
                    <a:pt x="19880" y="21600"/>
                    <a:pt x="20587" y="21287"/>
                    <a:pt x="21037" y="20348"/>
                  </a:cubicBezTo>
                  <a:cubicBezTo>
                    <a:pt x="21600" y="13774"/>
                    <a:pt x="18225" y="7200"/>
                    <a:pt x="14512" y="5322"/>
                  </a:cubicBezTo>
                  <a:cubicBezTo>
                    <a:pt x="11250" y="3913"/>
                    <a:pt x="8438" y="2035"/>
                    <a:pt x="5175" y="783"/>
                  </a:cubicBezTo>
                  <a:cubicBezTo>
                    <a:pt x="4162" y="783"/>
                    <a:pt x="2812" y="0"/>
                    <a:pt x="191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7" name="Google Shape;16;p2"/>
            <p:cNvSpPr/>
            <p:nvPr/>
          </p:nvSpPr>
          <p:spPr>
            <a:xfrm rot="16938783">
              <a:off x="186769" y="534702"/>
              <a:ext cx="63152" cy="71434"/>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8" name="Google Shape;17;p2"/>
            <p:cNvSpPr/>
            <p:nvPr/>
          </p:nvSpPr>
          <p:spPr>
            <a:xfrm rot="16938783">
              <a:off x="385124" y="387659"/>
              <a:ext cx="91045" cy="59295"/>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49" name="Google Shape;18;p2"/>
            <p:cNvSpPr/>
            <p:nvPr/>
          </p:nvSpPr>
          <p:spPr>
            <a:xfrm rot="16938783">
              <a:off x="21556" y="571125"/>
              <a:ext cx="48910" cy="83514"/>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0" name="Google Shape;19;p2"/>
            <p:cNvSpPr/>
            <p:nvPr/>
          </p:nvSpPr>
          <p:spPr>
            <a:xfrm rot="16938783">
              <a:off x="247347" y="629439"/>
              <a:ext cx="59253" cy="61413"/>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1" name="Google Shape;20;p2"/>
            <p:cNvSpPr/>
            <p:nvPr/>
          </p:nvSpPr>
          <p:spPr>
            <a:xfrm rot="16938783">
              <a:off x="85130" y="485780"/>
              <a:ext cx="59916" cy="55955"/>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2" name="Google Shape;21;p2"/>
            <p:cNvSpPr/>
            <p:nvPr/>
          </p:nvSpPr>
          <p:spPr>
            <a:xfrm rot="16938783">
              <a:off x="478829" y="597527"/>
              <a:ext cx="60662" cy="53866"/>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3" name="Google Shape;22;p2"/>
            <p:cNvSpPr/>
            <p:nvPr/>
          </p:nvSpPr>
          <p:spPr>
            <a:xfrm rot="16938783">
              <a:off x="734559" y="145329"/>
              <a:ext cx="61957" cy="41042"/>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4" name="Google Shape;23;p2"/>
            <p:cNvSpPr/>
            <p:nvPr/>
          </p:nvSpPr>
          <p:spPr>
            <a:xfrm rot="16938783">
              <a:off x="185152" y="401491"/>
              <a:ext cx="57764" cy="52882"/>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5" name="Google Shape;24;p2"/>
            <p:cNvSpPr/>
            <p:nvPr/>
          </p:nvSpPr>
          <p:spPr>
            <a:xfrm rot="16938783">
              <a:off x="296744" y="453219"/>
              <a:ext cx="61759" cy="44591"/>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6" name="Google Shape;25;p2"/>
            <p:cNvSpPr/>
            <p:nvPr/>
          </p:nvSpPr>
          <p:spPr>
            <a:xfrm rot="16938783">
              <a:off x="373896" y="569177"/>
              <a:ext cx="65397" cy="62934"/>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7" name="Google Shape;26;p2"/>
            <p:cNvSpPr/>
            <p:nvPr/>
          </p:nvSpPr>
          <p:spPr>
            <a:xfrm rot="16938783">
              <a:off x="695264" y="65959"/>
              <a:ext cx="73213" cy="27978"/>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8" name="Google Shape;27;p2"/>
            <p:cNvSpPr/>
            <p:nvPr/>
          </p:nvSpPr>
          <p:spPr>
            <a:xfrm rot="16938783">
              <a:off x="603628" y="163123"/>
              <a:ext cx="68639" cy="36330"/>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59" name="Google Shape;28;p2"/>
            <p:cNvSpPr/>
            <p:nvPr/>
          </p:nvSpPr>
          <p:spPr>
            <a:xfrm rot="16938783">
              <a:off x="320535" y="546842"/>
              <a:ext cx="62754" cy="56194"/>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60" name="Google Shape;29;p2"/>
            <p:cNvSpPr/>
            <p:nvPr/>
          </p:nvSpPr>
          <p:spPr>
            <a:xfrm rot="16938783">
              <a:off x="634473" y="275361"/>
              <a:ext cx="59407" cy="43427"/>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61" name="Google Shape;30;p2"/>
            <p:cNvSpPr/>
            <p:nvPr/>
          </p:nvSpPr>
          <p:spPr>
            <a:xfrm rot="16938783">
              <a:off x="214073" y="460594"/>
              <a:ext cx="54991" cy="46022"/>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462" name="Google Shape;31;p2"/>
            <p:cNvSpPr/>
            <p:nvPr/>
          </p:nvSpPr>
          <p:spPr>
            <a:xfrm rot="16938783">
              <a:off x="551329" y="308297"/>
              <a:ext cx="45852" cy="41757"/>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1464" name="Google Shape;32;p2"/>
          <p:cNvSpPr/>
          <p:nvPr/>
        </p:nvSpPr>
        <p:spPr>
          <a:xfrm>
            <a:off x="3342632" y="-70826"/>
            <a:ext cx="1900524" cy="687910"/>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8DAED3"/>
          </a:solidFill>
          <a:ln w="12700">
            <a:miter lim="400000"/>
          </a:ln>
        </p:spPr>
        <p:txBody>
          <a:bodyPr lIns="45719" rIns="45719" anchor="ctr"/>
          <a:lstStyle/>
          <a:p>
            <a:endParaRPr/>
          </a:p>
        </p:txBody>
      </p:sp>
      <p:grpSp>
        <p:nvGrpSpPr>
          <p:cNvPr id="1505" name="Google Shape;33;p2"/>
          <p:cNvGrpSpPr/>
          <p:nvPr/>
        </p:nvGrpSpPr>
        <p:grpSpPr>
          <a:xfrm>
            <a:off x="-620020" y="-454347"/>
            <a:ext cx="2675674" cy="1656916"/>
            <a:chOff x="0" y="0"/>
            <a:chExt cx="2675672" cy="1656915"/>
          </a:xfrm>
        </p:grpSpPr>
        <p:sp>
          <p:nvSpPr>
            <p:cNvPr id="1465" name="Google Shape;34;p2"/>
            <p:cNvSpPr/>
            <p:nvPr/>
          </p:nvSpPr>
          <p:spPr>
            <a:xfrm rot="1485377">
              <a:off x="694778" y="224736"/>
              <a:ext cx="1338305" cy="1207309"/>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6" name="Google Shape;35;p2"/>
            <p:cNvSpPr/>
            <p:nvPr/>
          </p:nvSpPr>
          <p:spPr>
            <a:xfrm rot="1485377">
              <a:off x="145220" y="547164"/>
              <a:ext cx="1069937" cy="9283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7" name="Google Shape;36;p2"/>
            <p:cNvSpPr/>
            <p:nvPr/>
          </p:nvSpPr>
          <p:spPr>
            <a:xfrm rot="1485377">
              <a:off x="1419075" y="871550"/>
              <a:ext cx="737655" cy="155910"/>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8" name="Google Shape;37;p2"/>
            <p:cNvSpPr/>
            <p:nvPr/>
          </p:nvSpPr>
          <p:spPr>
            <a:xfrm rot="1485377">
              <a:off x="852955" y="439863"/>
              <a:ext cx="196930" cy="526871"/>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69" name="Google Shape;38;p2"/>
            <p:cNvSpPr/>
            <p:nvPr/>
          </p:nvSpPr>
          <p:spPr>
            <a:xfrm rot="1485377">
              <a:off x="2468775" y="233024"/>
              <a:ext cx="105070" cy="509390"/>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0" name="Google Shape;39;p2"/>
            <p:cNvSpPr/>
            <p:nvPr/>
          </p:nvSpPr>
          <p:spPr>
            <a:xfrm rot="1485377">
              <a:off x="210973" y="684512"/>
              <a:ext cx="326279" cy="306084"/>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1" name="Google Shape;40;p2"/>
            <p:cNvSpPr/>
            <p:nvPr/>
          </p:nvSpPr>
          <p:spPr>
            <a:xfrm rot="1485377">
              <a:off x="1907469" y="269975"/>
              <a:ext cx="190138" cy="385553"/>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2" name="Google Shape;41;p2"/>
            <p:cNvSpPr/>
            <p:nvPr/>
          </p:nvSpPr>
          <p:spPr>
            <a:xfrm rot="1485377">
              <a:off x="656500" y="400317"/>
              <a:ext cx="206239" cy="179219"/>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3" name="Google Shape;42;p2"/>
            <p:cNvSpPr/>
            <p:nvPr/>
          </p:nvSpPr>
          <p:spPr>
            <a:xfrm rot="1485377">
              <a:off x="1674036" y="354204"/>
              <a:ext cx="258045" cy="184449"/>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4" name="Google Shape;43;p2"/>
            <p:cNvSpPr/>
            <p:nvPr/>
          </p:nvSpPr>
          <p:spPr>
            <a:xfrm rot="1485377">
              <a:off x="62667" y="833682"/>
              <a:ext cx="107548" cy="111357"/>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5" name="Google Shape;44;p2"/>
            <p:cNvSpPr/>
            <p:nvPr/>
          </p:nvSpPr>
          <p:spPr>
            <a:xfrm rot="1485377">
              <a:off x="451299" y="594400"/>
              <a:ext cx="171521" cy="211611"/>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6" name="Google Shape;45;p2"/>
            <p:cNvSpPr/>
            <p:nvPr/>
          </p:nvSpPr>
          <p:spPr>
            <a:xfrm rot="1485377">
              <a:off x="2331937" y="744137"/>
              <a:ext cx="72633" cy="217438"/>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7" name="Google Shape;46;p2"/>
            <p:cNvSpPr/>
            <p:nvPr/>
          </p:nvSpPr>
          <p:spPr>
            <a:xfrm rot="1485377">
              <a:off x="2248498" y="287889"/>
              <a:ext cx="51512" cy="173529"/>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8" name="Google Shape;47;p2"/>
            <p:cNvSpPr/>
            <p:nvPr/>
          </p:nvSpPr>
          <p:spPr>
            <a:xfrm rot="1485377">
              <a:off x="574862" y="861793"/>
              <a:ext cx="169228" cy="59694"/>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79" name="Google Shape;48;p2"/>
            <p:cNvSpPr/>
            <p:nvPr/>
          </p:nvSpPr>
          <p:spPr>
            <a:xfrm rot="1485377">
              <a:off x="27212" y="733187"/>
              <a:ext cx="110761" cy="1143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0" name="Google Shape;49;p2"/>
            <p:cNvSpPr/>
            <p:nvPr/>
          </p:nvSpPr>
          <p:spPr>
            <a:xfrm rot="1485377">
              <a:off x="25825" y="612015"/>
              <a:ext cx="93240" cy="110761"/>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1" name="Google Shape;50;p2"/>
            <p:cNvSpPr/>
            <p:nvPr/>
          </p:nvSpPr>
          <p:spPr>
            <a:xfrm rot="1485377">
              <a:off x="1650430" y="297084"/>
              <a:ext cx="59156" cy="50197"/>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2" name="Google Shape;51;p2"/>
            <p:cNvSpPr/>
            <p:nvPr/>
          </p:nvSpPr>
          <p:spPr>
            <a:xfrm rot="1485377">
              <a:off x="270158" y="573071"/>
              <a:ext cx="54418" cy="64283"/>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3" name="Google Shape;52;p2"/>
            <p:cNvSpPr/>
            <p:nvPr/>
          </p:nvSpPr>
          <p:spPr>
            <a:xfrm rot="1485377">
              <a:off x="254846" y="615565"/>
              <a:ext cx="41295" cy="57950"/>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4" name="Google Shape;53;p2"/>
            <p:cNvSpPr/>
            <p:nvPr/>
          </p:nvSpPr>
          <p:spPr>
            <a:xfrm rot="1485377">
              <a:off x="268686" y="615949"/>
              <a:ext cx="31752" cy="17850"/>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485" name="Google Shape;54;p2"/>
            <p:cNvSpPr/>
            <p:nvPr/>
          </p:nvSpPr>
          <p:spPr>
            <a:xfrm rot="1485377">
              <a:off x="302102" y="656722"/>
              <a:ext cx="15731" cy="21933"/>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488" name="Google Shape;55;p2"/>
            <p:cNvGrpSpPr/>
            <p:nvPr/>
          </p:nvGrpSpPr>
          <p:grpSpPr>
            <a:xfrm>
              <a:off x="316220" y="706037"/>
              <a:ext cx="20195" cy="23518"/>
              <a:chOff x="0" y="0"/>
              <a:chExt cx="20194" cy="23516"/>
            </a:xfrm>
          </p:grpSpPr>
          <p:sp>
            <p:nvSpPr>
              <p:cNvPr id="1486" name="Line"/>
              <p:cNvSpPr/>
              <p:nvPr/>
            </p:nvSpPr>
            <p:spPr>
              <a:xfrm rot="1485377">
                <a:off x="3558" y="1825"/>
                <a:ext cx="13078" cy="198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487" name="Line"/>
              <p:cNvSpPr/>
              <p:nvPr/>
            </p:nvSpPr>
            <p:spPr>
              <a:xfrm rot="1485377">
                <a:off x="3558" y="1825"/>
                <a:ext cx="13078" cy="198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489" name="Google Shape;56;p2"/>
            <p:cNvSpPr/>
            <p:nvPr/>
          </p:nvSpPr>
          <p:spPr>
            <a:xfrm rot="1485377">
              <a:off x="306721" y="691521"/>
              <a:ext cx="16702" cy="15097"/>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492" name="Google Shape;57;p2"/>
            <p:cNvGrpSpPr/>
            <p:nvPr/>
          </p:nvGrpSpPr>
          <p:grpSpPr>
            <a:xfrm>
              <a:off x="58921" y="729830"/>
              <a:ext cx="6215" cy="16852"/>
              <a:chOff x="0" y="0"/>
              <a:chExt cx="6214" cy="16851"/>
            </a:xfrm>
          </p:grpSpPr>
          <p:sp>
            <p:nvSpPr>
              <p:cNvPr id="1490" name="Line"/>
              <p:cNvSpPr/>
              <p:nvPr/>
            </p:nvSpPr>
            <p:spPr>
              <a:xfrm>
                <a:off x="0" y="0"/>
                <a:ext cx="6215" cy="1685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91" name="Line"/>
              <p:cNvSpPr/>
              <p:nvPr/>
            </p:nvSpPr>
            <p:spPr>
              <a:xfrm flipH="1" flipV="1">
                <a:off x="0" y="0"/>
                <a:ext cx="6215" cy="1685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495" name="Google Shape;58;p2"/>
            <p:cNvGrpSpPr/>
            <p:nvPr/>
          </p:nvGrpSpPr>
          <p:grpSpPr>
            <a:xfrm>
              <a:off x="63572" y="596627"/>
              <a:ext cx="5319" cy="11534"/>
              <a:chOff x="0" y="0"/>
              <a:chExt cx="5318" cy="11532"/>
            </a:xfrm>
          </p:grpSpPr>
          <p:sp>
            <p:nvSpPr>
              <p:cNvPr id="1493" name="Line"/>
              <p:cNvSpPr/>
              <p:nvPr/>
            </p:nvSpPr>
            <p:spPr>
              <a:xfrm flipV="1">
                <a:off x="0" y="-1"/>
                <a:ext cx="5319" cy="11534"/>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94" name="Line"/>
              <p:cNvSpPr/>
              <p:nvPr/>
            </p:nvSpPr>
            <p:spPr>
              <a:xfrm flipH="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498" name="Google Shape;59;p2"/>
            <p:cNvGrpSpPr/>
            <p:nvPr/>
          </p:nvGrpSpPr>
          <p:grpSpPr>
            <a:xfrm>
              <a:off x="268646" y="590848"/>
              <a:ext cx="5319" cy="11534"/>
              <a:chOff x="0" y="0"/>
              <a:chExt cx="5318" cy="11532"/>
            </a:xfrm>
          </p:grpSpPr>
          <p:sp>
            <p:nvSpPr>
              <p:cNvPr id="1496" name="Line"/>
              <p:cNvSpPr/>
              <p:nvPr/>
            </p:nvSpPr>
            <p:spPr>
              <a:xfrm flipH="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97" name="Line"/>
              <p:cNvSpPr/>
              <p:nvPr/>
            </p:nvSpPr>
            <p:spPr>
              <a:xfrm flipV="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01" name="Google Shape;60;p2"/>
            <p:cNvGrpSpPr/>
            <p:nvPr/>
          </p:nvGrpSpPr>
          <p:grpSpPr>
            <a:xfrm>
              <a:off x="299289" y="630571"/>
              <a:ext cx="5319" cy="11534"/>
              <a:chOff x="0" y="0"/>
              <a:chExt cx="5318" cy="11532"/>
            </a:xfrm>
          </p:grpSpPr>
          <p:sp>
            <p:nvSpPr>
              <p:cNvPr id="1499" name="Line"/>
              <p:cNvSpPr/>
              <p:nvPr/>
            </p:nvSpPr>
            <p:spPr>
              <a:xfrm flipH="1">
                <a:off x="-1" y="0"/>
                <a:ext cx="5320" cy="11533"/>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00" name="Line"/>
              <p:cNvSpPr/>
              <p:nvPr/>
            </p:nvSpPr>
            <p:spPr>
              <a:xfrm flipV="1">
                <a:off x="0" y="-1"/>
                <a:ext cx="5319" cy="11534"/>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04" name="Google Shape;61;p2"/>
            <p:cNvGrpSpPr/>
            <p:nvPr/>
          </p:nvGrpSpPr>
          <p:grpSpPr>
            <a:xfrm>
              <a:off x="1864812" y="566467"/>
              <a:ext cx="21527" cy="19008"/>
              <a:chOff x="0" y="0"/>
              <a:chExt cx="21526" cy="19006"/>
            </a:xfrm>
          </p:grpSpPr>
          <p:sp>
            <p:nvSpPr>
              <p:cNvPr id="1502" name="Line"/>
              <p:cNvSpPr/>
              <p:nvPr/>
            </p:nvSpPr>
            <p:spPr>
              <a:xfrm rot="1485377">
                <a:off x="1838" y="3153"/>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503" name="Line"/>
              <p:cNvSpPr/>
              <p:nvPr/>
            </p:nvSpPr>
            <p:spPr>
              <a:xfrm rot="1485377">
                <a:off x="1838" y="3153"/>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1506" name="Google Shape;62;p2"/>
          <p:cNvSpPr/>
          <p:nvPr/>
        </p:nvSpPr>
        <p:spPr>
          <a:xfrm rot="1485225">
            <a:off x="1407882" y="459537"/>
            <a:ext cx="258608" cy="320190"/>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a:miter lim="400000"/>
          </a:ln>
        </p:spPr>
        <p:txBody>
          <a:bodyPr lIns="45719" rIns="45719" anchor="ctr"/>
          <a:lstStyle/>
          <a:p>
            <a:endParaRPr/>
          </a:p>
        </p:txBody>
      </p:sp>
      <p:sp>
        <p:nvSpPr>
          <p:cNvPr id="1507" name="Google Shape;63;p2"/>
          <p:cNvSpPr/>
          <p:nvPr/>
        </p:nvSpPr>
        <p:spPr>
          <a:xfrm rot="1485225">
            <a:off x="708374" y="214360"/>
            <a:ext cx="120090" cy="262422"/>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a:miter lim="400000"/>
          </a:ln>
        </p:spPr>
        <p:txBody>
          <a:bodyPr lIns="45719" rIns="45719" anchor="ctr"/>
          <a:lstStyle/>
          <a:p>
            <a:endParaRPr/>
          </a:p>
        </p:txBody>
      </p:sp>
      <p:sp>
        <p:nvSpPr>
          <p:cNvPr id="1508" name="Google Shape;64;p2"/>
          <p:cNvSpPr/>
          <p:nvPr/>
        </p:nvSpPr>
        <p:spPr>
          <a:xfrm rot="1485396">
            <a:off x="1569696" y="803"/>
            <a:ext cx="87396" cy="110754"/>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a:miter lim="400000"/>
          </a:ln>
        </p:spPr>
        <p:txBody>
          <a:bodyPr lIns="45719" rIns="45719" anchor="ctr"/>
          <a:lstStyle/>
          <a:p>
            <a:endParaRPr/>
          </a:p>
        </p:txBody>
      </p:sp>
      <p:sp>
        <p:nvSpPr>
          <p:cNvPr id="1509" name="Google Shape;65;p2"/>
          <p:cNvSpPr/>
          <p:nvPr/>
        </p:nvSpPr>
        <p:spPr>
          <a:xfrm rot="1817060">
            <a:off x="4096956" y="4443446"/>
            <a:ext cx="337509" cy="434718"/>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07256C"/>
          </a:solidFill>
          <a:ln w="12700">
            <a:miter lim="400000"/>
          </a:ln>
        </p:spPr>
        <p:txBody>
          <a:bodyPr lIns="45719" rIns="45719" anchor="ctr"/>
          <a:lstStyle/>
          <a:p>
            <a:endParaRPr/>
          </a:p>
        </p:txBody>
      </p:sp>
      <p:sp>
        <p:nvSpPr>
          <p:cNvPr id="1510" name="Google Shape;66;p2"/>
          <p:cNvSpPr/>
          <p:nvPr/>
        </p:nvSpPr>
        <p:spPr>
          <a:xfrm rot="20503517">
            <a:off x="8554591" y="2539449"/>
            <a:ext cx="378161" cy="233528"/>
          </a:xfrm>
          <a:custGeom>
            <a:avLst/>
            <a:gdLst/>
            <a:ahLst/>
            <a:cxnLst>
              <a:cxn ang="0">
                <a:pos x="wd2" y="hd2"/>
              </a:cxn>
              <a:cxn ang="5400000">
                <a:pos x="wd2" y="hd2"/>
              </a:cxn>
              <a:cxn ang="10800000">
                <a:pos x="wd2" y="hd2"/>
              </a:cxn>
              <a:cxn ang="16200000">
                <a:pos x="wd2" y="hd2"/>
              </a:cxn>
            </a:cxnLst>
            <a:rect l="0" t="0" r="r" b="b"/>
            <a:pathLst>
              <a:path w="21390" h="21600" extrusionOk="0">
                <a:moveTo>
                  <a:pt x="14660" y="0"/>
                </a:moveTo>
                <a:cubicBezTo>
                  <a:pt x="13932" y="0"/>
                  <a:pt x="13557" y="1029"/>
                  <a:pt x="13224" y="2406"/>
                </a:cubicBezTo>
                <a:cubicBezTo>
                  <a:pt x="12152" y="7198"/>
                  <a:pt x="11068" y="11971"/>
                  <a:pt x="9935" y="16662"/>
                </a:cubicBezTo>
                <a:cubicBezTo>
                  <a:pt x="9529" y="16420"/>
                  <a:pt x="9429" y="16420"/>
                  <a:pt x="9429" y="16338"/>
                </a:cubicBezTo>
                <a:cubicBezTo>
                  <a:pt x="9220" y="15996"/>
                  <a:pt x="9074" y="15573"/>
                  <a:pt x="8863" y="15252"/>
                </a:cubicBezTo>
                <a:cubicBezTo>
                  <a:pt x="7376" y="12236"/>
                  <a:pt x="5500" y="10255"/>
                  <a:pt x="3197" y="10255"/>
                </a:cubicBezTo>
                <a:cubicBezTo>
                  <a:pt x="2870" y="10255"/>
                  <a:pt x="2534" y="10297"/>
                  <a:pt x="2190" y="10379"/>
                </a:cubicBezTo>
                <a:cubicBezTo>
                  <a:pt x="1377" y="10539"/>
                  <a:pt x="453" y="12231"/>
                  <a:pt x="33" y="13641"/>
                </a:cubicBezTo>
                <a:cubicBezTo>
                  <a:pt x="-163" y="14244"/>
                  <a:pt x="551" y="15996"/>
                  <a:pt x="1068" y="16843"/>
                </a:cubicBezTo>
                <a:cubicBezTo>
                  <a:pt x="1881" y="18091"/>
                  <a:pt x="2915" y="19017"/>
                  <a:pt x="3889" y="20104"/>
                </a:cubicBezTo>
                <a:cubicBezTo>
                  <a:pt x="4858" y="21116"/>
                  <a:pt x="5906" y="21600"/>
                  <a:pt x="6923" y="21600"/>
                </a:cubicBezTo>
                <a:cubicBezTo>
                  <a:pt x="8869" y="21600"/>
                  <a:pt x="10706" y="19831"/>
                  <a:pt x="11684" y="16580"/>
                </a:cubicBezTo>
                <a:cubicBezTo>
                  <a:pt x="12965" y="12313"/>
                  <a:pt x="14246" y="8024"/>
                  <a:pt x="15588" y="3572"/>
                </a:cubicBezTo>
                <a:cubicBezTo>
                  <a:pt x="16708" y="5587"/>
                  <a:pt x="19590" y="3835"/>
                  <a:pt x="19738" y="8608"/>
                </a:cubicBezTo>
                <a:cubicBezTo>
                  <a:pt x="19947" y="8708"/>
                  <a:pt x="20156" y="8787"/>
                  <a:pt x="20353" y="8950"/>
                </a:cubicBezTo>
                <a:cubicBezTo>
                  <a:pt x="20772" y="7440"/>
                  <a:pt x="21437" y="5929"/>
                  <a:pt x="21387" y="4498"/>
                </a:cubicBezTo>
                <a:cubicBezTo>
                  <a:pt x="21326" y="3754"/>
                  <a:pt x="20095" y="2909"/>
                  <a:pt x="19331" y="2485"/>
                </a:cubicBezTo>
                <a:cubicBezTo>
                  <a:pt x="18149" y="1741"/>
                  <a:pt x="16819" y="1559"/>
                  <a:pt x="15736" y="552"/>
                </a:cubicBezTo>
                <a:cubicBezTo>
                  <a:pt x="15306" y="170"/>
                  <a:pt x="14954" y="0"/>
                  <a:pt x="14660" y="0"/>
                </a:cubicBezTo>
                <a:close/>
              </a:path>
            </a:pathLst>
          </a:custGeom>
          <a:solidFill>
            <a:srgbClr val="07256C"/>
          </a:solidFill>
          <a:ln w="12700">
            <a:miter lim="400000"/>
          </a:ln>
        </p:spPr>
        <p:txBody>
          <a:bodyPr lIns="45719" rIns="45719" anchor="ctr"/>
          <a:lstStyle/>
          <a:p>
            <a:endParaRPr/>
          </a:p>
        </p:txBody>
      </p:sp>
      <p:sp>
        <p:nvSpPr>
          <p:cNvPr id="1511" name="Google Shape;67;p2"/>
          <p:cNvSpPr/>
          <p:nvPr/>
        </p:nvSpPr>
        <p:spPr>
          <a:xfrm rot="10800000">
            <a:off x="8307730" y="-70843"/>
            <a:ext cx="836199" cy="1324788"/>
          </a:xfrm>
          <a:custGeom>
            <a:avLst/>
            <a:gdLst/>
            <a:ahLst/>
            <a:cxnLst>
              <a:cxn ang="0">
                <a:pos x="wd2" y="hd2"/>
              </a:cxn>
              <a:cxn ang="5400000">
                <a:pos x="wd2" y="hd2"/>
              </a:cxn>
              <a:cxn ang="10800000">
                <a:pos x="wd2" y="hd2"/>
              </a:cxn>
              <a:cxn ang="16200000">
                <a:pos x="wd2" y="hd2"/>
              </a:cxn>
            </a:cxnLst>
            <a:rect l="0" t="0" r="r" b="b"/>
            <a:pathLst>
              <a:path w="17214" h="21600" extrusionOk="0">
                <a:moveTo>
                  <a:pt x="4055" y="0"/>
                </a:moveTo>
                <a:cubicBezTo>
                  <a:pt x="2586" y="0"/>
                  <a:pt x="1214" y="164"/>
                  <a:pt x="0" y="442"/>
                </a:cubicBezTo>
                <a:lnTo>
                  <a:pt x="0" y="21158"/>
                </a:lnTo>
                <a:cubicBezTo>
                  <a:pt x="1214" y="21437"/>
                  <a:pt x="2586" y="21600"/>
                  <a:pt x="4055" y="21600"/>
                </a:cubicBezTo>
                <a:cubicBezTo>
                  <a:pt x="21600" y="21600"/>
                  <a:pt x="21600" y="0"/>
                  <a:pt x="4055" y="0"/>
                </a:cubicBezTo>
                <a:close/>
              </a:path>
            </a:pathLst>
          </a:custGeom>
          <a:solidFill>
            <a:srgbClr val="EDF0EF"/>
          </a:solidFill>
          <a:ln w="12700">
            <a:miter lim="400000"/>
          </a:ln>
        </p:spPr>
        <p:txBody>
          <a:bodyPr lIns="45719" rIns="45719" anchor="ctr"/>
          <a:lstStyle/>
          <a:p>
            <a:endParaRPr/>
          </a:p>
        </p:txBody>
      </p:sp>
      <p:grpSp>
        <p:nvGrpSpPr>
          <p:cNvPr id="1552" name="Google Shape;68;p2"/>
          <p:cNvGrpSpPr/>
          <p:nvPr/>
        </p:nvGrpSpPr>
        <p:grpSpPr>
          <a:xfrm>
            <a:off x="7690478" y="3731289"/>
            <a:ext cx="2247729" cy="1965398"/>
            <a:chOff x="0" y="0"/>
            <a:chExt cx="2247728" cy="1965396"/>
          </a:xfrm>
        </p:grpSpPr>
        <p:sp>
          <p:nvSpPr>
            <p:cNvPr id="1512" name="Google Shape;69;p2"/>
            <p:cNvSpPr/>
            <p:nvPr/>
          </p:nvSpPr>
          <p:spPr>
            <a:xfrm rot="10800000">
              <a:off x="291738" y="313017"/>
              <a:ext cx="1338308" cy="1207313"/>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3" name="Google Shape;70;p2"/>
            <p:cNvSpPr/>
            <p:nvPr/>
          </p:nvSpPr>
          <p:spPr>
            <a:xfrm rot="10800000">
              <a:off x="970208" y="-1"/>
              <a:ext cx="1069940" cy="92839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4" name="Google Shape;71;p2"/>
            <p:cNvSpPr/>
            <p:nvPr/>
          </p:nvSpPr>
          <p:spPr>
            <a:xfrm rot="10800000">
              <a:off x="156336" y="906277"/>
              <a:ext cx="737657" cy="155910"/>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5" name="Google Shape;72;p2"/>
            <p:cNvSpPr/>
            <p:nvPr/>
          </p:nvSpPr>
          <p:spPr>
            <a:xfrm rot="10800000">
              <a:off x="1289411" y="594090"/>
              <a:ext cx="196931" cy="526872"/>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6" name="Google Shape;73;p2"/>
            <p:cNvSpPr/>
            <p:nvPr/>
          </p:nvSpPr>
          <p:spPr>
            <a:xfrm rot="10800000">
              <a:off x="0" y="1456006"/>
              <a:ext cx="105070" cy="509391"/>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7" name="Google Shape;74;p2"/>
            <p:cNvSpPr/>
            <p:nvPr/>
          </p:nvSpPr>
          <p:spPr>
            <a:xfrm rot="10800000">
              <a:off x="1692768" y="340813"/>
              <a:ext cx="326280" cy="306085"/>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8" name="Google Shape;75;p2"/>
            <p:cNvSpPr/>
            <p:nvPr/>
          </p:nvSpPr>
          <p:spPr>
            <a:xfrm rot="10800000">
              <a:off x="439018" y="1323357"/>
              <a:ext cx="190139" cy="385553"/>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19" name="Google Shape;76;p2"/>
            <p:cNvSpPr/>
            <p:nvPr/>
          </p:nvSpPr>
          <p:spPr>
            <a:xfrm rot="10800000">
              <a:off x="1548282" y="881361"/>
              <a:ext cx="206239" cy="179219"/>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0" name="Google Shape;77;p2"/>
            <p:cNvSpPr/>
            <p:nvPr/>
          </p:nvSpPr>
          <p:spPr>
            <a:xfrm rot="10800000">
              <a:off x="593047" y="1355197"/>
              <a:ext cx="258046" cy="18445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1" name="Google Shape;78;p2"/>
            <p:cNvSpPr/>
            <p:nvPr/>
          </p:nvSpPr>
          <p:spPr>
            <a:xfrm rot="10800000">
              <a:off x="2014431" y="283228"/>
              <a:ext cx="107548" cy="111358"/>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2" name="Google Shape;79;p2"/>
            <p:cNvSpPr/>
            <p:nvPr/>
          </p:nvSpPr>
          <p:spPr>
            <a:xfrm rot="10800000">
              <a:off x="1679692" y="581011"/>
              <a:ext cx="171521" cy="211612"/>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3" name="Google Shape;80;p2"/>
            <p:cNvSpPr/>
            <p:nvPr/>
          </p:nvSpPr>
          <p:spPr>
            <a:xfrm rot="10800000">
              <a:off x="2304" y="1206307"/>
              <a:ext cx="72633" cy="217439"/>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4" name="Google Shape;81;p2"/>
            <p:cNvSpPr/>
            <p:nvPr/>
          </p:nvSpPr>
          <p:spPr>
            <a:xfrm rot="10800000">
              <a:off x="298478" y="1623154"/>
              <a:ext cx="51513" cy="173530"/>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5" name="Google Shape;82;p2"/>
            <p:cNvSpPr/>
            <p:nvPr/>
          </p:nvSpPr>
          <p:spPr>
            <a:xfrm rot="10800000">
              <a:off x="1489507" y="534391"/>
              <a:ext cx="169228" cy="59695"/>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6" name="Google Shape;83;p2"/>
            <p:cNvSpPr/>
            <p:nvPr/>
          </p:nvSpPr>
          <p:spPr>
            <a:xfrm rot="10800000">
              <a:off x="2085021" y="357467"/>
              <a:ext cx="110762" cy="1143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7" name="Google Shape;84;p2"/>
            <p:cNvSpPr/>
            <p:nvPr/>
          </p:nvSpPr>
          <p:spPr>
            <a:xfrm rot="10800000">
              <a:off x="2154488" y="466669"/>
              <a:ext cx="93241" cy="110762"/>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8" name="Google Shape;85;p2"/>
            <p:cNvSpPr/>
            <p:nvPr/>
          </p:nvSpPr>
          <p:spPr>
            <a:xfrm rot="10800000">
              <a:off x="856264" y="1483623"/>
              <a:ext cx="59156" cy="50197"/>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29" name="Google Shape;86;p2"/>
            <p:cNvSpPr/>
            <p:nvPr/>
          </p:nvSpPr>
          <p:spPr>
            <a:xfrm rot="10800000">
              <a:off x="1995687" y="640565"/>
              <a:ext cx="54418" cy="64283"/>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30" name="Google Shape;87;p2"/>
            <p:cNvSpPr/>
            <p:nvPr/>
          </p:nvSpPr>
          <p:spPr>
            <a:xfrm rot="10800000">
              <a:off x="2005644" y="598858"/>
              <a:ext cx="41295" cy="57951"/>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31" name="Google Shape;88;p2"/>
            <p:cNvSpPr/>
            <p:nvPr/>
          </p:nvSpPr>
          <p:spPr>
            <a:xfrm rot="10800000">
              <a:off x="2010415" y="640565"/>
              <a:ext cx="31752" cy="17849"/>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32" name="Google Shape;89;p2"/>
            <p:cNvSpPr/>
            <p:nvPr/>
          </p:nvSpPr>
          <p:spPr>
            <a:xfrm rot="10800000">
              <a:off x="1977426" y="610282"/>
              <a:ext cx="15731" cy="21932"/>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535" name="Google Shape;90;p2"/>
            <p:cNvGrpSpPr/>
            <p:nvPr/>
          </p:nvGrpSpPr>
          <p:grpSpPr>
            <a:xfrm>
              <a:off x="1942922" y="572658"/>
              <a:ext cx="13077" cy="19868"/>
              <a:chOff x="0" y="0"/>
              <a:chExt cx="13076" cy="19866"/>
            </a:xfrm>
          </p:grpSpPr>
          <p:sp>
            <p:nvSpPr>
              <p:cNvPr id="1533" name="Line"/>
              <p:cNvSpPr/>
              <p:nvPr/>
            </p:nvSpPr>
            <p:spPr>
              <a:xfrm rot="10800000">
                <a:off x="-1" y="-1"/>
                <a:ext cx="13078" cy="1986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534" name="Line"/>
              <p:cNvSpPr/>
              <p:nvPr/>
            </p:nvSpPr>
            <p:spPr>
              <a:xfrm rot="10800000">
                <a:off x="-1" y="-1"/>
                <a:ext cx="13078" cy="198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536" name="Google Shape;91;p2"/>
            <p:cNvSpPr/>
            <p:nvPr/>
          </p:nvSpPr>
          <p:spPr>
            <a:xfrm rot="10800000">
              <a:off x="1959164" y="587340"/>
              <a:ext cx="16702" cy="15097"/>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539" name="Google Shape;92;p2"/>
            <p:cNvGrpSpPr/>
            <p:nvPr/>
          </p:nvGrpSpPr>
          <p:grpSpPr>
            <a:xfrm>
              <a:off x="2174544" y="446989"/>
              <a:ext cx="12701" cy="12701"/>
              <a:chOff x="0" y="0"/>
              <a:chExt cx="12700" cy="12700"/>
            </a:xfrm>
          </p:grpSpPr>
          <p:sp>
            <p:nvSpPr>
              <p:cNvPr id="1537" name="Line"/>
              <p:cNvSpPr/>
              <p:nvPr/>
            </p:nvSpPr>
            <p:spPr>
              <a:xfrm flipH="1" flipV="1">
                <a:off x="-1"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38" name="Line"/>
              <p:cNvSpPr/>
              <p:nvPr/>
            </p:nvSpPr>
            <p:spPr>
              <a:xfrm>
                <a:off x="-1"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42" name="Google Shape;93;p2"/>
            <p:cNvGrpSpPr/>
            <p:nvPr/>
          </p:nvGrpSpPr>
          <p:grpSpPr>
            <a:xfrm>
              <a:off x="2235181" y="571859"/>
              <a:ext cx="1" cy="12701"/>
              <a:chOff x="0" y="0"/>
              <a:chExt cx="0" cy="12699"/>
            </a:xfrm>
          </p:grpSpPr>
          <p:sp>
            <p:nvSpPr>
              <p:cNvPr id="154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4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45" name="Google Shape;94;p2"/>
            <p:cNvGrpSpPr/>
            <p:nvPr/>
          </p:nvGrpSpPr>
          <p:grpSpPr>
            <a:xfrm>
              <a:off x="2051374" y="662983"/>
              <a:ext cx="1" cy="12701"/>
              <a:chOff x="0" y="0"/>
              <a:chExt cx="0" cy="12700"/>
            </a:xfrm>
          </p:grpSpPr>
          <p:sp>
            <p:nvSpPr>
              <p:cNvPr id="1543"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44"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48" name="Google Shape;95;p2"/>
            <p:cNvGrpSpPr/>
            <p:nvPr/>
          </p:nvGrpSpPr>
          <p:grpSpPr>
            <a:xfrm>
              <a:off x="2006913" y="639744"/>
              <a:ext cx="1" cy="12701"/>
              <a:chOff x="0" y="0"/>
              <a:chExt cx="0" cy="12699"/>
            </a:xfrm>
          </p:grpSpPr>
          <p:sp>
            <p:nvSpPr>
              <p:cNvPr id="1546"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547"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551" name="Google Shape;96;p2"/>
            <p:cNvGrpSpPr/>
            <p:nvPr/>
          </p:nvGrpSpPr>
          <p:grpSpPr>
            <a:xfrm>
              <a:off x="593046" y="1353801"/>
              <a:ext cx="17849" cy="12701"/>
              <a:chOff x="0" y="0"/>
              <a:chExt cx="17848" cy="12700"/>
            </a:xfrm>
          </p:grpSpPr>
          <p:sp>
            <p:nvSpPr>
              <p:cNvPr id="1549" name="Line"/>
              <p:cNvSpPr/>
              <p:nvPr/>
            </p:nvSpPr>
            <p:spPr>
              <a:xfrm rot="10800000">
                <a:off x="-1" y="0"/>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550" name="Line"/>
              <p:cNvSpPr/>
              <p:nvPr/>
            </p:nvSpPr>
            <p:spPr>
              <a:xfrm rot="10800000">
                <a:off x="-1" y="0"/>
                <a:ext cx="17850"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1553" name="Google Shape;97;p2"/>
          <p:cNvSpPr/>
          <p:nvPr/>
        </p:nvSpPr>
        <p:spPr>
          <a:xfrm rot="1485225">
            <a:off x="8490282" y="4553999"/>
            <a:ext cx="258608" cy="320190"/>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a:miter lim="400000"/>
          </a:ln>
        </p:spPr>
        <p:txBody>
          <a:bodyPr lIns="45719" rIns="45719" anchor="ctr"/>
          <a:lstStyle/>
          <a:p>
            <a:endParaRPr/>
          </a:p>
        </p:txBody>
      </p:sp>
      <p:grpSp>
        <p:nvGrpSpPr>
          <p:cNvPr id="2381" name="Google Shape;98;p2"/>
          <p:cNvGrpSpPr/>
          <p:nvPr/>
        </p:nvGrpSpPr>
        <p:grpSpPr>
          <a:xfrm>
            <a:off x="-109195" y="3609935"/>
            <a:ext cx="1463265" cy="1276709"/>
            <a:chOff x="0" y="0"/>
            <a:chExt cx="1463263" cy="1276708"/>
          </a:xfrm>
        </p:grpSpPr>
        <p:sp>
          <p:nvSpPr>
            <p:cNvPr id="1554" name="Google Shape;99;p2"/>
            <p:cNvSpPr/>
            <p:nvPr/>
          </p:nvSpPr>
          <p:spPr>
            <a:xfrm rot="10800000">
              <a:off x="8698" y="0"/>
              <a:ext cx="1316273" cy="1276709"/>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7"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4"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7" y="3552"/>
                    <a:pt x="15307" y="3573"/>
                    <a:pt x="15307"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7"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7"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7"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7" y="7828"/>
                    <a:pt x="15307"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7"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7"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1"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7"/>
                    <a:pt x="14301" y="1837"/>
                  </a:cubicBezTo>
                  <a:cubicBezTo>
                    <a:pt x="14290" y="1837"/>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7"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7"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4"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4"/>
                  </a:cubicBezTo>
                  <a:cubicBezTo>
                    <a:pt x="16943" y="19764"/>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1"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4"/>
                    <a:pt x="14580" y="19764"/>
                    <a:pt x="14560" y="19764"/>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4"/>
                  </a:cubicBezTo>
                  <a:cubicBezTo>
                    <a:pt x="14869" y="19784"/>
                    <a:pt x="14913" y="19810"/>
                    <a:pt x="14953" y="19830"/>
                  </a:cubicBezTo>
                  <a:cubicBezTo>
                    <a:pt x="14993" y="19851"/>
                    <a:pt x="15058" y="19871"/>
                    <a:pt x="15098" y="19892"/>
                  </a:cubicBezTo>
                  <a:cubicBezTo>
                    <a:pt x="15162" y="19938"/>
                    <a:pt x="15222" y="20000"/>
                    <a:pt x="15307"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7"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7"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4"/>
                    <a:pt x="17212" y="19764"/>
                    <a:pt x="17192" y="19764"/>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7"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4"/>
                    <a:pt x="18789" y="19764"/>
                  </a:cubicBezTo>
                  <a:cubicBezTo>
                    <a:pt x="18807" y="19769"/>
                    <a:pt x="18839" y="19772"/>
                    <a:pt x="18878" y="19772"/>
                  </a:cubicBezTo>
                  <a:cubicBezTo>
                    <a:pt x="18971" y="19772"/>
                    <a:pt x="19103" y="19758"/>
                    <a:pt x="19163" y="19743"/>
                  </a:cubicBezTo>
                  <a:lnTo>
                    <a:pt x="19202" y="19743"/>
                  </a:lnTo>
                  <a:cubicBezTo>
                    <a:pt x="19242" y="19764"/>
                    <a:pt x="19287" y="19764"/>
                    <a:pt x="19327" y="19764"/>
                  </a:cubicBezTo>
                  <a:cubicBezTo>
                    <a:pt x="19334" y="19770"/>
                    <a:pt x="19340" y="19773"/>
                    <a:pt x="19347" y="19773"/>
                  </a:cubicBezTo>
                  <a:cubicBezTo>
                    <a:pt x="19361" y="19773"/>
                    <a:pt x="19375" y="19764"/>
                    <a:pt x="19392" y="19764"/>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4"/>
                  </a:cubicBezTo>
                  <a:lnTo>
                    <a:pt x="19785" y="19764"/>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80"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7"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7" y="16257"/>
                  </a:cubicBezTo>
                  <a:cubicBezTo>
                    <a:pt x="15307"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7"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5" name="Google Shape;100;p2"/>
            <p:cNvSpPr/>
            <p:nvPr/>
          </p:nvSpPr>
          <p:spPr>
            <a:xfrm rot="10800000">
              <a:off x="1257253" y="620415"/>
              <a:ext cx="76173" cy="33072"/>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6" name="Google Shape;101;p2"/>
            <p:cNvSpPr/>
            <p:nvPr/>
          </p:nvSpPr>
          <p:spPr>
            <a:xfrm rot="10800000">
              <a:off x="999117" y="496618"/>
              <a:ext cx="79126" cy="16395"/>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7" name="Google Shape;102;p2"/>
            <p:cNvSpPr/>
            <p:nvPr/>
          </p:nvSpPr>
          <p:spPr>
            <a:xfrm rot="10800000">
              <a:off x="1325566" y="519383"/>
              <a:ext cx="43654" cy="21531"/>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8" name="Google Shape;103;p2"/>
            <p:cNvSpPr/>
            <p:nvPr/>
          </p:nvSpPr>
          <p:spPr>
            <a:xfrm rot="10800000">
              <a:off x="1255141" y="514842"/>
              <a:ext cx="26701" cy="12701"/>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59" name="Google Shape;104;p2"/>
            <p:cNvSpPr/>
            <p:nvPr/>
          </p:nvSpPr>
          <p:spPr>
            <a:xfrm rot="10800000">
              <a:off x="36316" y="87481"/>
              <a:ext cx="19114"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4" y="1952"/>
                    <a:pt x="15112" y="1648"/>
                    <a:pt x="14475" y="1648"/>
                  </a:cubicBezTo>
                  <a:cubicBezTo>
                    <a:pt x="13219" y="1648"/>
                    <a:pt x="11718" y="2949"/>
                    <a:pt x="10631" y="2949"/>
                  </a:cubicBezTo>
                  <a:cubicBezTo>
                    <a:pt x="9356" y="2949"/>
                    <a:pt x="8062" y="5942"/>
                    <a:pt x="8062" y="8935"/>
                  </a:cubicBezTo>
                  <a:cubicBezTo>
                    <a:pt x="6768" y="7417"/>
                    <a:pt x="6131" y="6680"/>
                    <a:pt x="5118" y="6680"/>
                  </a:cubicBezTo>
                  <a:cubicBezTo>
                    <a:pt x="4106" y="6680"/>
                    <a:pt x="2737" y="7417"/>
                    <a:pt x="0" y="8935"/>
                  </a:cubicBezTo>
                  <a:cubicBezTo>
                    <a:pt x="1293" y="14877"/>
                    <a:pt x="-1294" y="18607"/>
                    <a:pt x="1293" y="21600"/>
                  </a:cubicBezTo>
                  <a:cubicBezTo>
                    <a:pt x="2568" y="21600"/>
                    <a:pt x="4181" y="18607"/>
                    <a:pt x="5475" y="18607"/>
                  </a:cubicBezTo>
                  <a:cubicBezTo>
                    <a:pt x="6768" y="18607"/>
                    <a:pt x="8062" y="14877"/>
                    <a:pt x="9356" y="14877"/>
                  </a:cubicBezTo>
                  <a:cubicBezTo>
                    <a:pt x="10631" y="14877"/>
                    <a:pt x="10631" y="18607"/>
                    <a:pt x="12244" y="18607"/>
                  </a:cubicBezTo>
                  <a:cubicBezTo>
                    <a:pt x="13537" y="8935"/>
                    <a:pt x="18693" y="14877"/>
                    <a:pt x="20306" y="5942"/>
                  </a:cubicBezTo>
                  <a:cubicBezTo>
                    <a:pt x="20306" y="5942"/>
                    <a:pt x="20306" y="2949"/>
                    <a:pt x="1869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0" name="Google Shape;105;p2"/>
            <p:cNvSpPr/>
            <p:nvPr/>
          </p:nvSpPr>
          <p:spPr>
            <a:xfrm rot="10800000">
              <a:off x="1196389" y="492668"/>
              <a:ext cx="25981"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1" name="Google Shape;106;p2"/>
            <p:cNvSpPr/>
            <p:nvPr/>
          </p:nvSpPr>
          <p:spPr>
            <a:xfrm rot="10800000">
              <a:off x="1236328" y="504677"/>
              <a:ext cx="13643"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2" name="Google Shape;107;p2"/>
            <p:cNvSpPr/>
            <p:nvPr/>
          </p:nvSpPr>
          <p:spPr>
            <a:xfrm rot="10800000">
              <a:off x="1289430" y="706588"/>
              <a:ext cx="20013" cy="15160"/>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3" name="Google Shape;108;p2"/>
            <p:cNvSpPr/>
            <p:nvPr/>
          </p:nvSpPr>
          <p:spPr>
            <a:xfrm rot="10800000">
              <a:off x="1312177" y="535172"/>
              <a:ext cx="17291"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4" name="Google Shape;109;p2"/>
            <p:cNvSpPr/>
            <p:nvPr/>
          </p:nvSpPr>
          <p:spPr>
            <a:xfrm rot="10800000">
              <a:off x="1111014" y="516818"/>
              <a:ext cx="17595"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5" name="Google Shape;110;p2"/>
            <p:cNvSpPr/>
            <p:nvPr/>
          </p:nvSpPr>
          <p:spPr>
            <a:xfrm rot="10800000">
              <a:off x="1388026" y="747568"/>
              <a:ext cx="13660" cy="12701"/>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6" name="Google Shape;111;p2"/>
            <p:cNvSpPr/>
            <p:nvPr/>
          </p:nvSpPr>
          <p:spPr>
            <a:xfrm rot="10800000">
              <a:off x="1277888" y="660328"/>
              <a:ext cx="12743"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7" name="Google Shape;112;p2"/>
            <p:cNvSpPr/>
            <p:nvPr/>
          </p:nvSpPr>
          <p:spPr>
            <a:xfrm rot="10800000">
              <a:off x="288017" y="223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8" name="Google Shape;113;p2"/>
            <p:cNvSpPr/>
            <p:nvPr/>
          </p:nvSpPr>
          <p:spPr>
            <a:xfrm rot="10800000">
              <a:off x="1437813" y="6967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69" name="Google Shape;114;p2"/>
            <p:cNvSpPr/>
            <p:nvPr/>
          </p:nvSpPr>
          <p:spPr>
            <a:xfrm rot="10800000">
              <a:off x="1321454" y="6198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0" name="Google Shape;115;p2"/>
            <p:cNvSpPr/>
            <p:nvPr/>
          </p:nvSpPr>
          <p:spPr>
            <a:xfrm rot="10800000">
              <a:off x="1238355" y="646977"/>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1" name="Google Shape;116;p2"/>
            <p:cNvSpPr/>
            <p:nvPr/>
          </p:nvSpPr>
          <p:spPr>
            <a:xfrm rot="10800000">
              <a:off x="1076295" y="5070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2" name="Google Shape;117;p2"/>
            <p:cNvSpPr/>
            <p:nvPr/>
          </p:nvSpPr>
          <p:spPr>
            <a:xfrm rot="10800000">
              <a:off x="1267753" y="6571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3" name="Google Shape;118;p2"/>
            <p:cNvSpPr/>
            <p:nvPr/>
          </p:nvSpPr>
          <p:spPr>
            <a:xfrm rot="10800000">
              <a:off x="459295" y="3563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4" name="Google Shape;119;p2"/>
            <p:cNvSpPr/>
            <p:nvPr/>
          </p:nvSpPr>
          <p:spPr>
            <a:xfrm rot="10800000">
              <a:off x="835132" y="594494"/>
              <a:ext cx="12701"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5" name="Google Shape;120;p2"/>
            <p:cNvSpPr/>
            <p:nvPr/>
          </p:nvSpPr>
          <p:spPr>
            <a:xfrm rot="10800000">
              <a:off x="1311439" y="71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6" name="Google Shape;121;p2"/>
            <p:cNvSpPr/>
            <p:nvPr/>
          </p:nvSpPr>
          <p:spPr>
            <a:xfrm rot="10800000">
              <a:off x="1336022" y="625439"/>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7" name="Google Shape;122;p2"/>
            <p:cNvSpPr/>
            <p:nvPr/>
          </p:nvSpPr>
          <p:spPr>
            <a:xfrm rot="10800000">
              <a:off x="342327" y="2551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8" name="Google Shape;123;p2"/>
            <p:cNvSpPr/>
            <p:nvPr/>
          </p:nvSpPr>
          <p:spPr>
            <a:xfrm rot="10800000">
              <a:off x="539556" y="4618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79" name="Google Shape;124;p2"/>
            <p:cNvSpPr/>
            <p:nvPr/>
          </p:nvSpPr>
          <p:spPr>
            <a:xfrm rot="10800000">
              <a:off x="328368" y="2449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0" name="Google Shape;125;p2"/>
            <p:cNvSpPr/>
            <p:nvPr/>
          </p:nvSpPr>
          <p:spPr>
            <a:xfrm rot="10800000">
              <a:off x="1366358" y="533204"/>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1" name="Google Shape;126;p2"/>
            <p:cNvSpPr/>
            <p:nvPr/>
          </p:nvSpPr>
          <p:spPr>
            <a:xfrm rot="10800000">
              <a:off x="1415965" y="722509"/>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2" name="Google Shape;127;p2"/>
            <p:cNvSpPr/>
            <p:nvPr/>
          </p:nvSpPr>
          <p:spPr>
            <a:xfrm rot="10800000">
              <a:off x="1332978" y="6475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3" name="Google Shape;128;p2"/>
            <p:cNvSpPr/>
            <p:nvPr/>
          </p:nvSpPr>
          <p:spPr>
            <a:xfrm rot="10800000">
              <a:off x="1375773" y="5387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4" name="Google Shape;129;p2"/>
            <p:cNvSpPr/>
            <p:nvPr/>
          </p:nvSpPr>
          <p:spPr>
            <a:xfrm rot="10800000">
              <a:off x="1125105" y="521671"/>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5" name="Google Shape;130;p2"/>
            <p:cNvSpPr/>
            <p:nvPr/>
          </p:nvSpPr>
          <p:spPr>
            <a:xfrm rot="10800000">
              <a:off x="152696" y="1823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6" name="Google Shape;131;p2"/>
            <p:cNvSpPr/>
            <p:nvPr/>
          </p:nvSpPr>
          <p:spPr>
            <a:xfrm rot="10800000">
              <a:off x="1408086" y="7162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7" name="Google Shape;132;p2"/>
            <p:cNvSpPr/>
            <p:nvPr/>
          </p:nvSpPr>
          <p:spPr>
            <a:xfrm rot="10800000">
              <a:off x="1151992" y="526983"/>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8" name="Google Shape;133;p2"/>
            <p:cNvSpPr/>
            <p:nvPr/>
          </p:nvSpPr>
          <p:spPr>
            <a:xfrm rot="10800000">
              <a:off x="150878" y="178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89" name="Google Shape;134;p2"/>
            <p:cNvSpPr/>
            <p:nvPr/>
          </p:nvSpPr>
          <p:spPr>
            <a:xfrm rot="10800000">
              <a:off x="1348005" y="7292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0" name="Google Shape;135;p2"/>
            <p:cNvSpPr/>
            <p:nvPr/>
          </p:nvSpPr>
          <p:spPr>
            <a:xfrm rot="10800000">
              <a:off x="135701" y="179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1" name="Google Shape;136;p2"/>
            <p:cNvSpPr/>
            <p:nvPr/>
          </p:nvSpPr>
          <p:spPr>
            <a:xfrm rot="10800000">
              <a:off x="504808" y="4115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2" name="Google Shape;137;p2"/>
            <p:cNvSpPr/>
            <p:nvPr/>
          </p:nvSpPr>
          <p:spPr>
            <a:xfrm rot="10800000">
              <a:off x="1301274" y="670493"/>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3" name="Google Shape;138;p2"/>
            <p:cNvSpPr/>
            <p:nvPr/>
          </p:nvSpPr>
          <p:spPr>
            <a:xfrm rot="10800000">
              <a:off x="1329043" y="540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4" name="Google Shape;139;p2"/>
            <p:cNvSpPr/>
            <p:nvPr/>
          </p:nvSpPr>
          <p:spPr>
            <a:xfrm rot="10800000">
              <a:off x="410596" y="307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5" name="Google Shape;140;p2"/>
            <p:cNvSpPr/>
            <p:nvPr/>
          </p:nvSpPr>
          <p:spPr>
            <a:xfrm rot="10800000">
              <a:off x="331562" y="2433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6" name="Google Shape;141;p2"/>
            <p:cNvSpPr/>
            <p:nvPr/>
          </p:nvSpPr>
          <p:spPr>
            <a:xfrm rot="10800000">
              <a:off x="452324" y="3473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7" name="Google Shape;142;p2"/>
            <p:cNvSpPr/>
            <p:nvPr/>
          </p:nvSpPr>
          <p:spPr>
            <a:xfrm rot="10800000">
              <a:off x="825983" y="5755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8" name="Google Shape;143;p2"/>
            <p:cNvSpPr/>
            <p:nvPr/>
          </p:nvSpPr>
          <p:spPr>
            <a:xfrm rot="10800000">
              <a:off x="1066730" y="5881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599" name="Google Shape;144;p2"/>
            <p:cNvSpPr/>
            <p:nvPr/>
          </p:nvSpPr>
          <p:spPr>
            <a:xfrm rot="10800000">
              <a:off x="544202" y="469338"/>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0" name="Google Shape;145;p2"/>
            <p:cNvSpPr/>
            <p:nvPr/>
          </p:nvSpPr>
          <p:spPr>
            <a:xfrm rot="10800000">
              <a:off x="518158" y="4317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1" name="Google Shape;146;p2"/>
            <p:cNvSpPr/>
            <p:nvPr/>
          </p:nvSpPr>
          <p:spPr>
            <a:xfrm rot="10800000">
              <a:off x="501622" y="4075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2" name="Google Shape;147;p2"/>
            <p:cNvSpPr/>
            <p:nvPr/>
          </p:nvSpPr>
          <p:spPr>
            <a:xfrm rot="10800000">
              <a:off x="1312297" y="618618"/>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3" name="Google Shape;148;p2"/>
            <p:cNvSpPr/>
            <p:nvPr/>
          </p:nvSpPr>
          <p:spPr>
            <a:xfrm rot="10800000">
              <a:off x="1131823" y="5218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4" name="Google Shape;149;p2"/>
            <p:cNvSpPr/>
            <p:nvPr/>
          </p:nvSpPr>
          <p:spPr>
            <a:xfrm rot="10800000">
              <a:off x="101571" y="1804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5" name="Google Shape;150;p2"/>
            <p:cNvSpPr/>
            <p:nvPr/>
          </p:nvSpPr>
          <p:spPr>
            <a:xfrm rot="10800000">
              <a:off x="1253185" y="6516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6" name="Google Shape;151;p2"/>
            <p:cNvSpPr/>
            <p:nvPr/>
          </p:nvSpPr>
          <p:spPr>
            <a:xfrm rot="10800000">
              <a:off x="1360746" y="6606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7" name="Google Shape;152;p2"/>
            <p:cNvSpPr/>
            <p:nvPr/>
          </p:nvSpPr>
          <p:spPr>
            <a:xfrm rot="10800000">
              <a:off x="1292477" y="6659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8" name="Google Shape;153;p2"/>
            <p:cNvSpPr/>
            <p:nvPr/>
          </p:nvSpPr>
          <p:spPr>
            <a:xfrm rot="10800000">
              <a:off x="1354985" y="656542"/>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09" name="Google Shape;154;p2"/>
            <p:cNvSpPr/>
            <p:nvPr/>
          </p:nvSpPr>
          <p:spPr>
            <a:xfrm rot="10800000">
              <a:off x="1188710" y="4875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0" name="Google Shape;155;p2"/>
            <p:cNvSpPr/>
            <p:nvPr/>
          </p:nvSpPr>
          <p:spPr>
            <a:xfrm rot="10800000">
              <a:off x="534544" y="4546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1" name="Google Shape;156;p2"/>
            <p:cNvSpPr/>
            <p:nvPr/>
          </p:nvSpPr>
          <p:spPr>
            <a:xfrm rot="10800000">
              <a:off x="449532" y="34831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2" name="Google Shape;157;p2"/>
            <p:cNvSpPr/>
            <p:nvPr/>
          </p:nvSpPr>
          <p:spPr>
            <a:xfrm rot="10800000">
              <a:off x="431535" y="3290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3" name="Google Shape;158;p2"/>
            <p:cNvSpPr/>
            <p:nvPr/>
          </p:nvSpPr>
          <p:spPr>
            <a:xfrm rot="10800000">
              <a:off x="303194" y="229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4" name="Google Shape;159;p2"/>
            <p:cNvSpPr/>
            <p:nvPr/>
          </p:nvSpPr>
          <p:spPr>
            <a:xfrm rot="10800000">
              <a:off x="1396893" y="750604"/>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5" name="Google Shape;160;p2"/>
            <p:cNvSpPr/>
            <p:nvPr/>
          </p:nvSpPr>
          <p:spPr>
            <a:xfrm rot="10800000">
              <a:off x="1304460" y="6723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6" name="Google Shape;161;p2"/>
            <p:cNvSpPr/>
            <p:nvPr/>
          </p:nvSpPr>
          <p:spPr>
            <a:xfrm rot="10800000">
              <a:off x="1366967" y="6621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7" name="Google Shape;162;p2"/>
            <p:cNvSpPr/>
            <p:nvPr/>
          </p:nvSpPr>
          <p:spPr>
            <a:xfrm rot="10800000">
              <a:off x="842969" y="5926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8" name="Google Shape;163;p2"/>
            <p:cNvSpPr/>
            <p:nvPr/>
          </p:nvSpPr>
          <p:spPr>
            <a:xfrm rot="10800000">
              <a:off x="1416883" y="6868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19" name="Google Shape;164;p2"/>
            <p:cNvSpPr/>
            <p:nvPr/>
          </p:nvSpPr>
          <p:spPr>
            <a:xfrm rot="10800000">
              <a:off x="463224" y="330364"/>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0" name="Google Shape;165;p2"/>
            <p:cNvSpPr/>
            <p:nvPr/>
          </p:nvSpPr>
          <p:spPr>
            <a:xfrm rot="10800000">
              <a:off x="465065" y="3567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1" name="Google Shape;166;p2"/>
            <p:cNvSpPr/>
            <p:nvPr/>
          </p:nvSpPr>
          <p:spPr>
            <a:xfrm rot="10800000">
              <a:off x="170449" y="1820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2" name="Google Shape;167;p2"/>
            <p:cNvSpPr/>
            <p:nvPr/>
          </p:nvSpPr>
          <p:spPr>
            <a:xfrm rot="10800000">
              <a:off x="960537" y="5706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3" name="Google Shape;168;p2"/>
            <p:cNvSpPr/>
            <p:nvPr/>
          </p:nvSpPr>
          <p:spPr>
            <a:xfrm rot="10800000">
              <a:off x="95809" y="181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4" name="Google Shape;169;p2"/>
            <p:cNvSpPr/>
            <p:nvPr/>
          </p:nvSpPr>
          <p:spPr>
            <a:xfrm rot="10800000">
              <a:off x="968125" y="5724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5" name="Google Shape;170;p2"/>
            <p:cNvSpPr/>
            <p:nvPr/>
          </p:nvSpPr>
          <p:spPr>
            <a:xfrm rot="10800000">
              <a:off x="468344" y="368906"/>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6" name="Google Shape;171;p2"/>
            <p:cNvSpPr/>
            <p:nvPr/>
          </p:nvSpPr>
          <p:spPr>
            <a:xfrm rot="10800000">
              <a:off x="1346796" y="5471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7" name="Google Shape;172;p2"/>
            <p:cNvSpPr/>
            <p:nvPr/>
          </p:nvSpPr>
          <p:spPr>
            <a:xfrm rot="10800000">
              <a:off x="1244388" y="6489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8" name="Google Shape;173;p2"/>
            <p:cNvSpPr/>
            <p:nvPr/>
          </p:nvSpPr>
          <p:spPr>
            <a:xfrm rot="10800000">
              <a:off x="517558" y="4238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29" name="Google Shape;174;p2"/>
            <p:cNvSpPr/>
            <p:nvPr/>
          </p:nvSpPr>
          <p:spPr>
            <a:xfrm rot="10800000">
              <a:off x="1327225" y="7160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0" name="Google Shape;175;p2"/>
            <p:cNvSpPr/>
            <p:nvPr/>
          </p:nvSpPr>
          <p:spPr>
            <a:xfrm rot="10800000">
              <a:off x="1328434" y="6792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1" name="Google Shape;176;p2"/>
            <p:cNvSpPr/>
            <p:nvPr/>
          </p:nvSpPr>
          <p:spPr>
            <a:xfrm rot="10800000">
              <a:off x="516190" y="4257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2" name="Google Shape;177;p2"/>
            <p:cNvSpPr/>
            <p:nvPr/>
          </p:nvSpPr>
          <p:spPr>
            <a:xfrm rot="10800000">
              <a:off x="532726" y="4523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3" name="Google Shape;178;p2"/>
            <p:cNvSpPr/>
            <p:nvPr/>
          </p:nvSpPr>
          <p:spPr>
            <a:xfrm rot="10800000">
              <a:off x="1055965" y="585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2"/>
                    <a:pt x="6683" y="21600"/>
                    <a:pt x="10170" y="21600"/>
                  </a:cubicBezTo>
                  <a:cubicBezTo>
                    <a:pt x="13754" y="21600"/>
                    <a:pt x="17435" y="14512"/>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4" name="Google Shape;179;p2"/>
            <p:cNvSpPr/>
            <p:nvPr/>
          </p:nvSpPr>
          <p:spPr>
            <a:xfrm rot="10800000">
              <a:off x="110977" y="1766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5" name="Google Shape;180;p2"/>
            <p:cNvSpPr/>
            <p:nvPr/>
          </p:nvSpPr>
          <p:spPr>
            <a:xfrm rot="10800000">
              <a:off x="563671" y="4573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6" name="Google Shape;181;p2"/>
            <p:cNvSpPr/>
            <p:nvPr/>
          </p:nvSpPr>
          <p:spPr>
            <a:xfrm rot="10800000">
              <a:off x="360081" y="2694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7" name="Google Shape;182;p2"/>
            <p:cNvSpPr/>
            <p:nvPr/>
          </p:nvSpPr>
          <p:spPr>
            <a:xfrm rot="10800000">
              <a:off x="95800" y="1596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8" name="Google Shape;183;p2"/>
            <p:cNvSpPr/>
            <p:nvPr/>
          </p:nvSpPr>
          <p:spPr>
            <a:xfrm rot="10800000">
              <a:off x="1432651" y="694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39" name="Google Shape;184;p2"/>
            <p:cNvSpPr/>
            <p:nvPr/>
          </p:nvSpPr>
          <p:spPr>
            <a:xfrm rot="10800000">
              <a:off x="1344970" y="6525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0" name="Google Shape;185;p2"/>
            <p:cNvSpPr/>
            <p:nvPr/>
          </p:nvSpPr>
          <p:spPr>
            <a:xfrm rot="10800000">
              <a:off x="1419460" y="688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1" name="Google Shape;186;p2"/>
            <p:cNvSpPr/>
            <p:nvPr/>
          </p:nvSpPr>
          <p:spPr>
            <a:xfrm rot="10800000">
              <a:off x="1245747" y="508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2" name="Google Shape;187;p2"/>
            <p:cNvSpPr/>
            <p:nvPr/>
          </p:nvSpPr>
          <p:spPr>
            <a:xfrm rot="10800000">
              <a:off x="560183" y="451126"/>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3" name="Google Shape;188;p2"/>
            <p:cNvSpPr/>
            <p:nvPr/>
          </p:nvSpPr>
          <p:spPr>
            <a:xfrm rot="10800000">
              <a:off x="513605" y="4213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4" name="Google Shape;189;p2"/>
            <p:cNvSpPr/>
            <p:nvPr/>
          </p:nvSpPr>
          <p:spPr>
            <a:xfrm rot="10800000">
              <a:off x="454901" y="31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5" name="Google Shape;190;p2"/>
            <p:cNvSpPr/>
            <p:nvPr/>
          </p:nvSpPr>
          <p:spPr>
            <a:xfrm rot="10800000">
              <a:off x="451715" y="3176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6" name="Google Shape;191;p2"/>
            <p:cNvSpPr/>
            <p:nvPr/>
          </p:nvSpPr>
          <p:spPr>
            <a:xfrm rot="10800000">
              <a:off x="416967" y="3151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7" name="Google Shape;192;p2"/>
            <p:cNvSpPr/>
            <p:nvPr/>
          </p:nvSpPr>
          <p:spPr>
            <a:xfrm rot="10800000">
              <a:off x="420161" y="2864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8" name="Google Shape;193;p2"/>
            <p:cNvSpPr/>
            <p:nvPr/>
          </p:nvSpPr>
          <p:spPr>
            <a:xfrm rot="10800000">
              <a:off x="365084" y="2715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49" name="Google Shape;194;p2"/>
            <p:cNvSpPr/>
            <p:nvPr/>
          </p:nvSpPr>
          <p:spPr>
            <a:xfrm rot="10800000">
              <a:off x="337512" y="248753"/>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0" name="Google Shape;195;p2"/>
            <p:cNvSpPr/>
            <p:nvPr/>
          </p:nvSpPr>
          <p:spPr>
            <a:xfrm rot="10800000">
              <a:off x="315785" y="2356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1" name="Google Shape;196;p2"/>
            <p:cNvSpPr/>
            <p:nvPr/>
          </p:nvSpPr>
          <p:spPr>
            <a:xfrm rot="10800000">
              <a:off x="275425" y="2176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2" name="Google Shape;197;p2"/>
            <p:cNvSpPr/>
            <p:nvPr/>
          </p:nvSpPr>
          <p:spPr>
            <a:xfrm rot="10800000">
              <a:off x="252669" y="204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3" name="Google Shape;198;p2"/>
            <p:cNvSpPr/>
            <p:nvPr/>
          </p:nvSpPr>
          <p:spPr>
            <a:xfrm rot="10800000">
              <a:off x="109151" y="181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4" name="Google Shape;199;p2"/>
            <p:cNvSpPr/>
            <p:nvPr/>
          </p:nvSpPr>
          <p:spPr>
            <a:xfrm rot="10800000">
              <a:off x="186226" y="1615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5" name="Google Shape;200;p2"/>
            <p:cNvSpPr/>
            <p:nvPr/>
          </p:nvSpPr>
          <p:spPr>
            <a:xfrm rot="10800000">
              <a:off x="0" y="25742"/>
              <a:ext cx="12700"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6" name="Google Shape;201;p2"/>
            <p:cNvSpPr/>
            <p:nvPr/>
          </p:nvSpPr>
          <p:spPr>
            <a:xfrm rot="10800000">
              <a:off x="1345426" y="72662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7" name="Google Shape;202;p2"/>
            <p:cNvSpPr/>
            <p:nvPr/>
          </p:nvSpPr>
          <p:spPr>
            <a:xfrm rot="10800000">
              <a:off x="1413239" y="717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8" name="Google Shape;203;p2"/>
            <p:cNvSpPr/>
            <p:nvPr/>
          </p:nvSpPr>
          <p:spPr>
            <a:xfrm rot="10800000">
              <a:off x="1416883" y="6844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2"/>
                    <a:pt x="10800" y="21600"/>
                    <a:pt x="14870" y="21600"/>
                  </a:cubicBezTo>
                  <a:cubicBezTo>
                    <a:pt x="18939" y="21600"/>
                    <a:pt x="21600" y="14512"/>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59" name="Google Shape;204;p2"/>
            <p:cNvSpPr/>
            <p:nvPr/>
          </p:nvSpPr>
          <p:spPr>
            <a:xfrm rot="10800000">
              <a:off x="1325857" y="6792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0" name="Google Shape;205;p2"/>
            <p:cNvSpPr/>
            <p:nvPr/>
          </p:nvSpPr>
          <p:spPr>
            <a:xfrm rot="10800000">
              <a:off x="1289292" y="6649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1" name="Google Shape;206;p2"/>
            <p:cNvSpPr/>
            <p:nvPr/>
          </p:nvSpPr>
          <p:spPr>
            <a:xfrm rot="10800000">
              <a:off x="1370761" y="6629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2" name="Google Shape;207;p2"/>
            <p:cNvSpPr/>
            <p:nvPr/>
          </p:nvSpPr>
          <p:spPr>
            <a:xfrm rot="10800000">
              <a:off x="1363573" y="661554"/>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3" name="Google Shape;208;p2"/>
            <p:cNvSpPr/>
            <p:nvPr/>
          </p:nvSpPr>
          <p:spPr>
            <a:xfrm rot="10800000">
              <a:off x="1329193" y="6457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4" name="Google Shape;209;p2"/>
            <p:cNvSpPr/>
            <p:nvPr/>
          </p:nvSpPr>
          <p:spPr>
            <a:xfrm rot="10800000">
              <a:off x="1342993" y="627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5" name="Google Shape;210;p2"/>
            <p:cNvSpPr/>
            <p:nvPr/>
          </p:nvSpPr>
          <p:spPr>
            <a:xfrm rot="10800000">
              <a:off x="1011211" y="5782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6" name="Google Shape;211;p2"/>
            <p:cNvSpPr/>
            <p:nvPr/>
          </p:nvSpPr>
          <p:spPr>
            <a:xfrm rot="10800000">
              <a:off x="846763" y="5709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7" name="Google Shape;212;p2"/>
            <p:cNvSpPr/>
            <p:nvPr/>
          </p:nvSpPr>
          <p:spPr>
            <a:xfrm rot="10800000">
              <a:off x="1370152" y="5326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8" name="Google Shape;213;p2"/>
            <p:cNvSpPr/>
            <p:nvPr/>
          </p:nvSpPr>
          <p:spPr>
            <a:xfrm rot="10800000">
              <a:off x="1163527" y="5308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69" name="Google Shape;214;p2"/>
            <p:cNvSpPr/>
            <p:nvPr/>
          </p:nvSpPr>
          <p:spPr>
            <a:xfrm rot="10800000">
              <a:off x="1277309" y="5214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0" name="Google Shape;215;p2"/>
            <p:cNvSpPr/>
            <p:nvPr/>
          </p:nvSpPr>
          <p:spPr>
            <a:xfrm rot="10800000">
              <a:off x="1098902" y="5976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1" name="Google Shape;216;p2"/>
            <p:cNvSpPr/>
            <p:nvPr/>
          </p:nvSpPr>
          <p:spPr>
            <a:xfrm rot="10800000">
              <a:off x="1258947" y="6211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2" name="Google Shape;217;p2"/>
            <p:cNvSpPr/>
            <p:nvPr/>
          </p:nvSpPr>
          <p:spPr>
            <a:xfrm rot="10800000">
              <a:off x="1343183" y="5477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3" name="Google Shape;218;p2"/>
            <p:cNvSpPr/>
            <p:nvPr/>
          </p:nvSpPr>
          <p:spPr>
            <a:xfrm rot="10800000">
              <a:off x="1310224" y="67231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4" name="Google Shape;219;p2"/>
            <p:cNvSpPr/>
            <p:nvPr/>
          </p:nvSpPr>
          <p:spPr>
            <a:xfrm rot="10800000">
              <a:off x="903041" y="5846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5" name="Google Shape;220;p2"/>
            <p:cNvSpPr/>
            <p:nvPr/>
          </p:nvSpPr>
          <p:spPr>
            <a:xfrm rot="10800000">
              <a:off x="1341025" y="54655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6" name="Google Shape;221;p2"/>
            <p:cNvSpPr/>
            <p:nvPr/>
          </p:nvSpPr>
          <p:spPr>
            <a:xfrm rot="10800000">
              <a:off x="1407316" y="67929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7" name="Google Shape;222;p2"/>
            <p:cNvSpPr/>
            <p:nvPr/>
          </p:nvSpPr>
          <p:spPr>
            <a:xfrm rot="10800000">
              <a:off x="1249247" y="61604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8" name="Google Shape;223;p2"/>
            <p:cNvSpPr/>
            <p:nvPr/>
          </p:nvSpPr>
          <p:spPr>
            <a:xfrm rot="10800000">
              <a:off x="1090704" y="5939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79" name="Google Shape;224;p2"/>
            <p:cNvSpPr/>
            <p:nvPr/>
          </p:nvSpPr>
          <p:spPr>
            <a:xfrm rot="10800000">
              <a:off x="1316442" y="6742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0" name="Google Shape;225;p2"/>
            <p:cNvSpPr/>
            <p:nvPr/>
          </p:nvSpPr>
          <p:spPr>
            <a:xfrm rot="10800000">
              <a:off x="1185674" y="5382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1" name="Google Shape;226;p2"/>
            <p:cNvSpPr/>
            <p:nvPr/>
          </p:nvSpPr>
          <p:spPr>
            <a:xfrm rot="10800000">
              <a:off x="1310072" y="5313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2" name="Google Shape;227;p2"/>
            <p:cNvSpPr/>
            <p:nvPr/>
          </p:nvSpPr>
          <p:spPr>
            <a:xfrm rot="10800000">
              <a:off x="1135608" y="5225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3" name="Google Shape;228;p2"/>
            <p:cNvSpPr/>
            <p:nvPr/>
          </p:nvSpPr>
          <p:spPr>
            <a:xfrm rot="10800000">
              <a:off x="1247573" y="65138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4" name="Google Shape;229;p2"/>
            <p:cNvSpPr/>
            <p:nvPr/>
          </p:nvSpPr>
          <p:spPr>
            <a:xfrm rot="10800000">
              <a:off x="1282321" y="7082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5" name="Google Shape;230;p2"/>
            <p:cNvSpPr/>
            <p:nvPr/>
          </p:nvSpPr>
          <p:spPr>
            <a:xfrm rot="10800000">
              <a:off x="542741" y="4669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6" name="Google Shape;231;p2"/>
            <p:cNvSpPr/>
            <p:nvPr/>
          </p:nvSpPr>
          <p:spPr>
            <a:xfrm rot="10800000">
              <a:off x="560335" y="4581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7" name="Google Shape;232;p2"/>
            <p:cNvSpPr/>
            <p:nvPr/>
          </p:nvSpPr>
          <p:spPr>
            <a:xfrm rot="10800000">
              <a:off x="561703" y="4555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8" name="Google Shape;233;p2"/>
            <p:cNvSpPr/>
            <p:nvPr/>
          </p:nvSpPr>
          <p:spPr>
            <a:xfrm rot="10800000">
              <a:off x="1307806" y="71207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89" name="Google Shape;234;p2"/>
            <p:cNvSpPr/>
            <p:nvPr/>
          </p:nvSpPr>
          <p:spPr>
            <a:xfrm rot="10800000">
              <a:off x="521041" y="42836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0" name="Google Shape;235;p2"/>
            <p:cNvSpPr/>
            <p:nvPr/>
          </p:nvSpPr>
          <p:spPr>
            <a:xfrm rot="10800000">
              <a:off x="497228" y="4042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1" name="Google Shape;236;p2"/>
            <p:cNvSpPr/>
            <p:nvPr/>
          </p:nvSpPr>
          <p:spPr>
            <a:xfrm rot="10800000">
              <a:off x="1258188" y="6537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2" name="Google Shape;237;p2"/>
            <p:cNvSpPr/>
            <p:nvPr/>
          </p:nvSpPr>
          <p:spPr>
            <a:xfrm rot="10800000">
              <a:off x="418792" y="31397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3" name="Google Shape;238;p2"/>
            <p:cNvSpPr/>
            <p:nvPr/>
          </p:nvSpPr>
          <p:spPr>
            <a:xfrm rot="10800000">
              <a:off x="387240" y="2597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4" name="Google Shape;239;p2"/>
            <p:cNvSpPr/>
            <p:nvPr/>
          </p:nvSpPr>
          <p:spPr>
            <a:xfrm rot="10800000">
              <a:off x="343095" y="2512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5" name="Google Shape;240;p2"/>
            <p:cNvSpPr/>
            <p:nvPr/>
          </p:nvSpPr>
          <p:spPr>
            <a:xfrm rot="10800000">
              <a:off x="322156" y="238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6" name="Google Shape;241;p2"/>
            <p:cNvSpPr/>
            <p:nvPr/>
          </p:nvSpPr>
          <p:spPr>
            <a:xfrm rot="10800000">
              <a:off x="1341025" y="6261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7" name="Google Shape;242;p2"/>
            <p:cNvSpPr/>
            <p:nvPr/>
          </p:nvSpPr>
          <p:spPr>
            <a:xfrm rot="10800000">
              <a:off x="145108" y="1800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8" name="Google Shape;243;p2"/>
            <p:cNvSpPr/>
            <p:nvPr/>
          </p:nvSpPr>
          <p:spPr>
            <a:xfrm rot="10800000">
              <a:off x="155881" y="1790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699" name="Google Shape;244;p2"/>
            <p:cNvSpPr/>
            <p:nvPr/>
          </p:nvSpPr>
          <p:spPr>
            <a:xfrm rot="10800000">
              <a:off x="107942" y="1790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0" name="Google Shape;245;p2"/>
            <p:cNvSpPr/>
            <p:nvPr/>
          </p:nvSpPr>
          <p:spPr>
            <a:xfrm rot="10800000">
              <a:off x="161643" y="1772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1" name="Google Shape;246;p2"/>
            <p:cNvSpPr/>
            <p:nvPr/>
          </p:nvSpPr>
          <p:spPr>
            <a:xfrm rot="10800000">
              <a:off x="1332228" y="6236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2" name="Google Shape;247;p2"/>
            <p:cNvSpPr/>
            <p:nvPr/>
          </p:nvSpPr>
          <p:spPr>
            <a:xfrm rot="10800000">
              <a:off x="130698" y="1765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3" name="Google Shape;248;p2"/>
            <p:cNvSpPr/>
            <p:nvPr/>
          </p:nvSpPr>
          <p:spPr>
            <a:xfrm rot="10800000">
              <a:off x="25722" y="912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4" name="Google Shape;249;p2"/>
            <p:cNvSpPr/>
            <p:nvPr/>
          </p:nvSpPr>
          <p:spPr>
            <a:xfrm rot="10800000">
              <a:off x="53473" y="852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5" name="Google Shape;250;p2"/>
            <p:cNvSpPr/>
            <p:nvPr/>
          </p:nvSpPr>
          <p:spPr>
            <a:xfrm rot="10800000">
              <a:off x="315785" y="268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6" name="Google Shape;251;p2"/>
            <p:cNvSpPr/>
            <p:nvPr/>
          </p:nvSpPr>
          <p:spPr>
            <a:xfrm rot="10800000">
              <a:off x="1357561" y="6577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07" name="Google Shape;252;p2"/>
            <p:cNvSpPr/>
            <p:nvPr/>
          </p:nvSpPr>
          <p:spPr>
            <a:xfrm rot="10800000">
              <a:off x="1321604" y="622253"/>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10" name="Google Shape;253;p2"/>
            <p:cNvGrpSpPr/>
            <p:nvPr/>
          </p:nvGrpSpPr>
          <p:grpSpPr>
            <a:xfrm>
              <a:off x="1382926" y="665340"/>
              <a:ext cx="1" cy="12701"/>
              <a:chOff x="0" y="0"/>
              <a:chExt cx="0" cy="12700"/>
            </a:xfrm>
          </p:grpSpPr>
          <p:sp>
            <p:nvSpPr>
              <p:cNvPr id="170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0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13" name="Google Shape;254;p2"/>
            <p:cNvGrpSpPr/>
            <p:nvPr/>
          </p:nvGrpSpPr>
          <p:grpSpPr>
            <a:xfrm>
              <a:off x="1262141" y="624420"/>
              <a:ext cx="12701" cy="1"/>
              <a:chOff x="0" y="0"/>
              <a:chExt cx="12700" cy="0"/>
            </a:xfrm>
          </p:grpSpPr>
          <p:sp>
            <p:nvSpPr>
              <p:cNvPr id="171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12"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14" name="Google Shape;255;p2"/>
            <p:cNvSpPr/>
            <p:nvPr/>
          </p:nvSpPr>
          <p:spPr>
            <a:xfrm rot="10800000">
              <a:off x="999070" y="6146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17" name="Google Shape;256;p2"/>
            <p:cNvGrpSpPr/>
            <p:nvPr/>
          </p:nvGrpSpPr>
          <p:grpSpPr>
            <a:xfrm>
              <a:off x="1298848" y="674786"/>
              <a:ext cx="12701" cy="1"/>
              <a:chOff x="0" y="0"/>
              <a:chExt cx="12700" cy="0"/>
            </a:xfrm>
          </p:grpSpPr>
          <p:sp>
            <p:nvSpPr>
              <p:cNvPr id="171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1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18" name="Google Shape;257;p2"/>
            <p:cNvSpPr/>
            <p:nvPr/>
          </p:nvSpPr>
          <p:spPr>
            <a:xfrm rot="10800000">
              <a:off x="1112861" y="612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19" name="Google Shape;258;p2"/>
            <p:cNvSpPr/>
            <p:nvPr/>
          </p:nvSpPr>
          <p:spPr>
            <a:xfrm rot="10800000">
              <a:off x="1307654" y="6113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20" name="Google Shape;259;p2"/>
            <p:cNvSpPr/>
            <p:nvPr/>
          </p:nvSpPr>
          <p:spPr>
            <a:xfrm rot="10800000">
              <a:off x="1303701" y="6691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21" name="Google Shape;260;p2"/>
            <p:cNvSpPr/>
            <p:nvPr/>
          </p:nvSpPr>
          <p:spPr>
            <a:xfrm rot="10800000">
              <a:off x="1284013" y="60982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24" name="Google Shape;261;p2"/>
            <p:cNvGrpSpPr/>
            <p:nvPr/>
          </p:nvGrpSpPr>
          <p:grpSpPr>
            <a:xfrm>
              <a:off x="1145055" y="608453"/>
              <a:ext cx="1" cy="12701"/>
              <a:chOff x="0" y="0"/>
              <a:chExt cx="0" cy="12700"/>
            </a:xfrm>
          </p:grpSpPr>
          <p:sp>
            <p:nvSpPr>
              <p:cNvPr id="172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27" name="Google Shape;262;p2"/>
            <p:cNvGrpSpPr/>
            <p:nvPr/>
          </p:nvGrpSpPr>
          <p:grpSpPr>
            <a:xfrm>
              <a:off x="1079512" y="604659"/>
              <a:ext cx="1" cy="12701"/>
              <a:chOff x="0" y="0"/>
              <a:chExt cx="0" cy="12700"/>
            </a:xfrm>
          </p:grpSpPr>
          <p:sp>
            <p:nvSpPr>
              <p:cNvPr id="172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2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30" name="Google Shape;263;p2"/>
            <p:cNvGrpSpPr/>
            <p:nvPr/>
          </p:nvGrpSpPr>
          <p:grpSpPr>
            <a:xfrm>
              <a:off x="1066130" y="607726"/>
              <a:ext cx="12701" cy="1"/>
              <a:chOff x="0" y="0"/>
              <a:chExt cx="12700" cy="0"/>
            </a:xfrm>
          </p:grpSpPr>
          <p:sp>
            <p:nvSpPr>
              <p:cNvPr id="172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31" name="Google Shape;264;p2"/>
            <p:cNvSpPr/>
            <p:nvPr/>
          </p:nvSpPr>
          <p:spPr>
            <a:xfrm rot="10800000">
              <a:off x="1253335" y="5967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34" name="Google Shape;265;p2"/>
            <p:cNvGrpSpPr/>
            <p:nvPr/>
          </p:nvGrpSpPr>
          <p:grpSpPr>
            <a:xfrm>
              <a:off x="863749" y="601655"/>
              <a:ext cx="12701" cy="1"/>
              <a:chOff x="0" y="0"/>
              <a:chExt cx="12700" cy="0"/>
            </a:xfrm>
          </p:grpSpPr>
          <p:sp>
            <p:nvSpPr>
              <p:cNvPr id="173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3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37" name="Google Shape;269;p2"/>
            <p:cNvGrpSpPr/>
            <p:nvPr/>
          </p:nvGrpSpPr>
          <p:grpSpPr>
            <a:xfrm>
              <a:off x="875931" y="589491"/>
              <a:ext cx="1" cy="12701"/>
              <a:chOff x="0" y="0"/>
              <a:chExt cx="0" cy="12700"/>
            </a:xfrm>
          </p:grpSpPr>
          <p:sp>
            <p:nvSpPr>
              <p:cNvPr id="173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38" name="Google Shape;270;p2"/>
            <p:cNvSpPr/>
            <p:nvPr/>
          </p:nvSpPr>
          <p:spPr>
            <a:xfrm rot="10800000">
              <a:off x="853743" y="5882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39" name="Google Shape;271;p2"/>
            <p:cNvSpPr/>
            <p:nvPr/>
          </p:nvSpPr>
          <p:spPr>
            <a:xfrm rot="10800000">
              <a:off x="1311289" y="675355"/>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40" name="Google Shape;273;p2"/>
            <p:cNvSpPr/>
            <p:nvPr/>
          </p:nvSpPr>
          <p:spPr>
            <a:xfrm rot="10800000">
              <a:off x="1315233" y="6753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41" name="Google Shape;274;p2"/>
            <p:cNvSpPr/>
            <p:nvPr/>
          </p:nvSpPr>
          <p:spPr>
            <a:xfrm rot="10800000">
              <a:off x="1033359"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42" name="Google Shape;275;p2"/>
            <p:cNvSpPr/>
            <p:nvPr/>
          </p:nvSpPr>
          <p:spPr>
            <a:xfrm rot="10800000">
              <a:off x="1031991"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45" name="Google Shape;276;p2"/>
            <p:cNvGrpSpPr/>
            <p:nvPr/>
          </p:nvGrpSpPr>
          <p:grpSpPr>
            <a:xfrm>
              <a:off x="1331042" y="679299"/>
              <a:ext cx="1" cy="12701"/>
              <a:chOff x="0" y="0"/>
              <a:chExt cx="0" cy="12700"/>
            </a:xfrm>
          </p:grpSpPr>
          <p:sp>
            <p:nvSpPr>
              <p:cNvPr id="174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48" name="Google Shape;277;p2"/>
            <p:cNvGrpSpPr/>
            <p:nvPr/>
          </p:nvGrpSpPr>
          <p:grpSpPr>
            <a:xfrm>
              <a:off x="1248182" y="654756"/>
              <a:ext cx="12701" cy="1"/>
              <a:chOff x="0" y="0"/>
              <a:chExt cx="12700" cy="0"/>
            </a:xfrm>
          </p:grpSpPr>
          <p:sp>
            <p:nvSpPr>
              <p:cNvPr id="174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51" name="Google Shape;278;p2"/>
            <p:cNvGrpSpPr/>
            <p:nvPr/>
          </p:nvGrpSpPr>
          <p:grpSpPr>
            <a:xfrm>
              <a:off x="1450563" y="687528"/>
              <a:ext cx="12701" cy="1"/>
              <a:chOff x="0" y="0"/>
              <a:chExt cx="12700" cy="0"/>
            </a:xfrm>
          </p:grpSpPr>
          <p:sp>
            <p:nvSpPr>
              <p:cNvPr id="174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54" name="Google Shape;279;p2"/>
            <p:cNvGrpSpPr/>
            <p:nvPr/>
          </p:nvGrpSpPr>
          <p:grpSpPr>
            <a:xfrm>
              <a:off x="980898" y="573096"/>
              <a:ext cx="1" cy="12701"/>
              <a:chOff x="0" y="0"/>
              <a:chExt cx="0" cy="12700"/>
            </a:xfrm>
          </p:grpSpPr>
          <p:sp>
            <p:nvSpPr>
              <p:cNvPr id="175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57" name="Google Shape;280;p2"/>
            <p:cNvGrpSpPr/>
            <p:nvPr/>
          </p:nvGrpSpPr>
          <p:grpSpPr>
            <a:xfrm>
              <a:off x="978180" y="573096"/>
              <a:ext cx="1" cy="12701"/>
              <a:chOff x="0" y="0"/>
              <a:chExt cx="0" cy="12700"/>
            </a:xfrm>
          </p:grpSpPr>
          <p:sp>
            <p:nvSpPr>
              <p:cNvPr id="175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60" name="Google Shape;281;p2"/>
            <p:cNvGrpSpPr/>
            <p:nvPr/>
          </p:nvGrpSpPr>
          <p:grpSpPr>
            <a:xfrm>
              <a:off x="1255193" y="684302"/>
              <a:ext cx="1" cy="12701"/>
              <a:chOff x="0" y="0"/>
              <a:chExt cx="0" cy="12700"/>
            </a:xfrm>
          </p:grpSpPr>
          <p:sp>
            <p:nvSpPr>
              <p:cNvPr id="17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5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61" name="Google Shape;282;p2"/>
            <p:cNvSpPr/>
            <p:nvPr/>
          </p:nvSpPr>
          <p:spPr>
            <a:xfrm rot="10800000">
              <a:off x="964152" y="57188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64" name="Google Shape;283;p2"/>
            <p:cNvGrpSpPr/>
            <p:nvPr/>
          </p:nvGrpSpPr>
          <p:grpSpPr>
            <a:xfrm>
              <a:off x="923861" y="571887"/>
              <a:ext cx="1" cy="12701"/>
              <a:chOff x="0" y="0"/>
              <a:chExt cx="0" cy="12700"/>
            </a:xfrm>
          </p:grpSpPr>
          <p:sp>
            <p:nvSpPr>
              <p:cNvPr id="17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6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65" name="Google Shape;284;p2"/>
            <p:cNvSpPr/>
            <p:nvPr/>
          </p:nvSpPr>
          <p:spPr>
            <a:xfrm rot="10800000">
              <a:off x="852525" y="5720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68" name="Google Shape;285;p2"/>
            <p:cNvGrpSpPr/>
            <p:nvPr/>
          </p:nvGrpSpPr>
          <p:grpSpPr>
            <a:xfrm>
              <a:off x="1415697" y="684302"/>
              <a:ext cx="1" cy="12701"/>
              <a:chOff x="0" y="0"/>
              <a:chExt cx="0" cy="12700"/>
            </a:xfrm>
          </p:grpSpPr>
          <p:sp>
            <p:nvSpPr>
              <p:cNvPr id="176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6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69" name="Google Shape;286;p2"/>
            <p:cNvSpPr/>
            <p:nvPr/>
          </p:nvSpPr>
          <p:spPr>
            <a:xfrm rot="10800000">
              <a:off x="928526" y="57763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772" name="Google Shape;288;p2"/>
            <p:cNvGrpSpPr/>
            <p:nvPr/>
          </p:nvGrpSpPr>
          <p:grpSpPr>
            <a:xfrm>
              <a:off x="849940" y="578907"/>
              <a:ext cx="12701" cy="1"/>
              <a:chOff x="0" y="0"/>
              <a:chExt cx="12700" cy="0"/>
            </a:xfrm>
          </p:grpSpPr>
          <p:sp>
            <p:nvSpPr>
              <p:cNvPr id="177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7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75" name="Google Shape;289;p2"/>
            <p:cNvGrpSpPr/>
            <p:nvPr/>
          </p:nvGrpSpPr>
          <p:grpSpPr>
            <a:xfrm>
              <a:off x="1340417" y="657174"/>
              <a:ext cx="12701" cy="1"/>
              <a:chOff x="0" y="0"/>
              <a:chExt cx="12700" cy="0"/>
            </a:xfrm>
          </p:grpSpPr>
          <p:sp>
            <p:nvSpPr>
              <p:cNvPr id="177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7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76" name="Google Shape;292;p2"/>
            <p:cNvSpPr/>
            <p:nvPr/>
          </p:nvSpPr>
          <p:spPr>
            <a:xfrm rot="10800000">
              <a:off x="1367117" y="556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79" name="Google Shape;293;p2"/>
            <p:cNvGrpSpPr/>
            <p:nvPr/>
          </p:nvGrpSpPr>
          <p:grpSpPr>
            <a:xfrm>
              <a:off x="1356225" y="688096"/>
              <a:ext cx="1" cy="12701"/>
              <a:chOff x="0" y="0"/>
              <a:chExt cx="0" cy="12700"/>
            </a:xfrm>
          </p:grpSpPr>
          <p:sp>
            <p:nvSpPr>
              <p:cNvPr id="177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82" name="Google Shape;294;p2"/>
            <p:cNvGrpSpPr/>
            <p:nvPr/>
          </p:nvGrpSpPr>
          <p:grpSpPr>
            <a:xfrm>
              <a:off x="1395367" y="543978"/>
              <a:ext cx="1" cy="12701"/>
              <a:chOff x="0" y="0"/>
              <a:chExt cx="0" cy="12700"/>
            </a:xfrm>
          </p:grpSpPr>
          <p:sp>
            <p:nvSpPr>
              <p:cNvPr id="178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8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83" name="Google Shape;295;p2"/>
            <p:cNvSpPr/>
            <p:nvPr/>
          </p:nvSpPr>
          <p:spPr>
            <a:xfrm rot="10800000">
              <a:off x="1370761" y="540175"/>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786" name="Google Shape;296;p2"/>
            <p:cNvGrpSpPr/>
            <p:nvPr/>
          </p:nvGrpSpPr>
          <p:grpSpPr>
            <a:xfrm>
              <a:off x="1324031" y="545836"/>
              <a:ext cx="12701" cy="1"/>
              <a:chOff x="0" y="0"/>
              <a:chExt cx="12700" cy="0"/>
            </a:xfrm>
          </p:grpSpPr>
          <p:sp>
            <p:nvSpPr>
              <p:cNvPr id="17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8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89" name="Google Shape;297;p2"/>
            <p:cNvGrpSpPr/>
            <p:nvPr/>
          </p:nvGrpSpPr>
          <p:grpSpPr>
            <a:xfrm>
              <a:off x="1272147" y="700269"/>
              <a:ext cx="12701" cy="1"/>
              <a:chOff x="0" y="0"/>
              <a:chExt cx="12700" cy="0"/>
            </a:xfrm>
          </p:grpSpPr>
          <p:sp>
            <p:nvSpPr>
              <p:cNvPr id="178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8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92" name="Google Shape;298;p2"/>
            <p:cNvGrpSpPr/>
            <p:nvPr/>
          </p:nvGrpSpPr>
          <p:grpSpPr>
            <a:xfrm>
              <a:off x="1434019" y="701487"/>
              <a:ext cx="12701" cy="1"/>
              <a:chOff x="0" y="0"/>
              <a:chExt cx="12700" cy="0"/>
            </a:xfrm>
          </p:grpSpPr>
          <p:sp>
            <p:nvSpPr>
              <p:cNvPr id="179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9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795" name="Google Shape;300;p2"/>
            <p:cNvGrpSpPr/>
            <p:nvPr/>
          </p:nvGrpSpPr>
          <p:grpSpPr>
            <a:xfrm>
              <a:off x="1303701" y="539465"/>
              <a:ext cx="12701" cy="1"/>
              <a:chOff x="0" y="0"/>
              <a:chExt cx="12700" cy="0"/>
            </a:xfrm>
          </p:grpSpPr>
          <p:sp>
            <p:nvSpPr>
              <p:cNvPr id="17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94"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796" name="Google Shape;301;p2"/>
            <p:cNvSpPr/>
            <p:nvPr/>
          </p:nvSpPr>
          <p:spPr>
            <a:xfrm rot="10800000">
              <a:off x="1370761" y="641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797" name="Google Shape;302;p2"/>
            <p:cNvSpPr/>
            <p:nvPr/>
          </p:nvSpPr>
          <p:spPr>
            <a:xfrm rot="10800000">
              <a:off x="1324031" y="6413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00" name="Google Shape;304;p2"/>
            <p:cNvGrpSpPr/>
            <p:nvPr/>
          </p:nvGrpSpPr>
          <p:grpSpPr>
            <a:xfrm>
              <a:off x="1155938" y="535812"/>
              <a:ext cx="12701" cy="1"/>
              <a:chOff x="0" y="0"/>
              <a:chExt cx="12700" cy="0"/>
            </a:xfrm>
          </p:grpSpPr>
          <p:sp>
            <p:nvSpPr>
              <p:cNvPr id="1798"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79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01" name="Google Shape;305;p2"/>
            <p:cNvSpPr/>
            <p:nvPr/>
          </p:nvSpPr>
          <p:spPr>
            <a:xfrm rot="10800000">
              <a:off x="1153362" y="5272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04" name="Google Shape;306;p2"/>
            <p:cNvGrpSpPr/>
            <p:nvPr/>
          </p:nvGrpSpPr>
          <p:grpSpPr>
            <a:xfrm>
              <a:off x="1449986" y="698111"/>
              <a:ext cx="1" cy="12701"/>
              <a:chOff x="0" y="0"/>
              <a:chExt cx="0" cy="12700"/>
            </a:xfrm>
          </p:grpSpPr>
          <p:sp>
            <p:nvSpPr>
              <p:cNvPr id="18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0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07" name="Google Shape;310;p2"/>
            <p:cNvGrpSpPr/>
            <p:nvPr/>
          </p:nvGrpSpPr>
          <p:grpSpPr>
            <a:xfrm>
              <a:off x="1105272" y="523071"/>
              <a:ext cx="12701" cy="1"/>
              <a:chOff x="0" y="0"/>
              <a:chExt cx="12700" cy="0"/>
            </a:xfrm>
          </p:grpSpPr>
          <p:sp>
            <p:nvSpPr>
              <p:cNvPr id="18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0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08" name="Google Shape;312;p2"/>
            <p:cNvSpPr/>
            <p:nvPr/>
          </p:nvSpPr>
          <p:spPr>
            <a:xfrm rot="10800000">
              <a:off x="1244568" y="50983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09" name="Google Shape;313;p2"/>
            <p:cNvSpPr/>
            <p:nvPr/>
          </p:nvSpPr>
          <p:spPr>
            <a:xfrm rot="10800000">
              <a:off x="1280953" y="7032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10" name="Google Shape;314;p2"/>
            <p:cNvSpPr/>
            <p:nvPr/>
          </p:nvSpPr>
          <p:spPr>
            <a:xfrm rot="10800000">
              <a:off x="1087678" y="5072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11" name="Google Shape;315;p2"/>
            <p:cNvSpPr/>
            <p:nvPr/>
          </p:nvSpPr>
          <p:spPr>
            <a:xfrm rot="10800000">
              <a:off x="1287324" y="506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12" name="Google Shape;316;p2"/>
            <p:cNvSpPr/>
            <p:nvPr/>
          </p:nvSpPr>
          <p:spPr>
            <a:xfrm rot="10800000">
              <a:off x="1072839" y="50361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15" name="Google Shape;317;p2"/>
            <p:cNvGrpSpPr/>
            <p:nvPr/>
          </p:nvGrpSpPr>
          <p:grpSpPr>
            <a:xfrm>
              <a:off x="1035794" y="509111"/>
              <a:ext cx="12701" cy="1"/>
              <a:chOff x="0" y="0"/>
              <a:chExt cx="12700" cy="0"/>
            </a:xfrm>
          </p:grpSpPr>
          <p:sp>
            <p:nvSpPr>
              <p:cNvPr id="1813"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1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18" name="Google Shape;318;p2"/>
            <p:cNvGrpSpPr/>
            <p:nvPr/>
          </p:nvGrpSpPr>
          <p:grpSpPr>
            <a:xfrm>
              <a:off x="1234863" y="500883"/>
              <a:ext cx="1" cy="12701"/>
              <a:chOff x="0" y="0"/>
              <a:chExt cx="0" cy="12700"/>
            </a:xfrm>
          </p:grpSpPr>
          <p:sp>
            <p:nvSpPr>
              <p:cNvPr id="181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1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19" name="Google Shape;319;p2"/>
            <p:cNvSpPr/>
            <p:nvPr/>
          </p:nvSpPr>
          <p:spPr>
            <a:xfrm rot="10800000">
              <a:off x="1060977" y="5008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22" name="Google Shape;322;p2"/>
            <p:cNvGrpSpPr/>
            <p:nvPr/>
          </p:nvGrpSpPr>
          <p:grpSpPr>
            <a:xfrm>
              <a:off x="1212115" y="497247"/>
              <a:ext cx="1" cy="12701"/>
              <a:chOff x="0" y="0"/>
              <a:chExt cx="0" cy="12700"/>
            </a:xfrm>
          </p:grpSpPr>
          <p:sp>
            <p:nvSpPr>
              <p:cNvPr id="182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2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25" name="Google Shape;323;p2"/>
            <p:cNvGrpSpPr/>
            <p:nvPr/>
          </p:nvGrpSpPr>
          <p:grpSpPr>
            <a:xfrm>
              <a:off x="1280376" y="704482"/>
              <a:ext cx="1" cy="12701"/>
              <a:chOff x="0" y="0"/>
              <a:chExt cx="0" cy="12700"/>
            </a:xfrm>
          </p:grpSpPr>
          <p:sp>
            <p:nvSpPr>
              <p:cNvPr id="18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2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26" name="Google Shape;324;p2"/>
            <p:cNvSpPr/>
            <p:nvPr/>
          </p:nvSpPr>
          <p:spPr>
            <a:xfrm rot="10800000">
              <a:off x="995434" y="4884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29" name="Google Shape;325;p2"/>
            <p:cNvGrpSpPr/>
            <p:nvPr/>
          </p:nvGrpSpPr>
          <p:grpSpPr>
            <a:xfrm>
              <a:off x="559758" y="478135"/>
              <a:ext cx="1" cy="12701"/>
              <a:chOff x="0" y="0"/>
              <a:chExt cx="0" cy="12700"/>
            </a:xfrm>
          </p:grpSpPr>
          <p:sp>
            <p:nvSpPr>
              <p:cNvPr id="182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2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32" name="Google Shape;328;p2"/>
            <p:cNvGrpSpPr/>
            <p:nvPr/>
          </p:nvGrpSpPr>
          <p:grpSpPr>
            <a:xfrm>
              <a:off x="571859" y="480293"/>
              <a:ext cx="12701" cy="1"/>
              <a:chOff x="0" y="0"/>
              <a:chExt cx="12700" cy="0"/>
            </a:xfrm>
          </p:grpSpPr>
          <p:sp>
            <p:nvSpPr>
              <p:cNvPr id="18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3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35" name="Google Shape;329;p2"/>
            <p:cNvGrpSpPr/>
            <p:nvPr/>
          </p:nvGrpSpPr>
          <p:grpSpPr>
            <a:xfrm>
              <a:off x="578870" y="471914"/>
              <a:ext cx="1" cy="12701"/>
              <a:chOff x="0" y="0"/>
              <a:chExt cx="0" cy="12700"/>
            </a:xfrm>
          </p:grpSpPr>
          <p:sp>
            <p:nvSpPr>
              <p:cNvPr id="183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3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38" name="Google Shape;330;p2"/>
            <p:cNvGrpSpPr/>
            <p:nvPr/>
          </p:nvGrpSpPr>
          <p:grpSpPr>
            <a:xfrm>
              <a:off x="572500" y="459323"/>
              <a:ext cx="1" cy="12701"/>
              <a:chOff x="0" y="0"/>
              <a:chExt cx="0" cy="12700"/>
            </a:xfrm>
          </p:grpSpPr>
          <p:sp>
            <p:nvSpPr>
              <p:cNvPr id="183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3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39" name="Google Shape;331;p2"/>
            <p:cNvSpPr/>
            <p:nvPr/>
          </p:nvSpPr>
          <p:spPr>
            <a:xfrm rot="10800000">
              <a:off x="1082516" y="4553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42" name="Google Shape;332;p2"/>
            <p:cNvGrpSpPr/>
            <p:nvPr/>
          </p:nvGrpSpPr>
          <p:grpSpPr>
            <a:xfrm>
              <a:off x="1303701" y="723017"/>
              <a:ext cx="12701" cy="1"/>
              <a:chOff x="0" y="0"/>
              <a:chExt cx="12700" cy="0"/>
            </a:xfrm>
          </p:grpSpPr>
          <p:sp>
            <p:nvSpPr>
              <p:cNvPr id="18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41"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45" name="Google Shape;333;p2"/>
            <p:cNvGrpSpPr/>
            <p:nvPr/>
          </p:nvGrpSpPr>
          <p:grpSpPr>
            <a:xfrm>
              <a:off x="1079512" y="450517"/>
              <a:ext cx="1" cy="12701"/>
              <a:chOff x="0" y="0"/>
              <a:chExt cx="0" cy="12700"/>
            </a:xfrm>
          </p:grpSpPr>
          <p:sp>
            <p:nvSpPr>
              <p:cNvPr id="184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48" name="Google Shape;334;p2"/>
            <p:cNvGrpSpPr/>
            <p:nvPr/>
          </p:nvGrpSpPr>
          <p:grpSpPr>
            <a:xfrm>
              <a:off x="531367" y="457528"/>
              <a:ext cx="12701" cy="1"/>
              <a:chOff x="0" y="0"/>
              <a:chExt cx="12700" cy="0"/>
            </a:xfrm>
          </p:grpSpPr>
          <p:sp>
            <p:nvSpPr>
              <p:cNvPr id="184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4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49" name="Google Shape;336;p2"/>
            <p:cNvSpPr/>
            <p:nvPr/>
          </p:nvSpPr>
          <p:spPr>
            <a:xfrm rot="10800000">
              <a:off x="919586" y="433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50" name="Google Shape;337;p2"/>
            <p:cNvSpPr/>
            <p:nvPr/>
          </p:nvSpPr>
          <p:spPr>
            <a:xfrm rot="10800000">
              <a:off x="836139" y="433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51" name="Google Shape;338;p2"/>
            <p:cNvSpPr/>
            <p:nvPr/>
          </p:nvSpPr>
          <p:spPr>
            <a:xfrm rot="10800000">
              <a:off x="519976" y="4339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54" name="Google Shape;339;p2"/>
            <p:cNvGrpSpPr/>
            <p:nvPr/>
          </p:nvGrpSpPr>
          <p:grpSpPr>
            <a:xfrm>
              <a:off x="935962" y="440851"/>
              <a:ext cx="12701" cy="1"/>
              <a:chOff x="0" y="0"/>
              <a:chExt cx="12700" cy="0"/>
            </a:xfrm>
          </p:grpSpPr>
          <p:sp>
            <p:nvSpPr>
              <p:cNvPr id="185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5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55" name="Google Shape;342;p2"/>
            <p:cNvSpPr/>
            <p:nvPr/>
          </p:nvSpPr>
          <p:spPr>
            <a:xfrm rot="10800000">
              <a:off x="514193" y="41839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858" name="Google Shape;343;p2"/>
            <p:cNvGrpSpPr/>
            <p:nvPr/>
          </p:nvGrpSpPr>
          <p:grpSpPr>
            <a:xfrm>
              <a:off x="1419650" y="718441"/>
              <a:ext cx="1" cy="12701"/>
              <a:chOff x="0" y="0"/>
              <a:chExt cx="0" cy="12700"/>
            </a:xfrm>
          </p:grpSpPr>
          <p:sp>
            <p:nvSpPr>
              <p:cNvPr id="18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5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61" name="Google Shape;344;p2"/>
            <p:cNvGrpSpPr/>
            <p:nvPr/>
          </p:nvGrpSpPr>
          <p:grpSpPr>
            <a:xfrm>
              <a:off x="588894" y="409866"/>
              <a:ext cx="1" cy="12701"/>
              <a:chOff x="0" y="0"/>
              <a:chExt cx="0" cy="12700"/>
            </a:xfrm>
          </p:grpSpPr>
          <p:sp>
            <p:nvSpPr>
              <p:cNvPr id="185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6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64" name="Google Shape;345;p2"/>
            <p:cNvGrpSpPr/>
            <p:nvPr/>
          </p:nvGrpSpPr>
          <p:grpSpPr>
            <a:xfrm>
              <a:off x="538228" y="409866"/>
              <a:ext cx="1" cy="12701"/>
              <a:chOff x="0" y="0"/>
              <a:chExt cx="0" cy="12700"/>
            </a:xfrm>
          </p:grpSpPr>
          <p:sp>
            <p:nvSpPr>
              <p:cNvPr id="186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6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67" name="Google Shape;346;p2"/>
            <p:cNvGrpSpPr/>
            <p:nvPr/>
          </p:nvGrpSpPr>
          <p:grpSpPr>
            <a:xfrm>
              <a:off x="506657" y="406222"/>
              <a:ext cx="1" cy="12701"/>
              <a:chOff x="0" y="0"/>
              <a:chExt cx="0" cy="12700"/>
            </a:xfrm>
          </p:grpSpPr>
          <p:sp>
            <p:nvSpPr>
              <p:cNvPr id="186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6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68" name="Google Shape;348;p2"/>
            <p:cNvSpPr/>
            <p:nvPr/>
          </p:nvSpPr>
          <p:spPr>
            <a:xfrm rot="10800000">
              <a:off x="1416274" y="719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71" name="Google Shape;349;p2"/>
            <p:cNvGrpSpPr/>
            <p:nvPr/>
          </p:nvGrpSpPr>
          <p:grpSpPr>
            <a:xfrm>
              <a:off x="509392" y="402277"/>
              <a:ext cx="1" cy="12701"/>
              <a:chOff x="0" y="0"/>
              <a:chExt cx="0" cy="12700"/>
            </a:xfrm>
          </p:grpSpPr>
          <p:sp>
            <p:nvSpPr>
              <p:cNvPr id="18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7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874" name="Google Shape;350;p2"/>
            <p:cNvGrpSpPr/>
            <p:nvPr/>
          </p:nvGrpSpPr>
          <p:grpSpPr>
            <a:xfrm>
              <a:off x="496651" y="394698"/>
              <a:ext cx="1" cy="12701"/>
              <a:chOff x="0" y="0"/>
              <a:chExt cx="0" cy="12700"/>
            </a:xfrm>
          </p:grpSpPr>
          <p:sp>
            <p:nvSpPr>
              <p:cNvPr id="187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7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75" name="Google Shape;351;p2"/>
            <p:cNvSpPr/>
            <p:nvPr/>
          </p:nvSpPr>
          <p:spPr>
            <a:xfrm rot="10800000">
              <a:off x="488422" y="3938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78" name="Google Shape;352;p2"/>
            <p:cNvGrpSpPr/>
            <p:nvPr/>
          </p:nvGrpSpPr>
          <p:grpSpPr>
            <a:xfrm>
              <a:off x="540306" y="400491"/>
              <a:ext cx="12701" cy="1"/>
              <a:chOff x="0" y="0"/>
              <a:chExt cx="12700" cy="0"/>
            </a:xfrm>
          </p:grpSpPr>
          <p:sp>
            <p:nvSpPr>
              <p:cNvPr id="187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7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79" name="Google Shape;353;p2"/>
            <p:cNvSpPr/>
            <p:nvPr/>
          </p:nvSpPr>
          <p:spPr>
            <a:xfrm rot="10800000">
              <a:off x="489640" y="391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82" name="Google Shape;354;p2"/>
            <p:cNvGrpSpPr/>
            <p:nvPr/>
          </p:nvGrpSpPr>
          <p:grpSpPr>
            <a:xfrm>
              <a:off x="500286" y="389845"/>
              <a:ext cx="1" cy="12701"/>
              <a:chOff x="0" y="0"/>
              <a:chExt cx="0" cy="12700"/>
            </a:xfrm>
          </p:grpSpPr>
          <p:sp>
            <p:nvSpPr>
              <p:cNvPr id="18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83" name="Google Shape;356;p2"/>
            <p:cNvSpPr/>
            <p:nvPr/>
          </p:nvSpPr>
          <p:spPr>
            <a:xfrm rot="10800000">
              <a:off x="608584" y="3822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4" name="Google Shape;357;p2"/>
            <p:cNvSpPr/>
            <p:nvPr/>
          </p:nvSpPr>
          <p:spPr>
            <a:xfrm rot="10800000">
              <a:off x="480842" y="3808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5" name="Google Shape;359;p2"/>
            <p:cNvSpPr/>
            <p:nvPr/>
          </p:nvSpPr>
          <p:spPr>
            <a:xfrm rot="10800000">
              <a:off x="475680" y="3774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6" name="Google Shape;360;p2"/>
            <p:cNvSpPr/>
            <p:nvPr/>
          </p:nvSpPr>
          <p:spPr>
            <a:xfrm rot="10800000">
              <a:off x="473254" y="3719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87" name="Google Shape;361;p2"/>
            <p:cNvSpPr/>
            <p:nvPr/>
          </p:nvSpPr>
          <p:spPr>
            <a:xfrm rot="10800000">
              <a:off x="1420210" y="7218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90" name="Google Shape;363;p2"/>
            <p:cNvGrpSpPr/>
            <p:nvPr/>
          </p:nvGrpSpPr>
          <p:grpSpPr>
            <a:xfrm>
              <a:off x="648935" y="361349"/>
              <a:ext cx="12701" cy="1"/>
              <a:chOff x="0" y="0"/>
              <a:chExt cx="12700" cy="0"/>
            </a:xfrm>
          </p:grpSpPr>
          <p:sp>
            <p:nvSpPr>
              <p:cNvPr id="18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8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891" name="Google Shape;364;p2"/>
            <p:cNvSpPr/>
            <p:nvPr/>
          </p:nvSpPr>
          <p:spPr>
            <a:xfrm rot="10800000">
              <a:off x="450497" y="3455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92" name="Google Shape;365;p2"/>
            <p:cNvSpPr/>
            <p:nvPr/>
          </p:nvSpPr>
          <p:spPr>
            <a:xfrm rot="10800000">
              <a:off x="467033" y="33158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93" name="Google Shape;366;p2"/>
            <p:cNvSpPr/>
            <p:nvPr/>
          </p:nvSpPr>
          <p:spPr>
            <a:xfrm rot="10800000">
              <a:off x="460512" y="3252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894" name="Google Shape;367;p2"/>
            <p:cNvSpPr/>
            <p:nvPr/>
          </p:nvSpPr>
          <p:spPr>
            <a:xfrm rot="10800000">
              <a:off x="458086" y="3215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897" name="Google Shape;368;p2"/>
            <p:cNvGrpSpPr/>
            <p:nvPr/>
          </p:nvGrpSpPr>
          <p:grpSpPr>
            <a:xfrm>
              <a:off x="456868" y="328578"/>
              <a:ext cx="12701" cy="1"/>
              <a:chOff x="0" y="0"/>
              <a:chExt cx="12700" cy="0"/>
            </a:xfrm>
          </p:grpSpPr>
          <p:sp>
            <p:nvSpPr>
              <p:cNvPr id="189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9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0" name="Google Shape;369;p2"/>
            <p:cNvGrpSpPr/>
            <p:nvPr/>
          </p:nvGrpSpPr>
          <p:grpSpPr>
            <a:xfrm>
              <a:off x="455501" y="328578"/>
              <a:ext cx="12701" cy="1"/>
              <a:chOff x="0" y="0"/>
              <a:chExt cx="12700" cy="0"/>
            </a:xfrm>
          </p:grpSpPr>
          <p:sp>
            <p:nvSpPr>
              <p:cNvPr id="189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89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3" name="Google Shape;370;p2"/>
            <p:cNvGrpSpPr/>
            <p:nvPr/>
          </p:nvGrpSpPr>
          <p:grpSpPr>
            <a:xfrm>
              <a:off x="463879" y="320199"/>
              <a:ext cx="1" cy="12701"/>
              <a:chOff x="0" y="0"/>
              <a:chExt cx="0" cy="12700"/>
            </a:xfrm>
          </p:grpSpPr>
          <p:sp>
            <p:nvSpPr>
              <p:cNvPr id="19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6" name="Google Shape;372;p2"/>
            <p:cNvGrpSpPr/>
            <p:nvPr/>
          </p:nvGrpSpPr>
          <p:grpSpPr>
            <a:xfrm>
              <a:off x="570650" y="324642"/>
              <a:ext cx="12701" cy="1"/>
              <a:chOff x="0" y="0"/>
              <a:chExt cx="12700" cy="0"/>
            </a:xfrm>
          </p:grpSpPr>
          <p:sp>
            <p:nvSpPr>
              <p:cNvPr id="190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09" name="Google Shape;373;p2"/>
            <p:cNvGrpSpPr/>
            <p:nvPr/>
          </p:nvGrpSpPr>
          <p:grpSpPr>
            <a:xfrm>
              <a:off x="423797" y="322207"/>
              <a:ext cx="12701" cy="1"/>
              <a:chOff x="0" y="0"/>
              <a:chExt cx="12700" cy="0"/>
            </a:xfrm>
          </p:grpSpPr>
          <p:sp>
            <p:nvSpPr>
              <p:cNvPr id="19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10" name="Google Shape;374;p2"/>
            <p:cNvSpPr/>
            <p:nvPr/>
          </p:nvSpPr>
          <p:spPr>
            <a:xfrm rot="10800000">
              <a:off x="528152" y="30546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913" name="Google Shape;375;p2"/>
            <p:cNvGrpSpPr/>
            <p:nvPr/>
          </p:nvGrpSpPr>
          <p:grpSpPr>
            <a:xfrm>
              <a:off x="1337990" y="655974"/>
              <a:ext cx="12701" cy="1"/>
              <a:chOff x="0" y="0"/>
              <a:chExt cx="12700" cy="0"/>
            </a:xfrm>
          </p:grpSpPr>
          <p:sp>
            <p:nvSpPr>
              <p:cNvPr id="191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1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14" name="Google Shape;377;p2"/>
            <p:cNvSpPr/>
            <p:nvPr/>
          </p:nvSpPr>
          <p:spPr>
            <a:xfrm rot="10800000">
              <a:off x="394828" y="2960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15" name="Google Shape;379;p2"/>
            <p:cNvSpPr/>
            <p:nvPr/>
          </p:nvSpPr>
          <p:spPr>
            <a:xfrm rot="10800000">
              <a:off x="423797" y="2924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18" name="Google Shape;380;p2"/>
            <p:cNvGrpSpPr/>
            <p:nvPr/>
          </p:nvGrpSpPr>
          <p:grpSpPr>
            <a:xfrm>
              <a:off x="425164" y="299459"/>
              <a:ext cx="12701" cy="1"/>
              <a:chOff x="0" y="0"/>
              <a:chExt cx="12700" cy="0"/>
            </a:xfrm>
          </p:grpSpPr>
          <p:sp>
            <p:nvSpPr>
              <p:cNvPr id="191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21" name="Google Shape;382;p2"/>
            <p:cNvGrpSpPr/>
            <p:nvPr/>
          </p:nvGrpSpPr>
          <p:grpSpPr>
            <a:xfrm>
              <a:off x="1340417" y="635644"/>
              <a:ext cx="12701" cy="1"/>
              <a:chOff x="0" y="0"/>
              <a:chExt cx="12700" cy="0"/>
            </a:xfrm>
          </p:grpSpPr>
          <p:sp>
            <p:nvSpPr>
              <p:cNvPr id="191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2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24" name="Google Shape;383;p2"/>
            <p:cNvGrpSpPr/>
            <p:nvPr/>
          </p:nvGrpSpPr>
          <p:grpSpPr>
            <a:xfrm>
              <a:off x="417576" y="293089"/>
              <a:ext cx="12701" cy="1"/>
              <a:chOff x="0" y="0"/>
              <a:chExt cx="12700" cy="0"/>
            </a:xfrm>
          </p:grpSpPr>
          <p:sp>
            <p:nvSpPr>
              <p:cNvPr id="192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2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25" name="Google Shape;385;p2"/>
            <p:cNvSpPr/>
            <p:nvPr/>
          </p:nvSpPr>
          <p:spPr>
            <a:xfrm rot="10800000">
              <a:off x="363116" y="2709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26" name="Google Shape;386;p2"/>
            <p:cNvSpPr/>
            <p:nvPr/>
          </p:nvSpPr>
          <p:spPr>
            <a:xfrm rot="10800000">
              <a:off x="344304" y="2519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27" name="Google Shape;387;p2"/>
            <p:cNvSpPr/>
            <p:nvPr/>
          </p:nvSpPr>
          <p:spPr>
            <a:xfrm rot="10800000">
              <a:off x="341727" y="2505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30" name="Google Shape;388;p2"/>
            <p:cNvGrpSpPr/>
            <p:nvPr/>
          </p:nvGrpSpPr>
          <p:grpSpPr>
            <a:xfrm>
              <a:off x="347371" y="250571"/>
              <a:ext cx="1" cy="12701"/>
              <a:chOff x="0" y="0"/>
              <a:chExt cx="0" cy="12700"/>
            </a:xfrm>
          </p:grpSpPr>
          <p:sp>
            <p:nvSpPr>
              <p:cNvPr id="192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2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33" name="Google Shape;391;p2"/>
            <p:cNvGrpSpPr/>
            <p:nvPr/>
          </p:nvGrpSpPr>
          <p:grpSpPr>
            <a:xfrm>
              <a:off x="323974" y="249993"/>
              <a:ext cx="12701" cy="1"/>
              <a:chOff x="0" y="0"/>
              <a:chExt cx="12700" cy="0"/>
            </a:xfrm>
          </p:grpSpPr>
          <p:sp>
            <p:nvSpPr>
              <p:cNvPr id="1931"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3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36" name="Google Shape;392;p2"/>
            <p:cNvGrpSpPr/>
            <p:nvPr/>
          </p:nvGrpSpPr>
          <p:grpSpPr>
            <a:xfrm>
              <a:off x="326550" y="246358"/>
              <a:ext cx="12701" cy="1"/>
              <a:chOff x="0" y="0"/>
              <a:chExt cx="12700" cy="0"/>
            </a:xfrm>
          </p:grpSpPr>
          <p:sp>
            <p:nvSpPr>
              <p:cNvPr id="193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3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39" name="Google Shape;393;p2"/>
            <p:cNvGrpSpPr/>
            <p:nvPr/>
          </p:nvGrpSpPr>
          <p:grpSpPr>
            <a:xfrm>
              <a:off x="324623" y="236761"/>
              <a:ext cx="1" cy="12701"/>
              <a:chOff x="0" y="0"/>
              <a:chExt cx="0" cy="12700"/>
            </a:xfrm>
          </p:grpSpPr>
          <p:sp>
            <p:nvSpPr>
              <p:cNvPr id="19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3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42" name="Google Shape;394;p2"/>
            <p:cNvGrpSpPr/>
            <p:nvPr/>
          </p:nvGrpSpPr>
          <p:grpSpPr>
            <a:xfrm>
              <a:off x="566706" y="239987"/>
              <a:ext cx="12701" cy="1"/>
              <a:chOff x="0" y="0"/>
              <a:chExt cx="12700" cy="0"/>
            </a:xfrm>
          </p:grpSpPr>
          <p:sp>
            <p:nvSpPr>
              <p:cNvPr id="194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43" name="Google Shape;395;p2"/>
            <p:cNvSpPr/>
            <p:nvPr/>
          </p:nvSpPr>
          <p:spPr>
            <a:xfrm rot="10800000">
              <a:off x="298791" y="227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46" name="Google Shape;396;p2"/>
            <p:cNvGrpSpPr/>
            <p:nvPr/>
          </p:nvGrpSpPr>
          <p:grpSpPr>
            <a:xfrm>
              <a:off x="266669" y="210211"/>
              <a:ext cx="1" cy="12701"/>
              <a:chOff x="0" y="0"/>
              <a:chExt cx="0" cy="12700"/>
            </a:xfrm>
          </p:grpSpPr>
          <p:sp>
            <p:nvSpPr>
              <p:cNvPr id="19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4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47" name="Google Shape;397;p2"/>
            <p:cNvSpPr/>
            <p:nvPr/>
          </p:nvSpPr>
          <p:spPr>
            <a:xfrm rot="10800000">
              <a:off x="1383503" y="7475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50" name="Google Shape;398;p2"/>
            <p:cNvGrpSpPr/>
            <p:nvPr/>
          </p:nvGrpSpPr>
          <p:grpSpPr>
            <a:xfrm>
              <a:off x="255704" y="213287"/>
              <a:ext cx="12701" cy="1"/>
              <a:chOff x="0" y="0"/>
              <a:chExt cx="12700" cy="0"/>
            </a:xfrm>
          </p:grpSpPr>
          <p:sp>
            <p:nvSpPr>
              <p:cNvPr id="19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4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53" name="Google Shape;400;p2"/>
            <p:cNvGrpSpPr/>
            <p:nvPr/>
          </p:nvGrpSpPr>
          <p:grpSpPr>
            <a:xfrm>
              <a:off x="236892" y="210851"/>
              <a:ext cx="12701" cy="1"/>
              <a:chOff x="0" y="0"/>
              <a:chExt cx="12700" cy="0"/>
            </a:xfrm>
          </p:grpSpPr>
          <p:sp>
            <p:nvSpPr>
              <p:cNvPr id="19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54" name="Google Shape;401;p2"/>
            <p:cNvSpPr/>
            <p:nvPr/>
          </p:nvSpPr>
          <p:spPr>
            <a:xfrm rot="10800000">
              <a:off x="1377132" y="64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57" name="Google Shape;402;p2"/>
            <p:cNvGrpSpPr/>
            <p:nvPr/>
          </p:nvGrpSpPr>
          <p:grpSpPr>
            <a:xfrm>
              <a:off x="1262141" y="660827"/>
              <a:ext cx="12701" cy="1"/>
              <a:chOff x="0" y="0"/>
              <a:chExt cx="12700" cy="0"/>
            </a:xfrm>
          </p:grpSpPr>
          <p:sp>
            <p:nvSpPr>
              <p:cNvPr id="195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5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60" name="Google Shape;404;p2"/>
            <p:cNvGrpSpPr/>
            <p:nvPr/>
          </p:nvGrpSpPr>
          <p:grpSpPr>
            <a:xfrm>
              <a:off x="85186" y="190521"/>
              <a:ext cx="12701" cy="1"/>
              <a:chOff x="0" y="0"/>
              <a:chExt cx="12700" cy="0"/>
            </a:xfrm>
          </p:grpSpPr>
          <p:sp>
            <p:nvSpPr>
              <p:cNvPr id="19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61" name="Google Shape;405;p2"/>
            <p:cNvSpPr/>
            <p:nvPr/>
          </p:nvSpPr>
          <p:spPr>
            <a:xfrm rot="10800000">
              <a:off x="1393509" y="7539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64" name="Google Shape;406;p2"/>
            <p:cNvGrpSpPr/>
            <p:nvPr/>
          </p:nvGrpSpPr>
          <p:grpSpPr>
            <a:xfrm>
              <a:off x="59694" y="189321"/>
              <a:ext cx="12701" cy="1"/>
              <a:chOff x="0" y="0"/>
              <a:chExt cx="12700" cy="0"/>
            </a:xfrm>
          </p:grpSpPr>
          <p:sp>
            <p:nvSpPr>
              <p:cNvPr id="196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6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65" name="Google Shape;407;p2"/>
            <p:cNvSpPr/>
            <p:nvPr/>
          </p:nvSpPr>
          <p:spPr>
            <a:xfrm rot="10800000">
              <a:off x="87612" y="1810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66" name="Google Shape;408;p2"/>
            <p:cNvSpPr/>
            <p:nvPr/>
          </p:nvSpPr>
          <p:spPr>
            <a:xfrm rot="10800000">
              <a:off x="44535" y="1798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69" name="Google Shape;409;p2"/>
            <p:cNvGrpSpPr/>
            <p:nvPr/>
          </p:nvGrpSpPr>
          <p:grpSpPr>
            <a:xfrm>
              <a:off x="130698" y="186886"/>
              <a:ext cx="12701" cy="1"/>
              <a:chOff x="0" y="0"/>
              <a:chExt cx="12700" cy="0"/>
            </a:xfrm>
          </p:grpSpPr>
          <p:sp>
            <p:nvSpPr>
              <p:cNvPr id="196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72" name="Google Shape;411;p2"/>
            <p:cNvGrpSpPr/>
            <p:nvPr/>
          </p:nvGrpSpPr>
          <p:grpSpPr>
            <a:xfrm>
              <a:off x="150160" y="177448"/>
              <a:ext cx="1" cy="12701"/>
              <a:chOff x="0" y="0"/>
              <a:chExt cx="0" cy="12700"/>
            </a:xfrm>
          </p:grpSpPr>
          <p:sp>
            <p:nvSpPr>
              <p:cNvPr id="197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7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73" name="Google Shape;412;p2"/>
            <p:cNvSpPr/>
            <p:nvPr/>
          </p:nvSpPr>
          <p:spPr>
            <a:xfrm rot="10800000">
              <a:off x="52114" y="170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76" name="Google Shape;413;p2"/>
            <p:cNvGrpSpPr/>
            <p:nvPr/>
          </p:nvGrpSpPr>
          <p:grpSpPr>
            <a:xfrm>
              <a:off x="66064" y="172927"/>
              <a:ext cx="12701" cy="1"/>
              <a:chOff x="0" y="0"/>
              <a:chExt cx="12700" cy="0"/>
            </a:xfrm>
          </p:grpSpPr>
          <p:sp>
            <p:nvSpPr>
              <p:cNvPr id="197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7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77" name="Google Shape;415;p2"/>
            <p:cNvSpPr/>
            <p:nvPr/>
          </p:nvSpPr>
          <p:spPr>
            <a:xfrm rot="10800000">
              <a:off x="91406" y="1609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78" name="Google Shape;416;p2"/>
            <p:cNvSpPr/>
            <p:nvPr/>
          </p:nvSpPr>
          <p:spPr>
            <a:xfrm rot="10800000">
              <a:off x="493425" y="1598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79" name="Google Shape;417;p2"/>
            <p:cNvSpPr/>
            <p:nvPr/>
          </p:nvSpPr>
          <p:spPr>
            <a:xfrm rot="10800000">
              <a:off x="35728" y="1443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82" name="Google Shape;418;p2"/>
            <p:cNvGrpSpPr/>
            <p:nvPr/>
          </p:nvGrpSpPr>
          <p:grpSpPr>
            <a:xfrm>
              <a:off x="131907" y="146526"/>
              <a:ext cx="12701" cy="1"/>
              <a:chOff x="0" y="0"/>
              <a:chExt cx="12700" cy="0"/>
            </a:xfrm>
          </p:grpSpPr>
          <p:sp>
            <p:nvSpPr>
              <p:cNvPr id="198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8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83" name="Google Shape;419;p2"/>
            <p:cNvSpPr/>
            <p:nvPr/>
          </p:nvSpPr>
          <p:spPr>
            <a:xfrm rot="10800000">
              <a:off x="461383" y="13814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84" name="Google Shape;420;p2"/>
            <p:cNvSpPr/>
            <p:nvPr/>
          </p:nvSpPr>
          <p:spPr>
            <a:xfrm rot="10800000">
              <a:off x="68650" y="1319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1987" name="Google Shape;421;p2"/>
            <p:cNvGrpSpPr/>
            <p:nvPr/>
          </p:nvGrpSpPr>
          <p:grpSpPr>
            <a:xfrm>
              <a:off x="299440" y="101590"/>
              <a:ext cx="1" cy="12701"/>
              <a:chOff x="0" y="0"/>
              <a:chExt cx="0" cy="12700"/>
            </a:xfrm>
          </p:grpSpPr>
          <p:sp>
            <p:nvSpPr>
              <p:cNvPr id="19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90" name="Google Shape;422;p2"/>
            <p:cNvGrpSpPr/>
            <p:nvPr/>
          </p:nvGrpSpPr>
          <p:grpSpPr>
            <a:xfrm>
              <a:off x="276675" y="91275"/>
              <a:ext cx="1" cy="12701"/>
              <a:chOff x="0" y="0"/>
              <a:chExt cx="0" cy="12700"/>
            </a:xfrm>
          </p:grpSpPr>
          <p:sp>
            <p:nvSpPr>
              <p:cNvPr id="19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8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93" name="Google Shape;424;p2"/>
            <p:cNvGrpSpPr/>
            <p:nvPr/>
          </p:nvGrpSpPr>
          <p:grpSpPr>
            <a:xfrm>
              <a:off x="16339" y="42118"/>
              <a:ext cx="1" cy="12701"/>
              <a:chOff x="0" y="0"/>
              <a:chExt cx="0" cy="12700"/>
            </a:xfrm>
          </p:grpSpPr>
          <p:sp>
            <p:nvSpPr>
              <p:cNvPr id="199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9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996" name="Google Shape;425;p2"/>
            <p:cNvGrpSpPr/>
            <p:nvPr/>
          </p:nvGrpSpPr>
          <p:grpSpPr>
            <a:xfrm>
              <a:off x="54281" y="18153"/>
              <a:ext cx="1" cy="12701"/>
              <a:chOff x="0" y="0"/>
              <a:chExt cx="0" cy="12700"/>
            </a:xfrm>
          </p:grpSpPr>
          <p:sp>
            <p:nvSpPr>
              <p:cNvPr id="199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99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997" name="Google Shape;426;p2"/>
            <p:cNvSpPr/>
            <p:nvPr/>
          </p:nvSpPr>
          <p:spPr>
            <a:xfrm rot="10800000">
              <a:off x="794541" y="791105"/>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98" name="Google Shape;427;p2"/>
            <p:cNvSpPr/>
            <p:nvPr/>
          </p:nvSpPr>
          <p:spPr>
            <a:xfrm rot="10800000">
              <a:off x="388608" y="6752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999" name="Google Shape;428;p2"/>
            <p:cNvSpPr/>
            <p:nvPr/>
          </p:nvSpPr>
          <p:spPr>
            <a:xfrm rot="10800000">
              <a:off x="249486" y="106675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00" name="Google Shape;429;p2"/>
            <p:cNvSpPr/>
            <p:nvPr/>
          </p:nvSpPr>
          <p:spPr>
            <a:xfrm rot="10800000">
              <a:off x="776067" y="71600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01" name="Google Shape;430;p2"/>
            <p:cNvSpPr/>
            <p:nvPr/>
          </p:nvSpPr>
          <p:spPr>
            <a:xfrm rot="10800000">
              <a:off x="444736" y="6337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04" name="Google Shape;431;p2"/>
            <p:cNvGrpSpPr/>
            <p:nvPr/>
          </p:nvGrpSpPr>
          <p:grpSpPr>
            <a:xfrm>
              <a:off x="187444" y="1003683"/>
              <a:ext cx="12701" cy="1"/>
              <a:chOff x="0" y="0"/>
              <a:chExt cx="12700" cy="0"/>
            </a:xfrm>
          </p:grpSpPr>
          <p:sp>
            <p:nvSpPr>
              <p:cNvPr id="20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0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07" name="Google Shape;432;p2"/>
            <p:cNvGrpSpPr/>
            <p:nvPr/>
          </p:nvGrpSpPr>
          <p:grpSpPr>
            <a:xfrm>
              <a:off x="798215" y="902351"/>
              <a:ext cx="12701" cy="1"/>
              <a:chOff x="0" y="0"/>
              <a:chExt cx="12700" cy="0"/>
            </a:xfrm>
          </p:grpSpPr>
          <p:sp>
            <p:nvSpPr>
              <p:cNvPr id="200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0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08" name="Google Shape;433;p2"/>
            <p:cNvSpPr/>
            <p:nvPr/>
          </p:nvSpPr>
          <p:spPr>
            <a:xfrm rot="10800000">
              <a:off x="404985" y="6653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09" name="Google Shape;435;p2"/>
            <p:cNvSpPr/>
            <p:nvPr/>
          </p:nvSpPr>
          <p:spPr>
            <a:xfrm rot="10800000">
              <a:off x="480842" y="612238"/>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12" name="Google Shape;436;p2"/>
            <p:cNvGrpSpPr/>
            <p:nvPr/>
          </p:nvGrpSpPr>
          <p:grpSpPr>
            <a:xfrm>
              <a:off x="434761" y="648954"/>
              <a:ext cx="1" cy="12701"/>
              <a:chOff x="0" y="0"/>
              <a:chExt cx="0" cy="12700"/>
            </a:xfrm>
          </p:grpSpPr>
          <p:sp>
            <p:nvSpPr>
              <p:cNvPr id="201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1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13" name="Google Shape;437;p2"/>
            <p:cNvSpPr/>
            <p:nvPr/>
          </p:nvSpPr>
          <p:spPr>
            <a:xfrm rot="10800000">
              <a:off x="498437" y="601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14" name="Google Shape;438;p2"/>
            <p:cNvSpPr/>
            <p:nvPr/>
          </p:nvSpPr>
          <p:spPr>
            <a:xfrm rot="10800000">
              <a:off x="431385" y="6450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15" name="Google Shape;439;p2"/>
            <p:cNvSpPr/>
            <p:nvPr/>
          </p:nvSpPr>
          <p:spPr>
            <a:xfrm rot="10800000">
              <a:off x="361907" y="7020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18" name="Google Shape;440;p2"/>
            <p:cNvGrpSpPr/>
            <p:nvPr/>
          </p:nvGrpSpPr>
          <p:grpSpPr>
            <a:xfrm>
              <a:off x="360689" y="710275"/>
              <a:ext cx="12701" cy="1"/>
              <a:chOff x="0" y="0"/>
              <a:chExt cx="12700" cy="0"/>
            </a:xfrm>
          </p:grpSpPr>
          <p:sp>
            <p:nvSpPr>
              <p:cNvPr id="201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21" name="Google Shape;441;p2"/>
            <p:cNvGrpSpPr/>
            <p:nvPr/>
          </p:nvGrpSpPr>
          <p:grpSpPr>
            <a:xfrm>
              <a:off x="367701" y="703264"/>
              <a:ext cx="1" cy="12701"/>
              <a:chOff x="0" y="0"/>
              <a:chExt cx="0" cy="12700"/>
            </a:xfrm>
          </p:grpSpPr>
          <p:sp>
            <p:nvSpPr>
              <p:cNvPr id="201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2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22" name="Google Shape;443;p2"/>
            <p:cNvSpPr/>
            <p:nvPr/>
          </p:nvSpPr>
          <p:spPr>
            <a:xfrm rot="10800000">
              <a:off x="281037" y="11128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25" name="Google Shape;444;p2"/>
            <p:cNvGrpSpPr/>
            <p:nvPr/>
          </p:nvGrpSpPr>
          <p:grpSpPr>
            <a:xfrm>
              <a:off x="451138" y="635004"/>
              <a:ext cx="1" cy="12701"/>
              <a:chOff x="0" y="0"/>
              <a:chExt cx="0" cy="12700"/>
            </a:xfrm>
          </p:grpSpPr>
          <p:sp>
            <p:nvSpPr>
              <p:cNvPr id="20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2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28" name="Google Shape;445;p2"/>
            <p:cNvGrpSpPr/>
            <p:nvPr/>
          </p:nvGrpSpPr>
          <p:grpSpPr>
            <a:xfrm>
              <a:off x="453573" y="633786"/>
              <a:ext cx="1" cy="12701"/>
              <a:chOff x="0" y="0"/>
              <a:chExt cx="0" cy="12700"/>
            </a:xfrm>
          </p:grpSpPr>
          <p:sp>
            <p:nvSpPr>
              <p:cNvPr id="20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2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31" name="Google Shape;447;p2"/>
            <p:cNvGrpSpPr/>
            <p:nvPr/>
          </p:nvGrpSpPr>
          <p:grpSpPr>
            <a:xfrm>
              <a:off x="783047" y="750635"/>
              <a:ext cx="12701" cy="1"/>
              <a:chOff x="0" y="0"/>
              <a:chExt cx="12700" cy="0"/>
            </a:xfrm>
          </p:grpSpPr>
          <p:sp>
            <p:nvSpPr>
              <p:cNvPr id="20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3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32" name="Google Shape;448;p2"/>
            <p:cNvSpPr/>
            <p:nvPr/>
          </p:nvSpPr>
          <p:spPr>
            <a:xfrm rot="10800000">
              <a:off x="308806" y="7548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33" name="Google Shape;449;p2"/>
            <p:cNvSpPr/>
            <p:nvPr/>
          </p:nvSpPr>
          <p:spPr>
            <a:xfrm rot="10800000">
              <a:off x="570650" y="11671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34" name="Google Shape;450;p2"/>
            <p:cNvSpPr/>
            <p:nvPr/>
          </p:nvSpPr>
          <p:spPr>
            <a:xfrm rot="10800000">
              <a:off x="777735" y="75879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35" name="Google Shape;451;p2"/>
            <p:cNvSpPr/>
            <p:nvPr/>
          </p:nvSpPr>
          <p:spPr>
            <a:xfrm rot="10800000">
              <a:off x="268446" y="8385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38" name="Google Shape;452;p2"/>
            <p:cNvGrpSpPr/>
            <p:nvPr/>
          </p:nvGrpSpPr>
          <p:grpSpPr>
            <a:xfrm>
              <a:off x="759722" y="671710"/>
              <a:ext cx="1" cy="12701"/>
              <a:chOff x="0" y="0"/>
              <a:chExt cx="0" cy="12700"/>
            </a:xfrm>
          </p:grpSpPr>
          <p:sp>
            <p:nvSpPr>
              <p:cNvPr id="203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41" name="Google Shape;454;p2"/>
            <p:cNvGrpSpPr/>
            <p:nvPr/>
          </p:nvGrpSpPr>
          <p:grpSpPr>
            <a:xfrm>
              <a:off x="585818" y="1167840"/>
              <a:ext cx="12701" cy="1"/>
              <a:chOff x="0" y="0"/>
              <a:chExt cx="12700" cy="0"/>
            </a:xfrm>
          </p:grpSpPr>
          <p:sp>
            <p:nvSpPr>
              <p:cNvPr id="203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42" name="Google Shape;455;p2"/>
            <p:cNvSpPr/>
            <p:nvPr/>
          </p:nvSpPr>
          <p:spPr>
            <a:xfrm rot="10800000">
              <a:off x="389817" y="717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43" name="Google Shape;456;p2"/>
            <p:cNvSpPr/>
            <p:nvPr/>
          </p:nvSpPr>
          <p:spPr>
            <a:xfrm rot="10800000">
              <a:off x="268446" y="10837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46" name="Google Shape;457;p2"/>
            <p:cNvGrpSpPr/>
            <p:nvPr/>
          </p:nvGrpSpPr>
          <p:grpSpPr>
            <a:xfrm>
              <a:off x="726651" y="1064941"/>
              <a:ext cx="1" cy="12701"/>
              <a:chOff x="0" y="0"/>
              <a:chExt cx="0" cy="12700"/>
            </a:xfrm>
          </p:grpSpPr>
          <p:sp>
            <p:nvSpPr>
              <p:cNvPr id="204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4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47" name="Google Shape;458;p2"/>
            <p:cNvSpPr/>
            <p:nvPr/>
          </p:nvSpPr>
          <p:spPr>
            <a:xfrm rot="10800000">
              <a:off x="726001" y="10573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50" name="Google Shape;459;p2"/>
            <p:cNvGrpSpPr/>
            <p:nvPr/>
          </p:nvGrpSpPr>
          <p:grpSpPr>
            <a:xfrm>
              <a:off x="734221" y="1055993"/>
              <a:ext cx="1" cy="12701"/>
              <a:chOff x="0" y="0"/>
              <a:chExt cx="0" cy="12700"/>
            </a:xfrm>
          </p:grpSpPr>
          <p:sp>
            <p:nvSpPr>
              <p:cNvPr id="204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4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53" name="Google Shape;460;p2"/>
            <p:cNvGrpSpPr/>
            <p:nvPr/>
          </p:nvGrpSpPr>
          <p:grpSpPr>
            <a:xfrm>
              <a:off x="273449" y="1060419"/>
              <a:ext cx="12701" cy="1"/>
              <a:chOff x="0" y="0"/>
              <a:chExt cx="12700" cy="0"/>
            </a:xfrm>
          </p:grpSpPr>
          <p:sp>
            <p:nvSpPr>
              <p:cNvPr id="20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56" name="Google Shape;461;p2"/>
            <p:cNvGrpSpPr/>
            <p:nvPr/>
          </p:nvGrpSpPr>
          <p:grpSpPr>
            <a:xfrm>
              <a:off x="259080" y="1050982"/>
              <a:ext cx="1" cy="12701"/>
              <a:chOff x="0" y="0"/>
              <a:chExt cx="0" cy="12700"/>
            </a:xfrm>
          </p:grpSpPr>
          <p:sp>
            <p:nvSpPr>
              <p:cNvPr id="20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5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57" name="Google Shape;462;p2"/>
            <p:cNvSpPr/>
            <p:nvPr/>
          </p:nvSpPr>
          <p:spPr>
            <a:xfrm rot="10800000">
              <a:off x="709954" y="819023"/>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58" name="Google Shape;463;p2"/>
            <p:cNvSpPr/>
            <p:nvPr/>
          </p:nvSpPr>
          <p:spPr>
            <a:xfrm rot="10800000">
              <a:off x="692021" y="7487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59" name="Google Shape;464;p2"/>
            <p:cNvSpPr/>
            <p:nvPr/>
          </p:nvSpPr>
          <p:spPr>
            <a:xfrm rot="10800000">
              <a:off x="704191" y="93022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0" name="Google Shape;465;p2"/>
            <p:cNvSpPr/>
            <p:nvPr/>
          </p:nvSpPr>
          <p:spPr>
            <a:xfrm rot="10800000">
              <a:off x="645389" y="1026249"/>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1" name="Google Shape;466;p2"/>
            <p:cNvSpPr/>
            <p:nvPr/>
          </p:nvSpPr>
          <p:spPr>
            <a:xfrm rot="10800000">
              <a:off x="481451" y="7198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2" name="Google Shape;467;p2"/>
            <p:cNvSpPr/>
            <p:nvPr/>
          </p:nvSpPr>
          <p:spPr>
            <a:xfrm rot="10800000">
              <a:off x="627996" y="10408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3" name="Google Shape;468;p2"/>
            <p:cNvSpPr/>
            <p:nvPr/>
          </p:nvSpPr>
          <p:spPr>
            <a:xfrm rot="10800000">
              <a:off x="330678" y="89351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4" name="Google Shape;469;p2"/>
            <p:cNvSpPr/>
            <p:nvPr/>
          </p:nvSpPr>
          <p:spPr>
            <a:xfrm rot="10800000">
              <a:off x="710833" y="8480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5" name="Google Shape;470;p2"/>
            <p:cNvSpPr/>
            <p:nvPr/>
          </p:nvSpPr>
          <p:spPr>
            <a:xfrm rot="10800000">
              <a:off x="330194" y="89805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6" name="Google Shape;471;p2"/>
            <p:cNvSpPr/>
            <p:nvPr/>
          </p:nvSpPr>
          <p:spPr>
            <a:xfrm rot="10800000">
              <a:off x="578848" y="6591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7" name="Google Shape;472;p2"/>
            <p:cNvSpPr/>
            <p:nvPr/>
          </p:nvSpPr>
          <p:spPr>
            <a:xfrm rot="10800000">
              <a:off x="575512" y="6600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8" name="Google Shape;473;p2"/>
            <p:cNvSpPr/>
            <p:nvPr/>
          </p:nvSpPr>
          <p:spPr>
            <a:xfrm rot="10800000">
              <a:off x="531177" y="109770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69" name="Google Shape;474;p2"/>
            <p:cNvSpPr/>
            <p:nvPr/>
          </p:nvSpPr>
          <p:spPr>
            <a:xfrm rot="10800000">
              <a:off x="400098" y="1091333"/>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70" name="Google Shape;475;p2"/>
            <p:cNvSpPr/>
            <p:nvPr/>
          </p:nvSpPr>
          <p:spPr>
            <a:xfrm rot="10800000">
              <a:off x="686709" y="72602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73" name="Google Shape;476;p2"/>
            <p:cNvGrpSpPr/>
            <p:nvPr/>
          </p:nvGrpSpPr>
          <p:grpSpPr>
            <a:xfrm>
              <a:off x="647726" y="1031301"/>
              <a:ext cx="12701" cy="1"/>
              <a:chOff x="0" y="0"/>
              <a:chExt cx="12700" cy="0"/>
            </a:xfrm>
          </p:grpSpPr>
          <p:sp>
            <p:nvSpPr>
              <p:cNvPr id="207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76" name="Google Shape;478;p2"/>
            <p:cNvGrpSpPr/>
            <p:nvPr/>
          </p:nvGrpSpPr>
          <p:grpSpPr>
            <a:xfrm>
              <a:off x="328558" y="1016701"/>
              <a:ext cx="1" cy="12701"/>
              <a:chOff x="0" y="0"/>
              <a:chExt cx="0" cy="12700"/>
            </a:xfrm>
          </p:grpSpPr>
          <p:sp>
            <p:nvSpPr>
              <p:cNvPr id="20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79" name="Google Shape;479;p2"/>
            <p:cNvGrpSpPr/>
            <p:nvPr/>
          </p:nvGrpSpPr>
          <p:grpSpPr>
            <a:xfrm>
              <a:off x="691444" y="976341"/>
              <a:ext cx="1" cy="12701"/>
              <a:chOff x="0" y="0"/>
              <a:chExt cx="0" cy="12700"/>
            </a:xfrm>
          </p:grpSpPr>
          <p:sp>
            <p:nvSpPr>
              <p:cNvPr id="20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82" name="Google Shape;480;p2"/>
            <p:cNvGrpSpPr/>
            <p:nvPr/>
          </p:nvGrpSpPr>
          <p:grpSpPr>
            <a:xfrm>
              <a:off x="714209" y="915652"/>
              <a:ext cx="1" cy="12701"/>
              <a:chOff x="0" y="0"/>
              <a:chExt cx="0" cy="12700"/>
            </a:xfrm>
          </p:grpSpPr>
          <p:sp>
            <p:nvSpPr>
              <p:cNvPr id="20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085" name="Google Shape;481;p2"/>
            <p:cNvGrpSpPr/>
            <p:nvPr/>
          </p:nvGrpSpPr>
          <p:grpSpPr>
            <a:xfrm>
              <a:off x="343095" y="874732"/>
              <a:ext cx="12701" cy="1"/>
              <a:chOff x="0" y="0"/>
              <a:chExt cx="12700" cy="0"/>
            </a:xfrm>
          </p:grpSpPr>
          <p:sp>
            <p:nvSpPr>
              <p:cNvPr id="208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86" name="Google Shape;482;p2"/>
            <p:cNvSpPr/>
            <p:nvPr/>
          </p:nvSpPr>
          <p:spPr>
            <a:xfrm rot="10800000">
              <a:off x="360842" y="84160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2089" name="Google Shape;483;p2"/>
            <p:cNvGrpSpPr/>
            <p:nvPr/>
          </p:nvGrpSpPr>
          <p:grpSpPr>
            <a:xfrm>
              <a:off x="712042" y="839226"/>
              <a:ext cx="12701" cy="1"/>
              <a:chOff x="0" y="0"/>
              <a:chExt cx="12700" cy="0"/>
            </a:xfrm>
          </p:grpSpPr>
          <p:sp>
            <p:nvSpPr>
              <p:cNvPr id="208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8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90" name="Google Shape;484;p2"/>
            <p:cNvSpPr/>
            <p:nvPr/>
          </p:nvSpPr>
          <p:spPr>
            <a:xfrm rot="10800000">
              <a:off x="370066" y="82885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2093" name="Google Shape;485;p2"/>
            <p:cNvGrpSpPr/>
            <p:nvPr/>
          </p:nvGrpSpPr>
          <p:grpSpPr>
            <a:xfrm>
              <a:off x="703885" y="763954"/>
              <a:ext cx="1" cy="12701"/>
              <a:chOff x="0" y="0"/>
              <a:chExt cx="0" cy="12700"/>
            </a:xfrm>
          </p:grpSpPr>
          <p:sp>
            <p:nvSpPr>
              <p:cNvPr id="209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9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094" name="Google Shape;486;p2"/>
            <p:cNvSpPr/>
            <p:nvPr/>
          </p:nvSpPr>
          <p:spPr>
            <a:xfrm rot="10800000">
              <a:off x="576880" y="6589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095" name="Google Shape;488;p2"/>
            <p:cNvSpPr/>
            <p:nvPr/>
          </p:nvSpPr>
          <p:spPr>
            <a:xfrm rot="10800000">
              <a:off x="681697" y="7172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098" name="Google Shape;489;p2"/>
            <p:cNvGrpSpPr/>
            <p:nvPr/>
          </p:nvGrpSpPr>
          <p:grpSpPr>
            <a:xfrm>
              <a:off x="403767" y="1102297"/>
              <a:ext cx="12701" cy="1"/>
              <a:chOff x="0" y="0"/>
              <a:chExt cx="12700" cy="0"/>
            </a:xfrm>
          </p:grpSpPr>
          <p:sp>
            <p:nvSpPr>
              <p:cNvPr id="209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097"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101" name="Google Shape;490;p2"/>
            <p:cNvGrpSpPr/>
            <p:nvPr/>
          </p:nvGrpSpPr>
          <p:grpSpPr>
            <a:xfrm>
              <a:off x="410778" y="1093918"/>
              <a:ext cx="1" cy="12701"/>
              <a:chOff x="0" y="0"/>
              <a:chExt cx="0" cy="12700"/>
            </a:xfrm>
          </p:grpSpPr>
          <p:sp>
            <p:nvSpPr>
              <p:cNvPr id="209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0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102" name="Google Shape;491;p2"/>
            <p:cNvSpPr/>
            <p:nvPr/>
          </p:nvSpPr>
          <p:spPr>
            <a:xfrm rot="10800000">
              <a:off x="473587" y="72602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105" name="Google Shape;492;p2"/>
            <p:cNvGrpSpPr/>
            <p:nvPr/>
          </p:nvGrpSpPr>
          <p:grpSpPr>
            <a:xfrm>
              <a:off x="472045" y="734258"/>
              <a:ext cx="12701" cy="1"/>
              <a:chOff x="0" y="0"/>
              <a:chExt cx="12700" cy="0"/>
            </a:xfrm>
          </p:grpSpPr>
          <p:sp>
            <p:nvSpPr>
              <p:cNvPr id="210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0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106" name="Google Shape;493;p2"/>
            <p:cNvSpPr/>
            <p:nvPr/>
          </p:nvSpPr>
          <p:spPr>
            <a:xfrm rot="10800000">
              <a:off x="414129" y="7512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109" name="Google Shape;494;p2"/>
            <p:cNvGrpSpPr/>
            <p:nvPr/>
          </p:nvGrpSpPr>
          <p:grpSpPr>
            <a:xfrm>
              <a:off x="581883" y="664762"/>
              <a:ext cx="12701" cy="1"/>
              <a:chOff x="0" y="0"/>
              <a:chExt cx="12700" cy="0"/>
            </a:xfrm>
          </p:grpSpPr>
          <p:sp>
            <p:nvSpPr>
              <p:cNvPr id="210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110" name="Google Shape;495;p2"/>
            <p:cNvSpPr/>
            <p:nvPr/>
          </p:nvSpPr>
          <p:spPr>
            <a:xfrm rot="10800000">
              <a:off x="386760" y="829873"/>
              <a:ext cx="16378" cy="20825"/>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1" name="Google Shape;496;p2"/>
            <p:cNvSpPr/>
            <p:nvPr/>
          </p:nvSpPr>
          <p:spPr>
            <a:xfrm rot="10800000">
              <a:off x="420749" y="1078741"/>
              <a:ext cx="23967"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2" name="Google Shape;497;p2"/>
            <p:cNvSpPr/>
            <p:nvPr/>
          </p:nvSpPr>
          <p:spPr>
            <a:xfrm rot="10800000">
              <a:off x="541353" y="707879"/>
              <a:ext cx="12701" cy="12701"/>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3" name="Google Shape;498;p2"/>
            <p:cNvSpPr/>
            <p:nvPr/>
          </p:nvSpPr>
          <p:spPr>
            <a:xfrm rot="10800000">
              <a:off x="679271" y="773330"/>
              <a:ext cx="12701" cy="16696"/>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4" name="Google Shape;499;p2"/>
            <p:cNvSpPr/>
            <p:nvPr/>
          </p:nvSpPr>
          <p:spPr>
            <a:xfrm rot="10800000">
              <a:off x="587120" y="1045220"/>
              <a:ext cx="13788" cy="12701"/>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5" name="Google Shape;500;p2"/>
            <p:cNvSpPr/>
            <p:nvPr/>
          </p:nvSpPr>
          <p:spPr>
            <a:xfrm rot="10800000">
              <a:off x="497486" y="1085121"/>
              <a:ext cx="1270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6" name="Google Shape;501;p2"/>
            <p:cNvSpPr/>
            <p:nvPr/>
          </p:nvSpPr>
          <p:spPr>
            <a:xfrm rot="10800000">
              <a:off x="456109" y="10825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7" name="Google Shape;502;p2"/>
            <p:cNvSpPr/>
            <p:nvPr/>
          </p:nvSpPr>
          <p:spPr>
            <a:xfrm rot="10800000">
              <a:off x="625419" y="10168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8" name="Google Shape;503;p2"/>
            <p:cNvSpPr/>
            <p:nvPr/>
          </p:nvSpPr>
          <p:spPr>
            <a:xfrm rot="10800000">
              <a:off x="569892" y="6899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19" name="Google Shape;504;p2"/>
            <p:cNvSpPr/>
            <p:nvPr/>
          </p:nvSpPr>
          <p:spPr>
            <a:xfrm rot="10800000">
              <a:off x="561703" y="6982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0" name="Google Shape;505;p2"/>
            <p:cNvSpPr/>
            <p:nvPr/>
          </p:nvSpPr>
          <p:spPr>
            <a:xfrm rot="10800000">
              <a:off x="507141" y="731633"/>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1" name="Google Shape;506;p2"/>
            <p:cNvSpPr/>
            <p:nvPr/>
          </p:nvSpPr>
          <p:spPr>
            <a:xfrm rot="10800000">
              <a:off x="669715" y="7411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2" name="Google Shape;507;p2"/>
            <p:cNvSpPr/>
            <p:nvPr/>
          </p:nvSpPr>
          <p:spPr>
            <a:xfrm rot="10800000">
              <a:off x="655155" y="7036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3" name="Google Shape;508;p2"/>
            <p:cNvSpPr/>
            <p:nvPr/>
          </p:nvSpPr>
          <p:spPr>
            <a:xfrm rot="10800000">
              <a:off x="513764" y="7216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4" name="Google Shape;509;p2"/>
            <p:cNvSpPr/>
            <p:nvPr/>
          </p:nvSpPr>
          <p:spPr>
            <a:xfrm rot="10800000">
              <a:off x="686250" y="8757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5" name="Google Shape;510;p2"/>
            <p:cNvSpPr/>
            <p:nvPr/>
          </p:nvSpPr>
          <p:spPr>
            <a:xfrm rot="10800000">
              <a:off x="670473" y="753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6" name="Google Shape;511;p2"/>
            <p:cNvSpPr/>
            <p:nvPr/>
          </p:nvSpPr>
          <p:spPr>
            <a:xfrm rot="10800000">
              <a:off x="554274" y="1064517"/>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7" name="Google Shape;512;p2"/>
            <p:cNvSpPr/>
            <p:nvPr/>
          </p:nvSpPr>
          <p:spPr>
            <a:xfrm rot="10800000">
              <a:off x="490998" y="10819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8" name="Google Shape;513;p2"/>
            <p:cNvSpPr/>
            <p:nvPr/>
          </p:nvSpPr>
          <p:spPr>
            <a:xfrm rot="10800000">
              <a:off x="533185" y="7140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29" name="Google Shape;514;p2"/>
            <p:cNvSpPr/>
            <p:nvPr/>
          </p:nvSpPr>
          <p:spPr>
            <a:xfrm rot="10800000">
              <a:off x="664978" y="735833"/>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2"/>
                    <a:pt x="-3961" y="12352"/>
                    <a:pt x="3169" y="17010"/>
                  </a:cubicBezTo>
                  <a:lnTo>
                    <a:pt x="10404" y="12352"/>
                  </a:lnTo>
                  <a:cubicBezTo>
                    <a:pt x="10404" y="17010"/>
                    <a:pt x="3169" y="21600"/>
                    <a:pt x="17639" y="21600"/>
                  </a:cubicBezTo>
                  <a:lnTo>
                    <a:pt x="17639" y="7695"/>
                  </a:lnTo>
                  <a:cubicBezTo>
                    <a:pt x="12501" y="3577"/>
                    <a:pt x="11033" y="0"/>
                    <a:pt x="799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0" name="Google Shape;515;p2"/>
            <p:cNvSpPr/>
            <p:nvPr/>
          </p:nvSpPr>
          <p:spPr>
            <a:xfrm rot="10800000">
              <a:off x="340948" y="963750"/>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1" name="Google Shape;516;p2"/>
            <p:cNvSpPr/>
            <p:nvPr/>
          </p:nvSpPr>
          <p:spPr>
            <a:xfrm rot="10800000">
              <a:off x="583851" y="1051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2" name="Google Shape;517;p2"/>
            <p:cNvSpPr/>
            <p:nvPr/>
          </p:nvSpPr>
          <p:spPr>
            <a:xfrm rot="10800000">
              <a:off x="557909" y="6947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3" name="Google Shape;518;p2"/>
            <p:cNvSpPr/>
            <p:nvPr/>
          </p:nvSpPr>
          <p:spPr>
            <a:xfrm rot="10800000">
              <a:off x="504808" y="1082535"/>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4" name="Google Shape;519;p2"/>
            <p:cNvSpPr/>
            <p:nvPr/>
          </p:nvSpPr>
          <p:spPr>
            <a:xfrm rot="10800000">
              <a:off x="688677" y="822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5" name="Google Shape;520;p2"/>
            <p:cNvSpPr/>
            <p:nvPr/>
          </p:nvSpPr>
          <p:spPr>
            <a:xfrm rot="10800000">
              <a:off x="659861" y="715256"/>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6" name="Google Shape;521;p2"/>
            <p:cNvSpPr/>
            <p:nvPr/>
          </p:nvSpPr>
          <p:spPr>
            <a:xfrm rot="10800000">
              <a:off x="670473" y="9504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7" name="Google Shape;522;p2"/>
            <p:cNvSpPr/>
            <p:nvPr/>
          </p:nvSpPr>
          <p:spPr>
            <a:xfrm rot="10800000">
              <a:off x="511787" y="10797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8" name="Google Shape;523;p2"/>
            <p:cNvSpPr/>
            <p:nvPr/>
          </p:nvSpPr>
          <p:spPr>
            <a:xfrm rot="10800000">
              <a:off x="507761" y="725421"/>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39" name="Google Shape;524;p2"/>
            <p:cNvSpPr/>
            <p:nvPr/>
          </p:nvSpPr>
          <p:spPr>
            <a:xfrm rot="10800000">
              <a:off x="398614" y="8220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0" name="Google Shape;525;p2"/>
            <p:cNvSpPr/>
            <p:nvPr/>
          </p:nvSpPr>
          <p:spPr>
            <a:xfrm rot="10800000">
              <a:off x="467492" y="757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1" name="Google Shape;526;p2"/>
            <p:cNvSpPr/>
            <p:nvPr/>
          </p:nvSpPr>
          <p:spPr>
            <a:xfrm rot="10800000">
              <a:off x="628755" y="10116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2" name="Google Shape;527;p2"/>
            <p:cNvSpPr/>
            <p:nvPr/>
          </p:nvSpPr>
          <p:spPr>
            <a:xfrm rot="10800000">
              <a:off x="690383" y="869539"/>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3" name="Google Shape;528;p2"/>
            <p:cNvSpPr/>
            <p:nvPr/>
          </p:nvSpPr>
          <p:spPr>
            <a:xfrm rot="10800000">
              <a:off x="607825" y="10311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4" name="Google Shape;529;p2"/>
            <p:cNvSpPr/>
            <p:nvPr/>
          </p:nvSpPr>
          <p:spPr>
            <a:xfrm rot="10800000">
              <a:off x="380260" y="8517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5" name="Google Shape;530;p2"/>
            <p:cNvSpPr/>
            <p:nvPr/>
          </p:nvSpPr>
          <p:spPr>
            <a:xfrm rot="10800000">
              <a:off x="658910" y="710403"/>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6" name="Google Shape;531;p2"/>
            <p:cNvSpPr/>
            <p:nvPr/>
          </p:nvSpPr>
          <p:spPr>
            <a:xfrm rot="10800000">
              <a:off x="430776" y="7888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7" name="Google Shape;532;p2"/>
            <p:cNvSpPr/>
            <p:nvPr/>
          </p:nvSpPr>
          <p:spPr>
            <a:xfrm rot="10800000">
              <a:off x="580057" y="10518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8" name="Google Shape;533;p2"/>
            <p:cNvSpPr/>
            <p:nvPr/>
          </p:nvSpPr>
          <p:spPr>
            <a:xfrm rot="10800000">
              <a:off x="550929" y="7016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49" name="Google Shape;534;p2"/>
            <p:cNvSpPr/>
            <p:nvPr/>
          </p:nvSpPr>
          <p:spPr>
            <a:xfrm rot="10800000">
              <a:off x="664103" y="7310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0" name="Google Shape;535;p2"/>
            <p:cNvSpPr/>
            <p:nvPr/>
          </p:nvSpPr>
          <p:spPr>
            <a:xfrm rot="10800000">
              <a:off x="664373" y="971674"/>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1" name="Google Shape;536;p2"/>
            <p:cNvSpPr/>
            <p:nvPr/>
          </p:nvSpPr>
          <p:spPr>
            <a:xfrm rot="10800000">
              <a:off x="661796" y="966600"/>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2" name="Google Shape;537;p2"/>
            <p:cNvSpPr/>
            <p:nvPr/>
          </p:nvSpPr>
          <p:spPr>
            <a:xfrm rot="10800000">
              <a:off x="662285" y="7266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3" name="Google Shape;538;p2"/>
            <p:cNvSpPr/>
            <p:nvPr/>
          </p:nvSpPr>
          <p:spPr>
            <a:xfrm rot="10800000">
              <a:off x="542132" y="7114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4" name="Google Shape;539;p2"/>
            <p:cNvSpPr/>
            <p:nvPr/>
          </p:nvSpPr>
          <p:spPr>
            <a:xfrm rot="10800000">
              <a:off x="368878" y="8689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5" name="Google Shape;540;p2"/>
            <p:cNvSpPr/>
            <p:nvPr/>
          </p:nvSpPr>
          <p:spPr>
            <a:xfrm rot="10800000">
              <a:off x="416418" y="800061"/>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6" name="Google Shape;541;p2"/>
            <p:cNvSpPr/>
            <p:nvPr/>
          </p:nvSpPr>
          <p:spPr>
            <a:xfrm rot="10800000">
              <a:off x="637552" y="10035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7" name="Google Shape;542;p2"/>
            <p:cNvSpPr/>
            <p:nvPr/>
          </p:nvSpPr>
          <p:spPr>
            <a:xfrm rot="10800000">
              <a:off x="366299" y="1042793"/>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8" name="Google Shape;543;p2"/>
            <p:cNvSpPr/>
            <p:nvPr/>
          </p:nvSpPr>
          <p:spPr>
            <a:xfrm rot="10800000">
              <a:off x="674118" y="7575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59" name="Google Shape;544;p2"/>
            <p:cNvSpPr/>
            <p:nvPr/>
          </p:nvSpPr>
          <p:spPr>
            <a:xfrm rot="10800000">
              <a:off x="442909" y="7815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0" name="Google Shape;545;p2"/>
            <p:cNvSpPr/>
            <p:nvPr/>
          </p:nvSpPr>
          <p:spPr>
            <a:xfrm rot="10800000">
              <a:off x="340021" y="95798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1" name="Google Shape;546;p2"/>
            <p:cNvSpPr/>
            <p:nvPr/>
          </p:nvSpPr>
          <p:spPr>
            <a:xfrm rot="10800000">
              <a:off x="678671" y="7854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2" name="Google Shape;547;p2"/>
            <p:cNvSpPr/>
            <p:nvPr/>
          </p:nvSpPr>
          <p:spPr>
            <a:xfrm rot="10800000">
              <a:off x="397396" y="8270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3" name="Google Shape;548;p2"/>
            <p:cNvSpPr/>
            <p:nvPr/>
          </p:nvSpPr>
          <p:spPr>
            <a:xfrm rot="10800000">
              <a:off x="378284" y="10534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4" name="Google Shape;549;p2"/>
            <p:cNvSpPr/>
            <p:nvPr/>
          </p:nvSpPr>
          <p:spPr>
            <a:xfrm rot="10800000">
              <a:off x="576880" y="10521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5" name="Google Shape;550;p2"/>
            <p:cNvSpPr/>
            <p:nvPr/>
          </p:nvSpPr>
          <p:spPr>
            <a:xfrm rot="10800000">
              <a:off x="595225" y="1043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6" name="Google Shape;551;p2"/>
            <p:cNvSpPr/>
            <p:nvPr/>
          </p:nvSpPr>
          <p:spPr>
            <a:xfrm rot="10800000">
              <a:off x="596442" y="10374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7" name="Google Shape;552;p2"/>
            <p:cNvSpPr/>
            <p:nvPr/>
          </p:nvSpPr>
          <p:spPr>
            <a:xfrm rot="10800000">
              <a:off x="688068" y="9054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8" name="Google Shape;553;p2"/>
            <p:cNvSpPr/>
            <p:nvPr/>
          </p:nvSpPr>
          <p:spPr>
            <a:xfrm rot="10800000">
              <a:off x="503999" y="727847"/>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69" name="Google Shape;554;p2"/>
            <p:cNvSpPr/>
            <p:nvPr/>
          </p:nvSpPr>
          <p:spPr>
            <a:xfrm rot="10800000">
              <a:off x="483878" y="10848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0" name="Google Shape;555;p2"/>
            <p:cNvSpPr/>
            <p:nvPr/>
          </p:nvSpPr>
          <p:spPr>
            <a:xfrm rot="10800000">
              <a:off x="690653" y="8745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1" name="Google Shape;556;p2"/>
            <p:cNvSpPr/>
            <p:nvPr/>
          </p:nvSpPr>
          <p:spPr>
            <a:xfrm rot="10800000">
              <a:off x="633767" y="10091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2" name="Google Shape;557;p2"/>
            <p:cNvSpPr/>
            <p:nvPr/>
          </p:nvSpPr>
          <p:spPr>
            <a:xfrm rot="10800000">
              <a:off x="486454" y="10826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3" name="Google Shape;558;p2"/>
            <p:cNvSpPr/>
            <p:nvPr/>
          </p:nvSpPr>
          <p:spPr>
            <a:xfrm rot="10800000">
              <a:off x="448521" y="1081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4" name="Google Shape;559;p2"/>
            <p:cNvSpPr/>
            <p:nvPr/>
          </p:nvSpPr>
          <p:spPr>
            <a:xfrm rot="10800000">
              <a:off x="635584" y="10076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5" name="Google Shape;560;p2"/>
            <p:cNvSpPr/>
            <p:nvPr/>
          </p:nvSpPr>
          <p:spPr>
            <a:xfrm rot="10800000">
              <a:off x="641747" y="997889"/>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6" name="Google Shape;561;p2"/>
            <p:cNvSpPr/>
            <p:nvPr/>
          </p:nvSpPr>
          <p:spPr>
            <a:xfrm rot="10800000">
              <a:off x="382837" y="8480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7" name="Google Shape;562;p2"/>
            <p:cNvSpPr/>
            <p:nvPr/>
          </p:nvSpPr>
          <p:spPr>
            <a:xfrm rot="10800000">
              <a:off x="666529" y="964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8" name="Google Shape;563;p2"/>
            <p:cNvSpPr/>
            <p:nvPr/>
          </p:nvSpPr>
          <p:spPr>
            <a:xfrm rot="10800000">
              <a:off x="379652" y="8434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79" name="Google Shape;564;p2"/>
            <p:cNvSpPr/>
            <p:nvPr/>
          </p:nvSpPr>
          <p:spPr>
            <a:xfrm rot="10800000">
              <a:off x="685498" y="90488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0" name="Google Shape;565;p2"/>
            <p:cNvSpPr/>
            <p:nvPr/>
          </p:nvSpPr>
          <p:spPr>
            <a:xfrm rot="10800000">
              <a:off x="402399" y="8206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1" name="Google Shape;566;p2"/>
            <p:cNvSpPr/>
            <p:nvPr/>
          </p:nvSpPr>
          <p:spPr>
            <a:xfrm rot="10800000">
              <a:off x="688068" y="8859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2" name="Google Shape;567;p2"/>
            <p:cNvSpPr/>
            <p:nvPr/>
          </p:nvSpPr>
          <p:spPr>
            <a:xfrm rot="10800000">
              <a:off x="365690" y="87531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3" name="Google Shape;568;p2"/>
            <p:cNvSpPr/>
            <p:nvPr/>
          </p:nvSpPr>
          <p:spPr>
            <a:xfrm rot="10800000">
              <a:off x="659857" y="970580"/>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4" name="Google Shape;569;p2"/>
            <p:cNvSpPr/>
            <p:nvPr/>
          </p:nvSpPr>
          <p:spPr>
            <a:xfrm rot="10800000">
              <a:off x="665473" y="96633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5" name="Google Shape;570;p2"/>
            <p:cNvSpPr/>
            <p:nvPr/>
          </p:nvSpPr>
          <p:spPr>
            <a:xfrm rot="10800000">
              <a:off x="595833" y="6780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6" name="Google Shape;571;p2"/>
            <p:cNvSpPr/>
            <p:nvPr/>
          </p:nvSpPr>
          <p:spPr>
            <a:xfrm rot="10800000">
              <a:off x="341727" y="9599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7" name="Google Shape;572;p2"/>
            <p:cNvSpPr/>
            <p:nvPr/>
          </p:nvSpPr>
          <p:spPr>
            <a:xfrm rot="10800000">
              <a:off x="342943" y="9573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8" name="Google Shape;573;p2"/>
            <p:cNvSpPr/>
            <p:nvPr/>
          </p:nvSpPr>
          <p:spPr>
            <a:xfrm rot="10800000">
              <a:off x="604631" y="10325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89" name="Google Shape;574;p2"/>
            <p:cNvSpPr/>
            <p:nvPr/>
          </p:nvSpPr>
          <p:spPr>
            <a:xfrm rot="10800000">
              <a:off x="612219" y="10280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0" name="Google Shape;575;p2"/>
            <p:cNvSpPr/>
            <p:nvPr/>
          </p:nvSpPr>
          <p:spPr>
            <a:xfrm rot="10800000">
              <a:off x="607026" y="103383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1" name="Google Shape;576;p2"/>
            <p:cNvSpPr/>
            <p:nvPr/>
          </p:nvSpPr>
          <p:spPr>
            <a:xfrm rot="10800000">
              <a:off x="617220" y="102428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2" name="Google Shape;577;p2"/>
            <p:cNvSpPr/>
            <p:nvPr/>
          </p:nvSpPr>
          <p:spPr>
            <a:xfrm rot="10800000">
              <a:off x="672300" y="9449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3" name="Google Shape;578;p2"/>
            <p:cNvSpPr/>
            <p:nvPr/>
          </p:nvSpPr>
          <p:spPr>
            <a:xfrm rot="10800000">
              <a:off x="653421" y="70205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4" name="Google Shape;579;p2"/>
            <p:cNvSpPr/>
            <p:nvPr/>
          </p:nvSpPr>
          <p:spPr>
            <a:xfrm rot="10800000">
              <a:off x="539547" y="7032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5" name="Google Shape;580;p2"/>
            <p:cNvSpPr/>
            <p:nvPr/>
          </p:nvSpPr>
          <p:spPr>
            <a:xfrm rot="10800000">
              <a:off x="666529" y="7411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196" name="Google Shape;581;p2"/>
            <p:cNvSpPr/>
            <p:nvPr/>
          </p:nvSpPr>
          <p:spPr>
            <a:xfrm rot="10800000">
              <a:off x="494640" y="74118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199" name="Google Shape;582;p2"/>
            <p:cNvGrpSpPr/>
            <p:nvPr/>
          </p:nvGrpSpPr>
          <p:grpSpPr>
            <a:xfrm>
              <a:off x="598900" y="1047037"/>
              <a:ext cx="1" cy="12701"/>
              <a:chOff x="0" y="0"/>
              <a:chExt cx="0" cy="12700"/>
            </a:xfrm>
          </p:grpSpPr>
          <p:sp>
            <p:nvSpPr>
              <p:cNvPr id="219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19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00" name="Google Shape;583;p2"/>
            <p:cNvSpPr/>
            <p:nvPr/>
          </p:nvSpPr>
          <p:spPr>
            <a:xfrm rot="10800000">
              <a:off x="592039" y="10461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03" name="Google Shape;584;p2"/>
            <p:cNvGrpSpPr/>
            <p:nvPr/>
          </p:nvGrpSpPr>
          <p:grpSpPr>
            <a:xfrm>
              <a:off x="619808" y="1030083"/>
              <a:ext cx="12701" cy="1"/>
              <a:chOff x="0" y="0"/>
              <a:chExt cx="12700" cy="0"/>
            </a:xfrm>
          </p:grpSpPr>
          <p:sp>
            <p:nvSpPr>
              <p:cNvPr id="220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06" name="Google Shape;585;p2"/>
            <p:cNvGrpSpPr/>
            <p:nvPr/>
          </p:nvGrpSpPr>
          <p:grpSpPr>
            <a:xfrm>
              <a:off x="628036" y="1021854"/>
              <a:ext cx="1" cy="12701"/>
              <a:chOff x="0" y="0"/>
              <a:chExt cx="0" cy="12700"/>
            </a:xfrm>
          </p:grpSpPr>
          <p:sp>
            <p:nvSpPr>
              <p:cNvPr id="22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07" name="Google Shape;586;p2"/>
            <p:cNvSpPr/>
            <p:nvPr/>
          </p:nvSpPr>
          <p:spPr>
            <a:xfrm rot="10800000">
              <a:off x="347948" y="10142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08" name="Google Shape;587;p2"/>
            <p:cNvSpPr/>
            <p:nvPr/>
          </p:nvSpPr>
          <p:spPr>
            <a:xfrm rot="10800000">
              <a:off x="638920" y="10015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09" name="Google Shape;588;p2"/>
            <p:cNvSpPr/>
            <p:nvPr/>
          </p:nvSpPr>
          <p:spPr>
            <a:xfrm rot="10800000">
              <a:off x="639799" y="100030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10" name="Google Shape;590;p2"/>
            <p:cNvSpPr/>
            <p:nvPr/>
          </p:nvSpPr>
          <p:spPr>
            <a:xfrm rot="10800000">
              <a:off x="626178" y="9903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13" name="Google Shape;592;p2"/>
            <p:cNvGrpSpPr/>
            <p:nvPr/>
          </p:nvGrpSpPr>
          <p:grpSpPr>
            <a:xfrm>
              <a:off x="347371" y="968753"/>
              <a:ext cx="1" cy="12701"/>
              <a:chOff x="0" y="0"/>
              <a:chExt cx="0" cy="12700"/>
            </a:xfrm>
          </p:grpSpPr>
          <p:sp>
            <p:nvSpPr>
              <p:cNvPr id="221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1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14" name="Google Shape;593;p2"/>
            <p:cNvSpPr/>
            <p:nvPr/>
          </p:nvSpPr>
          <p:spPr>
            <a:xfrm rot="10800000">
              <a:off x="667888" y="9675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17" name="Google Shape;594;p2"/>
            <p:cNvGrpSpPr/>
            <p:nvPr/>
          </p:nvGrpSpPr>
          <p:grpSpPr>
            <a:xfrm>
              <a:off x="340359" y="974564"/>
              <a:ext cx="12701" cy="1"/>
              <a:chOff x="0" y="0"/>
              <a:chExt cx="12700" cy="0"/>
            </a:xfrm>
          </p:grpSpPr>
          <p:sp>
            <p:nvSpPr>
              <p:cNvPr id="221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1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20" name="Google Shape;595;p2"/>
            <p:cNvGrpSpPr/>
            <p:nvPr/>
          </p:nvGrpSpPr>
          <p:grpSpPr>
            <a:xfrm>
              <a:off x="667888" y="973346"/>
              <a:ext cx="12701" cy="1"/>
              <a:chOff x="0" y="0"/>
              <a:chExt cx="12700" cy="0"/>
            </a:xfrm>
          </p:grpSpPr>
          <p:sp>
            <p:nvSpPr>
              <p:cNvPr id="221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1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21" name="Google Shape;596;p2"/>
            <p:cNvSpPr/>
            <p:nvPr/>
          </p:nvSpPr>
          <p:spPr>
            <a:xfrm rot="10800000">
              <a:off x="665320" y="9623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24" name="Google Shape;597;p2"/>
            <p:cNvGrpSpPr/>
            <p:nvPr/>
          </p:nvGrpSpPr>
          <p:grpSpPr>
            <a:xfrm>
              <a:off x="671691" y="960605"/>
              <a:ext cx="12701" cy="1"/>
              <a:chOff x="0" y="0"/>
              <a:chExt cx="12700" cy="0"/>
            </a:xfrm>
          </p:grpSpPr>
          <p:sp>
            <p:nvSpPr>
              <p:cNvPr id="222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2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25" name="Google Shape;598;p2"/>
            <p:cNvSpPr/>
            <p:nvPr/>
          </p:nvSpPr>
          <p:spPr>
            <a:xfrm rot="10800000">
              <a:off x="672909" y="9511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26" name="Google Shape;599;p2"/>
            <p:cNvSpPr/>
            <p:nvPr/>
          </p:nvSpPr>
          <p:spPr>
            <a:xfrm rot="10800000">
              <a:off x="671691" y="9475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27" name="Google Shape;600;p2"/>
            <p:cNvSpPr/>
            <p:nvPr/>
          </p:nvSpPr>
          <p:spPr>
            <a:xfrm rot="10800000">
              <a:off x="684433" y="8966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30" name="Google Shape;601;p2"/>
            <p:cNvGrpSpPr/>
            <p:nvPr/>
          </p:nvGrpSpPr>
          <p:grpSpPr>
            <a:xfrm>
              <a:off x="693879" y="881530"/>
              <a:ext cx="1" cy="12701"/>
              <a:chOff x="0" y="0"/>
              <a:chExt cx="0" cy="12700"/>
            </a:xfrm>
          </p:grpSpPr>
          <p:sp>
            <p:nvSpPr>
              <p:cNvPr id="222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2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33" name="Google Shape;603;p2"/>
            <p:cNvGrpSpPr/>
            <p:nvPr/>
          </p:nvGrpSpPr>
          <p:grpSpPr>
            <a:xfrm>
              <a:off x="688068" y="885956"/>
              <a:ext cx="12701" cy="1"/>
              <a:chOff x="0" y="0"/>
              <a:chExt cx="12700" cy="0"/>
            </a:xfrm>
          </p:grpSpPr>
          <p:sp>
            <p:nvSpPr>
              <p:cNvPr id="223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3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34" name="Google Shape;604;p2"/>
            <p:cNvSpPr/>
            <p:nvPr/>
          </p:nvSpPr>
          <p:spPr>
            <a:xfrm rot="10800000">
              <a:off x="367060" y="872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5" name="Google Shape;605;p2"/>
            <p:cNvSpPr/>
            <p:nvPr/>
          </p:nvSpPr>
          <p:spPr>
            <a:xfrm rot="10800000">
              <a:off x="367060" y="871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6" name="Google Shape;607;p2"/>
            <p:cNvSpPr/>
            <p:nvPr/>
          </p:nvSpPr>
          <p:spPr>
            <a:xfrm rot="10800000">
              <a:off x="690843" y="86950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2237" name="Google Shape;608;p2"/>
            <p:cNvSpPr/>
            <p:nvPr/>
          </p:nvSpPr>
          <p:spPr>
            <a:xfrm rot="10800000">
              <a:off x="368278" y="8601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8" name="Google Shape;609;p2"/>
            <p:cNvSpPr/>
            <p:nvPr/>
          </p:nvSpPr>
          <p:spPr>
            <a:xfrm rot="10800000">
              <a:off x="398614" y="8194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39" name="Google Shape;610;p2"/>
            <p:cNvSpPr/>
            <p:nvPr/>
          </p:nvSpPr>
          <p:spPr>
            <a:xfrm rot="10800000">
              <a:off x="418944" y="803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42" name="Google Shape;612;p2"/>
            <p:cNvGrpSpPr/>
            <p:nvPr/>
          </p:nvGrpSpPr>
          <p:grpSpPr>
            <a:xfrm>
              <a:off x="437756" y="793713"/>
              <a:ext cx="12701" cy="1"/>
              <a:chOff x="0" y="0"/>
              <a:chExt cx="12700" cy="0"/>
            </a:xfrm>
          </p:grpSpPr>
          <p:sp>
            <p:nvSpPr>
              <p:cNvPr id="224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4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43" name="Google Shape;613;p2"/>
            <p:cNvSpPr/>
            <p:nvPr/>
          </p:nvSpPr>
          <p:spPr>
            <a:xfrm rot="10800000">
              <a:off x="678062" y="7829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44" name="Google Shape;614;p2"/>
            <p:cNvSpPr/>
            <p:nvPr/>
          </p:nvSpPr>
          <p:spPr>
            <a:xfrm rot="10800000">
              <a:off x="676844" y="777913"/>
              <a:ext cx="12701" cy="12701"/>
            </a:xfrm>
            <a:prstGeom prst="rect">
              <a:avLst/>
            </a:pr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45" name="Google Shape;615;p2"/>
            <p:cNvSpPr/>
            <p:nvPr/>
          </p:nvSpPr>
          <p:spPr>
            <a:xfrm rot="10800000">
              <a:off x="453271" y="76637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48" name="Google Shape;616;p2"/>
            <p:cNvGrpSpPr/>
            <p:nvPr/>
          </p:nvGrpSpPr>
          <p:grpSpPr>
            <a:xfrm>
              <a:off x="454142" y="773383"/>
              <a:ext cx="12701" cy="1"/>
              <a:chOff x="0" y="0"/>
              <a:chExt cx="12700" cy="0"/>
            </a:xfrm>
          </p:grpSpPr>
          <p:sp>
            <p:nvSpPr>
              <p:cNvPr id="224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49" name="Google Shape;617;p2"/>
            <p:cNvSpPr/>
            <p:nvPr/>
          </p:nvSpPr>
          <p:spPr>
            <a:xfrm rot="10800000">
              <a:off x="566706" y="688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52" name="Google Shape;619;p2"/>
            <p:cNvGrpSpPr/>
            <p:nvPr/>
          </p:nvGrpSpPr>
          <p:grpSpPr>
            <a:xfrm>
              <a:off x="562494" y="696893"/>
              <a:ext cx="1" cy="12701"/>
              <a:chOff x="0" y="0"/>
              <a:chExt cx="0" cy="12700"/>
            </a:xfrm>
          </p:grpSpPr>
          <p:sp>
            <p:nvSpPr>
              <p:cNvPr id="225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5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53" name="Google Shape;620;p2"/>
            <p:cNvSpPr/>
            <p:nvPr/>
          </p:nvSpPr>
          <p:spPr>
            <a:xfrm rot="10800000">
              <a:off x="543950" y="7020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54" name="Google Shape;621;p2"/>
            <p:cNvSpPr/>
            <p:nvPr/>
          </p:nvSpPr>
          <p:spPr>
            <a:xfrm rot="10800000">
              <a:off x="529999" y="7108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57" name="Google Shape;622;p2"/>
            <p:cNvGrpSpPr/>
            <p:nvPr/>
          </p:nvGrpSpPr>
          <p:grpSpPr>
            <a:xfrm>
              <a:off x="537579" y="720299"/>
              <a:ext cx="12701" cy="1"/>
              <a:chOff x="0" y="0"/>
              <a:chExt cx="12700" cy="0"/>
            </a:xfrm>
          </p:grpSpPr>
          <p:sp>
            <p:nvSpPr>
              <p:cNvPr id="225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5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0" name="Google Shape;623;p2"/>
            <p:cNvGrpSpPr/>
            <p:nvPr/>
          </p:nvGrpSpPr>
          <p:grpSpPr>
            <a:xfrm>
              <a:off x="658950" y="727870"/>
              <a:ext cx="12701" cy="1"/>
              <a:chOff x="0" y="0"/>
              <a:chExt cx="12700" cy="0"/>
            </a:xfrm>
          </p:grpSpPr>
          <p:sp>
            <p:nvSpPr>
              <p:cNvPr id="22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3" name="Google Shape;625;p2"/>
            <p:cNvGrpSpPr/>
            <p:nvPr/>
          </p:nvGrpSpPr>
          <p:grpSpPr>
            <a:xfrm>
              <a:off x="494233" y="1086330"/>
              <a:ext cx="1" cy="12701"/>
              <a:chOff x="0" y="0"/>
              <a:chExt cx="0" cy="12700"/>
            </a:xfrm>
          </p:grpSpPr>
          <p:sp>
            <p:nvSpPr>
              <p:cNvPr id="226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6" name="Google Shape;626;p2"/>
            <p:cNvGrpSpPr/>
            <p:nvPr/>
          </p:nvGrpSpPr>
          <p:grpSpPr>
            <a:xfrm>
              <a:off x="480842" y="1093191"/>
              <a:ext cx="12701" cy="1"/>
              <a:chOff x="0" y="0"/>
              <a:chExt cx="12700" cy="0"/>
            </a:xfrm>
          </p:grpSpPr>
          <p:sp>
            <p:nvSpPr>
              <p:cNvPr id="226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6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69" name="Google Shape;627;p2"/>
            <p:cNvGrpSpPr/>
            <p:nvPr/>
          </p:nvGrpSpPr>
          <p:grpSpPr>
            <a:xfrm>
              <a:off x="451138" y="1083744"/>
              <a:ext cx="1" cy="12701"/>
              <a:chOff x="0" y="0"/>
              <a:chExt cx="0" cy="12700"/>
            </a:xfrm>
          </p:grpSpPr>
          <p:sp>
            <p:nvSpPr>
              <p:cNvPr id="226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70" name="Google Shape;629;p2"/>
            <p:cNvSpPr/>
            <p:nvPr/>
          </p:nvSpPr>
          <p:spPr>
            <a:xfrm rot="10800000">
              <a:off x="501013" y="7300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2"/>
                    <a:pt x="5274" y="21600"/>
                    <a:pt x="10800" y="21600"/>
                  </a:cubicBezTo>
                  <a:cubicBezTo>
                    <a:pt x="16074" y="21600"/>
                    <a:pt x="21600" y="14512"/>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71" name="Google Shape;630;p2"/>
            <p:cNvSpPr/>
            <p:nvPr/>
          </p:nvSpPr>
          <p:spPr>
            <a:xfrm rot="10800000">
              <a:off x="441700" y="10837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72" name="Google Shape;631;p2"/>
            <p:cNvSpPr/>
            <p:nvPr/>
          </p:nvSpPr>
          <p:spPr>
            <a:xfrm rot="10800000">
              <a:off x="438635" y="108132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73" name="Google Shape;632;p2"/>
            <p:cNvSpPr/>
            <p:nvPr/>
          </p:nvSpPr>
          <p:spPr>
            <a:xfrm rot="10800000">
              <a:off x="417096" y="107267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2276" name="Google Shape;633;p2"/>
            <p:cNvGrpSpPr/>
            <p:nvPr/>
          </p:nvGrpSpPr>
          <p:grpSpPr>
            <a:xfrm>
              <a:off x="470677" y="762159"/>
              <a:ext cx="12701" cy="1"/>
              <a:chOff x="0" y="0"/>
              <a:chExt cx="12700" cy="0"/>
            </a:xfrm>
          </p:grpSpPr>
          <p:sp>
            <p:nvSpPr>
              <p:cNvPr id="227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7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79" name="Google Shape;634;p2"/>
            <p:cNvGrpSpPr/>
            <p:nvPr/>
          </p:nvGrpSpPr>
          <p:grpSpPr>
            <a:xfrm>
              <a:off x="482692" y="756365"/>
              <a:ext cx="1" cy="12701"/>
              <a:chOff x="0" y="0"/>
              <a:chExt cx="0" cy="12700"/>
            </a:xfrm>
          </p:grpSpPr>
          <p:sp>
            <p:nvSpPr>
              <p:cNvPr id="22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80" name="Google Shape;635;p2"/>
            <p:cNvSpPr/>
            <p:nvPr/>
          </p:nvSpPr>
          <p:spPr>
            <a:xfrm rot="10800000">
              <a:off x="549112" y="10646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81" name="Google Shape;636;p2"/>
            <p:cNvSpPr/>
            <p:nvPr/>
          </p:nvSpPr>
          <p:spPr>
            <a:xfrm rot="10800000">
              <a:off x="464457" y="758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84" name="Google Shape;637;p2"/>
            <p:cNvGrpSpPr/>
            <p:nvPr/>
          </p:nvGrpSpPr>
          <p:grpSpPr>
            <a:xfrm>
              <a:off x="480274" y="758792"/>
              <a:ext cx="1" cy="12701"/>
              <a:chOff x="0" y="0"/>
              <a:chExt cx="0" cy="12700"/>
            </a:xfrm>
          </p:grpSpPr>
          <p:sp>
            <p:nvSpPr>
              <p:cNvPr id="228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8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85" name="Google Shape;638;p2"/>
            <p:cNvSpPr/>
            <p:nvPr/>
          </p:nvSpPr>
          <p:spPr>
            <a:xfrm rot="10800000">
              <a:off x="382237" y="10561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88" name="Google Shape;640;p2"/>
            <p:cNvGrpSpPr/>
            <p:nvPr/>
          </p:nvGrpSpPr>
          <p:grpSpPr>
            <a:xfrm>
              <a:off x="585259" y="1053408"/>
              <a:ext cx="1" cy="12701"/>
              <a:chOff x="0" y="0"/>
              <a:chExt cx="0" cy="12700"/>
            </a:xfrm>
          </p:grpSpPr>
          <p:sp>
            <p:nvSpPr>
              <p:cNvPr id="22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8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291" name="Google Shape;641;p2"/>
            <p:cNvGrpSpPr/>
            <p:nvPr/>
          </p:nvGrpSpPr>
          <p:grpSpPr>
            <a:xfrm>
              <a:off x="681138" y="760151"/>
              <a:ext cx="1" cy="12701"/>
              <a:chOff x="0" y="0"/>
              <a:chExt cx="0" cy="12700"/>
            </a:xfrm>
          </p:grpSpPr>
          <p:sp>
            <p:nvSpPr>
              <p:cNvPr id="22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9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292" name="Google Shape;643;p2"/>
            <p:cNvSpPr/>
            <p:nvPr/>
          </p:nvSpPr>
          <p:spPr>
            <a:xfrm rot="10800000">
              <a:off x="674118" y="7611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93" name="Google Shape;644;p2"/>
            <p:cNvSpPr/>
            <p:nvPr/>
          </p:nvSpPr>
          <p:spPr>
            <a:xfrm rot="10800000">
              <a:off x="588254" y="10497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294" name="Google Shape;646;p2"/>
            <p:cNvSpPr/>
            <p:nvPr/>
          </p:nvSpPr>
          <p:spPr>
            <a:xfrm rot="10800000">
              <a:off x="212777" y="1109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297" name="Google Shape;647;p2"/>
            <p:cNvGrpSpPr/>
            <p:nvPr/>
          </p:nvGrpSpPr>
          <p:grpSpPr>
            <a:xfrm>
              <a:off x="863172" y="928402"/>
              <a:ext cx="1" cy="12701"/>
              <a:chOff x="0" y="0"/>
              <a:chExt cx="0" cy="12700"/>
            </a:xfrm>
          </p:grpSpPr>
          <p:sp>
            <p:nvSpPr>
              <p:cNvPr id="229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9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00" name="Google Shape;648;p2"/>
            <p:cNvGrpSpPr/>
            <p:nvPr/>
          </p:nvGrpSpPr>
          <p:grpSpPr>
            <a:xfrm>
              <a:off x="861971" y="796725"/>
              <a:ext cx="1" cy="12701"/>
              <a:chOff x="0" y="0"/>
              <a:chExt cx="0" cy="12700"/>
            </a:xfrm>
          </p:grpSpPr>
          <p:sp>
            <p:nvSpPr>
              <p:cNvPr id="229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29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03" name="Google Shape;649;p2"/>
            <p:cNvGrpSpPr/>
            <p:nvPr/>
          </p:nvGrpSpPr>
          <p:grpSpPr>
            <a:xfrm>
              <a:off x="556123" y="1236677"/>
              <a:ext cx="1" cy="12701"/>
              <a:chOff x="0" y="0"/>
              <a:chExt cx="0" cy="12700"/>
            </a:xfrm>
          </p:grpSpPr>
          <p:sp>
            <p:nvSpPr>
              <p:cNvPr id="23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06" name="Google Shape;650;p2"/>
            <p:cNvGrpSpPr/>
            <p:nvPr/>
          </p:nvGrpSpPr>
          <p:grpSpPr>
            <a:xfrm>
              <a:off x="647726" y="1205764"/>
              <a:ext cx="12701" cy="1"/>
              <a:chOff x="0" y="0"/>
              <a:chExt cx="12700" cy="0"/>
            </a:xfrm>
          </p:grpSpPr>
          <p:sp>
            <p:nvSpPr>
              <p:cNvPr id="230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0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07" name="Google Shape;651;p2"/>
            <p:cNvSpPr/>
            <p:nvPr/>
          </p:nvSpPr>
          <p:spPr>
            <a:xfrm rot="10800000">
              <a:off x="651361" y="11963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10" name="Google Shape;652;p2"/>
            <p:cNvGrpSpPr/>
            <p:nvPr/>
          </p:nvGrpSpPr>
          <p:grpSpPr>
            <a:xfrm>
              <a:off x="234797" y="1130475"/>
              <a:ext cx="1" cy="12701"/>
              <a:chOff x="0" y="0"/>
              <a:chExt cx="0" cy="12700"/>
            </a:xfrm>
          </p:grpSpPr>
          <p:sp>
            <p:nvSpPr>
              <p:cNvPr id="230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0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13" name="Google Shape;653;p2"/>
            <p:cNvGrpSpPr/>
            <p:nvPr/>
          </p:nvGrpSpPr>
          <p:grpSpPr>
            <a:xfrm>
              <a:off x="219638" y="1107727"/>
              <a:ext cx="1" cy="12701"/>
              <a:chOff x="0" y="0"/>
              <a:chExt cx="0" cy="12700"/>
            </a:xfrm>
          </p:grpSpPr>
          <p:sp>
            <p:nvSpPr>
              <p:cNvPr id="231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1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14" name="Google Shape;654;p2"/>
            <p:cNvSpPr/>
            <p:nvPr/>
          </p:nvSpPr>
          <p:spPr>
            <a:xfrm rot="10800000">
              <a:off x="186226" y="10837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17" name="Google Shape;656;p2"/>
            <p:cNvGrpSpPr/>
            <p:nvPr/>
          </p:nvGrpSpPr>
          <p:grpSpPr>
            <a:xfrm>
              <a:off x="789268" y="1079531"/>
              <a:ext cx="12701" cy="1"/>
              <a:chOff x="0" y="0"/>
              <a:chExt cx="12700" cy="0"/>
            </a:xfrm>
          </p:grpSpPr>
          <p:sp>
            <p:nvSpPr>
              <p:cNvPr id="231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1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18" name="Google Shape;657;p2"/>
            <p:cNvSpPr/>
            <p:nvPr/>
          </p:nvSpPr>
          <p:spPr>
            <a:xfrm rot="10800000">
              <a:off x="492066" y="6729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19" name="Google Shape;658;p2"/>
            <p:cNvSpPr/>
            <p:nvPr/>
          </p:nvSpPr>
          <p:spPr>
            <a:xfrm rot="10800000">
              <a:off x="406202" y="7272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20" name="Google Shape;659;p2"/>
            <p:cNvSpPr/>
            <p:nvPr/>
          </p:nvSpPr>
          <p:spPr>
            <a:xfrm rot="10800000">
              <a:off x="403767" y="7281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21" name="Google Shape;660;p2"/>
            <p:cNvSpPr/>
            <p:nvPr/>
          </p:nvSpPr>
          <p:spPr>
            <a:xfrm rot="10800000">
              <a:off x="762717" y="6110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22" name="Google Shape;661;p2"/>
            <p:cNvSpPr/>
            <p:nvPr/>
          </p:nvSpPr>
          <p:spPr>
            <a:xfrm rot="10800000">
              <a:off x="759335" y="61163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25" name="Google Shape;662;p2"/>
            <p:cNvGrpSpPr/>
            <p:nvPr/>
          </p:nvGrpSpPr>
          <p:grpSpPr>
            <a:xfrm>
              <a:off x="759722" y="611029"/>
              <a:ext cx="1" cy="12701"/>
              <a:chOff x="0" y="0"/>
              <a:chExt cx="0" cy="12700"/>
            </a:xfrm>
          </p:grpSpPr>
          <p:sp>
            <p:nvSpPr>
              <p:cNvPr id="232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2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28" name="Google Shape;663;p2"/>
            <p:cNvGrpSpPr/>
            <p:nvPr/>
          </p:nvGrpSpPr>
          <p:grpSpPr>
            <a:xfrm>
              <a:off x="753351" y="611029"/>
              <a:ext cx="1" cy="12701"/>
              <a:chOff x="0" y="0"/>
              <a:chExt cx="0" cy="12700"/>
            </a:xfrm>
          </p:grpSpPr>
          <p:sp>
            <p:nvSpPr>
              <p:cNvPr id="23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2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31" name="Google Shape;664;p2"/>
            <p:cNvGrpSpPr/>
            <p:nvPr/>
          </p:nvGrpSpPr>
          <p:grpSpPr>
            <a:xfrm>
              <a:off x="745122" y="618050"/>
              <a:ext cx="12701" cy="1"/>
              <a:chOff x="0" y="0"/>
              <a:chExt cx="12700" cy="0"/>
            </a:xfrm>
          </p:grpSpPr>
          <p:sp>
            <p:nvSpPr>
              <p:cNvPr id="23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32" name="Google Shape;665;p2"/>
            <p:cNvSpPr/>
            <p:nvPr/>
          </p:nvSpPr>
          <p:spPr>
            <a:xfrm rot="10800000">
              <a:off x="767870" y="6098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3" name="Google Shape;666;p2"/>
            <p:cNvSpPr/>
            <p:nvPr/>
          </p:nvSpPr>
          <p:spPr>
            <a:xfrm rot="10800000">
              <a:off x="770305" y="6084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4" name="Google Shape;667;p2"/>
            <p:cNvSpPr/>
            <p:nvPr/>
          </p:nvSpPr>
          <p:spPr>
            <a:xfrm rot="10800000">
              <a:off x="583242" y="5369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5" name="Google Shape;668;p2"/>
            <p:cNvSpPr/>
            <p:nvPr/>
          </p:nvSpPr>
          <p:spPr>
            <a:xfrm rot="10800000">
              <a:off x="590071" y="5503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6" name="Google Shape;669;p2"/>
            <p:cNvSpPr/>
            <p:nvPr/>
          </p:nvSpPr>
          <p:spPr>
            <a:xfrm rot="10800000">
              <a:off x="590071" y="5533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7" name="Google Shape;670;p2"/>
            <p:cNvSpPr/>
            <p:nvPr/>
          </p:nvSpPr>
          <p:spPr>
            <a:xfrm rot="10800000">
              <a:off x="576880" y="528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8" name="Google Shape;671;p2"/>
            <p:cNvSpPr/>
            <p:nvPr/>
          </p:nvSpPr>
          <p:spPr>
            <a:xfrm rot="10800000">
              <a:off x="584261" y="54336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39" name="Google Shape;672;p2"/>
            <p:cNvSpPr/>
            <p:nvPr/>
          </p:nvSpPr>
          <p:spPr>
            <a:xfrm rot="10800000">
              <a:off x="587645" y="54397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0" name="Google Shape;673;p2"/>
            <p:cNvSpPr/>
            <p:nvPr/>
          </p:nvSpPr>
          <p:spPr>
            <a:xfrm rot="10800000">
              <a:off x="579448" y="5308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1" name="Google Shape;674;p2"/>
            <p:cNvSpPr/>
            <p:nvPr/>
          </p:nvSpPr>
          <p:spPr>
            <a:xfrm rot="10800000">
              <a:off x="578239" y="5300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2" name="Google Shape;675;p2"/>
            <p:cNvSpPr/>
            <p:nvPr/>
          </p:nvSpPr>
          <p:spPr>
            <a:xfrm rot="10800000">
              <a:off x="575512" y="5275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3" name="Google Shape;676;p2"/>
            <p:cNvSpPr/>
            <p:nvPr/>
          </p:nvSpPr>
          <p:spPr>
            <a:xfrm rot="10800000">
              <a:off x="672909" y="5213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4" name="Google Shape;677;p2"/>
            <p:cNvSpPr/>
            <p:nvPr/>
          </p:nvSpPr>
          <p:spPr>
            <a:xfrm rot="10800000">
              <a:off x="598260" y="5212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5" name="Google Shape;678;p2"/>
            <p:cNvSpPr/>
            <p:nvPr/>
          </p:nvSpPr>
          <p:spPr>
            <a:xfrm rot="10800000">
              <a:off x="606794" y="539149"/>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6" name="Google Shape;679;p2"/>
            <p:cNvSpPr/>
            <p:nvPr/>
          </p:nvSpPr>
          <p:spPr>
            <a:xfrm rot="10800000">
              <a:off x="770305"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7" name="Google Shape;680;p2"/>
            <p:cNvSpPr/>
            <p:nvPr/>
          </p:nvSpPr>
          <p:spPr>
            <a:xfrm rot="10800000">
              <a:off x="712042" y="623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48" name="Google Shape;681;p2"/>
            <p:cNvSpPr/>
            <p:nvPr/>
          </p:nvSpPr>
          <p:spPr>
            <a:xfrm rot="10800000">
              <a:off x="730284" y="6210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51" name="Google Shape;682;p2"/>
            <p:cNvGrpSpPr/>
            <p:nvPr/>
          </p:nvGrpSpPr>
          <p:grpSpPr>
            <a:xfrm>
              <a:off x="720989" y="631991"/>
              <a:ext cx="12701" cy="1"/>
              <a:chOff x="0" y="0"/>
              <a:chExt cx="12700" cy="0"/>
            </a:xfrm>
          </p:grpSpPr>
          <p:sp>
            <p:nvSpPr>
              <p:cNvPr id="234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5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52" name="Google Shape;683;p2"/>
            <p:cNvSpPr/>
            <p:nvPr/>
          </p:nvSpPr>
          <p:spPr>
            <a:xfrm rot="10800000">
              <a:off x="662894" y="6446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55" name="Google Shape;684;p2"/>
            <p:cNvGrpSpPr/>
            <p:nvPr/>
          </p:nvGrpSpPr>
          <p:grpSpPr>
            <a:xfrm>
              <a:off x="668696" y="658969"/>
              <a:ext cx="1" cy="12701"/>
              <a:chOff x="0" y="0"/>
              <a:chExt cx="0" cy="12700"/>
            </a:xfrm>
          </p:grpSpPr>
          <p:sp>
            <p:nvSpPr>
              <p:cNvPr id="235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5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56" name="Google Shape;685;p2"/>
            <p:cNvSpPr/>
            <p:nvPr/>
          </p:nvSpPr>
          <p:spPr>
            <a:xfrm rot="10800000">
              <a:off x="665320" y="6437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57" name="Google Shape;687;p2"/>
            <p:cNvSpPr/>
            <p:nvPr/>
          </p:nvSpPr>
          <p:spPr>
            <a:xfrm rot="10800000">
              <a:off x="596890" y="56855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60" name="Google Shape;688;p2"/>
            <p:cNvGrpSpPr/>
            <p:nvPr/>
          </p:nvGrpSpPr>
          <p:grpSpPr>
            <a:xfrm>
              <a:off x="604631" y="582543"/>
              <a:ext cx="12701" cy="1"/>
              <a:chOff x="0" y="0"/>
              <a:chExt cx="12700" cy="0"/>
            </a:xfrm>
          </p:grpSpPr>
          <p:sp>
            <p:nvSpPr>
              <p:cNvPr id="23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61" name="Google Shape;689;p2"/>
            <p:cNvSpPr/>
            <p:nvPr/>
          </p:nvSpPr>
          <p:spPr>
            <a:xfrm rot="10800000">
              <a:off x="604783" y="57188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62" name="Google Shape;690;p2"/>
            <p:cNvSpPr/>
            <p:nvPr/>
          </p:nvSpPr>
          <p:spPr>
            <a:xfrm rot="10800000">
              <a:off x="599628" y="5655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63" name="Google Shape;692;p2"/>
            <p:cNvSpPr/>
            <p:nvPr/>
          </p:nvSpPr>
          <p:spPr>
            <a:xfrm rot="10800000">
              <a:off x="624081" y="63560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64" name="Google Shape;693;p2"/>
            <p:cNvSpPr/>
            <p:nvPr/>
          </p:nvSpPr>
          <p:spPr>
            <a:xfrm rot="10800000">
              <a:off x="648935" y="583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67" name="Google Shape;694;p2"/>
            <p:cNvGrpSpPr/>
            <p:nvPr/>
          </p:nvGrpSpPr>
          <p:grpSpPr>
            <a:xfrm>
              <a:off x="559118" y="515482"/>
              <a:ext cx="12701" cy="1"/>
              <a:chOff x="0" y="0"/>
              <a:chExt cx="12700" cy="0"/>
            </a:xfrm>
          </p:grpSpPr>
          <p:sp>
            <p:nvSpPr>
              <p:cNvPr id="236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6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70" name="Google Shape;695;p2"/>
            <p:cNvGrpSpPr/>
            <p:nvPr/>
          </p:nvGrpSpPr>
          <p:grpSpPr>
            <a:xfrm>
              <a:off x="181064" y="185668"/>
              <a:ext cx="12701" cy="1"/>
              <a:chOff x="0" y="0"/>
              <a:chExt cx="12700" cy="0"/>
            </a:xfrm>
          </p:grpSpPr>
          <p:sp>
            <p:nvSpPr>
              <p:cNvPr id="236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6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2371" name="Google Shape;696;p2"/>
            <p:cNvSpPr/>
            <p:nvPr/>
          </p:nvSpPr>
          <p:spPr>
            <a:xfrm rot="10800000">
              <a:off x="177420" y="178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72" name="Google Shape;698;p2"/>
            <p:cNvSpPr/>
            <p:nvPr/>
          </p:nvSpPr>
          <p:spPr>
            <a:xfrm rot="10800000">
              <a:off x="692021" y="6286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73" name="Google Shape;699;p2"/>
            <p:cNvSpPr/>
            <p:nvPr/>
          </p:nvSpPr>
          <p:spPr>
            <a:xfrm rot="10800000">
              <a:off x="338990" y="935982"/>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74" name="Google Shape;700;p2"/>
            <p:cNvSpPr/>
            <p:nvPr/>
          </p:nvSpPr>
          <p:spPr>
            <a:xfrm rot="10800000">
              <a:off x="441700" y="1974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377" name="Google Shape;701;p2"/>
            <p:cNvGrpSpPr/>
            <p:nvPr/>
          </p:nvGrpSpPr>
          <p:grpSpPr>
            <a:xfrm>
              <a:off x="677485" y="686887"/>
              <a:ext cx="1" cy="12701"/>
              <a:chOff x="0" y="0"/>
              <a:chExt cx="0" cy="12700"/>
            </a:xfrm>
          </p:grpSpPr>
          <p:sp>
            <p:nvSpPr>
              <p:cNvPr id="23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7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380" name="Google Shape;702;p2"/>
            <p:cNvGrpSpPr/>
            <p:nvPr/>
          </p:nvGrpSpPr>
          <p:grpSpPr>
            <a:xfrm>
              <a:off x="545799" y="704482"/>
              <a:ext cx="1" cy="12701"/>
              <a:chOff x="0" y="0"/>
              <a:chExt cx="0" cy="12700"/>
            </a:xfrm>
          </p:grpSpPr>
          <p:sp>
            <p:nvSpPr>
              <p:cNvPr id="23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37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sp>
        <p:nvSpPr>
          <p:cNvPr id="23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EFB156"/>
        </a:solidFill>
        <a:effectLst/>
      </p:bgPr>
    </p:bg>
    <p:spTree>
      <p:nvGrpSpPr>
        <p:cNvPr id="1" name=""/>
        <p:cNvGrpSpPr/>
        <p:nvPr/>
      </p:nvGrpSpPr>
      <p:grpSpPr>
        <a:xfrm>
          <a:off x="0" y="0"/>
          <a:ext cx="0" cy="0"/>
          <a:chOff x="0" y="0"/>
          <a:chExt cx="0" cy="0"/>
        </a:xfrm>
      </p:grpSpPr>
      <p:sp>
        <p:nvSpPr>
          <p:cNvPr id="2389" name="Google Shape;704;p3"/>
          <p:cNvSpPr/>
          <p:nvPr/>
        </p:nvSpPr>
        <p:spPr>
          <a:xfrm rot="10800000">
            <a:off x="7764030" y="4274353"/>
            <a:ext cx="1668150" cy="1080719"/>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8DAED3"/>
          </a:solidFill>
          <a:ln w="12700">
            <a:miter lim="400000"/>
          </a:ln>
        </p:spPr>
        <p:txBody>
          <a:bodyPr lIns="45719" rIns="45719" anchor="ctr"/>
          <a:lstStyle/>
          <a:p>
            <a:endParaRPr/>
          </a:p>
        </p:txBody>
      </p:sp>
      <p:sp>
        <p:nvSpPr>
          <p:cNvPr id="2390" name="Google Shape;705;p3"/>
          <p:cNvSpPr/>
          <p:nvPr/>
        </p:nvSpPr>
        <p:spPr>
          <a:xfrm flipH="1">
            <a:off x="7569378" y="-61222"/>
            <a:ext cx="1574519" cy="1192433"/>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4780C5"/>
          </a:solidFill>
          <a:ln w="12700">
            <a:miter lim="400000"/>
          </a:ln>
        </p:spPr>
        <p:txBody>
          <a:bodyPr lIns="45719" rIns="45719" anchor="ctr"/>
          <a:lstStyle/>
          <a:p>
            <a:endParaRPr/>
          </a:p>
        </p:txBody>
      </p:sp>
      <p:sp>
        <p:nvSpPr>
          <p:cNvPr id="2391" name="Google Shape;706;p3"/>
          <p:cNvSpPr/>
          <p:nvPr/>
        </p:nvSpPr>
        <p:spPr>
          <a:xfrm rot="20406824">
            <a:off x="541437" y="4892869"/>
            <a:ext cx="324144" cy="284450"/>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a:miter lim="400000"/>
          </a:ln>
        </p:spPr>
        <p:txBody>
          <a:bodyPr lIns="45719" rIns="45719" anchor="ctr"/>
          <a:lstStyle/>
          <a:p>
            <a:endParaRPr/>
          </a:p>
        </p:txBody>
      </p:sp>
      <p:sp>
        <p:nvSpPr>
          <p:cNvPr id="2392" name="Google Shape;707;p3"/>
          <p:cNvSpPr/>
          <p:nvPr/>
        </p:nvSpPr>
        <p:spPr>
          <a:xfrm rot="20406824">
            <a:off x="949419" y="3971066"/>
            <a:ext cx="596414" cy="43484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a:miter lim="400000"/>
          </a:ln>
        </p:spPr>
        <p:txBody>
          <a:bodyPr lIns="45719" rIns="45719" anchor="ctr"/>
          <a:lstStyle/>
          <a:p>
            <a:endParaRPr/>
          </a:p>
        </p:txBody>
      </p:sp>
      <p:sp>
        <p:nvSpPr>
          <p:cNvPr id="2393" name="Google Shape;708;p3"/>
          <p:cNvSpPr/>
          <p:nvPr/>
        </p:nvSpPr>
        <p:spPr>
          <a:xfrm rot="20406824">
            <a:off x="13942" y="4164809"/>
            <a:ext cx="502819" cy="345731"/>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a:miter lim="400000"/>
          </a:ln>
        </p:spPr>
        <p:txBody>
          <a:bodyPr lIns="45719" rIns="45719" anchor="ctr"/>
          <a:lstStyle/>
          <a:p>
            <a:endParaRPr/>
          </a:p>
        </p:txBody>
      </p:sp>
      <p:sp>
        <p:nvSpPr>
          <p:cNvPr id="2394" name="Google Shape;709;p3"/>
          <p:cNvSpPr/>
          <p:nvPr/>
        </p:nvSpPr>
        <p:spPr>
          <a:xfrm rot="20406824">
            <a:off x="1333733" y="4662814"/>
            <a:ext cx="550876" cy="242901"/>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a:miter lim="400000"/>
          </a:ln>
        </p:spPr>
        <p:txBody>
          <a:bodyPr lIns="45719" rIns="45719" anchor="ctr"/>
          <a:lstStyle/>
          <a:p>
            <a:endParaRPr/>
          </a:p>
        </p:txBody>
      </p:sp>
      <p:sp>
        <p:nvSpPr>
          <p:cNvPr id="2395" name="Google Shape;710;p3"/>
          <p:cNvSpPr/>
          <p:nvPr/>
        </p:nvSpPr>
        <p:spPr>
          <a:xfrm rot="20406824">
            <a:off x="786036" y="4706731"/>
            <a:ext cx="107017" cy="80293"/>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a:miter lim="400000"/>
          </a:ln>
        </p:spPr>
        <p:txBody>
          <a:bodyPr lIns="45719" rIns="45719" anchor="ctr"/>
          <a:lstStyle/>
          <a:p>
            <a:endParaRPr/>
          </a:p>
        </p:txBody>
      </p:sp>
      <p:sp>
        <p:nvSpPr>
          <p:cNvPr id="2396" name="Google Shape;711;p3"/>
          <p:cNvSpPr/>
          <p:nvPr/>
        </p:nvSpPr>
        <p:spPr>
          <a:xfrm rot="20406910">
            <a:off x="2224844" y="4388624"/>
            <a:ext cx="110082" cy="92652"/>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a:miter lim="400000"/>
          </a:ln>
        </p:spPr>
        <p:txBody>
          <a:bodyPr lIns="45719" rIns="45719" anchor="ctr"/>
          <a:lstStyle/>
          <a:p>
            <a:endParaRPr/>
          </a:p>
        </p:txBody>
      </p:sp>
      <p:sp>
        <p:nvSpPr>
          <p:cNvPr id="2397" name="Google Shape;712;p3"/>
          <p:cNvSpPr/>
          <p:nvPr/>
        </p:nvSpPr>
        <p:spPr>
          <a:xfrm>
            <a:off x="776935" y="3785513"/>
            <a:ext cx="84644" cy="8760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a:miter lim="400000"/>
          </a:ln>
        </p:spPr>
        <p:txBody>
          <a:bodyPr lIns="45719" rIns="45719" anchor="ctr"/>
          <a:lstStyle/>
          <a:p>
            <a:endParaRPr/>
          </a:p>
        </p:txBody>
      </p:sp>
      <p:grpSp>
        <p:nvGrpSpPr>
          <p:cNvPr id="2412" name="Google Shape;713;p3"/>
          <p:cNvGrpSpPr/>
          <p:nvPr/>
        </p:nvGrpSpPr>
        <p:grpSpPr>
          <a:xfrm>
            <a:off x="-238775" y="3395662"/>
            <a:ext cx="2653377" cy="2484279"/>
            <a:chOff x="0" y="0"/>
            <a:chExt cx="2653375" cy="2484278"/>
          </a:xfrm>
        </p:grpSpPr>
        <p:sp>
          <p:nvSpPr>
            <p:cNvPr id="2398" name="Google Shape;714;p3"/>
            <p:cNvSpPr/>
            <p:nvPr/>
          </p:nvSpPr>
          <p:spPr>
            <a:xfrm rot="20406758">
              <a:off x="287777" y="302667"/>
              <a:ext cx="2108901" cy="1878944"/>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399" name="Google Shape;715;p3"/>
            <p:cNvSpPr/>
            <p:nvPr/>
          </p:nvSpPr>
          <p:spPr>
            <a:xfrm rot="20406758">
              <a:off x="1208685" y="1147841"/>
              <a:ext cx="991562" cy="758896"/>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0" name="Google Shape;716;p3"/>
            <p:cNvSpPr/>
            <p:nvPr/>
          </p:nvSpPr>
          <p:spPr>
            <a:xfrm rot="20406758">
              <a:off x="39396" y="1174799"/>
              <a:ext cx="639341" cy="343711"/>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1" name="Google Shape;717;p3"/>
            <p:cNvSpPr/>
            <p:nvPr/>
          </p:nvSpPr>
          <p:spPr>
            <a:xfrm rot="20406758">
              <a:off x="766441" y="748561"/>
              <a:ext cx="192071" cy="64371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2" name="Google Shape;718;p3"/>
            <p:cNvSpPr/>
            <p:nvPr/>
          </p:nvSpPr>
          <p:spPr>
            <a:xfrm rot="20406758">
              <a:off x="1642171" y="1449731"/>
              <a:ext cx="335165" cy="282757"/>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3" name="Google Shape;719;p3"/>
            <p:cNvSpPr/>
            <p:nvPr/>
          </p:nvSpPr>
          <p:spPr>
            <a:xfrm rot="20406758">
              <a:off x="1264827" y="1438474"/>
              <a:ext cx="372458" cy="107995"/>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4" name="Google Shape;720;p3"/>
            <p:cNvSpPr/>
            <p:nvPr/>
          </p:nvSpPr>
          <p:spPr>
            <a:xfrm rot="20406758">
              <a:off x="138456" y="1067198"/>
              <a:ext cx="223435" cy="149087"/>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5" name="Google Shape;721;p3"/>
            <p:cNvSpPr/>
            <p:nvPr/>
          </p:nvSpPr>
          <p:spPr>
            <a:xfrm rot="20406758">
              <a:off x="375607" y="878398"/>
              <a:ext cx="103618" cy="774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6" name="Google Shape;722;p3"/>
            <p:cNvSpPr/>
            <p:nvPr/>
          </p:nvSpPr>
          <p:spPr>
            <a:xfrm rot="20406758">
              <a:off x="562665" y="763981"/>
              <a:ext cx="127399" cy="29204"/>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7" name="Google Shape;723;p3"/>
            <p:cNvSpPr/>
            <p:nvPr/>
          </p:nvSpPr>
          <p:spPr>
            <a:xfrm rot="20406758">
              <a:off x="1737413" y="1390506"/>
              <a:ext cx="88853" cy="399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8" name="Google Shape;724;p3"/>
            <p:cNvSpPr/>
            <p:nvPr/>
          </p:nvSpPr>
          <p:spPr>
            <a:xfrm rot="20406758">
              <a:off x="494589" y="831950"/>
              <a:ext cx="76309" cy="42075"/>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09" name="Google Shape;725;p3"/>
            <p:cNvSpPr/>
            <p:nvPr/>
          </p:nvSpPr>
          <p:spPr>
            <a:xfrm rot="20406758">
              <a:off x="116285" y="976460"/>
              <a:ext cx="28438" cy="47824"/>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10" name="Google Shape;726;p3"/>
            <p:cNvSpPr/>
            <p:nvPr/>
          </p:nvSpPr>
          <p:spPr>
            <a:xfrm rot="20406758">
              <a:off x="854521" y="14490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11" name="Google Shape;727;p3"/>
            <p:cNvSpPr/>
            <p:nvPr/>
          </p:nvSpPr>
          <p:spPr>
            <a:xfrm rot="20406758">
              <a:off x="270119" y="11143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sp>
        <p:nvSpPr>
          <p:cNvPr id="2413" name="Google Shape;728;p3"/>
          <p:cNvSpPr/>
          <p:nvPr/>
        </p:nvSpPr>
        <p:spPr>
          <a:xfrm rot="10800000">
            <a:off x="8402763" y="336552"/>
            <a:ext cx="321945" cy="282522"/>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a:miter lim="400000"/>
          </a:ln>
        </p:spPr>
        <p:txBody>
          <a:bodyPr lIns="45719" rIns="45719" anchor="ctr"/>
          <a:lstStyle/>
          <a:p>
            <a:endParaRPr/>
          </a:p>
        </p:txBody>
      </p:sp>
      <p:sp>
        <p:nvSpPr>
          <p:cNvPr id="2414" name="Google Shape;729;p3"/>
          <p:cNvSpPr/>
          <p:nvPr/>
        </p:nvSpPr>
        <p:spPr>
          <a:xfrm rot="10800000">
            <a:off x="7473311" y="868793"/>
            <a:ext cx="592368" cy="43189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a:miter lim="400000"/>
          </a:ln>
        </p:spPr>
        <p:txBody>
          <a:bodyPr lIns="45719" rIns="45719" anchor="ctr"/>
          <a:lstStyle/>
          <a:p>
            <a:endParaRPr/>
          </a:p>
        </p:txBody>
      </p:sp>
      <p:sp>
        <p:nvSpPr>
          <p:cNvPr id="2415" name="Google Shape;730;p3"/>
          <p:cNvSpPr/>
          <p:nvPr/>
        </p:nvSpPr>
        <p:spPr>
          <a:xfrm rot="10800000">
            <a:off x="8487661" y="1105561"/>
            <a:ext cx="499408" cy="343386"/>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a:miter lim="400000"/>
          </a:ln>
        </p:spPr>
        <p:txBody>
          <a:bodyPr lIns="45719" rIns="45719" anchor="ctr"/>
          <a:lstStyle/>
          <a:p>
            <a:endParaRPr/>
          </a:p>
        </p:txBody>
      </p:sp>
      <p:sp>
        <p:nvSpPr>
          <p:cNvPr id="2416" name="Google Shape;731;p3"/>
          <p:cNvSpPr/>
          <p:nvPr/>
        </p:nvSpPr>
        <p:spPr>
          <a:xfrm rot="10800000">
            <a:off x="7359515" y="285490"/>
            <a:ext cx="547139" cy="241253"/>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a:miter lim="400000"/>
          </a:ln>
        </p:spPr>
        <p:txBody>
          <a:bodyPr lIns="45719" rIns="45719" anchor="ctr"/>
          <a:lstStyle/>
          <a:p>
            <a:endParaRPr/>
          </a:p>
        </p:txBody>
      </p:sp>
      <p:sp>
        <p:nvSpPr>
          <p:cNvPr id="2417" name="Google Shape;732;p3"/>
          <p:cNvSpPr/>
          <p:nvPr/>
        </p:nvSpPr>
        <p:spPr>
          <a:xfrm rot="10800000">
            <a:off x="8286150" y="661179"/>
            <a:ext cx="106291" cy="79749"/>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a:miter lim="400000"/>
          </a:ln>
        </p:spPr>
        <p:txBody>
          <a:bodyPr lIns="45719" rIns="45719" anchor="ctr"/>
          <a:lstStyle/>
          <a:p>
            <a:endParaRPr/>
          </a:p>
        </p:txBody>
      </p:sp>
      <p:sp>
        <p:nvSpPr>
          <p:cNvPr id="2418" name="Google Shape;733;p3"/>
          <p:cNvSpPr/>
          <p:nvPr/>
        </p:nvSpPr>
        <p:spPr>
          <a:xfrm rot="10800000">
            <a:off x="8297571" y="1481708"/>
            <a:ext cx="84071" cy="87015"/>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a:miter lim="400000"/>
          </a:ln>
        </p:spPr>
        <p:txBody>
          <a:bodyPr lIns="45719" rIns="45719" anchor="ctr"/>
          <a:lstStyle/>
          <a:p>
            <a:endParaRPr/>
          </a:p>
        </p:txBody>
      </p:sp>
      <p:grpSp>
        <p:nvGrpSpPr>
          <p:cNvPr id="2433" name="Google Shape;734;p3"/>
          <p:cNvGrpSpPr/>
          <p:nvPr/>
        </p:nvGrpSpPr>
        <p:grpSpPr>
          <a:xfrm>
            <a:off x="7008801" y="-219183"/>
            <a:ext cx="2318343" cy="1866179"/>
            <a:chOff x="0" y="0"/>
            <a:chExt cx="2318342" cy="1866177"/>
          </a:xfrm>
        </p:grpSpPr>
        <p:sp>
          <p:nvSpPr>
            <p:cNvPr id="2419" name="Google Shape;735;p3"/>
            <p:cNvSpPr/>
            <p:nvPr/>
          </p:nvSpPr>
          <p:spPr>
            <a:xfrm rot="10800000">
              <a:off x="-1" y="-1"/>
              <a:ext cx="2094573" cy="1866179"/>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0" name="Google Shape;736;p3"/>
            <p:cNvSpPr/>
            <p:nvPr/>
          </p:nvSpPr>
          <p:spPr>
            <a:xfrm rot="10800000">
              <a:off x="312893" y="167510"/>
              <a:ext cx="984825" cy="753739"/>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1" name="Google Shape;737;p3"/>
            <p:cNvSpPr/>
            <p:nvPr/>
          </p:nvSpPr>
          <p:spPr>
            <a:xfrm rot="10800000">
              <a:off x="1683346" y="996957"/>
              <a:ext cx="634997" cy="34137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2" name="Google Shape;738;p3"/>
            <p:cNvSpPr/>
            <p:nvPr/>
          </p:nvSpPr>
          <p:spPr>
            <a:xfrm rot="10800000">
              <a:off x="1341960" y="935889"/>
              <a:ext cx="190766" cy="639342"/>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3" name="Google Shape;739;p3"/>
            <p:cNvSpPr/>
            <p:nvPr/>
          </p:nvSpPr>
          <p:spPr>
            <a:xfrm rot="10800000">
              <a:off x="562088" y="308783"/>
              <a:ext cx="332888" cy="280836"/>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4" name="Google Shape;740;p3"/>
            <p:cNvSpPr/>
            <p:nvPr/>
          </p:nvSpPr>
          <p:spPr>
            <a:xfrm rot="10800000">
              <a:off x="845257" y="608885"/>
              <a:ext cx="369927" cy="107261"/>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5" name="Google Shape;741;p3"/>
            <p:cNvSpPr/>
            <p:nvPr/>
          </p:nvSpPr>
          <p:spPr>
            <a:xfrm rot="10800000">
              <a:off x="1922357" y="1321782"/>
              <a:ext cx="221917" cy="14807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6" name="Google Shape;742;p3"/>
            <p:cNvSpPr/>
            <p:nvPr/>
          </p:nvSpPr>
          <p:spPr>
            <a:xfrm rot="10800000">
              <a:off x="1740424" y="1507292"/>
              <a:ext cx="102913" cy="7689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7" name="Google Shape;743;p3"/>
            <p:cNvSpPr/>
            <p:nvPr/>
          </p:nvSpPr>
          <p:spPr>
            <a:xfrm rot="10800000">
              <a:off x="1496000" y="1593397"/>
              <a:ext cx="126533" cy="29005"/>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8" name="Google Shape;744;p3"/>
            <p:cNvSpPr/>
            <p:nvPr/>
          </p:nvSpPr>
          <p:spPr>
            <a:xfrm rot="10800000">
              <a:off x="649446" y="607525"/>
              <a:ext cx="88249" cy="396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29" name="Google Shape;745;p3"/>
            <p:cNvSpPr/>
            <p:nvPr/>
          </p:nvSpPr>
          <p:spPr>
            <a:xfrm rot="10800000">
              <a:off x="1633949" y="1549144"/>
              <a:ext cx="75790" cy="41789"/>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30" name="Google Shape;746;p3"/>
            <p:cNvSpPr/>
            <p:nvPr/>
          </p:nvSpPr>
          <p:spPr>
            <a:xfrm rot="10800000">
              <a:off x="2083198" y="1544537"/>
              <a:ext cx="28245" cy="47499"/>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31" name="Google Shape;747;p3"/>
            <p:cNvSpPr/>
            <p:nvPr/>
          </p:nvSpPr>
          <p:spPr>
            <a:xfrm rot="10800000">
              <a:off x="1562554" y="8902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432" name="Google Shape;748;p3"/>
            <p:cNvSpPr/>
            <p:nvPr/>
          </p:nvSpPr>
          <p:spPr>
            <a:xfrm rot="10800000">
              <a:off x="1995305" y="14002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sp>
        <p:nvSpPr>
          <p:cNvPr id="2434" name="Google Shape;749;p3"/>
          <p:cNvSpPr/>
          <p:nvPr/>
        </p:nvSpPr>
        <p:spPr>
          <a:xfrm>
            <a:off x="4631" y="29"/>
            <a:ext cx="1870589" cy="1484148"/>
          </a:xfrm>
          <a:custGeom>
            <a:avLst/>
            <a:gdLst/>
            <a:ahLst/>
            <a:cxnLst>
              <a:cxn ang="0">
                <a:pos x="wd2" y="hd2"/>
              </a:cxn>
              <a:cxn ang="5400000">
                <a:pos x="wd2" y="hd2"/>
              </a:cxn>
              <a:cxn ang="10800000">
                <a:pos x="wd2" y="hd2"/>
              </a:cxn>
              <a:cxn ang="16200000">
                <a:pos x="wd2" y="hd2"/>
              </a:cxn>
            </a:cxnLst>
            <a:rect l="0" t="0" r="r" b="b"/>
            <a:pathLst>
              <a:path w="21538" h="21600" extrusionOk="0">
                <a:moveTo>
                  <a:pt x="0" y="0"/>
                </a:moveTo>
                <a:lnTo>
                  <a:pt x="0" y="21267"/>
                </a:lnTo>
                <a:cubicBezTo>
                  <a:pt x="622" y="21478"/>
                  <a:pt x="1246" y="21600"/>
                  <a:pt x="1875" y="21600"/>
                </a:cubicBezTo>
                <a:cubicBezTo>
                  <a:pt x="2300" y="21600"/>
                  <a:pt x="2727" y="21544"/>
                  <a:pt x="3156" y="21421"/>
                </a:cubicBezTo>
                <a:cubicBezTo>
                  <a:pt x="4218" y="21084"/>
                  <a:pt x="5210" y="20321"/>
                  <a:pt x="5912" y="19251"/>
                </a:cubicBezTo>
                <a:cubicBezTo>
                  <a:pt x="6916" y="17722"/>
                  <a:pt x="7302" y="15723"/>
                  <a:pt x="7809" y="13842"/>
                </a:cubicBezTo>
                <a:cubicBezTo>
                  <a:pt x="8317" y="11965"/>
                  <a:pt x="9054" y="10021"/>
                  <a:pt x="10420" y="9061"/>
                </a:cubicBezTo>
                <a:cubicBezTo>
                  <a:pt x="11176" y="8538"/>
                  <a:pt x="12016" y="8375"/>
                  <a:pt x="12877" y="8375"/>
                </a:cubicBezTo>
                <a:cubicBezTo>
                  <a:pt x="13655" y="8375"/>
                  <a:pt x="14450" y="8508"/>
                  <a:pt x="15218" y="8631"/>
                </a:cubicBezTo>
                <a:cubicBezTo>
                  <a:pt x="15787" y="8718"/>
                  <a:pt x="16380" y="8789"/>
                  <a:pt x="16965" y="8789"/>
                </a:cubicBezTo>
                <a:cubicBezTo>
                  <a:pt x="18046" y="8789"/>
                  <a:pt x="19101" y="8547"/>
                  <a:pt x="19932" y="7715"/>
                </a:cubicBezTo>
                <a:cubicBezTo>
                  <a:pt x="21516" y="6127"/>
                  <a:pt x="21600" y="3194"/>
                  <a:pt x="21516" y="642"/>
                </a:cubicBezTo>
                <a:cubicBezTo>
                  <a:pt x="21504" y="429"/>
                  <a:pt x="21493" y="198"/>
                  <a:pt x="21455" y="0"/>
                </a:cubicBezTo>
                <a:close/>
              </a:path>
            </a:pathLst>
          </a:custGeom>
          <a:solidFill>
            <a:srgbClr val="D89030"/>
          </a:solidFill>
          <a:ln w="12700">
            <a:miter lim="400000"/>
          </a:ln>
        </p:spPr>
        <p:txBody>
          <a:bodyPr lIns="45719" rIns="45719" anchor="ctr"/>
          <a:lstStyle/>
          <a:p>
            <a:endParaRPr/>
          </a:p>
        </p:txBody>
      </p:sp>
      <p:grpSp>
        <p:nvGrpSpPr>
          <p:cNvPr id="2441" name="Google Shape;750;p3"/>
          <p:cNvGrpSpPr/>
          <p:nvPr/>
        </p:nvGrpSpPr>
        <p:grpSpPr>
          <a:xfrm>
            <a:off x="692047" y="336497"/>
            <a:ext cx="980540" cy="1020735"/>
            <a:chOff x="0" y="0"/>
            <a:chExt cx="980538" cy="1020733"/>
          </a:xfrm>
        </p:grpSpPr>
        <p:sp>
          <p:nvSpPr>
            <p:cNvPr id="2435" name="Google Shape;751;p3"/>
            <p:cNvSpPr/>
            <p:nvPr/>
          </p:nvSpPr>
          <p:spPr>
            <a:xfrm>
              <a:off x="0" y="0"/>
              <a:ext cx="980539" cy="1020734"/>
            </a:xfrm>
            <a:custGeom>
              <a:avLst/>
              <a:gdLst/>
              <a:ahLst/>
              <a:cxnLst>
                <a:cxn ang="0">
                  <a:pos x="wd2" y="hd2"/>
                </a:cxn>
                <a:cxn ang="5400000">
                  <a:pos x="wd2" y="hd2"/>
                </a:cxn>
                <a:cxn ang="10800000">
                  <a:pos x="wd2" y="hd2"/>
                </a:cxn>
                <a:cxn ang="16200000">
                  <a:pos x="wd2" y="hd2"/>
                </a:cxn>
              </a:cxnLst>
              <a:rect l="0" t="0" r="r" b="b"/>
              <a:pathLst>
                <a:path w="21582" h="21600" extrusionOk="0">
                  <a:moveTo>
                    <a:pt x="12293" y="591"/>
                  </a:moveTo>
                  <a:cubicBezTo>
                    <a:pt x="12508" y="591"/>
                    <a:pt x="12694" y="619"/>
                    <a:pt x="12849" y="741"/>
                  </a:cubicBezTo>
                  <a:cubicBezTo>
                    <a:pt x="12820" y="747"/>
                    <a:pt x="12785" y="751"/>
                    <a:pt x="12744" y="751"/>
                  </a:cubicBezTo>
                  <a:cubicBezTo>
                    <a:pt x="12622" y="751"/>
                    <a:pt x="12455" y="718"/>
                    <a:pt x="12293" y="648"/>
                  </a:cubicBezTo>
                  <a:lnTo>
                    <a:pt x="12293" y="591"/>
                  </a:lnTo>
                  <a:close/>
                  <a:moveTo>
                    <a:pt x="9812" y="320"/>
                  </a:moveTo>
                  <a:cubicBezTo>
                    <a:pt x="9920" y="320"/>
                    <a:pt x="10029" y="339"/>
                    <a:pt x="10138" y="356"/>
                  </a:cubicBezTo>
                  <a:lnTo>
                    <a:pt x="10626" y="356"/>
                  </a:lnTo>
                  <a:cubicBezTo>
                    <a:pt x="10967" y="384"/>
                    <a:pt x="11308" y="384"/>
                    <a:pt x="11649" y="442"/>
                  </a:cubicBezTo>
                  <a:cubicBezTo>
                    <a:pt x="11864" y="505"/>
                    <a:pt x="12078" y="470"/>
                    <a:pt x="12263" y="591"/>
                  </a:cubicBezTo>
                  <a:cubicBezTo>
                    <a:pt x="12263" y="619"/>
                    <a:pt x="12234" y="619"/>
                    <a:pt x="12234" y="619"/>
                  </a:cubicBezTo>
                  <a:cubicBezTo>
                    <a:pt x="12049" y="619"/>
                    <a:pt x="11894" y="591"/>
                    <a:pt x="11708" y="563"/>
                  </a:cubicBezTo>
                  <a:cubicBezTo>
                    <a:pt x="11464" y="534"/>
                    <a:pt x="11249" y="470"/>
                    <a:pt x="10967" y="470"/>
                  </a:cubicBezTo>
                  <a:cubicBezTo>
                    <a:pt x="10841" y="470"/>
                    <a:pt x="10694" y="442"/>
                    <a:pt x="10538" y="442"/>
                  </a:cubicBezTo>
                  <a:lnTo>
                    <a:pt x="10442" y="442"/>
                  </a:lnTo>
                  <a:cubicBezTo>
                    <a:pt x="10299" y="442"/>
                    <a:pt x="10168" y="454"/>
                    <a:pt x="10043" y="454"/>
                  </a:cubicBezTo>
                  <a:cubicBezTo>
                    <a:pt x="9980" y="454"/>
                    <a:pt x="9918" y="451"/>
                    <a:pt x="9856" y="442"/>
                  </a:cubicBezTo>
                  <a:cubicBezTo>
                    <a:pt x="9797" y="413"/>
                    <a:pt x="9768" y="413"/>
                    <a:pt x="9701" y="413"/>
                  </a:cubicBezTo>
                  <a:cubicBezTo>
                    <a:pt x="9583" y="442"/>
                    <a:pt x="9427" y="470"/>
                    <a:pt x="9301" y="470"/>
                  </a:cubicBezTo>
                  <a:cubicBezTo>
                    <a:pt x="9056" y="505"/>
                    <a:pt x="8805" y="563"/>
                    <a:pt x="8560" y="591"/>
                  </a:cubicBezTo>
                  <a:cubicBezTo>
                    <a:pt x="8471" y="619"/>
                    <a:pt x="8375" y="619"/>
                    <a:pt x="8286" y="619"/>
                  </a:cubicBezTo>
                  <a:cubicBezTo>
                    <a:pt x="7916" y="648"/>
                    <a:pt x="7545" y="797"/>
                    <a:pt x="7175" y="890"/>
                  </a:cubicBezTo>
                  <a:cubicBezTo>
                    <a:pt x="6953" y="947"/>
                    <a:pt x="6737" y="1004"/>
                    <a:pt x="6523" y="1097"/>
                  </a:cubicBezTo>
                  <a:cubicBezTo>
                    <a:pt x="6338" y="1154"/>
                    <a:pt x="6183" y="1246"/>
                    <a:pt x="6027" y="1331"/>
                  </a:cubicBezTo>
                  <a:cubicBezTo>
                    <a:pt x="5879" y="1396"/>
                    <a:pt x="5723" y="1481"/>
                    <a:pt x="5568" y="1539"/>
                  </a:cubicBezTo>
                  <a:cubicBezTo>
                    <a:pt x="5508" y="1574"/>
                    <a:pt x="5441" y="1631"/>
                    <a:pt x="5383" y="1659"/>
                  </a:cubicBezTo>
                  <a:cubicBezTo>
                    <a:pt x="5168" y="1780"/>
                    <a:pt x="4952" y="1894"/>
                    <a:pt x="4731" y="2044"/>
                  </a:cubicBezTo>
                  <a:cubicBezTo>
                    <a:pt x="4612" y="2108"/>
                    <a:pt x="4486" y="2222"/>
                    <a:pt x="4360" y="2314"/>
                  </a:cubicBezTo>
                  <a:cubicBezTo>
                    <a:pt x="4242" y="2428"/>
                    <a:pt x="4086" y="2521"/>
                    <a:pt x="3931" y="2642"/>
                  </a:cubicBezTo>
                  <a:cubicBezTo>
                    <a:pt x="3871" y="2699"/>
                    <a:pt x="3805" y="2727"/>
                    <a:pt x="3775" y="2785"/>
                  </a:cubicBezTo>
                  <a:cubicBezTo>
                    <a:pt x="3620" y="2934"/>
                    <a:pt x="3501" y="3112"/>
                    <a:pt x="3315" y="3233"/>
                  </a:cubicBezTo>
                  <a:cubicBezTo>
                    <a:pt x="3160" y="3383"/>
                    <a:pt x="3034" y="3560"/>
                    <a:pt x="2878" y="3710"/>
                  </a:cubicBezTo>
                  <a:cubicBezTo>
                    <a:pt x="2731" y="3853"/>
                    <a:pt x="2605" y="4067"/>
                    <a:pt x="2449" y="4208"/>
                  </a:cubicBezTo>
                  <a:cubicBezTo>
                    <a:pt x="2234" y="4451"/>
                    <a:pt x="2049" y="4715"/>
                    <a:pt x="1893" y="4985"/>
                  </a:cubicBezTo>
                  <a:cubicBezTo>
                    <a:pt x="1834" y="5135"/>
                    <a:pt x="1767" y="5249"/>
                    <a:pt x="1679" y="5369"/>
                  </a:cubicBezTo>
                  <a:cubicBezTo>
                    <a:pt x="1523" y="5604"/>
                    <a:pt x="1397" y="5847"/>
                    <a:pt x="1309" y="6110"/>
                  </a:cubicBezTo>
                  <a:cubicBezTo>
                    <a:pt x="1212" y="6381"/>
                    <a:pt x="1093" y="6644"/>
                    <a:pt x="997" y="6915"/>
                  </a:cubicBezTo>
                  <a:cubicBezTo>
                    <a:pt x="908" y="7207"/>
                    <a:pt x="782" y="7478"/>
                    <a:pt x="693" y="7770"/>
                  </a:cubicBezTo>
                  <a:cubicBezTo>
                    <a:pt x="627" y="8040"/>
                    <a:pt x="567" y="8304"/>
                    <a:pt x="538" y="8574"/>
                  </a:cubicBezTo>
                  <a:cubicBezTo>
                    <a:pt x="509" y="8603"/>
                    <a:pt x="538" y="8631"/>
                    <a:pt x="538" y="8695"/>
                  </a:cubicBezTo>
                  <a:lnTo>
                    <a:pt x="538" y="8753"/>
                  </a:lnTo>
                  <a:cubicBezTo>
                    <a:pt x="471" y="8902"/>
                    <a:pt x="471" y="9016"/>
                    <a:pt x="441" y="9166"/>
                  </a:cubicBezTo>
                  <a:cubicBezTo>
                    <a:pt x="412" y="9287"/>
                    <a:pt x="382" y="9407"/>
                    <a:pt x="471" y="9493"/>
                  </a:cubicBezTo>
                  <a:cubicBezTo>
                    <a:pt x="471" y="9550"/>
                    <a:pt x="471" y="9614"/>
                    <a:pt x="441" y="9671"/>
                  </a:cubicBezTo>
                  <a:cubicBezTo>
                    <a:pt x="441" y="9728"/>
                    <a:pt x="412" y="9792"/>
                    <a:pt x="412" y="9849"/>
                  </a:cubicBezTo>
                  <a:cubicBezTo>
                    <a:pt x="441" y="10120"/>
                    <a:pt x="412" y="10383"/>
                    <a:pt x="412" y="10654"/>
                  </a:cubicBezTo>
                  <a:cubicBezTo>
                    <a:pt x="441" y="10768"/>
                    <a:pt x="412" y="10917"/>
                    <a:pt x="441" y="11038"/>
                  </a:cubicBezTo>
                  <a:cubicBezTo>
                    <a:pt x="471" y="11216"/>
                    <a:pt x="509" y="11395"/>
                    <a:pt x="538" y="11573"/>
                  </a:cubicBezTo>
                  <a:lnTo>
                    <a:pt x="538" y="11750"/>
                  </a:lnTo>
                  <a:cubicBezTo>
                    <a:pt x="567" y="11929"/>
                    <a:pt x="597" y="12078"/>
                    <a:pt x="627" y="12192"/>
                  </a:cubicBezTo>
                  <a:cubicBezTo>
                    <a:pt x="657" y="12284"/>
                    <a:pt x="693" y="12342"/>
                    <a:pt x="657" y="12398"/>
                  </a:cubicBezTo>
                  <a:cubicBezTo>
                    <a:pt x="627" y="12463"/>
                    <a:pt x="657" y="12548"/>
                    <a:pt x="693" y="12612"/>
                  </a:cubicBezTo>
                  <a:cubicBezTo>
                    <a:pt x="782" y="12790"/>
                    <a:pt x="812" y="12997"/>
                    <a:pt x="878" y="13204"/>
                  </a:cubicBezTo>
                  <a:cubicBezTo>
                    <a:pt x="908" y="13410"/>
                    <a:pt x="938" y="13588"/>
                    <a:pt x="1064" y="13766"/>
                  </a:cubicBezTo>
                  <a:cubicBezTo>
                    <a:pt x="1093" y="13766"/>
                    <a:pt x="1093" y="13794"/>
                    <a:pt x="1093" y="13823"/>
                  </a:cubicBezTo>
                  <a:cubicBezTo>
                    <a:pt x="1123" y="13916"/>
                    <a:pt x="1153" y="14001"/>
                    <a:pt x="1212" y="14093"/>
                  </a:cubicBezTo>
                  <a:lnTo>
                    <a:pt x="1212" y="14215"/>
                  </a:lnTo>
                  <a:cubicBezTo>
                    <a:pt x="1212" y="14215"/>
                    <a:pt x="1212" y="14243"/>
                    <a:pt x="1249" y="14243"/>
                  </a:cubicBezTo>
                  <a:lnTo>
                    <a:pt x="1279" y="14243"/>
                  </a:lnTo>
                  <a:cubicBezTo>
                    <a:pt x="1279" y="14065"/>
                    <a:pt x="1123" y="13973"/>
                    <a:pt x="1123" y="13794"/>
                  </a:cubicBezTo>
                  <a:cubicBezTo>
                    <a:pt x="1093" y="13503"/>
                    <a:pt x="968" y="13232"/>
                    <a:pt x="908" y="12969"/>
                  </a:cubicBezTo>
                  <a:cubicBezTo>
                    <a:pt x="908" y="12876"/>
                    <a:pt x="878" y="12819"/>
                    <a:pt x="842" y="12726"/>
                  </a:cubicBezTo>
                  <a:cubicBezTo>
                    <a:pt x="812" y="12669"/>
                    <a:pt x="812" y="12577"/>
                    <a:pt x="782" y="12491"/>
                  </a:cubicBezTo>
                  <a:cubicBezTo>
                    <a:pt x="753" y="12284"/>
                    <a:pt x="723" y="12078"/>
                    <a:pt x="693" y="11900"/>
                  </a:cubicBezTo>
                  <a:cubicBezTo>
                    <a:pt x="627" y="11722"/>
                    <a:pt x="657" y="11509"/>
                    <a:pt x="657" y="11330"/>
                  </a:cubicBezTo>
                  <a:cubicBezTo>
                    <a:pt x="657" y="11274"/>
                    <a:pt x="627" y="11216"/>
                    <a:pt x="627" y="11124"/>
                  </a:cubicBezTo>
                  <a:cubicBezTo>
                    <a:pt x="627" y="11010"/>
                    <a:pt x="597" y="10861"/>
                    <a:pt x="567" y="10739"/>
                  </a:cubicBezTo>
                  <a:lnTo>
                    <a:pt x="567" y="9878"/>
                  </a:lnTo>
                  <a:cubicBezTo>
                    <a:pt x="567" y="9764"/>
                    <a:pt x="597" y="9671"/>
                    <a:pt x="509" y="9586"/>
                  </a:cubicBezTo>
                  <a:cubicBezTo>
                    <a:pt x="538" y="9493"/>
                    <a:pt x="567" y="9372"/>
                    <a:pt x="567" y="9287"/>
                  </a:cubicBezTo>
                  <a:cubicBezTo>
                    <a:pt x="597" y="9016"/>
                    <a:pt x="627" y="8753"/>
                    <a:pt x="693" y="8482"/>
                  </a:cubicBezTo>
                  <a:cubicBezTo>
                    <a:pt x="693" y="8368"/>
                    <a:pt x="753" y="8246"/>
                    <a:pt x="753" y="8097"/>
                  </a:cubicBezTo>
                  <a:cubicBezTo>
                    <a:pt x="782" y="7919"/>
                    <a:pt x="842" y="7741"/>
                    <a:pt x="908" y="7563"/>
                  </a:cubicBezTo>
                  <a:cubicBezTo>
                    <a:pt x="938" y="7478"/>
                    <a:pt x="968" y="7385"/>
                    <a:pt x="997" y="7299"/>
                  </a:cubicBezTo>
                  <a:cubicBezTo>
                    <a:pt x="1064" y="7122"/>
                    <a:pt x="1123" y="6944"/>
                    <a:pt x="1183" y="6794"/>
                  </a:cubicBezTo>
                  <a:cubicBezTo>
                    <a:pt x="1212" y="6701"/>
                    <a:pt x="1279" y="6644"/>
                    <a:pt x="1309" y="6559"/>
                  </a:cubicBezTo>
                  <a:cubicBezTo>
                    <a:pt x="1397" y="6317"/>
                    <a:pt x="1494" y="6082"/>
                    <a:pt x="1582" y="5847"/>
                  </a:cubicBezTo>
                  <a:cubicBezTo>
                    <a:pt x="1649" y="5726"/>
                    <a:pt x="1738" y="5604"/>
                    <a:pt x="1834" y="5491"/>
                  </a:cubicBezTo>
                  <a:lnTo>
                    <a:pt x="1834" y="5341"/>
                  </a:lnTo>
                  <a:cubicBezTo>
                    <a:pt x="1923" y="5277"/>
                    <a:pt x="1990" y="5220"/>
                    <a:pt x="2049" y="5135"/>
                  </a:cubicBezTo>
                  <a:cubicBezTo>
                    <a:pt x="2108" y="5099"/>
                    <a:pt x="2138" y="5014"/>
                    <a:pt x="2175" y="4956"/>
                  </a:cubicBezTo>
                  <a:cubicBezTo>
                    <a:pt x="2264" y="4779"/>
                    <a:pt x="2390" y="4601"/>
                    <a:pt x="2508" y="4451"/>
                  </a:cubicBezTo>
                  <a:cubicBezTo>
                    <a:pt x="2693" y="4244"/>
                    <a:pt x="2849" y="4067"/>
                    <a:pt x="3034" y="3853"/>
                  </a:cubicBezTo>
                  <a:cubicBezTo>
                    <a:pt x="3160" y="3739"/>
                    <a:pt x="3286" y="3589"/>
                    <a:pt x="3405" y="3468"/>
                  </a:cubicBezTo>
                  <a:cubicBezTo>
                    <a:pt x="3560" y="3319"/>
                    <a:pt x="3716" y="3176"/>
                    <a:pt x="3871" y="3026"/>
                  </a:cubicBezTo>
                  <a:cubicBezTo>
                    <a:pt x="3931" y="2962"/>
                    <a:pt x="4027" y="2934"/>
                    <a:pt x="4086" y="2877"/>
                  </a:cubicBezTo>
                  <a:cubicBezTo>
                    <a:pt x="4300" y="2642"/>
                    <a:pt x="4582" y="2521"/>
                    <a:pt x="4827" y="2314"/>
                  </a:cubicBezTo>
                  <a:cubicBezTo>
                    <a:pt x="4952" y="2193"/>
                    <a:pt x="5138" y="2108"/>
                    <a:pt x="5323" y="2015"/>
                  </a:cubicBezTo>
                  <a:cubicBezTo>
                    <a:pt x="5383" y="1987"/>
                    <a:pt x="5441" y="1958"/>
                    <a:pt x="5508" y="1930"/>
                  </a:cubicBezTo>
                  <a:cubicBezTo>
                    <a:pt x="5627" y="1838"/>
                    <a:pt x="5752" y="1752"/>
                    <a:pt x="5908" y="1688"/>
                  </a:cubicBezTo>
                  <a:cubicBezTo>
                    <a:pt x="6063" y="1631"/>
                    <a:pt x="6212" y="1539"/>
                    <a:pt x="6368" y="1453"/>
                  </a:cubicBezTo>
                  <a:cubicBezTo>
                    <a:pt x="6523" y="1331"/>
                    <a:pt x="6708" y="1331"/>
                    <a:pt x="6864" y="1303"/>
                  </a:cubicBezTo>
                  <a:cubicBezTo>
                    <a:pt x="6953" y="1275"/>
                    <a:pt x="7049" y="1246"/>
                    <a:pt x="7108" y="1182"/>
                  </a:cubicBezTo>
                  <a:cubicBezTo>
                    <a:pt x="7389" y="1125"/>
                    <a:pt x="7634" y="1068"/>
                    <a:pt x="7878" y="976"/>
                  </a:cubicBezTo>
                  <a:cubicBezTo>
                    <a:pt x="7987" y="942"/>
                    <a:pt x="8095" y="929"/>
                    <a:pt x="8204" y="929"/>
                  </a:cubicBezTo>
                  <a:cubicBezTo>
                    <a:pt x="8280" y="929"/>
                    <a:pt x="8358" y="935"/>
                    <a:pt x="8434" y="947"/>
                  </a:cubicBezTo>
                  <a:cubicBezTo>
                    <a:pt x="8530" y="918"/>
                    <a:pt x="8656" y="862"/>
                    <a:pt x="8775" y="862"/>
                  </a:cubicBezTo>
                  <a:cubicBezTo>
                    <a:pt x="8871" y="862"/>
                    <a:pt x="8960" y="826"/>
                    <a:pt x="9086" y="797"/>
                  </a:cubicBezTo>
                  <a:cubicBezTo>
                    <a:pt x="9145" y="797"/>
                    <a:pt x="9212" y="769"/>
                    <a:pt x="9301" y="769"/>
                  </a:cubicBezTo>
                  <a:cubicBezTo>
                    <a:pt x="9397" y="769"/>
                    <a:pt x="9515" y="769"/>
                    <a:pt x="9641" y="741"/>
                  </a:cubicBezTo>
                  <a:cubicBezTo>
                    <a:pt x="9730" y="712"/>
                    <a:pt x="9826" y="712"/>
                    <a:pt x="9916" y="712"/>
                  </a:cubicBezTo>
                  <a:cubicBezTo>
                    <a:pt x="10101" y="741"/>
                    <a:pt x="10286" y="741"/>
                    <a:pt x="10508" y="741"/>
                  </a:cubicBezTo>
                  <a:cubicBezTo>
                    <a:pt x="10626" y="741"/>
                    <a:pt x="10753" y="769"/>
                    <a:pt x="10879" y="797"/>
                  </a:cubicBezTo>
                  <a:lnTo>
                    <a:pt x="10938" y="797"/>
                  </a:lnTo>
                  <a:cubicBezTo>
                    <a:pt x="10994" y="785"/>
                    <a:pt x="11049" y="779"/>
                    <a:pt x="11103" y="779"/>
                  </a:cubicBezTo>
                  <a:cubicBezTo>
                    <a:pt x="11281" y="779"/>
                    <a:pt x="11448" y="841"/>
                    <a:pt x="11619" y="890"/>
                  </a:cubicBezTo>
                  <a:cubicBezTo>
                    <a:pt x="11659" y="890"/>
                    <a:pt x="11685" y="903"/>
                    <a:pt x="11707" y="903"/>
                  </a:cubicBezTo>
                  <a:cubicBezTo>
                    <a:pt x="11718" y="903"/>
                    <a:pt x="11728" y="899"/>
                    <a:pt x="11738" y="890"/>
                  </a:cubicBezTo>
                  <a:cubicBezTo>
                    <a:pt x="11768" y="870"/>
                    <a:pt x="11794" y="863"/>
                    <a:pt x="11819" y="863"/>
                  </a:cubicBezTo>
                  <a:cubicBezTo>
                    <a:pt x="11874" y="863"/>
                    <a:pt x="11923" y="899"/>
                    <a:pt x="11990" y="918"/>
                  </a:cubicBezTo>
                  <a:cubicBezTo>
                    <a:pt x="12108" y="976"/>
                    <a:pt x="12263" y="976"/>
                    <a:pt x="12419" y="1004"/>
                  </a:cubicBezTo>
                  <a:cubicBezTo>
                    <a:pt x="12479" y="1004"/>
                    <a:pt x="12575" y="1040"/>
                    <a:pt x="12634" y="1068"/>
                  </a:cubicBezTo>
                  <a:cubicBezTo>
                    <a:pt x="12784" y="1137"/>
                    <a:pt x="12914" y="1192"/>
                    <a:pt x="13071" y="1192"/>
                  </a:cubicBezTo>
                  <a:cubicBezTo>
                    <a:pt x="13109" y="1192"/>
                    <a:pt x="13148" y="1189"/>
                    <a:pt x="13190" y="1182"/>
                  </a:cubicBezTo>
                  <a:cubicBezTo>
                    <a:pt x="13200" y="1173"/>
                    <a:pt x="13209" y="1170"/>
                    <a:pt x="13219" y="1170"/>
                  </a:cubicBezTo>
                  <a:cubicBezTo>
                    <a:pt x="13240" y="1170"/>
                    <a:pt x="13261" y="1182"/>
                    <a:pt x="13286" y="1182"/>
                  </a:cubicBezTo>
                  <a:cubicBezTo>
                    <a:pt x="13501" y="1275"/>
                    <a:pt x="13715" y="1360"/>
                    <a:pt x="13930" y="1453"/>
                  </a:cubicBezTo>
                  <a:cubicBezTo>
                    <a:pt x="14056" y="1510"/>
                    <a:pt x="14175" y="1574"/>
                    <a:pt x="14301" y="1602"/>
                  </a:cubicBezTo>
                  <a:cubicBezTo>
                    <a:pt x="14397" y="1659"/>
                    <a:pt x="14486" y="1716"/>
                    <a:pt x="14582" y="1752"/>
                  </a:cubicBezTo>
                  <a:cubicBezTo>
                    <a:pt x="14671" y="1809"/>
                    <a:pt x="14768" y="1838"/>
                    <a:pt x="14827" y="1865"/>
                  </a:cubicBezTo>
                  <a:cubicBezTo>
                    <a:pt x="14916" y="1894"/>
                    <a:pt x="15012" y="1958"/>
                    <a:pt x="15101" y="1987"/>
                  </a:cubicBezTo>
                  <a:cubicBezTo>
                    <a:pt x="15197" y="2015"/>
                    <a:pt x="15286" y="2044"/>
                    <a:pt x="15352" y="2137"/>
                  </a:cubicBezTo>
                  <a:cubicBezTo>
                    <a:pt x="15382" y="2165"/>
                    <a:pt x="15442" y="2193"/>
                    <a:pt x="15471" y="2222"/>
                  </a:cubicBezTo>
                  <a:cubicBezTo>
                    <a:pt x="15597" y="2286"/>
                    <a:pt x="15723" y="2343"/>
                    <a:pt x="15841" y="2428"/>
                  </a:cubicBezTo>
                  <a:cubicBezTo>
                    <a:pt x="15967" y="2521"/>
                    <a:pt x="16123" y="2642"/>
                    <a:pt x="16278" y="2727"/>
                  </a:cubicBezTo>
                  <a:cubicBezTo>
                    <a:pt x="16338" y="2785"/>
                    <a:pt x="16397" y="2820"/>
                    <a:pt x="16463" y="2849"/>
                  </a:cubicBezTo>
                  <a:cubicBezTo>
                    <a:pt x="16649" y="2998"/>
                    <a:pt x="16768" y="3112"/>
                    <a:pt x="16923" y="3261"/>
                  </a:cubicBezTo>
                  <a:cubicBezTo>
                    <a:pt x="17049" y="3354"/>
                    <a:pt x="17205" y="3440"/>
                    <a:pt x="17293" y="3560"/>
                  </a:cubicBezTo>
                  <a:cubicBezTo>
                    <a:pt x="17508" y="3796"/>
                    <a:pt x="17789" y="3917"/>
                    <a:pt x="17945" y="4181"/>
                  </a:cubicBezTo>
                  <a:cubicBezTo>
                    <a:pt x="18034" y="4301"/>
                    <a:pt x="18190" y="4422"/>
                    <a:pt x="18316" y="4565"/>
                  </a:cubicBezTo>
                  <a:cubicBezTo>
                    <a:pt x="18471" y="4743"/>
                    <a:pt x="18657" y="4956"/>
                    <a:pt x="18804" y="5163"/>
                  </a:cubicBezTo>
                  <a:cubicBezTo>
                    <a:pt x="18871" y="5249"/>
                    <a:pt x="18930" y="5398"/>
                    <a:pt x="19027" y="5519"/>
                  </a:cubicBezTo>
                  <a:cubicBezTo>
                    <a:pt x="19056" y="5548"/>
                    <a:pt x="19086" y="5604"/>
                    <a:pt x="19116" y="5633"/>
                  </a:cubicBezTo>
                  <a:cubicBezTo>
                    <a:pt x="19145" y="5697"/>
                    <a:pt x="19212" y="5783"/>
                    <a:pt x="19241" y="5876"/>
                  </a:cubicBezTo>
                  <a:cubicBezTo>
                    <a:pt x="19271" y="5932"/>
                    <a:pt x="19331" y="5989"/>
                    <a:pt x="19360" y="6053"/>
                  </a:cubicBezTo>
                  <a:cubicBezTo>
                    <a:pt x="19456" y="6202"/>
                    <a:pt x="19545" y="6317"/>
                    <a:pt x="19612" y="6466"/>
                  </a:cubicBezTo>
                  <a:cubicBezTo>
                    <a:pt x="19730" y="6737"/>
                    <a:pt x="19856" y="7000"/>
                    <a:pt x="19983" y="7271"/>
                  </a:cubicBezTo>
                  <a:cubicBezTo>
                    <a:pt x="19983" y="7299"/>
                    <a:pt x="20012" y="7357"/>
                    <a:pt x="20041" y="7413"/>
                  </a:cubicBezTo>
                  <a:cubicBezTo>
                    <a:pt x="20167" y="7592"/>
                    <a:pt x="20197" y="7805"/>
                    <a:pt x="20256" y="7983"/>
                  </a:cubicBezTo>
                  <a:cubicBezTo>
                    <a:pt x="20382" y="8246"/>
                    <a:pt x="20412" y="8546"/>
                    <a:pt x="20538" y="8809"/>
                  </a:cubicBezTo>
                  <a:cubicBezTo>
                    <a:pt x="20597" y="8902"/>
                    <a:pt x="20597" y="9016"/>
                    <a:pt x="20597" y="9137"/>
                  </a:cubicBezTo>
                  <a:cubicBezTo>
                    <a:pt x="20627" y="9230"/>
                    <a:pt x="20627" y="9287"/>
                    <a:pt x="20657" y="9372"/>
                  </a:cubicBezTo>
                  <a:cubicBezTo>
                    <a:pt x="20693" y="9550"/>
                    <a:pt x="20753" y="9728"/>
                    <a:pt x="20753" y="9906"/>
                  </a:cubicBezTo>
                  <a:cubicBezTo>
                    <a:pt x="20753" y="10120"/>
                    <a:pt x="20812" y="10326"/>
                    <a:pt x="20812" y="10504"/>
                  </a:cubicBezTo>
                  <a:cubicBezTo>
                    <a:pt x="20812" y="10711"/>
                    <a:pt x="20878" y="10917"/>
                    <a:pt x="20841" y="11124"/>
                  </a:cubicBezTo>
                  <a:cubicBezTo>
                    <a:pt x="20812" y="11216"/>
                    <a:pt x="20812" y="11274"/>
                    <a:pt x="20841" y="11366"/>
                  </a:cubicBezTo>
                  <a:cubicBezTo>
                    <a:pt x="20878" y="11544"/>
                    <a:pt x="20878" y="11750"/>
                    <a:pt x="20841" y="11929"/>
                  </a:cubicBezTo>
                  <a:cubicBezTo>
                    <a:pt x="20812" y="12107"/>
                    <a:pt x="20782" y="12284"/>
                    <a:pt x="20782" y="12463"/>
                  </a:cubicBezTo>
                  <a:cubicBezTo>
                    <a:pt x="20753" y="12491"/>
                    <a:pt x="20782" y="12520"/>
                    <a:pt x="20782" y="12548"/>
                  </a:cubicBezTo>
                  <a:cubicBezTo>
                    <a:pt x="20782" y="12641"/>
                    <a:pt x="20812" y="12726"/>
                    <a:pt x="20782" y="12819"/>
                  </a:cubicBezTo>
                  <a:cubicBezTo>
                    <a:pt x="20723" y="13082"/>
                    <a:pt x="20657" y="13353"/>
                    <a:pt x="20597" y="13617"/>
                  </a:cubicBezTo>
                  <a:cubicBezTo>
                    <a:pt x="20538" y="13944"/>
                    <a:pt x="20412" y="14272"/>
                    <a:pt x="20323" y="14600"/>
                  </a:cubicBezTo>
                  <a:cubicBezTo>
                    <a:pt x="20256" y="14806"/>
                    <a:pt x="20138" y="14984"/>
                    <a:pt x="20071" y="15162"/>
                  </a:cubicBezTo>
                  <a:cubicBezTo>
                    <a:pt x="20041" y="15219"/>
                    <a:pt x="20041" y="15312"/>
                    <a:pt x="20012" y="15368"/>
                  </a:cubicBezTo>
                  <a:cubicBezTo>
                    <a:pt x="19983" y="15461"/>
                    <a:pt x="19915" y="15518"/>
                    <a:pt x="19886" y="15603"/>
                  </a:cubicBezTo>
                  <a:cubicBezTo>
                    <a:pt x="19856" y="15667"/>
                    <a:pt x="19827" y="15753"/>
                    <a:pt x="19797" y="15817"/>
                  </a:cubicBezTo>
                  <a:cubicBezTo>
                    <a:pt x="19701" y="15931"/>
                    <a:pt x="19642" y="16081"/>
                    <a:pt x="19545" y="16230"/>
                  </a:cubicBezTo>
                  <a:cubicBezTo>
                    <a:pt x="19516" y="16316"/>
                    <a:pt x="19456" y="16408"/>
                    <a:pt x="19397" y="16494"/>
                  </a:cubicBezTo>
                  <a:cubicBezTo>
                    <a:pt x="19331" y="16558"/>
                    <a:pt x="19301" y="16615"/>
                    <a:pt x="19271" y="16672"/>
                  </a:cubicBezTo>
                  <a:cubicBezTo>
                    <a:pt x="19145" y="16914"/>
                    <a:pt x="18990" y="17092"/>
                    <a:pt x="18804" y="17298"/>
                  </a:cubicBezTo>
                  <a:cubicBezTo>
                    <a:pt x="18745" y="17383"/>
                    <a:pt x="18657" y="17477"/>
                    <a:pt x="18589" y="17562"/>
                  </a:cubicBezTo>
                  <a:cubicBezTo>
                    <a:pt x="18434" y="17740"/>
                    <a:pt x="18286" y="17918"/>
                    <a:pt x="18160" y="18096"/>
                  </a:cubicBezTo>
                  <a:cubicBezTo>
                    <a:pt x="18130" y="18131"/>
                    <a:pt x="18130" y="18131"/>
                    <a:pt x="18101" y="18160"/>
                  </a:cubicBezTo>
                  <a:cubicBezTo>
                    <a:pt x="17945" y="18217"/>
                    <a:pt x="17819" y="18367"/>
                    <a:pt x="17693" y="18488"/>
                  </a:cubicBezTo>
                  <a:cubicBezTo>
                    <a:pt x="17478" y="18723"/>
                    <a:pt x="17205" y="18901"/>
                    <a:pt x="16952" y="19107"/>
                  </a:cubicBezTo>
                  <a:cubicBezTo>
                    <a:pt x="16708" y="19286"/>
                    <a:pt x="16493" y="19435"/>
                    <a:pt x="16249" y="19520"/>
                  </a:cubicBezTo>
                  <a:cubicBezTo>
                    <a:pt x="16152" y="19556"/>
                    <a:pt x="16064" y="19613"/>
                    <a:pt x="15997" y="19670"/>
                  </a:cubicBezTo>
                  <a:cubicBezTo>
                    <a:pt x="15841" y="19762"/>
                    <a:pt x="15723" y="19876"/>
                    <a:pt x="15568" y="19969"/>
                  </a:cubicBezTo>
                  <a:cubicBezTo>
                    <a:pt x="15508" y="19998"/>
                    <a:pt x="15412" y="19998"/>
                    <a:pt x="15323" y="20054"/>
                  </a:cubicBezTo>
                  <a:cubicBezTo>
                    <a:pt x="15227" y="20090"/>
                    <a:pt x="15101" y="20147"/>
                    <a:pt x="15012" y="20204"/>
                  </a:cubicBezTo>
                  <a:cubicBezTo>
                    <a:pt x="14916" y="20233"/>
                    <a:pt x="14827" y="20268"/>
                    <a:pt x="14768" y="20297"/>
                  </a:cubicBezTo>
                  <a:cubicBezTo>
                    <a:pt x="14671" y="20325"/>
                    <a:pt x="14545" y="20353"/>
                    <a:pt x="14457" y="20382"/>
                  </a:cubicBezTo>
                  <a:cubicBezTo>
                    <a:pt x="14360" y="20410"/>
                    <a:pt x="14301" y="20410"/>
                    <a:pt x="14242" y="20446"/>
                  </a:cubicBezTo>
                  <a:cubicBezTo>
                    <a:pt x="14212" y="20446"/>
                    <a:pt x="14175" y="20446"/>
                    <a:pt x="14145" y="20474"/>
                  </a:cubicBezTo>
                  <a:cubicBezTo>
                    <a:pt x="14026" y="20560"/>
                    <a:pt x="13901" y="20588"/>
                    <a:pt x="13745" y="20624"/>
                  </a:cubicBezTo>
                  <a:cubicBezTo>
                    <a:pt x="13684" y="20644"/>
                    <a:pt x="13633" y="20677"/>
                    <a:pt x="13588" y="20677"/>
                  </a:cubicBezTo>
                  <a:cubicBezTo>
                    <a:pt x="13568" y="20677"/>
                    <a:pt x="13549" y="20671"/>
                    <a:pt x="13530" y="20653"/>
                  </a:cubicBezTo>
                  <a:cubicBezTo>
                    <a:pt x="13501" y="20653"/>
                    <a:pt x="13471" y="20681"/>
                    <a:pt x="13434" y="20681"/>
                  </a:cubicBezTo>
                  <a:cubicBezTo>
                    <a:pt x="13160" y="20767"/>
                    <a:pt x="12915" y="20767"/>
                    <a:pt x="12634" y="20859"/>
                  </a:cubicBezTo>
                  <a:cubicBezTo>
                    <a:pt x="12538" y="20895"/>
                    <a:pt x="12431" y="20919"/>
                    <a:pt x="12318" y="20919"/>
                  </a:cubicBezTo>
                  <a:cubicBezTo>
                    <a:pt x="12250" y="20919"/>
                    <a:pt x="12179" y="20909"/>
                    <a:pt x="12108" y="20887"/>
                  </a:cubicBezTo>
                  <a:cubicBezTo>
                    <a:pt x="12020" y="20887"/>
                    <a:pt x="11923" y="20916"/>
                    <a:pt x="11834" y="20916"/>
                  </a:cubicBezTo>
                  <a:cubicBezTo>
                    <a:pt x="11553" y="20945"/>
                    <a:pt x="11249" y="20945"/>
                    <a:pt x="10967" y="20945"/>
                  </a:cubicBezTo>
                  <a:lnTo>
                    <a:pt x="10812" y="20945"/>
                  </a:lnTo>
                  <a:cubicBezTo>
                    <a:pt x="10656" y="20945"/>
                    <a:pt x="10508" y="20916"/>
                    <a:pt x="10353" y="20916"/>
                  </a:cubicBezTo>
                  <a:cubicBezTo>
                    <a:pt x="10286" y="20916"/>
                    <a:pt x="10227" y="20887"/>
                    <a:pt x="10167" y="20887"/>
                  </a:cubicBezTo>
                  <a:cubicBezTo>
                    <a:pt x="10141" y="20892"/>
                    <a:pt x="10114" y="20893"/>
                    <a:pt x="10088" y="20893"/>
                  </a:cubicBezTo>
                  <a:cubicBezTo>
                    <a:pt x="9930" y="20893"/>
                    <a:pt x="9771" y="20831"/>
                    <a:pt x="9612" y="20831"/>
                  </a:cubicBezTo>
                  <a:cubicBezTo>
                    <a:pt x="9486" y="20802"/>
                    <a:pt x="9360" y="20767"/>
                    <a:pt x="9242" y="20710"/>
                  </a:cubicBezTo>
                  <a:cubicBezTo>
                    <a:pt x="9242" y="20738"/>
                    <a:pt x="9212" y="20738"/>
                    <a:pt x="9212" y="20738"/>
                  </a:cubicBezTo>
                  <a:cubicBezTo>
                    <a:pt x="8960" y="20710"/>
                    <a:pt x="8745" y="20653"/>
                    <a:pt x="8530" y="20624"/>
                  </a:cubicBezTo>
                  <a:cubicBezTo>
                    <a:pt x="8434" y="20588"/>
                    <a:pt x="8375" y="20560"/>
                    <a:pt x="8286" y="20503"/>
                  </a:cubicBezTo>
                  <a:cubicBezTo>
                    <a:pt x="8219" y="20503"/>
                    <a:pt x="8189" y="20474"/>
                    <a:pt x="8160" y="20474"/>
                  </a:cubicBezTo>
                  <a:cubicBezTo>
                    <a:pt x="8005" y="20474"/>
                    <a:pt x="7916" y="20410"/>
                    <a:pt x="7790" y="20382"/>
                  </a:cubicBezTo>
                  <a:cubicBezTo>
                    <a:pt x="7634" y="20325"/>
                    <a:pt x="7479" y="20268"/>
                    <a:pt x="7323" y="20204"/>
                  </a:cubicBezTo>
                  <a:cubicBezTo>
                    <a:pt x="7204" y="20147"/>
                    <a:pt x="7108" y="20119"/>
                    <a:pt x="6990" y="20054"/>
                  </a:cubicBezTo>
                  <a:cubicBezTo>
                    <a:pt x="6953" y="20054"/>
                    <a:pt x="6893" y="20026"/>
                    <a:pt x="6864" y="19998"/>
                  </a:cubicBezTo>
                  <a:cubicBezTo>
                    <a:pt x="6767" y="19940"/>
                    <a:pt x="6679" y="19876"/>
                    <a:pt x="6523" y="19848"/>
                  </a:cubicBezTo>
                  <a:cubicBezTo>
                    <a:pt x="6434" y="19820"/>
                    <a:pt x="6338" y="19734"/>
                    <a:pt x="6249" y="19699"/>
                  </a:cubicBezTo>
                  <a:cubicBezTo>
                    <a:pt x="6212" y="19670"/>
                    <a:pt x="6212" y="19641"/>
                    <a:pt x="6183" y="19641"/>
                  </a:cubicBezTo>
                  <a:cubicBezTo>
                    <a:pt x="5812" y="19520"/>
                    <a:pt x="5538" y="19286"/>
                    <a:pt x="5227" y="19078"/>
                  </a:cubicBezTo>
                  <a:cubicBezTo>
                    <a:pt x="5042" y="18958"/>
                    <a:pt x="4856" y="18844"/>
                    <a:pt x="4671" y="18694"/>
                  </a:cubicBezTo>
                  <a:cubicBezTo>
                    <a:pt x="4486" y="18544"/>
                    <a:pt x="4271" y="18424"/>
                    <a:pt x="4116" y="18217"/>
                  </a:cubicBezTo>
                  <a:cubicBezTo>
                    <a:pt x="4057" y="18131"/>
                    <a:pt x="3960" y="18067"/>
                    <a:pt x="3901" y="18010"/>
                  </a:cubicBezTo>
                  <a:cubicBezTo>
                    <a:pt x="3716" y="17832"/>
                    <a:pt x="3530" y="17711"/>
                    <a:pt x="3405" y="17505"/>
                  </a:cubicBezTo>
                  <a:cubicBezTo>
                    <a:pt x="3315" y="17383"/>
                    <a:pt x="3190" y="17298"/>
                    <a:pt x="3101" y="17206"/>
                  </a:cubicBezTo>
                  <a:cubicBezTo>
                    <a:pt x="2975" y="17063"/>
                    <a:pt x="2849" y="16914"/>
                    <a:pt x="2731" y="16764"/>
                  </a:cubicBezTo>
                  <a:cubicBezTo>
                    <a:pt x="2545" y="16558"/>
                    <a:pt x="2449" y="16287"/>
                    <a:pt x="2234" y="16081"/>
                  </a:cubicBezTo>
                  <a:cubicBezTo>
                    <a:pt x="2204" y="16052"/>
                    <a:pt x="2175" y="15995"/>
                    <a:pt x="2175" y="15931"/>
                  </a:cubicBezTo>
                  <a:cubicBezTo>
                    <a:pt x="2079" y="15753"/>
                    <a:pt x="1990" y="15603"/>
                    <a:pt x="1863" y="15461"/>
                  </a:cubicBezTo>
                  <a:cubicBezTo>
                    <a:pt x="1834" y="15425"/>
                    <a:pt x="1834" y="15368"/>
                    <a:pt x="1805" y="15340"/>
                  </a:cubicBezTo>
                  <a:cubicBezTo>
                    <a:pt x="1767" y="15190"/>
                    <a:pt x="1708" y="15069"/>
                    <a:pt x="1620" y="14955"/>
                  </a:cubicBezTo>
                  <a:cubicBezTo>
                    <a:pt x="1552" y="14806"/>
                    <a:pt x="1464" y="14656"/>
                    <a:pt x="1397" y="14507"/>
                  </a:cubicBezTo>
                  <a:cubicBezTo>
                    <a:pt x="1397" y="14450"/>
                    <a:pt x="1397" y="14300"/>
                    <a:pt x="1249" y="14272"/>
                  </a:cubicBezTo>
                  <a:cubicBezTo>
                    <a:pt x="1249" y="14328"/>
                    <a:pt x="1249" y="14357"/>
                    <a:pt x="1279" y="14357"/>
                  </a:cubicBezTo>
                  <a:cubicBezTo>
                    <a:pt x="1309" y="14478"/>
                    <a:pt x="1338" y="14571"/>
                    <a:pt x="1397" y="14685"/>
                  </a:cubicBezTo>
                  <a:cubicBezTo>
                    <a:pt x="1464" y="14806"/>
                    <a:pt x="1494" y="14927"/>
                    <a:pt x="1552" y="15040"/>
                  </a:cubicBezTo>
                  <a:cubicBezTo>
                    <a:pt x="1620" y="15134"/>
                    <a:pt x="1679" y="15248"/>
                    <a:pt x="1738" y="15340"/>
                  </a:cubicBezTo>
                  <a:lnTo>
                    <a:pt x="1738" y="15368"/>
                  </a:lnTo>
                  <a:cubicBezTo>
                    <a:pt x="1738" y="15667"/>
                    <a:pt x="2019" y="15846"/>
                    <a:pt x="2108" y="16109"/>
                  </a:cubicBezTo>
                  <a:cubicBezTo>
                    <a:pt x="2138" y="16201"/>
                    <a:pt x="2204" y="16259"/>
                    <a:pt x="2234" y="16316"/>
                  </a:cubicBezTo>
                  <a:cubicBezTo>
                    <a:pt x="2360" y="16494"/>
                    <a:pt x="2449" y="16672"/>
                    <a:pt x="2575" y="16850"/>
                  </a:cubicBezTo>
                  <a:cubicBezTo>
                    <a:pt x="2664" y="16943"/>
                    <a:pt x="2731" y="17028"/>
                    <a:pt x="2790" y="17120"/>
                  </a:cubicBezTo>
                  <a:cubicBezTo>
                    <a:pt x="2916" y="17270"/>
                    <a:pt x="3034" y="17383"/>
                    <a:pt x="3160" y="17533"/>
                  </a:cubicBezTo>
                  <a:cubicBezTo>
                    <a:pt x="3286" y="17683"/>
                    <a:pt x="3434" y="17861"/>
                    <a:pt x="3590" y="17982"/>
                  </a:cubicBezTo>
                  <a:cubicBezTo>
                    <a:pt x="3805" y="18160"/>
                    <a:pt x="3960" y="18395"/>
                    <a:pt x="4212" y="18544"/>
                  </a:cubicBezTo>
                  <a:cubicBezTo>
                    <a:pt x="4330" y="18602"/>
                    <a:pt x="4427" y="18723"/>
                    <a:pt x="4516" y="18808"/>
                  </a:cubicBezTo>
                  <a:cubicBezTo>
                    <a:pt x="4671" y="18929"/>
                    <a:pt x="4827" y="19051"/>
                    <a:pt x="4982" y="19164"/>
                  </a:cubicBezTo>
                  <a:cubicBezTo>
                    <a:pt x="5197" y="19314"/>
                    <a:pt x="5412" y="19463"/>
                    <a:pt x="5627" y="19585"/>
                  </a:cubicBezTo>
                  <a:cubicBezTo>
                    <a:pt x="5782" y="19699"/>
                    <a:pt x="5967" y="19762"/>
                    <a:pt x="6123" y="19848"/>
                  </a:cubicBezTo>
                  <a:cubicBezTo>
                    <a:pt x="6183" y="19876"/>
                    <a:pt x="6212" y="19912"/>
                    <a:pt x="6249" y="19940"/>
                  </a:cubicBezTo>
                  <a:cubicBezTo>
                    <a:pt x="6368" y="19998"/>
                    <a:pt x="6464" y="20090"/>
                    <a:pt x="6582" y="20119"/>
                  </a:cubicBezTo>
                  <a:cubicBezTo>
                    <a:pt x="6767" y="20147"/>
                    <a:pt x="6893" y="20268"/>
                    <a:pt x="7049" y="20325"/>
                  </a:cubicBezTo>
                  <a:cubicBezTo>
                    <a:pt x="7175" y="20353"/>
                    <a:pt x="7293" y="20410"/>
                    <a:pt x="7419" y="20446"/>
                  </a:cubicBezTo>
                  <a:cubicBezTo>
                    <a:pt x="7479" y="20474"/>
                    <a:pt x="7575" y="20503"/>
                    <a:pt x="7664" y="20560"/>
                  </a:cubicBezTo>
                  <a:cubicBezTo>
                    <a:pt x="7760" y="20624"/>
                    <a:pt x="7916" y="20624"/>
                    <a:pt x="8034" y="20681"/>
                  </a:cubicBezTo>
                  <a:cubicBezTo>
                    <a:pt x="8064" y="20681"/>
                    <a:pt x="8131" y="20681"/>
                    <a:pt x="8160" y="20710"/>
                  </a:cubicBezTo>
                  <a:cubicBezTo>
                    <a:pt x="8316" y="20802"/>
                    <a:pt x="8500" y="20831"/>
                    <a:pt x="8656" y="20859"/>
                  </a:cubicBezTo>
                  <a:cubicBezTo>
                    <a:pt x="8745" y="20859"/>
                    <a:pt x="8841" y="20887"/>
                    <a:pt x="8931" y="20916"/>
                  </a:cubicBezTo>
                  <a:cubicBezTo>
                    <a:pt x="9027" y="20945"/>
                    <a:pt x="9116" y="20980"/>
                    <a:pt x="9242" y="21009"/>
                  </a:cubicBezTo>
                  <a:cubicBezTo>
                    <a:pt x="9457" y="21037"/>
                    <a:pt x="9701" y="21095"/>
                    <a:pt x="9952" y="21122"/>
                  </a:cubicBezTo>
                  <a:cubicBezTo>
                    <a:pt x="10071" y="21158"/>
                    <a:pt x="10227" y="21158"/>
                    <a:pt x="10353" y="21158"/>
                  </a:cubicBezTo>
                  <a:cubicBezTo>
                    <a:pt x="10656" y="21158"/>
                    <a:pt x="10967" y="21187"/>
                    <a:pt x="11249" y="21187"/>
                  </a:cubicBezTo>
                  <a:cubicBezTo>
                    <a:pt x="11464" y="21187"/>
                    <a:pt x="11649" y="21158"/>
                    <a:pt x="11864" y="21158"/>
                  </a:cubicBezTo>
                  <a:cubicBezTo>
                    <a:pt x="11990" y="21158"/>
                    <a:pt x="12138" y="21122"/>
                    <a:pt x="12263" y="21122"/>
                  </a:cubicBezTo>
                  <a:cubicBezTo>
                    <a:pt x="12479" y="21122"/>
                    <a:pt x="12664" y="21095"/>
                    <a:pt x="12879" y="21037"/>
                  </a:cubicBezTo>
                  <a:cubicBezTo>
                    <a:pt x="13131" y="20945"/>
                    <a:pt x="13404" y="20916"/>
                    <a:pt x="13657" y="20887"/>
                  </a:cubicBezTo>
                  <a:cubicBezTo>
                    <a:pt x="13715" y="20859"/>
                    <a:pt x="13775" y="20859"/>
                    <a:pt x="13805" y="20859"/>
                  </a:cubicBezTo>
                  <a:cubicBezTo>
                    <a:pt x="13990" y="20802"/>
                    <a:pt x="14145" y="20738"/>
                    <a:pt x="14331" y="20710"/>
                  </a:cubicBezTo>
                  <a:cubicBezTo>
                    <a:pt x="14331" y="20681"/>
                    <a:pt x="14360" y="20681"/>
                    <a:pt x="14397" y="20681"/>
                  </a:cubicBezTo>
                  <a:cubicBezTo>
                    <a:pt x="14545" y="20532"/>
                    <a:pt x="14730" y="20503"/>
                    <a:pt x="14953" y="20474"/>
                  </a:cubicBezTo>
                  <a:cubicBezTo>
                    <a:pt x="15012" y="20474"/>
                    <a:pt x="15071" y="20446"/>
                    <a:pt x="15167" y="20410"/>
                  </a:cubicBezTo>
                  <a:cubicBezTo>
                    <a:pt x="15382" y="20297"/>
                    <a:pt x="15627" y="20175"/>
                    <a:pt x="15841" y="20054"/>
                  </a:cubicBezTo>
                  <a:cubicBezTo>
                    <a:pt x="16064" y="19940"/>
                    <a:pt x="16249" y="19848"/>
                    <a:pt x="16434" y="19734"/>
                  </a:cubicBezTo>
                  <a:cubicBezTo>
                    <a:pt x="16768" y="19492"/>
                    <a:pt x="17108" y="19286"/>
                    <a:pt x="17449" y="19051"/>
                  </a:cubicBezTo>
                  <a:cubicBezTo>
                    <a:pt x="17604" y="18929"/>
                    <a:pt x="17760" y="18751"/>
                    <a:pt x="17879" y="18630"/>
                  </a:cubicBezTo>
                  <a:cubicBezTo>
                    <a:pt x="17975" y="18544"/>
                    <a:pt x="18064" y="18452"/>
                    <a:pt x="18160" y="18395"/>
                  </a:cubicBezTo>
                  <a:cubicBezTo>
                    <a:pt x="18286" y="18310"/>
                    <a:pt x="18404" y="18217"/>
                    <a:pt x="18501" y="18067"/>
                  </a:cubicBezTo>
                  <a:cubicBezTo>
                    <a:pt x="18531" y="18010"/>
                    <a:pt x="18589" y="17954"/>
                    <a:pt x="18619" y="17890"/>
                  </a:cubicBezTo>
                  <a:cubicBezTo>
                    <a:pt x="18900" y="17562"/>
                    <a:pt x="19175" y="17242"/>
                    <a:pt x="19427" y="16914"/>
                  </a:cubicBezTo>
                  <a:cubicBezTo>
                    <a:pt x="19612" y="16672"/>
                    <a:pt x="19730" y="16408"/>
                    <a:pt x="19886" y="16173"/>
                  </a:cubicBezTo>
                  <a:cubicBezTo>
                    <a:pt x="19953" y="16081"/>
                    <a:pt x="19983" y="16023"/>
                    <a:pt x="20012" y="15931"/>
                  </a:cubicBezTo>
                  <a:cubicBezTo>
                    <a:pt x="20071" y="15817"/>
                    <a:pt x="20138" y="15696"/>
                    <a:pt x="20197" y="15575"/>
                  </a:cubicBezTo>
                  <a:cubicBezTo>
                    <a:pt x="20256" y="15425"/>
                    <a:pt x="20323" y="15248"/>
                    <a:pt x="20382" y="15105"/>
                  </a:cubicBezTo>
                  <a:cubicBezTo>
                    <a:pt x="20412" y="14984"/>
                    <a:pt x="20471" y="14834"/>
                    <a:pt x="20508" y="14685"/>
                  </a:cubicBezTo>
                  <a:cubicBezTo>
                    <a:pt x="20538" y="14656"/>
                    <a:pt x="20538" y="14628"/>
                    <a:pt x="20538" y="14628"/>
                  </a:cubicBezTo>
                  <a:cubicBezTo>
                    <a:pt x="20693" y="14421"/>
                    <a:pt x="20723" y="14215"/>
                    <a:pt x="20782" y="13973"/>
                  </a:cubicBezTo>
                  <a:cubicBezTo>
                    <a:pt x="20841" y="13766"/>
                    <a:pt x="20878" y="13531"/>
                    <a:pt x="20938" y="13324"/>
                  </a:cubicBezTo>
                  <a:cubicBezTo>
                    <a:pt x="21026" y="13054"/>
                    <a:pt x="21026" y="12755"/>
                    <a:pt x="21064" y="12491"/>
                  </a:cubicBezTo>
                  <a:cubicBezTo>
                    <a:pt x="21064" y="12398"/>
                    <a:pt x="21094" y="12313"/>
                    <a:pt x="21094" y="12221"/>
                  </a:cubicBezTo>
                  <a:cubicBezTo>
                    <a:pt x="21123" y="12078"/>
                    <a:pt x="21094" y="11929"/>
                    <a:pt x="21153" y="11779"/>
                  </a:cubicBezTo>
                  <a:cubicBezTo>
                    <a:pt x="21182" y="11658"/>
                    <a:pt x="21123" y="11509"/>
                    <a:pt x="21123" y="11366"/>
                  </a:cubicBezTo>
                  <a:cubicBezTo>
                    <a:pt x="21123" y="11188"/>
                    <a:pt x="21153" y="11010"/>
                    <a:pt x="21123" y="10832"/>
                  </a:cubicBezTo>
                  <a:cubicBezTo>
                    <a:pt x="21123" y="10682"/>
                    <a:pt x="21094" y="10533"/>
                    <a:pt x="21094" y="10383"/>
                  </a:cubicBezTo>
                  <a:cubicBezTo>
                    <a:pt x="21094" y="10354"/>
                    <a:pt x="21064" y="10326"/>
                    <a:pt x="21064" y="10262"/>
                  </a:cubicBezTo>
                  <a:cubicBezTo>
                    <a:pt x="21094" y="10027"/>
                    <a:pt x="21026" y="9764"/>
                    <a:pt x="20968" y="9521"/>
                  </a:cubicBezTo>
                  <a:cubicBezTo>
                    <a:pt x="20908" y="9287"/>
                    <a:pt x="20878" y="9016"/>
                    <a:pt x="20812" y="8781"/>
                  </a:cubicBezTo>
                  <a:cubicBezTo>
                    <a:pt x="20782" y="8695"/>
                    <a:pt x="20753" y="8603"/>
                    <a:pt x="20723" y="8518"/>
                  </a:cubicBezTo>
                  <a:cubicBezTo>
                    <a:pt x="20657" y="8304"/>
                    <a:pt x="20627" y="8097"/>
                    <a:pt x="20538" y="7919"/>
                  </a:cubicBezTo>
                  <a:cubicBezTo>
                    <a:pt x="20471" y="7862"/>
                    <a:pt x="20508" y="7770"/>
                    <a:pt x="20471" y="7712"/>
                  </a:cubicBezTo>
                  <a:cubicBezTo>
                    <a:pt x="20412" y="7535"/>
                    <a:pt x="20382" y="7357"/>
                    <a:pt x="20226" y="7207"/>
                  </a:cubicBezTo>
                  <a:lnTo>
                    <a:pt x="20197" y="7150"/>
                  </a:lnTo>
                  <a:cubicBezTo>
                    <a:pt x="20197" y="6972"/>
                    <a:pt x="20101" y="6851"/>
                    <a:pt x="20041" y="6701"/>
                  </a:cubicBezTo>
                  <a:cubicBezTo>
                    <a:pt x="19915" y="6410"/>
                    <a:pt x="19767" y="6139"/>
                    <a:pt x="19612" y="5876"/>
                  </a:cubicBezTo>
                  <a:cubicBezTo>
                    <a:pt x="19516" y="5726"/>
                    <a:pt x="19397" y="5576"/>
                    <a:pt x="19301" y="5427"/>
                  </a:cubicBezTo>
                  <a:cubicBezTo>
                    <a:pt x="19212" y="5277"/>
                    <a:pt x="19116" y="5135"/>
                    <a:pt x="19027" y="4985"/>
                  </a:cubicBezTo>
                  <a:cubicBezTo>
                    <a:pt x="18930" y="4864"/>
                    <a:pt x="18842" y="4779"/>
                    <a:pt x="18745" y="4657"/>
                  </a:cubicBezTo>
                  <a:cubicBezTo>
                    <a:pt x="18657" y="4536"/>
                    <a:pt x="18560" y="4387"/>
                    <a:pt x="18434" y="4273"/>
                  </a:cubicBezTo>
                  <a:cubicBezTo>
                    <a:pt x="18404" y="4244"/>
                    <a:pt x="18404" y="4208"/>
                    <a:pt x="18375" y="4181"/>
                  </a:cubicBezTo>
                  <a:cubicBezTo>
                    <a:pt x="18249" y="4031"/>
                    <a:pt x="18101" y="3945"/>
                    <a:pt x="18005" y="3767"/>
                  </a:cubicBezTo>
                  <a:cubicBezTo>
                    <a:pt x="17975" y="3739"/>
                    <a:pt x="17915" y="3710"/>
                    <a:pt x="17879" y="3674"/>
                  </a:cubicBezTo>
                  <a:cubicBezTo>
                    <a:pt x="17819" y="3618"/>
                    <a:pt x="17760" y="3560"/>
                    <a:pt x="17693" y="3533"/>
                  </a:cubicBezTo>
                  <a:cubicBezTo>
                    <a:pt x="17604" y="3440"/>
                    <a:pt x="17508" y="3354"/>
                    <a:pt x="17419" y="3290"/>
                  </a:cubicBezTo>
                  <a:cubicBezTo>
                    <a:pt x="17293" y="3176"/>
                    <a:pt x="17175" y="3084"/>
                    <a:pt x="17079" y="2998"/>
                  </a:cubicBezTo>
                  <a:cubicBezTo>
                    <a:pt x="16894" y="2849"/>
                    <a:pt x="16738" y="2699"/>
                    <a:pt x="16523" y="2578"/>
                  </a:cubicBezTo>
                  <a:cubicBezTo>
                    <a:pt x="16308" y="2428"/>
                    <a:pt x="16123" y="2286"/>
                    <a:pt x="15908" y="2137"/>
                  </a:cubicBezTo>
                  <a:cubicBezTo>
                    <a:pt x="15841" y="2073"/>
                    <a:pt x="15783" y="2044"/>
                    <a:pt x="15693" y="2015"/>
                  </a:cubicBezTo>
                  <a:cubicBezTo>
                    <a:pt x="15568" y="1930"/>
                    <a:pt x="15412" y="1838"/>
                    <a:pt x="15256" y="1752"/>
                  </a:cubicBezTo>
                  <a:cubicBezTo>
                    <a:pt x="15101" y="1631"/>
                    <a:pt x="14953" y="1574"/>
                    <a:pt x="14768" y="1510"/>
                  </a:cubicBezTo>
                  <a:cubicBezTo>
                    <a:pt x="14545" y="1453"/>
                    <a:pt x="14331" y="1331"/>
                    <a:pt x="14145" y="1217"/>
                  </a:cubicBezTo>
                  <a:cubicBezTo>
                    <a:pt x="14086" y="1182"/>
                    <a:pt x="13990" y="1182"/>
                    <a:pt x="13930" y="1154"/>
                  </a:cubicBezTo>
                  <a:cubicBezTo>
                    <a:pt x="13805" y="1097"/>
                    <a:pt x="13686" y="1040"/>
                    <a:pt x="13560" y="1004"/>
                  </a:cubicBezTo>
                  <a:cubicBezTo>
                    <a:pt x="13375" y="947"/>
                    <a:pt x="13219" y="890"/>
                    <a:pt x="13034" y="826"/>
                  </a:cubicBezTo>
                  <a:cubicBezTo>
                    <a:pt x="13054" y="792"/>
                    <a:pt x="13076" y="782"/>
                    <a:pt x="13098" y="782"/>
                  </a:cubicBezTo>
                  <a:cubicBezTo>
                    <a:pt x="13136" y="782"/>
                    <a:pt x="13177" y="814"/>
                    <a:pt x="13213" y="814"/>
                  </a:cubicBezTo>
                  <a:cubicBezTo>
                    <a:pt x="13226" y="814"/>
                    <a:pt x="13238" y="810"/>
                    <a:pt x="13249" y="797"/>
                  </a:cubicBezTo>
                  <a:cubicBezTo>
                    <a:pt x="13316" y="797"/>
                    <a:pt x="13404" y="826"/>
                    <a:pt x="13471" y="826"/>
                  </a:cubicBezTo>
                  <a:cubicBezTo>
                    <a:pt x="13590" y="890"/>
                    <a:pt x="13686" y="918"/>
                    <a:pt x="13805" y="976"/>
                  </a:cubicBezTo>
                  <a:cubicBezTo>
                    <a:pt x="13990" y="1040"/>
                    <a:pt x="14175" y="1125"/>
                    <a:pt x="14360" y="1217"/>
                  </a:cubicBezTo>
                  <a:cubicBezTo>
                    <a:pt x="14486" y="1275"/>
                    <a:pt x="14612" y="1331"/>
                    <a:pt x="14730" y="1396"/>
                  </a:cubicBezTo>
                  <a:cubicBezTo>
                    <a:pt x="14827" y="1453"/>
                    <a:pt x="14916" y="1481"/>
                    <a:pt x="15012" y="1510"/>
                  </a:cubicBezTo>
                  <a:cubicBezTo>
                    <a:pt x="15256" y="1574"/>
                    <a:pt x="15442" y="1716"/>
                    <a:pt x="15627" y="1838"/>
                  </a:cubicBezTo>
                  <a:cubicBezTo>
                    <a:pt x="15693" y="1865"/>
                    <a:pt x="15783" y="1894"/>
                    <a:pt x="15841" y="1930"/>
                  </a:cubicBezTo>
                  <a:cubicBezTo>
                    <a:pt x="15967" y="2015"/>
                    <a:pt x="16064" y="2108"/>
                    <a:pt x="16182" y="2165"/>
                  </a:cubicBezTo>
                  <a:cubicBezTo>
                    <a:pt x="16367" y="2314"/>
                    <a:pt x="16582" y="2428"/>
                    <a:pt x="16768" y="2549"/>
                  </a:cubicBezTo>
                  <a:cubicBezTo>
                    <a:pt x="16804" y="2578"/>
                    <a:pt x="16834" y="2606"/>
                    <a:pt x="16864" y="2642"/>
                  </a:cubicBezTo>
                  <a:cubicBezTo>
                    <a:pt x="17079" y="2849"/>
                    <a:pt x="17293" y="3055"/>
                    <a:pt x="17546" y="3261"/>
                  </a:cubicBezTo>
                  <a:cubicBezTo>
                    <a:pt x="17760" y="3411"/>
                    <a:pt x="17945" y="3618"/>
                    <a:pt x="18160" y="3796"/>
                  </a:cubicBezTo>
                  <a:cubicBezTo>
                    <a:pt x="18404" y="4031"/>
                    <a:pt x="18589" y="4301"/>
                    <a:pt x="18804" y="4536"/>
                  </a:cubicBezTo>
                  <a:cubicBezTo>
                    <a:pt x="18804" y="4565"/>
                    <a:pt x="18842" y="4601"/>
                    <a:pt x="18871" y="4629"/>
                  </a:cubicBezTo>
                  <a:cubicBezTo>
                    <a:pt x="19056" y="4715"/>
                    <a:pt x="19145" y="4921"/>
                    <a:pt x="19241" y="5099"/>
                  </a:cubicBezTo>
                  <a:cubicBezTo>
                    <a:pt x="19331" y="5220"/>
                    <a:pt x="19397" y="5341"/>
                    <a:pt x="19456" y="5455"/>
                  </a:cubicBezTo>
                  <a:cubicBezTo>
                    <a:pt x="19671" y="5754"/>
                    <a:pt x="19886" y="6053"/>
                    <a:pt x="20012" y="6381"/>
                  </a:cubicBezTo>
                  <a:cubicBezTo>
                    <a:pt x="20101" y="6559"/>
                    <a:pt x="20197" y="6737"/>
                    <a:pt x="20256" y="6915"/>
                  </a:cubicBezTo>
                  <a:cubicBezTo>
                    <a:pt x="20256" y="6972"/>
                    <a:pt x="20286" y="7029"/>
                    <a:pt x="20323" y="7093"/>
                  </a:cubicBezTo>
                  <a:cubicBezTo>
                    <a:pt x="20442" y="7236"/>
                    <a:pt x="20508" y="7413"/>
                    <a:pt x="20567" y="7627"/>
                  </a:cubicBezTo>
                  <a:cubicBezTo>
                    <a:pt x="20597" y="7684"/>
                    <a:pt x="20627" y="7741"/>
                    <a:pt x="20627" y="7805"/>
                  </a:cubicBezTo>
                  <a:cubicBezTo>
                    <a:pt x="20753" y="8161"/>
                    <a:pt x="20812" y="8518"/>
                    <a:pt x="20968" y="8838"/>
                  </a:cubicBezTo>
                  <a:cubicBezTo>
                    <a:pt x="21026" y="8931"/>
                    <a:pt x="20997" y="9052"/>
                    <a:pt x="21026" y="9137"/>
                  </a:cubicBezTo>
                  <a:cubicBezTo>
                    <a:pt x="21064" y="9315"/>
                    <a:pt x="21094" y="9493"/>
                    <a:pt x="21123" y="9671"/>
                  </a:cubicBezTo>
                  <a:cubicBezTo>
                    <a:pt x="21123" y="9700"/>
                    <a:pt x="21153" y="9700"/>
                    <a:pt x="21153" y="9728"/>
                  </a:cubicBezTo>
                  <a:cubicBezTo>
                    <a:pt x="21182" y="10262"/>
                    <a:pt x="21279" y="10796"/>
                    <a:pt x="21249" y="11330"/>
                  </a:cubicBezTo>
                  <a:cubicBezTo>
                    <a:pt x="21249" y="11395"/>
                    <a:pt x="21279" y="11480"/>
                    <a:pt x="21279" y="11544"/>
                  </a:cubicBezTo>
                  <a:cubicBezTo>
                    <a:pt x="21279" y="11686"/>
                    <a:pt x="21249" y="11836"/>
                    <a:pt x="21249" y="11985"/>
                  </a:cubicBezTo>
                  <a:cubicBezTo>
                    <a:pt x="21249" y="12014"/>
                    <a:pt x="21212" y="12078"/>
                    <a:pt x="21212" y="12135"/>
                  </a:cubicBezTo>
                  <a:cubicBezTo>
                    <a:pt x="21212" y="12257"/>
                    <a:pt x="21182" y="12370"/>
                    <a:pt x="21182" y="12463"/>
                  </a:cubicBezTo>
                  <a:cubicBezTo>
                    <a:pt x="21212" y="12726"/>
                    <a:pt x="21153" y="12997"/>
                    <a:pt x="21094" y="13260"/>
                  </a:cubicBezTo>
                  <a:cubicBezTo>
                    <a:pt x="21026" y="13439"/>
                    <a:pt x="21026" y="13617"/>
                    <a:pt x="20968" y="13823"/>
                  </a:cubicBezTo>
                  <a:cubicBezTo>
                    <a:pt x="20908" y="13944"/>
                    <a:pt x="20908" y="14065"/>
                    <a:pt x="20878" y="14215"/>
                  </a:cubicBezTo>
                  <a:cubicBezTo>
                    <a:pt x="20841" y="14272"/>
                    <a:pt x="20812" y="14357"/>
                    <a:pt x="20782" y="14450"/>
                  </a:cubicBezTo>
                  <a:cubicBezTo>
                    <a:pt x="20657" y="14777"/>
                    <a:pt x="20538" y="15134"/>
                    <a:pt x="20382" y="15489"/>
                  </a:cubicBezTo>
                  <a:cubicBezTo>
                    <a:pt x="20352" y="15575"/>
                    <a:pt x="20286" y="15667"/>
                    <a:pt x="20256" y="15724"/>
                  </a:cubicBezTo>
                  <a:cubicBezTo>
                    <a:pt x="20197" y="15817"/>
                    <a:pt x="20167" y="15931"/>
                    <a:pt x="20138" y="16023"/>
                  </a:cubicBezTo>
                  <a:cubicBezTo>
                    <a:pt x="19983" y="16259"/>
                    <a:pt x="19856" y="16494"/>
                    <a:pt x="19701" y="16708"/>
                  </a:cubicBezTo>
                  <a:cubicBezTo>
                    <a:pt x="19612" y="16885"/>
                    <a:pt x="19486" y="17063"/>
                    <a:pt x="19360" y="17242"/>
                  </a:cubicBezTo>
                  <a:cubicBezTo>
                    <a:pt x="19175" y="17477"/>
                    <a:pt x="18990" y="17683"/>
                    <a:pt x="18804" y="17890"/>
                  </a:cubicBezTo>
                  <a:cubicBezTo>
                    <a:pt x="18716" y="18010"/>
                    <a:pt x="18619" y="18160"/>
                    <a:pt x="18501" y="18245"/>
                  </a:cubicBezTo>
                  <a:cubicBezTo>
                    <a:pt x="18434" y="18338"/>
                    <a:pt x="18345" y="18424"/>
                    <a:pt x="18286" y="18488"/>
                  </a:cubicBezTo>
                  <a:cubicBezTo>
                    <a:pt x="18190" y="18544"/>
                    <a:pt x="18130" y="18602"/>
                    <a:pt x="18064" y="18666"/>
                  </a:cubicBezTo>
                  <a:cubicBezTo>
                    <a:pt x="17849" y="18872"/>
                    <a:pt x="17664" y="19078"/>
                    <a:pt x="17390" y="19228"/>
                  </a:cubicBezTo>
                  <a:cubicBezTo>
                    <a:pt x="17293" y="19286"/>
                    <a:pt x="17205" y="19342"/>
                    <a:pt x="17137" y="19435"/>
                  </a:cubicBezTo>
                  <a:cubicBezTo>
                    <a:pt x="17019" y="19585"/>
                    <a:pt x="16804" y="19641"/>
                    <a:pt x="16649" y="19762"/>
                  </a:cubicBezTo>
                  <a:cubicBezTo>
                    <a:pt x="16463" y="19848"/>
                    <a:pt x="16308" y="19912"/>
                    <a:pt x="16152" y="19998"/>
                  </a:cubicBezTo>
                  <a:cubicBezTo>
                    <a:pt x="16064" y="20054"/>
                    <a:pt x="15997" y="20147"/>
                    <a:pt x="15908" y="20204"/>
                  </a:cubicBezTo>
                  <a:cubicBezTo>
                    <a:pt x="15693" y="20297"/>
                    <a:pt x="15471" y="20382"/>
                    <a:pt x="15256" y="20503"/>
                  </a:cubicBezTo>
                  <a:cubicBezTo>
                    <a:pt x="15071" y="20624"/>
                    <a:pt x="14856" y="20624"/>
                    <a:pt x="14642" y="20710"/>
                  </a:cubicBezTo>
                  <a:cubicBezTo>
                    <a:pt x="14427" y="20802"/>
                    <a:pt x="14175" y="20887"/>
                    <a:pt x="13960" y="20980"/>
                  </a:cubicBezTo>
                  <a:cubicBezTo>
                    <a:pt x="13841" y="21009"/>
                    <a:pt x="13715" y="21009"/>
                    <a:pt x="13590" y="21037"/>
                  </a:cubicBezTo>
                  <a:cubicBezTo>
                    <a:pt x="13316" y="21095"/>
                    <a:pt x="13064" y="21122"/>
                    <a:pt x="12790" y="21215"/>
                  </a:cubicBezTo>
                  <a:cubicBezTo>
                    <a:pt x="12760" y="21230"/>
                    <a:pt x="12721" y="21230"/>
                    <a:pt x="12678" y="21230"/>
                  </a:cubicBezTo>
                  <a:cubicBezTo>
                    <a:pt x="12636" y="21230"/>
                    <a:pt x="12590" y="21230"/>
                    <a:pt x="12545" y="21244"/>
                  </a:cubicBezTo>
                  <a:cubicBezTo>
                    <a:pt x="12323" y="21272"/>
                    <a:pt x="12138" y="21301"/>
                    <a:pt x="11923" y="21301"/>
                  </a:cubicBezTo>
                  <a:cubicBezTo>
                    <a:pt x="11851" y="21291"/>
                    <a:pt x="11777" y="21288"/>
                    <a:pt x="11700" y="21288"/>
                  </a:cubicBezTo>
                  <a:cubicBezTo>
                    <a:pt x="11549" y="21288"/>
                    <a:pt x="11392" y="21301"/>
                    <a:pt x="11249" y="21301"/>
                  </a:cubicBezTo>
                  <a:cubicBezTo>
                    <a:pt x="11187" y="21313"/>
                    <a:pt x="11126" y="21316"/>
                    <a:pt x="11065" y="21316"/>
                  </a:cubicBezTo>
                  <a:cubicBezTo>
                    <a:pt x="10944" y="21316"/>
                    <a:pt x="10827" y="21301"/>
                    <a:pt x="10723" y="21301"/>
                  </a:cubicBezTo>
                  <a:cubicBezTo>
                    <a:pt x="10471" y="21301"/>
                    <a:pt x="10257" y="21272"/>
                    <a:pt x="10042" y="21244"/>
                  </a:cubicBezTo>
                  <a:cubicBezTo>
                    <a:pt x="9886" y="21244"/>
                    <a:pt x="9730" y="21215"/>
                    <a:pt x="9583" y="21187"/>
                  </a:cubicBezTo>
                  <a:cubicBezTo>
                    <a:pt x="9545" y="21187"/>
                    <a:pt x="9486" y="21187"/>
                    <a:pt x="9457" y="21158"/>
                  </a:cubicBezTo>
                  <a:cubicBezTo>
                    <a:pt x="9330" y="21158"/>
                    <a:pt x="9242" y="21122"/>
                    <a:pt x="9116" y="21095"/>
                  </a:cubicBezTo>
                  <a:lnTo>
                    <a:pt x="8931" y="21095"/>
                  </a:lnTo>
                  <a:cubicBezTo>
                    <a:pt x="8716" y="21037"/>
                    <a:pt x="8530" y="20980"/>
                    <a:pt x="8316" y="20916"/>
                  </a:cubicBezTo>
                  <a:cubicBezTo>
                    <a:pt x="8182" y="20892"/>
                    <a:pt x="8070" y="20825"/>
                    <a:pt x="7924" y="20825"/>
                  </a:cubicBezTo>
                  <a:cubicBezTo>
                    <a:pt x="7900" y="20825"/>
                    <a:pt x="7875" y="20826"/>
                    <a:pt x="7849" y="20831"/>
                  </a:cubicBezTo>
                  <a:lnTo>
                    <a:pt x="7820" y="20831"/>
                  </a:lnTo>
                  <a:cubicBezTo>
                    <a:pt x="7509" y="20681"/>
                    <a:pt x="7204" y="20532"/>
                    <a:pt x="6893" y="20382"/>
                  </a:cubicBezTo>
                  <a:cubicBezTo>
                    <a:pt x="6679" y="20297"/>
                    <a:pt x="6494" y="20233"/>
                    <a:pt x="6308" y="20119"/>
                  </a:cubicBezTo>
                  <a:cubicBezTo>
                    <a:pt x="6027" y="19998"/>
                    <a:pt x="5782" y="19876"/>
                    <a:pt x="5568" y="19734"/>
                  </a:cubicBezTo>
                  <a:cubicBezTo>
                    <a:pt x="5256" y="19556"/>
                    <a:pt x="4982" y="19378"/>
                    <a:pt x="4701" y="19164"/>
                  </a:cubicBezTo>
                  <a:cubicBezTo>
                    <a:pt x="4641" y="19136"/>
                    <a:pt x="4582" y="19051"/>
                    <a:pt x="4486" y="18986"/>
                  </a:cubicBezTo>
                  <a:cubicBezTo>
                    <a:pt x="4242" y="18808"/>
                    <a:pt x="3989" y="18630"/>
                    <a:pt x="3775" y="18424"/>
                  </a:cubicBezTo>
                  <a:cubicBezTo>
                    <a:pt x="3590" y="18245"/>
                    <a:pt x="3405" y="18067"/>
                    <a:pt x="3249" y="17890"/>
                  </a:cubicBezTo>
                  <a:cubicBezTo>
                    <a:pt x="3130" y="17804"/>
                    <a:pt x="3034" y="17683"/>
                    <a:pt x="2946" y="17597"/>
                  </a:cubicBezTo>
                  <a:cubicBezTo>
                    <a:pt x="2819" y="17419"/>
                    <a:pt x="2664" y="17270"/>
                    <a:pt x="2545" y="17092"/>
                  </a:cubicBezTo>
                  <a:cubicBezTo>
                    <a:pt x="2419" y="16971"/>
                    <a:pt x="2360" y="16821"/>
                    <a:pt x="2264" y="16672"/>
                  </a:cubicBezTo>
                  <a:cubicBezTo>
                    <a:pt x="2204" y="16615"/>
                    <a:pt x="2138" y="16494"/>
                    <a:pt x="2079" y="16436"/>
                  </a:cubicBezTo>
                  <a:cubicBezTo>
                    <a:pt x="1893" y="16259"/>
                    <a:pt x="1834" y="16023"/>
                    <a:pt x="1679" y="15817"/>
                  </a:cubicBezTo>
                  <a:cubicBezTo>
                    <a:pt x="1620" y="15753"/>
                    <a:pt x="1582" y="15639"/>
                    <a:pt x="1552" y="15547"/>
                  </a:cubicBezTo>
                  <a:cubicBezTo>
                    <a:pt x="1434" y="15340"/>
                    <a:pt x="1309" y="15105"/>
                    <a:pt x="1212" y="14891"/>
                  </a:cubicBezTo>
                  <a:cubicBezTo>
                    <a:pt x="1123" y="14713"/>
                    <a:pt x="1027" y="14535"/>
                    <a:pt x="968" y="14357"/>
                  </a:cubicBezTo>
                  <a:cubicBezTo>
                    <a:pt x="908" y="14151"/>
                    <a:pt x="878" y="13944"/>
                    <a:pt x="812" y="13766"/>
                  </a:cubicBezTo>
                  <a:cubicBezTo>
                    <a:pt x="812" y="13709"/>
                    <a:pt x="812" y="13680"/>
                    <a:pt x="782" y="13645"/>
                  </a:cubicBezTo>
                  <a:cubicBezTo>
                    <a:pt x="723" y="13467"/>
                    <a:pt x="627" y="13289"/>
                    <a:pt x="597" y="13082"/>
                  </a:cubicBezTo>
                  <a:cubicBezTo>
                    <a:pt x="567" y="12876"/>
                    <a:pt x="471" y="12641"/>
                    <a:pt x="441" y="12434"/>
                  </a:cubicBezTo>
                  <a:cubicBezTo>
                    <a:pt x="412" y="12313"/>
                    <a:pt x="412" y="12192"/>
                    <a:pt x="382" y="12078"/>
                  </a:cubicBezTo>
                  <a:cubicBezTo>
                    <a:pt x="353" y="11808"/>
                    <a:pt x="323" y="11573"/>
                    <a:pt x="286" y="11302"/>
                  </a:cubicBezTo>
                  <a:cubicBezTo>
                    <a:pt x="286" y="11096"/>
                    <a:pt x="286" y="10861"/>
                    <a:pt x="256" y="10618"/>
                  </a:cubicBezTo>
                  <a:cubicBezTo>
                    <a:pt x="227" y="10412"/>
                    <a:pt x="256" y="10205"/>
                    <a:pt x="256" y="9999"/>
                  </a:cubicBezTo>
                  <a:cubicBezTo>
                    <a:pt x="256" y="9764"/>
                    <a:pt x="227" y="9493"/>
                    <a:pt x="227" y="9258"/>
                  </a:cubicBezTo>
                  <a:cubicBezTo>
                    <a:pt x="227" y="9108"/>
                    <a:pt x="227" y="8959"/>
                    <a:pt x="286" y="8809"/>
                  </a:cubicBezTo>
                  <a:cubicBezTo>
                    <a:pt x="323" y="8660"/>
                    <a:pt x="323" y="8482"/>
                    <a:pt x="353" y="8339"/>
                  </a:cubicBezTo>
                  <a:cubicBezTo>
                    <a:pt x="353" y="8304"/>
                    <a:pt x="382" y="8246"/>
                    <a:pt x="382" y="8219"/>
                  </a:cubicBezTo>
                  <a:cubicBezTo>
                    <a:pt x="412" y="8097"/>
                    <a:pt x="441" y="8011"/>
                    <a:pt x="441" y="7919"/>
                  </a:cubicBezTo>
                  <a:cubicBezTo>
                    <a:pt x="471" y="7770"/>
                    <a:pt x="509" y="7627"/>
                    <a:pt x="567" y="7478"/>
                  </a:cubicBezTo>
                  <a:cubicBezTo>
                    <a:pt x="657" y="7207"/>
                    <a:pt x="753" y="6944"/>
                    <a:pt x="812" y="6701"/>
                  </a:cubicBezTo>
                  <a:cubicBezTo>
                    <a:pt x="842" y="6673"/>
                    <a:pt x="842" y="6644"/>
                    <a:pt x="842" y="6616"/>
                  </a:cubicBezTo>
                  <a:cubicBezTo>
                    <a:pt x="968" y="6438"/>
                    <a:pt x="1027" y="6202"/>
                    <a:pt x="1123" y="5989"/>
                  </a:cubicBezTo>
                  <a:cubicBezTo>
                    <a:pt x="1183" y="5847"/>
                    <a:pt x="1309" y="5668"/>
                    <a:pt x="1397" y="5491"/>
                  </a:cubicBezTo>
                  <a:cubicBezTo>
                    <a:pt x="1434" y="5398"/>
                    <a:pt x="1494" y="5277"/>
                    <a:pt x="1582" y="5192"/>
                  </a:cubicBezTo>
                  <a:cubicBezTo>
                    <a:pt x="1649" y="5042"/>
                    <a:pt x="1738" y="4921"/>
                    <a:pt x="1834" y="4807"/>
                  </a:cubicBezTo>
                  <a:cubicBezTo>
                    <a:pt x="1893" y="4715"/>
                    <a:pt x="1953" y="4629"/>
                    <a:pt x="1990" y="4536"/>
                  </a:cubicBezTo>
                  <a:cubicBezTo>
                    <a:pt x="2049" y="4422"/>
                    <a:pt x="2108" y="4330"/>
                    <a:pt x="2204" y="4244"/>
                  </a:cubicBezTo>
                  <a:cubicBezTo>
                    <a:pt x="2323" y="4067"/>
                    <a:pt x="2479" y="3888"/>
                    <a:pt x="2635" y="3710"/>
                  </a:cubicBezTo>
                  <a:cubicBezTo>
                    <a:pt x="2819" y="3533"/>
                    <a:pt x="3034" y="3319"/>
                    <a:pt x="3219" y="3140"/>
                  </a:cubicBezTo>
                  <a:cubicBezTo>
                    <a:pt x="3286" y="3084"/>
                    <a:pt x="3345" y="3026"/>
                    <a:pt x="3375" y="2962"/>
                  </a:cubicBezTo>
                  <a:cubicBezTo>
                    <a:pt x="3716" y="2671"/>
                    <a:pt x="4027" y="2372"/>
                    <a:pt x="4427" y="2165"/>
                  </a:cubicBezTo>
                  <a:cubicBezTo>
                    <a:pt x="4516" y="2108"/>
                    <a:pt x="4582" y="2015"/>
                    <a:pt x="4641" y="1958"/>
                  </a:cubicBezTo>
                  <a:cubicBezTo>
                    <a:pt x="4767" y="1865"/>
                    <a:pt x="4856" y="1780"/>
                    <a:pt x="5012" y="1752"/>
                  </a:cubicBezTo>
                  <a:cubicBezTo>
                    <a:pt x="5138" y="1716"/>
                    <a:pt x="5227" y="1631"/>
                    <a:pt x="5353" y="1539"/>
                  </a:cubicBezTo>
                  <a:cubicBezTo>
                    <a:pt x="5383" y="1510"/>
                    <a:pt x="5441" y="1481"/>
                    <a:pt x="5471" y="1453"/>
                  </a:cubicBezTo>
                  <a:cubicBezTo>
                    <a:pt x="5694" y="1360"/>
                    <a:pt x="5908" y="1246"/>
                    <a:pt x="6093" y="1154"/>
                  </a:cubicBezTo>
                  <a:cubicBezTo>
                    <a:pt x="6338" y="1040"/>
                    <a:pt x="6582" y="918"/>
                    <a:pt x="6834" y="862"/>
                  </a:cubicBezTo>
                  <a:cubicBezTo>
                    <a:pt x="7019" y="826"/>
                    <a:pt x="7175" y="769"/>
                    <a:pt x="7360" y="712"/>
                  </a:cubicBezTo>
                  <a:cubicBezTo>
                    <a:pt x="7479" y="648"/>
                    <a:pt x="7664" y="619"/>
                    <a:pt x="7790" y="591"/>
                  </a:cubicBezTo>
                  <a:cubicBezTo>
                    <a:pt x="8101" y="534"/>
                    <a:pt x="8375" y="505"/>
                    <a:pt x="8686" y="442"/>
                  </a:cubicBezTo>
                  <a:cubicBezTo>
                    <a:pt x="8901" y="413"/>
                    <a:pt x="9116" y="413"/>
                    <a:pt x="9330" y="384"/>
                  </a:cubicBezTo>
                  <a:cubicBezTo>
                    <a:pt x="9427" y="384"/>
                    <a:pt x="9486" y="356"/>
                    <a:pt x="9583" y="356"/>
                  </a:cubicBezTo>
                  <a:cubicBezTo>
                    <a:pt x="9659" y="330"/>
                    <a:pt x="9735" y="320"/>
                    <a:pt x="9812" y="320"/>
                  </a:cubicBezTo>
                  <a:close/>
                  <a:moveTo>
                    <a:pt x="9397" y="0"/>
                  </a:moveTo>
                  <a:cubicBezTo>
                    <a:pt x="9116" y="29"/>
                    <a:pt x="8841" y="85"/>
                    <a:pt x="8560" y="114"/>
                  </a:cubicBezTo>
                  <a:cubicBezTo>
                    <a:pt x="8286" y="178"/>
                    <a:pt x="7975" y="206"/>
                    <a:pt x="7694" y="263"/>
                  </a:cubicBezTo>
                  <a:cubicBezTo>
                    <a:pt x="7479" y="328"/>
                    <a:pt x="7264" y="442"/>
                    <a:pt x="7019" y="470"/>
                  </a:cubicBezTo>
                  <a:cubicBezTo>
                    <a:pt x="6893" y="470"/>
                    <a:pt x="6805" y="505"/>
                    <a:pt x="6708" y="563"/>
                  </a:cubicBezTo>
                  <a:cubicBezTo>
                    <a:pt x="6582" y="619"/>
                    <a:pt x="6434" y="683"/>
                    <a:pt x="6279" y="741"/>
                  </a:cubicBezTo>
                  <a:cubicBezTo>
                    <a:pt x="6212" y="741"/>
                    <a:pt x="6183" y="741"/>
                    <a:pt x="6123" y="769"/>
                  </a:cubicBezTo>
                  <a:cubicBezTo>
                    <a:pt x="5879" y="890"/>
                    <a:pt x="5627" y="1040"/>
                    <a:pt x="5383" y="1154"/>
                  </a:cubicBezTo>
                  <a:cubicBezTo>
                    <a:pt x="5353" y="1154"/>
                    <a:pt x="5353" y="1154"/>
                    <a:pt x="5323" y="1182"/>
                  </a:cubicBezTo>
                  <a:cubicBezTo>
                    <a:pt x="5138" y="1303"/>
                    <a:pt x="4916" y="1453"/>
                    <a:pt x="4701" y="1574"/>
                  </a:cubicBezTo>
                  <a:cubicBezTo>
                    <a:pt x="4397" y="1752"/>
                    <a:pt x="4057" y="1930"/>
                    <a:pt x="3805" y="2193"/>
                  </a:cubicBezTo>
                  <a:cubicBezTo>
                    <a:pt x="3805" y="2222"/>
                    <a:pt x="3775" y="2222"/>
                    <a:pt x="3775" y="2250"/>
                  </a:cubicBezTo>
                  <a:cubicBezTo>
                    <a:pt x="3530" y="2428"/>
                    <a:pt x="3315" y="2606"/>
                    <a:pt x="3130" y="2849"/>
                  </a:cubicBezTo>
                  <a:cubicBezTo>
                    <a:pt x="2975" y="3026"/>
                    <a:pt x="2790" y="3205"/>
                    <a:pt x="2605" y="3383"/>
                  </a:cubicBezTo>
                  <a:cubicBezTo>
                    <a:pt x="2545" y="3411"/>
                    <a:pt x="2508" y="3468"/>
                    <a:pt x="2479" y="3497"/>
                  </a:cubicBezTo>
                  <a:cubicBezTo>
                    <a:pt x="2360" y="3646"/>
                    <a:pt x="2264" y="3824"/>
                    <a:pt x="2138" y="3974"/>
                  </a:cubicBezTo>
                  <a:cubicBezTo>
                    <a:pt x="1990" y="4095"/>
                    <a:pt x="1893" y="4244"/>
                    <a:pt x="1767" y="4387"/>
                  </a:cubicBezTo>
                  <a:cubicBezTo>
                    <a:pt x="1738" y="4451"/>
                    <a:pt x="1708" y="4508"/>
                    <a:pt x="1649" y="4601"/>
                  </a:cubicBezTo>
                  <a:cubicBezTo>
                    <a:pt x="1552" y="4715"/>
                    <a:pt x="1464" y="4864"/>
                    <a:pt x="1397" y="4985"/>
                  </a:cubicBezTo>
                  <a:cubicBezTo>
                    <a:pt x="1309" y="5135"/>
                    <a:pt x="1249" y="5277"/>
                    <a:pt x="1153" y="5427"/>
                  </a:cubicBezTo>
                  <a:cubicBezTo>
                    <a:pt x="1093" y="5576"/>
                    <a:pt x="1027" y="5697"/>
                    <a:pt x="968" y="5811"/>
                  </a:cubicBezTo>
                  <a:cubicBezTo>
                    <a:pt x="878" y="5989"/>
                    <a:pt x="812" y="6202"/>
                    <a:pt x="753" y="6381"/>
                  </a:cubicBezTo>
                  <a:cubicBezTo>
                    <a:pt x="657" y="6559"/>
                    <a:pt x="567" y="6701"/>
                    <a:pt x="538" y="6851"/>
                  </a:cubicBezTo>
                  <a:cubicBezTo>
                    <a:pt x="412" y="7207"/>
                    <a:pt x="323" y="7592"/>
                    <a:pt x="227" y="7947"/>
                  </a:cubicBezTo>
                  <a:cubicBezTo>
                    <a:pt x="227" y="7983"/>
                    <a:pt x="198" y="8040"/>
                    <a:pt x="198" y="8069"/>
                  </a:cubicBezTo>
                  <a:cubicBezTo>
                    <a:pt x="168" y="8190"/>
                    <a:pt x="168" y="8339"/>
                    <a:pt x="138" y="8453"/>
                  </a:cubicBezTo>
                  <a:cubicBezTo>
                    <a:pt x="138" y="8574"/>
                    <a:pt x="71" y="8695"/>
                    <a:pt x="101" y="8838"/>
                  </a:cubicBezTo>
                  <a:cubicBezTo>
                    <a:pt x="101" y="8931"/>
                    <a:pt x="101" y="9052"/>
                    <a:pt x="71" y="9137"/>
                  </a:cubicBezTo>
                  <a:cubicBezTo>
                    <a:pt x="12" y="9315"/>
                    <a:pt x="-18" y="9521"/>
                    <a:pt x="12" y="9728"/>
                  </a:cubicBezTo>
                  <a:cubicBezTo>
                    <a:pt x="42" y="9906"/>
                    <a:pt x="12" y="10055"/>
                    <a:pt x="12" y="10234"/>
                  </a:cubicBezTo>
                  <a:cubicBezTo>
                    <a:pt x="-18" y="10682"/>
                    <a:pt x="71" y="11124"/>
                    <a:pt x="101" y="11573"/>
                  </a:cubicBezTo>
                  <a:cubicBezTo>
                    <a:pt x="138" y="11722"/>
                    <a:pt x="168" y="11900"/>
                    <a:pt x="198" y="12078"/>
                  </a:cubicBezTo>
                  <a:cubicBezTo>
                    <a:pt x="227" y="12221"/>
                    <a:pt x="227" y="12398"/>
                    <a:pt x="286" y="12548"/>
                  </a:cubicBezTo>
                  <a:cubicBezTo>
                    <a:pt x="323" y="12790"/>
                    <a:pt x="353" y="13025"/>
                    <a:pt x="471" y="13232"/>
                  </a:cubicBezTo>
                  <a:lnTo>
                    <a:pt x="471" y="13289"/>
                  </a:lnTo>
                  <a:cubicBezTo>
                    <a:pt x="509" y="13503"/>
                    <a:pt x="538" y="13709"/>
                    <a:pt x="627" y="13887"/>
                  </a:cubicBezTo>
                  <a:cubicBezTo>
                    <a:pt x="723" y="14065"/>
                    <a:pt x="812" y="14272"/>
                    <a:pt x="878" y="14478"/>
                  </a:cubicBezTo>
                  <a:cubicBezTo>
                    <a:pt x="908" y="14685"/>
                    <a:pt x="997" y="14891"/>
                    <a:pt x="1123" y="15069"/>
                  </a:cubicBezTo>
                  <a:cubicBezTo>
                    <a:pt x="1153" y="15162"/>
                    <a:pt x="1183" y="15248"/>
                    <a:pt x="1212" y="15312"/>
                  </a:cubicBezTo>
                  <a:cubicBezTo>
                    <a:pt x="1279" y="15425"/>
                    <a:pt x="1309" y="15575"/>
                    <a:pt x="1397" y="15696"/>
                  </a:cubicBezTo>
                  <a:cubicBezTo>
                    <a:pt x="1494" y="15874"/>
                    <a:pt x="1582" y="16081"/>
                    <a:pt x="1708" y="16259"/>
                  </a:cubicBezTo>
                  <a:cubicBezTo>
                    <a:pt x="1893" y="16465"/>
                    <a:pt x="2019" y="16735"/>
                    <a:pt x="2175" y="16971"/>
                  </a:cubicBezTo>
                  <a:cubicBezTo>
                    <a:pt x="2323" y="17177"/>
                    <a:pt x="2479" y="17383"/>
                    <a:pt x="2664" y="17597"/>
                  </a:cubicBezTo>
                  <a:cubicBezTo>
                    <a:pt x="2790" y="17740"/>
                    <a:pt x="2916" y="17890"/>
                    <a:pt x="3034" y="18010"/>
                  </a:cubicBezTo>
                  <a:cubicBezTo>
                    <a:pt x="3160" y="18131"/>
                    <a:pt x="3249" y="18245"/>
                    <a:pt x="3375" y="18367"/>
                  </a:cubicBezTo>
                  <a:cubicBezTo>
                    <a:pt x="3471" y="18452"/>
                    <a:pt x="3560" y="18516"/>
                    <a:pt x="3656" y="18602"/>
                  </a:cubicBezTo>
                  <a:cubicBezTo>
                    <a:pt x="3716" y="18694"/>
                    <a:pt x="3775" y="18751"/>
                    <a:pt x="3871" y="18844"/>
                  </a:cubicBezTo>
                  <a:cubicBezTo>
                    <a:pt x="3960" y="18929"/>
                    <a:pt x="4086" y="19022"/>
                    <a:pt x="4212" y="19078"/>
                  </a:cubicBezTo>
                  <a:cubicBezTo>
                    <a:pt x="4330" y="19200"/>
                    <a:pt x="4427" y="19342"/>
                    <a:pt x="4612" y="19406"/>
                  </a:cubicBezTo>
                  <a:cubicBezTo>
                    <a:pt x="4671" y="19406"/>
                    <a:pt x="4731" y="19463"/>
                    <a:pt x="4767" y="19492"/>
                  </a:cubicBezTo>
                  <a:cubicBezTo>
                    <a:pt x="5012" y="19670"/>
                    <a:pt x="5227" y="19820"/>
                    <a:pt x="5441" y="19969"/>
                  </a:cubicBezTo>
                  <a:cubicBezTo>
                    <a:pt x="5568" y="20054"/>
                    <a:pt x="5723" y="20119"/>
                    <a:pt x="5842" y="20204"/>
                  </a:cubicBezTo>
                  <a:cubicBezTo>
                    <a:pt x="5967" y="20297"/>
                    <a:pt x="6093" y="20353"/>
                    <a:pt x="6212" y="20382"/>
                  </a:cubicBezTo>
                  <a:cubicBezTo>
                    <a:pt x="6308" y="20410"/>
                    <a:pt x="6397" y="20446"/>
                    <a:pt x="6464" y="20474"/>
                  </a:cubicBezTo>
                  <a:cubicBezTo>
                    <a:pt x="6582" y="20560"/>
                    <a:pt x="6708" y="20624"/>
                    <a:pt x="6864" y="20681"/>
                  </a:cubicBezTo>
                  <a:cubicBezTo>
                    <a:pt x="7138" y="20767"/>
                    <a:pt x="7389" y="20916"/>
                    <a:pt x="7664" y="21009"/>
                  </a:cubicBezTo>
                  <a:cubicBezTo>
                    <a:pt x="7916" y="21066"/>
                    <a:pt x="8160" y="21158"/>
                    <a:pt x="8404" y="21215"/>
                  </a:cubicBezTo>
                  <a:cubicBezTo>
                    <a:pt x="8560" y="21272"/>
                    <a:pt x="8745" y="21301"/>
                    <a:pt x="8901" y="21336"/>
                  </a:cubicBezTo>
                  <a:cubicBezTo>
                    <a:pt x="9086" y="21365"/>
                    <a:pt x="9242" y="21421"/>
                    <a:pt x="9427" y="21450"/>
                  </a:cubicBezTo>
                  <a:cubicBezTo>
                    <a:pt x="9583" y="21479"/>
                    <a:pt x="9730" y="21479"/>
                    <a:pt x="9886" y="21514"/>
                  </a:cubicBezTo>
                  <a:cubicBezTo>
                    <a:pt x="10101" y="21514"/>
                    <a:pt x="10323" y="21571"/>
                    <a:pt x="10508" y="21571"/>
                  </a:cubicBezTo>
                  <a:cubicBezTo>
                    <a:pt x="10694" y="21600"/>
                    <a:pt x="10841" y="21600"/>
                    <a:pt x="10997" y="21600"/>
                  </a:cubicBezTo>
                  <a:lnTo>
                    <a:pt x="11708" y="21600"/>
                  </a:lnTo>
                  <a:cubicBezTo>
                    <a:pt x="11923" y="21600"/>
                    <a:pt x="12138" y="21571"/>
                    <a:pt x="12360" y="21543"/>
                  </a:cubicBezTo>
                  <a:lnTo>
                    <a:pt x="12449" y="21543"/>
                  </a:lnTo>
                  <a:cubicBezTo>
                    <a:pt x="12760" y="21479"/>
                    <a:pt x="13034" y="21421"/>
                    <a:pt x="13345" y="21365"/>
                  </a:cubicBezTo>
                  <a:cubicBezTo>
                    <a:pt x="13501" y="21336"/>
                    <a:pt x="13686" y="21301"/>
                    <a:pt x="13841" y="21272"/>
                  </a:cubicBezTo>
                  <a:cubicBezTo>
                    <a:pt x="14086" y="21215"/>
                    <a:pt x="14331" y="21122"/>
                    <a:pt x="14582" y="21066"/>
                  </a:cubicBezTo>
                  <a:cubicBezTo>
                    <a:pt x="14827" y="21009"/>
                    <a:pt x="15071" y="20887"/>
                    <a:pt x="15323" y="20767"/>
                  </a:cubicBezTo>
                  <a:cubicBezTo>
                    <a:pt x="15508" y="20710"/>
                    <a:pt x="15656" y="20624"/>
                    <a:pt x="15812" y="20532"/>
                  </a:cubicBezTo>
                  <a:cubicBezTo>
                    <a:pt x="15938" y="20474"/>
                    <a:pt x="16027" y="20410"/>
                    <a:pt x="16152" y="20353"/>
                  </a:cubicBezTo>
                  <a:cubicBezTo>
                    <a:pt x="16367" y="20233"/>
                    <a:pt x="16582" y="20119"/>
                    <a:pt x="16804" y="19998"/>
                  </a:cubicBezTo>
                  <a:cubicBezTo>
                    <a:pt x="17205" y="19762"/>
                    <a:pt x="17575" y="19520"/>
                    <a:pt x="17879" y="19228"/>
                  </a:cubicBezTo>
                  <a:cubicBezTo>
                    <a:pt x="18101" y="19022"/>
                    <a:pt x="18316" y="18844"/>
                    <a:pt x="18531" y="18666"/>
                  </a:cubicBezTo>
                  <a:cubicBezTo>
                    <a:pt x="18589" y="18573"/>
                    <a:pt x="18657" y="18516"/>
                    <a:pt x="18716" y="18452"/>
                  </a:cubicBezTo>
                  <a:cubicBezTo>
                    <a:pt x="18775" y="18367"/>
                    <a:pt x="18871" y="18310"/>
                    <a:pt x="18930" y="18217"/>
                  </a:cubicBezTo>
                  <a:cubicBezTo>
                    <a:pt x="19027" y="18131"/>
                    <a:pt x="19116" y="18010"/>
                    <a:pt x="19212" y="17890"/>
                  </a:cubicBezTo>
                  <a:cubicBezTo>
                    <a:pt x="19397" y="17655"/>
                    <a:pt x="19582" y="17448"/>
                    <a:pt x="19730" y="17206"/>
                  </a:cubicBezTo>
                  <a:cubicBezTo>
                    <a:pt x="19856" y="17063"/>
                    <a:pt x="19953" y="16914"/>
                    <a:pt x="20041" y="16735"/>
                  </a:cubicBezTo>
                  <a:cubicBezTo>
                    <a:pt x="20138" y="16615"/>
                    <a:pt x="20226" y="16465"/>
                    <a:pt x="20323" y="16316"/>
                  </a:cubicBezTo>
                  <a:cubicBezTo>
                    <a:pt x="20412" y="16137"/>
                    <a:pt x="20508" y="15931"/>
                    <a:pt x="20597" y="15724"/>
                  </a:cubicBezTo>
                  <a:cubicBezTo>
                    <a:pt x="20693" y="15518"/>
                    <a:pt x="20812" y="15340"/>
                    <a:pt x="20812" y="15134"/>
                  </a:cubicBezTo>
                  <a:cubicBezTo>
                    <a:pt x="20812" y="15105"/>
                    <a:pt x="20841" y="15069"/>
                    <a:pt x="20841" y="15040"/>
                  </a:cubicBezTo>
                  <a:cubicBezTo>
                    <a:pt x="20968" y="14806"/>
                    <a:pt x="21094" y="14535"/>
                    <a:pt x="21153" y="14272"/>
                  </a:cubicBezTo>
                  <a:cubicBezTo>
                    <a:pt x="21182" y="14122"/>
                    <a:pt x="21249" y="13973"/>
                    <a:pt x="21279" y="13823"/>
                  </a:cubicBezTo>
                  <a:cubicBezTo>
                    <a:pt x="21308" y="13709"/>
                    <a:pt x="21397" y="13588"/>
                    <a:pt x="21367" y="13467"/>
                  </a:cubicBezTo>
                  <a:lnTo>
                    <a:pt x="21367" y="13410"/>
                  </a:lnTo>
                  <a:cubicBezTo>
                    <a:pt x="21434" y="13289"/>
                    <a:pt x="21434" y="13175"/>
                    <a:pt x="21464" y="13025"/>
                  </a:cubicBezTo>
                  <a:cubicBezTo>
                    <a:pt x="21464" y="12819"/>
                    <a:pt x="21493" y="12612"/>
                    <a:pt x="21523" y="12398"/>
                  </a:cubicBezTo>
                  <a:cubicBezTo>
                    <a:pt x="21553" y="12257"/>
                    <a:pt x="21582" y="12078"/>
                    <a:pt x="21582" y="11900"/>
                  </a:cubicBezTo>
                  <a:lnTo>
                    <a:pt x="21582" y="10618"/>
                  </a:lnTo>
                  <a:cubicBezTo>
                    <a:pt x="21582" y="10533"/>
                    <a:pt x="21553" y="10440"/>
                    <a:pt x="21553" y="10326"/>
                  </a:cubicBezTo>
                  <a:cubicBezTo>
                    <a:pt x="21523" y="10205"/>
                    <a:pt x="21464" y="10055"/>
                    <a:pt x="21493" y="9906"/>
                  </a:cubicBezTo>
                  <a:cubicBezTo>
                    <a:pt x="21523" y="9821"/>
                    <a:pt x="21464" y="9700"/>
                    <a:pt x="21464" y="9614"/>
                  </a:cubicBezTo>
                  <a:cubicBezTo>
                    <a:pt x="21397" y="9407"/>
                    <a:pt x="21367" y="9194"/>
                    <a:pt x="21337" y="8987"/>
                  </a:cubicBezTo>
                  <a:cubicBezTo>
                    <a:pt x="21279" y="8809"/>
                    <a:pt x="21249" y="8603"/>
                    <a:pt x="21153" y="8425"/>
                  </a:cubicBezTo>
                  <a:cubicBezTo>
                    <a:pt x="21123" y="8275"/>
                    <a:pt x="21064" y="8126"/>
                    <a:pt x="21026" y="7947"/>
                  </a:cubicBezTo>
                  <a:lnTo>
                    <a:pt x="21026" y="7919"/>
                  </a:lnTo>
                  <a:cubicBezTo>
                    <a:pt x="20968" y="7712"/>
                    <a:pt x="20878" y="7506"/>
                    <a:pt x="20812" y="7271"/>
                  </a:cubicBezTo>
                  <a:cubicBezTo>
                    <a:pt x="20782" y="7178"/>
                    <a:pt x="20723" y="7058"/>
                    <a:pt x="20693" y="6972"/>
                  </a:cubicBezTo>
                  <a:cubicBezTo>
                    <a:pt x="20657" y="6915"/>
                    <a:pt x="20597" y="6851"/>
                    <a:pt x="20567" y="6765"/>
                  </a:cubicBezTo>
                  <a:cubicBezTo>
                    <a:pt x="20442" y="6495"/>
                    <a:pt x="20323" y="6231"/>
                    <a:pt x="20197" y="5989"/>
                  </a:cubicBezTo>
                  <a:cubicBezTo>
                    <a:pt x="20167" y="5903"/>
                    <a:pt x="20101" y="5847"/>
                    <a:pt x="20071" y="5783"/>
                  </a:cubicBezTo>
                  <a:cubicBezTo>
                    <a:pt x="19953" y="5604"/>
                    <a:pt x="19856" y="5427"/>
                    <a:pt x="19730" y="5249"/>
                  </a:cubicBezTo>
                  <a:cubicBezTo>
                    <a:pt x="19612" y="5042"/>
                    <a:pt x="19456" y="4864"/>
                    <a:pt x="19331" y="4686"/>
                  </a:cubicBezTo>
                  <a:cubicBezTo>
                    <a:pt x="19212" y="4508"/>
                    <a:pt x="19056" y="4330"/>
                    <a:pt x="18930" y="4152"/>
                  </a:cubicBezTo>
                  <a:cubicBezTo>
                    <a:pt x="18842" y="4031"/>
                    <a:pt x="18716" y="3917"/>
                    <a:pt x="18619" y="3796"/>
                  </a:cubicBezTo>
                  <a:cubicBezTo>
                    <a:pt x="18589" y="3739"/>
                    <a:pt x="18531" y="3674"/>
                    <a:pt x="18471" y="3618"/>
                  </a:cubicBezTo>
                  <a:cubicBezTo>
                    <a:pt x="18249" y="3411"/>
                    <a:pt x="18005" y="3205"/>
                    <a:pt x="17760" y="2998"/>
                  </a:cubicBezTo>
                  <a:cubicBezTo>
                    <a:pt x="17634" y="2877"/>
                    <a:pt x="17508" y="2756"/>
                    <a:pt x="17390" y="2642"/>
                  </a:cubicBezTo>
                  <a:cubicBezTo>
                    <a:pt x="17205" y="2521"/>
                    <a:pt x="17019" y="2400"/>
                    <a:pt x="16864" y="2250"/>
                  </a:cubicBezTo>
                  <a:cubicBezTo>
                    <a:pt x="16553" y="2015"/>
                    <a:pt x="16249" y="1809"/>
                    <a:pt x="15938" y="1602"/>
                  </a:cubicBezTo>
                  <a:cubicBezTo>
                    <a:pt x="15538" y="1331"/>
                    <a:pt x="15041" y="1154"/>
                    <a:pt x="14612" y="947"/>
                  </a:cubicBezTo>
                  <a:cubicBezTo>
                    <a:pt x="14360" y="826"/>
                    <a:pt x="14145" y="741"/>
                    <a:pt x="13901" y="648"/>
                  </a:cubicBezTo>
                  <a:cubicBezTo>
                    <a:pt x="13715" y="591"/>
                    <a:pt x="13560" y="505"/>
                    <a:pt x="13345" y="442"/>
                  </a:cubicBezTo>
                  <a:cubicBezTo>
                    <a:pt x="12945" y="356"/>
                    <a:pt x="12545" y="292"/>
                    <a:pt x="12138" y="149"/>
                  </a:cubicBezTo>
                  <a:cubicBezTo>
                    <a:pt x="12078" y="114"/>
                    <a:pt x="12020" y="114"/>
                    <a:pt x="11952" y="114"/>
                  </a:cubicBezTo>
                  <a:cubicBezTo>
                    <a:pt x="11619" y="114"/>
                    <a:pt x="11278" y="85"/>
                    <a:pt x="10967" y="0"/>
                  </a:cubicBezTo>
                  <a:lnTo>
                    <a:pt x="10753" y="0"/>
                  </a:lnTo>
                  <a:cubicBezTo>
                    <a:pt x="10656" y="0"/>
                    <a:pt x="10568" y="29"/>
                    <a:pt x="10442" y="29"/>
                  </a:cubicBezTo>
                  <a:cubicBezTo>
                    <a:pt x="10286" y="29"/>
                    <a:pt x="10138" y="0"/>
                    <a:pt x="9982" y="0"/>
                  </a:cubicBezTo>
                  <a:cubicBezTo>
                    <a:pt x="9878" y="0"/>
                    <a:pt x="9761" y="12"/>
                    <a:pt x="9649" y="12"/>
                  </a:cubicBezTo>
                  <a:cubicBezTo>
                    <a:pt x="9593" y="12"/>
                    <a:pt x="9538" y="10"/>
                    <a:pt x="9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6" name="Google Shape;752;p3"/>
            <p:cNvSpPr/>
            <p:nvPr/>
          </p:nvSpPr>
          <p:spPr>
            <a:xfrm>
              <a:off x="81302" y="95897"/>
              <a:ext cx="806708" cy="836579"/>
            </a:xfrm>
            <a:custGeom>
              <a:avLst/>
              <a:gdLst/>
              <a:ahLst/>
              <a:cxnLst>
                <a:cxn ang="0">
                  <a:pos x="wd2" y="hd2"/>
                </a:cxn>
                <a:cxn ang="5400000">
                  <a:pos x="wd2" y="hd2"/>
                </a:cxn>
                <a:cxn ang="10800000">
                  <a:pos x="wd2" y="hd2"/>
                </a:cxn>
                <a:cxn ang="16200000">
                  <a:pos x="wd2" y="hd2"/>
                </a:cxn>
              </a:cxnLst>
              <a:rect l="0" t="0" r="r" b="b"/>
              <a:pathLst>
                <a:path w="21573" h="21600" extrusionOk="0">
                  <a:moveTo>
                    <a:pt x="9729" y="418"/>
                  </a:moveTo>
                  <a:cubicBezTo>
                    <a:pt x="9837" y="418"/>
                    <a:pt x="9954" y="418"/>
                    <a:pt x="10027" y="452"/>
                  </a:cubicBezTo>
                  <a:cubicBezTo>
                    <a:pt x="10323" y="452"/>
                    <a:pt x="10629" y="487"/>
                    <a:pt x="10890" y="487"/>
                  </a:cubicBezTo>
                  <a:cubicBezTo>
                    <a:pt x="10959" y="478"/>
                    <a:pt x="11027" y="473"/>
                    <a:pt x="11095" y="473"/>
                  </a:cubicBezTo>
                  <a:cubicBezTo>
                    <a:pt x="11286" y="473"/>
                    <a:pt x="11471" y="507"/>
                    <a:pt x="11637" y="565"/>
                  </a:cubicBezTo>
                  <a:cubicBezTo>
                    <a:pt x="11943" y="635"/>
                    <a:pt x="12204" y="704"/>
                    <a:pt x="12501" y="748"/>
                  </a:cubicBezTo>
                  <a:cubicBezTo>
                    <a:pt x="12618" y="748"/>
                    <a:pt x="12690" y="818"/>
                    <a:pt x="12798" y="818"/>
                  </a:cubicBezTo>
                  <a:cubicBezTo>
                    <a:pt x="12921" y="845"/>
                    <a:pt x="13022" y="896"/>
                    <a:pt x="13151" y="896"/>
                  </a:cubicBezTo>
                  <a:cubicBezTo>
                    <a:pt x="13181" y="896"/>
                    <a:pt x="13214" y="893"/>
                    <a:pt x="13248" y="887"/>
                  </a:cubicBezTo>
                  <a:cubicBezTo>
                    <a:pt x="13329" y="887"/>
                    <a:pt x="13437" y="922"/>
                    <a:pt x="13518" y="965"/>
                  </a:cubicBezTo>
                  <a:cubicBezTo>
                    <a:pt x="13779" y="1104"/>
                    <a:pt x="14040" y="1216"/>
                    <a:pt x="14301" y="1286"/>
                  </a:cubicBezTo>
                  <a:cubicBezTo>
                    <a:pt x="14454" y="1355"/>
                    <a:pt x="14562" y="1468"/>
                    <a:pt x="14715" y="1503"/>
                  </a:cubicBezTo>
                  <a:cubicBezTo>
                    <a:pt x="15129" y="1651"/>
                    <a:pt x="15462" y="1868"/>
                    <a:pt x="15803" y="2051"/>
                  </a:cubicBezTo>
                  <a:cubicBezTo>
                    <a:pt x="15912" y="2120"/>
                    <a:pt x="16029" y="2225"/>
                    <a:pt x="16137" y="2303"/>
                  </a:cubicBezTo>
                  <a:cubicBezTo>
                    <a:pt x="16173" y="2338"/>
                    <a:pt x="16218" y="2373"/>
                    <a:pt x="16254" y="2373"/>
                  </a:cubicBezTo>
                  <a:cubicBezTo>
                    <a:pt x="16515" y="2486"/>
                    <a:pt x="16704" y="2703"/>
                    <a:pt x="16929" y="2877"/>
                  </a:cubicBezTo>
                  <a:cubicBezTo>
                    <a:pt x="17190" y="3094"/>
                    <a:pt x="17487" y="3311"/>
                    <a:pt x="17748" y="3528"/>
                  </a:cubicBezTo>
                  <a:cubicBezTo>
                    <a:pt x="17901" y="3710"/>
                    <a:pt x="18090" y="3858"/>
                    <a:pt x="18243" y="4041"/>
                  </a:cubicBezTo>
                  <a:cubicBezTo>
                    <a:pt x="18423" y="4223"/>
                    <a:pt x="18540" y="4440"/>
                    <a:pt x="18729" y="4614"/>
                  </a:cubicBezTo>
                  <a:cubicBezTo>
                    <a:pt x="18873" y="4797"/>
                    <a:pt x="19026" y="4945"/>
                    <a:pt x="19098" y="5127"/>
                  </a:cubicBezTo>
                  <a:cubicBezTo>
                    <a:pt x="19178" y="5266"/>
                    <a:pt x="19251" y="5379"/>
                    <a:pt x="19322" y="5527"/>
                  </a:cubicBezTo>
                  <a:cubicBezTo>
                    <a:pt x="19439" y="5701"/>
                    <a:pt x="19593" y="5848"/>
                    <a:pt x="19701" y="6030"/>
                  </a:cubicBezTo>
                  <a:cubicBezTo>
                    <a:pt x="19773" y="6178"/>
                    <a:pt x="19853" y="6317"/>
                    <a:pt x="19926" y="6465"/>
                  </a:cubicBezTo>
                  <a:cubicBezTo>
                    <a:pt x="19997" y="6613"/>
                    <a:pt x="20079" y="6787"/>
                    <a:pt x="20114" y="6934"/>
                  </a:cubicBezTo>
                  <a:cubicBezTo>
                    <a:pt x="20223" y="7152"/>
                    <a:pt x="20340" y="7334"/>
                    <a:pt x="20411" y="7552"/>
                  </a:cubicBezTo>
                  <a:cubicBezTo>
                    <a:pt x="20448" y="7656"/>
                    <a:pt x="20493" y="7769"/>
                    <a:pt x="20493" y="7838"/>
                  </a:cubicBezTo>
                  <a:lnTo>
                    <a:pt x="20826" y="8820"/>
                  </a:lnTo>
                  <a:cubicBezTo>
                    <a:pt x="20862" y="8924"/>
                    <a:pt x="20862" y="9037"/>
                    <a:pt x="20898" y="9141"/>
                  </a:cubicBezTo>
                  <a:cubicBezTo>
                    <a:pt x="20943" y="9254"/>
                    <a:pt x="20943" y="9394"/>
                    <a:pt x="20979" y="9507"/>
                  </a:cubicBezTo>
                  <a:cubicBezTo>
                    <a:pt x="21015" y="9724"/>
                    <a:pt x="21015" y="9941"/>
                    <a:pt x="21051" y="10124"/>
                  </a:cubicBezTo>
                  <a:cubicBezTo>
                    <a:pt x="21123" y="10445"/>
                    <a:pt x="21123" y="10775"/>
                    <a:pt x="21123" y="11096"/>
                  </a:cubicBezTo>
                  <a:cubicBezTo>
                    <a:pt x="21123" y="11244"/>
                    <a:pt x="21168" y="11392"/>
                    <a:pt x="21168" y="11531"/>
                  </a:cubicBezTo>
                  <a:cubicBezTo>
                    <a:pt x="21168" y="11748"/>
                    <a:pt x="21123" y="11966"/>
                    <a:pt x="21123" y="12183"/>
                  </a:cubicBezTo>
                  <a:cubicBezTo>
                    <a:pt x="21086" y="12331"/>
                    <a:pt x="21051" y="12513"/>
                    <a:pt x="21051" y="12652"/>
                  </a:cubicBezTo>
                  <a:cubicBezTo>
                    <a:pt x="21123" y="12982"/>
                    <a:pt x="20943" y="13303"/>
                    <a:pt x="20898" y="13634"/>
                  </a:cubicBezTo>
                  <a:cubicBezTo>
                    <a:pt x="20862" y="14034"/>
                    <a:pt x="20754" y="14433"/>
                    <a:pt x="20601" y="14825"/>
                  </a:cubicBezTo>
                  <a:cubicBezTo>
                    <a:pt x="20448" y="15155"/>
                    <a:pt x="20304" y="15476"/>
                    <a:pt x="20187" y="15806"/>
                  </a:cubicBezTo>
                  <a:cubicBezTo>
                    <a:pt x="19962" y="16275"/>
                    <a:pt x="19701" y="16710"/>
                    <a:pt x="19404" y="17145"/>
                  </a:cubicBezTo>
                  <a:cubicBezTo>
                    <a:pt x="19143" y="17475"/>
                    <a:pt x="18873" y="17796"/>
                    <a:pt x="18612" y="18083"/>
                  </a:cubicBezTo>
                  <a:cubicBezTo>
                    <a:pt x="18468" y="18265"/>
                    <a:pt x="18279" y="18413"/>
                    <a:pt x="18126" y="18595"/>
                  </a:cubicBezTo>
                  <a:cubicBezTo>
                    <a:pt x="17972" y="18734"/>
                    <a:pt x="17828" y="18882"/>
                    <a:pt x="17640" y="19030"/>
                  </a:cubicBezTo>
                  <a:cubicBezTo>
                    <a:pt x="17568" y="19100"/>
                    <a:pt x="17487" y="19134"/>
                    <a:pt x="17379" y="19213"/>
                  </a:cubicBezTo>
                  <a:cubicBezTo>
                    <a:pt x="17262" y="19386"/>
                    <a:pt x="17036" y="19534"/>
                    <a:pt x="16812" y="19647"/>
                  </a:cubicBezTo>
                  <a:cubicBezTo>
                    <a:pt x="16551" y="19752"/>
                    <a:pt x="16290" y="19899"/>
                    <a:pt x="16029" y="20081"/>
                  </a:cubicBezTo>
                  <a:cubicBezTo>
                    <a:pt x="15912" y="20150"/>
                    <a:pt x="15803" y="20185"/>
                    <a:pt x="15651" y="20255"/>
                  </a:cubicBezTo>
                  <a:cubicBezTo>
                    <a:pt x="15579" y="20333"/>
                    <a:pt x="15498" y="20368"/>
                    <a:pt x="15390" y="20403"/>
                  </a:cubicBezTo>
                  <a:cubicBezTo>
                    <a:pt x="15165" y="20472"/>
                    <a:pt x="14976" y="20550"/>
                    <a:pt x="14751" y="20620"/>
                  </a:cubicBezTo>
                  <a:cubicBezTo>
                    <a:pt x="14562" y="20689"/>
                    <a:pt x="14373" y="20768"/>
                    <a:pt x="14229" y="20837"/>
                  </a:cubicBezTo>
                  <a:cubicBezTo>
                    <a:pt x="14004" y="20907"/>
                    <a:pt x="13779" y="20950"/>
                    <a:pt x="13554" y="20985"/>
                  </a:cubicBezTo>
                  <a:cubicBezTo>
                    <a:pt x="13437" y="20985"/>
                    <a:pt x="13293" y="21020"/>
                    <a:pt x="13176" y="21055"/>
                  </a:cubicBezTo>
                  <a:cubicBezTo>
                    <a:pt x="12843" y="21168"/>
                    <a:pt x="12501" y="21202"/>
                    <a:pt x="12168" y="21202"/>
                  </a:cubicBezTo>
                  <a:cubicBezTo>
                    <a:pt x="11754" y="21202"/>
                    <a:pt x="11377" y="21237"/>
                    <a:pt x="10962" y="21237"/>
                  </a:cubicBezTo>
                  <a:cubicBezTo>
                    <a:pt x="10818" y="21237"/>
                    <a:pt x="10665" y="21202"/>
                    <a:pt x="10548" y="21202"/>
                  </a:cubicBezTo>
                  <a:cubicBezTo>
                    <a:pt x="10368" y="21168"/>
                    <a:pt x="10179" y="21168"/>
                    <a:pt x="9990" y="21124"/>
                  </a:cubicBezTo>
                  <a:cubicBezTo>
                    <a:pt x="9801" y="21089"/>
                    <a:pt x="9612" y="21055"/>
                    <a:pt x="9468" y="21020"/>
                  </a:cubicBezTo>
                  <a:cubicBezTo>
                    <a:pt x="9315" y="21020"/>
                    <a:pt x="9162" y="20985"/>
                    <a:pt x="9018" y="20950"/>
                  </a:cubicBezTo>
                  <a:cubicBezTo>
                    <a:pt x="8793" y="20907"/>
                    <a:pt x="8568" y="20837"/>
                    <a:pt x="8343" y="20768"/>
                  </a:cubicBezTo>
                  <a:cubicBezTo>
                    <a:pt x="7893" y="20689"/>
                    <a:pt x="7479" y="20472"/>
                    <a:pt x="7066" y="20298"/>
                  </a:cubicBezTo>
                  <a:cubicBezTo>
                    <a:pt x="6804" y="20185"/>
                    <a:pt x="6543" y="20037"/>
                    <a:pt x="6274" y="19899"/>
                  </a:cubicBezTo>
                  <a:cubicBezTo>
                    <a:pt x="6201" y="19864"/>
                    <a:pt x="6129" y="19864"/>
                    <a:pt x="6048" y="19786"/>
                  </a:cubicBezTo>
                  <a:cubicBezTo>
                    <a:pt x="5751" y="19647"/>
                    <a:pt x="5455" y="19465"/>
                    <a:pt x="5148" y="19247"/>
                  </a:cubicBezTo>
                  <a:cubicBezTo>
                    <a:pt x="4924" y="19100"/>
                    <a:pt x="4743" y="18952"/>
                    <a:pt x="4518" y="18778"/>
                  </a:cubicBezTo>
                  <a:cubicBezTo>
                    <a:pt x="4366" y="18700"/>
                    <a:pt x="4249" y="18595"/>
                    <a:pt x="4105" y="18482"/>
                  </a:cubicBezTo>
                  <a:cubicBezTo>
                    <a:pt x="3915" y="18300"/>
                    <a:pt x="3726" y="18126"/>
                    <a:pt x="3537" y="17943"/>
                  </a:cubicBezTo>
                  <a:cubicBezTo>
                    <a:pt x="3123" y="17509"/>
                    <a:pt x="2718" y="17075"/>
                    <a:pt x="2377" y="16606"/>
                  </a:cubicBezTo>
                  <a:cubicBezTo>
                    <a:pt x="2151" y="16310"/>
                    <a:pt x="1963" y="16023"/>
                    <a:pt x="1819" y="15736"/>
                  </a:cubicBezTo>
                  <a:cubicBezTo>
                    <a:pt x="1702" y="15623"/>
                    <a:pt x="1666" y="15476"/>
                    <a:pt x="1593" y="15337"/>
                  </a:cubicBezTo>
                  <a:cubicBezTo>
                    <a:pt x="1512" y="15224"/>
                    <a:pt x="1476" y="15120"/>
                    <a:pt x="1405" y="15007"/>
                  </a:cubicBezTo>
                  <a:cubicBezTo>
                    <a:pt x="1215" y="14790"/>
                    <a:pt x="1179" y="14538"/>
                    <a:pt x="1062" y="14286"/>
                  </a:cubicBezTo>
                  <a:cubicBezTo>
                    <a:pt x="1062" y="14251"/>
                    <a:pt x="1027" y="14216"/>
                    <a:pt x="1027" y="14173"/>
                  </a:cubicBezTo>
                  <a:cubicBezTo>
                    <a:pt x="874" y="13921"/>
                    <a:pt x="801" y="13634"/>
                    <a:pt x="693" y="13347"/>
                  </a:cubicBezTo>
                  <a:cubicBezTo>
                    <a:pt x="648" y="13234"/>
                    <a:pt x="648" y="13129"/>
                    <a:pt x="613" y="12982"/>
                  </a:cubicBezTo>
                  <a:cubicBezTo>
                    <a:pt x="577" y="12731"/>
                    <a:pt x="469" y="12479"/>
                    <a:pt x="423" y="12218"/>
                  </a:cubicBezTo>
                  <a:cubicBezTo>
                    <a:pt x="387" y="12044"/>
                    <a:pt x="387" y="11827"/>
                    <a:pt x="352" y="11644"/>
                  </a:cubicBezTo>
                  <a:cubicBezTo>
                    <a:pt x="316" y="11392"/>
                    <a:pt x="279" y="11175"/>
                    <a:pt x="243" y="10914"/>
                  </a:cubicBezTo>
                  <a:lnTo>
                    <a:pt x="243" y="10775"/>
                  </a:lnTo>
                  <a:cubicBezTo>
                    <a:pt x="243" y="10410"/>
                    <a:pt x="243" y="10011"/>
                    <a:pt x="279" y="9611"/>
                  </a:cubicBezTo>
                  <a:cubicBezTo>
                    <a:pt x="279" y="9289"/>
                    <a:pt x="279" y="9002"/>
                    <a:pt x="352" y="8672"/>
                  </a:cubicBezTo>
                  <a:cubicBezTo>
                    <a:pt x="423" y="8350"/>
                    <a:pt x="504" y="8021"/>
                    <a:pt x="540" y="7734"/>
                  </a:cubicBezTo>
                  <a:cubicBezTo>
                    <a:pt x="577" y="7369"/>
                    <a:pt x="765" y="7082"/>
                    <a:pt x="837" y="6787"/>
                  </a:cubicBezTo>
                  <a:cubicBezTo>
                    <a:pt x="991" y="6352"/>
                    <a:pt x="1215" y="5961"/>
                    <a:pt x="1368" y="5527"/>
                  </a:cubicBezTo>
                  <a:cubicBezTo>
                    <a:pt x="1476" y="5310"/>
                    <a:pt x="1593" y="5092"/>
                    <a:pt x="1773" y="4910"/>
                  </a:cubicBezTo>
                  <a:cubicBezTo>
                    <a:pt x="1927" y="4693"/>
                    <a:pt x="2043" y="4510"/>
                    <a:pt x="2151" y="4293"/>
                  </a:cubicBezTo>
                  <a:cubicBezTo>
                    <a:pt x="2224" y="4180"/>
                    <a:pt x="2304" y="4110"/>
                    <a:pt x="2377" y="4041"/>
                  </a:cubicBezTo>
                  <a:cubicBezTo>
                    <a:pt x="2529" y="3858"/>
                    <a:pt x="2673" y="3676"/>
                    <a:pt x="2826" y="3493"/>
                  </a:cubicBezTo>
                  <a:cubicBezTo>
                    <a:pt x="2979" y="3355"/>
                    <a:pt x="3168" y="3242"/>
                    <a:pt x="3313" y="3094"/>
                  </a:cubicBezTo>
                  <a:cubicBezTo>
                    <a:pt x="3465" y="2955"/>
                    <a:pt x="3654" y="2772"/>
                    <a:pt x="3843" y="2625"/>
                  </a:cubicBezTo>
                  <a:cubicBezTo>
                    <a:pt x="4068" y="2407"/>
                    <a:pt x="4293" y="2268"/>
                    <a:pt x="4554" y="2120"/>
                  </a:cubicBezTo>
                  <a:cubicBezTo>
                    <a:pt x="4627" y="2086"/>
                    <a:pt x="4663" y="2007"/>
                    <a:pt x="4743" y="1973"/>
                  </a:cubicBezTo>
                  <a:cubicBezTo>
                    <a:pt x="4887" y="1868"/>
                    <a:pt x="5041" y="1755"/>
                    <a:pt x="5229" y="1686"/>
                  </a:cubicBezTo>
                  <a:cubicBezTo>
                    <a:pt x="5338" y="1686"/>
                    <a:pt x="5418" y="1573"/>
                    <a:pt x="5490" y="1538"/>
                  </a:cubicBezTo>
                  <a:cubicBezTo>
                    <a:pt x="5599" y="1468"/>
                    <a:pt x="5679" y="1434"/>
                    <a:pt x="5751" y="1399"/>
                  </a:cubicBezTo>
                  <a:cubicBezTo>
                    <a:pt x="5940" y="1321"/>
                    <a:pt x="6093" y="1251"/>
                    <a:pt x="6274" y="1138"/>
                  </a:cubicBezTo>
                  <a:cubicBezTo>
                    <a:pt x="6426" y="1069"/>
                    <a:pt x="6543" y="1035"/>
                    <a:pt x="6687" y="1000"/>
                  </a:cubicBezTo>
                  <a:cubicBezTo>
                    <a:pt x="6949" y="922"/>
                    <a:pt x="7218" y="852"/>
                    <a:pt x="7443" y="783"/>
                  </a:cubicBezTo>
                  <a:cubicBezTo>
                    <a:pt x="7704" y="704"/>
                    <a:pt x="7929" y="635"/>
                    <a:pt x="8190" y="635"/>
                  </a:cubicBezTo>
                  <a:cubicBezTo>
                    <a:pt x="8379" y="635"/>
                    <a:pt x="8604" y="635"/>
                    <a:pt x="8793" y="565"/>
                  </a:cubicBezTo>
                  <a:cubicBezTo>
                    <a:pt x="8901" y="487"/>
                    <a:pt x="9054" y="487"/>
                    <a:pt x="9162" y="487"/>
                  </a:cubicBezTo>
                  <a:cubicBezTo>
                    <a:pt x="9352" y="452"/>
                    <a:pt x="9540" y="418"/>
                    <a:pt x="9729" y="418"/>
                  </a:cubicBezTo>
                  <a:close/>
                  <a:moveTo>
                    <a:pt x="10463" y="0"/>
                  </a:moveTo>
                  <a:cubicBezTo>
                    <a:pt x="10325" y="0"/>
                    <a:pt x="10193" y="18"/>
                    <a:pt x="10062" y="53"/>
                  </a:cubicBezTo>
                  <a:cubicBezTo>
                    <a:pt x="9990" y="53"/>
                    <a:pt x="9954" y="18"/>
                    <a:pt x="9873" y="18"/>
                  </a:cubicBezTo>
                  <a:lnTo>
                    <a:pt x="9279" y="18"/>
                  </a:lnTo>
                  <a:cubicBezTo>
                    <a:pt x="9018" y="53"/>
                    <a:pt x="8712" y="131"/>
                    <a:pt x="8416" y="166"/>
                  </a:cubicBezTo>
                  <a:cubicBezTo>
                    <a:pt x="8226" y="200"/>
                    <a:pt x="8073" y="200"/>
                    <a:pt x="7893" y="235"/>
                  </a:cubicBezTo>
                  <a:cubicBezTo>
                    <a:pt x="7812" y="235"/>
                    <a:pt x="7704" y="348"/>
                    <a:pt x="7624" y="348"/>
                  </a:cubicBezTo>
                  <a:cubicBezTo>
                    <a:pt x="7362" y="348"/>
                    <a:pt x="7137" y="452"/>
                    <a:pt x="6876" y="487"/>
                  </a:cubicBezTo>
                  <a:cubicBezTo>
                    <a:pt x="6804" y="531"/>
                    <a:pt x="6687" y="531"/>
                    <a:pt x="6579" y="565"/>
                  </a:cubicBezTo>
                  <a:cubicBezTo>
                    <a:pt x="6426" y="635"/>
                    <a:pt x="6318" y="704"/>
                    <a:pt x="6165" y="748"/>
                  </a:cubicBezTo>
                  <a:cubicBezTo>
                    <a:pt x="5751" y="965"/>
                    <a:pt x="5302" y="1182"/>
                    <a:pt x="4887" y="1399"/>
                  </a:cubicBezTo>
                  <a:cubicBezTo>
                    <a:pt x="4590" y="1573"/>
                    <a:pt x="4293" y="1721"/>
                    <a:pt x="4023" y="1973"/>
                  </a:cubicBezTo>
                  <a:cubicBezTo>
                    <a:pt x="3879" y="2155"/>
                    <a:pt x="3618" y="2268"/>
                    <a:pt x="3465" y="2442"/>
                  </a:cubicBezTo>
                  <a:cubicBezTo>
                    <a:pt x="3204" y="2738"/>
                    <a:pt x="2899" y="3025"/>
                    <a:pt x="2602" y="3311"/>
                  </a:cubicBezTo>
                  <a:cubicBezTo>
                    <a:pt x="2494" y="3424"/>
                    <a:pt x="2412" y="3571"/>
                    <a:pt x="2304" y="3676"/>
                  </a:cubicBezTo>
                  <a:cubicBezTo>
                    <a:pt x="1998" y="3928"/>
                    <a:pt x="1819" y="4258"/>
                    <a:pt x="1593" y="4580"/>
                  </a:cubicBezTo>
                  <a:cubicBezTo>
                    <a:pt x="1405" y="4832"/>
                    <a:pt x="1252" y="5127"/>
                    <a:pt x="1098" y="5379"/>
                  </a:cubicBezTo>
                  <a:cubicBezTo>
                    <a:pt x="1027" y="5562"/>
                    <a:pt x="954" y="5744"/>
                    <a:pt x="874" y="5917"/>
                  </a:cubicBezTo>
                  <a:cubicBezTo>
                    <a:pt x="765" y="6213"/>
                    <a:pt x="648" y="6465"/>
                    <a:pt x="577" y="6717"/>
                  </a:cubicBezTo>
                  <a:cubicBezTo>
                    <a:pt x="504" y="6865"/>
                    <a:pt x="504" y="7004"/>
                    <a:pt x="423" y="7117"/>
                  </a:cubicBezTo>
                  <a:cubicBezTo>
                    <a:pt x="352" y="7299"/>
                    <a:pt x="316" y="7439"/>
                    <a:pt x="279" y="7621"/>
                  </a:cubicBezTo>
                  <a:cubicBezTo>
                    <a:pt x="199" y="8090"/>
                    <a:pt x="90" y="8602"/>
                    <a:pt x="18" y="9072"/>
                  </a:cubicBezTo>
                  <a:lnTo>
                    <a:pt x="18" y="9906"/>
                  </a:lnTo>
                  <a:cubicBezTo>
                    <a:pt x="-27" y="10480"/>
                    <a:pt x="18" y="11062"/>
                    <a:pt x="90" y="11609"/>
                  </a:cubicBezTo>
                  <a:cubicBezTo>
                    <a:pt x="126" y="11931"/>
                    <a:pt x="162" y="12218"/>
                    <a:pt x="243" y="12513"/>
                  </a:cubicBezTo>
                  <a:cubicBezTo>
                    <a:pt x="279" y="12652"/>
                    <a:pt x="352" y="12800"/>
                    <a:pt x="387" y="12947"/>
                  </a:cubicBezTo>
                  <a:cubicBezTo>
                    <a:pt x="423" y="13164"/>
                    <a:pt x="423" y="13416"/>
                    <a:pt x="469" y="13599"/>
                  </a:cubicBezTo>
                  <a:cubicBezTo>
                    <a:pt x="577" y="13781"/>
                    <a:pt x="730" y="13921"/>
                    <a:pt x="765" y="14103"/>
                  </a:cubicBezTo>
                  <a:cubicBezTo>
                    <a:pt x="874" y="14433"/>
                    <a:pt x="991" y="14790"/>
                    <a:pt x="1179" y="15085"/>
                  </a:cubicBezTo>
                  <a:cubicBezTo>
                    <a:pt x="1215" y="15120"/>
                    <a:pt x="1252" y="15155"/>
                    <a:pt x="1252" y="15189"/>
                  </a:cubicBezTo>
                  <a:cubicBezTo>
                    <a:pt x="1368" y="15589"/>
                    <a:pt x="1593" y="15954"/>
                    <a:pt x="1819" y="16310"/>
                  </a:cubicBezTo>
                  <a:cubicBezTo>
                    <a:pt x="2043" y="16606"/>
                    <a:pt x="2268" y="16927"/>
                    <a:pt x="2448" y="17214"/>
                  </a:cubicBezTo>
                  <a:cubicBezTo>
                    <a:pt x="2529" y="17292"/>
                    <a:pt x="2602" y="17327"/>
                    <a:pt x="2638" y="17362"/>
                  </a:cubicBezTo>
                  <a:cubicBezTo>
                    <a:pt x="2755" y="17544"/>
                    <a:pt x="2862" y="17691"/>
                    <a:pt x="3016" y="17830"/>
                  </a:cubicBezTo>
                  <a:cubicBezTo>
                    <a:pt x="3348" y="18161"/>
                    <a:pt x="3654" y="18448"/>
                    <a:pt x="3952" y="18734"/>
                  </a:cubicBezTo>
                  <a:cubicBezTo>
                    <a:pt x="4212" y="19030"/>
                    <a:pt x="4554" y="19213"/>
                    <a:pt x="4815" y="19430"/>
                  </a:cubicBezTo>
                  <a:cubicBezTo>
                    <a:pt x="4887" y="19499"/>
                    <a:pt x="5004" y="19534"/>
                    <a:pt x="5076" y="19569"/>
                  </a:cubicBezTo>
                  <a:cubicBezTo>
                    <a:pt x="5302" y="19752"/>
                    <a:pt x="5526" y="19899"/>
                    <a:pt x="5751" y="20037"/>
                  </a:cubicBezTo>
                  <a:cubicBezTo>
                    <a:pt x="6048" y="20185"/>
                    <a:pt x="6354" y="20333"/>
                    <a:pt x="6652" y="20472"/>
                  </a:cubicBezTo>
                  <a:cubicBezTo>
                    <a:pt x="6804" y="20550"/>
                    <a:pt x="6912" y="20620"/>
                    <a:pt x="7066" y="20655"/>
                  </a:cubicBezTo>
                  <a:cubicBezTo>
                    <a:pt x="7101" y="20689"/>
                    <a:pt x="7173" y="20733"/>
                    <a:pt x="7218" y="20733"/>
                  </a:cubicBezTo>
                  <a:cubicBezTo>
                    <a:pt x="7398" y="20802"/>
                    <a:pt x="7587" y="20872"/>
                    <a:pt x="7776" y="20950"/>
                  </a:cubicBezTo>
                  <a:cubicBezTo>
                    <a:pt x="7893" y="20985"/>
                    <a:pt x="8002" y="21020"/>
                    <a:pt x="8154" y="21055"/>
                  </a:cubicBezTo>
                  <a:cubicBezTo>
                    <a:pt x="8379" y="21124"/>
                    <a:pt x="8604" y="21237"/>
                    <a:pt x="8865" y="21237"/>
                  </a:cubicBezTo>
                  <a:cubicBezTo>
                    <a:pt x="9090" y="21272"/>
                    <a:pt x="9279" y="21385"/>
                    <a:pt x="9504" y="21420"/>
                  </a:cubicBezTo>
                  <a:cubicBezTo>
                    <a:pt x="9954" y="21489"/>
                    <a:pt x="10368" y="21559"/>
                    <a:pt x="10818" y="21559"/>
                  </a:cubicBezTo>
                  <a:lnTo>
                    <a:pt x="11079" y="21559"/>
                  </a:lnTo>
                  <a:cubicBezTo>
                    <a:pt x="11246" y="21580"/>
                    <a:pt x="11415" y="21600"/>
                    <a:pt x="11583" y="21600"/>
                  </a:cubicBezTo>
                  <a:cubicBezTo>
                    <a:pt x="11752" y="21600"/>
                    <a:pt x="11921" y="21580"/>
                    <a:pt x="12087" y="21524"/>
                  </a:cubicBezTo>
                  <a:lnTo>
                    <a:pt x="12312" y="21524"/>
                  </a:lnTo>
                  <a:cubicBezTo>
                    <a:pt x="12348" y="21524"/>
                    <a:pt x="12393" y="21559"/>
                    <a:pt x="12429" y="21559"/>
                  </a:cubicBezTo>
                  <a:cubicBezTo>
                    <a:pt x="12690" y="21524"/>
                    <a:pt x="12915" y="21454"/>
                    <a:pt x="13176" y="21420"/>
                  </a:cubicBezTo>
                  <a:cubicBezTo>
                    <a:pt x="13437" y="21385"/>
                    <a:pt x="13698" y="21307"/>
                    <a:pt x="13968" y="21272"/>
                  </a:cubicBezTo>
                  <a:cubicBezTo>
                    <a:pt x="14193" y="21237"/>
                    <a:pt x="14418" y="21124"/>
                    <a:pt x="14598" y="21089"/>
                  </a:cubicBezTo>
                  <a:cubicBezTo>
                    <a:pt x="14643" y="21089"/>
                    <a:pt x="14643" y="21055"/>
                    <a:pt x="14643" y="21055"/>
                  </a:cubicBezTo>
                  <a:cubicBezTo>
                    <a:pt x="14787" y="20985"/>
                    <a:pt x="14976" y="20907"/>
                    <a:pt x="15165" y="20872"/>
                  </a:cubicBezTo>
                  <a:cubicBezTo>
                    <a:pt x="15237" y="20872"/>
                    <a:pt x="15354" y="20837"/>
                    <a:pt x="15426" y="20802"/>
                  </a:cubicBezTo>
                  <a:cubicBezTo>
                    <a:pt x="15651" y="20689"/>
                    <a:pt x="15876" y="20550"/>
                    <a:pt x="16101" y="20437"/>
                  </a:cubicBezTo>
                  <a:cubicBezTo>
                    <a:pt x="16361" y="20298"/>
                    <a:pt x="16623" y="20150"/>
                    <a:pt x="16893" y="20003"/>
                  </a:cubicBezTo>
                  <a:cubicBezTo>
                    <a:pt x="17001" y="19933"/>
                    <a:pt x="17118" y="19864"/>
                    <a:pt x="17226" y="19786"/>
                  </a:cubicBezTo>
                  <a:cubicBezTo>
                    <a:pt x="17343" y="19717"/>
                    <a:pt x="17415" y="19647"/>
                    <a:pt x="17487" y="19569"/>
                  </a:cubicBezTo>
                  <a:cubicBezTo>
                    <a:pt x="17748" y="19386"/>
                    <a:pt x="18054" y="19247"/>
                    <a:pt x="18243" y="18952"/>
                  </a:cubicBezTo>
                  <a:cubicBezTo>
                    <a:pt x="18315" y="18882"/>
                    <a:pt x="18386" y="18813"/>
                    <a:pt x="18468" y="18778"/>
                  </a:cubicBezTo>
                  <a:cubicBezTo>
                    <a:pt x="18647" y="18630"/>
                    <a:pt x="18801" y="18482"/>
                    <a:pt x="18954" y="18300"/>
                  </a:cubicBezTo>
                  <a:cubicBezTo>
                    <a:pt x="19061" y="18126"/>
                    <a:pt x="19215" y="17978"/>
                    <a:pt x="19368" y="17796"/>
                  </a:cubicBezTo>
                  <a:cubicBezTo>
                    <a:pt x="19439" y="17691"/>
                    <a:pt x="19548" y="17613"/>
                    <a:pt x="19629" y="17475"/>
                  </a:cubicBezTo>
                  <a:cubicBezTo>
                    <a:pt x="19773" y="17258"/>
                    <a:pt x="19962" y="17075"/>
                    <a:pt x="20043" y="16823"/>
                  </a:cubicBezTo>
                  <a:cubicBezTo>
                    <a:pt x="20043" y="16823"/>
                    <a:pt x="20079" y="16823"/>
                    <a:pt x="20079" y="16780"/>
                  </a:cubicBezTo>
                  <a:cubicBezTo>
                    <a:pt x="20268" y="16527"/>
                    <a:pt x="20448" y="16310"/>
                    <a:pt x="20448" y="15989"/>
                  </a:cubicBezTo>
                  <a:cubicBezTo>
                    <a:pt x="20448" y="15989"/>
                    <a:pt x="20493" y="15954"/>
                    <a:pt x="20493" y="15910"/>
                  </a:cubicBezTo>
                  <a:cubicBezTo>
                    <a:pt x="20718" y="15623"/>
                    <a:pt x="20826" y="15302"/>
                    <a:pt x="20943" y="14938"/>
                  </a:cubicBezTo>
                  <a:cubicBezTo>
                    <a:pt x="20943" y="14868"/>
                    <a:pt x="20979" y="14790"/>
                    <a:pt x="21015" y="14720"/>
                  </a:cubicBezTo>
                  <a:cubicBezTo>
                    <a:pt x="21051" y="14607"/>
                    <a:pt x="21123" y="14503"/>
                    <a:pt x="21168" y="14390"/>
                  </a:cubicBezTo>
                  <a:cubicBezTo>
                    <a:pt x="21203" y="14173"/>
                    <a:pt x="21276" y="13999"/>
                    <a:pt x="21312" y="13781"/>
                  </a:cubicBezTo>
                  <a:cubicBezTo>
                    <a:pt x="21347" y="13634"/>
                    <a:pt x="21347" y="13486"/>
                    <a:pt x="21393" y="13347"/>
                  </a:cubicBezTo>
                  <a:cubicBezTo>
                    <a:pt x="21464" y="13234"/>
                    <a:pt x="21464" y="13129"/>
                    <a:pt x="21464" y="13016"/>
                  </a:cubicBezTo>
                  <a:cubicBezTo>
                    <a:pt x="21464" y="12912"/>
                    <a:pt x="21429" y="12765"/>
                    <a:pt x="21464" y="12652"/>
                  </a:cubicBezTo>
                  <a:cubicBezTo>
                    <a:pt x="21573" y="12331"/>
                    <a:pt x="21537" y="12000"/>
                    <a:pt x="21573" y="11679"/>
                  </a:cubicBezTo>
                  <a:cubicBezTo>
                    <a:pt x="21573" y="11496"/>
                    <a:pt x="21537" y="11314"/>
                    <a:pt x="21537" y="11131"/>
                  </a:cubicBezTo>
                  <a:cubicBezTo>
                    <a:pt x="21537" y="10992"/>
                    <a:pt x="21573" y="10844"/>
                    <a:pt x="21573" y="10696"/>
                  </a:cubicBezTo>
                  <a:lnTo>
                    <a:pt x="21573" y="10627"/>
                  </a:lnTo>
                  <a:cubicBezTo>
                    <a:pt x="21537" y="10523"/>
                    <a:pt x="21464" y="10376"/>
                    <a:pt x="21501" y="10228"/>
                  </a:cubicBezTo>
                  <a:cubicBezTo>
                    <a:pt x="21501" y="9976"/>
                    <a:pt x="21429" y="9759"/>
                    <a:pt x="21393" y="9541"/>
                  </a:cubicBezTo>
                  <a:cubicBezTo>
                    <a:pt x="21347" y="9289"/>
                    <a:pt x="21240" y="9107"/>
                    <a:pt x="21276" y="8855"/>
                  </a:cubicBezTo>
                  <a:cubicBezTo>
                    <a:pt x="21276" y="8785"/>
                    <a:pt x="21240" y="8707"/>
                    <a:pt x="21203" y="8637"/>
                  </a:cubicBezTo>
                  <a:cubicBezTo>
                    <a:pt x="21168" y="8524"/>
                    <a:pt x="21086" y="8455"/>
                    <a:pt x="21086" y="8350"/>
                  </a:cubicBezTo>
                  <a:cubicBezTo>
                    <a:pt x="21086" y="8134"/>
                    <a:pt x="20979" y="7951"/>
                    <a:pt x="20943" y="7769"/>
                  </a:cubicBezTo>
                  <a:cubicBezTo>
                    <a:pt x="20898" y="7734"/>
                    <a:pt x="20898" y="7699"/>
                    <a:pt x="20898" y="7621"/>
                  </a:cubicBezTo>
                  <a:cubicBezTo>
                    <a:pt x="20826" y="7439"/>
                    <a:pt x="20789" y="7265"/>
                    <a:pt x="20672" y="7117"/>
                  </a:cubicBezTo>
                  <a:cubicBezTo>
                    <a:pt x="20637" y="7004"/>
                    <a:pt x="20601" y="6900"/>
                    <a:pt x="20565" y="6830"/>
                  </a:cubicBezTo>
                  <a:cubicBezTo>
                    <a:pt x="20528" y="6752"/>
                    <a:pt x="20493" y="6682"/>
                    <a:pt x="20493" y="6613"/>
                  </a:cubicBezTo>
                  <a:cubicBezTo>
                    <a:pt x="20411" y="6395"/>
                    <a:pt x="20268" y="6213"/>
                    <a:pt x="20151" y="5996"/>
                  </a:cubicBezTo>
                  <a:cubicBezTo>
                    <a:pt x="20079" y="5883"/>
                    <a:pt x="20043" y="5744"/>
                    <a:pt x="19962" y="5631"/>
                  </a:cubicBezTo>
                  <a:cubicBezTo>
                    <a:pt x="19818" y="5379"/>
                    <a:pt x="19593" y="5162"/>
                    <a:pt x="19439" y="4910"/>
                  </a:cubicBezTo>
                  <a:cubicBezTo>
                    <a:pt x="19287" y="4614"/>
                    <a:pt x="19098" y="4397"/>
                    <a:pt x="18873" y="4180"/>
                  </a:cubicBezTo>
                  <a:cubicBezTo>
                    <a:pt x="18837" y="4145"/>
                    <a:pt x="18837" y="4110"/>
                    <a:pt x="18801" y="4110"/>
                  </a:cubicBezTo>
                  <a:cubicBezTo>
                    <a:pt x="18729" y="3928"/>
                    <a:pt x="18612" y="3789"/>
                    <a:pt x="18468" y="3676"/>
                  </a:cubicBezTo>
                  <a:cubicBezTo>
                    <a:pt x="18315" y="3528"/>
                    <a:pt x="18162" y="3355"/>
                    <a:pt x="17972" y="3207"/>
                  </a:cubicBezTo>
                  <a:cubicBezTo>
                    <a:pt x="17711" y="2990"/>
                    <a:pt x="17451" y="2738"/>
                    <a:pt x="17190" y="2486"/>
                  </a:cubicBezTo>
                  <a:cubicBezTo>
                    <a:pt x="17073" y="2407"/>
                    <a:pt x="16965" y="2338"/>
                    <a:pt x="16893" y="2268"/>
                  </a:cubicBezTo>
                  <a:cubicBezTo>
                    <a:pt x="16704" y="2155"/>
                    <a:pt x="16551" y="2086"/>
                    <a:pt x="16398" y="1938"/>
                  </a:cubicBezTo>
                  <a:cubicBezTo>
                    <a:pt x="16254" y="1868"/>
                    <a:pt x="16137" y="1721"/>
                    <a:pt x="15993" y="1651"/>
                  </a:cubicBezTo>
                  <a:cubicBezTo>
                    <a:pt x="15803" y="1573"/>
                    <a:pt x="15651" y="1468"/>
                    <a:pt x="15498" y="1355"/>
                  </a:cubicBezTo>
                  <a:cubicBezTo>
                    <a:pt x="15462" y="1355"/>
                    <a:pt x="15426" y="1321"/>
                    <a:pt x="15390" y="1321"/>
                  </a:cubicBezTo>
                  <a:cubicBezTo>
                    <a:pt x="15129" y="1182"/>
                    <a:pt x="14868" y="1069"/>
                    <a:pt x="14562" y="965"/>
                  </a:cubicBezTo>
                  <a:cubicBezTo>
                    <a:pt x="14418" y="887"/>
                    <a:pt x="14229" y="783"/>
                    <a:pt x="14076" y="748"/>
                  </a:cubicBezTo>
                  <a:cubicBezTo>
                    <a:pt x="13851" y="670"/>
                    <a:pt x="13662" y="600"/>
                    <a:pt x="13473" y="531"/>
                  </a:cubicBezTo>
                  <a:cubicBezTo>
                    <a:pt x="13329" y="487"/>
                    <a:pt x="13212" y="452"/>
                    <a:pt x="13104" y="418"/>
                  </a:cubicBezTo>
                  <a:cubicBezTo>
                    <a:pt x="12798" y="313"/>
                    <a:pt x="12465" y="235"/>
                    <a:pt x="12168" y="166"/>
                  </a:cubicBezTo>
                  <a:cubicBezTo>
                    <a:pt x="11862" y="131"/>
                    <a:pt x="11601" y="96"/>
                    <a:pt x="11304" y="53"/>
                  </a:cubicBezTo>
                  <a:lnTo>
                    <a:pt x="10890" y="53"/>
                  </a:lnTo>
                  <a:cubicBezTo>
                    <a:pt x="10741" y="18"/>
                    <a:pt x="10599" y="0"/>
                    <a:pt x="10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7" name="Google Shape;753;p3"/>
            <p:cNvSpPr/>
            <p:nvPr/>
          </p:nvSpPr>
          <p:spPr>
            <a:xfrm>
              <a:off x="73582" y="67287"/>
              <a:ext cx="841336" cy="890638"/>
            </a:xfrm>
            <a:custGeom>
              <a:avLst/>
              <a:gdLst/>
              <a:ahLst/>
              <a:cxnLst>
                <a:cxn ang="0">
                  <a:pos x="wd2" y="hd2"/>
                </a:cxn>
                <a:cxn ang="5400000">
                  <a:pos x="wd2" y="hd2"/>
                </a:cxn>
                <a:cxn ang="10800000">
                  <a:pos x="wd2" y="hd2"/>
                </a:cxn>
                <a:cxn ang="16200000">
                  <a:pos x="wd2" y="hd2"/>
                </a:cxn>
              </a:cxnLst>
              <a:rect l="0" t="0" r="r" b="b"/>
              <a:pathLst>
                <a:path w="21600" h="21600" extrusionOk="0">
                  <a:moveTo>
                    <a:pt x="9789" y="0"/>
                  </a:moveTo>
                  <a:cubicBezTo>
                    <a:pt x="9754" y="0"/>
                    <a:pt x="9754" y="0"/>
                    <a:pt x="9754" y="33"/>
                  </a:cubicBezTo>
                  <a:cubicBezTo>
                    <a:pt x="9754" y="33"/>
                    <a:pt x="9789" y="33"/>
                    <a:pt x="9824" y="66"/>
                  </a:cubicBezTo>
                  <a:cubicBezTo>
                    <a:pt x="9642" y="50"/>
                    <a:pt x="9463" y="33"/>
                    <a:pt x="9288" y="33"/>
                  </a:cubicBezTo>
                  <a:cubicBezTo>
                    <a:pt x="9113" y="33"/>
                    <a:pt x="8942" y="50"/>
                    <a:pt x="8778" y="99"/>
                  </a:cubicBezTo>
                  <a:cubicBezTo>
                    <a:pt x="8778" y="66"/>
                    <a:pt x="8744" y="66"/>
                    <a:pt x="8744" y="66"/>
                  </a:cubicBezTo>
                  <a:cubicBezTo>
                    <a:pt x="8597" y="66"/>
                    <a:pt x="8458" y="99"/>
                    <a:pt x="8311" y="131"/>
                  </a:cubicBezTo>
                  <a:cubicBezTo>
                    <a:pt x="8243" y="172"/>
                    <a:pt x="8130" y="205"/>
                    <a:pt x="8026" y="269"/>
                  </a:cubicBezTo>
                  <a:cubicBezTo>
                    <a:pt x="8026" y="205"/>
                    <a:pt x="8061" y="172"/>
                    <a:pt x="8061" y="131"/>
                  </a:cubicBezTo>
                  <a:cubicBezTo>
                    <a:pt x="7810" y="205"/>
                    <a:pt x="7560" y="269"/>
                    <a:pt x="7344" y="335"/>
                  </a:cubicBezTo>
                  <a:lnTo>
                    <a:pt x="7344" y="376"/>
                  </a:lnTo>
                  <a:lnTo>
                    <a:pt x="7015" y="376"/>
                  </a:lnTo>
                  <a:cubicBezTo>
                    <a:pt x="6931" y="456"/>
                    <a:pt x="6769" y="515"/>
                    <a:pt x="6652" y="515"/>
                  </a:cubicBezTo>
                  <a:cubicBezTo>
                    <a:pt x="6627" y="515"/>
                    <a:pt x="6603" y="512"/>
                    <a:pt x="6584" y="506"/>
                  </a:cubicBezTo>
                  <a:cubicBezTo>
                    <a:pt x="6479" y="580"/>
                    <a:pt x="6367" y="612"/>
                    <a:pt x="6264" y="645"/>
                  </a:cubicBezTo>
                  <a:cubicBezTo>
                    <a:pt x="6117" y="678"/>
                    <a:pt x="6004" y="711"/>
                    <a:pt x="5901" y="784"/>
                  </a:cubicBezTo>
                  <a:cubicBezTo>
                    <a:pt x="5831" y="817"/>
                    <a:pt x="5754" y="882"/>
                    <a:pt x="5685" y="914"/>
                  </a:cubicBezTo>
                  <a:cubicBezTo>
                    <a:pt x="5469" y="914"/>
                    <a:pt x="5356" y="1086"/>
                    <a:pt x="5183" y="1151"/>
                  </a:cubicBezTo>
                  <a:cubicBezTo>
                    <a:pt x="5071" y="1151"/>
                    <a:pt x="5002" y="1224"/>
                    <a:pt x="4925" y="1290"/>
                  </a:cubicBezTo>
                  <a:cubicBezTo>
                    <a:pt x="4821" y="1355"/>
                    <a:pt x="4674" y="1429"/>
                    <a:pt x="4535" y="1462"/>
                  </a:cubicBezTo>
                  <a:cubicBezTo>
                    <a:pt x="4493" y="1494"/>
                    <a:pt x="4423" y="1527"/>
                    <a:pt x="4389" y="1559"/>
                  </a:cubicBezTo>
                  <a:cubicBezTo>
                    <a:pt x="4277" y="1633"/>
                    <a:pt x="4139" y="1698"/>
                    <a:pt x="4026" y="1804"/>
                  </a:cubicBezTo>
                  <a:cubicBezTo>
                    <a:pt x="3957" y="1836"/>
                    <a:pt x="3887" y="1902"/>
                    <a:pt x="3810" y="1935"/>
                  </a:cubicBezTo>
                  <a:cubicBezTo>
                    <a:pt x="3672" y="2073"/>
                    <a:pt x="3559" y="2212"/>
                    <a:pt x="3412" y="2278"/>
                  </a:cubicBezTo>
                  <a:cubicBezTo>
                    <a:pt x="3239" y="2375"/>
                    <a:pt x="3162" y="2481"/>
                    <a:pt x="3058" y="2579"/>
                  </a:cubicBezTo>
                  <a:cubicBezTo>
                    <a:pt x="2911" y="2718"/>
                    <a:pt x="2808" y="2857"/>
                    <a:pt x="2661" y="2955"/>
                  </a:cubicBezTo>
                  <a:cubicBezTo>
                    <a:pt x="2514" y="3126"/>
                    <a:pt x="2376" y="3233"/>
                    <a:pt x="2228" y="3363"/>
                  </a:cubicBezTo>
                  <a:cubicBezTo>
                    <a:pt x="2116" y="3502"/>
                    <a:pt x="2013" y="3641"/>
                    <a:pt x="1944" y="3771"/>
                  </a:cubicBezTo>
                  <a:cubicBezTo>
                    <a:pt x="1866" y="3910"/>
                    <a:pt x="1685" y="3942"/>
                    <a:pt x="1615" y="4114"/>
                  </a:cubicBezTo>
                  <a:cubicBezTo>
                    <a:pt x="1580" y="4212"/>
                    <a:pt x="1468" y="4318"/>
                    <a:pt x="1399" y="4416"/>
                  </a:cubicBezTo>
                  <a:cubicBezTo>
                    <a:pt x="1296" y="4555"/>
                    <a:pt x="1184" y="4726"/>
                    <a:pt x="1079" y="4864"/>
                  </a:cubicBezTo>
                  <a:cubicBezTo>
                    <a:pt x="967" y="5028"/>
                    <a:pt x="899" y="5200"/>
                    <a:pt x="786" y="5403"/>
                  </a:cubicBezTo>
                  <a:cubicBezTo>
                    <a:pt x="717" y="5509"/>
                    <a:pt x="648" y="5640"/>
                    <a:pt x="604" y="5779"/>
                  </a:cubicBezTo>
                  <a:cubicBezTo>
                    <a:pt x="570" y="5845"/>
                    <a:pt x="570" y="5918"/>
                    <a:pt x="536" y="5983"/>
                  </a:cubicBezTo>
                  <a:cubicBezTo>
                    <a:pt x="431" y="6252"/>
                    <a:pt x="319" y="6497"/>
                    <a:pt x="216" y="6734"/>
                  </a:cubicBezTo>
                  <a:cubicBezTo>
                    <a:pt x="172" y="6832"/>
                    <a:pt x="172" y="6938"/>
                    <a:pt x="138" y="7036"/>
                  </a:cubicBezTo>
                  <a:cubicBezTo>
                    <a:pt x="103" y="7142"/>
                    <a:pt x="34" y="7273"/>
                    <a:pt x="0" y="7412"/>
                  </a:cubicBezTo>
                  <a:cubicBezTo>
                    <a:pt x="216" y="7142"/>
                    <a:pt x="319" y="6832"/>
                    <a:pt x="389" y="6530"/>
                  </a:cubicBezTo>
                  <a:cubicBezTo>
                    <a:pt x="501" y="6358"/>
                    <a:pt x="570" y="6154"/>
                    <a:pt x="682" y="5983"/>
                  </a:cubicBezTo>
                  <a:cubicBezTo>
                    <a:pt x="751" y="5779"/>
                    <a:pt x="820" y="5575"/>
                    <a:pt x="932" y="5403"/>
                  </a:cubicBezTo>
                  <a:cubicBezTo>
                    <a:pt x="1002" y="5232"/>
                    <a:pt x="1114" y="5069"/>
                    <a:pt x="1252" y="4864"/>
                  </a:cubicBezTo>
                  <a:cubicBezTo>
                    <a:pt x="1365" y="4824"/>
                    <a:pt x="1468" y="4694"/>
                    <a:pt x="1512" y="4522"/>
                  </a:cubicBezTo>
                  <a:cubicBezTo>
                    <a:pt x="1615" y="4351"/>
                    <a:pt x="1728" y="4179"/>
                    <a:pt x="1900" y="4008"/>
                  </a:cubicBezTo>
                  <a:cubicBezTo>
                    <a:pt x="2013" y="3910"/>
                    <a:pt x="2116" y="3771"/>
                    <a:pt x="2195" y="3673"/>
                  </a:cubicBezTo>
                  <a:cubicBezTo>
                    <a:pt x="2376" y="3502"/>
                    <a:pt x="2548" y="3297"/>
                    <a:pt x="2730" y="3094"/>
                  </a:cubicBezTo>
                  <a:cubicBezTo>
                    <a:pt x="2911" y="2955"/>
                    <a:pt x="3058" y="2824"/>
                    <a:pt x="3197" y="2685"/>
                  </a:cubicBezTo>
                  <a:cubicBezTo>
                    <a:pt x="3491" y="2449"/>
                    <a:pt x="3741" y="2245"/>
                    <a:pt x="4060" y="2073"/>
                  </a:cubicBezTo>
                  <a:cubicBezTo>
                    <a:pt x="4173" y="2008"/>
                    <a:pt x="4320" y="1935"/>
                    <a:pt x="4389" y="1836"/>
                  </a:cubicBezTo>
                  <a:cubicBezTo>
                    <a:pt x="4458" y="1763"/>
                    <a:pt x="4570" y="1698"/>
                    <a:pt x="4640" y="1666"/>
                  </a:cubicBezTo>
                  <a:cubicBezTo>
                    <a:pt x="4821" y="1600"/>
                    <a:pt x="5002" y="1527"/>
                    <a:pt x="5141" y="1429"/>
                  </a:cubicBezTo>
                  <a:cubicBezTo>
                    <a:pt x="5183" y="1396"/>
                    <a:pt x="5218" y="1355"/>
                    <a:pt x="5253" y="1355"/>
                  </a:cubicBezTo>
                  <a:cubicBezTo>
                    <a:pt x="5503" y="1224"/>
                    <a:pt x="5754" y="1118"/>
                    <a:pt x="6004" y="988"/>
                  </a:cubicBezTo>
                  <a:cubicBezTo>
                    <a:pt x="6082" y="947"/>
                    <a:pt x="6151" y="914"/>
                    <a:pt x="6264" y="914"/>
                  </a:cubicBezTo>
                  <a:cubicBezTo>
                    <a:pt x="6437" y="850"/>
                    <a:pt x="6652" y="817"/>
                    <a:pt x="6834" y="744"/>
                  </a:cubicBezTo>
                  <a:cubicBezTo>
                    <a:pt x="7128" y="678"/>
                    <a:pt x="7413" y="580"/>
                    <a:pt x="7663" y="506"/>
                  </a:cubicBezTo>
                  <a:lnTo>
                    <a:pt x="7914" y="506"/>
                  </a:lnTo>
                  <a:cubicBezTo>
                    <a:pt x="8061" y="506"/>
                    <a:pt x="8165" y="506"/>
                    <a:pt x="8311" y="474"/>
                  </a:cubicBezTo>
                  <a:cubicBezTo>
                    <a:pt x="8562" y="376"/>
                    <a:pt x="8856" y="335"/>
                    <a:pt x="9141" y="335"/>
                  </a:cubicBezTo>
                  <a:cubicBezTo>
                    <a:pt x="9210" y="335"/>
                    <a:pt x="9288" y="302"/>
                    <a:pt x="9357" y="302"/>
                  </a:cubicBezTo>
                  <a:cubicBezTo>
                    <a:pt x="9426" y="302"/>
                    <a:pt x="9539" y="269"/>
                    <a:pt x="9607" y="269"/>
                  </a:cubicBezTo>
                  <a:cubicBezTo>
                    <a:pt x="9754" y="269"/>
                    <a:pt x="9858" y="302"/>
                    <a:pt x="9970" y="302"/>
                  </a:cubicBezTo>
                  <a:cubicBezTo>
                    <a:pt x="10325" y="302"/>
                    <a:pt x="10688" y="335"/>
                    <a:pt x="11050" y="335"/>
                  </a:cubicBezTo>
                  <a:cubicBezTo>
                    <a:pt x="11189" y="335"/>
                    <a:pt x="11301" y="335"/>
                    <a:pt x="11404" y="408"/>
                  </a:cubicBezTo>
                  <a:cubicBezTo>
                    <a:pt x="11448" y="441"/>
                    <a:pt x="11483" y="441"/>
                    <a:pt x="11483" y="441"/>
                  </a:cubicBezTo>
                  <a:cubicBezTo>
                    <a:pt x="11733" y="441"/>
                    <a:pt x="11949" y="474"/>
                    <a:pt x="12165" y="539"/>
                  </a:cubicBezTo>
                  <a:cubicBezTo>
                    <a:pt x="12347" y="580"/>
                    <a:pt x="12528" y="612"/>
                    <a:pt x="12700" y="678"/>
                  </a:cubicBezTo>
                  <a:cubicBezTo>
                    <a:pt x="12813" y="744"/>
                    <a:pt x="12917" y="744"/>
                    <a:pt x="13029" y="744"/>
                  </a:cubicBezTo>
                  <a:cubicBezTo>
                    <a:pt x="13210" y="784"/>
                    <a:pt x="13348" y="784"/>
                    <a:pt x="13496" y="850"/>
                  </a:cubicBezTo>
                  <a:cubicBezTo>
                    <a:pt x="13711" y="947"/>
                    <a:pt x="13928" y="1053"/>
                    <a:pt x="14178" y="1151"/>
                  </a:cubicBezTo>
                  <a:cubicBezTo>
                    <a:pt x="14325" y="1224"/>
                    <a:pt x="14506" y="1290"/>
                    <a:pt x="14645" y="1355"/>
                  </a:cubicBezTo>
                  <a:cubicBezTo>
                    <a:pt x="14792" y="1396"/>
                    <a:pt x="14904" y="1462"/>
                    <a:pt x="15007" y="1494"/>
                  </a:cubicBezTo>
                  <a:cubicBezTo>
                    <a:pt x="15077" y="1527"/>
                    <a:pt x="15154" y="1527"/>
                    <a:pt x="15224" y="1559"/>
                  </a:cubicBezTo>
                  <a:cubicBezTo>
                    <a:pt x="15440" y="1698"/>
                    <a:pt x="15690" y="1869"/>
                    <a:pt x="15906" y="2008"/>
                  </a:cubicBezTo>
                  <a:cubicBezTo>
                    <a:pt x="16053" y="2106"/>
                    <a:pt x="16200" y="2245"/>
                    <a:pt x="16338" y="2311"/>
                  </a:cubicBezTo>
                  <a:cubicBezTo>
                    <a:pt x="16632" y="2449"/>
                    <a:pt x="16848" y="2653"/>
                    <a:pt x="17064" y="2857"/>
                  </a:cubicBezTo>
                  <a:cubicBezTo>
                    <a:pt x="17237" y="2988"/>
                    <a:pt x="17384" y="3159"/>
                    <a:pt x="17566" y="3297"/>
                  </a:cubicBezTo>
                  <a:cubicBezTo>
                    <a:pt x="17962" y="3535"/>
                    <a:pt x="18248" y="3878"/>
                    <a:pt x="18533" y="4212"/>
                  </a:cubicBezTo>
                  <a:cubicBezTo>
                    <a:pt x="18645" y="4351"/>
                    <a:pt x="18748" y="4490"/>
                    <a:pt x="18896" y="4587"/>
                  </a:cubicBezTo>
                  <a:cubicBezTo>
                    <a:pt x="19043" y="4791"/>
                    <a:pt x="19224" y="4963"/>
                    <a:pt x="19293" y="5200"/>
                  </a:cubicBezTo>
                  <a:cubicBezTo>
                    <a:pt x="19328" y="5273"/>
                    <a:pt x="19397" y="5339"/>
                    <a:pt x="19475" y="5436"/>
                  </a:cubicBezTo>
                  <a:cubicBezTo>
                    <a:pt x="19578" y="5608"/>
                    <a:pt x="19760" y="5812"/>
                    <a:pt x="19873" y="6016"/>
                  </a:cubicBezTo>
                  <a:cubicBezTo>
                    <a:pt x="19976" y="6154"/>
                    <a:pt x="20045" y="6326"/>
                    <a:pt x="20123" y="6497"/>
                  </a:cubicBezTo>
                  <a:cubicBezTo>
                    <a:pt x="20261" y="6799"/>
                    <a:pt x="20373" y="7142"/>
                    <a:pt x="20554" y="7412"/>
                  </a:cubicBezTo>
                  <a:cubicBezTo>
                    <a:pt x="20589" y="7476"/>
                    <a:pt x="20624" y="7550"/>
                    <a:pt x="20624" y="7615"/>
                  </a:cubicBezTo>
                  <a:cubicBezTo>
                    <a:pt x="20693" y="7991"/>
                    <a:pt x="20840" y="8334"/>
                    <a:pt x="20987" y="8668"/>
                  </a:cubicBezTo>
                  <a:cubicBezTo>
                    <a:pt x="21021" y="8742"/>
                    <a:pt x="21021" y="8807"/>
                    <a:pt x="21055" y="8873"/>
                  </a:cubicBezTo>
                  <a:cubicBezTo>
                    <a:pt x="21090" y="9076"/>
                    <a:pt x="21125" y="9280"/>
                    <a:pt x="21168" y="9485"/>
                  </a:cubicBezTo>
                  <a:cubicBezTo>
                    <a:pt x="21168" y="9624"/>
                    <a:pt x="21202" y="9795"/>
                    <a:pt x="21237" y="9925"/>
                  </a:cubicBezTo>
                  <a:cubicBezTo>
                    <a:pt x="21237" y="10097"/>
                    <a:pt x="21272" y="10235"/>
                    <a:pt x="21272" y="10407"/>
                  </a:cubicBezTo>
                  <a:cubicBezTo>
                    <a:pt x="21307" y="10579"/>
                    <a:pt x="21307" y="10741"/>
                    <a:pt x="21307" y="10913"/>
                  </a:cubicBezTo>
                  <a:lnTo>
                    <a:pt x="21307" y="11321"/>
                  </a:lnTo>
                  <a:cubicBezTo>
                    <a:pt x="21341" y="11525"/>
                    <a:pt x="21419" y="11729"/>
                    <a:pt x="21307" y="11933"/>
                  </a:cubicBezTo>
                  <a:lnTo>
                    <a:pt x="21307" y="12007"/>
                  </a:lnTo>
                  <a:cubicBezTo>
                    <a:pt x="21272" y="12276"/>
                    <a:pt x="21272" y="12546"/>
                    <a:pt x="21272" y="12823"/>
                  </a:cubicBezTo>
                  <a:cubicBezTo>
                    <a:pt x="21272" y="12888"/>
                    <a:pt x="21272" y="12953"/>
                    <a:pt x="21237" y="13026"/>
                  </a:cubicBezTo>
                  <a:cubicBezTo>
                    <a:pt x="21168" y="13264"/>
                    <a:pt x="21090" y="13500"/>
                    <a:pt x="21055" y="13737"/>
                  </a:cubicBezTo>
                  <a:cubicBezTo>
                    <a:pt x="21055" y="13876"/>
                    <a:pt x="21021" y="14006"/>
                    <a:pt x="20987" y="14113"/>
                  </a:cubicBezTo>
                  <a:cubicBezTo>
                    <a:pt x="20874" y="14382"/>
                    <a:pt x="20840" y="14659"/>
                    <a:pt x="20736" y="14896"/>
                  </a:cubicBezTo>
                  <a:cubicBezTo>
                    <a:pt x="20554" y="15304"/>
                    <a:pt x="20373" y="15744"/>
                    <a:pt x="20157" y="16153"/>
                  </a:cubicBezTo>
                  <a:cubicBezTo>
                    <a:pt x="20011" y="16389"/>
                    <a:pt x="19873" y="16659"/>
                    <a:pt x="19691" y="16904"/>
                  </a:cubicBezTo>
                  <a:cubicBezTo>
                    <a:pt x="19509" y="17205"/>
                    <a:pt x="19293" y="17516"/>
                    <a:pt x="19043" y="17753"/>
                  </a:cubicBezTo>
                  <a:cubicBezTo>
                    <a:pt x="18930" y="17883"/>
                    <a:pt x="18827" y="17989"/>
                    <a:pt x="18748" y="18128"/>
                  </a:cubicBezTo>
                  <a:cubicBezTo>
                    <a:pt x="18610" y="18291"/>
                    <a:pt x="18498" y="18430"/>
                    <a:pt x="18317" y="18569"/>
                  </a:cubicBezTo>
                  <a:cubicBezTo>
                    <a:pt x="18248" y="18601"/>
                    <a:pt x="18213" y="18666"/>
                    <a:pt x="18144" y="18699"/>
                  </a:cubicBezTo>
                  <a:cubicBezTo>
                    <a:pt x="17928" y="18903"/>
                    <a:pt x="17747" y="19148"/>
                    <a:pt x="17452" y="19311"/>
                  </a:cubicBezTo>
                  <a:cubicBezTo>
                    <a:pt x="17349" y="19353"/>
                    <a:pt x="17237" y="19417"/>
                    <a:pt x="17202" y="19483"/>
                  </a:cubicBezTo>
                  <a:cubicBezTo>
                    <a:pt x="17021" y="19654"/>
                    <a:pt x="16805" y="19720"/>
                    <a:pt x="16589" y="19826"/>
                  </a:cubicBezTo>
                  <a:cubicBezTo>
                    <a:pt x="16450" y="19923"/>
                    <a:pt x="16270" y="19997"/>
                    <a:pt x="16157" y="20095"/>
                  </a:cubicBezTo>
                  <a:cubicBezTo>
                    <a:pt x="15837" y="20332"/>
                    <a:pt x="15474" y="20471"/>
                    <a:pt x="15120" y="20609"/>
                  </a:cubicBezTo>
                  <a:cubicBezTo>
                    <a:pt x="14792" y="20781"/>
                    <a:pt x="14394" y="20814"/>
                    <a:pt x="14075" y="20984"/>
                  </a:cubicBezTo>
                  <a:cubicBezTo>
                    <a:pt x="14040" y="21017"/>
                    <a:pt x="13997" y="21017"/>
                    <a:pt x="13963" y="21017"/>
                  </a:cubicBezTo>
                  <a:cubicBezTo>
                    <a:pt x="13677" y="21083"/>
                    <a:pt x="13392" y="21115"/>
                    <a:pt x="13098" y="21189"/>
                  </a:cubicBezTo>
                  <a:cubicBezTo>
                    <a:pt x="12597" y="21320"/>
                    <a:pt x="12096" y="21352"/>
                    <a:pt x="11586" y="21352"/>
                  </a:cubicBezTo>
                  <a:cubicBezTo>
                    <a:pt x="11427" y="21373"/>
                    <a:pt x="11264" y="21383"/>
                    <a:pt x="11102" y="21383"/>
                  </a:cubicBezTo>
                  <a:cubicBezTo>
                    <a:pt x="10940" y="21383"/>
                    <a:pt x="10779" y="21373"/>
                    <a:pt x="10618" y="21352"/>
                  </a:cubicBezTo>
                  <a:cubicBezTo>
                    <a:pt x="10472" y="21352"/>
                    <a:pt x="10325" y="21352"/>
                    <a:pt x="10187" y="21320"/>
                  </a:cubicBezTo>
                  <a:cubicBezTo>
                    <a:pt x="10108" y="21320"/>
                    <a:pt x="10074" y="21287"/>
                    <a:pt x="10005" y="21287"/>
                  </a:cubicBezTo>
                  <a:cubicBezTo>
                    <a:pt x="9947" y="21295"/>
                    <a:pt x="9892" y="21299"/>
                    <a:pt x="9838" y="21299"/>
                  </a:cubicBezTo>
                  <a:cubicBezTo>
                    <a:pt x="9692" y="21299"/>
                    <a:pt x="9559" y="21269"/>
                    <a:pt x="9426" y="21221"/>
                  </a:cubicBezTo>
                  <a:cubicBezTo>
                    <a:pt x="9322" y="21221"/>
                    <a:pt x="9245" y="21221"/>
                    <a:pt x="9176" y="21189"/>
                  </a:cubicBezTo>
                  <a:cubicBezTo>
                    <a:pt x="8994" y="21148"/>
                    <a:pt x="8856" y="21148"/>
                    <a:pt x="8674" y="21115"/>
                  </a:cubicBezTo>
                  <a:cubicBezTo>
                    <a:pt x="8493" y="21050"/>
                    <a:pt x="8311" y="21017"/>
                    <a:pt x="8130" y="20944"/>
                  </a:cubicBezTo>
                  <a:cubicBezTo>
                    <a:pt x="7914" y="20878"/>
                    <a:pt x="7698" y="20878"/>
                    <a:pt x="7482" y="20781"/>
                  </a:cubicBezTo>
                  <a:cubicBezTo>
                    <a:pt x="7128" y="20609"/>
                    <a:pt x="6730" y="20503"/>
                    <a:pt x="6402" y="20299"/>
                  </a:cubicBezTo>
                  <a:cubicBezTo>
                    <a:pt x="6221" y="20201"/>
                    <a:pt x="6048" y="20169"/>
                    <a:pt x="5866" y="20062"/>
                  </a:cubicBezTo>
                  <a:cubicBezTo>
                    <a:pt x="5503" y="19859"/>
                    <a:pt x="5183" y="19654"/>
                    <a:pt x="4821" y="19450"/>
                  </a:cubicBezTo>
                  <a:cubicBezTo>
                    <a:pt x="4242" y="19075"/>
                    <a:pt x="3706" y="18634"/>
                    <a:pt x="3162" y="18160"/>
                  </a:cubicBezTo>
                  <a:cubicBezTo>
                    <a:pt x="3024" y="18022"/>
                    <a:pt x="2876" y="17850"/>
                    <a:pt x="2730" y="17720"/>
                  </a:cubicBezTo>
                  <a:cubicBezTo>
                    <a:pt x="2480" y="17475"/>
                    <a:pt x="2228" y="17205"/>
                    <a:pt x="2013" y="16904"/>
                  </a:cubicBezTo>
                  <a:cubicBezTo>
                    <a:pt x="1832" y="16593"/>
                    <a:pt x="1547" y="16357"/>
                    <a:pt x="1399" y="16047"/>
                  </a:cubicBezTo>
                  <a:cubicBezTo>
                    <a:pt x="1330" y="15916"/>
                    <a:pt x="1252" y="15843"/>
                    <a:pt x="1184" y="15744"/>
                  </a:cubicBezTo>
                  <a:cubicBezTo>
                    <a:pt x="1149" y="15680"/>
                    <a:pt x="1114" y="15606"/>
                    <a:pt x="1114" y="15541"/>
                  </a:cubicBezTo>
                  <a:cubicBezTo>
                    <a:pt x="1079" y="15508"/>
                    <a:pt x="1037" y="15435"/>
                    <a:pt x="1037" y="15369"/>
                  </a:cubicBezTo>
                  <a:cubicBezTo>
                    <a:pt x="1002" y="15435"/>
                    <a:pt x="1002" y="15475"/>
                    <a:pt x="1037" y="15508"/>
                  </a:cubicBezTo>
                  <a:cubicBezTo>
                    <a:pt x="1079" y="15606"/>
                    <a:pt x="1114" y="15712"/>
                    <a:pt x="1184" y="15810"/>
                  </a:cubicBezTo>
                  <a:cubicBezTo>
                    <a:pt x="1296" y="16014"/>
                    <a:pt x="1434" y="16218"/>
                    <a:pt x="1580" y="16422"/>
                  </a:cubicBezTo>
                  <a:cubicBezTo>
                    <a:pt x="1650" y="16561"/>
                    <a:pt x="1762" y="16659"/>
                    <a:pt x="1832" y="16798"/>
                  </a:cubicBezTo>
                  <a:cubicBezTo>
                    <a:pt x="1944" y="16936"/>
                    <a:pt x="2013" y="17067"/>
                    <a:pt x="2082" y="17173"/>
                  </a:cubicBezTo>
                  <a:cubicBezTo>
                    <a:pt x="2116" y="17238"/>
                    <a:pt x="2228" y="17271"/>
                    <a:pt x="2263" y="17344"/>
                  </a:cubicBezTo>
                  <a:cubicBezTo>
                    <a:pt x="2333" y="17581"/>
                    <a:pt x="2548" y="17720"/>
                    <a:pt x="2696" y="17883"/>
                  </a:cubicBezTo>
                  <a:cubicBezTo>
                    <a:pt x="2843" y="18054"/>
                    <a:pt x="3024" y="18193"/>
                    <a:pt x="3197" y="18365"/>
                  </a:cubicBezTo>
                  <a:cubicBezTo>
                    <a:pt x="3344" y="18495"/>
                    <a:pt x="3491" y="18634"/>
                    <a:pt x="3629" y="18772"/>
                  </a:cubicBezTo>
                  <a:cubicBezTo>
                    <a:pt x="3706" y="18838"/>
                    <a:pt x="3741" y="18944"/>
                    <a:pt x="3810" y="18977"/>
                  </a:cubicBezTo>
                  <a:cubicBezTo>
                    <a:pt x="3992" y="19042"/>
                    <a:pt x="4139" y="19181"/>
                    <a:pt x="4242" y="19278"/>
                  </a:cubicBezTo>
                  <a:cubicBezTo>
                    <a:pt x="4354" y="19353"/>
                    <a:pt x="4493" y="19450"/>
                    <a:pt x="4640" y="19450"/>
                  </a:cubicBezTo>
                  <a:cubicBezTo>
                    <a:pt x="4708" y="19589"/>
                    <a:pt x="4855" y="19687"/>
                    <a:pt x="5002" y="19760"/>
                  </a:cubicBezTo>
                  <a:cubicBezTo>
                    <a:pt x="5071" y="19793"/>
                    <a:pt x="5141" y="19859"/>
                    <a:pt x="5183" y="19891"/>
                  </a:cubicBezTo>
                  <a:cubicBezTo>
                    <a:pt x="5288" y="19965"/>
                    <a:pt x="5435" y="19997"/>
                    <a:pt x="5538" y="20095"/>
                  </a:cubicBezTo>
                  <a:cubicBezTo>
                    <a:pt x="5754" y="20233"/>
                    <a:pt x="5970" y="20332"/>
                    <a:pt x="6151" y="20405"/>
                  </a:cubicBezTo>
                  <a:cubicBezTo>
                    <a:pt x="6264" y="20471"/>
                    <a:pt x="6367" y="20471"/>
                    <a:pt x="6437" y="20503"/>
                  </a:cubicBezTo>
                  <a:cubicBezTo>
                    <a:pt x="6696" y="20642"/>
                    <a:pt x="6981" y="20781"/>
                    <a:pt x="7266" y="20846"/>
                  </a:cubicBezTo>
                  <a:cubicBezTo>
                    <a:pt x="7300" y="20846"/>
                    <a:pt x="7344" y="20878"/>
                    <a:pt x="7378" y="20878"/>
                  </a:cubicBezTo>
                  <a:cubicBezTo>
                    <a:pt x="7448" y="20984"/>
                    <a:pt x="7560" y="20984"/>
                    <a:pt x="7629" y="21017"/>
                  </a:cubicBezTo>
                  <a:cubicBezTo>
                    <a:pt x="7698" y="21017"/>
                    <a:pt x="7776" y="21050"/>
                    <a:pt x="7810" y="21050"/>
                  </a:cubicBezTo>
                  <a:cubicBezTo>
                    <a:pt x="8071" y="21080"/>
                    <a:pt x="8274" y="21225"/>
                    <a:pt x="8557" y="21225"/>
                  </a:cubicBezTo>
                  <a:cubicBezTo>
                    <a:pt x="8584" y="21225"/>
                    <a:pt x="8612" y="21224"/>
                    <a:pt x="8640" y="21221"/>
                  </a:cubicBezTo>
                  <a:cubicBezTo>
                    <a:pt x="8674" y="21221"/>
                    <a:pt x="8674" y="21254"/>
                    <a:pt x="8709" y="21254"/>
                  </a:cubicBezTo>
                  <a:cubicBezTo>
                    <a:pt x="8891" y="21320"/>
                    <a:pt x="9072" y="21393"/>
                    <a:pt x="9245" y="21426"/>
                  </a:cubicBezTo>
                  <a:cubicBezTo>
                    <a:pt x="9357" y="21458"/>
                    <a:pt x="9426" y="21458"/>
                    <a:pt x="9573" y="21491"/>
                  </a:cubicBezTo>
                  <a:cubicBezTo>
                    <a:pt x="9607" y="21475"/>
                    <a:pt x="9662" y="21466"/>
                    <a:pt x="9715" y="21466"/>
                  </a:cubicBezTo>
                  <a:cubicBezTo>
                    <a:pt x="9770" y="21466"/>
                    <a:pt x="9824" y="21475"/>
                    <a:pt x="9858" y="21491"/>
                  </a:cubicBezTo>
                  <a:cubicBezTo>
                    <a:pt x="10040" y="21523"/>
                    <a:pt x="10187" y="21523"/>
                    <a:pt x="10325" y="21523"/>
                  </a:cubicBezTo>
                  <a:cubicBezTo>
                    <a:pt x="10541" y="21556"/>
                    <a:pt x="10800" y="21556"/>
                    <a:pt x="11016" y="21556"/>
                  </a:cubicBezTo>
                  <a:lnTo>
                    <a:pt x="11266" y="21556"/>
                  </a:lnTo>
                  <a:cubicBezTo>
                    <a:pt x="11345" y="21587"/>
                    <a:pt x="11415" y="21600"/>
                    <a:pt x="11482" y="21600"/>
                  </a:cubicBezTo>
                  <a:cubicBezTo>
                    <a:pt x="11569" y="21600"/>
                    <a:pt x="11649" y="21579"/>
                    <a:pt x="11733" y="21556"/>
                  </a:cubicBezTo>
                  <a:cubicBezTo>
                    <a:pt x="11818" y="21537"/>
                    <a:pt x="11888" y="21518"/>
                    <a:pt x="11961" y="21518"/>
                  </a:cubicBezTo>
                  <a:cubicBezTo>
                    <a:pt x="12014" y="21518"/>
                    <a:pt x="12068" y="21528"/>
                    <a:pt x="12131" y="21556"/>
                  </a:cubicBezTo>
                  <a:cubicBezTo>
                    <a:pt x="12183" y="21507"/>
                    <a:pt x="12236" y="21491"/>
                    <a:pt x="12286" y="21491"/>
                  </a:cubicBezTo>
                  <a:cubicBezTo>
                    <a:pt x="12336" y="21491"/>
                    <a:pt x="12381" y="21507"/>
                    <a:pt x="12415" y="21523"/>
                  </a:cubicBezTo>
                  <a:cubicBezTo>
                    <a:pt x="12667" y="21458"/>
                    <a:pt x="12917" y="21426"/>
                    <a:pt x="13176" y="21352"/>
                  </a:cubicBezTo>
                  <a:cubicBezTo>
                    <a:pt x="13245" y="21352"/>
                    <a:pt x="13315" y="21287"/>
                    <a:pt x="13392" y="21287"/>
                  </a:cubicBezTo>
                  <a:cubicBezTo>
                    <a:pt x="13565" y="21254"/>
                    <a:pt x="13781" y="21254"/>
                    <a:pt x="13963" y="21254"/>
                  </a:cubicBezTo>
                  <a:cubicBezTo>
                    <a:pt x="14040" y="21189"/>
                    <a:pt x="14109" y="21148"/>
                    <a:pt x="14178" y="21148"/>
                  </a:cubicBezTo>
                  <a:cubicBezTo>
                    <a:pt x="14291" y="21115"/>
                    <a:pt x="14394" y="21083"/>
                    <a:pt x="14506" y="21017"/>
                  </a:cubicBezTo>
                  <a:cubicBezTo>
                    <a:pt x="14610" y="21017"/>
                    <a:pt x="14723" y="20984"/>
                    <a:pt x="14792" y="20944"/>
                  </a:cubicBezTo>
                  <a:cubicBezTo>
                    <a:pt x="15042" y="20878"/>
                    <a:pt x="15258" y="20814"/>
                    <a:pt x="15474" y="20707"/>
                  </a:cubicBezTo>
                  <a:cubicBezTo>
                    <a:pt x="15725" y="20536"/>
                    <a:pt x="15984" y="20405"/>
                    <a:pt x="16270" y="20266"/>
                  </a:cubicBezTo>
                  <a:cubicBezTo>
                    <a:pt x="16416" y="20169"/>
                    <a:pt x="16554" y="20095"/>
                    <a:pt x="16736" y="20030"/>
                  </a:cubicBezTo>
                  <a:cubicBezTo>
                    <a:pt x="17021" y="19891"/>
                    <a:pt x="17237" y="19654"/>
                    <a:pt x="17531" y="19483"/>
                  </a:cubicBezTo>
                  <a:cubicBezTo>
                    <a:pt x="17781" y="19311"/>
                    <a:pt x="17997" y="19148"/>
                    <a:pt x="18213" y="18903"/>
                  </a:cubicBezTo>
                  <a:cubicBezTo>
                    <a:pt x="18248" y="18871"/>
                    <a:pt x="18317" y="18838"/>
                    <a:pt x="18360" y="18805"/>
                  </a:cubicBezTo>
                  <a:cubicBezTo>
                    <a:pt x="18429" y="18740"/>
                    <a:pt x="18498" y="18666"/>
                    <a:pt x="18610" y="18601"/>
                  </a:cubicBezTo>
                  <a:cubicBezTo>
                    <a:pt x="18680" y="18495"/>
                    <a:pt x="18748" y="18398"/>
                    <a:pt x="18861" y="18291"/>
                  </a:cubicBezTo>
                  <a:cubicBezTo>
                    <a:pt x="19043" y="18087"/>
                    <a:pt x="19258" y="17850"/>
                    <a:pt x="19440" y="17614"/>
                  </a:cubicBezTo>
                  <a:cubicBezTo>
                    <a:pt x="19509" y="17581"/>
                    <a:pt x="19544" y="17516"/>
                    <a:pt x="19613" y="17442"/>
                  </a:cubicBezTo>
                  <a:cubicBezTo>
                    <a:pt x="19613" y="17377"/>
                    <a:pt x="19613" y="17377"/>
                    <a:pt x="19760" y="17271"/>
                  </a:cubicBezTo>
                  <a:cubicBezTo>
                    <a:pt x="19760" y="17238"/>
                    <a:pt x="19794" y="17205"/>
                    <a:pt x="19794" y="17205"/>
                  </a:cubicBezTo>
                  <a:cubicBezTo>
                    <a:pt x="19906" y="17034"/>
                    <a:pt x="19976" y="16863"/>
                    <a:pt x="20088" y="16659"/>
                  </a:cubicBezTo>
                  <a:cubicBezTo>
                    <a:pt x="20123" y="16626"/>
                    <a:pt x="20123" y="16561"/>
                    <a:pt x="20192" y="16528"/>
                  </a:cubicBezTo>
                  <a:cubicBezTo>
                    <a:pt x="20339" y="16389"/>
                    <a:pt x="20408" y="16251"/>
                    <a:pt x="20442" y="16047"/>
                  </a:cubicBezTo>
                  <a:lnTo>
                    <a:pt x="20442" y="15981"/>
                  </a:lnTo>
                  <a:cubicBezTo>
                    <a:pt x="20521" y="15810"/>
                    <a:pt x="20624" y="15680"/>
                    <a:pt x="20693" y="15508"/>
                  </a:cubicBezTo>
                  <a:cubicBezTo>
                    <a:pt x="20771" y="15369"/>
                    <a:pt x="20805" y="15271"/>
                    <a:pt x="20840" y="15132"/>
                  </a:cubicBezTo>
                  <a:cubicBezTo>
                    <a:pt x="20909" y="14961"/>
                    <a:pt x="20952" y="14757"/>
                    <a:pt x="21055" y="14586"/>
                  </a:cubicBezTo>
                  <a:cubicBezTo>
                    <a:pt x="21125" y="14455"/>
                    <a:pt x="21168" y="14316"/>
                    <a:pt x="21202" y="14177"/>
                  </a:cubicBezTo>
                  <a:cubicBezTo>
                    <a:pt x="21237" y="14113"/>
                    <a:pt x="21272" y="14006"/>
                    <a:pt x="21272" y="13908"/>
                  </a:cubicBezTo>
                  <a:cubicBezTo>
                    <a:pt x="21341" y="13639"/>
                    <a:pt x="21341" y="13394"/>
                    <a:pt x="21453" y="13158"/>
                  </a:cubicBezTo>
                  <a:cubicBezTo>
                    <a:pt x="21453" y="12823"/>
                    <a:pt x="21522" y="12513"/>
                    <a:pt x="21557" y="12210"/>
                  </a:cubicBezTo>
                  <a:lnTo>
                    <a:pt x="21557" y="11901"/>
                  </a:lnTo>
                  <a:cubicBezTo>
                    <a:pt x="21600" y="11697"/>
                    <a:pt x="21600" y="11525"/>
                    <a:pt x="21600" y="11321"/>
                  </a:cubicBezTo>
                  <a:lnTo>
                    <a:pt x="21600" y="10643"/>
                  </a:lnTo>
                  <a:cubicBezTo>
                    <a:pt x="21557" y="10537"/>
                    <a:pt x="21600" y="10440"/>
                    <a:pt x="21522" y="10334"/>
                  </a:cubicBezTo>
                  <a:cubicBezTo>
                    <a:pt x="21488" y="10334"/>
                    <a:pt x="21488" y="10301"/>
                    <a:pt x="21522" y="10268"/>
                  </a:cubicBezTo>
                  <a:cubicBezTo>
                    <a:pt x="21522" y="10170"/>
                    <a:pt x="21488" y="10064"/>
                    <a:pt x="21488" y="9966"/>
                  </a:cubicBezTo>
                  <a:cubicBezTo>
                    <a:pt x="21522" y="9925"/>
                    <a:pt x="21522" y="9925"/>
                    <a:pt x="21557" y="9892"/>
                  </a:cubicBezTo>
                  <a:cubicBezTo>
                    <a:pt x="21453" y="9827"/>
                    <a:pt x="21419" y="9721"/>
                    <a:pt x="21419" y="9656"/>
                  </a:cubicBezTo>
                  <a:cubicBezTo>
                    <a:pt x="21453" y="9518"/>
                    <a:pt x="21419" y="9419"/>
                    <a:pt x="21384" y="9313"/>
                  </a:cubicBezTo>
                  <a:cubicBezTo>
                    <a:pt x="21341" y="9248"/>
                    <a:pt x="21341" y="9150"/>
                    <a:pt x="21341" y="9109"/>
                  </a:cubicBezTo>
                  <a:cubicBezTo>
                    <a:pt x="21272" y="8979"/>
                    <a:pt x="21237" y="8873"/>
                    <a:pt x="21202" y="8774"/>
                  </a:cubicBezTo>
                  <a:cubicBezTo>
                    <a:pt x="21202" y="8636"/>
                    <a:pt x="21202" y="8497"/>
                    <a:pt x="21125" y="8399"/>
                  </a:cubicBezTo>
                  <a:cubicBezTo>
                    <a:pt x="21055" y="8334"/>
                    <a:pt x="21090" y="8228"/>
                    <a:pt x="21055" y="8162"/>
                  </a:cubicBezTo>
                  <a:cubicBezTo>
                    <a:pt x="21021" y="8056"/>
                    <a:pt x="21021" y="7958"/>
                    <a:pt x="20987" y="7852"/>
                  </a:cubicBezTo>
                  <a:cubicBezTo>
                    <a:pt x="20874" y="7722"/>
                    <a:pt x="20840" y="7550"/>
                    <a:pt x="20874" y="7379"/>
                  </a:cubicBezTo>
                  <a:lnTo>
                    <a:pt x="20805" y="7379"/>
                  </a:lnTo>
                  <a:cubicBezTo>
                    <a:pt x="20771" y="7240"/>
                    <a:pt x="20736" y="7109"/>
                    <a:pt x="20624" y="7003"/>
                  </a:cubicBezTo>
                  <a:cubicBezTo>
                    <a:pt x="20521" y="6832"/>
                    <a:pt x="20521" y="6628"/>
                    <a:pt x="20408" y="6457"/>
                  </a:cubicBezTo>
                  <a:cubicBezTo>
                    <a:pt x="20339" y="6358"/>
                    <a:pt x="20304" y="6220"/>
                    <a:pt x="20192" y="6154"/>
                  </a:cubicBezTo>
                  <a:cubicBezTo>
                    <a:pt x="20157" y="6122"/>
                    <a:pt x="20123" y="6016"/>
                    <a:pt x="20157" y="5951"/>
                  </a:cubicBezTo>
                  <a:lnTo>
                    <a:pt x="20157" y="5918"/>
                  </a:lnTo>
                  <a:lnTo>
                    <a:pt x="20088" y="5918"/>
                  </a:lnTo>
                  <a:cubicBezTo>
                    <a:pt x="20088" y="5746"/>
                    <a:pt x="19941" y="5575"/>
                    <a:pt x="19829" y="5477"/>
                  </a:cubicBezTo>
                  <a:cubicBezTo>
                    <a:pt x="19656" y="5306"/>
                    <a:pt x="19544" y="5134"/>
                    <a:pt x="19475" y="4930"/>
                  </a:cubicBezTo>
                  <a:cubicBezTo>
                    <a:pt x="19397" y="4791"/>
                    <a:pt x="19328" y="4726"/>
                    <a:pt x="19224" y="4661"/>
                  </a:cubicBezTo>
                  <a:cubicBezTo>
                    <a:pt x="19224" y="4587"/>
                    <a:pt x="19181" y="4522"/>
                    <a:pt x="19146" y="4490"/>
                  </a:cubicBezTo>
                  <a:cubicBezTo>
                    <a:pt x="19043" y="4384"/>
                    <a:pt x="18896" y="4285"/>
                    <a:pt x="18827" y="4179"/>
                  </a:cubicBezTo>
                  <a:cubicBezTo>
                    <a:pt x="18748" y="4081"/>
                    <a:pt x="18680" y="3942"/>
                    <a:pt x="18610" y="3878"/>
                  </a:cubicBezTo>
                  <a:cubicBezTo>
                    <a:pt x="18533" y="3803"/>
                    <a:pt x="18464" y="3771"/>
                    <a:pt x="18429" y="3706"/>
                  </a:cubicBezTo>
                  <a:cubicBezTo>
                    <a:pt x="18317" y="3502"/>
                    <a:pt x="18144" y="3396"/>
                    <a:pt x="17962" y="3265"/>
                  </a:cubicBezTo>
                  <a:cubicBezTo>
                    <a:pt x="17850" y="3126"/>
                    <a:pt x="17669" y="3029"/>
                    <a:pt x="17531" y="2890"/>
                  </a:cubicBezTo>
                  <a:cubicBezTo>
                    <a:pt x="17349" y="2718"/>
                    <a:pt x="17168" y="2547"/>
                    <a:pt x="16951" y="2375"/>
                  </a:cubicBezTo>
                  <a:cubicBezTo>
                    <a:pt x="16848" y="2278"/>
                    <a:pt x="16701" y="2172"/>
                    <a:pt x="16554" y="2139"/>
                  </a:cubicBezTo>
                  <a:cubicBezTo>
                    <a:pt x="16373" y="2073"/>
                    <a:pt x="16303" y="1967"/>
                    <a:pt x="16200" y="1902"/>
                  </a:cubicBezTo>
                  <a:cubicBezTo>
                    <a:pt x="16088" y="1804"/>
                    <a:pt x="15984" y="1698"/>
                    <a:pt x="15872" y="1666"/>
                  </a:cubicBezTo>
                  <a:cubicBezTo>
                    <a:pt x="15725" y="1633"/>
                    <a:pt x="15690" y="1600"/>
                    <a:pt x="15655" y="1462"/>
                  </a:cubicBezTo>
                  <a:cubicBezTo>
                    <a:pt x="15621" y="1494"/>
                    <a:pt x="15552" y="1494"/>
                    <a:pt x="15509" y="1494"/>
                  </a:cubicBezTo>
                  <a:cubicBezTo>
                    <a:pt x="15370" y="1355"/>
                    <a:pt x="15189" y="1290"/>
                    <a:pt x="15007" y="1224"/>
                  </a:cubicBezTo>
                  <a:cubicBezTo>
                    <a:pt x="14861" y="1151"/>
                    <a:pt x="14723" y="1151"/>
                    <a:pt x="14610" y="1021"/>
                  </a:cubicBezTo>
                  <a:cubicBezTo>
                    <a:pt x="14610" y="1021"/>
                    <a:pt x="14595" y="1006"/>
                    <a:pt x="14585" y="1006"/>
                  </a:cubicBezTo>
                  <a:cubicBezTo>
                    <a:pt x="14579" y="1006"/>
                    <a:pt x="14576" y="1010"/>
                    <a:pt x="14576" y="1021"/>
                  </a:cubicBezTo>
                  <a:cubicBezTo>
                    <a:pt x="14563" y="1025"/>
                    <a:pt x="14550" y="1026"/>
                    <a:pt x="14538" y="1026"/>
                  </a:cubicBezTo>
                  <a:cubicBezTo>
                    <a:pt x="14460" y="1026"/>
                    <a:pt x="14420" y="939"/>
                    <a:pt x="14359" y="882"/>
                  </a:cubicBezTo>
                  <a:cubicBezTo>
                    <a:pt x="14359" y="914"/>
                    <a:pt x="14325" y="914"/>
                    <a:pt x="14325" y="947"/>
                  </a:cubicBezTo>
                  <a:cubicBezTo>
                    <a:pt x="14256" y="914"/>
                    <a:pt x="14178" y="914"/>
                    <a:pt x="14144" y="882"/>
                  </a:cubicBezTo>
                  <a:cubicBezTo>
                    <a:pt x="13858" y="711"/>
                    <a:pt x="13565" y="580"/>
                    <a:pt x="13245" y="506"/>
                  </a:cubicBezTo>
                  <a:cubicBezTo>
                    <a:pt x="13176" y="506"/>
                    <a:pt x="13098" y="474"/>
                    <a:pt x="13029" y="474"/>
                  </a:cubicBezTo>
                  <a:cubicBezTo>
                    <a:pt x="12779" y="376"/>
                    <a:pt x="12528" y="302"/>
                    <a:pt x="12269" y="269"/>
                  </a:cubicBezTo>
                  <a:cubicBezTo>
                    <a:pt x="12165" y="237"/>
                    <a:pt x="12052" y="172"/>
                    <a:pt x="11984" y="172"/>
                  </a:cubicBezTo>
                  <a:cubicBezTo>
                    <a:pt x="11949" y="178"/>
                    <a:pt x="11914" y="180"/>
                    <a:pt x="11879" y="180"/>
                  </a:cubicBezTo>
                  <a:cubicBezTo>
                    <a:pt x="11775" y="180"/>
                    <a:pt x="11674" y="159"/>
                    <a:pt x="11584" y="159"/>
                  </a:cubicBezTo>
                  <a:cubicBezTo>
                    <a:pt x="11548" y="159"/>
                    <a:pt x="11514" y="163"/>
                    <a:pt x="11483" y="172"/>
                  </a:cubicBezTo>
                  <a:cubicBezTo>
                    <a:pt x="11463" y="180"/>
                    <a:pt x="11443" y="184"/>
                    <a:pt x="11422" y="184"/>
                  </a:cubicBezTo>
                  <a:cubicBezTo>
                    <a:pt x="11360" y="184"/>
                    <a:pt x="11301" y="146"/>
                    <a:pt x="11301" y="66"/>
                  </a:cubicBezTo>
                  <a:cubicBezTo>
                    <a:pt x="11228" y="66"/>
                    <a:pt x="11146" y="74"/>
                    <a:pt x="11060" y="74"/>
                  </a:cubicBezTo>
                  <a:cubicBezTo>
                    <a:pt x="10975" y="74"/>
                    <a:pt x="10886" y="66"/>
                    <a:pt x="10800" y="33"/>
                  </a:cubicBezTo>
                  <a:lnTo>
                    <a:pt x="10688" y="33"/>
                  </a:lnTo>
                  <a:cubicBezTo>
                    <a:pt x="10641" y="33"/>
                    <a:pt x="10591" y="47"/>
                    <a:pt x="10553" y="47"/>
                  </a:cubicBezTo>
                  <a:cubicBezTo>
                    <a:pt x="10534" y="47"/>
                    <a:pt x="10517" y="44"/>
                    <a:pt x="10506" y="33"/>
                  </a:cubicBezTo>
                  <a:cubicBezTo>
                    <a:pt x="10454" y="17"/>
                    <a:pt x="10409" y="8"/>
                    <a:pt x="10368" y="8"/>
                  </a:cubicBezTo>
                  <a:cubicBezTo>
                    <a:pt x="10327" y="8"/>
                    <a:pt x="10290" y="17"/>
                    <a:pt x="10255" y="33"/>
                  </a:cubicBezTo>
                  <a:cubicBezTo>
                    <a:pt x="10226" y="61"/>
                    <a:pt x="10189" y="71"/>
                    <a:pt x="10148" y="71"/>
                  </a:cubicBezTo>
                  <a:cubicBezTo>
                    <a:pt x="10093" y="71"/>
                    <a:pt x="10031" y="52"/>
                    <a:pt x="9970" y="33"/>
                  </a:cubicBezTo>
                  <a:cubicBezTo>
                    <a:pt x="9936" y="33"/>
                    <a:pt x="9858" y="33"/>
                    <a:pt x="978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8" name="Google Shape;754;p3"/>
            <p:cNvSpPr/>
            <p:nvPr/>
          </p:nvSpPr>
          <p:spPr>
            <a:xfrm>
              <a:off x="98823" y="119089"/>
              <a:ext cx="767527" cy="791791"/>
            </a:xfrm>
            <a:custGeom>
              <a:avLst/>
              <a:gdLst/>
              <a:ahLst/>
              <a:cxnLst>
                <a:cxn ang="0">
                  <a:pos x="wd2" y="hd2"/>
                </a:cxn>
                <a:cxn ang="5400000">
                  <a:pos x="wd2" y="hd2"/>
                </a:cxn>
                <a:cxn ang="10800000">
                  <a:pos x="wd2" y="hd2"/>
                </a:cxn>
                <a:cxn ang="16200000">
                  <a:pos x="wd2" y="hd2"/>
                </a:cxn>
              </a:cxnLst>
              <a:rect l="0" t="0" r="r" b="b"/>
              <a:pathLst>
                <a:path w="21578" h="21600" extrusionOk="0">
                  <a:moveTo>
                    <a:pt x="9932" y="366"/>
                  </a:moveTo>
                  <a:cubicBezTo>
                    <a:pt x="10261" y="366"/>
                    <a:pt x="10577" y="440"/>
                    <a:pt x="10903" y="440"/>
                  </a:cubicBezTo>
                  <a:cubicBezTo>
                    <a:pt x="10986" y="440"/>
                    <a:pt x="11070" y="436"/>
                    <a:pt x="11155" y="423"/>
                  </a:cubicBezTo>
                  <a:cubicBezTo>
                    <a:pt x="11306" y="497"/>
                    <a:pt x="11504" y="460"/>
                    <a:pt x="11665" y="533"/>
                  </a:cubicBezTo>
                  <a:cubicBezTo>
                    <a:pt x="11902" y="570"/>
                    <a:pt x="12139" y="617"/>
                    <a:pt x="12375" y="653"/>
                  </a:cubicBezTo>
                  <a:cubicBezTo>
                    <a:pt x="12536" y="690"/>
                    <a:pt x="12649" y="726"/>
                    <a:pt x="12810" y="763"/>
                  </a:cubicBezTo>
                  <a:cubicBezTo>
                    <a:pt x="12923" y="799"/>
                    <a:pt x="13085" y="846"/>
                    <a:pt x="13246" y="846"/>
                  </a:cubicBezTo>
                  <a:cubicBezTo>
                    <a:pt x="13359" y="883"/>
                    <a:pt x="13482" y="883"/>
                    <a:pt x="13595" y="956"/>
                  </a:cubicBezTo>
                  <a:cubicBezTo>
                    <a:pt x="13794" y="1075"/>
                    <a:pt x="14030" y="1149"/>
                    <a:pt x="14268" y="1222"/>
                  </a:cubicBezTo>
                  <a:cubicBezTo>
                    <a:pt x="14343" y="1222"/>
                    <a:pt x="14466" y="1305"/>
                    <a:pt x="14542" y="1341"/>
                  </a:cubicBezTo>
                  <a:cubicBezTo>
                    <a:pt x="14778" y="1488"/>
                    <a:pt x="15014" y="1571"/>
                    <a:pt x="15251" y="1681"/>
                  </a:cubicBezTo>
                  <a:cubicBezTo>
                    <a:pt x="15450" y="1764"/>
                    <a:pt x="15611" y="1874"/>
                    <a:pt x="15762" y="1994"/>
                  </a:cubicBezTo>
                  <a:cubicBezTo>
                    <a:pt x="15961" y="2104"/>
                    <a:pt x="16159" y="2260"/>
                    <a:pt x="16320" y="2370"/>
                  </a:cubicBezTo>
                  <a:cubicBezTo>
                    <a:pt x="16708" y="2599"/>
                    <a:pt x="17030" y="2912"/>
                    <a:pt x="17380" y="3215"/>
                  </a:cubicBezTo>
                  <a:cubicBezTo>
                    <a:pt x="17655" y="3444"/>
                    <a:pt x="17929" y="3673"/>
                    <a:pt x="18213" y="3903"/>
                  </a:cubicBezTo>
                  <a:cubicBezTo>
                    <a:pt x="18326" y="4059"/>
                    <a:pt x="18449" y="4206"/>
                    <a:pt x="18562" y="4362"/>
                  </a:cubicBezTo>
                  <a:cubicBezTo>
                    <a:pt x="18639" y="4472"/>
                    <a:pt x="18762" y="4592"/>
                    <a:pt x="18837" y="4665"/>
                  </a:cubicBezTo>
                  <a:cubicBezTo>
                    <a:pt x="18998" y="4821"/>
                    <a:pt x="19074" y="4931"/>
                    <a:pt x="19159" y="5124"/>
                  </a:cubicBezTo>
                  <a:cubicBezTo>
                    <a:pt x="19234" y="5353"/>
                    <a:pt x="19433" y="5584"/>
                    <a:pt x="19584" y="5776"/>
                  </a:cubicBezTo>
                  <a:cubicBezTo>
                    <a:pt x="19745" y="5969"/>
                    <a:pt x="19821" y="6161"/>
                    <a:pt x="19944" y="6391"/>
                  </a:cubicBezTo>
                  <a:cubicBezTo>
                    <a:pt x="20058" y="6658"/>
                    <a:pt x="20143" y="6887"/>
                    <a:pt x="20219" y="7153"/>
                  </a:cubicBezTo>
                  <a:cubicBezTo>
                    <a:pt x="20256" y="7190"/>
                    <a:pt x="20256" y="7190"/>
                    <a:pt x="20256" y="7227"/>
                  </a:cubicBezTo>
                  <a:cubicBezTo>
                    <a:pt x="20493" y="7502"/>
                    <a:pt x="20530" y="7878"/>
                    <a:pt x="20653" y="8190"/>
                  </a:cubicBezTo>
                  <a:cubicBezTo>
                    <a:pt x="20691" y="8374"/>
                    <a:pt x="20767" y="8567"/>
                    <a:pt x="20852" y="8759"/>
                  </a:cubicBezTo>
                  <a:cubicBezTo>
                    <a:pt x="20890" y="8833"/>
                    <a:pt x="20890" y="8916"/>
                    <a:pt x="20928" y="9025"/>
                  </a:cubicBezTo>
                  <a:cubicBezTo>
                    <a:pt x="20928" y="9219"/>
                    <a:pt x="20966" y="9375"/>
                    <a:pt x="21004" y="9567"/>
                  </a:cubicBezTo>
                  <a:cubicBezTo>
                    <a:pt x="21051" y="9678"/>
                    <a:pt x="21051" y="9833"/>
                    <a:pt x="21089" y="9980"/>
                  </a:cubicBezTo>
                  <a:cubicBezTo>
                    <a:pt x="21127" y="10256"/>
                    <a:pt x="21165" y="10522"/>
                    <a:pt x="21203" y="10825"/>
                  </a:cubicBezTo>
                  <a:lnTo>
                    <a:pt x="21203" y="10981"/>
                  </a:lnTo>
                  <a:cubicBezTo>
                    <a:pt x="21127" y="11211"/>
                    <a:pt x="21165" y="11477"/>
                    <a:pt x="21203" y="11707"/>
                  </a:cubicBezTo>
                  <a:cubicBezTo>
                    <a:pt x="21203" y="11744"/>
                    <a:pt x="21240" y="11780"/>
                    <a:pt x="21240" y="11780"/>
                  </a:cubicBezTo>
                  <a:cubicBezTo>
                    <a:pt x="21165" y="11973"/>
                    <a:pt x="21165" y="12165"/>
                    <a:pt x="21165" y="12359"/>
                  </a:cubicBezTo>
                  <a:cubicBezTo>
                    <a:pt x="21127" y="12552"/>
                    <a:pt x="21127" y="12735"/>
                    <a:pt x="21127" y="12928"/>
                  </a:cubicBezTo>
                  <a:cubicBezTo>
                    <a:pt x="21089" y="13084"/>
                    <a:pt x="21051" y="13194"/>
                    <a:pt x="21051" y="13313"/>
                  </a:cubicBezTo>
                  <a:cubicBezTo>
                    <a:pt x="21004" y="13470"/>
                    <a:pt x="20966" y="13653"/>
                    <a:pt x="20928" y="13809"/>
                  </a:cubicBezTo>
                  <a:cubicBezTo>
                    <a:pt x="20852" y="14076"/>
                    <a:pt x="20814" y="14305"/>
                    <a:pt x="20729" y="14534"/>
                  </a:cubicBezTo>
                  <a:cubicBezTo>
                    <a:pt x="20653" y="14800"/>
                    <a:pt x="20530" y="15076"/>
                    <a:pt x="20417" y="15342"/>
                  </a:cubicBezTo>
                  <a:cubicBezTo>
                    <a:pt x="20256" y="15765"/>
                    <a:pt x="20058" y="16141"/>
                    <a:pt x="19868" y="16527"/>
                  </a:cubicBezTo>
                  <a:cubicBezTo>
                    <a:pt x="19821" y="16637"/>
                    <a:pt x="19745" y="16719"/>
                    <a:pt x="19707" y="16793"/>
                  </a:cubicBezTo>
                  <a:cubicBezTo>
                    <a:pt x="19395" y="17289"/>
                    <a:pt x="18998" y="17711"/>
                    <a:pt x="18639" y="18206"/>
                  </a:cubicBezTo>
                  <a:cubicBezTo>
                    <a:pt x="18639" y="18206"/>
                    <a:pt x="18600" y="18243"/>
                    <a:pt x="18562" y="18290"/>
                  </a:cubicBezTo>
                  <a:cubicBezTo>
                    <a:pt x="18364" y="18473"/>
                    <a:pt x="18127" y="18666"/>
                    <a:pt x="17929" y="18859"/>
                  </a:cubicBezTo>
                  <a:cubicBezTo>
                    <a:pt x="17740" y="19088"/>
                    <a:pt x="17540" y="19161"/>
                    <a:pt x="17342" y="19354"/>
                  </a:cubicBezTo>
                  <a:cubicBezTo>
                    <a:pt x="17181" y="19474"/>
                    <a:pt x="17030" y="19620"/>
                    <a:pt x="16831" y="19703"/>
                  </a:cubicBezTo>
                  <a:cubicBezTo>
                    <a:pt x="16557" y="19814"/>
                    <a:pt x="16273" y="19969"/>
                    <a:pt x="16036" y="20199"/>
                  </a:cubicBezTo>
                  <a:cubicBezTo>
                    <a:pt x="15961" y="20272"/>
                    <a:pt x="15800" y="20272"/>
                    <a:pt x="15724" y="20355"/>
                  </a:cubicBezTo>
                  <a:cubicBezTo>
                    <a:pt x="15374" y="20502"/>
                    <a:pt x="14977" y="20622"/>
                    <a:pt x="14580" y="20731"/>
                  </a:cubicBezTo>
                  <a:cubicBezTo>
                    <a:pt x="14466" y="20768"/>
                    <a:pt x="14343" y="20851"/>
                    <a:pt x="14230" y="20888"/>
                  </a:cubicBezTo>
                  <a:cubicBezTo>
                    <a:pt x="13955" y="20961"/>
                    <a:pt x="13671" y="20998"/>
                    <a:pt x="13397" y="21044"/>
                  </a:cubicBezTo>
                  <a:cubicBezTo>
                    <a:pt x="13359" y="21080"/>
                    <a:pt x="13321" y="21080"/>
                    <a:pt x="13284" y="21080"/>
                  </a:cubicBezTo>
                  <a:cubicBezTo>
                    <a:pt x="12923" y="21191"/>
                    <a:pt x="12611" y="21227"/>
                    <a:pt x="12252" y="21273"/>
                  </a:cubicBezTo>
                  <a:cubicBezTo>
                    <a:pt x="12063" y="21273"/>
                    <a:pt x="11902" y="21273"/>
                    <a:pt x="11741" y="21310"/>
                  </a:cubicBezTo>
                  <a:lnTo>
                    <a:pt x="11741" y="21273"/>
                  </a:lnTo>
                  <a:cubicBezTo>
                    <a:pt x="11583" y="21273"/>
                    <a:pt x="11443" y="21289"/>
                    <a:pt x="11310" y="21289"/>
                  </a:cubicBezTo>
                  <a:cubicBezTo>
                    <a:pt x="11244" y="21289"/>
                    <a:pt x="11179" y="21286"/>
                    <a:pt x="11117" y="21273"/>
                  </a:cubicBezTo>
                  <a:cubicBezTo>
                    <a:pt x="10881" y="21273"/>
                    <a:pt x="10643" y="21227"/>
                    <a:pt x="10445" y="21227"/>
                  </a:cubicBezTo>
                  <a:cubicBezTo>
                    <a:pt x="10048" y="21227"/>
                    <a:pt x="9650" y="21044"/>
                    <a:pt x="9300" y="21044"/>
                  </a:cubicBezTo>
                  <a:cubicBezTo>
                    <a:pt x="9177" y="21044"/>
                    <a:pt x="9063" y="20998"/>
                    <a:pt x="8940" y="20961"/>
                  </a:cubicBezTo>
                  <a:cubicBezTo>
                    <a:pt x="8468" y="20851"/>
                    <a:pt x="8042" y="20731"/>
                    <a:pt x="7607" y="20538"/>
                  </a:cubicBezTo>
                  <a:lnTo>
                    <a:pt x="7569" y="20538"/>
                  </a:lnTo>
                  <a:cubicBezTo>
                    <a:pt x="7171" y="20355"/>
                    <a:pt x="6774" y="20162"/>
                    <a:pt x="6386" y="19969"/>
                  </a:cubicBezTo>
                  <a:cubicBezTo>
                    <a:pt x="5865" y="19777"/>
                    <a:pt x="5478" y="19474"/>
                    <a:pt x="5081" y="19161"/>
                  </a:cubicBezTo>
                  <a:cubicBezTo>
                    <a:pt x="4843" y="19014"/>
                    <a:pt x="4607" y="18859"/>
                    <a:pt x="4371" y="18666"/>
                  </a:cubicBezTo>
                  <a:cubicBezTo>
                    <a:pt x="4257" y="18593"/>
                    <a:pt x="4134" y="18436"/>
                    <a:pt x="4021" y="18326"/>
                  </a:cubicBezTo>
                  <a:cubicBezTo>
                    <a:pt x="3898" y="18206"/>
                    <a:pt x="3736" y="18096"/>
                    <a:pt x="3623" y="17977"/>
                  </a:cubicBezTo>
                  <a:cubicBezTo>
                    <a:pt x="3500" y="17904"/>
                    <a:pt x="3424" y="17785"/>
                    <a:pt x="3349" y="17711"/>
                  </a:cubicBezTo>
                  <a:cubicBezTo>
                    <a:pt x="3264" y="17637"/>
                    <a:pt x="3150" y="17518"/>
                    <a:pt x="3075" y="17445"/>
                  </a:cubicBezTo>
                  <a:cubicBezTo>
                    <a:pt x="2753" y="17142"/>
                    <a:pt x="2554" y="16756"/>
                    <a:pt x="2280" y="16453"/>
                  </a:cubicBezTo>
                  <a:cubicBezTo>
                    <a:pt x="2166" y="16261"/>
                    <a:pt x="2006" y="16068"/>
                    <a:pt x="1892" y="15838"/>
                  </a:cubicBezTo>
                  <a:cubicBezTo>
                    <a:pt x="1731" y="15572"/>
                    <a:pt x="1571" y="15305"/>
                    <a:pt x="1419" y="15030"/>
                  </a:cubicBezTo>
                  <a:cubicBezTo>
                    <a:pt x="1258" y="14727"/>
                    <a:pt x="1135" y="14424"/>
                    <a:pt x="984" y="14112"/>
                  </a:cubicBezTo>
                  <a:cubicBezTo>
                    <a:pt x="861" y="13809"/>
                    <a:pt x="823" y="13470"/>
                    <a:pt x="624" y="13194"/>
                  </a:cubicBezTo>
                  <a:cubicBezTo>
                    <a:pt x="624" y="12818"/>
                    <a:pt x="472" y="12468"/>
                    <a:pt x="388" y="12092"/>
                  </a:cubicBezTo>
                  <a:cubicBezTo>
                    <a:pt x="349" y="11744"/>
                    <a:pt x="349" y="11404"/>
                    <a:pt x="274" y="11055"/>
                  </a:cubicBezTo>
                  <a:lnTo>
                    <a:pt x="274" y="10981"/>
                  </a:lnTo>
                  <a:cubicBezTo>
                    <a:pt x="236" y="10788"/>
                    <a:pt x="236" y="10559"/>
                    <a:pt x="236" y="10367"/>
                  </a:cubicBezTo>
                  <a:cubicBezTo>
                    <a:pt x="236" y="10064"/>
                    <a:pt x="274" y="9751"/>
                    <a:pt x="311" y="9485"/>
                  </a:cubicBezTo>
                  <a:lnTo>
                    <a:pt x="311" y="8879"/>
                  </a:lnTo>
                  <a:cubicBezTo>
                    <a:pt x="349" y="8649"/>
                    <a:pt x="349" y="8456"/>
                    <a:pt x="426" y="8227"/>
                  </a:cubicBezTo>
                  <a:cubicBezTo>
                    <a:pt x="510" y="7998"/>
                    <a:pt x="549" y="7768"/>
                    <a:pt x="587" y="7538"/>
                  </a:cubicBezTo>
                  <a:cubicBezTo>
                    <a:pt x="587" y="7419"/>
                    <a:pt x="624" y="7346"/>
                    <a:pt x="662" y="7227"/>
                  </a:cubicBezTo>
                  <a:cubicBezTo>
                    <a:pt x="785" y="6924"/>
                    <a:pt x="898" y="6621"/>
                    <a:pt x="1021" y="6308"/>
                  </a:cubicBezTo>
                  <a:cubicBezTo>
                    <a:pt x="1135" y="6005"/>
                    <a:pt x="1296" y="5739"/>
                    <a:pt x="1419" y="5436"/>
                  </a:cubicBezTo>
                  <a:cubicBezTo>
                    <a:pt x="1419" y="5353"/>
                    <a:pt x="1494" y="5316"/>
                    <a:pt x="1532" y="5280"/>
                  </a:cubicBezTo>
                  <a:cubicBezTo>
                    <a:pt x="1571" y="5207"/>
                    <a:pt x="1655" y="5087"/>
                    <a:pt x="1694" y="5014"/>
                  </a:cubicBezTo>
                  <a:cubicBezTo>
                    <a:pt x="1769" y="4931"/>
                    <a:pt x="1769" y="4821"/>
                    <a:pt x="1845" y="4784"/>
                  </a:cubicBezTo>
                  <a:cubicBezTo>
                    <a:pt x="2006" y="4628"/>
                    <a:pt x="2081" y="4436"/>
                    <a:pt x="2204" y="4242"/>
                  </a:cubicBezTo>
                  <a:cubicBezTo>
                    <a:pt x="2280" y="4132"/>
                    <a:pt x="2365" y="3976"/>
                    <a:pt x="2478" y="3903"/>
                  </a:cubicBezTo>
                  <a:cubicBezTo>
                    <a:pt x="2677" y="3637"/>
                    <a:pt x="2914" y="3371"/>
                    <a:pt x="3188" y="3178"/>
                  </a:cubicBezTo>
                  <a:cubicBezTo>
                    <a:pt x="3500" y="2912"/>
                    <a:pt x="3784" y="2599"/>
                    <a:pt x="4097" y="2370"/>
                  </a:cubicBezTo>
                  <a:cubicBezTo>
                    <a:pt x="4295" y="2223"/>
                    <a:pt x="4494" y="2104"/>
                    <a:pt x="4683" y="1994"/>
                  </a:cubicBezTo>
                  <a:cubicBezTo>
                    <a:pt x="4683" y="1994"/>
                    <a:pt x="4730" y="1947"/>
                    <a:pt x="4768" y="1947"/>
                  </a:cubicBezTo>
                  <a:cubicBezTo>
                    <a:pt x="5043" y="1681"/>
                    <a:pt x="5440" y="1534"/>
                    <a:pt x="5790" y="1341"/>
                  </a:cubicBezTo>
                  <a:lnTo>
                    <a:pt x="6500" y="993"/>
                  </a:lnTo>
                  <a:cubicBezTo>
                    <a:pt x="6623" y="956"/>
                    <a:pt x="6774" y="919"/>
                    <a:pt x="6897" y="919"/>
                  </a:cubicBezTo>
                  <a:cubicBezTo>
                    <a:pt x="7095" y="883"/>
                    <a:pt x="7285" y="799"/>
                    <a:pt x="7484" y="726"/>
                  </a:cubicBezTo>
                  <a:cubicBezTo>
                    <a:pt x="7720" y="653"/>
                    <a:pt x="7956" y="570"/>
                    <a:pt x="8193" y="570"/>
                  </a:cubicBezTo>
                  <a:cubicBezTo>
                    <a:pt x="8468" y="570"/>
                    <a:pt x="8704" y="497"/>
                    <a:pt x="8940" y="497"/>
                  </a:cubicBezTo>
                  <a:cubicBezTo>
                    <a:pt x="9177" y="460"/>
                    <a:pt x="9413" y="423"/>
                    <a:pt x="9650" y="386"/>
                  </a:cubicBezTo>
                  <a:cubicBezTo>
                    <a:pt x="9745" y="371"/>
                    <a:pt x="9839" y="366"/>
                    <a:pt x="9932" y="366"/>
                  </a:cubicBezTo>
                  <a:close/>
                  <a:moveTo>
                    <a:pt x="9582" y="0"/>
                  </a:moveTo>
                  <a:cubicBezTo>
                    <a:pt x="9255" y="0"/>
                    <a:pt x="8934" y="40"/>
                    <a:pt x="8629" y="111"/>
                  </a:cubicBezTo>
                  <a:cubicBezTo>
                    <a:pt x="8514" y="157"/>
                    <a:pt x="8430" y="157"/>
                    <a:pt x="8354" y="157"/>
                  </a:cubicBezTo>
                  <a:cubicBezTo>
                    <a:pt x="8193" y="194"/>
                    <a:pt x="7994" y="231"/>
                    <a:pt x="7843" y="231"/>
                  </a:cubicBezTo>
                  <a:cubicBezTo>
                    <a:pt x="7805" y="267"/>
                    <a:pt x="7720" y="304"/>
                    <a:pt x="7645" y="304"/>
                  </a:cubicBezTo>
                  <a:cubicBezTo>
                    <a:pt x="7370" y="386"/>
                    <a:pt x="7048" y="460"/>
                    <a:pt x="6736" y="533"/>
                  </a:cubicBezTo>
                  <a:cubicBezTo>
                    <a:pt x="6339" y="653"/>
                    <a:pt x="6026" y="883"/>
                    <a:pt x="5676" y="993"/>
                  </a:cubicBezTo>
                  <a:cubicBezTo>
                    <a:pt x="5440" y="1112"/>
                    <a:pt x="5242" y="1222"/>
                    <a:pt x="5004" y="1378"/>
                  </a:cubicBezTo>
                  <a:cubicBezTo>
                    <a:pt x="4768" y="1488"/>
                    <a:pt x="4532" y="1607"/>
                    <a:pt x="4333" y="1718"/>
                  </a:cubicBezTo>
                  <a:cubicBezTo>
                    <a:pt x="4257" y="1801"/>
                    <a:pt x="4210" y="1874"/>
                    <a:pt x="4134" y="1910"/>
                  </a:cubicBezTo>
                  <a:cubicBezTo>
                    <a:pt x="3699" y="2177"/>
                    <a:pt x="3387" y="2563"/>
                    <a:pt x="3027" y="2912"/>
                  </a:cubicBezTo>
                  <a:cubicBezTo>
                    <a:pt x="2753" y="3141"/>
                    <a:pt x="2554" y="3407"/>
                    <a:pt x="2317" y="3673"/>
                  </a:cubicBezTo>
                  <a:cubicBezTo>
                    <a:pt x="2043" y="3939"/>
                    <a:pt x="1807" y="4242"/>
                    <a:pt x="1608" y="4555"/>
                  </a:cubicBezTo>
                  <a:cubicBezTo>
                    <a:pt x="1371" y="4977"/>
                    <a:pt x="1097" y="5390"/>
                    <a:pt x="946" y="5850"/>
                  </a:cubicBezTo>
                  <a:cubicBezTo>
                    <a:pt x="861" y="6079"/>
                    <a:pt x="747" y="6308"/>
                    <a:pt x="662" y="6538"/>
                  </a:cubicBezTo>
                  <a:cubicBezTo>
                    <a:pt x="510" y="6960"/>
                    <a:pt x="388" y="7346"/>
                    <a:pt x="274" y="7805"/>
                  </a:cubicBezTo>
                  <a:cubicBezTo>
                    <a:pt x="236" y="8145"/>
                    <a:pt x="113" y="8493"/>
                    <a:pt x="75" y="8833"/>
                  </a:cubicBezTo>
                  <a:cubicBezTo>
                    <a:pt x="37" y="9293"/>
                    <a:pt x="0" y="9751"/>
                    <a:pt x="0" y="10210"/>
                  </a:cubicBezTo>
                  <a:cubicBezTo>
                    <a:pt x="37" y="10522"/>
                    <a:pt x="0" y="10862"/>
                    <a:pt x="75" y="11211"/>
                  </a:cubicBezTo>
                  <a:cubicBezTo>
                    <a:pt x="113" y="11441"/>
                    <a:pt x="113" y="11670"/>
                    <a:pt x="151" y="11899"/>
                  </a:cubicBezTo>
                  <a:cubicBezTo>
                    <a:pt x="151" y="12010"/>
                    <a:pt x="236" y="12129"/>
                    <a:pt x="236" y="12239"/>
                  </a:cubicBezTo>
                  <a:cubicBezTo>
                    <a:pt x="274" y="12625"/>
                    <a:pt x="388" y="13010"/>
                    <a:pt x="510" y="13387"/>
                  </a:cubicBezTo>
                  <a:cubicBezTo>
                    <a:pt x="549" y="13616"/>
                    <a:pt x="662" y="13809"/>
                    <a:pt x="785" y="14039"/>
                  </a:cubicBezTo>
                  <a:cubicBezTo>
                    <a:pt x="898" y="14268"/>
                    <a:pt x="946" y="14534"/>
                    <a:pt x="1059" y="14764"/>
                  </a:cubicBezTo>
                  <a:lnTo>
                    <a:pt x="1419" y="15453"/>
                  </a:lnTo>
                  <a:cubicBezTo>
                    <a:pt x="1494" y="15608"/>
                    <a:pt x="1571" y="15801"/>
                    <a:pt x="1694" y="15948"/>
                  </a:cubicBezTo>
                  <a:cubicBezTo>
                    <a:pt x="1968" y="16371"/>
                    <a:pt x="2204" y="16756"/>
                    <a:pt x="2478" y="17142"/>
                  </a:cubicBezTo>
                  <a:cubicBezTo>
                    <a:pt x="2753" y="17482"/>
                    <a:pt x="3027" y="17785"/>
                    <a:pt x="3311" y="18096"/>
                  </a:cubicBezTo>
                  <a:cubicBezTo>
                    <a:pt x="3699" y="18436"/>
                    <a:pt x="4059" y="18785"/>
                    <a:pt x="4446" y="19088"/>
                  </a:cubicBezTo>
                  <a:cubicBezTo>
                    <a:pt x="4607" y="19244"/>
                    <a:pt x="4806" y="19354"/>
                    <a:pt x="4966" y="19474"/>
                  </a:cubicBezTo>
                  <a:cubicBezTo>
                    <a:pt x="5156" y="19583"/>
                    <a:pt x="5393" y="19703"/>
                    <a:pt x="5553" y="19850"/>
                  </a:cubicBezTo>
                  <a:cubicBezTo>
                    <a:pt x="5752" y="20006"/>
                    <a:pt x="5950" y="20125"/>
                    <a:pt x="6187" y="20236"/>
                  </a:cubicBezTo>
                  <a:cubicBezTo>
                    <a:pt x="6500" y="20428"/>
                    <a:pt x="6812" y="20585"/>
                    <a:pt x="7171" y="20695"/>
                  </a:cubicBezTo>
                  <a:cubicBezTo>
                    <a:pt x="7569" y="20851"/>
                    <a:pt x="7919" y="21044"/>
                    <a:pt x="8316" y="21117"/>
                  </a:cubicBezTo>
                  <a:cubicBezTo>
                    <a:pt x="8789" y="21191"/>
                    <a:pt x="9224" y="21383"/>
                    <a:pt x="9698" y="21457"/>
                  </a:cubicBezTo>
                  <a:cubicBezTo>
                    <a:pt x="10010" y="21502"/>
                    <a:pt x="10322" y="21539"/>
                    <a:pt x="10643" y="21539"/>
                  </a:cubicBezTo>
                  <a:lnTo>
                    <a:pt x="10881" y="21539"/>
                  </a:lnTo>
                  <a:cubicBezTo>
                    <a:pt x="11107" y="21582"/>
                    <a:pt x="11337" y="21600"/>
                    <a:pt x="11570" y="21600"/>
                  </a:cubicBezTo>
                  <a:cubicBezTo>
                    <a:pt x="11734" y="21600"/>
                    <a:pt x="11899" y="21591"/>
                    <a:pt x="12063" y="21576"/>
                  </a:cubicBezTo>
                  <a:cubicBezTo>
                    <a:pt x="12214" y="21576"/>
                    <a:pt x="12413" y="21576"/>
                    <a:pt x="12574" y="21539"/>
                  </a:cubicBezTo>
                  <a:lnTo>
                    <a:pt x="12687" y="21539"/>
                  </a:lnTo>
                  <a:cubicBezTo>
                    <a:pt x="12923" y="21502"/>
                    <a:pt x="13161" y="21420"/>
                    <a:pt x="13397" y="21383"/>
                  </a:cubicBezTo>
                  <a:cubicBezTo>
                    <a:pt x="13595" y="21346"/>
                    <a:pt x="13794" y="21346"/>
                    <a:pt x="13993" y="21310"/>
                  </a:cubicBezTo>
                  <a:cubicBezTo>
                    <a:pt x="14230" y="21227"/>
                    <a:pt x="14466" y="21191"/>
                    <a:pt x="14665" y="21080"/>
                  </a:cubicBezTo>
                  <a:cubicBezTo>
                    <a:pt x="14977" y="20961"/>
                    <a:pt x="15289" y="20888"/>
                    <a:pt x="15564" y="20768"/>
                  </a:cubicBezTo>
                  <a:cubicBezTo>
                    <a:pt x="15762" y="20695"/>
                    <a:pt x="15961" y="20538"/>
                    <a:pt x="16159" y="20465"/>
                  </a:cubicBezTo>
                  <a:cubicBezTo>
                    <a:pt x="16434" y="20309"/>
                    <a:pt x="16708" y="20162"/>
                    <a:pt x="16983" y="19969"/>
                  </a:cubicBezTo>
                  <a:cubicBezTo>
                    <a:pt x="17266" y="19814"/>
                    <a:pt x="17503" y="19667"/>
                    <a:pt x="17693" y="19474"/>
                  </a:cubicBezTo>
                  <a:cubicBezTo>
                    <a:pt x="17891" y="19354"/>
                    <a:pt x="18052" y="19207"/>
                    <a:pt x="18250" y="19051"/>
                  </a:cubicBezTo>
                  <a:cubicBezTo>
                    <a:pt x="18326" y="18978"/>
                    <a:pt x="18449" y="18859"/>
                    <a:pt x="18525" y="18785"/>
                  </a:cubicBezTo>
                  <a:cubicBezTo>
                    <a:pt x="18639" y="18666"/>
                    <a:pt x="18800" y="18556"/>
                    <a:pt x="18923" y="18436"/>
                  </a:cubicBezTo>
                  <a:cubicBezTo>
                    <a:pt x="19159" y="18133"/>
                    <a:pt x="19348" y="17867"/>
                    <a:pt x="19584" y="17555"/>
                  </a:cubicBezTo>
                  <a:cubicBezTo>
                    <a:pt x="19707" y="17408"/>
                    <a:pt x="19821" y="17289"/>
                    <a:pt x="19906" y="17142"/>
                  </a:cubicBezTo>
                  <a:cubicBezTo>
                    <a:pt x="20020" y="16985"/>
                    <a:pt x="20143" y="16829"/>
                    <a:pt x="20219" y="16637"/>
                  </a:cubicBezTo>
                  <a:cubicBezTo>
                    <a:pt x="20294" y="16490"/>
                    <a:pt x="20379" y="16371"/>
                    <a:pt x="20455" y="16224"/>
                  </a:cubicBezTo>
                  <a:cubicBezTo>
                    <a:pt x="20493" y="16105"/>
                    <a:pt x="20530" y="15994"/>
                    <a:pt x="20578" y="15911"/>
                  </a:cubicBezTo>
                  <a:cubicBezTo>
                    <a:pt x="20616" y="15765"/>
                    <a:pt x="20691" y="15645"/>
                    <a:pt x="20729" y="15489"/>
                  </a:cubicBezTo>
                  <a:cubicBezTo>
                    <a:pt x="20814" y="15305"/>
                    <a:pt x="20890" y="15076"/>
                    <a:pt x="20966" y="14847"/>
                  </a:cubicBezTo>
                  <a:cubicBezTo>
                    <a:pt x="21051" y="14690"/>
                    <a:pt x="21089" y="14534"/>
                    <a:pt x="21165" y="14387"/>
                  </a:cubicBezTo>
                  <a:cubicBezTo>
                    <a:pt x="21240" y="14076"/>
                    <a:pt x="21326" y="13773"/>
                    <a:pt x="21401" y="13470"/>
                  </a:cubicBezTo>
                  <a:cubicBezTo>
                    <a:pt x="21439" y="13239"/>
                    <a:pt x="21477" y="13010"/>
                    <a:pt x="21477" y="12735"/>
                  </a:cubicBezTo>
                  <a:cubicBezTo>
                    <a:pt x="21477" y="12662"/>
                    <a:pt x="21439" y="12588"/>
                    <a:pt x="21477" y="12552"/>
                  </a:cubicBezTo>
                  <a:cubicBezTo>
                    <a:pt x="21600" y="12276"/>
                    <a:pt x="21524" y="11973"/>
                    <a:pt x="21562" y="11707"/>
                  </a:cubicBezTo>
                  <a:cubicBezTo>
                    <a:pt x="21600" y="11477"/>
                    <a:pt x="21562" y="11284"/>
                    <a:pt x="21524" y="11055"/>
                  </a:cubicBezTo>
                  <a:lnTo>
                    <a:pt x="21562" y="11055"/>
                  </a:lnTo>
                  <a:lnTo>
                    <a:pt x="21562" y="10559"/>
                  </a:lnTo>
                  <a:cubicBezTo>
                    <a:pt x="21562" y="10522"/>
                    <a:pt x="21524" y="10440"/>
                    <a:pt x="21524" y="10403"/>
                  </a:cubicBezTo>
                  <a:cubicBezTo>
                    <a:pt x="21524" y="10293"/>
                    <a:pt x="21477" y="10137"/>
                    <a:pt x="21477" y="10027"/>
                  </a:cubicBezTo>
                  <a:cubicBezTo>
                    <a:pt x="21439" y="9944"/>
                    <a:pt x="21477" y="9907"/>
                    <a:pt x="21439" y="9833"/>
                  </a:cubicBezTo>
                  <a:cubicBezTo>
                    <a:pt x="21401" y="9641"/>
                    <a:pt x="21363" y="9412"/>
                    <a:pt x="21288" y="9182"/>
                  </a:cubicBezTo>
                  <a:cubicBezTo>
                    <a:pt x="21240" y="8990"/>
                    <a:pt x="21240" y="8796"/>
                    <a:pt x="21165" y="8604"/>
                  </a:cubicBezTo>
                  <a:cubicBezTo>
                    <a:pt x="21089" y="8301"/>
                    <a:pt x="20928" y="7998"/>
                    <a:pt x="20852" y="7648"/>
                  </a:cubicBezTo>
                  <a:cubicBezTo>
                    <a:pt x="20767" y="7227"/>
                    <a:pt x="20578" y="6887"/>
                    <a:pt x="20417" y="6501"/>
                  </a:cubicBezTo>
                  <a:cubicBezTo>
                    <a:pt x="20294" y="6235"/>
                    <a:pt x="20143" y="5932"/>
                    <a:pt x="19982" y="5666"/>
                  </a:cubicBezTo>
                  <a:cubicBezTo>
                    <a:pt x="19944" y="5620"/>
                    <a:pt x="19906" y="5584"/>
                    <a:pt x="19906" y="5584"/>
                  </a:cubicBezTo>
                  <a:cubicBezTo>
                    <a:pt x="19745" y="5353"/>
                    <a:pt x="19632" y="5161"/>
                    <a:pt x="19509" y="4977"/>
                  </a:cubicBezTo>
                  <a:cubicBezTo>
                    <a:pt x="19310" y="4702"/>
                    <a:pt x="19197" y="4436"/>
                    <a:pt x="18960" y="4242"/>
                  </a:cubicBezTo>
                  <a:cubicBezTo>
                    <a:pt x="18875" y="4169"/>
                    <a:pt x="18837" y="4096"/>
                    <a:pt x="18762" y="4013"/>
                  </a:cubicBezTo>
                  <a:cubicBezTo>
                    <a:pt x="18600" y="3829"/>
                    <a:pt x="18401" y="3600"/>
                    <a:pt x="18213" y="3407"/>
                  </a:cubicBezTo>
                  <a:cubicBezTo>
                    <a:pt x="18052" y="3215"/>
                    <a:pt x="17816" y="3058"/>
                    <a:pt x="17617" y="2865"/>
                  </a:cubicBezTo>
                  <a:cubicBezTo>
                    <a:pt x="17540" y="2829"/>
                    <a:pt x="17456" y="2755"/>
                    <a:pt x="17380" y="2682"/>
                  </a:cubicBezTo>
                  <a:cubicBezTo>
                    <a:pt x="17219" y="2526"/>
                    <a:pt x="17030" y="2370"/>
                    <a:pt x="16869" y="2260"/>
                  </a:cubicBezTo>
                  <a:cubicBezTo>
                    <a:pt x="16671" y="2104"/>
                    <a:pt x="16434" y="1994"/>
                    <a:pt x="16235" y="1837"/>
                  </a:cubicBezTo>
                  <a:cubicBezTo>
                    <a:pt x="16159" y="1801"/>
                    <a:pt x="16084" y="1681"/>
                    <a:pt x="15961" y="1644"/>
                  </a:cubicBezTo>
                  <a:cubicBezTo>
                    <a:pt x="15800" y="1534"/>
                    <a:pt x="15687" y="1452"/>
                    <a:pt x="15526" y="1378"/>
                  </a:cubicBezTo>
                  <a:cubicBezTo>
                    <a:pt x="15374" y="1305"/>
                    <a:pt x="15175" y="1222"/>
                    <a:pt x="15014" y="1149"/>
                  </a:cubicBezTo>
                  <a:cubicBezTo>
                    <a:pt x="14778" y="1030"/>
                    <a:pt x="14542" y="956"/>
                    <a:pt x="14343" y="846"/>
                  </a:cubicBezTo>
                  <a:cubicBezTo>
                    <a:pt x="13870" y="653"/>
                    <a:pt x="13397" y="460"/>
                    <a:pt x="12923" y="341"/>
                  </a:cubicBezTo>
                  <a:cubicBezTo>
                    <a:pt x="12649" y="267"/>
                    <a:pt x="12375" y="194"/>
                    <a:pt x="12063" y="157"/>
                  </a:cubicBezTo>
                  <a:cubicBezTo>
                    <a:pt x="11940" y="157"/>
                    <a:pt x="11779" y="157"/>
                    <a:pt x="11627" y="111"/>
                  </a:cubicBezTo>
                  <a:cubicBezTo>
                    <a:pt x="11268" y="38"/>
                    <a:pt x="10918" y="38"/>
                    <a:pt x="10520" y="1"/>
                  </a:cubicBezTo>
                  <a:cubicBezTo>
                    <a:pt x="10407" y="1"/>
                    <a:pt x="10284" y="38"/>
                    <a:pt x="10123" y="38"/>
                  </a:cubicBezTo>
                  <a:cubicBezTo>
                    <a:pt x="9943" y="11"/>
                    <a:pt x="9761" y="0"/>
                    <a:pt x="95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39" name="Google Shape;755;p3"/>
            <p:cNvSpPr/>
            <p:nvPr/>
          </p:nvSpPr>
          <p:spPr>
            <a:xfrm>
              <a:off x="124395" y="147664"/>
              <a:ext cx="713873" cy="737107"/>
            </a:xfrm>
            <a:custGeom>
              <a:avLst/>
              <a:gdLst/>
              <a:ahLst/>
              <a:cxnLst>
                <a:cxn ang="0">
                  <a:pos x="wd2" y="hd2"/>
                </a:cxn>
                <a:cxn ang="5400000">
                  <a:pos x="wd2" y="hd2"/>
                </a:cxn>
                <a:cxn ang="10800000">
                  <a:pos x="wd2" y="hd2"/>
                </a:cxn>
                <a:cxn ang="16200000">
                  <a:pos x="wd2" y="hd2"/>
                </a:cxn>
              </a:cxnLst>
              <a:rect l="0" t="0" r="r" b="b"/>
              <a:pathLst>
                <a:path w="21562" h="21600" extrusionOk="0">
                  <a:moveTo>
                    <a:pt x="9796" y="716"/>
                  </a:moveTo>
                  <a:cubicBezTo>
                    <a:pt x="9884" y="716"/>
                    <a:pt x="9973" y="728"/>
                    <a:pt x="10063" y="761"/>
                  </a:cubicBezTo>
                  <a:lnTo>
                    <a:pt x="10195" y="761"/>
                  </a:lnTo>
                  <a:cubicBezTo>
                    <a:pt x="10261" y="738"/>
                    <a:pt x="10325" y="728"/>
                    <a:pt x="10389" y="728"/>
                  </a:cubicBezTo>
                  <a:cubicBezTo>
                    <a:pt x="10534" y="728"/>
                    <a:pt x="10677" y="776"/>
                    <a:pt x="10825" y="811"/>
                  </a:cubicBezTo>
                  <a:lnTo>
                    <a:pt x="11120" y="811"/>
                  </a:lnTo>
                  <a:cubicBezTo>
                    <a:pt x="11252" y="811"/>
                    <a:pt x="11334" y="811"/>
                    <a:pt x="11466" y="851"/>
                  </a:cubicBezTo>
                  <a:cubicBezTo>
                    <a:pt x="11507" y="851"/>
                    <a:pt x="11548" y="889"/>
                    <a:pt x="11588" y="889"/>
                  </a:cubicBezTo>
                  <a:cubicBezTo>
                    <a:pt x="11634" y="856"/>
                    <a:pt x="11677" y="842"/>
                    <a:pt x="11718" y="842"/>
                  </a:cubicBezTo>
                  <a:cubicBezTo>
                    <a:pt x="11830" y="842"/>
                    <a:pt x="11929" y="940"/>
                    <a:pt x="12055" y="969"/>
                  </a:cubicBezTo>
                  <a:cubicBezTo>
                    <a:pt x="12106" y="938"/>
                    <a:pt x="12149" y="926"/>
                    <a:pt x="12189" y="926"/>
                  </a:cubicBezTo>
                  <a:cubicBezTo>
                    <a:pt x="12256" y="926"/>
                    <a:pt x="12315" y="959"/>
                    <a:pt x="12391" y="1008"/>
                  </a:cubicBezTo>
                  <a:cubicBezTo>
                    <a:pt x="12442" y="1008"/>
                    <a:pt x="12523" y="1057"/>
                    <a:pt x="12564" y="1057"/>
                  </a:cubicBezTo>
                  <a:cubicBezTo>
                    <a:pt x="12899" y="1057"/>
                    <a:pt x="13153" y="1176"/>
                    <a:pt x="13407" y="1254"/>
                  </a:cubicBezTo>
                  <a:cubicBezTo>
                    <a:pt x="13499" y="1304"/>
                    <a:pt x="13580" y="1343"/>
                    <a:pt x="13621" y="1383"/>
                  </a:cubicBezTo>
                  <a:cubicBezTo>
                    <a:pt x="13662" y="1383"/>
                    <a:pt x="13753" y="1343"/>
                    <a:pt x="13794" y="1343"/>
                  </a:cubicBezTo>
                  <a:cubicBezTo>
                    <a:pt x="13794" y="1383"/>
                    <a:pt x="13834" y="1383"/>
                    <a:pt x="13834" y="1383"/>
                  </a:cubicBezTo>
                  <a:cubicBezTo>
                    <a:pt x="13875" y="1462"/>
                    <a:pt x="13916" y="1501"/>
                    <a:pt x="13966" y="1501"/>
                  </a:cubicBezTo>
                  <a:cubicBezTo>
                    <a:pt x="14130" y="1551"/>
                    <a:pt x="14262" y="1590"/>
                    <a:pt x="14383" y="1629"/>
                  </a:cubicBezTo>
                  <a:cubicBezTo>
                    <a:pt x="14475" y="1669"/>
                    <a:pt x="14515" y="1708"/>
                    <a:pt x="14596" y="1748"/>
                  </a:cubicBezTo>
                  <a:lnTo>
                    <a:pt x="14678" y="1748"/>
                  </a:lnTo>
                  <a:cubicBezTo>
                    <a:pt x="14851" y="1836"/>
                    <a:pt x="14983" y="1916"/>
                    <a:pt x="15105" y="1994"/>
                  </a:cubicBezTo>
                  <a:cubicBezTo>
                    <a:pt x="15359" y="2202"/>
                    <a:pt x="15694" y="2290"/>
                    <a:pt x="15908" y="2536"/>
                  </a:cubicBezTo>
                  <a:cubicBezTo>
                    <a:pt x="15949" y="2576"/>
                    <a:pt x="16081" y="2616"/>
                    <a:pt x="16121" y="2655"/>
                  </a:cubicBezTo>
                  <a:cubicBezTo>
                    <a:pt x="16253" y="2734"/>
                    <a:pt x="16376" y="2822"/>
                    <a:pt x="16508" y="2941"/>
                  </a:cubicBezTo>
                  <a:cubicBezTo>
                    <a:pt x="16671" y="3070"/>
                    <a:pt x="16844" y="3227"/>
                    <a:pt x="16965" y="3355"/>
                  </a:cubicBezTo>
                  <a:cubicBezTo>
                    <a:pt x="17056" y="3394"/>
                    <a:pt x="17138" y="3434"/>
                    <a:pt x="17219" y="3473"/>
                  </a:cubicBezTo>
                  <a:cubicBezTo>
                    <a:pt x="17310" y="3562"/>
                    <a:pt x="17392" y="3681"/>
                    <a:pt x="17474" y="3770"/>
                  </a:cubicBezTo>
                  <a:cubicBezTo>
                    <a:pt x="17819" y="4016"/>
                    <a:pt x="18114" y="4302"/>
                    <a:pt x="18328" y="4667"/>
                  </a:cubicBezTo>
                  <a:cubicBezTo>
                    <a:pt x="18368" y="4755"/>
                    <a:pt x="18490" y="4835"/>
                    <a:pt x="18581" y="4913"/>
                  </a:cubicBezTo>
                  <a:cubicBezTo>
                    <a:pt x="18663" y="5041"/>
                    <a:pt x="18744" y="5199"/>
                    <a:pt x="18835" y="5327"/>
                  </a:cubicBezTo>
                  <a:cubicBezTo>
                    <a:pt x="18876" y="5367"/>
                    <a:pt x="18876" y="5446"/>
                    <a:pt x="18917" y="5495"/>
                  </a:cubicBezTo>
                  <a:cubicBezTo>
                    <a:pt x="19090" y="5613"/>
                    <a:pt x="19171" y="5821"/>
                    <a:pt x="19252" y="5989"/>
                  </a:cubicBezTo>
                  <a:cubicBezTo>
                    <a:pt x="19385" y="6186"/>
                    <a:pt x="19506" y="6353"/>
                    <a:pt x="19597" y="6560"/>
                  </a:cubicBezTo>
                  <a:cubicBezTo>
                    <a:pt x="19679" y="6678"/>
                    <a:pt x="19720" y="6807"/>
                    <a:pt x="19760" y="6926"/>
                  </a:cubicBezTo>
                  <a:cubicBezTo>
                    <a:pt x="19892" y="7172"/>
                    <a:pt x="20015" y="7418"/>
                    <a:pt x="20106" y="7665"/>
                  </a:cubicBezTo>
                  <a:cubicBezTo>
                    <a:pt x="20188" y="7793"/>
                    <a:pt x="20228" y="7960"/>
                    <a:pt x="20269" y="8079"/>
                  </a:cubicBezTo>
                  <a:cubicBezTo>
                    <a:pt x="20320" y="8286"/>
                    <a:pt x="20360" y="8454"/>
                    <a:pt x="20442" y="8612"/>
                  </a:cubicBezTo>
                  <a:cubicBezTo>
                    <a:pt x="20522" y="8779"/>
                    <a:pt x="20574" y="8897"/>
                    <a:pt x="20574" y="9065"/>
                  </a:cubicBezTo>
                  <a:cubicBezTo>
                    <a:pt x="20615" y="9233"/>
                    <a:pt x="20615" y="9440"/>
                    <a:pt x="20655" y="9597"/>
                  </a:cubicBezTo>
                  <a:cubicBezTo>
                    <a:pt x="20655" y="9637"/>
                    <a:pt x="20695" y="9637"/>
                    <a:pt x="20736" y="9637"/>
                  </a:cubicBezTo>
                  <a:cubicBezTo>
                    <a:pt x="20736" y="9765"/>
                    <a:pt x="20777" y="9845"/>
                    <a:pt x="20777" y="9933"/>
                  </a:cubicBezTo>
                  <a:lnTo>
                    <a:pt x="20777" y="10091"/>
                  </a:lnTo>
                  <a:cubicBezTo>
                    <a:pt x="20777" y="10131"/>
                    <a:pt x="20736" y="10131"/>
                    <a:pt x="20736" y="10179"/>
                  </a:cubicBezTo>
                  <a:cubicBezTo>
                    <a:pt x="20777" y="10377"/>
                    <a:pt x="20777" y="10584"/>
                    <a:pt x="20828" y="10751"/>
                  </a:cubicBezTo>
                  <a:lnTo>
                    <a:pt x="20828" y="11038"/>
                  </a:lnTo>
                  <a:cubicBezTo>
                    <a:pt x="20828" y="11205"/>
                    <a:pt x="20868" y="11363"/>
                    <a:pt x="20868" y="11531"/>
                  </a:cubicBezTo>
                  <a:cubicBezTo>
                    <a:pt x="20868" y="11816"/>
                    <a:pt x="20828" y="12152"/>
                    <a:pt x="20777" y="12438"/>
                  </a:cubicBezTo>
                  <a:lnTo>
                    <a:pt x="20777" y="12684"/>
                  </a:lnTo>
                  <a:cubicBezTo>
                    <a:pt x="20828" y="12932"/>
                    <a:pt x="20736" y="13089"/>
                    <a:pt x="20655" y="13296"/>
                  </a:cubicBezTo>
                  <a:cubicBezTo>
                    <a:pt x="20615" y="13424"/>
                    <a:pt x="20615" y="13543"/>
                    <a:pt x="20615" y="13671"/>
                  </a:cubicBezTo>
                  <a:cubicBezTo>
                    <a:pt x="20655" y="13878"/>
                    <a:pt x="20574" y="14035"/>
                    <a:pt x="20522" y="14203"/>
                  </a:cubicBezTo>
                  <a:cubicBezTo>
                    <a:pt x="20360" y="14657"/>
                    <a:pt x="20228" y="15061"/>
                    <a:pt x="20065" y="15475"/>
                  </a:cubicBezTo>
                  <a:cubicBezTo>
                    <a:pt x="19892" y="15851"/>
                    <a:pt x="19720" y="16215"/>
                    <a:pt x="19506" y="16540"/>
                  </a:cubicBezTo>
                  <a:cubicBezTo>
                    <a:pt x="19303" y="16954"/>
                    <a:pt x="18958" y="17280"/>
                    <a:pt x="18703" y="17655"/>
                  </a:cubicBezTo>
                  <a:cubicBezTo>
                    <a:pt x="18622" y="17773"/>
                    <a:pt x="18540" y="17941"/>
                    <a:pt x="18408" y="18070"/>
                  </a:cubicBezTo>
                  <a:cubicBezTo>
                    <a:pt x="18328" y="18188"/>
                    <a:pt x="18154" y="18267"/>
                    <a:pt x="18033" y="18395"/>
                  </a:cubicBezTo>
                  <a:cubicBezTo>
                    <a:pt x="17981" y="18434"/>
                    <a:pt x="17941" y="18473"/>
                    <a:pt x="17860" y="18562"/>
                  </a:cubicBezTo>
                  <a:cubicBezTo>
                    <a:pt x="17646" y="18759"/>
                    <a:pt x="17433" y="19007"/>
                    <a:pt x="17138" y="19173"/>
                  </a:cubicBezTo>
                  <a:cubicBezTo>
                    <a:pt x="17097" y="19173"/>
                    <a:pt x="17056" y="19213"/>
                    <a:pt x="17016" y="19253"/>
                  </a:cubicBezTo>
                  <a:cubicBezTo>
                    <a:pt x="16924" y="19302"/>
                    <a:pt x="16844" y="19341"/>
                    <a:pt x="16711" y="19381"/>
                  </a:cubicBezTo>
                  <a:cubicBezTo>
                    <a:pt x="16630" y="19459"/>
                    <a:pt x="16548" y="19549"/>
                    <a:pt x="16457" y="19627"/>
                  </a:cubicBezTo>
                  <a:cubicBezTo>
                    <a:pt x="16457" y="19667"/>
                    <a:pt x="16416" y="19707"/>
                    <a:pt x="16376" y="19707"/>
                  </a:cubicBezTo>
                  <a:cubicBezTo>
                    <a:pt x="16081" y="19745"/>
                    <a:pt x="15867" y="19953"/>
                    <a:pt x="15613" y="20081"/>
                  </a:cubicBezTo>
                  <a:cubicBezTo>
                    <a:pt x="15573" y="20081"/>
                    <a:pt x="15491" y="20121"/>
                    <a:pt x="15440" y="20121"/>
                  </a:cubicBezTo>
                  <a:cubicBezTo>
                    <a:pt x="15319" y="20199"/>
                    <a:pt x="15187" y="20289"/>
                    <a:pt x="15064" y="20367"/>
                  </a:cubicBezTo>
                  <a:lnTo>
                    <a:pt x="15105" y="20367"/>
                  </a:lnTo>
                  <a:lnTo>
                    <a:pt x="15105" y="20407"/>
                  </a:lnTo>
                  <a:cubicBezTo>
                    <a:pt x="15064" y="20446"/>
                    <a:pt x="15024" y="20485"/>
                    <a:pt x="14983" y="20485"/>
                  </a:cubicBezTo>
                  <a:cubicBezTo>
                    <a:pt x="14932" y="20485"/>
                    <a:pt x="14892" y="20485"/>
                    <a:pt x="14810" y="20446"/>
                  </a:cubicBezTo>
                  <a:cubicBezTo>
                    <a:pt x="14851" y="20407"/>
                    <a:pt x="14851" y="20407"/>
                    <a:pt x="14892" y="20407"/>
                  </a:cubicBezTo>
                  <a:lnTo>
                    <a:pt x="14678" y="20407"/>
                  </a:lnTo>
                  <a:cubicBezTo>
                    <a:pt x="14475" y="20535"/>
                    <a:pt x="14221" y="20613"/>
                    <a:pt x="14007" y="20732"/>
                  </a:cubicBezTo>
                  <a:cubicBezTo>
                    <a:pt x="13951" y="20701"/>
                    <a:pt x="13896" y="20689"/>
                    <a:pt x="13840" y="20689"/>
                  </a:cubicBezTo>
                  <a:cubicBezTo>
                    <a:pt x="13682" y="20689"/>
                    <a:pt x="13524" y="20781"/>
                    <a:pt x="13367" y="20781"/>
                  </a:cubicBezTo>
                  <a:cubicBezTo>
                    <a:pt x="13071" y="20939"/>
                    <a:pt x="12777" y="20900"/>
                    <a:pt x="12482" y="20939"/>
                  </a:cubicBezTo>
                  <a:cubicBezTo>
                    <a:pt x="12391" y="20939"/>
                    <a:pt x="12309" y="20978"/>
                    <a:pt x="12228" y="20978"/>
                  </a:cubicBezTo>
                  <a:lnTo>
                    <a:pt x="11934" y="20978"/>
                  </a:lnTo>
                  <a:cubicBezTo>
                    <a:pt x="11887" y="20959"/>
                    <a:pt x="11844" y="20949"/>
                    <a:pt x="11796" y="20949"/>
                  </a:cubicBezTo>
                  <a:cubicBezTo>
                    <a:pt x="11748" y="20949"/>
                    <a:pt x="11695" y="20959"/>
                    <a:pt x="11628" y="20978"/>
                  </a:cubicBezTo>
                  <a:cubicBezTo>
                    <a:pt x="11425" y="20978"/>
                    <a:pt x="11212" y="20978"/>
                    <a:pt x="10998" y="20939"/>
                  </a:cubicBezTo>
                  <a:cubicBezTo>
                    <a:pt x="10825" y="20939"/>
                    <a:pt x="10612" y="20900"/>
                    <a:pt x="10450" y="20900"/>
                  </a:cubicBezTo>
                  <a:cubicBezTo>
                    <a:pt x="10236" y="20860"/>
                    <a:pt x="9982" y="20860"/>
                    <a:pt x="9768" y="20821"/>
                  </a:cubicBezTo>
                  <a:cubicBezTo>
                    <a:pt x="9768" y="20860"/>
                    <a:pt x="9727" y="20900"/>
                    <a:pt x="9727" y="20939"/>
                  </a:cubicBezTo>
                  <a:cubicBezTo>
                    <a:pt x="9595" y="20860"/>
                    <a:pt x="9514" y="20781"/>
                    <a:pt x="9432" y="20732"/>
                  </a:cubicBezTo>
                  <a:cubicBezTo>
                    <a:pt x="9393" y="20781"/>
                    <a:pt x="9393" y="20821"/>
                    <a:pt x="9341" y="20900"/>
                  </a:cubicBezTo>
                  <a:cubicBezTo>
                    <a:pt x="9324" y="20905"/>
                    <a:pt x="9307" y="20907"/>
                    <a:pt x="9289" y="20907"/>
                  </a:cubicBezTo>
                  <a:cubicBezTo>
                    <a:pt x="9181" y="20907"/>
                    <a:pt x="9064" y="20821"/>
                    <a:pt x="8925" y="20821"/>
                  </a:cubicBezTo>
                  <a:cubicBezTo>
                    <a:pt x="9006" y="20781"/>
                    <a:pt x="9047" y="20732"/>
                    <a:pt x="9087" y="20692"/>
                  </a:cubicBezTo>
                  <a:cubicBezTo>
                    <a:pt x="8925" y="20653"/>
                    <a:pt x="8752" y="20613"/>
                    <a:pt x="8630" y="20574"/>
                  </a:cubicBezTo>
                  <a:cubicBezTo>
                    <a:pt x="8630" y="20613"/>
                    <a:pt x="8579" y="20653"/>
                    <a:pt x="8579" y="20692"/>
                  </a:cubicBezTo>
                  <a:cubicBezTo>
                    <a:pt x="8498" y="20613"/>
                    <a:pt x="8416" y="20535"/>
                    <a:pt x="8375" y="20485"/>
                  </a:cubicBezTo>
                  <a:cubicBezTo>
                    <a:pt x="8325" y="20485"/>
                    <a:pt x="8243" y="20485"/>
                    <a:pt x="8203" y="20446"/>
                  </a:cubicBezTo>
                  <a:cubicBezTo>
                    <a:pt x="8158" y="20515"/>
                    <a:pt x="8138" y="20548"/>
                    <a:pt x="8094" y="20548"/>
                  </a:cubicBezTo>
                  <a:cubicBezTo>
                    <a:pt x="8058" y="20548"/>
                    <a:pt x="8005" y="20526"/>
                    <a:pt x="7908" y="20485"/>
                  </a:cubicBezTo>
                  <a:lnTo>
                    <a:pt x="7908" y="20446"/>
                  </a:lnTo>
                  <a:cubicBezTo>
                    <a:pt x="7908" y="20446"/>
                    <a:pt x="7908" y="20407"/>
                    <a:pt x="7949" y="20407"/>
                  </a:cubicBezTo>
                  <a:cubicBezTo>
                    <a:pt x="7865" y="20331"/>
                    <a:pt x="7834" y="20304"/>
                    <a:pt x="7792" y="20304"/>
                  </a:cubicBezTo>
                  <a:cubicBezTo>
                    <a:pt x="7767" y="20304"/>
                    <a:pt x="7739" y="20313"/>
                    <a:pt x="7695" y="20327"/>
                  </a:cubicBezTo>
                  <a:cubicBezTo>
                    <a:pt x="7613" y="20289"/>
                    <a:pt x="7522" y="20199"/>
                    <a:pt x="7400" y="20199"/>
                  </a:cubicBezTo>
                  <a:cubicBezTo>
                    <a:pt x="7268" y="20199"/>
                    <a:pt x="7186" y="20160"/>
                    <a:pt x="7105" y="20081"/>
                  </a:cubicBezTo>
                  <a:cubicBezTo>
                    <a:pt x="7016" y="19968"/>
                    <a:pt x="6950" y="19914"/>
                    <a:pt x="6853" y="19914"/>
                  </a:cubicBezTo>
                  <a:cubicBezTo>
                    <a:pt x="6804" y="19914"/>
                    <a:pt x="6748" y="19927"/>
                    <a:pt x="6679" y="19953"/>
                  </a:cubicBezTo>
                  <a:cubicBezTo>
                    <a:pt x="6424" y="19835"/>
                    <a:pt x="6088" y="19745"/>
                    <a:pt x="5875" y="19459"/>
                  </a:cubicBezTo>
                  <a:lnTo>
                    <a:pt x="5784" y="19459"/>
                  </a:lnTo>
                  <a:cubicBezTo>
                    <a:pt x="5581" y="19341"/>
                    <a:pt x="5367" y="19173"/>
                    <a:pt x="5194" y="18967"/>
                  </a:cubicBezTo>
                  <a:cubicBezTo>
                    <a:pt x="5154" y="18967"/>
                    <a:pt x="5154" y="18927"/>
                    <a:pt x="5154" y="18927"/>
                  </a:cubicBezTo>
                  <a:cubicBezTo>
                    <a:pt x="5135" y="18931"/>
                    <a:pt x="5118" y="18933"/>
                    <a:pt x="5101" y="18933"/>
                  </a:cubicBezTo>
                  <a:cubicBezTo>
                    <a:pt x="4971" y="18933"/>
                    <a:pt x="4927" y="18799"/>
                    <a:pt x="4818" y="18720"/>
                  </a:cubicBezTo>
                  <a:cubicBezTo>
                    <a:pt x="4727" y="18602"/>
                    <a:pt x="4563" y="18641"/>
                    <a:pt x="4431" y="18513"/>
                  </a:cubicBezTo>
                  <a:cubicBezTo>
                    <a:pt x="4431" y="18473"/>
                    <a:pt x="4431" y="18434"/>
                    <a:pt x="4472" y="18355"/>
                  </a:cubicBezTo>
                  <a:cubicBezTo>
                    <a:pt x="4431" y="18355"/>
                    <a:pt x="4391" y="18316"/>
                    <a:pt x="4350" y="18267"/>
                  </a:cubicBezTo>
                  <a:lnTo>
                    <a:pt x="4350" y="18227"/>
                  </a:lnTo>
                  <a:cubicBezTo>
                    <a:pt x="4259" y="18227"/>
                    <a:pt x="4177" y="18188"/>
                    <a:pt x="4137" y="18148"/>
                  </a:cubicBezTo>
                  <a:cubicBezTo>
                    <a:pt x="4004" y="18108"/>
                    <a:pt x="3924" y="18020"/>
                    <a:pt x="3801" y="17980"/>
                  </a:cubicBezTo>
                  <a:lnTo>
                    <a:pt x="3751" y="17941"/>
                  </a:lnTo>
                  <a:cubicBezTo>
                    <a:pt x="3497" y="17576"/>
                    <a:pt x="3079" y="17330"/>
                    <a:pt x="2826" y="16954"/>
                  </a:cubicBezTo>
                  <a:cubicBezTo>
                    <a:pt x="2653" y="16708"/>
                    <a:pt x="2480" y="16501"/>
                    <a:pt x="2317" y="16254"/>
                  </a:cubicBezTo>
                  <a:cubicBezTo>
                    <a:pt x="2276" y="16176"/>
                    <a:pt x="2185" y="16097"/>
                    <a:pt x="2144" y="16008"/>
                  </a:cubicBezTo>
                  <a:cubicBezTo>
                    <a:pt x="1931" y="15722"/>
                    <a:pt x="1769" y="15436"/>
                    <a:pt x="1636" y="15111"/>
                  </a:cubicBezTo>
                  <a:cubicBezTo>
                    <a:pt x="1596" y="15022"/>
                    <a:pt x="1515" y="14943"/>
                    <a:pt x="1463" y="14903"/>
                  </a:cubicBezTo>
                  <a:cubicBezTo>
                    <a:pt x="1301" y="14657"/>
                    <a:pt x="1210" y="14371"/>
                    <a:pt x="1087" y="14124"/>
                  </a:cubicBezTo>
                  <a:cubicBezTo>
                    <a:pt x="1047" y="14035"/>
                    <a:pt x="1006" y="13957"/>
                    <a:pt x="1006" y="13878"/>
                  </a:cubicBezTo>
                  <a:cubicBezTo>
                    <a:pt x="915" y="13710"/>
                    <a:pt x="915" y="13582"/>
                    <a:pt x="833" y="13464"/>
                  </a:cubicBezTo>
                  <a:cubicBezTo>
                    <a:pt x="833" y="13384"/>
                    <a:pt x="792" y="13296"/>
                    <a:pt x="752" y="13217"/>
                  </a:cubicBezTo>
                  <a:cubicBezTo>
                    <a:pt x="620" y="12803"/>
                    <a:pt x="538" y="12438"/>
                    <a:pt x="406" y="12024"/>
                  </a:cubicBezTo>
                  <a:cubicBezTo>
                    <a:pt x="365" y="11816"/>
                    <a:pt x="406" y="11659"/>
                    <a:pt x="365" y="11452"/>
                  </a:cubicBezTo>
                  <a:cubicBezTo>
                    <a:pt x="365" y="11205"/>
                    <a:pt x="325" y="10959"/>
                    <a:pt x="285" y="10673"/>
                  </a:cubicBezTo>
                  <a:cubicBezTo>
                    <a:pt x="285" y="10427"/>
                    <a:pt x="325" y="10131"/>
                    <a:pt x="325" y="9883"/>
                  </a:cubicBezTo>
                  <a:cubicBezTo>
                    <a:pt x="325" y="9687"/>
                    <a:pt x="365" y="9519"/>
                    <a:pt x="365" y="9312"/>
                  </a:cubicBezTo>
                  <a:lnTo>
                    <a:pt x="365" y="8858"/>
                  </a:lnTo>
                  <a:cubicBezTo>
                    <a:pt x="406" y="8572"/>
                    <a:pt x="447" y="8286"/>
                    <a:pt x="538" y="8040"/>
                  </a:cubicBezTo>
                  <a:cubicBezTo>
                    <a:pt x="620" y="7793"/>
                    <a:pt x="660" y="7507"/>
                    <a:pt x="752" y="7260"/>
                  </a:cubicBezTo>
                  <a:cubicBezTo>
                    <a:pt x="792" y="7092"/>
                    <a:pt x="874" y="6886"/>
                    <a:pt x="955" y="6678"/>
                  </a:cubicBezTo>
                  <a:cubicBezTo>
                    <a:pt x="1047" y="6274"/>
                    <a:pt x="1342" y="5900"/>
                    <a:pt x="1463" y="5446"/>
                  </a:cubicBezTo>
                  <a:cubicBezTo>
                    <a:pt x="1515" y="5446"/>
                    <a:pt x="1555" y="5407"/>
                    <a:pt x="1596" y="5407"/>
                  </a:cubicBezTo>
                  <a:cubicBezTo>
                    <a:pt x="1596" y="5446"/>
                    <a:pt x="1596" y="5446"/>
                    <a:pt x="1636" y="5495"/>
                  </a:cubicBezTo>
                  <a:cubicBezTo>
                    <a:pt x="2063" y="4459"/>
                    <a:pt x="2317" y="4381"/>
                    <a:pt x="2734" y="3967"/>
                  </a:cubicBezTo>
                  <a:lnTo>
                    <a:pt x="2734" y="3720"/>
                  </a:lnTo>
                  <a:cubicBezTo>
                    <a:pt x="2785" y="3720"/>
                    <a:pt x="2826" y="3770"/>
                    <a:pt x="2906" y="3770"/>
                  </a:cubicBezTo>
                  <a:cubicBezTo>
                    <a:pt x="3161" y="3434"/>
                    <a:pt x="3497" y="3227"/>
                    <a:pt x="3801" y="2941"/>
                  </a:cubicBezTo>
                  <a:cubicBezTo>
                    <a:pt x="4056" y="2655"/>
                    <a:pt x="4431" y="2488"/>
                    <a:pt x="4727" y="2240"/>
                  </a:cubicBezTo>
                  <a:cubicBezTo>
                    <a:pt x="4727" y="2202"/>
                    <a:pt x="4727" y="2202"/>
                    <a:pt x="4686" y="2162"/>
                  </a:cubicBezTo>
                  <a:cubicBezTo>
                    <a:pt x="4727" y="2122"/>
                    <a:pt x="4767" y="2083"/>
                    <a:pt x="4818" y="2044"/>
                  </a:cubicBezTo>
                  <a:cubicBezTo>
                    <a:pt x="4859" y="2044"/>
                    <a:pt x="4859" y="2083"/>
                    <a:pt x="4899" y="2122"/>
                  </a:cubicBezTo>
                  <a:cubicBezTo>
                    <a:pt x="5235" y="1954"/>
                    <a:pt x="5529" y="1797"/>
                    <a:pt x="5875" y="1629"/>
                  </a:cubicBezTo>
                  <a:cubicBezTo>
                    <a:pt x="6211" y="1501"/>
                    <a:pt x="6546" y="1343"/>
                    <a:pt x="6851" y="1215"/>
                  </a:cubicBezTo>
                  <a:cubicBezTo>
                    <a:pt x="6872" y="1195"/>
                    <a:pt x="6902" y="1185"/>
                    <a:pt x="6932" y="1185"/>
                  </a:cubicBezTo>
                  <a:cubicBezTo>
                    <a:pt x="6963" y="1185"/>
                    <a:pt x="6993" y="1195"/>
                    <a:pt x="7013" y="1215"/>
                  </a:cubicBezTo>
                  <a:cubicBezTo>
                    <a:pt x="7227" y="1097"/>
                    <a:pt x="7481" y="1057"/>
                    <a:pt x="7736" y="1008"/>
                  </a:cubicBezTo>
                  <a:cubicBezTo>
                    <a:pt x="7908" y="1008"/>
                    <a:pt x="8071" y="969"/>
                    <a:pt x="8203" y="929"/>
                  </a:cubicBezTo>
                  <a:cubicBezTo>
                    <a:pt x="8230" y="916"/>
                    <a:pt x="8253" y="912"/>
                    <a:pt x="8273" y="912"/>
                  </a:cubicBezTo>
                  <a:cubicBezTo>
                    <a:pt x="8312" y="912"/>
                    <a:pt x="8342" y="929"/>
                    <a:pt x="8375" y="929"/>
                  </a:cubicBezTo>
                  <a:cubicBezTo>
                    <a:pt x="8457" y="929"/>
                    <a:pt x="8579" y="889"/>
                    <a:pt x="8670" y="889"/>
                  </a:cubicBezTo>
                  <a:cubicBezTo>
                    <a:pt x="8840" y="859"/>
                    <a:pt x="8976" y="797"/>
                    <a:pt x="9133" y="797"/>
                  </a:cubicBezTo>
                  <a:cubicBezTo>
                    <a:pt x="9173" y="797"/>
                    <a:pt x="9215" y="801"/>
                    <a:pt x="9260" y="811"/>
                  </a:cubicBezTo>
                  <a:cubicBezTo>
                    <a:pt x="9300" y="811"/>
                    <a:pt x="9341" y="761"/>
                    <a:pt x="9432" y="761"/>
                  </a:cubicBezTo>
                  <a:cubicBezTo>
                    <a:pt x="9556" y="739"/>
                    <a:pt x="9676" y="716"/>
                    <a:pt x="9796" y="716"/>
                  </a:cubicBezTo>
                  <a:close/>
                  <a:moveTo>
                    <a:pt x="9808" y="0"/>
                  </a:moveTo>
                  <a:cubicBezTo>
                    <a:pt x="9646" y="0"/>
                    <a:pt x="9495" y="49"/>
                    <a:pt x="9348" y="49"/>
                  </a:cubicBezTo>
                  <a:cubicBezTo>
                    <a:pt x="9291" y="49"/>
                    <a:pt x="9235" y="42"/>
                    <a:pt x="9179" y="21"/>
                  </a:cubicBezTo>
                  <a:cubicBezTo>
                    <a:pt x="8925" y="150"/>
                    <a:pt x="8630" y="150"/>
                    <a:pt x="8375" y="189"/>
                  </a:cubicBezTo>
                  <a:lnTo>
                    <a:pt x="8071" y="189"/>
                  </a:lnTo>
                  <a:cubicBezTo>
                    <a:pt x="7868" y="269"/>
                    <a:pt x="7695" y="317"/>
                    <a:pt x="7481" y="357"/>
                  </a:cubicBezTo>
                  <a:cubicBezTo>
                    <a:pt x="7186" y="436"/>
                    <a:pt x="6891" y="475"/>
                    <a:pt x="6597" y="565"/>
                  </a:cubicBezTo>
                  <a:cubicBezTo>
                    <a:pt x="6383" y="643"/>
                    <a:pt x="6170" y="761"/>
                    <a:pt x="5916" y="851"/>
                  </a:cubicBezTo>
                  <a:cubicBezTo>
                    <a:pt x="5620" y="1008"/>
                    <a:pt x="5326" y="1176"/>
                    <a:pt x="5022" y="1304"/>
                  </a:cubicBezTo>
                  <a:cubicBezTo>
                    <a:pt x="4899" y="1383"/>
                    <a:pt x="4767" y="1462"/>
                    <a:pt x="4645" y="1551"/>
                  </a:cubicBezTo>
                  <a:cubicBezTo>
                    <a:pt x="4645" y="1551"/>
                    <a:pt x="4604" y="1590"/>
                    <a:pt x="4563" y="1629"/>
                  </a:cubicBezTo>
                  <a:cubicBezTo>
                    <a:pt x="4391" y="1748"/>
                    <a:pt x="4137" y="1876"/>
                    <a:pt x="3965" y="2044"/>
                  </a:cubicBezTo>
                  <a:cubicBezTo>
                    <a:pt x="3883" y="2083"/>
                    <a:pt x="3801" y="2122"/>
                    <a:pt x="3710" y="2202"/>
                  </a:cubicBezTo>
                  <a:cubicBezTo>
                    <a:pt x="3547" y="2369"/>
                    <a:pt x="3334" y="2536"/>
                    <a:pt x="3161" y="2694"/>
                  </a:cubicBezTo>
                  <a:cubicBezTo>
                    <a:pt x="2947" y="2902"/>
                    <a:pt x="2734" y="3070"/>
                    <a:pt x="2572" y="3276"/>
                  </a:cubicBezTo>
                  <a:cubicBezTo>
                    <a:pt x="2480" y="3434"/>
                    <a:pt x="2317" y="3602"/>
                    <a:pt x="2185" y="3770"/>
                  </a:cubicBezTo>
                  <a:cubicBezTo>
                    <a:pt x="2104" y="3848"/>
                    <a:pt x="2022" y="3927"/>
                    <a:pt x="1931" y="4055"/>
                  </a:cubicBezTo>
                  <a:lnTo>
                    <a:pt x="1972" y="4055"/>
                  </a:lnTo>
                  <a:cubicBezTo>
                    <a:pt x="1809" y="4302"/>
                    <a:pt x="1636" y="4549"/>
                    <a:pt x="1423" y="4835"/>
                  </a:cubicBezTo>
                  <a:cubicBezTo>
                    <a:pt x="1342" y="4873"/>
                    <a:pt x="1301" y="5041"/>
                    <a:pt x="1301" y="5199"/>
                  </a:cubicBezTo>
                  <a:cubicBezTo>
                    <a:pt x="1260" y="5249"/>
                    <a:pt x="1210" y="5249"/>
                    <a:pt x="1128" y="5289"/>
                  </a:cubicBezTo>
                  <a:cubicBezTo>
                    <a:pt x="1169" y="5367"/>
                    <a:pt x="1128" y="5407"/>
                    <a:pt x="1128" y="5495"/>
                  </a:cubicBezTo>
                  <a:cubicBezTo>
                    <a:pt x="1047" y="5613"/>
                    <a:pt x="915" y="5741"/>
                    <a:pt x="915" y="5900"/>
                  </a:cubicBezTo>
                  <a:cubicBezTo>
                    <a:pt x="874" y="6186"/>
                    <a:pt x="660" y="6393"/>
                    <a:pt x="620" y="6678"/>
                  </a:cubicBezTo>
                  <a:cubicBezTo>
                    <a:pt x="620" y="6886"/>
                    <a:pt x="498" y="7092"/>
                    <a:pt x="447" y="7260"/>
                  </a:cubicBezTo>
                  <a:cubicBezTo>
                    <a:pt x="406" y="7418"/>
                    <a:pt x="365" y="7546"/>
                    <a:pt x="365" y="7714"/>
                  </a:cubicBezTo>
                  <a:cubicBezTo>
                    <a:pt x="192" y="7872"/>
                    <a:pt x="192" y="8118"/>
                    <a:pt x="153" y="8365"/>
                  </a:cubicBezTo>
                  <a:cubicBezTo>
                    <a:pt x="112" y="8572"/>
                    <a:pt x="112" y="8779"/>
                    <a:pt x="71" y="9026"/>
                  </a:cubicBezTo>
                  <a:cubicBezTo>
                    <a:pt x="30" y="9233"/>
                    <a:pt x="30" y="9440"/>
                    <a:pt x="71" y="9597"/>
                  </a:cubicBezTo>
                  <a:cubicBezTo>
                    <a:pt x="30" y="9805"/>
                    <a:pt x="30" y="9973"/>
                    <a:pt x="30" y="10179"/>
                  </a:cubicBezTo>
                  <a:cubicBezTo>
                    <a:pt x="-10" y="10377"/>
                    <a:pt x="-10" y="10623"/>
                    <a:pt x="30" y="10870"/>
                  </a:cubicBezTo>
                  <a:cubicBezTo>
                    <a:pt x="71" y="11077"/>
                    <a:pt x="112" y="11284"/>
                    <a:pt x="71" y="11452"/>
                  </a:cubicBezTo>
                  <a:cubicBezTo>
                    <a:pt x="71" y="11531"/>
                    <a:pt x="112" y="11570"/>
                    <a:pt x="112" y="11610"/>
                  </a:cubicBezTo>
                  <a:cubicBezTo>
                    <a:pt x="153" y="11659"/>
                    <a:pt x="153" y="11738"/>
                    <a:pt x="153" y="11778"/>
                  </a:cubicBezTo>
                  <a:cubicBezTo>
                    <a:pt x="192" y="11984"/>
                    <a:pt x="244" y="12231"/>
                    <a:pt x="285" y="12438"/>
                  </a:cubicBezTo>
                  <a:cubicBezTo>
                    <a:pt x="365" y="12684"/>
                    <a:pt x="447" y="12892"/>
                    <a:pt x="447" y="13138"/>
                  </a:cubicBezTo>
                  <a:cubicBezTo>
                    <a:pt x="498" y="13384"/>
                    <a:pt x="579" y="13543"/>
                    <a:pt x="701" y="13750"/>
                  </a:cubicBezTo>
                  <a:cubicBezTo>
                    <a:pt x="792" y="13917"/>
                    <a:pt x="874" y="14124"/>
                    <a:pt x="955" y="14283"/>
                  </a:cubicBezTo>
                  <a:cubicBezTo>
                    <a:pt x="1006" y="14411"/>
                    <a:pt x="1087" y="14529"/>
                    <a:pt x="1128" y="14657"/>
                  </a:cubicBezTo>
                  <a:cubicBezTo>
                    <a:pt x="1169" y="14983"/>
                    <a:pt x="1383" y="15229"/>
                    <a:pt x="1555" y="15515"/>
                  </a:cubicBezTo>
                  <a:cubicBezTo>
                    <a:pt x="1555" y="15722"/>
                    <a:pt x="1677" y="15851"/>
                    <a:pt x="1809" y="16008"/>
                  </a:cubicBezTo>
                  <a:cubicBezTo>
                    <a:pt x="1931" y="16176"/>
                    <a:pt x="2063" y="16383"/>
                    <a:pt x="2144" y="16590"/>
                  </a:cubicBezTo>
                  <a:cubicBezTo>
                    <a:pt x="2226" y="16669"/>
                    <a:pt x="2317" y="16748"/>
                    <a:pt x="2399" y="16876"/>
                  </a:cubicBezTo>
                  <a:cubicBezTo>
                    <a:pt x="2480" y="17034"/>
                    <a:pt x="2572" y="17202"/>
                    <a:pt x="2694" y="17330"/>
                  </a:cubicBezTo>
                  <a:cubicBezTo>
                    <a:pt x="2785" y="17408"/>
                    <a:pt x="2867" y="17488"/>
                    <a:pt x="2988" y="17576"/>
                  </a:cubicBezTo>
                  <a:cubicBezTo>
                    <a:pt x="2988" y="17576"/>
                    <a:pt x="2947" y="17616"/>
                    <a:pt x="2947" y="17655"/>
                  </a:cubicBezTo>
                  <a:cubicBezTo>
                    <a:pt x="3202" y="17822"/>
                    <a:pt x="3334" y="18070"/>
                    <a:pt x="3547" y="18227"/>
                  </a:cubicBezTo>
                  <a:cubicBezTo>
                    <a:pt x="3801" y="18395"/>
                    <a:pt x="3965" y="18602"/>
                    <a:pt x="4177" y="18809"/>
                  </a:cubicBezTo>
                  <a:lnTo>
                    <a:pt x="4218" y="18809"/>
                  </a:lnTo>
                  <a:cubicBezTo>
                    <a:pt x="4350" y="18888"/>
                    <a:pt x="4472" y="19007"/>
                    <a:pt x="4604" y="19135"/>
                  </a:cubicBezTo>
                  <a:cubicBezTo>
                    <a:pt x="4727" y="19253"/>
                    <a:pt x="4940" y="19341"/>
                    <a:pt x="5113" y="19459"/>
                  </a:cubicBezTo>
                  <a:cubicBezTo>
                    <a:pt x="5235" y="19588"/>
                    <a:pt x="5408" y="19707"/>
                    <a:pt x="5581" y="19745"/>
                  </a:cubicBezTo>
                  <a:cubicBezTo>
                    <a:pt x="5620" y="19745"/>
                    <a:pt x="5702" y="19795"/>
                    <a:pt x="5743" y="19874"/>
                  </a:cubicBezTo>
                  <a:cubicBezTo>
                    <a:pt x="5834" y="19992"/>
                    <a:pt x="5956" y="20041"/>
                    <a:pt x="6088" y="20081"/>
                  </a:cubicBezTo>
                  <a:cubicBezTo>
                    <a:pt x="6211" y="20121"/>
                    <a:pt x="6343" y="20160"/>
                    <a:pt x="6383" y="20199"/>
                  </a:cubicBezTo>
                  <a:cubicBezTo>
                    <a:pt x="6465" y="20367"/>
                    <a:pt x="6597" y="20367"/>
                    <a:pt x="6718" y="20407"/>
                  </a:cubicBezTo>
                  <a:cubicBezTo>
                    <a:pt x="6759" y="20407"/>
                    <a:pt x="6800" y="20407"/>
                    <a:pt x="6800" y="20446"/>
                  </a:cubicBezTo>
                  <a:cubicBezTo>
                    <a:pt x="7309" y="20692"/>
                    <a:pt x="7816" y="20900"/>
                    <a:pt x="8375" y="21067"/>
                  </a:cubicBezTo>
                  <a:cubicBezTo>
                    <a:pt x="8579" y="21107"/>
                    <a:pt x="8752" y="21186"/>
                    <a:pt x="8965" y="21225"/>
                  </a:cubicBezTo>
                  <a:cubicBezTo>
                    <a:pt x="9138" y="21225"/>
                    <a:pt x="9260" y="21225"/>
                    <a:pt x="9393" y="21314"/>
                  </a:cubicBezTo>
                  <a:lnTo>
                    <a:pt x="9514" y="21314"/>
                  </a:lnTo>
                  <a:lnTo>
                    <a:pt x="9514" y="21353"/>
                  </a:lnTo>
                  <a:cubicBezTo>
                    <a:pt x="9595" y="21353"/>
                    <a:pt x="9687" y="21432"/>
                    <a:pt x="9768" y="21432"/>
                  </a:cubicBezTo>
                  <a:cubicBezTo>
                    <a:pt x="9810" y="21428"/>
                    <a:pt x="9850" y="21426"/>
                    <a:pt x="9890" y="21426"/>
                  </a:cubicBezTo>
                  <a:cubicBezTo>
                    <a:pt x="10186" y="21426"/>
                    <a:pt x="10454" y="21527"/>
                    <a:pt x="10718" y="21527"/>
                  </a:cubicBezTo>
                  <a:cubicBezTo>
                    <a:pt x="10754" y="21527"/>
                    <a:pt x="10789" y="21525"/>
                    <a:pt x="10825" y="21521"/>
                  </a:cubicBezTo>
                  <a:cubicBezTo>
                    <a:pt x="11171" y="21521"/>
                    <a:pt x="11466" y="21560"/>
                    <a:pt x="11801" y="21600"/>
                  </a:cubicBezTo>
                  <a:cubicBezTo>
                    <a:pt x="11801" y="21600"/>
                    <a:pt x="11842" y="21560"/>
                    <a:pt x="11882" y="21560"/>
                  </a:cubicBezTo>
                  <a:cubicBezTo>
                    <a:pt x="11975" y="21560"/>
                    <a:pt x="12014" y="21521"/>
                    <a:pt x="12096" y="21521"/>
                  </a:cubicBezTo>
                  <a:cubicBezTo>
                    <a:pt x="12391" y="21472"/>
                    <a:pt x="12737" y="21472"/>
                    <a:pt x="13032" y="21472"/>
                  </a:cubicBezTo>
                  <a:cubicBezTo>
                    <a:pt x="13071" y="21472"/>
                    <a:pt x="13071" y="21432"/>
                    <a:pt x="13071" y="21432"/>
                  </a:cubicBezTo>
                  <a:cubicBezTo>
                    <a:pt x="13326" y="21392"/>
                    <a:pt x="13539" y="21353"/>
                    <a:pt x="13753" y="21314"/>
                  </a:cubicBezTo>
                  <a:cubicBezTo>
                    <a:pt x="13916" y="21225"/>
                    <a:pt x="14089" y="21225"/>
                    <a:pt x="14262" y="21186"/>
                  </a:cubicBezTo>
                  <a:cubicBezTo>
                    <a:pt x="14637" y="21107"/>
                    <a:pt x="14983" y="20939"/>
                    <a:pt x="15359" y="20821"/>
                  </a:cubicBezTo>
                  <a:cubicBezTo>
                    <a:pt x="15573" y="20781"/>
                    <a:pt x="15787" y="20692"/>
                    <a:pt x="15908" y="20574"/>
                  </a:cubicBezTo>
                  <a:cubicBezTo>
                    <a:pt x="15949" y="20485"/>
                    <a:pt x="16040" y="20485"/>
                    <a:pt x="16121" y="20446"/>
                  </a:cubicBezTo>
                  <a:cubicBezTo>
                    <a:pt x="16203" y="20407"/>
                    <a:pt x="16335" y="20367"/>
                    <a:pt x="16416" y="20327"/>
                  </a:cubicBezTo>
                  <a:cubicBezTo>
                    <a:pt x="16508" y="20239"/>
                    <a:pt x="16548" y="20199"/>
                    <a:pt x="16671" y="20160"/>
                  </a:cubicBezTo>
                  <a:cubicBezTo>
                    <a:pt x="16762" y="20160"/>
                    <a:pt x="16844" y="20081"/>
                    <a:pt x="16924" y="19992"/>
                  </a:cubicBezTo>
                  <a:cubicBezTo>
                    <a:pt x="17178" y="19835"/>
                    <a:pt x="17392" y="19707"/>
                    <a:pt x="17646" y="19549"/>
                  </a:cubicBezTo>
                  <a:cubicBezTo>
                    <a:pt x="17778" y="19459"/>
                    <a:pt x="17860" y="19421"/>
                    <a:pt x="17941" y="19341"/>
                  </a:cubicBezTo>
                  <a:cubicBezTo>
                    <a:pt x="18114" y="19173"/>
                    <a:pt x="18236" y="19055"/>
                    <a:pt x="18368" y="18927"/>
                  </a:cubicBezTo>
                  <a:cubicBezTo>
                    <a:pt x="18490" y="18809"/>
                    <a:pt x="18663" y="18720"/>
                    <a:pt x="18744" y="18602"/>
                  </a:cubicBezTo>
                  <a:cubicBezTo>
                    <a:pt x="18876" y="18473"/>
                    <a:pt x="18958" y="18355"/>
                    <a:pt x="19049" y="18227"/>
                  </a:cubicBezTo>
                  <a:cubicBezTo>
                    <a:pt x="19131" y="18148"/>
                    <a:pt x="19131" y="18070"/>
                    <a:pt x="19212" y="18020"/>
                  </a:cubicBezTo>
                  <a:cubicBezTo>
                    <a:pt x="19344" y="17902"/>
                    <a:pt x="19425" y="17734"/>
                    <a:pt x="19558" y="17616"/>
                  </a:cubicBezTo>
                  <a:cubicBezTo>
                    <a:pt x="19638" y="17488"/>
                    <a:pt x="19720" y="17408"/>
                    <a:pt x="19811" y="17280"/>
                  </a:cubicBezTo>
                  <a:cubicBezTo>
                    <a:pt x="19933" y="17083"/>
                    <a:pt x="20065" y="16836"/>
                    <a:pt x="20188" y="16590"/>
                  </a:cubicBezTo>
                  <a:cubicBezTo>
                    <a:pt x="20228" y="16540"/>
                    <a:pt x="20269" y="16501"/>
                    <a:pt x="20320" y="16422"/>
                  </a:cubicBezTo>
                  <a:cubicBezTo>
                    <a:pt x="20320" y="16422"/>
                    <a:pt x="20320" y="16383"/>
                    <a:pt x="20360" y="16343"/>
                  </a:cubicBezTo>
                  <a:cubicBezTo>
                    <a:pt x="20401" y="16215"/>
                    <a:pt x="20483" y="16097"/>
                    <a:pt x="20522" y="15929"/>
                  </a:cubicBezTo>
                  <a:cubicBezTo>
                    <a:pt x="20615" y="15722"/>
                    <a:pt x="20736" y="15515"/>
                    <a:pt x="20828" y="15308"/>
                  </a:cubicBezTo>
                  <a:cubicBezTo>
                    <a:pt x="20909" y="15022"/>
                    <a:pt x="20950" y="14775"/>
                    <a:pt x="21122" y="14529"/>
                  </a:cubicBezTo>
                  <a:cubicBezTo>
                    <a:pt x="21163" y="14450"/>
                    <a:pt x="21204" y="14371"/>
                    <a:pt x="21204" y="14283"/>
                  </a:cubicBezTo>
                  <a:cubicBezTo>
                    <a:pt x="21204" y="13996"/>
                    <a:pt x="21336" y="13750"/>
                    <a:pt x="21377" y="13464"/>
                  </a:cubicBezTo>
                  <a:cubicBezTo>
                    <a:pt x="21417" y="13256"/>
                    <a:pt x="21458" y="13050"/>
                    <a:pt x="21458" y="12842"/>
                  </a:cubicBezTo>
                  <a:cubicBezTo>
                    <a:pt x="21458" y="12596"/>
                    <a:pt x="21499" y="12350"/>
                    <a:pt x="21499" y="12102"/>
                  </a:cubicBezTo>
                  <a:cubicBezTo>
                    <a:pt x="21540" y="11738"/>
                    <a:pt x="21540" y="11412"/>
                    <a:pt x="21540" y="11077"/>
                  </a:cubicBezTo>
                  <a:lnTo>
                    <a:pt x="21540" y="10791"/>
                  </a:lnTo>
                  <a:cubicBezTo>
                    <a:pt x="21540" y="10713"/>
                    <a:pt x="21590" y="10584"/>
                    <a:pt x="21540" y="10545"/>
                  </a:cubicBezTo>
                  <a:cubicBezTo>
                    <a:pt x="21458" y="10465"/>
                    <a:pt x="21458" y="10377"/>
                    <a:pt x="21458" y="10337"/>
                  </a:cubicBezTo>
                  <a:cubicBezTo>
                    <a:pt x="21417" y="10011"/>
                    <a:pt x="21458" y="9687"/>
                    <a:pt x="21336" y="9391"/>
                  </a:cubicBezTo>
                  <a:cubicBezTo>
                    <a:pt x="21204" y="9065"/>
                    <a:pt x="21163" y="8700"/>
                    <a:pt x="21031" y="8365"/>
                  </a:cubicBezTo>
                  <a:cubicBezTo>
                    <a:pt x="20990" y="8158"/>
                    <a:pt x="20909" y="7960"/>
                    <a:pt x="20868" y="7754"/>
                  </a:cubicBezTo>
                  <a:cubicBezTo>
                    <a:pt x="20828" y="7468"/>
                    <a:pt x="20695" y="7221"/>
                    <a:pt x="20574" y="6974"/>
                  </a:cubicBezTo>
                  <a:cubicBezTo>
                    <a:pt x="20442" y="6767"/>
                    <a:pt x="20401" y="6521"/>
                    <a:pt x="20320" y="6274"/>
                  </a:cubicBezTo>
                  <a:cubicBezTo>
                    <a:pt x="20290" y="6282"/>
                    <a:pt x="20264" y="6285"/>
                    <a:pt x="20243" y="6285"/>
                  </a:cubicBezTo>
                  <a:cubicBezTo>
                    <a:pt x="20148" y="6285"/>
                    <a:pt x="20154" y="6212"/>
                    <a:pt x="20188" y="6107"/>
                  </a:cubicBezTo>
                  <a:cubicBezTo>
                    <a:pt x="20106" y="6028"/>
                    <a:pt x="20065" y="5900"/>
                    <a:pt x="19974" y="5821"/>
                  </a:cubicBezTo>
                  <a:cubicBezTo>
                    <a:pt x="19892" y="5653"/>
                    <a:pt x="19811" y="5535"/>
                    <a:pt x="19720" y="5407"/>
                  </a:cubicBezTo>
                  <a:cubicBezTo>
                    <a:pt x="19679" y="5289"/>
                    <a:pt x="19597" y="5199"/>
                    <a:pt x="19558" y="5121"/>
                  </a:cubicBezTo>
                  <a:cubicBezTo>
                    <a:pt x="19344" y="4795"/>
                    <a:pt x="19171" y="4459"/>
                    <a:pt x="18876" y="4213"/>
                  </a:cubicBezTo>
                  <a:lnTo>
                    <a:pt x="18835" y="4173"/>
                  </a:lnTo>
                  <a:cubicBezTo>
                    <a:pt x="18663" y="3967"/>
                    <a:pt x="18490" y="3720"/>
                    <a:pt x="18328" y="3522"/>
                  </a:cubicBezTo>
                  <a:cubicBezTo>
                    <a:pt x="18328" y="3473"/>
                    <a:pt x="18287" y="3473"/>
                    <a:pt x="18236" y="3434"/>
                  </a:cubicBezTo>
                  <a:cubicBezTo>
                    <a:pt x="18195" y="3473"/>
                    <a:pt x="18195" y="3473"/>
                    <a:pt x="18154" y="3473"/>
                  </a:cubicBezTo>
                  <a:cubicBezTo>
                    <a:pt x="18033" y="3276"/>
                    <a:pt x="17860" y="3108"/>
                    <a:pt x="17646" y="2941"/>
                  </a:cubicBezTo>
                  <a:cubicBezTo>
                    <a:pt x="17433" y="2784"/>
                    <a:pt x="17219" y="2616"/>
                    <a:pt x="17056" y="2448"/>
                  </a:cubicBezTo>
                  <a:cubicBezTo>
                    <a:pt x="16844" y="2290"/>
                    <a:pt x="16803" y="2202"/>
                    <a:pt x="16548" y="2122"/>
                  </a:cubicBezTo>
                  <a:cubicBezTo>
                    <a:pt x="16457" y="2083"/>
                    <a:pt x="16416" y="2044"/>
                    <a:pt x="16376" y="1994"/>
                  </a:cubicBezTo>
                  <a:cubicBezTo>
                    <a:pt x="16253" y="1916"/>
                    <a:pt x="16162" y="1836"/>
                    <a:pt x="16040" y="1748"/>
                  </a:cubicBezTo>
                  <a:cubicBezTo>
                    <a:pt x="15999" y="1669"/>
                    <a:pt x="15867" y="1629"/>
                    <a:pt x="15787" y="1590"/>
                  </a:cubicBezTo>
                  <a:cubicBezTo>
                    <a:pt x="15573" y="1462"/>
                    <a:pt x="15359" y="1304"/>
                    <a:pt x="15105" y="1176"/>
                  </a:cubicBezTo>
                  <a:cubicBezTo>
                    <a:pt x="14851" y="1057"/>
                    <a:pt x="14556" y="1008"/>
                    <a:pt x="14302" y="889"/>
                  </a:cubicBezTo>
                  <a:cubicBezTo>
                    <a:pt x="13966" y="683"/>
                    <a:pt x="13580" y="565"/>
                    <a:pt x="13204" y="436"/>
                  </a:cubicBezTo>
                  <a:cubicBezTo>
                    <a:pt x="13153" y="436"/>
                    <a:pt x="13112" y="436"/>
                    <a:pt x="13071" y="397"/>
                  </a:cubicBezTo>
                  <a:cubicBezTo>
                    <a:pt x="12964" y="348"/>
                    <a:pt x="12861" y="310"/>
                    <a:pt x="12756" y="310"/>
                  </a:cubicBezTo>
                  <a:cubicBezTo>
                    <a:pt x="12693" y="310"/>
                    <a:pt x="12629" y="324"/>
                    <a:pt x="12564" y="357"/>
                  </a:cubicBezTo>
                  <a:cubicBezTo>
                    <a:pt x="12523" y="317"/>
                    <a:pt x="12523" y="269"/>
                    <a:pt x="12482" y="269"/>
                  </a:cubicBezTo>
                  <a:cubicBezTo>
                    <a:pt x="12350" y="229"/>
                    <a:pt x="12228" y="189"/>
                    <a:pt x="12096" y="189"/>
                  </a:cubicBezTo>
                  <a:cubicBezTo>
                    <a:pt x="11936" y="189"/>
                    <a:pt x="11805" y="123"/>
                    <a:pt x="11659" y="123"/>
                  </a:cubicBezTo>
                  <a:cubicBezTo>
                    <a:pt x="11610" y="123"/>
                    <a:pt x="11560" y="130"/>
                    <a:pt x="11507" y="150"/>
                  </a:cubicBezTo>
                  <a:cubicBezTo>
                    <a:pt x="11466" y="150"/>
                    <a:pt x="11425" y="111"/>
                    <a:pt x="11425" y="111"/>
                  </a:cubicBezTo>
                  <a:cubicBezTo>
                    <a:pt x="11120" y="21"/>
                    <a:pt x="10785" y="71"/>
                    <a:pt x="10490" y="21"/>
                  </a:cubicBezTo>
                  <a:lnTo>
                    <a:pt x="10450" y="21"/>
                  </a:lnTo>
                  <a:cubicBezTo>
                    <a:pt x="10334" y="21"/>
                    <a:pt x="10219" y="44"/>
                    <a:pt x="10118" y="44"/>
                  </a:cubicBezTo>
                  <a:cubicBezTo>
                    <a:pt x="10069" y="44"/>
                    <a:pt x="10023" y="39"/>
                    <a:pt x="9982" y="21"/>
                  </a:cubicBezTo>
                  <a:cubicBezTo>
                    <a:pt x="9922" y="6"/>
                    <a:pt x="9865" y="0"/>
                    <a:pt x="98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0" name="Google Shape;756;p3"/>
            <p:cNvSpPr/>
            <p:nvPr/>
          </p:nvSpPr>
          <p:spPr>
            <a:xfrm>
              <a:off x="151981" y="183739"/>
              <a:ext cx="650550" cy="666035"/>
            </a:xfrm>
            <a:custGeom>
              <a:avLst/>
              <a:gdLst/>
              <a:ahLst/>
              <a:cxnLst>
                <a:cxn ang="0">
                  <a:pos x="wd2" y="hd2"/>
                </a:cxn>
                <a:cxn ang="5400000">
                  <a:pos x="wd2" y="hd2"/>
                </a:cxn>
                <a:cxn ang="10800000">
                  <a:pos x="wd2" y="hd2"/>
                </a:cxn>
                <a:cxn ang="16200000">
                  <a:pos x="wd2" y="hd2"/>
                </a:cxn>
              </a:cxnLst>
              <a:rect l="0" t="0" r="r" b="b"/>
              <a:pathLst>
                <a:path w="21600" h="21600" extrusionOk="0">
                  <a:moveTo>
                    <a:pt x="10609" y="713"/>
                  </a:moveTo>
                  <a:cubicBezTo>
                    <a:pt x="11136" y="713"/>
                    <a:pt x="11665" y="835"/>
                    <a:pt x="12202" y="950"/>
                  </a:cubicBezTo>
                  <a:cubicBezTo>
                    <a:pt x="12426" y="993"/>
                    <a:pt x="12660" y="1092"/>
                    <a:pt x="12895" y="1135"/>
                  </a:cubicBezTo>
                  <a:cubicBezTo>
                    <a:pt x="12968" y="1158"/>
                    <a:pt x="13037" y="1158"/>
                    <a:pt x="13100" y="1158"/>
                  </a:cubicBezTo>
                  <a:cubicBezTo>
                    <a:pt x="13163" y="1158"/>
                    <a:pt x="13219" y="1158"/>
                    <a:pt x="13264" y="1179"/>
                  </a:cubicBezTo>
                  <a:cubicBezTo>
                    <a:pt x="13598" y="1310"/>
                    <a:pt x="13924" y="1451"/>
                    <a:pt x="14247" y="1583"/>
                  </a:cubicBezTo>
                  <a:cubicBezTo>
                    <a:pt x="14437" y="1637"/>
                    <a:pt x="14660" y="1769"/>
                    <a:pt x="14850" y="1856"/>
                  </a:cubicBezTo>
                  <a:cubicBezTo>
                    <a:pt x="15320" y="2041"/>
                    <a:pt x="15733" y="2314"/>
                    <a:pt x="16158" y="2586"/>
                  </a:cubicBezTo>
                  <a:cubicBezTo>
                    <a:pt x="16482" y="2772"/>
                    <a:pt x="16717" y="3046"/>
                    <a:pt x="16996" y="3274"/>
                  </a:cubicBezTo>
                  <a:cubicBezTo>
                    <a:pt x="17231" y="3493"/>
                    <a:pt x="17555" y="3679"/>
                    <a:pt x="17789" y="3907"/>
                  </a:cubicBezTo>
                  <a:cubicBezTo>
                    <a:pt x="17968" y="4093"/>
                    <a:pt x="18113" y="4311"/>
                    <a:pt x="18293" y="4497"/>
                  </a:cubicBezTo>
                  <a:cubicBezTo>
                    <a:pt x="18348" y="4541"/>
                    <a:pt x="18393" y="4639"/>
                    <a:pt x="18438" y="4683"/>
                  </a:cubicBezTo>
                  <a:cubicBezTo>
                    <a:pt x="18907" y="5086"/>
                    <a:pt x="19131" y="5730"/>
                    <a:pt x="19510" y="6221"/>
                  </a:cubicBezTo>
                  <a:cubicBezTo>
                    <a:pt x="19745" y="6495"/>
                    <a:pt x="19834" y="6865"/>
                    <a:pt x="19968" y="7182"/>
                  </a:cubicBezTo>
                  <a:cubicBezTo>
                    <a:pt x="20158" y="7640"/>
                    <a:pt x="20303" y="8088"/>
                    <a:pt x="20482" y="8546"/>
                  </a:cubicBezTo>
                  <a:cubicBezTo>
                    <a:pt x="20627" y="9005"/>
                    <a:pt x="20717" y="9452"/>
                    <a:pt x="20806" y="9910"/>
                  </a:cubicBezTo>
                  <a:cubicBezTo>
                    <a:pt x="20862" y="10270"/>
                    <a:pt x="20951" y="10642"/>
                    <a:pt x="20951" y="11002"/>
                  </a:cubicBezTo>
                  <a:cubicBezTo>
                    <a:pt x="20907" y="11362"/>
                    <a:pt x="20951" y="11733"/>
                    <a:pt x="20907" y="12137"/>
                  </a:cubicBezTo>
                  <a:cubicBezTo>
                    <a:pt x="20907" y="12639"/>
                    <a:pt x="20862" y="13142"/>
                    <a:pt x="20717" y="13643"/>
                  </a:cubicBezTo>
                  <a:cubicBezTo>
                    <a:pt x="20627" y="14003"/>
                    <a:pt x="20583" y="14319"/>
                    <a:pt x="20482" y="14637"/>
                  </a:cubicBezTo>
                  <a:cubicBezTo>
                    <a:pt x="20482" y="14735"/>
                    <a:pt x="20438" y="14821"/>
                    <a:pt x="20393" y="14865"/>
                  </a:cubicBezTo>
                  <a:cubicBezTo>
                    <a:pt x="20203" y="15324"/>
                    <a:pt x="20069" y="15826"/>
                    <a:pt x="19834" y="16230"/>
                  </a:cubicBezTo>
                  <a:cubicBezTo>
                    <a:pt x="19644" y="16644"/>
                    <a:pt x="19365" y="17005"/>
                    <a:pt x="19131" y="17365"/>
                  </a:cubicBezTo>
                  <a:cubicBezTo>
                    <a:pt x="18717" y="17954"/>
                    <a:pt x="18203" y="18456"/>
                    <a:pt x="17644" y="18914"/>
                  </a:cubicBezTo>
                  <a:cubicBezTo>
                    <a:pt x="17231" y="19319"/>
                    <a:pt x="16672" y="19547"/>
                    <a:pt x="16203" y="19865"/>
                  </a:cubicBezTo>
                  <a:cubicBezTo>
                    <a:pt x="16057" y="19963"/>
                    <a:pt x="15967" y="20007"/>
                    <a:pt x="15879" y="20093"/>
                  </a:cubicBezTo>
                  <a:cubicBezTo>
                    <a:pt x="15555" y="20279"/>
                    <a:pt x="15129" y="20366"/>
                    <a:pt x="14805" y="20508"/>
                  </a:cubicBezTo>
                  <a:cubicBezTo>
                    <a:pt x="14660" y="20552"/>
                    <a:pt x="14526" y="20596"/>
                    <a:pt x="14381" y="20640"/>
                  </a:cubicBezTo>
                  <a:cubicBezTo>
                    <a:pt x="13924" y="20781"/>
                    <a:pt x="13453" y="20868"/>
                    <a:pt x="12984" y="20956"/>
                  </a:cubicBezTo>
                  <a:cubicBezTo>
                    <a:pt x="12571" y="21010"/>
                    <a:pt x="12202" y="21010"/>
                    <a:pt x="11778" y="21054"/>
                  </a:cubicBezTo>
                  <a:lnTo>
                    <a:pt x="11778" y="21010"/>
                  </a:lnTo>
                  <a:lnTo>
                    <a:pt x="11409" y="21010"/>
                  </a:lnTo>
                  <a:cubicBezTo>
                    <a:pt x="11330" y="21018"/>
                    <a:pt x="11250" y="21021"/>
                    <a:pt x="11171" y="21021"/>
                  </a:cubicBezTo>
                  <a:cubicBezTo>
                    <a:pt x="10781" y="21021"/>
                    <a:pt x="10392" y="20941"/>
                    <a:pt x="10012" y="20868"/>
                  </a:cubicBezTo>
                  <a:cubicBezTo>
                    <a:pt x="9822" y="20825"/>
                    <a:pt x="9588" y="20781"/>
                    <a:pt x="9353" y="20737"/>
                  </a:cubicBezTo>
                  <a:cubicBezTo>
                    <a:pt x="8660" y="20596"/>
                    <a:pt x="7957" y="20366"/>
                    <a:pt x="7353" y="20007"/>
                  </a:cubicBezTo>
                  <a:cubicBezTo>
                    <a:pt x="7219" y="19963"/>
                    <a:pt x="7074" y="19865"/>
                    <a:pt x="6939" y="19821"/>
                  </a:cubicBezTo>
                  <a:cubicBezTo>
                    <a:pt x="6470" y="19689"/>
                    <a:pt x="6146" y="19417"/>
                    <a:pt x="5777" y="19188"/>
                  </a:cubicBezTo>
                  <a:cubicBezTo>
                    <a:pt x="5442" y="18958"/>
                    <a:pt x="5073" y="18729"/>
                    <a:pt x="4750" y="18456"/>
                  </a:cubicBezTo>
                  <a:cubicBezTo>
                    <a:pt x="4280" y="18052"/>
                    <a:pt x="3822" y="17638"/>
                    <a:pt x="3352" y="17191"/>
                  </a:cubicBezTo>
                  <a:cubicBezTo>
                    <a:pt x="3073" y="16863"/>
                    <a:pt x="2793" y="16503"/>
                    <a:pt x="2559" y="16142"/>
                  </a:cubicBezTo>
                  <a:cubicBezTo>
                    <a:pt x="2324" y="15826"/>
                    <a:pt x="2090" y="15498"/>
                    <a:pt x="1911" y="15138"/>
                  </a:cubicBezTo>
                  <a:cubicBezTo>
                    <a:pt x="1631" y="14735"/>
                    <a:pt x="1397" y="14277"/>
                    <a:pt x="1207" y="13774"/>
                  </a:cubicBezTo>
                  <a:cubicBezTo>
                    <a:pt x="1162" y="13545"/>
                    <a:pt x="1028" y="13370"/>
                    <a:pt x="928" y="13142"/>
                  </a:cubicBezTo>
                  <a:cubicBezTo>
                    <a:pt x="838" y="12683"/>
                    <a:pt x="693" y="12224"/>
                    <a:pt x="604" y="11777"/>
                  </a:cubicBezTo>
                  <a:cubicBezTo>
                    <a:pt x="559" y="11504"/>
                    <a:pt x="559" y="11275"/>
                    <a:pt x="559" y="11046"/>
                  </a:cubicBezTo>
                  <a:cubicBezTo>
                    <a:pt x="559" y="10686"/>
                    <a:pt x="514" y="10369"/>
                    <a:pt x="559" y="9998"/>
                  </a:cubicBezTo>
                  <a:cubicBezTo>
                    <a:pt x="604" y="9365"/>
                    <a:pt x="604" y="8732"/>
                    <a:pt x="749" y="8088"/>
                  </a:cubicBezTo>
                  <a:cubicBezTo>
                    <a:pt x="883" y="7542"/>
                    <a:pt x="1028" y="6996"/>
                    <a:pt x="1252" y="6451"/>
                  </a:cubicBezTo>
                  <a:cubicBezTo>
                    <a:pt x="1441" y="6134"/>
                    <a:pt x="1586" y="5774"/>
                    <a:pt x="1766" y="5403"/>
                  </a:cubicBezTo>
                  <a:cubicBezTo>
                    <a:pt x="1911" y="5184"/>
                    <a:pt x="2090" y="4912"/>
                    <a:pt x="2235" y="4683"/>
                  </a:cubicBezTo>
                  <a:cubicBezTo>
                    <a:pt x="2369" y="4497"/>
                    <a:pt x="2469" y="4365"/>
                    <a:pt x="2559" y="4224"/>
                  </a:cubicBezTo>
                  <a:cubicBezTo>
                    <a:pt x="2648" y="4093"/>
                    <a:pt x="2749" y="3951"/>
                    <a:pt x="2838" y="3864"/>
                  </a:cubicBezTo>
                  <a:cubicBezTo>
                    <a:pt x="3073" y="3635"/>
                    <a:pt x="3262" y="3405"/>
                    <a:pt x="3486" y="3220"/>
                  </a:cubicBezTo>
                  <a:cubicBezTo>
                    <a:pt x="3721" y="3002"/>
                    <a:pt x="3911" y="2816"/>
                    <a:pt x="4190" y="2674"/>
                  </a:cubicBezTo>
                  <a:cubicBezTo>
                    <a:pt x="4514" y="2456"/>
                    <a:pt x="4838" y="2227"/>
                    <a:pt x="5162" y="2041"/>
                  </a:cubicBezTo>
                  <a:cubicBezTo>
                    <a:pt x="5307" y="1911"/>
                    <a:pt x="5498" y="1856"/>
                    <a:pt x="5676" y="1769"/>
                  </a:cubicBezTo>
                  <a:cubicBezTo>
                    <a:pt x="6000" y="1583"/>
                    <a:pt x="6381" y="1451"/>
                    <a:pt x="6705" y="1267"/>
                  </a:cubicBezTo>
                  <a:cubicBezTo>
                    <a:pt x="6750" y="1267"/>
                    <a:pt x="6838" y="1267"/>
                    <a:pt x="6895" y="1223"/>
                  </a:cubicBezTo>
                  <a:cubicBezTo>
                    <a:pt x="7264" y="1135"/>
                    <a:pt x="7632" y="1037"/>
                    <a:pt x="7957" y="950"/>
                  </a:cubicBezTo>
                  <a:cubicBezTo>
                    <a:pt x="8146" y="906"/>
                    <a:pt x="8336" y="906"/>
                    <a:pt x="8515" y="863"/>
                  </a:cubicBezTo>
                  <a:cubicBezTo>
                    <a:pt x="8895" y="819"/>
                    <a:pt x="9219" y="765"/>
                    <a:pt x="9543" y="721"/>
                  </a:cubicBezTo>
                  <a:lnTo>
                    <a:pt x="10381" y="721"/>
                  </a:lnTo>
                  <a:cubicBezTo>
                    <a:pt x="10457" y="715"/>
                    <a:pt x="10533" y="713"/>
                    <a:pt x="10609" y="713"/>
                  </a:cubicBezTo>
                  <a:close/>
                  <a:moveTo>
                    <a:pt x="10470" y="0"/>
                  </a:moveTo>
                  <a:cubicBezTo>
                    <a:pt x="10363" y="0"/>
                    <a:pt x="10284" y="56"/>
                    <a:pt x="10183" y="56"/>
                  </a:cubicBezTo>
                  <a:cubicBezTo>
                    <a:pt x="10157" y="56"/>
                    <a:pt x="10131" y="53"/>
                    <a:pt x="10102" y="44"/>
                  </a:cubicBezTo>
                  <a:cubicBezTo>
                    <a:pt x="10024" y="29"/>
                    <a:pt x="9951" y="25"/>
                    <a:pt x="9882" y="25"/>
                  </a:cubicBezTo>
                  <a:cubicBezTo>
                    <a:pt x="9741" y="25"/>
                    <a:pt x="9610" y="44"/>
                    <a:pt x="9453" y="44"/>
                  </a:cubicBezTo>
                  <a:cubicBezTo>
                    <a:pt x="9174" y="44"/>
                    <a:pt x="8895" y="88"/>
                    <a:pt x="8660" y="175"/>
                  </a:cubicBezTo>
                  <a:lnTo>
                    <a:pt x="8515" y="175"/>
                  </a:lnTo>
                  <a:cubicBezTo>
                    <a:pt x="8146" y="218"/>
                    <a:pt x="7777" y="316"/>
                    <a:pt x="7398" y="404"/>
                  </a:cubicBezTo>
                  <a:cubicBezTo>
                    <a:pt x="7174" y="448"/>
                    <a:pt x="6939" y="448"/>
                    <a:pt x="6750" y="546"/>
                  </a:cubicBezTo>
                  <a:cubicBezTo>
                    <a:pt x="6280" y="721"/>
                    <a:pt x="5822" y="950"/>
                    <a:pt x="5397" y="1179"/>
                  </a:cubicBezTo>
                  <a:cubicBezTo>
                    <a:pt x="5219" y="1223"/>
                    <a:pt x="5073" y="1310"/>
                    <a:pt x="4883" y="1409"/>
                  </a:cubicBezTo>
                  <a:cubicBezTo>
                    <a:pt x="4793" y="1495"/>
                    <a:pt x="4660" y="1539"/>
                    <a:pt x="4514" y="1637"/>
                  </a:cubicBezTo>
                  <a:cubicBezTo>
                    <a:pt x="4235" y="1856"/>
                    <a:pt x="3911" y="2085"/>
                    <a:pt x="3631" y="2314"/>
                  </a:cubicBezTo>
                  <a:cubicBezTo>
                    <a:pt x="3442" y="2456"/>
                    <a:pt x="3262" y="2630"/>
                    <a:pt x="3073" y="2816"/>
                  </a:cubicBezTo>
                  <a:cubicBezTo>
                    <a:pt x="2983" y="2904"/>
                    <a:pt x="2838" y="3089"/>
                    <a:pt x="2704" y="3220"/>
                  </a:cubicBezTo>
                  <a:cubicBezTo>
                    <a:pt x="2369" y="3547"/>
                    <a:pt x="2045" y="3907"/>
                    <a:pt x="1810" y="4311"/>
                  </a:cubicBezTo>
                  <a:cubicBezTo>
                    <a:pt x="1631" y="4639"/>
                    <a:pt x="1441" y="4956"/>
                    <a:pt x="1252" y="5272"/>
                  </a:cubicBezTo>
                  <a:cubicBezTo>
                    <a:pt x="1162" y="5458"/>
                    <a:pt x="1117" y="5632"/>
                    <a:pt x="1028" y="5818"/>
                  </a:cubicBezTo>
                  <a:cubicBezTo>
                    <a:pt x="883" y="6134"/>
                    <a:pt x="749" y="6407"/>
                    <a:pt x="648" y="6723"/>
                  </a:cubicBezTo>
                  <a:cubicBezTo>
                    <a:pt x="559" y="7095"/>
                    <a:pt x="414" y="7455"/>
                    <a:pt x="324" y="7814"/>
                  </a:cubicBezTo>
                  <a:cubicBezTo>
                    <a:pt x="279" y="7858"/>
                    <a:pt x="235" y="7956"/>
                    <a:pt x="235" y="8000"/>
                  </a:cubicBezTo>
                  <a:cubicBezTo>
                    <a:pt x="279" y="8230"/>
                    <a:pt x="134" y="8404"/>
                    <a:pt x="134" y="8590"/>
                  </a:cubicBezTo>
                  <a:cubicBezTo>
                    <a:pt x="134" y="8732"/>
                    <a:pt x="90" y="8863"/>
                    <a:pt x="90" y="9005"/>
                  </a:cubicBezTo>
                  <a:cubicBezTo>
                    <a:pt x="90" y="9092"/>
                    <a:pt x="45" y="9135"/>
                    <a:pt x="45" y="9223"/>
                  </a:cubicBezTo>
                  <a:cubicBezTo>
                    <a:pt x="90" y="9452"/>
                    <a:pt x="90" y="9681"/>
                    <a:pt x="45" y="9910"/>
                  </a:cubicBezTo>
                  <a:cubicBezTo>
                    <a:pt x="0" y="10096"/>
                    <a:pt x="0" y="10227"/>
                    <a:pt x="0" y="10412"/>
                  </a:cubicBezTo>
                  <a:cubicBezTo>
                    <a:pt x="0" y="10642"/>
                    <a:pt x="45" y="10914"/>
                    <a:pt x="90" y="11133"/>
                  </a:cubicBezTo>
                  <a:cubicBezTo>
                    <a:pt x="90" y="11319"/>
                    <a:pt x="134" y="11504"/>
                    <a:pt x="134" y="11679"/>
                  </a:cubicBezTo>
                  <a:cubicBezTo>
                    <a:pt x="134" y="11733"/>
                    <a:pt x="190" y="11777"/>
                    <a:pt x="190" y="11821"/>
                  </a:cubicBezTo>
                  <a:cubicBezTo>
                    <a:pt x="190" y="11951"/>
                    <a:pt x="279" y="12049"/>
                    <a:pt x="235" y="12137"/>
                  </a:cubicBezTo>
                  <a:cubicBezTo>
                    <a:pt x="235" y="12279"/>
                    <a:pt x="279" y="12366"/>
                    <a:pt x="324" y="12454"/>
                  </a:cubicBezTo>
                  <a:cubicBezTo>
                    <a:pt x="369" y="12683"/>
                    <a:pt x="414" y="12912"/>
                    <a:pt x="469" y="13142"/>
                  </a:cubicBezTo>
                  <a:cubicBezTo>
                    <a:pt x="469" y="13272"/>
                    <a:pt x="514" y="13414"/>
                    <a:pt x="604" y="13589"/>
                  </a:cubicBezTo>
                  <a:cubicBezTo>
                    <a:pt x="648" y="13774"/>
                    <a:pt x="793" y="13916"/>
                    <a:pt x="883" y="14047"/>
                  </a:cubicBezTo>
                  <a:cubicBezTo>
                    <a:pt x="1073" y="14407"/>
                    <a:pt x="1162" y="14821"/>
                    <a:pt x="1397" y="15182"/>
                  </a:cubicBezTo>
                  <a:cubicBezTo>
                    <a:pt x="1486" y="15280"/>
                    <a:pt x="1531" y="15455"/>
                    <a:pt x="1631" y="15553"/>
                  </a:cubicBezTo>
                  <a:cubicBezTo>
                    <a:pt x="1766" y="15826"/>
                    <a:pt x="1911" y="16098"/>
                    <a:pt x="2090" y="16317"/>
                  </a:cubicBezTo>
                  <a:cubicBezTo>
                    <a:pt x="2324" y="16644"/>
                    <a:pt x="2559" y="16961"/>
                    <a:pt x="2793" y="17277"/>
                  </a:cubicBezTo>
                  <a:cubicBezTo>
                    <a:pt x="2983" y="17507"/>
                    <a:pt x="3207" y="17779"/>
                    <a:pt x="3442" y="18009"/>
                  </a:cubicBezTo>
                  <a:cubicBezTo>
                    <a:pt x="3866" y="18370"/>
                    <a:pt x="4280" y="18729"/>
                    <a:pt x="4750" y="19144"/>
                  </a:cubicBezTo>
                  <a:cubicBezTo>
                    <a:pt x="4984" y="19319"/>
                    <a:pt x="5219" y="19505"/>
                    <a:pt x="5498" y="19646"/>
                  </a:cubicBezTo>
                  <a:cubicBezTo>
                    <a:pt x="5588" y="19689"/>
                    <a:pt x="5631" y="19733"/>
                    <a:pt x="5721" y="19777"/>
                  </a:cubicBezTo>
                  <a:cubicBezTo>
                    <a:pt x="5867" y="19919"/>
                    <a:pt x="6057" y="20050"/>
                    <a:pt x="6235" y="20137"/>
                  </a:cubicBezTo>
                  <a:cubicBezTo>
                    <a:pt x="6470" y="20279"/>
                    <a:pt x="6750" y="20366"/>
                    <a:pt x="6984" y="20508"/>
                  </a:cubicBezTo>
                  <a:cubicBezTo>
                    <a:pt x="7398" y="20682"/>
                    <a:pt x="7822" y="20868"/>
                    <a:pt x="8236" y="21010"/>
                  </a:cubicBezTo>
                  <a:cubicBezTo>
                    <a:pt x="8381" y="21054"/>
                    <a:pt x="8470" y="21098"/>
                    <a:pt x="8615" y="21142"/>
                  </a:cubicBezTo>
                  <a:cubicBezTo>
                    <a:pt x="9074" y="21228"/>
                    <a:pt x="9543" y="21370"/>
                    <a:pt x="10012" y="21458"/>
                  </a:cubicBezTo>
                  <a:cubicBezTo>
                    <a:pt x="10191" y="21501"/>
                    <a:pt x="10336" y="21556"/>
                    <a:pt x="10526" y="21556"/>
                  </a:cubicBezTo>
                  <a:cubicBezTo>
                    <a:pt x="10895" y="21600"/>
                    <a:pt x="11264" y="21600"/>
                    <a:pt x="11688" y="21600"/>
                  </a:cubicBezTo>
                  <a:cubicBezTo>
                    <a:pt x="11967" y="21600"/>
                    <a:pt x="12247" y="21556"/>
                    <a:pt x="12526" y="21556"/>
                  </a:cubicBezTo>
                  <a:cubicBezTo>
                    <a:pt x="12895" y="21556"/>
                    <a:pt x="13264" y="21501"/>
                    <a:pt x="13598" y="21414"/>
                  </a:cubicBezTo>
                  <a:cubicBezTo>
                    <a:pt x="13733" y="21370"/>
                    <a:pt x="13879" y="21370"/>
                    <a:pt x="14012" y="21326"/>
                  </a:cubicBezTo>
                  <a:cubicBezTo>
                    <a:pt x="14247" y="21284"/>
                    <a:pt x="14526" y="21284"/>
                    <a:pt x="14762" y="21142"/>
                  </a:cubicBezTo>
                  <a:cubicBezTo>
                    <a:pt x="15041" y="21010"/>
                    <a:pt x="15365" y="20912"/>
                    <a:pt x="15643" y="20825"/>
                  </a:cubicBezTo>
                  <a:cubicBezTo>
                    <a:pt x="15733" y="20781"/>
                    <a:pt x="15834" y="20781"/>
                    <a:pt x="15924" y="20737"/>
                  </a:cubicBezTo>
                  <a:cubicBezTo>
                    <a:pt x="16336" y="20508"/>
                    <a:pt x="16762" y="20279"/>
                    <a:pt x="17129" y="20050"/>
                  </a:cubicBezTo>
                  <a:cubicBezTo>
                    <a:pt x="17320" y="19919"/>
                    <a:pt x="17455" y="19821"/>
                    <a:pt x="17644" y="19689"/>
                  </a:cubicBezTo>
                  <a:cubicBezTo>
                    <a:pt x="17924" y="19461"/>
                    <a:pt x="18248" y="19319"/>
                    <a:pt x="18482" y="19046"/>
                  </a:cubicBezTo>
                  <a:cubicBezTo>
                    <a:pt x="18572" y="18914"/>
                    <a:pt x="18717" y="18828"/>
                    <a:pt x="18806" y="18686"/>
                  </a:cubicBezTo>
                  <a:cubicBezTo>
                    <a:pt x="18996" y="18500"/>
                    <a:pt x="19231" y="18282"/>
                    <a:pt x="19410" y="18052"/>
                  </a:cubicBezTo>
                  <a:cubicBezTo>
                    <a:pt x="19600" y="17823"/>
                    <a:pt x="19789" y="17507"/>
                    <a:pt x="19968" y="17235"/>
                  </a:cubicBezTo>
                  <a:cubicBezTo>
                    <a:pt x="20069" y="17092"/>
                    <a:pt x="20158" y="17005"/>
                    <a:pt x="20248" y="16863"/>
                  </a:cubicBezTo>
                  <a:cubicBezTo>
                    <a:pt x="20393" y="16547"/>
                    <a:pt x="20527" y="16274"/>
                    <a:pt x="20672" y="15914"/>
                  </a:cubicBezTo>
                  <a:cubicBezTo>
                    <a:pt x="20806" y="15368"/>
                    <a:pt x="21041" y="14865"/>
                    <a:pt x="21276" y="14319"/>
                  </a:cubicBezTo>
                  <a:lnTo>
                    <a:pt x="21276" y="14233"/>
                  </a:lnTo>
                  <a:cubicBezTo>
                    <a:pt x="21320" y="14047"/>
                    <a:pt x="21365" y="13861"/>
                    <a:pt x="21365" y="13686"/>
                  </a:cubicBezTo>
                  <a:cubicBezTo>
                    <a:pt x="21421" y="13643"/>
                    <a:pt x="21465" y="13545"/>
                    <a:pt x="21465" y="13501"/>
                  </a:cubicBezTo>
                  <a:cubicBezTo>
                    <a:pt x="21510" y="13228"/>
                    <a:pt x="21510" y="13000"/>
                    <a:pt x="21510" y="12770"/>
                  </a:cubicBezTo>
                  <a:cubicBezTo>
                    <a:pt x="21555" y="12683"/>
                    <a:pt x="21555" y="12639"/>
                    <a:pt x="21555" y="12595"/>
                  </a:cubicBezTo>
                  <a:cubicBezTo>
                    <a:pt x="21555" y="12279"/>
                    <a:pt x="21600" y="11951"/>
                    <a:pt x="21600" y="11679"/>
                  </a:cubicBezTo>
                  <a:lnTo>
                    <a:pt x="21600" y="10860"/>
                  </a:lnTo>
                  <a:cubicBezTo>
                    <a:pt x="21600" y="10544"/>
                    <a:pt x="21510" y="10184"/>
                    <a:pt x="21465" y="9867"/>
                  </a:cubicBezTo>
                  <a:cubicBezTo>
                    <a:pt x="21365" y="9321"/>
                    <a:pt x="21231" y="8775"/>
                    <a:pt x="21086" y="8230"/>
                  </a:cubicBezTo>
                  <a:cubicBezTo>
                    <a:pt x="20951" y="7814"/>
                    <a:pt x="20862" y="7367"/>
                    <a:pt x="20627" y="6996"/>
                  </a:cubicBezTo>
                  <a:cubicBezTo>
                    <a:pt x="20627" y="6953"/>
                    <a:pt x="20583" y="6953"/>
                    <a:pt x="20583" y="6909"/>
                  </a:cubicBezTo>
                  <a:cubicBezTo>
                    <a:pt x="20583" y="6637"/>
                    <a:pt x="20393" y="6451"/>
                    <a:pt x="20248" y="6221"/>
                  </a:cubicBezTo>
                  <a:cubicBezTo>
                    <a:pt x="20203" y="6134"/>
                    <a:pt x="20158" y="6091"/>
                    <a:pt x="20158" y="6047"/>
                  </a:cubicBezTo>
                  <a:cubicBezTo>
                    <a:pt x="20024" y="5632"/>
                    <a:pt x="19745" y="5360"/>
                    <a:pt x="19510" y="5042"/>
                  </a:cubicBezTo>
                  <a:cubicBezTo>
                    <a:pt x="19365" y="4726"/>
                    <a:pt x="19186" y="4453"/>
                    <a:pt x="18907" y="4224"/>
                  </a:cubicBezTo>
                  <a:cubicBezTo>
                    <a:pt x="18851" y="4181"/>
                    <a:pt x="18851" y="4181"/>
                    <a:pt x="18851" y="4137"/>
                  </a:cubicBezTo>
                  <a:cubicBezTo>
                    <a:pt x="18627" y="3765"/>
                    <a:pt x="18293" y="3449"/>
                    <a:pt x="17924" y="3176"/>
                  </a:cubicBezTo>
                  <a:cubicBezTo>
                    <a:pt x="17689" y="3002"/>
                    <a:pt x="17510" y="2772"/>
                    <a:pt x="17275" y="2586"/>
                  </a:cubicBezTo>
                  <a:cubicBezTo>
                    <a:pt x="16996" y="2358"/>
                    <a:pt x="16717" y="2085"/>
                    <a:pt x="16393" y="1954"/>
                  </a:cubicBezTo>
                  <a:cubicBezTo>
                    <a:pt x="16336" y="1954"/>
                    <a:pt x="16291" y="1911"/>
                    <a:pt x="16248" y="1911"/>
                  </a:cubicBezTo>
                  <a:cubicBezTo>
                    <a:pt x="16158" y="1812"/>
                    <a:pt x="16057" y="1725"/>
                    <a:pt x="15924" y="1637"/>
                  </a:cubicBezTo>
                  <a:cubicBezTo>
                    <a:pt x="15778" y="1539"/>
                    <a:pt x="15643" y="1495"/>
                    <a:pt x="15555" y="1409"/>
                  </a:cubicBezTo>
                  <a:cubicBezTo>
                    <a:pt x="15320" y="1223"/>
                    <a:pt x="15041" y="1092"/>
                    <a:pt x="14762" y="993"/>
                  </a:cubicBezTo>
                  <a:cubicBezTo>
                    <a:pt x="14571" y="950"/>
                    <a:pt x="14381" y="863"/>
                    <a:pt x="14202" y="819"/>
                  </a:cubicBezTo>
                  <a:cubicBezTo>
                    <a:pt x="14057" y="721"/>
                    <a:pt x="13879" y="633"/>
                    <a:pt x="13688" y="590"/>
                  </a:cubicBezTo>
                  <a:cubicBezTo>
                    <a:pt x="13409" y="491"/>
                    <a:pt x="13129" y="404"/>
                    <a:pt x="12850" y="316"/>
                  </a:cubicBezTo>
                  <a:cubicBezTo>
                    <a:pt x="12660" y="274"/>
                    <a:pt x="12426" y="218"/>
                    <a:pt x="12247" y="175"/>
                  </a:cubicBezTo>
                  <a:cubicBezTo>
                    <a:pt x="11923" y="132"/>
                    <a:pt x="11543" y="88"/>
                    <a:pt x="11174" y="88"/>
                  </a:cubicBezTo>
                  <a:cubicBezTo>
                    <a:pt x="10940" y="44"/>
                    <a:pt x="10705" y="44"/>
                    <a:pt x="104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442" name="Google Shape;757;p3"/>
          <p:cNvSpPr/>
          <p:nvPr/>
        </p:nvSpPr>
        <p:spPr>
          <a:xfrm rot="2436610">
            <a:off x="1408249" y="2011768"/>
            <a:ext cx="298229" cy="383983"/>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07256C"/>
          </a:solidFill>
          <a:ln w="12700">
            <a:miter lim="400000"/>
          </a:ln>
        </p:spPr>
        <p:txBody>
          <a:bodyPr lIns="45719" rIns="45719" anchor="ctr"/>
          <a:lstStyle/>
          <a:p>
            <a:endParaRPr/>
          </a:p>
        </p:txBody>
      </p:sp>
      <p:sp>
        <p:nvSpPr>
          <p:cNvPr id="2443" name="Google Shape;758;p3"/>
          <p:cNvSpPr/>
          <p:nvPr/>
        </p:nvSpPr>
        <p:spPr>
          <a:xfrm rot="17666528">
            <a:off x="395312" y="2602751"/>
            <a:ext cx="441563" cy="272128"/>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a:miter lim="400000"/>
          </a:ln>
        </p:spPr>
        <p:txBody>
          <a:bodyPr lIns="45719" rIns="45719" anchor="ctr"/>
          <a:lstStyle/>
          <a:p>
            <a:endParaRPr/>
          </a:p>
        </p:txBody>
      </p:sp>
      <p:sp>
        <p:nvSpPr>
          <p:cNvPr id="2444" name="Google Shape;759;p3"/>
          <p:cNvSpPr/>
          <p:nvPr/>
        </p:nvSpPr>
        <p:spPr>
          <a:xfrm rot="3949605">
            <a:off x="7843915" y="2372153"/>
            <a:ext cx="298226" cy="383980"/>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EDF0EF"/>
          </a:solidFill>
          <a:ln w="12700">
            <a:miter lim="400000"/>
          </a:ln>
        </p:spPr>
        <p:txBody>
          <a:bodyPr lIns="45719" rIns="45719" anchor="ctr"/>
          <a:lstStyle/>
          <a:p>
            <a:endParaRPr/>
          </a:p>
        </p:txBody>
      </p:sp>
      <p:grpSp>
        <p:nvGrpSpPr>
          <p:cNvPr id="2461" name="Google Shape;760;p3"/>
          <p:cNvGrpSpPr/>
          <p:nvPr/>
        </p:nvGrpSpPr>
        <p:grpSpPr>
          <a:xfrm>
            <a:off x="8001793" y="3488811"/>
            <a:ext cx="624154" cy="1126346"/>
            <a:chOff x="0" y="0"/>
            <a:chExt cx="624152" cy="1126345"/>
          </a:xfrm>
        </p:grpSpPr>
        <p:sp>
          <p:nvSpPr>
            <p:cNvPr id="2445" name="Google Shape;761;p3"/>
            <p:cNvSpPr/>
            <p:nvPr/>
          </p:nvSpPr>
          <p:spPr>
            <a:xfrm rot="10800000">
              <a:off x="555473" y="1022730"/>
              <a:ext cx="65827" cy="103616"/>
            </a:xfrm>
            <a:custGeom>
              <a:avLst/>
              <a:gdLst/>
              <a:ahLst/>
              <a:cxnLst>
                <a:cxn ang="0">
                  <a:pos x="wd2" y="hd2"/>
                </a:cxn>
                <a:cxn ang="5400000">
                  <a:pos x="wd2" y="hd2"/>
                </a:cxn>
                <a:cxn ang="10800000">
                  <a:pos x="wd2" y="hd2"/>
                </a:cxn>
                <a:cxn ang="16200000">
                  <a:pos x="wd2" y="hd2"/>
                </a:cxn>
              </a:cxnLst>
              <a:rect l="0" t="0" r="r" b="b"/>
              <a:pathLst>
                <a:path w="17894" h="21600" extrusionOk="0">
                  <a:moveTo>
                    <a:pt x="4057" y="0"/>
                  </a:moveTo>
                  <a:cubicBezTo>
                    <a:pt x="2307" y="0"/>
                    <a:pt x="1551" y="580"/>
                    <a:pt x="0" y="1175"/>
                  </a:cubicBezTo>
                  <a:lnTo>
                    <a:pt x="0" y="2959"/>
                  </a:lnTo>
                  <a:cubicBezTo>
                    <a:pt x="776" y="9168"/>
                    <a:pt x="4057" y="14049"/>
                    <a:pt x="8871" y="19068"/>
                  </a:cubicBezTo>
                  <a:cubicBezTo>
                    <a:pt x="9527" y="20075"/>
                    <a:pt x="11277" y="21600"/>
                    <a:pt x="13783" y="21600"/>
                  </a:cubicBezTo>
                  <a:cubicBezTo>
                    <a:pt x="14241" y="21600"/>
                    <a:pt x="14718" y="21554"/>
                    <a:pt x="15235" y="21432"/>
                  </a:cubicBezTo>
                  <a:cubicBezTo>
                    <a:pt x="21600" y="12859"/>
                    <a:pt x="16011" y="3692"/>
                    <a:pt x="40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6" name="Google Shape;762;p3"/>
            <p:cNvSpPr/>
            <p:nvPr/>
          </p:nvSpPr>
          <p:spPr>
            <a:xfrm rot="10800000">
              <a:off x="337996" y="746505"/>
              <a:ext cx="67676" cy="90151"/>
            </a:xfrm>
            <a:custGeom>
              <a:avLst/>
              <a:gdLst/>
              <a:ahLst/>
              <a:cxnLst>
                <a:cxn ang="0">
                  <a:pos x="wd2" y="hd2"/>
                </a:cxn>
                <a:cxn ang="5400000">
                  <a:pos x="wd2" y="hd2"/>
                </a:cxn>
                <a:cxn ang="10800000">
                  <a:pos x="wd2" y="hd2"/>
                </a:cxn>
                <a:cxn ang="16200000">
                  <a:pos x="wd2" y="hd2"/>
                </a:cxn>
              </a:cxnLst>
              <a:rect l="0" t="0" r="r" b="b"/>
              <a:pathLst>
                <a:path w="20618" h="21600" extrusionOk="0">
                  <a:moveTo>
                    <a:pt x="5038" y="0"/>
                  </a:moveTo>
                  <a:cubicBezTo>
                    <a:pt x="3299" y="0"/>
                    <a:pt x="1538" y="456"/>
                    <a:pt x="0" y="1964"/>
                  </a:cubicBezTo>
                  <a:lnTo>
                    <a:pt x="0" y="3489"/>
                  </a:lnTo>
                  <a:cubicBezTo>
                    <a:pt x="869" y="9099"/>
                    <a:pt x="4525" y="14026"/>
                    <a:pt x="8203" y="18269"/>
                  </a:cubicBezTo>
                  <a:cubicBezTo>
                    <a:pt x="9541" y="19987"/>
                    <a:pt x="11413" y="21600"/>
                    <a:pt x="13887" y="21600"/>
                  </a:cubicBezTo>
                  <a:cubicBezTo>
                    <a:pt x="14601" y="21600"/>
                    <a:pt x="15381" y="21460"/>
                    <a:pt x="16206" y="21162"/>
                  </a:cubicBezTo>
                  <a:cubicBezTo>
                    <a:pt x="17075" y="20478"/>
                    <a:pt x="17922" y="18953"/>
                    <a:pt x="19014" y="17585"/>
                  </a:cubicBezTo>
                  <a:cubicBezTo>
                    <a:pt x="19884" y="14710"/>
                    <a:pt x="21600" y="11992"/>
                    <a:pt x="19884" y="8416"/>
                  </a:cubicBezTo>
                  <a:cubicBezTo>
                    <a:pt x="17922" y="4173"/>
                    <a:pt x="13598" y="1964"/>
                    <a:pt x="9072" y="596"/>
                  </a:cubicBezTo>
                  <a:cubicBezTo>
                    <a:pt x="7824" y="298"/>
                    <a:pt x="6420" y="0"/>
                    <a:pt x="50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7" name="Google Shape;763;p3"/>
            <p:cNvSpPr/>
            <p:nvPr/>
          </p:nvSpPr>
          <p:spPr>
            <a:xfrm rot="10800000">
              <a:off x="307423" y="178102"/>
              <a:ext cx="68470" cy="92565"/>
            </a:xfrm>
            <a:custGeom>
              <a:avLst/>
              <a:gdLst/>
              <a:ahLst/>
              <a:cxnLst>
                <a:cxn ang="0">
                  <a:pos x="wd2" y="hd2"/>
                </a:cxn>
                <a:cxn ang="5400000">
                  <a:pos x="wd2" y="hd2"/>
                </a:cxn>
                <a:cxn ang="10800000">
                  <a:pos x="wd2" y="hd2"/>
                </a:cxn>
                <a:cxn ang="16200000">
                  <a:pos x="wd2" y="hd2"/>
                </a:cxn>
              </a:cxnLst>
              <a:rect l="0" t="0" r="r" b="b"/>
              <a:pathLst>
                <a:path w="20860" h="21600" extrusionOk="0">
                  <a:moveTo>
                    <a:pt x="4414" y="0"/>
                  </a:moveTo>
                  <a:cubicBezTo>
                    <a:pt x="2920" y="0"/>
                    <a:pt x="1427" y="478"/>
                    <a:pt x="0" y="1571"/>
                  </a:cubicBezTo>
                  <a:cubicBezTo>
                    <a:pt x="0" y="5720"/>
                    <a:pt x="2586" y="9852"/>
                    <a:pt x="5394" y="13985"/>
                  </a:cubicBezTo>
                  <a:cubicBezTo>
                    <a:pt x="7133" y="16802"/>
                    <a:pt x="8850" y="20285"/>
                    <a:pt x="14266" y="21600"/>
                  </a:cubicBezTo>
                  <a:cubicBezTo>
                    <a:pt x="17922" y="19619"/>
                    <a:pt x="21600" y="12670"/>
                    <a:pt x="20731" y="9186"/>
                  </a:cubicBezTo>
                  <a:cubicBezTo>
                    <a:pt x="20731" y="9186"/>
                    <a:pt x="19661" y="8520"/>
                    <a:pt x="19661" y="7872"/>
                  </a:cubicBezTo>
                  <a:cubicBezTo>
                    <a:pt x="16206" y="5720"/>
                    <a:pt x="11658" y="3074"/>
                    <a:pt x="8002" y="922"/>
                  </a:cubicBezTo>
                  <a:cubicBezTo>
                    <a:pt x="6821" y="324"/>
                    <a:pt x="5617" y="0"/>
                    <a:pt x="4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8" name="Google Shape;764;p3"/>
            <p:cNvSpPr/>
            <p:nvPr/>
          </p:nvSpPr>
          <p:spPr>
            <a:xfrm rot="10800000">
              <a:off x="423452" y="393667"/>
              <a:ext cx="68237" cy="97030"/>
            </a:xfrm>
            <a:custGeom>
              <a:avLst/>
              <a:gdLst/>
              <a:ahLst/>
              <a:cxnLst>
                <a:cxn ang="0">
                  <a:pos x="wd2" y="hd2"/>
                </a:cxn>
                <a:cxn ang="5400000">
                  <a:pos x="wd2" y="hd2"/>
                </a:cxn>
                <a:cxn ang="10800000">
                  <a:pos x="wd2" y="hd2"/>
                </a:cxn>
                <a:cxn ang="16200000">
                  <a:pos x="wd2" y="hd2"/>
                </a:cxn>
              </a:cxnLst>
              <a:rect l="0" t="0" r="r" b="b"/>
              <a:pathLst>
                <a:path w="20789" h="21600" extrusionOk="0">
                  <a:moveTo>
                    <a:pt x="2956" y="0"/>
                  </a:moveTo>
                  <a:cubicBezTo>
                    <a:pt x="1953" y="0"/>
                    <a:pt x="1039" y="195"/>
                    <a:pt x="58" y="586"/>
                  </a:cubicBezTo>
                  <a:cubicBezTo>
                    <a:pt x="-811" y="7070"/>
                    <a:pt x="8261" y="19548"/>
                    <a:pt x="16264" y="21600"/>
                  </a:cubicBezTo>
                  <a:cubicBezTo>
                    <a:pt x="19073" y="18277"/>
                    <a:pt x="20789" y="14954"/>
                    <a:pt x="20789" y="11647"/>
                  </a:cubicBezTo>
                  <a:cubicBezTo>
                    <a:pt x="20789" y="10376"/>
                    <a:pt x="20789" y="9757"/>
                    <a:pt x="19942" y="9122"/>
                  </a:cubicBezTo>
                  <a:cubicBezTo>
                    <a:pt x="15395" y="5799"/>
                    <a:pt x="11717" y="2492"/>
                    <a:pt x="6322" y="586"/>
                  </a:cubicBezTo>
                  <a:cubicBezTo>
                    <a:pt x="5029" y="195"/>
                    <a:pt x="3937" y="0"/>
                    <a:pt x="29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49" name="Google Shape;765;p3"/>
            <p:cNvSpPr/>
            <p:nvPr/>
          </p:nvSpPr>
          <p:spPr>
            <a:xfrm rot="10800000">
              <a:off x="531662" y="591598"/>
              <a:ext cx="66225" cy="89347"/>
            </a:xfrm>
            <a:custGeom>
              <a:avLst/>
              <a:gdLst/>
              <a:ahLst/>
              <a:cxnLst>
                <a:cxn ang="0">
                  <a:pos x="wd2" y="hd2"/>
                </a:cxn>
                <a:cxn ang="5400000">
                  <a:pos x="wd2" y="hd2"/>
                </a:cxn>
                <a:cxn ang="10800000">
                  <a:pos x="wd2" y="hd2"/>
                </a:cxn>
                <a:cxn ang="16200000">
                  <a:pos x="wd2" y="hd2"/>
                </a:cxn>
              </a:cxnLst>
              <a:rect l="0" t="0" r="r" b="b"/>
              <a:pathLst>
                <a:path w="20999" h="21600" extrusionOk="0">
                  <a:moveTo>
                    <a:pt x="5707" y="0"/>
                  </a:moveTo>
                  <a:cubicBezTo>
                    <a:pt x="3828" y="0"/>
                    <a:pt x="1902" y="513"/>
                    <a:pt x="0" y="1539"/>
                  </a:cubicBezTo>
                  <a:cubicBezTo>
                    <a:pt x="0" y="8739"/>
                    <a:pt x="6519" y="18009"/>
                    <a:pt x="15057" y="21600"/>
                  </a:cubicBezTo>
                  <a:cubicBezTo>
                    <a:pt x="20695" y="18009"/>
                    <a:pt x="21600" y="13710"/>
                    <a:pt x="20695" y="8049"/>
                  </a:cubicBezTo>
                  <a:cubicBezTo>
                    <a:pt x="17772" y="5820"/>
                    <a:pt x="14176" y="3768"/>
                    <a:pt x="11252" y="1539"/>
                  </a:cubicBezTo>
                  <a:cubicBezTo>
                    <a:pt x="9443" y="513"/>
                    <a:pt x="7587" y="0"/>
                    <a:pt x="57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0" name="Google Shape;766;p3"/>
            <p:cNvSpPr/>
            <p:nvPr/>
          </p:nvSpPr>
          <p:spPr>
            <a:xfrm rot="10800000">
              <a:off x="548864" y="310178"/>
              <a:ext cx="75289" cy="98420"/>
            </a:xfrm>
            <a:custGeom>
              <a:avLst/>
              <a:gdLst/>
              <a:ahLst/>
              <a:cxnLst>
                <a:cxn ang="0">
                  <a:pos x="wd2" y="hd2"/>
                </a:cxn>
                <a:cxn ang="5400000">
                  <a:pos x="wd2" y="hd2"/>
                </a:cxn>
                <a:cxn ang="10800000">
                  <a:pos x="wd2" y="hd2"/>
                </a:cxn>
                <a:cxn ang="16200000">
                  <a:pos x="wd2" y="hd2"/>
                </a:cxn>
              </a:cxnLst>
              <a:rect l="0" t="0" r="r" b="b"/>
              <a:pathLst>
                <a:path w="20466" h="21600" extrusionOk="0">
                  <a:moveTo>
                    <a:pt x="4057" y="0"/>
                  </a:moveTo>
                  <a:cubicBezTo>
                    <a:pt x="3083" y="0"/>
                    <a:pt x="2327" y="626"/>
                    <a:pt x="0" y="1253"/>
                  </a:cubicBezTo>
                  <a:cubicBezTo>
                    <a:pt x="776" y="2650"/>
                    <a:pt x="776" y="3886"/>
                    <a:pt x="1551" y="5139"/>
                  </a:cubicBezTo>
                  <a:cubicBezTo>
                    <a:pt x="3083" y="7789"/>
                    <a:pt x="5589" y="10423"/>
                    <a:pt x="7140" y="13699"/>
                  </a:cubicBezTo>
                  <a:cubicBezTo>
                    <a:pt x="8871" y="15562"/>
                    <a:pt x="9646" y="16814"/>
                    <a:pt x="11198" y="18838"/>
                  </a:cubicBezTo>
                  <a:cubicBezTo>
                    <a:pt x="12530" y="19914"/>
                    <a:pt x="14022" y="21600"/>
                    <a:pt x="15912" y="21600"/>
                  </a:cubicBezTo>
                  <a:cubicBezTo>
                    <a:pt x="16190" y="21600"/>
                    <a:pt x="16488" y="21568"/>
                    <a:pt x="16787" y="21488"/>
                  </a:cubicBezTo>
                  <a:cubicBezTo>
                    <a:pt x="17543" y="20701"/>
                    <a:pt x="18517" y="20701"/>
                    <a:pt x="18517" y="20074"/>
                  </a:cubicBezTo>
                  <a:cubicBezTo>
                    <a:pt x="20049" y="16814"/>
                    <a:pt x="21600" y="13699"/>
                    <a:pt x="19293" y="11049"/>
                  </a:cubicBezTo>
                  <a:cubicBezTo>
                    <a:pt x="16011" y="7789"/>
                    <a:pt x="11954" y="4513"/>
                    <a:pt x="7916" y="1253"/>
                  </a:cubicBezTo>
                  <a:cubicBezTo>
                    <a:pt x="7140" y="626"/>
                    <a:pt x="5589" y="626"/>
                    <a:pt x="40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1" name="Google Shape;767;p3"/>
            <p:cNvSpPr/>
            <p:nvPr/>
          </p:nvSpPr>
          <p:spPr>
            <a:xfrm rot="10800000">
              <a:off x="498959" y="854726"/>
              <a:ext cx="66294" cy="97908"/>
            </a:xfrm>
            <a:custGeom>
              <a:avLst/>
              <a:gdLst/>
              <a:ahLst/>
              <a:cxnLst>
                <a:cxn ang="0">
                  <a:pos x="wd2" y="hd2"/>
                </a:cxn>
                <a:cxn ang="5400000">
                  <a:pos x="wd2" y="hd2"/>
                </a:cxn>
                <a:cxn ang="10800000">
                  <a:pos x="wd2" y="hd2"/>
                </a:cxn>
                <a:cxn ang="16200000">
                  <a:pos x="wd2" y="hd2"/>
                </a:cxn>
              </a:cxnLst>
              <a:rect l="0" t="0" r="r" b="b"/>
              <a:pathLst>
                <a:path w="20197" h="21600" extrusionOk="0">
                  <a:moveTo>
                    <a:pt x="3678" y="0"/>
                  </a:moveTo>
                  <a:cubicBezTo>
                    <a:pt x="2809" y="791"/>
                    <a:pt x="869" y="1421"/>
                    <a:pt x="0" y="2034"/>
                  </a:cubicBezTo>
                  <a:cubicBezTo>
                    <a:pt x="1716" y="7200"/>
                    <a:pt x="3678" y="12527"/>
                    <a:pt x="7133" y="17064"/>
                  </a:cubicBezTo>
                  <a:cubicBezTo>
                    <a:pt x="9072" y="18936"/>
                    <a:pt x="11658" y="20357"/>
                    <a:pt x="14467" y="21600"/>
                  </a:cubicBezTo>
                  <a:cubicBezTo>
                    <a:pt x="19884" y="18323"/>
                    <a:pt x="21600" y="14400"/>
                    <a:pt x="19014" y="9234"/>
                  </a:cubicBezTo>
                  <a:cubicBezTo>
                    <a:pt x="13620" y="5957"/>
                    <a:pt x="9072" y="2664"/>
                    <a:pt x="367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2" name="Google Shape;768;p3"/>
            <p:cNvSpPr/>
            <p:nvPr/>
          </p:nvSpPr>
          <p:spPr>
            <a:xfrm rot="10800000">
              <a:off x="148266" y="150588"/>
              <a:ext cx="66462" cy="87810"/>
            </a:xfrm>
            <a:custGeom>
              <a:avLst/>
              <a:gdLst/>
              <a:ahLst/>
              <a:cxnLst>
                <a:cxn ang="0">
                  <a:pos x="wd2" y="hd2"/>
                </a:cxn>
                <a:cxn ang="5400000">
                  <a:pos x="wd2" y="hd2"/>
                </a:cxn>
                <a:cxn ang="10800000">
                  <a:pos x="wd2" y="hd2"/>
                </a:cxn>
                <a:cxn ang="16200000">
                  <a:pos x="wd2" y="hd2"/>
                </a:cxn>
              </a:cxnLst>
              <a:rect l="0" t="0" r="r" b="b"/>
              <a:pathLst>
                <a:path w="21097" h="21600" extrusionOk="0">
                  <a:moveTo>
                    <a:pt x="3329" y="0"/>
                  </a:moveTo>
                  <a:cubicBezTo>
                    <a:pt x="2261" y="0"/>
                    <a:pt x="1285" y="360"/>
                    <a:pt x="403" y="1044"/>
                  </a:cubicBezTo>
                  <a:cubicBezTo>
                    <a:pt x="403" y="1746"/>
                    <a:pt x="-503" y="3150"/>
                    <a:pt x="403" y="4716"/>
                  </a:cubicBezTo>
                  <a:cubicBezTo>
                    <a:pt x="2191" y="9072"/>
                    <a:pt x="5118" y="13446"/>
                    <a:pt x="8718" y="17802"/>
                  </a:cubicBezTo>
                  <a:cubicBezTo>
                    <a:pt x="9716" y="19638"/>
                    <a:pt x="11900" y="21600"/>
                    <a:pt x="14989" y="21600"/>
                  </a:cubicBezTo>
                  <a:cubicBezTo>
                    <a:pt x="15430" y="21600"/>
                    <a:pt x="15894" y="21546"/>
                    <a:pt x="16382" y="21474"/>
                  </a:cubicBezTo>
                  <a:cubicBezTo>
                    <a:pt x="19982" y="18504"/>
                    <a:pt x="21097" y="15534"/>
                    <a:pt x="21097" y="11862"/>
                  </a:cubicBezTo>
                  <a:cubicBezTo>
                    <a:pt x="21097" y="10476"/>
                    <a:pt x="21097" y="7506"/>
                    <a:pt x="18171" y="6804"/>
                  </a:cubicBezTo>
                  <a:cubicBezTo>
                    <a:pt x="14362" y="4716"/>
                    <a:pt x="10738" y="2448"/>
                    <a:pt x="6929" y="1044"/>
                  </a:cubicBezTo>
                  <a:cubicBezTo>
                    <a:pt x="5582" y="360"/>
                    <a:pt x="4398" y="0"/>
                    <a:pt x="33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3" name="Google Shape;769;p3"/>
            <p:cNvSpPr/>
            <p:nvPr/>
          </p:nvSpPr>
          <p:spPr>
            <a:xfrm rot="10800000">
              <a:off x="334323" y="878142"/>
              <a:ext cx="61087" cy="75882"/>
            </a:xfrm>
            <a:custGeom>
              <a:avLst/>
              <a:gdLst/>
              <a:ahLst/>
              <a:cxnLst>
                <a:cxn ang="0">
                  <a:pos x="wd2" y="hd2"/>
                </a:cxn>
                <a:cxn ang="5400000">
                  <a:pos x="wd2" y="hd2"/>
                </a:cxn>
                <a:cxn ang="10800000">
                  <a:pos x="wd2" y="hd2"/>
                </a:cxn>
                <a:cxn ang="16200000">
                  <a:pos x="wd2" y="hd2"/>
                </a:cxn>
              </a:cxnLst>
              <a:rect l="0" t="0" r="r" b="b"/>
              <a:pathLst>
                <a:path w="17890" h="21600" extrusionOk="0">
                  <a:moveTo>
                    <a:pt x="6295" y="0"/>
                  </a:moveTo>
                  <a:cubicBezTo>
                    <a:pt x="4538" y="0"/>
                    <a:pt x="2845" y="437"/>
                    <a:pt x="1345" y="1416"/>
                  </a:cubicBezTo>
                  <a:cubicBezTo>
                    <a:pt x="-3005" y="8894"/>
                    <a:pt x="3852" y="21600"/>
                    <a:pt x="12574" y="21600"/>
                  </a:cubicBezTo>
                  <a:cubicBezTo>
                    <a:pt x="15274" y="16559"/>
                    <a:pt x="18595" y="11519"/>
                    <a:pt x="17759" y="5457"/>
                  </a:cubicBezTo>
                  <a:cubicBezTo>
                    <a:pt x="15252" y="2583"/>
                    <a:pt x="10624" y="0"/>
                    <a:pt x="62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4" name="Google Shape;770;p3"/>
            <p:cNvSpPr/>
            <p:nvPr/>
          </p:nvSpPr>
          <p:spPr>
            <a:xfrm rot="10800000">
              <a:off x="-1" y="597965"/>
              <a:ext cx="61264" cy="80419"/>
            </a:xfrm>
            <a:custGeom>
              <a:avLst/>
              <a:gdLst/>
              <a:ahLst/>
              <a:cxnLst>
                <a:cxn ang="0">
                  <a:pos x="wd2" y="hd2"/>
                </a:cxn>
                <a:cxn ang="5400000">
                  <a:pos x="wd2" y="hd2"/>
                </a:cxn>
                <a:cxn ang="10800000">
                  <a:pos x="wd2" y="hd2"/>
                </a:cxn>
                <a:cxn ang="16200000">
                  <a:pos x="wd2" y="hd2"/>
                </a:cxn>
              </a:cxnLst>
              <a:rect l="0" t="0" r="r" b="b"/>
              <a:pathLst>
                <a:path w="19446" h="21600" extrusionOk="0">
                  <a:moveTo>
                    <a:pt x="4226" y="0"/>
                  </a:moveTo>
                  <a:cubicBezTo>
                    <a:pt x="3366" y="0"/>
                    <a:pt x="2437" y="79"/>
                    <a:pt x="1438" y="256"/>
                  </a:cubicBezTo>
                  <a:cubicBezTo>
                    <a:pt x="-1488" y="4265"/>
                    <a:pt x="533" y="9021"/>
                    <a:pt x="3227" y="13031"/>
                  </a:cubicBezTo>
                  <a:cubicBezTo>
                    <a:pt x="5038" y="16844"/>
                    <a:pt x="7059" y="21600"/>
                    <a:pt x="13586" y="21600"/>
                  </a:cubicBezTo>
                  <a:cubicBezTo>
                    <a:pt x="18324" y="16844"/>
                    <a:pt x="20112" y="12068"/>
                    <a:pt x="19229" y="5778"/>
                  </a:cubicBezTo>
                  <a:cubicBezTo>
                    <a:pt x="14259" y="4442"/>
                    <a:pt x="10706" y="0"/>
                    <a:pt x="42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5" name="Google Shape;771;p3"/>
            <p:cNvSpPr/>
            <p:nvPr/>
          </p:nvSpPr>
          <p:spPr>
            <a:xfrm rot="10800000">
              <a:off x="189556" y="0"/>
              <a:ext cx="62243" cy="74638"/>
            </a:xfrm>
            <a:custGeom>
              <a:avLst/>
              <a:gdLst/>
              <a:ahLst/>
              <a:cxnLst>
                <a:cxn ang="0">
                  <a:pos x="wd2" y="hd2"/>
                </a:cxn>
                <a:cxn ang="5400000">
                  <a:pos x="wd2" y="hd2"/>
                </a:cxn>
                <a:cxn ang="10800000">
                  <a:pos x="wd2" y="hd2"/>
                </a:cxn>
                <a:cxn ang="16200000">
                  <a:pos x="wd2" y="hd2"/>
                </a:cxn>
              </a:cxnLst>
              <a:rect l="0" t="0" r="r" b="b"/>
              <a:pathLst>
                <a:path w="20833" h="21600" extrusionOk="0">
                  <a:moveTo>
                    <a:pt x="5927" y="0"/>
                  </a:moveTo>
                  <a:cubicBezTo>
                    <a:pt x="4090" y="0"/>
                    <a:pt x="2131" y="254"/>
                    <a:pt x="0" y="847"/>
                  </a:cubicBezTo>
                  <a:lnTo>
                    <a:pt x="0" y="2499"/>
                  </a:lnTo>
                  <a:cubicBezTo>
                    <a:pt x="955" y="8661"/>
                    <a:pt x="3796" y="14612"/>
                    <a:pt x="7837" y="18911"/>
                  </a:cubicBezTo>
                  <a:cubicBezTo>
                    <a:pt x="9380" y="20245"/>
                    <a:pt x="11731" y="21600"/>
                    <a:pt x="14082" y="21600"/>
                  </a:cubicBezTo>
                  <a:cubicBezTo>
                    <a:pt x="14620" y="21600"/>
                    <a:pt x="15159" y="21536"/>
                    <a:pt x="15673" y="21367"/>
                  </a:cubicBezTo>
                  <a:cubicBezTo>
                    <a:pt x="18759" y="16242"/>
                    <a:pt x="21600" y="11118"/>
                    <a:pt x="20645" y="5167"/>
                  </a:cubicBezTo>
                  <a:cubicBezTo>
                    <a:pt x="16163" y="2520"/>
                    <a:pt x="11657" y="0"/>
                    <a:pt x="59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6" name="Google Shape;772;p3"/>
            <p:cNvSpPr/>
            <p:nvPr/>
          </p:nvSpPr>
          <p:spPr>
            <a:xfrm rot="10800000">
              <a:off x="428362" y="1028657"/>
              <a:ext cx="63137" cy="95639"/>
            </a:xfrm>
            <a:custGeom>
              <a:avLst/>
              <a:gdLst/>
              <a:ahLst/>
              <a:cxnLst>
                <a:cxn ang="0">
                  <a:pos x="wd2" y="hd2"/>
                </a:cxn>
                <a:cxn ang="5400000">
                  <a:pos x="wd2" y="hd2"/>
                </a:cxn>
                <a:cxn ang="10800000">
                  <a:pos x="wd2" y="hd2"/>
                </a:cxn>
                <a:cxn ang="16200000">
                  <a:pos x="wd2" y="hd2"/>
                </a:cxn>
              </a:cxnLst>
              <a:rect l="0" t="0" r="r" b="b"/>
              <a:pathLst>
                <a:path w="20895" h="21600" extrusionOk="0">
                  <a:moveTo>
                    <a:pt x="1526" y="0"/>
                  </a:moveTo>
                  <a:cubicBezTo>
                    <a:pt x="1090" y="0"/>
                    <a:pt x="581" y="50"/>
                    <a:pt x="0" y="165"/>
                  </a:cubicBezTo>
                  <a:cubicBezTo>
                    <a:pt x="0" y="1454"/>
                    <a:pt x="0" y="2743"/>
                    <a:pt x="944" y="4181"/>
                  </a:cubicBezTo>
                  <a:cubicBezTo>
                    <a:pt x="2107" y="6098"/>
                    <a:pt x="3051" y="8825"/>
                    <a:pt x="3996" y="10742"/>
                  </a:cubicBezTo>
                  <a:cubicBezTo>
                    <a:pt x="4940" y="13469"/>
                    <a:pt x="5860" y="16196"/>
                    <a:pt x="7991" y="18113"/>
                  </a:cubicBezTo>
                  <a:cubicBezTo>
                    <a:pt x="9613" y="19914"/>
                    <a:pt x="11236" y="21600"/>
                    <a:pt x="14239" y="21600"/>
                  </a:cubicBezTo>
                  <a:cubicBezTo>
                    <a:pt x="14699" y="21600"/>
                    <a:pt x="15183" y="21567"/>
                    <a:pt x="15716" y="21484"/>
                  </a:cubicBezTo>
                  <a:cubicBezTo>
                    <a:pt x="19711" y="18113"/>
                    <a:pt x="21600" y="14114"/>
                    <a:pt x="20656" y="10098"/>
                  </a:cubicBezTo>
                  <a:cubicBezTo>
                    <a:pt x="15716" y="7536"/>
                    <a:pt x="10800" y="4181"/>
                    <a:pt x="5860" y="1454"/>
                  </a:cubicBezTo>
                  <a:cubicBezTo>
                    <a:pt x="4359" y="942"/>
                    <a:pt x="3439" y="0"/>
                    <a:pt x="15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7" name="Google Shape;773;p3"/>
            <p:cNvSpPr/>
            <p:nvPr/>
          </p:nvSpPr>
          <p:spPr>
            <a:xfrm rot="10800000">
              <a:off x="278843" y="319909"/>
              <a:ext cx="59009" cy="72809"/>
            </a:xfrm>
            <a:custGeom>
              <a:avLst/>
              <a:gdLst/>
              <a:ahLst/>
              <a:cxnLst>
                <a:cxn ang="0">
                  <a:pos x="wd2" y="hd2"/>
                </a:cxn>
                <a:cxn ang="5400000">
                  <a:pos x="wd2" y="hd2"/>
                </a:cxn>
                <a:cxn ang="10800000">
                  <a:pos x="wd2" y="hd2"/>
                </a:cxn>
                <a:cxn ang="16200000">
                  <a:pos x="wd2" y="hd2"/>
                </a:cxn>
              </a:cxnLst>
              <a:rect l="0" t="0" r="r" b="b"/>
              <a:pathLst>
                <a:path w="19750" h="21600" extrusionOk="0">
                  <a:moveTo>
                    <a:pt x="5243" y="0"/>
                  </a:moveTo>
                  <a:cubicBezTo>
                    <a:pt x="3504" y="0"/>
                    <a:pt x="1741" y="412"/>
                    <a:pt x="76" y="1389"/>
                  </a:cubicBezTo>
                  <a:cubicBezTo>
                    <a:pt x="-855" y="10225"/>
                    <a:pt x="6957" y="21600"/>
                    <a:pt x="14794" y="21600"/>
                  </a:cubicBezTo>
                  <a:cubicBezTo>
                    <a:pt x="15994" y="19060"/>
                    <a:pt x="17880" y="17171"/>
                    <a:pt x="18835" y="14653"/>
                  </a:cubicBezTo>
                  <a:cubicBezTo>
                    <a:pt x="20745" y="9378"/>
                    <a:pt x="19790" y="6643"/>
                    <a:pt x="14794" y="3278"/>
                  </a:cubicBezTo>
                  <a:cubicBezTo>
                    <a:pt x="12908" y="2236"/>
                    <a:pt x="10998" y="1389"/>
                    <a:pt x="8867" y="543"/>
                  </a:cubicBezTo>
                  <a:cubicBezTo>
                    <a:pt x="7692" y="195"/>
                    <a:pt x="6467" y="0"/>
                    <a:pt x="524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8" name="Google Shape;774;p3"/>
            <p:cNvSpPr/>
            <p:nvPr/>
          </p:nvSpPr>
          <p:spPr>
            <a:xfrm rot="10800000">
              <a:off x="4166" y="216371"/>
              <a:ext cx="51630" cy="85834"/>
            </a:xfrm>
            <a:custGeom>
              <a:avLst/>
              <a:gdLst/>
              <a:ahLst/>
              <a:cxnLst>
                <a:cxn ang="0">
                  <a:pos x="wd2" y="hd2"/>
                </a:cxn>
                <a:cxn ang="5400000">
                  <a:pos x="wd2" y="hd2"/>
                </a:cxn>
                <a:cxn ang="10800000">
                  <a:pos x="wd2" y="hd2"/>
                </a:cxn>
                <a:cxn ang="16200000">
                  <a:pos x="wd2" y="hd2"/>
                </a:cxn>
              </a:cxnLst>
              <a:rect l="0" t="0" r="r" b="b"/>
              <a:pathLst>
                <a:path w="17087" h="21600" extrusionOk="0">
                  <a:moveTo>
                    <a:pt x="2499" y="0"/>
                  </a:moveTo>
                  <a:cubicBezTo>
                    <a:pt x="-3361" y="5174"/>
                    <a:pt x="1555" y="17125"/>
                    <a:pt x="12355" y="21600"/>
                  </a:cubicBezTo>
                  <a:cubicBezTo>
                    <a:pt x="16350" y="18562"/>
                    <a:pt x="18239" y="11951"/>
                    <a:pt x="16350" y="8213"/>
                  </a:cubicBezTo>
                  <a:cubicBezTo>
                    <a:pt x="16350" y="7495"/>
                    <a:pt x="16350" y="6776"/>
                    <a:pt x="15188" y="6776"/>
                  </a:cubicBezTo>
                  <a:cubicBezTo>
                    <a:pt x="11410" y="4456"/>
                    <a:pt x="6495" y="2320"/>
                    <a:pt x="24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59" name="Google Shape;775;p3"/>
            <p:cNvSpPr/>
            <p:nvPr/>
          </p:nvSpPr>
          <p:spPr>
            <a:xfrm rot="10800000">
              <a:off x="140414" y="446864"/>
              <a:ext cx="52485" cy="85834"/>
            </a:xfrm>
            <a:custGeom>
              <a:avLst/>
              <a:gdLst/>
              <a:ahLst/>
              <a:cxnLst>
                <a:cxn ang="0">
                  <a:pos x="wd2" y="hd2"/>
                </a:cxn>
                <a:cxn ang="5400000">
                  <a:pos x="wd2" y="hd2"/>
                </a:cxn>
                <a:cxn ang="10800000">
                  <a:pos x="wd2" y="hd2"/>
                </a:cxn>
                <a:cxn ang="16200000">
                  <a:pos x="wd2" y="hd2"/>
                </a:cxn>
              </a:cxnLst>
              <a:rect l="0" t="0" r="r" b="b"/>
              <a:pathLst>
                <a:path w="20253" h="21600" extrusionOk="0">
                  <a:moveTo>
                    <a:pt x="3558" y="0"/>
                  </a:moveTo>
                  <a:cubicBezTo>
                    <a:pt x="2174" y="0"/>
                    <a:pt x="2174" y="700"/>
                    <a:pt x="0" y="700"/>
                  </a:cubicBezTo>
                  <a:cubicBezTo>
                    <a:pt x="1073" y="8913"/>
                    <a:pt x="2174" y="16407"/>
                    <a:pt x="13666" y="21600"/>
                  </a:cubicBezTo>
                  <a:cubicBezTo>
                    <a:pt x="19426" y="19280"/>
                    <a:pt x="21600" y="15707"/>
                    <a:pt x="19426" y="10349"/>
                  </a:cubicBezTo>
                  <a:lnTo>
                    <a:pt x="3558"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460" name="Google Shape;776;p3"/>
            <p:cNvSpPr/>
            <p:nvPr/>
          </p:nvSpPr>
          <p:spPr>
            <a:xfrm rot="10800000">
              <a:off x="562316" y="449718"/>
              <a:ext cx="53486" cy="77565"/>
            </a:xfrm>
            <a:custGeom>
              <a:avLst/>
              <a:gdLst/>
              <a:ahLst/>
              <a:cxnLst>
                <a:cxn ang="0">
                  <a:pos x="wd2" y="hd2"/>
                </a:cxn>
                <a:cxn ang="5400000">
                  <a:pos x="wd2" y="hd2"/>
                </a:cxn>
                <a:cxn ang="10800000">
                  <a:pos x="wd2" y="hd2"/>
                </a:cxn>
                <a:cxn ang="16200000">
                  <a:pos x="wd2" y="hd2"/>
                </a:cxn>
              </a:cxnLst>
              <a:rect l="0" t="0" r="r" b="b"/>
              <a:pathLst>
                <a:path w="19639" h="21600" extrusionOk="0">
                  <a:moveTo>
                    <a:pt x="2898" y="0"/>
                  </a:moveTo>
                  <a:cubicBezTo>
                    <a:pt x="2038" y="0"/>
                    <a:pt x="1071" y="285"/>
                    <a:pt x="77" y="1060"/>
                  </a:cubicBezTo>
                  <a:cubicBezTo>
                    <a:pt x="-971" y="7580"/>
                    <a:pt x="8916" y="20805"/>
                    <a:pt x="16465" y="21600"/>
                  </a:cubicBezTo>
                  <a:cubicBezTo>
                    <a:pt x="19608" y="17443"/>
                    <a:pt x="20629" y="11717"/>
                    <a:pt x="18560" y="9944"/>
                  </a:cubicBezTo>
                  <a:cubicBezTo>
                    <a:pt x="14128" y="6786"/>
                    <a:pt x="9963" y="4218"/>
                    <a:pt x="5530" y="1060"/>
                  </a:cubicBezTo>
                  <a:cubicBezTo>
                    <a:pt x="4939" y="489"/>
                    <a:pt x="4026" y="0"/>
                    <a:pt x="28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462" name="Title Text"/>
          <p:cNvSpPr txBox="1">
            <a:spLocks noGrp="1"/>
          </p:cNvSpPr>
          <p:nvPr>
            <p:ph type="title"/>
          </p:nvPr>
        </p:nvSpPr>
        <p:spPr>
          <a:xfrm>
            <a:off x="1999150" y="1572775"/>
            <a:ext cx="5317200" cy="1817400"/>
          </a:xfrm>
          <a:prstGeom prst="rect">
            <a:avLst/>
          </a:prstGeom>
        </p:spPr>
        <p:txBody>
          <a:bodyPr lIns="36574" tIns="36574" rIns="36574" bIns="36574"/>
          <a:lstStyle>
            <a:lvl1pPr algn="ctr">
              <a:defRPr sz="6000" b="0">
                <a:solidFill>
                  <a:srgbClr val="07256C"/>
                </a:solidFill>
                <a:latin typeface="Limelight"/>
                <a:ea typeface="Limelight"/>
                <a:cs typeface="Limelight"/>
                <a:sym typeface="Limelight"/>
              </a:defRPr>
            </a:lvl1pPr>
          </a:lstStyle>
          <a:p>
            <a:r>
              <a:t>Title Text</a:t>
            </a:r>
          </a:p>
        </p:txBody>
      </p:sp>
      <p:sp>
        <p:nvSpPr>
          <p:cNvPr id="2463" name="Body Level One…"/>
          <p:cNvSpPr txBox="1">
            <a:spLocks noGrp="1"/>
          </p:cNvSpPr>
          <p:nvPr>
            <p:ph type="body" sz="quarter" idx="1"/>
          </p:nvPr>
        </p:nvSpPr>
        <p:spPr>
          <a:xfrm>
            <a:off x="3262900" y="3606650"/>
            <a:ext cx="2789701" cy="599701"/>
          </a:xfrm>
          <a:prstGeom prst="rect">
            <a:avLst/>
          </a:prstGeom>
          <a:solidFill>
            <a:srgbClr val="8DAED3"/>
          </a:solidFill>
        </p:spPr>
        <p:txBody>
          <a:bodyPr lIns="36574" tIns="36574" rIns="36574" bIns="36574" anchor="ctr"/>
          <a:lstStyle>
            <a:lvl1pPr marL="317500" indent="-177800" algn="ctr">
              <a:buClrTx/>
              <a:buSzTx/>
              <a:buFontTx/>
              <a:buNone/>
              <a:defRPr sz="1600">
                <a:solidFill>
                  <a:srgbClr val="07256C"/>
                </a:solidFill>
                <a:latin typeface="Nunito"/>
                <a:ea typeface="Nunito"/>
                <a:cs typeface="Nunito"/>
                <a:sym typeface="Nunito"/>
              </a:defRPr>
            </a:lvl1pPr>
            <a:lvl2pPr marL="317500" indent="279400" algn="ctr">
              <a:buClrTx/>
              <a:buSzTx/>
              <a:buFontTx/>
              <a:buNone/>
              <a:defRPr sz="1600">
                <a:solidFill>
                  <a:srgbClr val="07256C"/>
                </a:solidFill>
                <a:latin typeface="Nunito"/>
                <a:ea typeface="Nunito"/>
                <a:cs typeface="Nunito"/>
                <a:sym typeface="Nunito"/>
              </a:defRPr>
            </a:lvl2pPr>
            <a:lvl3pPr marL="317500" indent="736600" algn="ctr">
              <a:buClrTx/>
              <a:buSzTx/>
              <a:buFontTx/>
              <a:buNone/>
              <a:defRPr sz="1600">
                <a:solidFill>
                  <a:srgbClr val="07256C"/>
                </a:solidFill>
                <a:latin typeface="Nunito"/>
                <a:ea typeface="Nunito"/>
                <a:cs typeface="Nunito"/>
                <a:sym typeface="Nunito"/>
              </a:defRPr>
            </a:lvl3pPr>
            <a:lvl4pPr marL="317500" indent="1193800" algn="ctr">
              <a:buClrTx/>
              <a:buSzTx/>
              <a:buFontTx/>
              <a:buNone/>
              <a:defRPr sz="1600">
                <a:solidFill>
                  <a:srgbClr val="07256C"/>
                </a:solidFill>
                <a:latin typeface="Nunito"/>
                <a:ea typeface="Nunito"/>
                <a:cs typeface="Nunito"/>
                <a:sym typeface="Nunito"/>
              </a:defRPr>
            </a:lvl4pPr>
            <a:lvl5pPr marL="317500" indent="1651000" algn="ctr">
              <a:buClrTx/>
              <a:buSzTx/>
              <a:buFontTx/>
              <a:buNone/>
              <a:defRPr sz="16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4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body">
    <p:bg>
      <p:bgPr>
        <a:solidFill>
          <a:srgbClr val="EDF0EF"/>
        </a:solidFill>
        <a:effectLst/>
      </p:bgPr>
    </p:bg>
    <p:spTree>
      <p:nvGrpSpPr>
        <p:cNvPr id="1" name=""/>
        <p:cNvGrpSpPr/>
        <p:nvPr/>
      </p:nvGrpSpPr>
      <p:grpSpPr>
        <a:xfrm>
          <a:off x="0" y="0"/>
          <a:ext cx="0" cy="0"/>
          <a:chOff x="0" y="0"/>
          <a:chExt cx="0" cy="0"/>
        </a:xfrm>
      </p:grpSpPr>
      <p:grpSp>
        <p:nvGrpSpPr>
          <p:cNvPr id="2473" name="Google Shape;781;p4"/>
          <p:cNvGrpSpPr/>
          <p:nvPr/>
        </p:nvGrpSpPr>
        <p:grpSpPr>
          <a:xfrm>
            <a:off x="60279" y="145788"/>
            <a:ext cx="659249" cy="587839"/>
            <a:chOff x="0" y="0"/>
            <a:chExt cx="659247" cy="587837"/>
          </a:xfrm>
        </p:grpSpPr>
        <p:sp>
          <p:nvSpPr>
            <p:cNvPr id="2471" name="Google Shape;782;p4"/>
            <p:cNvSpPr/>
            <p:nvPr/>
          </p:nvSpPr>
          <p:spPr>
            <a:xfrm rot="19200353">
              <a:off x="90228" y="189737"/>
              <a:ext cx="553636" cy="249348"/>
            </a:xfrm>
            <a:custGeom>
              <a:avLst/>
              <a:gdLst/>
              <a:ahLst/>
              <a:cxnLst>
                <a:cxn ang="0">
                  <a:pos x="wd2" y="hd2"/>
                </a:cxn>
                <a:cxn ang="5400000">
                  <a:pos x="wd2" y="hd2"/>
                </a:cxn>
                <a:cxn ang="10800000">
                  <a:pos x="wd2" y="hd2"/>
                </a:cxn>
                <a:cxn ang="16200000">
                  <a:pos x="wd2" y="hd2"/>
                </a:cxn>
              </a:cxnLst>
              <a:rect l="0" t="0" r="r" b="b"/>
              <a:pathLst>
                <a:path w="21578" h="21600" extrusionOk="0">
                  <a:moveTo>
                    <a:pt x="21175" y="0"/>
                  </a:moveTo>
                  <a:cubicBezTo>
                    <a:pt x="21052" y="0"/>
                    <a:pt x="20977" y="84"/>
                    <a:pt x="20855" y="167"/>
                  </a:cubicBezTo>
                  <a:cubicBezTo>
                    <a:pt x="20741" y="251"/>
                    <a:pt x="20656" y="357"/>
                    <a:pt x="20618" y="609"/>
                  </a:cubicBezTo>
                  <a:cubicBezTo>
                    <a:pt x="20581" y="1050"/>
                    <a:pt x="20467" y="1405"/>
                    <a:pt x="20420" y="1826"/>
                  </a:cubicBezTo>
                  <a:cubicBezTo>
                    <a:pt x="20108" y="4281"/>
                    <a:pt x="19796" y="6737"/>
                    <a:pt x="19475" y="9174"/>
                  </a:cubicBezTo>
                  <a:cubicBezTo>
                    <a:pt x="19438" y="9613"/>
                    <a:pt x="19362" y="10055"/>
                    <a:pt x="19324" y="10495"/>
                  </a:cubicBezTo>
                  <a:cubicBezTo>
                    <a:pt x="19201" y="10222"/>
                    <a:pt x="19088" y="10055"/>
                    <a:pt x="19050" y="9804"/>
                  </a:cubicBezTo>
                  <a:cubicBezTo>
                    <a:pt x="18578" y="8396"/>
                    <a:pt x="18106" y="6906"/>
                    <a:pt x="17633" y="5501"/>
                  </a:cubicBezTo>
                  <a:cubicBezTo>
                    <a:pt x="17351" y="4639"/>
                    <a:pt x="17076" y="3673"/>
                    <a:pt x="16802" y="2791"/>
                  </a:cubicBezTo>
                  <a:cubicBezTo>
                    <a:pt x="16689" y="2352"/>
                    <a:pt x="16453" y="2267"/>
                    <a:pt x="16293" y="2014"/>
                  </a:cubicBezTo>
                  <a:lnTo>
                    <a:pt x="16217" y="2014"/>
                  </a:lnTo>
                  <a:cubicBezTo>
                    <a:pt x="16094" y="2098"/>
                    <a:pt x="15934" y="2183"/>
                    <a:pt x="15820" y="2267"/>
                  </a:cubicBezTo>
                  <a:cubicBezTo>
                    <a:pt x="15660" y="2267"/>
                    <a:pt x="15584" y="2456"/>
                    <a:pt x="15546" y="2791"/>
                  </a:cubicBezTo>
                  <a:cubicBezTo>
                    <a:pt x="15272" y="4115"/>
                    <a:pt x="15075" y="5416"/>
                    <a:pt x="14876" y="6822"/>
                  </a:cubicBezTo>
                  <a:cubicBezTo>
                    <a:pt x="14677" y="8396"/>
                    <a:pt x="14479" y="10055"/>
                    <a:pt x="14243" y="11629"/>
                  </a:cubicBezTo>
                  <a:cubicBezTo>
                    <a:pt x="14167" y="12238"/>
                    <a:pt x="14045" y="12762"/>
                    <a:pt x="13932" y="13371"/>
                  </a:cubicBezTo>
                  <a:cubicBezTo>
                    <a:pt x="13535" y="12238"/>
                    <a:pt x="13147" y="11105"/>
                    <a:pt x="12789" y="10055"/>
                  </a:cubicBezTo>
                  <a:cubicBezTo>
                    <a:pt x="12354" y="8838"/>
                    <a:pt x="11967" y="7599"/>
                    <a:pt x="11570" y="6382"/>
                  </a:cubicBezTo>
                  <a:cubicBezTo>
                    <a:pt x="11296" y="5501"/>
                    <a:pt x="11022" y="4639"/>
                    <a:pt x="10465" y="4281"/>
                  </a:cubicBezTo>
                  <a:cubicBezTo>
                    <a:pt x="10314" y="4281"/>
                    <a:pt x="10116" y="4366"/>
                    <a:pt x="9879" y="4554"/>
                  </a:cubicBezTo>
                  <a:cubicBezTo>
                    <a:pt x="9719" y="4639"/>
                    <a:pt x="9643" y="4890"/>
                    <a:pt x="9559" y="5163"/>
                  </a:cubicBezTo>
                  <a:cubicBezTo>
                    <a:pt x="9483" y="5689"/>
                    <a:pt x="9408" y="6213"/>
                    <a:pt x="9370" y="6737"/>
                  </a:cubicBezTo>
                  <a:cubicBezTo>
                    <a:pt x="9247" y="7599"/>
                    <a:pt x="9209" y="8481"/>
                    <a:pt x="9086" y="9362"/>
                  </a:cubicBezTo>
                  <a:cubicBezTo>
                    <a:pt x="8897" y="11105"/>
                    <a:pt x="8699" y="12762"/>
                    <a:pt x="8500" y="14421"/>
                  </a:cubicBezTo>
                  <a:cubicBezTo>
                    <a:pt x="8462" y="14694"/>
                    <a:pt x="8425" y="14945"/>
                    <a:pt x="8378" y="15218"/>
                  </a:cubicBezTo>
                  <a:cubicBezTo>
                    <a:pt x="8340" y="15136"/>
                    <a:pt x="8265" y="15051"/>
                    <a:pt x="8227" y="14945"/>
                  </a:cubicBezTo>
                  <a:cubicBezTo>
                    <a:pt x="7594" y="13119"/>
                    <a:pt x="7009" y="11272"/>
                    <a:pt x="6375" y="9531"/>
                  </a:cubicBezTo>
                  <a:cubicBezTo>
                    <a:pt x="6216" y="9089"/>
                    <a:pt x="6017" y="8647"/>
                    <a:pt x="5866" y="8312"/>
                  </a:cubicBezTo>
                  <a:cubicBezTo>
                    <a:pt x="5726" y="8076"/>
                    <a:pt x="5559" y="7855"/>
                    <a:pt x="5387" y="7855"/>
                  </a:cubicBezTo>
                  <a:cubicBezTo>
                    <a:pt x="5361" y="7855"/>
                    <a:pt x="5335" y="7861"/>
                    <a:pt x="5308" y="7872"/>
                  </a:cubicBezTo>
                  <a:cubicBezTo>
                    <a:pt x="5157" y="7957"/>
                    <a:pt x="4997" y="8039"/>
                    <a:pt x="4836" y="8123"/>
                  </a:cubicBezTo>
                  <a:cubicBezTo>
                    <a:pt x="4761" y="8229"/>
                    <a:pt x="4685" y="8396"/>
                    <a:pt x="4647" y="8565"/>
                  </a:cubicBezTo>
                  <a:cubicBezTo>
                    <a:pt x="4524" y="9005"/>
                    <a:pt x="4411" y="9446"/>
                    <a:pt x="4326" y="9886"/>
                  </a:cubicBezTo>
                  <a:cubicBezTo>
                    <a:pt x="4127" y="10748"/>
                    <a:pt x="3976" y="11545"/>
                    <a:pt x="3816" y="12426"/>
                  </a:cubicBezTo>
                  <a:cubicBezTo>
                    <a:pt x="3505" y="13812"/>
                    <a:pt x="3183" y="15302"/>
                    <a:pt x="2909" y="16792"/>
                  </a:cubicBezTo>
                  <a:cubicBezTo>
                    <a:pt x="2796" y="17234"/>
                    <a:pt x="2711" y="17674"/>
                    <a:pt x="2598" y="18284"/>
                  </a:cubicBezTo>
                  <a:cubicBezTo>
                    <a:pt x="2598" y="18094"/>
                    <a:pt x="2560" y="18094"/>
                    <a:pt x="2560" y="18012"/>
                  </a:cubicBezTo>
                  <a:cubicBezTo>
                    <a:pt x="2362" y="17485"/>
                    <a:pt x="2163" y="16961"/>
                    <a:pt x="1965" y="16437"/>
                  </a:cubicBezTo>
                  <a:cubicBezTo>
                    <a:pt x="1692" y="15660"/>
                    <a:pt x="1417" y="14778"/>
                    <a:pt x="1143" y="14001"/>
                  </a:cubicBezTo>
                  <a:cubicBezTo>
                    <a:pt x="983" y="13561"/>
                    <a:pt x="784" y="13204"/>
                    <a:pt x="633" y="12762"/>
                  </a:cubicBezTo>
                  <a:cubicBezTo>
                    <a:pt x="511" y="12511"/>
                    <a:pt x="350" y="12511"/>
                    <a:pt x="237" y="12511"/>
                  </a:cubicBezTo>
                  <a:cubicBezTo>
                    <a:pt x="114" y="12595"/>
                    <a:pt x="38" y="12595"/>
                    <a:pt x="0" y="12953"/>
                  </a:cubicBezTo>
                  <a:cubicBezTo>
                    <a:pt x="76" y="13288"/>
                    <a:pt x="114" y="13643"/>
                    <a:pt x="237" y="14001"/>
                  </a:cubicBezTo>
                  <a:cubicBezTo>
                    <a:pt x="869" y="15995"/>
                    <a:pt x="1455" y="18094"/>
                    <a:pt x="2088" y="20110"/>
                  </a:cubicBezTo>
                  <a:cubicBezTo>
                    <a:pt x="2286" y="20634"/>
                    <a:pt x="2475" y="21158"/>
                    <a:pt x="2758" y="21600"/>
                  </a:cubicBezTo>
                  <a:cubicBezTo>
                    <a:pt x="2994" y="21516"/>
                    <a:pt x="3032" y="21349"/>
                    <a:pt x="3145" y="20823"/>
                  </a:cubicBezTo>
                  <a:cubicBezTo>
                    <a:pt x="3542" y="18724"/>
                    <a:pt x="3976" y="16519"/>
                    <a:pt x="4364" y="14421"/>
                  </a:cubicBezTo>
                  <a:cubicBezTo>
                    <a:pt x="4600" y="13119"/>
                    <a:pt x="4884" y="11796"/>
                    <a:pt x="5119" y="10495"/>
                  </a:cubicBezTo>
                  <a:cubicBezTo>
                    <a:pt x="5157" y="10328"/>
                    <a:pt x="5232" y="10139"/>
                    <a:pt x="5308" y="9886"/>
                  </a:cubicBezTo>
                  <a:cubicBezTo>
                    <a:pt x="5393" y="10055"/>
                    <a:pt x="5469" y="10139"/>
                    <a:pt x="5507" y="10328"/>
                  </a:cubicBezTo>
                  <a:cubicBezTo>
                    <a:pt x="5667" y="10748"/>
                    <a:pt x="5866" y="11188"/>
                    <a:pt x="6017" y="11714"/>
                  </a:cubicBezTo>
                  <a:cubicBezTo>
                    <a:pt x="6612" y="13561"/>
                    <a:pt x="7198" y="15387"/>
                    <a:pt x="7830" y="17234"/>
                  </a:cubicBezTo>
                  <a:cubicBezTo>
                    <a:pt x="8029" y="17843"/>
                    <a:pt x="8227" y="18536"/>
                    <a:pt x="8538" y="18975"/>
                  </a:cubicBezTo>
                  <a:cubicBezTo>
                    <a:pt x="8565" y="18986"/>
                    <a:pt x="8589" y="18993"/>
                    <a:pt x="8612" y="18993"/>
                  </a:cubicBezTo>
                  <a:cubicBezTo>
                    <a:pt x="8766" y="18993"/>
                    <a:pt x="8856" y="18761"/>
                    <a:pt x="8897" y="18451"/>
                  </a:cubicBezTo>
                  <a:cubicBezTo>
                    <a:pt x="9011" y="17927"/>
                    <a:pt x="9086" y="17401"/>
                    <a:pt x="9171" y="16877"/>
                  </a:cubicBezTo>
                  <a:cubicBezTo>
                    <a:pt x="9323" y="15575"/>
                    <a:pt x="9483" y="14252"/>
                    <a:pt x="9643" y="12953"/>
                  </a:cubicBezTo>
                  <a:cubicBezTo>
                    <a:pt x="9842" y="11378"/>
                    <a:pt x="10078" y="9698"/>
                    <a:pt x="10191" y="8039"/>
                  </a:cubicBezTo>
                  <a:cubicBezTo>
                    <a:pt x="10229" y="7599"/>
                    <a:pt x="10267" y="7264"/>
                    <a:pt x="10352" y="6822"/>
                  </a:cubicBezTo>
                  <a:cubicBezTo>
                    <a:pt x="10390" y="6906"/>
                    <a:pt x="10428" y="6906"/>
                    <a:pt x="10465" y="6991"/>
                  </a:cubicBezTo>
                  <a:cubicBezTo>
                    <a:pt x="10588" y="7346"/>
                    <a:pt x="10739" y="7788"/>
                    <a:pt x="10861" y="8123"/>
                  </a:cubicBezTo>
                  <a:cubicBezTo>
                    <a:pt x="11259" y="9278"/>
                    <a:pt x="11608" y="10495"/>
                    <a:pt x="11967" y="11629"/>
                  </a:cubicBezTo>
                  <a:cubicBezTo>
                    <a:pt x="12392" y="12953"/>
                    <a:pt x="12789" y="14170"/>
                    <a:pt x="13223" y="15387"/>
                  </a:cubicBezTo>
                  <a:cubicBezTo>
                    <a:pt x="13421" y="15995"/>
                    <a:pt x="13620" y="16626"/>
                    <a:pt x="13932" y="17150"/>
                  </a:cubicBezTo>
                  <a:cubicBezTo>
                    <a:pt x="14050" y="17355"/>
                    <a:pt x="14142" y="17442"/>
                    <a:pt x="14218" y="17442"/>
                  </a:cubicBezTo>
                  <a:cubicBezTo>
                    <a:pt x="14368" y="17442"/>
                    <a:pt x="14458" y="17113"/>
                    <a:pt x="14564" y="16710"/>
                  </a:cubicBezTo>
                  <a:cubicBezTo>
                    <a:pt x="14677" y="15995"/>
                    <a:pt x="14800" y="15218"/>
                    <a:pt x="14952" y="14421"/>
                  </a:cubicBezTo>
                  <a:cubicBezTo>
                    <a:pt x="15188" y="13035"/>
                    <a:pt x="15423" y="11545"/>
                    <a:pt x="15584" y="10055"/>
                  </a:cubicBezTo>
                  <a:cubicBezTo>
                    <a:pt x="15745" y="8647"/>
                    <a:pt x="15934" y="7264"/>
                    <a:pt x="16094" y="5940"/>
                  </a:cubicBezTo>
                  <a:cubicBezTo>
                    <a:pt x="16132" y="5689"/>
                    <a:pt x="16170" y="5416"/>
                    <a:pt x="16217" y="5081"/>
                  </a:cubicBezTo>
                  <a:cubicBezTo>
                    <a:pt x="16331" y="5416"/>
                    <a:pt x="16406" y="5774"/>
                    <a:pt x="16490" y="6025"/>
                  </a:cubicBezTo>
                  <a:cubicBezTo>
                    <a:pt x="17076" y="7957"/>
                    <a:pt x="17671" y="9804"/>
                    <a:pt x="18257" y="11714"/>
                  </a:cubicBezTo>
                  <a:cubicBezTo>
                    <a:pt x="18531" y="12595"/>
                    <a:pt x="18890" y="13288"/>
                    <a:pt x="19287" y="14001"/>
                  </a:cubicBezTo>
                  <a:cubicBezTo>
                    <a:pt x="19380" y="14135"/>
                    <a:pt x="19460" y="14202"/>
                    <a:pt x="19533" y="14202"/>
                  </a:cubicBezTo>
                  <a:cubicBezTo>
                    <a:pt x="19643" y="14202"/>
                    <a:pt x="19737" y="14046"/>
                    <a:pt x="19834" y="13728"/>
                  </a:cubicBezTo>
                  <a:cubicBezTo>
                    <a:pt x="19947" y="13371"/>
                    <a:pt x="20032" y="13035"/>
                    <a:pt x="20070" y="12680"/>
                  </a:cubicBezTo>
                  <a:cubicBezTo>
                    <a:pt x="20467" y="10748"/>
                    <a:pt x="20618" y="8647"/>
                    <a:pt x="20892" y="6655"/>
                  </a:cubicBezTo>
                  <a:cubicBezTo>
                    <a:pt x="21090" y="4974"/>
                    <a:pt x="21326" y="3233"/>
                    <a:pt x="21525" y="1574"/>
                  </a:cubicBezTo>
                  <a:cubicBezTo>
                    <a:pt x="21563" y="1133"/>
                    <a:pt x="21600" y="693"/>
                    <a:pt x="21563" y="167"/>
                  </a:cubicBezTo>
                  <a:cubicBezTo>
                    <a:pt x="21449" y="84"/>
                    <a:pt x="21289" y="0"/>
                    <a:pt x="2117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472" name="Google Shape;783;p4"/>
            <p:cNvSpPr/>
            <p:nvPr/>
          </p:nvSpPr>
          <p:spPr>
            <a:xfrm rot="19200353">
              <a:off x="24018" y="132858"/>
              <a:ext cx="507894" cy="259572"/>
            </a:xfrm>
            <a:custGeom>
              <a:avLst/>
              <a:gdLst/>
              <a:ahLst/>
              <a:cxnLst>
                <a:cxn ang="0">
                  <a:pos x="wd2" y="hd2"/>
                </a:cxn>
                <a:cxn ang="5400000">
                  <a:pos x="wd2" y="hd2"/>
                </a:cxn>
                <a:cxn ang="10800000">
                  <a:pos x="wd2" y="hd2"/>
                </a:cxn>
                <a:cxn ang="16200000">
                  <a:pos x="wd2" y="hd2"/>
                </a:cxn>
              </a:cxnLst>
              <a:rect l="0" t="0" r="r" b="b"/>
              <a:pathLst>
                <a:path w="21600" h="21600" extrusionOk="0">
                  <a:moveTo>
                    <a:pt x="21250" y="0"/>
                  </a:moveTo>
                  <a:cubicBezTo>
                    <a:pt x="21209" y="0"/>
                    <a:pt x="21167" y="81"/>
                    <a:pt x="21127" y="81"/>
                  </a:cubicBezTo>
                  <a:cubicBezTo>
                    <a:pt x="20693" y="162"/>
                    <a:pt x="20477" y="585"/>
                    <a:pt x="20394" y="1352"/>
                  </a:cubicBezTo>
                  <a:cubicBezTo>
                    <a:pt x="20271" y="2682"/>
                    <a:pt x="20096" y="3953"/>
                    <a:pt x="19920" y="5203"/>
                  </a:cubicBezTo>
                  <a:cubicBezTo>
                    <a:pt x="19838" y="5889"/>
                    <a:pt x="19755" y="6474"/>
                    <a:pt x="19663" y="7140"/>
                  </a:cubicBezTo>
                  <a:lnTo>
                    <a:pt x="19498" y="6815"/>
                  </a:lnTo>
                  <a:cubicBezTo>
                    <a:pt x="19364" y="6393"/>
                    <a:pt x="19189" y="5889"/>
                    <a:pt x="19065" y="5465"/>
                  </a:cubicBezTo>
                  <a:cubicBezTo>
                    <a:pt x="18848" y="4699"/>
                    <a:pt x="18591" y="3953"/>
                    <a:pt x="18374" y="3106"/>
                  </a:cubicBezTo>
                  <a:cubicBezTo>
                    <a:pt x="18176" y="2569"/>
                    <a:pt x="17986" y="2168"/>
                    <a:pt x="17653" y="2168"/>
                  </a:cubicBezTo>
                  <a:cubicBezTo>
                    <a:pt x="17624" y="2168"/>
                    <a:pt x="17593" y="2172"/>
                    <a:pt x="17561" y="2178"/>
                  </a:cubicBezTo>
                  <a:cubicBezTo>
                    <a:pt x="17221" y="2178"/>
                    <a:pt x="16870" y="2440"/>
                    <a:pt x="16705" y="3025"/>
                  </a:cubicBezTo>
                  <a:cubicBezTo>
                    <a:pt x="16571" y="3528"/>
                    <a:pt x="16448" y="3953"/>
                    <a:pt x="16314" y="4456"/>
                  </a:cubicBezTo>
                  <a:cubicBezTo>
                    <a:pt x="15932" y="6212"/>
                    <a:pt x="15499" y="7986"/>
                    <a:pt x="15118" y="9740"/>
                  </a:cubicBezTo>
                  <a:cubicBezTo>
                    <a:pt x="15025" y="10002"/>
                    <a:pt x="14984" y="10244"/>
                    <a:pt x="14902" y="10587"/>
                  </a:cubicBezTo>
                  <a:cubicBezTo>
                    <a:pt x="14726" y="10162"/>
                    <a:pt x="14603" y="9840"/>
                    <a:pt x="14469" y="9578"/>
                  </a:cubicBezTo>
                  <a:cubicBezTo>
                    <a:pt x="14036" y="8571"/>
                    <a:pt x="13613" y="7481"/>
                    <a:pt x="13139" y="6553"/>
                  </a:cubicBezTo>
                  <a:cubicBezTo>
                    <a:pt x="12882" y="5968"/>
                    <a:pt x="12624" y="5465"/>
                    <a:pt x="12284" y="4962"/>
                  </a:cubicBezTo>
                  <a:cubicBezTo>
                    <a:pt x="12091" y="4654"/>
                    <a:pt x="11864" y="4365"/>
                    <a:pt x="11568" y="4365"/>
                  </a:cubicBezTo>
                  <a:cubicBezTo>
                    <a:pt x="11533" y="4365"/>
                    <a:pt x="11496" y="4367"/>
                    <a:pt x="11459" y="4377"/>
                  </a:cubicBezTo>
                  <a:cubicBezTo>
                    <a:pt x="11294" y="4456"/>
                    <a:pt x="11079" y="4618"/>
                    <a:pt x="10862" y="4699"/>
                  </a:cubicBezTo>
                  <a:cubicBezTo>
                    <a:pt x="10780" y="4799"/>
                    <a:pt x="10687" y="4962"/>
                    <a:pt x="10604" y="5122"/>
                  </a:cubicBezTo>
                  <a:cubicBezTo>
                    <a:pt x="10429" y="5465"/>
                    <a:pt x="10306" y="5808"/>
                    <a:pt x="10172" y="6212"/>
                  </a:cubicBezTo>
                  <a:cubicBezTo>
                    <a:pt x="9656" y="7824"/>
                    <a:pt x="9316" y="9418"/>
                    <a:pt x="8976" y="11090"/>
                  </a:cubicBezTo>
                  <a:cubicBezTo>
                    <a:pt x="8801" y="11675"/>
                    <a:pt x="8677" y="12261"/>
                    <a:pt x="8502" y="12865"/>
                  </a:cubicBezTo>
                  <a:cubicBezTo>
                    <a:pt x="8327" y="12361"/>
                    <a:pt x="8110" y="11937"/>
                    <a:pt x="7945" y="11515"/>
                  </a:cubicBezTo>
                  <a:cubicBezTo>
                    <a:pt x="7596" y="10668"/>
                    <a:pt x="7214" y="9921"/>
                    <a:pt x="6874" y="9074"/>
                  </a:cubicBezTo>
                  <a:cubicBezTo>
                    <a:pt x="6693" y="8721"/>
                    <a:pt x="6512" y="8550"/>
                    <a:pt x="6284" y="8550"/>
                  </a:cubicBezTo>
                  <a:cubicBezTo>
                    <a:pt x="6239" y="8550"/>
                    <a:pt x="6191" y="8556"/>
                    <a:pt x="6142" y="8571"/>
                  </a:cubicBezTo>
                  <a:cubicBezTo>
                    <a:pt x="5843" y="8650"/>
                    <a:pt x="5585" y="8731"/>
                    <a:pt x="5411" y="9336"/>
                  </a:cubicBezTo>
                  <a:cubicBezTo>
                    <a:pt x="5194" y="9921"/>
                    <a:pt x="4978" y="10506"/>
                    <a:pt x="4812" y="11090"/>
                  </a:cubicBezTo>
                  <a:cubicBezTo>
                    <a:pt x="4205" y="13108"/>
                    <a:pt x="3606" y="15205"/>
                    <a:pt x="3009" y="17302"/>
                  </a:cubicBezTo>
                  <a:cubicBezTo>
                    <a:pt x="2875" y="17645"/>
                    <a:pt x="2793" y="18068"/>
                    <a:pt x="2659" y="18411"/>
                  </a:cubicBezTo>
                  <a:cubicBezTo>
                    <a:pt x="2618" y="18411"/>
                    <a:pt x="2618" y="18309"/>
                    <a:pt x="2576" y="18309"/>
                  </a:cubicBezTo>
                  <a:cubicBezTo>
                    <a:pt x="2277" y="17564"/>
                    <a:pt x="1979" y="16717"/>
                    <a:pt x="1628" y="15971"/>
                  </a:cubicBezTo>
                  <a:cubicBezTo>
                    <a:pt x="1329" y="15205"/>
                    <a:pt x="989" y="14458"/>
                    <a:pt x="639" y="13774"/>
                  </a:cubicBezTo>
                  <a:cubicBezTo>
                    <a:pt x="598" y="13612"/>
                    <a:pt x="515" y="13530"/>
                    <a:pt x="433" y="13449"/>
                  </a:cubicBezTo>
                  <a:cubicBezTo>
                    <a:pt x="390" y="13393"/>
                    <a:pt x="339" y="13364"/>
                    <a:pt x="287" y="13364"/>
                  </a:cubicBezTo>
                  <a:cubicBezTo>
                    <a:pt x="174" y="13364"/>
                    <a:pt x="56" y="13497"/>
                    <a:pt x="0" y="13774"/>
                  </a:cubicBezTo>
                  <a:cubicBezTo>
                    <a:pt x="216" y="14377"/>
                    <a:pt x="433" y="15043"/>
                    <a:pt x="639" y="15709"/>
                  </a:cubicBezTo>
                  <a:cubicBezTo>
                    <a:pt x="1154" y="17302"/>
                    <a:pt x="1628" y="18914"/>
                    <a:pt x="2143" y="20508"/>
                  </a:cubicBezTo>
                  <a:cubicBezTo>
                    <a:pt x="2236" y="20830"/>
                    <a:pt x="2360" y="21092"/>
                    <a:pt x="2535" y="21334"/>
                  </a:cubicBezTo>
                  <a:cubicBezTo>
                    <a:pt x="2589" y="21504"/>
                    <a:pt x="2642" y="21600"/>
                    <a:pt x="2722" y="21600"/>
                  </a:cubicBezTo>
                  <a:cubicBezTo>
                    <a:pt x="2764" y="21600"/>
                    <a:pt x="2814" y="21573"/>
                    <a:pt x="2875" y="21517"/>
                  </a:cubicBezTo>
                  <a:cubicBezTo>
                    <a:pt x="2958" y="21334"/>
                    <a:pt x="3050" y="21092"/>
                    <a:pt x="3133" y="20830"/>
                  </a:cubicBezTo>
                  <a:cubicBezTo>
                    <a:pt x="3391" y="19923"/>
                    <a:pt x="3648" y="18995"/>
                    <a:pt x="3905" y="18149"/>
                  </a:cubicBezTo>
                  <a:cubicBezTo>
                    <a:pt x="4339" y="16636"/>
                    <a:pt x="4761" y="15124"/>
                    <a:pt x="5194" y="13693"/>
                  </a:cubicBezTo>
                  <a:cubicBezTo>
                    <a:pt x="5492" y="12765"/>
                    <a:pt x="5791" y="11756"/>
                    <a:pt x="6101" y="10849"/>
                  </a:cubicBezTo>
                  <a:cubicBezTo>
                    <a:pt x="6101" y="10749"/>
                    <a:pt x="6184" y="10668"/>
                    <a:pt x="6224" y="10506"/>
                  </a:cubicBezTo>
                  <a:cubicBezTo>
                    <a:pt x="6441" y="11011"/>
                    <a:pt x="6698" y="11515"/>
                    <a:pt x="6874" y="12018"/>
                  </a:cubicBezTo>
                  <a:cubicBezTo>
                    <a:pt x="7337" y="13187"/>
                    <a:pt x="7811" y="14377"/>
                    <a:pt x="8244" y="15546"/>
                  </a:cubicBezTo>
                  <a:cubicBezTo>
                    <a:pt x="8368" y="15790"/>
                    <a:pt x="8543" y="16052"/>
                    <a:pt x="8626" y="16133"/>
                  </a:cubicBezTo>
                  <a:cubicBezTo>
                    <a:pt x="8883" y="16133"/>
                    <a:pt x="8976" y="15790"/>
                    <a:pt x="9017" y="15546"/>
                  </a:cubicBezTo>
                  <a:cubicBezTo>
                    <a:pt x="9192" y="14883"/>
                    <a:pt x="9357" y="14115"/>
                    <a:pt x="9533" y="13370"/>
                  </a:cubicBezTo>
                  <a:cubicBezTo>
                    <a:pt x="9615" y="13027"/>
                    <a:pt x="9748" y="12603"/>
                    <a:pt x="9831" y="12180"/>
                  </a:cubicBezTo>
                  <a:cubicBezTo>
                    <a:pt x="10089" y="10849"/>
                    <a:pt x="10387" y="9499"/>
                    <a:pt x="10780" y="8228"/>
                  </a:cubicBezTo>
                  <a:cubicBezTo>
                    <a:pt x="10903" y="7724"/>
                    <a:pt x="11037" y="7321"/>
                    <a:pt x="11254" y="6896"/>
                  </a:cubicBezTo>
                  <a:cubicBezTo>
                    <a:pt x="11319" y="6674"/>
                    <a:pt x="11409" y="6568"/>
                    <a:pt x="11506" y="6568"/>
                  </a:cubicBezTo>
                  <a:cubicBezTo>
                    <a:pt x="11593" y="6568"/>
                    <a:pt x="11686" y="6653"/>
                    <a:pt x="11769" y="6815"/>
                  </a:cubicBezTo>
                  <a:cubicBezTo>
                    <a:pt x="11893" y="6977"/>
                    <a:pt x="12027" y="7140"/>
                    <a:pt x="12109" y="7402"/>
                  </a:cubicBezTo>
                  <a:cubicBezTo>
                    <a:pt x="12326" y="7905"/>
                    <a:pt x="12542" y="8328"/>
                    <a:pt x="12748" y="8833"/>
                  </a:cubicBezTo>
                  <a:cubicBezTo>
                    <a:pt x="13139" y="9840"/>
                    <a:pt x="13521" y="10849"/>
                    <a:pt x="13953" y="11756"/>
                  </a:cubicBezTo>
                  <a:cubicBezTo>
                    <a:pt x="14212" y="12442"/>
                    <a:pt x="14428" y="13187"/>
                    <a:pt x="14768" y="13693"/>
                  </a:cubicBezTo>
                  <a:cubicBezTo>
                    <a:pt x="14898" y="13840"/>
                    <a:pt x="15004" y="13926"/>
                    <a:pt x="15096" y="13926"/>
                  </a:cubicBezTo>
                  <a:cubicBezTo>
                    <a:pt x="15219" y="13926"/>
                    <a:pt x="15318" y="13782"/>
                    <a:pt x="15417" y="13449"/>
                  </a:cubicBezTo>
                  <a:cubicBezTo>
                    <a:pt x="15582" y="13027"/>
                    <a:pt x="15716" y="12524"/>
                    <a:pt x="15798" y="11937"/>
                  </a:cubicBezTo>
                  <a:cubicBezTo>
                    <a:pt x="16231" y="10002"/>
                    <a:pt x="16664" y="8065"/>
                    <a:pt x="17087" y="6131"/>
                  </a:cubicBezTo>
                  <a:cubicBezTo>
                    <a:pt x="17221" y="5627"/>
                    <a:pt x="17344" y="5122"/>
                    <a:pt x="17519" y="4537"/>
                  </a:cubicBezTo>
                  <a:cubicBezTo>
                    <a:pt x="17561" y="4699"/>
                    <a:pt x="17602" y="4799"/>
                    <a:pt x="17602" y="4880"/>
                  </a:cubicBezTo>
                  <a:cubicBezTo>
                    <a:pt x="17777" y="5465"/>
                    <a:pt x="17952" y="6050"/>
                    <a:pt x="18117" y="6634"/>
                  </a:cubicBezTo>
                  <a:cubicBezTo>
                    <a:pt x="18416" y="7824"/>
                    <a:pt x="18808" y="8912"/>
                    <a:pt x="19241" y="10002"/>
                  </a:cubicBezTo>
                  <a:cubicBezTo>
                    <a:pt x="19447" y="10345"/>
                    <a:pt x="19621" y="10749"/>
                    <a:pt x="19880" y="10930"/>
                  </a:cubicBezTo>
                  <a:cubicBezTo>
                    <a:pt x="20096" y="10849"/>
                    <a:pt x="20178" y="10587"/>
                    <a:pt x="20271" y="10244"/>
                  </a:cubicBezTo>
                  <a:cubicBezTo>
                    <a:pt x="20570" y="9074"/>
                    <a:pt x="20787" y="7905"/>
                    <a:pt x="20910" y="6634"/>
                  </a:cubicBezTo>
                  <a:cubicBezTo>
                    <a:pt x="21167" y="4962"/>
                    <a:pt x="21343" y="3287"/>
                    <a:pt x="21560" y="1594"/>
                  </a:cubicBezTo>
                  <a:cubicBezTo>
                    <a:pt x="21600" y="1169"/>
                    <a:pt x="21600" y="768"/>
                    <a:pt x="21600" y="343"/>
                  </a:cubicBezTo>
                  <a:cubicBezTo>
                    <a:pt x="21466" y="262"/>
                    <a:pt x="21384" y="81"/>
                    <a:pt x="2125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2474" name="Google Shape;784;p4"/>
          <p:cNvSpPr/>
          <p:nvPr/>
        </p:nvSpPr>
        <p:spPr>
          <a:xfrm>
            <a:off x="7641342" y="-131147"/>
            <a:ext cx="1867475" cy="733602"/>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EFB156"/>
          </a:solidFill>
          <a:ln w="12700">
            <a:miter lim="400000"/>
          </a:ln>
        </p:spPr>
        <p:txBody>
          <a:bodyPr lIns="45719" rIns="45719" anchor="ctr"/>
          <a:lstStyle/>
          <a:p>
            <a:endParaRPr/>
          </a:p>
        </p:txBody>
      </p:sp>
      <p:sp>
        <p:nvSpPr>
          <p:cNvPr id="2475" name="Google Shape;785;p4"/>
          <p:cNvSpPr/>
          <p:nvPr/>
        </p:nvSpPr>
        <p:spPr>
          <a:xfrm>
            <a:off x="7940808" y="4212196"/>
            <a:ext cx="415360" cy="481959"/>
          </a:xfrm>
          <a:custGeom>
            <a:avLst/>
            <a:gdLst/>
            <a:ahLst/>
            <a:cxnLst>
              <a:cxn ang="0">
                <a:pos x="wd2" y="hd2"/>
              </a:cxn>
              <a:cxn ang="5400000">
                <a:pos x="wd2" y="hd2"/>
              </a:cxn>
              <a:cxn ang="10800000">
                <a:pos x="wd2" y="hd2"/>
              </a:cxn>
              <a:cxn ang="16200000">
                <a:pos x="wd2" y="hd2"/>
              </a:cxn>
            </a:cxnLst>
            <a:rect l="0" t="0" r="r" b="b"/>
            <a:pathLst>
              <a:path w="21084" h="21600" extrusionOk="0">
                <a:moveTo>
                  <a:pt x="13530" y="0"/>
                </a:moveTo>
                <a:cubicBezTo>
                  <a:pt x="13307" y="0"/>
                  <a:pt x="13111" y="36"/>
                  <a:pt x="12995" y="125"/>
                </a:cubicBezTo>
                <a:cubicBezTo>
                  <a:pt x="11384" y="1413"/>
                  <a:pt x="10068" y="3004"/>
                  <a:pt x="7819" y="3535"/>
                </a:cubicBezTo>
                <a:cubicBezTo>
                  <a:pt x="6811" y="3765"/>
                  <a:pt x="5794" y="4029"/>
                  <a:pt x="4787" y="4331"/>
                </a:cubicBezTo>
                <a:cubicBezTo>
                  <a:pt x="4183" y="4498"/>
                  <a:pt x="3626" y="4727"/>
                  <a:pt x="3022" y="4957"/>
                </a:cubicBezTo>
                <a:cubicBezTo>
                  <a:pt x="3284" y="5451"/>
                  <a:pt x="3400" y="6015"/>
                  <a:pt x="3813" y="6411"/>
                </a:cubicBezTo>
                <a:cubicBezTo>
                  <a:pt x="5308" y="8033"/>
                  <a:pt x="6621" y="9726"/>
                  <a:pt x="7144" y="11807"/>
                </a:cubicBezTo>
                <a:cubicBezTo>
                  <a:pt x="7226" y="12174"/>
                  <a:pt x="7000" y="12737"/>
                  <a:pt x="6694" y="12967"/>
                </a:cubicBezTo>
                <a:cubicBezTo>
                  <a:pt x="5389" y="13962"/>
                  <a:pt x="3850" y="14756"/>
                  <a:pt x="2609" y="15781"/>
                </a:cubicBezTo>
                <a:cubicBezTo>
                  <a:pt x="1708" y="16576"/>
                  <a:pt x="996" y="17609"/>
                  <a:pt x="357" y="18602"/>
                </a:cubicBezTo>
                <a:cubicBezTo>
                  <a:pt x="-236" y="19493"/>
                  <a:pt x="-92" y="20588"/>
                  <a:pt x="807" y="21216"/>
                </a:cubicBezTo>
                <a:cubicBezTo>
                  <a:pt x="1170" y="21450"/>
                  <a:pt x="1822" y="21600"/>
                  <a:pt x="2392" y="21600"/>
                </a:cubicBezTo>
                <a:cubicBezTo>
                  <a:pt x="2712" y="21600"/>
                  <a:pt x="3007" y="21553"/>
                  <a:pt x="3211" y="21446"/>
                </a:cubicBezTo>
                <a:cubicBezTo>
                  <a:pt x="5084" y="20423"/>
                  <a:pt x="6847" y="19198"/>
                  <a:pt x="8494" y="17903"/>
                </a:cubicBezTo>
                <a:cubicBezTo>
                  <a:pt x="9701" y="16973"/>
                  <a:pt x="10825" y="15821"/>
                  <a:pt x="10376" y="14192"/>
                </a:cubicBezTo>
                <a:cubicBezTo>
                  <a:pt x="10150" y="13501"/>
                  <a:pt x="9701" y="12872"/>
                  <a:pt x="9395" y="12206"/>
                </a:cubicBezTo>
                <a:cubicBezTo>
                  <a:pt x="8458" y="10155"/>
                  <a:pt x="7559" y="8105"/>
                  <a:pt x="6550" y="5848"/>
                </a:cubicBezTo>
                <a:cubicBezTo>
                  <a:pt x="9395" y="5688"/>
                  <a:pt x="11608" y="3932"/>
                  <a:pt x="13859" y="2176"/>
                </a:cubicBezTo>
                <a:cubicBezTo>
                  <a:pt x="15586" y="4695"/>
                  <a:pt x="17162" y="7008"/>
                  <a:pt x="18926" y="9622"/>
                </a:cubicBezTo>
                <a:cubicBezTo>
                  <a:pt x="16298" y="9956"/>
                  <a:pt x="15208" y="11513"/>
                  <a:pt x="13975" y="12840"/>
                </a:cubicBezTo>
                <a:cubicBezTo>
                  <a:pt x="12851" y="13992"/>
                  <a:pt x="13300" y="15257"/>
                  <a:pt x="15021" y="15384"/>
                </a:cubicBezTo>
                <a:cubicBezTo>
                  <a:pt x="15208" y="15394"/>
                  <a:pt x="15401" y="15399"/>
                  <a:pt x="15597" y="15399"/>
                </a:cubicBezTo>
                <a:cubicBezTo>
                  <a:pt x="16724" y="15399"/>
                  <a:pt x="17936" y="15221"/>
                  <a:pt x="18926" y="14828"/>
                </a:cubicBezTo>
                <a:cubicBezTo>
                  <a:pt x="20239" y="14294"/>
                  <a:pt x="21364" y="12276"/>
                  <a:pt x="21022" y="10552"/>
                </a:cubicBezTo>
                <a:cubicBezTo>
                  <a:pt x="20312" y="7040"/>
                  <a:pt x="17459" y="4560"/>
                  <a:pt x="15883" y="1445"/>
                </a:cubicBezTo>
                <a:cubicBezTo>
                  <a:pt x="15623" y="953"/>
                  <a:pt x="15137" y="484"/>
                  <a:pt x="14614" y="222"/>
                </a:cubicBezTo>
                <a:cubicBezTo>
                  <a:pt x="14335" y="99"/>
                  <a:pt x="13896" y="0"/>
                  <a:pt x="13530" y="0"/>
                </a:cubicBezTo>
                <a:close/>
              </a:path>
            </a:pathLst>
          </a:custGeom>
          <a:solidFill>
            <a:srgbClr val="07256C"/>
          </a:solidFill>
          <a:ln w="12700">
            <a:miter lim="400000"/>
          </a:ln>
        </p:spPr>
        <p:txBody>
          <a:bodyPr lIns="45719" rIns="45719" anchor="ctr"/>
          <a:lstStyle/>
          <a:p>
            <a:endParaRPr/>
          </a:p>
        </p:txBody>
      </p:sp>
      <p:sp>
        <p:nvSpPr>
          <p:cNvPr id="2476" name="Google Shape;786;p4"/>
          <p:cNvSpPr/>
          <p:nvPr/>
        </p:nvSpPr>
        <p:spPr>
          <a:xfrm>
            <a:off x="7662735" y="5030663"/>
            <a:ext cx="299116" cy="439936"/>
          </a:xfrm>
          <a:custGeom>
            <a:avLst/>
            <a:gdLst/>
            <a:ahLst/>
            <a:cxnLst>
              <a:cxn ang="0">
                <a:pos x="wd2" y="hd2"/>
              </a:cxn>
              <a:cxn ang="5400000">
                <a:pos x="wd2" y="hd2"/>
              </a:cxn>
              <a:cxn ang="10800000">
                <a:pos x="wd2" y="hd2"/>
              </a:cxn>
              <a:cxn ang="16200000">
                <a:pos x="wd2" y="hd2"/>
              </a:cxn>
            </a:cxnLst>
            <a:rect l="0" t="0" r="r" b="b"/>
            <a:pathLst>
              <a:path w="20530" h="21600" extrusionOk="0">
                <a:moveTo>
                  <a:pt x="8310" y="0"/>
                </a:moveTo>
                <a:cubicBezTo>
                  <a:pt x="7908" y="175"/>
                  <a:pt x="7507" y="322"/>
                  <a:pt x="7045" y="505"/>
                </a:cubicBezTo>
                <a:cubicBezTo>
                  <a:pt x="6338" y="1847"/>
                  <a:pt x="5620" y="3153"/>
                  <a:pt x="4867" y="4457"/>
                </a:cubicBezTo>
                <a:cubicBezTo>
                  <a:pt x="4611" y="4894"/>
                  <a:pt x="4260" y="5258"/>
                  <a:pt x="3954" y="5659"/>
                </a:cubicBezTo>
                <a:cubicBezTo>
                  <a:pt x="3041" y="6094"/>
                  <a:pt x="2079" y="6452"/>
                  <a:pt x="1215" y="6922"/>
                </a:cubicBezTo>
                <a:cubicBezTo>
                  <a:pt x="704" y="7182"/>
                  <a:pt x="401" y="7575"/>
                  <a:pt x="0" y="7906"/>
                </a:cubicBezTo>
                <a:cubicBezTo>
                  <a:pt x="509" y="8053"/>
                  <a:pt x="959" y="8228"/>
                  <a:pt x="1471" y="8376"/>
                </a:cubicBezTo>
                <a:cubicBezTo>
                  <a:pt x="1314" y="8444"/>
                  <a:pt x="1166" y="8524"/>
                  <a:pt x="1009" y="8594"/>
                </a:cubicBezTo>
                <a:cubicBezTo>
                  <a:pt x="1314" y="8958"/>
                  <a:pt x="1521" y="9395"/>
                  <a:pt x="1922" y="9682"/>
                </a:cubicBezTo>
                <a:cubicBezTo>
                  <a:pt x="2579" y="10152"/>
                  <a:pt x="3393" y="10518"/>
                  <a:pt x="4161" y="10918"/>
                </a:cubicBezTo>
                <a:cubicBezTo>
                  <a:pt x="5379" y="11972"/>
                  <a:pt x="6594" y="12981"/>
                  <a:pt x="7908" y="14148"/>
                </a:cubicBezTo>
                <a:cubicBezTo>
                  <a:pt x="7144" y="14653"/>
                  <a:pt x="6292" y="15156"/>
                  <a:pt x="5425" y="15705"/>
                </a:cubicBezTo>
                <a:cubicBezTo>
                  <a:pt x="4768" y="16976"/>
                  <a:pt x="3905" y="18170"/>
                  <a:pt x="3443" y="19476"/>
                </a:cubicBezTo>
                <a:cubicBezTo>
                  <a:pt x="3248" y="20094"/>
                  <a:pt x="3553" y="21070"/>
                  <a:pt x="4161" y="21434"/>
                </a:cubicBezTo>
                <a:cubicBezTo>
                  <a:pt x="4367" y="21560"/>
                  <a:pt x="4687" y="21600"/>
                  <a:pt x="5056" y="21600"/>
                </a:cubicBezTo>
                <a:cubicBezTo>
                  <a:pt x="5661" y="21600"/>
                  <a:pt x="6399" y="21490"/>
                  <a:pt x="6996" y="21469"/>
                </a:cubicBezTo>
                <a:cubicBezTo>
                  <a:pt x="7301" y="21469"/>
                  <a:pt x="7606" y="21330"/>
                  <a:pt x="7862" y="21217"/>
                </a:cubicBezTo>
                <a:cubicBezTo>
                  <a:pt x="8519" y="20816"/>
                  <a:pt x="9127" y="20381"/>
                  <a:pt x="9734" y="19980"/>
                </a:cubicBezTo>
                <a:cubicBezTo>
                  <a:pt x="10647" y="19040"/>
                  <a:pt x="11767" y="18170"/>
                  <a:pt x="12374" y="17151"/>
                </a:cubicBezTo>
                <a:cubicBezTo>
                  <a:pt x="13081" y="16140"/>
                  <a:pt x="13837" y="14975"/>
                  <a:pt x="12267" y="13886"/>
                </a:cubicBezTo>
                <a:cubicBezTo>
                  <a:pt x="10391" y="12623"/>
                  <a:pt x="8566" y="11275"/>
                  <a:pt x="6693" y="9969"/>
                </a:cubicBezTo>
                <a:cubicBezTo>
                  <a:pt x="5987" y="9281"/>
                  <a:pt x="5268" y="8628"/>
                  <a:pt x="4661" y="8089"/>
                </a:cubicBezTo>
                <a:cubicBezTo>
                  <a:pt x="5013" y="7758"/>
                  <a:pt x="5731" y="7140"/>
                  <a:pt x="6388" y="6564"/>
                </a:cubicBezTo>
                <a:cubicBezTo>
                  <a:pt x="7400" y="5258"/>
                  <a:pt x="8470" y="3919"/>
                  <a:pt x="9734" y="2282"/>
                </a:cubicBezTo>
                <a:cubicBezTo>
                  <a:pt x="12121" y="3987"/>
                  <a:pt x="14395" y="5580"/>
                  <a:pt x="16829" y="7288"/>
                </a:cubicBezTo>
                <a:cubicBezTo>
                  <a:pt x="15770" y="7687"/>
                  <a:pt x="15163" y="7870"/>
                  <a:pt x="14651" y="8122"/>
                </a:cubicBezTo>
                <a:cubicBezTo>
                  <a:pt x="12779" y="8958"/>
                  <a:pt x="12168" y="10483"/>
                  <a:pt x="13081" y="11822"/>
                </a:cubicBezTo>
                <a:cubicBezTo>
                  <a:pt x="13773" y="12796"/>
                  <a:pt x="14471" y="13241"/>
                  <a:pt x="15605" y="13241"/>
                </a:cubicBezTo>
                <a:cubicBezTo>
                  <a:pt x="16209" y="13241"/>
                  <a:pt x="16936" y="13116"/>
                  <a:pt x="17852" y="12877"/>
                </a:cubicBezTo>
                <a:cubicBezTo>
                  <a:pt x="18460" y="12729"/>
                  <a:pt x="19009" y="12511"/>
                  <a:pt x="19617" y="12328"/>
                </a:cubicBezTo>
                <a:cubicBezTo>
                  <a:pt x="21600" y="9316"/>
                  <a:pt x="20175" y="6922"/>
                  <a:pt x="17038" y="4823"/>
                </a:cubicBezTo>
                <a:cubicBezTo>
                  <a:pt x="15212" y="3657"/>
                  <a:pt x="13532" y="2394"/>
                  <a:pt x="11816" y="1194"/>
                </a:cubicBezTo>
                <a:cubicBezTo>
                  <a:pt x="10647" y="792"/>
                  <a:pt x="9479" y="393"/>
                  <a:pt x="8310" y="0"/>
                </a:cubicBezTo>
                <a:close/>
              </a:path>
            </a:pathLst>
          </a:custGeom>
          <a:solidFill>
            <a:srgbClr val="07256C"/>
          </a:solidFill>
          <a:ln w="12700">
            <a:miter lim="400000"/>
          </a:ln>
        </p:spPr>
        <p:txBody>
          <a:bodyPr lIns="45719" rIns="45719" anchor="ctr"/>
          <a:lstStyle/>
          <a:p>
            <a:endParaRPr/>
          </a:p>
        </p:txBody>
      </p:sp>
      <p:sp>
        <p:nvSpPr>
          <p:cNvPr id="2477" name="Google Shape;787;p4"/>
          <p:cNvSpPr/>
          <p:nvPr/>
        </p:nvSpPr>
        <p:spPr>
          <a:xfrm>
            <a:off x="8340258" y="4989908"/>
            <a:ext cx="76084" cy="92351"/>
          </a:xfrm>
          <a:custGeom>
            <a:avLst/>
            <a:gdLst/>
            <a:ahLst/>
            <a:cxnLst>
              <a:cxn ang="0">
                <a:pos x="wd2" y="hd2"/>
              </a:cxn>
              <a:cxn ang="5400000">
                <a:pos x="wd2" y="hd2"/>
              </a:cxn>
              <a:cxn ang="10800000">
                <a:pos x="wd2" y="hd2"/>
              </a:cxn>
              <a:cxn ang="16200000">
                <a:pos x="wd2" y="hd2"/>
              </a:cxn>
            </a:cxnLst>
            <a:rect l="0" t="0" r="r" b="b"/>
            <a:pathLst>
              <a:path w="21600" h="21600" extrusionOk="0">
                <a:moveTo>
                  <a:pt x="12989" y="0"/>
                </a:moveTo>
                <a:cubicBezTo>
                  <a:pt x="5641" y="1030"/>
                  <a:pt x="1058" y="4518"/>
                  <a:pt x="0" y="10899"/>
                </a:cubicBezTo>
                <a:cubicBezTo>
                  <a:pt x="1058" y="13852"/>
                  <a:pt x="2321" y="16586"/>
                  <a:pt x="3572" y="19529"/>
                </a:cubicBezTo>
                <a:cubicBezTo>
                  <a:pt x="5917" y="20946"/>
                  <a:pt x="8142" y="21600"/>
                  <a:pt x="10175" y="21600"/>
                </a:cubicBezTo>
                <a:cubicBezTo>
                  <a:pt x="13386" y="21600"/>
                  <a:pt x="16116" y="19965"/>
                  <a:pt x="18016" y="17121"/>
                </a:cubicBezTo>
                <a:cubicBezTo>
                  <a:pt x="20133" y="13852"/>
                  <a:pt x="20542" y="9700"/>
                  <a:pt x="21600" y="5886"/>
                </a:cubicBezTo>
                <a:cubicBezTo>
                  <a:pt x="18678" y="3973"/>
                  <a:pt x="15911" y="1902"/>
                  <a:pt x="12989" y="0"/>
                </a:cubicBezTo>
                <a:close/>
              </a:path>
            </a:pathLst>
          </a:custGeom>
          <a:solidFill>
            <a:srgbClr val="07256C"/>
          </a:solidFill>
          <a:ln w="12700">
            <a:miter lim="400000"/>
          </a:ln>
        </p:spPr>
        <p:txBody>
          <a:bodyPr lIns="45719" rIns="45719" anchor="ctr"/>
          <a:lstStyle/>
          <a:p>
            <a:endParaRPr/>
          </a:p>
        </p:txBody>
      </p:sp>
      <p:sp>
        <p:nvSpPr>
          <p:cNvPr id="2478" name="Google Shape;788;p4"/>
          <p:cNvSpPr/>
          <p:nvPr/>
        </p:nvSpPr>
        <p:spPr>
          <a:xfrm>
            <a:off x="8816567" y="4078666"/>
            <a:ext cx="77086" cy="80955"/>
          </a:xfrm>
          <a:custGeom>
            <a:avLst/>
            <a:gdLst/>
            <a:ahLst/>
            <a:cxnLst>
              <a:cxn ang="0">
                <a:pos x="wd2" y="hd2"/>
              </a:cxn>
              <a:cxn ang="5400000">
                <a:pos x="wd2" y="hd2"/>
              </a:cxn>
              <a:cxn ang="10800000">
                <a:pos x="wd2" y="hd2"/>
              </a:cxn>
              <a:cxn ang="16200000">
                <a:pos x="wd2" y="hd2"/>
              </a:cxn>
            </a:cxnLst>
            <a:rect l="0" t="0" r="r" b="b"/>
            <a:pathLst>
              <a:path w="21098" h="21600" extrusionOk="0">
                <a:moveTo>
                  <a:pt x="17852" y="6386"/>
                </a:moveTo>
                <a:cubicBezTo>
                  <a:pt x="18049" y="6386"/>
                  <a:pt x="18049" y="6804"/>
                  <a:pt x="18234" y="6997"/>
                </a:cubicBezTo>
                <a:cubicBezTo>
                  <a:pt x="18234" y="7189"/>
                  <a:pt x="18049" y="7189"/>
                  <a:pt x="18049" y="7381"/>
                </a:cubicBezTo>
                <a:cubicBezTo>
                  <a:pt x="17655" y="7189"/>
                  <a:pt x="17457" y="6997"/>
                  <a:pt x="17226" y="6804"/>
                </a:cubicBezTo>
                <a:cubicBezTo>
                  <a:pt x="17457" y="6804"/>
                  <a:pt x="17655" y="6386"/>
                  <a:pt x="17852" y="6386"/>
                </a:cubicBezTo>
                <a:close/>
                <a:moveTo>
                  <a:pt x="11185" y="0"/>
                </a:moveTo>
                <a:cubicBezTo>
                  <a:pt x="4240" y="0"/>
                  <a:pt x="-502" y="6827"/>
                  <a:pt x="43" y="16276"/>
                </a:cubicBezTo>
                <a:cubicBezTo>
                  <a:pt x="43" y="18209"/>
                  <a:pt x="3684" y="21193"/>
                  <a:pt x="6107" y="21566"/>
                </a:cubicBezTo>
                <a:cubicBezTo>
                  <a:pt x="6292" y="21589"/>
                  <a:pt x="6489" y="21600"/>
                  <a:pt x="6675" y="21600"/>
                </a:cubicBezTo>
                <a:cubicBezTo>
                  <a:pt x="12124" y="21600"/>
                  <a:pt x="19510" y="13405"/>
                  <a:pt x="21098" y="6002"/>
                </a:cubicBezTo>
                <a:cubicBezTo>
                  <a:pt x="18234" y="4013"/>
                  <a:pt x="15614" y="475"/>
                  <a:pt x="12611" y="90"/>
                </a:cubicBezTo>
                <a:cubicBezTo>
                  <a:pt x="12124" y="34"/>
                  <a:pt x="11649" y="0"/>
                  <a:pt x="11185" y="0"/>
                </a:cubicBezTo>
                <a:close/>
              </a:path>
            </a:pathLst>
          </a:custGeom>
          <a:solidFill>
            <a:srgbClr val="07256C"/>
          </a:solidFill>
          <a:ln w="12700">
            <a:miter lim="400000"/>
          </a:ln>
        </p:spPr>
        <p:txBody>
          <a:bodyPr lIns="45719" rIns="45719" anchor="ctr"/>
          <a:lstStyle/>
          <a:p>
            <a:endParaRPr/>
          </a:p>
        </p:txBody>
      </p:sp>
      <p:sp>
        <p:nvSpPr>
          <p:cNvPr id="2479" name="Google Shape;789;p4"/>
          <p:cNvSpPr/>
          <p:nvPr/>
        </p:nvSpPr>
        <p:spPr>
          <a:xfrm>
            <a:off x="7631683" y="4831891"/>
            <a:ext cx="75285" cy="76593"/>
          </a:xfrm>
          <a:custGeom>
            <a:avLst/>
            <a:gdLst/>
            <a:ahLst/>
            <a:cxnLst>
              <a:cxn ang="0">
                <a:pos x="wd2" y="hd2"/>
              </a:cxn>
              <a:cxn ang="5400000">
                <a:pos x="wd2" y="hd2"/>
              </a:cxn>
              <a:cxn ang="10800000">
                <a:pos x="wd2" y="hd2"/>
              </a:cxn>
              <a:cxn ang="16200000">
                <a:pos x="wd2" y="hd2"/>
              </a:cxn>
            </a:cxnLst>
            <a:rect l="0" t="0" r="r" b="b"/>
            <a:pathLst>
              <a:path w="20750" h="21600" extrusionOk="0">
                <a:moveTo>
                  <a:pt x="10368" y="0"/>
                </a:moveTo>
                <a:cubicBezTo>
                  <a:pt x="6947" y="2497"/>
                  <a:pt x="3468" y="5006"/>
                  <a:pt x="0" y="7706"/>
                </a:cubicBezTo>
                <a:cubicBezTo>
                  <a:pt x="2253" y="11648"/>
                  <a:pt x="3865" y="16260"/>
                  <a:pt x="6947" y="19557"/>
                </a:cubicBezTo>
                <a:cubicBezTo>
                  <a:pt x="8056" y="20740"/>
                  <a:pt x="10952" y="21600"/>
                  <a:pt x="13088" y="21600"/>
                </a:cubicBezTo>
                <a:cubicBezTo>
                  <a:pt x="14022" y="21600"/>
                  <a:pt x="14816" y="21433"/>
                  <a:pt x="15248" y="21050"/>
                </a:cubicBezTo>
                <a:cubicBezTo>
                  <a:pt x="17934" y="18303"/>
                  <a:pt x="21600" y="13106"/>
                  <a:pt x="20573" y="10609"/>
                </a:cubicBezTo>
                <a:cubicBezTo>
                  <a:pt x="18915" y="6451"/>
                  <a:pt x="14022" y="3548"/>
                  <a:pt x="10368" y="0"/>
                </a:cubicBezTo>
                <a:close/>
              </a:path>
            </a:pathLst>
          </a:custGeom>
          <a:solidFill>
            <a:srgbClr val="07256C"/>
          </a:solidFill>
          <a:ln w="12700">
            <a:miter lim="400000"/>
          </a:ln>
        </p:spPr>
        <p:txBody>
          <a:bodyPr lIns="45719" rIns="45719" anchor="ctr"/>
          <a:lstStyle/>
          <a:p>
            <a:endParaRPr/>
          </a:p>
        </p:txBody>
      </p:sp>
      <p:sp>
        <p:nvSpPr>
          <p:cNvPr id="2480" name="Google Shape;790;p4"/>
          <p:cNvSpPr/>
          <p:nvPr/>
        </p:nvSpPr>
        <p:spPr>
          <a:xfrm>
            <a:off x="8729664" y="4509716"/>
            <a:ext cx="36857" cy="7091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26" y="7187"/>
                  <a:pt x="7274" y="14413"/>
                  <a:pt x="0" y="21600"/>
                </a:cubicBezTo>
                <a:lnTo>
                  <a:pt x="21600" y="21600"/>
                </a:lnTo>
                <a:lnTo>
                  <a:pt x="21600" y="0"/>
                </a:lnTo>
                <a:close/>
              </a:path>
            </a:pathLst>
          </a:custGeom>
          <a:solidFill>
            <a:srgbClr val="EFB156"/>
          </a:solidFill>
          <a:ln w="12700">
            <a:miter lim="400000"/>
          </a:ln>
        </p:spPr>
        <p:txBody>
          <a:bodyPr lIns="45719" rIns="45719" anchor="ctr"/>
          <a:lstStyle/>
          <a:p>
            <a:endParaRPr/>
          </a:p>
        </p:txBody>
      </p:sp>
      <p:grpSp>
        <p:nvGrpSpPr>
          <p:cNvPr id="2494" name="Google Shape;791;p4"/>
          <p:cNvGrpSpPr/>
          <p:nvPr/>
        </p:nvGrpSpPr>
        <p:grpSpPr>
          <a:xfrm>
            <a:off x="7524588" y="3948440"/>
            <a:ext cx="1800802" cy="1704243"/>
            <a:chOff x="0" y="0"/>
            <a:chExt cx="1800801" cy="1704242"/>
          </a:xfrm>
        </p:grpSpPr>
        <p:sp>
          <p:nvSpPr>
            <p:cNvPr id="2481" name="Google Shape;792;p4"/>
            <p:cNvSpPr/>
            <p:nvPr/>
          </p:nvSpPr>
          <p:spPr>
            <a:xfrm>
              <a:off x="0" y="0"/>
              <a:ext cx="1800802" cy="1614139"/>
            </a:xfrm>
            <a:custGeom>
              <a:avLst/>
              <a:gdLst/>
              <a:ahLst/>
              <a:cxnLst>
                <a:cxn ang="0">
                  <a:pos x="wd2" y="hd2"/>
                </a:cxn>
                <a:cxn ang="5400000">
                  <a:pos x="wd2" y="hd2"/>
                </a:cxn>
                <a:cxn ang="10800000">
                  <a:pos x="wd2" y="hd2"/>
                </a:cxn>
                <a:cxn ang="16200000">
                  <a:pos x="wd2" y="hd2"/>
                </a:cxn>
              </a:cxnLst>
              <a:rect l="0" t="0" r="r" b="b"/>
              <a:pathLst>
                <a:path w="21507" h="21600" extrusionOk="0">
                  <a:moveTo>
                    <a:pt x="15892" y="0"/>
                  </a:moveTo>
                  <a:cubicBezTo>
                    <a:pt x="15293" y="0"/>
                    <a:pt x="14698" y="209"/>
                    <a:pt x="14116" y="471"/>
                  </a:cubicBezTo>
                  <a:cubicBezTo>
                    <a:pt x="13163" y="907"/>
                    <a:pt x="12547" y="1757"/>
                    <a:pt x="12062" y="2696"/>
                  </a:cubicBezTo>
                  <a:cubicBezTo>
                    <a:pt x="11672" y="3436"/>
                    <a:pt x="11382" y="4248"/>
                    <a:pt x="11134" y="5069"/>
                  </a:cubicBezTo>
                  <a:cubicBezTo>
                    <a:pt x="10747" y="6315"/>
                    <a:pt x="10402" y="7579"/>
                    <a:pt x="10103" y="8866"/>
                  </a:cubicBezTo>
                  <a:cubicBezTo>
                    <a:pt x="9864" y="9884"/>
                    <a:pt x="9627" y="10892"/>
                    <a:pt x="9087" y="11772"/>
                  </a:cubicBezTo>
                  <a:cubicBezTo>
                    <a:pt x="8780" y="12275"/>
                    <a:pt x="8409" y="12731"/>
                    <a:pt x="7852" y="12821"/>
                  </a:cubicBezTo>
                  <a:cubicBezTo>
                    <a:pt x="7685" y="12850"/>
                    <a:pt x="7521" y="12864"/>
                    <a:pt x="7361" y="12864"/>
                  </a:cubicBezTo>
                  <a:cubicBezTo>
                    <a:pt x="6299" y="12864"/>
                    <a:pt x="5390" y="12265"/>
                    <a:pt x="4456" y="11722"/>
                  </a:cubicBezTo>
                  <a:cubicBezTo>
                    <a:pt x="3890" y="11397"/>
                    <a:pt x="3274" y="11101"/>
                    <a:pt x="2656" y="11020"/>
                  </a:cubicBezTo>
                  <a:cubicBezTo>
                    <a:pt x="2586" y="11011"/>
                    <a:pt x="2517" y="11006"/>
                    <a:pt x="2448" y="11006"/>
                  </a:cubicBezTo>
                  <a:cubicBezTo>
                    <a:pt x="1363" y="11006"/>
                    <a:pt x="443" y="12136"/>
                    <a:pt x="212" y="13215"/>
                  </a:cubicBezTo>
                  <a:cubicBezTo>
                    <a:pt x="70" y="13889"/>
                    <a:pt x="9" y="14579"/>
                    <a:pt x="0" y="15272"/>
                  </a:cubicBezTo>
                  <a:cubicBezTo>
                    <a:pt x="0" y="15906"/>
                    <a:pt x="87" y="16537"/>
                    <a:pt x="203" y="17161"/>
                  </a:cubicBezTo>
                  <a:cubicBezTo>
                    <a:pt x="318" y="17773"/>
                    <a:pt x="510" y="18366"/>
                    <a:pt x="680" y="18969"/>
                  </a:cubicBezTo>
                  <a:cubicBezTo>
                    <a:pt x="811" y="19465"/>
                    <a:pt x="945" y="19958"/>
                    <a:pt x="1093" y="20442"/>
                  </a:cubicBezTo>
                  <a:cubicBezTo>
                    <a:pt x="1199" y="20798"/>
                    <a:pt x="1332" y="21154"/>
                    <a:pt x="1446" y="21500"/>
                  </a:cubicBezTo>
                  <a:cubicBezTo>
                    <a:pt x="1503" y="21435"/>
                    <a:pt x="1552" y="21411"/>
                    <a:pt x="1599" y="21411"/>
                  </a:cubicBezTo>
                  <a:cubicBezTo>
                    <a:pt x="1721" y="21411"/>
                    <a:pt x="1819" y="21578"/>
                    <a:pt x="1940" y="21600"/>
                  </a:cubicBezTo>
                  <a:cubicBezTo>
                    <a:pt x="1772" y="21095"/>
                    <a:pt x="1580" y="20611"/>
                    <a:pt x="1438" y="20096"/>
                  </a:cubicBezTo>
                  <a:cubicBezTo>
                    <a:pt x="1190" y="19187"/>
                    <a:pt x="978" y="18266"/>
                    <a:pt x="750" y="17348"/>
                  </a:cubicBezTo>
                  <a:cubicBezTo>
                    <a:pt x="493" y="16340"/>
                    <a:pt x="415" y="15322"/>
                    <a:pt x="502" y="14273"/>
                  </a:cubicBezTo>
                  <a:cubicBezTo>
                    <a:pt x="529" y="13917"/>
                    <a:pt x="563" y="13552"/>
                    <a:pt x="591" y="13146"/>
                  </a:cubicBezTo>
                  <a:cubicBezTo>
                    <a:pt x="616" y="13118"/>
                    <a:pt x="697" y="13028"/>
                    <a:pt x="758" y="12940"/>
                  </a:cubicBezTo>
                  <a:cubicBezTo>
                    <a:pt x="934" y="12690"/>
                    <a:pt x="1112" y="12434"/>
                    <a:pt x="1279" y="12187"/>
                  </a:cubicBezTo>
                  <a:cubicBezTo>
                    <a:pt x="1429" y="12059"/>
                    <a:pt x="1580" y="11940"/>
                    <a:pt x="1728" y="11822"/>
                  </a:cubicBezTo>
                  <a:cubicBezTo>
                    <a:pt x="1879" y="11741"/>
                    <a:pt x="2037" y="11604"/>
                    <a:pt x="2196" y="11594"/>
                  </a:cubicBezTo>
                  <a:cubicBezTo>
                    <a:pt x="2282" y="11584"/>
                    <a:pt x="2367" y="11580"/>
                    <a:pt x="2452" y="11580"/>
                  </a:cubicBezTo>
                  <a:cubicBezTo>
                    <a:pt x="2969" y="11580"/>
                    <a:pt x="3464" y="11752"/>
                    <a:pt x="3926" y="11990"/>
                  </a:cubicBezTo>
                  <a:cubicBezTo>
                    <a:pt x="4650" y="12365"/>
                    <a:pt x="5275" y="12940"/>
                    <a:pt x="6060" y="13186"/>
                  </a:cubicBezTo>
                  <a:cubicBezTo>
                    <a:pt x="6494" y="13316"/>
                    <a:pt x="6922" y="13424"/>
                    <a:pt x="7347" y="13424"/>
                  </a:cubicBezTo>
                  <a:cubicBezTo>
                    <a:pt x="7702" y="13424"/>
                    <a:pt x="8056" y="13349"/>
                    <a:pt x="8409" y="13146"/>
                  </a:cubicBezTo>
                  <a:cubicBezTo>
                    <a:pt x="9114" y="12740"/>
                    <a:pt x="9563" y="12059"/>
                    <a:pt x="9891" y="11288"/>
                  </a:cubicBezTo>
                  <a:cubicBezTo>
                    <a:pt x="10491" y="9834"/>
                    <a:pt x="10747" y="8273"/>
                    <a:pt x="11134" y="6749"/>
                  </a:cubicBezTo>
                  <a:cubicBezTo>
                    <a:pt x="11302" y="6106"/>
                    <a:pt x="11435" y="5444"/>
                    <a:pt x="11628" y="4813"/>
                  </a:cubicBezTo>
                  <a:cubicBezTo>
                    <a:pt x="11770" y="4367"/>
                    <a:pt x="11990" y="3951"/>
                    <a:pt x="12177" y="3518"/>
                  </a:cubicBezTo>
                  <a:cubicBezTo>
                    <a:pt x="12486" y="2756"/>
                    <a:pt x="12935" y="2113"/>
                    <a:pt x="13481" y="1550"/>
                  </a:cubicBezTo>
                  <a:cubicBezTo>
                    <a:pt x="14063" y="936"/>
                    <a:pt x="14796" y="758"/>
                    <a:pt x="15556" y="611"/>
                  </a:cubicBezTo>
                  <a:cubicBezTo>
                    <a:pt x="15689" y="586"/>
                    <a:pt x="15818" y="573"/>
                    <a:pt x="15945" y="573"/>
                  </a:cubicBezTo>
                  <a:cubicBezTo>
                    <a:pt x="16416" y="573"/>
                    <a:pt x="16850" y="742"/>
                    <a:pt x="17267" y="1045"/>
                  </a:cubicBezTo>
                  <a:cubicBezTo>
                    <a:pt x="18008" y="1588"/>
                    <a:pt x="18546" y="2340"/>
                    <a:pt x="19075" y="3112"/>
                  </a:cubicBezTo>
                  <a:cubicBezTo>
                    <a:pt x="19535" y="3774"/>
                    <a:pt x="19853" y="4516"/>
                    <a:pt x="20134" y="5275"/>
                  </a:cubicBezTo>
                  <a:cubicBezTo>
                    <a:pt x="20374" y="5940"/>
                    <a:pt x="20575" y="6621"/>
                    <a:pt x="20840" y="7273"/>
                  </a:cubicBezTo>
                  <a:cubicBezTo>
                    <a:pt x="20973" y="7601"/>
                    <a:pt x="21202" y="7867"/>
                    <a:pt x="21433" y="8232"/>
                  </a:cubicBezTo>
                  <a:cubicBezTo>
                    <a:pt x="21600" y="7748"/>
                    <a:pt x="21449" y="7451"/>
                    <a:pt x="21316" y="7155"/>
                  </a:cubicBezTo>
                  <a:cubicBezTo>
                    <a:pt x="21238" y="6948"/>
                    <a:pt x="21087" y="6770"/>
                    <a:pt x="21026" y="6562"/>
                  </a:cubicBezTo>
                  <a:cubicBezTo>
                    <a:pt x="20893" y="6146"/>
                    <a:pt x="20840" y="5702"/>
                    <a:pt x="20681" y="5306"/>
                  </a:cubicBezTo>
                  <a:cubicBezTo>
                    <a:pt x="20391" y="4563"/>
                    <a:pt x="20090" y="3814"/>
                    <a:pt x="19702" y="3130"/>
                  </a:cubicBezTo>
                  <a:cubicBezTo>
                    <a:pt x="19349" y="2509"/>
                    <a:pt x="18925" y="1935"/>
                    <a:pt x="18457" y="1431"/>
                  </a:cubicBezTo>
                  <a:cubicBezTo>
                    <a:pt x="18034" y="976"/>
                    <a:pt x="17540" y="570"/>
                    <a:pt x="17019" y="283"/>
                  </a:cubicBezTo>
                  <a:cubicBezTo>
                    <a:pt x="16643" y="82"/>
                    <a:pt x="16267" y="0"/>
                    <a:pt x="158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2" name="Google Shape;793;p4"/>
            <p:cNvSpPr/>
            <p:nvPr/>
          </p:nvSpPr>
          <p:spPr>
            <a:xfrm>
              <a:off x="861422" y="264560"/>
              <a:ext cx="773892" cy="802051"/>
            </a:xfrm>
            <a:custGeom>
              <a:avLst/>
              <a:gdLst/>
              <a:ahLst/>
              <a:cxnLst>
                <a:cxn ang="0">
                  <a:pos x="wd2" y="hd2"/>
                </a:cxn>
                <a:cxn ang="5400000">
                  <a:pos x="wd2" y="hd2"/>
                </a:cxn>
                <a:cxn ang="10800000">
                  <a:pos x="wd2" y="hd2"/>
                </a:cxn>
                <a:cxn ang="16200000">
                  <a:pos x="wd2" y="hd2"/>
                </a:cxn>
              </a:cxnLst>
              <a:rect l="0" t="0" r="r" b="b"/>
              <a:pathLst>
                <a:path w="21548" h="21600" extrusionOk="0">
                  <a:moveTo>
                    <a:pt x="11031" y="0"/>
                  </a:moveTo>
                  <a:cubicBezTo>
                    <a:pt x="10761" y="0"/>
                    <a:pt x="10486" y="23"/>
                    <a:pt x="10206" y="73"/>
                  </a:cubicBezTo>
                  <a:cubicBezTo>
                    <a:pt x="7593" y="551"/>
                    <a:pt x="6379" y="2441"/>
                    <a:pt x="5451" y="4567"/>
                  </a:cubicBezTo>
                  <a:cubicBezTo>
                    <a:pt x="5080" y="5426"/>
                    <a:pt x="4853" y="6339"/>
                    <a:pt x="4606" y="7237"/>
                  </a:cubicBezTo>
                  <a:cubicBezTo>
                    <a:pt x="4197" y="8807"/>
                    <a:pt x="3826" y="10397"/>
                    <a:pt x="3436" y="11992"/>
                  </a:cubicBezTo>
                  <a:cubicBezTo>
                    <a:pt x="3125" y="13186"/>
                    <a:pt x="2943" y="14399"/>
                    <a:pt x="2488" y="15531"/>
                  </a:cubicBezTo>
                  <a:cubicBezTo>
                    <a:pt x="1748" y="17364"/>
                    <a:pt x="845" y="19131"/>
                    <a:pt x="0" y="20922"/>
                  </a:cubicBezTo>
                  <a:cubicBezTo>
                    <a:pt x="287" y="21141"/>
                    <a:pt x="558" y="21380"/>
                    <a:pt x="845" y="21600"/>
                  </a:cubicBezTo>
                  <a:cubicBezTo>
                    <a:pt x="1461" y="20444"/>
                    <a:pt x="2202" y="19313"/>
                    <a:pt x="2676" y="18100"/>
                  </a:cubicBezTo>
                  <a:cubicBezTo>
                    <a:pt x="3372" y="16290"/>
                    <a:pt x="3930" y="14418"/>
                    <a:pt x="4423" y="12546"/>
                  </a:cubicBezTo>
                  <a:cubicBezTo>
                    <a:pt x="4853" y="11037"/>
                    <a:pt x="5001" y="9442"/>
                    <a:pt x="5451" y="7952"/>
                  </a:cubicBezTo>
                  <a:cubicBezTo>
                    <a:pt x="5905" y="6501"/>
                    <a:pt x="6581" y="5107"/>
                    <a:pt x="7159" y="3693"/>
                  </a:cubicBezTo>
                  <a:cubicBezTo>
                    <a:pt x="7776" y="2179"/>
                    <a:pt x="9074" y="1305"/>
                    <a:pt x="10635" y="1185"/>
                  </a:cubicBezTo>
                  <a:cubicBezTo>
                    <a:pt x="10707" y="1181"/>
                    <a:pt x="10780" y="1177"/>
                    <a:pt x="10853" y="1177"/>
                  </a:cubicBezTo>
                  <a:cubicBezTo>
                    <a:pt x="11839" y="1177"/>
                    <a:pt x="12870" y="1662"/>
                    <a:pt x="13863" y="1902"/>
                  </a:cubicBezTo>
                  <a:cubicBezTo>
                    <a:pt x="14175" y="1821"/>
                    <a:pt x="14480" y="1744"/>
                    <a:pt x="14792" y="1663"/>
                  </a:cubicBezTo>
                  <a:cubicBezTo>
                    <a:pt x="14851" y="1941"/>
                    <a:pt x="14915" y="2222"/>
                    <a:pt x="14974" y="2498"/>
                  </a:cubicBezTo>
                  <a:cubicBezTo>
                    <a:pt x="15656" y="3077"/>
                    <a:pt x="16312" y="3693"/>
                    <a:pt x="17033" y="4233"/>
                  </a:cubicBezTo>
                  <a:cubicBezTo>
                    <a:pt x="19027" y="5741"/>
                    <a:pt x="20060" y="7790"/>
                    <a:pt x="20509" y="10121"/>
                  </a:cubicBezTo>
                  <a:cubicBezTo>
                    <a:pt x="20602" y="10600"/>
                    <a:pt x="20766" y="10764"/>
                    <a:pt x="21098" y="10764"/>
                  </a:cubicBezTo>
                  <a:cubicBezTo>
                    <a:pt x="21205" y="10764"/>
                    <a:pt x="21330" y="10747"/>
                    <a:pt x="21476" y="10717"/>
                  </a:cubicBezTo>
                  <a:cubicBezTo>
                    <a:pt x="21496" y="10359"/>
                    <a:pt x="21600" y="9981"/>
                    <a:pt x="21516" y="9662"/>
                  </a:cubicBezTo>
                  <a:cubicBezTo>
                    <a:pt x="21003" y="7790"/>
                    <a:pt x="20574" y="5961"/>
                    <a:pt x="18925" y="4547"/>
                  </a:cubicBezTo>
                  <a:cubicBezTo>
                    <a:pt x="17566" y="3396"/>
                    <a:pt x="16436" y="2002"/>
                    <a:pt x="14812" y="1167"/>
                  </a:cubicBezTo>
                  <a:cubicBezTo>
                    <a:pt x="13594" y="570"/>
                    <a:pt x="12377" y="0"/>
                    <a:pt x="1103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3" name="Google Shape;794;p4"/>
            <p:cNvSpPr/>
            <p:nvPr/>
          </p:nvSpPr>
          <p:spPr>
            <a:xfrm>
              <a:off x="259222" y="1063243"/>
              <a:ext cx="569014" cy="135476"/>
            </a:xfrm>
            <a:custGeom>
              <a:avLst/>
              <a:gdLst/>
              <a:ahLst/>
              <a:cxnLst>
                <a:cxn ang="0">
                  <a:pos x="wd2" y="hd2"/>
                </a:cxn>
                <a:cxn ang="5400000">
                  <a:pos x="wd2" y="hd2"/>
                </a:cxn>
                <a:cxn ang="10800000">
                  <a:pos x="wd2" y="hd2"/>
                </a:cxn>
                <a:cxn ang="16200000">
                  <a:pos x="wd2" y="hd2"/>
                </a:cxn>
              </a:cxnLst>
              <a:rect l="0" t="0" r="r" b="b"/>
              <a:pathLst>
                <a:path w="21600" h="21600" extrusionOk="0">
                  <a:moveTo>
                    <a:pt x="1734" y="0"/>
                  </a:moveTo>
                  <a:cubicBezTo>
                    <a:pt x="1135" y="0"/>
                    <a:pt x="547" y="736"/>
                    <a:pt x="0" y="3026"/>
                  </a:cubicBezTo>
                  <a:cubicBezTo>
                    <a:pt x="646" y="4302"/>
                    <a:pt x="1293" y="5599"/>
                    <a:pt x="1939" y="6903"/>
                  </a:cubicBezTo>
                  <a:cubicBezTo>
                    <a:pt x="2015" y="6889"/>
                    <a:pt x="2091" y="6883"/>
                    <a:pt x="2166" y="6883"/>
                  </a:cubicBezTo>
                  <a:cubicBezTo>
                    <a:pt x="4081" y="6883"/>
                    <a:pt x="5640" y="10962"/>
                    <a:pt x="7156" y="15042"/>
                  </a:cubicBezTo>
                  <a:cubicBezTo>
                    <a:pt x="8629" y="19000"/>
                    <a:pt x="10107" y="21600"/>
                    <a:pt x="11818" y="21600"/>
                  </a:cubicBezTo>
                  <a:cubicBezTo>
                    <a:pt x="11992" y="21600"/>
                    <a:pt x="12167" y="21573"/>
                    <a:pt x="12345" y="21519"/>
                  </a:cubicBezTo>
                  <a:cubicBezTo>
                    <a:pt x="13153" y="21262"/>
                    <a:pt x="13941" y="21039"/>
                    <a:pt x="14754" y="20553"/>
                  </a:cubicBezTo>
                  <a:cubicBezTo>
                    <a:pt x="17226" y="19141"/>
                    <a:pt x="19635" y="16798"/>
                    <a:pt x="21600" y="9841"/>
                  </a:cubicBezTo>
                  <a:cubicBezTo>
                    <a:pt x="21433" y="7835"/>
                    <a:pt x="21264" y="5971"/>
                    <a:pt x="21122" y="3958"/>
                  </a:cubicBezTo>
                  <a:cubicBezTo>
                    <a:pt x="20476" y="5971"/>
                    <a:pt x="19918" y="8909"/>
                    <a:pt x="19185" y="9841"/>
                  </a:cubicBezTo>
                  <a:cubicBezTo>
                    <a:pt x="17784" y="11732"/>
                    <a:pt x="16269" y="12671"/>
                    <a:pt x="14782" y="14083"/>
                  </a:cubicBezTo>
                  <a:cubicBezTo>
                    <a:pt x="13978" y="14826"/>
                    <a:pt x="13193" y="15217"/>
                    <a:pt x="12427" y="15217"/>
                  </a:cubicBezTo>
                  <a:cubicBezTo>
                    <a:pt x="10630" y="15217"/>
                    <a:pt x="8933" y="13042"/>
                    <a:pt x="7323" y="8092"/>
                  </a:cubicBezTo>
                  <a:cubicBezTo>
                    <a:pt x="6341" y="5005"/>
                    <a:pt x="5136" y="2884"/>
                    <a:pt x="3985" y="1844"/>
                  </a:cubicBezTo>
                  <a:cubicBezTo>
                    <a:pt x="3263" y="1175"/>
                    <a:pt x="2491" y="0"/>
                    <a:pt x="17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4" name="Google Shape;795;p4"/>
            <p:cNvSpPr/>
            <p:nvPr/>
          </p:nvSpPr>
          <p:spPr>
            <a:xfrm>
              <a:off x="1283957" y="504592"/>
              <a:ext cx="191300" cy="330090"/>
            </a:xfrm>
            <a:custGeom>
              <a:avLst/>
              <a:gdLst/>
              <a:ahLst/>
              <a:cxnLst>
                <a:cxn ang="0">
                  <a:pos x="wd2" y="hd2"/>
                </a:cxn>
                <a:cxn ang="5400000">
                  <a:pos x="wd2" y="hd2"/>
                </a:cxn>
                <a:cxn ang="10800000">
                  <a:pos x="wd2" y="hd2"/>
                </a:cxn>
                <a:cxn ang="16200000">
                  <a:pos x="wd2" y="hd2"/>
                </a:cxn>
              </a:cxnLst>
              <a:rect l="0" t="0" r="r" b="b"/>
              <a:pathLst>
                <a:path w="21575" h="21600" extrusionOk="0">
                  <a:moveTo>
                    <a:pt x="4773" y="0"/>
                  </a:moveTo>
                  <a:cubicBezTo>
                    <a:pt x="3426" y="0"/>
                    <a:pt x="1949" y="133"/>
                    <a:pt x="339" y="424"/>
                  </a:cubicBezTo>
                  <a:cubicBezTo>
                    <a:pt x="263" y="1586"/>
                    <a:pt x="100" y="2747"/>
                    <a:pt x="0" y="3859"/>
                  </a:cubicBezTo>
                  <a:cubicBezTo>
                    <a:pt x="1787" y="3124"/>
                    <a:pt x="3359" y="2744"/>
                    <a:pt x="4782" y="2744"/>
                  </a:cubicBezTo>
                  <a:cubicBezTo>
                    <a:pt x="6541" y="2744"/>
                    <a:pt x="8074" y="3326"/>
                    <a:pt x="9498" y="4532"/>
                  </a:cubicBezTo>
                  <a:cubicBezTo>
                    <a:pt x="10678" y="5541"/>
                    <a:pt x="11839" y="6703"/>
                    <a:pt x="12341" y="7862"/>
                  </a:cubicBezTo>
                  <a:cubicBezTo>
                    <a:pt x="14099" y="11634"/>
                    <a:pt x="15341" y="15463"/>
                    <a:pt x="17099" y="19174"/>
                  </a:cubicBezTo>
                  <a:cubicBezTo>
                    <a:pt x="17501" y="20103"/>
                    <a:pt x="19001" y="20824"/>
                    <a:pt x="19918" y="21600"/>
                  </a:cubicBezTo>
                  <a:cubicBezTo>
                    <a:pt x="20501" y="20685"/>
                    <a:pt x="20998" y="19709"/>
                    <a:pt x="21500" y="18792"/>
                  </a:cubicBezTo>
                  <a:cubicBezTo>
                    <a:pt x="21600" y="18748"/>
                    <a:pt x="21600" y="18653"/>
                    <a:pt x="21500" y="18595"/>
                  </a:cubicBezTo>
                  <a:cubicBezTo>
                    <a:pt x="19761" y="14348"/>
                    <a:pt x="18342" y="9999"/>
                    <a:pt x="16001" y="5832"/>
                  </a:cubicBezTo>
                  <a:cubicBezTo>
                    <a:pt x="14113" y="2534"/>
                    <a:pt x="10621" y="0"/>
                    <a:pt x="47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5" name="Google Shape;796;p4"/>
            <p:cNvSpPr/>
            <p:nvPr/>
          </p:nvSpPr>
          <p:spPr>
            <a:xfrm>
              <a:off x="1050618" y="732721"/>
              <a:ext cx="165426" cy="29666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87" y="478"/>
                    <a:pt x="17640" y="968"/>
                    <a:pt x="15626" y="1447"/>
                  </a:cubicBezTo>
                  <a:cubicBezTo>
                    <a:pt x="13403" y="5644"/>
                    <a:pt x="11671" y="9892"/>
                    <a:pt x="8867" y="13932"/>
                  </a:cubicBezTo>
                  <a:cubicBezTo>
                    <a:pt x="7523" y="15919"/>
                    <a:pt x="5974" y="18281"/>
                    <a:pt x="1527" y="19314"/>
                  </a:cubicBezTo>
                  <a:cubicBezTo>
                    <a:pt x="581" y="19521"/>
                    <a:pt x="487" y="20813"/>
                    <a:pt x="0" y="21575"/>
                  </a:cubicBezTo>
                  <a:cubicBezTo>
                    <a:pt x="393" y="21591"/>
                    <a:pt x="780" y="21600"/>
                    <a:pt x="1151" y="21600"/>
                  </a:cubicBezTo>
                  <a:cubicBezTo>
                    <a:pt x="5498" y="21600"/>
                    <a:pt x="8352" y="20508"/>
                    <a:pt x="10211" y="18772"/>
                  </a:cubicBezTo>
                  <a:cubicBezTo>
                    <a:pt x="15626" y="13982"/>
                    <a:pt x="17944" y="8599"/>
                    <a:pt x="20350" y="3229"/>
                  </a:cubicBezTo>
                  <a:cubicBezTo>
                    <a:pt x="20837" y="2144"/>
                    <a:pt x="21113" y="107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6" name="Google Shape;797;p4"/>
            <p:cNvSpPr/>
            <p:nvPr/>
          </p:nvSpPr>
          <p:spPr>
            <a:xfrm>
              <a:off x="252698" y="1489167"/>
              <a:ext cx="94593" cy="215076"/>
            </a:xfrm>
            <a:custGeom>
              <a:avLst/>
              <a:gdLst/>
              <a:ahLst/>
              <a:cxnLst>
                <a:cxn ang="0">
                  <a:pos x="wd2" y="hd2"/>
                </a:cxn>
                <a:cxn ang="5400000">
                  <a:pos x="wd2" y="hd2"/>
                </a:cxn>
                <a:cxn ang="10800000">
                  <a:pos x="wd2" y="hd2"/>
                </a:cxn>
                <a:cxn ang="16200000">
                  <a:pos x="wd2" y="hd2"/>
                </a:cxn>
              </a:cxnLst>
              <a:rect l="0" t="0" r="r" b="b"/>
              <a:pathLst>
                <a:path w="21465" h="21600" extrusionOk="0">
                  <a:moveTo>
                    <a:pt x="10901" y="7496"/>
                  </a:moveTo>
                  <a:lnTo>
                    <a:pt x="10536" y="7730"/>
                  </a:lnTo>
                  <a:lnTo>
                    <a:pt x="10372" y="7496"/>
                  </a:lnTo>
                  <a:close/>
                  <a:moveTo>
                    <a:pt x="6191" y="0"/>
                  </a:moveTo>
                  <a:cubicBezTo>
                    <a:pt x="4182" y="821"/>
                    <a:pt x="2172" y="1710"/>
                    <a:pt x="0" y="2531"/>
                  </a:cubicBezTo>
                  <a:cubicBezTo>
                    <a:pt x="1000" y="5131"/>
                    <a:pt x="4345" y="7284"/>
                    <a:pt x="5508" y="9883"/>
                  </a:cubicBezTo>
                  <a:cubicBezTo>
                    <a:pt x="6517" y="12181"/>
                    <a:pt x="8690" y="14406"/>
                    <a:pt x="10536" y="16635"/>
                  </a:cubicBezTo>
                  <a:cubicBezTo>
                    <a:pt x="11545" y="17971"/>
                    <a:pt x="12708" y="19375"/>
                    <a:pt x="14563" y="20570"/>
                  </a:cubicBezTo>
                  <a:cubicBezTo>
                    <a:pt x="15563" y="21158"/>
                    <a:pt x="18428" y="21230"/>
                    <a:pt x="20273" y="21600"/>
                  </a:cubicBezTo>
                  <a:cubicBezTo>
                    <a:pt x="20754" y="20855"/>
                    <a:pt x="21600" y="20034"/>
                    <a:pt x="21446" y="19307"/>
                  </a:cubicBezTo>
                  <a:cubicBezTo>
                    <a:pt x="21283" y="18184"/>
                    <a:pt x="20754" y="17009"/>
                    <a:pt x="19956" y="15886"/>
                  </a:cubicBezTo>
                  <a:cubicBezTo>
                    <a:pt x="16255" y="10989"/>
                    <a:pt x="12391" y="6092"/>
                    <a:pt x="8527" y="1196"/>
                  </a:cubicBezTo>
                  <a:cubicBezTo>
                    <a:pt x="8200" y="749"/>
                    <a:pt x="7037" y="374"/>
                    <a:pt x="61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7" name="Google Shape;798;p4"/>
            <p:cNvSpPr/>
            <p:nvPr/>
          </p:nvSpPr>
          <p:spPr>
            <a:xfrm>
              <a:off x="198769" y="1304589"/>
              <a:ext cx="54607" cy="97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12" y="7187"/>
                    <a:pt x="4910" y="14375"/>
                    <a:pt x="7289" y="21600"/>
                  </a:cubicBezTo>
                  <a:cubicBezTo>
                    <a:pt x="12283" y="19123"/>
                    <a:pt x="17193" y="16852"/>
                    <a:pt x="21600" y="14572"/>
                  </a:cubicBezTo>
                  <a:cubicBezTo>
                    <a:pt x="14026" y="9308"/>
                    <a:pt x="7021" y="475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8" name="Google Shape;799;p4"/>
            <p:cNvSpPr/>
            <p:nvPr/>
          </p:nvSpPr>
          <p:spPr>
            <a:xfrm>
              <a:off x="194884" y="1092516"/>
              <a:ext cx="45910" cy="104975"/>
            </a:xfrm>
            <a:custGeom>
              <a:avLst/>
              <a:gdLst/>
              <a:ahLst/>
              <a:cxnLst>
                <a:cxn ang="0">
                  <a:pos x="wd2" y="hd2"/>
                </a:cxn>
                <a:cxn ang="5400000">
                  <a:pos x="wd2" y="hd2"/>
                </a:cxn>
                <a:cxn ang="10800000">
                  <a:pos x="wd2" y="hd2"/>
                </a:cxn>
                <a:cxn ang="16200000">
                  <a:pos x="wd2" y="hd2"/>
                </a:cxn>
              </a:cxnLst>
              <a:rect l="0" t="0" r="r" b="b"/>
              <a:pathLst>
                <a:path w="19491" h="21600" extrusionOk="0">
                  <a:moveTo>
                    <a:pt x="19491" y="0"/>
                  </a:moveTo>
                  <a:cubicBezTo>
                    <a:pt x="8196" y="3025"/>
                    <a:pt x="-2109" y="14592"/>
                    <a:pt x="373" y="21600"/>
                  </a:cubicBezTo>
                  <a:cubicBezTo>
                    <a:pt x="2261" y="19918"/>
                    <a:pt x="4438" y="18392"/>
                    <a:pt x="6020" y="16562"/>
                  </a:cubicBezTo>
                  <a:cubicBezTo>
                    <a:pt x="10678" y="11096"/>
                    <a:pt x="15121" y="5622"/>
                    <a:pt x="194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89" name="Google Shape;800;p4"/>
            <p:cNvSpPr/>
            <p:nvPr/>
          </p:nvSpPr>
          <p:spPr>
            <a:xfrm>
              <a:off x="206056" y="1215921"/>
              <a:ext cx="29613" cy="69348"/>
            </a:xfrm>
            <a:custGeom>
              <a:avLst/>
              <a:gdLst/>
              <a:ahLst/>
              <a:cxnLst>
                <a:cxn ang="0">
                  <a:pos x="wd2" y="hd2"/>
                </a:cxn>
                <a:cxn ang="5400000">
                  <a:pos x="wd2" y="hd2"/>
                </a:cxn>
                <a:cxn ang="10800000">
                  <a:pos x="wd2" y="hd2"/>
                </a:cxn>
                <a:cxn ang="16200000">
                  <a:pos x="wd2" y="hd2"/>
                </a:cxn>
              </a:cxnLst>
              <a:rect l="0" t="0" r="r" b="b"/>
              <a:pathLst>
                <a:path w="21600" h="21600" extrusionOk="0">
                  <a:moveTo>
                    <a:pt x="18355" y="0"/>
                  </a:moveTo>
                  <a:cubicBezTo>
                    <a:pt x="11372" y="3655"/>
                    <a:pt x="3739" y="7574"/>
                    <a:pt x="0" y="9672"/>
                  </a:cubicBezTo>
                  <a:cubicBezTo>
                    <a:pt x="6458" y="13089"/>
                    <a:pt x="14091" y="17232"/>
                    <a:pt x="21600" y="21600"/>
                  </a:cubicBezTo>
                  <a:cubicBezTo>
                    <a:pt x="20549" y="14475"/>
                    <a:pt x="19406" y="7125"/>
                    <a:pt x="183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0" name="Google Shape;801;p4"/>
            <p:cNvSpPr/>
            <p:nvPr/>
          </p:nvSpPr>
          <p:spPr>
            <a:xfrm>
              <a:off x="121117" y="1600075"/>
              <a:ext cx="41304" cy="28850"/>
            </a:xfrm>
            <a:custGeom>
              <a:avLst/>
              <a:gdLst/>
              <a:ahLst/>
              <a:cxnLst>
                <a:cxn ang="0">
                  <a:pos x="wd2" y="hd2"/>
                </a:cxn>
                <a:cxn ang="5400000">
                  <a:pos x="wd2" y="hd2"/>
                </a:cxn>
                <a:cxn ang="10800000">
                  <a:pos x="wd2" y="hd2"/>
                </a:cxn>
                <a:cxn ang="16200000">
                  <a:pos x="wd2" y="hd2"/>
                </a:cxn>
              </a:cxnLst>
              <a:rect l="0" t="0" r="r" b="b"/>
              <a:pathLst>
                <a:path w="21600" h="20123" extrusionOk="0">
                  <a:moveTo>
                    <a:pt x="6668" y="0"/>
                  </a:moveTo>
                  <a:cubicBezTo>
                    <a:pt x="4630" y="0"/>
                    <a:pt x="2459" y="1241"/>
                    <a:pt x="0" y="4639"/>
                  </a:cubicBezTo>
                  <a:cubicBezTo>
                    <a:pt x="0" y="21600"/>
                    <a:pt x="10855" y="17020"/>
                    <a:pt x="17790" y="20123"/>
                  </a:cubicBezTo>
                  <a:cubicBezTo>
                    <a:pt x="17812" y="20123"/>
                    <a:pt x="17834" y="20123"/>
                    <a:pt x="17834" y="20123"/>
                  </a:cubicBezTo>
                  <a:cubicBezTo>
                    <a:pt x="18299" y="20123"/>
                    <a:pt x="20160" y="13326"/>
                    <a:pt x="21600" y="9840"/>
                  </a:cubicBezTo>
                  <a:cubicBezTo>
                    <a:pt x="16305" y="8687"/>
                    <a:pt x="12007" y="0"/>
                    <a:pt x="66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1" name="Google Shape;802;p4"/>
            <p:cNvSpPr/>
            <p:nvPr/>
          </p:nvSpPr>
          <p:spPr>
            <a:xfrm>
              <a:off x="817750" y="12896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255" y="0"/>
                  </a:moveTo>
                  <a:cubicBezTo>
                    <a:pt x="9327" y="5155"/>
                    <a:pt x="0" y="5155"/>
                    <a:pt x="0" y="9327"/>
                  </a:cubicBezTo>
                  <a:cubicBezTo>
                    <a:pt x="0" y="13500"/>
                    <a:pt x="9327" y="17427"/>
                    <a:pt x="9327" y="21600"/>
                  </a:cubicBezTo>
                  <a:cubicBezTo>
                    <a:pt x="13255" y="17427"/>
                    <a:pt x="21600" y="13500"/>
                    <a:pt x="21600" y="13500"/>
                  </a:cubicBezTo>
                  <a:cubicBezTo>
                    <a:pt x="21600" y="9327"/>
                    <a:pt x="13255" y="5155"/>
                    <a:pt x="132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2" name="Google Shape;803;p4"/>
            <p:cNvSpPr/>
            <p:nvPr/>
          </p:nvSpPr>
          <p:spPr>
            <a:xfrm>
              <a:off x="293223" y="15586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676"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493" name="Google Shape;804;p4"/>
            <p:cNvSpPr/>
            <p:nvPr/>
          </p:nvSpPr>
          <p:spPr>
            <a:xfrm>
              <a:off x="1350410" y="1496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407" y="0"/>
                  </a:moveTo>
                  <a:cubicBezTo>
                    <a:pt x="9186" y="0"/>
                    <a:pt x="4966" y="9082"/>
                    <a:pt x="0" y="9082"/>
                  </a:cubicBezTo>
                  <a:cubicBezTo>
                    <a:pt x="4966" y="13255"/>
                    <a:pt x="9186" y="17427"/>
                    <a:pt x="17628" y="21600"/>
                  </a:cubicBezTo>
                  <a:cubicBezTo>
                    <a:pt x="17628" y="17427"/>
                    <a:pt x="21600" y="17427"/>
                    <a:pt x="21600" y="13255"/>
                  </a:cubicBezTo>
                  <a:cubicBezTo>
                    <a:pt x="17628" y="9082"/>
                    <a:pt x="17628" y="0"/>
                    <a:pt x="134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2495" name="Google Shape;805;p4"/>
          <p:cNvSpPr/>
          <p:nvPr/>
        </p:nvSpPr>
        <p:spPr>
          <a:xfrm>
            <a:off x="8632065" y="4263842"/>
            <a:ext cx="305319" cy="430319"/>
          </a:xfrm>
          <a:custGeom>
            <a:avLst/>
            <a:gdLst/>
            <a:ahLst/>
            <a:cxnLst>
              <a:cxn ang="0">
                <a:pos x="wd2" y="hd2"/>
              </a:cxn>
              <a:cxn ang="5400000">
                <a:pos x="wd2" y="hd2"/>
              </a:cxn>
              <a:cxn ang="10800000">
                <a:pos x="wd2" y="hd2"/>
              </a:cxn>
              <a:cxn ang="16200000">
                <a:pos x="wd2" y="hd2"/>
              </a:cxn>
            </a:cxnLst>
            <a:rect l="0" t="0" r="r" b="b"/>
            <a:pathLst>
              <a:path w="21364" h="21600" extrusionOk="0">
                <a:moveTo>
                  <a:pt x="20905" y="0"/>
                </a:moveTo>
                <a:cubicBezTo>
                  <a:pt x="20122" y="151"/>
                  <a:pt x="19354" y="293"/>
                  <a:pt x="18572" y="444"/>
                </a:cubicBezTo>
                <a:cubicBezTo>
                  <a:pt x="17167" y="1535"/>
                  <a:pt x="15495" y="1882"/>
                  <a:pt x="13708" y="1882"/>
                </a:cubicBezTo>
                <a:cubicBezTo>
                  <a:pt x="13002" y="1882"/>
                  <a:pt x="12282" y="1827"/>
                  <a:pt x="11550" y="1744"/>
                </a:cubicBezTo>
                <a:cubicBezTo>
                  <a:pt x="11055" y="1688"/>
                  <a:pt x="10631" y="1656"/>
                  <a:pt x="10272" y="1656"/>
                </a:cubicBezTo>
                <a:cubicBezTo>
                  <a:pt x="8763" y="1656"/>
                  <a:pt x="8446" y="2207"/>
                  <a:pt x="8909" y="3711"/>
                </a:cubicBezTo>
                <a:cubicBezTo>
                  <a:pt x="9166" y="4565"/>
                  <a:pt x="9578" y="5376"/>
                  <a:pt x="9688" y="6230"/>
                </a:cubicBezTo>
                <a:cubicBezTo>
                  <a:pt x="9999" y="8082"/>
                  <a:pt x="10148" y="9941"/>
                  <a:pt x="10358" y="11793"/>
                </a:cubicBezTo>
                <a:lnTo>
                  <a:pt x="10358" y="15353"/>
                </a:lnTo>
                <a:lnTo>
                  <a:pt x="7779" y="15353"/>
                </a:lnTo>
                <a:cubicBezTo>
                  <a:pt x="7355" y="15504"/>
                  <a:pt x="6997" y="15691"/>
                  <a:pt x="6537" y="15763"/>
                </a:cubicBezTo>
                <a:cubicBezTo>
                  <a:pt x="3635" y="16395"/>
                  <a:pt x="1104" y="17320"/>
                  <a:pt x="123" y="19652"/>
                </a:cubicBezTo>
                <a:cubicBezTo>
                  <a:pt x="-236" y="20658"/>
                  <a:pt x="173" y="21547"/>
                  <a:pt x="1626" y="21583"/>
                </a:cubicBezTo>
                <a:cubicBezTo>
                  <a:pt x="1824" y="21596"/>
                  <a:pt x="2023" y="21600"/>
                  <a:pt x="2224" y="21600"/>
                </a:cubicBezTo>
                <a:cubicBezTo>
                  <a:pt x="3265" y="21600"/>
                  <a:pt x="4305" y="21464"/>
                  <a:pt x="5346" y="21396"/>
                </a:cubicBezTo>
                <a:cubicBezTo>
                  <a:pt x="6425" y="21066"/>
                  <a:pt x="7468" y="20728"/>
                  <a:pt x="8547" y="20399"/>
                </a:cubicBezTo>
                <a:cubicBezTo>
                  <a:pt x="9578" y="19918"/>
                  <a:pt x="10817" y="19510"/>
                  <a:pt x="11650" y="18878"/>
                </a:cubicBezTo>
                <a:cubicBezTo>
                  <a:pt x="12480" y="18317"/>
                  <a:pt x="13298" y="17507"/>
                  <a:pt x="13411" y="16760"/>
                </a:cubicBezTo>
                <a:cubicBezTo>
                  <a:pt x="13672" y="15166"/>
                  <a:pt x="13411" y="13537"/>
                  <a:pt x="13298" y="11908"/>
                </a:cubicBezTo>
                <a:cubicBezTo>
                  <a:pt x="13361" y="11055"/>
                  <a:pt x="13461" y="10164"/>
                  <a:pt x="13509" y="9273"/>
                </a:cubicBezTo>
                <a:cubicBezTo>
                  <a:pt x="13100" y="7493"/>
                  <a:pt x="12741" y="5714"/>
                  <a:pt x="12320" y="3819"/>
                </a:cubicBezTo>
                <a:cubicBezTo>
                  <a:pt x="12602" y="3825"/>
                  <a:pt x="12881" y="3828"/>
                  <a:pt x="13159" y="3828"/>
                </a:cubicBezTo>
                <a:cubicBezTo>
                  <a:pt x="16343" y="3828"/>
                  <a:pt x="19185" y="3366"/>
                  <a:pt x="21364" y="1557"/>
                </a:cubicBezTo>
                <a:cubicBezTo>
                  <a:pt x="21216" y="1042"/>
                  <a:pt x="21053" y="517"/>
                  <a:pt x="20905" y="0"/>
                </a:cubicBezTo>
                <a:close/>
              </a:path>
            </a:pathLst>
          </a:custGeom>
          <a:solidFill>
            <a:srgbClr val="07256C"/>
          </a:solidFill>
          <a:ln w="12700">
            <a:miter lim="400000"/>
          </a:ln>
        </p:spPr>
        <p:txBody>
          <a:bodyPr lIns="45719" rIns="45719" anchor="ctr"/>
          <a:lstStyle/>
          <a:p>
            <a:endParaRPr/>
          </a:p>
        </p:txBody>
      </p:sp>
      <p:sp>
        <p:nvSpPr>
          <p:cNvPr id="2496" name="Google Shape;806;p4"/>
          <p:cNvSpPr/>
          <p:nvPr/>
        </p:nvSpPr>
        <p:spPr>
          <a:xfrm>
            <a:off x="2235549" y="4608538"/>
            <a:ext cx="1488515" cy="534914"/>
          </a:xfrm>
          <a:custGeom>
            <a:avLst/>
            <a:gdLst/>
            <a:ahLst/>
            <a:cxnLst>
              <a:cxn ang="0">
                <a:pos x="wd2" y="hd2"/>
              </a:cxn>
              <a:cxn ang="5400000">
                <a:pos x="wd2" y="hd2"/>
              </a:cxn>
              <a:cxn ang="10800000">
                <a:pos x="wd2" y="hd2"/>
              </a:cxn>
              <a:cxn ang="16200000">
                <a:pos x="wd2" y="hd2"/>
              </a:cxn>
            </a:cxnLst>
            <a:rect l="0" t="0" r="r" b="b"/>
            <a:pathLst>
              <a:path w="21600" h="21600" extrusionOk="0">
                <a:moveTo>
                  <a:pt x="9918" y="0"/>
                </a:moveTo>
                <a:cubicBezTo>
                  <a:pt x="7327" y="0"/>
                  <a:pt x="4763" y="2449"/>
                  <a:pt x="2918" y="7481"/>
                </a:cubicBezTo>
                <a:cubicBezTo>
                  <a:pt x="1490" y="11335"/>
                  <a:pt x="614" y="16302"/>
                  <a:pt x="0" y="21600"/>
                </a:cubicBezTo>
                <a:lnTo>
                  <a:pt x="21600" y="21600"/>
                </a:lnTo>
                <a:cubicBezTo>
                  <a:pt x="19915" y="13057"/>
                  <a:pt x="17335" y="5707"/>
                  <a:pt x="14084" y="2183"/>
                </a:cubicBezTo>
                <a:cubicBezTo>
                  <a:pt x="12764" y="735"/>
                  <a:pt x="11337" y="0"/>
                  <a:pt x="9918" y="0"/>
                </a:cubicBezTo>
                <a:close/>
              </a:path>
            </a:pathLst>
          </a:custGeom>
          <a:solidFill>
            <a:srgbClr val="4780C5"/>
          </a:solidFill>
          <a:ln w="12700">
            <a:miter lim="400000"/>
          </a:ln>
        </p:spPr>
        <p:txBody>
          <a:bodyPr lIns="45719" rIns="45719" anchor="ctr"/>
          <a:lstStyle/>
          <a:p>
            <a:endParaRPr/>
          </a:p>
        </p:txBody>
      </p:sp>
      <p:sp>
        <p:nvSpPr>
          <p:cNvPr id="2497" name="Google Shape;807;p4"/>
          <p:cNvSpPr/>
          <p:nvPr/>
        </p:nvSpPr>
        <p:spPr>
          <a:xfrm>
            <a:off x="298334" y="3249224"/>
            <a:ext cx="294409" cy="284859"/>
          </a:xfrm>
          <a:custGeom>
            <a:avLst/>
            <a:gdLst/>
            <a:ahLst/>
            <a:cxnLst>
              <a:cxn ang="0">
                <a:pos x="wd2" y="hd2"/>
              </a:cxn>
              <a:cxn ang="5400000">
                <a:pos x="wd2" y="hd2"/>
              </a:cxn>
              <a:cxn ang="10800000">
                <a:pos x="wd2" y="hd2"/>
              </a:cxn>
              <a:cxn ang="16200000">
                <a:pos x="wd2" y="hd2"/>
              </a:cxn>
            </a:cxnLst>
            <a:rect l="0" t="0" r="r" b="b"/>
            <a:pathLst>
              <a:path w="21010" h="21600" extrusionOk="0">
                <a:moveTo>
                  <a:pt x="18645" y="11662"/>
                </a:moveTo>
                <a:lnTo>
                  <a:pt x="18756" y="11723"/>
                </a:lnTo>
                <a:lnTo>
                  <a:pt x="18699" y="11783"/>
                </a:lnTo>
                <a:lnTo>
                  <a:pt x="18645" y="11662"/>
                </a:lnTo>
                <a:close/>
                <a:moveTo>
                  <a:pt x="17464" y="0"/>
                </a:moveTo>
                <a:cubicBezTo>
                  <a:pt x="17260" y="0"/>
                  <a:pt x="17049" y="25"/>
                  <a:pt x="16838" y="71"/>
                </a:cubicBezTo>
                <a:cubicBezTo>
                  <a:pt x="15717" y="249"/>
                  <a:pt x="14667" y="679"/>
                  <a:pt x="13616" y="992"/>
                </a:cubicBezTo>
                <a:cubicBezTo>
                  <a:pt x="12214" y="1426"/>
                  <a:pt x="10815" y="1991"/>
                  <a:pt x="9359" y="2244"/>
                </a:cubicBezTo>
                <a:cubicBezTo>
                  <a:pt x="9195" y="2283"/>
                  <a:pt x="9028" y="2297"/>
                  <a:pt x="8861" y="2297"/>
                </a:cubicBezTo>
                <a:cubicBezTo>
                  <a:pt x="8232" y="2297"/>
                  <a:pt x="7556" y="2084"/>
                  <a:pt x="6907" y="1991"/>
                </a:cubicBezTo>
                <a:cubicBezTo>
                  <a:pt x="6796" y="2169"/>
                  <a:pt x="6682" y="2304"/>
                  <a:pt x="6555" y="2421"/>
                </a:cubicBezTo>
                <a:cubicBezTo>
                  <a:pt x="6907" y="3164"/>
                  <a:pt x="7258" y="3968"/>
                  <a:pt x="7606" y="4715"/>
                </a:cubicBezTo>
                <a:cubicBezTo>
                  <a:pt x="7663" y="4772"/>
                  <a:pt x="7663" y="4772"/>
                  <a:pt x="7663" y="4846"/>
                </a:cubicBezTo>
                <a:cubicBezTo>
                  <a:pt x="8014" y="6944"/>
                  <a:pt x="8432" y="8999"/>
                  <a:pt x="8714" y="11097"/>
                </a:cubicBezTo>
                <a:cubicBezTo>
                  <a:pt x="8777" y="11570"/>
                  <a:pt x="8784" y="12299"/>
                  <a:pt x="7931" y="12299"/>
                </a:cubicBezTo>
                <a:cubicBezTo>
                  <a:pt x="7870" y="12299"/>
                  <a:pt x="7803" y="12295"/>
                  <a:pt x="7733" y="12288"/>
                </a:cubicBezTo>
                <a:cubicBezTo>
                  <a:pt x="7643" y="12281"/>
                  <a:pt x="7552" y="12274"/>
                  <a:pt x="7459" y="12274"/>
                </a:cubicBezTo>
                <a:cubicBezTo>
                  <a:pt x="6763" y="12274"/>
                  <a:pt x="6020" y="12516"/>
                  <a:pt x="5451" y="12900"/>
                </a:cubicBezTo>
                <a:cubicBezTo>
                  <a:pt x="3938" y="13835"/>
                  <a:pt x="2479" y="14894"/>
                  <a:pt x="1081" y="16068"/>
                </a:cubicBezTo>
                <a:cubicBezTo>
                  <a:pt x="549" y="16501"/>
                  <a:pt x="-154" y="17497"/>
                  <a:pt x="30" y="17927"/>
                </a:cubicBezTo>
                <a:cubicBezTo>
                  <a:pt x="381" y="18912"/>
                  <a:pt x="1010" y="19908"/>
                  <a:pt x="2356" y="19908"/>
                </a:cubicBezTo>
                <a:cubicBezTo>
                  <a:pt x="5043" y="19908"/>
                  <a:pt x="7496" y="19104"/>
                  <a:pt x="9540" y="17305"/>
                </a:cubicBezTo>
                <a:cubicBezTo>
                  <a:pt x="10701" y="16306"/>
                  <a:pt x="11936" y="15132"/>
                  <a:pt x="10815" y="13212"/>
                </a:cubicBezTo>
                <a:cubicBezTo>
                  <a:pt x="10701" y="12956"/>
                  <a:pt x="10534" y="12587"/>
                  <a:pt x="10648" y="12409"/>
                </a:cubicBezTo>
                <a:cubicBezTo>
                  <a:pt x="11585" y="10489"/>
                  <a:pt x="10701" y="8686"/>
                  <a:pt x="10296" y="6887"/>
                </a:cubicBezTo>
                <a:cubicBezTo>
                  <a:pt x="9707" y="4533"/>
                  <a:pt x="9764" y="4533"/>
                  <a:pt x="12046" y="4103"/>
                </a:cubicBezTo>
                <a:cubicBezTo>
                  <a:pt x="12987" y="3911"/>
                  <a:pt x="13853" y="3790"/>
                  <a:pt x="14794" y="3538"/>
                </a:cubicBezTo>
                <a:cubicBezTo>
                  <a:pt x="15493" y="3360"/>
                  <a:pt x="16192" y="3108"/>
                  <a:pt x="17186" y="2734"/>
                </a:cubicBezTo>
                <a:cubicBezTo>
                  <a:pt x="17705" y="6261"/>
                  <a:pt x="18167" y="9490"/>
                  <a:pt x="18699" y="12956"/>
                </a:cubicBezTo>
                <a:cubicBezTo>
                  <a:pt x="18327" y="12885"/>
                  <a:pt x="17976" y="12853"/>
                  <a:pt x="17641" y="12853"/>
                </a:cubicBezTo>
                <a:cubicBezTo>
                  <a:pt x="15132" y="12853"/>
                  <a:pt x="13556" y="14709"/>
                  <a:pt x="11752" y="16128"/>
                </a:cubicBezTo>
                <a:cubicBezTo>
                  <a:pt x="10407" y="17244"/>
                  <a:pt x="10464" y="18852"/>
                  <a:pt x="10939" y="20160"/>
                </a:cubicBezTo>
                <a:cubicBezTo>
                  <a:pt x="11397" y="21355"/>
                  <a:pt x="12686" y="21600"/>
                  <a:pt x="13780" y="21600"/>
                </a:cubicBezTo>
                <a:cubicBezTo>
                  <a:pt x="13924" y="21600"/>
                  <a:pt x="14068" y="21596"/>
                  <a:pt x="14205" y="21589"/>
                </a:cubicBezTo>
                <a:cubicBezTo>
                  <a:pt x="17819" y="21454"/>
                  <a:pt x="21446" y="16932"/>
                  <a:pt x="20967" y="13152"/>
                </a:cubicBezTo>
                <a:cubicBezTo>
                  <a:pt x="20743" y="10919"/>
                  <a:pt x="20338" y="8686"/>
                  <a:pt x="19987" y="6453"/>
                </a:cubicBezTo>
                <a:cubicBezTo>
                  <a:pt x="19696" y="4772"/>
                  <a:pt x="19217" y="3047"/>
                  <a:pt x="18936" y="1305"/>
                </a:cubicBezTo>
                <a:cubicBezTo>
                  <a:pt x="18756" y="306"/>
                  <a:pt x="18153" y="0"/>
                  <a:pt x="17464" y="0"/>
                </a:cubicBezTo>
                <a:close/>
              </a:path>
            </a:pathLst>
          </a:custGeom>
          <a:solidFill>
            <a:srgbClr val="8DAED3"/>
          </a:solidFill>
          <a:ln w="12700">
            <a:miter lim="400000"/>
          </a:ln>
        </p:spPr>
        <p:txBody>
          <a:bodyPr lIns="45719" rIns="45719" anchor="ctr"/>
          <a:lstStyle/>
          <a:p>
            <a:endParaRPr/>
          </a:p>
        </p:txBody>
      </p:sp>
      <p:sp>
        <p:nvSpPr>
          <p:cNvPr id="2498" name="Google Shape;808;p4"/>
          <p:cNvSpPr/>
          <p:nvPr/>
        </p:nvSpPr>
        <p:spPr>
          <a:xfrm>
            <a:off x="758752" y="3203346"/>
            <a:ext cx="310397" cy="236046"/>
          </a:xfrm>
          <a:custGeom>
            <a:avLst/>
            <a:gdLst/>
            <a:ahLst/>
            <a:cxnLst>
              <a:cxn ang="0">
                <a:pos x="wd2" y="hd2"/>
              </a:cxn>
              <a:cxn ang="5400000">
                <a:pos x="wd2" y="hd2"/>
              </a:cxn>
              <a:cxn ang="10800000">
                <a:pos x="wd2" y="hd2"/>
              </a:cxn>
              <a:cxn ang="16200000">
                <a:pos x="wd2" y="hd2"/>
              </a:cxn>
            </a:cxnLst>
            <a:rect l="0" t="0" r="r" b="b"/>
            <a:pathLst>
              <a:path w="21297" h="21600" extrusionOk="0">
                <a:moveTo>
                  <a:pt x="13979" y="0"/>
                </a:moveTo>
                <a:cubicBezTo>
                  <a:pt x="13451" y="0"/>
                  <a:pt x="12972" y="493"/>
                  <a:pt x="12570" y="1377"/>
                </a:cubicBezTo>
                <a:cubicBezTo>
                  <a:pt x="11614" y="3553"/>
                  <a:pt x="10549" y="5655"/>
                  <a:pt x="9488" y="7663"/>
                </a:cubicBezTo>
                <a:cubicBezTo>
                  <a:pt x="8847" y="8809"/>
                  <a:pt x="8539" y="9311"/>
                  <a:pt x="8133" y="9311"/>
                </a:cubicBezTo>
                <a:cubicBezTo>
                  <a:pt x="7799" y="9311"/>
                  <a:pt x="7397" y="8959"/>
                  <a:pt x="6686" y="8346"/>
                </a:cubicBezTo>
                <a:cubicBezTo>
                  <a:pt x="5215" y="7093"/>
                  <a:pt x="3700" y="5630"/>
                  <a:pt x="1860" y="5630"/>
                </a:cubicBezTo>
                <a:cubicBezTo>
                  <a:pt x="1728" y="5630"/>
                  <a:pt x="1596" y="5638"/>
                  <a:pt x="1461" y="5655"/>
                </a:cubicBezTo>
                <a:cubicBezTo>
                  <a:pt x="907" y="5724"/>
                  <a:pt x="61" y="6247"/>
                  <a:pt x="7" y="6767"/>
                </a:cubicBezTo>
                <a:cubicBezTo>
                  <a:pt x="-48" y="7522"/>
                  <a:pt x="235" y="8564"/>
                  <a:pt x="624" y="9174"/>
                </a:cubicBezTo>
                <a:cubicBezTo>
                  <a:pt x="1178" y="10071"/>
                  <a:pt x="1918" y="10736"/>
                  <a:pt x="2645" y="11491"/>
                </a:cubicBezTo>
                <a:cubicBezTo>
                  <a:pt x="3909" y="12787"/>
                  <a:pt x="5173" y="13362"/>
                  <a:pt x="6380" y="13362"/>
                </a:cubicBezTo>
                <a:cubicBezTo>
                  <a:pt x="8381" y="13362"/>
                  <a:pt x="10218" y="11770"/>
                  <a:pt x="11614" y="9247"/>
                </a:cubicBezTo>
                <a:cubicBezTo>
                  <a:pt x="12515" y="7522"/>
                  <a:pt x="13364" y="5797"/>
                  <a:pt x="14146" y="4377"/>
                </a:cubicBezTo>
                <a:cubicBezTo>
                  <a:pt x="15774" y="5655"/>
                  <a:pt x="17338" y="6930"/>
                  <a:pt x="19020" y="8277"/>
                </a:cubicBezTo>
                <a:cubicBezTo>
                  <a:pt x="18132" y="10358"/>
                  <a:pt x="17228" y="12461"/>
                  <a:pt x="16273" y="14490"/>
                </a:cubicBezTo>
                <a:cubicBezTo>
                  <a:pt x="15858" y="15443"/>
                  <a:pt x="15613" y="15846"/>
                  <a:pt x="15301" y="15846"/>
                </a:cubicBezTo>
                <a:cubicBezTo>
                  <a:pt x="15024" y="15846"/>
                  <a:pt x="14696" y="15533"/>
                  <a:pt x="14146" y="15009"/>
                </a:cubicBezTo>
                <a:cubicBezTo>
                  <a:pt x="13297" y="14258"/>
                  <a:pt x="12287" y="13735"/>
                  <a:pt x="11344" y="13735"/>
                </a:cubicBezTo>
                <a:cubicBezTo>
                  <a:pt x="11296" y="13731"/>
                  <a:pt x="11247" y="13731"/>
                  <a:pt x="11199" y="13731"/>
                </a:cubicBezTo>
                <a:cubicBezTo>
                  <a:pt x="9356" y="13731"/>
                  <a:pt x="7937" y="16331"/>
                  <a:pt x="8867" y="17991"/>
                </a:cubicBezTo>
                <a:cubicBezTo>
                  <a:pt x="9716" y="19502"/>
                  <a:pt x="10604" y="21064"/>
                  <a:pt x="12235" y="21514"/>
                </a:cubicBezTo>
                <a:cubicBezTo>
                  <a:pt x="12464" y="21570"/>
                  <a:pt x="12679" y="21600"/>
                  <a:pt x="12888" y="21600"/>
                </a:cubicBezTo>
                <a:cubicBezTo>
                  <a:pt x="13760" y="21600"/>
                  <a:pt x="14461" y="21111"/>
                  <a:pt x="15102" y="20326"/>
                </a:cubicBezTo>
                <a:cubicBezTo>
                  <a:pt x="17566" y="17258"/>
                  <a:pt x="19692" y="13808"/>
                  <a:pt x="20880" y="9551"/>
                </a:cubicBezTo>
                <a:cubicBezTo>
                  <a:pt x="21552" y="7144"/>
                  <a:pt x="21552" y="5960"/>
                  <a:pt x="19815" y="5132"/>
                </a:cubicBezTo>
                <a:cubicBezTo>
                  <a:pt x="17904" y="4162"/>
                  <a:pt x="16501" y="2437"/>
                  <a:pt x="15102" y="717"/>
                </a:cubicBezTo>
                <a:cubicBezTo>
                  <a:pt x="14716" y="227"/>
                  <a:pt x="14336" y="0"/>
                  <a:pt x="13979" y="0"/>
                </a:cubicBezTo>
                <a:close/>
              </a:path>
            </a:pathLst>
          </a:custGeom>
          <a:solidFill>
            <a:srgbClr val="EFB156"/>
          </a:solidFill>
          <a:ln w="12700">
            <a:miter lim="400000"/>
          </a:ln>
        </p:spPr>
        <p:txBody>
          <a:bodyPr lIns="45719" rIns="45719" anchor="ctr"/>
          <a:lstStyle/>
          <a:p>
            <a:endParaRPr/>
          </a:p>
        </p:txBody>
      </p:sp>
      <p:sp>
        <p:nvSpPr>
          <p:cNvPr id="2499" name="Google Shape;809;p4"/>
          <p:cNvSpPr/>
          <p:nvPr/>
        </p:nvSpPr>
        <p:spPr>
          <a:xfrm>
            <a:off x="565168" y="3691175"/>
            <a:ext cx="235100" cy="212600"/>
          </a:xfrm>
          <a:custGeom>
            <a:avLst/>
            <a:gdLst/>
            <a:ahLst/>
            <a:cxnLst>
              <a:cxn ang="0">
                <a:pos x="wd2" y="hd2"/>
              </a:cxn>
              <a:cxn ang="5400000">
                <a:pos x="wd2" y="hd2"/>
              </a:cxn>
              <a:cxn ang="10800000">
                <a:pos x="wd2" y="hd2"/>
              </a:cxn>
              <a:cxn ang="16200000">
                <a:pos x="wd2" y="hd2"/>
              </a:cxn>
            </a:cxnLst>
            <a:rect l="0" t="0" r="r" b="b"/>
            <a:pathLst>
              <a:path w="20984" h="21600" extrusionOk="0">
                <a:moveTo>
                  <a:pt x="13557" y="0"/>
                </a:moveTo>
                <a:cubicBezTo>
                  <a:pt x="12306" y="0"/>
                  <a:pt x="11875" y="548"/>
                  <a:pt x="11875" y="2272"/>
                </a:cubicBezTo>
                <a:cubicBezTo>
                  <a:pt x="11803" y="6760"/>
                  <a:pt x="11067" y="11086"/>
                  <a:pt x="9175" y="15154"/>
                </a:cubicBezTo>
                <a:cubicBezTo>
                  <a:pt x="7928" y="14645"/>
                  <a:pt x="6697" y="14354"/>
                  <a:pt x="5480" y="14354"/>
                </a:cubicBezTo>
                <a:cubicBezTo>
                  <a:pt x="4136" y="14354"/>
                  <a:pt x="2809" y="14706"/>
                  <a:pt x="1504" y="15493"/>
                </a:cubicBezTo>
                <a:cubicBezTo>
                  <a:pt x="-91" y="16412"/>
                  <a:pt x="-250" y="17227"/>
                  <a:pt x="256" y="19142"/>
                </a:cubicBezTo>
                <a:cubicBezTo>
                  <a:pt x="855" y="21295"/>
                  <a:pt x="2449" y="20976"/>
                  <a:pt x="3764" y="21395"/>
                </a:cubicBezTo>
                <a:cubicBezTo>
                  <a:pt x="4165" y="21538"/>
                  <a:pt x="4613" y="21600"/>
                  <a:pt x="5090" y="21600"/>
                </a:cubicBezTo>
                <a:cubicBezTo>
                  <a:pt x="7656" y="21600"/>
                  <a:pt x="10996" y="19709"/>
                  <a:pt x="11732" y="17408"/>
                </a:cubicBezTo>
                <a:cubicBezTo>
                  <a:pt x="12820" y="13739"/>
                  <a:pt x="13695" y="10090"/>
                  <a:pt x="14361" y="6341"/>
                </a:cubicBezTo>
                <a:cubicBezTo>
                  <a:pt x="14800" y="4192"/>
                  <a:pt x="14825" y="3640"/>
                  <a:pt x="15846" y="3640"/>
                </a:cubicBezTo>
                <a:cubicBezTo>
                  <a:pt x="16164" y="3640"/>
                  <a:pt x="16579" y="3692"/>
                  <a:pt x="17127" y="3768"/>
                </a:cubicBezTo>
                <a:lnTo>
                  <a:pt x="17567" y="3768"/>
                </a:lnTo>
                <a:lnTo>
                  <a:pt x="17336" y="4026"/>
                </a:lnTo>
                <a:cubicBezTo>
                  <a:pt x="17269" y="4526"/>
                  <a:pt x="17127" y="5102"/>
                  <a:pt x="17198" y="5602"/>
                </a:cubicBezTo>
                <a:cubicBezTo>
                  <a:pt x="17424" y="6179"/>
                  <a:pt x="17705" y="7017"/>
                  <a:pt x="18144" y="7256"/>
                </a:cubicBezTo>
                <a:cubicBezTo>
                  <a:pt x="18182" y="7279"/>
                  <a:pt x="18228" y="7289"/>
                  <a:pt x="18278" y="7289"/>
                </a:cubicBezTo>
                <a:cubicBezTo>
                  <a:pt x="18651" y="7289"/>
                  <a:pt x="19345" y="6774"/>
                  <a:pt x="19529" y="6341"/>
                </a:cubicBezTo>
                <a:cubicBezTo>
                  <a:pt x="20053" y="5345"/>
                  <a:pt x="20262" y="4188"/>
                  <a:pt x="20630" y="3030"/>
                </a:cubicBezTo>
                <a:cubicBezTo>
                  <a:pt x="21350" y="734"/>
                  <a:pt x="21024" y="10"/>
                  <a:pt x="19169" y="10"/>
                </a:cubicBezTo>
                <a:cubicBezTo>
                  <a:pt x="18952" y="10"/>
                  <a:pt x="18709" y="19"/>
                  <a:pt x="18441" y="38"/>
                </a:cubicBezTo>
                <a:cubicBezTo>
                  <a:pt x="17751" y="81"/>
                  <a:pt x="17035" y="100"/>
                  <a:pt x="16324" y="100"/>
                </a:cubicBezTo>
                <a:cubicBezTo>
                  <a:pt x="15608" y="100"/>
                  <a:pt x="14896" y="81"/>
                  <a:pt x="14202" y="38"/>
                </a:cubicBezTo>
                <a:cubicBezTo>
                  <a:pt x="13967" y="14"/>
                  <a:pt x="13750" y="0"/>
                  <a:pt x="13557" y="0"/>
                </a:cubicBezTo>
                <a:close/>
              </a:path>
            </a:pathLst>
          </a:custGeom>
          <a:solidFill>
            <a:srgbClr val="07256C"/>
          </a:solidFill>
          <a:ln w="12700">
            <a:miter lim="400000"/>
          </a:ln>
        </p:spPr>
        <p:txBody>
          <a:bodyPr lIns="45719" rIns="45719" anchor="ctr"/>
          <a:lstStyle/>
          <a:p>
            <a:endParaRPr/>
          </a:p>
        </p:txBody>
      </p:sp>
      <p:sp>
        <p:nvSpPr>
          <p:cNvPr id="2500" name="Google Shape;810;p4"/>
          <p:cNvSpPr/>
          <p:nvPr/>
        </p:nvSpPr>
        <p:spPr>
          <a:xfrm>
            <a:off x="591672" y="3432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473" y="21600"/>
                </a:lnTo>
                <a:lnTo>
                  <a:pt x="21600" y="10800"/>
                </a:lnTo>
                <a:lnTo>
                  <a:pt x="0" y="0"/>
                </a:lnTo>
                <a:close/>
              </a:path>
            </a:pathLst>
          </a:custGeom>
          <a:solidFill>
            <a:srgbClr val="FCFCFC"/>
          </a:solidFill>
          <a:ln w="12700">
            <a:miter lim="400000"/>
          </a:ln>
        </p:spPr>
        <p:txBody>
          <a:bodyPr lIns="45719" rIns="45719" anchor="ctr"/>
          <a:lstStyle/>
          <a:p>
            <a:endParaRPr/>
          </a:p>
        </p:txBody>
      </p:sp>
      <p:grpSp>
        <p:nvGrpSpPr>
          <p:cNvPr id="2534" name="Google Shape;811;p4"/>
          <p:cNvGrpSpPr/>
          <p:nvPr/>
        </p:nvGrpSpPr>
        <p:grpSpPr>
          <a:xfrm>
            <a:off x="8055059" y="334826"/>
            <a:ext cx="1810812" cy="1055072"/>
            <a:chOff x="0" y="0"/>
            <a:chExt cx="1810811" cy="1055070"/>
          </a:xfrm>
        </p:grpSpPr>
        <p:sp>
          <p:nvSpPr>
            <p:cNvPr id="2501" name="Google Shape;812;p4"/>
            <p:cNvSpPr/>
            <p:nvPr/>
          </p:nvSpPr>
          <p:spPr>
            <a:xfrm flipH="1">
              <a:off x="15872" y="0"/>
              <a:ext cx="1785413" cy="1055071"/>
            </a:xfrm>
            <a:custGeom>
              <a:avLst/>
              <a:gdLst/>
              <a:ahLst/>
              <a:cxnLst>
                <a:cxn ang="0">
                  <a:pos x="wd2" y="hd2"/>
                </a:cxn>
                <a:cxn ang="5400000">
                  <a:pos x="wd2" y="hd2"/>
                </a:cxn>
                <a:cxn ang="10800000">
                  <a:pos x="wd2" y="hd2"/>
                </a:cxn>
                <a:cxn ang="16200000">
                  <a:pos x="wd2" y="hd2"/>
                </a:cxn>
              </a:cxnLst>
              <a:rect l="0" t="0" r="r" b="b"/>
              <a:pathLst>
                <a:path w="21600" h="21600" extrusionOk="0">
                  <a:moveTo>
                    <a:pt x="5740" y="2777"/>
                  </a:moveTo>
                  <a:cubicBezTo>
                    <a:pt x="5757" y="2777"/>
                    <a:pt x="5771" y="2790"/>
                    <a:pt x="5800" y="2813"/>
                  </a:cubicBezTo>
                  <a:cubicBezTo>
                    <a:pt x="5771" y="2891"/>
                    <a:pt x="5728" y="2964"/>
                    <a:pt x="5682" y="2964"/>
                  </a:cubicBezTo>
                  <a:cubicBezTo>
                    <a:pt x="5621" y="2916"/>
                    <a:pt x="5654" y="2868"/>
                    <a:pt x="5668" y="2813"/>
                  </a:cubicBezTo>
                  <a:cubicBezTo>
                    <a:pt x="5705" y="2790"/>
                    <a:pt x="5724" y="2777"/>
                    <a:pt x="5740" y="2777"/>
                  </a:cubicBezTo>
                  <a:close/>
                  <a:moveTo>
                    <a:pt x="5889" y="3542"/>
                  </a:moveTo>
                  <a:cubicBezTo>
                    <a:pt x="5949" y="3621"/>
                    <a:pt x="6010" y="3693"/>
                    <a:pt x="6067" y="3771"/>
                  </a:cubicBezTo>
                  <a:cubicBezTo>
                    <a:pt x="6156" y="3868"/>
                    <a:pt x="6262" y="3994"/>
                    <a:pt x="6351" y="4144"/>
                  </a:cubicBezTo>
                  <a:cubicBezTo>
                    <a:pt x="6366" y="4169"/>
                    <a:pt x="6380" y="4223"/>
                    <a:pt x="6409" y="4271"/>
                  </a:cubicBezTo>
                  <a:cubicBezTo>
                    <a:pt x="6544" y="4446"/>
                    <a:pt x="6647" y="4699"/>
                    <a:pt x="6765" y="4922"/>
                  </a:cubicBezTo>
                  <a:cubicBezTo>
                    <a:pt x="6825" y="5072"/>
                    <a:pt x="6900" y="5199"/>
                    <a:pt x="6957" y="5325"/>
                  </a:cubicBezTo>
                  <a:cubicBezTo>
                    <a:pt x="7017" y="5452"/>
                    <a:pt x="7046" y="5578"/>
                    <a:pt x="7106" y="5675"/>
                  </a:cubicBezTo>
                  <a:cubicBezTo>
                    <a:pt x="7224" y="5952"/>
                    <a:pt x="7331" y="6278"/>
                    <a:pt x="7419" y="6578"/>
                  </a:cubicBezTo>
                  <a:cubicBezTo>
                    <a:pt x="7491" y="6808"/>
                    <a:pt x="7551" y="7030"/>
                    <a:pt x="7626" y="7260"/>
                  </a:cubicBezTo>
                  <a:cubicBezTo>
                    <a:pt x="7654" y="7386"/>
                    <a:pt x="7686" y="7506"/>
                    <a:pt x="7715" y="7633"/>
                  </a:cubicBezTo>
                  <a:cubicBezTo>
                    <a:pt x="7758" y="7862"/>
                    <a:pt x="7818" y="8085"/>
                    <a:pt x="7865" y="8314"/>
                  </a:cubicBezTo>
                  <a:cubicBezTo>
                    <a:pt x="7893" y="8464"/>
                    <a:pt x="7893" y="8615"/>
                    <a:pt x="7921" y="8790"/>
                  </a:cubicBezTo>
                  <a:cubicBezTo>
                    <a:pt x="7893" y="8741"/>
                    <a:pt x="7879" y="8712"/>
                    <a:pt x="7865" y="8687"/>
                  </a:cubicBezTo>
                  <a:cubicBezTo>
                    <a:pt x="7776" y="8561"/>
                    <a:pt x="7701" y="8410"/>
                    <a:pt x="7612" y="8290"/>
                  </a:cubicBezTo>
                  <a:cubicBezTo>
                    <a:pt x="7580" y="8235"/>
                    <a:pt x="7551" y="8163"/>
                    <a:pt x="7523" y="8139"/>
                  </a:cubicBezTo>
                  <a:cubicBezTo>
                    <a:pt x="7402" y="7989"/>
                    <a:pt x="7313" y="7784"/>
                    <a:pt x="7210" y="7633"/>
                  </a:cubicBezTo>
                  <a:lnTo>
                    <a:pt x="7167" y="7560"/>
                  </a:lnTo>
                  <a:cubicBezTo>
                    <a:pt x="7120" y="7482"/>
                    <a:pt x="7092" y="7386"/>
                    <a:pt x="7046" y="7308"/>
                  </a:cubicBezTo>
                  <a:cubicBezTo>
                    <a:pt x="6914" y="7109"/>
                    <a:pt x="6796" y="6856"/>
                    <a:pt x="6690" y="6603"/>
                  </a:cubicBezTo>
                  <a:cubicBezTo>
                    <a:pt x="6601" y="6404"/>
                    <a:pt x="6497" y="6229"/>
                    <a:pt x="6423" y="6054"/>
                  </a:cubicBezTo>
                  <a:cubicBezTo>
                    <a:pt x="6334" y="5850"/>
                    <a:pt x="6262" y="5627"/>
                    <a:pt x="6188" y="5428"/>
                  </a:cubicBezTo>
                  <a:cubicBezTo>
                    <a:pt x="6142" y="5301"/>
                    <a:pt x="6113" y="5175"/>
                    <a:pt x="6067" y="5025"/>
                  </a:cubicBezTo>
                  <a:cubicBezTo>
                    <a:pt x="6024" y="4826"/>
                    <a:pt x="5963" y="4596"/>
                    <a:pt x="5921" y="4374"/>
                  </a:cubicBezTo>
                  <a:cubicBezTo>
                    <a:pt x="5875" y="4121"/>
                    <a:pt x="5889" y="3844"/>
                    <a:pt x="5889" y="3542"/>
                  </a:cubicBezTo>
                  <a:close/>
                  <a:moveTo>
                    <a:pt x="6052" y="2940"/>
                  </a:moveTo>
                  <a:cubicBezTo>
                    <a:pt x="6067" y="2964"/>
                    <a:pt x="6085" y="2964"/>
                    <a:pt x="6099" y="2988"/>
                  </a:cubicBezTo>
                  <a:cubicBezTo>
                    <a:pt x="6099" y="3018"/>
                    <a:pt x="6099" y="3042"/>
                    <a:pt x="6085" y="3042"/>
                  </a:cubicBezTo>
                  <a:cubicBezTo>
                    <a:pt x="6085" y="3066"/>
                    <a:pt x="6099" y="3066"/>
                    <a:pt x="6099" y="3066"/>
                  </a:cubicBezTo>
                  <a:cubicBezTo>
                    <a:pt x="6127" y="3090"/>
                    <a:pt x="6174" y="3115"/>
                    <a:pt x="6202" y="3139"/>
                  </a:cubicBezTo>
                  <a:cubicBezTo>
                    <a:pt x="6230" y="3169"/>
                    <a:pt x="6245" y="3217"/>
                    <a:pt x="6262" y="3241"/>
                  </a:cubicBezTo>
                  <a:cubicBezTo>
                    <a:pt x="6277" y="3289"/>
                    <a:pt x="6291" y="3343"/>
                    <a:pt x="6319" y="3368"/>
                  </a:cubicBezTo>
                  <a:cubicBezTo>
                    <a:pt x="6366" y="3368"/>
                    <a:pt x="6409" y="3440"/>
                    <a:pt x="6441" y="3494"/>
                  </a:cubicBezTo>
                  <a:cubicBezTo>
                    <a:pt x="6455" y="3494"/>
                    <a:pt x="6469" y="3470"/>
                    <a:pt x="6483" y="3470"/>
                  </a:cubicBezTo>
                  <a:cubicBezTo>
                    <a:pt x="6529" y="3566"/>
                    <a:pt x="6586" y="3645"/>
                    <a:pt x="6633" y="3717"/>
                  </a:cubicBezTo>
                  <a:cubicBezTo>
                    <a:pt x="6618" y="3741"/>
                    <a:pt x="6601" y="3771"/>
                    <a:pt x="6586" y="3795"/>
                  </a:cubicBezTo>
                  <a:cubicBezTo>
                    <a:pt x="6622" y="3832"/>
                    <a:pt x="6639" y="3917"/>
                    <a:pt x="6686" y="3917"/>
                  </a:cubicBezTo>
                  <a:cubicBezTo>
                    <a:pt x="6699" y="3917"/>
                    <a:pt x="6716" y="3910"/>
                    <a:pt x="6736" y="3892"/>
                  </a:cubicBezTo>
                  <a:cubicBezTo>
                    <a:pt x="6765" y="4072"/>
                    <a:pt x="6885" y="4072"/>
                    <a:pt x="6914" y="4247"/>
                  </a:cubicBezTo>
                  <a:cubicBezTo>
                    <a:pt x="6885" y="4223"/>
                    <a:pt x="6868" y="4223"/>
                    <a:pt x="6839" y="4193"/>
                  </a:cubicBezTo>
                  <a:cubicBezTo>
                    <a:pt x="6868" y="4343"/>
                    <a:pt x="6957" y="4374"/>
                    <a:pt x="6989" y="4494"/>
                  </a:cubicBezTo>
                  <a:cubicBezTo>
                    <a:pt x="7017" y="4494"/>
                    <a:pt x="7032" y="4524"/>
                    <a:pt x="7046" y="4524"/>
                  </a:cubicBezTo>
                  <a:cubicBezTo>
                    <a:pt x="7092" y="4596"/>
                    <a:pt x="7135" y="4675"/>
                    <a:pt x="7181" y="4772"/>
                  </a:cubicBezTo>
                  <a:cubicBezTo>
                    <a:pt x="7181" y="4795"/>
                    <a:pt x="7167" y="4795"/>
                    <a:pt x="7152" y="4826"/>
                  </a:cubicBezTo>
                  <a:cubicBezTo>
                    <a:pt x="7210" y="4976"/>
                    <a:pt x="7284" y="5097"/>
                    <a:pt x="7313" y="5301"/>
                  </a:cubicBezTo>
                  <a:lnTo>
                    <a:pt x="7402" y="5301"/>
                  </a:lnTo>
                  <a:cubicBezTo>
                    <a:pt x="7419" y="5325"/>
                    <a:pt x="7448" y="5374"/>
                    <a:pt x="7462" y="5428"/>
                  </a:cubicBezTo>
                  <a:cubicBezTo>
                    <a:pt x="7448" y="5428"/>
                    <a:pt x="7434" y="5452"/>
                    <a:pt x="7419" y="5452"/>
                  </a:cubicBezTo>
                  <a:cubicBezTo>
                    <a:pt x="7434" y="5578"/>
                    <a:pt x="7509" y="5627"/>
                    <a:pt x="7551" y="5729"/>
                  </a:cubicBezTo>
                  <a:cubicBezTo>
                    <a:pt x="7537" y="5729"/>
                    <a:pt x="7537" y="5753"/>
                    <a:pt x="7537" y="5753"/>
                  </a:cubicBezTo>
                  <a:cubicBezTo>
                    <a:pt x="7626" y="6079"/>
                    <a:pt x="7729" y="6404"/>
                    <a:pt x="7833" y="6729"/>
                  </a:cubicBezTo>
                  <a:cubicBezTo>
                    <a:pt x="7847" y="6729"/>
                    <a:pt x="7847" y="6705"/>
                    <a:pt x="7865" y="6705"/>
                  </a:cubicBezTo>
                  <a:cubicBezTo>
                    <a:pt x="7893" y="6784"/>
                    <a:pt x="7921" y="6856"/>
                    <a:pt x="7968" y="6958"/>
                  </a:cubicBezTo>
                  <a:cubicBezTo>
                    <a:pt x="7936" y="6934"/>
                    <a:pt x="7921" y="6934"/>
                    <a:pt x="7893" y="6934"/>
                  </a:cubicBezTo>
                  <a:cubicBezTo>
                    <a:pt x="7982" y="7157"/>
                    <a:pt x="7996" y="7434"/>
                    <a:pt x="8085" y="7657"/>
                  </a:cubicBezTo>
                  <a:cubicBezTo>
                    <a:pt x="8085" y="7838"/>
                    <a:pt x="8100" y="7886"/>
                    <a:pt x="8160" y="7958"/>
                  </a:cubicBezTo>
                  <a:cubicBezTo>
                    <a:pt x="8160" y="8037"/>
                    <a:pt x="8160" y="8109"/>
                    <a:pt x="8189" y="8187"/>
                  </a:cubicBezTo>
                  <a:cubicBezTo>
                    <a:pt x="8189" y="8211"/>
                    <a:pt x="8203" y="8235"/>
                    <a:pt x="8203" y="8235"/>
                  </a:cubicBezTo>
                  <a:cubicBezTo>
                    <a:pt x="8203" y="8464"/>
                    <a:pt x="8277" y="8639"/>
                    <a:pt x="8292" y="8862"/>
                  </a:cubicBezTo>
                  <a:cubicBezTo>
                    <a:pt x="8310" y="8989"/>
                    <a:pt x="8338" y="9091"/>
                    <a:pt x="8367" y="9218"/>
                  </a:cubicBezTo>
                  <a:lnTo>
                    <a:pt x="8367" y="9441"/>
                  </a:lnTo>
                  <a:cubicBezTo>
                    <a:pt x="8292" y="9344"/>
                    <a:pt x="8220" y="9290"/>
                    <a:pt x="8189" y="9115"/>
                  </a:cubicBezTo>
                  <a:cubicBezTo>
                    <a:pt x="8160" y="8862"/>
                    <a:pt x="8100" y="8639"/>
                    <a:pt x="8057" y="8410"/>
                  </a:cubicBezTo>
                  <a:cubicBezTo>
                    <a:pt x="8043" y="8314"/>
                    <a:pt x="8025" y="8235"/>
                    <a:pt x="8010" y="8139"/>
                  </a:cubicBezTo>
                  <a:cubicBezTo>
                    <a:pt x="7996" y="8061"/>
                    <a:pt x="7982" y="7958"/>
                    <a:pt x="7968" y="7862"/>
                  </a:cubicBezTo>
                  <a:cubicBezTo>
                    <a:pt x="7921" y="7712"/>
                    <a:pt x="7879" y="7560"/>
                    <a:pt x="7865" y="7386"/>
                  </a:cubicBezTo>
                  <a:cubicBezTo>
                    <a:pt x="7847" y="7332"/>
                    <a:pt x="7818" y="7260"/>
                    <a:pt x="7804" y="7205"/>
                  </a:cubicBezTo>
                  <a:cubicBezTo>
                    <a:pt x="7758" y="7030"/>
                    <a:pt x="7715" y="6856"/>
                    <a:pt x="7654" y="6705"/>
                  </a:cubicBezTo>
                  <a:cubicBezTo>
                    <a:pt x="7612" y="6531"/>
                    <a:pt x="7551" y="6380"/>
                    <a:pt x="7509" y="6205"/>
                  </a:cubicBezTo>
                  <a:cubicBezTo>
                    <a:pt x="7462" y="6079"/>
                    <a:pt x="7434" y="5952"/>
                    <a:pt x="7387" y="5826"/>
                  </a:cubicBezTo>
                  <a:cubicBezTo>
                    <a:pt x="7387" y="5802"/>
                    <a:pt x="7373" y="5777"/>
                    <a:pt x="7359" y="5729"/>
                  </a:cubicBezTo>
                  <a:cubicBezTo>
                    <a:pt x="7299" y="5603"/>
                    <a:pt x="7242" y="5476"/>
                    <a:pt x="7181" y="5350"/>
                  </a:cubicBezTo>
                  <a:cubicBezTo>
                    <a:pt x="7152" y="5278"/>
                    <a:pt x="7135" y="5199"/>
                    <a:pt x="7106" y="5127"/>
                  </a:cubicBezTo>
                  <a:cubicBezTo>
                    <a:pt x="7078" y="5048"/>
                    <a:pt x="7032" y="4976"/>
                    <a:pt x="6989" y="4898"/>
                  </a:cubicBezTo>
                  <a:cubicBezTo>
                    <a:pt x="6885" y="4699"/>
                    <a:pt x="6796" y="4494"/>
                    <a:pt x="6690" y="4296"/>
                  </a:cubicBezTo>
                  <a:cubicBezTo>
                    <a:pt x="6618" y="4169"/>
                    <a:pt x="6529" y="4043"/>
                    <a:pt x="6455" y="3892"/>
                  </a:cubicBezTo>
                  <a:cubicBezTo>
                    <a:pt x="6409" y="3819"/>
                    <a:pt x="6366" y="3771"/>
                    <a:pt x="6319" y="3693"/>
                  </a:cubicBezTo>
                  <a:cubicBezTo>
                    <a:pt x="6277" y="3621"/>
                    <a:pt x="6216" y="3566"/>
                    <a:pt x="6174" y="3494"/>
                  </a:cubicBezTo>
                  <a:cubicBezTo>
                    <a:pt x="6113" y="3416"/>
                    <a:pt x="6052" y="3343"/>
                    <a:pt x="5995" y="3289"/>
                  </a:cubicBezTo>
                  <a:cubicBezTo>
                    <a:pt x="5963" y="3265"/>
                    <a:pt x="5949" y="3217"/>
                    <a:pt x="5935" y="3193"/>
                  </a:cubicBezTo>
                  <a:cubicBezTo>
                    <a:pt x="5949" y="3042"/>
                    <a:pt x="6010" y="2988"/>
                    <a:pt x="6052" y="2940"/>
                  </a:cubicBezTo>
                  <a:close/>
                  <a:moveTo>
                    <a:pt x="5654" y="3319"/>
                  </a:moveTo>
                  <a:cubicBezTo>
                    <a:pt x="5711" y="3392"/>
                    <a:pt x="5682" y="3470"/>
                    <a:pt x="5696" y="3542"/>
                  </a:cubicBezTo>
                  <a:cubicBezTo>
                    <a:pt x="5711" y="3669"/>
                    <a:pt x="5711" y="3819"/>
                    <a:pt x="5711" y="3946"/>
                  </a:cubicBezTo>
                  <a:cubicBezTo>
                    <a:pt x="5711" y="3994"/>
                    <a:pt x="5696" y="4043"/>
                    <a:pt x="5696" y="4097"/>
                  </a:cubicBezTo>
                  <a:cubicBezTo>
                    <a:pt x="5682" y="4271"/>
                    <a:pt x="5728" y="4422"/>
                    <a:pt x="5771" y="4596"/>
                  </a:cubicBezTo>
                  <a:cubicBezTo>
                    <a:pt x="5771" y="4645"/>
                    <a:pt x="5800" y="4699"/>
                    <a:pt x="5818" y="4747"/>
                  </a:cubicBezTo>
                  <a:cubicBezTo>
                    <a:pt x="5846" y="4976"/>
                    <a:pt x="5921" y="5151"/>
                    <a:pt x="5978" y="5350"/>
                  </a:cubicBezTo>
                  <a:cubicBezTo>
                    <a:pt x="6024" y="5476"/>
                    <a:pt x="6038" y="5603"/>
                    <a:pt x="6085" y="5753"/>
                  </a:cubicBezTo>
                  <a:cubicBezTo>
                    <a:pt x="6099" y="5802"/>
                    <a:pt x="6127" y="5850"/>
                    <a:pt x="6156" y="5928"/>
                  </a:cubicBezTo>
                  <a:cubicBezTo>
                    <a:pt x="6202" y="6030"/>
                    <a:pt x="6230" y="6151"/>
                    <a:pt x="6291" y="6253"/>
                  </a:cubicBezTo>
                  <a:cubicBezTo>
                    <a:pt x="6469" y="6603"/>
                    <a:pt x="6618" y="6982"/>
                    <a:pt x="6796" y="7332"/>
                  </a:cubicBezTo>
                  <a:cubicBezTo>
                    <a:pt x="6811" y="7386"/>
                    <a:pt x="6853" y="7434"/>
                    <a:pt x="6885" y="7482"/>
                  </a:cubicBezTo>
                  <a:cubicBezTo>
                    <a:pt x="6928" y="7560"/>
                    <a:pt x="6975" y="7609"/>
                    <a:pt x="6989" y="7687"/>
                  </a:cubicBezTo>
                  <a:cubicBezTo>
                    <a:pt x="6989" y="7712"/>
                    <a:pt x="7003" y="7735"/>
                    <a:pt x="7017" y="7759"/>
                  </a:cubicBezTo>
                  <a:cubicBezTo>
                    <a:pt x="7106" y="7910"/>
                    <a:pt x="7210" y="8037"/>
                    <a:pt x="7299" y="8211"/>
                  </a:cubicBezTo>
                  <a:cubicBezTo>
                    <a:pt x="7359" y="8338"/>
                    <a:pt x="7434" y="8410"/>
                    <a:pt x="7491" y="8513"/>
                  </a:cubicBezTo>
                  <a:cubicBezTo>
                    <a:pt x="7598" y="8687"/>
                    <a:pt x="7701" y="8814"/>
                    <a:pt x="7790" y="8989"/>
                  </a:cubicBezTo>
                  <a:cubicBezTo>
                    <a:pt x="7847" y="9115"/>
                    <a:pt x="7936" y="9218"/>
                    <a:pt x="7996" y="9314"/>
                  </a:cubicBezTo>
                  <a:cubicBezTo>
                    <a:pt x="8057" y="9416"/>
                    <a:pt x="8057" y="9567"/>
                    <a:pt x="8071" y="9694"/>
                  </a:cubicBezTo>
                  <a:cubicBezTo>
                    <a:pt x="7968" y="9694"/>
                    <a:pt x="7953" y="9495"/>
                    <a:pt x="7865" y="9464"/>
                  </a:cubicBezTo>
                  <a:cubicBezTo>
                    <a:pt x="7865" y="9495"/>
                    <a:pt x="7847" y="9519"/>
                    <a:pt x="7847" y="9567"/>
                  </a:cubicBezTo>
                  <a:cubicBezTo>
                    <a:pt x="7790" y="9543"/>
                    <a:pt x="7758" y="9464"/>
                    <a:pt x="7758" y="9392"/>
                  </a:cubicBezTo>
                  <a:cubicBezTo>
                    <a:pt x="7715" y="9218"/>
                    <a:pt x="7640" y="9115"/>
                    <a:pt x="7551" y="9043"/>
                  </a:cubicBezTo>
                  <a:cubicBezTo>
                    <a:pt x="7509" y="8989"/>
                    <a:pt x="7476" y="8940"/>
                    <a:pt x="7434" y="8892"/>
                  </a:cubicBezTo>
                  <a:cubicBezTo>
                    <a:pt x="7448" y="8838"/>
                    <a:pt x="7448" y="8838"/>
                    <a:pt x="7462" y="8814"/>
                  </a:cubicBezTo>
                  <a:cubicBezTo>
                    <a:pt x="7419" y="8766"/>
                    <a:pt x="7387" y="8741"/>
                    <a:pt x="7345" y="8687"/>
                  </a:cubicBezTo>
                  <a:cubicBezTo>
                    <a:pt x="7331" y="8663"/>
                    <a:pt x="7299" y="8663"/>
                    <a:pt x="7284" y="8639"/>
                  </a:cubicBezTo>
                  <a:cubicBezTo>
                    <a:pt x="7242" y="8537"/>
                    <a:pt x="7195" y="8464"/>
                    <a:pt x="7120" y="8410"/>
                  </a:cubicBezTo>
                  <a:cubicBezTo>
                    <a:pt x="7135" y="8386"/>
                    <a:pt x="7135" y="8362"/>
                    <a:pt x="7135" y="8338"/>
                  </a:cubicBezTo>
                  <a:cubicBezTo>
                    <a:pt x="7078" y="8260"/>
                    <a:pt x="7017" y="8211"/>
                    <a:pt x="6957" y="8139"/>
                  </a:cubicBezTo>
                  <a:cubicBezTo>
                    <a:pt x="6957" y="8109"/>
                    <a:pt x="6975" y="8085"/>
                    <a:pt x="6975" y="8037"/>
                  </a:cubicBezTo>
                  <a:cubicBezTo>
                    <a:pt x="6914" y="7989"/>
                    <a:pt x="6885" y="7910"/>
                    <a:pt x="6839" y="7886"/>
                  </a:cubicBezTo>
                  <a:cubicBezTo>
                    <a:pt x="6811" y="7862"/>
                    <a:pt x="6796" y="7784"/>
                    <a:pt x="6779" y="7735"/>
                  </a:cubicBezTo>
                  <a:cubicBezTo>
                    <a:pt x="6736" y="7633"/>
                    <a:pt x="6690" y="7560"/>
                    <a:pt x="6647" y="7459"/>
                  </a:cubicBezTo>
                  <a:cubicBezTo>
                    <a:pt x="6647" y="7482"/>
                    <a:pt x="6633" y="7482"/>
                    <a:pt x="6633" y="7482"/>
                  </a:cubicBezTo>
                  <a:cubicBezTo>
                    <a:pt x="6601" y="7459"/>
                    <a:pt x="6572" y="7410"/>
                    <a:pt x="6544" y="7356"/>
                  </a:cubicBezTo>
                  <a:cubicBezTo>
                    <a:pt x="6558" y="7356"/>
                    <a:pt x="6572" y="7332"/>
                    <a:pt x="6586" y="7332"/>
                  </a:cubicBezTo>
                  <a:cubicBezTo>
                    <a:pt x="6572" y="7283"/>
                    <a:pt x="6558" y="7260"/>
                    <a:pt x="6544" y="7205"/>
                  </a:cubicBezTo>
                  <a:cubicBezTo>
                    <a:pt x="6497" y="7109"/>
                    <a:pt x="6455" y="7030"/>
                    <a:pt x="6423" y="6934"/>
                  </a:cubicBezTo>
                  <a:lnTo>
                    <a:pt x="6409" y="6934"/>
                  </a:lnTo>
                  <a:cubicBezTo>
                    <a:pt x="6409" y="6982"/>
                    <a:pt x="6409" y="7030"/>
                    <a:pt x="6423" y="7085"/>
                  </a:cubicBezTo>
                  <a:lnTo>
                    <a:pt x="6409" y="7085"/>
                  </a:lnTo>
                  <a:cubicBezTo>
                    <a:pt x="6366" y="6958"/>
                    <a:pt x="6319" y="6856"/>
                    <a:pt x="6277" y="6729"/>
                  </a:cubicBezTo>
                  <a:cubicBezTo>
                    <a:pt x="6305" y="6603"/>
                    <a:pt x="6230" y="6578"/>
                    <a:pt x="6202" y="6506"/>
                  </a:cubicBezTo>
                  <a:cubicBezTo>
                    <a:pt x="6174" y="6452"/>
                    <a:pt x="6142" y="6428"/>
                    <a:pt x="6113" y="6380"/>
                  </a:cubicBezTo>
                  <a:cubicBezTo>
                    <a:pt x="6113" y="6356"/>
                    <a:pt x="6099" y="6302"/>
                    <a:pt x="6099" y="6302"/>
                  </a:cubicBezTo>
                  <a:cubicBezTo>
                    <a:pt x="6052" y="6253"/>
                    <a:pt x="6024" y="6205"/>
                    <a:pt x="5978" y="6151"/>
                  </a:cubicBezTo>
                  <a:cubicBezTo>
                    <a:pt x="6010" y="6127"/>
                    <a:pt x="6010" y="6103"/>
                    <a:pt x="6024" y="6079"/>
                  </a:cubicBezTo>
                  <a:cubicBezTo>
                    <a:pt x="6010" y="6030"/>
                    <a:pt x="5978" y="6000"/>
                    <a:pt x="5963" y="5976"/>
                  </a:cubicBezTo>
                  <a:lnTo>
                    <a:pt x="5963" y="5880"/>
                  </a:lnTo>
                  <a:lnTo>
                    <a:pt x="5949" y="5880"/>
                  </a:lnTo>
                  <a:cubicBezTo>
                    <a:pt x="5907" y="5699"/>
                    <a:pt x="5860" y="5549"/>
                    <a:pt x="5818" y="5374"/>
                  </a:cubicBezTo>
                  <a:lnTo>
                    <a:pt x="5818" y="5500"/>
                  </a:lnTo>
                  <a:cubicBezTo>
                    <a:pt x="5800" y="5500"/>
                    <a:pt x="5800" y="5500"/>
                    <a:pt x="5800" y="5524"/>
                  </a:cubicBezTo>
                  <a:cubicBezTo>
                    <a:pt x="5785" y="5476"/>
                    <a:pt x="5785" y="5428"/>
                    <a:pt x="5771" y="5398"/>
                  </a:cubicBezTo>
                  <a:cubicBezTo>
                    <a:pt x="5771" y="5374"/>
                    <a:pt x="5757" y="5374"/>
                    <a:pt x="5757" y="5374"/>
                  </a:cubicBezTo>
                  <a:cubicBezTo>
                    <a:pt x="5757" y="5301"/>
                    <a:pt x="5771" y="5247"/>
                    <a:pt x="5757" y="5199"/>
                  </a:cubicBezTo>
                  <a:cubicBezTo>
                    <a:pt x="5743" y="5097"/>
                    <a:pt x="5711" y="5025"/>
                    <a:pt x="5682" y="4922"/>
                  </a:cubicBezTo>
                  <a:cubicBezTo>
                    <a:pt x="5682" y="4946"/>
                    <a:pt x="5668" y="4976"/>
                    <a:pt x="5654" y="5025"/>
                  </a:cubicBezTo>
                  <a:cubicBezTo>
                    <a:pt x="5621" y="4922"/>
                    <a:pt x="5608" y="4874"/>
                    <a:pt x="5593" y="4795"/>
                  </a:cubicBezTo>
                  <a:cubicBezTo>
                    <a:pt x="5608" y="4772"/>
                    <a:pt x="5621" y="4747"/>
                    <a:pt x="5639" y="4723"/>
                  </a:cubicBezTo>
                  <a:cubicBezTo>
                    <a:pt x="5621" y="4645"/>
                    <a:pt x="5593" y="4573"/>
                    <a:pt x="5579" y="4524"/>
                  </a:cubicBezTo>
                  <a:cubicBezTo>
                    <a:pt x="5579" y="4374"/>
                    <a:pt x="5565" y="4271"/>
                    <a:pt x="5551" y="4144"/>
                  </a:cubicBezTo>
                  <a:cubicBezTo>
                    <a:pt x="5551" y="4169"/>
                    <a:pt x="5533" y="4193"/>
                    <a:pt x="5533" y="4193"/>
                  </a:cubicBezTo>
                  <a:cubicBezTo>
                    <a:pt x="5518" y="4193"/>
                    <a:pt x="5504" y="4018"/>
                    <a:pt x="5518" y="3946"/>
                  </a:cubicBezTo>
                  <a:cubicBezTo>
                    <a:pt x="5490" y="3868"/>
                    <a:pt x="5490" y="3795"/>
                    <a:pt x="5504" y="3717"/>
                  </a:cubicBezTo>
                  <a:cubicBezTo>
                    <a:pt x="5533" y="3591"/>
                    <a:pt x="5551" y="3470"/>
                    <a:pt x="5565" y="3343"/>
                  </a:cubicBezTo>
                  <a:cubicBezTo>
                    <a:pt x="5593" y="3319"/>
                    <a:pt x="5621" y="3319"/>
                    <a:pt x="5654" y="3319"/>
                  </a:cubicBezTo>
                  <a:close/>
                  <a:moveTo>
                    <a:pt x="12507" y="9416"/>
                  </a:moveTo>
                  <a:cubicBezTo>
                    <a:pt x="12550" y="9591"/>
                    <a:pt x="12596" y="9766"/>
                    <a:pt x="12610" y="9971"/>
                  </a:cubicBezTo>
                  <a:cubicBezTo>
                    <a:pt x="12475" y="9893"/>
                    <a:pt x="12418" y="9591"/>
                    <a:pt x="12507" y="9416"/>
                  </a:cubicBezTo>
                  <a:close/>
                  <a:moveTo>
                    <a:pt x="12315" y="9796"/>
                  </a:moveTo>
                  <a:cubicBezTo>
                    <a:pt x="12372" y="9796"/>
                    <a:pt x="12447" y="9947"/>
                    <a:pt x="12447" y="10097"/>
                  </a:cubicBezTo>
                  <a:cubicBezTo>
                    <a:pt x="12358" y="10097"/>
                    <a:pt x="12268" y="9947"/>
                    <a:pt x="12254" y="9820"/>
                  </a:cubicBezTo>
                  <a:cubicBezTo>
                    <a:pt x="12268" y="9820"/>
                    <a:pt x="12297" y="9820"/>
                    <a:pt x="12315" y="9796"/>
                  </a:cubicBezTo>
                  <a:close/>
                  <a:moveTo>
                    <a:pt x="12582" y="10121"/>
                  </a:moveTo>
                  <a:cubicBezTo>
                    <a:pt x="12653" y="10146"/>
                    <a:pt x="12671" y="10247"/>
                    <a:pt x="12714" y="10368"/>
                  </a:cubicBezTo>
                  <a:cubicBezTo>
                    <a:pt x="12625" y="10368"/>
                    <a:pt x="12596" y="10247"/>
                    <a:pt x="12550" y="10193"/>
                  </a:cubicBezTo>
                  <a:cubicBezTo>
                    <a:pt x="12564" y="10169"/>
                    <a:pt x="12564" y="10146"/>
                    <a:pt x="12582" y="10121"/>
                  </a:cubicBezTo>
                  <a:close/>
                  <a:moveTo>
                    <a:pt x="8310" y="9766"/>
                  </a:moveTo>
                  <a:cubicBezTo>
                    <a:pt x="8352" y="9844"/>
                    <a:pt x="8427" y="9868"/>
                    <a:pt x="8441" y="10019"/>
                  </a:cubicBezTo>
                  <a:cubicBezTo>
                    <a:pt x="8441" y="10067"/>
                    <a:pt x="8470" y="10121"/>
                    <a:pt x="8470" y="10169"/>
                  </a:cubicBezTo>
                  <a:cubicBezTo>
                    <a:pt x="8487" y="10218"/>
                    <a:pt x="8470" y="10272"/>
                    <a:pt x="8441" y="10296"/>
                  </a:cubicBezTo>
                  <a:lnTo>
                    <a:pt x="8441" y="10398"/>
                  </a:lnTo>
                  <a:cubicBezTo>
                    <a:pt x="8427" y="10320"/>
                    <a:pt x="8352" y="10320"/>
                    <a:pt x="8367" y="10218"/>
                  </a:cubicBezTo>
                  <a:cubicBezTo>
                    <a:pt x="8338" y="10121"/>
                    <a:pt x="8324" y="10043"/>
                    <a:pt x="8292" y="9947"/>
                  </a:cubicBezTo>
                  <a:cubicBezTo>
                    <a:pt x="8263" y="9893"/>
                    <a:pt x="8277" y="9820"/>
                    <a:pt x="8310" y="9766"/>
                  </a:cubicBezTo>
                  <a:close/>
                  <a:moveTo>
                    <a:pt x="5648" y="2110"/>
                  </a:moveTo>
                  <a:cubicBezTo>
                    <a:pt x="5694" y="2110"/>
                    <a:pt x="5739" y="2133"/>
                    <a:pt x="5785" y="2162"/>
                  </a:cubicBezTo>
                  <a:cubicBezTo>
                    <a:pt x="5875" y="2211"/>
                    <a:pt x="5978" y="2235"/>
                    <a:pt x="6067" y="2361"/>
                  </a:cubicBezTo>
                  <a:cubicBezTo>
                    <a:pt x="6127" y="2440"/>
                    <a:pt x="6216" y="2488"/>
                    <a:pt x="6291" y="2566"/>
                  </a:cubicBezTo>
                  <a:cubicBezTo>
                    <a:pt x="6351" y="2614"/>
                    <a:pt x="6394" y="2717"/>
                    <a:pt x="6441" y="2790"/>
                  </a:cubicBezTo>
                  <a:cubicBezTo>
                    <a:pt x="6469" y="2813"/>
                    <a:pt x="6497" y="2837"/>
                    <a:pt x="6529" y="2868"/>
                  </a:cubicBezTo>
                  <a:cubicBezTo>
                    <a:pt x="6601" y="2964"/>
                    <a:pt x="6690" y="3066"/>
                    <a:pt x="6765" y="3193"/>
                  </a:cubicBezTo>
                  <a:lnTo>
                    <a:pt x="7078" y="3717"/>
                  </a:lnTo>
                  <a:cubicBezTo>
                    <a:pt x="7152" y="3844"/>
                    <a:pt x="7210" y="3994"/>
                    <a:pt x="7284" y="4121"/>
                  </a:cubicBezTo>
                  <a:cubicBezTo>
                    <a:pt x="7345" y="4247"/>
                    <a:pt x="7402" y="4374"/>
                    <a:pt x="7462" y="4494"/>
                  </a:cubicBezTo>
                  <a:cubicBezTo>
                    <a:pt x="7509" y="4596"/>
                    <a:pt x="7566" y="4723"/>
                    <a:pt x="7612" y="4826"/>
                  </a:cubicBezTo>
                  <a:cubicBezTo>
                    <a:pt x="7686" y="5000"/>
                    <a:pt x="7743" y="5175"/>
                    <a:pt x="7818" y="5350"/>
                  </a:cubicBezTo>
                  <a:cubicBezTo>
                    <a:pt x="7847" y="5452"/>
                    <a:pt x="7879" y="5549"/>
                    <a:pt x="7907" y="5651"/>
                  </a:cubicBezTo>
                  <a:cubicBezTo>
                    <a:pt x="7921" y="5699"/>
                    <a:pt x="7953" y="5753"/>
                    <a:pt x="7968" y="5802"/>
                  </a:cubicBezTo>
                  <a:cubicBezTo>
                    <a:pt x="8025" y="5976"/>
                    <a:pt x="8085" y="6181"/>
                    <a:pt x="8146" y="6380"/>
                  </a:cubicBezTo>
                  <a:cubicBezTo>
                    <a:pt x="8189" y="6506"/>
                    <a:pt x="8220" y="6633"/>
                    <a:pt x="8263" y="6754"/>
                  </a:cubicBezTo>
                  <a:cubicBezTo>
                    <a:pt x="8338" y="6958"/>
                    <a:pt x="8367" y="7157"/>
                    <a:pt x="8413" y="7386"/>
                  </a:cubicBezTo>
                  <a:cubicBezTo>
                    <a:pt x="8427" y="7482"/>
                    <a:pt x="8456" y="7585"/>
                    <a:pt x="8487" y="7687"/>
                  </a:cubicBezTo>
                  <a:cubicBezTo>
                    <a:pt x="8516" y="7838"/>
                    <a:pt x="8559" y="8012"/>
                    <a:pt x="8577" y="8163"/>
                  </a:cubicBezTo>
                  <a:cubicBezTo>
                    <a:pt x="8577" y="8260"/>
                    <a:pt x="8605" y="8362"/>
                    <a:pt x="8634" y="8464"/>
                  </a:cubicBezTo>
                  <a:cubicBezTo>
                    <a:pt x="8666" y="8615"/>
                    <a:pt x="8680" y="8790"/>
                    <a:pt x="8708" y="8940"/>
                  </a:cubicBezTo>
                  <a:cubicBezTo>
                    <a:pt x="8708" y="8989"/>
                    <a:pt x="8723" y="9043"/>
                    <a:pt x="8723" y="9067"/>
                  </a:cubicBezTo>
                  <a:cubicBezTo>
                    <a:pt x="8755" y="9368"/>
                    <a:pt x="8797" y="9645"/>
                    <a:pt x="8826" y="9916"/>
                  </a:cubicBezTo>
                  <a:cubicBezTo>
                    <a:pt x="8844" y="9971"/>
                    <a:pt x="8826" y="10043"/>
                    <a:pt x="8844" y="10097"/>
                  </a:cubicBezTo>
                  <a:cubicBezTo>
                    <a:pt x="8838" y="10100"/>
                    <a:pt x="8832" y="10101"/>
                    <a:pt x="8826" y="10101"/>
                  </a:cubicBezTo>
                  <a:cubicBezTo>
                    <a:pt x="8777" y="10101"/>
                    <a:pt x="8751" y="10014"/>
                    <a:pt x="8723" y="9971"/>
                  </a:cubicBezTo>
                  <a:cubicBezTo>
                    <a:pt x="8694" y="9916"/>
                    <a:pt x="8666" y="9844"/>
                    <a:pt x="8634" y="9796"/>
                  </a:cubicBezTo>
                  <a:cubicBezTo>
                    <a:pt x="8666" y="9669"/>
                    <a:pt x="8634" y="9464"/>
                    <a:pt x="8591" y="9392"/>
                  </a:cubicBezTo>
                  <a:cubicBezTo>
                    <a:pt x="8559" y="9091"/>
                    <a:pt x="8530" y="8766"/>
                    <a:pt x="8456" y="8464"/>
                  </a:cubicBezTo>
                  <a:cubicBezTo>
                    <a:pt x="8413" y="8314"/>
                    <a:pt x="8381" y="8109"/>
                    <a:pt x="8352" y="7934"/>
                  </a:cubicBezTo>
                  <a:cubicBezTo>
                    <a:pt x="8338" y="7886"/>
                    <a:pt x="8324" y="7808"/>
                    <a:pt x="8310" y="7735"/>
                  </a:cubicBezTo>
                  <a:cubicBezTo>
                    <a:pt x="8310" y="7712"/>
                    <a:pt x="8292" y="7657"/>
                    <a:pt x="8292" y="7609"/>
                  </a:cubicBezTo>
                  <a:lnTo>
                    <a:pt x="8277" y="7609"/>
                  </a:lnTo>
                  <a:cubicBezTo>
                    <a:pt x="8263" y="7537"/>
                    <a:pt x="8249" y="7459"/>
                    <a:pt x="8220" y="7410"/>
                  </a:cubicBezTo>
                  <a:lnTo>
                    <a:pt x="8235" y="7410"/>
                  </a:lnTo>
                  <a:cubicBezTo>
                    <a:pt x="8220" y="7332"/>
                    <a:pt x="8203" y="7283"/>
                    <a:pt x="8189" y="7235"/>
                  </a:cubicBezTo>
                  <a:cubicBezTo>
                    <a:pt x="8189" y="7157"/>
                    <a:pt x="8160" y="7085"/>
                    <a:pt x="8132" y="6982"/>
                  </a:cubicBezTo>
                  <a:cubicBezTo>
                    <a:pt x="8100" y="6856"/>
                    <a:pt x="8057" y="6729"/>
                    <a:pt x="8025" y="6578"/>
                  </a:cubicBezTo>
                  <a:cubicBezTo>
                    <a:pt x="7982" y="6428"/>
                    <a:pt x="7921" y="6253"/>
                    <a:pt x="7879" y="6103"/>
                  </a:cubicBezTo>
                  <a:cubicBezTo>
                    <a:pt x="7833" y="5952"/>
                    <a:pt x="7790" y="5777"/>
                    <a:pt x="7729" y="5627"/>
                  </a:cubicBezTo>
                  <a:cubicBezTo>
                    <a:pt x="7640" y="5428"/>
                    <a:pt x="7566" y="5199"/>
                    <a:pt x="7476" y="5025"/>
                  </a:cubicBezTo>
                  <a:cubicBezTo>
                    <a:pt x="7448" y="4976"/>
                    <a:pt x="7434" y="4922"/>
                    <a:pt x="7434" y="4898"/>
                  </a:cubicBezTo>
                  <a:cubicBezTo>
                    <a:pt x="7373" y="4723"/>
                    <a:pt x="7284" y="4621"/>
                    <a:pt x="7224" y="4470"/>
                  </a:cubicBezTo>
                  <a:cubicBezTo>
                    <a:pt x="7167" y="4343"/>
                    <a:pt x="7120" y="4247"/>
                    <a:pt x="7063" y="4121"/>
                  </a:cubicBezTo>
                  <a:cubicBezTo>
                    <a:pt x="7032" y="4072"/>
                    <a:pt x="6989" y="3994"/>
                    <a:pt x="6957" y="3946"/>
                  </a:cubicBezTo>
                  <a:cubicBezTo>
                    <a:pt x="6943" y="3922"/>
                    <a:pt x="6914" y="3868"/>
                    <a:pt x="6900" y="3844"/>
                  </a:cubicBezTo>
                  <a:cubicBezTo>
                    <a:pt x="6811" y="3693"/>
                    <a:pt x="6722" y="3542"/>
                    <a:pt x="6647" y="3392"/>
                  </a:cubicBezTo>
                  <a:cubicBezTo>
                    <a:pt x="6633" y="3392"/>
                    <a:pt x="6633" y="3392"/>
                    <a:pt x="6633" y="3368"/>
                  </a:cubicBezTo>
                  <a:cubicBezTo>
                    <a:pt x="6572" y="3343"/>
                    <a:pt x="6529" y="3265"/>
                    <a:pt x="6497" y="3193"/>
                  </a:cubicBezTo>
                  <a:cubicBezTo>
                    <a:pt x="6469" y="3115"/>
                    <a:pt x="6455" y="3090"/>
                    <a:pt x="6409" y="3066"/>
                  </a:cubicBezTo>
                  <a:cubicBezTo>
                    <a:pt x="6366" y="3042"/>
                    <a:pt x="6334" y="2988"/>
                    <a:pt x="6305" y="2940"/>
                  </a:cubicBezTo>
                  <a:cubicBezTo>
                    <a:pt x="6245" y="2891"/>
                    <a:pt x="6202" y="2813"/>
                    <a:pt x="6142" y="2765"/>
                  </a:cubicBezTo>
                  <a:cubicBezTo>
                    <a:pt x="6099" y="2687"/>
                    <a:pt x="6038" y="2638"/>
                    <a:pt x="5978" y="2591"/>
                  </a:cubicBezTo>
                  <a:cubicBezTo>
                    <a:pt x="5921" y="2536"/>
                    <a:pt x="5860" y="2488"/>
                    <a:pt x="5800" y="2464"/>
                  </a:cubicBezTo>
                  <a:cubicBezTo>
                    <a:pt x="5771" y="2440"/>
                    <a:pt x="5757" y="2385"/>
                    <a:pt x="5728" y="2385"/>
                  </a:cubicBezTo>
                  <a:cubicBezTo>
                    <a:pt x="5695" y="2366"/>
                    <a:pt x="5665" y="2357"/>
                    <a:pt x="5636" y="2357"/>
                  </a:cubicBezTo>
                  <a:cubicBezTo>
                    <a:pt x="5560" y="2357"/>
                    <a:pt x="5498" y="2420"/>
                    <a:pt x="5444" y="2512"/>
                  </a:cubicBezTo>
                  <a:cubicBezTo>
                    <a:pt x="5461" y="2717"/>
                    <a:pt x="5415" y="2868"/>
                    <a:pt x="5387" y="3018"/>
                  </a:cubicBezTo>
                  <a:cubicBezTo>
                    <a:pt x="5372" y="3090"/>
                    <a:pt x="5372" y="3139"/>
                    <a:pt x="5354" y="3217"/>
                  </a:cubicBezTo>
                  <a:cubicBezTo>
                    <a:pt x="5354" y="3265"/>
                    <a:pt x="5340" y="3343"/>
                    <a:pt x="5340" y="3416"/>
                  </a:cubicBezTo>
                  <a:cubicBezTo>
                    <a:pt x="5340" y="3494"/>
                    <a:pt x="5354" y="3591"/>
                    <a:pt x="5354" y="3693"/>
                  </a:cubicBezTo>
                  <a:cubicBezTo>
                    <a:pt x="5372" y="3771"/>
                    <a:pt x="5372" y="3844"/>
                    <a:pt x="5372" y="3922"/>
                  </a:cubicBezTo>
                  <a:cubicBezTo>
                    <a:pt x="5372" y="4043"/>
                    <a:pt x="5354" y="4169"/>
                    <a:pt x="5354" y="4296"/>
                  </a:cubicBezTo>
                  <a:cubicBezTo>
                    <a:pt x="5372" y="4398"/>
                    <a:pt x="5387" y="4494"/>
                    <a:pt x="5401" y="4573"/>
                  </a:cubicBezTo>
                  <a:cubicBezTo>
                    <a:pt x="5429" y="4675"/>
                    <a:pt x="5444" y="4772"/>
                    <a:pt x="5476" y="4850"/>
                  </a:cubicBezTo>
                  <a:cubicBezTo>
                    <a:pt x="5490" y="4946"/>
                    <a:pt x="5504" y="5048"/>
                    <a:pt x="5533" y="5151"/>
                  </a:cubicBezTo>
                  <a:cubicBezTo>
                    <a:pt x="5533" y="5199"/>
                    <a:pt x="5551" y="5247"/>
                    <a:pt x="5565" y="5301"/>
                  </a:cubicBezTo>
                  <a:cubicBezTo>
                    <a:pt x="5668" y="5603"/>
                    <a:pt x="5728" y="5904"/>
                    <a:pt x="5846" y="6181"/>
                  </a:cubicBezTo>
                  <a:cubicBezTo>
                    <a:pt x="5875" y="6253"/>
                    <a:pt x="5921" y="6332"/>
                    <a:pt x="5949" y="6428"/>
                  </a:cubicBezTo>
                  <a:cubicBezTo>
                    <a:pt x="5949" y="6452"/>
                    <a:pt x="5949" y="6482"/>
                    <a:pt x="5963" y="6482"/>
                  </a:cubicBezTo>
                  <a:cubicBezTo>
                    <a:pt x="6024" y="6633"/>
                    <a:pt x="6085" y="6754"/>
                    <a:pt x="6127" y="6880"/>
                  </a:cubicBezTo>
                  <a:cubicBezTo>
                    <a:pt x="6174" y="6934"/>
                    <a:pt x="6202" y="7007"/>
                    <a:pt x="6230" y="7085"/>
                  </a:cubicBezTo>
                  <a:lnTo>
                    <a:pt x="6262" y="7085"/>
                  </a:lnTo>
                  <a:cubicBezTo>
                    <a:pt x="6305" y="7283"/>
                    <a:pt x="6394" y="7434"/>
                    <a:pt x="6483" y="7609"/>
                  </a:cubicBezTo>
                  <a:lnTo>
                    <a:pt x="6529" y="7687"/>
                  </a:lnTo>
                  <a:cubicBezTo>
                    <a:pt x="6601" y="7808"/>
                    <a:pt x="6676" y="7934"/>
                    <a:pt x="6736" y="8085"/>
                  </a:cubicBezTo>
                  <a:cubicBezTo>
                    <a:pt x="6796" y="8211"/>
                    <a:pt x="6868" y="8314"/>
                    <a:pt x="6943" y="8410"/>
                  </a:cubicBezTo>
                  <a:cubicBezTo>
                    <a:pt x="6975" y="8464"/>
                    <a:pt x="7003" y="8537"/>
                    <a:pt x="7032" y="8615"/>
                  </a:cubicBezTo>
                  <a:cubicBezTo>
                    <a:pt x="7046" y="8615"/>
                    <a:pt x="7046" y="8591"/>
                    <a:pt x="7046" y="8591"/>
                  </a:cubicBezTo>
                  <a:cubicBezTo>
                    <a:pt x="7106" y="8663"/>
                    <a:pt x="7120" y="8814"/>
                    <a:pt x="7210" y="8814"/>
                  </a:cubicBezTo>
                  <a:cubicBezTo>
                    <a:pt x="7270" y="8916"/>
                    <a:pt x="7299" y="9043"/>
                    <a:pt x="7373" y="9091"/>
                  </a:cubicBezTo>
                  <a:cubicBezTo>
                    <a:pt x="7448" y="9139"/>
                    <a:pt x="7462" y="9265"/>
                    <a:pt x="7509" y="9344"/>
                  </a:cubicBezTo>
                  <a:cubicBezTo>
                    <a:pt x="7523" y="9368"/>
                    <a:pt x="7537" y="9416"/>
                    <a:pt x="7566" y="9441"/>
                  </a:cubicBezTo>
                  <a:cubicBezTo>
                    <a:pt x="7626" y="9519"/>
                    <a:pt x="7686" y="9591"/>
                    <a:pt x="7729" y="9669"/>
                  </a:cubicBezTo>
                  <a:cubicBezTo>
                    <a:pt x="7776" y="9766"/>
                    <a:pt x="7804" y="9820"/>
                    <a:pt x="7865" y="9844"/>
                  </a:cubicBezTo>
                  <a:cubicBezTo>
                    <a:pt x="7879" y="9893"/>
                    <a:pt x="7893" y="9947"/>
                    <a:pt x="7907" y="9971"/>
                  </a:cubicBezTo>
                  <a:cubicBezTo>
                    <a:pt x="7953" y="10019"/>
                    <a:pt x="8010" y="10067"/>
                    <a:pt x="8057" y="10146"/>
                  </a:cubicBezTo>
                  <a:cubicBezTo>
                    <a:pt x="8085" y="10169"/>
                    <a:pt x="8100" y="10218"/>
                    <a:pt x="8132" y="10296"/>
                  </a:cubicBezTo>
                  <a:cubicBezTo>
                    <a:pt x="8160" y="10398"/>
                    <a:pt x="8174" y="10519"/>
                    <a:pt x="8174" y="10669"/>
                  </a:cubicBezTo>
                  <a:cubicBezTo>
                    <a:pt x="8114" y="10621"/>
                    <a:pt x="8071" y="10573"/>
                    <a:pt x="8010" y="10495"/>
                  </a:cubicBezTo>
                  <a:cubicBezTo>
                    <a:pt x="7879" y="10296"/>
                    <a:pt x="7729" y="10097"/>
                    <a:pt x="7598" y="9893"/>
                  </a:cubicBezTo>
                  <a:lnTo>
                    <a:pt x="7313" y="9416"/>
                  </a:lnTo>
                  <a:cubicBezTo>
                    <a:pt x="7195" y="9242"/>
                    <a:pt x="7078" y="9067"/>
                    <a:pt x="6975" y="8892"/>
                  </a:cubicBezTo>
                  <a:lnTo>
                    <a:pt x="6736" y="8488"/>
                  </a:lnTo>
                  <a:cubicBezTo>
                    <a:pt x="6676" y="8362"/>
                    <a:pt x="6618" y="8235"/>
                    <a:pt x="6544" y="8109"/>
                  </a:cubicBezTo>
                  <a:cubicBezTo>
                    <a:pt x="6512" y="8061"/>
                    <a:pt x="6469" y="7989"/>
                    <a:pt x="6441" y="7934"/>
                  </a:cubicBezTo>
                  <a:cubicBezTo>
                    <a:pt x="6319" y="7759"/>
                    <a:pt x="6230" y="7560"/>
                    <a:pt x="6142" y="7356"/>
                  </a:cubicBezTo>
                  <a:cubicBezTo>
                    <a:pt x="6067" y="7205"/>
                    <a:pt x="5995" y="7030"/>
                    <a:pt x="5921" y="6880"/>
                  </a:cubicBezTo>
                  <a:cubicBezTo>
                    <a:pt x="5889" y="6808"/>
                    <a:pt x="5860" y="6705"/>
                    <a:pt x="5832" y="6633"/>
                  </a:cubicBezTo>
                  <a:cubicBezTo>
                    <a:pt x="5800" y="6555"/>
                    <a:pt x="5771" y="6506"/>
                    <a:pt x="5743" y="6428"/>
                  </a:cubicBezTo>
                  <a:cubicBezTo>
                    <a:pt x="5682" y="6356"/>
                    <a:pt x="5654" y="6229"/>
                    <a:pt x="5621" y="6103"/>
                  </a:cubicBezTo>
                  <a:cubicBezTo>
                    <a:pt x="5551" y="5904"/>
                    <a:pt x="5504" y="5675"/>
                    <a:pt x="5415" y="5476"/>
                  </a:cubicBezTo>
                  <a:cubicBezTo>
                    <a:pt x="5387" y="5374"/>
                    <a:pt x="5354" y="5278"/>
                    <a:pt x="5340" y="5151"/>
                  </a:cubicBezTo>
                  <a:cubicBezTo>
                    <a:pt x="5298" y="4898"/>
                    <a:pt x="5237" y="4621"/>
                    <a:pt x="5194" y="4343"/>
                  </a:cubicBezTo>
                  <a:lnTo>
                    <a:pt x="5194" y="4223"/>
                  </a:lnTo>
                  <a:cubicBezTo>
                    <a:pt x="5194" y="4121"/>
                    <a:pt x="5209" y="4018"/>
                    <a:pt x="5194" y="3946"/>
                  </a:cubicBezTo>
                  <a:lnTo>
                    <a:pt x="5194" y="3669"/>
                  </a:lnTo>
                  <a:cubicBezTo>
                    <a:pt x="5177" y="3542"/>
                    <a:pt x="5194" y="3416"/>
                    <a:pt x="5177" y="3289"/>
                  </a:cubicBezTo>
                  <a:cubicBezTo>
                    <a:pt x="5177" y="3139"/>
                    <a:pt x="5209" y="2988"/>
                    <a:pt x="5237" y="2868"/>
                  </a:cubicBezTo>
                  <a:cubicBezTo>
                    <a:pt x="5266" y="2717"/>
                    <a:pt x="5298" y="2591"/>
                    <a:pt x="5340" y="2464"/>
                  </a:cubicBezTo>
                  <a:cubicBezTo>
                    <a:pt x="5372" y="2361"/>
                    <a:pt x="5401" y="2289"/>
                    <a:pt x="5444" y="2235"/>
                  </a:cubicBezTo>
                  <a:cubicBezTo>
                    <a:pt x="5490" y="2211"/>
                    <a:pt x="5533" y="2162"/>
                    <a:pt x="5565" y="2139"/>
                  </a:cubicBezTo>
                  <a:cubicBezTo>
                    <a:pt x="5593" y="2118"/>
                    <a:pt x="5621" y="2110"/>
                    <a:pt x="5648" y="2110"/>
                  </a:cubicBezTo>
                  <a:close/>
                  <a:moveTo>
                    <a:pt x="8737" y="10398"/>
                  </a:moveTo>
                  <a:cubicBezTo>
                    <a:pt x="8872" y="10495"/>
                    <a:pt x="8947" y="10645"/>
                    <a:pt x="8947" y="10922"/>
                  </a:cubicBezTo>
                  <a:cubicBezTo>
                    <a:pt x="8947" y="10922"/>
                    <a:pt x="8933" y="10922"/>
                    <a:pt x="8915" y="10947"/>
                  </a:cubicBezTo>
                  <a:cubicBezTo>
                    <a:pt x="8915" y="10971"/>
                    <a:pt x="8933" y="11001"/>
                    <a:pt x="8933" y="11025"/>
                  </a:cubicBezTo>
                  <a:cubicBezTo>
                    <a:pt x="8858" y="11001"/>
                    <a:pt x="8811" y="10947"/>
                    <a:pt x="8797" y="10820"/>
                  </a:cubicBezTo>
                  <a:cubicBezTo>
                    <a:pt x="8783" y="10724"/>
                    <a:pt x="8769" y="10621"/>
                    <a:pt x="8723" y="10549"/>
                  </a:cubicBezTo>
                  <a:cubicBezTo>
                    <a:pt x="8708" y="10519"/>
                    <a:pt x="8737" y="10446"/>
                    <a:pt x="8737" y="10398"/>
                  </a:cubicBezTo>
                  <a:close/>
                  <a:moveTo>
                    <a:pt x="8381" y="10645"/>
                  </a:moveTo>
                  <a:cubicBezTo>
                    <a:pt x="8441" y="10724"/>
                    <a:pt x="8487" y="10796"/>
                    <a:pt x="8530" y="10850"/>
                  </a:cubicBezTo>
                  <a:cubicBezTo>
                    <a:pt x="8559" y="10947"/>
                    <a:pt x="8591" y="11049"/>
                    <a:pt x="8559" y="11175"/>
                  </a:cubicBezTo>
                  <a:cubicBezTo>
                    <a:pt x="8550" y="11183"/>
                    <a:pt x="8542" y="11187"/>
                    <a:pt x="8535" y="11187"/>
                  </a:cubicBezTo>
                  <a:cubicBezTo>
                    <a:pt x="8496" y="11187"/>
                    <a:pt x="8480" y="11097"/>
                    <a:pt x="8441" y="11097"/>
                  </a:cubicBezTo>
                  <a:cubicBezTo>
                    <a:pt x="8427" y="10947"/>
                    <a:pt x="8399" y="10820"/>
                    <a:pt x="8381" y="10645"/>
                  </a:cubicBezTo>
                  <a:close/>
                  <a:moveTo>
                    <a:pt x="5579" y="1783"/>
                  </a:moveTo>
                  <a:cubicBezTo>
                    <a:pt x="5621" y="1783"/>
                    <a:pt x="5654" y="1813"/>
                    <a:pt x="5682" y="1813"/>
                  </a:cubicBezTo>
                  <a:cubicBezTo>
                    <a:pt x="5700" y="1807"/>
                    <a:pt x="5718" y="1804"/>
                    <a:pt x="5736" y="1804"/>
                  </a:cubicBezTo>
                  <a:cubicBezTo>
                    <a:pt x="5807" y="1804"/>
                    <a:pt x="5878" y="1847"/>
                    <a:pt x="5949" y="1886"/>
                  </a:cubicBezTo>
                  <a:cubicBezTo>
                    <a:pt x="6038" y="1934"/>
                    <a:pt x="6113" y="2012"/>
                    <a:pt x="6188" y="2084"/>
                  </a:cubicBezTo>
                  <a:cubicBezTo>
                    <a:pt x="6262" y="2162"/>
                    <a:pt x="6351" y="2235"/>
                    <a:pt x="6423" y="2313"/>
                  </a:cubicBezTo>
                  <a:cubicBezTo>
                    <a:pt x="6455" y="2361"/>
                    <a:pt x="6483" y="2416"/>
                    <a:pt x="6512" y="2440"/>
                  </a:cubicBezTo>
                  <a:cubicBezTo>
                    <a:pt x="6676" y="2614"/>
                    <a:pt x="6825" y="2813"/>
                    <a:pt x="6975" y="3042"/>
                  </a:cubicBezTo>
                  <a:cubicBezTo>
                    <a:pt x="7046" y="3169"/>
                    <a:pt x="7120" y="3289"/>
                    <a:pt x="7195" y="3416"/>
                  </a:cubicBezTo>
                  <a:cubicBezTo>
                    <a:pt x="7270" y="3566"/>
                    <a:pt x="7345" y="3741"/>
                    <a:pt x="7434" y="3922"/>
                  </a:cubicBezTo>
                  <a:cubicBezTo>
                    <a:pt x="7462" y="3994"/>
                    <a:pt x="7509" y="4072"/>
                    <a:pt x="7537" y="4144"/>
                  </a:cubicBezTo>
                  <a:cubicBezTo>
                    <a:pt x="7626" y="4296"/>
                    <a:pt x="7701" y="4422"/>
                    <a:pt x="7758" y="4621"/>
                  </a:cubicBezTo>
                  <a:cubicBezTo>
                    <a:pt x="7790" y="4723"/>
                    <a:pt x="7847" y="4795"/>
                    <a:pt x="7879" y="4898"/>
                  </a:cubicBezTo>
                  <a:cubicBezTo>
                    <a:pt x="7953" y="5072"/>
                    <a:pt x="8025" y="5247"/>
                    <a:pt x="8071" y="5428"/>
                  </a:cubicBezTo>
                  <a:cubicBezTo>
                    <a:pt x="8114" y="5578"/>
                    <a:pt x="8160" y="5699"/>
                    <a:pt x="8220" y="5850"/>
                  </a:cubicBezTo>
                  <a:cubicBezTo>
                    <a:pt x="8249" y="5928"/>
                    <a:pt x="8263" y="6030"/>
                    <a:pt x="8292" y="6127"/>
                  </a:cubicBezTo>
                  <a:cubicBezTo>
                    <a:pt x="8352" y="6332"/>
                    <a:pt x="8427" y="6531"/>
                    <a:pt x="8487" y="6729"/>
                  </a:cubicBezTo>
                  <a:cubicBezTo>
                    <a:pt x="8502" y="6784"/>
                    <a:pt x="8516" y="6856"/>
                    <a:pt x="8530" y="6934"/>
                  </a:cubicBezTo>
                  <a:cubicBezTo>
                    <a:pt x="8544" y="7055"/>
                    <a:pt x="8577" y="7181"/>
                    <a:pt x="8605" y="7308"/>
                  </a:cubicBezTo>
                  <a:cubicBezTo>
                    <a:pt x="8634" y="7459"/>
                    <a:pt x="8680" y="7585"/>
                    <a:pt x="8708" y="7735"/>
                  </a:cubicBezTo>
                  <a:cubicBezTo>
                    <a:pt x="8723" y="7838"/>
                    <a:pt x="8737" y="7910"/>
                    <a:pt x="8755" y="8012"/>
                  </a:cubicBezTo>
                  <a:cubicBezTo>
                    <a:pt x="8769" y="8109"/>
                    <a:pt x="8797" y="8235"/>
                    <a:pt x="8811" y="8338"/>
                  </a:cubicBezTo>
                  <a:cubicBezTo>
                    <a:pt x="8844" y="8513"/>
                    <a:pt x="8872" y="8687"/>
                    <a:pt x="8901" y="8862"/>
                  </a:cubicBezTo>
                  <a:cubicBezTo>
                    <a:pt x="8915" y="8965"/>
                    <a:pt x="8947" y="9067"/>
                    <a:pt x="8947" y="9163"/>
                  </a:cubicBezTo>
                  <a:cubicBezTo>
                    <a:pt x="8961" y="9265"/>
                    <a:pt x="8961" y="9392"/>
                    <a:pt x="8975" y="9519"/>
                  </a:cubicBezTo>
                  <a:cubicBezTo>
                    <a:pt x="8990" y="9645"/>
                    <a:pt x="9022" y="9796"/>
                    <a:pt x="9036" y="9947"/>
                  </a:cubicBezTo>
                  <a:cubicBezTo>
                    <a:pt x="9050" y="10067"/>
                    <a:pt x="9065" y="10193"/>
                    <a:pt x="9093" y="10344"/>
                  </a:cubicBezTo>
                  <a:lnTo>
                    <a:pt x="9093" y="10423"/>
                  </a:lnTo>
                  <a:cubicBezTo>
                    <a:pt x="9022" y="10423"/>
                    <a:pt x="9004" y="10344"/>
                    <a:pt x="8990" y="10247"/>
                  </a:cubicBezTo>
                  <a:cubicBezTo>
                    <a:pt x="8975" y="10146"/>
                    <a:pt x="8975" y="10043"/>
                    <a:pt x="8961" y="9916"/>
                  </a:cubicBezTo>
                  <a:cubicBezTo>
                    <a:pt x="8933" y="9742"/>
                    <a:pt x="8933" y="9543"/>
                    <a:pt x="8886" y="9344"/>
                  </a:cubicBezTo>
                  <a:cubicBezTo>
                    <a:pt x="8844" y="9091"/>
                    <a:pt x="8826" y="8838"/>
                    <a:pt x="8783" y="8591"/>
                  </a:cubicBezTo>
                  <a:cubicBezTo>
                    <a:pt x="8755" y="8410"/>
                    <a:pt x="8708" y="8260"/>
                    <a:pt x="8680" y="8085"/>
                  </a:cubicBezTo>
                  <a:cubicBezTo>
                    <a:pt x="8666" y="7989"/>
                    <a:pt x="8634" y="7886"/>
                    <a:pt x="8634" y="7784"/>
                  </a:cubicBezTo>
                  <a:cubicBezTo>
                    <a:pt x="8619" y="7633"/>
                    <a:pt x="8577" y="7482"/>
                    <a:pt x="8530" y="7356"/>
                  </a:cubicBezTo>
                  <a:cubicBezTo>
                    <a:pt x="8502" y="7205"/>
                    <a:pt x="8470" y="7030"/>
                    <a:pt x="8427" y="6880"/>
                  </a:cubicBezTo>
                  <a:cubicBezTo>
                    <a:pt x="8413" y="6832"/>
                    <a:pt x="8399" y="6784"/>
                    <a:pt x="8381" y="6705"/>
                  </a:cubicBezTo>
                  <a:cubicBezTo>
                    <a:pt x="8310" y="6452"/>
                    <a:pt x="8220" y="6205"/>
                    <a:pt x="8146" y="5928"/>
                  </a:cubicBezTo>
                  <a:cubicBezTo>
                    <a:pt x="8085" y="5753"/>
                    <a:pt x="8043" y="5578"/>
                    <a:pt x="7982" y="5428"/>
                  </a:cubicBezTo>
                  <a:cubicBezTo>
                    <a:pt x="7921" y="5278"/>
                    <a:pt x="7879" y="5127"/>
                    <a:pt x="7818" y="4976"/>
                  </a:cubicBezTo>
                  <a:cubicBezTo>
                    <a:pt x="7743" y="4795"/>
                    <a:pt x="7686" y="4621"/>
                    <a:pt x="7612" y="4470"/>
                  </a:cubicBezTo>
                  <a:cubicBezTo>
                    <a:pt x="7537" y="4296"/>
                    <a:pt x="7448" y="4144"/>
                    <a:pt x="7359" y="3994"/>
                  </a:cubicBezTo>
                  <a:cubicBezTo>
                    <a:pt x="7299" y="3868"/>
                    <a:pt x="7242" y="3741"/>
                    <a:pt x="7181" y="3621"/>
                  </a:cubicBezTo>
                  <a:cubicBezTo>
                    <a:pt x="7167" y="3591"/>
                    <a:pt x="7152" y="3542"/>
                    <a:pt x="7135" y="3518"/>
                  </a:cubicBezTo>
                  <a:cubicBezTo>
                    <a:pt x="7003" y="3319"/>
                    <a:pt x="6868" y="3090"/>
                    <a:pt x="6750" y="2891"/>
                  </a:cubicBezTo>
                  <a:cubicBezTo>
                    <a:pt x="6690" y="2790"/>
                    <a:pt x="6618" y="2741"/>
                    <a:pt x="6558" y="2663"/>
                  </a:cubicBezTo>
                  <a:cubicBezTo>
                    <a:pt x="6512" y="2614"/>
                    <a:pt x="6483" y="2566"/>
                    <a:pt x="6441" y="2512"/>
                  </a:cubicBezTo>
                  <a:cubicBezTo>
                    <a:pt x="6366" y="2361"/>
                    <a:pt x="6262" y="2289"/>
                    <a:pt x="6156" y="2211"/>
                  </a:cubicBezTo>
                  <a:cubicBezTo>
                    <a:pt x="6099" y="2139"/>
                    <a:pt x="6038" y="2084"/>
                    <a:pt x="5978" y="2060"/>
                  </a:cubicBezTo>
                  <a:cubicBezTo>
                    <a:pt x="5846" y="1964"/>
                    <a:pt x="5711" y="1909"/>
                    <a:pt x="5565" y="1909"/>
                  </a:cubicBezTo>
                  <a:cubicBezTo>
                    <a:pt x="5476" y="1909"/>
                    <a:pt x="5415" y="1964"/>
                    <a:pt x="5354" y="2084"/>
                  </a:cubicBezTo>
                  <a:cubicBezTo>
                    <a:pt x="5298" y="2235"/>
                    <a:pt x="5237" y="2385"/>
                    <a:pt x="5194" y="2536"/>
                  </a:cubicBezTo>
                  <a:cubicBezTo>
                    <a:pt x="5134" y="2741"/>
                    <a:pt x="5087" y="2940"/>
                    <a:pt x="5087" y="3169"/>
                  </a:cubicBezTo>
                  <a:cubicBezTo>
                    <a:pt x="5073" y="3289"/>
                    <a:pt x="5059" y="3392"/>
                    <a:pt x="5059" y="3494"/>
                  </a:cubicBezTo>
                  <a:cubicBezTo>
                    <a:pt x="5059" y="3542"/>
                    <a:pt x="5045" y="3566"/>
                    <a:pt x="5059" y="3591"/>
                  </a:cubicBezTo>
                  <a:cubicBezTo>
                    <a:pt x="5087" y="3771"/>
                    <a:pt x="5073" y="3946"/>
                    <a:pt x="5073" y="4144"/>
                  </a:cubicBezTo>
                  <a:cubicBezTo>
                    <a:pt x="5073" y="4446"/>
                    <a:pt x="5120" y="4747"/>
                    <a:pt x="5194" y="5025"/>
                  </a:cubicBezTo>
                  <a:cubicBezTo>
                    <a:pt x="5223" y="5127"/>
                    <a:pt x="5237" y="5223"/>
                    <a:pt x="5266" y="5301"/>
                  </a:cubicBezTo>
                  <a:cubicBezTo>
                    <a:pt x="5298" y="5452"/>
                    <a:pt x="5340" y="5578"/>
                    <a:pt x="5372" y="5699"/>
                  </a:cubicBezTo>
                  <a:cubicBezTo>
                    <a:pt x="5429" y="5904"/>
                    <a:pt x="5490" y="6079"/>
                    <a:pt x="5533" y="6278"/>
                  </a:cubicBezTo>
                  <a:cubicBezTo>
                    <a:pt x="5565" y="6356"/>
                    <a:pt x="5593" y="6452"/>
                    <a:pt x="5621" y="6531"/>
                  </a:cubicBezTo>
                  <a:cubicBezTo>
                    <a:pt x="5711" y="6729"/>
                    <a:pt x="5800" y="6958"/>
                    <a:pt x="5907" y="7157"/>
                  </a:cubicBezTo>
                  <a:cubicBezTo>
                    <a:pt x="6010" y="7332"/>
                    <a:pt x="6099" y="7560"/>
                    <a:pt x="6188" y="7759"/>
                  </a:cubicBezTo>
                  <a:cubicBezTo>
                    <a:pt x="6245" y="7886"/>
                    <a:pt x="6291" y="7989"/>
                    <a:pt x="6351" y="8109"/>
                  </a:cubicBezTo>
                  <a:cubicBezTo>
                    <a:pt x="6469" y="8314"/>
                    <a:pt x="6586" y="8513"/>
                    <a:pt x="6708" y="8712"/>
                  </a:cubicBezTo>
                  <a:cubicBezTo>
                    <a:pt x="6722" y="8741"/>
                    <a:pt x="6750" y="8814"/>
                    <a:pt x="6779" y="8838"/>
                  </a:cubicBezTo>
                  <a:cubicBezTo>
                    <a:pt x="6928" y="9091"/>
                    <a:pt x="7078" y="9314"/>
                    <a:pt x="7224" y="9543"/>
                  </a:cubicBezTo>
                  <a:cubicBezTo>
                    <a:pt x="7299" y="9669"/>
                    <a:pt x="7359" y="9796"/>
                    <a:pt x="7434" y="9916"/>
                  </a:cubicBezTo>
                  <a:cubicBezTo>
                    <a:pt x="7476" y="9994"/>
                    <a:pt x="7523" y="10043"/>
                    <a:pt x="7566" y="10097"/>
                  </a:cubicBezTo>
                  <a:cubicBezTo>
                    <a:pt x="7669" y="10218"/>
                    <a:pt x="7758" y="10344"/>
                    <a:pt x="7833" y="10495"/>
                  </a:cubicBezTo>
                  <a:cubicBezTo>
                    <a:pt x="7865" y="10549"/>
                    <a:pt x="7907" y="10597"/>
                    <a:pt x="7936" y="10645"/>
                  </a:cubicBezTo>
                  <a:cubicBezTo>
                    <a:pt x="8025" y="10772"/>
                    <a:pt x="8132" y="10875"/>
                    <a:pt x="8220" y="11001"/>
                  </a:cubicBezTo>
                  <a:cubicBezTo>
                    <a:pt x="8203" y="11073"/>
                    <a:pt x="8263" y="11151"/>
                    <a:pt x="8203" y="11224"/>
                  </a:cubicBezTo>
                  <a:cubicBezTo>
                    <a:pt x="8160" y="11151"/>
                    <a:pt x="8114" y="11049"/>
                    <a:pt x="8071" y="10971"/>
                  </a:cubicBezTo>
                  <a:cubicBezTo>
                    <a:pt x="8043" y="10922"/>
                    <a:pt x="8010" y="10898"/>
                    <a:pt x="7968" y="10850"/>
                  </a:cubicBezTo>
                  <a:cubicBezTo>
                    <a:pt x="7893" y="10748"/>
                    <a:pt x="7833" y="10645"/>
                    <a:pt x="7758" y="10549"/>
                  </a:cubicBezTo>
                  <a:cubicBezTo>
                    <a:pt x="7729" y="10495"/>
                    <a:pt x="7686" y="10446"/>
                    <a:pt x="7654" y="10423"/>
                  </a:cubicBezTo>
                  <a:cubicBezTo>
                    <a:pt x="7612" y="10344"/>
                    <a:pt x="7566" y="10296"/>
                    <a:pt x="7523" y="10218"/>
                  </a:cubicBezTo>
                  <a:cubicBezTo>
                    <a:pt x="7402" y="10043"/>
                    <a:pt x="7299" y="9893"/>
                    <a:pt x="7210" y="9694"/>
                  </a:cubicBezTo>
                  <a:cubicBezTo>
                    <a:pt x="7167" y="9591"/>
                    <a:pt x="7092" y="9543"/>
                    <a:pt x="7046" y="9441"/>
                  </a:cubicBezTo>
                  <a:cubicBezTo>
                    <a:pt x="6900" y="9242"/>
                    <a:pt x="6765" y="9043"/>
                    <a:pt x="6647" y="8790"/>
                  </a:cubicBezTo>
                  <a:lnTo>
                    <a:pt x="6512" y="8561"/>
                  </a:lnTo>
                  <a:cubicBezTo>
                    <a:pt x="6423" y="8410"/>
                    <a:pt x="6334" y="8260"/>
                    <a:pt x="6245" y="8085"/>
                  </a:cubicBezTo>
                  <a:cubicBezTo>
                    <a:pt x="6156" y="7934"/>
                    <a:pt x="6085" y="7784"/>
                    <a:pt x="6010" y="7609"/>
                  </a:cubicBezTo>
                  <a:cubicBezTo>
                    <a:pt x="5978" y="7537"/>
                    <a:pt x="5949" y="7459"/>
                    <a:pt x="5907" y="7386"/>
                  </a:cubicBezTo>
                  <a:cubicBezTo>
                    <a:pt x="5800" y="7133"/>
                    <a:pt x="5696" y="6904"/>
                    <a:pt x="5579" y="6657"/>
                  </a:cubicBezTo>
                  <a:cubicBezTo>
                    <a:pt x="5551" y="6578"/>
                    <a:pt x="5504" y="6482"/>
                    <a:pt x="5476" y="6380"/>
                  </a:cubicBezTo>
                  <a:cubicBezTo>
                    <a:pt x="5429" y="6229"/>
                    <a:pt x="5401" y="6079"/>
                    <a:pt x="5354" y="5952"/>
                  </a:cubicBezTo>
                  <a:cubicBezTo>
                    <a:pt x="5312" y="5826"/>
                    <a:pt x="5284" y="5729"/>
                    <a:pt x="5251" y="5627"/>
                  </a:cubicBezTo>
                  <a:cubicBezTo>
                    <a:pt x="5209" y="5476"/>
                    <a:pt x="5177" y="5350"/>
                    <a:pt x="5148" y="5199"/>
                  </a:cubicBezTo>
                  <a:cubicBezTo>
                    <a:pt x="5120" y="5072"/>
                    <a:pt x="5087" y="4946"/>
                    <a:pt x="5059" y="4826"/>
                  </a:cubicBezTo>
                  <a:cubicBezTo>
                    <a:pt x="5030" y="4621"/>
                    <a:pt x="4970" y="4422"/>
                    <a:pt x="4984" y="4223"/>
                  </a:cubicBezTo>
                  <a:cubicBezTo>
                    <a:pt x="4984" y="4144"/>
                    <a:pt x="4999" y="4072"/>
                    <a:pt x="4999" y="3970"/>
                  </a:cubicBezTo>
                  <a:cubicBezTo>
                    <a:pt x="4999" y="3892"/>
                    <a:pt x="4984" y="3795"/>
                    <a:pt x="4984" y="3717"/>
                  </a:cubicBezTo>
                  <a:cubicBezTo>
                    <a:pt x="4999" y="3542"/>
                    <a:pt x="4984" y="3392"/>
                    <a:pt x="4984" y="3217"/>
                  </a:cubicBezTo>
                  <a:cubicBezTo>
                    <a:pt x="4984" y="3066"/>
                    <a:pt x="5017" y="2891"/>
                    <a:pt x="5045" y="2765"/>
                  </a:cubicBezTo>
                  <a:cubicBezTo>
                    <a:pt x="5073" y="2663"/>
                    <a:pt x="5087" y="2566"/>
                    <a:pt x="5120" y="2464"/>
                  </a:cubicBezTo>
                  <a:cubicBezTo>
                    <a:pt x="5162" y="2338"/>
                    <a:pt x="5209" y="2187"/>
                    <a:pt x="5251" y="2060"/>
                  </a:cubicBezTo>
                  <a:cubicBezTo>
                    <a:pt x="5266" y="2036"/>
                    <a:pt x="5266" y="2036"/>
                    <a:pt x="5284" y="2012"/>
                  </a:cubicBezTo>
                  <a:cubicBezTo>
                    <a:pt x="5340" y="1964"/>
                    <a:pt x="5415" y="1886"/>
                    <a:pt x="5476" y="1813"/>
                  </a:cubicBezTo>
                  <a:cubicBezTo>
                    <a:pt x="5504" y="1813"/>
                    <a:pt x="5551" y="1783"/>
                    <a:pt x="5579" y="1783"/>
                  </a:cubicBezTo>
                  <a:close/>
                  <a:moveTo>
                    <a:pt x="9078" y="10850"/>
                  </a:moveTo>
                  <a:cubicBezTo>
                    <a:pt x="9153" y="10898"/>
                    <a:pt x="9168" y="11073"/>
                    <a:pt x="9139" y="11374"/>
                  </a:cubicBezTo>
                  <a:cubicBezTo>
                    <a:pt x="9093" y="11200"/>
                    <a:pt x="9065" y="11049"/>
                    <a:pt x="9078" y="10850"/>
                  </a:cubicBezTo>
                  <a:close/>
                  <a:moveTo>
                    <a:pt x="8441" y="11374"/>
                  </a:moveTo>
                  <a:cubicBezTo>
                    <a:pt x="8591" y="11525"/>
                    <a:pt x="8634" y="11627"/>
                    <a:pt x="8591" y="11724"/>
                  </a:cubicBezTo>
                  <a:cubicBezTo>
                    <a:pt x="8544" y="11627"/>
                    <a:pt x="8456" y="11573"/>
                    <a:pt x="8441" y="11374"/>
                  </a:cubicBezTo>
                  <a:close/>
                  <a:moveTo>
                    <a:pt x="9317" y="11175"/>
                  </a:moveTo>
                  <a:cubicBezTo>
                    <a:pt x="9467" y="11248"/>
                    <a:pt x="9556" y="11477"/>
                    <a:pt x="9538" y="11699"/>
                  </a:cubicBezTo>
                  <a:cubicBezTo>
                    <a:pt x="9524" y="11724"/>
                    <a:pt x="9509" y="11724"/>
                    <a:pt x="9495" y="11754"/>
                  </a:cubicBezTo>
                  <a:cubicBezTo>
                    <a:pt x="9467" y="11724"/>
                    <a:pt x="9435" y="11699"/>
                    <a:pt x="9392" y="11699"/>
                  </a:cubicBezTo>
                  <a:cubicBezTo>
                    <a:pt x="9360" y="11525"/>
                    <a:pt x="9317" y="11374"/>
                    <a:pt x="9317" y="11175"/>
                  </a:cubicBezTo>
                  <a:close/>
                  <a:moveTo>
                    <a:pt x="8797" y="11200"/>
                  </a:moveTo>
                  <a:cubicBezTo>
                    <a:pt x="8947" y="11350"/>
                    <a:pt x="9036" y="11501"/>
                    <a:pt x="8990" y="11802"/>
                  </a:cubicBezTo>
                  <a:cubicBezTo>
                    <a:pt x="8858" y="11724"/>
                    <a:pt x="8783" y="11525"/>
                    <a:pt x="8797" y="11200"/>
                  </a:cubicBezTo>
                  <a:close/>
                  <a:moveTo>
                    <a:pt x="5565" y="1235"/>
                  </a:moveTo>
                  <a:cubicBezTo>
                    <a:pt x="5639" y="1235"/>
                    <a:pt x="5728" y="1235"/>
                    <a:pt x="5818" y="1259"/>
                  </a:cubicBezTo>
                  <a:cubicBezTo>
                    <a:pt x="5889" y="1283"/>
                    <a:pt x="5963" y="1331"/>
                    <a:pt x="6052" y="1385"/>
                  </a:cubicBezTo>
                  <a:cubicBezTo>
                    <a:pt x="6067" y="1385"/>
                    <a:pt x="6099" y="1410"/>
                    <a:pt x="6127" y="1410"/>
                  </a:cubicBezTo>
                  <a:cubicBezTo>
                    <a:pt x="6142" y="1434"/>
                    <a:pt x="6174" y="1434"/>
                    <a:pt x="6188" y="1434"/>
                  </a:cubicBezTo>
                  <a:cubicBezTo>
                    <a:pt x="6305" y="1560"/>
                    <a:pt x="6423" y="1663"/>
                    <a:pt x="6544" y="1783"/>
                  </a:cubicBezTo>
                  <a:cubicBezTo>
                    <a:pt x="6601" y="1862"/>
                    <a:pt x="6661" y="1934"/>
                    <a:pt x="6722" y="2012"/>
                  </a:cubicBezTo>
                  <a:cubicBezTo>
                    <a:pt x="6736" y="2060"/>
                    <a:pt x="6765" y="2115"/>
                    <a:pt x="6796" y="2139"/>
                  </a:cubicBezTo>
                  <a:cubicBezTo>
                    <a:pt x="6928" y="2187"/>
                    <a:pt x="6989" y="2385"/>
                    <a:pt x="7092" y="2512"/>
                  </a:cubicBezTo>
                  <a:cubicBezTo>
                    <a:pt x="7167" y="2614"/>
                    <a:pt x="7242" y="2765"/>
                    <a:pt x="7313" y="2868"/>
                  </a:cubicBezTo>
                  <a:cubicBezTo>
                    <a:pt x="7387" y="3018"/>
                    <a:pt x="7476" y="3139"/>
                    <a:pt x="7551" y="3289"/>
                  </a:cubicBezTo>
                  <a:cubicBezTo>
                    <a:pt x="7580" y="3343"/>
                    <a:pt x="7612" y="3416"/>
                    <a:pt x="7640" y="3494"/>
                  </a:cubicBezTo>
                  <a:cubicBezTo>
                    <a:pt x="7758" y="3741"/>
                    <a:pt x="7893" y="3970"/>
                    <a:pt x="7996" y="4247"/>
                  </a:cubicBezTo>
                  <a:cubicBezTo>
                    <a:pt x="8100" y="4470"/>
                    <a:pt x="8203" y="4675"/>
                    <a:pt x="8277" y="4922"/>
                  </a:cubicBezTo>
                  <a:cubicBezTo>
                    <a:pt x="8310" y="4976"/>
                    <a:pt x="8310" y="5025"/>
                    <a:pt x="8338" y="5072"/>
                  </a:cubicBezTo>
                  <a:cubicBezTo>
                    <a:pt x="8367" y="5175"/>
                    <a:pt x="8399" y="5278"/>
                    <a:pt x="8441" y="5374"/>
                  </a:cubicBezTo>
                  <a:cubicBezTo>
                    <a:pt x="8502" y="5603"/>
                    <a:pt x="8577" y="5850"/>
                    <a:pt x="8648" y="6079"/>
                  </a:cubicBezTo>
                  <a:cubicBezTo>
                    <a:pt x="8680" y="6181"/>
                    <a:pt x="8708" y="6278"/>
                    <a:pt x="8737" y="6380"/>
                  </a:cubicBezTo>
                  <a:cubicBezTo>
                    <a:pt x="8783" y="6555"/>
                    <a:pt x="8826" y="6729"/>
                    <a:pt x="8872" y="6904"/>
                  </a:cubicBezTo>
                  <a:cubicBezTo>
                    <a:pt x="8915" y="7085"/>
                    <a:pt x="8947" y="7260"/>
                    <a:pt x="8990" y="7434"/>
                  </a:cubicBezTo>
                  <a:cubicBezTo>
                    <a:pt x="9036" y="7609"/>
                    <a:pt x="9065" y="7808"/>
                    <a:pt x="9093" y="8012"/>
                  </a:cubicBezTo>
                  <a:cubicBezTo>
                    <a:pt x="9093" y="8085"/>
                    <a:pt x="9125" y="8163"/>
                    <a:pt x="9139" y="8211"/>
                  </a:cubicBezTo>
                  <a:cubicBezTo>
                    <a:pt x="9153" y="8260"/>
                    <a:pt x="9153" y="8290"/>
                    <a:pt x="9168" y="8338"/>
                  </a:cubicBezTo>
                  <a:cubicBezTo>
                    <a:pt x="9214" y="8615"/>
                    <a:pt x="9257" y="8916"/>
                    <a:pt x="9303" y="9218"/>
                  </a:cubicBezTo>
                  <a:cubicBezTo>
                    <a:pt x="9317" y="9368"/>
                    <a:pt x="9317" y="9495"/>
                    <a:pt x="9332" y="9615"/>
                  </a:cubicBezTo>
                  <a:cubicBezTo>
                    <a:pt x="9378" y="9916"/>
                    <a:pt x="9406" y="10218"/>
                    <a:pt x="9449" y="10495"/>
                  </a:cubicBezTo>
                  <a:cubicBezTo>
                    <a:pt x="9467" y="10621"/>
                    <a:pt x="9481" y="10724"/>
                    <a:pt x="9481" y="10820"/>
                  </a:cubicBezTo>
                  <a:cubicBezTo>
                    <a:pt x="9495" y="10875"/>
                    <a:pt x="9481" y="10898"/>
                    <a:pt x="9449" y="10947"/>
                  </a:cubicBezTo>
                  <a:cubicBezTo>
                    <a:pt x="9392" y="10922"/>
                    <a:pt x="9346" y="10820"/>
                    <a:pt x="9303" y="10748"/>
                  </a:cubicBezTo>
                  <a:cubicBezTo>
                    <a:pt x="9303" y="10724"/>
                    <a:pt x="9289" y="10699"/>
                    <a:pt x="9289" y="10669"/>
                  </a:cubicBezTo>
                  <a:cubicBezTo>
                    <a:pt x="9257" y="10495"/>
                    <a:pt x="9242" y="10344"/>
                    <a:pt x="9214" y="10169"/>
                  </a:cubicBezTo>
                  <a:cubicBezTo>
                    <a:pt x="9214" y="10067"/>
                    <a:pt x="9200" y="9971"/>
                    <a:pt x="9200" y="9868"/>
                  </a:cubicBezTo>
                  <a:cubicBezTo>
                    <a:pt x="9182" y="9868"/>
                    <a:pt x="9200" y="9844"/>
                    <a:pt x="9182" y="9820"/>
                  </a:cubicBezTo>
                  <a:cubicBezTo>
                    <a:pt x="9125" y="9543"/>
                    <a:pt x="9125" y="9218"/>
                    <a:pt x="9065" y="8940"/>
                  </a:cubicBezTo>
                  <a:cubicBezTo>
                    <a:pt x="9022" y="8712"/>
                    <a:pt x="9004" y="8488"/>
                    <a:pt x="8961" y="8260"/>
                  </a:cubicBezTo>
                  <a:cubicBezTo>
                    <a:pt x="8947" y="8163"/>
                    <a:pt x="8901" y="8061"/>
                    <a:pt x="8872" y="7910"/>
                  </a:cubicBezTo>
                  <a:cubicBezTo>
                    <a:pt x="8858" y="7735"/>
                    <a:pt x="8826" y="7537"/>
                    <a:pt x="8783" y="7332"/>
                  </a:cubicBezTo>
                  <a:cubicBezTo>
                    <a:pt x="8723" y="7157"/>
                    <a:pt x="8666" y="6982"/>
                    <a:pt x="8648" y="6784"/>
                  </a:cubicBezTo>
                  <a:cubicBezTo>
                    <a:pt x="8648" y="6754"/>
                    <a:pt x="8634" y="6705"/>
                    <a:pt x="8619" y="6657"/>
                  </a:cubicBezTo>
                  <a:cubicBezTo>
                    <a:pt x="8559" y="6506"/>
                    <a:pt x="8516" y="6332"/>
                    <a:pt x="8470" y="6181"/>
                  </a:cubicBezTo>
                  <a:cubicBezTo>
                    <a:pt x="8413" y="5976"/>
                    <a:pt x="8367" y="5777"/>
                    <a:pt x="8292" y="5603"/>
                  </a:cubicBezTo>
                  <a:cubicBezTo>
                    <a:pt x="8263" y="5500"/>
                    <a:pt x="8235" y="5428"/>
                    <a:pt x="8203" y="5325"/>
                  </a:cubicBezTo>
                  <a:cubicBezTo>
                    <a:pt x="8146" y="5175"/>
                    <a:pt x="8100" y="5025"/>
                    <a:pt x="8043" y="4874"/>
                  </a:cubicBezTo>
                  <a:cubicBezTo>
                    <a:pt x="8010" y="4772"/>
                    <a:pt x="7953" y="4675"/>
                    <a:pt x="7907" y="4573"/>
                  </a:cubicBezTo>
                  <a:cubicBezTo>
                    <a:pt x="7879" y="4524"/>
                    <a:pt x="7865" y="4470"/>
                    <a:pt x="7847" y="4422"/>
                  </a:cubicBezTo>
                  <a:cubicBezTo>
                    <a:pt x="7818" y="4343"/>
                    <a:pt x="7804" y="4271"/>
                    <a:pt x="7758" y="4193"/>
                  </a:cubicBezTo>
                  <a:cubicBezTo>
                    <a:pt x="7701" y="4072"/>
                    <a:pt x="7626" y="3922"/>
                    <a:pt x="7551" y="3795"/>
                  </a:cubicBezTo>
                  <a:cubicBezTo>
                    <a:pt x="7509" y="3693"/>
                    <a:pt x="7448" y="3591"/>
                    <a:pt x="7402" y="3470"/>
                  </a:cubicBezTo>
                  <a:cubicBezTo>
                    <a:pt x="7359" y="3392"/>
                    <a:pt x="7331" y="3319"/>
                    <a:pt x="7284" y="3241"/>
                  </a:cubicBezTo>
                  <a:cubicBezTo>
                    <a:pt x="7210" y="3115"/>
                    <a:pt x="7135" y="3018"/>
                    <a:pt x="7063" y="2891"/>
                  </a:cubicBezTo>
                  <a:cubicBezTo>
                    <a:pt x="7003" y="2790"/>
                    <a:pt x="6943" y="2687"/>
                    <a:pt x="6885" y="2614"/>
                  </a:cubicBezTo>
                  <a:cubicBezTo>
                    <a:pt x="6811" y="2488"/>
                    <a:pt x="6736" y="2385"/>
                    <a:pt x="6647" y="2313"/>
                  </a:cubicBezTo>
                  <a:cubicBezTo>
                    <a:pt x="6618" y="2265"/>
                    <a:pt x="6558" y="2235"/>
                    <a:pt x="6544" y="2162"/>
                  </a:cubicBezTo>
                  <a:cubicBezTo>
                    <a:pt x="6529" y="2139"/>
                    <a:pt x="6512" y="2139"/>
                    <a:pt x="6512" y="2115"/>
                  </a:cubicBezTo>
                  <a:cubicBezTo>
                    <a:pt x="6455" y="2060"/>
                    <a:pt x="6394" y="1988"/>
                    <a:pt x="6334" y="1964"/>
                  </a:cubicBezTo>
                  <a:cubicBezTo>
                    <a:pt x="6216" y="1862"/>
                    <a:pt x="6099" y="1710"/>
                    <a:pt x="5963" y="1663"/>
                  </a:cubicBezTo>
                  <a:cubicBezTo>
                    <a:pt x="5889" y="1663"/>
                    <a:pt x="5818" y="1584"/>
                    <a:pt x="5743" y="1560"/>
                  </a:cubicBezTo>
                  <a:cubicBezTo>
                    <a:pt x="5701" y="1549"/>
                    <a:pt x="5660" y="1543"/>
                    <a:pt x="5620" y="1543"/>
                  </a:cubicBezTo>
                  <a:cubicBezTo>
                    <a:pt x="5489" y="1543"/>
                    <a:pt x="5369" y="1607"/>
                    <a:pt x="5266" y="1759"/>
                  </a:cubicBezTo>
                  <a:cubicBezTo>
                    <a:pt x="5194" y="1862"/>
                    <a:pt x="5105" y="1988"/>
                    <a:pt x="5073" y="2162"/>
                  </a:cubicBezTo>
                  <a:cubicBezTo>
                    <a:pt x="5045" y="2265"/>
                    <a:pt x="4999" y="2361"/>
                    <a:pt x="4984" y="2464"/>
                  </a:cubicBezTo>
                  <a:cubicBezTo>
                    <a:pt x="4942" y="2663"/>
                    <a:pt x="4881" y="2837"/>
                    <a:pt x="4867" y="3066"/>
                  </a:cubicBezTo>
                  <a:cubicBezTo>
                    <a:pt x="4867" y="3241"/>
                    <a:pt x="4853" y="3416"/>
                    <a:pt x="4838" y="3621"/>
                  </a:cubicBezTo>
                  <a:cubicBezTo>
                    <a:pt x="4838" y="3669"/>
                    <a:pt x="4853" y="3717"/>
                    <a:pt x="4853" y="3795"/>
                  </a:cubicBezTo>
                  <a:cubicBezTo>
                    <a:pt x="4867" y="3946"/>
                    <a:pt x="4853" y="4097"/>
                    <a:pt x="4853" y="4223"/>
                  </a:cubicBezTo>
                  <a:cubicBezTo>
                    <a:pt x="4867" y="4446"/>
                    <a:pt x="4881" y="4645"/>
                    <a:pt x="4927" y="4826"/>
                  </a:cubicBezTo>
                  <a:cubicBezTo>
                    <a:pt x="4970" y="5048"/>
                    <a:pt x="5017" y="5247"/>
                    <a:pt x="5059" y="5452"/>
                  </a:cubicBezTo>
                  <a:cubicBezTo>
                    <a:pt x="5087" y="5549"/>
                    <a:pt x="5120" y="5675"/>
                    <a:pt x="5148" y="5777"/>
                  </a:cubicBezTo>
                  <a:cubicBezTo>
                    <a:pt x="5194" y="5880"/>
                    <a:pt x="5223" y="5976"/>
                    <a:pt x="5251" y="6079"/>
                  </a:cubicBezTo>
                  <a:cubicBezTo>
                    <a:pt x="5298" y="6253"/>
                    <a:pt x="5326" y="6404"/>
                    <a:pt x="5372" y="6555"/>
                  </a:cubicBezTo>
                  <a:cubicBezTo>
                    <a:pt x="5387" y="6578"/>
                    <a:pt x="5387" y="6603"/>
                    <a:pt x="5387" y="6603"/>
                  </a:cubicBezTo>
                  <a:cubicBezTo>
                    <a:pt x="5504" y="6856"/>
                    <a:pt x="5608" y="7133"/>
                    <a:pt x="5728" y="7356"/>
                  </a:cubicBezTo>
                  <a:cubicBezTo>
                    <a:pt x="5832" y="7560"/>
                    <a:pt x="5921" y="7784"/>
                    <a:pt x="6010" y="7989"/>
                  </a:cubicBezTo>
                  <a:cubicBezTo>
                    <a:pt x="6085" y="8109"/>
                    <a:pt x="6156" y="8260"/>
                    <a:pt x="6216" y="8410"/>
                  </a:cubicBezTo>
                  <a:cubicBezTo>
                    <a:pt x="6277" y="8513"/>
                    <a:pt x="6319" y="8615"/>
                    <a:pt x="6366" y="8687"/>
                  </a:cubicBezTo>
                  <a:cubicBezTo>
                    <a:pt x="6409" y="8766"/>
                    <a:pt x="6455" y="8814"/>
                    <a:pt x="6497" y="8892"/>
                  </a:cubicBezTo>
                  <a:cubicBezTo>
                    <a:pt x="6572" y="8989"/>
                    <a:pt x="6633" y="9115"/>
                    <a:pt x="6690" y="9242"/>
                  </a:cubicBezTo>
                  <a:cubicBezTo>
                    <a:pt x="6796" y="9392"/>
                    <a:pt x="6868" y="9543"/>
                    <a:pt x="6975" y="9669"/>
                  </a:cubicBezTo>
                  <a:cubicBezTo>
                    <a:pt x="7078" y="9796"/>
                    <a:pt x="7135" y="9947"/>
                    <a:pt x="7224" y="10067"/>
                  </a:cubicBezTo>
                  <a:cubicBezTo>
                    <a:pt x="7331" y="10218"/>
                    <a:pt x="7419" y="10344"/>
                    <a:pt x="7523" y="10495"/>
                  </a:cubicBezTo>
                  <a:cubicBezTo>
                    <a:pt x="7566" y="10573"/>
                    <a:pt x="7612" y="10621"/>
                    <a:pt x="7654" y="10699"/>
                  </a:cubicBezTo>
                  <a:cubicBezTo>
                    <a:pt x="7715" y="10796"/>
                    <a:pt x="7790" y="10875"/>
                    <a:pt x="7847" y="10971"/>
                  </a:cubicBezTo>
                  <a:cubicBezTo>
                    <a:pt x="7921" y="11073"/>
                    <a:pt x="8010" y="11151"/>
                    <a:pt x="8071" y="11272"/>
                  </a:cubicBezTo>
                  <a:cubicBezTo>
                    <a:pt x="8085" y="11350"/>
                    <a:pt x="8132" y="11399"/>
                    <a:pt x="8174" y="11423"/>
                  </a:cubicBezTo>
                  <a:cubicBezTo>
                    <a:pt x="8263" y="11501"/>
                    <a:pt x="8263" y="11652"/>
                    <a:pt x="8277" y="11802"/>
                  </a:cubicBezTo>
                  <a:cubicBezTo>
                    <a:pt x="8292" y="11850"/>
                    <a:pt x="8277" y="11875"/>
                    <a:pt x="8277" y="11953"/>
                  </a:cubicBezTo>
                  <a:cubicBezTo>
                    <a:pt x="8249" y="11929"/>
                    <a:pt x="8235" y="11929"/>
                    <a:pt x="8220" y="11904"/>
                  </a:cubicBezTo>
                  <a:cubicBezTo>
                    <a:pt x="8160" y="11826"/>
                    <a:pt x="8114" y="11754"/>
                    <a:pt x="8057" y="11676"/>
                  </a:cubicBezTo>
                  <a:cubicBezTo>
                    <a:pt x="8010" y="11627"/>
                    <a:pt x="7968" y="11549"/>
                    <a:pt x="7921" y="11501"/>
                  </a:cubicBezTo>
                  <a:cubicBezTo>
                    <a:pt x="7847" y="11374"/>
                    <a:pt x="7776" y="11272"/>
                    <a:pt x="7686" y="11175"/>
                  </a:cubicBezTo>
                  <a:cubicBezTo>
                    <a:pt x="7640" y="11121"/>
                    <a:pt x="7598" y="11049"/>
                    <a:pt x="7551" y="10971"/>
                  </a:cubicBezTo>
                  <a:cubicBezTo>
                    <a:pt x="7462" y="10850"/>
                    <a:pt x="7373" y="10699"/>
                    <a:pt x="7284" y="10573"/>
                  </a:cubicBezTo>
                  <a:cubicBezTo>
                    <a:pt x="7135" y="10398"/>
                    <a:pt x="7032" y="10146"/>
                    <a:pt x="6900" y="9971"/>
                  </a:cubicBezTo>
                  <a:cubicBezTo>
                    <a:pt x="6811" y="9844"/>
                    <a:pt x="6736" y="9669"/>
                    <a:pt x="6647" y="9567"/>
                  </a:cubicBezTo>
                  <a:cubicBezTo>
                    <a:pt x="6558" y="9441"/>
                    <a:pt x="6483" y="9314"/>
                    <a:pt x="6409" y="9193"/>
                  </a:cubicBezTo>
                  <a:cubicBezTo>
                    <a:pt x="6319" y="9012"/>
                    <a:pt x="6216" y="8862"/>
                    <a:pt x="6127" y="8687"/>
                  </a:cubicBezTo>
                  <a:cubicBezTo>
                    <a:pt x="6085" y="8591"/>
                    <a:pt x="6038" y="8488"/>
                    <a:pt x="5978" y="8410"/>
                  </a:cubicBezTo>
                  <a:cubicBezTo>
                    <a:pt x="5963" y="8362"/>
                    <a:pt x="5935" y="8338"/>
                    <a:pt x="5921" y="8314"/>
                  </a:cubicBezTo>
                  <a:cubicBezTo>
                    <a:pt x="5875" y="8211"/>
                    <a:pt x="5832" y="8109"/>
                    <a:pt x="5785" y="8012"/>
                  </a:cubicBezTo>
                  <a:cubicBezTo>
                    <a:pt x="5743" y="7910"/>
                    <a:pt x="5682" y="7808"/>
                    <a:pt x="5639" y="7712"/>
                  </a:cubicBezTo>
                  <a:cubicBezTo>
                    <a:pt x="5579" y="7560"/>
                    <a:pt x="5518" y="7410"/>
                    <a:pt x="5444" y="7283"/>
                  </a:cubicBezTo>
                  <a:cubicBezTo>
                    <a:pt x="5401" y="7133"/>
                    <a:pt x="5326" y="7007"/>
                    <a:pt x="5284" y="6880"/>
                  </a:cubicBezTo>
                  <a:cubicBezTo>
                    <a:pt x="5209" y="6681"/>
                    <a:pt x="5162" y="6506"/>
                    <a:pt x="5105" y="6302"/>
                  </a:cubicBezTo>
                  <a:cubicBezTo>
                    <a:pt x="5045" y="6151"/>
                    <a:pt x="4999" y="6000"/>
                    <a:pt x="4956" y="5850"/>
                  </a:cubicBezTo>
                  <a:lnTo>
                    <a:pt x="4927" y="5802"/>
                  </a:lnTo>
                  <a:cubicBezTo>
                    <a:pt x="4895" y="5651"/>
                    <a:pt x="4867" y="5500"/>
                    <a:pt x="4838" y="5350"/>
                  </a:cubicBezTo>
                  <a:cubicBezTo>
                    <a:pt x="4806" y="5247"/>
                    <a:pt x="4792" y="5151"/>
                    <a:pt x="4763" y="5048"/>
                  </a:cubicBezTo>
                  <a:cubicBezTo>
                    <a:pt x="4732" y="4898"/>
                    <a:pt x="4703" y="4747"/>
                    <a:pt x="4703" y="4596"/>
                  </a:cubicBezTo>
                  <a:cubicBezTo>
                    <a:pt x="4689" y="4494"/>
                    <a:pt x="4675" y="4374"/>
                    <a:pt x="4660" y="4247"/>
                  </a:cubicBezTo>
                  <a:cubicBezTo>
                    <a:pt x="4660" y="4247"/>
                    <a:pt x="4643" y="4223"/>
                    <a:pt x="4660" y="4193"/>
                  </a:cubicBezTo>
                  <a:cubicBezTo>
                    <a:pt x="4703" y="4043"/>
                    <a:pt x="4660" y="3892"/>
                    <a:pt x="4660" y="3741"/>
                  </a:cubicBezTo>
                  <a:cubicBezTo>
                    <a:pt x="4675" y="3693"/>
                    <a:pt x="4675" y="3621"/>
                    <a:pt x="4675" y="3566"/>
                  </a:cubicBezTo>
                  <a:lnTo>
                    <a:pt x="4675" y="3066"/>
                  </a:lnTo>
                  <a:cubicBezTo>
                    <a:pt x="4675" y="2964"/>
                    <a:pt x="4689" y="2868"/>
                    <a:pt x="4703" y="2765"/>
                  </a:cubicBezTo>
                  <a:cubicBezTo>
                    <a:pt x="4750" y="2638"/>
                    <a:pt x="4778" y="2488"/>
                    <a:pt x="4806" y="2338"/>
                  </a:cubicBezTo>
                  <a:cubicBezTo>
                    <a:pt x="4821" y="2265"/>
                    <a:pt x="4838" y="2162"/>
                    <a:pt x="4867" y="2084"/>
                  </a:cubicBezTo>
                  <a:cubicBezTo>
                    <a:pt x="4927" y="1934"/>
                    <a:pt x="4999" y="1783"/>
                    <a:pt x="5059" y="1609"/>
                  </a:cubicBezTo>
                  <a:cubicBezTo>
                    <a:pt x="5073" y="1584"/>
                    <a:pt x="5087" y="1560"/>
                    <a:pt x="5120" y="1560"/>
                  </a:cubicBezTo>
                  <a:cubicBezTo>
                    <a:pt x="5162" y="1536"/>
                    <a:pt x="5194" y="1482"/>
                    <a:pt x="5209" y="1434"/>
                  </a:cubicBezTo>
                  <a:cubicBezTo>
                    <a:pt x="5251" y="1331"/>
                    <a:pt x="5312" y="1307"/>
                    <a:pt x="5372" y="1283"/>
                  </a:cubicBezTo>
                  <a:cubicBezTo>
                    <a:pt x="5401" y="1283"/>
                    <a:pt x="5429" y="1259"/>
                    <a:pt x="5461" y="1259"/>
                  </a:cubicBezTo>
                  <a:cubicBezTo>
                    <a:pt x="5490" y="1235"/>
                    <a:pt x="5533" y="1235"/>
                    <a:pt x="5565" y="1235"/>
                  </a:cubicBezTo>
                  <a:close/>
                  <a:moveTo>
                    <a:pt x="9153" y="11676"/>
                  </a:moveTo>
                  <a:cubicBezTo>
                    <a:pt x="9214" y="11778"/>
                    <a:pt x="9228" y="11904"/>
                    <a:pt x="9214" y="12103"/>
                  </a:cubicBezTo>
                  <a:cubicBezTo>
                    <a:pt x="9182" y="12055"/>
                    <a:pt x="9168" y="12025"/>
                    <a:pt x="9153" y="12001"/>
                  </a:cubicBezTo>
                  <a:lnTo>
                    <a:pt x="9153" y="11676"/>
                  </a:lnTo>
                  <a:close/>
                  <a:moveTo>
                    <a:pt x="8858" y="11904"/>
                  </a:moveTo>
                  <a:cubicBezTo>
                    <a:pt x="8915" y="11977"/>
                    <a:pt x="8961" y="12025"/>
                    <a:pt x="9004" y="12103"/>
                  </a:cubicBezTo>
                  <a:lnTo>
                    <a:pt x="9004" y="12254"/>
                  </a:lnTo>
                  <a:cubicBezTo>
                    <a:pt x="8933" y="12175"/>
                    <a:pt x="8858" y="12103"/>
                    <a:pt x="8858" y="11904"/>
                  </a:cubicBezTo>
                  <a:close/>
                  <a:moveTo>
                    <a:pt x="9659" y="11627"/>
                  </a:moveTo>
                  <a:cubicBezTo>
                    <a:pt x="9776" y="11754"/>
                    <a:pt x="9865" y="11904"/>
                    <a:pt x="9983" y="12025"/>
                  </a:cubicBezTo>
                  <a:cubicBezTo>
                    <a:pt x="9983" y="12151"/>
                    <a:pt x="10001" y="12254"/>
                    <a:pt x="10001" y="12327"/>
                  </a:cubicBezTo>
                  <a:cubicBezTo>
                    <a:pt x="10001" y="12356"/>
                    <a:pt x="10001" y="12356"/>
                    <a:pt x="9983" y="12356"/>
                  </a:cubicBezTo>
                  <a:cubicBezTo>
                    <a:pt x="9954" y="12327"/>
                    <a:pt x="9940" y="12278"/>
                    <a:pt x="9894" y="12230"/>
                  </a:cubicBezTo>
                  <a:cubicBezTo>
                    <a:pt x="9912" y="12278"/>
                    <a:pt x="9926" y="12327"/>
                    <a:pt x="9926" y="12356"/>
                  </a:cubicBezTo>
                  <a:cubicBezTo>
                    <a:pt x="9851" y="12327"/>
                    <a:pt x="9805" y="12278"/>
                    <a:pt x="9762" y="12175"/>
                  </a:cubicBezTo>
                  <a:lnTo>
                    <a:pt x="9776" y="12151"/>
                  </a:lnTo>
                  <a:cubicBezTo>
                    <a:pt x="9734" y="12103"/>
                    <a:pt x="9687" y="12025"/>
                    <a:pt x="9645" y="11953"/>
                  </a:cubicBezTo>
                  <a:cubicBezTo>
                    <a:pt x="9659" y="11826"/>
                    <a:pt x="9613" y="11724"/>
                    <a:pt x="9659" y="11627"/>
                  </a:cubicBezTo>
                  <a:close/>
                  <a:moveTo>
                    <a:pt x="8487" y="11929"/>
                  </a:moveTo>
                  <a:cubicBezTo>
                    <a:pt x="8577" y="11929"/>
                    <a:pt x="8605" y="12025"/>
                    <a:pt x="8634" y="12103"/>
                  </a:cubicBezTo>
                  <a:cubicBezTo>
                    <a:pt x="8591" y="12230"/>
                    <a:pt x="8634" y="12327"/>
                    <a:pt x="8648" y="12453"/>
                  </a:cubicBezTo>
                  <a:lnTo>
                    <a:pt x="8634" y="12453"/>
                  </a:lnTo>
                  <a:cubicBezTo>
                    <a:pt x="8605" y="12405"/>
                    <a:pt x="8559" y="12381"/>
                    <a:pt x="8516" y="12302"/>
                  </a:cubicBezTo>
                  <a:cubicBezTo>
                    <a:pt x="8516" y="12206"/>
                    <a:pt x="8502" y="12079"/>
                    <a:pt x="8487" y="11929"/>
                  </a:cubicBezTo>
                  <a:close/>
                  <a:moveTo>
                    <a:pt x="9392" y="12001"/>
                  </a:moveTo>
                  <a:cubicBezTo>
                    <a:pt x="9435" y="12055"/>
                    <a:pt x="9495" y="12025"/>
                    <a:pt x="9524" y="12128"/>
                  </a:cubicBezTo>
                  <a:lnTo>
                    <a:pt x="9509" y="12151"/>
                  </a:lnTo>
                  <a:cubicBezTo>
                    <a:pt x="9570" y="12254"/>
                    <a:pt x="9570" y="12405"/>
                    <a:pt x="9584" y="12555"/>
                  </a:cubicBezTo>
                  <a:lnTo>
                    <a:pt x="9524" y="12555"/>
                  </a:lnTo>
                  <a:cubicBezTo>
                    <a:pt x="9481" y="12477"/>
                    <a:pt x="9435" y="12428"/>
                    <a:pt x="9392" y="12356"/>
                  </a:cubicBezTo>
                  <a:cubicBezTo>
                    <a:pt x="9378" y="12327"/>
                    <a:pt x="9378" y="12254"/>
                    <a:pt x="9378" y="12206"/>
                  </a:cubicBezTo>
                  <a:cubicBezTo>
                    <a:pt x="9378" y="12151"/>
                    <a:pt x="9392" y="12079"/>
                    <a:pt x="9392" y="12001"/>
                  </a:cubicBezTo>
                  <a:close/>
                  <a:moveTo>
                    <a:pt x="10132" y="12206"/>
                  </a:moveTo>
                  <a:cubicBezTo>
                    <a:pt x="10207" y="12278"/>
                    <a:pt x="10193" y="12381"/>
                    <a:pt x="10222" y="12477"/>
                  </a:cubicBezTo>
                  <a:cubicBezTo>
                    <a:pt x="10207" y="12507"/>
                    <a:pt x="10207" y="12531"/>
                    <a:pt x="10193" y="12555"/>
                  </a:cubicBezTo>
                  <a:cubicBezTo>
                    <a:pt x="10147" y="12555"/>
                    <a:pt x="10118" y="12356"/>
                    <a:pt x="10132" y="12206"/>
                  </a:cubicBezTo>
                  <a:close/>
                  <a:moveTo>
                    <a:pt x="9168" y="12356"/>
                  </a:moveTo>
                  <a:cubicBezTo>
                    <a:pt x="9228" y="12381"/>
                    <a:pt x="9242" y="12428"/>
                    <a:pt x="9228" y="12579"/>
                  </a:cubicBezTo>
                  <a:cubicBezTo>
                    <a:pt x="9214" y="12531"/>
                    <a:pt x="9200" y="12507"/>
                    <a:pt x="9168" y="12453"/>
                  </a:cubicBezTo>
                  <a:lnTo>
                    <a:pt x="9168" y="12356"/>
                  </a:lnTo>
                  <a:close/>
                  <a:moveTo>
                    <a:pt x="8886" y="12381"/>
                  </a:moveTo>
                  <a:cubicBezTo>
                    <a:pt x="8933" y="12428"/>
                    <a:pt x="8975" y="12507"/>
                    <a:pt x="9004" y="12579"/>
                  </a:cubicBezTo>
                  <a:cubicBezTo>
                    <a:pt x="9022" y="12579"/>
                    <a:pt x="9022" y="12603"/>
                    <a:pt x="9022" y="12603"/>
                  </a:cubicBezTo>
                  <a:cubicBezTo>
                    <a:pt x="9036" y="12730"/>
                    <a:pt x="9036" y="12832"/>
                    <a:pt x="9050" y="12983"/>
                  </a:cubicBezTo>
                  <a:cubicBezTo>
                    <a:pt x="8947" y="12905"/>
                    <a:pt x="8872" y="12857"/>
                    <a:pt x="8872" y="12681"/>
                  </a:cubicBezTo>
                  <a:lnTo>
                    <a:pt x="8872" y="12381"/>
                  </a:lnTo>
                  <a:close/>
                  <a:moveTo>
                    <a:pt x="9392" y="12627"/>
                  </a:moveTo>
                  <a:cubicBezTo>
                    <a:pt x="9467" y="12681"/>
                    <a:pt x="9509" y="12754"/>
                    <a:pt x="9556" y="12832"/>
                  </a:cubicBezTo>
                  <a:cubicBezTo>
                    <a:pt x="9584" y="12857"/>
                    <a:pt x="9570" y="12929"/>
                    <a:pt x="9584" y="12983"/>
                  </a:cubicBezTo>
                  <a:cubicBezTo>
                    <a:pt x="9570" y="12983"/>
                    <a:pt x="9570" y="12983"/>
                    <a:pt x="9570" y="13007"/>
                  </a:cubicBezTo>
                  <a:cubicBezTo>
                    <a:pt x="9509" y="12929"/>
                    <a:pt x="9449" y="12857"/>
                    <a:pt x="9392" y="12778"/>
                  </a:cubicBezTo>
                  <a:lnTo>
                    <a:pt x="9392" y="12627"/>
                  </a:lnTo>
                  <a:close/>
                  <a:moveTo>
                    <a:pt x="9673" y="12405"/>
                  </a:moveTo>
                  <a:cubicBezTo>
                    <a:pt x="9757" y="12405"/>
                    <a:pt x="9787" y="12558"/>
                    <a:pt x="9863" y="12558"/>
                  </a:cubicBezTo>
                  <a:cubicBezTo>
                    <a:pt x="9869" y="12558"/>
                    <a:pt x="9874" y="12556"/>
                    <a:pt x="9880" y="12555"/>
                  </a:cubicBezTo>
                  <a:cubicBezTo>
                    <a:pt x="9912" y="12627"/>
                    <a:pt x="9954" y="12681"/>
                    <a:pt x="10015" y="12778"/>
                  </a:cubicBezTo>
                  <a:cubicBezTo>
                    <a:pt x="10015" y="12857"/>
                    <a:pt x="10015" y="12959"/>
                    <a:pt x="10029" y="13079"/>
                  </a:cubicBezTo>
                  <a:cubicBezTo>
                    <a:pt x="9894" y="12959"/>
                    <a:pt x="9791" y="12857"/>
                    <a:pt x="9687" y="12754"/>
                  </a:cubicBezTo>
                  <a:cubicBezTo>
                    <a:pt x="9673" y="12681"/>
                    <a:pt x="9659" y="12603"/>
                    <a:pt x="9659" y="12555"/>
                  </a:cubicBezTo>
                  <a:cubicBezTo>
                    <a:pt x="9659" y="12507"/>
                    <a:pt x="9659" y="12453"/>
                    <a:pt x="9673" y="12405"/>
                  </a:cubicBezTo>
                  <a:close/>
                  <a:moveTo>
                    <a:pt x="9197" y="12803"/>
                  </a:moveTo>
                  <a:cubicBezTo>
                    <a:pt x="9210" y="12803"/>
                    <a:pt x="9219" y="12826"/>
                    <a:pt x="9228" y="12857"/>
                  </a:cubicBezTo>
                  <a:cubicBezTo>
                    <a:pt x="9257" y="12983"/>
                    <a:pt x="9228" y="13110"/>
                    <a:pt x="9242" y="13230"/>
                  </a:cubicBezTo>
                  <a:cubicBezTo>
                    <a:pt x="9139" y="13133"/>
                    <a:pt x="9168" y="12983"/>
                    <a:pt x="9168" y="12832"/>
                  </a:cubicBezTo>
                  <a:cubicBezTo>
                    <a:pt x="9180" y="12812"/>
                    <a:pt x="9189" y="12803"/>
                    <a:pt x="9197" y="12803"/>
                  </a:cubicBezTo>
                  <a:close/>
                  <a:moveTo>
                    <a:pt x="11571" y="12959"/>
                  </a:moveTo>
                  <a:cubicBezTo>
                    <a:pt x="11542" y="13079"/>
                    <a:pt x="11482" y="13158"/>
                    <a:pt x="11425" y="13230"/>
                  </a:cubicBezTo>
                  <a:cubicBezTo>
                    <a:pt x="11407" y="13079"/>
                    <a:pt x="11407" y="13055"/>
                    <a:pt x="11467" y="12959"/>
                  </a:cubicBezTo>
                  <a:close/>
                  <a:moveTo>
                    <a:pt x="10339" y="12477"/>
                  </a:moveTo>
                  <a:cubicBezTo>
                    <a:pt x="10385" y="12507"/>
                    <a:pt x="10399" y="12507"/>
                    <a:pt x="10414" y="12531"/>
                  </a:cubicBezTo>
                  <a:cubicBezTo>
                    <a:pt x="10535" y="12681"/>
                    <a:pt x="10666" y="12754"/>
                    <a:pt x="10802" y="12832"/>
                  </a:cubicBezTo>
                  <a:cubicBezTo>
                    <a:pt x="10905" y="12880"/>
                    <a:pt x="11023" y="12929"/>
                    <a:pt x="11140" y="12929"/>
                  </a:cubicBezTo>
                  <a:lnTo>
                    <a:pt x="11200" y="12929"/>
                  </a:lnTo>
                  <a:cubicBezTo>
                    <a:pt x="11261" y="13055"/>
                    <a:pt x="11172" y="13158"/>
                    <a:pt x="11215" y="13260"/>
                  </a:cubicBezTo>
                  <a:lnTo>
                    <a:pt x="11111" y="13260"/>
                  </a:lnTo>
                  <a:cubicBezTo>
                    <a:pt x="11126" y="13230"/>
                    <a:pt x="11140" y="13206"/>
                    <a:pt x="11140" y="13182"/>
                  </a:cubicBezTo>
                  <a:cubicBezTo>
                    <a:pt x="11131" y="13176"/>
                    <a:pt x="11122" y="13173"/>
                    <a:pt x="11113" y="13173"/>
                  </a:cubicBezTo>
                  <a:cubicBezTo>
                    <a:pt x="11070" y="13173"/>
                    <a:pt x="11025" y="13228"/>
                    <a:pt x="10976" y="13228"/>
                  </a:cubicBezTo>
                  <a:cubicBezTo>
                    <a:pt x="10953" y="13228"/>
                    <a:pt x="10930" y="13217"/>
                    <a:pt x="10905" y="13182"/>
                  </a:cubicBezTo>
                  <a:lnTo>
                    <a:pt x="10905" y="13110"/>
                  </a:lnTo>
                  <a:cubicBezTo>
                    <a:pt x="10816" y="13079"/>
                    <a:pt x="10727" y="13031"/>
                    <a:pt x="10638" y="12983"/>
                  </a:cubicBezTo>
                  <a:cubicBezTo>
                    <a:pt x="10624" y="13007"/>
                    <a:pt x="10606" y="13031"/>
                    <a:pt x="10577" y="13055"/>
                  </a:cubicBezTo>
                  <a:cubicBezTo>
                    <a:pt x="10549" y="13031"/>
                    <a:pt x="10517" y="13007"/>
                    <a:pt x="10489" y="12983"/>
                  </a:cubicBezTo>
                  <a:cubicBezTo>
                    <a:pt x="10474" y="12959"/>
                    <a:pt x="10503" y="12880"/>
                    <a:pt x="10446" y="12857"/>
                  </a:cubicBezTo>
                  <a:lnTo>
                    <a:pt x="10446" y="12929"/>
                  </a:lnTo>
                  <a:cubicBezTo>
                    <a:pt x="10414" y="12905"/>
                    <a:pt x="10399" y="12880"/>
                    <a:pt x="10385" y="12880"/>
                  </a:cubicBezTo>
                  <a:cubicBezTo>
                    <a:pt x="10371" y="12730"/>
                    <a:pt x="10357" y="12627"/>
                    <a:pt x="10339" y="12477"/>
                  </a:cubicBezTo>
                  <a:close/>
                  <a:moveTo>
                    <a:pt x="10147" y="12929"/>
                  </a:moveTo>
                  <a:cubicBezTo>
                    <a:pt x="10250" y="13007"/>
                    <a:pt x="10193" y="13158"/>
                    <a:pt x="10222" y="13230"/>
                  </a:cubicBezTo>
                  <a:cubicBezTo>
                    <a:pt x="10202" y="13254"/>
                    <a:pt x="10185" y="13268"/>
                    <a:pt x="10172" y="13268"/>
                  </a:cubicBezTo>
                  <a:cubicBezTo>
                    <a:pt x="10156" y="13268"/>
                    <a:pt x="10147" y="13249"/>
                    <a:pt x="10147" y="13206"/>
                  </a:cubicBezTo>
                  <a:lnTo>
                    <a:pt x="10147" y="12929"/>
                  </a:lnTo>
                  <a:close/>
                  <a:moveTo>
                    <a:pt x="5668" y="204"/>
                  </a:moveTo>
                  <a:cubicBezTo>
                    <a:pt x="5728" y="204"/>
                    <a:pt x="5785" y="229"/>
                    <a:pt x="5846" y="229"/>
                  </a:cubicBezTo>
                  <a:cubicBezTo>
                    <a:pt x="5875" y="229"/>
                    <a:pt x="5904" y="239"/>
                    <a:pt x="5934" y="239"/>
                  </a:cubicBezTo>
                  <a:cubicBezTo>
                    <a:pt x="5949" y="239"/>
                    <a:pt x="5963" y="237"/>
                    <a:pt x="5978" y="229"/>
                  </a:cubicBezTo>
                  <a:cubicBezTo>
                    <a:pt x="6010" y="229"/>
                    <a:pt x="6052" y="253"/>
                    <a:pt x="6085" y="307"/>
                  </a:cubicBezTo>
                  <a:cubicBezTo>
                    <a:pt x="6174" y="379"/>
                    <a:pt x="6262" y="428"/>
                    <a:pt x="6366" y="428"/>
                  </a:cubicBezTo>
                  <a:cubicBezTo>
                    <a:pt x="6394" y="428"/>
                    <a:pt x="6441" y="482"/>
                    <a:pt x="6455" y="506"/>
                  </a:cubicBezTo>
                  <a:cubicBezTo>
                    <a:pt x="6544" y="656"/>
                    <a:pt x="6647" y="729"/>
                    <a:pt x="6765" y="831"/>
                  </a:cubicBezTo>
                  <a:cubicBezTo>
                    <a:pt x="6853" y="909"/>
                    <a:pt x="6943" y="982"/>
                    <a:pt x="7017" y="1108"/>
                  </a:cubicBezTo>
                  <a:cubicBezTo>
                    <a:pt x="7063" y="1180"/>
                    <a:pt x="7120" y="1235"/>
                    <a:pt x="7181" y="1307"/>
                  </a:cubicBezTo>
                  <a:cubicBezTo>
                    <a:pt x="7242" y="1385"/>
                    <a:pt x="7313" y="1434"/>
                    <a:pt x="7359" y="1560"/>
                  </a:cubicBezTo>
                  <a:cubicBezTo>
                    <a:pt x="7373" y="1560"/>
                    <a:pt x="7387" y="1584"/>
                    <a:pt x="7402" y="1584"/>
                  </a:cubicBezTo>
                  <a:cubicBezTo>
                    <a:pt x="7491" y="1735"/>
                    <a:pt x="7580" y="1862"/>
                    <a:pt x="7669" y="2012"/>
                  </a:cubicBezTo>
                  <a:cubicBezTo>
                    <a:pt x="7729" y="2084"/>
                    <a:pt x="7790" y="2187"/>
                    <a:pt x="7847" y="2289"/>
                  </a:cubicBezTo>
                  <a:cubicBezTo>
                    <a:pt x="7921" y="2440"/>
                    <a:pt x="7996" y="2536"/>
                    <a:pt x="8057" y="2717"/>
                  </a:cubicBezTo>
                  <a:cubicBezTo>
                    <a:pt x="8085" y="2765"/>
                    <a:pt x="8114" y="2837"/>
                    <a:pt x="8146" y="2891"/>
                  </a:cubicBezTo>
                  <a:cubicBezTo>
                    <a:pt x="8220" y="3042"/>
                    <a:pt x="8310" y="3193"/>
                    <a:pt x="8381" y="3343"/>
                  </a:cubicBezTo>
                  <a:cubicBezTo>
                    <a:pt x="8427" y="3440"/>
                    <a:pt x="8470" y="3542"/>
                    <a:pt x="8502" y="3645"/>
                  </a:cubicBezTo>
                  <a:cubicBezTo>
                    <a:pt x="8559" y="3771"/>
                    <a:pt x="8634" y="3922"/>
                    <a:pt x="8680" y="4072"/>
                  </a:cubicBezTo>
                  <a:cubicBezTo>
                    <a:pt x="8755" y="4247"/>
                    <a:pt x="8826" y="4398"/>
                    <a:pt x="8886" y="4596"/>
                  </a:cubicBezTo>
                  <a:cubicBezTo>
                    <a:pt x="8947" y="4826"/>
                    <a:pt x="9036" y="5072"/>
                    <a:pt x="9111" y="5301"/>
                  </a:cubicBezTo>
                  <a:cubicBezTo>
                    <a:pt x="9168" y="5476"/>
                    <a:pt x="9214" y="5651"/>
                    <a:pt x="9257" y="5826"/>
                  </a:cubicBezTo>
                  <a:cubicBezTo>
                    <a:pt x="9271" y="5850"/>
                    <a:pt x="9289" y="5880"/>
                    <a:pt x="9303" y="5928"/>
                  </a:cubicBezTo>
                  <a:cubicBezTo>
                    <a:pt x="9378" y="6079"/>
                    <a:pt x="9392" y="6278"/>
                    <a:pt x="9435" y="6452"/>
                  </a:cubicBezTo>
                  <a:cubicBezTo>
                    <a:pt x="9481" y="6633"/>
                    <a:pt x="9509" y="6808"/>
                    <a:pt x="9556" y="6982"/>
                  </a:cubicBezTo>
                  <a:cubicBezTo>
                    <a:pt x="9584" y="7109"/>
                    <a:pt x="9613" y="7260"/>
                    <a:pt x="9645" y="7386"/>
                  </a:cubicBezTo>
                  <a:cubicBezTo>
                    <a:pt x="9659" y="7459"/>
                    <a:pt x="9673" y="7560"/>
                    <a:pt x="9687" y="7657"/>
                  </a:cubicBezTo>
                  <a:cubicBezTo>
                    <a:pt x="9687" y="7735"/>
                    <a:pt x="9702" y="7808"/>
                    <a:pt x="9716" y="7862"/>
                  </a:cubicBezTo>
                  <a:cubicBezTo>
                    <a:pt x="9791" y="8139"/>
                    <a:pt x="9823" y="8410"/>
                    <a:pt x="9865" y="8687"/>
                  </a:cubicBezTo>
                  <a:cubicBezTo>
                    <a:pt x="9894" y="8892"/>
                    <a:pt x="9912" y="9091"/>
                    <a:pt x="9926" y="9290"/>
                  </a:cubicBezTo>
                  <a:cubicBezTo>
                    <a:pt x="9940" y="9344"/>
                    <a:pt x="9940" y="9416"/>
                    <a:pt x="9954" y="9464"/>
                  </a:cubicBezTo>
                  <a:cubicBezTo>
                    <a:pt x="9983" y="9591"/>
                    <a:pt x="9983" y="9717"/>
                    <a:pt x="10001" y="9844"/>
                  </a:cubicBezTo>
                  <a:cubicBezTo>
                    <a:pt x="10015" y="10019"/>
                    <a:pt x="10043" y="10169"/>
                    <a:pt x="10072" y="10320"/>
                  </a:cubicBezTo>
                  <a:cubicBezTo>
                    <a:pt x="10090" y="10423"/>
                    <a:pt x="10090" y="10495"/>
                    <a:pt x="10090" y="10597"/>
                  </a:cubicBezTo>
                  <a:cubicBezTo>
                    <a:pt x="10090" y="10850"/>
                    <a:pt x="10132" y="11073"/>
                    <a:pt x="10147" y="11326"/>
                  </a:cubicBezTo>
                  <a:cubicBezTo>
                    <a:pt x="10161" y="11501"/>
                    <a:pt x="10179" y="11676"/>
                    <a:pt x="10161" y="11850"/>
                  </a:cubicBezTo>
                  <a:cubicBezTo>
                    <a:pt x="10118" y="11826"/>
                    <a:pt x="10132" y="11754"/>
                    <a:pt x="10118" y="11724"/>
                  </a:cubicBezTo>
                  <a:cubicBezTo>
                    <a:pt x="10118" y="11627"/>
                    <a:pt x="10118" y="11573"/>
                    <a:pt x="10104" y="11525"/>
                  </a:cubicBezTo>
                  <a:cubicBezTo>
                    <a:pt x="10090" y="11350"/>
                    <a:pt x="10058" y="11175"/>
                    <a:pt x="10043" y="10971"/>
                  </a:cubicBezTo>
                  <a:cubicBezTo>
                    <a:pt x="10029" y="10875"/>
                    <a:pt x="10029" y="10772"/>
                    <a:pt x="10029" y="10669"/>
                  </a:cubicBezTo>
                  <a:cubicBezTo>
                    <a:pt x="10029" y="10519"/>
                    <a:pt x="10015" y="10368"/>
                    <a:pt x="9983" y="10218"/>
                  </a:cubicBezTo>
                  <a:cubicBezTo>
                    <a:pt x="9954" y="10019"/>
                    <a:pt x="9940" y="9844"/>
                    <a:pt x="9926" y="9645"/>
                  </a:cubicBezTo>
                  <a:cubicBezTo>
                    <a:pt x="9912" y="9519"/>
                    <a:pt x="9894" y="9392"/>
                    <a:pt x="9865" y="9265"/>
                  </a:cubicBezTo>
                  <a:cubicBezTo>
                    <a:pt x="9837" y="8989"/>
                    <a:pt x="9805" y="8712"/>
                    <a:pt x="9762" y="8464"/>
                  </a:cubicBezTo>
                  <a:cubicBezTo>
                    <a:pt x="9716" y="8187"/>
                    <a:pt x="9645" y="7910"/>
                    <a:pt x="9599" y="7633"/>
                  </a:cubicBezTo>
                  <a:cubicBezTo>
                    <a:pt x="9570" y="7482"/>
                    <a:pt x="9556" y="7308"/>
                    <a:pt x="9524" y="7157"/>
                  </a:cubicBezTo>
                  <a:cubicBezTo>
                    <a:pt x="9524" y="7109"/>
                    <a:pt x="9509" y="7085"/>
                    <a:pt x="9495" y="7030"/>
                  </a:cubicBezTo>
                  <a:cubicBezTo>
                    <a:pt x="9467" y="6904"/>
                    <a:pt x="9435" y="6784"/>
                    <a:pt x="9406" y="6657"/>
                  </a:cubicBezTo>
                  <a:cubicBezTo>
                    <a:pt x="9346" y="6428"/>
                    <a:pt x="9317" y="6181"/>
                    <a:pt x="9228" y="5952"/>
                  </a:cubicBezTo>
                  <a:cubicBezTo>
                    <a:pt x="9168" y="5826"/>
                    <a:pt x="9139" y="5675"/>
                    <a:pt x="9093" y="5524"/>
                  </a:cubicBezTo>
                  <a:cubicBezTo>
                    <a:pt x="9022" y="5278"/>
                    <a:pt x="8933" y="5025"/>
                    <a:pt x="8858" y="4772"/>
                  </a:cubicBezTo>
                  <a:cubicBezTo>
                    <a:pt x="8811" y="4621"/>
                    <a:pt x="8769" y="4470"/>
                    <a:pt x="8708" y="4320"/>
                  </a:cubicBezTo>
                  <a:cubicBezTo>
                    <a:pt x="8648" y="4169"/>
                    <a:pt x="8577" y="4043"/>
                    <a:pt x="8516" y="3892"/>
                  </a:cubicBezTo>
                  <a:cubicBezTo>
                    <a:pt x="8487" y="3844"/>
                    <a:pt x="8470" y="3771"/>
                    <a:pt x="8441" y="3693"/>
                  </a:cubicBezTo>
                  <a:cubicBezTo>
                    <a:pt x="8413" y="3591"/>
                    <a:pt x="8381" y="3518"/>
                    <a:pt x="8338" y="3440"/>
                  </a:cubicBezTo>
                  <a:cubicBezTo>
                    <a:pt x="8249" y="3289"/>
                    <a:pt x="8189" y="3115"/>
                    <a:pt x="8100" y="2964"/>
                  </a:cubicBezTo>
                  <a:cubicBezTo>
                    <a:pt x="8025" y="2837"/>
                    <a:pt x="7953" y="2717"/>
                    <a:pt x="7879" y="2566"/>
                  </a:cubicBezTo>
                  <a:cubicBezTo>
                    <a:pt x="7847" y="2512"/>
                    <a:pt x="7833" y="2464"/>
                    <a:pt x="7804" y="2416"/>
                  </a:cubicBezTo>
                  <a:cubicBezTo>
                    <a:pt x="7715" y="2235"/>
                    <a:pt x="7612" y="2084"/>
                    <a:pt x="7523" y="1964"/>
                  </a:cubicBezTo>
                  <a:cubicBezTo>
                    <a:pt x="7448" y="1837"/>
                    <a:pt x="7373" y="1735"/>
                    <a:pt x="7299" y="1609"/>
                  </a:cubicBezTo>
                  <a:cubicBezTo>
                    <a:pt x="7224" y="1482"/>
                    <a:pt x="7135" y="1410"/>
                    <a:pt x="7046" y="1307"/>
                  </a:cubicBezTo>
                  <a:lnTo>
                    <a:pt x="7046" y="1283"/>
                  </a:lnTo>
                  <a:cubicBezTo>
                    <a:pt x="6957" y="1180"/>
                    <a:pt x="6900" y="1084"/>
                    <a:pt x="6796" y="1030"/>
                  </a:cubicBezTo>
                  <a:cubicBezTo>
                    <a:pt x="6765" y="934"/>
                    <a:pt x="6708" y="909"/>
                    <a:pt x="6661" y="855"/>
                  </a:cubicBezTo>
                  <a:cubicBezTo>
                    <a:pt x="6601" y="831"/>
                    <a:pt x="6544" y="783"/>
                    <a:pt x="6483" y="759"/>
                  </a:cubicBezTo>
                  <a:cubicBezTo>
                    <a:pt x="6469" y="729"/>
                    <a:pt x="6455" y="705"/>
                    <a:pt x="6441" y="705"/>
                  </a:cubicBezTo>
                  <a:cubicBezTo>
                    <a:pt x="6394" y="606"/>
                    <a:pt x="6329" y="570"/>
                    <a:pt x="6254" y="570"/>
                  </a:cubicBezTo>
                  <a:cubicBezTo>
                    <a:pt x="6233" y="570"/>
                    <a:pt x="6211" y="573"/>
                    <a:pt x="6188" y="578"/>
                  </a:cubicBezTo>
                  <a:cubicBezTo>
                    <a:pt x="6127" y="506"/>
                    <a:pt x="6052" y="482"/>
                    <a:pt x="5978" y="428"/>
                  </a:cubicBezTo>
                  <a:cubicBezTo>
                    <a:pt x="5902" y="392"/>
                    <a:pt x="5819" y="370"/>
                    <a:pt x="5739" y="370"/>
                  </a:cubicBezTo>
                  <a:cubicBezTo>
                    <a:pt x="5710" y="370"/>
                    <a:pt x="5681" y="373"/>
                    <a:pt x="5654" y="379"/>
                  </a:cubicBezTo>
                  <a:lnTo>
                    <a:pt x="5621" y="379"/>
                  </a:lnTo>
                  <a:cubicBezTo>
                    <a:pt x="5592" y="361"/>
                    <a:pt x="5563" y="354"/>
                    <a:pt x="5537" y="354"/>
                  </a:cubicBezTo>
                  <a:cubicBezTo>
                    <a:pt x="5458" y="354"/>
                    <a:pt x="5389" y="417"/>
                    <a:pt x="5312" y="457"/>
                  </a:cubicBezTo>
                  <a:cubicBezTo>
                    <a:pt x="5284" y="482"/>
                    <a:pt x="5251" y="482"/>
                    <a:pt x="5251" y="530"/>
                  </a:cubicBezTo>
                  <a:cubicBezTo>
                    <a:pt x="5266" y="530"/>
                    <a:pt x="5284" y="554"/>
                    <a:pt x="5298" y="554"/>
                  </a:cubicBezTo>
                  <a:cubicBezTo>
                    <a:pt x="5326" y="530"/>
                    <a:pt x="5354" y="530"/>
                    <a:pt x="5387" y="530"/>
                  </a:cubicBezTo>
                  <a:cubicBezTo>
                    <a:pt x="5415" y="530"/>
                    <a:pt x="5461" y="506"/>
                    <a:pt x="5490" y="482"/>
                  </a:cubicBezTo>
                  <a:lnTo>
                    <a:pt x="5490" y="457"/>
                  </a:lnTo>
                  <a:cubicBezTo>
                    <a:pt x="5533" y="482"/>
                    <a:pt x="5565" y="506"/>
                    <a:pt x="5608" y="506"/>
                  </a:cubicBezTo>
                  <a:cubicBezTo>
                    <a:pt x="5682" y="530"/>
                    <a:pt x="5743" y="530"/>
                    <a:pt x="5800" y="530"/>
                  </a:cubicBezTo>
                  <a:cubicBezTo>
                    <a:pt x="5921" y="554"/>
                    <a:pt x="6010" y="578"/>
                    <a:pt x="6113" y="656"/>
                  </a:cubicBezTo>
                  <a:cubicBezTo>
                    <a:pt x="6174" y="705"/>
                    <a:pt x="6245" y="729"/>
                    <a:pt x="6319" y="759"/>
                  </a:cubicBezTo>
                  <a:cubicBezTo>
                    <a:pt x="6380" y="783"/>
                    <a:pt x="6441" y="831"/>
                    <a:pt x="6469" y="909"/>
                  </a:cubicBezTo>
                  <a:cubicBezTo>
                    <a:pt x="6512" y="982"/>
                    <a:pt x="6558" y="1006"/>
                    <a:pt x="6601" y="1030"/>
                  </a:cubicBezTo>
                  <a:cubicBezTo>
                    <a:pt x="6690" y="1108"/>
                    <a:pt x="6779" y="1180"/>
                    <a:pt x="6853" y="1283"/>
                  </a:cubicBezTo>
                  <a:cubicBezTo>
                    <a:pt x="6943" y="1410"/>
                    <a:pt x="7032" y="1512"/>
                    <a:pt x="7135" y="1609"/>
                  </a:cubicBezTo>
                  <a:cubicBezTo>
                    <a:pt x="7167" y="1663"/>
                    <a:pt x="7195" y="1710"/>
                    <a:pt x="7242" y="1759"/>
                  </a:cubicBezTo>
                  <a:cubicBezTo>
                    <a:pt x="7331" y="1886"/>
                    <a:pt x="7434" y="2012"/>
                    <a:pt x="7509" y="2187"/>
                  </a:cubicBezTo>
                  <a:cubicBezTo>
                    <a:pt x="7551" y="2265"/>
                    <a:pt x="7612" y="2338"/>
                    <a:pt x="7669" y="2416"/>
                  </a:cubicBezTo>
                  <a:cubicBezTo>
                    <a:pt x="7701" y="2464"/>
                    <a:pt x="7729" y="2512"/>
                    <a:pt x="7758" y="2591"/>
                  </a:cubicBezTo>
                  <a:cubicBezTo>
                    <a:pt x="7833" y="2741"/>
                    <a:pt x="7907" y="2891"/>
                    <a:pt x="7982" y="3042"/>
                  </a:cubicBezTo>
                  <a:cubicBezTo>
                    <a:pt x="8043" y="3169"/>
                    <a:pt x="8100" y="3289"/>
                    <a:pt x="8160" y="3392"/>
                  </a:cubicBezTo>
                  <a:cubicBezTo>
                    <a:pt x="8174" y="3440"/>
                    <a:pt x="8203" y="3494"/>
                    <a:pt x="8235" y="3542"/>
                  </a:cubicBezTo>
                  <a:cubicBezTo>
                    <a:pt x="8324" y="3669"/>
                    <a:pt x="8367" y="3868"/>
                    <a:pt x="8441" y="4018"/>
                  </a:cubicBezTo>
                  <a:cubicBezTo>
                    <a:pt x="8456" y="4072"/>
                    <a:pt x="8470" y="4097"/>
                    <a:pt x="8502" y="4144"/>
                  </a:cubicBezTo>
                  <a:cubicBezTo>
                    <a:pt x="8502" y="4144"/>
                    <a:pt x="8516" y="4169"/>
                    <a:pt x="8530" y="4193"/>
                  </a:cubicBezTo>
                  <a:cubicBezTo>
                    <a:pt x="8605" y="4422"/>
                    <a:pt x="8680" y="4675"/>
                    <a:pt x="8769" y="4898"/>
                  </a:cubicBezTo>
                  <a:cubicBezTo>
                    <a:pt x="8811" y="5048"/>
                    <a:pt x="8872" y="5223"/>
                    <a:pt x="8933" y="5374"/>
                  </a:cubicBezTo>
                  <a:cubicBezTo>
                    <a:pt x="8975" y="5549"/>
                    <a:pt x="9036" y="5729"/>
                    <a:pt x="9093" y="5904"/>
                  </a:cubicBezTo>
                  <a:cubicBezTo>
                    <a:pt x="9153" y="6127"/>
                    <a:pt x="9228" y="6380"/>
                    <a:pt x="9271" y="6633"/>
                  </a:cubicBezTo>
                  <a:cubicBezTo>
                    <a:pt x="9317" y="6808"/>
                    <a:pt x="9346" y="7007"/>
                    <a:pt x="9406" y="7205"/>
                  </a:cubicBezTo>
                  <a:cubicBezTo>
                    <a:pt x="9449" y="7332"/>
                    <a:pt x="9467" y="7506"/>
                    <a:pt x="9481" y="7657"/>
                  </a:cubicBezTo>
                  <a:cubicBezTo>
                    <a:pt x="9509" y="7784"/>
                    <a:pt x="9538" y="7910"/>
                    <a:pt x="9556" y="8037"/>
                  </a:cubicBezTo>
                  <a:cubicBezTo>
                    <a:pt x="9599" y="8235"/>
                    <a:pt x="9627" y="8441"/>
                    <a:pt x="9673" y="8663"/>
                  </a:cubicBezTo>
                  <a:cubicBezTo>
                    <a:pt x="9687" y="8790"/>
                    <a:pt x="9716" y="8916"/>
                    <a:pt x="9734" y="9067"/>
                  </a:cubicBezTo>
                  <a:cubicBezTo>
                    <a:pt x="9734" y="9091"/>
                    <a:pt x="9748" y="9115"/>
                    <a:pt x="9748" y="9115"/>
                  </a:cubicBezTo>
                  <a:cubicBezTo>
                    <a:pt x="9716" y="9290"/>
                    <a:pt x="9762" y="9416"/>
                    <a:pt x="9776" y="9567"/>
                  </a:cubicBezTo>
                  <a:cubicBezTo>
                    <a:pt x="9791" y="9645"/>
                    <a:pt x="9791" y="9717"/>
                    <a:pt x="9805" y="9796"/>
                  </a:cubicBezTo>
                  <a:cubicBezTo>
                    <a:pt x="9837" y="9994"/>
                    <a:pt x="9851" y="10193"/>
                    <a:pt x="9880" y="10398"/>
                  </a:cubicBezTo>
                  <a:cubicBezTo>
                    <a:pt x="9894" y="10495"/>
                    <a:pt x="9912" y="10597"/>
                    <a:pt x="9926" y="10699"/>
                  </a:cubicBezTo>
                  <a:cubicBezTo>
                    <a:pt x="9926" y="10748"/>
                    <a:pt x="9912" y="10772"/>
                    <a:pt x="9912" y="10820"/>
                  </a:cubicBezTo>
                  <a:cubicBezTo>
                    <a:pt x="9926" y="10922"/>
                    <a:pt x="9926" y="11049"/>
                    <a:pt x="9940" y="11151"/>
                  </a:cubicBezTo>
                  <a:cubicBezTo>
                    <a:pt x="9940" y="11272"/>
                    <a:pt x="9983" y="11399"/>
                    <a:pt x="9969" y="11525"/>
                  </a:cubicBezTo>
                  <a:lnTo>
                    <a:pt x="9969" y="11603"/>
                  </a:lnTo>
                  <a:lnTo>
                    <a:pt x="9940" y="11603"/>
                  </a:lnTo>
                  <a:cubicBezTo>
                    <a:pt x="9865" y="11525"/>
                    <a:pt x="9805" y="11423"/>
                    <a:pt x="9734" y="11350"/>
                  </a:cubicBezTo>
                  <a:cubicBezTo>
                    <a:pt x="9716" y="11326"/>
                    <a:pt x="9716" y="11302"/>
                    <a:pt x="9702" y="11302"/>
                  </a:cubicBezTo>
                  <a:cubicBezTo>
                    <a:pt x="9613" y="11200"/>
                    <a:pt x="9570" y="11073"/>
                    <a:pt x="9556" y="10898"/>
                  </a:cubicBezTo>
                  <a:cubicBezTo>
                    <a:pt x="9556" y="10850"/>
                    <a:pt x="9556" y="10796"/>
                    <a:pt x="9538" y="10724"/>
                  </a:cubicBezTo>
                  <a:lnTo>
                    <a:pt x="9538" y="10699"/>
                  </a:lnTo>
                  <a:cubicBezTo>
                    <a:pt x="9570" y="10495"/>
                    <a:pt x="9509" y="10320"/>
                    <a:pt x="9481" y="10121"/>
                  </a:cubicBezTo>
                  <a:cubicBezTo>
                    <a:pt x="9467" y="9916"/>
                    <a:pt x="9449" y="9694"/>
                    <a:pt x="9420" y="9495"/>
                  </a:cubicBezTo>
                  <a:cubicBezTo>
                    <a:pt x="9392" y="9265"/>
                    <a:pt x="9360" y="9043"/>
                    <a:pt x="9332" y="8814"/>
                  </a:cubicBezTo>
                  <a:cubicBezTo>
                    <a:pt x="9303" y="8663"/>
                    <a:pt x="9289" y="8537"/>
                    <a:pt x="9271" y="8386"/>
                  </a:cubicBezTo>
                  <a:cubicBezTo>
                    <a:pt x="9242" y="8211"/>
                    <a:pt x="9182" y="8037"/>
                    <a:pt x="9139" y="7862"/>
                  </a:cubicBezTo>
                  <a:cubicBezTo>
                    <a:pt x="9125" y="7784"/>
                    <a:pt x="9125" y="7735"/>
                    <a:pt x="9111" y="7657"/>
                  </a:cubicBezTo>
                  <a:cubicBezTo>
                    <a:pt x="9093" y="7537"/>
                    <a:pt x="9078" y="7410"/>
                    <a:pt x="9050" y="7283"/>
                  </a:cubicBezTo>
                  <a:cubicBezTo>
                    <a:pt x="9022" y="7109"/>
                    <a:pt x="8961" y="6958"/>
                    <a:pt x="8915" y="6784"/>
                  </a:cubicBezTo>
                  <a:cubicBezTo>
                    <a:pt x="8886" y="6578"/>
                    <a:pt x="8826" y="6380"/>
                    <a:pt x="8769" y="6205"/>
                  </a:cubicBezTo>
                  <a:cubicBezTo>
                    <a:pt x="8723" y="6079"/>
                    <a:pt x="8708" y="5904"/>
                    <a:pt x="8648" y="5777"/>
                  </a:cubicBezTo>
                  <a:cubicBezTo>
                    <a:pt x="8605" y="5627"/>
                    <a:pt x="8559" y="5476"/>
                    <a:pt x="8502" y="5350"/>
                  </a:cubicBezTo>
                  <a:cubicBezTo>
                    <a:pt x="8470" y="5247"/>
                    <a:pt x="8441" y="5127"/>
                    <a:pt x="8413" y="5025"/>
                  </a:cubicBezTo>
                  <a:cubicBezTo>
                    <a:pt x="8338" y="4795"/>
                    <a:pt x="8263" y="4573"/>
                    <a:pt x="8146" y="4374"/>
                  </a:cubicBezTo>
                  <a:cubicBezTo>
                    <a:pt x="8132" y="4343"/>
                    <a:pt x="8100" y="4271"/>
                    <a:pt x="8085" y="4223"/>
                  </a:cubicBezTo>
                  <a:cubicBezTo>
                    <a:pt x="8043" y="4121"/>
                    <a:pt x="7996" y="3994"/>
                    <a:pt x="7936" y="3868"/>
                  </a:cubicBezTo>
                  <a:cubicBezTo>
                    <a:pt x="7879" y="3741"/>
                    <a:pt x="7804" y="3621"/>
                    <a:pt x="7729" y="3470"/>
                  </a:cubicBezTo>
                  <a:cubicBezTo>
                    <a:pt x="7654" y="3289"/>
                    <a:pt x="7551" y="3139"/>
                    <a:pt x="7476" y="2940"/>
                  </a:cubicBezTo>
                  <a:lnTo>
                    <a:pt x="7462" y="2916"/>
                  </a:lnTo>
                  <a:cubicBezTo>
                    <a:pt x="7373" y="2790"/>
                    <a:pt x="7299" y="2663"/>
                    <a:pt x="7210" y="2536"/>
                  </a:cubicBezTo>
                  <a:lnTo>
                    <a:pt x="7078" y="2313"/>
                  </a:lnTo>
                  <a:cubicBezTo>
                    <a:pt x="7017" y="2211"/>
                    <a:pt x="6943" y="2139"/>
                    <a:pt x="6885" y="2036"/>
                  </a:cubicBezTo>
                  <a:cubicBezTo>
                    <a:pt x="6868" y="2036"/>
                    <a:pt x="6868" y="2012"/>
                    <a:pt x="6853" y="2012"/>
                  </a:cubicBezTo>
                  <a:cubicBezTo>
                    <a:pt x="6779" y="1988"/>
                    <a:pt x="6736" y="1909"/>
                    <a:pt x="6708" y="1837"/>
                  </a:cubicBezTo>
                  <a:cubicBezTo>
                    <a:pt x="6676" y="1783"/>
                    <a:pt x="6647" y="1735"/>
                    <a:pt x="6601" y="1710"/>
                  </a:cubicBezTo>
                  <a:cubicBezTo>
                    <a:pt x="6483" y="1584"/>
                    <a:pt x="6351" y="1482"/>
                    <a:pt x="6216" y="1361"/>
                  </a:cubicBezTo>
                  <a:cubicBezTo>
                    <a:pt x="6113" y="1283"/>
                    <a:pt x="5995" y="1235"/>
                    <a:pt x="5889" y="1180"/>
                  </a:cubicBezTo>
                  <a:cubicBezTo>
                    <a:pt x="5785" y="1157"/>
                    <a:pt x="5696" y="1132"/>
                    <a:pt x="5608" y="1132"/>
                  </a:cubicBezTo>
                  <a:cubicBezTo>
                    <a:pt x="5565" y="1132"/>
                    <a:pt x="5518" y="1157"/>
                    <a:pt x="5490" y="1180"/>
                  </a:cubicBezTo>
                  <a:cubicBezTo>
                    <a:pt x="5461" y="1211"/>
                    <a:pt x="5415" y="1211"/>
                    <a:pt x="5372" y="1211"/>
                  </a:cubicBezTo>
                  <a:cubicBezTo>
                    <a:pt x="5266" y="1259"/>
                    <a:pt x="5162" y="1307"/>
                    <a:pt x="5087" y="1434"/>
                  </a:cubicBezTo>
                  <a:cubicBezTo>
                    <a:pt x="5073" y="1482"/>
                    <a:pt x="5045" y="1536"/>
                    <a:pt x="5030" y="1584"/>
                  </a:cubicBezTo>
                  <a:cubicBezTo>
                    <a:pt x="4942" y="1687"/>
                    <a:pt x="4881" y="1813"/>
                    <a:pt x="4838" y="1964"/>
                  </a:cubicBezTo>
                  <a:cubicBezTo>
                    <a:pt x="4821" y="2060"/>
                    <a:pt x="4778" y="2162"/>
                    <a:pt x="4750" y="2265"/>
                  </a:cubicBezTo>
                  <a:cubicBezTo>
                    <a:pt x="4732" y="2313"/>
                    <a:pt x="4717" y="2361"/>
                    <a:pt x="4717" y="2416"/>
                  </a:cubicBezTo>
                  <a:cubicBezTo>
                    <a:pt x="4703" y="2512"/>
                    <a:pt x="4675" y="2591"/>
                    <a:pt x="4660" y="2687"/>
                  </a:cubicBezTo>
                  <a:cubicBezTo>
                    <a:pt x="4643" y="2868"/>
                    <a:pt x="4600" y="3042"/>
                    <a:pt x="4614" y="3241"/>
                  </a:cubicBezTo>
                  <a:cubicBezTo>
                    <a:pt x="4614" y="3319"/>
                    <a:pt x="4586" y="3392"/>
                    <a:pt x="4614" y="3494"/>
                  </a:cubicBezTo>
                  <a:cubicBezTo>
                    <a:pt x="4586" y="3591"/>
                    <a:pt x="4586" y="3669"/>
                    <a:pt x="4600" y="3771"/>
                  </a:cubicBezTo>
                  <a:cubicBezTo>
                    <a:pt x="4614" y="3819"/>
                    <a:pt x="4600" y="3868"/>
                    <a:pt x="4600" y="3922"/>
                  </a:cubicBezTo>
                  <a:cubicBezTo>
                    <a:pt x="4614" y="4144"/>
                    <a:pt x="4614" y="4398"/>
                    <a:pt x="4628" y="4621"/>
                  </a:cubicBezTo>
                  <a:cubicBezTo>
                    <a:pt x="4643" y="4772"/>
                    <a:pt x="4675" y="4922"/>
                    <a:pt x="4703" y="5072"/>
                  </a:cubicBezTo>
                  <a:cubicBezTo>
                    <a:pt x="4732" y="5223"/>
                    <a:pt x="4778" y="5350"/>
                    <a:pt x="4806" y="5500"/>
                  </a:cubicBezTo>
                  <a:cubicBezTo>
                    <a:pt x="4821" y="5578"/>
                    <a:pt x="4838" y="5675"/>
                    <a:pt x="4853" y="5753"/>
                  </a:cubicBezTo>
                  <a:cubicBezTo>
                    <a:pt x="4881" y="5850"/>
                    <a:pt x="4910" y="5904"/>
                    <a:pt x="4927" y="5976"/>
                  </a:cubicBezTo>
                  <a:cubicBezTo>
                    <a:pt x="4970" y="6103"/>
                    <a:pt x="4999" y="6253"/>
                    <a:pt x="5045" y="6380"/>
                  </a:cubicBezTo>
                  <a:cubicBezTo>
                    <a:pt x="5087" y="6578"/>
                    <a:pt x="5177" y="6729"/>
                    <a:pt x="5209" y="6934"/>
                  </a:cubicBezTo>
                  <a:cubicBezTo>
                    <a:pt x="5223" y="7007"/>
                    <a:pt x="5251" y="7055"/>
                    <a:pt x="5266" y="7109"/>
                  </a:cubicBezTo>
                  <a:cubicBezTo>
                    <a:pt x="5312" y="7181"/>
                    <a:pt x="5340" y="7260"/>
                    <a:pt x="5387" y="7332"/>
                  </a:cubicBezTo>
                  <a:cubicBezTo>
                    <a:pt x="5429" y="7434"/>
                    <a:pt x="5476" y="7506"/>
                    <a:pt x="5504" y="7609"/>
                  </a:cubicBezTo>
                  <a:cubicBezTo>
                    <a:pt x="5565" y="7712"/>
                    <a:pt x="5608" y="7838"/>
                    <a:pt x="5668" y="7934"/>
                  </a:cubicBezTo>
                  <a:cubicBezTo>
                    <a:pt x="5728" y="8061"/>
                    <a:pt x="5785" y="8187"/>
                    <a:pt x="5846" y="8314"/>
                  </a:cubicBezTo>
                  <a:cubicBezTo>
                    <a:pt x="5907" y="8410"/>
                    <a:pt x="5935" y="8561"/>
                    <a:pt x="5995" y="8639"/>
                  </a:cubicBezTo>
                  <a:cubicBezTo>
                    <a:pt x="6113" y="8790"/>
                    <a:pt x="6188" y="9043"/>
                    <a:pt x="6305" y="9163"/>
                  </a:cubicBezTo>
                  <a:cubicBezTo>
                    <a:pt x="6351" y="9242"/>
                    <a:pt x="6394" y="9344"/>
                    <a:pt x="6441" y="9416"/>
                  </a:cubicBezTo>
                  <a:cubicBezTo>
                    <a:pt x="6544" y="9591"/>
                    <a:pt x="6661" y="9796"/>
                    <a:pt x="6779" y="9971"/>
                  </a:cubicBezTo>
                  <a:cubicBezTo>
                    <a:pt x="6853" y="10067"/>
                    <a:pt x="6914" y="10193"/>
                    <a:pt x="7003" y="10296"/>
                  </a:cubicBezTo>
                  <a:cubicBezTo>
                    <a:pt x="7046" y="10368"/>
                    <a:pt x="7078" y="10471"/>
                    <a:pt x="7135" y="10519"/>
                  </a:cubicBezTo>
                  <a:cubicBezTo>
                    <a:pt x="7167" y="10519"/>
                    <a:pt x="7167" y="10573"/>
                    <a:pt x="7195" y="10597"/>
                  </a:cubicBezTo>
                  <a:cubicBezTo>
                    <a:pt x="7224" y="10669"/>
                    <a:pt x="7270" y="10724"/>
                    <a:pt x="7313" y="10796"/>
                  </a:cubicBezTo>
                  <a:cubicBezTo>
                    <a:pt x="7359" y="10850"/>
                    <a:pt x="7402" y="10898"/>
                    <a:pt x="7448" y="10971"/>
                  </a:cubicBezTo>
                  <a:cubicBezTo>
                    <a:pt x="7537" y="11097"/>
                    <a:pt x="7626" y="11248"/>
                    <a:pt x="7729" y="11350"/>
                  </a:cubicBezTo>
                  <a:cubicBezTo>
                    <a:pt x="7790" y="11453"/>
                    <a:pt x="7847" y="11549"/>
                    <a:pt x="7921" y="11627"/>
                  </a:cubicBezTo>
                  <a:cubicBezTo>
                    <a:pt x="8025" y="11778"/>
                    <a:pt x="8132" y="11929"/>
                    <a:pt x="8235" y="12079"/>
                  </a:cubicBezTo>
                  <a:cubicBezTo>
                    <a:pt x="8263" y="12103"/>
                    <a:pt x="8277" y="12151"/>
                    <a:pt x="8292" y="12230"/>
                  </a:cubicBezTo>
                  <a:cubicBezTo>
                    <a:pt x="8310" y="12405"/>
                    <a:pt x="8324" y="12706"/>
                    <a:pt x="8310" y="12929"/>
                  </a:cubicBezTo>
                  <a:cubicBezTo>
                    <a:pt x="8277" y="12880"/>
                    <a:pt x="8263" y="12832"/>
                    <a:pt x="8249" y="12832"/>
                  </a:cubicBezTo>
                  <a:cubicBezTo>
                    <a:pt x="8174" y="12778"/>
                    <a:pt x="8132" y="12658"/>
                    <a:pt x="8057" y="12579"/>
                  </a:cubicBezTo>
                  <a:cubicBezTo>
                    <a:pt x="7953" y="12477"/>
                    <a:pt x="7879" y="12327"/>
                    <a:pt x="7790" y="12230"/>
                  </a:cubicBezTo>
                  <a:cubicBezTo>
                    <a:pt x="7743" y="12206"/>
                    <a:pt x="7715" y="12151"/>
                    <a:pt x="7686" y="12103"/>
                  </a:cubicBezTo>
                  <a:cubicBezTo>
                    <a:pt x="7566" y="11929"/>
                    <a:pt x="7448" y="11778"/>
                    <a:pt x="7331" y="11603"/>
                  </a:cubicBezTo>
                  <a:cubicBezTo>
                    <a:pt x="7224" y="11453"/>
                    <a:pt x="7120" y="11302"/>
                    <a:pt x="7017" y="11151"/>
                  </a:cubicBezTo>
                  <a:cubicBezTo>
                    <a:pt x="6989" y="11097"/>
                    <a:pt x="6957" y="11073"/>
                    <a:pt x="6928" y="11049"/>
                  </a:cubicBezTo>
                  <a:cubicBezTo>
                    <a:pt x="6914" y="11025"/>
                    <a:pt x="6900" y="11001"/>
                    <a:pt x="6885" y="10971"/>
                  </a:cubicBezTo>
                  <a:cubicBezTo>
                    <a:pt x="6796" y="10820"/>
                    <a:pt x="6722" y="10669"/>
                    <a:pt x="6647" y="10519"/>
                  </a:cubicBezTo>
                  <a:cubicBezTo>
                    <a:pt x="6633" y="10495"/>
                    <a:pt x="6618" y="10495"/>
                    <a:pt x="6601" y="10471"/>
                  </a:cubicBezTo>
                  <a:cubicBezTo>
                    <a:pt x="6558" y="10398"/>
                    <a:pt x="6497" y="10344"/>
                    <a:pt x="6469" y="10247"/>
                  </a:cubicBezTo>
                  <a:cubicBezTo>
                    <a:pt x="6441" y="10193"/>
                    <a:pt x="6380" y="10146"/>
                    <a:pt x="6351" y="10097"/>
                  </a:cubicBezTo>
                  <a:cubicBezTo>
                    <a:pt x="6305" y="10043"/>
                    <a:pt x="6277" y="9994"/>
                    <a:pt x="6245" y="9916"/>
                  </a:cubicBezTo>
                  <a:lnTo>
                    <a:pt x="6202" y="9844"/>
                  </a:lnTo>
                  <a:cubicBezTo>
                    <a:pt x="6142" y="9766"/>
                    <a:pt x="6099" y="9669"/>
                    <a:pt x="6052" y="9591"/>
                  </a:cubicBezTo>
                  <a:cubicBezTo>
                    <a:pt x="5978" y="9495"/>
                    <a:pt x="5935" y="9368"/>
                    <a:pt x="5889" y="9265"/>
                  </a:cubicBezTo>
                  <a:cubicBezTo>
                    <a:pt x="5818" y="9139"/>
                    <a:pt x="5743" y="9012"/>
                    <a:pt x="5668" y="8916"/>
                  </a:cubicBezTo>
                  <a:cubicBezTo>
                    <a:pt x="5565" y="8741"/>
                    <a:pt x="5490" y="8488"/>
                    <a:pt x="5387" y="8314"/>
                  </a:cubicBezTo>
                  <a:cubicBezTo>
                    <a:pt x="5312" y="8187"/>
                    <a:pt x="5284" y="8037"/>
                    <a:pt x="5209" y="7934"/>
                  </a:cubicBezTo>
                  <a:cubicBezTo>
                    <a:pt x="5134" y="7784"/>
                    <a:pt x="5059" y="7633"/>
                    <a:pt x="4999" y="7482"/>
                  </a:cubicBezTo>
                  <a:cubicBezTo>
                    <a:pt x="4910" y="7260"/>
                    <a:pt x="4838" y="7030"/>
                    <a:pt x="4763" y="6808"/>
                  </a:cubicBezTo>
                  <a:cubicBezTo>
                    <a:pt x="4750" y="6784"/>
                    <a:pt x="4732" y="6754"/>
                    <a:pt x="4717" y="6705"/>
                  </a:cubicBezTo>
                  <a:cubicBezTo>
                    <a:pt x="4717" y="6603"/>
                    <a:pt x="4689" y="6531"/>
                    <a:pt x="4660" y="6428"/>
                  </a:cubicBezTo>
                  <a:cubicBezTo>
                    <a:pt x="4571" y="6229"/>
                    <a:pt x="4511" y="5976"/>
                    <a:pt x="4450" y="5729"/>
                  </a:cubicBezTo>
                  <a:cubicBezTo>
                    <a:pt x="4422" y="5549"/>
                    <a:pt x="4376" y="5374"/>
                    <a:pt x="4333" y="5199"/>
                  </a:cubicBezTo>
                  <a:cubicBezTo>
                    <a:pt x="4304" y="5025"/>
                    <a:pt x="4287" y="4826"/>
                    <a:pt x="4258" y="4645"/>
                  </a:cubicBezTo>
                  <a:cubicBezTo>
                    <a:pt x="4244" y="4524"/>
                    <a:pt x="4244" y="4398"/>
                    <a:pt x="4229" y="4247"/>
                  </a:cubicBezTo>
                  <a:lnTo>
                    <a:pt x="4229" y="4193"/>
                  </a:lnTo>
                  <a:cubicBezTo>
                    <a:pt x="4272" y="4043"/>
                    <a:pt x="4244" y="3868"/>
                    <a:pt x="4229" y="3693"/>
                  </a:cubicBezTo>
                  <a:cubicBezTo>
                    <a:pt x="4229" y="3645"/>
                    <a:pt x="4244" y="3591"/>
                    <a:pt x="4244" y="3542"/>
                  </a:cubicBezTo>
                  <a:cubicBezTo>
                    <a:pt x="4244" y="3343"/>
                    <a:pt x="4258" y="3139"/>
                    <a:pt x="4244" y="2940"/>
                  </a:cubicBezTo>
                  <a:cubicBezTo>
                    <a:pt x="4244" y="2813"/>
                    <a:pt x="4272" y="2717"/>
                    <a:pt x="4287" y="2614"/>
                  </a:cubicBezTo>
                  <a:cubicBezTo>
                    <a:pt x="4333" y="2416"/>
                    <a:pt x="4361" y="2235"/>
                    <a:pt x="4393" y="2060"/>
                  </a:cubicBezTo>
                  <a:cubicBezTo>
                    <a:pt x="4408" y="1988"/>
                    <a:pt x="4422" y="1934"/>
                    <a:pt x="4436" y="1862"/>
                  </a:cubicBezTo>
                  <a:cubicBezTo>
                    <a:pt x="4482" y="1759"/>
                    <a:pt x="4539" y="1632"/>
                    <a:pt x="4571" y="1536"/>
                  </a:cubicBezTo>
                  <a:cubicBezTo>
                    <a:pt x="4614" y="1410"/>
                    <a:pt x="4660" y="1307"/>
                    <a:pt x="4703" y="1211"/>
                  </a:cubicBezTo>
                  <a:cubicBezTo>
                    <a:pt x="4750" y="1084"/>
                    <a:pt x="4838" y="1060"/>
                    <a:pt x="4895" y="958"/>
                  </a:cubicBezTo>
                  <a:cubicBezTo>
                    <a:pt x="4910" y="934"/>
                    <a:pt x="4910" y="909"/>
                    <a:pt x="4910" y="879"/>
                  </a:cubicBezTo>
                  <a:cubicBezTo>
                    <a:pt x="4942" y="879"/>
                    <a:pt x="4956" y="855"/>
                    <a:pt x="4984" y="831"/>
                  </a:cubicBezTo>
                  <a:cubicBezTo>
                    <a:pt x="4970" y="807"/>
                    <a:pt x="4970" y="783"/>
                    <a:pt x="4970" y="759"/>
                  </a:cubicBezTo>
                  <a:cubicBezTo>
                    <a:pt x="4984" y="759"/>
                    <a:pt x="5030" y="729"/>
                    <a:pt x="5045" y="705"/>
                  </a:cubicBezTo>
                  <a:cubicBezTo>
                    <a:pt x="5087" y="656"/>
                    <a:pt x="5134" y="632"/>
                    <a:pt x="5177" y="608"/>
                  </a:cubicBezTo>
                  <a:cubicBezTo>
                    <a:pt x="5209" y="608"/>
                    <a:pt x="5237" y="608"/>
                    <a:pt x="5251" y="554"/>
                  </a:cubicBezTo>
                  <a:lnTo>
                    <a:pt x="5223" y="506"/>
                  </a:lnTo>
                  <a:cubicBezTo>
                    <a:pt x="5148" y="506"/>
                    <a:pt x="5059" y="554"/>
                    <a:pt x="4999" y="656"/>
                  </a:cubicBezTo>
                  <a:lnTo>
                    <a:pt x="4999" y="705"/>
                  </a:lnTo>
                  <a:cubicBezTo>
                    <a:pt x="4970" y="729"/>
                    <a:pt x="4942" y="759"/>
                    <a:pt x="4910" y="783"/>
                  </a:cubicBezTo>
                  <a:cubicBezTo>
                    <a:pt x="4778" y="879"/>
                    <a:pt x="4660" y="1030"/>
                    <a:pt x="4571" y="1259"/>
                  </a:cubicBezTo>
                  <a:cubicBezTo>
                    <a:pt x="4571" y="1259"/>
                    <a:pt x="4554" y="1283"/>
                    <a:pt x="4554" y="1307"/>
                  </a:cubicBezTo>
                  <a:cubicBezTo>
                    <a:pt x="4511" y="1458"/>
                    <a:pt x="4450" y="1584"/>
                    <a:pt x="4408" y="1735"/>
                  </a:cubicBezTo>
                  <a:cubicBezTo>
                    <a:pt x="4376" y="1813"/>
                    <a:pt x="4361" y="1886"/>
                    <a:pt x="4333" y="1964"/>
                  </a:cubicBezTo>
                  <a:cubicBezTo>
                    <a:pt x="4244" y="2265"/>
                    <a:pt x="4215" y="2591"/>
                    <a:pt x="4155" y="2891"/>
                  </a:cubicBezTo>
                  <a:cubicBezTo>
                    <a:pt x="4141" y="3018"/>
                    <a:pt x="4155" y="3115"/>
                    <a:pt x="4141" y="3241"/>
                  </a:cubicBezTo>
                  <a:cubicBezTo>
                    <a:pt x="4126" y="3392"/>
                    <a:pt x="4141" y="3566"/>
                    <a:pt x="4141" y="3717"/>
                  </a:cubicBezTo>
                  <a:cubicBezTo>
                    <a:pt x="4155" y="3868"/>
                    <a:pt x="4141" y="4043"/>
                    <a:pt x="4141" y="4193"/>
                  </a:cubicBezTo>
                  <a:cubicBezTo>
                    <a:pt x="4141" y="4398"/>
                    <a:pt x="4155" y="4573"/>
                    <a:pt x="4183" y="4747"/>
                  </a:cubicBezTo>
                  <a:cubicBezTo>
                    <a:pt x="4197" y="4922"/>
                    <a:pt x="4244" y="5072"/>
                    <a:pt x="4258" y="5247"/>
                  </a:cubicBezTo>
                  <a:cubicBezTo>
                    <a:pt x="4287" y="5476"/>
                    <a:pt x="4361" y="5675"/>
                    <a:pt x="4393" y="5904"/>
                  </a:cubicBezTo>
                  <a:cubicBezTo>
                    <a:pt x="4408" y="6054"/>
                    <a:pt x="4450" y="6205"/>
                    <a:pt x="4525" y="6332"/>
                  </a:cubicBezTo>
                  <a:cubicBezTo>
                    <a:pt x="4539" y="6482"/>
                    <a:pt x="4600" y="6603"/>
                    <a:pt x="4628" y="6729"/>
                  </a:cubicBezTo>
                  <a:cubicBezTo>
                    <a:pt x="4643" y="6754"/>
                    <a:pt x="4628" y="6784"/>
                    <a:pt x="4643" y="6784"/>
                  </a:cubicBezTo>
                  <a:cubicBezTo>
                    <a:pt x="4675" y="6880"/>
                    <a:pt x="4703" y="6982"/>
                    <a:pt x="4732" y="7109"/>
                  </a:cubicBezTo>
                  <a:cubicBezTo>
                    <a:pt x="4750" y="7181"/>
                    <a:pt x="4778" y="7260"/>
                    <a:pt x="4806" y="7308"/>
                  </a:cubicBezTo>
                  <a:cubicBezTo>
                    <a:pt x="4838" y="7356"/>
                    <a:pt x="4853" y="7386"/>
                    <a:pt x="4867" y="7434"/>
                  </a:cubicBezTo>
                  <a:cubicBezTo>
                    <a:pt x="4910" y="7560"/>
                    <a:pt x="4942" y="7657"/>
                    <a:pt x="4999" y="7759"/>
                  </a:cubicBezTo>
                  <a:cubicBezTo>
                    <a:pt x="5017" y="7784"/>
                    <a:pt x="5017" y="7808"/>
                    <a:pt x="5030" y="7838"/>
                  </a:cubicBezTo>
                  <a:cubicBezTo>
                    <a:pt x="5059" y="7910"/>
                    <a:pt x="5087" y="8037"/>
                    <a:pt x="5148" y="8085"/>
                  </a:cubicBezTo>
                  <a:cubicBezTo>
                    <a:pt x="5177" y="8109"/>
                    <a:pt x="5177" y="8187"/>
                    <a:pt x="5209" y="8235"/>
                  </a:cubicBezTo>
                  <a:cubicBezTo>
                    <a:pt x="5237" y="8290"/>
                    <a:pt x="5266" y="8338"/>
                    <a:pt x="5298" y="8410"/>
                  </a:cubicBezTo>
                  <a:cubicBezTo>
                    <a:pt x="5354" y="8537"/>
                    <a:pt x="5415" y="8663"/>
                    <a:pt x="5476" y="8790"/>
                  </a:cubicBezTo>
                  <a:cubicBezTo>
                    <a:pt x="5565" y="8965"/>
                    <a:pt x="5654" y="9139"/>
                    <a:pt x="5743" y="9314"/>
                  </a:cubicBezTo>
                  <a:cubicBezTo>
                    <a:pt x="5757" y="9344"/>
                    <a:pt x="5771" y="9344"/>
                    <a:pt x="5771" y="9344"/>
                  </a:cubicBezTo>
                  <a:cubicBezTo>
                    <a:pt x="5818" y="9441"/>
                    <a:pt x="5846" y="9519"/>
                    <a:pt x="5889" y="9591"/>
                  </a:cubicBezTo>
                  <a:cubicBezTo>
                    <a:pt x="5949" y="9694"/>
                    <a:pt x="6010" y="9796"/>
                    <a:pt x="6085" y="9916"/>
                  </a:cubicBezTo>
                  <a:cubicBezTo>
                    <a:pt x="6156" y="10043"/>
                    <a:pt x="6230" y="10193"/>
                    <a:pt x="6319" y="10296"/>
                  </a:cubicBezTo>
                  <a:cubicBezTo>
                    <a:pt x="6409" y="10398"/>
                    <a:pt x="6455" y="10573"/>
                    <a:pt x="6558" y="10645"/>
                  </a:cubicBezTo>
                  <a:cubicBezTo>
                    <a:pt x="6586" y="10669"/>
                    <a:pt x="6586" y="10724"/>
                    <a:pt x="6618" y="10748"/>
                  </a:cubicBezTo>
                  <a:cubicBezTo>
                    <a:pt x="6708" y="10947"/>
                    <a:pt x="6825" y="11121"/>
                    <a:pt x="6943" y="11272"/>
                  </a:cubicBezTo>
                  <a:cubicBezTo>
                    <a:pt x="7017" y="11374"/>
                    <a:pt x="7078" y="11477"/>
                    <a:pt x="7152" y="11573"/>
                  </a:cubicBezTo>
                  <a:cubicBezTo>
                    <a:pt x="7299" y="11754"/>
                    <a:pt x="7419" y="11977"/>
                    <a:pt x="7566" y="12128"/>
                  </a:cubicBezTo>
                  <a:cubicBezTo>
                    <a:pt x="7598" y="12175"/>
                    <a:pt x="7612" y="12230"/>
                    <a:pt x="7640" y="12254"/>
                  </a:cubicBezTo>
                  <a:cubicBezTo>
                    <a:pt x="7758" y="12428"/>
                    <a:pt x="7865" y="12555"/>
                    <a:pt x="7982" y="12706"/>
                  </a:cubicBezTo>
                  <a:cubicBezTo>
                    <a:pt x="8085" y="12857"/>
                    <a:pt x="8189" y="12983"/>
                    <a:pt x="8277" y="13133"/>
                  </a:cubicBezTo>
                  <a:cubicBezTo>
                    <a:pt x="8292" y="13158"/>
                    <a:pt x="8310" y="13182"/>
                    <a:pt x="8324" y="13230"/>
                  </a:cubicBezTo>
                  <a:lnTo>
                    <a:pt x="8324" y="13332"/>
                  </a:lnTo>
                  <a:cubicBezTo>
                    <a:pt x="8189" y="13158"/>
                    <a:pt x="8071" y="13007"/>
                    <a:pt x="7968" y="12857"/>
                  </a:cubicBezTo>
                  <a:cubicBezTo>
                    <a:pt x="7847" y="12706"/>
                    <a:pt x="7729" y="12555"/>
                    <a:pt x="7612" y="12405"/>
                  </a:cubicBezTo>
                  <a:cubicBezTo>
                    <a:pt x="7598" y="12381"/>
                    <a:pt x="7566" y="12356"/>
                    <a:pt x="7551" y="12302"/>
                  </a:cubicBezTo>
                  <a:cubicBezTo>
                    <a:pt x="7462" y="12175"/>
                    <a:pt x="7387" y="12079"/>
                    <a:pt x="7299" y="11953"/>
                  </a:cubicBezTo>
                  <a:cubicBezTo>
                    <a:pt x="7242" y="11850"/>
                    <a:pt x="7181" y="11778"/>
                    <a:pt x="7120" y="11699"/>
                  </a:cubicBezTo>
                  <a:cubicBezTo>
                    <a:pt x="7063" y="11627"/>
                    <a:pt x="6989" y="11525"/>
                    <a:pt x="6928" y="11453"/>
                  </a:cubicBezTo>
                  <a:cubicBezTo>
                    <a:pt x="6811" y="11248"/>
                    <a:pt x="6676" y="11073"/>
                    <a:pt x="6572" y="10850"/>
                  </a:cubicBezTo>
                  <a:cubicBezTo>
                    <a:pt x="6529" y="10748"/>
                    <a:pt x="6469" y="10699"/>
                    <a:pt x="6423" y="10621"/>
                  </a:cubicBezTo>
                  <a:cubicBezTo>
                    <a:pt x="6409" y="10597"/>
                    <a:pt x="6394" y="10573"/>
                    <a:pt x="6380" y="10549"/>
                  </a:cubicBezTo>
                  <a:cubicBezTo>
                    <a:pt x="6262" y="10398"/>
                    <a:pt x="6156" y="10218"/>
                    <a:pt x="6038" y="10043"/>
                  </a:cubicBezTo>
                  <a:cubicBezTo>
                    <a:pt x="5963" y="9893"/>
                    <a:pt x="5889" y="9742"/>
                    <a:pt x="5800" y="9591"/>
                  </a:cubicBezTo>
                  <a:cubicBezTo>
                    <a:pt x="5728" y="9441"/>
                    <a:pt x="5639" y="9290"/>
                    <a:pt x="5551" y="9139"/>
                  </a:cubicBezTo>
                  <a:cubicBezTo>
                    <a:pt x="5476" y="9012"/>
                    <a:pt x="5415" y="8892"/>
                    <a:pt x="5354" y="8741"/>
                  </a:cubicBezTo>
                  <a:cubicBezTo>
                    <a:pt x="5298" y="8615"/>
                    <a:pt x="5237" y="8513"/>
                    <a:pt x="5177" y="8386"/>
                  </a:cubicBezTo>
                  <a:cubicBezTo>
                    <a:pt x="5162" y="8338"/>
                    <a:pt x="5148" y="8290"/>
                    <a:pt x="5120" y="8235"/>
                  </a:cubicBezTo>
                  <a:cubicBezTo>
                    <a:pt x="5087" y="8187"/>
                    <a:pt x="5059" y="8109"/>
                    <a:pt x="5030" y="8061"/>
                  </a:cubicBezTo>
                  <a:cubicBezTo>
                    <a:pt x="4984" y="7934"/>
                    <a:pt x="4942" y="7838"/>
                    <a:pt x="4895" y="7735"/>
                  </a:cubicBezTo>
                  <a:cubicBezTo>
                    <a:pt x="4867" y="7633"/>
                    <a:pt x="4821" y="7560"/>
                    <a:pt x="4778" y="7482"/>
                  </a:cubicBezTo>
                  <a:cubicBezTo>
                    <a:pt x="4750" y="7410"/>
                    <a:pt x="4717" y="7356"/>
                    <a:pt x="4703" y="7283"/>
                  </a:cubicBezTo>
                  <a:cubicBezTo>
                    <a:pt x="4628" y="7030"/>
                    <a:pt x="4554" y="6784"/>
                    <a:pt x="4482" y="6531"/>
                  </a:cubicBezTo>
                  <a:cubicBezTo>
                    <a:pt x="4464" y="6452"/>
                    <a:pt x="4450" y="6404"/>
                    <a:pt x="4408" y="6356"/>
                  </a:cubicBezTo>
                  <a:cubicBezTo>
                    <a:pt x="4393" y="6332"/>
                    <a:pt x="4376" y="6253"/>
                    <a:pt x="4361" y="6205"/>
                  </a:cubicBezTo>
                  <a:cubicBezTo>
                    <a:pt x="4333" y="6054"/>
                    <a:pt x="4304" y="5904"/>
                    <a:pt x="4272" y="5753"/>
                  </a:cubicBezTo>
                  <a:cubicBezTo>
                    <a:pt x="4215" y="5524"/>
                    <a:pt x="4169" y="5301"/>
                    <a:pt x="4141" y="5048"/>
                  </a:cubicBezTo>
                  <a:cubicBezTo>
                    <a:pt x="4094" y="4826"/>
                    <a:pt x="4052" y="4596"/>
                    <a:pt x="4066" y="4374"/>
                  </a:cubicBezTo>
                  <a:cubicBezTo>
                    <a:pt x="4066" y="4296"/>
                    <a:pt x="4080" y="4247"/>
                    <a:pt x="4080" y="4193"/>
                  </a:cubicBezTo>
                  <a:cubicBezTo>
                    <a:pt x="4066" y="4097"/>
                    <a:pt x="4066" y="3994"/>
                    <a:pt x="4066" y="3892"/>
                  </a:cubicBezTo>
                  <a:cubicBezTo>
                    <a:pt x="4037" y="3741"/>
                    <a:pt x="4066" y="3591"/>
                    <a:pt x="4066" y="3440"/>
                  </a:cubicBezTo>
                  <a:cubicBezTo>
                    <a:pt x="4066" y="3368"/>
                    <a:pt x="4080" y="3289"/>
                    <a:pt x="4066" y="3217"/>
                  </a:cubicBezTo>
                  <a:cubicBezTo>
                    <a:pt x="4052" y="3090"/>
                    <a:pt x="4066" y="2964"/>
                    <a:pt x="4066" y="2837"/>
                  </a:cubicBezTo>
                  <a:cubicBezTo>
                    <a:pt x="4080" y="2687"/>
                    <a:pt x="4094" y="2566"/>
                    <a:pt x="4141" y="2440"/>
                  </a:cubicBezTo>
                  <a:cubicBezTo>
                    <a:pt x="4155" y="2385"/>
                    <a:pt x="4155" y="2313"/>
                    <a:pt x="4169" y="2235"/>
                  </a:cubicBezTo>
                  <a:cubicBezTo>
                    <a:pt x="4183" y="2139"/>
                    <a:pt x="4215" y="2036"/>
                    <a:pt x="4244" y="1909"/>
                  </a:cubicBezTo>
                  <a:cubicBezTo>
                    <a:pt x="4258" y="1837"/>
                    <a:pt x="4272" y="1759"/>
                    <a:pt x="4304" y="1710"/>
                  </a:cubicBezTo>
                  <a:cubicBezTo>
                    <a:pt x="4319" y="1609"/>
                    <a:pt x="4361" y="1536"/>
                    <a:pt x="4393" y="1434"/>
                  </a:cubicBezTo>
                  <a:cubicBezTo>
                    <a:pt x="4464" y="1235"/>
                    <a:pt x="4554" y="1060"/>
                    <a:pt x="4628" y="831"/>
                  </a:cubicBezTo>
                  <a:cubicBezTo>
                    <a:pt x="4792" y="783"/>
                    <a:pt x="4867" y="554"/>
                    <a:pt x="4984" y="379"/>
                  </a:cubicBezTo>
                  <a:cubicBezTo>
                    <a:pt x="5030" y="379"/>
                    <a:pt x="5087" y="356"/>
                    <a:pt x="5148" y="307"/>
                  </a:cubicBezTo>
                  <a:cubicBezTo>
                    <a:pt x="5194" y="229"/>
                    <a:pt x="5266" y="253"/>
                    <a:pt x="5326" y="229"/>
                  </a:cubicBezTo>
                  <a:cubicBezTo>
                    <a:pt x="5354" y="229"/>
                    <a:pt x="5401" y="204"/>
                    <a:pt x="5415" y="204"/>
                  </a:cubicBezTo>
                  <a:close/>
                  <a:moveTo>
                    <a:pt x="8502" y="12453"/>
                  </a:moveTo>
                  <a:cubicBezTo>
                    <a:pt x="8559" y="12477"/>
                    <a:pt x="8605" y="12555"/>
                    <a:pt x="8634" y="12603"/>
                  </a:cubicBezTo>
                  <a:cubicBezTo>
                    <a:pt x="8634" y="12857"/>
                    <a:pt x="8666" y="13110"/>
                    <a:pt x="8648" y="13410"/>
                  </a:cubicBezTo>
                  <a:cubicBezTo>
                    <a:pt x="8591" y="13332"/>
                    <a:pt x="8559" y="13284"/>
                    <a:pt x="8530" y="13230"/>
                  </a:cubicBezTo>
                  <a:cubicBezTo>
                    <a:pt x="8487" y="12983"/>
                    <a:pt x="8516" y="12730"/>
                    <a:pt x="8502" y="12453"/>
                  </a:cubicBezTo>
                  <a:close/>
                  <a:moveTo>
                    <a:pt x="9687" y="12983"/>
                  </a:moveTo>
                  <a:cubicBezTo>
                    <a:pt x="9823" y="13055"/>
                    <a:pt x="9894" y="13230"/>
                    <a:pt x="10015" y="13356"/>
                  </a:cubicBezTo>
                  <a:lnTo>
                    <a:pt x="10015" y="13507"/>
                  </a:lnTo>
                  <a:cubicBezTo>
                    <a:pt x="9969" y="13435"/>
                    <a:pt x="9940" y="13410"/>
                    <a:pt x="9912" y="13381"/>
                  </a:cubicBezTo>
                  <a:cubicBezTo>
                    <a:pt x="9851" y="13309"/>
                    <a:pt x="9805" y="13260"/>
                    <a:pt x="9748" y="13206"/>
                  </a:cubicBezTo>
                  <a:cubicBezTo>
                    <a:pt x="9702" y="13182"/>
                    <a:pt x="9702" y="13133"/>
                    <a:pt x="9673" y="13110"/>
                  </a:cubicBezTo>
                  <a:cubicBezTo>
                    <a:pt x="9659" y="13055"/>
                    <a:pt x="9659" y="13031"/>
                    <a:pt x="9687" y="12983"/>
                  </a:cubicBezTo>
                  <a:close/>
                  <a:moveTo>
                    <a:pt x="9406" y="13079"/>
                  </a:moveTo>
                  <a:cubicBezTo>
                    <a:pt x="9481" y="13110"/>
                    <a:pt x="9509" y="13230"/>
                    <a:pt x="9584" y="13284"/>
                  </a:cubicBezTo>
                  <a:cubicBezTo>
                    <a:pt x="9570" y="13381"/>
                    <a:pt x="9570" y="13507"/>
                    <a:pt x="9556" y="13634"/>
                  </a:cubicBezTo>
                  <a:cubicBezTo>
                    <a:pt x="9481" y="13634"/>
                    <a:pt x="9449" y="13507"/>
                    <a:pt x="9406" y="13435"/>
                  </a:cubicBezTo>
                  <a:lnTo>
                    <a:pt x="9406" y="13079"/>
                  </a:lnTo>
                  <a:close/>
                  <a:moveTo>
                    <a:pt x="8530" y="13483"/>
                  </a:moveTo>
                  <a:cubicBezTo>
                    <a:pt x="8619" y="13531"/>
                    <a:pt x="8648" y="13609"/>
                    <a:pt x="8648" y="13736"/>
                  </a:cubicBezTo>
                  <a:cubicBezTo>
                    <a:pt x="8544" y="13712"/>
                    <a:pt x="8516" y="13634"/>
                    <a:pt x="8530" y="13483"/>
                  </a:cubicBezTo>
                  <a:close/>
                  <a:moveTo>
                    <a:pt x="8872" y="13007"/>
                  </a:moveTo>
                  <a:cubicBezTo>
                    <a:pt x="8961" y="13007"/>
                    <a:pt x="9004" y="13110"/>
                    <a:pt x="9050" y="13182"/>
                  </a:cubicBezTo>
                  <a:cubicBezTo>
                    <a:pt x="9036" y="13435"/>
                    <a:pt x="9036" y="13658"/>
                    <a:pt x="9022" y="13887"/>
                  </a:cubicBezTo>
                  <a:cubicBezTo>
                    <a:pt x="8975" y="13833"/>
                    <a:pt x="8933" y="13760"/>
                    <a:pt x="8872" y="13712"/>
                  </a:cubicBezTo>
                  <a:cubicBezTo>
                    <a:pt x="8858" y="13634"/>
                    <a:pt x="8901" y="13531"/>
                    <a:pt x="8858" y="13459"/>
                  </a:cubicBezTo>
                  <a:cubicBezTo>
                    <a:pt x="8915" y="13332"/>
                    <a:pt x="8872" y="13158"/>
                    <a:pt x="8872" y="13007"/>
                  </a:cubicBezTo>
                  <a:close/>
                  <a:moveTo>
                    <a:pt x="9687" y="13381"/>
                  </a:moveTo>
                  <a:cubicBezTo>
                    <a:pt x="9791" y="13531"/>
                    <a:pt x="9894" y="13634"/>
                    <a:pt x="10015" y="13784"/>
                  </a:cubicBezTo>
                  <a:cubicBezTo>
                    <a:pt x="10029" y="13862"/>
                    <a:pt x="10015" y="13959"/>
                    <a:pt x="10001" y="14061"/>
                  </a:cubicBezTo>
                  <a:cubicBezTo>
                    <a:pt x="9865" y="14013"/>
                    <a:pt x="9748" y="13887"/>
                    <a:pt x="9673" y="13681"/>
                  </a:cubicBezTo>
                  <a:cubicBezTo>
                    <a:pt x="9673" y="13609"/>
                    <a:pt x="9645" y="13507"/>
                    <a:pt x="9687" y="13381"/>
                  </a:cubicBezTo>
                  <a:close/>
                  <a:moveTo>
                    <a:pt x="9182" y="13332"/>
                  </a:moveTo>
                  <a:cubicBezTo>
                    <a:pt x="9200" y="13356"/>
                    <a:pt x="9228" y="13381"/>
                    <a:pt x="9228" y="13410"/>
                  </a:cubicBezTo>
                  <a:cubicBezTo>
                    <a:pt x="9242" y="13585"/>
                    <a:pt x="9257" y="13760"/>
                    <a:pt x="9228" y="13935"/>
                  </a:cubicBezTo>
                  <a:cubicBezTo>
                    <a:pt x="9228" y="13983"/>
                    <a:pt x="9228" y="14037"/>
                    <a:pt x="9214" y="14110"/>
                  </a:cubicBezTo>
                  <a:cubicBezTo>
                    <a:pt x="9182" y="14085"/>
                    <a:pt x="9168" y="14061"/>
                    <a:pt x="9139" y="14037"/>
                  </a:cubicBezTo>
                  <a:cubicBezTo>
                    <a:pt x="9153" y="13808"/>
                    <a:pt x="9168" y="13585"/>
                    <a:pt x="9182" y="13332"/>
                  </a:cubicBezTo>
                  <a:close/>
                  <a:moveTo>
                    <a:pt x="8872" y="13935"/>
                  </a:moveTo>
                  <a:cubicBezTo>
                    <a:pt x="8915" y="13983"/>
                    <a:pt x="8961" y="14013"/>
                    <a:pt x="9004" y="14061"/>
                  </a:cubicBezTo>
                  <a:lnTo>
                    <a:pt x="9004" y="14188"/>
                  </a:lnTo>
                  <a:cubicBezTo>
                    <a:pt x="8901" y="14164"/>
                    <a:pt x="8858" y="14061"/>
                    <a:pt x="8872" y="13935"/>
                  </a:cubicBezTo>
                  <a:close/>
                  <a:moveTo>
                    <a:pt x="10161" y="13911"/>
                  </a:moveTo>
                  <a:cubicBezTo>
                    <a:pt x="10222" y="13983"/>
                    <a:pt x="10222" y="14085"/>
                    <a:pt x="10161" y="14260"/>
                  </a:cubicBezTo>
                  <a:cubicBezTo>
                    <a:pt x="10147" y="14236"/>
                    <a:pt x="10132" y="14188"/>
                    <a:pt x="10118" y="14164"/>
                  </a:cubicBezTo>
                  <a:cubicBezTo>
                    <a:pt x="10161" y="14085"/>
                    <a:pt x="10104" y="13983"/>
                    <a:pt x="10161" y="13911"/>
                  </a:cubicBezTo>
                  <a:close/>
                  <a:moveTo>
                    <a:pt x="9408" y="13631"/>
                  </a:moveTo>
                  <a:cubicBezTo>
                    <a:pt x="9466" y="13631"/>
                    <a:pt x="9495" y="13739"/>
                    <a:pt x="9543" y="13739"/>
                  </a:cubicBezTo>
                  <a:cubicBezTo>
                    <a:pt x="9547" y="13739"/>
                    <a:pt x="9551" y="13738"/>
                    <a:pt x="9556" y="13736"/>
                  </a:cubicBezTo>
                  <a:cubicBezTo>
                    <a:pt x="9599" y="13862"/>
                    <a:pt x="9556" y="13959"/>
                    <a:pt x="9556" y="14061"/>
                  </a:cubicBezTo>
                  <a:cubicBezTo>
                    <a:pt x="9570" y="14188"/>
                    <a:pt x="9556" y="14284"/>
                    <a:pt x="9538" y="14387"/>
                  </a:cubicBezTo>
                  <a:lnTo>
                    <a:pt x="9538" y="14465"/>
                  </a:lnTo>
                  <a:cubicBezTo>
                    <a:pt x="9481" y="14411"/>
                    <a:pt x="9435" y="14338"/>
                    <a:pt x="9378" y="14260"/>
                  </a:cubicBezTo>
                  <a:cubicBezTo>
                    <a:pt x="9378" y="14061"/>
                    <a:pt x="9378" y="13862"/>
                    <a:pt x="9392" y="13634"/>
                  </a:cubicBezTo>
                  <a:cubicBezTo>
                    <a:pt x="9397" y="13632"/>
                    <a:pt x="9403" y="13631"/>
                    <a:pt x="9408" y="13631"/>
                  </a:cubicBezTo>
                  <a:close/>
                  <a:moveTo>
                    <a:pt x="9153" y="14236"/>
                  </a:moveTo>
                  <a:cubicBezTo>
                    <a:pt x="9182" y="14260"/>
                    <a:pt x="9200" y="14284"/>
                    <a:pt x="9214" y="14314"/>
                  </a:cubicBezTo>
                  <a:lnTo>
                    <a:pt x="9214" y="14489"/>
                  </a:lnTo>
                  <a:cubicBezTo>
                    <a:pt x="9182" y="14435"/>
                    <a:pt x="9168" y="14411"/>
                    <a:pt x="9139" y="14387"/>
                  </a:cubicBezTo>
                  <a:cubicBezTo>
                    <a:pt x="9153" y="14338"/>
                    <a:pt x="9153" y="14314"/>
                    <a:pt x="9153" y="14236"/>
                  </a:cubicBezTo>
                  <a:close/>
                  <a:moveTo>
                    <a:pt x="9378" y="14513"/>
                  </a:moveTo>
                  <a:cubicBezTo>
                    <a:pt x="9509" y="14585"/>
                    <a:pt x="9538" y="14664"/>
                    <a:pt x="9495" y="14790"/>
                  </a:cubicBezTo>
                  <a:cubicBezTo>
                    <a:pt x="9449" y="14736"/>
                    <a:pt x="9406" y="14664"/>
                    <a:pt x="9346" y="14616"/>
                  </a:cubicBezTo>
                  <a:cubicBezTo>
                    <a:pt x="9360" y="14562"/>
                    <a:pt x="9378" y="14537"/>
                    <a:pt x="9378" y="14513"/>
                  </a:cubicBezTo>
                  <a:close/>
                  <a:moveTo>
                    <a:pt x="9659" y="13911"/>
                  </a:moveTo>
                  <a:cubicBezTo>
                    <a:pt x="9776" y="13983"/>
                    <a:pt x="9880" y="14085"/>
                    <a:pt x="9983" y="14236"/>
                  </a:cubicBezTo>
                  <a:cubicBezTo>
                    <a:pt x="10015" y="14435"/>
                    <a:pt x="10015" y="14664"/>
                    <a:pt x="9940" y="14862"/>
                  </a:cubicBezTo>
                  <a:cubicBezTo>
                    <a:pt x="9912" y="14839"/>
                    <a:pt x="9865" y="14815"/>
                    <a:pt x="9837" y="14790"/>
                  </a:cubicBezTo>
                  <a:cubicBezTo>
                    <a:pt x="9805" y="14766"/>
                    <a:pt x="9776" y="14712"/>
                    <a:pt x="9748" y="14688"/>
                  </a:cubicBezTo>
                  <a:cubicBezTo>
                    <a:pt x="9702" y="14640"/>
                    <a:pt x="9673" y="14585"/>
                    <a:pt x="9627" y="14537"/>
                  </a:cubicBezTo>
                  <a:cubicBezTo>
                    <a:pt x="9645" y="14314"/>
                    <a:pt x="9645" y="14110"/>
                    <a:pt x="9659" y="13911"/>
                  </a:cubicBezTo>
                  <a:close/>
                  <a:moveTo>
                    <a:pt x="10161" y="14387"/>
                  </a:moveTo>
                  <a:cubicBezTo>
                    <a:pt x="10207" y="14585"/>
                    <a:pt x="10193" y="14790"/>
                    <a:pt x="10132" y="14989"/>
                  </a:cubicBezTo>
                  <a:cubicBezTo>
                    <a:pt x="10104" y="14965"/>
                    <a:pt x="10090" y="14965"/>
                    <a:pt x="10072" y="14941"/>
                  </a:cubicBezTo>
                  <a:cubicBezTo>
                    <a:pt x="10104" y="14766"/>
                    <a:pt x="10118" y="14562"/>
                    <a:pt x="10132" y="14387"/>
                  </a:cubicBezTo>
                  <a:close/>
                  <a:moveTo>
                    <a:pt x="9647" y="14781"/>
                  </a:moveTo>
                  <a:cubicBezTo>
                    <a:pt x="9661" y="14781"/>
                    <a:pt x="9675" y="14793"/>
                    <a:pt x="9687" y="14815"/>
                  </a:cubicBezTo>
                  <a:cubicBezTo>
                    <a:pt x="9762" y="14887"/>
                    <a:pt x="9837" y="14965"/>
                    <a:pt x="9926" y="15068"/>
                  </a:cubicBezTo>
                  <a:cubicBezTo>
                    <a:pt x="9926" y="15068"/>
                    <a:pt x="9926" y="15092"/>
                    <a:pt x="9940" y="15115"/>
                  </a:cubicBezTo>
                  <a:cubicBezTo>
                    <a:pt x="9922" y="15144"/>
                    <a:pt x="9905" y="15154"/>
                    <a:pt x="9887" y="15154"/>
                  </a:cubicBezTo>
                  <a:cubicBezTo>
                    <a:pt x="9860" y="15154"/>
                    <a:pt x="9833" y="15130"/>
                    <a:pt x="9805" y="15115"/>
                  </a:cubicBezTo>
                  <a:cubicBezTo>
                    <a:pt x="9734" y="15037"/>
                    <a:pt x="9659" y="14965"/>
                    <a:pt x="9599" y="14839"/>
                  </a:cubicBezTo>
                  <a:cubicBezTo>
                    <a:pt x="9614" y="14798"/>
                    <a:pt x="9631" y="14781"/>
                    <a:pt x="9647" y="14781"/>
                  </a:cubicBezTo>
                  <a:close/>
                  <a:moveTo>
                    <a:pt x="11925" y="8503"/>
                  </a:moveTo>
                  <a:cubicBezTo>
                    <a:pt x="11940" y="8503"/>
                    <a:pt x="11957" y="8506"/>
                    <a:pt x="11973" y="8513"/>
                  </a:cubicBezTo>
                  <a:lnTo>
                    <a:pt x="12048" y="8513"/>
                  </a:lnTo>
                  <a:cubicBezTo>
                    <a:pt x="12073" y="8506"/>
                    <a:pt x="12098" y="8503"/>
                    <a:pt x="12122" y="8503"/>
                  </a:cubicBezTo>
                  <a:cubicBezTo>
                    <a:pt x="12196" y="8503"/>
                    <a:pt x="12266" y="8532"/>
                    <a:pt x="12343" y="8591"/>
                  </a:cubicBezTo>
                  <a:lnTo>
                    <a:pt x="12358" y="8561"/>
                  </a:lnTo>
                  <a:cubicBezTo>
                    <a:pt x="12418" y="8639"/>
                    <a:pt x="12475" y="8687"/>
                    <a:pt x="12521" y="8741"/>
                  </a:cubicBezTo>
                  <a:cubicBezTo>
                    <a:pt x="12507" y="8862"/>
                    <a:pt x="12475" y="8940"/>
                    <a:pt x="12461" y="9012"/>
                  </a:cubicBezTo>
                  <a:cubicBezTo>
                    <a:pt x="12418" y="9012"/>
                    <a:pt x="12418" y="9012"/>
                    <a:pt x="12372" y="8838"/>
                  </a:cubicBezTo>
                  <a:cubicBezTo>
                    <a:pt x="12343" y="8862"/>
                    <a:pt x="12329" y="8892"/>
                    <a:pt x="12297" y="8916"/>
                  </a:cubicBezTo>
                  <a:cubicBezTo>
                    <a:pt x="12268" y="8916"/>
                    <a:pt x="12240" y="8892"/>
                    <a:pt x="12226" y="8892"/>
                  </a:cubicBezTo>
                  <a:cubicBezTo>
                    <a:pt x="12315" y="8989"/>
                    <a:pt x="12343" y="9139"/>
                    <a:pt x="12315" y="9314"/>
                  </a:cubicBezTo>
                  <a:cubicBezTo>
                    <a:pt x="12315" y="9314"/>
                    <a:pt x="12329" y="9344"/>
                    <a:pt x="12343" y="9344"/>
                  </a:cubicBezTo>
                  <a:lnTo>
                    <a:pt x="12343" y="9543"/>
                  </a:lnTo>
                  <a:cubicBezTo>
                    <a:pt x="12343" y="9543"/>
                    <a:pt x="12329" y="9591"/>
                    <a:pt x="12315" y="9615"/>
                  </a:cubicBezTo>
                  <a:cubicBezTo>
                    <a:pt x="12208" y="9591"/>
                    <a:pt x="12194" y="9567"/>
                    <a:pt x="12194" y="9416"/>
                  </a:cubicBezTo>
                  <a:cubicBezTo>
                    <a:pt x="12165" y="9441"/>
                    <a:pt x="12137" y="9441"/>
                    <a:pt x="12105" y="9464"/>
                  </a:cubicBezTo>
                  <a:cubicBezTo>
                    <a:pt x="12088" y="9464"/>
                    <a:pt x="12066" y="9483"/>
                    <a:pt x="12044" y="9483"/>
                  </a:cubicBezTo>
                  <a:cubicBezTo>
                    <a:pt x="12029" y="9483"/>
                    <a:pt x="12014" y="9473"/>
                    <a:pt x="12001" y="9441"/>
                  </a:cubicBezTo>
                  <a:cubicBezTo>
                    <a:pt x="11987" y="9314"/>
                    <a:pt x="11973" y="9163"/>
                    <a:pt x="11959" y="9012"/>
                  </a:cubicBezTo>
                  <a:cubicBezTo>
                    <a:pt x="12016" y="8916"/>
                    <a:pt x="12062" y="8916"/>
                    <a:pt x="12119" y="8916"/>
                  </a:cubicBezTo>
                  <a:cubicBezTo>
                    <a:pt x="12076" y="8892"/>
                    <a:pt x="12016" y="8838"/>
                    <a:pt x="11959" y="8790"/>
                  </a:cubicBezTo>
                  <a:cubicBezTo>
                    <a:pt x="11941" y="8814"/>
                    <a:pt x="11927" y="8838"/>
                    <a:pt x="11898" y="8892"/>
                  </a:cubicBezTo>
                  <a:cubicBezTo>
                    <a:pt x="11913" y="8965"/>
                    <a:pt x="11927" y="9043"/>
                    <a:pt x="11941" y="9091"/>
                  </a:cubicBezTo>
                  <a:lnTo>
                    <a:pt x="11941" y="9615"/>
                  </a:lnTo>
                  <a:cubicBezTo>
                    <a:pt x="11959" y="9669"/>
                    <a:pt x="11987" y="9717"/>
                    <a:pt x="11941" y="9796"/>
                  </a:cubicBezTo>
                  <a:cubicBezTo>
                    <a:pt x="11927" y="9820"/>
                    <a:pt x="11941" y="9868"/>
                    <a:pt x="11941" y="9893"/>
                  </a:cubicBezTo>
                  <a:cubicBezTo>
                    <a:pt x="11941" y="9916"/>
                    <a:pt x="11959" y="9947"/>
                    <a:pt x="11959" y="9947"/>
                  </a:cubicBezTo>
                  <a:cubicBezTo>
                    <a:pt x="12062" y="9994"/>
                    <a:pt x="12048" y="10146"/>
                    <a:pt x="12076" y="10247"/>
                  </a:cubicBezTo>
                  <a:cubicBezTo>
                    <a:pt x="12105" y="10368"/>
                    <a:pt x="12137" y="10495"/>
                    <a:pt x="12165" y="10621"/>
                  </a:cubicBezTo>
                  <a:cubicBezTo>
                    <a:pt x="12165" y="10423"/>
                    <a:pt x="12105" y="10247"/>
                    <a:pt x="12076" y="10019"/>
                  </a:cubicBezTo>
                  <a:cubicBezTo>
                    <a:pt x="12180" y="10043"/>
                    <a:pt x="12254" y="10097"/>
                    <a:pt x="12315" y="10169"/>
                  </a:cubicBezTo>
                  <a:cubicBezTo>
                    <a:pt x="12358" y="10218"/>
                    <a:pt x="12386" y="10296"/>
                    <a:pt x="12432" y="10320"/>
                  </a:cubicBezTo>
                  <a:cubicBezTo>
                    <a:pt x="12507" y="10368"/>
                    <a:pt x="12535" y="10446"/>
                    <a:pt x="12550" y="10573"/>
                  </a:cubicBezTo>
                  <a:cubicBezTo>
                    <a:pt x="12564" y="10724"/>
                    <a:pt x="12596" y="10875"/>
                    <a:pt x="12625" y="11025"/>
                  </a:cubicBezTo>
                  <a:cubicBezTo>
                    <a:pt x="12653" y="11073"/>
                    <a:pt x="12653" y="11175"/>
                    <a:pt x="12671" y="11248"/>
                  </a:cubicBezTo>
                  <a:cubicBezTo>
                    <a:pt x="12685" y="11350"/>
                    <a:pt x="12699" y="11477"/>
                    <a:pt x="12728" y="11549"/>
                  </a:cubicBezTo>
                  <a:cubicBezTo>
                    <a:pt x="12742" y="11652"/>
                    <a:pt x="12760" y="11699"/>
                    <a:pt x="12742" y="11802"/>
                  </a:cubicBezTo>
                  <a:cubicBezTo>
                    <a:pt x="12728" y="11904"/>
                    <a:pt x="12774" y="12025"/>
                    <a:pt x="12788" y="12128"/>
                  </a:cubicBezTo>
                  <a:cubicBezTo>
                    <a:pt x="12803" y="12302"/>
                    <a:pt x="12831" y="12477"/>
                    <a:pt x="12803" y="12658"/>
                  </a:cubicBezTo>
                  <a:cubicBezTo>
                    <a:pt x="12788" y="12808"/>
                    <a:pt x="12817" y="12959"/>
                    <a:pt x="12803" y="13110"/>
                  </a:cubicBezTo>
                  <a:cubicBezTo>
                    <a:pt x="12803" y="13133"/>
                    <a:pt x="12817" y="13182"/>
                    <a:pt x="12831" y="13230"/>
                  </a:cubicBezTo>
                  <a:cubicBezTo>
                    <a:pt x="12849" y="13381"/>
                    <a:pt x="12788" y="13483"/>
                    <a:pt x="12788" y="13634"/>
                  </a:cubicBezTo>
                  <a:cubicBezTo>
                    <a:pt x="12788" y="13760"/>
                    <a:pt x="12760" y="13887"/>
                    <a:pt x="12742" y="14013"/>
                  </a:cubicBezTo>
                  <a:cubicBezTo>
                    <a:pt x="12728" y="14037"/>
                    <a:pt x="12714" y="14037"/>
                    <a:pt x="12699" y="14061"/>
                  </a:cubicBezTo>
                  <a:cubicBezTo>
                    <a:pt x="12728" y="14212"/>
                    <a:pt x="12714" y="14314"/>
                    <a:pt x="12653" y="14387"/>
                  </a:cubicBezTo>
                  <a:lnTo>
                    <a:pt x="12653" y="14411"/>
                  </a:lnTo>
                  <a:cubicBezTo>
                    <a:pt x="12714" y="14338"/>
                    <a:pt x="12760" y="14260"/>
                    <a:pt x="12742" y="14133"/>
                  </a:cubicBezTo>
                  <a:cubicBezTo>
                    <a:pt x="12728" y="14061"/>
                    <a:pt x="12774" y="14037"/>
                    <a:pt x="12788" y="13959"/>
                  </a:cubicBezTo>
                  <a:cubicBezTo>
                    <a:pt x="12803" y="13784"/>
                    <a:pt x="12863" y="13634"/>
                    <a:pt x="12863" y="13435"/>
                  </a:cubicBezTo>
                  <a:cubicBezTo>
                    <a:pt x="12863" y="13381"/>
                    <a:pt x="12877" y="13309"/>
                    <a:pt x="12892" y="13260"/>
                  </a:cubicBezTo>
                  <a:cubicBezTo>
                    <a:pt x="12920" y="13158"/>
                    <a:pt x="12906" y="13055"/>
                    <a:pt x="12892" y="12959"/>
                  </a:cubicBezTo>
                  <a:cubicBezTo>
                    <a:pt x="12863" y="12857"/>
                    <a:pt x="12877" y="12754"/>
                    <a:pt x="12877" y="12658"/>
                  </a:cubicBezTo>
                  <a:cubicBezTo>
                    <a:pt x="12892" y="12579"/>
                    <a:pt x="12892" y="12507"/>
                    <a:pt x="12877" y="12405"/>
                  </a:cubicBezTo>
                  <a:cubicBezTo>
                    <a:pt x="12863" y="12327"/>
                    <a:pt x="12877" y="12254"/>
                    <a:pt x="12863" y="12206"/>
                  </a:cubicBezTo>
                  <a:cubicBezTo>
                    <a:pt x="12863" y="12128"/>
                    <a:pt x="12849" y="12079"/>
                    <a:pt x="12831" y="12025"/>
                  </a:cubicBezTo>
                  <a:cubicBezTo>
                    <a:pt x="12849" y="11953"/>
                    <a:pt x="12849" y="11875"/>
                    <a:pt x="12817" y="11802"/>
                  </a:cubicBezTo>
                  <a:lnTo>
                    <a:pt x="12817" y="11754"/>
                  </a:lnTo>
                  <a:cubicBezTo>
                    <a:pt x="12803" y="11699"/>
                    <a:pt x="12803" y="11676"/>
                    <a:pt x="12803" y="11627"/>
                  </a:cubicBezTo>
                  <a:cubicBezTo>
                    <a:pt x="12803" y="11627"/>
                    <a:pt x="12788" y="11627"/>
                    <a:pt x="12788" y="11603"/>
                  </a:cubicBezTo>
                  <a:cubicBezTo>
                    <a:pt x="12774" y="11477"/>
                    <a:pt x="12760" y="11326"/>
                    <a:pt x="12742" y="11200"/>
                  </a:cubicBezTo>
                  <a:cubicBezTo>
                    <a:pt x="12714" y="11073"/>
                    <a:pt x="12699" y="10947"/>
                    <a:pt x="12671" y="10820"/>
                  </a:cubicBezTo>
                  <a:cubicBezTo>
                    <a:pt x="12639" y="10748"/>
                    <a:pt x="12625" y="10621"/>
                    <a:pt x="12639" y="10549"/>
                  </a:cubicBezTo>
                  <a:cubicBezTo>
                    <a:pt x="12699" y="10573"/>
                    <a:pt x="12728" y="10645"/>
                    <a:pt x="12742" y="10748"/>
                  </a:cubicBezTo>
                  <a:cubicBezTo>
                    <a:pt x="12774" y="10875"/>
                    <a:pt x="12817" y="11001"/>
                    <a:pt x="12817" y="11151"/>
                  </a:cubicBezTo>
                  <a:cubicBezTo>
                    <a:pt x="12817" y="11175"/>
                    <a:pt x="12831" y="11224"/>
                    <a:pt x="12849" y="11248"/>
                  </a:cubicBezTo>
                  <a:cubicBezTo>
                    <a:pt x="12892" y="11453"/>
                    <a:pt x="12892" y="11676"/>
                    <a:pt x="12920" y="11850"/>
                  </a:cubicBezTo>
                  <a:cubicBezTo>
                    <a:pt x="12938" y="11953"/>
                    <a:pt x="12966" y="12001"/>
                    <a:pt x="12981" y="12055"/>
                  </a:cubicBezTo>
                  <a:cubicBezTo>
                    <a:pt x="12981" y="12302"/>
                    <a:pt x="12966" y="12531"/>
                    <a:pt x="12966" y="12754"/>
                  </a:cubicBezTo>
                  <a:cubicBezTo>
                    <a:pt x="12981" y="12778"/>
                    <a:pt x="12981" y="12832"/>
                    <a:pt x="12981" y="12880"/>
                  </a:cubicBezTo>
                  <a:cubicBezTo>
                    <a:pt x="12995" y="13007"/>
                    <a:pt x="12995" y="13158"/>
                    <a:pt x="13009" y="13309"/>
                  </a:cubicBezTo>
                  <a:cubicBezTo>
                    <a:pt x="13009" y="13410"/>
                    <a:pt x="12981" y="13507"/>
                    <a:pt x="12966" y="13609"/>
                  </a:cubicBezTo>
                  <a:cubicBezTo>
                    <a:pt x="12966" y="13634"/>
                    <a:pt x="12952" y="13681"/>
                    <a:pt x="12966" y="13736"/>
                  </a:cubicBezTo>
                  <a:cubicBezTo>
                    <a:pt x="12966" y="13862"/>
                    <a:pt x="12938" y="13983"/>
                    <a:pt x="12906" y="14085"/>
                  </a:cubicBezTo>
                  <a:cubicBezTo>
                    <a:pt x="12877" y="14188"/>
                    <a:pt x="12817" y="14284"/>
                    <a:pt x="12831" y="14387"/>
                  </a:cubicBezTo>
                  <a:cubicBezTo>
                    <a:pt x="12803" y="14513"/>
                    <a:pt x="12774" y="14616"/>
                    <a:pt x="12742" y="14688"/>
                  </a:cubicBezTo>
                  <a:cubicBezTo>
                    <a:pt x="12714" y="14766"/>
                    <a:pt x="12671" y="14815"/>
                    <a:pt x="12625" y="14862"/>
                  </a:cubicBezTo>
                  <a:cubicBezTo>
                    <a:pt x="12596" y="14941"/>
                    <a:pt x="12550" y="14989"/>
                    <a:pt x="12521" y="15068"/>
                  </a:cubicBezTo>
                  <a:cubicBezTo>
                    <a:pt x="12475" y="15115"/>
                    <a:pt x="12447" y="15164"/>
                    <a:pt x="12418" y="15218"/>
                  </a:cubicBezTo>
                  <a:cubicBezTo>
                    <a:pt x="12297" y="15314"/>
                    <a:pt x="12180" y="15393"/>
                    <a:pt x="12076" y="15489"/>
                  </a:cubicBezTo>
                  <a:cubicBezTo>
                    <a:pt x="11959" y="15616"/>
                    <a:pt x="11824" y="15616"/>
                    <a:pt x="11706" y="15670"/>
                  </a:cubicBezTo>
                  <a:cubicBezTo>
                    <a:pt x="11676" y="15682"/>
                    <a:pt x="11642" y="15688"/>
                    <a:pt x="11608" y="15688"/>
                  </a:cubicBezTo>
                  <a:cubicBezTo>
                    <a:pt x="11575" y="15688"/>
                    <a:pt x="11542" y="15682"/>
                    <a:pt x="11514" y="15670"/>
                  </a:cubicBezTo>
                  <a:cubicBezTo>
                    <a:pt x="11453" y="15670"/>
                    <a:pt x="11407" y="15670"/>
                    <a:pt x="11350" y="15694"/>
                  </a:cubicBezTo>
                  <a:lnTo>
                    <a:pt x="11261" y="15694"/>
                  </a:lnTo>
                  <a:cubicBezTo>
                    <a:pt x="11217" y="15682"/>
                    <a:pt x="11172" y="15676"/>
                    <a:pt x="11128" y="15676"/>
                  </a:cubicBezTo>
                  <a:cubicBezTo>
                    <a:pt x="11083" y="15676"/>
                    <a:pt x="11038" y="15682"/>
                    <a:pt x="10994" y="15694"/>
                  </a:cubicBezTo>
                  <a:cubicBezTo>
                    <a:pt x="10905" y="15640"/>
                    <a:pt x="10802" y="15592"/>
                    <a:pt x="10695" y="15592"/>
                  </a:cubicBezTo>
                  <a:cubicBezTo>
                    <a:pt x="10666" y="15592"/>
                    <a:pt x="10638" y="15592"/>
                    <a:pt x="10606" y="15567"/>
                  </a:cubicBezTo>
                  <a:cubicBezTo>
                    <a:pt x="10489" y="15519"/>
                    <a:pt x="10371" y="15489"/>
                    <a:pt x="10268" y="15417"/>
                  </a:cubicBezTo>
                  <a:cubicBezTo>
                    <a:pt x="10250" y="15339"/>
                    <a:pt x="10268" y="15291"/>
                    <a:pt x="10310" y="15242"/>
                  </a:cubicBezTo>
                  <a:cubicBezTo>
                    <a:pt x="10385" y="15291"/>
                    <a:pt x="10460" y="15369"/>
                    <a:pt x="10549" y="15393"/>
                  </a:cubicBezTo>
                  <a:cubicBezTo>
                    <a:pt x="10592" y="15417"/>
                    <a:pt x="10638" y="15417"/>
                    <a:pt x="10666" y="15441"/>
                  </a:cubicBezTo>
                  <a:cubicBezTo>
                    <a:pt x="10821" y="15462"/>
                    <a:pt x="10965" y="15524"/>
                    <a:pt x="11108" y="15524"/>
                  </a:cubicBezTo>
                  <a:cubicBezTo>
                    <a:pt x="11129" y="15524"/>
                    <a:pt x="11151" y="15523"/>
                    <a:pt x="11172" y="15519"/>
                  </a:cubicBezTo>
                  <a:cubicBezTo>
                    <a:pt x="11229" y="15519"/>
                    <a:pt x="11275" y="15519"/>
                    <a:pt x="11318" y="15544"/>
                  </a:cubicBezTo>
                  <a:cubicBezTo>
                    <a:pt x="11393" y="15544"/>
                    <a:pt x="11453" y="15544"/>
                    <a:pt x="11528" y="15489"/>
                  </a:cubicBezTo>
                  <a:cubicBezTo>
                    <a:pt x="11542" y="15465"/>
                    <a:pt x="11557" y="15465"/>
                    <a:pt x="11585" y="15465"/>
                  </a:cubicBezTo>
                  <a:cubicBezTo>
                    <a:pt x="11608" y="15474"/>
                    <a:pt x="11631" y="15478"/>
                    <a:pt x="11654" y="15478"/>
                  </a:cubicBezTo>
                  <a:cubicBezTo>
                    <a:pt x="11765" y="15478"/>
                    <a:pt x="11875" y="15383"/>
                    <a:pt x="11987" y="15339"/>
                  </a:cubicBezTo>
                  <a:cubicBezTo>
                    <a:pt x="12030" y="15339"/>
                    <a:pt x="12076" y="15266"/>
                    <a:pt x="12119" y="15242"/>
                  </a:cubicBezTo>
                  <a:cubicBezTo>
                    <a:pt x="12254" y="15115"/>
                    <a:pt x="12386" y="14989"/>
                    <a:pt x="12475" y="14766"/>
                  </a:cubicBezTo>
                  <a:cubicBezTo>
                    <a:pt x="12461" y="14766"/>
                    <a:pt x="12461" y="14736"/>
                    <a:pt x="12447" y="14736"/>
                  </a:cubicBezTo>
                  <a:cubicBezTo>
                    <a:pt x="12404" y="14790"/>
                    <a:pt x="12372" y="14862"/>
                    <a:pt x="12329" y="14917"/>
                  </a:cubicBezTo>
                  <a:cubicBezTo>
                    <a:pt x="12297" y="14965"/>
                    <a:pt x="12268" y="14989"/>
                    <a:pt x="12240" y="15013"/>
                  </a:cubicBezTo>
                  <a:cubicBezTo>
                    <a:pt x="12194" y="15068"/>
                    <a:pt x="12151" y="15115"/>
                    <a:pt x="12119" y="15164"/>
                  </a:cubicBezTo>
                  <a:cubicBezTo>
                    <a:pt x="12062" y="15188"/>
                    <a:pt x="12016" y="15218"/>
                    <a:pt x="11973" y="15242"/>
                  </a:cubicBezTo>
                  <a:cubicBezTo>
                    <a:pt x="11824" y="15323"/>
                    <a:pt x="11674" y="15375"/>
                    <a:pt x="11524" y="15375"/>
                  </a:cubicBezTo>
                  <a:cubicBezTo>
                    <a:pt x="11496" y="15375"/>
                    <a:pt x="11467" y="15373"/>
                    <a:pt x="11439" y="15369"/>
                  </a:cubicBezTo>
                  <a:cubicBezTo>
                    <a:pt x="11393" y="15369"/>
                    <a:pt x="11336" y="15393"/>
                    <a:pt x="11290" y="15393"/>
                  </a:cubicBezTo>
                  <a:cubicBezTo>
                    <a:pt x="11247" y="15393"/>
                    <a:pt x="11205" y="15395"/>
                    <a:pt x="11162" y="15395"/>
                  </a:cubicBezTo>
                  <a:cubicBezTo>
                    <a:pt x="11071" y="15395"/>
                    <a:pt x="10980" y="15384"/>
                    <a:pt x="10891" y="15314"/>
                  </a:cubicBezTo>
                  <a:cubicBezTo>
                    <a:pt x="10874" y="15319"/>
                    <a:pt x="10857" y="15321"/>
                    <a:pt x="10840" y="15321"/>
                  </a:cubicBezTo>
                  <a:cubicBezTo>
                    <a:pt x="10767" y="15321"/>
                    <a:pt x="10692" y="15286"/>
                    <a:pt x="10606" y="15266"/>
                  </a:cubicBezTo>
                  <a:cubicBezTo>
                    <a:pt x="10503" y="15218"/>
                    <a:pt x="10399" y="15188"/>
                    <a:pt x="10296" y="15140"/>
                  </a:cubicBezTo>
                  <a:cubicBezTo>
                    <a:pt x="10268" y="14917"/>
                    <a:pt x="10339" y="14736"/>
                    <a:pt x="10339" y="14513"/>
                  </a:cubicBezTo>
                  <a:cubicBezTo>
                    <a:pt x="10428" y="14537"/>
                    <a:pt x="10503" y="14562"/>
                    <a:pt x="10606" y="14585"/>
                  </a:cubicBezTo>
                  <a:cubicBezTo>
                    <a:pt x="10652" y="14664"/>
                    <a:pt x="10713" y="14664"/>
                    <a:pt x="10784" y="14688"/>
                  </a:cubicBezTo>
                  <a:cubicBezTo>
                    <a:pt x="10873" y="14712"/>
                    <a:pt x="10962" y="14736"/>
                    <a:pt x="11051" y="14736"/>
                  </a:cubicBezTo>
                  <a:cubicBezTo>
                    <a:pt x="11097" y="14766"/>
                    <a:pt x="11140" y="14766"/>
                    <a:pt x="11186" y="14766"/>
                  </a:cubicBezTo>
                  <a:lnTo>
                    <a:pt x="11453" y="14766"/>
                  </a:lnTo>
                  <a:cubicBezTo>
                    <a:pt x="11482" y="14766"/>
                    <a:pt x="11528" y="14766"/>
                    <a:pt x="11571" y="14736"/>
                  </a:cubicBezTo>
                  <a:cubicBezTo>
                    <a:pt x="11674" y="14688"/>
                    <a:pt x="11809" y="14664"/>
                    <a:pt x="11913" y="14616"/>
                  </a:cubicBezTo>
                  <a:cubicBezTo>
                    <a:pt x="11987" y="14562"/>
                    <a:pt x="12048" y="14465"/>
                    <a:pt x="12091" y="14338"/>
                  </a:cubicBezTo>
                  <a:cubicBezTo>
                    <a:pt x="12076" y="14363"/>
                    <a:pt x="12062" y="14363"/>
                    <a:pt x="12048" y="14387"/>
                  </a:cubicBezTo>
                  <a:cubicBezTo>
                    <a:pt x="11927" y="14465"/>
                    <a:pt x="11824" y="14585"/>
                    <a:pt x="11720" y="14640"/>
                  </a:cubicBezTo>
                  <a:cubicBezTo>
                    <a:pt x="11668" y="14657"/>
                    <a:pt x="11615" y="14673"/>
                    <a:pt x="11557" y="14673"/>
                  </a:cubicBezTo>
                  <a:cubicBezTo>
                    <a:pt x="11533" y="14673"/>
                    <a:pt x="11508" y="14671"/>
                    <a:pt x="11482" y="14664"/>
                  </a:cubicBezTo>
                  <a:cubicBezTo>
                    <a:pt x="11469" y="14657"/>
                    <a:pt x="11455" y="14654"/>
                    <a:pt x="11441" y="14654"/>
                  </a:cubicBezTo>
                  <a:cubicBezTo>
                    <a:pt x="11405" y="14654"/>
                    <a:pt x="11366" y="14671"/>
                    <a:pt x="11336" y="14688"/>
                  </a:cubicBezTo>
                  <a:lnTo>
                    <a:pt x="11229" y="14688"/>
                  </a:lnTo>
                  <a:cubicBezTo>
                    <a:pt x="11215" y="14688"/>
                    <a:pt x="11200" y="14664"/>
                    <a:pt x="11172" y="14664"/>
                  </a:cubicBezTo>
                  <a:cubicBezTo>
                    <a:pt x="11159" y="14667"/>
                    <a:pt x="11146" y="14669"/>
                    <a:pt x="11133" y="14669"/>
                  </a:cubicBezTo>
                  <a:cubicBezTo>
                    <a:pt x="11054" y="14669"/>
                    <a:pt x="10967" y="14616"/>
                    <a:pt x="10891" y="14616"/>
                  </a:cubicBezTo>
                  <a:cubicBezTo>
                    <a:pt x="10770" y="14585"/>
                    <a:pt x="10652" y="14537"/>
                    <a:pt x="10535" y="14513"/>
                  </a:cubicBezTo>
                  <a:cubicBezTo>
                    <a:pt x="10460" y="14489"/>
                    <a:pt x="10385" y="14435"/>
                    <a:pt x="10339" y="14338"/>
                  </a:cubicBezTo>
                  <a:cubicBezTo>
                    <a:pt x="10339" y="14236"/>
                    <a:pt x="10310" y="14133"/>
                    <a:pt x="10371" y="14037"/>
                  </a:cubicBezTo>
                  <a:cubicBezTo>
                    <a:pt x="10428" y="14110"/>
                    <a:pt x="10517" y="14133"/>
                    <a:pt x="10592" y="14164"/>
                  </a:cubicBezTo>
                  <a:cubicBezTo>
                    <a:pt x="10681" y="14212"/>
                    <a:pt x="10784" y="14260"/>
                    <a:pt x="10873" y="14284"/>
                  </a:cubicBezTo>
                  <a:cubicBezTo>
                    <a:pt x="10945" y="14309"/>
                    <a:pt x="11017" y="14345"/>
                    <a:pt x="11099" y="14345"/>
                  </a:cubicBezTo>
                  <a:cubicBezTo>
                    <a:pt x="11118" y="14345"/>
                    <a:pt x="11138" y="14343"/>
                    <a:pt x="11158" y="14338"/>
                  </a:cubicBezTo>
                  <a:cubicBezTo>
                    <a:pt x="11182" y="14330"/>
                    <a:pt x="11207" y="14328"/>
                    <a:pt x="11234" y="14328"/>
                  </a:cubicBezTo>
                  <a:cubicBezTo>
                    <a:pt x="11287" y="14328"/>
                    <a:pt x="11343" y="14338"/>
                    <a:pt x="11393" y="14338"/>
                  </a:cubicBezTo>
                  <a:cubicBezTo>
                    <a:pt x="11453" y="14338"/>
                    <a:pt x="11514" y="14314"/>
                    <a:pt x="11571" y="14314"/>
                  </a:cubicBezTo>
                  <a:cubicBezTo>
                    <a:pt x="11674" y="14314"/>
                    <a:pt x="11763" y="14236"/>
                    <a:pt x="11852" y="14188"/>
                  </a:cubicBezTo>
                  <a:cubicBezTo>
                    <a:pt x="11884" y="14188"/>
                    <a:pt x="11898" y="14133"/>
                    <a:pt x="11927" y="14110"/>
                  </a:cubicBezTo>
                  <a:cubicBezTo>
                    <a:pt x="11987" y="14037"/>
                    <a:pt x="12048" y="13959"/>
                    <a:pt x="12091" y="13862"/>
                  </a:cubicBezTo>
                  <a:cubicBezTo>
                    <a:pt x="12137" y="13760"/>
                    <a:pt x="12165" y="13658"/>
                    <a:pt x="12180" y="13562"/>
                  </a:cubicBezTo>
                  <a:cubicBezTo>
                    <a:pt x="12194" y="13410"/>
                    <a:pt x="12194" y="13284"/>
                    <a:pt x="12208" y="13158"/>
                  </a:cubicBezTo>
                  <a:cubicBezTo>
                    <a:pt x="12226" y="13079"/>
                    <a:pt x="12208" y="13007"/>
                    <a:pt x="12208" y="12929"/>
                  </a:cubicBezTo>
                  <a:cubicBezTo>
                    <a:pt x="12194" y="12857"/>
                    <a:pt x="12208" y="12754"/>
                    <a:pt x="12208" y="12681"/>
                  </a:cubicBezTo>
                  <a:cubicBezTo>
                    <a:pt x="12194" y="12579"/>
                    <a:pt x="12194" y="12453"/>
                    <a:pt x="12194" y="12327"/>
                  </a:cubicBezTo>
                  <a:cubicBezTo>
                    <a:pt x="12165" y="12128"/>
                    <a:pt x="12151" y="11904"/>
                    <a:pt x="12119" y="11676"/>
                  </a:cubicBezTo>
                  <a:cubicBezTo>
                    <a:pt x="12105" y="11573"/>
                    <a:pt x="12076" y="11477"/>
                    <a:pt x="12062" y="11374"/>
                  </a:cubicBezTo>
                  <a:cubicBezTo>
                    <a:pt x="12016" y="11224"/>
                    <a:pt x="11987" y="11049"/>
                    <a:pt x="11973" y="10875"/>
                  </a:cubicBezTo>
                  <a:cubicBezTo>
                    <a:pt x="11959" y="10724"/>
                    <a:pt x="11927" y="10597"/>
                    <a:pt x="11898" y="10446"/>
                  </a:cubicBezTo>
                  <a:cubicBezTo>
                    <a:pt x="11884" y="10423"/>
                    <a:pt x="11870" y="10368"/>
                    <a:pt x="11884" y="10344"/>
                  </a:cubicBezTo>
                  <a:cubicBezTo>
                    <a:pt x="11884" y="10218"/>
                    <a:pt x="11838" y="10146"/>
                    <a:pt x="11824" y="10019"/>
                  </a:cubicBezTo>
                  <a:cubicBezTo>
                    <a:pt x="11809" y="9947"/>
                    <a:pt x="11809" y="9868"/>
                    <a:pt x="11795" y="9796"/>
                  </a:cubicBezTo>
                  <a:cubicBezTo>
                    <a:pt x="11781" y="9717"/>
                    <a:pt x="11781" y="9669"/>
                    <a:pt x="11763" y="9591"/>
                  </a:cubicBezTo>
                  <a:cubicBezTo>
                    <a:pt x="11749" y="9495"/>
                    <a:pt x="11749" y="9368"/>
                    <a:pt x="11734" y="9265"/>
                  </a:cubicBezTo>
                  <a:cubicBezTo>
                    <a:pt x="11734" y="9163"/>
                    <a:pt x="11720" y="9067"/>
                    <a:pt x="11720" y="8965"/>
                  </a:cubicBezTo>
                  <a:cubicBezTo>
                    <a:pt x="11720" y="8892"/>
                    <a:pt x="11734" y="8814"/>
                    <a:pt x="11734" y="8712"/>
                  </a:cubicBezTo>
                  <a:cubicBezTo>
                    <a:pt x="11763" y="8663"/>
                    <a:pt x="11781" y="8615"/>
                    <a:pt x="11809" y="8561"/>
                  </a:cubicBezTo>
                  <a:cubicBezTo>
                    <a:pt x="11841" y="8526"/>
                    <a:pt x="11881" y="8503"/>
                    <a:pt x="11925" y="8503"/>
                  </a:cubicBezTo>
                  <a:close/>
                  <a:moveTo>
                    <a:pt x="5586" y="0"/>
                  </a:moveTo>
                  <a:cubicBezTo>
                    <a:pt x="5527" y="0"/>
                    <a:pt x="5469" y="20"/>
                    <a:pt x="5415" y="78"/>
                  </a:cubicBezTo>
                  <a:lnTo>
                    <a:pt x="5387" y="78"/>
                  </a:lnTo>
                  <a:cubicBezTo>
                    <a:pt x="5354" y="78"/>
                    <a:pt x="5326" y="78"/>
                    <a:pt x="5298" y="102"/>
                  </a:cubicBezTo>
                  <a:cubicBezTo>
                    <a:pt x="5209" y="157"/>
                    <a:pt x="5134" y="180"/>
                    <a:pt x="5059" y="204"/>
                  </a:cubicBezTo>
                  <a:cubicBezTo>
                    <a:pt x="4984" y="253"/>
                    <a:pt x="4895" y="277"/>
                    <a:pt x="4838" y="379"/>
                  </a:cubicBezTo>
                  <a:cubicBezTo>
                    <a:pt x="4792" y="457"/>
                    <a:pt x="4732" y="530"/>
                    <a:pt x="4675" y="608"/>
                  </a:cubicBezTo>
                  <a:cubicBezTo>
                    <a:pt x="4600" y="705"/>
                    <a:pt x="4525" y="807"/>
                    <a:pt x="4464" y="934"/>
                  </a:cubicBezTo>
                  <a:cubicBezTo>
                    <a:pt x="4376" y="1108"/>
                    <a:pt x="4304" y="1307"/>
                    <a:pt x="4244" y="1512"/>
                  </a:cubicBezTo>
                  <a:cubicBezTo>
                    <a:pt x="4183" y="1663"/>
                    <a:pt x="4141" y="1837"/>
                    <a:pt x="4094" y="2012"/>
                  </a:cubicBezTo>
                  <a:cubicBezTo>
                    <a:pt x="4080" y="2060"/>
                    <a:pt x="4080" y="2139"/>
                    <a:pt x="4066" y="2187"/>
                  </a:cubicBezTo>
                  <a:cubicBezTo>
                    <a:pt x="4037" y="2313"/>
                    <a:pt x="4005" y="2464"/>
                    <a:pt x="3991" y="2614"/>
                  </a:cubicBezTo>
                  <a:cubicBezTo>
                    <a:pt x="3977" y="2717"/>
                    <a:pt x="3962" y="2813"/>
                    <a:pt x="3948" y="2916"/>
                  </a:cubicBezTo>
                  <a:cubicBezTo>
                    <a:pt x="3948" y="3042"/>
                    <a:pt x="3948" y="3169"/>
                    <a:pt x="3930" y="3265"/>
                  </a:cubicBezTo>
                  <a:cubicBezTo>
                    <a:pt x="3930" y="3470"/>
                    <a:pt x="3916" y="3645"/>
                    <a:pt x="3916" y="3819"/>
                  </a:cubicBezTo>
                  <a:cubicBezTo>
                    <a:pt x="3916" y="3892"/>
                    <a:pt x="3930" y="3970"/>
                    <a:pt x="3930" y="4043"/>
                  </a:cubicBezTo>
                  <a:lnTo>
                    <a:pt x="3930" y="4247"/>
                  </a:lnTo>
                  <a:cubicBezTo>
                    <a:pt x="3930" y="4320"/>
                    <a:pt x="3948" y="4398"/>
                    <a:pt x="3948" y="4446"/>
                  </a:cubicBezTo>
                  <a:cubicBezTo>
                    <a:pt x="3962" y="4596"/>
                    <a:pt x="3962" y="4723"/>
                    <a:pt x="3977" y="4874"/>
                  </a:cubicBezTo>
                  <a:cubicBezTo>
                    <a:pt x="3977" y="4946"/>
                    <a:pt x="4005" y="5025"/>
                    <a:pt x="4020" y="5097"/>
                  </a:cubicBezTo>
                  <a:cubicBezTo>
                    <a:pt x="4037" y="5175"/>
                    <a:pt x="4037" y="5247"/>
                    <a:pt x="4052" y="5301"/>
                  </a:cubicBezTo>
                  <a:cubicBezTo>
                    <a:pt x="4066" y="5428"/>
                    <a:pt x="4094" y="5549"/>
                    <a:pt x="4126" y="5651"/>
                  </a:cubicBezTo>
                  <a:cubicBezTo>
                    <a:pt x="4169" y="5928"/>
                    <a:pt x="4229" y="6181"/>
                    <a:pt x="4304" y="6404"/>
                  </a:cubicBezTo>
                  <a:cubicBezTo>
                    <a:pt x="4347" y="6531"/>
                    <a:pt x="4376" y="6633"/>
                    <a:pt x="4408" y="6754"/>
                  </a:cubicBezTo>
                  <a:cubicBezTo>
                    <a:pt x="4450" y="6880"/>
                    <a:pt x="4464" y="7030"/>
                    <a:pt x="4525" y="7157"/>
                  </a:cubicBezTo>
                  <a:cubicBezTo>
                    <a:pt x="4600" y="7356"/>
                    <a:pt x="4643" y="7609"/>
                    <a:pt x="4750" y="7784"/>
                  </a:cubicBezTo>
                  <a:cubicBezTo>
                    <a:pt x="4821" y="7934"/>
                    <a:pt x="4881" y="8109"/>
                    <a:pt x="4956" y="8260"/>
                  </a:cubicBezTo>
                  <a:cubicBezTo>
                    <a:pt x="5059" y="8464"/>
                    <a:pt x="5162" y="8663"/>
                    <a:pt x="5251" y="8892"/>
                  </a:cubicBezTo>
                  <a:cubicBezTo>
                    <a:pt x="5298" y="8965"/>
                    <a:pt x="5326" y="9043"/>
                    <a:pt x="5354" y="9139"/>
                  </a:cubicBezTo>
                  <a:cubicBezTo>
                    <a:pt x="5429" y="9265"/>
                    <a:pt x="5504" y="9416"/>
                    <a:pt x="5593" y="9543"/>
                  </a:cubicBezTo>
                  <a:cubicBezTo>
                    <a:pt x="5608" y="9591"/>
                    <a:pt x="5621" y="9615"/>
                    <a:pt x="5639" y="9669"/>
                  </a:cubicBezTo>
                  <a:cubicBezTo>
                    <a:pt x="5728" y="9796"/>
                    <a:pt x="5800" y="9916"/>
                    <a:pt x="5875" y="10067"/>
                  </a:cubicBezTo>
                  <a:cubicBezTo>
                    <a:pt x="5949" y="10193"/>
                    <a:pt x="6024" y="10320"/>
                    <a:pt x="6099" y="10446"/>
                  </a:cubicBezTo>
                  <a:cubicBezTo>
                    <a:pt x="6127" y="10495"/>
                    <a:pt x="6174" y="10573"/>
                    <a:pt x="6202" y="10621"/>
                  </a:cubicBezTo>
                  <a:cubicBezTo>
                    <a:pt x="6291" y="10748"/>
                    <a:pt x="6380" y="10875"/>
                    <a:pt x="6455" y="11001"/>
                  </a:cubicBezTo>
                  <a:cubicBezTo>
                    <a:pt x="6558" y="11151"/>
                    <a:pt x="6661" y="11326"/>
                    <a:pt x="6765" y="11477"/>
                  </a:cubicBezTo>
                  <a:lnTo>
                    <a:pt x="6765" y="11501"/>
                  </a:lnTo>
                  <a:cubicBezTo>
                    <a:pt x="6885" y="11603"/>
                    <a:pt x="6975" y="11754"/>
                    <a:pt x="7063" y="11904"/>
                  </a:cubicBezTo>
                  <a:cubicBezTo>
                    <a:pt x="7106" y="11977"/>
                    <a:pt x="7152" y="12079"/>
                    <a:pt x="7210" y="12128"/>
                  </a:cubicBezTo>
                  <a:cubicBezTo>
                    <a:pt x="7313" y="12230"/>
                    <a:pt x="7387" y="12356"/>
                    <a:pt x="7476" y="12477"/>
                  </a:cubicBezTo>
                  <a:cubicBezTo>
                    <a:pt x="7491" y="12507"/>
                    <a:pt x="7509" y="12531"/>
                    <a:pt x="7537" y="12579"/>
                  </a:cubicBezTo>
                  <a:cubicBezTo>
                    <a:pt x="7580" y="12627"/>
                    <a:pt x="7640" y="12706"/>
                    <a:pt x="7701" y="12778"/>
                  </a:cubicBezTo>
                  <a:cubicBezTo>
                    <a:pt x="7790" y="12880"/>
                    <a:pt x="7847" y="13031"/>
                    <a:pt x="7953" y="13133"/>
                  </a:cubicBezTo>
                  <a:cubicBezTo>
                    <a:pt x="8057" y="13260"/>
                    <a:pt x="8160" y="13381"/>
                    <a:pt x="8263" y="13531"/>
                  </a:cubicBezTo>
                  <a:cubicBezTo>
                    <a:pt x="8292" y="13609"/>
                    <a:pt x="8338" y="13681"/>
                    <a:pt x="8310" y="13808"/>
                  </a:cubicBezTo>
                  <a:cubicBezTo>
                    <a:pt x="8292" y="13833"/>
                    <a:pt x="8292" y="13862"/>
                    <a:pt x="8292" y="13887"/>
                  </a:cubicBezTo>
                  <a:cubicBezTo>
                    <a:pt x="8310" y="14212"/>
                    <a:pt x="8263" y="14537"/>
                    <a:pt x="8203" y="14839"/>
                  </a:cubicBezTo>
                  <a:cubicBezTo>
                    <a:pt x="8146" y="15188"/>
                    <a:pt x="8071" y="15544"/>
                    <a:pt x="7953" y="15844"/>
                  </a:cubicBezTo>
                  <a:cubicBezTo>
                    <a:pt x="7879" y="16019"/>
                    <a:pt x="7804" y="16194"/>
                    <a:pt x="7715" y="16345"/>
                  </a:cubicBezTo>
                  <a:cubicBezTo>
                    <a:pt x="7626" y="16544"/>
                    <a:pt x="7523" y="16670"/>
                    <a:pt x="7402" y="16772"/>
                  </a:cubicBezTo>
                  <a:cubicBezTo>
                    <a:pt x="7284" y="16899"/>
                    <a:pt x="7152" y="16971"/>
                    <a:pt x="7003" y="16971"/>
                  </a:cubicBezTo>
                  <a:lnTo>
                    <a:pt x="6750" y="16971"/>
                  </a:lnTo>
                  <a:cubicBezTo>
                    <a:pt x="6633" y="16971"/>
                    <a:pt x="6512" y="16947"/>
                    <a:pt x="6409" y="16875"/>
                  </a:cubicBezTo>
                  <a:cubicBezTo>
                    <a:pt x="6366" y="16845"/>
                    <a:pt x="6319" y="16821"/>
                    <a:pt x="6277" y="16797"/>
                  </a:cubicBezTo>
                  <a:cubicBezTo>
                    <a:pt x="6174" y="16748"/>
                    <a:pt x="6067" y="16724"/>
                    <a:pt x="5978" y="16622"/>
                  </a:cubicBezTo>
                  <a:cubicBezTo>
                    <a:pt x="5921" y="16574"/>
                    <a:pt x="5860" y="16519"/>
                    <a:pt x="5800" y="16471"/>
                  </a:cubicBezTo>
                  <a:cubicBezTo>
                    <a:pt x="5711" y="16393"/>
                    <a:pt x="5639" y="16321"/>
                    <a:pt x="5565" y="16242"/>
                  </a:cubicBezTo>
                  <a:cubicBezTo>
                    <a:pt x="5476" y="16146"/>
                    <a:pt x="5387" y="16043"/>
                    <a:pt x="5298" y="15941"/>
                  </a:cubicBezTo>
                  <a:cubicBezTo>
                    <a:pt x="5251" y="15893"/>
                    <a:pt x="5209" y="15844"/>
                    <a:pt x="5162" y="15790"/>
                  </a:cubicBezTo>
                  <a:cubicBezTo>
                    <a:pt x="5087" y="15670"/>
                    <a:pt x="4999" y="15567"/>
                    <a:pt x="4910" y="15465"/>
                  </a:cubicBezTo>
                  <a:cubicBezTo>
                    <a:pt x="4838" y="15339"/>
                    <a:pt x="4750" y="15242"/>
                    <a:pt x="4675" y="15115"/>
                  </a:cubicBezTo>
                  <a:cubicBezTo>
                    <a:pt x="4614" y="15037"/>
                    <a:pt x="4571" y="14917"/>
                    <a:pt x="4496" y="14862"/>
                  </a:cubicBezTo>
                  <a:cubicBezTo>
                    <a:pt x="4422" y="14766"/>
                    <a:pt x="4347" y="14640"/>
                    <a:pt x="4272" y="14537"/>
                  </a:cubicBezTo>
                  <a:cubicBezTo>
                    <a:pt x="4244" y="14489"/>
                    <a:pt x="4215" y="14411"/>
                    <a:pt x="4169" y="14363"/>
                  </a:cubicBezTo>
                  <a:cubicBezTo>
                    <a:pt x="4052" y="14164"/>
                    <a:pt x="3916" y="13983"/>
                    <a:pt x="3799" y="13784"/>
                  </a:cubicBezTo>
                  <a:cubicBezTo>
                    <a:pt x="3738" y="13681"/>
                    <a:pt x="3696" y="13562"/>
                    <a:pt x="3635" y="13459"/>
                  </a:cubicBezTo>
                  <a:cubicBezTo>
                    <a:pt x="3546" y="13284"/>
                    <a:pt x="3457" y="13158"/>
                    <a:pt x="3368" y="13007"/>
                  </a:cubicBezTo>
                  <a:cubicBezTo>
                    <a:pt x="3325" y="12929"/>
                    <a:pt x="3293" y="12857"/>
                    <a:pt x="3251" y="12778"/>
                  </a:cubicBezTo>
                  <a:cubicBezTo>
                    <a:pt x="3219" y="12681"/>
                    <a:pt x="3176" y="12603"/>
                    <a:pt x="3129" y="12531"/>
                  </a:cubicBezTo>
                  <a:cubicBezTo>
                    <a:pt x="3072" y="12381"/>
                    <a:pt x="2998" y="12254"/>
                    <a:pt x="2937" y="12103"/>
                  </a:cubicBezTo>
                  <a:cubicBezTo>
                    <a:pt x="2862" y="11953"/>
                    <a:pt x="2791" y="11778"/>
                    <a:pt x="2731" y="11627"/>
                  </a:cubicBezTo>
                  <a:cubicBezTo>
                    <a:pt x="2702" y="11573"/>
                    <a:pt x="2685" y="11549"/>
                    <a:pt x="2670" y="11501"/>
                  </a:cubicBezTo>
                  <a:cubicBezTo>
                    <a:pt x="2628" y="11423"/>
                    <a:pt x="2567" y="11350"/>
                    <a:pt x="2524" y="11248"/>
                  </a:cubicBezTo>
                  <a:cubicBezTo>
                    <a:pt x="2435" y="11049"/>
                    <a:pt x="2361" y="10820"/>
                    <a:pt x="2271" y="10597"/>
                  </a:cubicBezTo>
                  <a:cubicBezTo>
                    <a:pt x="2197" y="10368"/>
                    <a:pt x="2094" y="10169"/>
                    <a:pt x="2033" y="9916"/>
                  </a:cubicBezTo>
                  <a:cubicBezTo>
                    <a:pt x="2004" y="9796"/>
                    <a:pt x="1944" y="9669"/>
                    <a:pt x="1901" y="9543"/>
                  </a:cubicBezTo>
                  <a:cubicBezTo>
                    <a:pt x="1841" y="9392"/>
                    <a:pt x="1794" y="9242"/>
                    <a:pt x="1737" y="9091"/>
                  </a:cubicBezTo>
                  <a:cubicBezTo>
                    <a:pt x="1737" y="9067"/>
                    <a:pt x="1723" y="9012"/>
                    <a:pt x="1723" y="8989"/>
                  </a:cubicBezTo>
                  <a:cubicBezTo>
                    <a:pt x="1705" y="8989"/>
                    <a:pt x="1691" y="8965"/>
                    <a:pt x="1663" y="8940"/>
                  </a:cubicBezTo>
                  <a:cubicBezTo>
                    <a:pt x="1677" y="8940"/>
                    <a:pt x="1691" y="8916"/>
                    <a:pt x="1705" y="8916"/>
                  </a:cubicBezTo>
                  <a:cubicBezTo>
                    <a:pt x="1677" y="8862"/>
                    <a:pt x="1648" y="8838"/>
                    <a:pt x="1602" y="8790"/>
                  </a:cubicBezTo>
                  <a:lnTo>
                    <a:pt x="1602" y="8663"/>
                  </a:lnTo>
                  <a:cubicBezTo>
                    <a:pt x="1588" y="8615"/>
                    <a:pt x="1560" y="8537"/>
                    <a:pt x="1527" y="8488"/>
                  </a:cubicBezTo>
                  <a:cubicBezTo>
                    <a:pt x="1545" y="8488"/>
                    <a:pt x="1545" y="8464"/>
                    <a:pt x="1545" y="8441"/>
                  </a:cubicBezTo>
                  <a:cubicBezTo>
                    <a:pt x="1527" y="8410"/>
                    <a:pt x="1513" y="8410"/>
                    <a:pt x="1513" y="8386"/>
                  </a:cubicBezTo>
                  <a:cubicBezTo>
                    <a:pt x="1513" y="8338"/>
                    <a:pt x="1499" y="8290"/>
                    <a:pt x="1499" y="8260"/>
                  </a:cubicBezTo>
                  <a:cubicBezTo>
                    <a:pt x="1470" y="8260"/>
                    <a:pt x="1456" y="8235"/>
                    <a:pt x="1424" y="8235"/>
                  </a:cubicBezTo>
                  <a:cubicBezTo>
                    <a:pt x="1438" y="8187"/>
                    <a:pt x="1456" y="8139"/>
                    <a:pt x="1456" y="8109"/>
                  </a:cubicBezTo>
                  <a:cubicBezTo>
                    <a:pt x="1424" y="8061"/>
                    <a:pt x="1396" y="8012"/>
                    <a:pt x="1349" y="7958"/>
                  </a:cubicBezTo>
                  <a:cubicBezTo>
                    <a:pt x="1367" y="7958"/>
                    <a:pt x="1381" y="7934"/>
                    <a:pt x="1396" y="7910"/>
                  </a:cubicBezTo>
                  <a:cubicBezTo>
                    <a:pt x="1392" y="7912"/>
                    <a:pt x="1388" y="7912"/>
                    <a:pt x="1385" y="7912"/>
                  </a:cubicBezTo>
                  <a:cubicBezTo>
                    <a:pt x="1346" y="7912"/>
                    <a:pt x="1344" y="7818"/>
                    <a:pt x="1310" y="7818"/>
                  </a:cubicBezTo>
                  <a:cubicBezTo>
                    <a:pt x="1302" y="7818"/>
                    <a:pt x="1291" y="7823"/>
                    <a:pt x="1278" y="7838"/>
                  </a:cubicBezTo>
                  <a:cubicBezTo>
                    <a:pt x="1293" y="7886"/>
                    <a:pt x="1321" y="7934"/>
                    <a:pt x="1335" y="7989"/>
                  </a:cubicBezTo>
                  <a:cubicBezTo>
                    <a:pt x="1367" y="8109"/>
                    <a:pt x="1396" y="8211"/>
                    <a:pt x="1424" y="8338"/>
                  </a:cubicBezTo>
                  <a:cubicBezTo>
                    <a:pt x="1438" y="8362"/>
                    <a:pt x="1438" y="8386"/>
                    <a:pt x="1438" y="8410"/>
                  </a:cubicBezTo>
                  <a:cubicBezTo>
                    <a:pt x="1456" y="8464"/>
                    <a:pt x="1470" y="8513"/>
                    <a:pt x="1485" y="8591"/>
                  </a:cubicBezTo>
                  <a:cubicBezTo>
                    <a:pt x="1499" y="8687"/>
                    <a:pt x="1527" y="8790"/>
                    <a:pt x="1574" y="8862"/>
                  </a:cubicBezTo>
                  <a:cubicBezTo>
                    <a:pt x="1602" y="8940"/>
                    <a:pt x="1588" y="9067"/>
                    <a:pt x="1648" y="9067"/>
                  </a:cubicBezTo>
                  <a:cubicBezTo>
                    <a:pt x="1691" y="9242"/>
                    <a:pt x="1723" y="9392"/>
                    <a:pt x="1766" y="9519"/>
                  </a:cubicBezTo>
                  <a:cubicBezTo>
                    <a:pt x="1827" y="9717"/>
                    <a:pt x="1883" y="9893"/>
                    <a:pt x="1944" y="10097"/>
                  </a:cubicBezTo>
                  <a:cubicBezTo>
                    <a:pt x="1990" y="10193"/>
                    <a:pt x="2033" y="10320"/>
                    <a:pt x="2079" y="10446"/>
                  </a:cubicBezTo>
                  <a:cubicBezTo>
                    <a:pt x="2122" y="10597"/>
                    <a:pt x="2197" y="10748"/>
                    <a:pt x="2239" y="10875"/>
                  </a:cubicBezTo>
                  <a:cubicBezTo>
                    <a:pt x="2300" y="11049"/>
                    <a:pt x="2361" y="11200"/>
                    <a:pt x="2418" y="11350"/>
                  </a:cubicBezTo>
                  <a:cubicBezTo>
                    <a:pt x="2464" y="11453"/>
                    <a:pt x="2524" y="11549"/>
                    <a:pt x="2567" y="11652"/>
                  </a:cubicBezTo>
                  <a:cubicBezTo>
                    <a:pt x="2581" y="11699"/>
                    <a:pt x="2613" y="11724"/>
                    <a:pt x="2628" y="11778"/>
                  </a:cubicBezTo>
                  <a:cubicBezTo>
                    <a:pt x="2656" y="11850"/>
                    <a:pt x="2670" y="11904"/>
                    <a:pt x="2702" y="11977"/>
                  </a:cubicBezTo>
                  <a:cubicBezTo>
                    <a:pt x="2759" y="12103"/>
                    <a:pt x="2820" y="12230"/>
                    <a:pt x="2880" y="12381"/>
                  </a:cubicBezTo>
                  <a:cubicBezTo>
                    <a:pt x="2923" y="12453"/>
                    <a:pt x="2952" y="12579"/>
                    <a:pt x="3012" y="12658"/>
                  </a:cubicBezTo>
                  <a:cubicBezTo>
                    <a:pt x="3072" y="12754"/>
                    <a:pt x="3129" y="12857"/>
                    <a:pt x="3176" y="12983"/>
                  </a:cubicBezTo>
                  <a:cubicBezTo>
                    <a:pt x="3219" y="13110"/>
                    <a:pt x="3279" y="13206"/>
                    <a:pt x="3339" y="13309"/>
                  </a:cubicBezTo>
                  <a:cubicBezTo>
                    <a:pt x="3518" y="13609"/>
                    <a:pt x="3681" y="13959"/>
                    <a:pt x="3874" y="14236"/>
                  </a:cubicBezTo>
                  <a:cubicBezTo>
                    <a:pt x="3888" y="14260"/>
                    <a:pt x="3888" y="14284"/>
                    <a:pt x="3902" y="14314"/>
                  </a:cubicBezTo>
                  <a:cubicBezTo>
                    <a:pt x="3930" y="14338"/>
                    <a:pt x="3962" y="14387"/>
                    <a:pt x="3991" y="14435"/>
                  </a:cubicBezTo>
                  <a:cubicBezTo>
                    <a:pt x="4037" y="14513"/>
                    <a:pt x="4094" y="14562"/>
                    <a:pt x="4126" y="14640"/>
                  </a:cubicBezTo>
                  <a:cubicBezTo>
                    <a:pt x="4183" y="14736"/>
                    <a:pt x="4229" y="14839"/>
                    <a:pt x="4287" y="14917"/>
                  </a:cubicBezTo>
                  <a:cubicBezTo>
                    <a:pt x="4393" y="15068"/>
                    <a:pt x="4482" y="15218"/>
                    <a:pt x="4571" y="15369"/>
                  </a:cubicBezTo>
                  <a:cubicBezTo>
                    <a:pt x="4689" y="15519"/>
                    <a:pt x="4806" y="15640"/>
                    <a:pt x="4910" y="15820"/>
                  </a:cubicBezTo>
                  <a:cubicBezTo>
                    <a:pt x="4984" y="15941"/>
                    <a:pt x="5087" y="16043"/>
                    <a:pt x="5177" y="16146"/>
                  </a:cubicBezTo>
                  <a:cubicBezTo>
                    <a:pt x="5251" y="16242"/>
                    <a:pt x="5326" y="16296"/>
                    <a:pt x="5401" y="16393"/>
                  </a:cubicBezTo>
                  <a:cubicBezTo>
                    <a:pt x="5504" y="16519"/>
                    <a:pt x="5608" y="16646"/>
                    <a:pt x="5728" y="16748"/>
                  </a:cubicBezTo>
                  <a:cubicBezTo>
                    <a:pt x="5757" y="16772"/>
                    <a:pt x="5800" y="16772"/>
                    <a:pt x="5832" y="16821"/>
                  </a:cubicBezTo>
                  <a:cubicBezTo>
                    <a:pt x="5875" y="16875"/>
                    <a:pt x="5935" y="16923"/>
                    <a:pt x="5995" y="16947"/>
                  </a:cubicBezTo>
                  <a:cubicBezTo>
                    <a:pt x="6113" y="17025"/>
                    <a:pt x="6230" y="17098"/>
                    <a:pt x="6351" y="17176"/>
                  </a:cubicBezTo>
                  <a:cubicBezTo>
                    <a:pt x="6455" y="17249"/>
                    <a:pt x="6558" y="17273"/>
                    <a:pt x="6676" y="17273"/>
                  </a:cubicBezTo>
                  <a:cubicBezTo>
                    <a:pt x="6725" y="17280"/>
                    <a:pt x="6773" y="17283"/>
                    <a:pt x="6820" y="17283"/>
                  </a:cubicBezTo>
                  <a:cubicBezTo>
                    <a:pt x="6915" y="17283"/>
                    <a:pt x="7007" y="17273"/>
                    <a:pt x="7106" y="17273"/>
                  </a:cubicBezTo>
                  <a:cubicBezTo>
                    <a:pt x="7125" y="17275"/>
                    <a:pt x="7144" y="17277"/>
                    <a:pt x="7162" y="17277"/>
                  </a:cubicBezTo>
                  <a:cubicBezTo>
                    <a:pt x="7289" y="17277"/>
                    <a:pt x="7403" y="17205"/>
                    <a:pt x="7509" y="17074"/>
                  </a:cubicBezTo>
                  <a:cubicBezTo>
                    <a:pt x="7551" y="16996"/>
                    <a:pt x="7612" y="16947"/>
                    <a:pt x="7654" y="16899"/>
                  </a:cubicBezTo>
                  <a:cubicBezTo>
                    <a:pt x="7701" y="16845"/>
                    <a:pt x="7743" y="16797"/>
                    <a:pt x="7790" y="16724"/>
                  </a:cubicBezTo>
                  <a:cubicBezTo>
                    <a:pt x="7833" y="16670"/>
                    <a:pt x="7865" y="16598"/>
                    <a:pt x="7907" y="16519"/>
                  </a:cubicBezTo>
                  <a:cubicBezTo>
                    <a:pt x="7936" y="16471"/>
                    <a:pt x="7982" y="16423"/>
                    <a:pt x="7996" y="16345"/>
                  </a:cubicBezTo>
                  <a:cubicBezTo>
                    <a:pt x="8043" y="16272"/>
                    <a:pt x="8071" y="16146"/>
                    <a:pt x="8114" y="16068"/>
                  </a:cubicBezTo>
                  <a:cubicBezTo>
                    <a:pt x="8160" y="15971"/>
                    <a:pt x="8203" y="15869"/>
                    <a:pt x="8235" y="15742"/>
                  </a:cubicBezTo>
                  <a:cubicBezTo>
                    <a:pt x="8277" y="15616"/>
                    <a:pt x="8324" y="15465"/>
                    <a:pt x="8352" y="15314"/>
                  </a:cubicBezTo>
                  <a:cubicBezTo>
                    <a:pt x="8381" y="15115"/>
                    <a:pt x="8441" y="14887"/>
                    <a:pt x="8456" y="14664"/>
                  </a:cubicBezTo>
                  <a:cubicBezTo>
                    <a:pt x="8456" y="14435"/>
                    <a:pt x="8502" y="14236"/>
                    <a:pt x="8487" y="14037"/>
                  </a:cubicBezTo>
                  <a:lnTo>
                    <a:pt x="8487" y="13887"/>
                  </a:lnTo>
                  <a:cubicBezTo>
                    <a:pt x="8559" y="13911"/>
                    <a:pt x="8634" y="14037"/>
                    <a:pt x="8634" y="14133"/>
                  </a:cubicBezTo>
                  <a:cubicBezTo>
                    <a:pt x="8634" y="14284"/>
                    <a:pt x="8605" y="14465"/>
                    <a:pt x="8591" y="14616"/>
                  </a:cubicBezTo>
                  <a:cubicBezTo>
                    <a:pt x="8577" y="14736"/>
                    <a:pt x="8559" y="14839"/>
                    <a:pt x="8591" y="14941"/>
                  </a:cubicBezTo>
                  <a:cubicBezTo>
                    <a:pt x="8559" y="14989"/>
                    <a:pt x="8530" y="15037"/>
                    <a:pt x="8516" y="15092"/>
                  </a:cubicBezTo>
                  <a:cubicBezTo>
                    <a:pt x="8487" y="15218"/>
                    <a:pt x="8487" y="15314"/>
                    <a:pt x="8456" y="15417"/>
                  </a:cubicBezTo>
                  <a:cubicBezTo>
                    <a:pt x="8456" y="15489"/>
                    <a:pt x="8441" y="15544"/>
                    <a:pt x="8427" y="15592"/>
                  </a:cubicBezTo>
                  <a:cubicBezTo>
                    <a:pt x="8399" y="15694"/>
                    <a:pt x="8381" y="15820"/>
                    <a:pt x="8324" y="15917"/>
                  </a:cubicBezTo>
                  <a:lnTo>
                    <a:pt x="8310" y="15917"/>
                  </a:lnTo>
                  <a:cubicBezTo>
                    <a:pt x="8324" y="16019"/>
                    <a:pt x="8277" y="16092"/>
                    <a:pt x="8235" y="16146"/>
                  </a:cubicBezTo>
                  <a:cubicBezTo>
                    <a:pt x="8235" y="16170"/>
                    <a:pt x="8220" y="16194"/>
                    <a:pt x="8203" y="16218"/>
                  </a:cubicBezTo>
                  <a:cubicBezTo>
                    <a:pt x="8146" y="16495"/>
                    <a:pt x="7996" y="16670"/>
                    <a:pt x="7879" y="16899"/>
                  </a:cubicBezTo>
                  <a:cubicBezTo>
                    <a:pt x="7833" y="16996"/>
                    <a:pt x="7758" y="17074"/>
                    <a:pt x="7669" y="17146"/>
                  </a:cubicBezTo>
                  <a:cubicBezTo>
                    <a:pt x="7598" y="17224"/>
                    <a:pt x="7523" y="17296"/>
                    <a:pt x="7448" y="17375"/>
                  </a:cubicBezTo>
                  <a:cubicBezTo>
                    <a:pt x="7373" y="17423"/>
                    <a:pt x="7299" y="17477"/>
                    <a:pt x="7210" y="17477"/>
                  </a:cubicBezTo>
                  <a:cubicBezTo>
                    <a:pt x="7167" y="17477"/>
                    <a:pt x="7135" y="17502"/>
                    <a:pt x="7092" y="17526"/>
                  </a:cubicBezTo>
                  <a:cubicBezTo>
                    <a:pt x="7092" y="17549"/>
                    <a:pt x="7078" y="17574"/>
                    <a:pt x="7078" y="17574"/>
                  </a:cubicBezTo>
                  <a:cubicBezTo>
                    <a:pt x="7078" y="17598"/>
                    <a:pt x="7063" y="17598"/>
                    <a:pt x="7063" y="17598"/>
                  </a:cubicBezTo>
                  <a:cubicBezTo>
                    <a:pt x="7046" y="17598"/>
                    <a:pt x="7046" y="17574"/>
                    <a:pt x="7032" y="17549"/>
                  </a:cubicBezTo>
                  <a:lnTo>
                    <a:pt x="6989" y="17549"/>
                  </a:lnTo>
                  <a:cubicBezTo>
                    <a:pt x="6962" y="17521"/>
                    <a:pt x="6931" y="17510"/>
                    <a:pt x="6898" y="17510"/>
                  </a:cubicBezTo>
                  <a:cubicBezTo>
                    <a:pt x="6875" y="17510"/>
                    <a:pt x="6850" y="17516"/>
                    <a:pt x="6825" y="17526"/>
                  </a:cubicBezTo>
                  <a:cubicBezTo>
                    <a:pt x="6802" y="17538"/>
                    <a:pt x="6776" y="17544"/>
                    <a:pt x="6750" y="17544"/>
                  </a:cubicBezTo>
                  <a:cubicBezTo>
                    <a:pt x="6724" y="17544"/>
                    <a:pt x="6699" y="17538"/>
                    <a:pt x="6676" y="17526"/>
                  </a:cubicBezTo>
                  <a:cubicBezTo>
                    <a:pt x="6633" y="17502"/>
                    <a:pt x="6586" y="17502"/>
                    <a:pt x="6558" y="17502"/>
                  </a:cubicBezTo>
                  <a:cubicBezTo>
                    <a:pt x="6542" y="17508"/>
                    <a:pt x="6526" y="17511"/>
                    <a:pt x="6511" y="17511"/>
                  </a:cubicBezTo>
                  <a:cubicBezTo>
                    <a:pt x="6469" y="17511"/>
                    <a:pt x="6432" y="17487"/>
                    <a:pt x="6409" y="17447"/>
                  </a:cubicBezTo>
                  <a:cubicBezTo>
                    <a:pt x="6351" y="17399"/>
                    <a:pt x="6305" y="17399"/>
                    <a:pt x="6262" y="17375"/>
                  </a:cubicBezTo>
                  <a:cubicBezTo>
                    <a:pt x="6230" y="17375"/>
                    <a:pt x="6216" y="17375"/>
                    <a:pt x="6202" y="17351"/>
                  </a:cubicBezTo>
                  <a:cubicBezTo>
                    <a:pt x="6127" y="17296"/>
                    <a:pt x="6038" y="17249"/>
                    <a:pt x="5963" y="17200"/>
                  </a:cubicBezTo>
                  <a:lnTo>
                    <a:pt x="5935" y="17200"/>
                  </a:lnTo>
                  <a:cubicBezTo>
                    <a:pt x="5935" y="17224"/>
                    <a:pt x="5949" y="17249"/>
                    <a:pt x="5949" y="17273"/>
                  </a:cubicBezTo>
                  <a:cubicBezTo>
                    <a:pt x="5935" y="17273"/>
                    <a:pt x="5921" y="17296"/>
                    <a:pt x="5921" y="17296"/>
                  </a:cubicBezTo>
                  <a:cubicBezTo>
                    <a:pt x="5889" y="17224"/>
                    <a:pt x="5846" y="17176"/>
                    <a:pt x="5818" y="17122"/>
                  </a:cubicBezTo>
                  <a:cubicBezTo>
                    <a:pt x="5818" y="17146"/>
                    <a:pt x="5818" y="17146"/>
                    <a:pt x="5800" y="17176"/>
                  </a:cubicBezTo>
                  <a:cubicBezTo>
                    <a:pt x="5771" y="17146"/>
                    <a:pt x="5728" y="17122"/>
                    <a:pt x="5711" y="17074"/>
                  </a:cubicBezTo>
                  <a:cubicBezTo>
                    <a:pt x="5696" y="17025"/>
                    <a:pt x="5682" y="16971"/>
                    <a:pt x="5654" y="16947"/>
                  </a:cubicBezTo>
                  <a:cubicBezTo>
                    <a:pt x="5637" y="16953"/>
                    <a:pt x="5620" y="16956"/>
                    <a:pt x="5602" y="16956"/>
                  </a:cubicBezTo>
                  <a:cubicBezTo>
                    <a:pt x="5478" y="16956"/>
                    <a:pt x="5335" y="16808"/>
                    <a:pt x="5194" y="16544"/>
                  </a:cubicBezTo>
                  <a:lnTo>
                    <a:pt x="5194" y="16519"/>
                  </a:lnTo>
                  <a:cubicBezTo>
                    <a:pt x="5162" y="16495"/>
                    <a:pt x="5134" y="16495"/>
                    <a:pt x="5105" y="16471"/>
                  </a:cubicBezTo>
                  <a:cubicBezTo>
                    <a:pt x="5073" y="16423"/>
                    <a:pt x="5030" y="16369"/>
                    <a:pt x="4984" y="16321"/>
                  </a:cubicBezTo>
                  <a:cubicBezTo>
                    <a:pt x="4956" y="16272"/>
                    <a:pt x="4910" y="16242"/>
                    <a:pt x="4867" y="16194"/>
                  </a:cubicBezTo>
                  <a:cubicBezTo>
                    <a:pt x="4867" y="16170"/>
                    <a:pt x="4867" y="16146"/>
                    <a:pt x="4881" y="16092"/>
                  </a:cubicBezTo>
                  <a:cubicBezTo>
                    <a:pt x="4853" y="16122"/>
                    <a:pt x="4838" y="16122"/>
                    <a:pt x="4806" y="16122"/>
                  </a:cubicBezTo>
                  <a:cubicBezTo>
                    <a:pt x="4778" y="16092"/>
                    <a:pt x="4750" y="16043"/>
                    <a:pt x="4717" y="15996"/>
                  </a:cubicBezTo>
                  <a:cubicBezTo>
                    <a:pt x="4675" y="15941"/>
                    <a:pt x="4643" y="15844"/>
                    <a:pt x="4586" y="15790"/>
                  </a:cubicBezTo>
                  <a:cubicBezTo>
                    <a:pt x="4539" y="15766"/>
                    <a:pt x="4464" y="15718"/>
                    <a:pt x="4436" y="15640"/>
                  </a:cubicBezTo>
                  <a:cubicBezTo>
                    <a:pt x="4408" y="15567"/>
                    <a:pt x="4361" y="15544"/>
                    <a:pt x="4333" y="15441"/>
                  </a:cubicBezTo>
                  <a:cubicBezTo>
                    <a:pt x="4333" y="15393"/>
                    <a:pt x="4287" y="15339"/>
                    <a:pt x="4258" y="15291"/>
                  </a:cubicBezTo>
                  <a:cubicBezTo>
                    <a:pt x="4229" y="15242"/>
                    <a:pt x="4169" y="15218"/>
                    <a:pt x="4109" y="15164"/>
                  </a:cubicBezTo>
                  <a:cubicBezTo>
                    <a:pt x="4109" y="15140"/>
                    <a:pt x="4094" y="15115"/>
                    <a:pt x="4094" y="15092"/>
                  </a:cubicBezTo>
                  <a:cubicBezTo>
                    <a:pt x="4037" y="14989"/>
                    <a:pt x="3991" y="14887"/>
                    <a:pt x="3930" y="14815"/>
                  </a:cubicBezTo>
                  <a:cubicBezTo>
                    <a:pt x="3813" y="14688"/>
                    <a:pt x="3710" y="14513"/>
                    <a:pt x="3606" y="14338"/>
                  </a:cubicBezTo>
                  <a:cubicBezTo>
                    <a:pt x="3546" y="14236"/>
                    <a:pt x="3486" y="14110"/>
                    <a:pt x="3429" y="14013"/>
                  </a:cubicBezTo>
                  <a:cubicBezTo>
                    <a:pt x="3382" y="13935"/>
                    <a:pt x="3354" y="13887"/>
                    <a:pt x="3308" y="13808"/>
                  </a:cubicBezTo>
                  <a:cubicBezTo>
                    <a:pt x="3265" y="13712"/>
                    <a:pt x="3204" y="13585"/>
                    <a:pt x="3147" y="13483"/>
                  </a:cubicBezTo>
                  <a:cubicBezTo>
                    <a:pt x="3101" y="13410"/>
                    <a:pt x="3058" y="13356"/>
                    <a:pt x="3012" y="13284"/>
                  </a:cubicBezTo>
                  <a:cubicBezTo>
                    <a:pt x="2923" y="13055"/>
                    <a:pt x="2820" y="12857"/>
                    <a:pt x="2717" y="12658"/>
                  </a:cubicBezTo>
                  <a:cubicBezTo>
                    <a:pt x="2685" y="12579"/>
                    <a:pt x="2656" y="12507"/>
                    <a:pt x="2628" y="12453"/>
                  </a:cubicBezTo>
                  <a:cubicBezTo>
                    <a:pt x="2581" y="12405"/>
                    <a:pt x="2567" y="12327"/>
                    <a:pt x="2538" y="12254"/>
                  </a:cubicBezTo>
                  <a:cubicBezTo>
                    <a:pt x="2492" y="12128"/>
                    <a:pt x="2450" y="12001"/>
                    <a:pt x="2389" y="11904"/>
                  </a:cubicBezTo>
                  <a:cubicBezTo>
                    <a:pt x="2361" y="11826"/>
                    <a:pt x="2314" y="11754"/>
                    <a:pt x="2271" y="11676"/>
                  </a:cubicBezTo>
                  <a:cubicBezTo>
                    <a:pt x="2211" y="11525"/>
                    <a:pt x="2151" y="11350"/>
                    <a:pt x="2079" y="11200"/>
                  </a:cubicBezTo>
                  <a:cubicBezTo>
                    <a:pt x="2047" y="11121"/>
                    <a:pt x="2019" y="11049"/>
                    <a:pt x="1990" y="10971"/>
                  </a:cubicBezTo>
                  <a:lnTo>
                    <a:pt x="1972" y="11001"/>
                  </a:lnTo>
                  <a:cubicBezTo>
                    <a:pt x="1972" y="10898"/>
                    <a:pt x="1944" y="10850"/>
                    <a:pt x="1915" y="10772"/>
                  </a:cubicBezTo>
                  <a:cubicBezTo>
                    <a:pt x="1841" y="10549"/>
                    <a:pt x="1766" y="10320"/>
                    <a:pt x="1691" y="10121"/>
                  </a:cubicBezTo>
                  <a:cubicBezTo>
                    <a:pt x="1677" y="10067"/>
                    <a:pt x="1663" y="10043"/>
                    <a:pt x="1663" y="10019"/>
                  </a:cubicBezTo>
                  <a:cubicBezTo>
                    <a:pt x="1602" y="9868"/>
                    <a:pt x="1545" y="9742"/>
                    <a:pt x="1499" y="9567"/>
                  </a:cubicBezTo>
                  <a:cubicBezTo>
                    <a:pt x="1499" y="9524"/>
                    <a:pt x="1499" y="9437"/>
                    <a:pt x="1455" y="9437"/>
                  </a:cubicBezTo>
                  <a:cubicBezTo>
                    <a:pt x="1450" y="9437"/>
                    <a:pt x="1445" y="9438"/>
                    <a:pt x="1438" y="9441"/>
                  </a:cubicBezTo>
                  <a:cubicBezTo>
                    <a:pt x="1438" y="9495"/>
                    <a:pt x="1470" y="9543"/>
                    <a:pt x="1470" y="9567"/>
                  </a:cubicBezTo>
                  <a:cubicBezTo>
                    <a:pt x="1456" y="9669"/>
                    <a:pt x="1499" y="9742"/>
                    <a:pt x="1527" y="9820"/>
                  </a:cubicBezTo>
                  <a:cubicBezTo>
                    <a:pt x="1560" y="9916"/>
                    <a:pt x="1602" y="10019"/>
                    <a:pt x="1648" y="10121"/>
                  </a:cubicBezTo>
                  <a:cubicBezTo>
                    <a:pt x="1634" y="10121"/>
                    <a:pt x="1634" y="10121"/>
                    <a:pt x="1616" y="10146"/>
                  </a:cubicBezTo>
                  <a:cubicBezTo>
                    <a:pt x="1648" y="10218"/>
                    <a:pt x="1691" y="10296"/>
                    <a:pt x="1737" y="10368"/>
                  </a:cubicBezTo>
                  <a:lnTo>
                    <a:pt x="1723" y="10368"/>
                  </a:lnTo>
                  <a:cubicBezTo>
                    <a:pt x="1737" y="10446"/>
                    <a:pt x="1752" y="10495"/>
                    <a:pt x="1766" y="10573"/>
                  </a:cubicBezTo>
                  <a:cubicBezTo>
                    <a:pt x="1766" y="10573"/>
                    <a:pt x="1766" y="10597"/>
                    <a:pt x="1752" y="10621"/>
                  </a:cubicBezTo>
                  <a:cubicBezTo>
                    <a:pt x="1766" y="10597"/>
                    <a:pt x="1766" y="10597"/>
                    <a:pt x="1780" y="10573"/>
                  </a:cubicBezTo>
                  <a:cubicBezTo>
                    <a:pt x="1812" y="10669"/>
                    <a:pt x="1841" y="10748"/>
                    <a:pt x="1869" y="10820"/>
                  </a:cubicBezTo>
                  <a:cubicBezTo>
                    <a:pt x="1883" y="10850"/>
                    <a:pt x="1883" y="10898"/>
                    <a:pt x="1901" y="10922"/>
                  </a:cubicBezTo>
                  <a:cubicBezTo>
                    <a:pt x="1944" y="11049"/>
                    <a:pt x="1990" y="11151"/>
                    <a:pt x="2033" y="11272"/>
                  </a:cubicBezTo>
                  <a:cubicBezTo>
                    <a:pt x="2061" y="11326"/>
                    <a:pt x="2094" y="11399"/>
                    <a:pt x="2122" y="11477"/>
                  </a:cubicBezTo>
                  <a:cubicBezTo>
                    <a:pt x="2136" y="11525"/>
                    <a:pt x="2151" y="11573"/>
                    <a:pt x="2168" y="11627"/>
                  </a:cubicBezTo>
                  <a:cubicBezTo>
                    <a:pt x="2257" y="11724"/>
                    <a:pt x="2286" y="11953"/>
                    <a:pt x="2375" y="12055"/>
                  </a:cubicBezTo>
                  <a:cubicBezTo>
                    <a:pt x="2361" y="12103"/>
                    <a:pt x="2375" y="12151"/>
                    <a:pt x="2403" y="12175"/>
                  </a:cubicBezTo>
                  <a:cubicBezTo>
                    <a:pt x="2435" y="12230"/>
                    <a:pt x="2464" y="12302"/>
                    <a:pt x="2492" y="12356"/>
                  </a:cubicBezTo>
                  <a:cubicBezTo>
                    <a:pt x="2524" y="12405"/>
                    <a:pt x="2538" y="12453"/>
                    <a:pt x="2553" y="12507"/>
                  </a:cubicBezTo>
                  <a:cubicBezTo>
                    <a:pt x="2567" y="12579"/>
                    <a:pt x="2581" y="12627"/>
                    <a:pt x="2613" y="12658"/>
                  </a:cubicBezTo>
                  <a:cubicBezTo>
                    <a:pt x="2642" y="12658"/>
                    <a:pt x="2642" y="12706"/>
                    <a:pt x="2656" y="12730"/>
                  </a:cubicBezTo>
                  <a:cubicBezTo>
                    <a:pt x="2731" y="12857"/>
                    <a:pt x="2791" y="12983"/>
                    <a:pt x="2862" y="13110"/>
                  </a:cubicBezTo>
                  <a:cubicBezTo>
                    <a:pt x="2880" y="13158"/>
                    <a:pt x="2895" y="13230"/>
                    <a:pt x="2923" y="13284"/>
                  </a:cubicBezTo>
                  <a:lnTo>
                    <a:pt x="2923" y="13260"/>
                  </a:lnTo>
                  <a:cubicBezTo>
                    <a:pt x="2969" y="13356"/>
                    <a:pt x="2998" y="13459"/>
                    <a:pt x="3040" y="13531"/>
                  </a:cubicBezTo>
                  <a:cubicBezTo>
                    <a:pt x="3040" y="13531"/>
                    <a:pt x="3058" y="13531"/>
                    <a:pt x="3058" y="13507"/>
                  </a:cubicBezTo>
                  <a:cubicBezTo>
                    <a:pt x="3058" y="13531"/>
                    <a:pt x="3058" y="13562"/>
                    <a:pt x="3040" y="13585"/>
                  </a:cubicBezTo>
                  <a:cubicBezTo>
                    <a:pt x="3101" y="13658"/>
                    <a:pt x="3162" y="13681"/>
                    <a:pt x="3190" y="13784"/>
                  </a:cubicBezTo>
                  <a:cubicBezTo>
                    <a:pt x="3236" y="13911"/>
                    <a:pt x="3293" y="14013"/>
                    <a:pt x="3354" y="14110"/>
                  </a:cubicBezTo>
                  <a:cubicBezTo>
                    <a:pt x="3414" y="14212"/>
                    <a:pt x="3486" y="14338"/>
                    <a:pt x="3546" y="14465"/>
                  </a:cubicBezTo>
                  <a:cubicBezTo>
                    <a:pt x="3560" y="14537"/>
                    <a:pt x="3606" y="14562"/>
                    <a:pt x="3649" y="14585"/>
                  </a:cubicBezTo>
                  <a:cubicBezTo>
                    <a:pt x="3681" y="14736"/>
                    <a:pt x="3799" y="14790"/>
                    <a:pt x="3813" y="14941"/>
                  </a:cubicBezTo>
                  <a:cubicBezTo>
                    <a:pt x="3902" y="14965"/>
                    <a:pt x="3916" y="15092"/>
                    <a:pt x="3977" y="15164"/>
                  </a:cubicBezTo>
                  <a:cubicBezTo>
                    <a:pt x="3991" y="15164"/>
                    <a:pt x="3991" y="15218"/>
                    <a:pt x="3991" y="15242"/>
                  </a:cubicBezTo>
                  <a:cubicBezTo>
                    <a:pt x="4020" y="15266"/>
                    <a:pt x="4052" y="15291"/>
                    <a:pt x="4080" y="15314"/>
                  </a:cubicBezTo>
                  <a:cubicBezTo>
                    <a:pt x="4094" y="15369"/>
                    <a:pt x="4109" y="15417"/>
                    <a:pt x="4126" y="15441"/>
                  </a:cubicBezTo>
                  <a:cubicBezTo>
                    <a:pt x="4155" y="15465"/>
                    <a:pt x="4183" y="15489"/>
                    <a:pt x="4215" y="15519"/>
                  </a:cubicBezTo>
                  <a:lnTo>
                    <a:pt x="4287" y="15640"/>
                  </a:lnTo>
                  <a:cubicBezTo>
                    <a:pt x="4333" y="15766"/>
                    <a:pt x="4393" y="15869"/>
                    <a:pt x="4464" y="15917"/>
                  </a:cubicBezTo>
                  <a:cubicBezTo>
                    <a:pt x="4482" y="15917"/>
                    <a:pt x="4496" y="15941"/>
                    <a:pt x="4496" y="15941"/>
                  </a:cubicBezTo>
                  <a:cubicBezTo>
                    <a:pt x="4539" y="15996"/>
                    <a:pt x="4571" y="16043"/>
                    <a:pt x="4614" y="16092"/>
                  </a:cubicBezTo>
                  <a:lnTo>
                    <a:pt x="4614" y="16068"/>
                  </a:lnTo>
                  <a:cubicBezTo>
                    <a:pt x="4660" y="16170"/>
                    <a:pt x="4703" y="16242"/>
                    <a:pt x="4732" y="16321"/>
                  </a:cubicBezTo>
                  <a:cubicBezTo>
                    <a:pt x="4806" y="16369"/>
                    <a:pt x="4867" y="16447"/>
                    <a:pt x="4927" y="16519"/>
                  </a:cubicBezTo>
                  <a:cubicBezTo>
                    <a:pt x="5017" y="16622"/>
                    <a:pt x="5105" y="16748"/>
                    <a:pt x="5177" y="16845"/>
                  </a:cubicBezTo>
                  <a:lnTo>
                    <a:pt x="5251" y="16845"/>
                  </a:lnTo>
                  <a:cubicBezTo>
                    <a:pt x="5237" y="16875"/>
                    <a:pt x="5237" y="16875"/>
                    <a:pt x="5237" y="16923"/>
                  </a:cubicBezTo>
                  <a:cubicBezTo>
                    <a:pt x="5298" y="16971"/>
                    <a:pt x="5340" y="17025"/>
                    <a:pt x="5401" y="17074"/>
                  </a:cubicBezTo>
                  <a:cubicBezTo>
                    <a:pt x="5429" y="17098"/>
                    <a:pt x="5461" y="17122"/>
                    <a:pt x="5476" y="17146"/>
                  </a:cubicBezTo>
                  <a:cubicBezTo>
                    <a:pt x="5533" y="17224"/>
                    <a:pt x="5593" y="17273"/>
                    <a:pt x="5654" y="17327"/>
                  </a:cubicBezTo>
                  <a:cubicBezTo>
                    <a:pt x="5682" y="17327"/>
                    <a:pt x="5696" y="17375"/>
                    <a:pt x="5711" y="17375"/>
                  </a:cubicBezTo>
                  <a:cubicBezTo>
                    <a:pt x="5743" y="17375"/>
                    <a:pt x="5771" y="17375"/>
                    <a:pt x="5785" y="17423"/>
                  </a:cubicBezTo>
                  <a:cubicBezTo>
                    <a:pt x="5846" y="17502"/>
                    <a:pt x="5907" y="17549"/>
                    <a:pt x="5978" y="17574"/>
                  </a:cubicBezTo>
                  <a:cubicBezTo>
                    <a:pt x="6038" y="17598"/>
                    <a:pt x="6099" y="17652"/>
                    <a:pt x="6156" y="17676"/>
                  </a:cubicBezTo>
                  <a:cubicBezTo>
                    <a:pt x="6262" y="17724"/>
                    <a:pt x="6351" y="17802"/>
                    <a:pt x="6455" y="17827"/>
                  </a:cubicBezTo>
                  <a:cubicBezTo>
                    <a:pt x="6483" y="17827"/>
                    <a:pt x="6497" y="17827"/>
                    <a:pt x="6529" y="17851"/>
                  </a:cubicBezTo>
                  <a:cubicBezTo>
                    <a:pt x="6618" y="17875"/>
                    <a:pt x="6722" y="17875"/>
                    <a:pt x="6825" y="17875"/>
                  </a:cubicBezTo>
                  <a:cubicBezTo>
                    <a:pt x="6875" y="17875"/>
                    <a:pt x="6917" y="17865"/>
                    <a:pt x="6961" y="17865"/>
                  </a:cubicBezTo>
                  <a:cubicBezTo>
                    <a:pt x="6984" y="17865"/>
                    <a:pt x="7007" y="17867"/>
                    <a:pt x="7032" y="17875"/>
                  </a:cubicBezTo>
                  <a:cubicBezTo>
                    <a:pt x="7047" y="17883"/>
                    <a:pt x="7063" y="17886"/>
                    <a:pt x="7080" y="17886"/>
                  </a:cubicBezTo>
                  <a:cubicBezTo>
                    <a:pt x="7115" y="17886"/>
                    <a:pt x="7150" y="17875"/>
                    <a:pt x="7181" y="17875"/>
                  </a:cubicBezTo>
                  <a:lnTo>
                    <a:pt x="7299" y="17875"/>
                  </a:lnTo>
                  <a:cubicBezTo>
                    <a:pt x="7345" y="17851"/>
                    <a:pt x="7402" y="17779"/>
                    <a:pt x="7462" y="17779"/>
                  </a:cubicBezTo>
                  <a:cubicBezTo>
                    <a:pt x="7537" y="17724"/>
                    <a:pt x="7612" y="17652"/>
                    <a:pt x="7669" y="17574"/>
                  </a:cubicBezTo>
                  <a:cubicBezTo>
                    <a:pt x="7818" y="17447"/>
                    <a:pt x="7936" y="17296"/>
                    <a:pt x="8057" y="17122"/>
                  </a:cubicBezTo>
                  <a:cubicBezTo>
                    <a:pt x="8085" y="17098"/>
                    <a:pt x="8114" y="17050"/>
                    <a:pt x="8132" y="16971"/>
                  </a:cubicBezTo>
                  <a:cubicBezTo>
                    <a:pt x="8146" y="16947"/>
                    <a:pt x="8160" y="16899"/>
                    <a:pt x="8189" y="16899"/>
                  </a:cubicBezTo>
                  <a:cubicBezTo>
                    <a:pt x="8220" y="16899"/>
                    <a:pt x="8235" y="16875"/>
                    <a:pt x="8249" y="16821"/>
                  </a:cubicBezTo>
                  <a:cubicBezTo>
                    <a:pt x="8263" y="16772"/>
                    <a:pt x="8277" y="16694"/>
                    <a:pt x="8310" y="16646"/>
                  </a:cubicBezTo>
                  <a:cubicBezTo>
                    <a:pt x="8352" y="16544"/>
                    <a:pt x="8399" y="16447"/>
                    <a:pt x="8441" y="16345"/>
                  </a:cubicBezTo>
                  <a:cubicBezTo>
                    <a:pt x="8456" y="16296"/>
                    <a:pt x="8470" y="16272"/>
                    <a:pt x="8487" y="16218"/>
                  </a:cubicBezTo>
                  <a:cubicBezTo>
                    <a:pt x="8544" y="16068"/>
                    <a:pt x="8605" y="15893"/>
                    <a:pt x="8648" y="15718"/>
                  </a:cubicBezTo>
                  <a:cubicBezTo>
                    <a:pt x="8666" y="15616"/>
                    <a:pt x="8694" y="15489"/>
                    <a:pt x="8708" y="15393"/>
                  </a:cubicBezTo>
                  <a:cubicBezTo>
                    <a:pt x="8723" y="15314"/>
                    <a:pt x="8737" y="15266"/>
                    <a:pt x="8737" y="15188"/>
                  </a:cubicBezTo>
                  <a:cubicBezTo>
                    <a:pt x="8755" y="15140"/>
                    <a:pt x="8737" y="15092"/>
                    <a:pt x="8755" y="15092"/>
                  </a:cubicBezTo>
                  <a:cubicBezTo>
                    <a:pt x="8783" y="15037"/>
                    <a:pt x="8783" y="14989"/>
                    <a:pt x="8783" y="14941"/>
                  </a:cubicBezTo>
                  <a:lnTo>
                    <a:pt x="8783" y="14862"/>
                  </a:lnTo>
                  <a:cubicBezTo>
                    <a:pt x="8797" y="14815"/>
                    <a:pt x="8797" y="14736"/>
                    <a:pt x="8811" y="14664"/>
                  </a:cubicBezTo>
                  <a:cubicBezTo>
                    <a:pt x="8811" y="14640"/>
                    <a:pt x="8811" y="14616"/>
                    <a:pt x="8826" y="14585"/>
                  </a:cubicBezTo>
                  <a:cubicBezTo>
                    <a:pt x="8826" y="14537"/>
                    <a:pt x="8844" y="14489"/>
                    <a:pt x="8844" y="14465"/>
                  </a:cubicBezTo>
                  <a:lnTo>
                    <a:pt x="8844" y="14338"/>
                  </a:lnTo>
                  <a:cubicBezTo>
                    <a:pt x="8901" y="14387"/>
                    <a:pt x="8947" y="14435"/>
                    <a:pt x="9004" y="14489"/>
                  </a:cubicBezTo>
                  <a:cubicBezTo>
                    <a:pt x="8990" y="14537"/>
                    <a:pt x="8990" y="14562"/>
                    <a:pt x="8990" y="14616"/>
                  </a:cubicBezTo>
                  <a:cubicBezTo>
                    <a:pt x="8975" y="14766"/>
                    <a:pt x="8947" y="14941"/>
                    <a:pt x="8915" y="15092"/>
                  </a:cubicBezTo>
                  <a:cubicBezTo>
                    <a:pt x="8886" y="15314"/>
                    <a:pt x="8858" y="15519"/>
                    <a:pt x="8797" y="15742"/>
                  </a:cubicBezTo>
                  <a:cubicBezTo>
                    <a:pt x="8769" y="15820"/>
                    <a:pt x="8755" y="15917"/>
                    <a:pt x="8737" y="16019"/>
                  </a:cubicBezTo>
                  <a:cubicBezTo>
                    <a:pt x="8723" y="16146"/>
                    <a:pt x="8680" y="16218"/>
                    <a:pt x="8648" y="16321"/>
                  </a:cubicBezTo>
                  <a:cubicBezTo>
                    <a:pt x="8619" y="16369"/>
                    <a:pt x="8605" y="16393"/>
                    <a:pt x="8591" y="16447"/>
                  </a:cubicBezTo>
                  <a:cubicBezTo>
                    <a:pt x="8530" y="16598"/>
                    <a:pt x="8487" y="16724"/>
                    <a:pt x="8427" y="16845"/>
                  </a:cubicBezTo>
                  <a:cubicBezTo>
                    <a:pt x="8352" y="16947"/>
                    <a:pt x="8310" y="17074"/>
                    <a:pt x="8263" y="17200"/>
                  </a:cubicBezTo>
                  <a:cubicBezTo>
                    <a:pt x="8235" y="17224"/>
                    <a:pt x="8220" y="17273"/>
                    <a:pt x="8189" y="17296"/>
                  </a:cubicBezTo>
                  <a:cubicBezTo>
                    <a:pt x="8146" y="17375"/>
                    <a:pt x="8085" y="17447"/>
                    <a:pt x="8043" y="17526"/>
                  </a:cubicBezTo>
                  <a:cubicBezTo>
                    <a:pt x="7996" y="17628"/>
                    <a:pt x="7921" y="17700"/>
                    <a:pt x="7847" y="17724"/>
                  </a:cubicBezTo>
                  <a:cubicBezTo>
                    <a:pt x="7833" y="17748"/>
                    <a:pt x="7804" y="17748"/>
                    <a:pt x="7790" y="17779"/>
                  </a:cubicBezTo>
                  <a:cubicBezTo>
                    <a:pt x="7654" y="17978"/>
                    <a:pt x="7509" y="18050"/>
                    <a:pt x="7345" y="18128"/>
                  </a:cubicBezTo>
                  <a:cubicBezTo>
                    <a:pt x="7299" y="18152"/>
                    <a:pt x="7256" y="18152"/>
                    <a:pt x="7210" y="18152"/>
                  </a:cubicBezTo>
                  <a:lnTo>
                    <a:pt x="6765" y="18152"/>
                  </a:lnTo>
                  <a:cubicBezTo>
                    <a:pt x="6745" y="18152"/>
                    <a:pt x="6719" y="18163"/>
                    <a:pt x="6694" y="18163"/>
                  </a:cubicBezTo>
                  <a:cubicBezTo>
                    <a:pt x="6682" y="18163"/>
                    <a:pt x="6671" y="18160"/>
                    <a:pt x="6661" y="18152"/>
                  </a:cubicBezTo>
                  <a:cubicBezTo>
                    <a:pt x="6572" y="18152"/>
                    <a:pt x="6483" y="18128"/>
                    <a:pt x="6409" y="18104"/>
                  </a:cubicBezTo>
                  <a:cubicBezTo>
                    <a:pt x="6334" y="18080"/>
                    <a:pt x="6262" y="18025"/>
                    <a:pt x="6188" y="18001"/>
                  </a:cubicBezTo>
                  <a:cubicBezTo>
                    <a:pt x="6127" y="17978"/>
                    <a:pt x="6067" y="17929"/>
                    <a:pt x="6010" y="17899"/>
                  </a:cubicBezTo>
                  <a:cubicBezTo>
                    <a:pt x="5921" y="17851"/>
                    <a:pt x="5832" y="17802"/>
                    <a:pt x="5757" y="17724"/>
                  </a:cubicBezTo>
                  <a:cubicBezTo>
                    <a:pt x="5654" y="17652"/>
                    <a:pt x="5551" y="17549"/>
                    <a:pt x="5429" y="17447"/>
                  </a:cubicBezTo>
                  <a:cubicBezTo>
                    <a:pt x="5298" y="17351"/>
                    <a:pt x="5162" y="17224"/>
                    <a:pt x="5045" y="17025"/>
                  </a:cubicBezTo>
                  <a:cubicBezTo>
                    <a:pt x="5045" y="17025"/>
                    <a:pt x="5030" y="16996"/>
                    <a:pt x="5017" y="16996"/>
                  </a:cubicBezTo>
                  <a:cubicBezTo>
                    <a:pt x="4881" y="16923"/>
                    <a:pt x="4792" y="16694"/>
                    <a:pt x="4675" y="16598"/>
                  </a:cubicBezTo>
                  <a:cubicBezTo>
                    <a:pt x="4586" y="16471"/>
                    <a:pt x="4496" y="16369"/>
                    <a:pt x="4408" y="16242"/>
                  </a:cubicBezTo>
                  <a:cubicBezTo>
                    <a:pt x="4347" y="16146"/>
                    <a:pt x="4272" y="16043"/>
                    <a:pt x="4197" y="15941"/>
                  </a:cubicBezTo>
                  <a:lnTo>
                    <a:pt x="4066" y="15718"/>
                  </a:lnTo>
                  <a:cubicBezTo>
                    <a:pt x="3977" y="15592"/>
                    <a:pt x="3874" y="15489"/>
                    <a:pt x="3799" y="15314"/>
                  </a:cubicBezTo>
                  <a:cubicBezTo>
                    <a:pt x="3785" y="15291"/>
                    <a:pt x="3770" y="15266"/>
                    <a:pt x="3753" y="15242"/>
                  </a:cubicBezTo>
                  <a:cubicBezTo>
                    <a:pt x="3649" y="15115"/>
                    <a:pt x="3560" y="14965"/>
                    <a:pt x="3471" y="14815"/>
                  </a:cubicBezTo>
                  <a:cubicBezTo>
                    <a:pt x="3414" y="14712"/>
                    <a:pt x="3354" y="14616"/>
                    <a:pt x="3293" y="14537"/>
                  </a:cubicBezTo>
                  <a:cubicBezTo>
                    <a:pt x="3279" y="14489"/>
                    <a:pt x="3265" y="14465"/>
                    <a:pt x="3236" y="14435"/>
                  </a:cubicBezTo>
                  <a:cubicBezTo>
                    <a:pt x="3147" y="14236"/>
                    <a:pt x="3040" y="14013"/>
                    <a:pt x="2937" y="13833"/>
                  </a:cubicBezTo>
                  <a:cubicBezTo>
                    <a:pt x="2862" y="13681"/>
                    <a:pt x="2791" y="13562"/>
                    <a:pt x="2717" y="13381"/>
                  </a:cubicBezTo>
                  <a:cubicBezTo>
                    <a:pt x="2595" y="13133"/>
                    <a:pt x="2464" y="12905"/>
                    <a:pt x="2361" y="12627"/>
                  </a:cubicBezTo>
                  <a:cubicBezTo>
                    <a:pt x="2271" y="12405"/>
                    <a:pt x="2168" y="12175"/>
                    <a:pt x="2047" y="11977"/>
                  </a:cubicBezTo>
                  <a:cubicBezTo>
                    <a:pt x="1944" y="11754"/>
                    <a:pt x="1869" y="11501"/>
                    <a:pt x="1780" y="11272"/>
                  </a:cubicBezTo>
                  <a:cubicBezTo>
                    <a:pt x="1752" y="11224"/>
                    <a:pt x="1737" y="11175"/>
                    <a:pt x="1705" y="11121"/>
                  </a:cubicBezTo>
                  <a:cubicBezTo>
                    <a:pt x="1663" y="11001"/>
                    <a:pt x="1616" y="10875"/>
                    <a:pt x="1588" y="10724"/>
                  </a:cubicBezTo>
                  <a:cubicBezTo>
                    <a:pt x="1545" y="10597"/>
                    <a:pt x="1499" y="10446"/>
                    <a:pt x="1456" y="10320"/>
                  </a:cubicBezTo>
                  <a:cubicBezTo>
                    <a:pt x="1410" y="10218"/>
                    <a:pt x="1381" y="10121"/>
                    <a:pt x="1335" y="10019"/>
                  </a:cubicBezTo>
                  <a:cubicBezTo>
                    <a:pt x="1321" y="9971"/>
                    <a:pt x="1293" y="9893"/>
                    <a:pt x="1278" y="9844"/>
                  </a:cubicBezTo>
                  <a:cubicBezTo>
                    <a:pt x="1218" y="9645"/>
                    <a:pt x="1157" y="9441"/>
                    <a:pt x="1100" y="9265"/>
                  </a:cubicBezTo>
                  <a:cubicBezTo>
                    <a:pt x="1068" y="9139"/>
                    <a:pt x="1025" y="9043"/>
                    <a:pt x="994" y="8940"/>
                  </a:cubicBezTo>
                  <a:cubicBezTo>
                    <a:pt x="979" y="8862"/>
                    <a:pt x="951" y="8766"/>
                    <a:pt x="936" y="8687"/>
                  </a:cubicBezTo>
                  <a:cubicBezTo>
                    <a:pt x="936" y="8663"/>
                    <a:pt x="922" y="8663"/>
                    <a:pt x="904" y="8615"/>
                  </a:cubicBezTo>
                  <a:lnTo>
                    <a:pt x="904" y="8766"/>
                  </a:lnTo>
                  <a:cubicBezTo>
                    <a:pt x="922" y="8790"/>
                    <a:pt x="936" y="8838"/>
                    <a:pt x="951" y="8892"/>
                  </a:cubicBezTo>
                  <a:cubicBezTo>
                    <a:pt x="965" y="8965"/>
                    <a:pt x="965" y="9043"/>
                    <a:pt x="994" y="9091"/>
                  </a:cubicBezTo>
                  <a:cubicBezTo>
                    <a:pt x="1068" y="9242"/>
                    <a:pt x="1068" y="9441"/>
                    <a:pt x="1157" y="9591"/>
                  </a:cubicBezTo>
                  <a:cubicBezTo>
                    <a:pt x="1171" y="9615"/>
                    <a:pt x="1171" y="9694"/>
                    <a:pt x="1189" y="9717"/>
                  </a:cubicBezTo>
                  <a:cubicBezTo>
                    <a:pt x="1246" y="9916"/>
                    <a:pt x="1306" y="10097"/>
                    <a:pt x="1349" y="10272"/>
                  </a:cubicBezTo>
                  <a:cubicBezTo>
                    <a:pt x="1396" y="10368"/>
                    <a:pt x="1438" y="10471"/>
                    <a:pt x="1456" y="10597"/>
                  </a:cubicBezTo>
                  <a:cubicBezTo>
                    <a:pt x="1485" y="10724"/>
                    <a:pt x="1527" y="10820"/>
                    <a:pt x="1560" y="10922"/>
                  </a:cubicBezTo>
                  <a:cubicBezTo>
                    <a:pt x="1634" y="11121"/>
                    <a:pt x="1705" y="11302"/>
                    <a:pt x="1780" y="11501"/>
                  </a:cubicBezTo>
                  <a:cubicBezTo>
                    <a:pt x="1841" y="11676"/>
                    <a:pt x="1901" y="11850"/>
                    <a:pt x="1972" y="12001"/>
                  </a:cubicBezTo>
                  <a:cubicBezTo>
                    <a:pt x="2019" y="12128"/>
                    <a:pt x="2094" y="12254"/>
                    <a:pt x="2151" y="12381"/>
                  </a:cubicBezTo>
                  <a:cubicBezTo>
                    <a:pt x="2168" y="12405"/>
                    <a:pt x="2182" y="12477"/>
                    <a:pt x="2211" y="12531"/>
                  </a:cubicBezTo>
                  <a:cubicBezTo>
                    <a:pt x="2286" y="12730"/>
                    <a:pt x="2375" y="12905"/>
                    <a:pt x="2464" y="13110"/>
                  </a:cubicBezTo>
                  <a:cubicBezTo>
                    <a:pt x="2478" y="13133"/>
                    <a:pt x="2492" y="13182"/>
                    <a:pt x="2506" y="13206"/>
                  </a:cubicBezTo>
                  <a:cubicBezTo>
                    <a:pt x="2553" y="13309"/>
                    <a:pt x="2613" y="13381"/>
                    <a:pt x="2656" y="13483"/>
                  </a:cubicBezTo>
                  <a:cubicBezTo>
                    <a:pt x="2731" y="13658"/>
                    <a:pt x="2820" y="13808"/>
                    <a:pt x="2895" y="13983"/>
                  </a:cubicBezTo>
                  <a:cubicBezTo>
                    <a:pt x="2952" y="14085"/>
                    <a:pt x="3012" y="14188"/>
                    <a:pt x="3072" y="14314"/>
                  </a:cubicBezTo>
                  <a:cubicBezTo>
                    <a:pt x="3101" y="14363"/>
                    <a:pt x="3129" y="14435"/>
                    <a:pt x="3162" y="14489"/>
                  </a:cubicBezTo>
                  <a:cubicBezTo>
                    <a:pt x="3219" y="14616"/>
                    <a:pt x="3293" y="14712"/>
                    <a:pt x="3354" y="14839"/>
                  </a:cubicBezTo>
                  <a:cubicBezTo>
                    <a:pt x="3396" y="14917"/>
                    <a:pt x="3443" y="14965"/>
                    <a:pt x="3471" y="15037"/>
                  </a:cubicBezTo>
                  <a:cubicBezTo>
                    <a:pt x="3518" y="15092"/>
                    <a:pt x="3546" y="15140"/>
                    <a:pt x="3575" y="15188"/>
                  </a:cubicBezTo>
                  <a:cubicBezTo>
                    <a:pt x="3635" y="15291"/>
                    <a:pt x="3681" y="15339"/>
                    <a:pt x="3724" y="15441"/>
                  </a:cubicBezTo>
                  <a:cubicBezTo>
                    <a:pt x="3770" y="15544"/>
                    <a:pt x="3813" y="15616"/>
                    <a:pt x="3874" y="15694"/>
                  </a:cubicBezTo>
                  <a:cubicBezTo>
                    <a:pt x="3930" y="15766"/>
                    <a:pt x="3991" y="15869"/>
                    <a:pt x="4052" y="15941"/>
                  </a:cubicBezTo>
                  <a:cubicBezTo>
                    <a:pt x="4126" y="16068"/>
                    <a:pt x="4197" y="16170"/>
                    <a:pt x="4258" y="16272"/>
                  </a:cubicBezTo>
                  <a:cubicBezTo>
                    <a:pt x="4376" y="16423"/>
                    <a:pt x="4482" y="16574"/>
                    <a:pt x="4600" y="16724"/>
                  </a:cubicBezTo>
                  <a:cubicBezTo>
                    <a:pt x="4660" y="16821"/>
                    <a:pt x="4717" y="16899"/>
                    <a:pt x="4792" y="16971"/>
                  </a:cubicBezTo>
                  <a:cubicBezTo>
                    <a:pt x="4881" y="17098"/>
                    <a:pt x="4970" y="17176"/>
                    <a:pt x="5059" y="17273"/>
                  </a:cubicBezTo>
                  <a:cubicBezTo>
                    <a:pt x="5177" y="17423"/>
                    <a:pt x="5298" y="17549"/>
                    <a:pt x="5429" y="17652"/>
                  </a:cubicBezTo>
                  <a:cubicBezTo>
                    <a:pt x="5444" y="17676"/>
                    <a:pt x="5461" y="17676"/>
                    <a:pt x="5476" y="17700"/>
                  </a:cubicBezTo>
                  <a:cubicBezTo>
                    <a:pt x="5533" y="17748"/>
                    <a:pt x="5608" y="17851"/>
                    <a:pt x="5682" y="17899"/>
                  </a:cubicBezTo>
                  <a:cubicBezTo>
                    <a:pt x="5875" y="18025"/>
                    <a:pt x="6052" y="18128"/>
                    <a:pt x="6245" y="18254"/>
                  </a:cubicBezTo>
                  <a:cubicBezTo>
                    <a:pt x="6380" y="18351"/>
                    <a:pt x="6544" y="18351"/>
                    <a:pt x="6690" y="18351"/>
                  </a:cubicBezTo>
                  <a:cubicBezTo>
                    <a:pt x="6809" y="18368"/>
                    <a:pt x="6927" y="18383"/>
                    <a:pt x="7044" y="18383"/>
                  </a:cubicBezTo>
                  <a:cubicBezTo>
                    <a:pt x="7134" y="18383"/>
                    <a:pt x="7223" y="18374"/>
                    <a:pt x="7313" y="18351"/>
                  </a:cubicBezTo>
                  <a:cubicBezTo>
                    <a:pt x="7448" y="18303"/>
                    <a:pt x="7566" y="18254"/>
                    <a:pt x="7686" y="18152"/>
                  </a:cubicBezTo>
                  <a:cubicBezTo>
                    <a:pt x="7776" y="18080"/>
                    <a:pt x="7847" y="17978"/>
                    <a:pt x="7936" y="17875"/>
                  </a:cubicBezTo>
                  <a:cubicBezTo>
                    <a:pt x="8057" y="17779"/>
                    <a:pt x="8160" y="17652"/>
                    <a:pt x="8249" y="17502"/>
                  </a:cubicBezTo>
                  <a:cubicBezTo>
                    <a:pt x="8310" y="17423"/>
                    <a:pt x="8338" y="17327"/>
                    <a:pt x="8399" y="17273"/>
                  </a:cubicBezTo>
                  <a:cubicBezTo>
                    <a:pt x="8456" y="17200"/>
                    <a:pt x="8487" y="17098"/>
                    <a:pt x="8530" y="17025"/>
                  </a:cubicBezTo>
                  <a:cubicBezTo>
                    <a:pt x="8605" y="16821"/>
                    <a:pt x="8708" y="16622"/>
                    <a:pt x="8769" y="16393"/>
                  </a:cubicBezTo>
                  <a:cubicBezTo>
                    <a:pt x="8844" y="16170"/>
                    <a:pt x="8901" y="15941"/>
                    <a:pt x="8961" y="15718"/>
                  </a:cubicBezTo>
                  <a:cubicBezTo>
                    <a:pt x="9036" y="15393"/>
                    <a:pt x="9078" y="15068"/>
                    <a:pt x="9111" y="14712"/>
                  </a:cubicBezTo>
                  <a:cubicBezTo>
                    <a:pt x="9125" y="14688"/>
                    <a:pt x="9125" y="14664"/>
                    <a:pt x="9139" y="14640"/>
                  </a:cubicBezTo>
                  <a:cubicBezTo>
                    <a:pt x="9182" y="14688"/>
                    <a:pt x="9182" y="14766"/>
                    <a:pt x="9182" y="14815"/>
                  </a:cubicBezTo>
                  <a:cubicBezTo>
                    <a:pt x="9182" y="14862"/>
                    <a:pt x="9168" y="14887"/>
                    <a:pt x="9168" y="14917"/>
                  </a:cubicBezTo>
                  <a:cubicBezTo>
                    <a:pt x="9139" y="15068"/>
                    <a:pt x="9139" y="15242"/>
                    <a:pt x="9078" y="15393"/>
                  </a:cubicBezTo>
                  <a:lnTo>
                    <a:pt x="9078" y="15441"/>
                  </a:lnTo>
                  <a:cubicBezTo>
                    <a:pt x="9050" y="15592"/>
                    <a:pt x="9036" y="15790"/>
                    <a:pt x="8975" y="15941"/>
                  </a:cubicBezTo>
                  <a:cubicBezTo>
                    <a:pt x="8947" y="16019"/>
                    <a:pt x="8915" y="16092"/>
                    <a:pt x="8933" y="16170"/>
                  </a:cubicBezTo>
                  <a:cubicBezTo>
                    <a:pt x="8933" y="16194"/>
                    <a:pt x="8915" y="16218"/>
                    <a:pt x="8915" y="16242"/>
                  </a:cubicBezTo>
                  <a:cubicBezTo>
                    <a:pt x="8858" y="16423"/>
                    <a:pt x="8783" y="16598"/>
                    <a:pt x="8708" y="16772"/>
                  </a:cubicBezTo>
                  <a:cubicBezTo>
                    <a:pt x="8605" y="17098"/>
                    <a:pt x="8441" y="17375"/>
                    <a:pt x="8263" y="17652"/>
                  </a:cubicBezTo>
                  <a:cubicBezTo>
                    <a:pt x="8220" y="17724"/>
                    <a:pt x="8174" y="17802"/>
                    <a:pt x="8114" y="17875"/>
                  </a:cubicBezTo>
                  <a:cubicBezTo>
                    <a:pt x="8010" y="18001"/>
                    <a:pt x="7879" y="18104"/>
                    <a:pt x="7758" y="18231"/>
                  </a:cubicBezTo>
                  <a:cubicBezTo>
                    <a:pt x="7669" y="18327"/>
                    <a:pt x="7566" y="18351"/>
                    <a:pt x="7462" y="18405"/>
                  </a:cubicBezTo>
                  <a:cubicBezTo>
                    <a:pt x="7373" y="18477"/>
                    <a:pt x="7270" y="18477"/>
                    <a:pt x="7181" y="18477"/>
                  </a:cubicBezTo>
                  <a:cubicBezTo>
                    <a:pt x="7152" y="18477"/>
                    <a:pt x="7120" y="18502"/>
                    <a:pt x="7092" y="18502"/>
                  </a:cubicBezTo>
                  <a:lnTo>
                    <a:pt x="6957" y="18502"/>
                  </a:lnTo>
                  <a:cubicBezTo>
                    <a:pt x="6914" y="18502"/>
                    <a:pt x="6868" y="18477"/>
                    <a:pt x="6825" y="18477"/>
                  </a:cubicBezTo>
                  <a:cubicBezTo>
                    <a:pt x="6773" y="18492"/>
                    <a:pt x="6725" y="18508"/>
                    <a:pt x="6677" y="18508"/>
                  </a:cubicBezTo>
                  <a:cubicBezTo>
                    <a:pt x="6643" y="18508"/>
                    <a:pt x="6609" y="18500"/>
                    <a:pt x="6572" y="18477"/>
                  </a:cubicBezTo>
                  <a:cubicBezTo>
                    <a:pt x="6469" y="18453"/>
                    <a:pt x="6351" y="18429"/>
                    <a:pt x="6245" y="18381"/>
                  </a:cubicBezTo>
                  <a:cubicBezTo>
                    <a:pt x="6052" y="18278"/>
                    <a:pt x="5860" y="18152"/>
                    <a:pt x="5682" y="18050"/>
                  </a:cubicBezTo>
                  <a:cubicBezTo>
                    <a:pt x="5621" y="18001"/>
                    <a:pt x="5579" y="17953"/>
                    <a:pt x="5533" y="17929"/>
                  </a:cubicBezTo>
                  <a:cubicBezTo>
                    <a:pt x="5461" y="17851"/>
                    <a:pt x="5372" y="17779"/>
                    <a:pt x="5298" y="17700"/>
                  </a:cubicBezTo>
                  <a:cubicBezTo>
                    <a:pt x="5177" y="17598"/>
                    <a:pt x="5073" y="17477"/>
                    <a:pt x="4970" y="17351"/>
                  </a:cubicBezTo>
                  <a:cubicBezTo>
                    <a:pt x="4895" y="17273"/>
                    <a:pt x="4821" y="17176"/>
                    <a:pt x="4732" y="17098"/>
                  </a:cubicBezTo>
                  <a:cubicBezTo>
                    <a:pt x="4703" y="17050"/>
                    <a:pt x="4675" y="16996"/>
                    <a:pt x="4643" y="16947"/>
                  </a:cubicBezTo>
                  <a:cubicBezTo>
                    <a:pt x="4600" y="16899"/>
                    <a:pt x="4539" y="16845"/>
                    <a:pt x="4496" y="16797"/>
                  </a:cubicBezTo>
                  <a:cubicBezTo>
                    <a:pt x="4408" y="16670"/>
                    <a:pt x="4304" y="16519"/>
                    <a:pt x="4215" y="16393"/>
                  </a:cubicBezTo>
                  <a:cubicBezTo>
                    <a:pt x="4141" y="16296"/>
                    <a:pt x="4080" y="16194"/>
                    <a:pt x="4020" y="16122"/>
                  </a:cubicBezTo>
                  <a:cubicBezTo>
                    <a:pt x="3977" y="16043"/>
                    <a:pt x="3948" y="15996"/>
                    <a:pt x="3902" y="15941"/>
                  </a:cubicBezTo>
                  <a:cubicBezTo>
                    <a:pt x="3842" y="15844"/>
                    <a:pt x="3753" y="15766"/>
                    <a:pt x="3710" y="15640"/>
                  </a:cubicBezTo>
                  <a:cubicBezTo>
                    <a:pt x="3681" y="15519"/>
                    <a:pt x="3621" y="15465"/>
                    <a:pt x="3560" y="15393"/>
                  </a:cubicBezTo>
                  <a:cubicBezTo>
                    <a:pt x="3486" y="15291"/>
                    <a:pt x="3429" y="15188"/>
                    <a:pt x="3368" y="15068"/>
                  </a:cubicBezTo>
                  <a:cubicBezTo>
                    <a:pt x="3325" y="15013"/>
                    <a:pt x="3293" y="14941"/>
                    <a:pt x="3251" y="14887"/>
                  </a:cubicBezTo>
                  <a:cubicBezTo>
                    <a:pt x="3204" y="14815"/>
                    <a:pt x="3162" y="14766"/>
                    <a:pt x="3115" y="14688"/>
                  </a:cubicBezTo>
                  <a:cubicBezTo>
                    <a:pt x="3058" y="14562"/>
                    <a:pt x="2998" y="14435"/>
                    <a:pt x="2937" y="14314"/>
                  </a:cubicBezTo>
                  <a:cubicBezTo>
                    <a:pt x="2862" y="14164"/>
                    <a:pt x="2773" y="14037"/>
                    <a:pt x="2702" y="13887"/>
                  </a:cubicBezTo>
                  <a:cubicBezTo>
                    <a:pt x="2628" y="13712"/>
                    <a:pt x="2538" y="13562"/>
                    <a:pt x="2464" y="13381"/>
                  </a:cubicBezTo>
                  <a:cubicBezTo>
                    <a:pt x="2375" y="13182"/>
                    <a:pt x="2271" y="13007"/>
                    <a:pt x="2197" y="12778"/>
                  </a:cubicBezTo>
                  <a:cubicBezTo>
                    <a:pt x="2122" y="12603"/>
                    <a:pt x="2033" y="12428"/>
                    <a:pt x="1958" y="12254"/>
                  </a:cubicBezTo>
                  <a:cubicBezTo>
                    <a:pt x="1901" y="12128"/>
                    <a:pt x="1841" y="12025"/>
                    <a:pt x="1794" y="11904"/>
                  </a:cubicBezTo>
                  <a:cubicBezTo>
                    <a:pt x="1752" y="11802"/>
                    <a:pt x="1723" y="11724"/>
                    <a:pt x="1691" y="11627"/>
                  </a:cubicBezTo>
                  <a:cubicBezTo>
                    <a:pt x="1677" y="11525"/>
                    <a:pt x="1634" y="11477"/>
                    <a:pt x="1602" y="11374"/>
                  </a:cubicBezTo>
                  <a:cubicBezTo>
                    <a:pt x="1588" y="11350"/>
                    <a:pt x="1588" y="11326"/>
                    <a:pt x="1574" y="11302"/>
                  </a:cubicBezTo>
                  <a:cubicBezTo>
                    <a:pt x="1560" y="11248"/>
                    <a:pt x="1527" y="11224"/>
                    <a:pt x="1513" y="11175"/>
                  </a:cubicBezTo>
                  <a:cubicBezTo>
                    <a:pt x="1456" y="11001"/>
                    <a:pt x="1396" y="10796"/>
                    <a:pt x="1335" y="10621"/>
                  </a:cubicBezTo>
                  <a:cubicBezTo>
                    <a:pt x="1306" y="10549"/>
                    <a:pt x="1293" y="10471"/>
                    <a:pt x="1260" y="10398"/>
                  </a:cubicBezTo>
                  <a:cubicBezTo>
                    <a:pt x="1232" y="10296"/>
                    <a:pt x="1189" y="10193"/>
                    <a:pt x="1157" y="10121"/>
                  </a:cubicBezTo>
                  <a:cubicBezTo>
                    <a:pt x="1114" y="9994"/>
                    <a:pt x="1068" y="9868"/>
                    <a:pt x="1025" y="9717"/>
                  </a:cubicBezTo>
                  <a:cubicBezTo>
                    <a:pt x="994" y="9645"/>
                    <a:pt x="965" y="9543"/>
                    <a:pt x="951" y="9441"/>
                  </a:cubicBezTo>
                  <a:cubicBezTo>
                    <a:pt x="936" y="9368"/>
                    <a:pt x="922" y="9314"/>
                    <a:pt x="904" y="9265"/>
                  </a:cubicBezTo>
                  <a:cubicBezTo>
                    <a:pt x="847" y="9139"/>
                    <a:pt x="773" y="9012"/>
                    <a:pt x="773" y="8838"/>
                  </a:cubicBezTo>
                  <a:cubicBezTo>
                    <a:pt x="773" y="8814"/>
                    <a:pt x="744" y="8814"/>
                    <a:pt x="727" y="8790"/>
                  </a:cubicBezTo>
                  <a:cubicBezTo>
                    <a:pt x="744" y="8892"/>
                    <a:pt x="773" y="8989"/>
                    <a:pt x="787" y="9067"/>
                  </a:cubicBezTo>
                  <a:cubicBezTo>
                    <a:pt x="815" y="9218"/>
                    <a:pt x="890" y="9344"/>
                    <a:pt x="904" y="9495"/>
                  </a:cubicBezTo>
                  <a:cubicBezTo>
                    <a:pt x="904" y="9543"/>
                    <a:pt x="922" y="9591"/>
                    <a:pt x="936" y="9615"/>
                  </a:cubicBezTo>
                  <a:cubicBezTo>
                    <a:pt x="951" y="9669"/>
                    <a:pt x="965" y="9694"/>
                    <a:pt x="979" y="9742"/>
                  </a:cubicBezTo>
                  <a:cubicBezTo>
                    <a:pt x="1025" y="9893"/>
                    <a:pt x="1068" y="10067"/>
                    <a:pt x="1129" y="10218"/>
                  </a:cubicBezTo>
                  <a:lnTo>
                    <a:pt x="1260" y="10669"/>
                  </a:lnTo>
                  <a:cubicBezTo>
                    <a:pt x="1278" y="10669"/>
                    <a:pt x="1293" y="10699"/>
                    <a:pt x="1293" y="10724"/>
                  </a:cubicBezTo>
                  <a:cubicBezTo>
                    <a:pt x="1306" y="10898"/>
                    <a:pt x="1349" y="11025"/>
                    <a:pt x="1424" y="11151"/>
                  </a:cubicBezTo>
                  <a:cubicBezTo>
                    <a:pt x="1438" y="11175"/>
                    <a:pt x="1470" y="11224"/>
                    <a:pt x="1470" y="11248"/>
                  </a:cubicBezTo>
                  <a:cubicBezTo>
                    <a:pt x="1499" y="11374"/>
                    <a:pt x="1545" y="11501"/>
                    <a:pt x="1588" y="11627"/>
                  </a:cubicBezTo>
                  <a:cubicBezTo>
                    <a:pt x="1616" y="11676"/>
                    <a:pt x="1634" y="11754"/>
                    <a:pt x="1663" y="11826"/>
                  </a:cubicBezTo>
                  <a:cubicBezTo>
                    <a:pt x="1812" y="12278"/>
                    <a:pt x="2047" y="12658"/>
                    <a:pt x="2197" y="13110"/>
                  </a:cubicBezTo>
                  <a:cubicBezTo>
                    <a:pt x="2225" y="13158"/>
                    <a:pt x="2257" y="13206"/>
                    <a:pt x="2286" y="13260"/>
                  </a:cubicBezTo>
                  <a:cubicBezTo>
                    <a:pt x="2314" y="13332"/>
                    <a:pt x="2361" y="13435"/>
                    <a:pt x="2403" y="13507"/>
                  </a:cubicBezTo>
                  <a:cubicBezTo>
                    <a:pt x="2435" y="13585"/>
                    <a:pt x="2478" y="13658"/>
                    <a:pt x="2524" y="13760"/>
                  </a:cubicBezTo>
                  <a:cubicBezTo>
                    <a:pt x="2553" y="13833"/>
                    <a:pt x="2581" y="13911"/>
                    <a:pt x="2628" y="13983"/>
                  </a:cubicBezTo>
                  <a:cubicBezTo>
                    <a:pt x="2685" y="14110"/>
                    <a:pt x="2745" y="14212"/>
                    <a:pt x="2805" y="14314"/>
                  </a:cubicBezTo>
                  <a:cubicBezTo>
                    <a:pt x="2895" y="14489"/>
                    <a:pt x="2969" y="14664"/>
                    <a:pt x="3058" y="14839"/>
                  </a:cubicBezTo>
                  <a:cubicBezTo>
                    <a:pt x="3101" y="14917"/>
                    <a:pt x="3162" y="14989"/>
                    <a:pt x="3204" y="15092"/>
                  </a:cubicBezTo>
                  <a:cubicBezTo>
                    <a:pt x="3251" y="15164"/>
                    <a:pt x="3293" y="15266"/>
                    <a:pt x="3339" y="15314"/>
                  </a:cubicBezTo>
                  <a:cubicBezTo>
                    <a:pt x="3414" y="15417"/>
                    <a:pt x="3457" y="15567"/>
                    <a:pt x="3560" y="15616"/>
                  </a:cubicBezTo>
                  <a:cubicBezTo>
                    <a:pt x="3560" y="15640"/>
                    <a:pt x="3575" y="15670"/>
                    <a:pt x="3575" y="15694"/>
                  </a:cubicBezTo>
                  <a:cubicBezTo>
                    <a:pt x="3649" y="15790"/>
                    <a:pt x="3696" y="15941"/>
                    <a:pt x="3770" y="16019"/>
                  </a:cubicBezTo>
                  <a:cubicBezTo>
                    <a:pt x="3859" y="16146"/>
                    <a:pt x="3948" y="16272"/>
                    <a:pt x="4037" y="16423"/>
                  </a:cubicBezTo>
                  <a:cubicBezTo>
                    <a:pt x="4126" y="16544"/>
                    <a:pt x="4215" y="16646"/>
                    <a:pt x="4304" y="16772"/>
                  </a:cubicBezTo>
                  <a:cubicBezTo>
                    <a:pt x="4436" y="16971"/>
                    <a:pt x="4554" y="17200"/>
                    <a:pt x="4717" y="17327"/>
                  </a:cubicBezTo>
                  <a:cubicBezTo>
                    <a:pt x="4732" y="17327"/>
                    <a:pt x="4750" y="17351"/>
                    <a:pt x="4750" y="17375"/>
                  </a:cubicBezTo>
                  <a:cubicBezTo>
                    <a:pt x="4778" y="17399"/>
                    <a:pt x="4792" y="17447"/>
                    <a:pt x="4806" y="17447"/>
                  </a:cubicBezTo>
                  <a:cubicBezTo>
                    <a:pt x="4910" y="17502"/>
                    <a:pt x="4970" y="17652"/>
                    <a:pt x="5059" y="17700"/>
                  </a:cubicBezTo>
                  <a:cubicBezTo>
                    <a:pt x="5120" y="17779"/>
                    <a:pt x="5177" y="17851"/>
                    <a:pt x="5251" y="17899"/>
                  </a:cubicBezTo>
                  <a:cubicBezTo>
                    <a:pt x="5326" y="17978"/>
                    <a:pt x="5401" y="18050"/>
                    <a:pt x="5490" y="18128"/>
                  </a:cubicBezTo>
                  <a:cubicBezTo>
                    <a:pt x="5533" y="18176"/>
                    <a:pt x="5593" y="18231"/>
                    <a:pt x="5639" y="18254"/>
                  </a:cubicBezTo>
                  <a:cubicBezTo>
                    <a:pt x="5785" y="18351"/>
                    <a:pt x="5935" y="18429"/>
                    <a:pt x="6085" y="18531"/>
                  </a:cubicBezTo>
                  <a:cubicBezTo>
                    <a:pt x="6262" y="18652"/>
                    <a:pt x="6455" y="18706"/>
                    <a:pt x="6633" y="18730"/>
                  </a:cubicBezTo>
                  <a:cubicBezTo>
                    <a:pt x="6662" y="18738"/>
                    <a:pt x="6690" y="18741"/>
                    <a:pt x="6717" y="18741"/>
                  </a:cubicBezTo>
                  <a:cubicBezTo>
                    <a:pt x="6771" y="18741"/>
                    <a:pt x="6820" y="18730"/>
                    <a:pt x="6868" y="18730"/>
                  </a:cubicBezTo>
                  <a:cubicBezTo>
                    <a:pt x="6914" y="18730"/>
                    <a:pt x="6975" y="18755"/>
                    <a:pt x="7017" y="18755"/>
                  </a:cubicBezTo>
                  <a:cubicBezTo>
                    <a:pt x="7106" y="18755"/>
                    <a:pt x="7195" y="18730"/>
                    <a:pt x="7270" y="18730"/>
                  </a:cubicBezTo>
                  <a:lnTo>
                    <a:pt x="7359" y="18730"/>
                  </a:lnTo>
                  <a:lnTo>
                    <a:pt x="7758" y="18502"/>
                  </a:lnTo>
                  <a:cubicBezTo>
                    <a:pt x="7804" y="18477"/>
                    <a:pt x="7847" y="18429"/>
                    <a:pt x="7893" y="18381"/>
                  </a:cubicBezTo>
                  <a:cubicBezTo>
                    <a:pt x="7953" y="18327"/>
                    <a:pt x="8010" y="18254"/>
                    <a:pt x="8071" y="18200"/>
                  </a:cubicBezTo>
                  <a:cubicBezTo>
                    <a:pt x="8203" y="18104"/>
                    <a:pt x="8310" y="17929"/>
                    <a:pt x="8413" y="17779"/>
                  </a:cubicBezTo>
                  <a:cubicBezTo>
                    <a:pt x="8470" y="17676"/>
                    <a:pt x="8516" y="17549"/>
                    <a:pt x="8591" y="17477"/>
                  </a:cubicBezTo>
                  <a:cubicBezTo>
                    <a:pt x="8605" y="17477"/>
                    <a:pt x="8619" y="17447"/>
                    <a:pt x="8619" y="17447"/>
                  </a:cubicBezTo>
                  <a:cubicBezTo>
                    <a:pt x="8708" y="17249"/>
                    <a:pt x="8783" y="17074"/>
                    <a:pt x="8872" y="16875"/>
                  </a:cubicBezTo>
                  <a:cubicBezTo>
                    <a:pt x="8915" y="16748"/>
                    <a:pt x="8961" y="16622"/>
                    <a:pt x="8990" y="16471"/>
                  </a:cubicBezTo>
                  <a:cubicBezTo>
                    <a:pt x="9050" y="16296"/>
                    <a:pt x="9111" y="16146"/>
                    <a:pt x="9153" y="15971"/>
                  </a:cubicBezTo>
                  <a:lnTo>
                    <a:pt x="9153" y="15941"/>
                  </a:lnTo>
                  <a:cubicBezTo>
                    <a:pt x="9182" y="15844"/>
                    <a:pt x="9200" y="15742"/>
                    <a:pt x="9214" y="15640"/>
                  </a:cubicBezTo>
                  <a:cubicBezTo>
                    <a:pt x="9242" y="15465"/>
                    <a:pt x="9271" y="15291"/>
                    <a:pt x="9303" y="15115"/>
                  </a:cubicBezTo>
                  <a:cubicBezTo>
                    <a:pt x="9317" y="15037"/>
                    <a:pt x="9317" y="14965"/>
                    <a:pt x="9332" y="14887"/>
                  </a:cubicBezTo>
                  <a:cubicBezTo>
                    <a:pt x="9378" y="14917"/>
                    <a:pt x="9406" y="14941"/>
                    <a:pt x="9435" y="14941"/>
                  </a:cubicBezTo>
                  <a:cubicBezTo>
                    <a:pt x="9449" y="14965"/>
                    <a:pt x="9467" y="14989"/>
                    <a:pt x="9481" y="14989"/>
                  </a:cubicBezTo>
                  <a:cubicBezTo>
                    <a:pt x="9495" y="15140"/>
                    <a:pt x="9467" y="15291"/>
                    <a:pt x="9435" y="15417"/>
                  </a:cubicBezTo>
                  <a:cubicBezTo>
                    <a:pt x="9406" y="15592"/>
                    <a:pt x="9378" y="15742"/>
                    <a:pt x="9332" y="15917"/>
                  </a:cubicBezTo>
                  <a:cubicBezTo>
                    <a:pt x="9317" y="15996"/>
                    <a:pt x="9303" y="16092"/>
                    <a:pt x="9289" y="16170"/>
                  </a:cubicBezTo>
                  <a:cubicBezTo>
                    <a:pt x="9271" y="16242"/>
                    <a:pt x="9242" y="16321"/>
                    <a:pt x="9228" y="16393"/>
                  </a:cubicBezTo>
                  <a:cubicBezTo>
                    <a:pt x="9214" y="16471"/>
                    <a:pt x="9200" y="16519"/>
                    <a:pt x="9182" y="16598"/>
                  </a:cubicBezTo>
                  <a:cubicBezTo>
                    <a:pt x="9093" y="16821"/>
                    <a:pt x="9004" y="17074"/>
                    <a:pt x="8901" y="17296"/>
                  </a:cubicBezTo>
                  <a:cubicBezTo>
                    <a:pt x="8858" y="17423"/>
                    <a:pt x="8811" y="17526"/>
                    <a:pt x="8755" y="17628"/>
                  </a:cubicBezTo>
                  <a:cubicBezTo>
                    <a:pt x="8708" y="17700"/>
                    <a:pt x="8666" y="17779"/>
                    <a:pt x="8619" y="17827"/>
                  </a:cubicBezTo>
                  <a:cubicBezTo>
                    <a:pt x="8591" y="17899"/>
                    <a:pt x="8559" y="17978"/>
                    <a:pt x="8516" y="18025"/>
                  </a:cubicBezTo>
                  <a:cubicBezTo>
                    <a:pt x="8487" y="18080"/>
                    <a:pt x="8456" y="18104"/>
                    <a:pt x="8427" y="18152"/>
                  </a:cubicBezTo>
                  <a:cubicBezTo>
                    <a:pt x="8367" y="18278"/>
                    <a:pt x="8310" y="18351"/>
                    <a:pt x="8235" y="18405"/>
                  </a:cubicBezTo>
                  <a:cubicBezTo>
                    <a:pt x="8132" y="18502"/>
                    <a:pt x="8043" y="18604"/>
                    <a:pt x="7953" y="18706"/>
                  </a:cubicBezTo>
                  <a:cubicBezTo>
                    <a:pt x="7893" y="18755"/>
                    <a:pt x="7847" y="18803"/>
                    <a:pt x="7790" y="18833"/>
                  </a:cubicBezTo>
                  <a:cubicBezTo>
                    <a:pt x="7701" y="18881"/>
                    <a:pt x="7612" y="18905"/>
                    <a:pt x="7523" y="18983"/>
                  </a:cubicBezTo>
                  <a:cubicBezTo>
                    <a:pt x="7402" y="19056"/>
                    <a:pt x="7270" y="19056"/>
                    <a:pt x="7135" y="19056"/>
                  </a:cubicBezTo>
                  <a:lnTo>
                    <a:pt x="6618" y="19056"/>
                  </a:lnTo>
                  <a:cubicBezTo>
                    <a:pt x="6529" y="19032"/>
                    <a:pt x="6423" y="19032"/>
                    <a:pt x="6334" y="18983"/>
                  </a:cubicBezTo>
                  <a:cubicBezTo>
                    <a:pt x="6230" y="18929"/>
                    <a:pt x="6127" y="18953"/>
                    <a:pt x="6038" y="18857"/>
                  </a:cubicBezTo>
                  <a:cubicBezTo>
                    <a:pt x="6010" y="18803"/>
                    <a:pt x="5963" y="18803"/>
                    <a:pt x="5935" y="18779"/>
                  </a:cubicBezTo>
                  <a:lnTo>
                    <a:pt x="5533" y="18556"/>
                  </a:lnTo>
                  <a:cubicBezTo>
                    <a:pt x="5490" y="18531"/>
                    <a:pt x="5444" y="18502"/>
                    <a:pt x="5415" y="18429"/>
                  </a:cubicBezTo>
                  <a:cubicBezTo>
                    <a:pt x="5401" y="18405"/>
                    <a:pt x="5387" y="18381"/>
                    <a:pt x="5354" y="18351"/>
                  </a:cubicBezTo>
                  <a:cubicBezTo>
                    <a:pt x="5284" y="18303"/>
                    <a:pt x="5209" y="18254"/>
                    <a:pt x="5134" y="18176"/>
                  </a:cubicBezTo>
                  <a:cubicBezTo>
                    <a:pt x="5030" y="18080"/>
                    <a:pt x="4927" y="17978"/>
                    <a:pt x="4838" y="17851"/>
                  </a:cubicBezTo>
                  <a:cubicBezTo>
                    <a:pt x="4778" y="17779"/>
                    <a:pt x="4717" y="17676"/>
                    <a:pt x="4628" y="17628"/>
                  </a:cubicBezTo>
                  <a:cubicBezTo>
                    <a:pt x="4600" y="17598"/>
                    <a:pt x="4571" y="17549"/>
                    <a:pt x="4539" y="17502"/>
                  </a:cubicBezTo>
                  <a:cubicBezTo>
                    <a:pt x="4511" y="17477"/>
                    <a:pt x="4496" y="17447"/>
                    <a:pt x="4482" y="17423"/>
                  </a:cubicBezTo>
                  <a:cubicBezTo>
                    <a:pt x="4422" y="17351"/>
                    <a:pt x="4361" y="17296"/>
                    <a:pt x="4319" y="17224"/>
                  </a:cubicBezTo>
                  <a:cubicBezTo>
                    <a:pt x="4229" y="17098"/>
                    <a:pt x="4155" y="16971"/>
                    <a:pt x="4066" y="16875"/>
                  </a:cubicBezTo>
                  <a:cubicBezTo>
                    <a:pt x="3991" y="16772"/>
                    <a:pt x="3916" y="16694"/>
                    <a:pt x="3859" y="16574"/>
                  </a:cubicBezTo>
                  <a:cubicBezTo>
                    <a:pt x="3785" y="16447"/>
                    <a:pt x="3710" y="16321"/>
                    <a:pt x="3606" y="16218"/>
                  </a:cubicBezTo>
                  <a:lnTo>
                    <a:pt x="3560" y="16146"/>
                  </a:lnTo>
                  <a:cubicBezTo>
                    <a:pt x="3471" y="15941"/>
                    <a:pt x="3368" y="15790"/>
                    <a:pt x="3251" y="15640"/>
                  </a:cubicBezTo>
                  <a:cubicBezTo>
                    <a:pt x="3204" y="15592"/>
                    <a:pt x="3162" y="15519"/>
                    <a:pt x="3129" y="15441"/>
                  </a:cubicBezTo>
                  <a:cubicBezTo>
                    <a:pt x="3101" y="15369"/>
                    <a:pt x="3072" y="15314"/>
                    <a:pt x="3026" y="15242"/>
                  </a:cubicBezTo>
                  <a:cubicBezTo>
                    <a:pt x="2969" y="15140"/>
                    <a:pt x="2895" y="15068"/>
                    <a:pt x="2848" y="14941"/>
                  </a:cubicBezTo>
                  <a:cubicBezTo>
                    <a:pt x="2834" y="14862"/>
                    <a:pt x="2773" y="14815"/>
                    <a:pt x="2745" y="14736"/>
                  </a:cubicBezTo>
                  <a:cubicBezTo>
                    <a:pt x="2702" y="14664"/>
                    <a:pt x="2656" y="14616"/>
                    <a:pt x="2628" y="14513"/>
                  </a:cubicBezTo>
                  <a:cubicBezTo>
                    <a:pt x="2595" y="14411"/>
                    <a:pt x="2538" y="14363"/>
                    <a:pt x="2492" y="14314"/>
                  </a:cubicBezTo>
                  <a:cubicBezTo>
                    <a:pt x="2506" y="14363"/>
                    <a:pt x="2524" y="14411"/>
                    <a:pt x="2538" y="14465"/>
                  </a:cubicBezTo>
                  <a:cubicBezTo>
                    <a:pt x="2595" y="14585"/>
                    <a:pt x="2670" y="14688"/>
                    <a:pt x="2731" y="14790"/>
                  </a:cubicBezTo>
                  <a:cubicBezTo>
                    <a:pt x="2791" y="14887"/>
                    <a:pt x="2834" y="15013"/>
                    <a:pt x="2895" y="15115"/>
                  </a:cubicBezTo>
                  <a:cubicBezTo>
                    <a:pt x="2937" y="15218"/>
                    <a:pt x="2984" y="15291"/>
                    <a:pt x="3026" y="15369"/>
                  </a:cubicBezTo>
                  <a:cubicBezTo>
                    <a:pt x="3087" y="15465"/>
                    <a:pt x="3147" y="15592"/>
                    <a:pt x="3219" y="15694"/>
                  </a:cubicBezTo>
                  <a:cubicBezTo>
                    <a:pt x="3265" y="15766"/>
                    <a:pt x="3325" y="15820"/>
                    <a:pt x="3368" y="15893"/>
                  </a:cubicBezTo>
                  <a:lnTo>
                    <a:pt x="3414" y="15971"/>
                  </a:lnTo>
                  <a:cubicBezTo>
                    <a:pt x="3457" y="16146"/>
                    <a:pt x="3546" y="16242"/>
                    <a:pt x="3635" y="16369"/>
                  </a:cubicBezTo>
                  <a:cubicBezTo>
                    <a:pt x="3696" y="16447"/>
                    <a:pt x="3770" y="16574"/>
                    <a:pt x="3827" y="16670"/>
                  </a:cubicBezTo>
                  <a:cubicBezTo>
                    <a:pt x="3888" y="16724"/>
                    <a:pt x="3916" y="16797"/>
                    <a:pt x="3977" y="16875"/>
                  </a:cubicBezTo>
                  <a:cubicBezTo>
                    <a:pt x="4066" y="17025"/>
                    <a:pt x="4169" y="17176"/>
                    <a:pt x="4272" y="17296"/>
                  </a:cubicBezTo>
                  <a:cubicBezTo>
                    <a:pt x="4347" y="17375"/>
                    <a:pt x="4393" y="17502"/>
                    <a:pt x="4464" y="17549"/>
                  </a:cubicBezTo>
                  <a:cubicBezTo>
                    <a:pt x="4511" y="17574"/>
                    <a:pt x="4539" y="17628"/>
                    <a:pt x="4571" y="17676"/>
                  </a:cubicBezTo>
                  <a:cubicBezTo>
                    <a:pt x="4600" y="17700"/>
                    <a:pt x="4614" y="17724"/>
                    <a:pt x="4628" y="17748"/>
                  </a:cubicBezTo>
                  <a:cubicBezTo>
                    <a:pt x="4717" y="17851"/>
                    <a:pt x="4806" y="17929"/>
                    <a:pt x="4881" y="18025"/>
                  </a:cubicBezTo>
                  <a:cubicBezTo>
                    <a:pt x="4984" y="18176"/>
                    <a:pt x="5105" y="18254"/>
                    <a:pt x="5223" y="18381"/>
                  </a:cubicBezTo>
                  <a:cubicBezTo>
                    <a:pt x="5312" y="18453"/>
                    <a:pt x="5415" y="18531"/>
                    <a:pt x="5504" y="18628"/>
                  </a:cubicBezTo>
                  <a:cubicBezTo>
                    <a:pt x="5518" y="18628"/>
                    <a:pt x="5518" y="18652"/>
                    <a:pt x="5533" y="18652"/>
                  </a:cubicBezTo>
                  <a:cubicBezTo>
                    <a:pt x="5682" y="18755"/>
                    <a:pt x="5832" y="18857"/>
                    <a:pt x="5995" y="18929"/>
                  </a:cubicBezTo>
                  <a:cubicBezTo>
                    <a:pt x="6067" y="18983"/>
                    <a:pt x="6156" y="19056"/>
                    <a:pt x="6245" y="19080"/>
                  </a:cubicBezTo>
                  <a:cubicBezTo>
                    <a:pt x="6334" y="19134"/>
                    <a:pt x="6441" y="19134"/>
                    <a:pt x="6529" y="19158"/>
                  </a:cubicBezTo>
                  <a:cubicBezTo>
                    <a:pt x="6586" y="19158"/>
                    <a:pt x="6647" y="19182"/>
                    <a:pt x="6708" y="19182"/>
                  </a:cubicBezTo>
                  <a:lnTo>
                    <a:pt x="7167" y="19182"/>
                  </a:lnTo>
                  <a:cubicBezTo>
                    <a:pt x="7270" y="19182"/>
                    <a:pt x="7373" y="19182"/>
                    <a:pt x="7491" y="19134"/>
                  </a:cubicBezTo>
                  <a:cubicBezTo>
                    <a:pt x="7580" y="19080"/>
                    <a:pt x="7669" y="19032"/>
                    <a:pt x="7758" y="18983"/>
                  </a:cubicBezTo>
                  <a:cubicBezTo>
                    <a:pt x="7847" y="18929"/>
                    <a:pt x="7936" y="18857"/>
                    <a:pt x="8010" y="18779"/>
                  </a:cubicBezTo>
                  <a:cubicBezTo>
                    <a:pt x="8146" y="18628"/>
                    <a:pt x="8310" y="18531"/>
                    <a:pt x="8427" y="18327"/>
                  </a:cubicBezTo>
                  <a:cubicBezTo>
                    <a:pt x="8456" y="18278"/>
                    <a:pt x="8516" y="18231"/>
                    <a:pt x="8559" y="18176"/>
                  </a:cubicBezTo>
                  <a:lnTo>
                    <a:pt x="8559" y="18152"/>
                  </a:lnTo>
                  <a:cubicBezTo>
                    <a:pt x="8619" y="18104"/>
                    <a:pt x="8648" y="18001"/>
                    <a:pt x="8694" y="17929"/>
                  </a:cubicBezTo>
                  <a:cubicBezTo>
                    <a:pt x="8708" y="17899"/>
                    <a:pt x="8737" y="17875"/>
                    <a:pt x="8769" y="17827"/>
                  </a:cubicBezTo>
                  <a:lnTo>
                    <a:pt x="8811" y="17748"/>
                  </a:lnTo>
                  <a:cubicBezTo>
                    <a:pt x="8858" y="17574"/>
                    <a:pt x="8975" y="17502"/>
                    <a:pt x="9004" y="17296"/>
                  </a:cubicBezTo>
                  <a:lnTo>
                    <a:pt x="9004" y="17273"/>
                  </a:lnTo>
                  <a:cubicBezTo>
                    <a:pt x="9078" y="17200"/>
                    <a:pt x="9093" y="17098"/>
                    <a:pt x="9139" y="16996"/>
                  </a:cubicBezTo>
                  <a:cubicBezTo>
                    <a:pt x="9168" y="16923"/>
                    <a:pt x="9168" y="16797"/>
                    <a:pt x="9228" y="16772"/>
                  </a:cubicBezTo>
                  <a:cubicBezTo>
                    <a:pt x="9303" y="16495"/>
                    <a:pt x="9360" y="16218"/>
                    <a:pt x="9435" y="15971"/>
                  </a:cubicBezTo>
                  <a:cubicBezTo>
                    <a:pt x="9495" y="15694"/>
                    <a:pt x="9524" y="15417"/>
                    <a:pt x="9584" y="15115"/>
                  </a:cubicBezTo>
                  <a:cubicBezTo>
                    <a:pt x="9702" y="15242"/>
                    <a:pt x="9805" y="15339"/>
                    <a:pt x="9926" y="15441"/>
                  </a:cubicBezTo>
                  <a:cubicBezTo>
                    <a:pt x="9912" y="15489"/>
                    <a:pt x="9894" y="15544"/>
                    <a:pt x="9880" y="15592"/>
                  </a:cubicBezTo>
                  <a:cubicBezTo>
                    <a:pt x="9865" y="15616"/>
                    <a:pt x="9851" y="15640"/>
                    <a:pt x="9851" y="15670"/>
                  </a:cubicBezTo>
                  <a:cubicBezTo>
                    <a:pt x="9823" y="15820"/>
                    <a:pt x="9805" y="15971"/>
                    <a:pt x="9776" y="16122"/>
                  </a:cubicBezTo>
                  <a:cubicBezTo>
                    <a:pt x="9762" y="16146"/>
                    <a:pt x="9762" y="16170"/>
                    <a:pt x="9762" y="16218"/>
                  </a:cubicBezTo>
                  <a:cubicBezTo>
                    <a:pt x="9748" y="16296"/>
                    <a:pt x="9748" y="16393"/>
                    <a:pt x="9702" y="16447"/>
                  </a:cubicBezTo>
                  <a:cubicBezTo>
                    <a:pt x="9659" y="16495"/>
                    <a:pt x="9645" y="16574"/>
                    <a:pt x="9645" y="16670"/>
                  </a:cubicBezTo>
                  <a:cubicBezTo>
                    <a:pt x="9627" y="16748"/>
                    <a:pt x="9613" y="16845"/>
                    <a:pt x="9584" y="16923"/>
                  </a:cubicBezTo>
                  <a:cubicBezTo>
                    <a:pt x="9524" y="17098"/>
                    <a:pt x="9449" y="17249"/>
                    <a:pt x="9392" y="17423"/>
                  </a:cubicBezTo>
                  <a:cubicBezTo>
                    <a:pt x="9346" y="17502"/>
                    <a:pt x="9317" y="17598"/>
                    <a:pt x="9289" y="17676"/>
                  </a:cubicBezTo>
                  <a:cubicBezTo>
                    <a:pt x="9214" y="17875"/>
                    <a:pt x="9139" y="18080"/>
                    <a:pt x="9022" y="18231"/>
                  </a:cubicBezTo>
                  <a:lnTo>
                    <a:pt x="8933" y="18381"/>
                  </a:lnTo>
                  <a:cubicBezTo>
                    <a:pt x="8915" y="18429"/>
                    <a:pt x="8901" y="18453"/>
                    <a:pt x="8886" y="18477"/>
                  </a:cubicBezTo>
                  <a:cubicBezTo>
                    <a:pt x="8826" y="18580"/>
                    <a:pt x="8769" y="18628"/>
                    <a:pt x="8723" y="18730"/>
                  </a:cubicBezTo>
                  <a:cubicBezTo>
                    <a:pt x="8648" y="18857"/>
                    <a:pt x="8559" y="18953"/>
                    <a:pt x="8470" y="19056"/>
                  </a:cubicBezTo>
                  <a:cubicBezTo>
                    <a:pt x="8413" y="19104"/>
                    <a:pt x="8338" y="19158"/>
                    <a:pt x="8277" y="19231"/>
                  </a:cubicBezTo>
                  <a:cubicBezTo>
                    <a:pt x="8220" y="19309"/>
                    <a:pt x="8160" y="19357"/>
                    <a:pt x="8100" y="19405"/>
                  </a:cubicBezTo>
                  <a:cubicBezTo>
                    <a:pt x="8010" y="19484"/>
                    <a:pt x="7907" y="19556"/>
                    <a:pt x="7818" y="19610"/>
                  </a:cubicBezTo>
                  <a:cubicBezTo>
                    <a:pt x="7804" y="19634"/>
                    <a:pt x="7790" y="19634"/>
                    <a:pt x="7776" y="19634"/>
                  </a:cubicBezTo>
                  <a:cubicBezTo>
                    <a:pt x="7715" y="19634"/>
                    <a:pt x="7669" y="19658"/>
                    <a:pt x="7612" y="19706"/>
                  </a:cubicBezTo>
                  <a:cubicBezTo>
                    <a:pt x="7566" y="19737"/>
                    <a:pt x="7509" y="19761"/>
                    <a:pt x="7448" y="19761"/>
                  </a:cubicBezTo>
                  <a:cubicBezTo>
                    <a:pt x="7313" y="19784"/>
                    <a:pt x="7181" y="19784"/>
                    <a:pt x="7032" y="19784"/>
                  </a:cubicBezTo>
                  <a:cubicBezTo>
                    <a:pt x="7016" y="19790"/>
                    <a:pt x="7000" y="19792"/>
                    <a:pt x="6985" y="19792"/>
                  </a:cubicBezTo>
                  <a:cubicBezTo>
                    <a:pt x="6942" y="19792"/>
                    <a:pt x="6900" y="19778"/>
                    <a:pt x="6858" y="19778"/>
                  </a:cubicBezTo>
                  <a:cubicBezTo>
                    <a:pt x="6842" y="19778"/>
                    <a:pt x="6827" y="19779"/>
                    <a:pt x="6811" y="19784"/>
                  </a:cubicBezTo>
                  <a:lnTo>
                    <a:pt x="6572" y="19784"/>
                  </a:lnTo>
                  <a:cubicBezTo>
                    <a:pt x="6409" y="19737"/>
                    <a:pt x="6245" y="19706"/>
                    <a:pt x="6085" y="19634"/>
                  </a:cubicBezTo>
                  <a:cubicBezTo>
                    <a:pt x="6038" y="19610"/>
                    <a:pt x="5995" y="19586"/>
                    <a:pt x="5963" y="19586"/>
                  </a:cubicBezTo>
                  <a:cubicBezTo>
                    <a:pt x="5818" y="19484"/>
                    <a:pt x="5682" y="19405"/>
                    <a:pt x="5551" y="19333"/>
                  </a:cubicBezTo>
                  <a:cubicBezTo>
                    <a:pt x="5444" y="19255"/>
                    <a:pt x="5326" y="19206"/>
                    <a:pt x="5237" y="19080"/>
                  </a:cubicBezTo>
                  <a:cubicBezTo>
                    <a:pt x="5177" y="18983"/>
                    <a:pt x="5105" y="18953"/>
                    <a:pt x="5030" y="18881"/>
                  </a:cubicBezTo>
                  <a:cubicBezTo>
                    <a:pt x="4895" y="18803"/>
                    <a:pt x="4778" y="18652"/>
                    <a:pt x="4660" y="18531"/>
                  </a:cubicBezTo>
                  <a:cubicBezTo>
                    <a:pt x="4571" y="18429"/>
                    <a:pt x="4482" y="18303"/>
                    <a:pt x="4393" y="18176"/>
                  </a:cubicBezTo>
                  <a:cubicBezTo>
                    <a:pt x="4333" y="18104"/>
                    <a:pt x="4272" y="18025"/>
                    <a:pt x="4215" y="17953"/>
                  </a:cubicBezTo>
                  <a:cubicBezTo>
                    <a:pt x="4215" y="17953"/>
                    <a:pt x="4197" y="17929"/>
                    <a:pt x="4183" y="17929"/>
                  </a:cubicBezTo>
                  <a:cubicBezTo>
                    <a:pt x="4109" y="17899"/>
                    <a:pt x="4066" y="17779"/>
                    <a:pt x="4005" y="17700"/>
                  </a:cubicBezTo>
                  <a:cubicBezTo>
                    <a:pt x="3902" y="17574"/>
                    <a:pt x="3799" y="17423"/>
                    <a:pt x="3681" y="17273"/>
                  </a:cubicBezTo>
                  <a:lnTo>
                    <a:pt x="3532" y="17025"/>
                  </a:lnTo>
                  <a:cubicBezTo>
                    <a:pt x="3486" y="16923"/>
                    <a:pt x="3429" y="16845"/>
                    <a:pt x="3368" y="16772"/>
                  </a:cubicBezTo>
                  <a:cubicBezTo>
                    <a:pt x="3308" y="16724"/>
                    <a:pt x="3251" y="16646"/>
                    <a:pt x="3219" y="16519"/>
                  </a:cubicBezTo>
                  <a:cubicBezTo>
                    <a:pt x="3162" y="16369"/>
                    <a:pt x="3058" y="16272"/>
                    <a:pt x="2984" y="16146"/>
                  </a:cubicBezTo>
                  <a:cubicBezTo>
                    <a:pt x="2952" y="16122"/>
                    <a:pt x="2937" y="16092"/>
                    <a:pt x="2923" y="16068"/>
                  </a:cubicBezTo>
                  <a:cubicBezTo>
                    <a:pt x="2848" y="15941"/>
                    <a:pt x="2791" y="15790"/>
                    <a:pt x="2717" y="15718"/>
                  </a:cubicBezTo>
                  <a:cubicBezTo>
                    <a:pt x="2670" y="15640"/>
                    <a:pt x="2628" y="15592"/>
                    <a:pt x="2595" y="15519"/>
                  </a:cubicBezTo>
                  <a:cubicBezTo>
                    <a:pt x="2553" y="15441"/>
                    <a:pt x="2524" y="15339"/>
                    <a:pt x="2492" y="15266"/>
                  </a:cubicBezTo>
                  <a:cubicBezTo>
                    <a:pt x="2478" y="15242"/>
                    <a:pt x="2464" y="15188"/>
                    <a:pt x="2450" y="15188"/>
                  </a:cubicBezTo>
                  <a:cubicBezTo>
                    <a:pt x="2389" y="15140"/>
                    <a:pt x="2361" y="15068"/>
                    <a:pt x="2328" y="14989"/>
                  </a:cubicBezTo>
                  <a:cubicBezTo>
                    <a:pt x="2300" y="14941"/>
                    <a:pt x="2271" y="14862"/>
                    <a:pt x="2239" y="14815"/>
                  </a:cubicBezTo>
                  <a:cubicBezTo>
                    <a:pt x="2197" y="14736"/>
                    <a:pt x="2136" y="14664"/>
                    <a:pt x="2122" y="14562"/>
                  </a:cubicBezTo>
                  <a:cubicBezTo>
                    <a:pt x="2122" y="14537"/>
                    <a:pt x="2108" y="14513"/>
                    <a:pt x="2094" y="14489"/>
                  </a:cubicBezTo>
                  <a:cubicBezTo>
                    <a:pt x="2033" y="14363"/>
                    <a:pt x="1958" y="14212"/>
                    <a:pt x="1901" y="14085"/>
                  </a:cubicBezTo>
                  <a:cubicBezTo>
                    <a:pt x="1869" y="14037"/>
                    <a:pt x="1841" y="13983"/>
                    <a:pt x="1812" y="13911"/>
                  </a:cubicBezTo>
                  <a:cubicBezTo>
                    <a:pt x="1812" y="13862"/>
                    <a:pt x="1780" y="13784"/>
                    <a:pt x="1723" y="13784"/>
                  </a:cubicBezTo>
                  <a:cubicBezTo>
                    <a:pt x="1663" y="13585"/>
                    <a:pt x="1602" y="13381"/>
                    <a:pt x="1513" y="13260"/>
                  </a:cubicBezTo>
                  <a:cubicBezTo>
                    <a:pt x="1499" y="13182"/>
                    <a:pt x="1485" y="13133"/>
                    <a:pt x="1470" y="13110"/>
                  </a:cubicBezTo>
                  <a:cubicBezTo>
                    <a:pt x="1396" y="12929"/>
                    <a:pt x="1306" y="12808"/>
                    <a:pt x="1246" y="12627"/>
                  </a:cubicBezTo>
                  <a:cubicBezTo>
                    <a:pt x="1232" y="12603"/>
                    <a:pt x="1232" y="12555"/>
                    <a:pt x="1218" y="12531"/>
                  </a:cubicBezTo>
                  <a:cubicBezTo>
                    <a:pt x="1157" y="12428"/>
                    <a:pt x="1114" y="12302"/>
                    <a:pt x="1082" y="12175"/>
                  </a:cubicBezTo>
                  <a:cubicBezTo>
                    <a:pt x="1082" y="12151"/>
                    <a:pt x="1054" y="12128"/>
                    <a:pt x="1040" y="12128"/>
                  </a:cubicBezTo>
                  <a:lnTo>
                    <a:pt x="1025" y="12128"/>
                  </a:lnTo>
                  <a:cubicBezTo>
                    <a:pt x="1068" y="12327"/>
                    <a:pt x="1143" y="12531"/>
                    <a:pt x="1232" y="12730"/>
                  </a:cubicBezTo>
                  <a:cubicBezTo>
                    <a:pt x="1232" y="12730"/>
                    <a:pt x="1246" y="12778"/>
                    <a:pt x="1260" y="12808"/>
                  </a:cubicBezTo>
                  <a:cubicBezTo>
                    <a:pt x="1293" y="12905"/>
                    <a:pt x="1335" y="12983"/>
                    <a:pt x="1381" y="13055"/>
                  </a:cubicBezTo>
                  <a:cubicBezTo>
                    <a:pt x="1410" y="13133"/>
                    <a:pt x="1470" y="13206"/>
                    <a:pt x="1485" y="13284"/>
                  </a:cubicBezTo>
                  <a:cubicBezTo>
                    <a:pt x="1499" y="13381"/>
                    <a:pt x="1545" y="13459"/>
                    <a:pt x="1574" y="13531"/>
                  </a:cubicBezTo>
                  <a:cubicBezTo>
                    <a:pt x="1602" y="13609"/>
                    <a:pt x="1634" y="13712"/>
                    <a:pt x="1663" y="13784"/>
                  </a:cubicBezTo>
                  <a:cubicBezTo>
                    <a:pt x="1737" y="13911"/>
                    <a:pt x="1812" y="14061"/>
                    <a:pt x="1869" y="14212"/>
                  </a:cubicBezTo>
                  <a:cubicBezTo>
                    <a:pt x="1883" y="14260"/>
                    <a:pt x="1915" y="14284"/>
                    <a:pt x="1930" y="14314"/>
                  </a:cubicBezTo>
                  <a:cubicBezTo>
                    <a:pt x="1944" y="14338"/>
                    <a:pt x="1944" y="14338"/>
                    <a:pt x="1958" y="14363"/>
                  </a:cubicBezTo>
                  <a:cubicBezTo>
                    <a:pt x="2004" y="14489"/>
                    <a:pt x="2033" y="14616"/>
                    <a:pt x="2108" y="14712"/>
                  </a:cubicBezTo>
                  <a:cubicBezTo>
                    <a:pt x="2151" y="14790"/>
                    <a:pt x="2197" y="14862"/>
                    <a:pt x="2239" y="14965"/>
                  </a:cubicBezTo>
                  <a:cubicBezTo>
                    <a:pt x="2271" y="15068"/>
                    <a:pt x="2314" y="15140"/>
                    <a:pt x="2361" y="15218"/>
                  </a:cubicBezTo>
                  <a:cubicBezTo>
                    <a:pt x="2418" y="15291"/>
                    <a:pt x="2464" y="15417"/>
                    <a:pt x="2506" y="15519"/>
                  </a:cubicBezTo>
                  <a:cubicBezTo>
                    <a:pt x="2553" y="15592"/>
                    <a:pt x="2595" y="15718"/>
                    <a:pt x="2642" y="15790"/>
                  </a:cubicBezTo>
                  <a:cubicBezTo>
                    <a:pt x="2685" y="15820"/>
                    <a:pt x="2717" y="15869"/>
                    <a:pt x="2745" y="15917"/>
                  </a:cubicBezTo>
                  <a:cubicBezTo>
                    <a:pt x="2834" y="16068"/>
                    <a:pt x="2909" y="16218"/>
                    <a:pt x="2998" y="16369"/>
                  </a:cubicBezTo>
                  <a:cubicBezTo>
                    <a:pt x="3058" y="16471"/>
                    <a:pt x="3147" y="16519"/>
                    <a:pt x="3162" y="16670"/>
                  </a:cubicBezTo>
                  <a:lnTo>
                    <a:pt x="3176" y="16694"/>
                  </a:lnTo>
                  <a:cubicBezTo>
                    <a:pt x="3308" y="16899"/>
                    <a:pt x="3457" y="17098"/>
                    <a:pt x="3575" y="17296"/>
                  </a:cubicBezTo>
                  <a:cubicBezTo>
                    <a:pt x="3621" y="17375"/>
                    <a:pt x="3649" y="17399"/>
                    <a:pt x="3681" y="17447"/>
                  </a:cubicBezTo>
                  <a:cubicBezTo>
                    <a:pt x="3724" y="17526"/>
                    <a:pt x="3770" y="17574"/>
                    <a:pt x="3813" y="17628"/>
                  </a:cubicBezTo>
                  <a:cubicBezTo>
                    <a:pt x="3948" y="17827"/>
                    <a:pt x="4066" y="18001"/>
                    <a:pt x="4197" y="18176"/>
                  </a:cubicBezTo>
                  <a:cubicBezTo>
                    <a:pt x="4272" y="18254"/>
                    <a:pt x="4347" y="18327"/>
                    <a:pt x="4393" y="18429"/>
                  </a:cubicBezTo>
                  <a:cubicBezTo>
                    <a:pt x="4408" y="18429"/>
                    <a:pt x="4408" y="18453"/>
                    <a:pt x="4422" y="18453"/>
                  </a:cubicBezTo>
                  <a:cubicBezTo>
                    <a:pt x="4482" y="18453"/>
                    <a:pt x="4525" y="18531"/>
                    <a:pt x="4571" y="18604"/>
                  </a:cubicBezTo>
                  <a:cubicBezTo>
                    <a:pt x="4600" y="18652"/>
                    <a:pt x="4628" y="18682"/>
                    <a:pt x="4660" y="18706"/>
                  </a:cubicBezTo>
                  <a:cubicBezTo>
                    <a:pt x="4838" y="18929"/>
                    <a:pt x="5045" y="19032"/>
                    <a:pt x="5209" y="19255"/>
                  </a:cubicBezTo>
                  <a:cubicBezTo>
                    <a:pt x="5209" y="19255"/>
                    <a:pt x="5223" y="19255"/>
                    <a:pt x="5223" y="19285"/>
                  </a:cubicBezTo>
                  <a:cubicBezTo>
                    <a:pt x="5476" y="19459"/>
                    <a:pt x="5743" y="19634"/>
                    <a:pt x="6010" y="19784"/>
                  </a:cubicBezTo>
                  <a:cubicBezTo>
                    <a:pt x="6067" y="19809"/>
                    <a:pt x="6127" y="19887"/>
                    <a:pt x="6202" y="19887"/>
                  </a:cubicBezTo>
                  <a:cubicBezTo>
                    <a:pt x="6277" y="19911"/>
                    <a:pt x="6366" y="19935"/>
                    <a:pt x="6441" y="19935"/>
                  </a:cubicBezTo>
                  <a:cubicBezTo>
                    <a:pt x="6541" y="19935"/>
                    <a:pt x="6642" y="19988"/>
                    <a:pt x="6745" y="19988"/>
                  </a:cubicBezTo>
                  <a:cubicBezTo>
                    <a:pt x="6762" y="19988"/>
                    <a:pt x="6779" y="19987"/>
                    <a:pt x="6796" y="19983"/>
                  </a:cubicBezTo>
                  <a:cubicBezTo>
                    <a:pt x="6816" y="19975"/>
                    <a:pt x="6835" y="19973"/>
                    <a:pt x="6854" y="19973"/>
                  </a:cubicBezTo>
                  <a:cubicBezTo>
                    <a:pt x="6894" y="19973"/>
                    <a:pt x="6934" y="19983"/>
                    <a:pt x="6975" y="19983"/>
                  </a:cubicBezTo>
                  <a:cubicBezTo>
                    <a:pt x="7032" y="19983"/>
                    <a:pt x="7106" y="19983"/>
                    <a:pt x="7167" y="19960"/>
                  </a:cubicBezTo>
                  <a:cubicBezTo>
                    <a:pt x="7270" y="19960"/>
                    <a:pt x="7387" y="19960"/>
                    <a:pt x="7491" y="19935"/>
                  </a:cubicBezTo>
                  <a:lnTo>
                    <a:pt x="7523" y="19935"/>
                  </a:lnTo>
                  <a:cubicBezTo>
                    <a:pt x="7654" y="19857"/>
                    <a:pt x="7790" y="19809"/>
                    <a:pt x="7921" y="19737"/>
                  </a:cubicBezTo>
                  <a:cubicBezTo>
                    <a:pt x="7982" y="19706"/>
                    <a:pt x="8043" y="19658"/>
                    <a:pt x="8100" y="19610"/>
                  </a:cubicBezTo>
                  <a:cubicBezTo>
                    <a:pt x="8146" y="19586"/>
                    <a:pt x="8189" y="19531"/>
                    <a:pt x="8235" y="19484"/>
                  </a:cubicBezTo>
                  <a:cubicBezTo>
                    <a:pt x="8292" y="19435"/>
                    <a:pt x="8338" y="19357"/>
                    <a:pt x="8399" y="19309"/>
                  </a:cubicBezTo>
                  <a:cubicBezTo>
                    <a:pt x="8530" y="19231"/>
                    <a:pt x="8634" y="19080"/>
                    <a:pt x="8755" y="18929"/>
                  </a:cubicBezTo>
                  <a:cubicBezTo>
                    <a:pt x="8844" y="18803"/>
                    <a:pt x="8933" y="18652"/>
                    <a:pt x="9022" y="18531"/>
                  </a:cubicBezTo>
                  <a:cubicBezTo>
                    <a:pt x="9065" y="18453"/>
                    <a:pt x="9125" y="18381"/>
                    <a:pt x="9153" y="18303"/>
                  </a:cubicBezTo>
                  <a:cubicBezTo>
                    <a:pt x="9257" y="18080"/>
                    <a:pt x="9360" y="17851"/>
                    <a:pt x="9467" y="17628"/>
                  </a:cubicBezTo>
                  <a:cubicBezTo>
                    <a:pt x="9481" y="17598"/>
                    <a:pt x="9495" y="17549"/>
                    <a:pt x="9509" y="17502"/>
                  </a:cubicBezTo>
                  <a:cubicBezTo>
                    <a:pt x="9613" y="17224"/>
                    <a:pt x="9716" y="16947"/>
                    <a:pt x="9791" y="16646"/>
                  </a:cubicBezTo>
                  <a:cubicBezTo>
                    <a:pt x="9805" y="16519"/>
                    <a:pt x="9851" y="16423"/>
                    <a:pt x="9880" y="16296"/>
                  </a:cubicBezTo>
                  <a:cubicBezTo>
                    <a:pt x="9894" y="16218"/>
                    <a:pt x="9894" y="16146"/>
                    <a:pt x="9912" y="16043"/>
                  </a:cubicBezTo>
                  <a:cubicBezTo>
                    <a:pt x="9940" y="15971"/>
                    <a:pt x="9954" y="15869"/>
                    <a:pt x="9969" y="15766"/>
                  </a:cubicBezTo>
                  <a:cubicBezTo>
                    <a:pt x="10001" y="15694"/>
                    <a:pt x="9983" y="15567"/>
                    <a:pt x="10058" y="15489"/>
                  </a:cubicBezTo>
                  <a:cubicBezTo>
                    <a:pt x="10058" y="15544"/>
                    <a:pt x="10072" y="15567"/>
                    <a:pt x="10058" y="15592"/>
                  </a:cubicBezTo>
                  <a:cubicBezTo>
                    <a:pt x="10043" y="15742"/>
                    <a:pt x="10029" y="15893"/>
                    <a:pt x="10001" y="16019"/>
                  </a:cubicBezTo>
                  <a:cubicBezTo>
                    <a:pt x="9983" y="16146"/>
                    <a:pt x="9954" y="16272"/>
                    <a:pt x="9926" y="16369"/>
                  </a:cubicBezTo>
                  <a:cubicBezTo>
                    <a:pt x="9926" y="16423"/>
                    <a:pt x="9912" y="16471"/>
                    <a:pt x="9894" y="16519"/>
                  </a:cubicBezTo>
                  <a:cubicBezTo>
                    <a:pt x="9851" y="16622"/>
                    <a:pt x="9805" y="16748"/>
                    <a:pt x="9805" y="16875"/>
                  </a:cubicBezTo>
                  <a:cubicBezTo>
                    <a:pt x="9805" y="16947"/>
                    <a:pt x="9776" y="16996"/>
                    <a:pt x="9762" y="17050"/>
                  </a:cubicBezTo>
                  <a:cubicBezTo>
                    <a:pt x="9716" y="17146"/>
                    <a:pt x="9687" y="17224"/>
                    <a:pt x="9659" y="17327"/>
                  </a:cubicBezTo>
                  <a:cubicBezTo>
                    <a:pt x="9599" y="17477"/>
                    <a:pt x="9538" y="17652"/>
                    <a:pt x="9467" y="17802"/>
                  </a:cubicBezTo>
                  <a:cubicBezTo>
                    <a:pt x="9435" y="17899"/>
                    <a:pt x="9378" y="18001"/>
                    <a:pt x="9346" y="18104"/>
                  </a:cubicBezTo>
                  <a:cubicBezTo>
                    <a:pt x="9317" y="18200"/>
                    <a:pt x="9257" y="18278"/>
                    <a:pt x="9214" y="18351"/>
                  </a:cubicBezTo>
                  <a:cubicBezTo>
                    <a:pt x="9153" y="18453"/>
                    <a:pt x="9111" y="18556"/>
                    <a:pt x="9065" y="18652"/>
                  </a:cubicBezTo>
                  <a:cubicBezTo>
                    <a:pt x="9050" y="18682"/>
                    <a:pt x="9036" y="18706"/>
                    <a:pt x="9022" y="18706"/>
                  </a:cubicBezTo>
                  <a:cubicBezTo>
                    <a:pt x="8947" y="18833"/>
                    <a:pt x="8858" y="18905"/>
                    <a:pt x="8797" y="19032"/>
                  </a:cubicBezTo>
                  <a:cubicBezTo>
                    <a:pt x="8769" y="19080"/>
                    <a:pt x="8737" y="19134"/>
                    <a:pt x="8708" y="19182"/>
                  </a:cubicBezTo>
                  <a:cubicBezTo>
                    <a:pt x="8619" y="19255"/>
                    <a:pt x="8544" y="19333"/>
                    <a:pt x="8456" y="19405"/>
                  </a:cubicBezTo>
                  <a:cubicBezTo>
                    <a:pt x="8413" y="19459"/>
                    <a:pt x="8352" y="19508"/>
                    <a:pt x="8310" y="19556"/>
                  </a:cubicBezTo>
                  <a:cubicBezTo>
                    <a:pt x="8235" y="19658"/>
                    <a:pt x="8146" y="19737"/>
                    <a:pt x="8057" y="19784"/>
                  </a:cubicBezTo>
                  <a:cubicBezTo>
                    <a:pt x="7953" y="19857"/>
                    <a:pt x="7847" y="19911"/>
                    <a:pt x="7743" y="19983"/>
                  </a:cubicBezTo>
                  <a:cubicBezTo>
                    <a:pt x="7721" y="19983"/>
                    <a:pt x="7699" y="20017"/>
                    <a:pt x="7682" y="20017"/>
                  </a:cubicBezTo>
                  <a:cubicBezTo>
                    <a:pt x="7677" y="20017"/>
                    <a:pt x="7672" y="20014"/>
                    <a:pt x="7669" y="20008"/>
                  </a:cubicBezTo>
                  <a:cubicBezTo>
                    <a:pt x="7612" y="20008"/>
                    <a:pt x="7551" y="20038"/>
                    <a:pt x="7509" y="20062"/>
                  </a:cubicBezTo>
                  <a:cubicBezTo>
                    <a:pt x="7476" y="20086"/>
                    <a:pt x="7448" y="20086"/>
                    <a:pt x="7419" y="20086"/>
                  </a:cubicBezTo>
                  <a:lnTo>
                    <a:pt x="6647" y="20086"/>
                  </a:lnTo>
                  <a:cubicBezTo>
                    <a:pt x="6618" y="20086"/>
                    <a:pt x="6572" y="20110"/>
                    <a:pt x="6544" y="20110"/>
                  </a:cubicBezTo>
                  <a:cubicBezTo>
                    <a:pt x="6483" y="20086"/>
                    <a:pt x="6409" y="20062"/>
                    <a:pt x="6351" y="20038"/>
                  </a:cubicBezTo>
                  <a:cubicBezTo>
                    <a:pt x="6262" y="20008"/>
                    <a:pt x="6174" y="19983"/>
                    <a:pt x="6099" y="19960"/>
                  </a:cubicBezTo>
                  <a:cubicBezTo>
                    <a:pt x="6038" y="19935"/>
                    <a:pt x="5978" y="19911"/>
                    <a:pt x="5935" y="19887"/>
                  </a:cubicBezTo>
                  <a:cubicBezTo>
                    <a:pt x="5832" y="19833"/>
                    <a:pt x="5743" y="19784"/>
                    <a:pt x="5654" y="19706"/>
                  </a:cubicBezTo>
                  <a:cubicBezTo>
                    <a:pt x="5621" y="19706"/>
                    <a:pt x="5593" y="19683"/>
                    <a:pt x="5579" y="19683"/>
                  </a:cubicBezTo>
                  <a:cubicBezTo>
                    <a:pt x="5415" y="19556"/>
                    <a:pt x="5237" y="19435"/>
                    <a:pt x="5073" y="19285"/>
                  </a:cubicBezTo>
                  <a:cubicBezTo>
                    <a:pt x="4984" y="19158"/>
                    <a:pt x="4867" y="19104"/>
                    <a:pt x="4778" y="19008"/>
                  </a:cubicBezTo>
                  <a:cubicBezTo>
                    <a:pt x="4675" y="18905"/>
                    <a:pt x="4586" y="18833"/>
                    <a:pt x="4496" y="18706"/>
                  </a:cubicBezTo>
                  <a:cubicBezTo>
                    <a:pt x="4450" y="18604"/>
                    <a:pt x="4376" y="18531"/>
                    <a:pt x="4319" y="18477"/>
                  </a:cubicBezTo>
                  <a:cubicBezTo>
                    <a:pt x="4244" y="18429"/>
                    <a:pt x="4183" y="18381"/>
                    <a:pt x="4141" y="18254"/>
                  </a:cubicBezTo>
                  <a:cubicBezTo>
                    <a:pt x="4126" y="18231"/>
                    <a:pt x="4109" y="18200"/>
                    <a:pt x="4080" y="18176"/>
                  </a:cubicBezTo>
                  <a:cubicBezTo>
                    <a:pt x="4020" y="18104"/>
                    <a:pt x="3948" y="18025"/>
                    <a:pt x="3902" y="17929"/>
                  </a:cubicBezTo>
                  <a:cubicBezTo>
                    <a:pt x="3813" y="17827"/>
                    <a:pt x="3738" y="17700"/>
                    <a:pt x="3649" y="17598"/>
                  </a:cubicBezTo>
                  <a:cubicBezTo>
                    <a:pt x="3560" y="17477"/>
                    <a:pt x="3471" y="17375"/>
                    <a:pt x="3429" y="17224"/>
                  </a:cubicBezTo>
                  <a:cubicBezTo>
                    <a:pt x="3396" y="17200"/>
                    <a:pt x="3368" y="17176"/>
                    <a:pt x="3354" y="17146"/>
                  </a:cubicBezTo>
                  <a:cubicBezTo>
                    <a:pt x="3279" y="17050"/>
                    <a:pt x="3236" y="16923"/>
                    <a:pt x="3147" y="16845"/>
                  </a:cubicBezTo>
                  <a:lnTo>
                    <a:pt x="3147" y="16821"/>
                  </a:lnTo>
                  <a:cubicBezTo>
                    <a:pt x="3058" y="16694"/>
                    <a:pt x="2984" y="16574"/>
                    <a:pt x="2909" y="16447"/>
                  </a:cubicBezTo>
                  <a:cubicBezTo>
                    <a:pt x="2848" y="16345"/>
                    <a:pt x="2791" y="16272"/>
                    <a:pt x="2731" y="16170"/>
                  </a:cubicBezTo>
                  <a:cubicBezTo>
                    <a:pt x="2685" y="16068"/>
                    <a:pt x="2628" y="15941"/>
                    <a:pt x="2567" y="15844"/>
                  </a:cubicBezTo>
                  <a:cubicBezTo>
                    <a:pt x="2553" y="15790"/>
                    <a:pt x="2506" y="15766"/>
                    <a:pt x="2492" y="15718"/>
                  </a:cubicBezTo>
                  <a:cubicBezTo>
                    <a:pt x="2450" y="15640"/>
                    <a:pt x="2403" y="15567"/>
                    <a:pt x="2361" y="15465"/>
                  </a:cubicBezTo>
                  <a:lnTo>
                    <a:pt x="2225" y="15242"/>
                  </a:lnTo>
                  <a:cubicBezTo>
                    <a:pt x="2182" y="15140"/>
                    <a:pt x="2151" y="15013"/>
                    <a:pt x="2094" y="14941"/>
                  </a:cubicBezTo>
                  <a:cubicBezTo>
                    <a:pt x="2004" y="14815"/>
                    <a:pt x="1958" y="14664"/>
                    <a:pt x="1883" y="14513"/>
                  </a:cubicBezTo>
                  <a:cubicBezTo>
                    <a:pt x="1855" y="14465"/>
                    <a:pt x="1812" y="14411"/>
                    <a:pt x="1794" y="14338"/>
                  </a:cubicBezTo>
                  <a:cubicBezTo>
                    <a:pt x="1723" y="14110"/>
                    <a:pt x="1588" y="13935"/>
                    <a:pt x="1513" y="13681"/>
                  </a:cubicBezTo>
                  <a:cubicBezTo>
                    <a:pt x="1499" y="13634"/>
                    <a:pt x="1456" y="13585"/>
                    <a:pt x="1438" y="13531"/>
                  </a:cubicBezTo>
                  <a:cubicBezTo>
                    <a:pt x="1396" y="13381"/>
                    <a:pt x="1335" y="13260"/>
                    <a:pt x="1260" y="13133"/>
                  </a:cubicBezTo>
                  <a:cubicBezTo>
                    <a:pt x="1218" y="13055"/>
                    <a:pt x="1157" y="12959"/>
                    <a:pt x="1129" y="12832"/>
                  </a:cubicBezTo>
                  <a:cubicBezTo>
                    <a:pt x="1082" y="12658"/>
                    <a:pt x="994" y="12531"/>
                    <a:pt x="951" y="12356"/>
                  </a:cubicBezTo>
                  <a:cubicBezTo>
                    <a:pt x="951" y="12278"/>
                    <a:pt x="922" y="12206"/>
                    <a:pt x="890" y="12151"/>
                  </a:cubicBezTo>
                  <a:cubicBezTo>
                    <a:pt x="847" y="12079"/>
                    <a:pt x="801" y="12001"/>
                    <a:pt x="787" y="11904"/>
                  </a:cubicBezTo>
                  <a:cubicBezTo>
                    <a:pt x="758" y="11778"/>
                    <a:pt x="698" y="11724"/>
                    <a:pt x="684" y="11603"/>
                  </a:cubicBezTo>
                  <a:cubicBezTo>
                    <a:pt x="669" y="11477"/>
                    <a:pt x="609" y="11399"/>
                    <a:pt x="580" y="11272"/>
                  </a:cubicBezTo>
                  <a:cubicBezTo>
                    <a:pt x="566" y="11248"/>
                    <a:pt x="566" y="11224"/>
                    <a:pt x="548" y="11200"/>
                  </a:cubicBezTo>
                  <a:cubicBezTo>
                    <a:pt x="548" y="11151"/>
                    <a:pt x="534" y="11121"/>
                    <a:pt x="534" y="11073"/>
                  </a:cubicBezTo>
                  <a:cubicBezTo>
                    <a:pt x="506" y="11025"/>
                    <a:pt x="491" y="10947"/>
                    <a:pt x="459" y="10875"/>
                  </a:cubicBezTo>
                  <a:cubicBezTo>
                    <a:pt x="417" y="10850"/>
                    <a:pt x="402" y="10772"/>
                    <a:pt x="388" y="10669"/>
                  </a:cubicBezTo>
                  <a:cubicBezTo>
                    <a:pt x="356" y="10495"/>
                    <a:pt x="313" y="10344"/>
                    <a:pt x="239" y="10218"/>
                  </a:cubicBezTo>
                  <a:cubicBezTo>
                    <a:pt x="239" y="10193"/>
                    <a:pt x="253" y="10193"/>
                    <a:pt x="253" y="10193"/>
                  </a:cubicBezTo>
                  <a:cubicBezTo>
                    <a:pt x="178" y="9947"/>
                    <a:pt x="103" y="9717"/>
                    <a:pt x="46" y="9464"/>
                  </a:cubicBezTo>
                  <a:lnTo>
                    <a:pt x="0" y="9464"/>
                  </a:lnTo>
                  <a:cubicBezTo>
                    <a:pt x="14" y="9543"/>
                    <a:pt x="14" y="9615"/>
                    <a:pt x="32" y="9694"/>
                  </a:cubicBezTo>
                  <a:lnTo>
                    <a:pt x="46" y="9669"/>
                  </a:lnTo>
                  <a:cubicBezTo>
                    <a:pt x="61" y="9717"/>
                    <a:pt x="75" y="9766"/>
                    <a:pt x="89" y="9820"/>
                  </a:cubicBezTo>
                  <a:cubicBezTo>
                    <a:pt x="103" y="9916"/>
                    <a:pt x="135" y="10019"/>
                    <a:pt x="164" y="10097"/>
                  </a:cubicBezTo>
                  <a:cubicBezTo>
                    <a:pt x="210" y="10247"/>
                    <a:pt x="239" y="10423"/>
                    <a:pt x="281" y="10573"/>
                  </a:cubicBezTo>
                  <a:cubicBezTo>
                    <a:pt x="328" y="10699"/>
                    <a:pt x="370" y="10820"/>
                    <a:pt x="402" y="10947"/>
                  </a:cubicBezTo>
                  <a:cubicBezTo>
                    <a:pt x="431" y="11073"/>
                    <a:pt x="491" y="11200"/>
                    <a:pt x="548" y="11350"/>
                  </a:cubicBezTo>
                  <a:cubicBezTo>
                    <a:pt x="548" y="11350"/>
                    <a:pt x="534" y="11374"/>
                    <a:pt x="534" y="11399"/>
                  </a:cubicBezTo>
                  <a:lnTo>
                    <a:pt x="580" y="11477"/>
                  </a:lnTo>
                  <a:cubicBezTo>
                    <a:pt x="580" y="11525"/>
                    <a:pt x="595" y="11573"/>
                    <a:pt x="609" y="11627"/>
                  </a:cubicBezTo>
                  <a:cubicBezTo>
                    <a:pt x="655" y="11754"/>
                    <a:pt x="698" y="11850"/>
                    <a:pt x="744" y="11977"/>
                  </a:cubicBezTo>
                  <a:lnTo>
                    <a:pt x="876" y="12428"/>
                  </a:lnTo>
                  <a:cubicBezTo>
                    <a:pt x="904" y="12507"/>
                    <a:pt x="936" y="12603"/>
                    <a:pt x="965" y="12681"/>
                  </a:cubicBezTo>
                  <a:cubicBezTo>
                    <a:pt x="1054" y="12880"/>
                    <a:pt x="1114" y="13079"/>
                    <a:pt x="1218" y="13260"/>
                  </a:cubicBezTo>
                  <a:cubicBezTo>
                    <a:pt x="1232" y="13284"/>
                    <a:pt x="1232" y="13284"/>
                    <a:pt x="1232" y="13309"/>
                  </a:cubicBezTo>
                  <a:cubicBezTo>
                    <a:pt x="1306" y="13483"/>
                    <a:pt x="1367" y="13634"/>
                    <a:pt x="1438" y="13808"/>
                  </a:cubicBezTo>
                  <a:cubicBezTo>
                    <a:pt x="1527" y="14013"/>
                    <a:pt x="1616" y="14188"/>
                    <a:pt x="1705" y="14387"/>
                  </a:cubicBezTo>
                  <a:cubicBezTo>
                    <a:pt x="1780" y="14562"/>
                    <a:pt x="1869" y="14766"/>
                    <a:pt x="1944" y="14941"/>
                  </a:cubicBezTo>
                  <a:cubicBezTo>
                    <a:pt x="2019" y="15092"/>
                    <a:pt x="2108" y="15218"/>
                    <a:pt x="2182" y="15393"/>
                  </a:cubicBezTo>
                  <a:cubicBezTo>
                    <a:pt x="2314" y="15694"/>
                    <a:pt x="2478" y="15941"/>
                    <a:pt x="2628" y="16242"/>
                  </a:cubicBezTo>
                  <a:cubicBezTo>
                    <a:pt x="2702" y="16369"/>
                    <a:pt x="2773" y="16471"/>
                    <a:pt x="2848" y="16598"/>
                  </a:cubicBezTo>
                  <a:cubicBezTo>
                    <a:pt x="2895" y="16670"/>
                    <a:pt x="2952" y="16748"/>
                    <a:pt x="2984" y="16821"/>
                  </a:cubicBezTo>
                  <a:cubicBezTo>
                    <a:pt x="3058" y="16971"/>
                    <a:pt x="3115" y="17098"/>
                    <a:pt x="3219" y="17176"/>
                  </a:cubicBezTo>
                  <a:cubicBezTo>
                    <a:pt x="3236" y="17200"/>
                    <a:pt x="3236" y="17200"/>
                    <a:pt x="3236" y="17224"/>
                  </a:cubicBezTo>
                  <a:cubicBezTo>
                    <a:pt x="3354" y="17447"/>
                    <a:pt x="3503" y="17628"/>
                    <a:pt x="3621" y="17827"/>
                  </a:cubicBezTo>
                  <a:cubicBezTo>
                    <a:pt x="3724" y="17978"/>
                    <a:pt x="3859" y="18104"/>
                    <a:pt x="3948" y="18278"/>
                  </a:cubicBezTo>
                  <a:cubicBezTo>
                    <a:pt x="3977" y="18351"/>
                    <a:pt x="4037" y="18405"/>
                    <a:pt x="4080" y="18453"/>
                  </a:cubicBezTo>
                  <a:cubicBezTo>
                    <a:pt x="4229" y="18604"/>
                    <a:pt x="4361" y="18779"/>
                    <a:pt x="4511" y="18953"/>
                  </a:cubicBezTo>
                  <a:cubicBezTo>
                    <a:pt x="4675" y="19134"/>
                    <a:pt x="4853" y="19309"/>
                    <a:pt x="5030" y="19459"/>
                  </a:cubicBezTo>
                  <a:cubicBezTo>
                    <a:pt x="5148" y="19586"/>
                    <a:pt x="5284" y="19706"/>
                    <a:pt x="5429" y="19784"/>
                  </a:cubicBezTo>
                  <a:cubicBezTo>
                    <a:pt x="5518" y="19833"/>
                    <a:pt x="5608" y="19887"/>
                    <a:pt x="5682" y="19960"/>
                  </a:cubicBezTo>
                  <a:cubicBezTo>
                    <a:pt x="5818" y="20062"/>
                    <a:pt x="5963" y="20110"/>
                    <a:pt x="6099" y="20188"/>
                  </a:cubicBezTo>
                  <a:cubicBezTo>
                    <a:pt x="6174" y="20236"/>
                    <a:pt x="6245" y="20236"/>
                    <a:pt x="6319" y="20261"/>
                  </a:cubicBezTo>
                  <a:cubicBezTo>
                    <a:pt x="6469" y="20309"/>
                    <a:pt x="6618" y="20309"/>
                    <a:pt x="6765" y="20339"/>
                  </a:cubicBezTo>
                  <a:lnTo>
                    <a:pt x="7046" y="20339"/>
                  </a:lnTo>
                  <a:cubicBezTo>
                    <a:pt x="7078" y="20363"/>
                    <a:pt x="7092" y="20363"/>
                    <a:pt x="7106" y="20363"/>
                  </a:cubicBezTo>
                  <a:cubicBezTo>
                    <a:pt x="7224" y="20339"/>
                    <a:pt x="7331" y="20309"/>
                    <a:pt x="7448" y="20309"/>
                  </a:cubicBezTo>
                  <a:cubicBezTo>
                    <a:pt x="7551" y="20285"/>
                    <a:pt x="7640" y="20261"/>
                    <a:pt x="7743" y="20188"/>
                  </a:cubicBezTo>
                  <a:cubicBezTo>
                    <a:pt x="7776" y="20158"/>
                    <a:pt x="7804" y="20158"/>
                    <a:pt x="7833" y="20158"/>
                  </a:cubicBezTo>
                  <a:cubicBezTo>
                    <a:pt x="7921" y="20110"/>
                    <a:pt x="8010" y="20086"/>
                    <a:pt x="8100" y="20008"/>
                  </a:cubicBezTo>
                  <a:cubicBezTo>
                    <a:pt x="8160" y="19960"/>
                    <a:pt x="8235" y="19911"/>
                    <a:pt x="8292" y="19833"/>
                  </a:cubicBezTo>
                  <a:cubicBezTo>
                    <a:pt x="8381" y="19737"/>
                    <a:pt x="8502" y="19683"/>
                    <a:pt x="8605" y="19531"/>
                  </a:cubicBezTo>
                  <a:cubicBezTo>
                    <a:pt x="8666" y="19459"/>
                    <a:pt x="8723" y="19405"/>
                    <a:pt x="8783" y="19333"/>
                  </a:cubicBezTo>
                  <a:cubicBezTo>
                    <a:pt x="8886" y="19206"/>
                    <a:pt x="8975" y="19080"/>
                    <a:pt x="9065" y="18953"/>
                  </a:cubicBezTo>
                  <a:cubicBezTo>
                    <a:pt x="9182" y="18779"/>
                    <a:pt x="9289" y="18580"/>
                    <a:pt x="9392" y="18405"/>
                  </a:cubicBezTo>
                  <a:cubicBezTo>
                    <a:pt x="9406" y="18381"/>
                    <a:pt x="9420" y="18351"/>
                    <a:pt x="9435" y="18327"/>
                  </a:cubicBezTo>
                  <a:cubicBezTo>
                    <a:pt x="9524" y="18050"/>
                    <a:pt x="9673" y="17827"/>
                    <a:pt x="9748" y="17526"/>
                  </a:cubicBezTo>
                  <a:cubicBezTo>
                    <a:pt x="9805" y="17296"/>
                    <a:pt x="9894" y="17122"/>
                    <a:pt x="9954" y="16899"/>
                  </a:cubicBezTo>
                  <a:cubicBezTo>
                    <a:pt x="10015" y="16724"/>
                    <a:pt x="10043" y="16544"/>
                    <a:pt x="10072" y="16369"/>
                  </a:cubicBezTo>
                  <a:cubicBezTo>
                    <a:pt x="10132" y="16170"/>
                    <a:pt x="10179" y="15941"/>
                    <a:pt x="10193" y="15718"/>
                  </a:cubicBezTo>
                  <a:cubicBezTo>
                    <a:pt x="10207" y="15694"/>
                    <a:pt x="10222" y="15640"/>
                    <a:pt x="10236" y="15616"/>
                  </a:cubicBezTo>
                  <a:cubicBezTo>
                    <a:pt x="10282" y="15616"/>
                    <a:pt x="10325" y="15640"/>
                    <a:pt x="10371" y="15640"/>
                  </a:cubicBezTo>
                  <a:cubicBezTo>
                    <a:pt x="10399" y="15640"/>
                    <a:pt x="10428" y="15670"/>
                    <a:pt x="10460" y="15670"/>
                  </a:cubicBezTo>
                  <a:cubicBezTo>
                    <a:pt x="10592" y="15766"/>
                    <a:pt x="10727" y="15820"/>
                    <a:pt x="10859" y="15820"/>
                  </a:cubicBezTo>
                  <a:cubicBezTo>
                    <a:pt x="10933" y="15820"/>
                    <a:pt x="11008" y="15844"/>
                    <a:pt x="11083" y="15869"/>
                  </a:cubicBezTo>
                  <a:cubicBezTo>
                    <a:pt x="11140" y="15869"/>
                    <a:pt x="11215" y="15893"/>
                    <a:pt x="11290" y="15893"/>
                  </a:cubicBezTo>
                  <a:cubicBezTo>
                    <a:pt x="11350" y="15893"/>
                    <a:pt x="11407" y="15869"/>
                    <a:pt x="11482" y="15869"/>
                  </a:cubicBezTo>
                  <a:lnTo>
                    <a:pt x="11542" y="15869"/>
                  </a:lnTo>
                  <a:cubicBezTo>
                    <a:pt x="11706" y="15820"/>
                    <a:pt x="11852" y="15742"/>
                    <a:pt x="12016" y="15694"/>
                  </a:cubicBezTo>
                  <a:cubicBezTo>
                    <a:pt x="12180" y="15640"/>
                    <a:pt x="12315" y="15489"/>
                    <a:pt x="12432" y="15314"/>
                  </a:cubicBezTo>
                  <a:cubicBezTo>
                    <a:pt x="12493" y="15218"/>
                    <a:pt x="12564" y="15115"/>
                    <a:pt x="12639" y="15013"/>
                  </a:cubicBezTo>
                  <a:lnTo>
                    <a:pt x="12774" y="14790"/>
                  </a:lnTo>
                  <a:cubicBezTo>
                    <a:pt x="12849" y="14664"/>
                    <a:pt x="12906" y="14537"/>
                    <a:pt x="12906" y="14363"/>
                  </a:cubicBezTo>
                  <a:cubicBezTo>
                    <a:pt x="12906" y="14338"/>
                    <a:pt x="12906" y="14314"/>
                    <a:pt x="12920" y="14314"/>
                  </a:cubicBezTo>
                  <a:cubicBezTo>
                    <a:pt x="12952" y="14236"/>
                    <a:pt x="12981" y="14164"/>
                    <a:pt x="12966" y="14061"/>
                  </a:cubicBezTo>
                  <a:cubicBezTo>
                    <a:pt x="12966" y="14037"/>
                    <a:pt x="12981" y="14013"/>
                    <a:pt x="12981" y="14013"/>
                  </a:cubicBezTo>
                  <a:cubicBezTo>
                    <a:pt x="13009" y="13862"/>
                    <a:pt x="13055" y="13736"/>
                    <a:pt x="13055" y="13585"/>
                  </a:cubicBezTo>
                  <a:cubicBezTo>
                    <a:pt x="13055" y="13483"/>
                    <a:pt x="13055" y="13381"/>
                    <a:pt x="13084" y="13309"/>
                  </a:cubicBezTo>
                  <a:cubicBezTo>
                    <a:pt x="13098" y="13260"/>
                    <a:pt x="13098" y="13182"/>
                    <a:pt x="13098" y="13133"/>
                  </a:cubicBezTo>
                  <a:cubicBezTo>
                    <a:pt x="13098" y="12880"/>
                    <a:pt x="13084" y="12658"/>
                    <a:pt x="13070" y="12405"/>
                  </a:cubicBezTo>
                  <a:cubicBezTo>
                    <a:pt x="13070" y="12302"/>
                    <a:pt x="13070" y="12175"/>
                    <a:pt x="13041" y="12079"/>
                  </a:cubicBezTo>
                  <a:cubicBezTo>
                    <a:pt x="13027" y="12055"/>
                    <a:pt x="13027" y="12055"/>
                    <a:pt x="13027" y="12025"/>
                  </a:cubicBezTo>
                  <a:cubicBezTo>
                    <a:pt x="13027" y="11929"/>
                    <a:pt x="13009" y="11826"/>
                    <a:pt x="13009" y="11724"/>
                  </a:cubicBezTo>
                  <a:cubicBezTo>
                    <a:pt x="13027" y="11525"/>
                    <a:pt x="12966" y="11350"/>
                    <a:pt x="12952" y="11175"/>
                  </a:cubicBezTo>
                  <a:cubicBezTo>
                    <a:pt x="12938" y="11073"/>
                    <a:pt x="12906" y="11001"/>
                    <a:pt x="12892" y="10898"/>
                  </a:cubicBezTo>
                  <a:cubicBezTo>
                    <a:pt x="12906" y="10922"/>
                    <a:pt x="12920" y="10922"/>
                    <a:pt x="12938" y="10922"/>
                  </a:cubicBezTo>
                  <a:cubicBezTo>
                    <a:pt x="13070" y="11073"/>
                    <a:pt x="13205" y="11224"/>
                    <a:pt x="13322" y="11399"/>
                  </a:cubicBezTo>
                  <a:cubicBezTo>
                    <a:pt x="13351" y="11453"/>
                    <a:pt x="13411" y="11477"/>
                    <a:pt x="13440" y="11549"/>
                  </a:cubicBezTo>
                  <a:cubicBezTo>
                    <a:pt x="13500" y="11699"/>
                    <a:pt x="13604" y="11778"/>
                    <a:pt x="13679" y="11904"/>
                  </a:cubicBezTo>
                  <a:cubicBezTo>
                    <a:pt x="13753" y="12001"/>
                    <a:pt x="13828" y="12103"/>
                    <a:pt x="13885" y="12230"/>
                  </a:cubicBezTo>
                  <a:cubicBezTo>
                    <a:pt x="13946" y="12302"/>
                    <a:pt x="14006" y="12405"/>
                    <a:pt x="14063" y="12507"/>
                  </a:cubicBezTo>
                  <a:cubicBezTo>
                    <a:pt x="14109" y="12579"/>
                    <a:pt x="14166" y="12603"/>
                    <a:pt x="14198" y="12681"/>
                  </a:cubicBezTo>
                  <a:cubicBezTo>
                    <a:pt x="14316" y="12880"/>
                    <a:pt x="14405" y="13079"/>
                    <a:pt x="14522" y="13284"/>
                  </a:cubicBezTo>
                  <a:cubicBezTo>
                    <a:pt x="14643" y="13483"/>
                    <a:pt x="14747" y="13712"/>
                    <a:pt x="14850" y="13911"/>
                  </a:cubicBezTo>
                  <a:cubicBezTo>
                    <a:pt x="14924" y="14061"/>
                    <a:pt x="14985" y="14212"/>
                    <a:pt x="15056" y="14363"/>
                  </a:cubicBezTo>
                  <a:cubicBezTo>
                    <a:pt x="15117" y="14489"/>
                    <a:pt x="15177" y="14616"/>
                    <a:pt x="15220" y="14766"/>
                  </a:cubicBezTo>
                  <a:cubicBezTo>
                    <a:pt x="15295" y="14917"/>
                    <a:pt x="15355" y="15092"/>
                    <a:pt x="15430" y="15242"/>
                  </a:cubicBezTo>
                  <a:cubicBezTo>
                    <a:pt x="15487" y="15393"/>
                    <a:pt x="15548" y="15544"/>
                    <a:pt x="15608" y="15718"/>
                  </a:cubicBezTo>
                  <a:cubicBezTo>
                    <a:pt x="15637" y="15790"/>
                    <a:pt x="15665" y="15893"/>
                    <a:pt x="15697" y="15971"/>
                  </a:cubicBezTo>
                  <a:cubicBezTo>
                    <a:pt x="15768" y="16170"/>
                    <a:pt x="15857" y="16369"/>
                    <a:pt x="15918" y="16574"/>
                  </a:cubicBezTo>
                  <a:cubicBezTo>
                    <a:pt x="15964" y="16724"/>
                    <a:pt x="16021" y="16845"/>
                    <a:pt x="16067" y="16971"/>
                  </a:cubicBezTo>
                  <a:cubicBezTo>
                    <a:pt x="16110" y="17074"/>
                    <a:pt x="16156" y="17146"/>
                    <a:pt x="16199" y="17249"/>
                  </a:cubicBezTo>
                  <a:cubicBezTo>
                    <a:pt x="16260" y="17375"/>
                    <a:pt x="16288" y="17502"/>
                    <a:pt x="16334" y="17628"/>
                  </a:cubicBezTo>
                  <a:cubicBezTo>
                    <a:pt x="16409" y="17802"/>
                    <a:pt x="16480" y="17978"/>
                    <a:pt x="16569" y="18152"/>
                  </a:cubicBezTo>
                  <a:cubicBezTo>
                    <a:pt x="16601" y="18231"/>
                    <a:pt x="16644" y="18303"/>
                    <a:pt x="16676" y="18381"/>
                  </a:cubicBezTo>
                  <a:cubicBezTo>
                    <a:pt x="16733" y="18556"/>
                    <a:pt x="16808" y="18682"/>
                    <a:pt x="16882" y="18833"/>
                  </a:cubicBezTo>
                  <a:cubicBezTo>
                    <a:pt x="16972" y="18983"/>
                    <a:pt x="17061" y="19158"/>
                    <a:pt x="17136" y="19309"/>
                  </a:cubicBezTo>
                  <a:cubicBezTo>
                    <a:pt x="17253" y="19484"/>
                    <a:pt x="17356" y="19658"/>
                    <a:pt x="17459" y="19833"/>
                  </a:cubicBezTo>
                  <a:cubicBezTo>
                    <a:pt x="17491" y="19887"/>
                    <a:pt x="17520" y="19911"/>
                    <a:pt x="17548" y="19983"/>
                  </a:cubicBezTo>
                  <a:cubicBezTo>
                    <a:pt x="17595" y="20062"/>
                    <a:pt x="17670" y="20110"/>
                    <a:pt x="17712" y="20188"/>
                  </a:cubicBezTo>
                  <a:cubicBezTo>
                    <a:pt x="17833" y="20339"/>
                    <a:pt x="17951" y="20514"/>
                    <a:pt x="18082" y="20640"/>
                  </a:cubicBezTo>
                  <a:cubicBezTo>
                    <a:pt x="18204" y="20761"/>
                    <a:pt x="18307" y="20887"/>
                    <a:pt x="18424" y="20990"/>
                  </a:cubicBezTo>
                  <a:cubicBezTo>
                    <a:pt x="18471" y="21038"/>
                    <a:pt x="18513" y="21062"/>
                    <a:pt x="18560" y="21092"/>
                  </a:cubicBezTo>
                  <a:cubicBezTo>
                    <a:pt x="18663" y="21164"/>
                    <a:pt x="18766" y="21213"/>
                    <a:pt x="18869" y="21267"/>
                  </a:cubicBezTo>
                  <a:cubicBezTo>
                    <a:pt x="18883" y="21267"/>
                    <a:pt x="18901" y="21291"/>
                    <a:pt x="18915" y="21315"/>
                  </a:cubicBezTo>
                  <a:cubicBezTo>
                    <a:pt x="18972" y="21394"/>
                    <a:pt x="19033" y="21417"/>
                    <a:pt x="19094" y="21442"/>
                  </a:cubicBezTo>
                  <a:cubicBezTo>
                    <a:pt x="19182" y="21466"/>
                    <a:pt x="19286" y="21490"/>
                    <a:pt x="19375" y="21514"/>
                  </a:cubicBezTo>
                  <a:cubicBezTo>
                    <a:pt x="19435" y="21544"/>
                    <a:pt x="19478" y="21568"/>
                    <a:pt x="19538" y="21568"/>
                  </a:cubicBezTo>
                  <a:cubicBezTo>
                    <a:pt x="19588" y="21568"/>
                    <a:pt x="19637" y="21600"/>
                    <a:pt x="19690" y="21600"/>
                  </a:cubicBezTo>
                  <a:cubicBezTo>
                    <a:pt x="19716" y="21600"/>
                    <a:pt x="19744" y="21592"/>
                    <a:pt x="19773" y="21568"/>
                  </a:cubicBezTo>
                  <a:cubicBezTo>
                    <a:pt x="19773" y="21568"/>
                    <a:pt x="19791" y="21592"/>
                    <a:pt x="19805" y="21592"/>
                  </a:cubicBezTo>
                  <a:lnTo>
                    <a:pt x="19909" y="21592"/>
                  </a:lnTo>
                  <a:cubicBezTo>
                    <a:pt x="19969" y="21568"/>
                    <a:pt x="20026" y="21568"/>
                    <a:pt x="20087" y="21544"/>
                  </a:cubicBezTo>
                  <a:cubicBezTo>
                    <a:pt x="20176" y="21514"/>
                    <a:pt x="20279" y="21514"/>
                    <a:pt x="20354" y="21417"/>
                  </a:cubicBezTo>
                  <a:cubicBezTo>
                    <a:pt x="20368" y="21394"/>
                    <a:pt x="20382" y="21394"/>
                    <a:pt x="20396" y="21394"/>
                  </a:cubicBezTo>
                  <a:cubicBezTo>
                    <a:pt x="20532" y="21363"/>
                    <a:pt x="20649" y="21291"/>
                    <a:pt x="20753" y="21189"/>
                  </a:cubicBezTo>
                  <a:cubicBezTo>
                    <a:pt x="20888" y="21092"/>
                    <a:pt x="21005" y="20942"/>
                    <a:pt x="21109" y="20791"/>
                  </a:cubicBezTo>
                  <a:cubicBezTo>
                    <a:pt x="21197" y="20665"/>
                    <a:pt x="21272" y="20490"/>
                    <a:pt x="21361" y="20339"/>
                  </a:cubicBezTo>
                  <a:cubicBezTo>
                    <a:pt x="21376" y="20309"/>
                    <a:pt x="21408" y="20261"/>
                    <a:pt x="21422" y="20213"/>
                  </a:cubicBezTo>
                  <a:cubicBezTo>
                    <a:pt x="21464" y="20086"/>
                    <a:pt x="21482" y="19960"/>
                    <a:pt x="21525" y="19857"/>
                  </a:cubicBezTo>
                  <a:cubicBezTo>
                    <a:pt x="21571" y="19784"/>
                    <a:pt x="21571" y="19683"/>
                    <a:pt x="21600" y="19586"/>
                  </a:cubicBezTo>
                  <a:cubicBezTo>
                    <a:pt x="21525" y="19610"/>
                    <a:pt x="21525" y="19737"/>
                    <a:pt x="21497" y="19761"/>
                  </a:cubicBezTo>
                  <a:cubicBezTo>
                    <a:pt x="21464" y="19857"/>
                    <a:pt x="21436" y="19935"/>
                    <a:pt x="21408" y="20008"/>
                  </a:cubicBezTo>
                  <a:cubicBezTo>
                    <a:pt x="21347" y="20158"/>
                    <a:pt x="21272" y="20309"/>
                    <a:pt x="21215" y="20435"/>
                  </a:cubicBezTo>
                  <a:cubicBezTo>
                    <a:pt x="21169" y="20514"/>
                    <a:pt x="21127" y="20586"/>
                    <a:pt x="21080" y="20640"/>
                  </a:cubicBezTo>
                  <a:cubicBezTo>
                    <a:pt x="21037" y="20712"/>
                    <a:pt x="20991" y="20761"/>
                    <a:pt x="20948" y="20815"/>
                  </a:cubicBezTo>
                  <a:cubicBezTo>
                    <a:pt x="20873" y="20887"/>
                    <a:pt x="20827" y="20965"/>
                    <a:pt x="20753" y="21038"/>
                  </a:cubicBezTo>
                  <a:cubicBezTo>
                    <a:pt x="20696" y="21116"/>
                    <a:pt x="20621" y="21164"/>
                    <a:pt x="20560" y="21213"/>
                  </a:cubicBezTo>
                  <a:cubicBezTo>
                    <a:pt x="20503" y="21243"/>
                    <a:pt x="20443" y="21291"/>
                    <a:pt x="20396" y="21291"/>
                  </a:cubicBezTo>
                  <a:cubicBezTo>
                    <a:pt x="20325" y="21291"/>
                    <a:pt x="20251" y="21291"/>
                    <a:pt x="20190" y="21315"/>
                  </a:cubicBezTo>
                  <a:cubicBezTo>
                    <a:pt x="20113" y="21336"/>
                    <a:pt x="20046" y="21398"/>
                    <a:pt x="19971" y="21398"/>
                  </a:cubicBezTo>
                  <a:cubicBezTo>
                    <a:pt x="19960" y="21398"/>
                    <a:pt x="19949" y="21397"/>
                    <a:pt x="19937" y="21394"/>
                  </a:cubicBezTo>
                  <a:cubicBezTo>
                    <a:pt x="19820" y="21394"/>
                    <a:pt x="19702" y="21394"/>
                    <a:pt x="19581" y="21363"/>
                  </a:cubicBezTo>
                  <a:cubicBezTo>
                    <a:pt x="19492" y="21363"/>
                    <a:pt x="19403" y="21363"/>
                    <a:pt x="19314" y="21291"/>
                  </a:cubicBezTo>
                  <a:cubicBezTo>
                    <a:pt x="19300" y="21291"/>
                    <a:pt x="19271" y="21267"/>
                    <a:pt x="19257" y="21267"/>
                  </a:cubicBezTo>
                  <a:cubicBezTo>
                    <a:pt x="19168" y="21243"/>
                    <a:pt x="19062" y="21213"/>
                    <a:pt x="18990" y="21164"/>
                  </a:cubicBezTo>
                  <a:cubicBezTo>
                    <a:pt x="18901" y="21140"/>
                    <a:pt x="18841" y="21062"/>
                    <a:pt x="18766" y="20990"/>
                  </a:cubicBezTo>
                  <a:cubicBezTo>
                    <a:pt x="18691" y="20942"/>
                    <a:pt x="18616" y="20887"/>
                    <a:pt x="18545" y="20863"/>
                  </a:cubicBezTo>
                  <a:cubicBezTo>
                    <a:pt x="18438" y="20791"/>
                    <a:pt x="18349" y="20712"/>
                    <a:pt x="18261" y="20610"/>
                  </a:cubicBezTo>
                  <a:cubicBezTo>
                    <a:pt x="18232" y="20586"/>
                    <a:pt x="18204" y="20538"/>
                    <a:pt x="18171" y="20514"/>
                  </a:cubicBezTo>
                  <a:cubicBezTo>
                    <a:pt x="18068" y="20387"/>
                    <a:pt x="17965" y="20261"/>
                    <a:pt x="17876" y="20134"/>
                  </a:cubicBezTo>
                  <a:cubicBezTo>
                    <a:pt x="17815" y="20086"/>
                    <a:pt x="17773" y="20008"/>
                    <a:pt x="17712" y="19935"/>
                  </a:cubicBezTo>
                  <a:cubicBezTo>
                    <a:pt x="17623" y="19784"/>
                    <a:pt x="17520" y="19634"/>
                    <a:pt x="17431" y="19484"/>
                  </a:cubicBezTo>
                  <a:cubicBezTo>
                    <a:pt x="17403" y="19459"/>
                    <a:pt x="17388" y="19435"/>
                    <a:pt x="17356" y="19405"/>
                  </a:cubicBezTo>
                  <a:cubicBezTo>
                    <a:pt x="17313" y="19309"/>
                    <a:pt x="17267" y="19231"/>
                    <a:pt x="17224" y="19134"/>
                  </a:cubicBezTo>
                  <a:cubicBezTo>
                    <a:pt x="17192" y="19080"/>
                    <a:pt x="17164" y="19056"/>
                    <a:pt x="17136" y="18983"/>
                  </a:cubicBezTo>
                  <a:cubicBezTo>
                    <a:pt x="17075" y="18857"/>
                    <a:pt x="17000" y="18755"/>
                    <a:pt x="16943" y="18628"/>
                  </a:cubicBezTo>
                  <a:cubicBezTo>
                    <a:pt x="16868" y="18531"/>
                    <a:pt x="16808" y="18381"/>
                    <a:pt x="16765" y="18254"/>
                  </a:cubicBezTo>
                  <a:cubicBezTo>
                    <a:pt x="16705" y="18152"/>
                    <a:pt x="16658" y="18001"/>
                    <a:pt x="16601" y="17875"/>
                  </a:cubicBezTo>
                  <a:cubicBezTo>
                    <a:pt x="16569" y="17802"/>
                    <a:pt x="16527" y="17748"/>
                    <a:pt x="16498" y="17676"/>
                  </a:cubicBezTo>
                  <a:cubicBezTo>
                    <a:pt x="16391" y="17399"/>
                    <a:pt x="16288" y="17146"/>
                    <a:pt x="16185" y="16875"/>
                  </a:cubicBezTo>
                  <a:cubicBezTo>
                    <a:pt x="16142" y="16748"/>
                    <a:pt x="16081" y="16646"/>
                    <a:pt x="16053" y="16544"/>
                  </a:cubicBezTo>
                  <a:cubicBezTo>
                    <a:pt x="16007" y="16393"/>
                    <a:pt x="15946" y="16272"/>
                    <a:pt x="15904" y="16146"/>
                  </a:cubicBezTo>
                  <a:cubicBezTo>
                    <a:pt x="15843" y="15971"/>
                    <a:pt x="15768" y="15790"/>
                    <a:pt x="15697" y="15592"/>
                  </a:cubicBezTo>
                  <a:cubicBezTo>
                    <a:pt x="15651" y="15489"/>
                    <a:pt x="15622" y="15393"/>
                    <a:pt x="15576" y="15291"/>
                  </a:cubicBezTo>
                  <a:cubicBezTo>
                    <a:pt x="15519" y="15140"/>
                    <a:pt x="15444" y="15037"/>
                    <a:pt x="15412" y="14862"/>
                  </a:cubicBezTo>
                  <a:cubicBezTo>
                    <a:pt x="15384" y="14766"/>
                    <a:pt x="15341" y="14664"/>
                    <a:pt x="15281" y="14585"/>
                  </a:cubicBezTo>
                  <a:cubicBezTo>
                    <a:pt x="15252" y="14537"/>
                    <a:pt x="15220" y="14465"/>
                    <a:pt x="15206" y="14411"/>
                  </a:cubicBezTo>
                  <a:cubicBezTo>
                    <a:pt x="15163" y="14314"/>
                    <a:pt x="15117" y="14188"/>
                    <a:pt x="15074" y="14085"/>
                  </a:cubicBezTo>
                  <a:cubicBezTo>
                    <a:pt x="15014" y="13959"/>
                    <a:pt x="14953" y="13808"/>
                    <a:pt x="14878" y="13681"/>
                  </a:cubicBezTo>
                  <a:cubicBezTo>
                    <a:pt x="14807" y="13531"/>
                    <a:pt x="14732" y="13381"/>
                    <a:pt x="14643" y="13230"/>
                  </a:cubicBezTo>
                  <a:cubicBezTo>
                    <a:pt x="14583" y="13133"/>
                    <a:pt x="14508" y="13007"/>
                    <a:pt x="14451" y="12905"/>
                  </a:cubicBezTo>
                  <a:cubicBezTo>
                    <a:pt x="14433" y="12880"/>
                    <a:pt x="14419" y="12832"/>
                    <a:pt x="14405" y="12808"/>
                  </a:cubicBezTo>
                  <a:cubicBezTo>
                    <a:pt x="14344" y="12706"/>
                    <a:pt x="14287" y="12627"/>
                    <a:pt x="14241" y="12555"/>
                  </a:cubicBezTo>
                  <a:cubicBezTo>
                    <a:pt x="14184" y="12453"/>
                    <a:pt x="14123" y="12356"/>
                    <a:pt x="14063" y="12254"/>
                  </a:cubicBezTo>
                  <a:cubicBezTo>
                    <a:pt x="14006" y="12175"/>
                    <a:pt x="13946" y="12103"/>
                    <a:pt x="13885" y="12025"/>
                  </a:cubicBezTo>
                  <a:cubicBezTo>
                    <a:pt x="13796" y="11929"/>
                    <a:pt x="13721" y="11802"/>
                    <a:pt x="13650" y="11676"/>
                  </a:cubicBezTo>
                  <a:cubicBezTo>
                    <a:pt x="13632" y="11627"/>
                    <a:pt x="13604" y="11603"/>
                    <a:pt x="13575" y="11549"/>
                  </a:cubicBezTo>
                  <a:cubicBezTo>
                    <a:pt x="13486" y="11423"/>
                    <a:pt x="13383" y="11272"/>
                    <a:pt x="13276" y="11151"/>
                  </a:cubicBezTo>
                  <a:cubicBezTo>
                    <a:pt x="13233" y="11097"/>
                    <a:pt x="13187" y="11025"/>
                    <a:pt x="13130" y="10971"/>
                  </a:cubicBezTo>
                  <a:cubicBezTo>
                    <a:pt x="13070" y="10875"/>
                    <a:pt x="12995" y="10796"/>
                    <a:pt x="12938" y="10724"/>
                  </a:cubicBezTo>
                  <a:cubicBezTo>
                    <a:pt x="12863" y="10645"/>
                    <a:pt x="12831" y="10549"/>
                    <a:pt x="12803" y="10423"/>
                  </a:cubicBezTo>
                  <a:cubicBezTo>
                    <a:pt x="12817" y="10398"/>
                    <a:pt x="12817" y="10368"/>
                    <a:pt x="12831" y="10344"/>
                  </a:cubicBezTo>
                  <a:cubicBezTo>
                    <a:pt x="12863" y="10398"/>
                    <a:pt x="12892" y="10446"/>
                    <a:pt x="12938" y="10495"/>
                  </a:cubicBezTo>
                  <a:cubicBezTo>
                    <a:pt x="12981" y="10573"/>
                    <a:pt x="13027" y="10669"/>
                    <a:pt x="13098" y="10669"/>
                  </a:cubicBezTo>
                  <a:cubicBezTo>
                    <a:pt x="13144" y="10724"/>
                    <a:pt x="13159" y="10772"/>
                    <a:pt x="13187" y="10796"/>
                  </a:cubicBezTo>
                  <a:cubicBezTo>
                    <a:pt x="13248" y="10875"/>
                    <a:pt x="13294" y="10947"/>
                    <a:pt x="13351" y="11025"/>
                  </a:cubicBezTo>
                  <a:cubicBezTo>
                    <a:pt x="13383" y="11049"/>
                    <a:pt x="13411" y="11073"/>
                    <a:pt x="13440" y="11121"/>
                  </a:cubicBezTo>
                  <a:cubicBezTo>
                    <a:pt x="13500" y="11248"/>
                    <a:pt x="13575" y="11374"/>
                    <a:pt x="13679" y="11453"/>
                  </a:cubicBezTo>
                  <a:cubicBezTo>
                    <a:pt x="13692" y="11453"/>
                    <a:pt x="13707" y="11501"/>
                    <a:pt x="13721" y="11525"/>
                  </a:cubicBezTo>
                  <a:cubicBezTo>
                    <a:pt x="13782" y="11627"/>
                    <a:pt x="13842" y="11699"/>
                    <a:pt x="13899" y="11802"/>
                  </a:cubicBezTo>
                  <a:cubicBezTo>
                    <a:pt x="13946" y="11875"/>
                    <a:pt x="14006" y="11953"/>
                    <a:pt x="14063" y="12025"/>
                  </a:cubicBezTo>
                  <a:cubicBezTo>
                    <a:pt x="14123" y="12079"/>
                    <a:pt x="14166" y="12175"/>
                    <a:pt x="14213" y="12278"/>
                  </a:cubicBezTo>
                  <a:cubicBezTo>
                    <a:pt x="14241" y="12302"/>
                    <a:pt x="14273" y="12381"/>
                    <a:pt x="14301" y="12405"/>
                  </a:cubicBezTo>
                  <a:cubicBezTo>
                    <a:pt x="14362" y="12531"/>
                    <a:pt x="14433" y="12603"/>
                    <a:pt x="14494" y="12754"/>
                  </a:cubicBezTo>
                  <a:cubicBezTo>
                    <a:pt x="14522" y="12832"/>
                    <a:pt x="14568" y="12880"/>
                    <a:pt x="14597" y="12929"/>
                  </a:cubicBezTo>
                  <a:cubicBezTo>
                    <a:pt x="14629" y="12983"/>
                    <a:pt x="14657" y="13007"/>
                    <a:pt x="14686" y="13055"/>
                  </a:cubicBezTo>
                  <a:cubicBezTo>
                    <a:pt x="14732" y="13158"/>
                    <a:pt x="14775" y="13260"/>
                    <a:pt x="14821" y="13356"/>
                  </a:cubicBezTo>
                  <a:cubicBezTo>
                    <a:pt x="14850" y="13410"/>
                    <a:pt x="14878" y="13435"/>
                    <a:pt x="14910" y="13483"/>
                  </a:cubicBezTo>
                  <a:cubicBezTo>
                    <a:pt x="14953" y="13585"/>
                    <a:pt x="14985" y="13681"/>
                    <a:pt x="15028" y="13760"/>
                  </a:cubicBezTo>
                  <a:cubicBezTo>
                    <a:pt x="15103" y="13911"/>
                    <a:pt x="15191" y="14061"/>
                    <a:pt x="15252" y="14236"/>
                  </a:cubicBezTo>
                  <a:cubicBezTo>
                    <a:pt x="15309" y="14465"/>
                    <a:pt x="15444" y="14585"/>
                    <a:pt x="15487" y="14839"/>
                  </a:cubicBezTo>
                  <a:cubicBezTo>
                    <a:pt x="15519" y="14965"/>
                    <a:pt x="15590" y="15068"/>
                    <a:pt x="15637" y="15188"/>
                  </a:cubicBezTo>
                  <a:cubicBezTo>
                    <a:pt x="15725" y="15369"/>
                    <a:pt x="15800" y="15567"/>
                    <a:pt x="15875" y="15766"/>
                  </a:cubicBezTo>
                  <a:cubicBezTo>
                    <a:pt x="15904" y="15893"/>
                    <a:pt x="15946" y="15996"/>
                    <a:pt x="15992" y="16092"/>
                  </a:cubicBezTo>
                  <a:cubicBezTo>
                    <a:pt x="16021" y="16194"/>
                    <a:pt x="16067" y="16321"/>
                    <a:pt x="16110" y="16423"/>
                  </a:cubicBezTo>
                  <a:cubicBezTo>
                    <a:pt x="16124" y="16471"/>
                    <a:pt x="16156" y="16544"/>
                    <a:pt x="16171" y="16622"/>
                  </a:cubicBezTo>
                  <a:cubicBezTo>
                    <a:pt x="16260" y="16821"/>
                    <a:pt x="16348" y="17050"/>
                    <a:pt x="16438" y="17249"/>
                  </a:cubicBezTo>
                  <a:cubicBezTo>
                    <a:pt x="16480" y="17375"/>
                    <a:pt x="16541" y="17502"/>
                    <a:pt x="16587" y="17628"/>
                  </a:cubicBezTo>
                  <a:cubicBezTo>
                    <a:pt x="16630" y="17700"/>
                    <a:pt x="16676" y="17779"/>
                    <a:pt x="16705" y="17875"/>
                  </a:cubicBezTo>
                  <a:cubicBezTo>
                    <a:pt x="16779" y="18128"/>
                    <a:pt x="16911" y="18303"/>
                    <a:pt x="17000" y="18531"/>
                  </a:cubicBezTo>
                  <a:cubicBezTo>
                    <a:pt x="17014" y="18580"/>
                    <a:pt x="17046" y="18628"/>
                    <a:pt x="17075" y="18682"/>
                  </a:cubicBezTo>
                  <a:cubicBezTo>
                    <a:pt x="17121" y="18730"/>
                    <a:pt x="17149" y="18803"/>
                    <a:pt x="17178" y="18857"/>
                  </a:cubicBezTo>
                  <a:cubicBezTo>
                    <a:pt x="17253" y="19008"/>
                    <a:pt x="17313" y="19158"/>
                    <a:pt x="17403" y="19285"/>
                  </a:cubicBezTo>
                  <a:cubicBezTo>
                    <a:pt x="17459" y="19357"/>
                    <a:pt x="17534" y="19459"/>
                    <a:pt x="17595" y="19586"/>
                  </a:cubicBezTo>
                  <a:cubicBezTo>
                    <a:pt x="17595" y="19610"/>
                    <a:pt x="17623" y="19610"/>
                    <a:pt x="17637" y="19634"/>
                  </a:cubicBezTo>
                  <a:cubicBezTo>
                    <a:pt x="17670" y="19683"/>
                    <a:pt x="17712" y="19706"/>
                    <a:pt x="17726" y="19761"/>
                  </a:cubicBezTo>
                  <a:cubicBezTo>
                    <a:pt x="17801" y="19960"/>
                    <a:pt x="17937" y="20008"/>
                    <a:pt x="18040" y="20158"/>
                  </a:cubicBezTo>
                  <a:cubicBezTo>
                    <a:pt x="18100" y="20285"/>
                    <a:pt x="18204" y="20363"/>
                    <a:pt x="18292" y="20459"/>
                  </a:cubicBezTo>
                  <a:cubicBezTo>
                    <a:pt x="18367" y="20538"/>
                    <a:pt x="18438" y="20640"/>
                    <a:pt x="18528" y="20688"/>
                  </a:cubicBezTo>
                  <a:cubicBezTo>
                    <a:pt x="18574" y="20712"/>
                    <a:pt x="18616" y="20761"/>
                    <a:pt x="18663" y="20791"/>
                  </a:cubicBezTo>
                  <a:cubicBezTo>
                    <a:pt x="18677" y="20791"/>
                    <a:pt x="18691" y="20815"/>
                    <a:pt x="18691" y="20815"/>
                  </a:cubicBezTo>
                  <a:cubicBezTo>
                    <a:pt x="18795" y="20887"/>
                    <a:pt x="18883" y="20942"/>
                    <a:pt x="18990" y="21014"/>
                  </a:cubicBezTo>
                  <a:cubicBezTo>
                    <a:pt x="19062" y="21092"/>
                    <a:pt x="19168" y="21062"/>
                    <a:pt x="19257" y="21116"/>
                  </a:cubicBezTo>
                  <a:cubicBezTo>
                    <a:pt x="19300" y="21164"/>
                    <a:pt x="19361" y="21164"/>
                    <a:pt x="19418" y="21189"/>
                  </a:cubicBezTo>
                  <a:cubicBezTo>
                    <a:pt x="19506" y="21213"/>
                    <a:pt x="19596" y="21243"/>
                    <a:pt x="19685" y="21243"/>
                  </a:cubicBezTo>
                  <a:cubicBezTo>
                    <a:pt x="19710" y="21251"/>
                    <a:pt x="19736" y="21253"/>
                    <a:pt x="19764" y="21253"/>
                  </a:cubicBezTo>
                  <a:cubicBezTo>
                    <a:pt x="19819" y="21253"/>
                    <a:pt x="19878" y="21243"/>
                    <a:pt x="19937" y="21243"/>
                  </a:cubicBezTo>
                  <a:cubicBezTo>
                    <a:pt x="20012" y="21243"/>
                    <a:pt x="20087" y="21213"/>
                    <a:pt x="20162" y="21140"/>
                  </a:cubicBezTo>
                  <a:cubicBezTo>
                    <a:pt x="20190" y="21116"/>
                    <a:pt x="20219" y="21092"/>
                    <a:pt x="20251" y="21092"/>
                  </a:cubicBezTo>
                  <a:lnTo>
                    <a:pt x="20354" y="21092"/>
                  </a:lnTo>
                  <a:cubicBezTo>
                    <a:pt x="20429" y="21038"/>
                    <a:pt x="20486" y="20990"/>
                    <a:pt x="20560" y="20965"/>
                  </a:cubicBezTo>
                  <a:cubicBezTo>
                    <a:pt x="20606" y="20911"/>
                    <a:pt x="20649" y="20887"/>
                    <a:pt x="20696" y="20839"/>
                  </a:cubicBezTo>
                  <a:cubicBezTo>
                    <a:pt x="20738" y="20791"/>
                    <a:pt x="20785" y="20737"/>
                    <a:pt x="20827" y="20688"/>
                  </a:cubicBezTo>
                  <a:cubicBezTo>
                    <a:pt x="20827" y="20665"/>
                    <a:pt x="20827" y="20640"/>
                    <a:pt x="20842" y="20562"/>
                  </a:cubicBezTo>
                  <a:cubicBezTo>
                    <a:pt x="20799" y="20610"/>
                    <a:pt x="20770" y="20665"/>
                    <a:pt x="20738" y="20688"/>
                  </a:cubicBezTo>
                  <a:cubicBezTo>
                    <a:pt x="20710" y="20712"/>
                    <a:pt x="20696" y="20761"/>
                    <a:pt x="20649" y="20791"/>
                  </a:cubicBezTo>
                  <a:cubicBezTo>
                    <a:pt x="20593" y="20863"/>
                    <a:pt x="20518" y="20887"/>
                    <a:pt x="20457" y="20942"/>
                  </a:cubicBezTo>
                  <a:cubicBezTo>
                    <a:pt x="20429" y="20965"/>
                    <a:pt x="20414" y="20965"/>
                    <a:pt x="20396" y="20965"/>
                  </a:cubicBezTo>
                  <a:cubicBezTo>
                    <a:pt x="20384" y="20962"/>
                    <a:pt x="20372" y="20961"/>
                    <a:pt x="20360" y="20961"/>
                  </a:cubicBezTo>
                  <a:cubicBezTo>
                    <a:pt x="20288" y="20961"/>
                    <a:pt x="20226" y="21017"/>
                    <a:pt x="20162" y="21038"/>
                  </a:cubicBezTo>
                  <a:cubicBezTo>
                    <a:pt x="20115" y="21062"/>
                    <a:pt x="20072" y="21092"/>
                    <a:pt x="20026" y="21092"/>
                  </a:cubicBezTo>
                  <a:lnTo>
                    <a:pt x="19805" y="21092"/>
                  </a:lnTo>
                  <a:cubicBezTo>
                    <a:pt x="19773" y="21092"/>
                    <a:pt x="19731" y="21116"/>
                    <a:pt x="19702" y="21116"/>
                  </a:cubicBezTo>
                  <a:cubicBezTo>
                    <a:pt x="19581" y="21092"/>
                    <a:pt x="19478" y="21038"/>
                    <a:pt x="19375" y="21014"/>
                  </a:cubicBezTo>
                  <a:cubicBezTo>
                    <a:pt x="19300" y="20990"/>
                    <a:pt x="19225" y="20990"/>
                    <a:pt x="19168" y="20942"/>
                  </a:cubicBezTo>
                  <a:cubicBezTo>
                    <a:pt x="19079" y="20911"/>
                    <a:pt x="18990" y="20839"/>
                    <a:pt x="18901" y="20761"/>
                  </a:cubicBezTo>
                  <a:cubicBezTo>
                    <a:pt x="18841" y="20737"/>
                    <a:pt x="18780" y="20688"/>
                    <a:pt x="18723" y="20665"/>
                  </a:cubicBezTo>
                  <a:cubicBezTo>
                    <a:pt x="18648" y="20586"/>
                    <a:pt x="18574" y="20514"/>
                    <a:pt x="18499" y="20514"/>
                  </a:cubicBezTo>
                  <a:cubicBezTo>
                    <a:pt x="18456" y="20459"/>
                    <a:pt x="18410" y="20412"/>
                    <a:pt x="18367" y="20363"/>
                  </a:cubicBezTo>
                  <a:cubicBezTo>
                    <a:pt x="18292" y="20261"/>
                    <a:pt x="18204" y="20188"/>
                    <a:pt x="18114" y="20086"/>
                  </a:cubicBezTo>
                  <a:cubicBezTo>
                    <a:pt x="18025" y="19983"/>
                    <a:pt x="17951" y="19887"/>
                    <a:pt x="17862" y="19761"/>
                  </a:cubicBezTo>
                  <a:cubicBezTo>
                    <a:pt x="17787" y="19658"/>
                    <a:pt x="17712" y="19586"/>
                    <a:pt x="17670" y="19459"/>
                  </a:cubicBezTo>
                  <a:cubicBezTo>
                    <a:pt x="17580" y="19285"/>
                    <a:pt x="17445" y="19158"/>
                    <a:pt x="17370" y="18953"/>
                  </a:cubicBezTo>
                  <a:cubicBezTo>
                    <a:pt x="17267" y="18857"/>
                    <a:pt x="17210" y="18652"/>
                    <a:pt x="17121" y="18531"/>
                  </a:cubicBezTo>
                  <a:cubicBezTo>
                    <a:pt x="17061" y="18429"/>
                    <a:pt x="17014" y="18303"/>
                    <a:pt x="16957" y="18200"/>
                  </a:cubicBezTo>
                  <a:cubicBezTo>
                    <a:pt x="16925" y="18128"/>
                    <a:pt x="16868" y="18050"/>
                    <a:pt x="16854" y="17978"/>
                  </a:cubicBezTo>
                  <a:cubicBezTo>
                    <a:pt x="16822" y="17827"/>
                    <a:pt x="16747" y="17724"/>
                    <a:pt x="16705" y="17628"/>
                  </a:cubicBezTo>
                  <a:cubicBezTo>
                    <a:pt x="16630" y="17477"/>
                    <a:pt x="16569" y="17351"/>
                    <a:pt x="16527" y="17200"/>
                  </a:cubicBezTo>
                  <a:cubicBezTo>
                    <a:pt x="16466" y="17025"/>
                    <a:pt x="16377" y="16845"/>
                    <a:pt x="16320" y="16670"/>
                  </a:cubicBezTo>
                  <a:cubicBezTo>
                    <a:pt x="16274" y="16544"/>
                    <a:pt x="16213" y="16423"/>
                    <a:pt x="16171" y="16296"/>
                  </a:cubicBezTo>
                  <a:cubicBezTo>
                    <a:pt x="16156" y="16242"/>
                    <a:pt x="16142" y="16194"/>
                    <a:pt x="16124" y="16170"/>
                  </a:cubicBezTo>
                  <a:cubicBezTo>
                    <a:pt x="16067" y="15996"/>
                    <a:pt x="15992" y="15844"/>
                    <a:pt x="15932" y="15694"/>
                  </a:cubicBezTo>
                  <a:cubicBezTo>
                    <a:pt x="15918" y="15670"/>
                    <a:pt x="15904" y="15640"/>
                    <a:pt x="15904" y="15616"/>
                  </a:cubicBezTo>
                  <a:cubicBezTo>
                    <a:pt x="15857" y="15393"/>
                    <a:pt x="15740" y="15242"/>
                    <a:pt x="15679" y="15037"/>
                  </a:cubicBezTo>
                  <a:cubicBezTo>
                    <a:pt x="15608" y="14941"/>
                    <a:pt x="15576" y="14790"/>
                    <a:pt x="15533" y="14664"/>
                  </a:cubicBezTo>
                  <a:cubicBezTo>
                    <a:pt x="15501" y="14513"/>
                    <a:pt x="15412" y="14435"/>
                    <a:pt x="15355" y="14284"/>
                  </a:cubicBezTo>
                  <a:cubicBezTo>
                    <a:pt x="15295" y="14133"/>
                    <a:pt x="15234" y="13983"/>
                    <a:pt x="15163" y="13833"/>
                  </a:cubicBezTo>
                  <a:cubicBezTo>
                    <a:pt x="15145" y="13784"/>
                    <a:pt x="15117" y="13784"/>
                    <a:pt x="15117" y="13736"/>
                  </a:cubicBezTo>
                  <a:cubicBezTo>
                    <a:pt x="15074" y="13562"/>
                    <a:pt x="14985" y="13459"/>
                    <a:pt x="14910" y="13332"/>
                  </a:cubicBezTo>
                  <a:cubicBezTo>
                    <a:pt x="14878" y="13260"/>
                    <a:pt x="14850" y="13182"/>
                    <a:pt x="14807" y="13133"/>
                  </a:cubicBezTo>
                  <a:cubicBezTo>
                    <a:pt x="14775" y="13031"/>
                    <a:pt x="14732" y="12959"/>
                    <a:pt x="14686" y="12880"/>
                  </a:cubicBezTo>
                  <a:cubicBezTo>
                    <a:pt x="14629" y="12857"/>
                    <a:pt x="14597" y="12778"/>
                    <a:pt x="14554" y="12706"/>
                  </a:cubicBezTo>
                  <a:cubicBezTo>
                    <a:pt x="14508" y="12579"/>
                    <a:pt x="14451" y="12477"/>
                    <a:pt x="14390" y="12381"/>
                  </a:cubicBezTo>
                  <a:cubicBezTo>
                    <a:pt x="14330" y="12278"/>
                    <a:pt x="14255" y="12206"/>
                    <a:pt x="14198" y="12079"/>
                  </a:cubicBezTo>
                  <a:cubicBezTo>
                    <a:pt x="14109" y="11953"/>
                    <a:pt x="14020" y="11826"/>
                    <a:pt x="13931" y="11699"/>
                  </a:cubicBezTo>
                  <a:lnTo>
                    <a:pt x="13871" y="11699"/>
                  </a:lnTo>
                  <a:cubicBezTo>
                    <a:pt x="13885" y="11676"/>
                    <a:pt x="13885" y="11676"/>
                    <a:pt x="13885" y="11652"/>
                  </a:cubicBezTo>
                  <a:cubicBezTo>
                    <a:pt x="13767" y="11477"/>
                    <a:pt x="13664" y="11302"/>
                    <a:pt x="13543" y="11151"/>
                  </a:cubicBezTo>
                  <a:cubicBezTo>
                    <a:pt x="13529" y="11097"/>
                    <a:pt x="13500" y="11073"/>
                    <a:pt x="13472" y="11049"/>
                  </a:cubicBezTo>
                  <a:cubicBezTo>
                    <a:pt x="13397" y="11001"/>
                    <a:pt x="13322" y="10898"/>
                    <a:pt x="13262" y="10796"/>
                  </a:cubicBezTo>
                  <a:cubicBezTo>
                    <a:pt x="13248" y="10772"/>
                    <a:pt x="13233" y="10748"/>
                    <a:pt x="13219" y="10748"/>
                  </a:cubicBezTo>
                  <a:cubicBezTo>
                    <a:pt x="13130" y="10645"/>
                    <a:pt x="13041" y="10519"/>
                    <a:pt x="12952" y="10398"/>
                  </a:cubicBezTo>
                  <a:cubicBezTo>
                    <a:pt x="12938" y="10368"/>
                    <a:pt x="12920" y="10344"/>
                    <a:pt x="12906" y="10320"/>
                  </a:cubicBezTo>
                  <a:cubicBezTo>
                    <a:pt x="12817" y="10247"/>
                    <a:pt x="12760" y="10121"/>
                    <a:pt x="12728" y="9947"/>
                  </a:cubicBezTo>
                  <a:cubicBezTo>
                    <a:pt x="12699" y="9766"/>
                    <a:pt x="12653" y="9591"/>
                    <a:pt x="12625" y="9392"/>
                  </a:cubicBezTo>
                  <a:cubicBezTo>
                    <a:pt x="12653" y="9368"/>
                    <a:pt x="12685" y="9344"/>
                    <a:pt x="12699" y="9344"/>
                  </a:cubicBezTo>
                  <a:cubicBezTo>
                    <a:pt x="12671" y="9265"/>
                    <a:pt x="12625" y="9218"/>
                    <a:pt x="12610" y="9139"/>
                  </a:cubicBezTo>
                  <a:cubicBezTo>
                    <a:pt x="12596" y="9043"/>
                    <a:pt x="12596" y="8916"/>
                    <a:pt x="12582" y="8766"/>
                  </a:cubicBezTo>
                  <a:cubicBezTo>
                    <a:pt x="12671" y="8862"/>
                    <a:pt x="12742" y="8940"/>
                    <a:pt x="12817" y="9012"/>
                  </a:cubicBezTo>
                  <a:cubicBezTo>
                    <a:pt x="12892" y="9091"/>
                    <a:pt x="12952" y="9193"/>
                    <a:pt x="13027" y="9242"/>
                  </a:cubicBezTo>
                  <a:cubicBezTo>
                    <a:pt x="13159" y="9344"/>
                    <a:pt x="13248" y="9495"/>
                    <a:pt x="13337" y="9645"/>
                  </a:cubicBezTo>
                  <a:cubicBezTo>
                    <a:pt x="13365" y="9694"/>
                    <a:pt x="13411" y="9717"/>
                    <a:pt x="13440" y="9766"/>
                  </a:cubicBezTo>
                  <a:cubicBezTo>
                    <a:pt x="13472" y="9796"/>
                    <a:pt x="13500" y="9820"/>
                    <a:pt x="13529" y="9868"/>
                  </a:cubicBezTo>
                  <a:cubicBezTo>
                    <a:pt x="13575" y="9916"/>
                    <a:pt x="13618" y="9971"/>
                    <a:pt x="13664" y="10019"/>
                  </a:cubicBezTo>
                  <a:cubicBezTo>
                    <a:pt x="13753" y="10146"/>
                    <a:pt x="13842" y="10247"/>
                    <a:pt x="13917" y="10368"/>
                  </a:cubicBezTo>
                  <a:cubicBezTo>
                    <a:pt x="13988" y="10471"/>
                    <a:pt x="14063" y="10597"/>
                    <a:pt x="14138" y="10669"/>
                  </a:cubicBezTo>
                  <a:cubicBezTo>
                    <a:pt x="14213" y="10772"/>
                    <a:pt x="14287" y="10875"/>
                    <a:pt x="14362" y="11001"/>
                  </a:cubicBezTo>
                  <a:cubicBezTo>
                    <a:pt x="14390" y="11049"/>
                    <a:pt x="14419" y="11073"/>
                    <a:pt x="14451" y="11121"/>
                  </a:cubicBezTo>
                  <a:cubicBezTo>
                    <a:pt x="14494" y="11175"/>
                    <a:pt x="14540" y="11224"/>
                    <a:pt x="14583" y="11302"/>
                  </a:cubicBezTo>
                  <a:cubicBezTo>
                    <a:pt x="14672" y="11423"/>
                    <a:pt x="14761" y="11573"/>
                    <a:pt x="14835" y="11699"/>
                  </a:cubicBezTo>
                  <a:cubicBezTo>
                    <a:pt x="14878" y="11778"/>
                    <a:pt x="14924" y="11875"/>
                    <a:pt x="14967" y="11953"/>
                  </a:cubicBezTo>
                  <a:lnTo>
                    <a:pt x="15056" y="12103"/>
                  </a:lnTo>
                  <a:cubicBezTo>
                    <a:pt x="15074" y="12128"/>
                    <a:pt x="15088" y="12151"/>
                    <a:pt x="15117" y="12175"/>
                  </a:cubicBezTo>
                  <a:cubicBezTo>
                    <a:pt x="15131" y="12206"/>
                    <a:pt x="15145" y="12230"/>
                    <a:pt x="15163" y="12254"/>
                  </a:cubicBezTo>
                  <a:cubicBezTo>
                    <a:pt x="15191" y="12327"/>
                    <a:pt x="15220" y="12381"/>
                    <a:pt x="15252" y="12428"/>
                  </a:cubicBezTo>
                  <a:cubicBezTo>
                    <a:pt x="15309" y="12555"/>
                    <a:pt x="15370" y="12658"/>
                    <a:pt x="15430" y="12778"/>
                  </a:cubicBezTo>
                  <a:cubicBezTo>
                    <a:pt x="15458" y="12808"/>
                    <a:pt x="15487" y="12857"/>
                    <a:pt x="15501" y="12905"/>
                  </a:cubicBezTo>
                  <a:cubicBezTo>
                    <a:pt x="15533" y="12959"/>
                    <a:pt x="15562" y="13031"/>
                    <a:pt x="15590" y="13110"/>
                  </a:cubicBezTo>
                  <a:cubicBezTo>
                    <a:pt x="15637" y="13206"/>
                    <a:pt x="15697" y="13309"/>
                    <a:pt x="15740" y="13435"/>
                  </a:cubicBezTo>
                  <a:cubicBezTo>
                    <a:pt x="15815" y="13609"/>
                    <a:pt x="15875" y="13760"/>
                    <a:pt x="15964" y="13911"/>
                  </a:cubicBezTo>
                  <a:cubicBezTo>
                    <a:pt x="15992" y="13983"/>
                    <a:pt x="16021" y="14061"/>
                    <a:pt x="16053" y="14164"/>
                  </a:cubicBezTo>
                  <a:cubicBezTo>
                    <a:pt x="16081" y="14236"/>
                    <a:pt x="16110" y="14314"/>
                    <a:pt x="16142" y="14387"/>
                  </a:cubicBezTo>
                  <a:cubicBezTo>
                    <a:pt x="16213" y="14562"/>
                    <a:pt x="16274" y="14712"/>
                    <a:pt x="16348" y="14862"/>
                  </a:cubicBezTo>
                  <a:cubicBezTo>
                    <a:pt x="16409" y="15013"/>
                    <a:pt x="16452" y="15188"/>
                    <a:pt x="16512" y="15339"/>
                  </a:cubicBezTo>
                  <a:cubicBezTo>
                    <a:pt x="16587" y="15489"/>
                    <a:pt x="16658" y="15640"/>
                    <a:pt x="16705" y="15844"/>
                  </a:cubicBezTo>
                  <a:cubicBezTo>
                    <a:pt x="16719" y="15893"/>
                    <a:pt x="16765" y="15941"/>
                    <a:pt x="16765" y="15996"/>
                  </a:cubicBezTo>
                  <a:cubicBezTo>
                    <a:pt x="16794" y="16122"/>
                    <a:pt x="16854" y="16194"/>
                    <a:pt x="16882" y="16296"/>
                  </a:cubicBezTo>
                  <a:cubicBezTo>
                    <a:pt x="16925" y="16393"/>
                    <a:pt x="16972" y="16519"/>
                    <a:pt x="17032" y="16622"/>
                  </a:cubicBezTo>
                  <a:cubicBezTo>
                    <a:pt x="17061" y="16724"/>
                    <a:pt x="17103" y="16821"/>
                    <a:pt x="17149" y="16923"/>
                  </a:cubicBezTo>
                  <a:cubicBezTo>
                    <a:pt x="17178" y="16996"/>
                    <a:pt x="17239" y="17074"/>
                    <a:pt x="17267" y="17146"/>
                  </a:cubicBezTo>
                  <a:cubicBezTo>
                    <a:pt x="17356" y="17423"/>
                    <a:pt x="17477" y="17652"/>
                    <a:pt x="17609" y="17875"/>
                  </a:cubicBezTo>
                  <a:cubicBezTo>
                    <a:pt x="17655" y="17953"/>
                    <a:pt x="17712" y="18025"/>
                    <a:pt x="17744" y="18104"/>
                  </a:cubicBezTo>
                  <a:cubicBezTo>
                    <a:pt x="17773" y="18231"/>
                    <a:pt x="17847" y="18278"/>
                    <a:pt x="17876" y="18405"/>
                  </a:cubicBezTo>
                  <a:cubicBezTo>
                    <a:pt x="17965" y="18453"/>
                    <a:pt x="18025" y="18604"/>
                    <a:pt x="18082" y="18706"/>
                  </a:cubicBezTo>
                  <a:cubicBezTo>
                    <a:pt x="18114" y="18755"/>
                    <a:pt x="18157" y="18779"/>
                    <a:pt x="18189" y="18833"/>
                  </a:cubicBezTo>
                  <a:cubicBezTo>
                    <a:pt x="18292" y="19008"/>
                    <a:pt x="18424" y="19158"/>
                    <a:pt x="18545" y="19309"/>
                  </a:cubicBezTo>
                  <a:cubicBezTo>
                    <a:pt x="18723" y="19508"/>
                    <a:pt x="18901" y="19683"/>
                    <a:pt x="19108" y="19784"/>
                  </a:cubicBezTo>
                  <a:cubicBezTo>
                    <a:pt x="19122" y="19809"/>
                    <a:pt x="19136" y="19809"/>
                    <a:pt x="19150" y="19833"/>
                  </a:cubicBezTo>
                  <a:cubicBezTo>
                    <a:pt x="19211" y="19887"/>
                    <a:pt x="19286" y="19935"/>
                    <a:pt x="19361" y="19960"/>
                  </a:cubicBezTo>
                  <a:cubicBezTo>
                    <a:pt x="19403" y="19960"/>
                    <a:pt x="19449" y="19983"/>
                    <a:pt x="19478" y="19983"/>
                  </a:cubicBezTo>
                  <a:cubicBezTo>
                    <a:pt x="19567" y="20038"/>
                    <a:pt x="19656" y="20062"/>
                    <a:pt x="19745" y="20062"/>
                  </a:cubicBezTo>
                  <a:cubicBezTo>
                    <a:pt x="19770" y="20054"/>
                    <a:pt x="19795" y="20051"/>
                    <a:pt x="19820" y="20051"/>
                  </a:cubicBezTo>
                  <a:cubicBezTo>
                    <a:pt x="19870" y="20051"/>
                    <a:pt x="19920" y="20062"/>
                    <a:pt x="19969" y="20062"/>
                  </a:cubicBezTo>
                  <a:cubicBezTo>
                    <a:pt x="20058" y="20038"/>
                    <a:pt x="20162" y="19983"/>
                    <a:pt x="20265" y="19935"/>
                  </a:cubicBezTo>
                  <a:cubicBezTo>
                    <a:pt x="20396" y="19887"/>
                    <a:pt x="20503" y="19706"/>
                    <a:pt x="20606" y="19531"/>
                  </a:cubicBezTo>
                  <a:cubicBezTo>
                    <a:pt x="20696" y="19435"/>
                    <a:pt x="20753" y="19285"/>
                    <a:pt x="20799" y="19104"/>
                  </a:cubicBezTo>
                  <a:cubicBezTo>
                    <a:pt x="20813" y="19032"/>
                    <a:pt x="20842" y="18929"/>
                    <a:pt x="20860" y="18857"/>
                  </a:cubicBezTo>
                  <a:cubicBezTo>
                    <a:pt x="20873" y="18803"/>
                    <a:pt x="20860" y="18779"/>
                    <a:pt x="20873" y="18730"/>
                  </a:cubicBezTo>
                  <a:cubicBezTo>
                    <a:pt x="20873" y="18682"/>
                    <a:pt x="20888" y="18652"/>
                    <a:pt x="20888" y="18604"/>
                  </a:cubicBezTo>
                  <a:cubicBezTo>
                    <a:pt x="20888" y="18502"/>
                    <a:pt x="20888" y="18405"/>
                    <a:pt x="20902" y="18327"/>
                  </a:cubicBezTo>
                  <a:cubicBezTo>
                    <a:pt x="20948" y="18128"/>
                    <a:pt x="20916" y="17953"/>
                    <a:pt x="20873" y="17748"/>
                  </a:cubicBezTo>
                  <a:cubicBezTo>
                    <a:pt x="20860" y="17802"/>
                    <a:pt x="20842" y="17827"/>
                    <a:pt x="20827" y="17875"/>
                  </a:cubicBezTo>
                  <a:cubicBezTo>
                    <a:pt x="20827" y="17899"/>
                    <a:pt x="20842" y="17953"/>
                    <a:pt x="20842" y="18001"/>
                  </a:cubicBezTo>
                  <a:lnTo>
                    <a:pt x="20842" y="18152"/>
                  </a:lnTo>
                  <a:cubicBezTo>
                    <a:pt x="20827" y="18231"/>
                    <a:pt x="20827" y="18303"/>
                    <a:pt x="20813" y="18405"/>
                  </a:cubicBezTo>
                  <a:cubicBezTo>
                    <a:pt x="20799" y="18580"/>
                    <a:pt x="20799" y="18755"/>
                    <a:pt x="20738" y="18905"/>
                  </a:cubicBezTo>
                  <a:cubicBezTo>
                    <a:pt x="20710" y="19008"/>
                    <a:pt x="20681" y="19104"/>
                    <a:pt x="20649" y="19206"/>
                  </a:cubicBezTo>
                  <a:cubicBezTo>
                    <a:pt x="20593" y="19333"/>
                    <a:pt x="20532" y="19459"/>
                    <a:pt x="20457" y="19531"/>
                  </a:cubicBezTo>
                  <a:cubicBezTo>
                    <a:pt x="20429" y="19556"/>
                    <a:pt x="20414" y="19586"/>
                    <a:pt x="20382" y="19610"/>
                  </a:cubicBezTo>
                  <a:cubicBezTo>
                    <a:pt x="20325" y="19683"/>
                    <a:pt x="20265" y="19761"/>
                    <a:pt x="20176" y="19761"/>
                  </a:cubicBezTo>
                  <a:cubicBezTo>
                    <a:pt x="20115" y="19784"/>
                    <a:pt x="20058" y="19809"/>
                    <a:pt x="20012" y="19833"/>
                  </a:cubicBezTo>
                  <a:cubicBezTo>
                    <a:pt x="19984" y="19833"/>
                    <a:pt x="19969" y="19857"/>
                    <a:pt x="19937" y="19857"/>
                  </a:cubicBezTo>
                  <a:cubicBezTo>
                    <a:pt x="19791" y="19857"/>
                    <a:pt x="19656" y="19857"/>
                    <a:pt x="19506" y="19784"/>
                  </a:cubicBezTo>
                  <a:cubicBezTo>
                    <a:pt x="19478" y="19761"/>
                    <a:pt x="19449" y="19761"/>
                    <a:pt x="19435" y="19761"/>
                  </a:cubicBezTo>
                  <a:cubicBezTo>
                    <a:pt x="19346" y="19737"/>
                    <a:pt x="19257" y="19706"/>
                    <a:pt x="19182" y="19610"/>
                  </a:cubicBezTo>
                  <a:cubicBezTo>
                    <a:pt x="19136" y="19586"/>
                    <a:pt x="19094" y="19508"/>
                    <a:pt x="19033" y="19508"/>
                  </a:cubicBezTo>
                  <a:cubicBezTo>
                    <a:pt x="18915" y="19459"/>
                    <a:pt x="18795" y="19333"/>
                    <a:pt x="18691" y="19206"/>
                  </a:cubicBezTo>
                  <a:cubicBezTo>
                    <a:pt x="18663" y="19182"/>
                    <a:pt x="18634" y="19158"/>
                    <a:pt x="18616" y="19134"/>
                  </a:cubicBezTo>
                  <a:cubicBezTo>
                    <a:pt x="18528" y="19032"/>
                    <a:pt x="18438" y="18929"/>
                    <a:pt x="18349" y="18803"/>
                  </a:cubicBezTo>
                  <a:cubicBezTo>
                    <a:pt x="18261" y="18682"/>
                    <a:pt x="18171" y="18531"/>
                    <a:pt x="18082" y="18405"/>
                  </a:cubicBezTo>
                  <a:cubicBezTo>
                    <a:pt x="18011" y="18278"/>
                    <a:pt x="17922" y="18152"/>
                    <a:pt x="17847" y="18001"/>
                  </a:cubicBezTo>
                  <a:cubicBezTo>
                    <a:pt x="17833" y="17978"/>
                    <a:pt x="17815" y="17929"/>
                    <a:pt x="17787" y="17899"/>
                  </a:cubicBezTo>
                  <a:cubicBezTo>
                    <a:pt x="17726" y="17802"/>
                    <a:pt x="17670" y="17700"/>
                    <a:pt x="17609" y="17574"/>
                  </a:cubicBezTo>
                  <a:cubicBezTo>
                    <a:pt x="17595" y="17549"/>
                    <a:pt x="17580" y="17502"/>
                    <a:pt x="17548" y="17477"/>
                  </a:cubicBezTo>
                  <a:cubicBezTo>
                    <a:pt x="17520" y="17399"/>
                    <a:pt x="17459" y="17327"/>
                    <a:pt x="17445" y="17249"/>
                  </a:cubicBezTo>
                  <a:cubicBezTo>
                    <a:pt x="17403" y="17098"/>
                    <a:pt x="17342" y="16971"/>
                    <a:pt x="17281" y="16875"/>
                  </a:cubicBezTo>
                  <a:cubicBezTo>
                    <a:pt x="17136" y="16574"/>
                    <a:pt x="17014" y="16218"/>
                    <a:pt x="16882" y="15917"/>
                  </a:cubicBezTo>
                  <a:cubicBezTo>
                    <a:pt x="16779" y="15694"/>
                    <a:pt x="16705" y="15465"/>
                    <a:pt x="16615" y="15242"/>
                  </a:cubicBezTo>
                  <a:cubicBezTo>
                    <a:pt x="16587" y="15140"/>
                    <a:pt x="16541" y="15068"/>
                    <a:pt x="16512" y="14965"/>
                  </a:cubicBezTo>
                  <a:cubicBezTo>
                    <a:pt x="16423" y="14766"/>
                    <a:pt x="16363" y="14585"/>
                    <a:pt x="16274" y="14387"/>
                  </a:cubicBezTo>
                  <a:cubicBezTo>
                    <a:pt x="16231" y="14260"/>
                    <a:pt x="16156" y="14133"/>
                    <a:pt x="16124" y="13983"/>
                  </a:cubicBezTo>
                  <a:cubicBezTo>
                    <a:pt x="16096" y="13911"/>
                    <a:pt x="16067" y="13808"/>
                    <a:pt x="16035" y="13736"/>
                  </a:cubicBezTo>
                  <a:cubicBezTo>
                    <a:pt x="16007" y="13681"/>
                    <a:pt x="15964" y="13634"/>
                    <a:pt x="15932" y="13562"/>
                  </a:cubicBezTo>
                  <a:cubicBezTo>
                    <a:pt x="15815" y="13332"/>
                    <a:pt x="15725" y="13110"/>
                    <a:pt x="15622" y="12880"/>
                  </a:cubicBezTo>
                  <a:cubicBezTo>
                    <a:pt x="15590" y="12808"/>
                    <a:pt x="15562" y="12754"/>
                    <a:pt x="15533" y="12706"/>
                  </a:cubicBezTo>
                  <a:cubicBezTo>
                    <a:pt x="15487" y="12627"/>
                    <a:pt x="15430" y="12531"/>
                    <a:pt x="15384" y="12428"/>
                  </a:cubicBezTo>
                  <a:lnTo>
                    <a:pt x="15191" y="12103"/>
                  </a:lnTo>
                  <a:cubicBezTo>
                    <a:pt x="15145" y="12025"/>
                    <a:pt x="15103" y="12001"/>
                    <a:pt x="15074" y="11929"/>
                  </a:cubicBezTo>
                  <a:cubicBezTo>
                    <a:pt x="15028" y="11802"/>
                    <a:pt x="14985" y="11724"/>
                    <a:pt x="14924" y="11627"/>
                  </a:cubicBezTo>
                  <a:cubicBezTo>
                    <a:pt x="14821" y="11477"/>
                    <a:pt x="14718" y="11272"/>
                    <a:pt x="14611" y="11121"/>
                  </a:cubicBezTo>
                  <a:cubicBezTo>
                    <a:pt x="14508" y="10971"/>
                    <a:pt x="14390" y="10850"/>
                    <a:pt x="14287" y="10699"/>
                  </a:cubicBezTo>
                  <a:cubicBezTo>
                    <a:pt x="14227" y="10621"/>
                    <a:pt x="14184" y="10519"/>
                    <a:pt x="14109" y="10446"/>
                  </a:cubicBezTo>
                  <a:cubicBezTo>
                    <a:pt x="14049" y="10344"/>
                    <a:pt x="13988" y="10247"/>
                    <a:pt x="13931" y="10169"/>
                  </a:cubicBezTo>
                  <a:cubicBezTo>
                    <a:pt x="13885" y="10121"/>
                    <a:pt x="13842" y="10097"/>
                    <a:pt x="13796" y="10043"/>
                  </a:cubicBezTo>
                  <a:cubicBezTo>
                    <a:pt x="13721" y="9971"/>
                    <a:pt x="13664" y="9868"/>
                    <a:pt x="13618" y="9796"/>
                  </a:cubicBezTo>
                  <a:cubicBezTo>
                    <a:pt x="13529" y="9669"/>
                    <a:pt x="13426" y="9567"/>
                    <a:pt x="13337" y="9441"/>
                  </a:cubicBezTo>
                  <a:cubicBezTo>
                    <a:pt x="13276" y="9368"/>
                    <a:pt x="13219" y="9290"/>
                    <a:pt x="13173" y="9242"/>
                  </a:cubicBezTo>
                  <a:cubicBezTo>
                    <a:pt x="13098" y="9163"/>
                    <a:pt x="13041" y="9091"/>
                    <a:pt x="12966" y="9043"/>
                  </a:cubicBezTo>
                  <a:cubicBezTo>
                    <a:pt x="12938" y="9043"/>
                    <a:pt x="12920" y="8989"/>
                    <a:pt x="12892" y="8940"/>
                  </a:cubicBezTo>
                  <a:cubicBezTo>
                    <a:pt x="12877" y="8940"/>
                    <a:pt x="12877" y="8916"/>
                    <a:pt x="12863" y="8892"/>
                  </a:cubicBezTo>
                  <a:cubicBezTo>
                    <a:pt x="12774" y="8814"/>
                    <a:pt x="12685" y="8712"/>
                    <a:pt x="12596" y="8639"/>
                  </a:cubicBezTo>
                  <a:cubicBezTo>
                    <a:pt x="12521" y="8591"/>
                    <a:pt x="12461" y="8537"/>
                    <a:pt x="12386" y="8488"/>
                  </a:cubicBezTo>
                  <a:cubicBezTo>
                    <a:pt x="12358" y="8441"/>
                    <a:pt x="12297" y="8386"/>
                    <a:pt x="12254" y="8386"/>
                  </a:cubicBezTo>
                  <a:cubicBezTo>
                    <a:pt x="12185" y="8386"/>
                    <a:pt x="12117" y="8375"/>
                    <a:pt x="12047" y="8375"/>
                  </a:cubicBezTo>
                  <a:cubicBezTo>
                    <a:pt x="12012" y="8375"/>
                    <a:pt x="11976" y="8378"/>
                    <a:pt x="11941" y="8386"/>
                  </a:cubicBezTo>
                  <a:cubicBezTo>
                    <a:pt x="11884" y="8386"/>
                    <a:pt x="11824" y="8441"/>
                    <a:pt x="11763" y="8464"/>
                  </a:cubicBezTo>
                  <a:cubicBezTo>
                    <a:pt x="11706" y="8513"/>
                    <a:pt x="11692" y="8615"/>
                    <a:pt x="11660" y="8712"/>
                  </a:cubicBezTo>
                  <a:cubicBezTo>
                    <a:pt x="11631" y="8766"/>
                    <a:pt x="11631" y="8838"/>
                    <a:pt x="11631" y="8916"/>
                  </a:cubicBezTo>
                  <a:lnTo>
                    <a:pt x="11631" y="9091"/>
                  </a:lnTo>
                  <a:cubicBezTo>
                    <a:pt x="11631" y="9392"/>
                    <a:pt x="11674" y="9694"/>
                    <a:pt x="11720" y="9994"/>
                  </a:cubicBezTo>
                  <a:cubicBezTo>
                    <a:pt x="11749" y="10193"/>
                    <a:pt x="11795" y="10368"/>
                    <a:pt x="11824" y="10573"/>
                  </a:cubicBezTo>
                  <a:cubicBezTo>
                    <a:pt x="11838" y="10645"/>
                    <a:pt x="11852" y="10724"/>
                    <a:pt x="11852" y="10796"/>
                  </a:cubicBezTo>
                  <a:cubicBezTo>
                    <a:pt x="11870" y="11025"/>
                    <a:pt x="11927" y="11248"/>
                    <a:pt x="11973" y="11453"/>
                  </a:cubicBezTo>
                  <a:lnTo>
                    <a:pt x="11973" y="11573"/>
                  </a:lnTo>
                  <a:cubicBezTo>
                    <a:pt x="11987" y="11676"/>
                    <a:pt x="12016" y="11778"/>
                    <a:pt x="12030" y="11875"/>
                  </a:cubicBezTo>
                  <a:cubicBezTo>
                    <a:pt x="12048" y="12079"/>
                    <a:pt x="12062" y="12278"/>
                    <a:pt x="12076" y="12453"/>
                  </a:cubicBezTo>
                  <a:cubicBezTo>
                    <a:pt x="12091" y="12555"/>
                    <a:pt x="12076" y="12627"/>
                    <a:pt x="12076" y="12730"/>
                  </a:cubicBezTo>
                  <a:lnTo>
                    <a:pt x="12076" y="12880"/>
                  </a:lnTo>
                  <a:cubicBezTo>
                    <a:pt x="12076" y="12983"/>
                    <a:pt x="12091" y="13079"/>
                    <a:pt x="12091" y="13182"/>
                  </a:cubicBezTo>
                  <a:cubicBezTo>
                    <a:pt x="12076" y="13356"/>
                    <a:pt x="12062" y="13531"/>
                    <a:pt x="12001" y="13681"/>
                  </a:cubicBezTo>
                  <a:cubicBezTo>
                    <a:pt x="11898" y="13935"/>
                    <a:pt x="11763" y="14061"/>
                    <a:pt x="11603" y="14110"/>
                  </a:cubicBezTo>
                  <a:cubicBezTo>
                    <a:pt x="11528" y="14110"/>
                    <a:pt x="11453" y="14110"/>
                    <a:pt x="11393" y="14133"/>
                  </a:cubicBezTo>
                  <a:cubicBezTo>
                    <a:pt x="11343" y="14133"/>
                    <a:pt x="11301" y="14147"/>
                    <a:pt x="11261" y="14147"/>
                  </a:cubicBezTo>
                  <a:cubicBezTo>
                    <a:pt x="11240" y="14147"/>
                    <a:pt x="11221" y="14144"/>
                    <a:pt x="11200" y="14133"/>
                  </a:cubicBezTo>
                  <a:lnTo>
                    <a:pt x="11172" y="14133"/>
                  </a:lnTo>
                  <a:cubicBezTo>
                    <a:pt x="11051" y="14110"/>
                    <a:pt x="10933" y="14085"/>
                    <a:pt x="10816" y="14061"/>
                  </a:cubicBezTo>
                  <a:cubicBezTo>
                    <a:pt x="10770" y="14037"/>
                    <a:pt x="10727" y="14013"/>
                    <a:pt x="10681" y="14013"/>
                  </a:cubicBezTo>
                  <a:cubicBezTo>
                    <a:pt x="10563" y="13959"/>
                    <a:pt x="10446" y="13887"/>
                    <a:pt x="10357" y="13760"/>
                  </a:cubicBezTo>
                  <a:cubicBezTo>
                    <a:pt x="10365" y="13701"/>
                    <a:pt x="10373" y="13676"/>
                    <a:pt x="10387" y="13676"/>
                  </a:cubicBezTo>
                  <a:cubicBezTo>
                    <a:pt x="10397" y="13676"/>
                    <a:pt x="10410" y="13689"/>
                    <a:pt x="10428" y="13712"/>
                  </a:cubicBezTo>
                  <a:cubicBezTo>
                    <a:pt x="10489" y="13736"/>
                    <a:pt x="10549" y="13784"/>
                    <a:pt x="10606" y="13808"/>
                  </a:cubicBezTo>
                  <a:cubicBezTo>
                    <a:pt x="10713" y="13862"/>
                    <a:pt x="10802" y="13887"/>
                    <a:pt x="10905" y="13935"/>
                  </a:cubicBezTo>
                  <a:cubicBezTo>
                    <a:pt x="10994" y="13959"/>
                    <a:pt x="11097" y="13983"/>
                    <a:pt x="11186" y="13983"/>
                  </a:cubicBezTo>
                  <a:cubicBezTo>
                    <a:pt x="11304" y="13983"/>
                    <a:pt x="11407" y="13959"/>
                    <a:pt x="11514" y="13959"/>
                  </a:cubicBezTo>
                  <a:cubicBezTo>
                    <a:pt x="11631" y="13959"/>
                    <a:pt x="11749" y="13911"/>
                    <a:pt x="11852" y="13784"/>
                  </a:cubicBezTo>
                  <a:cubicBezTo>
                    <a:pt x="11913" y="13681"/>
                    <a:pt x="11973" y="13585"/>
                    <a:pt x="11987" y="13435"/>
                  </a:cubicBezTo>
                  <a:cubicBezTo>
                    <a:pt x="12001" y="13284"/>
                    <a:pt x="12016" y="13133"/>
                    <a:pt x="12001" y="12983"/>
                  </a:cubicBezTo>
                  <a:cubicBezTo>
                    <a:pt x="11987" y="12880"/>
                    <a:pt x="11987" y="12778"/>
                    <a:pt x="12001" y="12681"/>
                  </a:cubicBezTo>
                  <a:lnTo>
                    <a:pt x="12001" y="12555"/>
                  </a:lnTo>
                  <a:cubicBezTo>
                    <a:pt x="11987" y="12453"/>
                    <a:pt x="11973" y="12356"/>
                    <a:pt x="11973" y="12254"/>
                  </a:cubicBezTo>
                  <a:cubicBezTo>
                    <a:pt x="11959" y="12055"/>
                    <a:pt x="11927" y="11850"/>
                    <a:pt x="11898" y="11652"/>
                  </a:cubicBezTo>
                  <a:cubicBezTo>
                    <a:pt x="11884" y="11573"/>
                    <a:pt x="11870" y="11501"/>
                    <a:pt x="11852" y="11423"/>
                  </a:cubicBezTo>
                  <a:cubicBezTo>
                    <a:pt x="11824" y="11302"/>
                    <a:pt x="11795" y="11175"/>
                    <a:pt x="11781" y="11049"/>
                  </a:cubicBezTo>
                  <a:cubicBezTo>
                    <a:pt x="11749" y="10898"/>
                    <a:pt x="11734" y="10724"/>
                    <a:pt x="11720" y="10573"/>
                  </a:cubicBezTo>
                  <a:cubicBezTo>
                    <a:pt x="11692" y="10423"/>
                    <a:pt x="11660" y="10272"/>
                    <a:pt x="11631" y="10121"/>
                  </a:cubicBezTo>
                  <a:cubicBezTo>
                    <a:pt x="11617" y="10019"/>
                    <a:pt x="11603" y="9893"/>
                    <a:pt x="11585" y="9796"/>
                  </a:cubicBezTo>
                  <a:cubicBezTo>
                    <a:pt x="11542" y="9495"/>
                    <a:pt x="11528" y="9218"/>
                    <a:pt x="11528" y="8916"/>
                  </a:cubicBezTo>
                  <a:cubicBezTo>
                    <a:pt x="11528" y="8838"/>
                    <a:pt x="11514" y="8766"/>
                    <a:pt x="11514" y="8663"/>
                  </a:cubicBezTo>
                  <a:cubicBezTo>
                    <a:pt x="11514" y="8639"/>
                    <a:pt x="11571" y="8615"/>
                    <a:pt x="11542" y="8513"/>
                  </a:cubicBezTo>
                  <a:cubicBezTo>
                    <a:pt x="11528" y="8561"/>
                    <a:pt x="11528" y="8591"/>
                    <a:pt x="11514" y="8615"/>
                  </a:cubicBezTo>
                  <a:cubicBezTo>
                    <a:pt x="11453" y="8712"/>
                    <a:pt x="11453" y="8862"/>
                    <a:pt x="11439" y="8989"/>
                  </a:cubicBezTo>
                  <a:cubicBezTo>
                    <a:pt x="11439" y="9115"/>
                    <a:pt x="11453" y="9265"/>
                    <a:pt x="11467" y="9392"/>
                  </a:cubicBezTo>
                  <a:cubicBezTo>
                    <a:pt x="11467" y="9495"/>
                    <a:pt x="11467" y="9591"/>
                    <a:pt x="11496" y="9717"/>
                  </a:cubicBezTo>
                  <a:cubicBezTo>
                    <a:pt x="11528" y="9844"/>
                    <a:pt x="11528" y="9994"/>
                    <a:pt x="11557" y="10146"/>
                  </a:cubicBezTo>
                  <a:cubicBezTo>
                    <a:pt x="11603" y="10446"/>
                    <a:pt x="11660" y="10748"/>
                    <a:pt x="11706" y="11049"/>
                  </a:cubicBezTo>
                  <a:cubicBezTo>
                    <a:pt x="11706" y="11121"/>
                    <a:pt x="11720" y="11200"/>
                    <a:pt x="11734" y="11302"/>
                  </a:cubicBezTo>
                  <a:cubicBezTo>
                    <a:pt x="11781" y="11501"/>
                    <a:pt x="11809" y="11699"/>
                    <a:pt x="11838" y="11904"/>
                  </a:cubicBezTo>
                  <a:cubicBezTo>
                    <a:pt x="11852" y="12025"/>
                    <a:pt x="11838" y="12128"/>
                    <a:pt x="11870" y="12230"/>
                  </a:cubicBezTo>
                  <a:cubicBezTo>
                    <a:pt x="11898" y="12302"/>
                    <a:pt x="11898" y="12381"/>
                    <a:pt x="11898" y="12453"/>
                  </a:cubicBezTo>
                  <a:cubicBezTo>
                    <a:pt x="11884" y="12706"/>
                    <a:pt x="11898" y="12959"/>
                    <a:pt x="11898" y="13230"/>
                  </a:cubicBezTo>
                  <a:cubicBezTo>
                    <a:pt x="11884" y="13435"/>
                    <a:pt x="11824" y="13609"/>
                    <a:pt x="11706" y="13712"/>
                  </a:cubicBezTo>
                  <a:cubicBezTo>
                    <a:pt x="11645" y="13751"/>
                    <a:pt x="11575" y="13791"/>
                    <a:pt x="11502" y="13791"/>
                  </a:cubicBezTo>
                  <a:cubicBezTo>
                    <a:pt x="11486" y="13791"/>
                    <a:pt x="11470" y="13788"/>
                    <a:pt x="11453" y="13784"/>
                  </a:cubicBezTo>
                  <a:cubicBezTo>
                    <a:pt x="11425" y="13784"/>
                    <a:pt x="11393" y="13784"/>
                    <a:pt x="11364" y="13808"/>
                  </a:cubicBezTo>
                  <a:cubicBezTo>
                    <a:pt x="11338" y="13822"/>
                    <a:pt x="11310" y="13828"/>
                    <a:pt x="11282" y="13828"/>
                  </a:cubicBezTo>
                  <a:cubicBezTo>
                    <a:pt x="11200" y="13828"/>
                    <a:pt x="11113" y="13784"/>
                    <a:pt x="11037" y="13784"/>
                  </a:cubicBezTo>
                  <a:cubicBezTo>
                    <a:pt x="10980" y="13760"/>
                    <a:pt x="10919" y="13736"/>
                    <a:pt x="10873" y="13712"/>
                  </a:cubicBezTo>
                  <a:cubicBezTo>
                    <a:pt x="10727" y="13712"/>
                    <a:pt x="10577" y="13634"/>
                    <a:pt x="10446" y="13507"/>
                  </a:cubicBezTo>
                  <a:cubicBezTo>
                    <a:pt x="10414" y="13483"/>
                    <a:pt x="10385" y="13459"/>
                    <a:pt x="10371" y="13410"/>
                  </a:cubicBezTo>
                  <a:cubicBezTo>
                    <a:pt x="10371" y="13309"/>
                    <a:pt x="10357" y="13230"/>
                    <a:pt x="10385" y="13158"/>
                  </a:cubicBezTo>
                  <a:cubicBezTo>
                    <a:pt x="10460" y="13206"/>
                    <a:pt x="10517" y="13260"/>
                    <a:pt x="10592" y="13309"/>
                  </a:cubicBezTo>
                  <a:cubicBezTo>
                    <a:pt x="10606" y="13332"/>
                    <a:pt x="10624" y="13332"/>
                    <a:pt x="10638" y="13332"/>
                  </a:cubicBezTo>
                  <a:cubicBezTo>
                    <a:pt x="10770" y="13381"/>
                    <a:pt x="10919" y="13435"/>
                    <a:pt x="11051" y="13483"/>
                  </a:cubicBezTo>
                  <a:cubicBezTo>
                    <a:pt x="11069" y="13483"/>
                    <a:pt x="11083" y="13507"/>
                    <a:pt x="11083" y="13507"/>
                  </a:cubicBezTo>
                  <a:lnTo>
                    <a:pt x="11603" y="13507"/>
                  </a:lnTo>
                  <a:cubicBezTo>
                    <a:pt x="11603" y="13507"/>
                    <a:pt x="11631" y="13483"/>
                    <a:pt x="11646" y="13459"/>
                  </a:cubicBezTo>
                  <a:cubicBezTo>
                    <a:pt x="11749" y="13410"/>
                    <a:pt x="11749" y="13260"/>
                    <a:pt x="11763" y="13133"/>
                  </a:cubicBezTo>
                  <a:cubicBezTo>
                    <a:pt x="11763" y="13110"/>
                    <a:pt x="11763" y="13055"/>
                    <a:pt x="11749" y="13055"/>
                  </a:cubicBezTo>
                  <a:cubicBezTo>
                    <a:pt x="11706" y="12959"/>
                    <a:pt x="11692" y="12832"/>
                    <a:pt x="11706" y="12706"/>
                  </a:cubicBezTo>
                  <a:lnTo>
                    <a:pt x="11706" y="12507"/>
                  </a:lnTo>
                  <a:cubicBezTo>
                    <a:pt x="11720" y="12327"/>
                    <a:pt x="11674" y="12206"/>
                    <a:pt x="11660" y="12025"/>
                  </a:cubicBezTo>
                  <a:cubicBezTo>
                    <a:pt x="11646" y="11875"/>
                    <a:pt x="11617" y="11724"/>
                    <a:pt x="11571" y="11573"/>
                  </a:cubicBezTo>
                  <a:cubicBezTo>
                    <a:pt x="11557" y="11525"/>
                    <a:pt x="11571" y="11477"/>
                    <a:pt x="11557" y="11399"/>
                  </a:cubicBezTo>
                  <a:cubicBezTo>
                    <a:pt x="11542" y="11350"/>
                    <a:pt x="11514" y="11302"/>
                    <a:pt x="11496" y="11248"/>
                  </a:cubicBezTo>
                  <a:lnTo>
                    <a:pt x="11496" y="11200"/>
                  </a:lnTo>
                  <a:cubicBezTo>
                    <a:pt x="11482" y="11073"/>
                    <a:pt x="11467" y="10947"/>
                    <a:pt x="11453" y="10850"/>
                  </a:cubicBezTo>
                  <a:cubicBezTo>
                    <a:pt x="11425" y="10669"/>
                    <a:pt x="11393" y="10519"/>
                    <a:pt x="11364" y="10368"/>
                  </a:cubicBezTo>
                  <a:cubicBezTo>
                    <a:pt x="11350" y="10272"/>
                    <a:pt x="11318" y="10193"/>
                    <a:pt x="11304" y="10097"/>
                  </a:cubicBezTo>
                  <a:cubicBezTo>
                    <a:pt x="11304" y="9916"/>
                    <a:pt x="11275" y="9766"/>
                    <a:pt x="11247" y="9615"/>
                  </a:cubicBezTo>
                  <a:cubicBezTo>
                    <a:pt x="11229" y="9543"/>
                    <a:pt x="11229" y="9464"/>
                    <a:pt x="11247" y="9392"/>
                  </a:cubicBezTo>
                  <a:lnTo>
                    <a:pt x="11247" y="9265"/>
                  </a:lnTo>
                  <a:cubicBezTo>
                    <a:pt x="11229" y="9218"/>
                    <a:pt x="11215" y="9193"/>
                    <a:pt x="11229" y="9139"/>
                  </a:cubicBezTo>
                  <a:cubicBezTo>
                    <a:pt x="11229" y="9091"/>
                    <a:pt x="11215" y="9043"/>
                    <a:pt x="11215" y="8989"/>
                  </a:cubicBezTo>
                  <a:lnTo>
                    <a:pt x="11215" y="8790"/>
                  </a:lnTo>
                  <a:cubicBezTo>
                    <a:pt x="11200" y="8790"/>
                    <a:pt x="11186" y="8790"/>
                    <a:pt x="11172" y="8814"/>
                  </a:cubicBezTo>
                  <a:lnTo>
                    <a:pt x="11172" y="9218"/>
                  </a:lnTo>
                  <a:cubicBezTo>
                    <a:pt x="11172" y="9265"/>
                    <a:pt x="11186" y="9290"/>
                    <a:pt x="11186" y="9344"/>
                  </a:cubicBezTo>
                  <a:cubicBezTo>
                    <a:pt x="11158" y="9519"/>
                    <a:pt x="11215" y="9694"/>
                    <a:pt x="11215" y="9868"/>
                  </a:cubicBezTo>
                  <a:cubicBezTo>
                    <a:pt x="11215" y="10019"/>
                    <a:pt x="11261" y="10193"/>
                    <a:pt x="11290" y="10368"/>
                  </a:cubicBezTo>
                  <a:cubicBezTo>
                    <a:pt x="11318" y="10495"/>
                    <a:pt x="11336" y="10621"/>
                    <a:pt x="11364" y="10748"/>
                  </a:cubicBezTo>
                  <a:cubicBezTo>
                    <a:pt x="11364" y="10820"/>
                    <a:pt x="11378" y="10898"/>
                    <a:pt x="11393" y="10947"/>
                  </a:cubicBezTo>
                  <a:cubicBezTo>
                    <a:pt x="11425" y="11151"/>
                    <a:pt x="11439" y="11350"/>
                    <a:pt x="11467" y="11525"/>
                  </a:cubicBezTo>
                  <a:cubicBezTo>
                    <a:pt x="11514" y="11676"/>
                    <a:pt x="11528" y="11850"/>
                    <a:pt x="11542" y="12001"/>
                  </a:cubicBezTo>
                  <a:cubicBezTo>
                    <a:pt x="11557" y="12103"/>
                    <a:pt x="11542" y="12206"/>
                    <a:pt x="11557" y="12278"/>
                  </a:cubicBezTo>
                  <a:cubicBezTo>
                    <a:pt x="11585" y="12356"/>
                    <a:pt x="11585" y="12453"/>
                    <a:pt x="11585" y="12555"/>
                  </a:cubicBezTo>
                  <a:cubicBezTo>
                    <a:pt x="11528" y="12579"/>
                    <a:pt x="11467" y="12603"/>
                    <a:pt x="11407" y="12627"/>
                  </a:cubicBezTo>
                  <a:cubicBezTo>
                    <a:pt x="11378" y="12453"/>
                    <a:pt x="11364" y="12278"/>
                    <a:pt x="11336" y="12103"/>
                  </a:cubicBezTo>
                  <a:cubicBezTo>
                    <a:pt x="11318" y="11953"/>
                    <a:pt x="11290" y="11802"/>
                    <a:pt x="11261" y="11652"/>
                  </a:cubicBezTo>
                  <a:cubicBezTo>
                    <a:pt x="11247" y="11501"/>
                    <a:pt x="11215" y="11399"/>
                    <a:pt x="11200" y="11248"/>
                  </a:cubicBezTo>
                  <a:cubicBezTo>
                    <a:pt x="11158" y="10947"/>
                    <a:pt x="11097" y="10645"/>
                    <a:pt x="11037" y="10368"/>
                  </a:cubicBezTo>
                  <a:cubicBezTo>
                    <a:pt x="11037" y="10344"/>
                    <a:pt x="11023" y="10320"/>
                    <a:pt x="11023" y="10320"/>
                  </a:cubicBezTo>
                  <a:cubicBezTo>
                    <a:pt x="11023" y="10218"/>
                    <a:pt x="11008" y="10146"/>
                    <a:pt x="10994" y="10043"/>
                  </a:cubicBezTo>
                  <a:cubicBezTo>
                    <a:pt x="10994" y="9971"/>
                    <a:pt x="10962" y="9893"/>
                    <a:pt x="10962" y="9796"/>
                  </a:cubicBezTo>
                  <a:cubicBezTo>
                    <a:pt x="10948" y="9645"/>
                    <a:pt x="10933" y="9495"/>
                    <a:pt x="10948" y="9344"/>
                  </a:cubicBezTo>
                  <a:cubicBezTo>
                    <a:pt x="10948" y="9344"/>
                    <a:pt x="10933" y="9314"/>
                    <a:pt x="10933" y="9290"/>
                  </a:cubicBezTo>
                  <a:cubicBezTo>
                    <a:pt x="10919" y="9193"/>
                    <a:pt x="10905" y="9067"/>
                    <a:pt x="10919" y="8965"/>
                  </a:cubicBezTo>
                  <a:lnTo>
                    <a:pt x="10919" y="8766"/>
                  </a:lnTo>
                  <a:cubicBezTo>
                    <a:pt x="10891" y="8766"/>
                    <a:pt x="10873" y="8741"/>
                    <a:pt x="10859" y="8712"/>
                  </a:cubicBezTo>
                  <a:cubicBezTo>
                    <a:pt x="10859" y="8687"/>
                    <a:pt x="10859" y="8663"/>
                    <a:pt x="10873" y="8615"/>
                  </a:cubicBezTo>
                  <a:cubicBezTo>
                    <a:pt x="10844" y="8639"/>
                    <a:pt x="10830" y="8687"/>
                    <a:pt x="10830" y="8712"/>
                  </a:cubicBezTo>
                  <a:cubicBezTo>
                    <a:pt x="10816" y="8892"/>
                    <a:pt x="10816" y="9043"/>
                    <a:pt x="10816" y="9193"/>
                  </a:cubicBezTo>
                  <a:cubicBezTo>
                    <a:pt x="10816" y="9344"/>
                    <a:pt x="10830" y="9495"/>
                    <a:pt x="10844" y="9669"/>
                  </a:cubicBezTo>
                  <a:cubicBezTo>
                    <a:pt x="10859" y="9868"/>
                    <a:pt x="10873" y="10067"/>
                    <a:pt x="10905" y="10272"/>
                  </a:cubicBezTo>
                  <a:cubicBezTo>
                    <a:pt x="10933" y="10495"/>
                    <a:pt x="10980" y="10748"/>
                    <a:pt x="11008" y="10971"/>
                  </a:cubicBezTo>
                  <a:cubicBezTo>
                    <a:pt x="11037" y="11175"/>
                    <a:pt x="11051" y="11374"/>
                    <a:pt x="11097" y="11573"/>
                  </a:cubicBezTo>
                  <a:cubicBezTo>
                    <a:pt x="11140" y="11778"/>
                    <a:pt x="11172" y="12001"/>
                    <a:pt x="11200" y="12230"/>
                  </a:cubicBezTo>
                  <a:cubicBezTo>
                    <a:pt x="11215" y="12356"/>
                    <a:pt x="11229" y="12477"/>
                    <a:pt x="11215" y="12627"/>
                  </a:cubicBezTo>
                  <a:lnTo>
                    <a:pt x="11172" y="12627"/>
                  </a:lnTo>
                  <a:cubicBezTo>
                    <a:pt x="11111" y="12603"/>
                    <a:pt x="11051" y="12603"/>
                    <a:pt x="10994" y="12579"/>
                  </a:cubicBezTo>
                  <a:cubicBezTo>
                    <a:pt x="10919" y="12555"/>
                    <a:pt x="10844" y="12531"/>
                    <a:pt x="10770" y="12477"/>
                  </a:cubicBezTo>
                  <a:cubicBezTo>
                    <a:pt x="10638" y="12405"/>
                    <a:pt x="10517" y="12278"/>
                    <a:pt x="10399" y="12128"/>
                  </a:cubicBezTo>
                  <a:cubicBezTo>
                    <a:pt x="10357" y="12079"/>
                    <a:pt x="10339" y="12025"/>
                    <a:pt x="10339" y="11929"/>
                  </a:cubicBezTo>
                  <a:cubicBezTo>
                    <a:pt x="10339" y="11826"/>
                    <a:pt x="10325" y="11724"/>
                    <a:pt x="10325" y="11627"/>
                  </a:cubicBezTo>
                  <a:cubicBezTo>
                    <a:pt x="10310" y="11477"/>
                    <a:pt x="10296" y="11350"/>
                    <a:pt x="10282" y="11200"/>
                  </a:cubicBezTo>
                  <a:cubicBezTo>
                    <a:pt x="10282" y="11073"/>
                    <a:pt x="10268" y="10971"/>
                    <a:pt x="10250" y="10850"/>
                  </a:cubicBezTo>
                  <a:cubicBezTo>
                    <a:pt x="10250" y="10724"/>
                    <a:pt x="10236" y="10621"/>
                    <a:pt x="10222" y="10519"/>
                  </a:cubicBezTo>
                  <a:cubicBezTo>
                    <a:pt x="10222" y="10423"/>
                    <a:pt x="10222" y="10320"/>
                    <a:pt x="10207" y="10218"/>
                  </a:cubicBezTo>
                  <a:cubicBezTo>
                    <a:pt x="10179" y="9971"/>
                    <a:pt x="10147" y="9742"/>
                    <a:pt x="10118" y="9519"/>
                  </a:cubicBezTo>
                  <a:cubicBezTo>
                    <a:pt x="10090" y="9314"/>
                    <a:pt x="10072" y="9115"/>
                    <a:pt x="10043" y="8916"/>
                  </a:cubicBezTo>
                  <a:cubicBezTo>
                    <a:pt x="10015" y="8741"/>
                    <a:pt x="9983" y="8537"/>
                    <a:pt x="9954" y="8362"/>
                  </a:cubicBezTo>
                  <a:cubicBezTo>
                    <a:pt x="9940" y="8290"/>
                    <a:pt x="9940" y="8211"/>
                    <a:pt x="9926" y="8139"/>
                  </a:cubicBezTo>
                  <a:cubicBezTo>
                    <a:pt x="9880" y="7886"/>
                    <a:pt x="9823" y="7633"/>
                    <a:pt x="9776" y="7356"/>
                  </a:cubicBezTo>
                  <a:cubicBezTo>
                    <a:pt x="9748" y="7181"/>
                    <a:pt x="9716" y="7007"/>
                    <a:pt x="9673" y="6832"/>
                  </a:cubicBezTo>
                  <a:cubicBezTo>
                    <a:pt x="9645" y="6729"/>
                    <a:pt x="9613" y="6603"/>
                    <a:pt x="9584" y="6506"/>
                  </a:cubicBezTo>
                  <a:cubicBezTo>
                    <a:pt x="9538" y="6278"/>
                    <a:pt x="9481" y="6054"/>
                    <a:pt x="9420" y="5826"/>
                  </a:cubicBezTo>
                  <a:cubicBezTo>
                    <a:pt x="9360" y="5603"/>
                    <a:pt x="9289" y="5374"/>
                    <a:pt x="9214" y="5127"/>
                  </a:cubicBezTo>
                  <a:cubicBezTo>
                    <a:pt x="9153" y="4922"/>
                    <a:pt x="9078" y="4747"/>
                    <a:pt x="9022" y="4548"/>
                  </a:cubicBezTo>
                  <a:cubicBezTo>
                    <a:pt x="8990" y="4470"/>
                    <a:pt x="8975" y="4374"/>
                    <a:pt x="8933" y="4296"/>
                  </a:cubicBezTo>
                  <a:cubicBezTo>
                    <a:pt x="8844" y="4072"/>
                    <a:pt x="8783" y="3844"/>
                    <a:pt x="8666" y="3645"/>
                  </a:cubicBezTo>
                  <a:lnTo>
                    <a:pt x="8666" y="3621"/>
                  </a:lnTo>
                  <a:cubicBezTo>
                    <a:pt x="8634" y="3542"/>
                    <a:pt x="8605" y="3440"/>
                    <a:pt x="8559" y="3368"/>
                  </a:cubicBezTo>
                  <a:cubicBezTo>
                    <a:pt x="8427" y="3090"/>
                    <a:pt x="8292" y="2837"/>
                    <a:pt x="8160" y="2591"/>
                  </a:cubicBezTo>
                  <a:cubicBezTo>
                    <a:pt x="8114" y="2488"/>
                    <a:pt x="8085" y="2416"/>
                    <a:pt x="8043" y="2313"/>
                  </a:cubicBezTo>
                  <a:cubicBezTo>
                    <a:pt x="7982" y="2211"/>
                    <a:pt x="7921" y="2139"/>
                    <a:pt x="7865" y="2036"/>
                  </a:cubicBezTo>
                  <a:cubicBezTo>
                    <a:pt x="7818" y="1964"/>
                    <a:pt x="7758" y="1886"/>
                    <a:pt x="7715" y="1783"/>
                  </a:cubicBezTo>
                  <a:cubicBezTo>
                    <a:pt x="7626" y="1560"/>
                    <a:pt x="7476" y="1434"/>
                    <a:pt x="7359" y="1235"/>
                  </a:cubicBezTo>
                  <a:cubicBezTo>
                    <a:pt x="7313" y="1180"/>
                    <a:pt x="7256" y="1132"/>
                    <a:pt x="7195" y="1060"/>
                  </a:cubicBezTo>
                  <a:cubicBezTo>
                    <a:pt x="7152" y="1006"/>
                    <a:pt x="7106" y="934"/>
                    <a:pt x="7078" y="879"/>
                  </a:cubicBezTo>
                  <a:cubicBezTo>
                    <a:pt x="6989" y="759"/>
                    <a:pt x="6885" y="681"/>
                    <a:pt x="6796" y="608"/>
                  </a:cubicBezTo>
                  <a:cubicBezTo>
                    <a:pt x="6750" y="578"/>
                    <a:pt x="6722" y="530"/>
                    <a:pt x="6676" y="482"/>
                  </a:cubicBezTo>
                  <a:cubicBezTo>
                    <a:pt x="6618" y="403"/>
                    <a:pt x="6544" y="331"/>
                    <a:pt x="6469" y="331"/>
                  </a:cubicBezTo>
                  <a:cubicBezTo>
                    <a:pt x="6441" y="331"/>
                    <a:pt x="6423" y="331"/>
                    <a:pt x="6409" y="307"/>
                  </a:cubicBezTo>
                  <a:cubicBezTo>
                    <a:pt x="6291" y="204"/>
                    <a:pt x="6174" y="126"/>
                    <a:pt x="6038" y="102"/>
                  </a:cubicBezTo>
                  <a:cubicBezTo>
                    <a:pt x="5978" y="83"/>
                    <a:pt x="5929" y="47"/>
                    <a:pt x="5873" y="47"/>
                  </a:cubicBezTo>
                  <a:cubicBezTo>
                    <a:pt x="5859" y="47"/>
                    <a:pt x="5846" y="49"/>
                    <a:pt x="5832" y="54"/>
                  </a:cubicBezTo>
                  <a:lnTo>
                    <a:pt x="5800" y="54"/>
                  </a:lnTo>
                  <a:cubicBezTo>
                    <a:pt x="5728" y="28"/>
                    <a:pt x="5656" y="0"/>
                    <a:pt x="55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2" name="Google Shape;813;p4"/>
            <p:cNvSpPr/>
            <p:nvPr/>
          </p:nvSpPr>
          <p:spPr>
            <a:xfrm flipH="1">
              <a:off x="135330" y="347227"/>
              <a:ext cx="645676" cy="566215"/>
            </a:xfrm>
            <a:custGeom>
              <a:avLst/>
              <a:gdLst/>
              <a:ahLst/>
              <a:cxnLst>
                <a:cxn ang="0">
                  <a:pos x="wd2" y="hd2"/>
                </a:cxn>
                <a:cxn ang="5400000">
                  <a:pos x="wd2" y="hd2"/>
                </a:cxn>
                <a:cxn ang="10800000">
                  <a:pos x="wd2" y="hd2"/>
                </a:cxn>
                <a:cxn ang="16200000">
                  <a:pos x="wd2" y="hd2"/>
                </a:cxn>
              </a:cxnLst>
              <a:rect l="0" t="0" r="r" b="b"/>
              <a:pathLst>
                <a:path w="21543" h="21600" extrusionOk="0">
                  <a:moveTo>
                    <a:pt x="118" y="0"/>
                  </a:moveTo>
                  <a:cubicBezTo>
                    <a:pt x="78" y="0"/>
                    <a:pt x="40" y="45"/>
                    <a:pt x="0" y="90"/>
                  </a:cubicBezTo>
                  <a:cubicBezTo>
                    <a:pt x="245" y="180"/>
                    <a:pt x="490" y="180"/>
                    <a:pt x="736" y="325"/>
                  </a:cubicBezTo>
                  <a:cubicBezTo>
                    <a:pt x="982" y="461"/>
                    <a:pt x="1188" y="607"/>
                    <a:pt x="1433" y="798"/>
                  </a:cubicBezTo>
                  <a:cubicBezTo>
                    <a:pt x="1512" y="842"/>
                    <a:pt x="1590" y="842"/>
                    <a:pt x="1678" y="887"/>
                  </a:cubicBezTo>
                  <a:cubicBezTo>
                    <a:pt x="2003" y="1123"/>
                    <a:pt x="2327" y="1359"/>
                    <a:pt x="2661" y="1583"/>
                  </a:cubicBezTo>
                  <a:cubicBezTo>
                    <a:pt x="2779" y="1640"/>
                    <a:pt x="2867" y="1774"/>
                    <a:pt x="2946" y="1819"/>
                  </a:cubicBezTo>
                  <a:cubicBezTo>
                    <a:pt x="3063" y="1920"/>
                    <a:pt x="3191" y="2009"/>
                    <a:pt x="3358" y="2100"/>
                  </a:cubicBezTo>
                  <a:cubicBezTo>
                    <a:pt x="3721" y="2380"/>
                    <a:pt x="4045" y="2762"/>
                    <a:pt x="4457" y="3043"/>
                  </a:cubicBezTo>
                  <a:cubicBezTo>
                    <a:pt x="4624" y="3133"/>
                    <a:pt x="4781" y="3324"/>
                    <a:pt x="4948" y="3458"/>
                  </a:cubicBezTo>
                  <a:lnTo>
                    <a:pt x="5115" y="3649"/>
                  </a:lnTo>
                  <a:cubicBezTo>
                    <a:pt x="5155" y="3649"/>
                    <a:pt x="5193" y="3693"/>
                    <a:pt x="5233" y="3693"/>
                  </a:cubicBezTo>
                  <a:cubicBezTo>
                    <a:pt x="5440" y="3885"/>
                    <a:pt x="5645" y="4064"/>
                    <a:pt x="5812" y="4255"/>
                  </a:cubicBezTo>
                  <a:cubicBezTo>
                    <a:pt x="5969" y="4389"/>
                    <a:pt x="6176" y="4491"/>
                    <a:pt x="6304" y="4671"/>
                  </a:cubicBezTo>
                  <a:cubicBezTo>
                    <a:pt x="6500" y="4951"/>
                    <a:pt x="6873" y="5052"/>
                    <a:pt x="7040" y="5423"/>
                  </a:cubicBezTo>
                  <a:lnTo>
                    <a:pt x="7078" y="5423"/>
                  </a:lnTo>
                  <a:cubicBezTo>
                    <a:pt x="7364" y="5703"/>
                    <a:pt x="7649" y="5984"/>
                    <a:pt x="7933" y="6265"/>
                  </a:cubicBezTo>
                  <a:cubicBezTo>
                    <a:pt x="8101" y="6411"/>
                    <a:pt x="8218" y="6545"/>
                    <a:pt x="8385" y="6736"/>
                  </a:cubicBezTo>
                  <a:cubicBezTo>
                    <a:pt x="8551" y="6871"/>
                    <a:pt x="8670" y="7061"/>
                    <a:pt x="8797" y="7253"/>
                  </a:cubicBezTo>
                  <a:cubicBezTo>
                    <a:pt x="8875" y="7343"/>
                    <a:pt x="8915" y="7477"/>
                    <a:pt x="9043" y="7533"/>
                  </a:cubicBezTo>
                  <a:cubicBezTo>
                    <a:pt x="9288" y="7668"/>
                    <a:pt x="9446" y="7903"/>
                    <a:pt x="9612" y="8140"/>
                  </a:cubicBezTo>
                  <a:cubicBezTo>
                    <a:pt x="9818" y="8420"/>
                    <a:pt x="9986" y="8745"/>
                    <a:pt x="10231" y="8936"/>
                  </a:cubicBezTo>
                  <a:cubicBezTo>
                    <a:pt x="10270" y="8936"/>
                    <a:pt x="10309" y="8982"/>
                    <a:pt x="10309" y="8982"/>
                  </a:cubicBezTo>
                  <a:cubicBezTo>
                    <a:pt x="10594" y="9396"/>
                    <a:pt x="10879" y="9824"/>
                    <a:pt x="11124" y="10238"/>
                  </a:cubicBezTo>
                  <a:cubicBezTo>
                    <a:pt x="11331" y="10520"/>
                    <a:pt x="11497" y="10800"/>
                    <a:pt x="11654" y="11036"/>
                  </a:cubicBezTo>
                  <a:cubicBezTo>
                    <a:pt x="11821" y="11226"/>
                    <a:pt x="11988" y="11462"/>
                    <a:pt x="12067" y="11687"/>
                  </a:cubicBezTo>
                  <a:cubicBezTo>
                    <a:pt x="12106" y="11743"/>
                    <a:pt x="12145" y="11833"/>
                    <a:pt x="12195" y="11922"/>
                  </a:cubicBezTo>
                  <a:cubicBezTo>
                    <a:pt x="12352" y="12159"/>
                    <a:pt x="12518" y="12394"/>
                    <a:pt x="12685" y="12675"/>
                  </a:cubicBezTo>
                  <a:cubicBezTo>
                    <a:pt x="12804" y="12809"/>
                    <a:pt x="12931" y="13001"/>
                    <a:pt x="13009" y="13192"/>
                  </a:cubicBezTo>
                  <a:cubicBezTo>
                    <a:pt x="13127" y="13472"/>
                    <a:pt x="13294" y="13708"/>
                    <a:pt x="13421" y="13988"/>
                  </a:cubicBezTo>
                  <a:cubicBezTo>
                    <a:pt x="13539" y="14123"/>
                    <a:pt x="13618" y="14314"/>
                    <a:pt x="13746" y="14493"/>
                  </a:cubicBezTo>
                  <a:cubicBezTo>
                    <a:pt x="13825" y="14639"/>
                    <a:pt x="13913" y="14830"/>
                    <a:pt x="13991" y="15010"/>
                  </a:cubicBezTo>
                  <a:cubicBezTo>
                    <a:pt x="14354" y="15572"/>
                    <a:pt x="14689" y="16132"/>
                    <a:pt x="15051" y="16694"/>
                  </a:cubicBezTo>
                  <a:cubicBezTo>
                    <a:pt x="15258" y="16974"/>
                    <a:pt x="15464" y="17211"/>
                    <a:pt x="15631" y="17536"/>
                  </a:cubicBezTo>
                  <a:cubicBezTo>
                    <a:pt x="15670" y="17637"/>
                    <a:pt x="15710" y="17682"/>
                    <a:pt x="15748" y="17727"/>
                  </a:cubicBezTo>
                  <a:cubicBezTo>
                    <a:pt x="15955" y="17962"/>
                    <a:pt x="16162" y="18198"/>
                    <a:pt x="16367" y="18423"/>
                  </a:cubicBezTo>
                  <a:cubicBezTo>
                    <a:pt x="16612" y="18759"/>
                    <a:pt x="16809" y="19040"/>
                    <a:pt x="17104" y="19321"/>
                  </a:cubicBezTo>
                  <a:cubicBezTo>
                    <a:pt x="17467" y="19691"/>
                    <a:pt x="17840" y="20062"/>
                    <a:pt x="18204" y="20387"/>
                  </a:cubicBezTo>
                  <a:cubicBezTo>
                    <a:pt x="18655" y="20768"/>
                    <a:pt x="19106" y="21050"/>
                    <a:pt x="19597" y="21285"/>
                  </a:cubicBezTo>
                  <a:cubicBezTo>
                    <a:pt x="19804" y="21375"/>
                    <a:pt x="20001" y="21420"/>
                    <a:pt x="20206" y="21464"/>
                  </a:cubicBezTo>
                  <a:cubicBezTo>
                    <a:pt x="20373" y="21510"/>
                    <a:pt x="20540" y="21510"/>
                    <a:pt x="20697" y="21566"/>
                  </a:cubicBezTo>
                  <a:cubicBezTo>
                    <a:pt x="20761" y="21588"/>
                    <a:pt x="20822" y="21600"/>
                    <a:pt x="20889" y="21600"/>
                  </a:cubicBezTo>
                  <a:cubicBezTo>
                    <a:pt x="20955" y="21600"/>
                    <a:pt x="21026" y="21588"/>
                    <a:pt x="21110" y="21566"/>
                  </a:cubicBezTo>
                  <a:cubicBezTo>
                    <a:pt x="21394" y="21464"/>
                    <a:pt x="21562" y="21139"/>
                    <a:pt x="21522" y="20814"/>
                  </a:cubicBezTo>
                  <a:lnTo>
                    <a:pt x="21522" y="20724"/>
                  </a:lnTo>
                  <a:cubicBezTo>
                    <a:pt x="21600" y="20443"/>
                    <a:pt x="21434" y="20208"/>
                    <a:pt x="21394" y="19972"/>
                  </a:cubicBezTo>
                  <a:cubicBezTo>
                    <a:pt x="21394" y="19897"/>
                    <a:pt x="21367" y="19815"/>
                    <a:pt x="21285" y="19815"/>
                  </a:cubicBezTo>
                  <a:cubicBezTo>
                    <a:pt x="21268" y="19815"/>
                    <a:pt x="21249" y="19819"/>
                    <a:pt x="21227" y="19826"/>
                  </a:cubicBezTo>
                  <a:cubicBezTo>
                    <a:pt x="21149" y="20107"/>
                    <a:pt x="21110" y="20387"/>
                    <a:pt x="21070" y="20668"/>
                  </a:cubicBezTo>
                  <a:cubicBezTo>
                    <a:pt x="21031" y="20859"/>
                    <a:pt x="20943" y="20949"/>
                    <a:pt x="20786" y="20949"/>
                  </a:cubicBezTo>
                  <a:cubicBezTo>
                    <a:pt x="20579" y="20949"/>
                    <a:pt x="20413" y="20904"/>
                    <a:pt x="20206" y="20859"/>
                  </a:cubicBezTo>
                  <a:cubicBezTo>
                    <a:pt x="19715" y="20768"/>
                    <a:pt x="19264" y="20533"/>
                    <a:pt x="18821" y="20208"/>
                  </a:cubicBezTo>
                  <a:cubicBezTo>
                    <a:pt x="18370" y="19926"/>
                    <a:pt x="17957" y="19545"/>
                    <a:pt x="17595" y="19086"/>
                  </a:cubicBezTo>
                  <a:cubicBezTo>
                    <a:pt x="17349" y="18804"/>
                    <a:pt x="17055" y="18569"/>
                    <a:pt x="16809" y="18244"/>
                  </a:cubicBezTo>
                  <a:cubicBezTo>
                    <a:pt x="16564" y="18007"/>
                    <a:pt x="16367" y="17727"/>
                    <a:pt x="16122" y="17446"/>
                  </a:cubicBezTo>
                  <a:cubicBezTo>
                    <a:pt x="16034" y="17300"/>
                    <a:pt x="15955" y="17165"/>
                    <a:pt x="15876" y="17019"/>
                  </a:cubicBezTo>
                  <a:cubicBezTo>
                    <a:pt x="15827" y="16929"/>
                    <a:pt x="15748" y="16840"/>
                    <a:pt x="15670" y="16739"/>
                  </a:cubicBezTo>
                  <a:cubicBezTo>
                    <a:pt x="15464" y="16414"/>
                    <a:pt x="15218" y="16132"/>
                    <a:pt x="15051" y="15762"/>
                  </a:cubicBezTo>
                  <a:cubicBezTo>
                    <a:pt x="14973" y="15616"/>
                    <a:pt x="14894" y="15436"/>
                    <a:pt x="14767" y="15290"/>
                  </a:cubicBezTo>
                  <a:cubicBezTo>
                    <a:pt x="14649" y="15055"/>
                    <a:pt x="14482" y="14830"/>
                    <a:pt x="14315" y="14594"/>
                  </a:cubicBezTo>
                  <a:cubicBezTo>
                    <a:pt x="14237" y="14448"/>
                    <a:pt x="14197" y="14314"/>
                    <a:pt x="14109" y="14213"/>
                  </a:cubicBezTo>
                  <a:cubicBezTo>
                    <a:pt x="13952" y="13932"/>
                    <a:pt x="13785" y="13651"/>
                    <a:pt x="13618" y="13427"/>
                  </a:cubicBezTo>
                  <a:cubicBezTo>
                    <a:pt x="13373" y="13046"/>
                    <a:pt x="13216" y="12630"/>
                    <a:pt x="12970" y="12304"/>
                  </a:cubicBezTo>
                  <a:cubicBezTo>
                    <a:pt x="12725" y="11878"/>
                    <a:pt x="12440" y="11508"/>
                    <a:pt x="12233" y="11125"/>
                  </a:cubicBezTo>
                  <a:cubicBezTo>
                    <a:pt x="12195" y="11036"/>
                    <a:pt x="12145" y="10946"/>
                    <a:pt x="12067" y="10845"/>
                  </a:cubicBezTo>
                  <a:cubicBezTo>
                    <a:pt x="11949" y="10666"/>
                    <a:pt x="11782" y="10520"/>
                    <a:pt x="11654" y="10340"/>
                  </a:cubicBezTo>
                  <a:cubicBezTo>
                    <a:pt x="11291" y="9778"/>
                    <a:pt x="10967" y="9262"/>
                    <a:pt x="10594" y="8745"/>
                  </a:cubicBezTo>
                  <a:cubicBezTo>
                    <a:pt x="10348" y="8420"/>
                    <a:pt x="10064" y="8094"/>
                    <a:pt x="9779" y="7757"/>
                  </a:cubicBezTo>
                  <a:cubicBezTo>
                    <a:pt x="9651" y="7623"/>
                    <a:pt x="9612" y="7477"/>
                    <a:pt x="9494" y="7387"/>
                  </a:cubicBezTo>
                  <a:cubicBezTo>
                    <a:pt x="9200" y="7197"/>
                    <a:pt x="9043" y="6915"/>
                    <a:pt x="8797" y="6635"/>
                  </a:cubicBezTo>
                  <a:cubicBezTo>
                    <a:pt x="8709" y="6501"/>
                    <a:pt x="8630" y="6411"/>
                    <a:pt x="8551" y="6310"/>
                  </a:cubicBezTo>
                  <a:cubicBezTo>
                    <a:pt x="8218" y="5984"/>
                    <a:pt x="7933" y="5703"/>
                    <a:pt x="7649" y="5423"/>
                  </a:cubicBezTo>
                  <a:lnTo>
                    <a:pt x="7570" y="5333"/>
                  </a:lnTo>
                  <a:cubicBezTo>
                    <a:pt x="7197" y="5007"/>
                    <a:pt x="6794" y="4671"/>
                    <a:pt x="6421" y="4300"/>
                  </a:cubicBezTo>
                  <a:cubicBezTo>
                    <a:pt x="6215" y="4109"/>
                    <a:pt x="6009" y="3975"/>
                    <a:pt x="5852" y="3739"/>
                  </a:cubicBezTo>
                  <a:cubicBezTo>
                    <a:pt x="5724" y="3604"/>
                    <a:pt x="5567" y="3547"/>
                    <a:pt x="5440" y="3458"/>
                  </a:cubicBezTo>
                  <a:cubicBezTo>
                    <a:pt x="5193" y="3222"/>
                    <a:pt x="4948" y="2987"/>
                    <a:pt x="4703" y="2807"/>
                  </a:cubicBezTo>
                  <a:cubicBezTo>
                    <a:pt x="4457" y="2616"/>
                    <a:pt x="4212" y="2425"/>
                    <a:pt x="4006" y="2246"/>
                  </a:cubicBezTo>
                  <a:cubicBezTo>
                    <a:pt x="3721" y="2009"/>
                    <a:pt x="3475" y="1729"/>
                    <a:pt x="3191" y="1583"/>
                  </a:cubicBezTo>
                  <a:cubicBezTo>
                    <a:pt x="2906" y="1449"/>
                    <a:pt x="2699" y="1213"/>
                    <a:pt x="2415" y="1022"/>
                  </a:cubicBezTo>
                  <a:cubicBezTo>
                    <a:pt x="2209" y="887"/>
                    <a:pt x="2003" y="741"/>
                    <a:pt x="1797" y="607"/>
                  </a:cubicBezTo>
                  <a:cubicBezTo>
                    <a:pt x="1512" y="461"/>
                    <a:pt x="1266" y="325"/>
                    <a:pt x="982" y="236"/>
                  </a:cubicBezTo>
                  <a:cubicBezTo>
                    <a:pt x="942" y="236"/>
                    <a:pt x="904" y="281"/>
                    <a:pt x="854" y="325"/>
                  </a:cubicBezTo>
                  <a:cubicBezTo>
                    <a:pt x="814" y="236"/>
                    <a:pt x="776" y="180"/>
                    <a:pt x="776" y="136"/>
                  </a:cubicBezTo>
                  <a:cubicBezTo>
                    <a:pt x="569" y="90"/>
                    <a:pt x="324" y="45"/>
                    <a:pt x="1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3" name="Google Shape;814;p4"/>
            <p:cNvSpPr/>
            <p:nvPr/>
          </p:nvSpPr>
          <p:spPr>
            <a:xfrm flipH="1">
              <a:off x="111292" y="412288"/>
              <a:ext cx="597336" cy="528235"/>
            </a:xfrm>
            <a:custGeom>
              <a:avLst/>
              <a:gdLst/>
              <a:ahLst/>
              <a:cxnLst>
                <a:cxn ang="0">
                  <a:pos x="wd2" y="hd2"/>
                </a:cxn>
                <a:cxn ang="5400000">
                  <a:pos x="wd2" y="hd2"/>
                </a:cxn>
                <a:cxn ang="10800000">
                  <a:pos x="wd2" y="hd2"/>
                </a:cxn>
                <a:cxn ang="16200000">
                  <a:pos x="wd2" y="hd2"/>
                </a:cxn>
              </a:cxnLst>
              <a:rect l="0" t="0" r="r" b="b"/>
              <a:pathLst>
                <a:path w="21481" h="21600" extrusionOk="0">
                  <a:moveTo>
                    <a:pt x="0" y="0"/>
                  </a:moveTo>
                  <a:cubicBezTo>
                    <a:pt x="43" y="47"/>
                    <a:pt x="85" y="96"/>
                    <a:pt x="128" y="144"/>
                  </a:cubicBezTo>
                  <a:cubicBezTo>
                    <a:pt x="169" y="144"/>
                    <a:pt x="223" y="192"/>
                    <a:pt x="265" y="192"/>
                  </a:cubicBezTo>
                  <a:cubicBezTo>
                    <a:pt x="392" y="300"/>
                    <a:pt x="572" y="444"/>
                    <a:pt x="752" y="541"/>
                  </a:cubicBezTo>
                  <a:cubicBezTo>
                    <a:pt x="699" y="541"/>
                    <a:pt x="699" y="541"/>
                    <a:pt x="752" y="601"/>
                  </a:cubicBezTo>
                  <a:cubicBezTo>
                    <a:pt x="1016" y="793"/>
                    <a:pt x="1228" y="1142"/>
                    <a:pt x="1545" y="1299"/>
                  </a:cubicBezTo>
                  <a:cubicBezTo>
                    <a:pt x="1757" y="1395"/>
                    <a:pt x="1937" y="1600"/>
                    <a:pt x="2117" y="1744"/>
                  </a:cubicBezTo>
                  <a:cubicBezTo>
                    <a:pt x="2244" y="1901"/>
                    <a:pt x="2424" y="2045"/>
                    <a:pt x="2550" y="2154"/>
                  </a:cubicBezTo>
                  <a:cubicBezTo>
                    <a:pt x="2688" y="2201"/>
                    <a:pt x="2773" y="2298"/>
                    <a:pt x="2868" y="2406"/>
                  </a:cubicBezTo>
                  <a:cubicBezTo>
                    <a:pt x="2953" y="2550"/>
                    <a:pt x="3037" y="2647"/>
                    <a:pt x="3132" y="2755"/>
                  </a:cubicBezTo>
                  <a:cubicBezTo>
                    <a:pt x="3303" y="2900"/>
                    <a:pt x="3524" y="3008"/>
                    <a:pt x="3704" y="3200"/>
                  </a:cubicBezTo>
                  <a:cubicBezTo>
                    <a:pt x="3789" y="3357"/>
                    <a:pt x="3874" y="3501"/>
                    <a:pt x="4011" y="3549"/>
                  </a:cubicBezTo>
                  <a:cubicBezTo>
                    <a:pt x="4275" y="3657"/>
                    <a:pt x="4361" y="3911"/>
                    <a:pt x="4582" y="4055"/>
                  </a:cubicBezTo>
                  <a:cubicBezTo>
                    <a:pt x="4667" y="4103"/>
                    <a:pt x="4762" y="4151"/>
                    <a:pt x="4805" y="4211"/>
                  </a:cubicBezTo>
                  <a:cubicBezTo>
                    <a:pt x="4985" y="4403"/>
                    <a:pt x="5154" y="4560"/>
                    <a:pt x="5292" y="4752"/>
                  </a:cubicBezTo>
                  <a:cubicBezTo>
                    <a:pt x="5461" y="5006"/>
                    <a:pt x="5683" y="5210"/>
                    <a:pt x="5905" y="5414"/>
                  </a:cubicBezTo>
                  <a:lnTo>
                    <a:pt x="6170" y="5716"/>
                  </a:lnTo>
                  <a:cubicBezTo>
                    <a:pt x="6307" y="5860"/>
                    <a:pt x="6392" y="6064"/>
                    <a:pt x="6573" y="6208"/>
                  </a:cubicBezTo>
                  <a:cubicBezTo>
                    <a:pt x="6879" y="6413"/>
                    <a:pt x="7049" y="6762"/>
                    <a:pt x="7313" y="7063"/>
                  </a:cubicBezTo>
                  <a:cubicBezTo>
                    <a:pt x="7408" y="7219"/>
                    <a:pt x="7578" y="7364"/>
                    <a:pt x="7716" y="7568"/>
                  </a:cubicBezTo>
                  <a:cubicBezTo>
                    <a:pt x="7895" y="7762"/>
                    <a:pt x="8022" y="7965"/>
                    <a:pt x="8202" y="8218"/>
                  </a:cubicBezTo>
                  <a:cubicBezTo>
                    <a:pt x="8244" y="8362"/>
                    <a:pt x="8329" y="8470"/>
                    <a:pt x="8424" y="8567"/>
                  </a:cubicBezTo>
                  <a:cubicBezTo>
                    <a:pt x="8508" y="8664"/>
                    <a:pt x="8593" y="8772"/>
                    <a:pt x="8636" y="8868"/>
                  </a:cubicBezTo>
                  <a:cubicBezTo>
                    <a:pt x="8816" y="9121"/>
                    <a:pt x="8954" y="9373"/>
                    <a:pt x="9080" y="9626"/>
                  </a:cubicBezTo>
                  <a:cubicBezTo>
                    <a:pt x="9302" y="9927"/>
                    <a:pt x="9525" y="10275"/>
                    <a:pt x="9748" y="10624"/>
                  </a:cubicBezTo>
                  <a:cubicBezTo>
                    <a:pt x="10054" y="10974"/>
                    <a:pt x="10181" y="11480"/>
                    <a:pt x="10541" y="11829"/>
                  </a:cubicBezTo>
                  <a:cubicBezTo>
                    <a:pt x="10541" y="11877"/>
                    <a:pt x="10583" y="11924"/>
                    <a:pt x="10583" y="11924"/>
                  </a:cubicBezTo>
                  <a:cubicBezTo>
                    <a:pt x="10541" y="12033"/>
                    <a:pt x="10625" y="12033"/>
                    <a:pt x="10625" y="12081"/>
                  </a:cubicBezTo>
                  <a:cubicBezTo>
                    <a:pt x="10668" y="12226"/>
                    <a:pt x="10805" y="12226"/>
                    <a:pt x="10848" y="12382"/>
                  </a:cubicBezTo>
                  <a:cubicBezTo>
                    <a:pt x="10890" y="12478"/>
                    <a:pt x="10932" y="12634"/>
                    <a:pt x="10975" y="12731"/>
                  </a:cubicBezTo>
                  <a:cubicBezTo>
                    <a:pt x="11062" y="12819"/>
                    <a:pt x="11025" y="13038"/>
                    <a:pt x="11188" y="13038"/>
                  </a:cubicBezTo>
                  <a:cubicBezTo>
                    <a:pt x="11203" y="13038"/>
                    <a:pt x="11220" y="13035"/>
                    <a:pt x="11239" y="13032"/>
                  </a:cubicBezTo>
                  <a:cubicBezTo>
                    <a:pt x="11197" y="13176"/>
                    <a:pt x="11281" y="13236"/>
                    <a:pt x="11376" y="13332"/>
                  </a:cubicBezTo>
                  <a:cubicBezTo>
                    <a:pt x="11419" y="13429"/>
                    <a:pt x="11462" y="13537"/>
                    <a:pt x="11546" y="13634"/>
                  </a:cubicBezTo>
                  <a:cubicBezTo>
                    <a:pt x="11546" y="13682"/>
                    <a:pt x="11546" y="13778"/>
                    <a:pt x="11599" y="13838"/>
                  </a:cubicBezTo>
                  <a:cubicBezTo>
                    <a:pt x="11726" y="14031"/>
                    <a:pt x="11906" y="14283"/>
                    <a:pt x="12033" y="14536"/>
                  </a:cubicBezTo>
                  <a:cubicBezTo>
                    <a:pt x="12129" y="14632"/>
                    <a:pt x="12170" y="14680"/>
                    <a:pt x="12213" y="14788"/>
                  </a:cubicBezTo>
                  <a:cubicBezTo>
                    <a:pt x="12298" y="15041"/>
                    <a:pt x="12436" y="15234"/>
                    <a:pt x="12562" y="15439"/>
                  </a:cubicBezTo>
                  <a:cubicBezTo>
                    <a:pt x="12657" y="15642"/>
                    <a:pt x="12784" y="15836"/>
                    <a:pt x="12921" y="16040"/>
                  </a:cubicBezTo>
                  <a:lnTo>
                    <a:pt x="12869" y="16040"/>
                  </a:lnTo>
                  <a:cubicBezTo>
                    <a:pt x="12964" y="16088"/>
                    <a:pt x="13049" y="16136"/>
                    <a:pt x="13133" y="16185"/>
                  </a:cubicBezTo>
                  <a:cubicBezTo>
                    <a:pt x="13229" y="16293"/>
                    <a:pt x="13313" y="16437"/>
                    <a:pt x="13398" y="16593"/>
                  </a:cubicBezTo>
                  <a:cubicBezTo>
                    <a:pt x="13356" y="16642"/>
                    <a:pt x="13356" y="16690"/>
                    <a:pt x="13356" y="16690"/>
                  </a:cubicBezTo>
                  <a:cubicBezTo>
                    <a:pt x="13398" y="16738"/>
                    <a:pt x="13398" y="16846"/>
                    <a:pt x="13451" y="16846"/>
                  </a:cubicBezTo>
                  <a:cubicBezTo>
                    <a:pt x="13663" y="16990"/>
                    <a:pt x="13758" y="17244"/>
                    <a:pt x="13885" y="17447"/>
                  </a:cubicBezTo>
                  <a:cubicBezTo>
                    <a:pt x="13927" y="17544"/>
                    <a:pt x="14023" y="17641"/>
                    <a:pt x="14107" y="17749"/>
                  </a:cubicBezTo>
                  <a:cubicBezTo>
                    <a:pt x="14330" y="17990"/>
                    <a:pt x="14551" y="18193"/>
                    <a:pt x="14774" y="18447"/>
                  </a:cubicBezTo>
                  <a:cubicBezTo>
                    <a:pt x="14943" y="18699"/>
                    <a:pt x="15165" y="18844"/>
                    <a:pt x="15345" y="19096"/>
                  </a:cubicBezTo>
                  <a:lnTo>
                    <a:pt x="15430" y="19096"/>
                  </a:lnTo>
                  <a:cubicBezTo>
                    <a:pt x="15473" y="19193"/>
                    <a:pt x="15514" y="19301"/>
                    <a:pt x="15568" y="19349"/>
                  </a:cubicBezTo>
                  <a:cubicBezTo>
                    <a:pt x="15737" y="19554"/>
                    <a:pt x="15959" y="19698"/>
                    <a:pt x="16181" y="19903"/>
                  </a:cubicBezTo>
                  <a:cubicBezTo>
                    <a:pt x="16362" y="20047"/>
                    <a:pt x="16573" y="20252"/>
                    <a:pt x="16752" y="20396"/>
                  </a:cubicBezTo>
                  <a:cubicBezTo>
                    <a:pt x="16933" y="20552"/>
                    <a:pt x="17102" y="20649"/>
                    <a:pt x="17325" y="20757"/>
                  </a:cubicBezTo>
                  <a:cubicBezTo>
                    <a:pt x="17420" y="20805"/>
                    <a:pt x="17505" y="20854"/>
                    <a:pt x="17546" y="20901"/>
                  </a:cubicBezTo>
                  <a:lnTo>
                    <a:pt x="17726" y="20901"/>
                  </a:lnTo>
                  <a:cubicBezTo>
                    <a:pt x="17949" y="21106"/>
                    <a:pt x="18161" y="21250"/>
                    <a:pt x="18382" y="21298"/>
                  </a:cubicBezTo>
                  <a:cubicBezTo>
                    <a:pt x="18563" y="21298"/>
                    <a:pt x="18784" y="21359"/>
                    <a:pt x="18955" y="21406"/>
                  </a:cubicBezTo>
                  <a:cubicBezTo>
                    <a:pt x="19219" y="21552"/>
                    <a:pt x="19537" y="21406"/>
                    <a:pt x="19801" y="21600"/>
                  </a:cubicBezTo>
                  <a:cubicBezTo>
                    <a:pt x="19843" y="21552"/>
                    <a:pt x="19843" y="21503"/>
                    <a:pt x="19885" y="21455"/>
                  </a:cubicBezTo>
                  <a:lnTo>
                    <a:pt x="19885" y="21503"/>
                  </a:lnTo>
                  <a:lnTo>
                    <a:pt x="20234" y="21503"/>
                  </a:lnTo>
                  <a:cubicBezTo>
                    <a:pt x="20457" y="21455"/>
                    <a:pt x="20637" y="21406"/>
                    <a:pt x="20806" y="21203"/>
                  </a:cubicBezTo>
                  <a:cubicBezTo>
                    <a:pt x="20859" y="21154"/>
                    <a:pt x="20944" y="21106"/>
                    <a:pt x="21070" y="20998"/>
                  </a:cubicBezTo>
                  <a:cubicBezTo>
                    <a:pt x="21431" y="20347"/>
                    <a:pt x="21600" y="19601"/>
                    <a:pt x="21388" y="18796"/>
                  </a:cubicBezTo>
                  <a:cubicBezTo>
                    <a:pt x="21335" y="18844"/>
                    <a:pt x="21293" y="18844"/>
                    <a:pt x="21293" y="18844"/>
                  </a:cubicBezTo>
                  <a:cubicBezTo>
                    <a:pt x="21251" y="19493"/>
                    <a:pt x="21124" y="20095"/>
                    <a:pt x="20944" y="20396"/>
                  </a:cubicBezTo>
                  <a:cubicBezTo>
                    <a:pt x="20901" y="20347"/>
                    <a:pt x="20859" y="20347"/>
                    <a:pt x="20859" y="20300"/>
                  </a:cubicBezTo>
                  <a:cubicBezTo>
                    <a:pt x="20721" y="20457"/>
                    <a:pt x="20594" y="20601"/>
                    <a:pt x="20457" y="20697"/>
                  </a:cubicBezTo>
                  <a:cubicBezTo>
                    <a:pt x="20330" y="20757"/>
                    <a:pt x="20234" y="20805"/>
                    <a:pt x="20108" y="20901"/>
                  </a:cubicBezTo>
                  <a:cubicBezTo>
                    <a:pt x="19885" y="20901"/>
                    <a:pt x="19843" y="20901"/>
                    <a:pt x="19663" y="21106"/>
                  </a:cubicBezTo>
                  <a:cubicBezTo>
                    <a:pt x="19578" y="21106"/>
                    <a:pt x="19440" y="21057"/>
                    <a:pt x="19356" y="21057"/>
                  </a:cubicBezTo>
                  <a:cubicBezTo>
                    <a:pt x="19176" y="20998"/>
                    <a:pt x="19050" y="20949"/>
                    <a:pt x="18869" y="20949"/>
                  </a:cubicBezTo>
                  <a:cubicBezTo>
                    <a:pt x="18784" y="20949"/>
                    <a:pt x="18743" y="20901"/>
                    <a:pt x="18647" y="20805"/>
                  </a:cubicBezTo>
                  <a:cubicBezTo>
                    <a:pt x="18590" y="20668"/>
                    <a:pt x="18491" y="20601"/>
                    <a:pt x="18380" y="20601"/>
                  </a:cubicBezTo>
                  <a:cubicBezTo>
                    <a:pt x="18326" y="20601"/>
                    <a:pt x="18269" y="20617"/>
                    <a:pt x="18213" y="20649"/>
                  </a:cubicBezTo>
                  <a:cubicBezTo>
                    <a:pt x="18033" y="20601"/>
                    <a:pt x="17853" y="20552"/>
                    <a:pt x="17684" y="20457"/>
                  </a:cubicBezTo>
                  <a:cubicBezTo>
                    <a:pt x="17631" y="20457"/>
                    <a:pt x="17546" y="20396"/>
                    <a:pt x="17546" y="20300"/>
                  </a:cubicBezTo>
                  <a:cubicBezTo>
                    <a:pt x="17462" y="20095"/>
                    <a:pt x="17282" y="19999"/>
                    <a:pt x="17102" y="19951"/>
                  </a:cubicBezTo>
                  <a:lnTo>
                    <a:pt x="17102" y="20155"/>
                  </a:lnTo>
                  <a:cubicBezTo>
                    <a:pt x="16752" y="19903"/>
                    <a:pt x="16446" y="19650"/>
                    <a:pt x="16139" y="19398"/>
                  </a:cubicBezTo>
                  <a:cubicBezTo>
                    <a:pt x="16181" y="19349"/>
                    <a:pt x="16181" y="19301"/>
                    <a:pt x="16181" y="19301"/>
                  </a:cubicBezTo>
                  <a:cubicBezTo>
                    <a:pt x="16044" y="19193"/>
                    <a:pt x="15959" y="19193"/>
                    <a:pt x="15875" y="19096"/>
                  </a:cubicBezTo>
                  <a:cubicBezTo>
                    <a:pt x="15832" y="19049"/>
                    <a:pt x="15832" y="18892"/>
                    <a:pt x="15832" y="18796"/>
                  </a:cubicBezTo>
                  <a:cubicBezTo>
                    <a:pt x="15737" y="18796"/>
                    <a:pt x="15694" y="18747"/>
                    <a:pt x="15610" y="18747"/>
                  </a:cubicBezTo>
                  <a:cubicBezTo>
                    <a:pt x="15514" y="18652"/>
                    <a:pt x="15430" y="18591"/>
                    <a:pt x="15345" y="18495"/>
                  </a:cubicBezTo>
                  <a:lnTo>
                    <a:pt x="15345" y="18398"/>
                  </a:lnTo>
                  <a:lnTo>
                    <a:pt x="15123" y="18146"/>
                  </a:lnTo>
                  <a:cubicBezTo>
                    <a:pt x="15038" y="18049"/>
                    <a:pt x="14943" y="17941"/>
                    <a:pt x="14817" y="17893"/>
                  </a:cubicBezTo>
                  <a:cubicBezTo>
                    <a:pt x="14594" y="17797"/>
                    <a:pt x="14551" y="17496"/>
                    <a:pt x="14371" y="17291"/>
                  </a:cubicBezTo>
                  <a:cubicBezTo>
                    <a:pt x="14330" y="17195"/>
                    <a:pt x="14287" y="17039"/>
                    <a:pt x="14245" y="16895"/>
                  </a:cubicBezTo>
                  <a:cubicBezTo>
                    <a:pt x="14192" y="16942"/>
                    <a:pt x="14192" y="16942"/>
                    <a:pt x="14150" y="16942"/>
                  </a:cubicBezTo>
                  <a:cubicBezTo>
                    <a:pt x="14192" y="16990"/>
                    <a:pt x="14192" y="17039"/>
                    <a:pt x="14245" y="17087"/>
                  </a:cubicBezTo>
                  <a:lnTo>
                    <a:pt x="14192" y="17147"/>
                  </a:lnTo>
                  <a:cubicBezTo>
                    <a:pt x="14107" y="17039"/>
                    <a:pt x="14023" y="16942"/>
                    <a:pt x="13980" y="16846"/>
                  </a:cubicBezTo>
                  <a:cubicBezTo>
                    <a:pt x="13663" y="16485"/>
                    <a:pt x="13451" y="16136"/>
                    <a:pt x="13313" y="15691"/>
                  </a:cubicBezTo>
                  <a:cubicBezTo>
                    <a:pt x="13271" y="15739"/>
                    <a:pt x="13271" y="15739"/>
                    <a:pt x="13229" y="15788"/>
                  </a:cubicBezTo>
                  <a:cubicBezTo>
                    <a:pt x="12921" y="15390"/>
                    <a:pt x="12657" y="14981"/>
                    <a:pt x="12477" y="14536"/>
                  </a:cubicBezTo>
                  <a:cubicBezTo>
                    <a:pt x="12393" y="14283"/>
                    <a:pt x="12213" y="14078"/>
                    <a:pt x="12033" y="13886"/>
                  </a:cubicBezTo>
                  <a:cubicBezTo>
                    <a:pt x="11990" y="13778"/>
                    <a:pt x="11906" y="13682"/>
                    <a:pt x="11863" y="13585"/>
                  </a:cubicBezTo>
                  <a:cubicBezTo>
                    <a:pt x="11768" y="13429"/>
                    <a:pt x="11642" y="13236"/>
                    <a:pt x="11546" y="13080"/>
                  </a:cubicBezTo>
                  <a:cubicBezTo>
                    <a:pt x="11419" y="12827"/>
                    <a:pt x="11239" y="12634"/>
                    <a:pt x="11112" y="12382"/>
                  </a:cubicBezTo>
                  <a:cubicBezTo>
                    <a:pt x="10932" y="11973"/>
                    <a:pt x="10668" y="11672"/>
                    <a:pt x="10541" y="11226"/>
                  </a:cubicBezTo>
                  <a:cubicBezTo>
                    <a:pt x="10541" y="11178"/>
                    <a:pt x="10488" y="11131"/>
                    <a:pt x="10445" y="11070"/>
                  </a:cubicBezTo>
                  <a:cubicBezTo>
                    <a:pt x="10361" y="10974"/>
                    <a:pt x="10276" y="10878"/>
                    <a:pt x="10138" y="10829"/>
                  </a:cubicBezTo>
                  <a:cubicBezTo>
                    <a:pt x="10054" y="10721"/>
                    <a:pt x="10054" y="10577"/>
                    <a:pt x="10096" y="10468"/>
                  </a:cubicBezTo>
                  <a:cubicBezTo>
                    <a:pt x="9958" y="10372"/>
                    <a:pt x="9832" y="10275"/>
                    <a:pt x="9789" y="10072"/>
                  </a:cubicBezTo>
                  <a:cubicBezTo>
                    <a:pt x="9694" y="9927"/>
                    <a:pt x="9610" y="9723"/>
                    <a:pt x="9482" y="9565"/>
                  </a:cubicBezTo>
                  <a:cubicBezTo>
                    <a:pt x="9387" y="9518"/>
                    <a:pt x="9345" y="9470"/>
                    <a:pt x="9302" y="9421"/>
                  </a:cubicBezTo>
                  <a:cubicBezTo>
                    <a:pt x="9080" y="9073"/>
                    <a:pt x="8816" y="8772"/>
                    <a:pt x="8636" y="8470"/>
                  </a:cubicBezTo>
                  <a:cubicBezTo>
                    <a:pt x="8371" y="7965"/>
                    <a:pt x="8022" y="7568"/>
                    <a:pt x="7716" y="7159"/>
                  </a:cubicBezTo>
                  <a:cubicBezTo>
                    <a:pt x="7578" y="6967"/>
                    <a:pt x="7408" y="6811"/>
                    <a:pt x="7270" y="6665"/>
                  </a:cubicBezTo>
                  <a:cubicBezTo>
                    <a:pt x="7186" y="6509"/>
                    <a:pt x="7049" y="6365"/>
                    <a:pt x="6963" y="6257"/>
                  </a:cubicBezTo>
                  <a:cubicBezTo>
                    <a:pt x="6657" y="5956"/>
                    <a:pt x="6392" y="5716"/>
                    <a:pt x="6170" y="5306"/>
                  </a:cubicBezTo>
                  <a:cubicBezTo>
                    <a:pt x="6128" y="5258"/>
                    <a:pt x="6086" y="5210"/>
                    <a:pt x="6043" y="5162"/>
                  </a:cubicBezTo>
                  <a:cubicBezTo>
                    <a:pt x="5905" y="5054"/>
                    <a:pt x="5820" y="4957"/>
                    <a:pt x="5725" y="4862"/>
                  </a:cubicBezTo>
                  <a:cubicBezTo>
                    <a:pt x="5683" y="4813"/>
                    <a:pt x="5641" y="4813"/>
                    <a:pt x="5599" y="4752"/>
                  </a:cubicBezTo>
                  <a:cubicBezTo>
                    <a:pt x="5292" y="4355"/>
                    <a:pt x="4889" y="4006"/>
                    <a:pt x="4498" y="3706"/>
                  </a:cubicBezTo>
                  <a:cubicBezTo>
                    <a:pt x="4234" y="3452"/>
                    <a:pt x="4011" y="3200"/>
                    <a:pt x="3747" y="3008"/>
                  </a:cubicBezTo>
                  <a:cubicBezTo>
                    <a:pt x="3567" y="2803"/>
                    <a:pt x="3344" y="2598"/>
                    <a:pt x="3175" y="2406"/>
                  </a:cubicBezTo>
                  <a:cubicBezTo>
                    <a:pt x="2953" y="2201"/>
                    <a:pt x="2688" y="2045"/>
                    <a:pt x="2466" y="1805"/>
                  </a:cubicBezTo>
                  <a:cubicBezTo>
                    <a:pt x="2244" y="1600"/>
                    <a:pt x="2022" y="1444"/>
                    <a:pt x="1810" y="1299"/>
                  </a:cubicBezTo>
                  <a:cubicBezTo>
                    <a:pt x="1450" y="998"/>
                    <a:pt x="1143" y="746"/>
                    <a:pt x="836" y="444"/>
                  </a:cubicBezTo>
                  <a:cubicBezTo>
                    <a:pt x="572" y="192"/>
                    <a:pt x="307" y="47"/>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4" name="Google Shape;815;p4"/>
            <p:cNvSpPr/>
            <p:nvPr/>
          </p:nvSpPr>
          <p:spPr>
            <a:xfrm flipH="1">
              <a:off x="88232" y="397139"/>
              <a:ext cx="700121" cy="564272"/>
            </a:xfrm>
            <a:custGeom>
              <a:avLst/>
              <a:gdLst/>
              <a:ahLst/>
              <a:cxnLst>
                <a:cxn ang="0">
                  <a:pos x="wd2" y="hd2"/>
                </a:cxn>
                <a:cxn ang="5400000">
                  <a:pos x="wd2" y="hd2"/>
                </a:cxn>
                <a:cxn ang="10800000">
                  <a:pos x="wd2" y="hd2"/>
                </a:cxn>
                <a:cxn ang="16200000">
                  <a:pos x="wd2" y="hd2"/>
                </a:cxn>
              </a:cxnLst>
              <a:rect l="0" t="0" r="r" b="b"/>
              <a:pathLst>
                <a:path w="21565" h="21600" extrusionOk="0">
                  <a:moveTo>
                    <a:pt x="119" y="0"/>
                  </a:moveTo>
                  <a:cubicBezTo>
                    <a:pt x="79" y="0"/>
                    <a:pt x="37" y="16"/>
                    <a:pt x="0" y="16"/>
                  </a:cubicBezTo>
                  <a:cubicBezTo>
                    <a:pt x="36" y="62"/>
                    <a:pt x="36" y="151"/>
                    <a:pt x="72" y="151"/>
                  </a:cubicBezTo>
                  <a:cubicBezTo>
                    <a:pt x="298" y="196"/>
                    <a:pt x="526" y="343"/>
                    <a:pt x="715" y="433"/>
                  </a:cubicBezTo>
                  <a:cubicBezTo>
                    <a:pt x="1015" y="624"/>
                    <a:pt x="1287" y="760"/>
                    <a:pt x="1550" y="996"/>
                  </a:cubicBezTo>
                  <a:cubicBezTo>
                    <a:pt x="1694" y="1142"/>
                    <a:pt x="1885" y="1278"/>
                    <a:pt x="2039" y="1425"/>
                  </a:cubicBezTo>
                  <a:cubicBezTo>
                    <a:pt x="2266" y="1605"/>
                    <a:pt x="2529" y="1706"/>
                    <a:pt x="2718" y="1932"/>
                  </a:cubicBezTo>
                  <a:cubicBezTo>
                    <a:pt x="2828" y="2078"/>
                    <a:pt x="2946" y="2213"/>
                    <a:pt x="3054" y="2314"/>
                  </a:cubicBezTo>
                  <a:cubicBezTo>
                    <a:pt x="3280" y="2494"/>
                    <a:pt x="3471" y="2686"/>
                    <a:pt x="3698" y="2878"/>
                  </a:cubicBezTo>
                  <a:cubicBezTo>
                    <a:pt x="3815" y="2967"/>
                    <a:pt x="3960" y="3113"/>
                    <a:pt x="4115" y="3249"/>
                  </a:cubicBezTo>
                  <a:cubicBezTo>
                    <a:pt x="4341" y="3485"/>
                    <a:pt x="4568" y="3677"/>
                    <a:pt x="4794" y="3903"/>
                  </a:cubicBezTo>
                  <a:cubicBezTo>
                    <a:pt x="5057" y="4184"/>
                    <a:pt x="5285" y="4466"/>
                    <a:pt x="5547" y="4702"/>
                  </a:cubicBezTo>
                  <a:cubicBezTo>
                    <a:pt x="5629" y="4803"/>
                    <a:pt x="5737" y="4894"/>
                    <a:pt x="5818" y="4985"/>
                  </a:cubicBezTo>
                  <a:cubicBezTo>
                    <a:pt x="6082" y="5266"/>
                    <a:pt x="6345" y="5547"/>
                    <a:pt x="6608" y="5874"/>
                  </a:cubicBezTo>
                  <a:cubicBezTo>
                    <a:pt x="6643" y="5931"/>
                    <a:pt x="6680" y="5976"/>
                    <a:pt x="6726" y="6020"/>
                  </a:cubicBezTo>
                  <a:cubicBezTo>
                    <a:pt x="6907" y="6212"/>
                    <a:pt x="7097" y="6392"/>
                    <a:pt x="7251" y="6629"/>
                  </a:cubicBezTo>
                  <a:cubicBezTo>
                    <a:pt x="7251" y="6718"/>
                    <a:pt x="7288" y="6775"/>
                    <a:pt x="7323" y="6775"/>
                  </a:cubicBezTo>
                  <a:cubicBezTo>
                    <a:pt x="7477" y="6956"/>
                    <a:pt x="7632" y="7102"/>
                    <a:pt x="7777" y="7282"/>
                  </a:cubicBezTo>
                  <a:cubicBezTo>
                    <a:pt x="8039" y="7620"/>
                    <a:pt x="8267" y="7947"/>
                    <a:pt x="8493" y="8273"/>
                  </a:cubicBezTo>
                  <a:cubicBezTo>
                    <a:pt x="8719" y="8600"/>
                    <a:pt x="8947" y="8927"/>
                    <a:pt x="9136" y="9253"/>
                  </a:cubicBezTo>
                  <a:cubicBezTo>
                    <a:pt x="9363" y="9591"/>
                    <a:pt x="9553" y="9963"/>
                    <a:pt x="9780" y="10290"/>
                  </a:cubicBezTo>
                  <a:cubicBezTo>
                    <a:pt x="9816" y="10379"/>
                    <a:pt x="9898" y="10482"/>
                    <a:pt x="9971" y="10616"/>
                  </a:cubicBezTo>
                  <a:cubicBezTo>
                    <a:pt x="10125" y="10853"/>
                    <a:pt x="10233" y="11135"/>
                    <a:pt x="10388" y="11416"/>
                  </a:cubicBezTo>
                  <a:cubicBezTo>
                    <a:pt x="10460" y="11562"/>
                    <a:pt x="10577" y="11698"/>
                    <a:pt x="10650" y="11845"/>
                  </a:cubicBezTo>
                  <a:cubicBezTo>
                    <a:pt x="10913" y="12407"/>
                    <a:pt x="11212" y="12914"/>
                    <a:pt x="11485" y="13432"/>
                  </a:cubicBezTo>
                  <a:cubicBezTo>
                    <a:pt x="11593" y="13624"/>
                    <a:pt x="11665" y="13861"/>
                    <a:pt x="11747" y="14041"/>
                  </a:cubicBezTo>
                  <a:cubicBezTo>
                    <a:pt x="11892" y="14323"/>
                    <a:pt x="12047" y="14560"/>
                    <a:pt x="12164" y="14796"/>
                  </a:cubicBezTo>
                  <a:cubicBezTo>
                    <a:pt x="12273" y="14942"/>
                    <a:pt x="12345" y="15033"/>
                    <a:pt x="12427" y="15167"/>
                  </a:cubicBezTo>
                  <a:cubicBezTo>
                    <a:pt x="12725" y="15731"/>
                    <a:pt x="13025" y="16294"/>
                    <a:pt x="13370" y="16857"/>
                  </a:cubicBezTo>
                  <a:cubicBezTo>
                    <a:pt x="13669" y="17330"/>
                    <a:pt x="14013" y="17758"/>
                    <a:pt x="14349" y="18175"/>
                  </a:cubicBezTo>
                  <a:cubicBezTo>
                    <a:pt x="14657" y="18603"/>
                    <a:pt x="15029" y="19020"/>
                    <a:pt x="15373" y="19448"/>
                  </a:cubicBezTo>
                  <a:cubicBezTo>
                    <a:pt x="15636" y="19730"/>
                    <a:pt x="15935" y="19956"/>
                    <a:pt x="16243" y="20237"/>
                  </a:cubicBezTo>
                  <a:cubicBezTo>
                    <a:pt x="16315" y="20338"/>
                    <a:pt x="16387" y="20383"/>
                    <a:pt x="16470" y="20429"/>
                  </a:cubicBezTo>
                  <a:cubicBezTo>
                    <a:pt x="16696" y="20619"/>
                    <a:pt x="16922" y="20800"/>
                    <a:pt x="17150" y="20947"/>
                  </a:cubicBezTo>
                  <a:cubicBezTo>
                    <a:pt x="17331" y="21082"/>
                    <a:pt x="17557" y="21137"/>
                    <a:pt x="17784" y="21273"/>
                  </a:cubicBezTo>
                  <a:cubicBezTo>
                    <a:pt x="18164" y="21464"/>
                    <a:pt x="18545" y="21555"/>
                    <a:pt x="18962" y="21600"/>
                  </a:cubicBezTo>
                  <a:lnTo>
                    <a:pt x="19524" y="21600"/>
                  </a:lnTo>
                  <a:cubicBezTo>
                    <a:pt x="19787" y="21600"/>
                    <a:pt x="19978" y="21509"/>
                    <a:pt x="20204" y="21464"/>
                  </a:cubicBezTo>
                  <a:cubicBezTo>
                    <a:pt x="20431" y="21363"/>
                    <a:pt x="20621" y="21183"/>
                    <a:pt x="20812" y="20991"/>
                  </a:cubicBezTo>
                  <a:cubicBezTo>
                    <a:pt x="21146" y="20619"/>
                    <a:pt x="21409" y="20146"/>
                    <a:pt x="21492" y="19584"/>
                  </a:cubicBezTo>
                  <a:cubicBezTo>
                    <a:pt x="21492" y="19448"/>
                    <a:pt x="21492" y="19301"/>
                    <a:pt x="21527" y="19166"/>
                  </a:cubicBezTo>
                  <a:cubicBezTo>
                    <a:pt x="21600" y="18783"/>
                    <a:pt x="21564" y="18412"/>
                    <a:pt x="21455" y="18084"/>
                  </a:cubicBezTo>
                  <a:cubicBezTo>
                    <a:pt x="21374" y="18220"/>
                    <a:pt x="21337" y="18367"/>
                    <a:pt x="21374" y="18547"/>
                  </a:cubicBezTo>
                  <a:cubicBezTo>
                    <a:pt x="21374" y="18603"/>
                    <a:pt x="21409" y="18648"/>
                    <a:pt x="21409" y="18693"/>
                  </a:cubicBezTo>
                  <a:cubicBezTo>
                    <a:pt x="21374" y="18929"/>
                    <a:pt x="21337" y="19166"/>
                    <a:pt x="21301" y="19392"/>
                  </a:cubicBezTo>
                  <a:cubicBezTo>
                    <a:pt x="21264" y="19538"/>
                    <a:pt x="21229" y="19730"/>
                    <a:pt x="21183" y="19910"/>
                  </a:cubicBezTo>
                  <a:cubicBezTo>
                    <a:pt x="21038" y="20338"/>
                    <a:pt x="20775" y="20710"/>
                    <a:pt x="20431" y="20947"/>
                  </a:cubicBezTo>
                  <a:cubicBezTo>
                    <a:pt x="20277" y="21082"/>
                    <a:pt x="20167" y="21137"/>
                    <a:pt x="20014" y="21183"/>
                  </a:cubicBezTo>
                  <a:cubicBezTo>
                    <a:pt x="19941" y="21228"/>
                    <a:pt x="19869" y="21228"/>
                    <a:pt x="19787" y="21228"/>
                  </a:cubicBezTo>
                  <a:cubicBezTo>
                    <a:pt x="19524" y="21318"/>
                    <a:pt x="19261" y="21318"/>
                    <a:pt x="18998" y="21318"/>
                  </a:cubicBezTo>
                  <a:cubicBezTo>
                    <a:pt x="18654" y="21228"/>
                    <a:pt x="18355" y="21137"/>
                    <a:pt x="18011" y="20991"/>
                  </a:cubicBezTo>
                  <a:cubicBezTo>
                    <a:pt x="17865" y="20947"/>
                    <a:pt x="17747" y="20800"/>
                    <a:pt x="17602" y="20755"/>
                  </a:cubicBezTo>
                  <a:cubicBezTo>
                    <a:pt x="17295" y="20619"/>
                    <a:pt x="16995" y="20518"/>
                    <a:pt x="16733" y="20293"/>
                  </a:cubicBezTo>
                  <a:cubicBezTo>
                    <a:pt x="16279" y="19956"/>
                    <a:pt x="15862" y="19584"/>
                    <a:pt x="15481" y="19111"/>
                  </a:cubicBezTo>
                  <a:cubicBezTo>
                    <a:pt x="15219" y="18828"/>
                    <a:pt x="14992" y="18502"/>
                    <a:pt x="14729" y="18175"/>
                  </a:cubicBezTo>
                  <a:cubicBezTo>
                    <a:pt x="14693" y="18130"/>
                    <a:pt x="14657" y="18084"/>
                    <a:pt x="14612" y="18084"/>
                  </a:cubicBezTo>
                  <a:cubicBezTo>
                    <a:pt x="14575" y="17983"/>
                    <a:pt x="14502" y="17938"/>
                    <a:pt x="14430" y="17849"/>
                  </a:cubicBezTo>
                  <a:cubicBezTo>
                    <a:pt x="14203" y="17567"/>
                    <a:pt x="14013" y="17241"/>
                    <a:pt x="13787" y="16958"/>
                  </a:cubicBezTo>
                  <a:cubicBezTo>
                    <a:pt x="13669" y="16767"/>
                    <a:pt x="13560" y="16632"/>
                    <a:pt x="13478" y="16440"/>
                  </a:cubicBezTo>
                  <a:cubicBezTo>
                    <a:pt x="13405" y="16249"/>
                    <a:pt x="13333" y="16159"/>
                    <a:pt x="13252" y="16068"/>
                  </a:cubicBezTo>
                  <a:cubicBezTo>
                    <a:pt x="13215" y="16012"/>
                    <a:pt x="13179" y="16012"/>
                    <a:pt x="13143" y="15967"/>
                  </a:cubicBezTo>
                  <a:cubicBezTo>
                    <a:pt x="13025" y="15731"/>
                    <a:pt x="12880" y="15506"/>
                    <a:pt x="12762" y="15269"/>
                  </a:cubicBezTo>
                  <a:cubicBezTo>
                    <a:pt x="12427" y="14706"/>
                    <a:pt x="12119" y="14097"/>
                    <a:pt x="11819" y="13478"/>
                  </a:cubicBezTo>
                  <a:cubicBezTo>
                    <a:pt x="11593" y="13106"/>
                    <a:pt x="11402" y="12779"/>
                    <a:pt x="11212" y="12407"/>
                  </a:cubicBezTo>
                  <a:cubicBezTo>
                    <a:pt x="11103" y="12216"/>
                    <a:pt x="11031" y="12025"/>
                    <a:pt x="10913" y="11845"/>
                  </a:cubicBezTo>
                  <a:cubicBezTo>
                    <a:pt x="10877" y="11698"/>
                    <a:pt x="10805" y="11562"/>
                    <a:pt x="10722" y="11461"/>
                  </a:cubicBezTo>
                  <a:cubicBezTo>
                    <a:pt x="10533" y="11180"/>
                    <a:pt x="10351" y="10943"/>
                    <a:pt x="10270" y="10616"/>
                  </a:cubicBezTo>
                  <a:cubicBezTo>
                    <a:pt x="10197" y="10436"/>
                    <a:pt x="10079" y="10290"/>
                    <a:pt x="9971" y="10098"/>
                  </a:cubicBezTo>
                  <a:lnTo>
                    <a:pt x="9708" y="9771"/>
                  </a:lnTo>
                  <a:cubicBezTo>
                    <a:pt x="9553" y="9490"/>
                    <a:pt x="9363" y="9208"/>
                    <a:pt x="9218" y="8927"/>
                  </a:cubicBezTo>
                  <a:cubicBezTo>
                    <a:pt x="9064" y="8691"/>
                    <a:pt x="8910" y="8408"/>
                    <a:pt x="8765" y="8228"/>
                  </a:cubicBezTo>
                  <a:cubicBezTo>
                    <a:pt x="8611" y="7992"/>
                    <a:pt x="8420" y="7800"/>
                    <a:pt x="8267" y="7563"/>
                  </a:cubicBezTo>
                  <a:cubicBezTo>
                    <a:pt x="8157" y="7383"/>
                    <a:pt x="8003" y="7237"/>
                    <a:pt x="7858" y="7057"/>
                  </a:cubicBezTo>
                  <a:cubicBezTo>
                    <a:pt x="7740" y="6865"/>
                    <a:pt x="7587" y="6718"/>
                    <a:pt x="7477" y="6584"/>
                  </a:cubicBezTo>
                  <a:cubicBezTo>
                    <a:pt x="7323" y="6392"/>
                    <a:pt x="7178" y="6156"/>
                    <a:pt x="7025" y="5976"/>
                  </a:cubicBezTo>
                  <a:cubicBezTo>
                    <a:pt x="6798" y="5693"/>
                    <a:pt x="6535" y="5412"/>
                    <a:pt x="6308" y="5175"/>
                  </a:cubicBezTo>
                  <a:cubicBezTo>
                    <a:pt x="6272" y="5131"/>
                    <a:pt x="6227" y="5029"/>
                    <a:pt x="6191" y="5029"/>
                  </a:cubicBezTo>
                  <a:cubicBezTo>
                    <a:pt x="5891" y="4702"/>
                    <a:pt x="5592" y="4421"/>
                    <a:pt x="5285" y="4140"/>
                  </a:cubicBezTo>
                  <a:cubicBezTo>
                    <a:pt x="5057" y="3903"/>
                    <a:pt x="4831" y="3677"/>
                    <a:pt x="4605" y="3441"/>
                  </a:cubicBezTo>
                  <a:cubicBezTo>
                    <a:pt x="4414" y="3249"/>
                    <a:pt x="4232" y="3113"/>
                    <a:pt x="4043" y="2923"/>
                  </a:cubicBezTo>
                  <a:cubicBezTo>
                    <a:pt x="3852" y="2731"/>
                    <a:pt x="3626" y="2551"/>
                    <a:pt x="3398" y="2359"/>
                  </a:cubicBezTo>
                  <a:cubicBezTo>
                    <a:pt x="3136" y="2078"/>
                    <a:pt x="2873" y="1841"/>
                    <a:pt x="2601" y="1605"/>
                  </a:cubicBezTo>
                  <a:cubicBezTo>
                    <a:pt x="2492" y="1469"/>
                    <a:pt x="2338" y="1368"/>
                    <a:pt x="2229" y="1278"/>
                  </a:cubicBezTo>
                  <a:cubicBezTo>
                    <a:pt x="2193" y="1278"/>
                    <a:pt x="2148" y="1233"/>
                    <a:pt x="2112" y="1233"/>
                  </a:cubicBezTo>
                  <a:cubicBezTo>
                    <a:pt x="1849" y="1041"/>
                    <a:pt x="1586" y="804"/>
                    <a:pt x="1323" y="624"/>
                  </a:cubicBezTo>
                  <a:cubicBezTo>
                    <a:pt x="1060" y="433"/>
                    <a:pt x="715" y="242"/>
                    <a:pt x="416" y="106"/>
                  </a:cubicBezTo>
                  <a:cubicBezTo>
                    <a:pt x="398" y="84"/>
                    <a:pt x="360" y="84"/>
                    <a:pt x="322" y="84"/>
                  </a:cubicBezTo>
                  <a:cubicBezTo>
                    <a:pt x="282" y="84"/>
                    <a:pt x="244" y="84"/>
                    <a:pt x="226" y="62"/>
                  </a:cubicBezTo>
                  <a:cubicBezTo>
                    <a:pt x="192" y="13"/>
                    <a:pt x="155" y="0"/>
                    <a:pt x="11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5" name="Google Shape;816;p4"/>
            <p:cNvSpPr/>
            <p:nvPr/>
          </p:nvSpPr>
          <p:spPr>
            <a:xfrm flipH="1">
              <a:off x="122709" y="711274"/>
              <a:ext cx="360496" cy="2895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97"/>
                    <a:pt x="0" y="285"/>
                    <a:pt x="89" y="371"/>
                  </a:cubicBezTo>
                  <a:cubicBezTo>
                    <a:pt x="229" y="636"/>
                    <a:pt x="440" y="922"/>
                    <a:pt x="600" y="1184"/>
                  </a:cubicBezTo>
                  <a:cubicBezTo>
                    <a:pt x="970" y="1843"/>
                    <a:pt x="1182" y="2391"/>
                    <a:pt x="1481" y="2942"/>
                  </a:cubicBezTo>
                  <a:cubicBezTo>
                    <a:pt x="1623" y="3293"/>
                    <a:pt x="1763" y="3664"/>
                    <a:pt x="1992" y="3929"/>
                  </a:cubicBezTo>
                  <a:cubicBezTo>
                    <a:pt x="2363" y="4389"/>
                    <a:pt x="2505" y="4939"/>
                    <a:pt x="2734" y="5576"/>
                  </a:cubicBezTo>
                  <a:cubicBezTo>
                    <a:pt x="2734" y="5576"/>
                    <a:pt x="2803" y="5576"/>
                    <a:pt x="2874" y="5487"/>
                  </a:cubicBezTo>
                  <a:cubicBezTo>
                    <a:pt x="2945" y="5684"/>
                    <a:pt x="2945" y="5773"/>
                    <a:pt x="3016" y="5861"/>
                  </a:cubicBezTo>
                  <a:cubicBezTo>
                    <a:pt x="3016" y="5947"/>
                    <a:pt x="3016" y="5947"/>
                    <a:pt x="2945" y="6035"/>
                  </a:cubicBezTo>
                  <a:cubicBezTo>
                    <a:pt x="3085" y="6035"/>
                    <a:pt x="3174" y="6035"/>
                    <a:pt x="3314" y="5947"/>
                  </a:cubicBezTo>
                  <a:cubicBezTo>
                    <a:pt x="3245" y="6124"/>
                    <a:pt x="3245" y="6232"/>
                    <a:pt x="3174" y="6321"/>
                  </a:cubicBezTo>
                  <a:cubicBezTo>
                    <a:pt x="3456" y="6783"/>
                    <a:pt x="3685" y="7222"/>
                    <a:pt x="3967" y="7682"/>
                  </a:cubicBezTo>
                  <a:cubicBezTo>
                    <a:pt x="4057" y="7770"/>
                    <a:pt x="4126" y="7967"/>
                    <a:pt x="4197" y="8055"/>
                  </a:cubicBezTo>
                  <a:cubicBezTo>
                    <a:pt x="4408" y="8517"/>
                    <a:pt x="4637" y="8977"/>
                    <a:pt x="4937" y="9416"/>
                  </a:cubicBezTo>
                  <a:cubicBezTo>
                    <a:pt x="5150" y="9790"/>
                    <a:pt x="5379" y="10164"/>
                    <a:pt x="5590" y="10623"/>
                  </a:cubicBezTo>
                  <a:cubicBezTo>
                    <a:pt x="6260" y="11722"/>
                    <a:pt x="6913" y="12709"/>
                    <a:pt x="7653" y="13631"/>
                  </a:cubicBezTo>
                  <a:cubicBezTo>
                    <a:pt x="7793" y="13807"/>
                    <a:pt x="7935" y="14004"/>
                    <a:pt x="8022" y="14179"/>
                  </a:cubicBezTo>
                  <a:cubicBezTo>
                    <a:pt x="8464" y="14641"/>
                    <a:pt x="8817" y="15101"/>
                    <a:pt x="9186" y="15563"/>
                  </a:cubicBezTo>
                  <a:cubicBezTo>
                    <a:pt x="9628" y="16002"/>
                    <a:pt x="10069" y="16550"/>
                    <a:pt x="10509" y="17012"/>
                  </a:cubicBezTo>
                  <a:lnTo>
                    <a:pt x="10809" y="17386"/>
                  </a:lnTo>
                  <a:cubicBezTo>
                    <a:pt x="10951" y="17472"/>
                    <a:pt x="11020" y="17472"/>
                    <a:pt x="11180" y="17560"/>
                  </a:cubicBezTo>
                  <a:cubicBezTo>
                    <a:pt x="11320" y="17757"/>
                    <a:pt x="11391" y="17934"/>
                    <a:pt x="11549" y="18022"/>
                  </a:cubicBezTo>
                  <a:cubicBezTo>
                    <a:pt x="12273" y="18658"/>
                    <a:pt x="12943" y="19295"/>
                    <a:pt x="13754" y="19754"/>
                  </a:cubicBezTo>
                  <a:cubicBezTo>
                    <a:pt x="14036" y="19954"/>
                    <a:pt x="14336" y="20128"/>
                    <a:pt x="14635" y="20305"/>
                  </a:cubicBezTo>
                  <a:cubicBezTo>
                    <a:pt x="14847" y="20391"/>
                    <a:pt x="15146" y="20391"/>
                    <a:pt x="15359" y="20590"/>
                  </a:cubicBezTo>
                  <a:cubicBezTo>
                    <a:pt x="15870" y="20853"/>
                    <a:pt x="16399" y="21138"/>
                    <a:pt x="16910" y="21226"/>
                  </a:cubicBezTo>
                  <a:cubicBezTo>
                    <a:pt x="17121" y="21226"/>
                    <a:pt x="17351" y="21226"/>
                    <a:pt x="17562" y="21315"/>
                  </a:cubicBezTo>
                  <a:cubicBezTo>
                    <a:pt x="17933" y="21489"/>
                    <a:pt x="18373" y="21600"/>
                    <a:pt x="18815" y="21600"/>
                  </a:cubicBezTo>
                  <a:cubicBezTo>
                    <a:pt x="19326" y="21600"/>
                    <a:pt x="19837" y="21600"/>
                    <a:pt x="20367" y="21401"/>
                  </a:cubicBezTo>
                  <a:cubicBezTo>
                    <a:pt x="20649" y="21315"/>
                    <a:pt x="20947" y="21226"/>
                    <a:pt x="21318" y="21050"/>
                  </a:cubicBezTo>
                  <a:cubicBezTo>
                    <a:pt x="21389" y="21050"/>
                    <a:pt x="21460" y="21050"/>
                    <a:pt x="21600" y="20941"/>
                  </a:cubicBezTo>
                  <a:lnTo>
                    <a:pt x="21600" y="20853"/>
                  </a:lnTo>
                  <a:cubicBezTo>
                    <a:pt x="21389" y="20853"/>
                    <a:pt x="21247" y="20853"/>
                    <a:pt x="21089" y="20941"/>
                  </a:cubicBezTo>
                  <a:cubicBezTo>
                    <a:pt x="20498" y="21102"/>
                    <a:pt x="19894" y="21249"/>
                    <a:pt x="19250" y="21249"/>
                  </a:cubicBezTo>
                  <a:cubicBezTo>
                    <a:pt x="19106" y="21249"/>
                    <a:pt x="18962" y="21242"/>
                    <a:pt x="18815" y="21226"/>
                  </a:cubicBezTo>
                  <a:cubicBezTo>
                    <a:pt x="18304" y="21138"/>
                    <a:pt x="17862" y="21138"/>
                    <a:pt x="17351" y="20941"/>
                  </a:cubicBezTo>
                  <a:cubicBezTo>
                    <a:pt x="17121" y="20853"/>
                    <a:pt x="16910" y="20853"/>
                    <a:pt x="16681" y="20764"/>
                  </a:cubicBezTo>
                  <a:cubicBezTo>
                    <a:pt x="16468" y="20764"/>
                    <a:pt x="16310" y="20764"/>
                    <a:pt x="16099" y="20676"/>
                  </a:cubicBezTo>
                  <a:cubicBezTo>
                    <a:pt x="15588" y="20305"/>
                    <a:pt x="14988" y="20040"/>
                    <a:pt x="14476" y="19754"/>
                  </a:cubicBezTo>
                  <a:cubicBezTo>
                    <a:pt x="14107" y="19580"/>
                    <a:pt x="13823" y="19492"/>
                    <a:pt x="13525" y="19206"/>
                  </a:cubicBezTo>
                  <a:cubicBezTo>
                    <a:pt x="12785" y="18658"/>
                    <a:pt x="12061" y="18022"/>
                    <a:pt x="11320" y="17386"/>
                  </a:cubicBezTo>
                  <a:cubicBezTo>
                    <a:pt x="11249" y="17297"/>
                    <a:pt x="11109" y="17209"/>
                    <a:pt x="10951" y="17100"/>
                  </a:cubicBezTo>
                  <a:cubicBezTo>
                    <a:pt x="10509" y="16661"/>
                    <a:pt x="10069" y="16111"/>
                    <a:pt x="9628" y="15563"/>
                  </a:cubicBezTo>
                  <a:cubicBezTo>
                    <a:pt x="9257" y="15189"/>
                    <a:pt x="8975" y="14729"/>
                    <a:pt x="8604" y="14267"/>
                  </a:cubicBezTo>
                  <a:cubicBezTo>
                    <a:pt x="8535" y="14179"/>
                    <a:pt x="8375" y="14093"/>
                    <a:pt x="8306" y="13916"/>
                  </a:cubicBezTo>
                  <a:cubicBezTo>
                    <a:pt x="8164" y="13719"/>
                    <a:pt x="8022" y="13631"/>
                    <a:pt x="7864" y="13454"/>
                  </a:cubicBezTo>
                  <a:cubicBezTo>
                    <a:pt x="7724" y="13257"/>
                    <a:pt x="7653" y="12994"/>
                    <a:pt x="7495" y="12818"/>
                  </a:cubicBezTo>
                  <a:cubicBezTo>
                    <a:pt x="7353" y="12621"/>
                    <a:pt x="7142" y="12446"/>
                    <a:pt x="6984" y="12161"/>
                  </a:cubicBezTo>
                  <a:cubicBezTo>
                    <a:pt x="6541" y="11522"/>
                    <a:pt x="6172" y="10800"/>
                    <a:pt x="5730" y="10164"/>
                  </a:cubicBezTo>
                  <a:cubicBezTo>
                    <a:pt x="5008" y="9154"/>
                    <a:pt x="4408" y="7967"/>
                    <a:pt x="3827" y="6783"/>
                  </a:cubicBezTo>
                  <a:cubicBezTo>
                    <a:pt x="3615" y="6497"/>
                    <a:pt x="3456" y="6124"/>
                    <a:pt x="3314" y="5861"/>
                  </a:cubicBezTo>
                  <a:cubicBezTo>
                    <a:pt x="3085" y="5576"/>
                    <a:pt x="2945" y="5311"/>
                    <a:pt x="2803" y="4939"/>
                  </a:cubicBezTo>
                  <a:cubicBezTo>
                    <a:pt x="2734" y="4763"/>
                    <a:pt x="2645" y="4586"/>
                    <a:pt x="2574" y="4389"/>
                  </a:cubicBezTo>
                  <a:cubicBezTo>
                    <a:pt x="2063" y="3578"/>
                    <a:pt x="1552" y="2742"/>
                    <a:pt x="1182" y="1843"/>
                  </a:cubicBezTo>
                  <a:cubicBezTo>
                    <a:pt x="882" y="1096"/>
                    <a:pt x="529" y="54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6" name="Google Shape;817;p4"/>
            <p:cNvSpPr/>
            <p:nvPr/>
          </p:nvSpPr>
          <p:spPr>
            <a:xfrm flipH="1">
              <a:off x="490551" y="630334"/>
              <a:ext cx="52676" cy="68857"/>
            </a:xfrm>
            <a:custGeom>
              <a:avLst/>
              <a:gdLst/>
              <a:ahLst/>
              <a:cxnLst>
                <a:cxn ang="0">
                  <a:pos x="wd2" y="hd2"/>
                </a:cxn>
                <a:cxn ang="5400000">
                  <a:pos x="wd2" y="hd2"/>
                </a:cxn>
                <a:cxn ang="10800000">
                  <a:pos x="wd2" y="hd2"/>
                </a:cxn>
                <a:cxn ang="16200000">
                  <a:pos x="wd2" y="hd2"/>
                </a:cxn>
              </a:cxnLst>
              <a:rect l="0" t="0" r="r" b="b"/>
              <a:pathLst>
                <a:path w="21600" h="21600" extrusionOk="0">
                  <a:moveTo>
                    <a:pt x="486" y="0"/>
                  </a:moveTo>
                  <a:cubicBezTo>
                    <a:pt x="0" y="371"/>
                    <a:pt x="0" y="829"/>
                    <a:pt x="0" y="1200"/>
                  </a:cubicBezTo>
                  <a:cubicBezTo>
                    <a:pt x="1569" y="2676"/>
                    <a:pt x="3498" y="3876"/>
                    <a:pt x="5067" y="5448"/>
                  </a:cubicBezTo>
                  <a:cubicBezTo>
                    <a:pt x="7121" y="7752"/>
                    <a:pt x="9051" y="9600"/>
                    <a:pt x="11578" y="11905"/>
                  </a:cubicBezTo>
                  <a:cubicBezTo>
                    <a:pt x="13632" y="14219"/>
                    <a:pt x="15562" y="16524"/>
                    <a:pt x="17131" y="18467"/>
                  </a:cubicBezTo>
                  <a:cubicBezTo>
                    <a:pt x="18102" y="18467"/>
                    <a:pt x="19185" y="18467"/>
                    <a:pt x="19670" y="18829"/>
                  </a:cubicBezTo>
                  <a:cubicBezTo>
                    <a:pt x="19670" y="19295"/>
                    <a:pt x="19185" y="19295"/>
                    <a:pt x="19185" y="19667"/>
                  </a:cubicBezTo>
                  <a:cubicBezTo>
                    <a:pt x="19185" y="20029"/>
                    <a:pt x="19670" y="20400"/>
                    <a:pt x="20156" y="20400"/>
                  </a:cubicBezTo>
                  <a:cubicBezTo>
                    <a:pt x="20156" y="20771"/>
                    <a:pt x="20629" y="21143"/>
                    <a:pt x="21114" y="21600"/>
                  </a:cubicBezTo>
                  <a:cubicBezTo>
                    <a:pt x="21114" y="21143"/>
                    <a:pt x="21600" y="21143"/>
                    <a:pt x="21600" y="21143"/>
                  </a:cubicBezTo>
                  <a:cubicBezTo>
                    <a:pt x="21600" y="20771"/>
                    <a:pt x="21600" y="20029"/>
                    <a:pt x="21114" y="19667"/>
                  </a:cubicBezTo>
                  <a:lnTo>
                    <a:pt x="18102" y="17352"/>
                  </a:lnTo>
                  <a:cubicBezTo>
                    <a:pt x="15562" y="15048"/>
                    <a:pt x="13147" y="12743"/>
                    <a:pt x="11105" y="10067"/>
                  </a:cubicBezTo>
                  <a:cubicBezTo>
                    <a:pt x="9536" y="8124"/>
                    <a:pt x="7121" y="6190"/>
                    <a:pt x="5067" y="4248"/>
                  </a:cubicBezTo>
                  <a:cubicBezTo>
                    <a:pt x="4096" y="2676"/>
                    <a:pt x="2527" y="1571"/>
                    <a:pt x="1083" y="371"/>
                  </a:cubicBezTo>
                  <a:cubicBezTo>
                    <a:pt x="1083" y="0"/>
                    <a:pt x="486" y="0"/>
                    <a:pt x="4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7" name="Google Shape;818;p4"/>
            <p:cNvSpPr/>
            <p:nvPr/>
          </p:nvSpPr>
          <p:spPr>
            <a:xfrm flipH="1">
              <a:off x="0" y="865745"/>
              <a:ext cx="12700" cy="55135"/>
            </a:xfrm>
            <a:custGeom>
              <a:avLst/>
              <a:gdLst/>
              <a:ahLst/>
              <a:cxnLst>
                <a:cxn ang="0">
                  <a:pos x="wd2" y="hd2"/>
                </a:cxn>
                <a:cxn ang="5400000">
                  <a:pos x="wd2" y="hd2"/>
                </a:cxn>
                <a:cxn ang="10800000">
                  <a:pos x="wd2" y="hd2"/>
                </a:cxn>
                <a:cxn ang="16200000">
                  <a:pos x="wd2" y="hd2"/>
                </a:cxn>
              </a:cxnLst>
              <a:rect l="0" t="0" r="r" b="b"/>
              <a:pathLst>
                <a:path w="19674" h="21600" extrusionOk="0">
                  <a:moveTo>
                    <a:pt x="18133" y="0"/>
                  </a:moveTo>
                  <a:cubicBezTo>
                    <a:pt x="6933" y="1047"/>
                    <a:pt x="0" y="2890"/>
                    <a:pt x="3467" y="4389"/>
                  </a:cubicBezTo>
                  <a:cubicBezTo>
                    <a:pt x="10400" y="7267"/>
                    <a:pt x="6933" y="10146"/>
                    <a:pt x="6933" y="13036"/>
                  </a:cubicBezTo>
                  <a:cubicBezTo>
                    <a:pt x="6933" y="14416"/>
                    <a:pt x="6933" y="16378"/>
                    <a:pt x="3467" y="17758"/>
                  </a:cubicBezTo>
                  <a:cubicBezTo>
                    <a:pt x="3467" y="18793"/>
                    <a:pt x="0" y="20185"/>
                    <a:pt x="0" y="21219"/>
                  </a:cubicBezTo>
                  <a:cubicBezTo>
                    <a:pt x="2044" y="21481"/>
                    <a:pt x="3733" y="21600"/>
                    <a:pt x="5156" y="21600"/>
                  </a:cubicBezTo>
                  <a:cubicBezTo>
                    <a:pt x="8622" y="21600"/>
                    <a:pt x="10400" y="20922"/>
                    <a:pt x="10400" y="20185"/>
                  </a:cubicBezTo>
                  <a:cubicBezTo>
                    <a:pt x="13778" y="18341"/>
                    <a:pt x="18133" y="15915"/>
                    <a:pt x="18133" y="13952"/>
                  </a:cubicBezTo>
                  <a:cubicBezTo>
                    <a:pt x="21600" y="9694"/>
                    <a:pt x="18133" y="4853"/>
                    <a:pt x="18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8" name="Google Shape;819;p4"/>
            <p:cNvSpPr/>
            <p:nvPr/>
          </p:nvSpPr>
          <p:spPr>
            <a:xfrm flipH="1">
              <a:off x="787199" y="339526"/>
              <a:ext cx="37951" cy="12701"/>
            </a:xfrm>
            <a:custGeom>
              <a:avLst/>
              <a:gdLst/>
              <a:ahLst/>
              <a:cxnLst>
                <a:cxn ang="0">
                  <a:pos x="wd2" y="hd2"/>
                </a:cxn>
                <a:cxn ang="5400000">
                  <a:pos x="wd2" y="hd2"/>
                </a:cxn>
                <a:cxn ang="10800000">
                  <a:pos x="wd2" y="hd2"/>
                </a:cxn>
                <a:cxn ang="16200000">
                  <a:pos x="wd2" y="hd2"/>
                </a:cxn>
              </a:cxnLst>
              <a:rect l="0" t="0" r="r" b="b"/>
              <a:pathLst>
                <a:path w="21600" h="21600" extrusionOk="0">
                  <a:moveTo>
                    <a:pt x="12925" y="0"/>
                  </a:moveTo>
                  <a:cubicBezTo>
                    <a:pt x="11664" y="0"/>
                    <a:pt x="10385" y="1309"/>
                    <a:pt x="9037" y="4873"/>
                  </a:cubicBezTo>
                  <a:cubicBezTo>
                    <a:pt x="7033" y="4873"/>
                    <a:pt x="5530" y="2109"/>
                    <a:pt x="4182" y="2109"/>
                  </a:cubicBezTo>
                  <a:cubicBezTo>
                    <a:pt x="4182" y="4873"/>
                    <a:pt x="4182" y="4873"/>
                    <a:pt x="4856" y="4873"/>
                  </a:cubicBezTo>
                  <a:cubicBezTo>
                    <a:pt x="2851" y="11273"/>
                    <a:pt x="1331" y="14036"/>
                    <a:pt x="0" y="16873"/>
                  </a:cubicBezTo>
                  <a:lnTo>
                    <a:pt x="0" y="19709"/>
                  </a:lnTo>
                  <a:cubicBezTo>
                    <a:pt x="622" y="19418"/>
                    <a:pt x="1244" y="19273"/>
                    <a:pt x="1884" y="19273"/>
                  </a:cubicBezTo>
                  <a:cubicBezTo>
                    <a:pt x="4579" y="19273"/>
                    <a:pt x="7275" y="21600"/>
                    <a:pt x="9884" y="21600"/>
                  </a:cubicBezTo>
                  <a:cubicBezTo>
                    <a:pt x="12044" y="21600"/>
                    <a:pt x="14135" y="20000"/>
                    <a:pt x="16070" y="14036"/>
                  </a:cubicBezTo>
                  <a:cubicBezTo>
                    <a:pt x="16744" y="16873"/>
                    <a:pt x="17418" y="16873"/>
                    <a:pt x="17418" y="16873"/>
                  </a:cubicBezTo>
                  <a:cubicBezTo>
                    <a:pt x="18766" y="14036"/>
                    <a:pt x="19596" y="11273"/>
                    <a:pt x="21600" y="7709"/>
                  </a:cubicBezTo>
                  <a:cubicBezTo>
                    <a:pt x="18300" y="5818"/>
                    <a:pt x="15621" y="0"/>
                    <a:pt x="1292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09" name="Google Shape;820;p4"/>
            <p:cNvSpPr/>
            <p:nvPr/>
          </p:nvSpPr>
          <p:spPr>
            <a:xfrm flipH="1">
              <a:off x="35606" y="959041"/>
              <a:ext cx="35614" cy="441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64" y="1159"/>
                    <a:pt x="17862" y="2451"/>
                    <a:pt x="17144" y="4174"/>
                  </a:cubicBezTo>
                  <a:cubicBezTo>
                    <a:pt x="16426" y="6046"/>
                    <a:pt x="15008" y="7784"/>
                    <a:pt x="12687" y="9656"/>
                  </a:cubicBezTo>
                  <a:cubicBezTo>
                    <a:pt x="11969" y="10221"/>
                    <a:pt x="11251" y="11379"/>
                    <a:pt x="10533" y="11959"/>
                  </a:cubicBezTo>
                  <a:cubicBezTo>
                    <a:pt x="6795" y="15554"/>
                    <a:pt x="1620" y="16846"/>
                    <a:pt x="0" y="21600"/>
                  </a:cubicBezTo>
                  <a:cubicBezTo>
                    <a:pt x="4475" y="19149"/>
                    <a:pt x="8931" y="18005"/>
                    <a:pt x="9833" y="14395"/>
                  </a:cubicBezTo>
                  <a:cubicBezTo>
                    <a:pt x="11969" y="12523"/>
                    <a:pt x="15008" y="11959"/>
                    <a:pt x="15008" y="8928"/>
                  </a:cubicBezTo>
                  <a:cubicBezTo>
                    <a:pt x="19464" y="7205"/>
                    <a:pt x="20182" y="35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0" name="Google Shape;821;p4"/>
            <p:cNvSpPr/>
            <p:nvPr/>
          </p:nvSpPr>
          <p:spPr>
            <a:xfrm flipH="1">
              <a:off x="708627" y="385207"/>
              <a:ext cx="44144" cy="2708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865"/>
                    <a:pt x="2303" y="3996"/>
                    <a:pt x="3610" y="4916"/>
                  </a:cubicBezTo>
                  <a:cubicBezTo>
                    <a:pt x="6626" y="6804"/>
                    <a:pt x="8928" y="8669"/>
                    <a:pt x="11379" y="11720"/>
                  </a:cubicBezTo>
                  <a:cubicBezTo>
                    <a:pt x="13831" y="14553"/>
                    <a:pt x="16713" y="15716"/>
                    <a:pt x="18005" y="19469"/>
                  </a:cubicBezTo>
                  <a:cubicBezTo>
                    <a:pt x="18287" y="19953"/>
                    <a:pt x="18584" y="19953"/>
                    <a:pt x="18867" y="19953"/>
                  </a:cubicBezTo>
                  <a:cubicBezTo>
                    <a:pt x="19164" y="19953"/>
                    <a:pt x="19446" y="19953"/>
                    <a:pt x="19728" y="20413"/>
                  </a:cubicBezTo>
                  <a:cubicBezTo>
                    <a:pt x="20189" y="20413"/>
                    <a:pt x="20724" y="20413"/>
                    <a:pt x="21214" y="20995"/>
                  </a:cubicBezTo>
                  <a:cubicBezTo>
                    <a:pt x="20085" y="19275"/>
                    <a:pt x="19104" y="18355"/>
                    <a:pt x="18584" y="16660"/>
                  </a:cubicBezTo>
                  <a:cubicBezTo>
                    <a:pt x="18005" y="14553"/>
                    <a:pt x="17426" y="15716"/>
                    <a:pt x="16713" y="14553"/>
                  </a:cubicBezTo>
                  <a:cubicBezTo>
                    <a:pt x="13103" y="8669"/>
                    <a:pt x="8928" y="5860"/>
                    <a:pt x="4754" y="1865"/>
                  </a:cubicBezTo>
                  <a:cubicBezTo>
                    <a:pt x="3610" y="944"/>
                    <a:pt x="1738" y="944"/>
                    <a:pt x="0" y="0"/>
                  </a:cubicBezTo>
                  <a:close/>
                  <a:moveTo>
                    <a:pt x="21214" y="20995"/>
                  </a:moveTo>
                  <a:cubicBezTo>
                    <a:pt x="21347" y="21188"/>
                    <a:pt x="21481" y="21382"/>
                    <a:pt x="21600" y="21600"/>
                  </a:cubicBezTo>
                  <a:cubicBezTo>
                    <a:pt x="21481" y="21334"/>
                    <a:pt x="21347" y="21140"/>
                    <a:pt x="21214" y="20995"/>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1" name="Google Shape;822;p4"/>
            <p:cNvSpPr/>
            <p:nvPr/>
          </p:nvSpPr>
          <p:spPr>
            <a:xfrm flipH="1">
              <a:off x="789536" y="390470"/>
              <a:ext cx="39439" cy="12701"/>
            </a:xfrm>
            <a:custGeom>
              <a:avLst/>
              <a:gdLst/>
              <a:ahLst/>
              <a:cxnLst>
                <a:cxn ang="0">
                  <a:pos x="wd2" y="hd2"/>
                </a:cxn>
                <a:cxn ang="5400000">
                  <a:pos x="wd2" y="hd2"/>
                </a:cxn>
                <a:cxn ang="10800000">
                  <a:pos x="wd2" y="hd2"/>
                </a:cxn>
                <a:cxn ang="16200000">
                  <a:pos x="wd2" y="hd2"/>
                </a:cxn>
              </a:cxnLst>
              <a:rect l="0" t="0" r="r" b="b"/>
              <a:pathLst>
                <a:path w="21600" h="21600" extrusionOk="0">
                  <a:moveTo>
                    <a:pt x="19505" y="0"/>
                  </a:moveTo>
                  <a:cubicBezTo>
                    <a:pt x="13535" y="4150"/>
                    <a:pt x="8065" y="8193"/>
                    <a:pt x="2744" y="8193"/>
                  </a:cubicBezTo>
                  <a:cubicBezTo>
                    <a:pt x="1447" y="13407"/>
                    <a:pt x="0" y="13407"/>
                    <a:pt x="0" y="21600"/>
                  </a:cubicBezTo>
                  <a:cubicBezTo>
                    <a:pt x="7416" y="21600"/>
                    <a:pt x="14184" y="17557"/>
                    <a:pt x="21600" y="17557"/>
                  </a:cubicBezTo>
                  <a:cubicBezTo>
                    <a:pt x="20952" y="13407"/>
                    <a:pt x="20153" y="4150"/>
                    <a:pt x="1950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2" name="Google Shape;823;p4"/>
            <p:cNvSpPr/>
            <p:nvPr/>
          </p:nvSpPr>
          <p:spPr>
            <a:xfrm flipH="1">
              <a:off x="83696" y="965235"/>
              <a:ext cx="37527" cy="26778"/>
            </a:xfrm>
            <a:custGeom>
              <a:avLst/>
              <a:gdLst/>
              <a:ahLst/>
              <a:cxnLst>
                <a:cxn ang="0">
                  <a:pos x="wd2" y="hd2"/>
                </a:cxn>
                <a:cxn ang="5400000">
                  <a:pos x="wd2" y="hd2"/>
                </a:cxn>
                <a:cxn ang="10800000">
                  <a:pos x="wd2" y="hd2"/>
                </a:cxn>
                <a:cxn ang="16200000">
                  <a:pos x="wd2" y="hd2"/>
                </a:cxn>
              </a:cxnLst>
              <a:rect l="0" t="0" r="r" b="b"/>
              <a:pathLst>
                <a:path w="21358" h="21600" extrusionOk="0">
                  <a:moveTo>
                    <a:pt x="20097" y="0"/>
                  </a:moveTo>
                  <a:cubicBezTo>
                    <a:pt x="18075" y="4971"/>
                    <a:pt x="13893" y="7837"/>
                    <a:pt x="11042" y="11853"/>
                  </a:cubicBezTo>
                  <a:cubicBezTo>
                    <a:pt x="7534" y="15649"/>
                    <a:pt x="3335" y="16849"/>
                    <a:pt x="0" y="19690"/>
                  </a:cubicBezTo>
                  <a:cubicBezTo>
                    <a:pt x="0" y="20645"/>
                    <a:pt x="657" y="20645"/>
                    <a:pt x="657" y="21600"/>
                  </a:cubicBezTo>
                  <a:cubicBezTo>
                    <a:pt x="2678" y="20645"/>
                    <a:pt x="4856" y="19690"/>
                    <a:pt x="6186" y="18735"/>
                  </a:cubicBezTo>
                  <a:cubicBezTo>
                    <a:pt x="10385" y="14718"/>
                    <a:pt x="14567" y="10922"/>
                    <a:pt x="18075" y="6882"/>
                  </a:cubicBezTo>
                  <a:cubicBezTo>
                    <a:pt x="19423" y="5927"/>
                    <a:pt x="20097" y="4971"/>
                    <a:pt x="20926" y="2841"/>
                  </a:cubicBezTo>
                  <a:cubicBezTo>
                    <a:pt x="21600" y="1886"/>
                    <a:pt x="21600" y="931"/>
                    <a:pt x="20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3" name="Google Shape;824;p4"/>
            <p:cNvSpPr/>
            <p:nvPr/>
          </p:nvSpPr>
          <p:spPr>
            <a:xfrm flipH="1">
              <a:off x="5081" y="923429"/>
              <a:ext cx="12701" cy="30604"/>
            </a:xfrm>
            <a:custGeom>
              <a:avLst/>
              <a:gdLst/>
              <a:ahLst/>
              <a:cxnLst>
                <a:cxn ang="0">
                  <a:pos x="wd2" y="hd2"/>
                </a:cxn>
                <a:cxn ang="5400000">
                  <a:pos x="wd2" y="hd2"/>
                </a:cxn>
                <a:cxn ang="10800000">
                  <a:pos x="wd2" y="hd2"/>
                </a:cxn>
                <a:cxn ang="16200000">
                  <a:pos x="wd2" y="hd2"/>
                </a:cxn>
              </a:cxnLst>
              <a:rect l="0" t="0" r="r" b="b"/>
              <a:pathLst>
                <a:path w="18184" h="21600" extrusionOk="0">
                  <a:moveTo>
                    <a:pt x="15552" y="0"/>
                  </a:moveTo>
                  <a:cubicBezTo>
                    <a:pt x="10287" y="3536"/>
                    <a:pt x="4414" y="6857"/>
                    <a:pt x="4414" y="10393"/>
                  </a:cubicBezTo>
                  <a:cubicBezTo>
                    <a:pt x="4414" y="13929"/>
                    <a:pt x="-3416" y="16414"/>
                    <a:pt x="1782" y="21600"/>
                  </a:cubicBezTo>
                  <a:cubicBezTo>
                    <a:pt x="7047" y="17250"/>
                    <a:pt x="12919" y="14764"/>
                    <a:pt x="15552" y="12064"/>
                  </a:cubicBezTo>
                  <a:cubicBezTo>
                    <a:pt x="18184" y="10393"/>
                    <a:pt x="15552" y="6857"/>
                    <a:pt x="15552" y="5207"/>
                  </a:cubicBezTo>
                  <a:cubicBezTo>
                    <a:pt x="18184" y="4371"/>
                    <a:pt x="18184" y="3536"/>
                    <a:pt x="18184" y="2700"/>
                  </a:cubicBezTo>
                  <a:cubicBezTo>
                    <a:pt x="18184" y="1671"/>
                    <a:pt x="15552" y="836"/>
                    <a:pt x="1555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4" name="Google Shape;825;p4"/>
            <p:cNvSpPr/>
            <p:nvPr/>
          </p:nvSpPr>
          <p:spPr>
            <a:xfrm flipH="1">
              <a:off x="1719853" y="554403"/>
              <a:ext cx="17088" cy="30604"/>
            </a:xfrm>
            <a:custGeom>
              <a:avLst/>
              <a:gdLst/>
              <a:ahLst/>
              <a:cxnLst>
                <a:cxn ang="0">
                  <a:pos x="wd2" y="hd2"/>
                </a:cxn>
                <a:cxn ang="5400000">
                  <a:pos x="wd2" y="hd2"/>
                </a:cxn>
                <a:cxn ang="10800000">
                  <a:pos x="wd2" y="hd2"/>
                </a:cxn>
                <a:cxn ang="16200000">
                  <a:pos x="wd2" y="hd2"/>
                </a:cxn>
              </a:cxnLst>
              <a:rect l="0" t="0" r="r" b="b"/>
              <a:pathLst>
                <a:path w="20227" h="21600" extrusionOk="0">
                  <a:moveTo>
                    <a:pt x="814" y="0"/>
                  </a:moveTo>
                  <a:cubicBezTo>
                    <a:pt x="-552" y="3536"/>
                    <a:pt x="-552" y="6021"/>
                    <a:pt x="3617" y="8721"/>
                  </a:cubicBezTo>
                  <a:cubicBezTo>
                    <a:pt x="5342" y="9557"/>
                    <a:pt x="6744" y="10393"/>
                    <a:pt x="6744" y="11229"/>
                  </a:cubicBezTo>
                  <a:cubicBezTo>
                    <a:pt x="10913" y="14743"/>
                    <a:pt x="15441" y="18086"/>
                    <a:pt x="18245" y="21600"/>
                  </a:cubicBezTo>
                  <a:cubicBezTo>
                    <a:pt x="19646" y="21600"/>
                    <a:pt x="21048" y="20786"/>
                    <a:pt x="19646" y="20786"/>
                  </a:cubicBezTo>
                  <a:cubicBezTo>
                    <a:pt x="15441" y="12879"/>
                    <a:pt x="5342" y="7693"/>
                    <a:pt x="8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5" name="Google Shape;826;p4"/>
            <p:cNvSpPr/>
            <p:nvPr/>
          </p:nvSpPr>
          <p:spPr>
            <a:xfrm flipH="1">
              <a:off x="1595291" y="673293"/>
              <a:ext cx="19401" cy="258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5"/>
                  </a:lnTo>
                  <a:cubicBezTo>
                    <a:pt x="2603" y="5166"/>
                    <a:pt x="5239" y="8103"/>
                    <a:pt x="9499" y="11294"/>
                  </a:cubicBezTo>
                  <a:cubicBezTo>
                    <a:pt x="13420" y="15472"/>
                    <a:pt x="14738" y="19397"/>
                    <a:pt x="21600" y="21600"/>
                  </a:cubicBezTo>
                  <a:cubicBezTo>
                    <a:pt x="20282" y="19397"/>
                    <a:pt x="20282" y="18409"/>
                    <a:pt x="18997" y="17422"/>
                  </a:cubicBezTo>
                  <a:cubicBezTo>
                    <a:pt x="14738" y="13269"/>
                    <a:pt x="10783" y="9344"/>
                    <a:pt x="6524" y="5166"/>
                  </a:cubicBezTo>
                  <a:cubicBezTo>
                    <a:pt x="3921" y="3191"/>
                    <a:pt x="39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6" name="Google Shape;827;p4"/>
            <p:cNvSpPr/>
            <p:nvPr/>
          </p:nvSpPr>
          <p:spPr>
            <a:xfrm flipH="1">
              <a:off x="1762403" y="356942"/>
              <a:ext cx="12701" cy="197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075"/>
                    <a:pt x="6979" y="13525"/>
                    <a:pt x="12214" y="21600"/>
                  </a:cubicBezTo>
                  <a:cubicBezTo>
                    <a:pt x="16907" y="20304"/>
                    <a:pt x="16907" y="18676"/>
                    <a:pt x="21600" y="18676"/>
                  </a:cubicBezTo>
                  <a:cubicBezTo>
                    <a:pt x="12214" y="13525"/>
                    <a:pt x="12214" y="548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7" name="Google Shape;828;p4"/>
            <p:cNvSpPr/>
            <p:nvPr/>
          </p:nvSpPr>
          <p:spPr>
            <a:xfrm flipH="1">
              <a:off x="1798111" y="440219"/>
              <a:ext cx="12701" cy="18551"/>
            </a:xfrm>
            <a:custGeom>
              <a:avLst/>
              <a:gdLst/>
              <a:ahLst/>
              <a:cxnLst>
                <a:cxn ang="0">
                  <a:pos x="wd2" y="hd2"/>
                </a:cxn>
                <a:cxn ang="5400000">
                  <a:pos x="wd2" y="hd2"/>
                </a:cxn>
                <a:cxn ang="10800000">
                  <a:pos x="wd2" y="hd2"/>
                </a:cxn>
                <a:cxn ang="16200000">
                  <a:pos x="wd2" y="hd2"/>
                </a:cxn>
              </a:cxnLst>
              <a:rect l="0" t="0" r="r" b="b"/>
              <a:pathLst>
                <a:path w="20342" h="21600" extrusionOk="0">
                  <a:moveTo>
                    <a:pt x="812" y="0"/>
                  </a:moveTo>
                  <a:cubicBezTo>
                    <a:pt x="-1258" y="5833"/>
                    <a:pt x="812" y="5833"/>
                    <a:pt x="4951" y="10287"/>
                  </a:cubicBezTo>
                  <a:cubicBezTo>
                    <a:pt x="9569" y="13045"/>
                    <a:pt x="9569" y="17146"/>
                    <a:pt x="9569" y="21600"/>
                  </a:cubicBezTo>
                  <a:cubicBezTo>
                    <a:pt x="13655" y="20221"/>
                    <a:pt x="15725" y="18878"/>
                    <a:pt x="20342" y="17146"/>
                  </a:cubicBezTo>
                  <a:cubicBezTo>
                    <a:pt x="13655" y="11666"/>
                    <a:pt x="7499" y="7212"/>
                    <a:pt x="8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8" name="Google Shape;829;p4"/>
            <p:cNvSpPr/>
            <p:nvPr/>
          </p:nvSpPr>
          <p:spPr>
            <a:xfrm flipH="1">
              <a:off x="549419" y="610903"/>
              <a:ext cx="13238" cy="132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747" y="7661"/>
                    <a:pt x="11989" y="13889"/>
                    <a:pt x="17785" y="21600"/>
                  </a:cubicBezTo>
                  <a:cubicBezTo>
                    <a:pt x="19668" y="19672"/>
                    <a:pt x="19668" y="17745"/>
                    <a:pt x="21600" y="17745"/>
                  </a:cubicBezTo>
                  <a:cubicBezTo>
                    <a:pt x="15853" y="12011"/>
                    <a:pt x="7679" y="5783"/>
                    <a:pt x="19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19" name="Google Shape;830;p4"/>
            <p:cNvSpPr/>
            <p:nvPr/>
          </p:nvSpPr>
          <p:spPr>
            <a:xfrm flipH="1">
              <a:off x="68547" y="946685"/>
              <a:ext cx="13542" cy="158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98" y="3593"/>
                    <a:pt x="13609" y="8425"/>
                    <a:pt x="11720" y="11605"/>
                  </a:cubicBezTo>
                  <a:cubicBezTo>
                    <a:pt x="7991" y="15198"/>
                    <a:pt x="3729" y="18420"/>
                    <a:pt x="0" y="21600"/>
                  </a:cubicBezTo>
                  <a:cubicBezTo>
                    <a:pt x="13609" y="18420"/>
                    <a:pt x="17338" y="99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0" name="Google Shape;831;p4"/>
            <p:cNvSpPr/>
            <p:nvPr/>
          </p:nvSpPr>
          <p:spPr>
            <a:xfrm flipH="1">
              <a:off x="1753280" y="507922"/>
              <a:ext cx="12701" cy="14696"/>
            </a:xfrm>
            <a:custGeom>
              <a:avLst/>
              <a:gdLst/>
              <a:ahLst/>
              <a:cxnLst>
                <a:cxn ang="0">
                  <a:pos x="wd2" y="hd2"/>
                </a:cxn>
                <a:cxn ang="5400000">
                  <a:pos x="wd2" y="hd2"/>
                </a:cxn>
                <a:cxn ang="10800000">
                  <a:pos x="wd2" y="hd2"/>
                </a:cxn>
                <a:cxn ang="16200000">
                  <a:pos x="wd2" y="hd2"/>
                </a:cxn>
              </a:cxnLst>
              <a:rect l="0" t="0" r="r" b="b"/>
              <a:pathLst>
                <a:path w="21600" h="21600" extrusionOk="0">
                  <a:moveTo>
                    <a:pt x="7765" y="0"/>
                  </a:moveTo>
                  <a:cubicBezTo>
                    <a:pt x="4284" y="1740"/>
                    <a:pt x="4284" y="1740"/>
                    <a:pt x="0" y="1740"/>
                  </a:cubicBezTo>
                  <a:cubicBezTo>
                    <a:pt x="4284" y="5177"/>
                    <a:pt x="7765" y="10800"/>
                    <a:pt x="11246" y="15977"/>
                  </a:cubicBezTo>
                  <a:cubicBezTo>
                    <a:pt x="11246" y="17717"/>
                    <a:pt x="18119" y="19458"/>
                    <a:pt x="21600" y="21600"/>
                  </a:cubicBezTo>
                  <a:cubicBezTo>
                    <a:pt x="21600" y="12540"/>
                    <a:pt x="14638" y="6917"/>
                    <a:pt x="77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1" name="Google Shape;832;p4"/>
            <p:cNvSpPr/>
            <p:nvPr/>
          </p:nvSpPr>
          <p:spPr>
            <a:xfrm flipH="1">
              <a:off x="1614206" y="658599"/>
              <a:ext cx="12701" cy="14695"/>
            </a:xfrm>
            <a:custGeom>
              <a:avLst/>
              <a:gdLst/>
              <a:ahLst/>
              <a:cxnLst>
                <a:cxn ang="0">
                  <a:pos x="wd2" y="hd2"/>
                </a:cxn>
                <a:cxn ang="5400000">
                  <a:pos x="wd2" y="hd2"/>
                </a:cxn>
                <a:cxn ang="10800000">
                  <a:pos x="wd2" y="hd2"/>
                </a:cxn>
                <a:cxn ang="16200000">
                  <a:pos x="wd2" y="hd2"/>
                </a:cxn>
              </a:cxnLst>
              <a:rect l="0" t="0" r="r" b="b"/>
              <a:pathLst>
                <a:path w="20453" h="21600" extrusionOk="0">
                  <a:moveTo>
                    <a:pt x="918" y="0"/>
                  </a:moveTo>
                  <a:cubicBezTo>
                    <a:pt x="918" y="3436"/>
                    <a:pt x="-1147" y="5623"/>
                    <a:pt x="918" y="5623"/>
                  </a:cubicBezTo>
                  <a:cubicBezTo>
                    <a:pt x="5047" y="10800"/>
                    <a:pt x="11718" y="16423"/>
                    <a:pt x="15794" y="21600"/>
                  </a:cubicBezTo>
                  <a:lnTo>
                    <a:pt x="20453" y="21600"/>
                  </a:lnTo>
                  <a:cubicBezTo>
                    <a:pt x="15794" y="12540"/>
                    <a:pt x="7588" y="9060"/>
                    <a:pt x="9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2" name="Google Shape;833;p4"/>
            <p:cNvSpPr/>
            <p:nvPr/>
          </p:nvSpPr>
          <p:spPr>
            <a:xfrm flipH="1">
              <a:off x="642240" y="52657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9353"/>
                    <a:pt x="12843" y="18037"/>
                    <a:pt x="21600" y="21600"/>
                  </a:cubicBezTo>
                  <a:cubicBezTo>
                    <a:pt x="12843" y="3637"/>
                    <a:pt x="8757"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3" name="Google Shape;834;p4"/>
            <p:cNvSpPr/>
            <p:nvPr/>
          </p:nvSpPr>
          <p:spPr>
            <a:xfrm flipH="1">
              <a:off x="706087" y="477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5996"/>
                    <a:pt x="15444" y="15681"/>
                    <a:pt x="21600" y="21600"/>
                  </a:cubicBezTo>
                  <a:cubicBezTo>
                    <a:pt x="19530" y="5996"/>
                    <a:pt x="8757" y="299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4" name="Google Shape;835;p4"/>
            <p:cNvSpPr/>
            <p:nvPr/>
          </p:nvSpPr>
          <p:spPr>
            <a:xfrm flipH="1">
              <a:off x="1777127" y="458769"/>
              <a:ext cx="12701" cy="14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6" y="7348"/>
                    <a:pt x="12683" y="14252"/>
                    <a:pt x="15681" y="21600"/>
                  </a:cubicBezTo>
                  <a:cubicBezTo>
                    <a:pt x="18602" y="21600"/>
                    <a:pt x="18602" y="19863"/>
                    <a:pt x="21600" y="19863"/>
                  </a:cubicBezTo>
                  <a:cubicBezTo>
                    <a:pt x="12683" y="14252"/>
                    <a:pt x="12683" y="5166"/>
                    <a:pt x="29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5" name="Google Shape;836;p4"/>
            <p:cNvSpPr/>
            <p:nvPr/>
          </p:nvSpPr>
          <p:spPr>
            <a:xfrm flipH="1">
              <a:off x="1748877" y="3548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967"/>
                    <a:pt x="0" y="19253"/>
                    <a:pt x="21600" y="21600"/>
                  </a:cubicBezTo>
                  <a:cubicBezTo>
                    <a:pt x="13341" y="14621"/>
                    <a:pt x="8259"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6" name="Google Shape;837;p4"/>
            <p:cNvSpPr/>
            <p:nvPr/>
          </p:nvSpPr>
          <p:spPr>
            <a:xfrm flipH="1">
              <a:off x="794546" y="366880"/>
              <a:ext cx="1354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10" y="0"/>
                    <a:pt x="3971" y="1756"/>
                    <a:pt x="0" y="8605"/>
                  </a:cubicBezTo>
                  <a:cubicBezTo>
                    <a:pt x="4649" y="12468"/>
                    <a:pt x="8475" y="21600"/>
                    <a:pt x="12398" y="21600"/>
                  </a:cubicBezTo>
                  <a:cubicBezTo>
                    <a:pt x="15304" y="21600"/>
                    <a:pt x="18258" y="16859"/>
                    <a:pt x="21600" y="1756"/>
                  </a:cubicBezTo>
                  <a:cubicBezTo>
                    <a:pt x="17629" y="1756"/>
                    <a:pt x="1419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7" name="Google Shape;838;p4"/>
            <p:cNvSpPr/>
            <p:nvPr/>
          </p:nvSpPr>
          <p:spPr>
            <a:xfrm flipH="1">
              <a:off x="617972" y="543788"/>
              <a:ext cx="14726"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12" y="11672"/>
                    <a:pt x="10778" y="19253"/>
                    <a:pt x="21600" y="21600"/>
                  </a:cubicBezTo>
                  <a:cubicBezTo>
                    <a:pt x="14252" y="14621"/>
                    <a:pt x="9085"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8" name="Google Shape;839;p4"/>
            <p:cNvSpPr/>
            <p:nvPr/>
          </p:nvSpPr>
          <p:spPr>
            <a:xfrm flipH="1">
              <a:off x="684187" y="492297"/>
              <a:ext cx="13542"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1889" y="2998"/>
                    <a:pt x="0" y="2998"/>
                  </a:cubicBezTo>
                  <a:cubicBezTo>
                    <a:pt x="7991" y="8917"/>
                    <a:pt x="13609" y="15604"/>
                    <a:pt x="19711" y="21600"/>
                  </a:cubicBezTo>
                  <a:lnTo>
                    <a:pt x="21600" y="21600"/>
                  </a:lnTo>
                  <a:cubicBezTo>
                    <a:pt x="15982" y="11915"/>
                    <a:pt x="9880" y="5919"/>
                    <a:pt x="421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29" name="Google Shape;840;p4"/>
            <p:cNvSpPr/>
            <p:nvPr/>
          </p:nvSpPr>
          <p:spPr>
            <a:xfrm flipH="1">
              <a:off x="776673" y="521159"/>
              <a:ext cx="19058" cy="71226"/>
            </a:xfrm>
            <a:custGeom>
              <a:avLst/>
              <a:gdLst/>
              <a:ahLst/>
              <a:cxnLst>
                <a:cxn ang="0">
                  <a:pos x="wd2" y="hd2"/>
                </a:cxn>
                <a:cxn ang="5400000">
                  <a:pos x="wd2" y="hd2"/>
                </a:cxn>
                <a:cxn ang="10800000">
                  <a:pos x="wd2" y="hd2"/>
                </a:cxn>
                <a:cxn ang="16200000">
                  <a:pos x="wd2" y="hd2"/>
                </a:cxn>
              </a:cxnLst>
              <a:rect l="0" t="0" r="r" b="b"/>
              <a:pathLst>
                <a:path w="19707" h="21600" extrusionOk="0">
                  <a:moveTo>
                    <a:pt x="0" y="0"/>
                  </a:moveTo>
                  <a:cubicBezTo>
                    <a:pt x="0" y="1160"/>
                    <a:pt x="1224" y="1878"/>
                    <a:pt x="1224" y="2679"/>
                  </a:cubicBezTo>
                  <a:cubicBezTo>
                    <a:pt x="1224" y="4907"/>
                    <a:pt x="3673" y="6694"/>
                    <a:pt x="6405" y="8563"/>
                  </a:cubicBezTo>
                  <a:cubicBezTo>
                    <a:pt x="8822" y="9732"/>
                    <a:pt x="8822" y="11159"/>
                    <a:pt x="10047" y="12319"/>
                  </a:cubicBezTo>
                  <a:cubicBezTo>
                    <a:pt x="12778" y="14547"/>
                    <a:pt x="15227" y="17135"/>
                    <a:pt x="15227" y="19363"/>
                  </a:cubicBezTo>
                  <a:cubicBezTo>
                    <a:pt x="16451" y="20081"/>
                    <a:pt x="16451" y="20882"/>
                    <a:pt x="17644" y="21600"/>
                  </a:cubicBezTo>
                  <a:cubicBezTo>
                    <a:pt x="18869" y="20523"/>
                    <a:pt x="21600" y="19363"/>
                    <a:pt x="17644" y="18295"/>
                  </a:cubicBezTo>
                  <a:lnTo>
                    <a:pt x="17644" y="17135"/>
                  </a:lnTo>
                  <a:cubicBezTo>
                    <a:pt x="17644" y="16416"/>
                    <a:pt x="17644" y="15256"/>
                    <a:pt x="16451" y="14547"/>
                  </a:cubicBezTo>
                  <a:cubicBezTo>
                    <a:pt x="14002" y="12319"/>
                    <a:pt x="12778" y="10082"/>
                    <a:pt x="8822" y="7854"/>
                  </a:cubicBezTo>
                  <a:cubicBezTo>
                    <a:pt x="7629" y="6335"/>
                    <a:pt x="5180" y="5266"/>
                    <a:pt x="5180" y="3388"/>
                  </a:cubicBezTo>
                  <a:cubicBezTo>
                    <a:pt x="3673" y="2228"/>
                    <a:pt x="5180" y="116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0" name="Google Shape;841;p4"/>
            <p:cNvSpPr/>
            <p:nvPr/>
          </p:nvSpPr>
          <p:spPr>
            <a:xfrm flipH="1">
              <a:off x="768037" y="598547"/>
              <a:ext cx="12701" cy="46512"/>
            </a:xfrm>
            <a:custGeom>
              <a:avLst/>
              <a:gdLst/>
              <a:ahLst/>
              <a:cxnLst>
                <a:cxn ang="0">
                  <a:pos x="wd2" y="hd2"/>
                </a:cxn>
                <a:cxn ang="5400000">
                  <a:pos x="wd2" y="hd2"/>
                </a:cxn>
                <a:cxn ang="10800000">
                  <a:pos x="wd2" y="hd2"/>
                </a:cxn>
                <a:cxn ang="16200000">
                  <a:pos x="wd2" y="hd2"/>
                </a:cxn>
              </a:cxnLst>
              <a:rect l="0" t="0" r="r" b="b"/>
              <a:pathLst>
                <a:path w="15681" h="21600" extrusionOk="0">
                  <a:moveTo>
                    <a:pt x="0" y="0"/>
                  </a:moveTo>
                  <a:lnTo>
                    <a:pt x="0" y="3426"/>
                  </a:lnTo>
                  <a:cubicBezTo>
                    <a:pt x="0" y="5062"/>
                    <a:pt x="3766" y="7388"/>
                    <a:pt x="0" y="9164"/>
                  </a:cubicBezTo>
                  <a:lnTo>
                    <a:pt x="0" y="12577"/>
                  </a:lnTo>
                  <a:cubicBezTo>
                    <a:pt x="3766" y="14212"/>
                    <a:pt x="0" y="16538"/>
                    <a:pt x="6687" y="18174"/>
                  </a:cubicBezTo>
                  <a:cubicBezTo>
                    <a:pt x="-2998" y="20500"/>
                    <a:pt x="6687" y="20500"/>
                    <a:pt x="12683" y="21600"/>
                  </a:cubicBezTo>
                  <a:cubicBezTo>
                    <a:pt x="12683" y="21050"/>
                    <a:pt x="12683" y="20500"/>
                    <a:pt x="9685" y="19950"/>
                  </a:cubicBezTo>
                  <a:cubicBezTo>
                    <a:pt x="12683" y="19415"/>
                    <a:pt x="15681" y="19415"/>
                    <a:pt x="15681" y="19415"/>
                  </a:cubicBezTo>
                  <a:cubicBezTo>
                    <a:pt x="12683" y="17088"/>
                    <a:pt x="9685" y="14762"/>
                    <a:pt x="9685" y="12577"/>
                  </a:cubicBezTo>
                  <a:lnTo>
                    <a:pt x="9685" y="11900"/>
                  </a:lnTo>
                  <a:cubicBezTo>
                    <a:pt x="18602" y="7924"/>
                    <a:pt x="9685" y="3962"/>
                    <a:pt x="66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1" name="Google Shape;842;p4"/>
            <p:cNvSpPr/>
            <p:nvPr/>
          </p:nvSpPr>
          <p:spPr>
            <a:xfrm flipH="1">
              <a:off x="770390" y="648884"/>
              <a:ext cx="12701" cy="24410"/>
            </a:xfrm>
            <a:custGeom>
              <a:avLst/>
              <a:gdLst/>
              <a:ahLst/>
              <a:cxnLst>
                <a:cxn ang="0">
                  <a:pos x="wd2" y="hd2"/>
                </a:cxn>
                <a:cxn ang="5400000">
                  <a:pos x="wd2" y="hd2"/>
                </a:cxn>
                <a:cxn ang="10800000">
                  <a:pos x="wd2" y="hd2"/>
                </a:cxn>
                <a:cxn ang="16200000">
                  <a:pos x="wd2" y="hd2"/>
                </a:cxn>
              </a:cxnLst>
              <a:rect l="0" t="0" r="r" b="b"/>
              <a:pathLst>
                <a:path w="21600" h="21600" extrusionOk="0">
                  <a:moveTo>
                    <a:pt x="17450" y="0"/>
                  </a:moveTo>
                  <a:cubicBezTo>
                    <a:pt x="8193" y="6501"/>
                    <a:pt x="4043" y="13003"/>
                    <a:pt x="0" y="20552"/>
                  </a:cubicBezTo>
                  <a:lnTo>
                    <a:pt x="0" y="21600"/>
                  </a:lnTo>
                  <a:cubicBezTo>
                    <a:pt x="17450" y="14051"/>
                    <a:pt x="21600" y="754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2" name="Google Shape;843;p4"/>
            <p:cNvSpPr/>
            <p:nvPr/>
          </p:nvSpPr>
          <p:spPr>
            <a:xfrm flipH="1">
              <a:off x="755680" y="704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6687"/>
                    <a:pt x="6999" y="12843"/>
                    <a:pt x="0" y="21600"/>
                  </a:cubicBezTo>
                  <a:cubicBezTo>
                    <a:pt x="12248" y="21600"/>
                    <a:pt x="16954" y="15444"/>
                    <a:pt x="21600" y="2600"/>
                  </a:cubicBezTo>
                  <a:cubicBezTo>
                    <a:pt x="21600" y="2600"/>
                    <a:pt x="19307" y="0"/>
                    <a:pt x="1695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33" name="Google Shape;844;p4"/>
            <p:cNvSpPr/>
            <p:nvPr/>
          </p:nvSpPr>
          <p:spPr>
            <a:xfrm flipH="1">
              <a:off x="783930" y="684496"/>
              <a:ext cx="12701" cy="132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040" y="9561"/>
                    <a:pt x="0" y="15804"/>
                    <a:pt x="0" y="21600"/>
                  </a:cubicBezTo>
                  <a:cubicBezTo>
                    <a:pt x="7040" y="13921"/>
                    <a:pt x="19253" y="119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2557" name="Google Shape;845;p4"/>
          <p:cNvGrpSpPr/>
          <p:nvPr/>
        </p:nvGrpSpPr>
        <p:grpSpPr>
          <a:xfrm>
            <a:off x="1752727" y="4583762"/>
            <a:ext cx="1019063" cy="433577"/>
            <a:chOff x="0" y="0"/>
            <a:chExt cx="1019061" cy="433575"/>
          </a:xfrm>
        </p:grpSpPr>
        <p:sp>
          <p:nvSpPr>
            <p:cNvPr id="2535" name="Google Shape;846;p4"/>
            <p:cNvSpPr/>
            <p:nvPr/>
          </p:nvSpPr>
          <p:spPr>
            <a:xfrm rot="10800000">
              <a:off x="598439" y="93304"/>
              <a:ext cx="90402" cy="32094"/>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6" name="Google Shape;847;p4"/>
            <p:cNvSpPr/>
            <p:nvPr/>
          </p:nvSpPr>
          <p:spPr>
            <a:xfrm rot="10800000">
              <a:off x="743932" y="70405"/>
              <a:ext cx="95698" cy="35853"/>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7" name="Google Shape;848;p4"/>
            <p:cNvSpPr/>
            <p:nvPr/>
          </p:nvSpPr>
          <p:spPr>
            <a:xfrm rot="10800000">
              <a:off x="-1" y="133599"/>
              <a:ext cx="74705" cy="47782"/>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8" name="Google Shape;849;p4"/>
            <p:cNvSpPr/>
            <p:nvPr/>
          </p:nvSpPr>
          <p:spPr>
            <a:xfrm rot="10800000">
              <a:off x="943461" y="178953"/>
              <a:ext cx="75601" cy="38314"/>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39" name="Google Shape;850;p4"/>
            <p:cNvSpPr/>
            <p:nvPr/>
          </p:nvSpPr>
          <p:spPr>
            <a:xfrm rot="10800000">
              <a:off x="257279" y="139273"/>
              <a:ext cx="91870" cy="30624"/>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3" y="7425"/>
                  </a:cubicBezTo>
                  <a:cubicBezTo>
                    <a:pt x="1350" y="7425"/>
                    <a:pt x="900" y="10125"/>
                    <a:pt x="0" y="13163"/>
                  </a:cubicBezTo>
                  <a:cubicBezTo>
                    <a:pt x="900" y="14513"/>
                    <a:pt x="1350" y="14513"/>
                    <a:pt x="1913" y="15863"/>
                  </a:cubicBezTo>
                  <a:cubicBezTo>
                    <a:pt x="5625" y="17213"/>
                    <a:pt x="9338" y="18563"/>
                    <a:pt x="12600" y="20250"/>
                  </a:cubicBezTo>
                  <a:cubicBezTo>
                    <a:pt x="14513" y="20250"/>
                    <a:pt x="16425" y="21600"/>
                    <a:pt x="18225" y="21600"/>
                  </a:cubicBezTo>
                  <a:cubicBezTo>
                    <a:pt x="19238" y="21600"/>
                    <a:pt x="20588" y="20250"/>
                    <a:pt x="21600" y="15863"/>
                  </a:cubicBezTo>
                  <a:cubicBezTo>
                    <a:pt x="20588" y="13163"/>
                    <a:pt x="20138" y="8775"/>
                    <a:pt x="19688" y="7425"/>
                  </a:cubicBezTo>
                  <a:cubicBezTo>
                    <a:pt x="18225" y="4725"/>
                    <a:pt x="16875" y="337"/>
                    <a:pt x="15412" y="337"/>
                  </a:cubicBezTo>
                  <a:cubicBezTo>
                    <a:pt x="14633" y="121"/>
                    <a:pt x="13854" y="0"/>
                    <a:pt x="1309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0" name="Google Shape;851;p4"/>
            <p:cNvSpPr/>
            <p:nvPr/>
          </p:nvSpPr>
          <p:spPr>
            <a:xfrm rot="10800000">
              <a:off x="424783" y="149321"/>
              <a:ext cx="79874" cy="32401"/>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1" name="Google Shape;852;p4"/>
            <p:cNvSpPr/>
            <p:nvPr/>
          </p:nvSpPr>
          <p:spPr>
            <a:xfrm rot="10800000">
              <a:off x="805657" y="177073"/>
              <a:ext cx="83736" cy="32060"/>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2" name="Google Shape;853;p4"/>
            <p:cNvSpPr/>
            <p:nvPr/>
          </p:nvSpPr>
          <p:spPr>
            <a:xfrm rot="10800000">
              <a:off x="313262" y="229228"/>
              <a:ext cx="76291" cy="29325"/>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3" name="Google Shape;854;p4"/>
            <p:cNvSpPr/>
            <p:nvPr/>
          </p:nvSpPr>
          <p:spPr>
            <a:xfrm rot="10800000">
              <a:off x="572601" y="370860"/>
              <a:ext cx="69860" cy="29667"/>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4" name="Google Shape;855;p4"/>
            <p:cNvSpPr/>
            <p:nvPr/>
          </p:nvSpPr>
          <p:spPr>
            <a:xfrm rot="10800000">
              <a:off x="714266" y="227314"/>
              <a:ext cx="75602" cy="26831"/>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5" name="Google Shape;856;p4"/>
            <p:cNvSpPr/>
            <p:nvPr/>
          </p:nvSpPr>
          <p:spPr>
            <a:xfrm rot="10800000">
              <a:off x="143844" y="235756"/>
              <a:ext cx="55984" cy="33187"/>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6" name="Google Shape;857;p4"/>
            <p:cNvSpPr/>
            <p:nvPr/>
          </p:nvSpPr>
          <p:spPr>
            <a:xfrm rot="10800000">
              <a:off x="867382" y="139273"/>
              <a:ext cx="58559" cy="30145"/>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7" name="Google Shape;858;p4"/>
            <p:cNvSpPr/>
            <p:nvPr/>
          </p:nvSpPr>
          <p:spPr>
            <a:xfrm rot="10800000">
              <a:off x="155806" y="96824"/>
              <a:ext cx="63640" cy="32402"/>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8" name="Google Shape;859;p4"/>
            <p:cNvSpPr/>
            <p:nvPr/>
          </p:nvSpPr>
          <p:spPr>
            <a:xfrm rot="10800000">
              <a:off x="307520" y="75600"/>
              <a:ext cx="65554" cy="32094"/>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49" name="Google Shape;860;p4"/>
            <p:cNvSpPr/>
            <p:nvPr/>
          </p:nvSpPr>
          <p:spPr>
            <a:xfrm rot="10800000">
              <a:off x="502742" y="343825"/>
              <a:ext cx="67946" cy="24643"/>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0" name="Google Shape;861;p4"/>
            <p:cNvSpPr/>
            <p:nvPr/>
          </p:nvSpPr>
          <p:spPr>
            <a:xfrm rot="10800000">
              <a:off x="211789" y="305239"/>
              <a:ext cx="64053" cy="26283"/>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1" name="Google Shape;862;p4"/>
            <p:cNvSpPr/>
            <p:nvPr/>
          </p:nvSpPr>
          <p:spPr>
            <a:xfrm rot="10800000">
              <a:off x="656370" y="148227"/>
              <a:ext cx="57897" cy="25874"/>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2" name="Google Shape;863;p4"/>
            <p:cNvSpPr/>
            <p:nvPr/>
          </p:nvSpPr>
          <p:spPr>
            <a:xfrm rot="10800000">
              <a:off x="121834" y="5741"/>
              <a:ext cx="55984" cy="31547"/>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3" name="Google Shape;864;p4"/>
            <p:cNvSpPr/>
            <p:nvPr/>
          </p:nvSpPr>
          <p:spPr>
            <a:xfrm rot="10800000">
              <a:off x="652063" y="408660"/>
              <a:ext cx="51093" cy="24916"/>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4" name="Google Shape;865;p4"/>
            <p:cNvSpPr/>
            <p:nvPr/>
          </p:nvSpPr>
          <p:spPr>
            <a:xfrm rot="10800000">
              <a:off x="687950" y="0"/>
              <a:ext cx="47849" cy="23925"/>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5" name="Google Shape;866;p4"/>
            <p:cNvSpPr/>
            <p:nvPr/>
          </p:nvSpPr>
          <p:spPr>
            <a:xfrm rot="10800000">
              <a:off x="235713" y="91253"/>
              <a:ext cx="54121" cy="28403"/>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556" name="Google Shape;867;p4"/>
            <p:cNvSpPr/>
            <p:nvPr/>
          </p:nvSpPr>
          <p:spPr>
            <a:xfrm rot="10800000">
              <a:off x="544370" y="183772"/>
              <a:ext cx="55984" cy="17226"/>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2558" name="Title Text"/>
          <p:cNvSpPr txBox="1">
            <a:spLocks noGrp="1"/>
          </p:cNvSpPr>
          <p:nvPr>
            <p:ph type="title"/>
          </p:nvPr>
        </p:nvSpPr>
        <p:spPr>
          <a:xfrm>
            <a:off x="719999" y="445025"/>
            <a:ext cx="77040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2559" name="Body Level One…"/>
          <p:cNvSpPr txBox="1">
            <a:spLocks noGrp="1"/>
          </p:cNvSpPr>
          <p:nvPr>
            <p:ph type="body" idx="1"/>
          </p:nvPr>
        </p:nvSpPr>
        <p:spPr>
          <a:xfrm>
            <a:off x="719999" y="1152475"/>
            <a:ext cx="7704002" cy="3416400"/>
          </a:xfrm>
          <a:prstGeom prst="rect">
            <a:avLst/>
          </a:prstGeom>
        </p:spPr>
        <p:txBody>
          <a:bodyPr lIns="36574" tIns="36574" rIns="36574" bIns="36574"/>
          <a:lstStyle>
            <a:lvl1pPr indent="-298450">
              <a:buClr>
                <a:srgbClr val="07256C"/>
              </a:buClr>
              <a:buSzPts val="1100"/>
              <a:buFontTx/>
              <a:buAutoNum type="arabicPeriod"/>
              <a:defRPr sz="1100">
                <a:solidFill>
                  <a:srgbClr val="07256C"/>
                </a:solidFill>
                <a:latin typeface="Nunito"/>
                <a:ea typeface="Nunito"/>
                <a:cs typeface="Nunito"/>
                <a:sym typeface="Nunito"/>
              </a:defRPr>
            </a:lvl1pPr>
            <a:lvl2pPr indent="-298450">
              <a:buClr>
                <a:srgbClr val="07256C"/>
              </a:buClr>
              <a:buSzPts val="1100"/>
              <a:buFontTx/>
              <a:buAutoNum type="alphaLcPeriod"/>
              <a:defRPr sz="1100">
                <a:solidFill>
                  <a:srgbClr val="07256C"/>
                </a:solidFill>
                <a:latin typeface="Nunito"/>
                <a:ea typeface="Nunito"/>
                <a:cs typeface="Nunito"/>
                <a:sym typeface="Nunito"/>
              </a:defRPr>
            </a:lvl2pPr>
            <a:lvl3pPr indent="-298450">
              <a:buClr>
                <a:srgbClr val="07256C"/>
              </a:buClr>
              <a:buSzPts val="1100"/>
              <a:buFontTx/>
              <a:buAutoNum type="romanLcPeriod"/>
              <a:defRPr sz="1100">
                <a:solidFill>
                  <a:srgbClr val="07256C"/>
                </a:solidFill>
                <a:latin typeface="Nunito"/>
                <a:ea typeface="Nunito"/>
                <a:cs typeface="Nunito"/>
                <a:sym typeface="Nunito"/>
              </a:defRPr>
            </a:lvl3pPr>
            <a:lvl4pPr indent="-298450">
              <a:buClr>
                <a:srgbClr val="07256C"/>
              </a:buClr>
              <a:buSzPts val="1100"/>
              <a:buFontTx/>
              <a:buAutoNum type="arabicPeriod"/>
              <a:defRPr sz="1100">
                <a:solidFill>
                  <a:srgbClr val="07256C"/>
                </a:solidFill>
                <a:latin typeface="Nunito"/>
                <a:ea typeface="Nunito"/>
                <a:cs typeface="Nunito"/>
                <a:sym typeface="Nunito"/>
              </a:defRPr>
            </a:lvl4pPr>
            <a:lvl5pPr indent="-298450">
              <a:buClr>
                <a:srgbClr val="07256C"/>
              </a:buClr>
              <a:buSzPts val="1100"/>
              <a:buFontTx/>
              <a:buAutoNum type="alphaLcPeriod"/>
              <a:defRPr sz="11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56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Title and two columns">
    <p:bg>
      <p:bgPr>
        <a:solidFill>
          <a:srgbClr val="EDF0EF"/>
        </a:solidFill>
        <a:effectLst/>
      </p:bgPr>
    </p:bg>
    <p:spTree>
      <p:nvGrpSpPr>
        <p:cNvPr id="1" name=""/>
        <p:cNvGrpSpPr/>
        <p:nvPr/>
      </p:nvGrpSpPr>
      <p:grpSpPr>
        <a:xfrm>
          <a:off x="0" y="0"/>
          <a:ext cx="0" cy="0"/>
          <a:chOff x="0" y="0"/>
          <a:chExt cx="0" cy="0"/>
        </a:xfrm>
      </p:grpSpPr>
      <p:sp>
        <p:nvSpPr>
          <p:cNvPr id="2567" name="Google Shape;871;p5"/>
          <p:cNvSpPr/>
          <p:nvPr/>
        </p:nvSpPr>
        <p:spPr>
          <a:xfrm>
            <a:off x="6972365" y="-44872"/>
            <a:ext cx="2075921" cy="751396"/>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EFB156"/>
          </a:solidFill>
          <a:ln w="12700">
            <a:miter lim="400000"/>
          </a:ln>
        </p:spPr>
        <p:txBody>
          <a:bodyPr lIns="45719" rIns="45719" anchor="ctr"/>
          <a:lstStyle/>
          <a:p>
            <a:endParaRPr/>
          </a:p>
        </p:txBody>
      </p:sp>
      <p:sp>
        <p:nvSpPr>
          <p:cNvPr id="2568" name="Google Shape;872;p5"/>
          <p:cNvSpPr/>
          <p:nvPr/>
        </p:nvSpPr>
        <p:spPr>
          <a:xfrm>
            <a:off x="269173" y="1181299"/>
            <a:ext cx="892444" cy="578174"/>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D89030"/>
          </a:solidFill>
          <a:ln w="12700">
            <a:miter lim="400000"/>
          </a:ln>
        </p:spPr>
        <p:txBody>
          <a:bodyPr lIns="45719" rIns="45719" anchor="ctr"/>
          <a:lstStyle/>
          <a:p>
            <a:endParaRPr/>
          </a:p>
        </p:txBody>
      </p:sp>
      <p:grpSp>
        <p:nvGrpSpPr>
          <p:cNvPr id="2590" name="Google Shape;873;p5"/>
          <p:cNvGrpSpPr/>
          <p:nvPr/>
        </p:nvGrpSpPr>
        <p:grpSpPr>
          <a:xfrm>
            <a:off x="6772228" y="3518790"/>
            <a:ext cx="2715745" cy="2787004"/>
            <a:chOff x="0" y="0"/>
            <a:chExt cx="2715744" cy="2787002"/>
          </a:xfrm>
        </p:grpSpPr>
        <p:sp>
          <p:nvSpPr>
            <p:cNvPr id="2569" name="Google Shape;874;p5"/>
            <p:cNvSpPr/>
            <p:nvPr/>
          </p:nvSpPr>
          <p:spPr>
            <a:xfrm rot="18140658">
              <a:off x="898422" y="732587"/>
              <a:ext cx="596427" cy="43485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0" name="Google Shape;875;p5"/>
            <p:cNvSpPr/>
            <p:nvPr/>
          </p:nvSpPr>
          <p:spPr>
            <a:xfrm rot="18140658">
              <a:off x="260109" y="1496719"/>
              <a:ext cx="502831" cy="345738"/>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1" name="Google Shape;876;p5"/>
            <p:cNvSpPr/>
            <p:nvPr/>
          </p:nvSpPr>
          <p:spPr>
            <a:xfrm rot="18140658">
              <a:off x="1571906" y="1078075"/>
              <a:ext cx="550889" cy="242906"/>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2" name="Google Shape;877;p5"/>
            <p:cNvSpPr/>
            <p:nvPr/>
          </p:nvSpPr>
          <p:spPr>
            <a:xfrm rot="18140658">
              <a:off x="1162552" y="1601222"/>
              <a:ext cx="107019" cy="80295"/>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3" name="Google Shape;878;p5"/>
            <p:cNvSpPr/>
            <p:nvPr/>
          </p:nvSpPr>
          <p:spPr>
            <a:xfrm rot="18140744">
              <a:off x="2108553" y="466256"/>
              <a:ext cx="110084" cy="92654"/>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74" name="Google Shape;879;p5"/>
            <p:cNvSpPr/>
            <p:nvPr/>
          </p:nvSpPr>
          <p:spPr>
            <a:xfrm rot="19333834">
              <a:off x="595695" y="884659"/>
              <a:ext cx="84646" cy="8761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2589" name="Google Shape;880;p5"/>
            <p:cNvGrpSpPr/>
            <p:nvPr/>
          </p:nvGrpSpPr>
          <p:grpSpPr>
            <a:xfrm>
              <a:off x="-1" y="-1"/>
              <a:ext cx="2715746" cy="2787004"/>
              <a:chOff x="0" y="0"/>
              <a:chExt cx="2715744" cy="2787002"/>
            </a:xfrm>
          </p:grpSpPr>
          <p:sp>
            <p:nvSpPr>
              <p:cNvPr id="2575" name="Google Shape;881;p5"/>
              <p:cNvSpPr/>
              <p:nvPr/>
            </p:nvSpPr>
            <p:spPr>
              <a:xfrm rot="18140592">
                <a:off x="303397" y="454007"/>
                <a:ext cx="2108950" cy="187898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6" name="Google Shape;882;p5"/>
              <p:cNvSpPr/>
              <p:nvPr/>
            </p:nvSpPr>
            <p:spPr>
              <a:xfrm rot="18140592">
                <a:off x="1323083" y="1017585"/>
                <a:ext cx="991585" cy="75891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7" name="Google Shape;883;p5"/>
              <p:cNvSpPr/>
              <p:nvPr/>
            </p:nvSpPr>
            <p:spPr>
              <a:xfrm rot="18140592">
                <a:off x="325021" y="1906447"/>
                <a:ext cx="639356" cy="343720"/>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8" name="Google Shape;884;p5"/>
              <p:cNvSpPr/>
              <p:nvPr/>
            </p:nvSpPr>
            <p:spPr>
              <a:xfrm rot="18140592">
                <a:off x="777412" y="1229739"/>
                <a:ext cx="192076" cy="643730"/>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79" name="Google Shape;885;p5"/>
              <p:cNvSpPr/>
              <p:nvPr/>
            </p:nvSpPr>
            <p:spPr>
              <a:xfrm rot="18140592">
                <a:off x="1773609" y="1241621"/>
                <a:ext cx="335173" cy="282764"/>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0" name="Google Shape;886;p5"/>
              <p:cNvSpPr/>
              <p:nvPr/>
            </p:nvSpPr>
            <p:spPr>
              <a:xfrm rot="18140592">
                <a:off x="1410996" y="1470733"/>
                <a:ext cx="372467" cy="107997"/>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1" name="Google Shape;887;p5"/>
              <p:cNvSpPr/>
              <p:nvPr/>
            </p:nvSpPr>
            <p:spPr>
              <a:xfrm rot="18140592">
                <a:off x="321389" y="1908474"/>
                <a:ext cx="223441" cy="149092"/>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2" name="Google Shape;888;p5"/>
              <p:cNvSpPr/>
              <p:nvPr/>
            </p:nvSpPr>
            <p:spPr>
              <a:xfrm rot="18140592">
                <a:off x="383822" y="1658176"/>
                <a:ext cx="103620" cy="774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3" name="Google Shape;889;p5"/>
              <p:cNvSpPr/>
              <p:nvPr/>
            </p:nvSpPr>
            <p:spPr>
              <a:xfrm rot="18140592">
                <a:off x="444354" y="1450924"/>
                <a:ext cx="127401" cy="29205"/>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4" name="Google Shape;890;p5"/>
              <p:cNvSpPr/>
              <p:nvPr/>
            </p:nvSpPr>
            <p:spPr>
              <a:xfrm rot="18140592">
                <a:off x="1764058" y="1237341"/>
                <a:ext cx="88854" cy="399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5" name="Google Shape;891;p5"/>
              <p:cNvSpPr/>
              <p:nvPr/>
            </p:nvSpPr>
            <p:spPr>
              <a:xfrm rot="18140592">
                <a:off x="441465" y="1560648"/>
                <a:ext cx="76310" cy="42076"/>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6" name="Google Shape;892;p5"/>
              <p:cNvSpPr/>
              <p:nvPr/>
            </p:nvSpPr>
            <p:spPr>
              <a:xfrm rot="18140592">
                <a:off x="237702" y="1920652"/>
                <a:ext cx="28439" cy="47826"/>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7" name="Google Shape;893;p5"/>
              <p:cNvSpPr/>
              <p:nvPr/>
            </p:nvSpPr>
            <p:spPr>
              <a:xfrm rot="18140592">
                <a:off x="1101619" y="18505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588" name="Google Shape;894;p5"/>
              <p:cNvSpPr/>
              <p:nvPr/>
            </p:nvSpPr>
            <p:spPr>
              <a:xfrm rot="18140592">
                <a:off x="434676" y="1943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2591" name="Google Shape;895;p5"/>
          <p:cNvSpPr/>
          <p:nvPr/>
        </p:nvSpPr>
        <p:spPr>
          <a:xfrm rot="10800000" flipH="1">
            <a:off x="35" y="3723730"/>
            <a:ext cx="1790118" cy="1419733"/>
          </a:xfrm>
          <a:custGeom>
            <a:avLst/>
            <a:gdLst/>
            <a:ahLst/>
            <a:cxnLst>
              <a:cxn ang="0">
                <a:pos x="wd2" y="hd2"/>
              </a:cxn>
              <a:cxn ang="5400000">
                <a:pos x="wd2" y="hd2"/>
              </a:cxn>
              <a:cxn ang="10800000">
                <a:pos x="wd2" y="hd2"/>
              </a:cxn>
              <a:cxn ang="16200000">
                <a:pos x="wd2" y="hd2"/>
              </a:cxn>
            </a:cxnLst>
            <a:rect l="0" t="0" r="r" b="b"/>
            <a:pathLst>
              <a:path w="21543" h="21600" extrusionOk="0">
                <a:moveTo>
                  <a:pt x="0" y="0"/>
                </a:moveTo>
                <a:lnTo>
                  <a:pt x="0" y="21261"/>
                </a:lnTo>
                <a:cubicBezTo>
                  <a:pt x="620" y="21473"/>
                  <a:pt x="1246" y="21600"/>
                  <a:pt x="1874" y="21600"/>
                </a:cubicBezTo>
                <a:cubicBezTo>
                  <a:pt x="2300" y="21600"/>
                  <a:pt x="2726" y="21542"/>
                  <a:pt x="3153" y="21412"/>
                </a:cubicBezTo>
                <a:cubicBezTo>
                  <a:pt x="4226" y="21098"/>
                  <a:pt x="5208" y="20322"/>
                  <a:pt x="5914" y="19246"/>
                </a:cubicBezTo>
                <a:cubicBezTo>
                  <a:pt x="6921" y="17726"/>
                  <a:pt x="7314" y="15721"/>
                  <a:pt x="7817" y="13847"/>
                </a:cubicBezTo>
                <a:cubicBezTo>
                  <a:pt x="8318" y="11972"/>
                  <a:pt x="9053" y="10021"/>
                  <a:pt x="10426" y="9062"/>
                </a:cubicBezTo>
                <a:cubicBezTo>
                  <a:pt x="11177" y="8537"/>
                  <a:pt x="12015" y="8373"/>
                  <a:pt x="12876" y="8373"/>
                </a:cubicBezTo>
                <a:cubicBezTo>
                  <a:pt x="13656" y="8373"/>
                  <a:pt x="14454" y="8507"/>
                  <a:pt x="15223" y="8630"/>
                </a:cubicBezTo>
                <a:cubicBezTo>
                  <a:pt x="15793" y="8718"/>
                  <a:pt x="16386" y="8789"/>
                  <a:pt x="16971" y="8789"/>
                </a:cubicBezTo>
                <a:cubicBezTo>
                  <a:pt x="18050" y="8789"/>
                  <a:pt x="19103" y="8547"/>
                  <a:pt x="19939" y="7715"/>
                </a:cubicBezTo>
                <a:cubicBezTo>
                  <a:pt x="21514" y="6132"/>
                  <a:pt x="21600" y="3189"/>
                  <a:pt x="21524" y="646"/>
                </a:cubicBezTo>
                <a:cubicBezTo>
                  <a:pt x="21514" y="432"/>
                  <a:pt x="21506" y="204"/>
                  <a:pt x="21455" y="0"/>
                </a:cubicBezTo>
                <a:close/>
              </a:path>
            </a:pathLst>
          </a:custGeom>
          <a:solidFill>
            <a:srgbClr val="4780C5"/>
          </a:solidFill>
          <a:ln w="12700">
            <a:miter lim="400000"/>
          </a:ln>
        </p:spPr>
        <p:txBody>
          <a:bodyPr lIns="45719" rIns="45719" anchor="ctr"/>
          <a:lstStyle/>
          <a:p>
            <a:endParaRPr/>
          </a:p>
        </p:txBody>
      </p:sp>
      <p:sp>
        <p:nvSpPr>
          <p:cNvPr id="2592" name="Google Shape;896;p5"/>
          <p:cNvSpPr/>
          <p:nvPr/>
        </p:nvSpPr>
        <p:spPr>
          <a:xfrm rot="10800000" flipH="1">
            <a:off x="35" y="4610382"/>
            <a:ext cx="703918" cy="533081"/>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2597" name="Google Shape;897;p5"/>
          <p:cNvGrpSpPr/>
          <p:nvPr/>
        </p:nvGrpSpPr>
        <p:grpSpPr>
          <a:xfrm>
            <a:off x="8318472" y="284224"/>
            <a:ext cx="1004129" cy="1037820"/>
            <a:chOff x="0" y="22"/>
            <a:chExt cx="1004127" cy="1037818"/>
          </a:xfrm>
        </p:grpSpPr>
        <p:sp>
          <p:nvSpPr>
            <p:cNvPr id="2593" name="Google Shape;898;p5"/>
            <p:cNvSpPr/>
            <p:nvPr/>
          </p:nvSpPr>
          <p:spPr>
            <a:xfrm>
              <a:off x="284391" y="287601"/>
              <a:ext cx="719737" cy="750241"/>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94" name="Google Shape;899;p5"/>
            <p:cNvSpPr/>
            <p:nvPr/>
          </p:nvSpPr>
          <p:spPr>
            <a:xfrm>
              <a:off x="0" y="22"/>
              <a:ext cx="771342" cy="782383"/>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95" name="Google Shape;900;p5"/>
            <p:cNvSpPr/>
            <p:nvPr/>
          </p:nvSpPr>
          <p:spPr>
            <a:xfrm>
              <a:off x="87891" y="222766"/>
              <a:ext cx="766255" cy="764688"/>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596" name="Google Shape;901;p5"/>
            <p:cNvSpPr/>
            <p:nvPr/>
          </p:nvSpPr>
          <p:spPr>
            <a:xfrm>
              <a:off x="40618" y="136463"/>
              <a:ext cx="742040" cy="758441"/>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2618" name="Google Shape;902;p5"/>
          <p:cNvGrpSpPr/>
          <p:nvPr/>
        </p:nvGrpSpPr>
        <p:grpSpPr>
          <a:xfrm>
            <a:off x="1433895" y="3932734"/>
            <a:ext cx="1002642" cy="999742"/>
            <a:chOff x="0" y="0"/>
            <a:chExt cx="1002640" cy="999740"/>
          </a:xfrm>
        </p:grpSpPr>
        <p:sp>
          <p:nvSpPr>
            <p:cNvPr id="2598" name="Google Shape;903;p5"/>
            <p:cNvSpPr/>
            <p:nvPr/>
          </p:nvSpPr>
          <p:spPr>
            <a:xfrm flipH="1">
              <a:off x="988834" y="0"/>
              <a:ext cx="13807"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599" name="Google Shape;904;p5"/>
            <p:cNvSpPr/>
            <p:nvPr/>
          </p:nvSpPr>
          <p:spPr>
            <a:xfrm flipH="1">
              <a:off x="302632" y="851207"/>
              <a:ext cx="94820" cy="75537"/>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0" name="Google Shape;905;p5"/>
            <p:cNvSpPr/>
            <p:nvPr/>
          </p:nvSpPr>
          <p:spPr>
            <a:xfrm flipH="1">
              <a:off x="0" y="955817"/>
              <a:ext cx="90955" cy="43924"/>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1" name="Google Shape;906;p5"/>
            <p:cNvSpPr/>
            <p:nvPr/>
          </p:nvSpPr>
          <p:spPr>
            <a:xfrm flipH="1">
              <a:off x="439663" y="713161"/>
              <a:ext cx="78462" cy="57729"/>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3"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2" name="Google Shape;907;p5"/>
            <p:cNvSpPr/>
            <p:nvPr/>
          </p:nvSpPr>
          <p:spPr>
            <a:xfrm flipH="1">
              <a:off x="667527" y="391025"/>
              <a:ext cx="63153" cy="71563"/>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3" name="Google Shape;908;p5"/>
            <p:cNvSpPr/>
            <p:nvPr/>
          </p:nvSpPr>
          <p:spPr>
            <a:xfrm flipH="1">
              <a:off x="458718" y="572187"/>
              <a:ext cx="91046" cy="59403"/>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4" name="Google Shape;909;p5"/>
            <p:cNvSpPr/>
            <p:nvPr/>
          </p:nvSpPr>
          <p:spPr>
            <a:xfrm flipH="1">
              <a:off x="752883" y="225370"/>
              <a:ext cx="48911" cy="83665"/>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5" name="Google Shape;910;p5"/>
            <p:cNvSpPr/>
            <p:nvPr/>
          </p:nvSpPr>
          <p:spPr>
            <a:xfrm flipH="1">
              <a:off x="744639" y="472597"/>
              <a:ext cx="59253" cy="61524"/>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6" name="Google Shape;911;p5"/>
            <p:cNvSpPr/>
            <p:nvPr/>
          </p:nvSpPr>
          <p:spPr>
            <a:xfrm flipH="1">
              <a:off x="635805" y="285608"/>
              <a:ext cx="59916" cy="56056"/>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7" name="Google Shape;912;p5"/>
            <p:cNvSpPr/>
            <p:nvPr/>
          </p:nvSpPr>
          <p:spPr>
            <a:xfrm flipH="1">
              <a:off x="659558" y="696010"/>
              <a:ext cx="60663" cy="53964"/>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8" name="Google Shape;913;p5"/>
            <p:cNvSpPr/>
            <p:nvPr/>
          </p:nvSpPr>
          <p:spPr>
            <a:xfrm flipH="1">
              <a:off x="156178" y="855390"/>
              <a:ext cx="61957" cy="41116"/>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09" name="Google Shape;914;p5"/>
            <p:cNvSpPr/>
            <p:nvPr/>
          </p:nvSpPr>
          <p:spPr>
            <a:xfrm flipH="1">
              <a:off x="531930" y="365657"/>
              <a:ext cx="57764" cy="52978"/>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0" name="Google Shape;915;p5"/>
            <p:cNvSpPr/>
            <p:nvPr/>
          </p:nvSpPr>
          <p:spPr>
            <a:xfrm flipH="1">
              <a:off x="552199" y="491153"/>
              <a:ext cx="61760" cy="44671"/>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1" name="Google Shape;916;p5"/>
            <p:cNvSpPr/>
            <p:nvPr/>
          </p:nvSpPr>
          <p:spPr>
            <a:xfrm flipH="1">
              <a:off x="655793" y="585992"/>
              <a:ext cx="65398" cy="63048"/>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2" name="Google Shape;917;p5"/>
            <p:cNvSpPr/>
            <p:nvPr/>
          </p:nvSpPr>
          <p:spPr>
            <a:xfrm flipH="1">
              <a:off x="73801" y="810630"/>
              <a:ext cx="73214" cy="28028"/>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3" name="Google Shape;918;p5"/>
            <p:cNvSpPr/>
            <p:nvPr/>
          </p:nvSpPr>
          <p:spPr>
            <a:xfrm flipH="1">
              <a:off x="195126" y="736169"/>
              <a:ext cx="68640" cy="36395"/>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4" name="Google Shape;919;p5"/>
            <p:cNvSpPr/>
            <p:nvPr/>
          </p:nvSpPr>
          <p:spPr>
            <a:xfrm flipH="1">
              <a:off x="643661" y="530355"/>
              <a:ext cx="62754" cy="56295"/>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5" name="Google Shape;920;p5"/>
            <p:cNvSpPr/>
            <p:nvPr/>
          </p:nvSpPr>
          <p:spPr>
            <a:xfrm flipH="1">
              <a:off x="307273" y="783021"/>
              <a:ext cx="59408" cy="43506"/>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6" name="Google Shape;921;p5"/>
            <p:cNvSpPr/>
            <p:nvPr/>
          </p:nvSpPr>
          <p:spPr>
            <a:xfrm flipH="1">
              <a:off x="581837" y="407937"/>
              <a:ext cx="54992" cy="46106"/>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17" name="Google Shape;922;p5"/>
            <p:cNvSpPr/>
            <p:nvPr/>
          </p:nvSpPr>
          <p:spPr>
            <a:xfrm flipH="1">
              <a:off x="364588" y="702703"/>
              <a:ext cx="45852" cy="41833"/>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2625" name="Google Shape;923;p5"/>
          <p:cNvGrpSpPr/>
          <p:nvPr/>
        </p:nvGrpSpPr>
        <p:grpSpPr>
          <a:xfrm>
            <a:off x="-294998" y="629461"/>
            <a:ext cx="1907292" cy="874361"/>
            <a:chOff x="0" y="38"/>
            <a:chExt cx="1907290" cy="874359"/>
          </a:xfrm>
        </p:grpSpPr>
        <p:sp>
          <p:nvSpPr>
            <p:cNvPr id="2619" name="Google Shape;924;p5"/>
            <p:cNvSpPr/>
            <p:nvPr/>
          </p:nvSpPr>
          <p:spPr>
            <a:xfrm>
              <a:off x="-1" y="112240"/>
              <a:ext cx="1792119" cy="762159"/>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0" name="Google Shape;925;p5"/>
            <p:cNvSpPr/>
            <p:nvPr/>
          </p:nvSpPr>
          <p:spPr>
            <a:xfrm>
              <a:off x="235245" y="32950"/>
              <a:ext cx="1628683" cy="599881"/>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5"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1" name="Google Shape;926;p5"/>
            <p:cNvSpPr/>
            <p:nvPr/>
          </p:nvSpPr>
          <p:spPr>
            <a:xfrm>
              <a:off x="286870" y="38"/>
              <a:ext cx="1593883" cy="576424"/>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2" name="Google Shape;927;p5"/>
            <p:cNvSpPr/>
            <p:nvPr/>
          </p:nvSpPr>
          <p:spPr>
            <a:xfrm>
              <a:off x="150479" y="57644"/>
              <a:ext cx="1756812" cy="662153"/>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3" name="Google Shape;928;p5"/>
            <p:cNvSpPr/>
            <p:nvPr/>
          </p:nvSpPr>
          <p:spPr>
            <a:xfrm>
              <a:off x="182501" y="45297"/>
              <a:ext cx="1690763" cy="637885"/>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24" name="Google Shape;929;p5"/>
            <p:cNvSpPr/>
            <p:nvPr/>
          </p:nvSpPr>
          <p:spPr>
            <a:xfrm>
              <a:off x="117666" y="98388"/>
              <a:ext cx="1613497" cy="643248"/>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2626" name="Body Level One…"/>
          <p:cNvSpPr txBox="1">
            <a:spLocks noGrp="1"/>
          </p:cNvSpPr>
          <p:nvPr>
            <p:ph type="body" sz="quarter" idx="1"/>
          </p:nvPr>
        </p:nvSpPr>
        <p:spPr>
          <a:xfrm>
            <a:off x="996200" y="2303124"/>
            <a:ext cx="2283301" cy="480001"/>
          </a:xfrm>
          <a:prstGeom prst="rect">
            <a:avLst/>
          </a:prstGeom>
        </p:spPr>
        <p:txBody>
          <a:bodyPr lIns="36574" tIns="36574" rIns="36574" bIns="36574"/>
          <a:lstStyle>
            <a:lvl1pPr marL="317500" indent="-177800">
              <a:buClrTx/>
              <a:buSzTx/>
              <a:buFontTx/>
              <a:buNone/>
              <a:defRPr sz="2500" b="1">
                <a:solidFill>
                  <a:srgbClr val="07256C"/>
                </a:solidFill>
                <a:latin typeface="Nunito"/>
                <a:ea typeface="Nunito"/>
                <a:cs typeface="Nunito"/>
                <a:sym typeface="Nunito"/>
              </a:defRPr>
            </a:lvl1pPr>
            <a:lvl2pPr marL="317500" indent="279400">
              <a:buClrTx/>
              <a:buSzTx/>
              <a:buFontTx/>
              <a:buNone/>
              <a:defRPr sz="2500" b="1">
                <a:solidFill>
                  <a:srgbClr val="07256C"/>
                </a:solidFill>
                <a:latin typeface="Nunito"/>
                <a:ea typeface="Nunito"/>
                <a:cs typeface="Nunito"/>
                <a:sym typeface="Nunito"/>
              </a:defRPr>
            </a:lvl2pPr>
            <a:lvl3pPr marL="317500" indent="736600">
              <a:buClrTx/>
              <a:buSzTx/>
              <a:buFontTx/>
              <a:buNone/>
              <a:defRPr sz="2500" b="1">
                <a:solidFill>
                  <a:srgbClr val="07256C"/>
                </a:solidFill>
                <a:latin typeface="Nunito"/>
                <a:ea typeface="Nunito"/>
                <a:cs typeface="Nunito"/>
                <a:sym typeface="Nunito"/>
              </a:defRPr>
            </a:lvl3pPr>
            <a:lvl4pPr marL="317500" indent="1193800">
              <a:buClrTx/>
              <a:buSzTx/>
              <a:buFontTx/>
              <a:buNone/>
              <a:defRPr sz="2500" b="1">
                <a:solidFill>
                  <a:srgbClr val="07256C"/>
                </a:solidFill>
                <a:latin typeface="Nunito"/>
                <a:ea typeface="Nunito"/>
                <a:cs typeface="Nunito"/>
                <a:sym typeface="Nunito"/>
              </a:defRPr>
            </a:lvl4pPr>
            <a:lvl5pPr marL="317500" indent="1651000">
              <a:buClrTx/>
              <a:buSzTx/>
              <a:buFontTx/>
              <a:buNone/>
              <a:defRPr sz="25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627" name="Title Text"/>
          <p:cNvSpPr txBox="1">
            <a:spLocks noGrp="1"/>
          </p:cNvSpPr>
          <p:nvPr>
            <p:ph type="title"/>
          </p:nvPr>
        </p:nvSpPr>
        <p:spPr>
          <a:xfrm>
            <a:off x="1612350" y="445025"/>
            <a:ext cx="5919300" cy="11202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26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EDF0EF"/>
        </a:solidFill>
        <a:effectLst/>
      </p:bgPr>
    </p:bg>
    <p:spTree>
      <p:nvGrpSpPr>
        <p:cNvPr id="1" name=""/>
        <p:cNvGrpSpPr/>
        <p:nvPr/>
      </p:nvGrpSpPr>
      <p:grpSpPr>
        <a:xfrm>
          <a:off x="0" y="0"/>
          <a:ext cx="0" cy="0"/>
          <a:chOff x="0" y="0"/>
          <a:chExt cx="0" cy="0"/>
        </a:xfrm>
      </p:grpSpPr>
      <p:sp>
        <p:nvSpPr>
          <p:cNvPr id="2635" name="Google Shape;936;p6"/>
          <p:cNvSpPr/>
          <p:nvPr/>
        </p:nvSpPr>
        <p:spPr>
          <a:xfrm rot="10800000" flipH="1">
            <a:off x="7411987" y="4498871"/>
            <a:ext cx="1731989" cy="680378"/>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EFB156"/>
          </a:solidFill>
          <a:ln w="12700">
            <a:miter lim="400000"/>
          </a:ln>
        </p:spPr>
        <p:txBody>
          <a:bodyPr lIns="45719" rIns="45719" anchor="ctr"/>
          <a:lstStyle/>
          <a:p>
            <a:endParaRPr/>
          </a:p>
        </p:txBody>
      </p:sp>
      <p:grpSp>
        <p:nvGrpSpPr>
          <p:cNvPr id="2656" name="Google Shape;937;p6"/>
          <p:cNvGrpSpPr/>
          <p:nvPr/>
        </p:nvGrpSpPr>
        <p:grpSpPr>
          <a:xfrm>
            <a:off x="-270138" y="-113361"/>
            <a:ext cx="1727561" cy="1391133"/>
            <a:chOff x="0" y="0"/>
            <a:chExt cx="1727560" cy="1391132"/>
          </a:xfrm>
        </p:grpSpPr>
        <p:sp>
          <p:nvSpPr>
            <p:cNvPr id="2636" name="Google Shape;938;p6"/>
            <p:cNvSpPr/>
            <p:nvPr/>
          </p:nvSpPr>
          <p:spPr>
            <a:xfrm>
              <a:off x="447283" y="414096"/>
              <a:ext cx="239892" cy="210643"/>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37" name="Google Shape;939;p6"/>
            <p:cNvSpPr/>
            <p:nvPr/>
          </p:nvSpPr>
          <p:spPr>
            <a:xfrm rot="8918858">
              <a:off x="939684" y="810655"/>
              <a:ext cx="441275" cy="321870"/>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38" name="Google Shape;940;p6"/>
            <p:cNvSpPr/>
            <p:nvPr/>
          </p:nvSpPr>
          <p:spPr>
            <a:xfrm flipH="1">
              <a:off x="695974" y="656010"/>
              <a:ext cx="79227" cy="5993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39" name="Google Shape;941;p6"/>
            <p:cNvSpPr/>
            <p:nvPr/>
          </p:nvSpPr>
          <p:spPr>
            <a:xfrm flipH="1">
              <a:off x="166691" y="0"/>
              <a:ext cx="1560870" cy="1391133"/>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0" name="Google Shape;942;p6"/>
            <p:cNvSpPr/>
            <p:nvPr/>
          </p:nvSpPr>
          <p:spPr>
            <a:xfrm flipH="1">
              <a:off x="760605" y="124350"/>
              <a:ext cx="733977" cy="562254"/>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1" name="Google Shape;943;p6"/>
            <p:cNvSpPr/>
            <p:nvPr/>
          </p:nvSpPr>
          <p:spPr>
            <a:xfrm flipH="1">
              <a:off x="0" y="742961"/>
              <a:ext cx="473790" cy="25477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2" name="Google Shape;944;p6"/>
            <p:cNvSpPr/>
            <p:nvPr/>
          </p:nvSpPr>
          <p:spPr>
            <a:xfrm flipH="1">
              <a:off x="585489" y="697878"/>
              <a:ext cx="142160" cy="475895"/>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3" name="Google Shape;945;p6"/>
            <p:cNvSpPr/>
            <p:nvPr/>
          </p:nvSpPr>
          <p:spPr>
            <a:xfrm flipH="1">
              <a:off x="1060630" y="229968"/>
              <a:ext cx="248072" cy="208456"/>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4" name="Google Shape;946;p6"/>
            <p:cNvSpPr/>
            <p:nvPr/>
          </p:nvSpPr>
          <p:spPr>
            <a:xfrm flipH="1">
              <a:off x="821655" y="453693"/>
              <a:ext cx="275903" cy="80293"/>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5" name="Google Shape;947;p6"/>
            <p:cNvSpPr/>
            <p:nvPr/>
          </p:nvSpPr>
          <p:spPr>
            <a:xfrm flipH="1">
              <a:off x="129735" y="984889"/>
              <a:ext cx="165429" cy="111336"/>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6" name="Google Shape;948;p6"/>
            <p:cNvSpPr/>
            <p:nvPr/>
          </p:nvSpPr>
          <p:spPr>
            <a:xfrm flipH="1">
              <a:off x="704980" y="1267455"/>
              <a:ext cx="62033" cy="65334"/>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7" name="Google Shape;949;p6"/>
            <p:cNvSpPr/>
            <p:nvPr/>
          </p:nvSpPr>
          <p:spPr>
            <a:xfrm flipH="1">
              <a:off x="353754" y="1122785"/>
              <a:ext cx="77530" cy="58597"/>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8" name="Google Shape;950;p6"/>
            <p:cNvSpPr/>
            <p:nvPr/>
          </p:nvSpPr>
          <p:spPr>
            <a:xfrm flipH="1">
              <a:off x="518867" y="1187800"/>
              <a:ext cx="94320" cy="214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49" name="Google Shape;951;p6"/>
            <p:cNvSpPr/>
            <p:nvPr/>
          </p:nvSpPr>
          <p:spPr>
            <a:xfrm flipH="1">
              <a:off x="1179038" y="452458"/>
              <a:ext cx="64726" cy="30551"/>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0" name="Google Shape;952;p6"/>
            <p:cNvSpPr/>
            <p:nvPr/>
          </p:nvSpPr>
          <p:spPr>
            <a:xfrm flipH="1">
              <a:off x="454176" y="1154533"/>
              <a:ext cx="55838" cy="317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1" name="Google Shape;953;p6"/>
            <p:cNvSpPr/>
            <p:nvPr/>
          </p:nvSpPr>
          <p:spPr>
            <a:xfrm flipH="1">
              <a:off x="154334" y="1150865"/>
              <a:ext cx="20726" cy="35420"/>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2" name="Google Shape;954;p6"/>
            <p:cNvSpPr/>
            <p:nvPr/>
          </p:nvSpPr>
          <p:spPr>
            <a:xfrm flipH="1">
              <a:off x="552656" y="6617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3" name="Google Shape;955;p6"/>
            <p:cNvSpPr/>
            <p:nvPr/>
          </p:nvSpPr>
          <p:spPr>
            <a:xfrm flipH="1">
              <a:off x="229590" y="10413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654" name="Google Shape;956;p6"/>
            <p:cNvSpPr/>
            <p:nvPr/>
          </p:nvSpPr>
          <p:spPr>
            <a:xfrm rot="6703062">
              <a:off x="956594" y="403333"/>
              <a:ext cx="407748" cy="179601"/>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55" name="Google Shape;957;p6"/>
            <p:cNvSpPr/>
            <p:nvPr/>
          </p:nvSpPr>
          <p:spPr>
            <a:xfrm rot="9876444">
              <a:off x="285306" y="1042503"/>
              <a:ext cx="372259" cy="25500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2673" name="Google Shape;958;p6"/>
          <p:cNvGrpSpPr/>
          <p:nvPr/>
        </p:nvGrpSpPr>
        <p:grpSpPr>
          <a:xfrm>
            <a:off x="7881075" y="-420075"/>
            <a:ext cx="1262900" cy="1004576"/>
            <a:chOff x="25" y="24"/>
            <a:chExt cx="1262899" cy="1004575"/>
          </a:xfrm>
        </p:grpSpPr>
        <p:sp>
          <p:nvSpPr>
            <p:cNvPr id="2657" name="Google Shape;959;p6"/>
            <p:cNvSpPr/>
            <p:nvPr/>
          </p:nvSpPr>
          <p:spPr>
            <a:xfrm>
              <a:off x="352850" y="24"/>
              <a:ext cx="910076" cy="826777"/>
            </a:xfrm>
            <a:custGeom>
              <a:avLst/>
              <a:gdLst/>
              <a:ahLst/>
              <a:cxnLst>
                <a:cxn ang="0">
                  <a:pos x="wd2" y="hd2"/>
                </a:cxn>
                <a:cxn ang="5400000">
                  <a:pos x="wd2" y="hd2"/>
                </a:cxn>
                <a:cxn ang="10800000">
                  <a:pos x="wd2" y="hd2"/>
                </a:cxn>
                <a:cxn ang="16200000">
                  <a:pos x="wd2" y="hd2"/>
                </a:cxn>
              </a:cxnLst>
              <a:rect l="0" t="0" r="r" b="b"/>
              <a:pathLst>
                <a:path w="21600" h="21600" extrusionOk="0">
                  <a:moveTo>
                    <a:pt x="19872" y="2286"/>
                  </a:moveTo>
                  <a:lnTo>
                    <a:pt x="19872" y="2396"/>
                  </a:lnTo>
                  <a:cubicBezTo>
                    <a:pt x="19764" y="2432"/>
                    <a:pt x="19731" y="2515"/>
                    <a:pt x="19731" y="2624"/>
                  </a:cubicBezTo>
                  <a:cubicBezTo>
                    <a:pt x="19664" y="2588"/>
                    <a:pt x="19623" y="2551"/>
                    <a:pt x="19523" y="2469"/>
                  </a:cubicBezTo>
                  <a:cubicBezTo>
                    <a:pt x="19590" y="2469"/>
                    <a:pt x="19664" y="2469"/>
                    <a:pt x="19698" y="2432"/>
                  </a:cubicBezTo>
                  <a:cubicBezTo>
                    <a:pt x="19731" y="2396"/>
                    <a:pt x="19731" y="2323"/>
                    <a:pt x="19731" y="2286"/>
                  </a:cubicBezTo>
                  <a:close/>
                  <a:moveTo>
                    <a:pt x="9838" y="12752"/>
                  </a:moveTo>
                  <a:cubicBezTo>
                    <a:pt x="9835" y="12753"/>
                    <a:pt x="9831" y="12755"/>
                    <a:pt x="9828" y="12756"/>
                  </a:cubicBezTo>
                  <a:lnTo>
                    <a:pt x="9862" y="12802"/>
                  </a:lnTo>
                  <a:cubicBezTo>
                    <a:pt x="9854" y="12783"/>
                    <a:pt x="9846" y="12767"/>
                    <a:pt x="9838" y="12752"/>
                  </a:cubicBezTo>
                  <a:close/>
                  <a:moveTo>
                    <a:pt x="20736" y="0"/>
                  </a:moveTo>
                  <a:cubicBezTo>
                    <a:pt x="20703" y="37"/>
                    <a:pt x="20628" y="37"/>
                    <a:pt x="20562" y="73"/>
                  </a:cubicBezTo>
                  <a:cubicBezTo>
                    <a:pt x="20595" y="183"/>
                    <a:pt x="20628" y="265"/>
                    <a:pt x="20661" y="338"/>
                  </a:cubicBezTo>
                  <a:cubicBezTo>
                    <a:pt x="20595" y="338"/>
                    <a:pt x="20595" y="338"/>
                    <a:pt x="20562" y="375"/>
                  </a:cubicBezTo>
                  <a:cubicBezTo>
                    <a:pt x="20528" y="302"/>
                    <a:pt x="20495" y="229"/>
                    <a:pt x="20495" y="146"/>
                  </a:cubicBezTo>
                  <a:cubicBezTo>
                    <a:pt x="20454" y="183"/>
                    <a:pt x="20454" y="229"/>
                    <a:pt x="20420" y="229"/>
                  </a:cubicBezTo>
                  <a:cubicBezTo>
                    <a:pt x="20387" y="229"/>
                    <a:pt x="20354" y="183"/>
                    <a:pt x="20287" y="183"/>
                  </a:cubicBezTo>
                  <a:cubicBezTo>
                    <a:pt x="20287" y="411"/>
                    <a:pt x="20038" y="338"/>
                    <a:pt x="19972" y="494"/>
                  </a:cubicBezTo>
                  <a:cubicBezTo>
                    <a:pt x="19972" y="530"/>
                    <a:pt x="20005" y="530"/>
                    <a:pt x="20005" y="604"/>
                  </a:cubicBezTo>
                  <a:cubicBezTo>
                    <a:pt x="19939" y="567"/>
                    <a:pt x="19905" y="567"/>
                    <a:pt x="19831" y="567"/>
                  </a:cubicBezTo>
                  <a:cubicBezTo>
                    <a:pt x="19831" y="604"/>
                    <a:pt x="19872" y="686"/>
                    <a:pt x="19872" y="686"/>
                  </a:cubicBezTo>
                  <a:cubicBezTo>
                    <a:pt x="19797" y="796"/>
                    <a:pt x="19764" y="869"/>
                    <a:pt x="19698" y="988"/>
                  </a:cubicBezTo>
                  <a:cubicBezTo>
                    <a:pt x="19698" y="869"/>
                    <a:pt x="19698" y="796"/>
                    <a:pt x="19664" y="722"/>
                  </a:cubicBezTo>
                  <a:cubicBezTo>
                    <a:pt x="19590" y="759"/>
                    <a:pt x="19523" y="796"/>
                    <a:pt x="19457" y="832"/>
                  </a:cubicBezTo>
                  <a:cubicBezTo>
                    <a:pt x="19249" y="914"/>
                    <a:pt x="19075" y="1024"/>
                    <a:pt x="19041" y="1289"/>
                  </a:cubicBezTo>
                  <a:lnTo>
                    <a:pt x="19000" y="1326"/>
                  </a:lnTo>
                  <a:cubicBezTo>
                    <a:pt x="18967" y="1308"/>
                    <a:pt x="18935" y="1291"/>
                    <a:pt x="18902" y="1291"/>
                  </a:cubicBezTo>
                  <a:cubicBezTo>
                    <a:pt x="18867" y="1291"/>
                    <a:pt x="18831" y="1310"/>
                    <a:pt x="18792" y="1372"/>
                  </a:cubicBezTo>
                  <a:cubicBezTo>
                    <a:pt x="18834" y="1408"/>
                    <a:pt x="18867" y="1408"/>
                    <a:pt x="18900" y="1445"/>
                  </a:cubicBezTo>
                  <a:cubicBezTo>
                    <a:pt x="18900" y="1445"/>
                    <a:pt x="18867" y="1445"/>
                    <a:pt x="18867" y="1481"/>
                  </a:cubicBezTo>
                  <a:cubicBezTo>
                    <a:pt x="18834" y="1445"/>
                    <a:pt x="18759" y="1445"/>
                    <a:pt x="18726" y="1445"/>
                  </a:cubicBezTo>
                  <a:cubicBezTo>
                    <a:pt x="18693" y="1481"/>
                    <a:pt x="18693" y="1481"/>
                    <a:pt x="18659" y="1518"/>
                  </a:cubicBezTo>
                  <a:cubicBezTo>
                    <a:pt x="18551" y="1600"/>
                    <a:pt x="18452" y="1673"/>
                    <a:pt x="18377" y="1829"/>
                  </a:cubicBezTo>
                  <a:cubicBezTo>
                    <a:pt x="18344" y="1902"/>
                    <a:pt x="18244" y="1975"/>
                    <a:pt x="18169" y="1975"/>
                  </a:cubicBezTo>
                  <a:cubicBezTo>
                    <a:pt x="18070" y="1975"/>
                    <a:pt x="18036" y="2057"/>
                    <a:pt x="18003" y="2167"/>
                  </a:cubicBezTo>
                  <a:cubicBezTo>
                    <a:pt x="17962" y="2204"/>
                    <a:pt x="17928" y="2286"/>
                    <a:pt x="17928" y="2359"/>
                  </a:cubicBezTo>
                  <a:lnTo>
                    <a:pt x="17795" y="2359"/>
                  </a:lnTo>
                  <a:lnTo>
                    <a:pt x="17795" y="2396"/>
                  </a:lnTo>
                  <a:cubicBezTo>
                    <a:pt x="17829" y="2396"/>
                    <a:pt x="17862" y="2396"/>
                    <a:pt x="17895" y="2432"/>
                  </a:cubicBezTo>
                  <a:cubicBezTo>
                    <a:pt x="17829" y="2515"/>
                    <a:pt x="17795" y="2588"/>
                    <a:pt x="17754" y="2661"/>
                  </a:cubicBezTo>
                  <a:cubicBezTo>
                    <a:pt x="17754" y="2624"/>
                    <a:pt x="17754" y="2624"/>
                    <a:pt x="17721" y="2624"/>
                  </a:cubicBezTo>
                  <a:lnTo>
                    <a:pt x="17721" y="2432"/>
                  </a:lnTo>
                  <a:cubicBezTo>
                    <a:pt x="17621" y="2432"/>
                    <a:pt x="17687" y="2551"/>
                    <a:pt x="17654" y="2588"/>
                  </a:cubicBezTo>
                  <a:cubicBezTo>
                    <a:pt x="17588" y="2588"/>
                    <a:pt x="17546" y="2624"/>
                    <a:pt x="17513" y="2624"/>
                  </a:cubicBezTo>
                  <a:lnTo>
                    <a:pt x="17513" y="2661"/>
                  </a:lnTo>
                  <a:cubicBezTo>
                    <a:pt x="17546" y="2661"/>
                    <a:pt x="17621" y="2697"/>
                    <a:pt x="17687" y="2697"/>
                  </a:cubicBezTo>
                  <a:lnTo>
                    <a:pt x="17687" y="2780"/>
                  </a:lnTo>
                  <a:cubicBezTo>
                    <a:pt x="17588" y="2743"/>
                    <a:pt x="17480" y="2743"/>
                    <a:pt x="17413" y="2743"/>
                  </a:cubicBezTo>
                  <a:cubicBezTo>
                    <a:pt x="17239" y="2889"/>
                    <a:pt x="17064" y="3045"/>
                    <a:pt x="16857" y="3237"/>
                  </a:cubicBezTo>
                  <a:lnTo>
                    <a:pt x="16857" y="3310"/>
                  </a:lnTo>
                  <a:cubicBezTo>
                    <a:pt x="16715" y="3383"/>
                    <a:pt x="16648" y="3539"/>
                    <a:pt x="16582" y="3731"/>
                  </a:cubicBezTo>
                  <a:cubicBezTo>
                    <a:pt x="16582" y="3694"/>
                    <a:pt x="16549" y="3658"/>
                    <a:pt x="16507" y="3612"/>
                  </a:cubicBezTo>
                  <a:cubicBezTo>
                    <a:pt x="16474" y="3658"/>
                    <a:pt x="16474" y="3731"/>
                    <a:pt x="16441" y="3767"/>
                  </a:cubicBezTo>
                  <a:cubicBezTo>
                    <a:pt x="16408" y="3767"/>
                    <a:pt x="16341" y="3731"/>
                    <a:pt x="16300" y="3731"/>
                  </a:cubicBezTo>
                  <a:cubicBezTo>
                    <a:pt x="16266" y="3840"/>
                    <a:pt x="16200" y="3959"/>
                    <a:pt x="16092" y="3959"/>
                  </a:cubicBezTo>
                  <a:lnTo>
                    <a:pt x="16092" y="4032"/>
                  </a:lnTo>
                  <a:cubicBezTo>
                    <a:pt x="15751" y="4417"/>
                    <a:pt x="15369" y="4755"/>
                    <a:pt x="15020" y="5139"/>
                  </a:cubicBezTo>
                  <a:lnTo>
                    <a:pt x="15053" y="5175"/>
                  </a:lnTo>
                  <a:cubicBezTo>
                    <a:pt x="15053" y="5175"/>
                    <a:pt x="15053" y="5212"/>
                    <a:pt x="15095" y="5258"/>
                  </a:cubicBezTo>
                  <a:lnTo>
                    <a:pt x="14887" y="5258"/>
                  </a:lnTo>
                  <a:cubicBezTo>
                    <a:pt x="14713" y="5404"/>
                    <a:pt x="14572" y="5596"/>
                    <a:pt x="14397" y="5752"/>
                  </a:cubicBezTo>
                  <a:cubicBezTo>
                    <a:pt x="14397" y="5752"/>
                    <a:pt x="14430" y="5752"/>
                    <a:pt x="14430" y="5789"/>
                  </a:cubicBezTo>
                  <a:lnTo>
                    <a:pt x="14298" y="5789"/>
                  </a:lnTo>
                  <a:cubicBezTo>
                    <a:pt x="14223" y="5981"/>
                    <a:pt x="14090" y="6091"/>
                    <a:pt x="13949" y="6246"/>
                  </a:cubicBezTo>
                  <a:cubicBezTo>
                    <a:pt x="13882" y="6319"/>
                    <a:pt x="13741" y="6401"/>
                    <a:pt x="13675" y="6511"/>
                  </a:cubicBezTo>
                  <a:cubicBezTo>
                    <a:pt x="13600" y="6630"/>
                    <a:pt x="13500" y="6667"/>
                    <a:pt x="13434" y="6776"/>
                  </a:cubicBezTo>
                  <a:cubicBezTo>
                    <a:pt x="13392" y="6813"/>
                    <a:pt x="13392" y="6859"/>
                    <a:pt x="13392" y="6932"/>
                  </a:cubicBezTo>
                  <a:cubicBezTo>
                    <a:pt x="13359" y="6932"/>
                    <a:pt x="13326" y="6895"/>
                    <a:pt x="13326" y="6895"/>
                  </a:cubicBezTo>
                  <a:cubicBezTo>
                    <a:pt x="12977" y="7270"/>
                    <a:pt x="12636" y="7654"/>
                    <a:pt x="12287" y="8038"/>
                  </a:cubicBezTo>
                  <a:cubicBezTo>
                    <a:pt x="12287" y="8075"/>
                    <a:pt x="12287" y="8148"/>
                    <a:pt x="12254" y="8230"/>
                  </a:cubicBezTo>
                  <a:cubicBezTo>
                    <a:pt x="12221" y="8185"/>
                    <a:pt x="12188" y="8185"/>
                    <a:pt x="12146" y="8148"/>
                  </a:cubicBezTo>
                  <a:cubicBezTo>
                    <a:pt x="11905" y="8303"/>
                    <a:pt x="11772" y="8495"/>
                    <a:pt x="11598" y="8761"/>
                  </a:cubicBezTo>
                  <a:cubicBezTo>
                    <a:pt x="11357" y="8797"/>
                    <a:pt x="11423" y="9062"/>
                    <a:pt x="11315" y="9181"/>
                  </a:cubicBezTo>
                  <a:cubicBezTo>
                    <a:pt x="11282" y="9145"/>
                    <a:pt x="11282" y="9099"/>
                    <a:pt x="11249" y="9026"/>
                  </a:cubicBezTo>
                  <a:cubicBezTo>
                    <a:pt x="11216" y="9145"/>
                    <a:pt x="11182" y="9181"/>
                    <a:pt x="11149" y="9254"/>
                  </a:cubicBezTo>
                  <a:lnTo>
                    <a:pt x="11041" y="9254"/>
                  </a:lnTo>
                  <a:cubicBezTo>
                    <a:pt x="10975" y="9327"/>
                    <a:pt x="10942" y="9410"/>
                    <a:pt x="10867" y="9483"/>
                  </a:cubicBezTo>
                  <a:cubicBezTo>
                    <a:pt x="10900" y="9483"/>
                    <a:pt x="10942" y="9520"/>
                    <a:pt x="10975" y="9520"/>
                  </a:cubicBezTo>
                  <a:cubicBezTo>
                    <a:pt x="10975" y="9556"/>
                    <a:pt x="10942" y="9602"/>
                    <a:pt x="10867" y="9602"/>
                  </a:cubicBezTo>
                  <a:cubicBezTo>
                    <a:pt x="10800" y="9602"/>
                    <a:pt x="10734" y="9638"/>
                    <a:pt x="10659" y="9675"/>
                  </a:cubicBezTo>
                  <a:cubicBezTo>
                    <a:pt x="10451" y="9904"/>
                    <a:pt x="10210" y="10132"/>
                    <a:pt x="10003" y="10361"/>
                  </a:cubicBezTo>
                  <a:cubicBezTo>
                    <a:pt x="9936" y="10434"/>
                    <a:pt x="9903" y="10470"/>
                    <a:pt x="9828" y="10516"/>
                  </a:cubicBezTo>
                  <a:cubicBezTo>
                    <a:pt x="9795" y="10589"/>
                    <a:pt x="9729" y="10663"/>
                    <a:pt x="9695" y="10699"/>
                  </a:cubicBezTo>
                  <a:cubicBezTo>
                    <a:pt x="9621" y="10781"/>
                    <a:pt x="9554" y="10855"/>
                    <a:pt x="9446" y="10973"/>
                  </a:cubicBezTo>
                  <a:cubicBezTo>
                    <a:pt x="9346" y="10973"/>
                    <a:pt x="9280" y="11083"/>
                    <a:pt x="9172" y="11275"/>
                  </a:cubicBezTo>
                  <a:cubicBezTo>
                    <a:pt x="9072" y="11385"/>
                    <a:pt x="8997" y="11467"/>
                    <a:pt x="8964" y="11504"/>
                  </a:cubicBezTo>
                  <a:lnTo>
                    <a:pt x="8964" y="11577"/>
                  </a:lnTo>
                  <a:cubicBezTo>
                    <a:pt x="8864" y="11613"/>
                    <a:pt x="8690" y="11806"/>
                    <a:pt x="8615" y="11888"/>
                  </a:cubicBezTo>
                  <a:cubicBezTo>
                    <a:pt x="8515" y="11961"/>
                    <a:pt x="8374" y="12071"/>
                    <a:pt x="8374" y="12226"/>
                  </a:cubicBezTo>
                  <a:cubicBezTo>
                    <a:pt x="8341" y="12226"/>
                    <a:pt x="8308" y="12226"/>
                    <a:pt x="8274" y="12190"/>
                  </a:cubicBezTo>
                  <a:cubicBezTo>
                    <a:pt x="8166" y="12299"/>
                    <a:pt x="8100" y="12382"/>
                    <a:pt x="8033" y="12491"/>
                  </a:cubicBezTo>
                  <a:cubicBezTo>
                    <a:pt x="7959" y="12574"/>
                    <a:pt x="7859" y="12647"/>
                    <a:pt x="7826" y="12756"/>
                  </a:cubicBezTo>
                  <a:cubicBezTo>
                    <a:pt x="7826" y="12802"/>
                    <a:pt x="7784" y="12802"/>
                    <a:pt x="7751" y="12839"/>
                  </a:cubicBezTo>
                  <a:cubicBezTo>
                    <a:pt x="7718" y="12839"/>
                    <a:pt x="7685" y="12839"/>
                    <a:pt x="7651" y="12875"/>
                  </a:cubicBezTo>
                  <a:cubicBezTo>
                    <a:pt x="7577" y="12949"/>
                    <a:pt x="7543" y="13031"/>
                    <a:pt x="7477" y="13104"/>
                  </a:cubicBezTo>
                  <a:cubicBezTo>
                    <a:pt x="7477" y="13134"/>
                    <a:pt x="7456" y="13188"/>
                    <a:pt x="7429" y="13188"/>
                  </a:cubicBezTo>
                  <a:cubicBezTo>
                    <a:pt x="7423" y="13188"/>
                    <a:pt x="7417" y="13184"/>
                    <a:pt x="7410" y="13177"/>
                  </a:cubicBezTo>
                  <a:cubicBezTo>
                    <a:pt x="7302" y="13177"/>
                    <a:pt x="7302" y="13259"/>
                    <a:pt x="7269" y="13333"/>
                  </a:cubicBezTo>
                  <a:cubicBezTo>
                    <a:pt x="7302" y="13369"/>
                    <a:pt x="7369" y="13442"/>
                    <a:pt x="7410" y="13488"/>
                  </a:cubicBezTo>
                  <a:cubicBezTo>
                    <a:pt x="7336" y="13525"/>
                    <a:pt x="7302" y="13525"/>
                    <a:pt x="7269" y="13525"/>
                  </a:cubicBezTo>
                  <a:cubicBezTo>
                    <a:pt x="7236" y="13488"/>
                    <a:pt x="7203" y="13442"/>
                    <a:pt x="7161" y="13406"/>
                  </a:cubicBezTo>
                  <a:cubicBezTo>
                    <a:pt x="7095" y="13442"/>
                    <a:pt x="7062" y="13525"/>
                    <a:pt x="7028" y="13562"/>
                  </a:cubicBezTo>
                  <a:cubicBezTo>
                    <a:pt x="7095" y="13562"/>
                    <a:pt x="7161" y="13598"/>
                    <a:pt x="7161" y="13598"/>
                  </a:cubicBezTo>
                  <a:cubicBezTo>
                    <a:pt x="7236" y="13672"/>
                    <a:pt x="7269" y="13717"/>
                    <a:pt x="7302" y="13790"/>
                  </a:cubicBezTo>
                  <a:cubicBezTo>
                    <a:pt x="7203" y="13864"/>
                    <a:pt x="7095" y="13982"/>
                    <a:pt x="6954" y="14092"/>
                  </a:cubicBezTo>
                  <a:cubicBezTo>
                    <a:pt x="6920" y="13946"/>
                    <a:pt x="6854" y="13864"/>
                    <a:pt x="6713" y="13827"/>
                  </a:cubicBezTo>
                  <a:cubicBezTo>
                    <a:pt x="6646" y="13946"/>
                    <a:pt x="6713" y="13982"/>
                    <a:pt x="6746" y="14019"/>
                  </a:cubicBezTo>
                  <a:cubicBezTo>
                    <a:pt x="6787" y="14092"/>
                    <a:pt x="6854" y="14129"/>
                    <a:pt x="6887" y="14211"/>
                  </a:cubicBezTo>
                  <a:cubicBezTo>
                    <a:pt x="6787" y="14321"/>
                    <a:pt x="6646" y="14440"/>
                    <a:pt x="6538" y="14586"/>
                  </a:cubicBezTo>
                  <a:lnTo>
                    <a:pt x="6580" y="14586"/>
                  </a:lnTo>
                  <a:cubicBezTo>
                    <a:pt x="6472" y="14668"/>
                    <a:pt x="6405" y="14741"/>
                    <a:pt x="6297" y="14778"/>
                  </a:cubicBezTo>
                  <a:cubicBezTo>
                    <a:pt x="6264" y="14778"/>
                    <a:pt x="6264" y="14741"/>
                    <a:pt x="6198" y="14705"/>
                  </a:cubicBezTo>
                  <a:cubicBezTo>
                    <a:pt x="6123" y="14741"/>
                    <a:pt x="6023" y="14815"/>
                    <a:pt x="5957" y="14897"/>
                  </a:cubicBezTo>
                  <a:cubicBezTo>
                    <a:pt x="5957" y="14815"/>
                    <a:pt x="5915" y="14778"/>
                    <a:pt x="5915" y="14705"/>
                  </a:cubicBezTo>
                  <a:cubicBezTo>
                    <a:pt x="4777" y="15958"/>
                    <a:pt x="3631" y="17146"/>
                    <a:pt x="2559" y="18399"/>
                  </a:cubicBezTo>
                  <a:cubicBezTo>
                    <a:pt x="2592" y="18436"/>
                    <a:pt x="2592" y="18472"/>
                    <a:pt x="2634" y="18518"/>
                  </a:cubicBezTo>
                  <a:cubicBezTo>
                    <a:pt x="2459" y="18518"/>
                    <a:pt x="2459" y="18518"/>
                    <a:pt x="2318" y="18664"/>
                  </a:cubicBezTo>
                  <a:cubicBezTo>
                    <a:pt x="2110" y="18856"/>
                    <a:pt x="1936" y="19085"/>
                    <a:pt x="1761" y="19277"/>
                  </a:cubicBezTo>
                  <a:cubicBezTo>
                    <a:pt x="1553" y="19469"/>
                    <a:pt x="1387" y="19697"/>
                    <a:pt x="1213" y="19889"/>
                  </a:cubicBezTo>
                  <a:cubicBezTo>
                    <a:pt x="1180" y="19926"/>
                    <a:pt x="1180" y="19963"/>
                    <a:pt x="1180" y="19999"/>
                  </a:cubicBezTo>
                  <a:cubicBezTo>
                    <a:pt x="1138" y="20036"/>
                    <a:pt x="1072" y="20036"/>
                    <a:pt x="1005" y="20118"/>
                  </a:cubicBezTo>
                  <a:cubicBezTo>
                    <a:pt x="930" y="20191"/>
                    <a:pt x="864" y="20301"/>
                    <a:pt x="797" y="20383"/>
                  </a:cubicBezTo>
                  <a:cubicBezTo>
                    <a:pt x="797" y="20456"/>
                    <a:pt x="831" y="20530"/>
                    <a:pt x="831" y="20648"/>
                  </a:cubicBezTo>
                  <a:cubicBezTo>
                    <a:pt x="797" y="20685"/>
                    <a:pt x="764" y="20685"/>
                    <a:pt x="689" y="20722"/>
                  </a:cubicBezTo>
                  <a:cubicBezTo>
                    <a:pt x="689" y="20648"/>
                    <a:pt x="689" y="20575"/>
                    <a:pt x="723" y="20493"/>
                  </a:cubicBezTo>
                  <a:cubicBezTo>
                    <a:pt x="656" y="20530"/>
                    <a:pt x="623" y="20575"/>
                    <a:pt x="623" y="20575"/>
                  </a:cubicBezTo>
                  <a:cubicBezTo>
                    <a:pt x="590" y="20685"/>
                    <a:pt x="557" y="20804"/>
                    <a:pt x="557" y="20877"/>
                  </a:cubicBezTo>
                  <a:lnTo>
                    <a:pt x="515" y="20877"/>
                  </a:lnTo>
                  <a:cubicBezTo>
                    <a:pt x="515" y="20840"/>
                    <a:pt x="482" y="20804"/>
                    <a:pt x="449" y="20722"/>
                  </a:cubicBezTo>
                  <a:cubicBezTo>
                    <a:pt x="382" y="20877"/>
                    <a:pt x="274" y="20987"/>
                    <a:pt x="208" y="21142"/>
                  </a:cubicBezTo>
                  <a:cubicBezTo>
                    <a:pt x="141" y="21298"/>
                    <a:pt x="66" y="21445"/>
                    <a:pt x="0" y="21600"/>
                  </a:cubicBezTo>
                  <a:cubicBezTo>
                    <a:pt x="100" y="21600"/>
                    <a:pt x="174" y="21600"/>
                    <a:pt x="241" y="21563"/>
                  </a:cubicBezTo>
                  <a:cubicBezTo>
                    <a:pt x="241" y="21527"/>
                    <a:pt x="208" y="21490"/>
                    <a:pt x="208" y="21408"/>
                  </a:cubicBezTo>
                  <a:cubicBezTo>
                    <a:pt x="274" y="21490"/>
                    <a:pt x="349" y="21527"/>
                    <a:pt x="415" y="21563"/>
                  </a:cubicBezTo>
                  <a:cubicBezTo>
                    <a:pt x="449" y="21490"/>
                    <a:pt x="482" y="21408"/>
                    <a:pt x="515" y="21335"/>
                  </a:cubicBezTo>
                  <a:cubicBezTo>
                    <a:pt x="557" y="21371"/>
                    <a:pt x="557" y="21408"/>
                    <a:pt x="590" y="21445"/>
                  </a:cubicBezTo>
                  <a:cubicBezTo>
                    <a:pt x="689" y="21371"/>
                    <a:pt x="831" y="21298"/>
                    <a:pt x="930" y="21215"/>
                  </a:cubicBezTo>
                  <a:cubicBezTo>
                    <a:pt x="930" y="21106"/>
                    <a:pt x="930" y="21032"/>
                    <a:pt x="972" y="20950"/>
                  </a:cubicBezTo>
                  <a:cubicBezTo>
                    <a:pt x="1005" y="20914"/>
                    <a:pt x="1038" y="20914"/>
                    <a:pt x="1072" y="20877"/>
                  </a:cubicBezTo>
                  <a:cubicBezTo>
                    <a:pt x="1072" y="20950"/>
                    <a:pt x="1105" y="20987"/>
                    <a:pt x="1105" y="21069"/>
                  </a:cubicBezTo>
                  <a:cubicBezTo>
                    <a:pt x="1313" y="20877"/>
                    <a:pt x="1487" y="20722"/>
                    <a:pt x="1728" y="20493"/>
                  </a:cubicBezTo>
                  <a:cubicBezTo>
                    <a:pt x="1803" y="20420"/>
                    <a:pt x="1969" y="20301"/>
                    <a:pt x="2143" y="20191"/>
                  </a:cubicBezTo>
                  <a:lnTo>
                    <a:pt x="2110" y="20155"/>
                  </a:lnTo>
                  <a:lnTo>
                    <a:pt x="1969" y="20155"/>
                  </a:lnTo>
                  <a:cubicBezTo>
                    <a:pt x="2044" y="20118"/>
                    <a:pt x="2110" y="20036"/>
                    <a:pt x="2218" y="19999"/>
                  </a:cubicBezTo>
                  <a:cubicBezTo>
                    <a:pt x="2218" y="19999"/>
                    <a:pt x="2218" y="20036"/>
                    <a:pt x="2251" y="20072"/>
                  </a:cubicBezTo>
                  <a:cubicBezTo>
                    <a:pt x="2284" y="20036"/>
                    <a:pt x="2318" y="19999"/>
                    <a:pt x="2318" y="19999"/>
                  </a:cubicBezTo>
                  <a:lnTo>
                    <a:pt x="2318" y="19844"/>
                  </a:lnTo>
                  <a:cubicBezTo>
                    <a:pt x="2351" y="19807"/>
                    <a:pt x="2384" y="19807"/>
                    <a:pt x="2384" y="19807"/>
                  </a:cubicBezTo>
                  <a:cubicBezTo>
                    <a:pt x="2426" y="19807"/>
                    <a:pt x="2459" y="19844"/>
                    <a:pt x="2525" y="19889"/>
                  </a:cubicBezTo>
                  <a:cubicBezTo>
                    <a:pt x="2525" y="19661"/>
                    <a:pt x="2559" y="19505"/>
                    <a:pt x="2459" y="19313"/>
                  </a:cubicBezTo>
                  <a:cubicBezTo>
                    <a:pt x="2492" y="19277"/>
                    <a:pt x="2559" y="19240"/>
                    <a:pt x="2592" y="19204"/>
                  </a:cubicBezTo>
                  <a:cubicBezTo>
                    <a:pt x="2634" y="19240"/>
                    <a:pt x="2667" y="19240"/>
                    <a:pt x="2667" y="19277"/>
                  </a:cubicBezTo>
                  <a:cubicBezTo>
                    <a:pt x="2700" y="19240"/>
                    <a:pt x="2734" y="19204"/>
                    <a:pt x="2734" y="19121"/>
                  </a:cubicBezTo>
                  <a:cubicBezTo>
                    <a:pt x="2767" y="19121"/>
                    <a:pt x="2767" y="19121"/>
                    <a:pt x="2767" y="19158"/>
                  </a:cubicBezTo>
                  <a:cubicBezTo>
                    <a:pt x="2767" y="19204"/>
                    <a:pt x="2767" y="19277"/>
                    <a:pt x="2800" y="19313"/>
                  </a:cubicBezTo>
                  <a:cubicBezTo>
                    <a:pt x="2842" y="19350"/>
                    <a:pt x="2908" y="19387"/>
                    <a:pt x="2975" y="19432"/>
                  </a:cubicBezTo>
                  <a:lnTo>
                    <a:pt x="2975" y="19313"/>
                  </a:lnTo>
                  <a:lnTo>
                    <a:pt x="2908" y="19313"/>
                  </a:lnTo>
                  <a:cubicBezTo>
                    <a:pt x="2875" y="19240"/>
                    <a:pt x="2842" y="19204"/>
                    <a:pt x="2800" y="19121"/>
                  </a:cubicBezTo>
                  <a:cubicBezTo>
                    <a:pt x="2842" y="19048"/>
                    <a:pt x="2908" y="18929"/>
                    <a:pt x="2941" y="18856"/>
                  </a:cubicBezTo>
                  <a:cubicBezTo>
                    <a:pt x="3008" y="18893"/>
                    <a:pt x="3049" y="18893"/>
                    <a:pt x="3049" y="18929"/>
                  </a:cubicBezTo>
                  <a:cubicBezTo>
                    <a:pt x="3082" y="18893"/>
                    <a:pt x="3082" y="18893"/>
                    <a:pt x="3082" y="18856"/>
                  </a:cubicBezTo>
                  <a:cubicBezTo>
                    <a:pt x="3116" y="18893"/>
                    <a:pt x="3149" y="18975"/>
                    <a:pt x="3182" y="19012"/>
                  </a:cubicBezTo>
                  <a:lnTo>
                    <a:pt x="3215" y="19012"/>
                  </a:lnTo>
                  <a:cubicBezTo>
                    <a:pt x="3182" y="18893"/>
                    <a:pt x="3182" y="18783"/>
                    <a:pt x="3149" y="18664"/>
                  </a:cubicBezTo>
                  <a:lnTo>
                    <a:pt x="3182" y="18664"/>
                  </a:lnTo>
                  <a:cubicBezTo>
                    <a:pt x="3215" y="18746"/>
                    <a:pt x="3257" y="18783"/>
                    <a:pt x="3290" y="18856"/>
                  </a:cubicBezTo>
                  <a:cubicBezTo>
                    <a:pt x="3323" y="18893"/>
                    <a:pt x="3390" y="18929"/>
                    <a:pt x="3423" y="18929"/>
                  </a:cubicBezTo>
                  <a:cubicBezTo>
                    <a:pt x="3498" y="18893"/>
                    <a:pt x="3564" y="18856"/>
                    <a:pt x="3598" y="18820"/>
                  </a:cubicBezTo>
                  <a:cubicBezTo>
                    <a:pt x="3631" y="18783"/>
                    <a:pt x="3672" y="18701"/>
                    <a:pt x="3672" y="18628"/>
                  </a:cubicBezTo>
                  <a:cubicBezTo>
                    <a:pt x="3672" y="18591"/>
                    <a:pt x="3631" y="18518"/>
                    <a:pt x="3631" y="18472"/>
                  </a:cubicBezTo>
                  <a:cubicBezTo>
                    <a:pt x="3657" y="18463"/>
                    <a:pt x="3679" y="18458"/>
                    <a:pt x="3698" y="18458"/>
                  </a:cubicBezTo>
                  <a:cubicBezTo>
                    <a:pt x="3755" y="18458"/>
                    <a:pt x="3780" y="18502"/>
                    <a:pt x="3805" y="18591"/>
                  </a:cubicBezTo>
                  <a:cubicBezTo>
                    <a:pt x="3913" y="18472"/>
                    <a:pt x="4013" y="18399"/>
                    <a:pt x="4088" y="18326"/>
                  </a:cubicBezTo>
                  <a:cubicBezTo>
                    <a:pt x="4121" y="18244"/>
                    <a:pt x="4121" y="18134"/>
                    <a:pt x="4154" y="18015"/>
                  </a:cubicBezTo>
                  <a:lnTo>
                    <a:pt x="4187" y="18015"/>
                  </a:lnTo>
                  <a:cubicBezTo>
                    <a:pt x="4187" y="18097"/>
                    <a:pt x="4187" y="18134"/>
                    <a:pt x="4221" y="18244"/>
                  </a:cubicBezTo>
                  <a:cubicBezTo>
                    <a:pt x="4395" y="18097"/>
                    <a:pt x="4569" y="17978"/>
                    <a:pt x="4636" y="17832"/>
                  </a:cubicBezTo>
                  <a:cubicBezTo>
                    <a:pt x="4711" y="17786"/>
                    <a:pt x="4777" y="17750"/>
                    <a:pt x="4810" y="17713"/>
                  </a:cubicBezTo>
                  <a:cubicBezTo>
                    <a:pt x="5084" y="17485"/>
                    <a:pt x="5334" y="17256"/>
                    <a:pt x="5575" y="17027"/>
                  </a:cubicBezTo>
                  <a:cubicBezTo>
                    <a:pt x="5815" y="16799"/>
                    <a:pt x="6023" y="16570"/>
                    <a:pt x="6264" y="16342"/>
                  </a:cubicBezTo>
                  <a:cubicBezTo>
                    <a:pt x="6372" y="16232"/>
                    <a:pt x="6505" y="16150"/>
                    <a:pt x="6613" y="16040"/>
                  </a:cubicBezTo>
                  <a:cubicBezTo>
                    <a:pt x="6713" y="15921"/>
                    <a:pt x="6821" y="15811"/>
                    <a:pt x="6954" y="15729"/>
                  </a:cubicBezTo>
                  <a:cubicBezTo>
                    <a:pt x="7028" y="15656"/>
                    <a:pt x="7128" y="15583"/>
                    <a:pt x="7203" y="15500"/>
                  </a:cubicBezTo>
                  <a:cubicBezTo>
                    <a:pt x="7269" y="15427"/>
                    <a:pt x="7302" y="15354"/>
                    <a:pt x="7369" y="15317"/>
                  </a:cubicBezTo>
                  <a:cubicBezTo>
                    <a:pt x="7410" y="15272"/>
                    <a:pt x="7444" y="15199"/>
                    <a:pt x="7477" y="15199"/>
                  </a:cubicBezTo>
                  <a:cubicBezTo>
                    <a:pt x="7618" y="15162"/>
                    <a:pt x="7685" y="15007"/>
                    <a:pt x="7826" y="14897"/>
                  </a:cubicBezTo>
                  <a:lnTo>
                    <a:pt x="7826" y="14860"/>
                  </a:lnTo>
                  <a:cubicBezTo>
                    <a:pt x="7784" y="14860"/>
                    <a:pt x="7751" y="14815"/>
                    <a:pt x="7718" y="14815"/>
                  </a:cubicBezTo>
                  <a:cubicBezTo>
                    <a:pt x="7718" y="14860"/>
                    <a:pt x="7685" y="14897"/>
                    <a:pt x="7685" y="14933"/>
                  </a:cubicBezTo>
                  <a:cubicBezTo>
                    <a:pt x="7618" y="14897"/>
                    <a:pt x="7543" y="14897"/>
                    <a:pt x="7477" y="14897"/>
                  </a:cubicBezTo>
                  <a:lnTo>
                    <a:pt x="7477" y="14668"/>
                  </a:lnTo>
                  <a:cubicBezTo>
                    <a:pt x="7410" y="14705"/>
                    <a:pt x="7369" y="14741"/>
                    <a:pt x="7336" y="14778"/>
                  </a:cubicBezTo>
                  <a:lnTo>
                    <a:pt x="7269" y="14778"/>
                  </a:lnTo>
                  <a:lnTo>
                    <a:pt x="7269" y="14860"/>
                  </a:lnTo>
                  <a:cubicBezTo>
                    <a:pt x="7302" y="14933"/>
                    <a:pt x="7336" y="14970"/>
                    <a:pt x="7369" y="15007"/>
                  </a:cubicBezTo>
                  <a:cubicBezTo>
                    <a:pt x="7307" y="15062"/>
                    <a:pt x="7274" y="15091"/>
                    <a:pt x="7245" y="15091"/>
                  </a:cubicBezTo>
                  <a:cubicBezTo>
                    <a:pt x="7213" y="15091"/>
                    <a:pt x="7186" y="15053"/>
                    <a:pt x="7128" y="14970"/>
                  </a:cubicBezTo>
                  <a:cubicBezTo>
                    <a:pt x="7095" y="15089"/>
                    <a:pt x="7062" y="15162"/>
                    <a:pt x="7028" y="15272"/>
                  </a:cubicBezTo>
                  <a:cubicBezTo>
                    <a:pt x="6995" y="15235"/>
                    <a:pt x="6954" y="15235"/>
                    <a:pt x="6920" y="15235"/>
                  </a:cubicBezTo>
                  <a:cubicBezTo>
                    <a:pt x="6887" y="15272"/>
                    <a:pt x="6887" y="15354"/>
                    <a:pt x="6887" y="15391"/>
                  </a:cubicBezTo>
                  <a:lnTo>
                    <a:pt x="6787" y="15391"/>
                  </a:lnTo>
                  <a:cubicBezTo>
                    <a:pt x="6787" y="15317"/>
                    <a:pt x="6713" y="15235"/>
                    <a:pt x="6787" y="15162"/>
                  </a:cubicBezTo>
                  <a:lnTo>
                    <a:pt x="6887" y="15162"/>
                  </a:lnTo>
                  <a:cubicBezTo>
                    <a:pt x="6920" y="15089"/>
                    <a:pt x="6920" y="15043"/>
                    <a:pt x="6954" y="14970"/>
                  </a:cubicBezTo>
                  <a:cubicBezTo>
                    <a:pt x="6995" y="14933"/>
                    <a:pt x="7062" y="14815"/>
                    <a:pt x="7095" y="14815"/>
                  </a:cubicBezTo>
                  <a:cubicBezTo>
                    <a:pt x="7161" y="14815"/>
                    <a:pt x="7161" y="14741"/>
                    <a:pt x="7236" y="14741"/>
                  </a:cubicBezTo>
                  <a:cubicBezTo>
                    <a:pt x="7236" y="14705"/>
                    <a:pt x="7269" y="14668"/>
                    <a:pt x="7269" y="14668"/>
                  </a:cubicBezTo>
                  <a:cubicBezTo>
                    <a:pt x="7336" y="14586"/>
                    <a:pt x="7444" y="14513"/>
                    <a:pt x="7510" y="14440"/>
                  </a:cubicBezTo>
                  <a:cubicBezTo>
                    <a:pt x="7543" y="14403"/>
                    <a:pt x="7618" y="14357"/>
                    <a:pt x="7685" y="14321"/>
                  </a:cubicBezTo>
                  <a:cubicBezTo>
                    <a:pt x="7685" y="14321"/>
                    <a:pt x="7718" y="14248"/>
                    <a:pt x="7751" y="14174"/>
                  </a:cubicBezTo>
                  <a:cubicBezTo>
                    <a:pt x="7826" y="14248"/>
                    <a:pt x="7892" y="14284"/>
                    <a:pt x="7959" y="14357"/>
                  </a:cubicBezTo>
                  <a:cubicBezTo>
                    <a:pt x="7959" y="14248"/>
                    <a:pt x="7992" y="14211"/>
                    <a:pt x="7992" y="14129"/>
                  </a:cubicBezTo>
                  <a:lnTo>
                    <a:pt x="8033" y="14129"/>
                  </a:lnTo>
                  <a:cubicBezTo>
                    <a:pt x="8033" y="14174"/>
                    <a:pt x="8067" y="14211"/>
                    <a:pt x="8067" y="14248"/>
                  </a:cubicBezTo>
                  <a:cubicBezTo>
                    <a:pt x="8100" y="14211"/>
                    <a:pt x="8133" y="14174"/>
                    <a:pt x="8166" y="14129"/>
                  </a:cubicBezTo>
                  <a:cubicBezTo>
                    <a:pt x="8133" y="14129"/>
                    <a:pt x="8133" y="14092"/>
                    <a:pt x="8133" y="14056"/>
                  </a:cubicBezTo>
                  <a:cubicBezTo>
                    <a:pt x="8166" y="14056"/>
                    <a:pt x="8200" y="14056"/>
                    <a:pt x="8241" y="14092"/>
                  </a:cubicBezTo>
                  <a:cubicBezTo>
                    <a:pt x="8274" y="13982"/>
                    <a:pt x="8308" y="13900"/>
                    <a:pt x="8407" y="13900"/>
                  </a:cubicBezTo>
                  <a:lnTo>
                    <a:pt x="8407" y="14019"/>
                  </a:lnTo>
                  <a:cubicBezTo>
                    <a:pt x="8549" y="13946"/>
                    <a:pt x="8656" y="13864"/>
                    <a:pt x="8789" y="13790"/>
                  </a:cubicBezTo>
                  <a:cubicBezTo>
                    <a:pt x="8789" y="13754"/>
                    <a:pt x="8789" y="13754"/>
                    <a:pt x="8756" y="13754"/>
                  </a:cubicBezTo>
                  <a:lnTo>
                    <a:pt x="8864" y="13754"/>
                  </a:lnTo>
                  <a:cubicBezTo>
                    <a:pt x="8931" y="13672"/>
                    <a:pt x="8964" y="13598"/>
                    <a:pt x="8997" y="13562"/>
                  </a:cubicBezTo>
                  <a:lnTo>
                    <a:pt x="9105" y="13562"/>
                  </a:lnTo>
                  <a:cubicBezTo>
                    <a:pt x="8997" y="13333"/>
                    <a:pt x="8997" y="13259"/>
                    <a:pt x="9138" y="13177"/>
                  </a:cubicBezTo>
                  <a:lnTo>
                    <a:pt x="9138" y="13406"/>
                  </a:lnTo>
                  <a:cubicBezTo>
                    <a:pt x="9205" y="13406"/>
                    <a:pt x="9280" y="13406"/>
                    <a:pt x="9313" y="13369"/>
                  </a:cubicBezTo>
                  <a:cubicBezTo>
                    <a:pt x="9280" y="13333"/>
                    <a:pt x="9280" y="13333"/>
                    <a:pt x="9238" y="13296"/>
                  </a:cubicBezTo>
                  <a:cubicBezTo>
                    <a:pt x="9313" y="13259"/>
                    <a:pt x="9346" y="13214"/>
                    <a:pt x="9412" y="13214"/>
                  </a:cubicBezTo>
                  <a:cubicBezTo>
                    <a:pt x="9446" y="13259"/>
                    <a:pt x="9446" y="13259"/>
                    <a:pt x="9487" y="13333"/>
                  </a:cubicBezTo>
                  <a:cubicBezTo>
                    <a:pt x="9487" y="13214"/>
                    <a:pt x="9520" y="13141"/>
                    <a:pt x="9520" y="13067"/>
                  </a:cubicBezTo>
                  <a:cubicBezTo>
                    <a:pt x="9487" y="13031"/>
                    <a:pt x="9487" y="12985"/>
                    <a:pt x="9446" y="12949"/>
                  </a:cubicBezTo>
                  <a:lnTo>
                    <a:pt x="9520" y="12875"/>
                  </a:lnTo>
                  <a:cubicBezTo>
                    <a:pt x="9487" y="12839"/>
                    <a:pt x="9446" y="12839"/>
                    <a:pt x="9412" y="12802"/>
                  </a:cubicBezTo>
                  <a:cubicBezTo>
                    <a:pt x="9446" y="12756"/>
                    <a:pt x="9487" y="12720"/>
                    <a:pt x="9520" y="12683"/>
                  </a:cubicBezTo>
                  <a:cubicBezTo>
                    <a:pt x="9487" y="12683"/>
                    <a:pt x="9446" y="12647"/>
                    <a:pt x="9412" y="12647"/>
                  </a:cubicBezTo>
                  <a:cubicBezTo>
                    <a:pt x="9446" y="12574"/>
                    <a:pt x="9446" y="12528"/>
                    <a:pt x="9487" y="12455"/>
                  </a:cubicBezTo>
                  <a:cubicBezTo>
                    <a:pt x="9520" y="12528"/>
                    <a:pt x="9554" y="12610"/>
                    <a:pt x="9587" y="12647"/>
                  </a:cubicBezTo>
                  <a:cubicBezTo>
                    <a:pt x="9608" y="12669"/>
                    <a:pt x="9655" y="12705"/>
                    <a:pt x="9697" y="12705"/>
                  </a:cubicBezTo>
                  <a:cubicBezTo>
                    <a:pt x="9724" y="12705"/>
                    <a:pt x="9749" y="12690"/>
                    <a:pt x="9762" y="12647"/>
                  </a:cubicBezTo>
                  <a:cubicBezTo>
                    <a:pt x="9787" y="12675"/>
                    <a:pt x="9813" y="12703"/>
                    <a:pt x="9838" y="12752"/>
                  </a:cubicBezTo>
                  <a:cubicBezTo>
                    <a:pt x="9863" y="12740"/>
                    <a:pt x="9884" y="12734"/>
                    <a:pt x="9901" y="12734"/>
                  </a:cubicBezTo>
                  <a:cubicBezTo>
                    <a:pt x="9929" y="12734"/>
                    <a:pt x="9949" y="12753"/>
                    <a:pt x="9970" y="12802"/>
                  </a:cubicBezTo>
                  <a:cubicBezTo>
                    <a:pt x="10036" y="12720"/>
                    <a:pt x="10069" y="12647"/>
                    <a:pt x="10144" y="12574"/>
                  </a:cubicBezTo>
                  <a:cubicBezTo>
                    <a:pt x="10177" y="12610"/>
                    <a:pt x="10210" y="12610"/>
                    <a:pt x="10244" y="12610"/>
                  </a:cubicBezTo>
                  <a:lnTo>
                    <a:pt x="10244" y="12455"/>
                  </a:lnTo>
                  <a:lnTo>
                    <a:pt x="10418" y="12455"/>
                  </a:lnTo>
                  <a:lnTo>
                    <a:pt x="10418" y="12382"/>
                  </a:lnTo>
                  <a:cubicBezTo>
                    <a:pt x="10451" y="12345"/>
                    <a:pt x="10526" y="12345"/>
                    <a:pt x="10559" y="12299"/>
                  </a:cubicBezTo>
                  <a:cubicBezTo>
                    <a:pt x="10734" y="12153"/>
                    <a:pt x="10867" y="11998"/>
                    <a:pt x="11041" y="11888"/>
                  </a:cubicBezTo>
                  <a:cubicBezTo>
                    <a:pt x="11074" y="11888"/>
                    <a:pt x="11074" y="11842"/>
                    <a:pt x="11108" y="11806"/>
                  </a:cubicBezTo>
                  <a:cubicBezTo>
                    <a:pt x="11216" y="11732"/>
                    <a:pt x="11282" y="11659"/>
                    <a:pt x="11390" y="11577"/>
                  </a:cubicBezTo>
                  <a:cubicBezTo>
                    <a:pt x="11490" y="11431"/>
                    <a:pt x="11631" y="11348"/>
                    <a:pt x="11697" y="11156"/>
                  </a:cubicBezTo>
                  <a:lnTo>
                    <a:pt x="11805" y="11156"/>
                  </a:lnTo>
                  <a:cubicBezTo>
                    <a:pt x="11905" y="11047"/>
                    <a:pt x="11905" y="11047"/>
                    <a:pt x="11938" y="10928"/>
                  </a:cubicBezTo>
                  <a:cubicBezTo>
                    <a:pt x="11905" y="10891"/>
                    <a:pt x="11872" y="10891"/>
                    <a:pt x="11839" y="10855"/>
                  </a:cubicBezTo>
                  <a:cubicBezTo>
                    <a:pt x="11880" y="10840"/>
                    <a:pt x="11904" y="10830"/>
                    <a:pt x="11926" y="10830"/>
                  </a:cubicBezTo>
                  <a:cubicBezTo>
                    <a:pt x="11957" y="10830"/>
                    <a:pt x="11983" y="10849"/>
                    <a:pt x="12046" y="10891"/>
                  </a:cubicBezTo>
                  <a:cubicBezTo>
                    <a:pt x="12528" y="10397"/>
                    <a:pt x="13085" y="9977"/>
                    <a:pt x="13567" y="9410"/>
                  </a:cubicBezTo>
                  <a:cubicBezTo>
                    <a:pt x="13641" y="9373"/>
                    <a:pt x="13774" y="9291"/>
                    <a:pt x="13849" y="9181"/>
                  </a:cubicBezTo>
                  <a:cubicBezTo>
                    <a:pt x="14015" y="9026"/>
                    <a:pt x="14190" y="8834"/>
                    <a:pt x="14364" y="8687"/>
                  </a:cubicBezTo>
                  <a:cubicBezTo>
                    <a:pt x="14572" y="8495"/>
                    <a:pt x="14779" y="8340"/>
                    <a:pt x="14954" y="8148"/>
                  </a:cubicBezTo>
                  <a:cubicBezTo>
                    <a:pt x="15128" y="7919"/>
                    <a:pt x="15336" y="7727"/>
                    <a:pt x="15544" y="7544"/>
                  </a:cubicBezTo>
                  <a:cubicBezTo>
                    <a:pt x="15544" y="7544"/>
                    <a:pt x="15544" y="7499"/>
                    <a:pt x="15510" y="7499"/>
                  </a:cubicBezTo>
                  <a:cubicBezTo>
                    <a:pt x="15577" y="7462"/>
                    <a:pt x="15610" y="7462"/>
                    <a:pt x="15643" y="7462"/>
                  </a:cubicBezTo>
                  <a:cubicBezTo>
                    <a:pt x="15643" y="7389"/>
                    <a:pt x="15677" y="7352"/>
                    <a:pt x="15677" y="7316"/>
                  </a:cubicBezTo>
                  <a:cubicBezTo>
                    <a:pt x="15718" y="7352"/>
                    <a:pt x="15751" y="7352"/>
                    <a:pt x="15785" y="7389"/>
                  </a:cubicBezTo>
                  <a:cubicBezTo>
                    <a:pt x="15851" y="7270"/>
                    <a:pt x="15926" y="7197"/>
                    <a:pt x="15992" y="7087"/>
                  </a:cubicBezTo>
                  <a:lnTo>
                    <a:pt x="16025" y="7087"/>
                  </a:lnTo>
                  <a:cubicBezTo>
                    <a:pt x="16059" y="7005"/>
                    <a:pt x="16133" y="6968"/>
                    <a:pt x="16167" y="6932"/>
                  </a:cubicBezTo>
                  <a:cubicBezTo>
                    <a:pt x="16233" y="6859"/>
                    <a:pt x="16341" y="6859"/>
                    <a:pt x="16374" y="6703"/>
                  </a:cubicBezTo>
                  <a:cubicBezTo>
                    <a:pt x="16374" y="6703"/>
                    <a:pt x="16408" y="6667"/>
                    <a:pt x="16441" y="6667"/>
                  </a:cubicBezTo>
                  <a:cubicBezTo>
                    <a:pt x="16582" y="6584"/>
                    <a:pt x="16682" y="6475"/>
                    <a:pt x="16757" y="6356"/>
                  </a:cubicBezTo>
                  <a:cubicBezTo>
                    <a:pt x="16790" y="6319"/>
                    <a:pt x="16857" y="6283"/>
                    <a:pt x="16890" y="6246"/>
                  </a:cubicBezTo>
                  <a:cubicBezTo>
                    <a:pt x="17064" y="6091"/>
                    <a:pt x="17239" y="5944"/>
                    <a:pt x="17413" y="5752"/>
                  </a:cubicBezTo>
                  <a:cubicBezTo>
                    <a:pt x="17446" y="5716"/>
                    <a:pt x="17480" y="5670"/>
                    <a:pt x="17513" y="5633"/>
                  </a:cubicBezTo>
                  <a:cubicBezTo>
                    <a:pt x="17654" y="5486"/>
                    <a:pt x="17795" y="5368"/>
                    <a:pt x="17895" y="5212"/>
                  </a:cubicBezTo>
                  <a:cubicBezTo>
                    <a:pt x="17962" y="5175"/>
                    <a:pt x="17962" y="5102"/>
                    <a:pt x="18003" y="5029"/>
                  </a:cubicBezTo>
                  <a:cubicBezTo>
                    <a:pt x="18014" y="5029"/>
                    <a:pt x="18035" y="5033"/>
                    <a:pt x="18059" y="5033"/>
                  </a:cubicBezTo>
                  <a:cubicBezTo>
                    <a:pt x="18112" y="5033"/>
                    <a:pt x="18182" y="5016"/>
                    <a:pt x="18211" y="4910"/>
                  </a:cubicBezTo>
                  <a:cubicBezTo>
                    <a:pt x="18136" y="4910"/>
                    <a:pt x="18103" y="4910"/>
                    <a:pt x="18036" y="4947"/>
                  </a:cubicBezTo>
                  <a:cubicBezTo>
                    <a:pt x="18103" y="4837"/>
                    <a:pt x="18136" y="4755"/>
                    <a:pt x="18211" y="4682"/>
                  </a:cubicBezTo>
                  <a:cubicBezTo>
                    <a:pt x="18263" y="4682"/>
                    <a:pt x="18295" y="4779"/>
                    <a:pt x="18359" y="4779"/>
                  </a:cubicBezTo>
                  <a:cubicBezTo>
                    <a:pt x="18376" y="4779"/>
                    <a:pt x="18396" y="4772"/>
                    <a:pt x="18418" y="4755"/>
                  </a:cubicBezTo>
                  <a:cubicBezTo>
                    <a:pt x="18418" y="4609"/>
                    <a:pt x="18418" y="4609"/>
                    <a:pt x="18485" y="4453"/>
                  </a:cubicBezTo>
                  <a:cubicBezTo>
                    <a:pt x="18518" y="4490"/>
                    <a:pt x="18518" y="4526"/>
                    <a:pt x="18518" y="4609"/>
                  </a:cubicBezTo>
                  <a:cubicBezTo>
                    <a:pt x="18585" y="4526"/>
                    <a:pt x="18693" y="4453"/>
                    <a:pt x="18693" y="4417"/>
                  </a:cubicBezTo>
                  <a:cubicBezTo>
                    <a:pt x="18693" y="4261"/>
                    <a:pt x="18759" y="4298"/>
                    <a:pt x="18834" y="4261"/>
                  </a:cubicBezTo>
                  <a:cubicBezTo>
                    <a:pt x="18834" y="4225"/>
                    <a:pt x="18834" y="4188"/>
                    <a:pt x="18867" y="4151"/>
                  </a:cubicBezTo>
                  <a:cubicBezTo>
                    <a:pt x="18967" y="4151"/>
                    <a:pt x="18967" y="4151"/>
                    <a:pt x="18967" y="3996"/>
                  </a:cubicBezTo>
                  <a:cubicBezTo>
                    <a:pt x="19041" y="3996"/>
                    <a:pt x="19075" y="3996"/>
                    <a:pt x="19141" y="4032"/>
                  </a:cubicBezTo>
                  <a:cubicBezTo>
                    <a:pt x="19208" y="3923"/>
                    <a:pt x="19282" y="3840"/>
                    <a:pt x="19349" y="3767"/>
                  </a:cubicBezTo>
                  <a:lnTo>
                    <a:pt x="19349" y="3694"/>
                  </a:lnTo>
                  <a:cubicBezTo>
                    <a:pt x="19490" y="3658"/>
                    <a:pt x="19590" y="3612"/>
                    <a:pt x="19623" y="3466"/>
                  </a:cubicBezTo>
                  <a:lnTo>
                    <a:pt x="19664" y="3429"/>
                  </a:lnTo>
                  <a:cubicBezTo>
                    <a:pt x="19797" y="3429"/>
                    <a:pt x="19831" y="3310"/>
                    <a:pt x="19905" y="3237"/>
                  </a:cubicBezTo>
                  <a:cubicBezTo>
                    <a:pt x="20005" y="3155"/>
                    <a:pt x="20113" y="3045"/>
                    <a:pt x="20180" y="2926"/>
                  </a:cubicBezTo>
                  <a:cubicBezTo>
                    <a:pt x="20321" y="2780"/>
                    <a:pt x="20495" y="2661"/>
                    <a:pt x="20562" y="2469"/>
                  </a:cubicBezTo>
                  <a:cubicBezTo>
                    <a:pt x="20628" y="2396"/>
                    <a:pt x="20703" y="2323"/>
                    <a:pt x="20736" y="2286"/>
                  </a:cubicBezTo>
                  <a:cubicBezTo>
                    <a:pt x="20736" y="2204"/>
                    <a:pt x="20736" y="2167"/>
                    <a:pt x="20703" y="2131"/>
                  </a:cubicBezTo>
                  <a:lnTo>
                    <a:pt x="20736" y="2094"/>
                  </a:lnTo>
                  <a:cubicBezTo>
                    <a:pt x="20736" y="2131"/>
                    <a:pt x="20769" y="2131"/>
                    <a:pt x="20769" y="2204"/>
                  </a:cubicBezTo>
                  <a:cubicBezTo>
                    <a:pt x="20836" y="2094"/>
                    <a:pt x="20869" y="2012"/>
                    <a:pt x="20944" y="1939"/>
                  </a:cubicBezTo>
                  <a:cubicBezTo>
                    <a:pt x="20911" y="1902"/>
                    <a:pt x="20836" y="1865"/>
                    <a:pt x="20803" y="1829"/>
                  </a:cubicBezTo>
                  <a:lnTo>
                    <a:pt x="20836" y="1783"/>
                  </a:lnTo>
                  <a:lnTo>
                    <a:pt x="21043" y="1783"/>
                  </a:lnTo>
                  <a:cubicBezTo>
                    <a:pt x="21218" y="1518"/>
                    <a:pt x="21459" y="1253"/>
                    <a:pt x="21567" y="914"/>
                  </a:cubicBezTo>
                  <a:cubicBezTo>
                    <a:pt x="21459" y="832"/>
                    <a:pt x="21534" y="796"/>
                    <a:pt x="21600" y="759"/>
                  </a:cubicBezTo>
                  <a:cubicBezTo>
                    <a:pt x="21534" y="686"/>
                    <a:pt x="21492" y="640"/>
                    <a:pt x="21492" y="567"/>
                  </a:cubicBezTo>
                  <a:cubicBezTo>
                    <a:pt x="21326" y="604"/>
                    <a:pt x="21251" y="759"/>
                    <a:pt x="21185" y="869"/>
                  </a:cubicBezTo>
                  <a:cubicBezTo>
                    <a:pt x="21077" y="759"/>
                    <a:pt x="21151" y="686"/>
                    <a:pt x="21218" y="604"/>
                  </a:cubicBezTo>
                  <a:cubicBezTo>
                    <a:pt x="21185" y="494"/>
                    <a:pt x="21151" y="375"/>
                    <a:pt x="21043" y="338"/>
                  </a:cubicBezTo>
                  <a:lnTo>
                    <a:pt x="21043" y="146"/>
                  </a:lnTo>
                  <a:cubicBezTo>
                    <a:pt x="20944" y="73"/>
                    <a:pt x="20836" y="37"/>
                    <a:pt x="2073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58" name="Google Shape;960;p6"/>
            <p:cNvSpPr/>
            <p:nvPr/>
          </p:nvSpPr>
          <p:spPr>
            <a:xfrm>
              <a:off x="25" y="8775"/>
              <a:ext cx="1001776" cy="956626"/>
            </a:xfrm>
            <a:custGeom>
              <a:avLst/>
              <a:gdLst/>
              <a:ahLst/>
              <a:cxnLst>
                <a:cxn ang="0">
                  <a:pos x="wd2" y="hd2"/>
                </a:cxn>
                <a:cxn ang="5400000">
                  <a:pos x="wd2" y="hd2"/>
                </a:cxn>
                <a:cxn ang="10800000">
                  <a:pos x="wd2" y="hd2"/>
                </a:cxn>
                <a:cxn ang="16200000">
                  <a:pos x="wd2" y="hd2"/>
                </a:cxn>
              </a:cxnLst>
              <a:rect l="0" t="0" r="r" b="b"/>
              <a:pathLst>
                <a:path w="21600" h="21600" extrusionOk="0">
                  <a:moveTo>
                    <a:pt x="15502" y="6947"/>
                  </a:moveTo>
                  <a:lnTo>
                    <a:pt x="15502" y="6979"/>
                  </a:lnTo>
                  <a:lnTo>
                    <a:pt x="15472" y="6947"/>
                  </a:lnTo>
                  <a:close/>
                  <a:moveTo>
                    <a:pt x="8989" y="13270"/>
                  </a:moveTo>
                  <a:cubicBezTo>
                    <a:pt x="9056" y="13365"/>
                    <a:pt x="9147" y="13436"/>
                    <a:pt x="9117" y="13594"/>
                  </a:cubicBezTo>
                  <a:cubicBezTo>
                    <a:pt x="9117" y="13531"/>
                    <a:pt x="9087" y="13499"/>
                    <a:pt x="9087" y="13467"/>
                  </a:cubicBezTo>
                  <a:cubicBezTo>
                    <a:pt x="9019" y="13499"/>
                    <a:pt x="8928" y="13499"/>
                    <a:pt x="8868" y="13531"/>
                  </a:cubicBezTo>
                  <a:cubicBezTo>
                    <a:pt x="8868" y="13562"/>
                    <a:pt x="8898" y="13594"/>
                    <a:pt x="8898" y="13665"/>
                  </a:cubicBezTo>
                  <a:cubicBezTo>
                    <a:pt x="8830" y="13633"/>
                    <a:pt x="8770" y="13562"/>
                    <a:pt x="8709" y="13531"/>
                  </a:cubicBezTo>
                  <a:cubicBezTo>
                    <a:pt x="8770" y="13467"/>
                    <a:pt x="8830" y="13436"/>
                    <a:pt x="8868" y="13396"/>
                  </a:cubicBezTo>
                  <a:cubicBezTo>
                    <a:pt x="8898" y="13396"/>
                    <a:pt x="8928" y="13436"/>
                    <a:pt x="8989" y="13467"/>
                  </a:cubicBezTo>
                  <a:cubicBezTo>
                    <a:pt x="8958" y="13396"/>
                    <a:pt x="8928" y="13333"/>
                    <a:pt x="8928" y="13302"/>
                  </a:cubicBezTo>
                  <a:cubicBezTo>
                    <a:pt x="8928" y="13302"/>
                    <a:pt x="8958" y="13270"/>
                    <a:pt x="8989" y="13270"/>
                  </a:cubicBezTo>
                  <a:close/>
                  <a:moveTo>
                    <a:pt x="6445" y="15704"/>
                  </a:moveTo>
                  <a:cubicBezTo>
                    <a:pt x="6476" y="15767"/>
                    <a:pt x="6476" y="15838"/>
                    <a:pt x="6506" y="15870"/>
                  </a:cubicBezTo>
                  <a:cubicBezTo>
                    <a:pt x="6506" y="15902"/>
                    <a:pt x="6536" y="15933"/>
                    <a:pt x="6566" y="16004"/>
                  </a:cubicBezTo>
                  <a:cubicBezTo>
                    <a:pt x="6536" y="16004"/>
                    <a:pt x="6506" y="16036"/>
                    <a:pt x="6476" y="16067"/>
                  </a:cubicBezTo>
                  <a:cubicBezTo>
                    <a:pt x="6445" y="15965"/>
                    <a:pt x="6377" y="15902"/>
                    <a:pt x="6347" y="15838"/>
                  </a:cubicBezTo>
                  <a:cubicBezTo>
                    <a:pt x="6377" y="15807"/>
                    <a:pt x="6415" y="15767"/>
                    <a:pt x="6445" y="15704"/>
                  </a:cubicBezTo>
                  <a:close/>
                  <a:moveTo>
                    <a:pt x="3019" y="17877"/>
                  </a:moveTo>
                  <a:cubicBezTo>
                    <a:pt x="3049" y="17909"/>
                    <a:pt x="3049" y="17940"/>
                    <a:pt x="3079" y="17980"/>
                  </a:cubicBezTo>
                  <a:cubicBezTo>
                    <a:pt x="3049" y="18075"/>
                    <a:pt x="2921" y="18106"/>
                    <a:pt x="3019" y="18209"/>
                  </a:cubicBezTo>
                  <a:cubicBezTo>
                    <a:pt x="2981" y="18241"/>
                    <a:pt x="2951" y="18273"/>
                    <a:pt x="2921" y="18305"/>
                  </a:cubicBezTo>
                  <a:cubicBezTo>
                    <a:pt x="2890" y="18241"/>
                    <a:pt x="2890" y="18209"/>
                    <a:pt x="2860" y="18178"/>
                  </a:cubicBezTo>
                  <a:cubicBezTo>
                    <a:pt x="2921" y="18075"/>
                    <a:pt x="2951" y="17980"/>
                    <a:pt x="3019" y="17877"/>
                  </a:cubicBezTo>
                  <a:close/>
                  <a:moveTo>
                    <a:pt x="21162" y="0"/>
                  </a:moveTo>
                  <a:cubicBezTo>
                    <a:pt x="21004" y="63"/>
                    <a:pt x="20815" y="126"/>
                    <a:pt x="20755" y="324"/>
                  </a:cubicBezTo>
                  <a:cubicBezTo>
                    <a:pt x="20717" y="356"/>
                    <a:pt x="20687" y="356"/>
                    <a:pt x="20626" y="356"/>
                  </a:cubicBezTo>
                  <a:cubicBezTo>
                    <a:pt x="20657" y="427"/>
                    <a:pt x="20687" y="427"/>
                    <a:pt x="20687" y="458"/>
                  </a:cubicBezTo>
                  <a:cubicBezTo>
                    <a:pt x="20755" y="458"/>
                    <a:pt x="20755" y="427"/>
                    <a:pt x="20755" y="427"/>
                  </a:cubicBezTo>
                  <a:cubicBezTo>
                    <a:pt x="20845" y="490"/>
                    <a:pt x="20906" y="522"/>
                    <a:pt x="21004" y="553"/>
                  </a:cubicBezTo>
                  <a:cubicBezTo>
                    <a:pt x="20943" y="624"/>
                    <a:pt x="20876" y="656"/>
                    <a:pt x="20815" y="688"/>
                  </a:cubicBezTo>
                  <a:cubicBezTo>
                    <a:pt x="20755" y="656"/>
                    <a:pt x="20717" y="624"/>
                    <a:pt x="20657" y="593"/>
                  </a:cubicBezTo>
                  <a:cubicBezTo>
                    <a:pt x="20687" y="688"/>
                    <a:pt x="20687" y="790"/>
                    <a:pt x="20687" y="854"/>
                  </a:cubicBezTo>
                  <a:cubicBezTo>
                    <a:pt x="20468" y="1083"/>
                    <a:pt x="20249" y="1312"/>
                    <a:pt x="20000" y="1541"/>
                  </a:cubicBezTo>
                  <a:cubicBezTo>
                    <a:pt x="19962" y="1581"/>
                    <a:pt x="19902" y="1581"/>
                    <a:pt x="19872" y="1581"/>
                  </a:cubicBezTo>
                  <a:cubicBezTo>
                    <a:pt x="19872" y="1612"/>
                    <a:pt x="19842" y="1612"/>
                    <a:pt x="19842" y="1612"/>
                  </a:cubicBezTo>
                  <a:lnTo>
                    <a:pt x="19842" y="1707"/>
                  </a:lnTo>
                  <a:cubicBezTo>
                    <a:pt x="19774" y="1739"/>
                    <a:pt x="19713" y="1778"/>
                    <a:pt x="19653" y="1810"/>
                  </a:cubicBezTo>
                  <a:cubicBezTo>
                    <a:pt x="19623" y="1778"/>
                    <a:pt x="19555" y="1739"/>
                    <a:pt x="19525" y="1675"/>
                  </a:cubicBezTo>
                  <a:cubicBezTo>
                    <a:pt x="19494" y="1739"/>
                    <a:pt x="19464" y="1778"/>
                    <a:pt x="19434" y="1841"/>
                  </a:cubicBezTo>
                  <a:cubicBezTo>
                    <a:pt x="19434" y="1841"/>
                    <a:pt x="19396" y="1873"/>
                    <a:pt x="19366" y="1873"/>
                  </a:cubicBezTo>
                  <a:cubicBezTo>
                    <a:pt x="19396" y="1905"/>
                    <a:pt x="19434" y="1936"/>
                    <a:pt x="19434" y="1976"/>
                  </a:cubicBezTo>
                  <a:cubicBezTo>
                    <a:pt x="19396" y="2071"/>
                    <a:pt x="19245" y="2071"/>
                    <a:pt x="19336" y="2173"/>
                  </a:cubicBezTo>
                  <a:cubicBezTo>
                    <a:pt x="19178" y="2331"/>
                    <a:pt x="19019" y="2529"/>
                    <a:pt x="18830" y="2695"/>
                  </a:cubicBezTo>
                  <a:cubicBezTo>
                    <a:pt x="18642" y="2829"/>
                    <a:pt x="18521" y="3058"/>
                    <a:pt x="18332" y="3122"/>
                  </a:cubicBezTo>
                  <a:cubicBezTo>
                    <a:pt x="18174" y="3359"/>
                    <a:pt x="17985" y="3517"/>
                    <a:pt x="17797" y="3683"/>
                  </a:cubicBezTo>
                  <a:cubicBezTo>
                    <a:pt x="17698" y="3556"/>
                    <a:pt x="17608" y="3454"/>
                    <a:pt x="17480" y="3359"/>
                  </a:cubicBezTo>
                  <a:cubicBezTo>
                    <a:pt x="17449" y="3390"/>
                    <a:pt x="17419" y="3422"/>
                    <a:pt x="17389" y="3422"/>
                  </a:cubicBezTo>
                  <a:cubicBezTo>
                    <a:pt x="17389" y="3390"/>
                    <a:pt x="17389" y="3359"/>
                    <a:pt x="17359" y="3288"/>
                  </a:cubicBezTo>
                  <a:cubicBezTo>
                    <a:pt x="17291" y="3422"/>
                    <a:pt x="17231" y="3485"/>
                    <a:pt x="17200" y="3556"/>
                  </a:cubicBezTo>
                  <a:cubicBezTo>
                    <a:pt x="17132" y="3588"/>
                    <a:pt x="17102" y="3588"/>
                    <a:pt x="17042" y="3619"/>
                  </a:cubicBezTo>
                  <a:cubicBezTo>
                    <a:pt x="17072" y="3651"/>
                    <a:pt x="17102" y="3683"/>
                    <a:pt x="17132" y="3714"/>
                  </a:cubicBezTo>
                  <a:cubicBezTo>
                    <a:pt x="17102" y="3754"/>
                    <a:pt x="17042" y="3754"/>
                    <a:pt x="17012" y="3785"/>
                  </a:cubicBezTo>
                  <a:cubicBezTo>
                    <a:pt x="17012" y="3754"/>
                    <a:pt x="16981" y="3714"/>
                    <a:pt x="16981" y="3651"/>
                  </a:cubicBezTo>
                  <a:cubicBezTo>
                    <a:pt x="16944" y="3714"/>
                    <a:pt x="16914" y="3714"/>
                    <a:pt x="16883" y="3754"/>
                  </a:cubicBezTo>
                  <a:cubicBezTo>
                    <a:pt x="16914" y="3785"/>
                    <a:pt x="16914" y="3817"/>
                    <a:pt x="16944" y="3880"/>
                  </a:cubicBezTo>
                  <a:cubicBezTo>
                    <a:pt x="16883" y="3880"/>
                    <a:pt x="16853" y="3849"/>
                    <a:pt x="16823" y="3849"/>
                  </a:cubicBezTo>
                  <a:cubicBezTo>
                    <a:pt x="16725" y="3912"/>
                    <a:pt x="16634" y="4015"/>
                    <a:pt x="16536" y="4078"/>
                  </a:cubicBezTo>
                  <a:cubicBezTo>
                    <a:pt x="16566" y="4149"/>
                    <a:pt x="16604" y="4212"/>
                    <a:pt x="16634" y="4275"/>
                  </a:cubicBezTo>
                  <a:cubicBezTo>
                    <a:pt x="16604" y="4275"/>
                    <a:pt x="16604" y="4307"/>
                    <a:pt x="16566" y="4307"/>
                  </a:cubicBezTo>
                  <a:cubicBezTo>
                    <a:pt x="16536" y="4275"/>
                    <a:pt x="16506" y="4212"/>
                    <a:pt x="16476" y="4181"/>
                  </a:cubicBezTo>
                  <a:cubicBezTo>
                    <a:pt x="16348" y="4181"/>
                    <a:pt x="16348" y="4275"/>
                    <a:pt x="16317" y="4347"/>
                  </a:cubicBezTo>
                  <a:cubicBezTo>
                    <a:pt x="16287" y="4378"/>
                    <a:pt x="16226" y="4378"/>
                    <a:pt x="16189" y="4410"/>
                  </a:cubicBezTo>
                  <a:cubicBezTo>
                    <a:pt x="16158" y="4505"/>
                    <a:pt x="16038" y="4544"/>
                    <a:pt x="15970" y="4639"/>
                  </a:cubicBezTo>
                  <a:cubicBezTo>
                    <a:pt x="15909" y="4742"/>
                    <a:pt x="15849" y="4805"/>
                    <a:pt x="15781" y="4869"/>
                  </a:cubicBezTo>
                  <a:cubicBezTo>
                    <a:pt x="15811" y="4940"/>
                    <a:pt x="15811" y="4971"/>
                    <a:pt x="15849" y="5035"/>
                  </a:cubicBezTo>
                  <a:lnTo>
                    <a:pt x="16000" y="5035"/>
                  </a:lnTo>
                  <a:cubicBezTo>
                    <a:pt x="16068" y="5098"/>
                    <a:pt x="16098" y="5201"/>
                    <a:pt x="16068" y="5295"/>
                  </a:cubicBezTo>
                  <a:cubicBezTo>
                    <a:pt x="16068" y="5347"/>
                    <a:pt x="16052" y="5378"/>
                    <a:pt x="16004" y="5378"/>
                  </a:cubicBezTo>
                  <a:cubicBezTo>
                    <a:pt x="15986" y="5378"/>
                    <a:pt x="15965" y="5374"/>
                    <a:pt x="15940" y="5367"/>
                  </a:cubicBezTo>
                  <a:lnTo>
                    <a:pt x="15879" y="5367"/>
                  </a:lnTo>
                  <a:cubicBezTo>
                    <a:pt x="15849" y="5461"/>
                    <a:pt x="15849" y="5533"/>
                    <a:pt x="15849" y="5627"/>
                  </a:cubicBezTo>
                  <a:cubicBezTo>
                    <a:pt x="15816" y="5561"/>
                    <a:pt x="15784" y="5537"/>
                    <a:pt x="15754" y="5537"/>
                  </a:cubicBezTo>
                  <a:cubicBezTo>
                    <a:pt x="15722" y="5537"/>
                    <a:pt x="15692" y="5564"/>
                    <a:pt x="15660" y="5596"/>
                  </a:cubicBezTo>
                  <a:lnTo>
                    <a:pt x="15660" y="5335"/>
                  </a:lnTo>
                  <a:cubicBezTo>
                    <a:pt x="15660" y="5295"/>
                    <a:pt x="15623" y="5264"/>
                    <a:pt x="15592" y="5232"/>
                  </a:cubicBezTo>
                  <a:cubicBezTo>
                    <a:pt x="15502" y="5232"/>
                    <a:pt x="15472" y="5232"/>
                    <a:pt x="15472" y="5098"/>
                  </a:cubicBezTo>
                  <a:cubicBezTo>
                    <a:pt x="15404" y="5169"/>
                    <a:pt x="15343" y="5201"/>
                    <a:pt x="15283" y="5232"/>
                  </a:cubicBezTo>
                  <a:lnTo>
                    <a:pt x="15283" y="5367"/>
                  </a:lnTo>
                  <a:cubicBezTo>
                    <a:pt x="15185" y="5398"/>
                    <a:pt x="15155" y="5398"/>
                    <a:pt x="15094" y="5430"/>
                  </a:cubicBezTo>
                  <a:lnTo>
                    <a:pt x="15094" y="5596"/>
                  </a:lnTo>
                  <a:cubicBezTo>
                    <a:pt x="15026" y="5596"/>
                    <a:pt x="14966" y="5596"/>
                    <a:pt x="14936" y="5627"/>
                  </a:cubicBezTo>
                  <a:cubicBezTo>
                    <a:pt x="14868" y="5659"/>
                    <a:pt x="14808" y="5691"/>
                    <a:pt x="14777" y="5762"/>
                  </a:cubicBezTo>
                  <a:cubicBezTo>
                    <a:pt x="14717" y="5793"/>
                    <a:pt x="14649" y="5888"/>
                    <a:pt x="14589" y="5928"/>
                  </a:cubicBezTo>
                  <a:cubicBezTo>
                    <a:pt x="14400" y="6086"/>
                    <a:pt x="14211" y="6252"/>
                    <a:pt x="14053" y="6449"/>
                  </a:cubicBezTo>
                  <a:cubicBezTo>
                    <a:pt x="14023" y="6481"/>
                    <a:pt x="13992" y="6520"/>
                    <a:pt x="13925" y="6552"/>
                  </a:cubicBezTo>
                  <a:cubicBezTo>
                    <a:pt x="13894" y="6615"/>
                    <a:pt x="13834" y="6647"/>
                    <a:pt x="13804" y="6678"/>
                  </a:cubicBezTo>
                  <a:cubicBezTo>
                    <a:pt x="13736" y="6750"/>
                    <a:pt x="13706" y="6813"/>
                    <a:pt x="13645" y="6876"/>
                  </a:cubicBezTo>
                  <a:cubicBezTo>
                    <a:pt x="13547" y="6979"/>
                    <a:pt x="13426" y="7074"/>
                    <a:pt x="13298" y="7208"/>
                  </a:cubicBezTo>
                  <a:cubicBezTo>
                    <a:pt x="13298" y="7208"/>
                    <a:pt x="13298" y="7240"/>
                    <a:pt x="13328" y="7271"/>
                  </a:cubicBezTo>
                  <a:cubicBezTo>
                    <a:pt x="13268" y="7311"/>
                    <a:pt x="13170" y="7342"/>
                    <a:pt x="13110" y="7405"/>
                  </a:cubicBezTo>
                  <a:cubicBezTo>
                    <a:pt x="13238" y="7437"/>
                    <a:pt x="13238" y="7437"/>
                    <a:pt x="13268" y="7603"/>
                  </a:cubicBezTo>
                  <a:cubicBezTo>
                    <a:pt x="13268" y="7635"/>
                    <a:pt x="13238" y="7635"/>
                    <a:pt x="13208" y="7635"/>
                  </a:cubicBezTo>
                  <a:cubicBezTo>
                    <a:pt x="13208" y="7603"/>
                    <a:pt x="13170" y="7571"/>
                    <a:pt x="13170" y="7540"/>
                  </a:cubicBezTo>
                  <a:cubicBezTo>
                    <a:pt x="13110" y="7540"/>
                    <a:pt x="13079" y="7508"/>
                    <a:pt x="13019" y="7508"/>
                  </a:cubicBezTo>
                  <a:lnTo>
                    <a:pt x="13019" y="7635"/>
                  </a:lnTo>
                  <a:lnTo>
                    <a:pt x="12891" y="7635"/>
                  </a:lnTo>
                  <a:cubicBezTo>
                    <a:pt x="12891" y="7666"/>
                    <a:pt x="12891" y="7706"/>
                    <a:pt x="12860" y="7737"/>
                  </a:cubicBezTo>
                  <a:cubicBezTo>
                    <a:pt x="12830" y="7706"/>
                    <a:pt x="12793" y="7706"/>
                    <a:pt x="12762" y="7706"/>
                  </a:cubicBezTo>
                  <a:cubicBezTo>
                    <a:pt x="12702" y="7801"/>
                    <a:pt x="12544" y="7864"/>
                    <a:pt x="12513" y="8030"/>
                  </a:cubicBezTo>
                  <a:cubicBezTo>
                    <a:pt x="12513" y="8061"/>
                    <a:pt x="12483" y="8101"/>
                    <a:pt x="12453" y="8133"/>
                  </a:cubicBezTo>
                  <a:cubicBezTo>
                    <a:pt x="12385" y="8196"/>
                    <a:pt x="12325" y="8259"/>
                    <a:pt x="12264" y="8362"/>
                  </a:cubicBezTo>
                  <a:cubicBezTo>
                    <a:pt x="12325" y="8330"/>
                    <a:pt x="12385" y="8330"/>
                    <a:pt x="12453" y="8330"/>
                  </a:cubicBezTo>
                  <a:cubicBezTo>
                    <a:pt x="12483" y="8393"/>
                    <a:pt x="12513" y="8425"/>
                    <a:pt x="12544" y="8496"/>
                  </a:cubicBezTo>
                  <a:cubicBezTo>
                    <a:pt x="12513" y="8559"/>
                    <a:pt x="12453" y="8623"/>
                    <a:pt x="12385" y="8725"/>
                  </a:cubicBezTo>
                  <a:cubicBezTo>
                    <a:pt x="12453" y="8694"/>
                    <a:pt x="12483" y="8654"/>
                    <a:pt x="12544" y="8623"/>
                  </a:cubicBezTo>
                  <a:lnTo>
                    <a:pt x="12544" y="8654"/>
                  </a:lnTo>
                  <a:cubicBezTo>
                    <a:pt x="12604" y="8654"/>
                    <a:pt x="12672" y="8654"/>
                    <a:pt x="12732" y="8623"/>
                  </a:cubicBezTo>
                  <a:lnTo>
                    <a:pt x="12604" y="8623"/>
                  </a:lnTo>
                  <a:cubicBezTo>
                    <a:pt x="12672" y="8559"/>
                    <a:pt x="12702" y="8496"/>
                    <a:pt x="12732" y="8425"/>
                  </a:cubicBezTo>
                  <a:cubicBezTo>
                    <a:pt x="12702" y="8425"/>
                    <a:pt x="12672" y="8393"/>
                    <a:pt x="12604" y="8393"/>
                  </a:cubicBezTo>
                  <a:cubicBezTo>
                    <a:pt x="12639" y="8359"/>
                    <a:pt x="12669" y="8350"/>
                    <a:pt x="12696" y="8350"/>
                  </a:cubicBezTo>
                  <a:cubicBezTo>
                    <a:pt x="12734" y="8350"/>
                    <a:pt x="12766" y="8368"/>
                    <a:pt x="12799" y="8368"/>
                  </a:cubicBezTo>
                  <a:cubicBezTo>
                    <a:pt x="12809" y="8368"/>
                    <a:pt x="12820" y="8367"/>
                    <a:pt x="12830" y="8362"/>
                  </a:cubicBezTo>
                  <a:lnTo>
                    <a:pt x="12830" y="8591"/>
                  </a:lnTo>
                  <a:cubicBezTo>
                    <a:pt x="12830" y="8591"/>
                    <a:pt x="12793" y="8623"/>
                    <a:pt x="12762" y="8654"/>
                  </a:cubicBezTo>
                  <a:cubicBezTo>
                    <a:pt x="12732" y="8725"/>
                    <a:pt x="12642" y="8757"/>
                    <a:pt x="12574" y="8820"/>
                  </a:cubicBezTo>
                  <a:cubicBezTo>
                    <a:pt x="12415" y="8986"/>
                    <a:pt x="12264" y="9152"/>
                    <a:pt x="12076" y="9318"/>
                  </a:cubicBezTo>
                  <a:cubicBezTo>
                    <a:pt x="11887" y="9547"/>
                    <a:pt x="11661" y="9713"/>
                    <a:pt x="11510" y="9942"/>
                  </a:cubicBezTo>
                  <a:cubicBezTo>
                    <a:pt x="11454" y="9994"/>
                    <a:pt x="11384" y="10094"/>
                    <a:pt x="11306" y="10094"/>
                  </a:cubicBezTo>
                  <a:cubicBezTo>
                    <a:pt x="11289" y="10094"/>
                    <a:pt x="11271" y="10088"/>
                    <a:pt x="11253" y="10077"/>
                  </a:cubicBezTo>
                  <a:cubicBezTo>
                    <a:pt x="11193" y="10274"/>
                    <a:pt x="11034" y="10369"/>
                    <a:pt x="10906" y="10503"/>
                  </a:cubicBezTo>
                  <a:cubicBezTo>
                    <a:pt x="10906" y="10432"/>
                    <a:pt x="10876" y="10401"/>
                    <a:pt x="10876" y="10369"/>
                  </a:cubicBezTo>
                  <a:cubicBezTo>
                    <a:pt x="10846" y="10472"/>
                    <a:pt x="10876" y="10598"/>
                    <a:pt x="10755" y="10630"/>
                  </a:cubicBezTo>
                  <a:cubicBezTo>
                    <a:pt x="10717" y="10567"/>
                    <a:pt x="10717" y="10503"/>
                    <a:pt x="10717" y="10401"/>
                  </a:cubicBezTo>
                  <a:cubicBezTo>
                    <a:pt x="10657" y="10432"/>
                    <a:pt x="10627" y="10472"/>
                    <a:pt x="10597" y="10503"/>
                  </a:cubicBezTo>
                  <a:cubicBezTo>
                    <a:pt x="10597" y="10472"/>
                    <a:pt x="10566" y="10432"/>
                    <a:pt x="10566" y="10432"/>
                  </a:cubicBezTo>
                  <a:cubicBezTo>
                    <a:pt x="10566" y="10472"/>
                    <a:pt x="10529" y="10472"/>
                    <a:pt x="10529" y="10503"/>
                  </a:cubicBezTo>
                  <a:cubicBezTo>
                    <a:pt x="10498" y="10432"/>
                    <a:pt x="10468" y="10401"/>
                    <a:pt x="10438" y="10337"/>
                  </a:cubicBezTo>
                  <a:lnTo>
                    <a:pt x="10498" y="10337"/>
                  </a:lnTo>
                  <a:lnTo>
                    <a:pt x="10529" y="10369"/>
                  </a:lnTo>
                  <a:lnTo>
                    <a:pt x="10529" y="10337"/>
                  </a:lnTo>
                  <a:cubicBezTo>
                    <a:pt x="10597" y="10337"/>
                    <a:pt x="10657" y="10306"/>
                    <a:pt x="10717" y="10306"/>
                  </a:cubicBezTo>
                  <a:cubicBezTo>
                    <a:pt x="10755" y="10274"/>
                    <a:pt x="10755" y="10235"/>
                    <a:pt x="10785" y="10203"/>
                  </a:cubicBezTo>
                  <a:cubicBezTo>
                    <a:pt x="10717" y="10171"/>
                    <a:pt x="10627" y="10140"/>
                    <a:pt x="10566" y="10108"/>
                  </a:cubicBezTo>
                  <a:cubicBezTo>
                    <a:pt x="10529" y="10077"/>
                    <a:pt x="10529" y="10037"/>
                    <a:pt x="10498" y="9974"/>
                  </a:cubicBezTo>
                  <a:cubicBezTo>
                    <a:pt x="10378" y="10140"/>
                    <a:pt x="10280" y="10235"/>
                    <a:pt x="10151" y="10369"/>
                  </a:cubicBezTo>
                  <a:cubicBezTo>
                    <a:pt x="10189" y="10401"/>
                    <a:pt x="10189" y="10432"/>
                    <a:pt x="10189" y="10472"/>
                  </a:cubicBezTo>
                  <a:cubicBezTo>
                    <a:pt x="10249" y="10535"/>
                    <a:pt x="10280" y="10630"/>
                    <a:pt x="10340" y="10701"/>
                  </a:cubicBezTo>
                  <a:cubicBezTo>
                    <a:pt x="10280" y="10733"/>
                    <a:pt x="10249" y="10764"/>
                    <a:pt x="10219" y="10764"/>
                  </a:cubicBezTo>
                  <a:cubicBezTo>
                    <a:pt x="10219" y="10796"/>
                    <a:pt x="10249" y="10827"/>
                    <a:pt x="10249" y="10867"/>
                  </a:cubicBezTo>
                  <a:cubicBezTo>
                    <a:pt x="10219" y="10899"/>
                    <a:pt x="10189" y="10899"/>
                    <a:pt x="10151" y="10930"/>
                  </a:cubicBezTo>
                  <a:lnTo>
                    <a:pt x="10151" y="10535"/>
                  </a:lnTo>
                  <a:cubicBezTo>
                    <a:pt x="10091" y="10567"/>
                    <a:pt x="10061" y="10598"/>
                    <a:pt x="10000" y="10630"/>
                  </a:cubicBezTo>
                  <a:cubicBezTo>
                    <a:pt x="10000" y="10701"/>
                    <a:pt x="10031" y="10764"/>
                    <a:pt x="10031" y="10827"/>
                  </a:cubicBezTo>
                  <a:cubicBezTo>
                    <a:pt x="9963" y="10796"/>
                    <a:pt x="9902" y="10796"/>
                    <a:pt x="9841" y="10796"/>
                  </a:cubicBezTo>
                  <a:cubicBezTo>
                    <a:pt x="9871" y="10899"/>
                    <a:pt x="9932" y="10993"/>
                    <a:pt x="9963" y="11128"/>
                  </a:cubicBezTo>
                  <a:lnTo>
                    <a:pt x="9713" y="11128"/>
                  </a:lnTo>
                  <a:cubicBezTo>
                    <a:pt x="9743" y="11096"/>
                    <a:pt x="9773" y="11064"/>
                    <a:pt x="9811" y="11064"/>
                  </a:cubicBezTo>
                  <a:cubicBezTo>
                    <a:pt x="9773" y="11025"/>
                    <a:pt x="9743" y="10993"/>
                    <a:pt x="9683" y="10993"/>
                  </a:cubicBezTo>
                  <a:cubicBezTo>
                    <a:pt x="9713" y="10930"/>
                    <a:pt x="9713" y="10899"/>
                    <a:pt x="9713" y="10827"/>
                  </a:cubicBezTo>
                  <a:cubicBezTo>
                    <a:pt x="9585" y="10827"/>
                    <a:pt x="9622" y="10962"/>
                    <a:pt x="9555" y="11025"/>
                  </a:cubicBezTo>
                  <a:cubicBezTo>
                    <a:pt x="9541" y="11011"/>
                    <a:pt x="9530" y="11005"/>
                    <a:pt x="9522" y="11005"/>
                  </a:cubicBezTo>
                  <a:cubicBezTo>
                    <a:pt x="9493" y="11005"/>
                    <a:pt x="9488" y="11072"/>
                    <a:pt x="9464" y="11096"/>
                  </a:cubicBezTo>
                  <a:cubicBezTo>
                    <a:pt x="9464" y="11128"/>
                    <a:pt x="9464" y="11128"/>
                    <a:pt x="9494" y="11191"/>
                  </a:cubicBezTo>
                  <a:cubicBezTo>
                    <a:pt x="9494" y="11159"/>
                    <a:pt x="9524" y="11128"/>
                    <a:pt x="9555" y="11096"/>
                  </a:cubicBezTo>
                  <a:cubicBezTo>
                    <a:pt x="9585" y="11128"/>
                    <a:pt x="9622" y="11159"/>
                    <a:pt x="9683" y="11191"/>
                  </a:cubicBezTo>
                  <a:cubicBezTo>
                    <a:pt x="9713" y="11223"/>
                    <a:pt x="9743" y="11223"/>
                    <a:pt x="9841" y="11262"/>
                  </a:cubicBezTo>
                  <a:cubicBezTo>
                    <a:pt x="9743" y="11325"/>
                    <a:pt x="9683" y="11357"/>
                    <a:pt x="9622" y="11388"/>
                  </a:cubicBezTo>
                  <a:cubicBezTo>
                    <a:pt x="9585" y="11325"/>
                    <a:pt x="9555" y="11294"/>
                    <a:pt x="9524" y="11223"/>
                  </a:cubicBezTo>
                  <a:cubicBezTo>
                    <a:pt x="9464" y="11262"/>
                    <a:pt x="9434" y="11294"/>
                    <a:pt x="9396" y="11294"/>
                  </a:cubicBezTo>
                  <a:cubicBezTo>
                    <a:pt x="9396" y="11262"/>
                    <a:pt x="9366" y="11223"/>
                    <a:pt x="9366" y="11159"/>
                  </a:cubicBezTo>
                  <a:cubicBezTo>
                    <a:pt x="9245" y="11294"/>
                    <a:pt x="9147" y="11388"/>
                    <a:pt x="9019" y="11523"/>
                  </a:cubicBezTo>
                  <a:cubicBezTo>
                    <a:pt x="8958" y="11587"/>
                    <a:pt x="8868" y="11618"/>
                    <a:pt x="8800" y="11721"/>
                  </a:cubicBezTo>
                  <a:cubicBezTo>
                    <a:pt x="8679" y="11816"/>
                    <a:pt x="8551" y="11887"/>
                    <a:pt x="8490" y="12053"/>
                  </a:cubicBezTo>
                  <a:cubicBezTo>
                    <a:pt x="8453" y="12116"/>
                    <a:pt x="8392" y="12148"/>
                    <a:pt x="8332" y="12179"/>
                  </a:cubicBezTo>
                  <a:cubicBezTo>
                    <a:pt x="8302" y="12211"/>
                    <a:pt x="8234" y="12250"/>
                    <a:pt x="8204" y="12314"/>
                  </a:cubicBezTo>
                  <a:cubicBezTo>
                    <a:pt x="8075" y="12448"/>
                    <a:pt x="7955" y="12606"/>
                    <a:pt x="7826" y="12740"/>
                  </a:cubicBezTo>
                  <a:cubicBezTo>
                    <a:pt x="7796" y="12804"/>
                    <a:pt x="7736" y="12843"/>
                    <a:pt x="7668" y="12906"/>
                  </a:cubicBezTo>
                  <a:cubicBezTo>
                    <a:pt x="7736" y="12906"/>
                    <a:pt x="7766" y="12938"/>
                    <a:pt x="7826" y="12970"/>
                  </a:cubicBezTo>
                  <a:cubicBezTo>
                    <a:pt x="7826" y="12970"/>
                    <a:pt x="7857" y="12938"/>
                    <a:pt x="7887" y="12938"/>
                  </a:cubicBezTo>
                  <a:cubicBezTo>
                    <a:pt x="7887" y="12970"/>
                    <a:pt x="7887" y="13001"/>
                    <a:pt x="7924" y="13041"/>
                  </a:cubicBezTo>
                  <a:cubicBezTo>
                    <a:pt x="7955" y="13072"/>
                    <a:pt x="8015" y="13041"/>
                    <a:pt x="8015" y="13104"/>
                  </a:cubicBezTo>
                  <a:cubicBezTo>
                    <a:pt x="8059" y="13081"/>
                    <a:pt x="8071" y="13002"/>
                    <a:pt x="8136" y="13002"/>
                  </a:cubicBezTo>
                  <a:cubicBezTo>
                    <a:pt x="8161" y="13002"/>
                    <a:pt x="8191" y="13013"/>
                    <a:pt x="8234" y="13041"/>
                  </a:cubicBezTo>
                  <a:lnTo>
                    <a:pt x="8234" y="12804"/>
                  </a:lnTo>
                  <a:cubicBezTo>
                    <a:pt x="8302" y="12843"/>
                    <a:pt x="8362" y="12875"/>
                    <a:pt x="8423" y="12938"/>
                  </a:cubicBezTo>
                  <a:cubicBezTo>
                    <a:pt x="8392" y="13001"/>
                    <a:pt x="8332" y="13072"/>
                    <a:pt x="8264" y="13167"/>
                  </a:cubicBezTo>
                  <a:cubicBezTo>
                    <a:pt x="8234" y="13136"/>
                    <a:pt x="8234" y="13136"/>
                    <a:pt x="8204" y="13136"/>
                  </a:cubicBezTo>
                  <a:cubicBezTo>
                    <a:pt x="8174" y="13167"/>
                    <a:pt x="8174" y="13238"/>
                    <a:pt x="8143" y="13302"/>
                  </a:cubicBezTo>
                  <a:cubicBezTo>
                    <a:pt x="8113" y="13238"/>
                    <a:pt x="8075" y="13199"/>
                    <a:pt x="8045" y="13167"/>
                  </a:cubicBezTo>
                  <a:cubicBezTo>
                    <a:pt x="8045" y="13199"/>
                    <a:pt x="8045" y="13199"/>
                    <a:pt x="8015" y="13199"/>
                  </a:cubicBezTo>
                  <a:cubicBezTo>
                    <a:pt x="8045" y="13238"/>
                    <a:pt x="8045" y="13270"/>
                    <a:pt x="8075" y="13302"/>
                  </a:cubicBezTo>
                  <a:cubicBezTo>
                    <a:pt x="8075" y="13333"/>
                    <a:pt x="8045" y="13365"/>
                    <a:pt x="8015" y="13436"/>
                  </a:cubicBezTo>
                  <a:cubicBezTo>
                    <a:pt x="7985" y="13396"/>
                    <a:pt x="7985" y="13365"/>
                    <a:pt x="7955" y="13333"/>
                  </a:cubicBezTo>
                  <a:cubicBezTo>
                    <a:pt x="7955" y="13365"/>
                    <a:pt x="7887" y="13396"/>
                    <a:pt x="7887" y="13436"/>
                  </a:cubicBezTo>
                  <a:cubicBezTo>
                    <a:pt x="7887" y="13562"/>
                    <a:pt x="7796" y="13594"/>
                    <a:pt x="7736" y="13665"/>
                  </a:cubicBezTo>
                  <a:cubicBezTo>
                    <a:pt x="7668" y="13594"/>
                    <a:pt x="7608" y="13531"/>
                    <a:pt x="7509" y="13531"/>
                  </a:cubicBezTo>
                  <a:cubicBezTo>
                    <a:pt x="7577" y="13562"/>
                    <a:pt x="7608" y="13594"/>
                    <a:pt x="7668" y="13633"/>
                  </a:cubicBezTo>
                  <a:cubicBezTo>
                    <a:pt x="7577" y="13697"/>
                    <a:pt x="7509" y="13760"/>
                    <a:pt x="7449" y="13863"/>
                  </a:cubicBezTo>
                  <a:lnTo>
                    <a:pt x="7389" y="13863"/>
                  </a:lnTo>
                  <a:cubicBezTo>
                    <a:pt x="7358" y="13863"/>
                    <a:pt x="7321" y="13863"/>
                    <a:pt x="7291" y="13831"/>
                  </a:cubicBezTo>
                  <a:cubicBezTo>
                    <a:pt x="7260" y="13791"/>
                    <a:pt x="7230" y="13728"/>
                    <a:pt x="7200" y="13697"/>
                  </a:cubicBezTo>
                  <a:cubicBezTo>
                    <a:pt x="7200" y="13728"/>
                    <a:pt x="7170" y="13760"/>
                    <a:pt x="7132" y="13791"/>
                  </a:cubicBezTo>
                  <a:lnTo>
                    <a:pt x="7200" y="13863"/>
                  </a:lnTo>
                  <a:cubicBezTo>
                    <a:pt x="7170" y="13894"/>
                    <a:pt x="7170" y="13926"/>
                    <a:pt x="7132" y="13957"/>
                  </a:cubicBezTo>
                  <a:cubicBezTo>
                    <a:pt x="7170" y="14029"/>
                    <a:pt x="7200" y="14123"/>
                    <a:pt x="7200" y="14226"/>
                  </a:cubicBezTo>
                  <a:cubicBezTo>
                    <a:pt x="7200" y="14258"/>
                    <a:pt x="7170" y="14258"/>
                    <a:pt x="7132" y="14289"/>
                  </a:cubicBezTo>
                  <a:cubicBezTo>
                    <a:pt x="7102" y="14226"/>
                    <a:pt x="7072" y="14155"/>
                    <a:pt x="7042" y="14123"/>
                  </a:cubicBezTo>
                  <a:lnTo>
                    <a:pt x="7011" y="14123"/>
                  </a:lnTo>
                  <a:cubicBezTo>
                    <a:pt x="7042" y="14187"/>
                    <a:pt x="7042" y="14258"/>
                    <a:pt x="7072" y="14321"/>
                  </a:cubicBezTo>
                  <a:cubicBezTo>
                    <a:pt x="7017" y="14321"/>
                    <a:pt x="7062" y="14459"/>
                    <a:pt x="6973" y="14459"/>
                  </a:cubicBezTo>
                  <a:cubicBezTo>
                    <a:pt x="6964" y="14459"/>
                    <a:pt x="6955" y="14458"/>
                    <a:pt x="6943" y="14455"/>
                  </a:cubicBezTo>
                  <a:cubicBezTo>
                    <a:pt x="6943" y="14424"/>
                    <a:pt x="6943" y="14384"/>
                    <a:pt x="6981" y="14353"/>
                  </a:cubicBezTo>
                  <a:cubicBezTo>
                    <a:pt x="6913" y="14353"/>
                    <a:pt x="6883" y="14384"/>
                    <a:pt x="6883" y="14384"/>
                  </a:cubicBezTo>
                  <a:cubicBezTo>
                    <a:pt x="6943" y="14519"/>
                    <a:pt x="6853" y="14582"/>
                    <a:pt x="6792" y="14653"/>
                  </a:cubicBezTo>
                  <a:cubicBezTo>
                    <a:pt x="6769" y="14617"/>
                    <a:pt x="6738" y="14606"/>
                    <a:pt x="6706" y="14606"/>
                  </a:cubicBezTo>
                  <a:cubicBezTo>
                    <a:pt x="6659" y="14606"/>
                    <a:pt x="6609" y="14627"/>
                    <a:pt x="6568" y="14627"/>
                  </a:cubicBezTo>
                  <a:cubicBezTo>
                    <a:pt x="6556" y="14627"/>
                    <a:pt x="6546" y="14626"/>
                    <a:pt x="6536" y="14621"/>
                  </a:cubicBezTo>
                  <a:cubicBezTo>
                    <a:pt x="6536" y="14487"/>
                    <a:pt x="6536" y="14353"/>
                    <a:pt x="6566" y="14226"/>
                  </a:cubicBezTo>
                  <a:lnTo>
                    <a:pt x="6506" y="14226"/>
                  </a:lnTo>
                  <a:cubicBezTo>
                    <a:pt x="6506" y="14289"/>
                    <a:pt x="6536" y="14353"/>
                    <a:pt x="6536" y="14424"/>
                  </a:cubicBezTo>
                  <a:cubicBezTo>
                    <a:pt x="6506" y="14487"/>
                    <a:pt x="6506" y="14550"/>
                    <a:pt x="6476" y="14653"/>
                  </a:cubicBezTo>
                  <a:cubicBezTo>
                    <a:pt x="6566" y="14685"/>
                    <a:pt x="6604" y="14716"/>
                    <a:pt x="6694" y="14748"/>
                  </a:cubicBezTo>
                  <a:cubicBezTo>
                    <a:pt x="6634" y="14779"/>
                    <a:pt x="6604" y="14819"/>
                    <a:pt x="6566" y="14850"/>
                  </a:cubicBezTo>
                  <a:cubicBezTo>
                    <a:pt x="6536" y="14819"/>
                    <a:pt x="6536" y="14779"/>
                    <a:pt x="6506" y="14716"/>
                  </a:cubicBezTo>
                  <a:cubicBezTo>
                    <a:pt x="6476" y="14850"/>
                    <a:pt x="6445" y="14945"/>
                    <a:pt x="6445" y="15016"/>
                  </a:cubicBezTo>
                  <a:lnTo>
                    <a:pt x="6377" y="15016"/>
                  </a:lnTo>
                  <a:cubicBezTo>
                    <a:pt x="6226" y="15174"/>
                    <a:pt x="6098" y="15340"/>
                    <a:pt x="5940" y="15506"/>
                  </a:cubicBezTo>
                  <a:cubicBezTo>
                    <a:pt x="5811" y="15641"/>
                    <a:pt x="5691" y="15807"/>
                    <a:pt x="5472" y="15870"/>
                  </a:cubicBezTo>
                  <a:cubicBezTo>
                    <a:pt x="5472" y="15902"/>
                    <a:pt x="5472" y="15933"/>
                    <a:pt x="5502" y="15965"/>
                  </a:cubicBezTo>
                  <a:cubicBezTo>
                    <a:pt x="5417" y="15965"/>
                    <a:pt x="5406" y="16112"/>
                    <a:pt x="5327" y="16112"/>
                  </a:cubicBezTo>
                  <a:cubicBezTo>
                    <a:pt x="5314" y="16112"/>
                    <a:pt x="5300" y="16108"/>
                    <a:pt x="5283" y="16099"/>
                  </a:cubicBezTo>
                  <a:lnTo>
                    <a:pt x="5283" y="16202"/>
                  </a:lnTo>
                  <a:cubicBezTo>
                    <a:pt x="5155" y="16297"/>
                    <a:pt x="5057" y="16399"/>
                    <a:pt x="4936" y="16463"/>
                  </a:cubicBezTo>
                  <a:cubicBezTo>
                    <a:pt x="4906" y="16431"/>
                    <a:pt x="4868" y="16399"/>
                    <a:pt x="4808" y="16360"/>
                  </a:cubicBezTo>
                  <a:cubicBezTo>
                    <a:pt x="4808" y="16431"/>
                    <a:pt x="4778" y="16463"/>
                    <a:pt x="4747" y="16494"/>
                  </a:cubicBezTo>
                  <a:cubicBezTo>
                    <a:pt x="4778" y="16494"/>
                    <a:pt x="4778" y="16526"/>
                    <a:pt x="4808" y="16526"/>
                  </a:cubicBezTo>
                  <a:cubicBezTo>
                    <a:pt x="4808" y="16494"/>
                    <a:pt x="4808" y="16463"/>
                    <a:pt x="4838" y="16431"/>
                  </a:cubicBezTo>
                  <a:cubicBezTo>
                    <a:pt x="4868" y="16463"/>
                    <a:pt x="4868" y="16463"/>
                    <a:pt x="4868" y="16494"/>
                  </a:cubicBezTo>
                  <a:cubicBezTo>
                    <a:pt x="4906" y="16494"/>
                    <a:pt x="4906" y="16526"/>
                    <a:pt x="4906" y="16557"/>
                  </a:cubicBezTo>
                  <a:cubicBezTo>
                    <a:pt x="4747" y="16660"/>
                    <a:pt x="4679" y="16858"/>
                    <a:pt x="4461" y="16889"/>
                  </a:cubicBezTo>
                  <a:cubicBezTo>
                    <a:pt x="4491" y="16826"/>
                    <a:pt x="4491" y="16795"/>
                    <a:pt x="4491" y="16755"/>
                  </a:cubicBezTo>
                  <a:cubicBezTo>
                    <a:pt x="4430" y="16692"/>
                    <a:pt x="4400" y="16629"/>
                    <a:pt x="4340" y="16557"/>
                  </a:cubicBezTo>
                  <a:lnTo>
                    <a:pt x="4340" y="16692"/>
                  </a:lnTo>
                  <a:cubicBezTo>
                    <a:pt x="4302" y="16723"/>
                    <a:pt x="4272" y="16723"/>
                    <a:pt x="4272" y="16755"/>
                  </a:cubicBezTo>
                  <a:cubicBezTo>
                    <a:pt x="4272" y="16858"/>
                    <a:pt x="4302" y="16953"/>
                    <a:pt x="4302" y="17024"/>
                  </a:cubicBezTo>
                  <a:cubicBezTo>
                    <a:pt x="4197" y="16935"/>
                    <a:pt x="4087" y="16852"/>
                    <a:pt x="3956" y="16852"/>
                  </a:cubicBezTo>
                  <a:cubicBezTo>
                    <a:pt x="3936" y="16852"/>
                    <a:pt x="3916" y="16854"/>
                    <a:pt x="3895" y="16858"/>
                  </a:cubicBezTo>
                  <a:cubicBezTo>
                    <a:pt x="3774" y="16992"/>
                    <a:pt x="3676" y="17119"/>
                    <a:pt x="3547" y="17253"/>
                  </a:cubicBezTo>
                  <a:cubicBezTo>
                    <a:pt x="3547" y="17348"/>
                    <a:pt x="3585" y="17450"/>
                    <a:pt x="3456" y="17482"/>
                  </a:cubicBezTo>
                  <a:cubicBezTo>
                    <a:pt x="3456" y="17419"/>
                    <a:pt x="3456" y="17387"/>
                    <a:pt x="3426" y="17316"/>
                  </a:cubicBezTo>
                  <a:cubicBezTo>
                    <a:pt x="3237" y="17545"/>
                    <a:pt x="3019" y="17782"/>
                    <a:pt x="2830" y="17980"/>
                  </a:cubicBezTo>
                  <a:lnTo>
                    <a:pt x="2830" y="18075"/>
                  </a:lnTo>
                  <a:cubicBezTo>
                    <a:pt x="2792" y="18075"/>
                    <a:pt x="2762" y="18075"/>
                    <a:pt x="2762" y="18106"/>
                  </a:cubicBezTo>
                  <a:cubicBezTo>
                    <a:pt x="2762" y="18138"/>
                    <a:pt x="2732" y="18178"/>
                    <a:pt x="2732" y="18241"/>
                  </a:cubicBezTo>
                  <a:cubicBezTo>
                    <a:pt x="2702" y="18209"/>
                    <a:pt x="2671" y="18209"/>
                    <a:pt x="2641" y="18209"/>
                  </a:cubicBezTo>
                  <a:cubicBezTo>
                    <a:pt x="2324" y="18534"/>
                    <a:pt x="1977" y="18866"/>
                    <a:pt x="1698" y="19229"/>
                  </a:cubicBezTo>
                  <a:cubicBezTo>
                    <a:pt x="1660" y="19261"/>
                    <a:pt x="1600" y="19292"/>
                    <a:pt x="1570" y="19324"/>
                  </a:cubicBezTo>
                  <a:cubicBezTo>
                    <a:pt x="1509" y="19427"/>
                    <a:pt x="1441" y="19522"/>
                    <a:pt x="1381" y="19593"/>
                  </a:cubicBezTo>
                  <a:cubicBezTo>
                    <a:pt x="1351" y="19624"/>
                    <a:pt x="1283" y="19656"/>
                    <a:pt x="1253" y="19688"/>
                  </a:cubicBezTo>
                  <a:cubicBezTo>
                    <a:pt x="1132" y="19822"/>
                    <a:pt x="1034" y="20019"/>
                    <a:pt x="875" y="20114"/>
                  </a:cubicBezTo>
                  <a:cubicBezTo>
                    <a:pt x="845" y="20154"/>
                    <a:pt x="815" y="20217"/>
                    <a:pt x="815" y="20249"/>
                  </a:cubicBezTo>
                  <a:cubicBezTo>
                    <a:pt x="785" y="20280"/>
                    <a:pt x="785" y="20351"/>
                    <a:pt x="755" y="20351"/>
                  </a:cubicBezTo>
                  <a:cubicBezTo>
                    <a:pt x="626" y="20415"/>
                    <a:pt x="596" y="20549"/>
                    <a:pt x="566" y="20644"/>
                  </a:cubicBezTo>
                  <a:lnTo>
                    <a:pt x="566" y="20675"/>
                  </a:lnTo>
                  <a:lnTo>
                    <a:pt x="468" y="20675"/>
                  </a:lnTo>
                  <a:cubicBezTo>
                    <a:pt x="219" y="20905"/>
                    <a:pt x="121" y="21236"/>
                    <a:pt x="0" y="21600"/>
                  </a:cubicBezTo>
                  <a:cubicBezTo>
                    <a:pt x="219" y="21568"/>
                    <a:pt x="377" y="21434"/>
                    <a:pt x="596" y="21402"/>
                  </a:cubicBezTo>
                  <a:cubicBezTo>
                    <a:pt x="566" y="21339"/>
                    <a:pt x="566" y="21300"/>
                    <a:pt x="528" y="21268"/>
                  </a:cubicBezTo>
                  <a:cubicBezTo>
                    <a:pt x="596" y="21173"/>
                    <a:pt x="687" y="21205"/>
                    <a:pt x="717" y="21071"/>
                  </a:cubicBezTo>
                  <a:lnTo>
                    <a:pt x="785" y="21071"/>
                  </a:lnTo>
                  <a:cubicBezTo>
                    <a:pt x="815" y="21039"/>
                    <a:pt x="875" y="21007"/>
                    <a:pt x="906" y="21007"/>
                  </a:cubicBezTo>
                  <a:cubicBezTo>
                    <a:pt x="936" y="20982"/>
                    <a:pt x="979" y="20932"/>
                    <a:pt x="1012" y="20932"/>
                  </a:cubicBezTo>
                  <a:cubicBezTo>
                    <a:pt x="1020" y="20932"/>
                    <a:pt x="1027" y="20936"/>
                    <a:pt x="1034" y="20944"/>
                  </a:cubicBezTo>
                  <a:cubicBezTo>
                    <a:pt x="1162" y="20944"/>
                    <a:pt x="1192" y="20841"/>
                    <a:pt x="1283" y="20778"/>
                  </a:cubicBezTo>
                  <a:cubicBezTo>
                    <a:pt x="1381" y="20747"/>
                    <a:pt x="1411" y="20644"/>
                    <a:pt x="1411" y="20509"/>
                  </a:cubicBezTo>
                  <a:lnTo>
                    <a:pt x="1540" y="20509"/>
                  </a:lnTo>
                  <a:cubicBezTo>
                    <a:pt x="1570" y="20478"/>
                    <a:pt x="1630" y="20478"/>
                    <a:pt x="1660" y="20446"/>
                  </a:cubicBezTo>
                  <a:lnTo>
                    <a:pt x="1660" y="20415"/>
                  </a:lnTo>
                  <a:cubicBezTo>
                    <a:pt x="1728" y="20383"/>
                    <a:pt x="1789" y="20351"/>
                    <a:pt x="1819" y="20351"/>
                  </a:cubicBezTo>
                  <a:cubicBezTo>
                    <a:pt x="1849" y="20280"/>
                    <a:pt x="1849" y="20217"/>
                    <a:pt x="1887" y="20154"/>
                  </a:cubicBezTo>
                  <a:cubicBezTo>
                    <a:pt x="1917" y="20217"/>
                    <a:pt x="1977" y="20249"/>
                    <a:pt x="2007" y="20280"/>
                  </a:cubicBezTo>
                  <a:cubicBezTo>
                    <a:pt x="2355" y="19988"/>
                    <a:pt x="2702" y="19688"/>
                    <a:pt x="3049" y="19395"/>
                  </a:cubicBezTo>
                  <a:cubicBezTo>
                    <a:pt x="3019" y="19364"/>
                    <a:pt x="3019" y="19364"/>
                    <a:pt x="3019" y="19324"/>
                  </a:cubicBezTo>
                  <a:cubicBezTo>
                    <a:pt x="3082" y="19214"/>
                    <a:pt x="3101" y="19181"/>
                    <a:pt x="3159" y="19181"/>
                  </a:cubicBezTo>
                  <a:cubicBezTo>
                    <a:pt x="3185" y="19181"/>
                    <a:pt x="3219" y="19187"/>
                    <a:pt x="3268" y="19198"/>
                  </a:cubicBezTo>
                  <a:cubicBezTo>
                    <a:pt x="3268" y="19126"/>
                    <a:pt x="3268" y="19063"/>
                    <a:pt x="3298" y="19000"/>
                  </a:cubicBezTo>
                  <a:cubicBezTo>
                    <a:pt x="3328" y="19032"/>
                    <a:pt x="3396" y="19032"/>
                    <a:pt x="3426" y="19032"/>
                  </a:cubicBezTo>
                  <a:cubicBezTo>
                    <a:pt x="3547" y="18897"/>
                    <a:pt x="3615" y="18771"/>
                    <a:pt x="3774" y="18700"/>
                  </a:cubicBezTo>
                  <a:cubicBezTo>
                    <a:pt x="3963" y="18573"/>
                    <a:pt x="4113" y="18376"/>
                    <a:pt x="4302" y="18241"/>
                  </a:cubicBezTo>
                  <a:cubicBezTo>
                    <a:pt x="4400" y="18138"/>
                    <a:pt x="4491" y="18043"/>
                    <a:pt x="4559" y="17940"/>
                  </a:cubicBezTo>
                  <a:cubicBezTo>
                    <a:pt x="4649" y="17846"/>
                    <a:pt x="4778" y="17782"/>
                    <a:pt x="4868" y="17680"/>
                  </a:cubicBezTo>
                  <a:cubicBezTo>
                    <a:pt x="4966" y="17616"/>
                    <a:pt x="5027" y="17514"/>
                    <a:pt x="5094" y="17450"/>
                  </a:cubicBezTo>
                  <a:cubicBezTo>
                    <a:pt x="5094" y="17419"/>
                    <a:pt x="5057" y="17419"/>
                    <a:pt x="5027" y="17387"/>
                  </a:cubicBezTo>
                  <a:cubicBezTo>
                    <a:pt x="5094" y="17316"/>
                    <a:pt x="5125" y="17285"/>
                    <a:pt x="5185" y="17253"/>
                  </a:cubicBezTo>
                  <a:cubicBezTo>
                    <a:pt x="5125" y="17190"/>
                    <a:pt x="5094" y="17150"/>
                    <a:pt x="5027" y="17087"/>
                  </a:cubicBezTo>
                  <a:cubicBezTo>
                    <a:pt x="5094" y="17055"/>
                    <a:pt x="5125" y="17024"/>
                    <a:pt x="5155" y="16953"/>
                  </a:cubicBezTo>
                  <a:cubicBezTo>
                    <a:pt x="5245" y="17024"/>
                    <a:pt x="5344" y="17087"/>
                    <a:pt x="5404" y="17119"/>
                  </a:cubicBezTo>
                  <a:cubicBezTo>
                    <a:pt x="5374" y="17024"/>
                    <a:pt x="5344" y="16953"/>
                    <a:pt x="5283" y="16889"/>
                  </a:cubicBezTo>
                  <a:lnTo>
                    <a:pt x="5283" y="16826"/>
                  </a:lnTo>
                  <a:cubicBezTo>
                    <a:pt x="5344" y="16858"/>
                    <a:pt x="5374" y="16889"/>
                    <a:pt x="5404" y="16889"/>
                  </a:cubicBezTo>
                  <a:cubicBezTo>
                    <a:pt x="5434" y="16795"/>
                    <a:pt x="5502" y="16692"/>
                    <a:pt x="5562" y="16597"/>
                  </a:cubicBezTo>
                  <a:cubicBezTo>
                    <a:pt x="5562" y="16557"/>
                    <a:pt x="5623" y="16526"/>
                    <a:pt x="5660" y="16494"/>
                  </a:cubicBezTo>
                  <a:cubicBezTo>
                    <a:pt x="5678" y="16476"/>
                    <a:pt x="5696" y="16458"/>
                    <a:pt x="5713" y="16458"/>
                  </a:cubicBezTo>
                  <a:cubicBezTo>
                    <a:pt x="5726" y="16458"/>
                    <a:pt x="5738" y="16468"/>
                    <a:pt x="5751" y="16494"/>
                  </a:cubicBezTo>
                  <a:lnTo>
                    <a:pt x="5781" y="16494"/>
                  </a:lnTo>
                  <a:cubicBezTo>
                    <a:pt x="5781" y="16463"/>
                    <a:pt x="5751" y="16431"/>
                    <a:pt x="5751" y="16399"/>
                  </a:cubicBezTo>
                  <a:cubicBezTo>
                    <a:pt x="5781" y="16360"/>
                    <a:pt x="5849" y="16360"/>
                    <a:pt x="5879" y="16328"/>
                  </a:cubicBezTo>
                  <a:cubicBezTo>
                    <a:pt x="5940" y="16360"/>
                    <a:pt x="5970" y="16431"/>
                    <a:pt x="6000" y="16463"/>
                  </a:cubicBezTo>
                  <a:lnTo>
                    <a:pt x="6000" y="16557"/>
                  </a:lnTo>
                  <a:cubicBezTo>
                    <a:pt x="6000" y="16597"/>
                    <a:pt x="6038" y="16597"/>
                    <a:pt x="6038" y="16597"/>
                  </a:cubicBezTo>
                  <a:cubicBezTo>
                    <a:pt x="6068" y="16557"/>
                    <a:pt x="6098" y="16494"/>
                    <a:pt x="6159" y="16463"/>
                  </a:cubicBezTo>
                  <a:cubicBezTo>
                    <a:pt x="6068" y="16360"/>
                    <a:pt x="6000" y="16297"/>
                    <a:pt x="5910" y="16233"/>
                  </a:cubicBezTo>
                  <a:cubicBezTo>
                    <a:pt x="6038" y="16162"/>
                    <a:pt x="6128" y="16099"/>
                    <a:pt x="6226" y="16036"/>
                  </a:cubicBezTo>
                  <a:cubicBezTo>
                    <a:pt x="6226" y="16099"/>
                    <a:pt x="6226" y="16202"/>
                    <a:pt x="6189" y="16265"/>
                  </a:cubicBezTo>
                  <a:cubicBezTo>
                    <a:pt x="6226" y="16265"/>
                    <a:pt x="6257" y="16233"/>
                    <a:pt x="6287" y="16233"/>
                  </a:cubicBezTo>
                  <a:cubicBezTo>
                    <a:pt x="6287" y="16265"/>
                    <a:pt x="6317" y="16265"/>
                    <a:pt x="6347" y="16328"/>
                  </a:cubicBezTo>
                  <a:cubicBezTo>
                    <a:pt x="6415" y="16233"/>
                    <a:pt x="6476" y="16131"/>
                    <a:pt x="6566" y="16067"/>
                  </a:cubicBezTo>
                  <a:cubicBezTo>
                    <a:pt x="6664" y="15965"/>
                    <a:pt x="6823" y="15870"/>
                    <a:pt x="6913" y="15767"/>
                  </a:cubicBezTo>
                  <a:cubicBezTo>
                    <a:pt x="7042" y="15672"/>
                    <a:pt x="7102" y="15506"/>
                    <a:pt x="7260" y="15443"/>
                  </a:cubicBezTo>
                  <a:cubicBezTo>
                    <a:pt x="7291" y="15412"/>
                    <a:pt x="7291" y="15340"/>
                    <a:pt x="7291" y="15309"/>
                  </a:cubicBezTo>
                  <a:cubicBezTo>
                    <a:pt x="7291" y="15263"/>
                    <a:pt x="7291" y="15233"/>
                    <a:pt x="7329" y="15233"/>
                  </a:cubicBezTo>
                  <a:cubicBezTo>
                    <a:pt x="7343" y="15233"/>
                    <a:pt x="7362" y="15237"/>
                    <a:pt x="7389" y="15246"/>
                  </a:cubicBezTo>
                  <a:cubicBezTo>
                    <a:pt x="7358" y="15277"/>
                    <a:pt x="7358" y="15309"/>
                    <a:pt x="7358" y="15340"/>
                  </a:cubicBezTo>
                  <a:cubicBezTo>
                    <a:pt x="7479" y="15214"/>
                    <a:pt x="7577" y="15111"/>
                    <a:pt x="7698" y="15016"/>
                  </a:cubicBezTo>
                  <a:cubicBezTo>
                    <a:pt x="7796" y="14914"/>
                    <a:pt x="7857" y="14819"/>
                    <a:pt x="7887" y="14685"/>
                  </a:cubicBezTo>
                  <a:cubicBezTo>
                    <a:pt x="7924" y="14716"/>
                    <a:pt x="7955" y="14748"/>
                    <a:pt x="7955" y="14779"/>
                  </a:cubicBezTo>
                  <a:cubicBezTo>
                    <a:pt x="8075" y="14653"/>
                    <a:pt x="8204" y="14519"/>
                    <a:pt x="8332" y="14384"/>
                  </a:cubicBezTo>
                  <a:lnTo>
                    <a:pt x="8392" y="14384"/>
                  </a:lnTo>
                  <a:cubicBezTo>
                    <a:pt x="8611" y="14123"/>
                    <a:pt x="8868" y="13894"/>
                    <a:pt x="9117" y="13665"/>
                  </a:cubicBezTo>
                  <a:cubicBezTo>
                    <a:pt x="9117" y="13633"/>
                    <a:pt x="9117" y="13633"/>
                    <a:pt x="9087" y="13633"/>
                  </a:cubicBezTo>
                  <a:cubicBezTo>
                    <a:pt x="9147" y="13633"/>
                    <a:pt x="9177" y="13594"/>
                    <a:pt x="9207" y="13594"/>
                  </a:cubicBezTo>
                  <a:cubicBezTo>
                    <a:pt x="9207" y="13562"/>
                    <a:pt x="9207" y="13531"/>
                    <a:pt x="9177" y="13531"/>
                  </a:cubicBezTo>
                  <a:cubicBezTo>
                    <a:pt x="9177" y="13467"/>
                    <a:pt x="9177" y="13396"/>
                    <a:pt x="9147" y="13333"/>
                  </a:cubicBezTo>
                  <a:cubicBezTo>
                    <a:pt x="9177" y="13302"/>
                    <a:pt x="9207" y="13302"/>
                    <a:pt x="9245" y="13238"/>
                  </a:cubicBezTo>
                  <a:cubicBezTo>
                    <a:pt x="9177" y="13238"/>
                    <a:pt x="9147" y="13238"/>
                    <a:pt x="9117" y="13199"/>
                  </a:cubicBezTo>
                  <a:cubicBezTo>
                    <a:pt x="9117" y="13104"/>
                    <a:pt x="9117" y="13104"/>
                    <a:pt x="9275" y="13001"/>
                  </a:cubicBezTo>
                  <a:lnTo>
                    <a:pt x="9275" y="13136"/>
                  </a:lnTo>
                  <a:cubicBezTo>
                    <a:pt x="9275" y="13167"/>
                    <a:pt x="9306" y="13238"/>
                    <a:pt x="9306" y="13270"/>
                  </a:cubicBezTo>
                  <a:cubicBezTo>
                    <a:pt x="9336" y="13270"/>
                    <a:pt x="9366" y="13302"/>
                    <a:pt x="9434" y="13302"/>
                  </a:cubicBezTo>
                  <a:cubicBezTo>
                    <a:pt x="9336" y="13333"/>
                    <a:pt x="9306" y="13365"/>
                    <a:pt x="9245" y="13396"/>
                  </a:cubicBezTo>
                  <a:lnTo>
                    <a:pt x="9245" y="13499"/>
                  </a:lnTo>
                  <a:cubicBezTo>
                    <a:pt x="9366" y="13499"/>
                    <a:pt x="9396" y="13365"/>
                    <a:pt x="9494" y="13302"/>
                  </a:cubicBezTo>
                  <a:cubicBezTo>
                    <a:pt x="9464" y="13199"/>
                    <a:pt x="9464" y="13104"/>
                    <a:pt x="9434" y="13001"/>
                  </a:cubicBezTo>
                  <a:lnTo>
                    <a:pt x="9366" y="13001"/>
                  </a:lnTo>
                  <a:cubicBezTo>
                    <a:pt x="9336" y="12970"/>
                    <a:pt x="9336" y="12938"/>
                    <a:pt x="9306" y="12906"/>
                  </a:cubicBezTo>
                  <a:cubicBezTo>
                    <a:pt x="9366" y="12875"/>
                    <a:pt x="9434" y="12875"/>
                    <a:pt x="9464" y="12843"/>
                  </a:cubicBezTo>
                  <a:cubicBezTo>
                    <a:pt x="9494" y="12906"/>
                    <a:pt x="9524" y="12938"/>
                    <a:pt x="9555" y="12970"/>
                  </a:cubicBezTo>
                  <a:cubicBezTo>
                    <a:pt x="9524" y="13072"/>
                    <a:pt x="9524" y="13072"/>
                    <a:pt x="9622" y="13167"/>
                  </a:cubicBezTo>
                  <a:cubicBezTo>
                    <a:pt x="9743" y="13041"/>
                    <a:pt x="9841" y="12938"/>
                    <a:pt x="10000" y="12772"/>
                  </a:cubicBezTo>
                  <a:cubicBezTo>
                    <a:pt x="10091" y="12740"/>
                    <a:pt x="10189" y="12646"/>
                    <a:pt x="10219" y="12511"/>
                  </a:cubicBezTo>
                  <a:cubicBezTo>
                    <a:pt x="10249" y="12511"/>
                    <a:pt x="10280" y="12480"/>
                    <a:pt x="10310" y="12480"/>
                  </a:cubicBezTo>
                  <a:cubicBezTo>
                    <a:pt x="10280" y="12408"/>
                    <a:pt x="10249" y="12377"/>
                    <a:pt x="10219" y="12282"/>
                  </a:cubicBezTo>
                  <a:cubicBezTo>
                    <a:pt x="10151" y="12377"/>
                    <a:pt x="10121" y="12480"/>
                    <a:pt x="10091" y="12543"/>
                  </a:cubicBezTo>
                  <a:cubicBezTo>
                    <a:pt x="10061" y="12543"/>
                    <a:pt x="10031" y="12511"/>
                    <a:pt x="10000" y="12511"/>
                  </a:cubicBezTo>
                  <a:cubicBezTo>
                    <a:pt x="9963" y="12511"/>
                    <a:pt x="9963" y="12511"/>
                    <a:pt x="9963" y="12543"/>
                  </a:cubicBezTo>
                  <a:cubicBezTo>
                    <a:pt x="10000" y="12543"/>
                    <a:pt x="10000" y="12543"/>
                    <a:pt x="10031" y="12574"/>
                  </a:cubicBezTo>
                  <a:cubicBezTo>
                    <a:pt x="10031" y="12606"/>
                    <a:pt x="10000" y="12677"/>
                    <a:pt x="10000" y="12709"/>
                  </a:cubicBezTo>
                  <a:cubicBezTo>
                    <a:pt x="9932" y="12740"/>
                    <a:pt x="9871" y="12740"/>
                    <a:pt x="9811" y="12804"/>
                  </a:cubicBezTo>
                  <a:cubicBezTo>
                    <a:pt x="9811" y="12709"/>
                    <a:pt x="9841" y="12646"/>
                    <a:pt x="9841" y="12606"/>
                  </a:cubicBezTo>
                  <a:cubicBezTo>
                    <a:pt x="9841" y="12480"/>
                    <a:pt x="9811" y="12377"/>
                    <a:pt x="9932" y="12345"/>
                  </a:cubicBezTo>
                  <a:lnTo>
                    <a:pt x="9963" y="12314"/>
                  </a:lnTo>
                  <a:cubicBezTo>
                    <a:pt x="10000" y="12282"/>
                    <a:pt x="10031" y="12211"/>
                    <a:pt x="10061" y="12179"/>
                  </a:cubicBezTo>
                  <a:cubicBezTo>
                    <a:pt x="10249" y="12013"/>
                    <a:pt x="10408" y="11855"/>
                    <a:pt x="10597" y="11689"/>
                  </a:cubicBezTo>
                  <a:cubicBezTo>
                    <a:pt x="10687" y="11587"/>
                    <a:pt x="10755" y="11492"/>
                    <a:pt x="10846" y="11420"/>
                  </a:cubicBezTo>
                  <a:cubicBezTo>
                    <a:pt x="10906" y="11357"/>
                    <a:pt x="10974" y="11325"/>
                    <a:pt x="11004" y="11262"/>
                  </a:cubicBezTo>
                  <a:cubicBezTo>
                    <a:pt x="11034" y="11191"/>
                    <a:pt x="11095" y="11191"/>
                    <a:pt x="11163" y="11159"/>
                  </a:cubicBezTo>
                  <a:cubicBezTo>
                    <a:pt x="11223" y="11128"/>
                    <a:pt x="11283" y="11096"/>
                    <a:pt x="11351" y="11064"/>
                  </a:cubicBezTo>
                  <a:lnTo>
                    <a:pt x="11381" y="11064"/>
                  </a:lnTo>
                  <a:cubicBezTo>
                    <a:pt x="11381" y="11096"/>
                    <a:pt x="11381" y="11128"/>
                    <a:pt x="11412" y="11159"/>
                  </a:cubicBezTo>
                  <a:cubicBezTo>
                    <a:pt x="11442" y="11128"/>
                    <a:pt x="11472" y="11096"/>
                    <a:pt x="11510" y="11064"/>
                  </a:cubicBezTo>
                  <a:cubicBezTo>
                    <a:pt x="11472" y="11025"/>
                    <a:pt x="11442" y="10993"/>
                    <a:pt x="11442" y="10962"/>
                  </a:cubicBezTo>
                  <a:cubicBezTo>
                    <a:pt x="11381" y="10993"/>
                    <a:pt x="11351" y="10993"/>
                    <a:pt x="11283" y="11025"/>
                  </a:cubicBezTo>
                  <a:cubicBezTo>
                    <a:pt x="11321" y="10962"/>
                    <a:pt x="11351" y="10930"/>
                    <a:pt x="11381" y="10899"/>
                  </a:cubicBezTo>
                  <a:cubicBezTo>
                    <a:pt x="11510" y="10764"/>
                    <a:pt x="11661" y="10598"/>
                    <a:pt x="11819" y="10472"/>
                  </a:cubicBezTo>
                  <a:cubicBezTo>
                    <a:pt x="12038" y="10235"/>
                    <a:pt x="12294" y="10005"/>
                    <a:pt x="12513" y="9776"/>
                  </a:cubicBezTo>
                  <a:cubicBezTo>
                    <a:pt x="12574" y="9713"/>
                    <a:pt x="12642" y="9610"/>
                    <a:pt x="12702" y="9547"/>
                  </a:cubicBezTo>
                  <a:cubicBezTo>
                    <a:pt x="12793" y="9444"/>
                    <a:pt x="12921" y="9350"/>
                    <a:pt x="13019" y="9247"/>
                  </a:cubicBezTo>
                  <a:cubicBezTo>
                    <a:pt x="13079" y="9215"/>
                    <a:pt x="13110" y="9215"/>
                    <a:pt x="13140" y="9184"/>
                  </a:cubicBezTo>
                  <a:lnTo>
                    <a:pt x="13140" y="9152"/>
                  </a:lnTo>
                  <a:cubicBezTo>
                    <a:pt x="13208" y="9120"/>
                    <a:pt x="13238" y="9049"/>
                    <a:pt x="13268" y="9018"/>
                  </a:cubicBezTo>
                  <a:lnTo>
                    <a:pt x="13396" y="9018"/>
                  </a:lnTo>
                  <a:lnTo>
                    <a:pt x="13396" y="8891"/>
                  </a:lnTo>
                  <a:cubicBezTo>
                    <a:pt x="13457" y="8891"/>
                    <a:pt x="13487" y="8923"/>
                    <a:pt x="13547" y="8954"/>
                  </a:cubicBezTo>
                  <a:cubicBezTo>
                    <a:pt x="13547" y="8852"/>
                    <a:pt x="13585" y="8757"/>
                    <a:pt x="13585" y="8694"/>
                  </a:cubicBezTo>
                  <a:cubicBezTo>
                    <a:pt x="13645" y="8694"/>
                    <a:pt x="13676" y="8694"/>
                    <a:pt x="13736" y="8725"/>
                  </a:cubicBezTo>
                  <a:cubicBezTo>
                    <a:pt x="13706" y="8654"/>
                    <a:pt x="13706" y="8623"/>
                    <a:pt x="13706" y="8591"/>
                  </a:cubicBezTo>
                  <a:cubicBezTo>
                    <a:pt x="13706" y="8591"/>
                    <a:pt x="13736" y="8591"/>
                    <a:pt x="13736" y="8623"/>
                  </a:cubicBezTo>
                  <a:cubicBezTo>
                    <a:pt x="13864" y="8496"/>
                    <a:pt x="13962" y="8362"/>
                    <a:pt x="14083" y="8227"/>
                  </a:cubicBezTo>
                  <a:cubicBezTo>
                    <a:pt x="14113" y="8259"/>
                    <a:pt x="14151" y="8330"/>
                    <a:pt x="14083" y="8362"/>
                  </a:cubicBezTo>
                  <a:cubicBezTo>
                    <a:pt x="14083" y="8393"/>
                    <a:pt x="14113" y="8425"/>
                    <a:pt x="14151" y="8496"/>
                  </a:cubicBezTo>
                  <a:lnTo>
                    <a:pt x="14151" y="8362"/>
                  </a:lnTo>
                  <a:cubicBezTo>
                    <a:pt x="14211" y="8330"/>
                    <a:pt x="14242" y="8298"/>
                    <a:pt x="14302" y="8259"/>
                  </a:cubicBezTo>
                  <a:cubicBezTo>
                    <a:pt x="14370" y="8298"/>
                    <a:pt x="14430" y="8298"/>
                    <a:pt x="14491" y="8330"/>
                  </a:cubicBezTo>
                  <a:cubicBezTo>
                    <a:pt x="14589" y="8259"/>
                    <a:pt x="14558" y="8196"/>
                    <a:pt x="14558" y="8133"/>
                  </a:cubicBezTo>
                  <a:cubicBezTo>
                    <a:pt x="14430" y="8133"/>
                    <a:pt x="14491" y="8227"/>
                    <a:pt x="14460" y="8259"/>
                  </a:cubicBezTo>
                  <a:cubicBezTo>
                    <a:pt x="14400" y="8227"/>
                    <a:pt x="14370" y="8196"/>
                    <a:pt x="14302" y="8133"/>
                  </a:cubicBezTo>
                  <a:cubicBezTo>
                    <a:pt x="14430" y="8061"/>
                    <a:pt x="14491" y="8061"/>
                    <a:pt x="14589" y="8030"/>
                  </a:cubicBezTo>
                  <a:cubicBezTo>
                    <a:pt x="14619" y="8061"/>
                    <a:pt x="14619" y="8101"/>
                    <a:pt x="14649" y="8164"/>
                  </a:cubicBezTo>
                  <a:cubicBezTo>
                    <a:pt x="14679" y="8133"/>
                    <a:pt x="14717" y="8101"/>
                    <a:pt x="14747" y="8101"/>
                  </a:cubicBezTo>
                  <a:lnTo>
                    <a:pt x="14717" y="8061"/>
                  </a:lnTo>
                  <a:cubicBezTo>
                    <a:pt x="14679" y="8061"/>
                    <a:pt x="14649" y="8030"/>
                    <a:pt x="14619" y="8030"/>
                  </a:cubicBezTo>
                  <a:lnTo>
                    <a:pt x="14619" y="7903"/>
                  </a:lnTo>
                  <a:cubicBezTo>
                    <a:pt x="14649" y="7864"/>
                    <a:pt x="14679" y="7832"/>
                    <a:pt x="14747" y="7769"/>
                  </a:cubicBezTo>
                  <a:cubicBezTo>
                    <a:pt x="14777" y="7832"/>
                    <a:pt x="14838" y="7864"/>
                    <a:pt x="14868" y="7903"/>
                  </a:cubicBezTo>
                  <a:cubicBezTo>
                    <a:pt x="14868" y="7801"/>
                    <a:pt x="14868" y="7706"/>
                    <a:pt x="14838" y="7635"/>
                  </a:cubicBezTo>
                  <a:cubicBezTo>
                    <a:pt x="14936" y="7666"/>
                    <a:pt x="14996" y="7666"/>
                    <a:pt x="15057" y="7706"/>
                  </a:cubicBezTo>
                  <a:cubicBezTo>
                    <a:pt x="15057" y="7635"/>
                    <a:pt x="15094" y="7571"/>
                    <a:pt x="15094" y="7508"/>
                  </a:cubicBezTo>
                  <a:cubicBezTo>
                    <a:pt x="15155" y="7540"/>
                    <a:pt x="15185" y="7540"/>
                    <a:pt x="15215" y="7571"/>
                  </a:cubicBezTo>
                  <a:cubicBezTo>
                    <a:pt x="15283" y="7508"/>
                    <a:pt x="15343" y="7469"/>
                    <a:pt x="15404" y="7405"/>
                  </a:cubicBezTo>
                  <a:cubicBezTo>
                    <a:pt x="15313" y="7374"/>
                    <a:pt x="15245" y="7374"/>
                    <a:pt x="15155" y="7342"/>
                  </a:cubicBezTo>
                  <a:cubicBezTo>
                    <a:pt x="15155" y="7271"/>
                    <a:pt x="15124" y="7240"/>
                    <a:pt x="15094" y="7176"/>
                  </a:cubicBezTo>
                  <a:cubicBezTo>
                    <a:pt x="15119" y="7163"/>
                    <a:pt x="15139" y="7159"/>
                    <a:pt x="15157" y="7159"/>
                  </a:cubicBezTo>
                  <a:cubicBezTo>
                    <a:pt x="15230" y="7159"/>
                    <a:pt x="15265" y="7240"/>
                    <a:pt x="15343" y="7240"/>
                  </a:cubicBezTo>
                  <a:cubicBezTo>
                    <a:pt x="15374" y="7240"/>
                    <a:pt x="15434" y="7271"/>
                    <a:pt x="15502" y="7271"/>
                  </a:cubicBezTo>
                  <a:cubicBezTo>
                    <a:pt x="15562" y="7208"/>
                    <a:pt x="15660" y="7145"/>
                    <a:pt x="15721" y="7074"/>
                  </a:cubicBezTo>
                  <a:cubicBezTo>
                    <a:pt x="15721" y="7042"/>
                    <a:pt x="15690" y="7010"/>
                    <a:pt x="15690" y="7010"/>
                  </a:cubicBezTo>
                  <a:cubicBezTo>
                    <a:pt x="15721" y="6979"/>
                    <a:pt x="15751" y="6979"/>
                    <a:pt x="15781" y="6979"/>
                  </a:cubicBezTo>
                  <a:cubicBezTo>
                    <a:pt x="15751" y="6916"/>
                    <a:pt x="15721" y="6844"/>
                    <a:pt x="15690" y="6813"/>
                  </a:cubicBezTo>
                  <a:cubicBezTo>
                    <a:pt x="15660" y="6813"/>
                    <a:pt x="15660" y="6844"/>
                    <a:pt x="15623" y="6876"/>
                  </a:cubicBezTo>
                  <a:cubicBezTo>
                    <a:pt x="15592" y="6876"/>
                    <a:pt x="15592" y="6844"/>
                    <a:pt x="15592" y="6844"/>
                  </a:cubicBezTo>
                  <a:cubicBezTo>
                    <a:pt x="15623" y="6781"/>
                    <a:pt x="15660" y="6718"/>
                    <a:pt x="15660" y="6647"/>
                  </a:cubicBezTo>
                  <a:lnTo>
                    <a:pt x="15879" y="6647"/>
                  </a:lnTo>
                  <a:cubicBezTo>
                    <a:pt x="15811" y="6615"/>
                    <a:pt x="15751" y="6584"/>
                    <a:pt x="15781" y="6481"/>
                  </a:cubicBezTo>
                  <a:cubicBezTo>
                    <a:pt x="15781" y="6481"/>
                    <a:pt x="15811" y="6481"/>
                    <a:pt x="15811" y="6449"/>
                  </a:cubicBezTo>
                  <a:cubicBezTo>
                    <a:pt x="15849" y="6481"/>
                    <a:pt x="15849" y="6520"/>
                    <a:pt x="15879" y="6552"/>
                  </a:cubicBezTo>
                  <a:cubicBezTo>
                    <a:pt x="15909" y="6520"/>
                    <a:pt x="15909" y="6520"/>
                    <a:pt x="15940" y="6481"/>
                  </a:cubicBezTo>
                  <a:cubicBezTo>
                    <a:pt x="15909" y="6449"/>
                    <a:pt x="15909" y="6418"/>
                    <a:pt x="15879" y="6386"/>
                  </a:cubicBezTo>
                  <a:cubicBezTo>
                    <a:pt x="15909" y="6354"/>
                    <a:pt x="15940" y="6283"/>
                    <a:pt x="15970" y="6252"/>
                  </a:cubicBezTo>
                  <a:cubicBezTo>
                    <a:pt x="16000" y="6252"/>
                    <a:pt x="16068" y="6220"/>
                    <a:pt x="16098" y="6220"/>
                  </a:cubicBezTo>
                  <a:cubicBezTo>
                    <a:pt x="16128" y="6157"/>
                    <a:pt x="16158" y="6054"/>
                    <a:pt x="16189" y="6022"/>
                  </a:cubicBezTo>
                  <a:cubicBezTo>
                    <a:pt x="16287" y="5928"/>
                    <a:pt x="16378" y="5857"/>
                    <a:pt x="16476" y="5762"/>
                  </a:cubicBezTo>
                  <a:lnTo>
                    <a:pt x="16793" y="5762"/>
                  </a:lnTo>
                  <a:cubicBezTo>
                    <a:pt x="16755" y="5825"/>
                    <a:pt x="16755" y="5857"/>
                    <a:pt x="16755" y="5928"/>
                  </a:cubicBezTo>
                  <a:cubicBezTo>
                    <a:pt x="16883" y="5928"/>
                    <a:pt x="16883" y="5825"/>
                    <a:pt x="16944" y="5762"/>
                  </a:cubicBezTo>
                  <a:cubicBezTo>
                    <a:pt x="17072" y="5659"/>
                    <a:pt x="17200" y="5533"/>
                    <a:pt x="17291" y="5398"/>
                  </a:cubicBezTo>
                  <a:cubicBezTo>
                    <a:pt x="17449" y="5201"/>
                    <a:pt x="17638" y="5035"/>
                    <a:pt x="17827" y="4869"/>
                  </a:cubicBezTo>
                  <a:cubicBezTo>
                    <a:pt x="17925" y="4805"/>
                    <a:pt x="17955" y="4742"/>
                    <a:pt x="17955" y="4639"/>
                  </a:cubicBezTo>
                  <a:cubicBezTo>
                    <a:pt x="18174" y="4607"/>
                    <a:pt x="18264" y="4378"/>
                    <a:pt x="18393" y="4275"/>
                  </a:cubicBezTo>
                  <a:cubicBezTo>
                    <a:pt x="18551" y="4149"/>
                    <a:pt x="18642" y="3983"/>
                    <a:pt x="18800" y="3817"/>
                  </a:cubicBezTo>
                  <a:lnTo>
                    <a:pt x="18800" y="3714"/>
                  </a:lnTo>
                  <a:lnTo>
                    <a:pt x="18770" y="3714"/>
                  </a:lnTo>
                  <a:cubicBezTo>
                    <a:pt x="18770" y="3754"/>
                    <a:pt x="18770" y="3785"/>
                    <a:pt x="18740" y="3849"/>
                  </a:cubicBezTo>
                  <a:cubicBezTo>
                    <a:pt x="18679" y="3714"/>
                    <a:pt x="18642" y="3619"/>
                    <a:pt x="18612" y="3517"/>
                  </a:cubicBezTo>
                  <a:cubicBezTo>
                    <a:pt x="18642" y="3485"/>
                    <a:pt x="18710" y="3454"/>
                    <a:pt x="18740" y="3422"/>
                  </a:cubicBezTo>
                  <a:cubicBezTo>
                    <a:pt x="18740" y="3359"/>
                    <a:pt x="18770" y="3359"/>
                    <a:pt x="18898" y="3256"/>
                  </a:cubicBezTo>
                  <a:cubicBezTo>
                    <a:pt x="18929" y="3319"/>
                    <a:pt x="18959" y="3390"/>
                    <a:pt x="18959" y="3454"/>
                  </a:cubicBezTo>
                  <a:lnTo>
                    <a:pt x="19057" y="3454"/>
                  </a:lnTo>
                  <a:cubicBezTo>
                    <a:pt x="19057" y="3390"/>
                    <a:pt x="19057" y="3359"/>
                    <a:pt x="19019" y="3319"/>
                  </a:cubicBezTo>
                  <a:lnTo>
                    <a:pt x="19117" y="3319"/>
                  </a:lnTo>
                  <a:cubicBezTo>
                    <a:pt x="19147" y="3319"/>
                    <a:pt x="19147" y="3359"/>
                    <a:pt x="19178" y="3390"/>
                  </a:cubicBezTo>
                  <a:cubicBezTo>
                    <a:pt x="19208" y="3359"/>
                    <a:pt x="19245" y="3319"/>
                    <a:pt x="19306" y="3256"/>
                  </a:cubicBezTo>
                  <a:cubicBezTo>
                    <a:pt x="19245" y="3256"/>
                    <a:pt x="19178" y="3224"/>
                    <a:pt x="19117" y="3224"/>
                  </a:cubicBezTo>
                  <a:lnTo>
                    <a:pt x="19117" y="3161"/>
                  </a:lnTo>
                  <a:lnTo>
                    <a:pt x="19019" y="3161"/>
                  </a:lnTo>
                  <a:cubicBezTo>
                    <a:pt x="19087" y="2995"/>
                    <a:pt x="19178" y="2964"/>
                    <a:pt x="19276" y="2861"/>
                  </a:cubicBezTo>
                  <a:cubicBezTo>
                    <a:pt x="19245" y="2964"/>
                    <a:pt x="19245" y="3027"/>
                    <a:pt x="19208" y="3161"/>
                  </a:cubicBezTo>
                  <a:cubicBezTo>
                    <a:pt x="19276" y="3090"/>
                    <a:pt x="19306" y="3090"/>
                    <a:pt x="19336" y="3058"/>
                  </a:cubicBezTo>
                  <a:cubicBezTo>
                    <a:pt x="19366" y="3090"/>
                    <a:pt x="19396" y="3090"/>
                    <a:pt x="19434" y="3122"/>
                  </a:cubicBezTo>
                  <a:lnTo>
                    <a:pt x="19434" y="2924"/>
                  </a:lnTo>
                  <a:cubicBezTo>
                    <a:pt x="19366" y="2892"/>
                    <a:pt x="19336" y="2892"/>
                    <a:pt x="19306" y="2829"/>
                  </a:cubicBezTo>
                  <a:cubicBezTo>
                    <a:pt x="19396" y="2663"/>
                    <a:pt x="19555" y="2529"/>
                    <a:pt x="19713" y="2402"/>
                  </a:cubicBezTo>
                  <a:lnTo>
                    <a:pt x="19713" y="2600"/>
                  </a:lnTo>
                  <a:cubicBezTo>
                    <a:pt x="19744" y="2600"/>
                    <a:pt x="19774" y="2632"/>
                    <a:pt x="19774" y="2663"/>
                  </a:cubicBezTo>
                  <a:cubicBezTo>
                    <a:pt x="19902" y="2568"/>
                    <a:pt x="20000" y="2466"/>
                    <a:pt x="20091" y="2371"/>
                  </a:cubicBezTo>
                  <a:cubicBezTo>
                    <a:pt x="20091" y="2236"/>
                    <a:pt x="20060" y="2134"/>
                    <a:pt x="20030" y="2007"/>
                  </a:cubicBezTo>
                  <a:cubicBezTo>
                    <a:pt x="20060" y="1976"/>
                    <a:pt x="20121" y="1936"/>
                    <a:pt x="20151" y="1905"/>
                  </a:cubicBezTo>
                  <a:cubicBezTo>
                    <a:pt x="20249" y="1810"/>
                    <a:pt x="20377" y="1675"/>
                    <a:pt x="20468" y="1541"/>
                  </a:cubicBezTo>
                  <a:cubicBezTo>
                    <a:pt x="20528" y="1446"/>
                    <a:pt x="20596" y="1383"/>
                    <a:pt x="20657" y="1312"/>
                  </a:cubicBezTo>
                  <a:cubicBezTo>
                    <a:pt x="20717" y="1249"/>
                    <a:pt x="20815" y="1185"/>
                    <a:pt x="20845" y="1114"/>
                  </a:cubicBezTo>
                  <a:cubicBezTo>
                    <a:pt x="20906" y="1051"/>
                    <a:pt x="21004" y="1051"/>
                    <a:pt x="21034" y="948"/>
                  </a:cubicBezTo>
                  <a:cubicBezTo>
                    <a:pt x="21064" y="917"/>
                    <a:pt x="21132" y="917"/>
                    <a:pt x="21192" y="885"/>
                  </a:cubicBezTo>
                  <a:lnTo>
                    <a:pt x="21253" y="822"/>
                  </a:lnTo>
                  <a:cubicBezTo>
                    <a:pt x="21283" y="854"/>
                    <a:pt x="21283" y="854"/>
                    <a:pt x="21321" y="885"/>
                  </a:cubicBezTo>
                  <a:cubicBezTo>
                    <a:pt x="21411" y="854"/>
                    <a:pt x="21472" y="790"/>
                    <a:pt x="21442" y="751"/>
                  </a:cubicBezTo>
                  <a:lnTo>
                    <a:pt x="21381" y="688"/>
                  </a:lnTo>
                  <a:cubicBezTo>
                    <a:pt x="21381" y="656"/>
                    <a:pt x="21411" y="656"/>
                    <a:pt x="21411" y="624"/>
                  </a:cubicBezTo>
                  <a:cubicBezTo>
                    <a:pt x="21472" y="624"/>
                    <a:pt x="21509" y="624"/>
                    <a:pt x="21540" y="593"/>
                  </a:cubicBezTo>
                  <a:cubicBezTo>
                    <a:pt x="21570" y="490"/>
                    <a:pt x="21600" y="356"/>
                    <a:pt x="21600" y="261"/>
                  </a:cubicBezTo>
                  <a:lnTo>
                    <a:pt x="21442" y="261"/>
                  </a:lnTo>
                  <a:lnTo>
                    <a:pt x="21442" y="395"/>
                  </a:lnTo>
                  <a:cubicBezTo>
                    <a:pt x="21381" y="324"/>
                    <a:pt x="21351" y="261"/>
                    <a:pt x="21283" y="198"/>
                  </a:cubicBezTo>
                  <a:cubicBezTo>
                    <a:pt x="21283" y="198"/>
                    <a:pt x="21283" y="158"/>
                    <a:pt x="21321" y="126"/>
                  </a:cubicBezTo>
                  <a:cubicBezTo>
                    <a:pt x="21283" y="158"/>
                    <a:pt x="21253" y="158"/>
                    <a:pt x="21192" y="158"/>
                  </a:cubicBezTo>
                  <a:cubicBezTo>
                    <a:pt x="21223" y="95"/>
                    <a:pt x="21223" y="63"/>
                    <a:pt x="212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59" name="Google Shape;961;p6"/>
            <p:cNvSpPr/>
            <p:nvPr/>
          </p:nvSpPr>
          <p:spPr>
            <a:xfrm>
              <a:off x="386450" y="306300"/>
              <a:ext cx="756776" cy="698301"/>
            </a:xfrm>
            <a:custGeom>
              <a:avLst/>
              <a:gdLst/>
              <a:ahLst/>
              <a:cxnLst>
                <a:cxn ang="0">
                  <a:pos x="wd2" y="hd2"/>
                </a:cxn>
                <a:cxn ang="5400000">
                  <a:pos x="wd2" y="hd2"/>
                </a:cxn>
                <a:cxn ang="10800000">
                  <a:pos x="wd2" y="hd2"/>
                </a:cxn>
                <a:cxn ang="16200000">
                  <a:pos x="wd2" y="hd2"/>
                </a:cxn>
              </a:cxnLst>
              <a:rect l="0" t="0" r="r" b="b"/>
              <a:pathLst>
                <a:path w="21600" h="21600" extrusionOk="0">
                  <a:moveTo>
                    <a:pt x="3038" y="19532"/>
                  </a:moveTo>
                  <a:cubicBezTo>
                    <a:pt x="3078" y="19619"/>
                    <a:pt x="3118" y="19662"/>
                    <a:pt x="3157" y="19760"/>
                  </a:cubicBezTo>
                  <a:cubicBezTo>
                    <a:pt x="3078" y="19760"/>
                    <a:pt x="3038" y="19803"/>
                    <a:pt x="2958" y="19846"/>
                  </a:cubicBezTo>
                  <a:cubicBezTo>
                    <a:pt x="2958" y="19803"/>
                    <a:pt x="2908" y="19760"/>
                    <a:pt x="2908" y="19705"/>
                  </a:cubicBezTo>
                  <a:cubicBezTo>
                    <a:pt x="2868" y="19732"/>
                    <a:pt x="2838" y="19756"/>
                    <a:pt x="2808" y="19756"/>
                  </a:cubicBezTo>
                  <a:cubicBezTo>
                    <a:pt x="2778" y="19756"/>
                    <a:pt x="2748" y="19732"/>
                    <a:pt x="2708" y="19662"/>
                  </a:cubicBezTo>
                  <a:cubicBezTo>
                    <a:pt x="2788" y="19532"/>
                    <a:pt x="2908" y="19575"/>
                    <a:pt x="3038" y="19532"/>
                  </a:cubicBezTo>
                  <a:close/>
                  <a:moveTo>
                    <a:pt x="21480" y="0"/>
                  </a:moveTo>
                  <a:cubicBezTo>
                    <a:pt x="21230" y="87"/>
                    <a:pt x="20981" y="217"/>
                    <a:pt x="20731" y="314"/>
                  </a:cubicBezTo>
                  <a:cubicBezTo>
                    <a:pt x="20521" y="357"/>
                    <a:pt x="20351" y="487"/>
                    <a:pt x="20191" y="671"/>
                  </a:cubicBezTo>
                  <a:lnTo>
                    <a:pt x="20191" y="899"/>
                  </a:lnTo>
                  <a:cubicBezTo>
                    <a:pt x="20141" y="855"/>
                    <a:pt x="20102" y="812"/>
                    <a:pt x="20062" y="758"/>
                  </a:cubicBezTo>
                  <a:cubicBezTo>
                    <a:pt x="19892" y="942"/>
                    <a:pt x="19732" y="1126"/>
                    <a:pt x="19562" y="1299"/>
                  </a:cubicBezTo>
                  <a:lnTo>
                    <a:pt x="19562" y="1527"/>
                  </a:lnTo>
                  <a:cubicBezTo>
                    <a:pt x="19482" y="1483"/>
                    <a:pt x="19442" y="1440"/>
                    <a:pt x="19392" y="1397"/>
                  </a:cubicBezTo>
                  <a:cubicBezTo>
                    <a:pt x="19272" y="1570"/>
                    <a:pt x="19022" y="1624"/>
                    <a:pt x="19103" y="1938"/>
                  </a:cubicBezTo>
                  <a:lnTo>
                    <a:pt x="18852" y="1938"/>
                  </a:lnTo>
                  <a:cubicBezTo>
                    <a:pt x="18522" y="2252"/>
                    <a:pt x="18193" y="2566"/>
                    <a:pt x="17853" y="2880"/>
                  </a:cubicBezTo>
                  <a:cubicBezTo>
                    <a:pt x="17813" y="2923"/>
                    <a:pt x="17733" y="2923"/>
                    <a:pt x="17643" y="3021"/>
                  </a:cubicBezTo>
                  <a:cubicBezTo>
                    <a:pt x="17603" y="3064"/>
                    <a:pt x="17603" y="3150"/>
                    <a:pt x="17563" y="3194"/>
                  </a:cubicBezTo>
                  <a:cubicBezTo>
                    <a:pt x="17484" y="3248"/>
                    <a:pt x="17394" y="3248"/>
                    <a:pt x="17314" y="3291"/>
                  </a:cubicBezTo>
                  <a:cubicBezTo>
                    <a:pt x="17354" y="3334"/>
                    <a:pt x="17354" y="3378"/>
                    <a:pt x="17394" y="3421"/>
                  </a:cubicBezTo>
                  <a:cubicBezTo>
                    <a:pt x="17314" y="3421"/>
                    <a:pt x="17234" y="3421"/>
                    <a:pt x="17144" y="3378"/>
                  </a:cubicBezTo>
                  <a:lnTo>
                    <a:pt x="17144" y="3562"/>
                  </a:lnTo>
                  <a:cubicBezTo>
                    <a:pt x="17104" y="3648"/>
                    <a:pt x="17064" y="3692"/>
                    <a:pt x="17024" y="3735"/>
                  </a:cubicBezTo>
                  <a:cubicBezTo>
                    <a:pt x="16984" y="3692"/>
                    <a:pt x="16984" y="3605"/>
                    <a:pt x="16944" y="3562"/>
                  </a:cubicBezTo>
                  <a:cubicBezTo>
                    <a:pt x="16814" y="3648"/>
                    <a:pt x="16944" y="3789"/>
                    <a:pt x="16894" y="3876"/>
                  </a:cubicBezTo>
                  <a:cubicBezTo>
                    <a:pt x="16814" y="3876"/>
                    <a:pt x="16734" y="3919"/>
                    <a:pt x="16694" y="3919"/>
                  </a:cubicBezTo>
                  <a:cubicBezTo>
                    <a:pt x="16644" y="4190"/>
                    <a:pt x="16395" y="4190"/>
                    <a:pt x="16275" y="4374"/>
                  </a:cubicBezTo>
                  <a:cubicBezTo>
                    <a:pt x="16235" y="4374"/>
                    <a:pt x="16145" y="4331"/>
                    <a:pt x="16105" y="4331"/>
                  </a:cubicBezTo>
                  <a:cubicBezTo>
                    <a:pt x="16145" y="4601"/>
                    <a:pt x="16105" y="4644"/>
                    <a:pt x="15945" y="4688"/>
                  </a:cubicBezTo>
                  <a:cubicBezTo>
                    <a:pt x="15645" y="4958"/>
                    <a:pt x="15486" y="5142"/>
                    <a:pt x="15236" y="5359"/>
                  </a:cubicBezTo>
                  <a:cubicBezTo>
                    <a:pt x="15196" y="5359"/>
                    <a:pt x="15146" y="5316"/>
                    <a:pt x="15066" y="5272"/>
                  </a:cubicBezTo>
                  <a:cubicBezTo>
                    <a:pt x="15026" y="5359"/>
                    <a:pt x="15026" y="5413"/>
                    <a:pt x="14986" y="5456"/>
                  </a:cubicBezTo>
                  <a:cubicBezTo>
                    <a:pt x="15026" y="5456"/>
                    <a:pt x="15106" y="5456"/>
                    <a:pt x="15146" y="5500"/>
                  </a:cubicBezTo>
                  <a:cubicBezTo>
                    <a:pt x="15066" y="5586"/>
                    <a:pt x="14986" y="5630"/>
                    <a:pt x="14896" y="5727"/>
                  </a:cubicBezTo>
                  <a:cubicBezTo>
                    <a:pt x="14736" y="5857"/>
                    <a:pt x="14646" y="6041"/>
                    <a:pt x="14397" y="6041"/>
                  </a:cubicBezTo>
                  <a:cubicBezTo>
                    <a:pt x="14357" y="6041"/>
                    <a:pt x="14317" y="6084"/>
                    <a:pt x="14237" y="6128"/>
                  </a:cubicBezTo>
                  <a:cubicBezTo>
                    <a:pt x="14277" y="6128"/>
                    <a:pt x="14317" y="6171"/>
                    <a:pt x="14357" y="6225"/>
                  </a:cubicBezTo>
                  <a:cubicBezTo>
                    <a:pt x="14147" y="6442"/>
                    <a:pt x="13987" y="6626"/>
                    <a:pt x="13777" y="6811"/>
                  </a:cubicBezTo>
                  <a:cubicBezTo>
                    <a:pt x="13697" y="6811"/>
                    <a:pt x="13607" y="6767"/>
                    <a:pt x="13528" y="6767"/>
                  </a:cubicBezTo>
                  <a:cubicBezTo>
                    <a:pt x="13568" y="6854"/>
                    <a:pt x="13607" y="6897"/>
                    <a:pt x="13647" y="6984"/>
                  </a:cubicBezTo>
                  <a:cubicBezTo>
                    <a:pt x="13638" y="6980"/>
                    <a:pt x="13630" y="6978"/>
                    <a:pt x="13622" y="6978"/>
                  </a:cubicBezTo>
                  <a:cubicBezTo>
                    <a:pt x="13541" y="6978"/>
                    <a:pt x="13523" y="7141"/>
                    <a:pt x="13445" y="7141"/>
                  </a:cubicBezTo>
                  <a:cubicBezTo>
                    <a:pt x="13431" y="7141"/>
                    <a:pt x="13416" y="7136"/>
                    <a:pt x="13398" y="7124"/>
                  </a:cubicBezTo>
                  <a:lnTo>
                    <a:pt x="13398" y="6984"/>
                  </a:lnTo>
                  <a:cubicBezTo>
                    <a:pt x="13318" y="7081"/>
                    <a:pt x="13278" y="7081"/>
                    <a:pt x="13238" y="7124"/>
                  </a:cubicBezTo>
                  <a:cubicBezTo>
                    <a:pt x="13238" y="7168"/>
                    <a:pt x="13278" y="7211"/>
                    <a:pt x="13318" y="7254"/>
                  </a:cubicBezTo>
                  <a:cubicBezTo>
                    <a:pt x="13238" y="7309"/>
                    <a:pt x="13198" y="7352"/>
                    <a:pt x="13108" y="7395"/>
                  </a:cubicBezTo>
                  <a:cubicBezTo>
                    <a:pt x="13108" y="7352"/>
                    <a:pt x="13068" y="7309"/>
                    <a:pt x="13068" y="7309"/>
                  </a:cubicBezTo>
                  <a:cubicBezTo>
                    <a:pt x="12988" y="7352"/>
                    <a:pt x="12948" y="7482"/>
                    <a:pt x="12858" y="7482"/>
                  </a:cubicBezTo>
                  <a:cubicBezTo>
                    <a:pt x="12698" y="7525"/>
                    <a:pt x="12609" y="7622"/>
                    <a:pt x="12529" y="7752"/>
                  </a:cubicBezTo>
                  <a:cubicBezTo>
                    <a:pt x="12449" y="7796"/>
                    <a:pt x="12399" y="7893"/>
                    <a:pt x="12319" y="7980"/>
                  </a:cubicBezTo>
                  <a:cubicBezTo>
                    <a:pt x="11949" y="8294"/>
                    <a:pt x="11570" y="8662"/>
                    <a:pt x="11200" y="9019"/>
                  </a:cubicBezTo>
                  <a:cubicBezTo>
                    <a:pt x="11030" y="9203"/>
                    <a:pt x="10860" y="9376"/>
                    <a:pt x="10700" y="9517"/>
                  </a:cubicBezTo>
                  <a:cubicBezTo>
                    <a:pt x="10400" y="9831"/>
                    <a:pt x="10070" y="10145"/>
                    <a:pt x="9741" y="10416"/>
                  </a:cubicBezTo>
                  <a:cubicBezTo>
                    <a:pt x="9611" y="10556"/>
                    <a:pt x="9491" y="10730"/>
                    <a:pt x="9361" y="10870"/>
                  </a:cubicBezTo>
                  <a:cubicBezTo>
                    <a:pt x="9361" y="10914"/>
                    <a:pt x="9361" y="10957"/>
                    <a:pt x="9401" y="11044"/>
                  </a:cubicBezTo>
                  <a:cubicBezTo>
                    <a:pt x="9281" y="11141"/>
                    <a:pt x="9071" y="11098"/>
                    <a:pt x="8952" y="11271"/>
                  </a:cubicBezTo>
                  <a:cubicBezTo>
                    <a:pt x="9031" y="11412"/>
                    <a:pt x="8952" y="11542"/>
                    <a:pt x="8862" y="11639"/>
                  </a:cubicBezTo>
                  <a:cubicBezTo>
                    <a:pt x="8782" y="11682"/>
                    <a:pt x="8742" y="11726"/>
                    <a:pt x="8652" y="11769"/>
                  </a:cubicBezTo>
                  <a:cubicBezTo>
                    <a:pt x="8612" y="11726"/>
                    <a:pt x="8612" y="11682"/>
                    <a:pt x="8572" y="11585"/>
                  </a:cubicBezTo>
                  <a:cubicBezTo>
                    <a:pt x="8532" y="11682"/>
                    <a:pt x="8452" y="11726"/>
                    <a:pt x="8362" y="11812"/>
                  </a:cubicBezTo>
                  <a:cubicBezTo>
                    <a:pt x="8402" y="11910"/>
                    <a:pt x="8452" y="11953"/>
                    <a:pt x="8492" y="12040"/>
                  </a:cubicBezTo>
                  <a:cubicBezTo>
                    <a:pt x="8402" y="12126"/>
                    <a:pt x="8282" y="12180"/>
                    <a:pt x="8242" y="12267"/>
                  </a:cubicBezTo>
                  <a:cubicBezTo>
                    <a:pt x="8112" y="12397"/>
                    <a:pt x="7863" y="12451"/>
                    <a:pt x="7903" y="12668"/>
                  </a:cubicBezTo>
                  <a:cubicBezTo>
                    <a:pt x="7743" y="12765"/>
                    <a:pt x="7613" y="12808"/>
                    <a:pt x="7533" y="12938"/>
                  </a:cubicBezTo>
                  <a:cubicBezTo>
                    <a:pt x="7453" y="13079"/>
                    <a:pt x="7363" y="13122"/>
                    <a:pt x="7243" y="13166"/>
                  </a:cubicBezTo>
                  <a:cubicBezTo>
                    <a:pt x="7283" y="13263"/>
                    <a:pt x="7283" y="13306"/>
                    <a:pt x="7203" y="13393"/>
                  </a:cubicBezTo>
                  <a:cubicBezTo>
                    <a:pt x="7153" y="13350"/>
                    <a:pt x="7113" y="13306"/>
                    <a:pt x="7113" y="13306"/>
                  </a:cubicBezTo>
                  <a:cubicBezTo>
                    <a:pt x="7034" y="13436"/>
                    <a:pt x="6954" y="13534"/>
                    <a:pt x="6864" y="13664"/>
                  </a:cubicBezTo>
                  <a:cubicBezTo>
                    <a:pt x="6824" y="13620"/>
                    <a:pt x="6824" y="13620"/>
                    <a:pt x="6824" y="13577"/>
                  </a:cubicBezTo>
                  <a:cubicBezTo>
                    <a:pt x="6784" y="13620"/>
                    <a:pt x="6704" y="13620"/>
                    <a:pt x="6654" y="13620"/>
                  </a:cubicBezTo>
                  <a:cubicBezTo>
                    <a:pt x="6704" y="13707"/>
                    <a:pt x="6744" y="13750"/>
                    <a:pt x="6744" y="13804"/>
                  </a:cubicBezTo>
                  <a:cubicBezTo>
                    <a:pt x="6704" y="13848"/>
                    <a:pt x="6654" y="13891"/>
                    <a:pt x="6614" y="13934"/>
                  </a:cubicBezTo>
                  <a:cubicBezTo>
                    <a:pt x="6574" y="13891"/>
                    <a:pt x="6534" y="13891"/>
                    <a:pt x="6494" y="13891"/>
                  </a:cubicBezTo>
                  <a:cubicBezTo>
                    <a:pt x="6494" y="13934"/>
                    <a:pt x="6534" y="14021"/>
                    <a:pt x="6534" y="14075"/>
                  </a:cubicBezTo>
                  <a:cubicBezTo>
                    <a:pt x="6324" y="14162"/>
                    <a:pt x="6204" y="14291"/>
                    <a:pt x="6035" y="14519"/>
                  </a:cubicBezTo>
                  <a:cubicBezTo>
                    <a:pt x="5995" y="14432"/>
                    <a:pt x="5995" y="14389"/>
                    <a:pt x="5995" y="14346"/>
                  </a:cubicBezTo>
                  <a:lnTo>
                    <a:pt x="5955" y="14346"/>
                  </a:lnTo>
                  <a:cubicBezTo>
                    <a:pt x="5905" y="14432"/>
                    <a:pt x="5905" y="14519"/>
                    <a:pt x="5905" y="14616"/>
                  </a:cubicBezTo>
                  <a:lnTo>
                    <a:pt x="5745" y="14616"/>
                  </a:lnTo>
                  <a:cubicBezTo>
                    <a:pt x="5575" y="14833"/>
                    <a:pt x="5245" y="14887"/>
                    <a:pt x="5205" y="15244"/>
                  </a:cubicBezTo>
                  <a:lnTo>
                    <a:pt x="5115" y="15244"/>
                  </a:lnTo>
                  <a:cubicBezTo>
                    <a:pt x="5076" y="15374"/>
                    <a:pt x="4826" y="15374"/>
                    <a:pt x="4866" y="15558"/>
                  </a:cubicBezTo>
                  <a:cubicBezTo>
                    <a:pt x="4786" y="15601"/>
                    <a:pt x="4746" y="15645"/>
                    <a:pt x="4706" y="15699"/>
                  </a:cubicBezTo>
                  <a:cubicBezTo>
                    <a:pt x="4616" y="15742"/>
                    <a:pt x="4616" y="15786"/>
                    <a:pt x="4576" y="15873"/>
                  </a:cubicBezTo>
                  <a:cubicBezTo>
                    <a:pt x="4406" y="15873"/>
                    <a:pt x="4326" y="16057"/>
                    <a:pt x="4206" y="16187"/>
                  </a:cubicBezTo>
                  <a:cubicBezTo>
                    <a:pt x="3827" y="16555"/>
                    <a:pt x="3457" y="16956"/>
                    <a:pt x="3118" y="17367"/>
                  </a:cubicBezTo>
                  <a:cubicBezTo>
                    <a:pt x="3078" y="17410"/>
                    <a:pt x="2998" y="17454"/>
                    <a:pt x="2958" y="17454"/>
                  </a:cubicBezTo>
                  <a:cubicBezTo>
                    <a:pt x="2788" y="17681"/>
                    <a:pt x="2618" y="17865"/>
                    <a:pt x="2458" y="18038"/>
                  </a:cubicBezTo>
                  <a:cubicBezTo>
                    <a:pt x="2408" y="18081"/>
                    <a:pt x="2408" y="18179"/>
                    <a:pt x="2368" y="18266"/>
                  </a:cubicBezTo>
                  <a:cubicBezTo>
                    <a:pt x="2328" y="18222"/>
                    <a:pt x="2288" y="18222"/>
                    <a:pt x="2288" y="18222"/>
                  </a:cubicBezTo>
                  <a:cubicBezTo>
                    <a:pt x="2159" y="18309"/>
                    <a:pt x="2078" y="18406"/>
                    <a:pt x="1958" y="18536"/>
                  </a:cubicBezTo>
                  <a:cubicBezTo>
                    <a:pt x="1788" y="18720"/>
                    <a:pt x="1578" y="18948"/>
                    <a:pt x="1409" y="19164"/>
                  </a:cubicBezTo>
                  <a:lnTo>
                    <a:pt x="290" y="20387"/>
                  </a:lnTo>
                  <a:cubicBezTo>
                    <a:pt x="160" y="20517"/>
                    <a:pt x="40" y="20658"/>
                    <a:pt x="0" y="20929"/>
                  </a:cubicBezTo>
                  <a:cubicBezTo>
                    <a:pt x="40" y="20972"/>
                    <a:pt x="80" y="21015"/>
                    <a:pt x="120" y="21113"/>
                  </a:cubicBezTo>
                  <a:cubicBezTo>
                    <a:pt x="178" y="21049"/>
                    <a:pt x="235" y="21032"/>
                    <a:pt x="290" y="21032"/>
                  </a:cubicBezTo>
                  <a:cubicBezTo>
                    <a:pt x="360" y="21032"/>
                    <a:pt x="428" y="21059"/>
                    <a:pt x="499" y="21059"/>
                  </a:cubicBezTo>
                  <a:cubicBezTo>
                    <a:pt x="539" y="21156"/>
                    <a:pt x="579" y="21243"/>
                    <a:pt x="619" y="21286"/>
                  </a:cubicBezTo>
                  <a:cubicBezTo>
                    <a:pt x="659" y="21243"/>
                    <a:pt x="709" y="21199"/>
                    <a:pt x="709" y="21156"/>
                  </a:cubicBezTo>
                  <a:cubicBezTo>
                    <a:pt x="829" y="21286"/>
                    <a:pt x="909" y="21383"/>
                    <a:pt x="1039" y="21513"/>
                  </a:cubicBezTo>
                  <a:cubicBezTo>
                    <a:pt x="1039" y="21513"/>
                    <a:pt x="999" y="21557"/>
                    <a:pt x="999" y="21600"/>
                  </a:cubicBezTo>
                  <a:lnTo>
                    <a:pt x="1039" y="21600"/>
                  </a:lnTo>
                  <a:cubicBezTo>
                    <a:pt x="1119" y="21557"/>
                    <a:pt x="1209" y="21470"/>
                    <a:pt x="1289" y="21427"/>
                  </a:cubicBezTo>
                  <a:cubicBezTo>
                    <a:pt x="1748" y="21199"/>
                    <a:pt x="2078" y="20788"/>
                    <a:pt x="2498" y="20474"/>
                  </a:cubicBezTo>
                  <a:cubicBezTo>
                    <a:pt x="2538" y="20431"/>
                    <a:pt x="2578" y="20344"/>
                    <a:pt x="2618" y="20301"/>
                  </a:cubicBezTo>
                  <a:cubicBezTo>
                    <a:pt x="2708" y="20203"/>
                    <a:pt x="2788" y="20203"/>
                    <a:pt x="2868" y="20117"/>
                  </a:cubicBezTo>
                  <a:cubicBezTo>
                    <a:pt x="3038" y="19933"/>
                    <a:pt x="3287" y="19889"/>
                    <a:pt x="3327" y="19662"/>
                  </a:cubicBezTo>
                  <a:cubicBezTo>
                    <a:pt x="3537" y="19532"/>
                    <a:pt x="3707" y="19391"/>
                    <a:pt x="3867" y="19262"/>
                  </a:cubicBezTo>
                  <a:cubicBezTo>
                    <a:pt x="4037" y="19077"/>
                    <a:pt x="4156" y="18893"/>
                    <a:pt x="4366" y="18764"/>
                  </a:cubicBezTo>
                  <a:cubicBezTo>
                    <a:pt x="4536" y="18623"/>
                    <a:pt x="4706" y="18450"/>
                    <a:pt x="4866" y="18309"/>
                  </a:cubicBezTo>
                  <a:cubicBezTo>
                    <a:pt x="4996" y="18136"/>
                    <a:pt x="5205" y="17995"/>
                    <a:pt x="5365" y="17811"/>
                  </a:cubicBezTo>
                  <a:cubicBezTo>
                    <a:pt x="5865" y="17367"/>
                    <a:pt x="6404" y="16912"/>
                    <a:pt x="6824" y="16371"/>
                  </a:cubicBezTo>
                  <a:cubicBezTo>
                    <a:pt x="6954" y="16284"/>
                    <a:pt x="7073" y="16241"/>
                    <a:pt x="7153" y="16144"/>
                  </a:cubicBezTo>
                  <a:cubicBezTo>
                    <a:pt x="7203" y="16100"/>
                    <a:pt x="7203" y="16014"/>
                    <a:pt x="7243" y="15970"/>
                  </a:cubicBezTo>
                  <a:cubicBezTo>
                    <a:pt x="7113" y="15830"/>
                    <a:pt x="7153" y="15645"/>
                    <a:pt x="6954" y="15558"/>
                  </a:cubicBezTo>
                  <a:cubicBezTo>
                    <a:pt x="7034" y="15472"/>
                    <a:pt x="7073" y="15374"/>
                    <a:pt x="7153" y="15331"/>
                  </a:cubicBezTo>
                  <a:cubicBezTo>
                    <a:pt x="7323" y="15374"/>
                    <a:pt x="7203" y="15558"/>
                    <a:pt x="7243" y="15645"/>
                  </a:cubicBezTo>
                  <a:cubicBezTo>
                    <a:pt x="7323" y="15601"/>
                    <a:pt x="7363" y="15601"/>
                    <a:pt x="7453" y="15558"/>
                  </a:cubicBezTo>
                  <a:cubicBezTo>
                    <a:pt x="7403" y="15472"/>
                    <a:pt x="7283" y="15428"/>
                    <a:pt x="7403" y="15331"/>
                  </a:cubicBezTo>
                  <a:cubicBezTo>
                    <a:pt x="7453" y="15374"/>
                    <a:pt x="7493" y="15428"/>
                    <a:pt x="7493" y="15428"/>
                  </a:cubicBezTo>
                  <a:cubicBezTo>
                    <a:pt x="7573" y="15428"/>
                    <a:pt x="7613" y="15374"/>
                    <a:pt x="7653" y="15374"/>
                  </a:cubicBezTo>
                  <a:cubicBezTo>
                    <a:pt x="7613" y="15331"/>
                    <a:pt x="7573" y="15287"/>
                    <a:pt x="7493" y="15201"/>
                  </a:cubicBezTo>
                  <a:cubicBezTo>
                    <a:pt x="7533" y="15201"/>
                    <a:pt x="7533" y="15158"/>
                    <a:pt x="7533" y="15158"/>
                  </a:cubicBezTo>
                  <a:cubicBezTo>
                    <a:pt x="7533" y="14887"/>
                    <a:pt x="7743" y="14789"/>
                    <a:pt x="7863" y="14616"/>
                  </a:cubicBezTo>
                  <a:cubicBezTo>
                    <a:pt x="7993" y="14616"/>
                    <a:pt x="8032" y="14519"/>
                    <a:pt x="8072" y="14389"/>
                  </a:cubicBezTo>
                  <a:cubicBezTo>
                    <a:pt x="8102" y="14400"/>
                    <a:pt x="8128" y="14404"/>
                    <a:pt x="8150" y="14404"/>
                  </a:cubicBezTo>
                  <a:cubicBezTo>
                    <a:pt x="8306" y="14404"/>
                    <a:pt x="8262" y="14157"/>
                    <a:pt x="8402" y="14118"/>
                  </a:cubicBezTo>
                  <a:cubicBezTo>
                    <a:pt x="8362" y="14021"/>
                    <a:pt x="8362" y="13978"/>
                    <a:pt x="8362" y="13891"/>
                  </a:cubicBezTo>
                  <a:cubicBezTo>
                    <a:pt x="8402" y="13934"/>
                    <a:pt x="8492" y="13978"/>
                    <a:pt x="8492" y="14021"/>
                  </a:cubicBezTo>
                  <a:cubicBezTo>
                    <a:pt x="8652" y="13891"/>
                    <a:pt x="8742" y="13804"/>
                    <a:pt x="8902" y="13707"/>
                  </a:cubicBezTo>
                  <a:cubicBezTo>
                    <a:pt x="8902" y="13707"/>
                    <a:pt x="8952" y="13750"/>
                    <a:pt x="8991" y="13804"/>
                  </a:cubicBezTo>
                  <a:cubicBezTo>
                    <a:pt x="8902" y="13848"/>
                    <a:pt x="8862" y="13891"/>
                    <a:pt x="8782" y="13934"/>
                  </a:cubicBezTo>
                  <a:cubicBezTo>
                    <a:pt x="8862" y="13978"/>
                    <a:pt x="8862" y="13978"/>
                    <a:pt x="8902" y="13978"/>
                  </a:cubicBezTo>
                  <a:cubicBezTo>
                    <a:pt x="8862" y="14075"/>
                    <a:pt x="8862" y="14205"/>
                    <a:pt x="8822" y="14291"/>
                  </a:cubicBezTo>
                  <a:cubicBezTo>
                    <a:pt x="8862" y="14291"/>
                    <a:pt x="8902" y="14346"/>
                    <a:pt x="8952" y="14346"/>
                  </a:cubicBezTo>
                  <a:cubicBezTo>
                    <a:pt x="8902" y="14389"/>
                    <a:pt x="8902" y="14432"/>
                    <a:pt x="8862" y="14432"/>
                  </a:cubicBezTo>
                  <a:cubicBezTo>
                    <a:pt x="8885" y="14438"/>
                    <a:pt x="8905" y="14441"/>
                    <a:pt x="8922" y="14441"/>
                  </a:cubicBezTo>
                  <a:cubicBezTo>
                    <a:pt x="9032" y="14441"/>
                    <a:pt x="9037" y="14332"/>
                    <a:pt x="9071" y="14248"/>
                  </a:cubicBezTo>
                  <a:lnTo>
                    <a:pt x="9201" y="14248"/>
                  </a:lnTo>
                  <a:cubicBezTo>
                    <a:pt x="9201" y="14162"/>
                    <a:pt x="9241" y="14075"/>
                    <a:pt x="9241" y="13978"/>
                  </a:cubicBezTo>
                  <a:cubicBezTo>
                    <a:pt x="9281" y="14021"/>
                    <a:pt x="9281" y="14075"/>
                    <a:pt x="9321" y="14118"/>
                  </a:cubicBezTo>
                  <a:cubicBezTo>
                    <a:pt x="9361" y="14021"/>
                    <a:pt x="9451" y="13934"/>
                    <a:pt x="9491" y="13848"/>
                  </a:cubicBezTo>
                  <a:cubicBezTo>
                    <a:pt x="9321" y="13848"/>
                    <a:pt x="9281" y="13707"/>
                    <a:pt x="9241" y="13577"/>
                  </a:cubicBezTo>
                  <a:cubicBezTo>
                    <a:pt x="9281" y="13577"/>
                    <a:pt x="9321" y="13534"/>
                    <a:pt x="9321" y="13480"/>
                  </a:cubicBezTo>
                  <a:cubicBezTo>
                    <a:pt x="9321" y="13436"/>
                    <a:pt x="9281" y="13350"/>
                    <a:pt x="9241" y="13263"/>
                  </a:cubicBezTo>
                  <a:lnTo>
                    <a:pt x="9401" y="13263"/>
                  </a:lnTo>
                  <a:cubicBezTo>
                    <a:pt x="9571" y="13350"/>
                    <a:pt x="9571" y="13480"/>
                    <a:pt x="9571" y="13620"/>
                  </a:cubicBezTo>
                  <a:cubicBezTo>
                    <a:pt x="9531" y="13620"/>
                    <a:pt x="9491" y="13664"/>
                    <a:pt x="9451" y="13664"/>
                  </a:cubicBezTo>
                  <a:cubicBezTo>
                    <a:pt x="9451" y="13707"/>
                    <a:pt x="9491" y="13750"/>
                    <a:pt x="9491" y="13804"/>
                  </a:cubicBezTo>
                  <a:cubicBezTo>
                    <a:pt x="9571" y="13750"/>
                    <a:pt x="9651" y="13707"/>
                    <a:pt x="9741" y="13620"/>
                  </a:cubicBezTo>
                  <a:cubicBezTo>
                    <a:pt x="9781" y="13577"/>
                    <a:pt x="9781" y="13480"/>
                    <a:pt x="9821" y="13436"/>
                  </a:cubicBezTo>
                  <a:cubicBezTo>
                    <a:pt x="9741" y="13350"/>
                    <a:pt x="9651" y="13263"/>
                    <a:pt x="9571" y="13166"/>
                  </a:cubicBezTo>
                  <a:cubicBezTo>
                    <a:pt x="9651" y="13036"/>
                    <a:pt x="9741" y="12895"/>
                    <a:pt x="9821" y="12765"/>
                  </a:cubicBezTo>
                  <a:lnTo>
                    <a:pt x="10030" y="12765"/>
                  </a:lnTo>
                  <a:cubicBezTo>
                    <a:pt x="10070" y="12722"/>
                    <a:pt x="10110" y="12668"/>
                    <a:pt x="10150" y="12668"/>
                  </a:cubicBezTo>
                  <a:cubicBezTo>
                    <a:pt x="10200" y="12494"/>
                    <a:pt x="10150" y="12354"/>
                    <a:pt x="10280" y="12267"/>
                  </a:cubicBezTo>
                  <a:cubicBezTo>
                    <a:pt x="10400" y="12126"/>
                    <a:pt x="10570" y="11996"/>
                    <a:pt x="10740" y="11812"/>
                  </a:cubicBezTo>
                  <a:cubicBezTo>
                    <a:pt x="10780" y="11856"/>
                    <a:pt x="10860" y="11856"/>
                    <a:pt x="10900" y="11910"/>
                  </a:cubicBezTo>
                  <a:cubicBezTo>
                    <a:pt x="10950" y="11812"/>
                    <a:pt x="10950" y="11726"/>
                    <a:pt x="10950" y="11639"/>
                  </a:cubicBezTo>
                  <a:cubicBezTo>
                    <a:pt x="11030" y="11585"/>
                    <a:pt x="11110" y="11585"/>
                    <a:pt x="11240" y="11585"/>
                  </a:cubicBezTo>
                  <a:lnTo>
                    <a:pt x="11240" y="11726"/>
                  </a:lnTo>
                  <a:lnTo>
                    <a:pt x="11150" y="11726"/>
                  </a:lnTo>
                  <a:cubicBezTo>
                    <a:pt x="11150" y="11769"/>
                    <a:pt x="11110" y="11812"/>
                    <a:pt x="11110" y="11856"/>
                  </a:cubicBezTo>
                  <a:lnTo>
                    <a:pt x="11070" y="11856"/>
                  </a:lnTo>
                  <a:cubicBezTo>
                    <a:pt x="11150" y="11856"/>
                    <a:pt x="11240" y="11910"/>
                    <a:pt x="11320" y="11953"/>
                  </a:cubicBezTo>
                  <a:cubicBezTo>
                    <a:pt x="11320" y="11996"/>
                    <a:pt x="11280" y="12040"/>
                    <a:pt x="11280" y="12083"/>
                  </a:cubicBezTo>
                  <a:cubicBezTo>
                    <a:pt x="11320" y="12083"/>
                    <a:pt x="11320" y="12126"/>
                    <a:pt x="11320" y="12126"/>
                  </a:cubicBezTo>
                  <a:cubicBezTo>
                    <a:pt x="11360" y="12083"/>
                    <a:pt x="11360" y="12040"/>
                    <a:pt x="11400" y="11996"/>
                  </a:cubicBezTo>
                  <a:cubicBezTo>
                    <a:pt x="11450" y="11996"/>
                    <a:pt x="11490" y="11953"/>
                    <a:pt x="11530" y="11953"/>
                  </a:cubicBezTo>
                  <a:cubicBezTo>
                    <a:pt x="11570" y="11769"/>
                    <a:pt x="11450" y="11812"/>
                    <a:pt x="11360" y="11726"/>
                  </a:cubicBezTo>
                  <a:cubicBezTo>
                    <a:pt x="11400" y="11639"/>
                    <a:pt x="11400" y="11542"/>
                    <a:pt x="11450" y="11455"/>
                  </a:cubicBezTo>
                  <a:cubicBezTo>
                    <a:pt x="11530" y="11585"/>
                    <a:pt x="11570" y="11726"/>
                    <a:pt x="11649" y="11812"/>
                  </a:cubicBezTo>
                  <a:cubicBezTo>
                    <a:pt x="11699" y="11769"/>
                    <a:pt x="11699" y="11682"/>
                    <a:pt x="11739" y="11639"/>
                  </a:cubicBezTo>
                  <a:lnTo>
                    <a:pt x="11819" y="11639"/>
                  </a:lnTo>
                  <a:cubicBezTo>
                    <a:pt x="11859" y="11585"/>
                    <a:pt x="11899" y="11542"/>
                    <a:pt x="11949" y="11498"/>
                  </a:cubicBezTo>
                  <a:cubicBezTo>
                    <a:pt x="12029" y="11412"/>
                    <a:pt x="12109" y="11314"/>
                    <a:pt x="12199" y="11228"/>
                  </a:cubicBezTo>
                  <a:cubicBezTo>
                    <a:pt x="12359" y="11098"/>
                    <a:pt x="12529" y="10957"/>
                    <a:pt x="12648" y="10827"/>
                  </a:cubicBezTo>
                  <a:cubicBezTo>
                    <a:pt x="12738" y="10730"/>
                    <a:pt x="12778" y="10643"/>
                    <a:pt x="12818" y="10556"/>
                  </a:cubicBezTo>
                  <a:lnTo>
                    <a:pt x="12898" y="10556"/>
                  </a:lnTo>
                  <a:cubicBezTo>
                    <a:pt x="13068" y="10372"/>
                    <a:pt x="13238" y="10188"/>
                    <a:pt x="13398" y="10015"/>
                  </a:cubicBezTo>
                  <a:cubicBezTo>
                    <a:pt x="13568" y="9874"/>
                    <a:pt x="13568" y="9831"/>
                    <a:pt x="13448" y="9604"/>
                  </a:cubicBezTo>
                  <a:cubicBezTo>
                    <a:pt x="13448" y="9647"/>
                    <a:pt x="13398" y="9647"/>
                    <a:pt x="13358" y="9690"/>
                  </a:cubicBezTo>
                  <a:cubicBezTo>
                    <a:pt x="13358" y="9604"/>
                    <a:pt x="13358" y="9517"/>
                    <a:pt x="13398" y="9474"/>
                  </a:cubicBezTo>
                  <a:cubicBezTo>
                    <a:pt x="13488" y="9517"/>
                    <a:pt x="13528" y="9560"/>
                    <a:pt x="13607" y="9560"/>
                  </a:cubicBezTo>
                  <a:cubicBezTo>
                    <a:pt x="13607" y="9604"/>
                    <a:pt x="13647" y="9690"/>
                    <a:pt x="13697" y="9744"/>
                  </a:cubicBezTo>
                  <a:cubicBezTo>
                    <a:pt x="13737" y="9690"/>
                    <a:pt x="13777" y="9604"/>
                    <a:pt x="13777" y="9560"/>
                  </a:cubicBezTo>
                  <a:cubicBezTo>
                    <a:pt x="13817" y="9560"/>
                    <a:pt x="13817" y="9517"/>
                    <a:pt x="13857" y="9474"/>
                  </a:cubicBezTo>
                  <a:cubicBezTo>
                    <a:pt x="13947" y="9376"/>
                    <a:pt x="14067" y="9246"/>
                    <a:pt x="14197" y="9149"/>
                  </a:cubicBezTo>
                  <a:cubicBezTo>
                    <a:pt x="14277" y="9062"/>
                    <a:pt x="14317" y="8976"/>
                    <a:pt x="14397" y="8932"/>
                  </a:cubicBezTo>
                  <a:cubicBezTo>
                    <a:pt x="14527" y="8835"/>
                    <a:pt x="14527" y="8748"/>
                    <a:pt x="14527" y="8608"/>
                  </a:cubicBezTo>
                  <a:cubicBezTo>
                    <a:pt x="14566" y="8564"/>
                    <a:pt x="14606" y="8521"/>
                    <a:pt x="14646" y="8521"/>
                  </a:cubicBezTo>
                  <a:cubicBezTo>
                    <a:pt x="14669" y="8526"/>
                    <a:pt x="14689" y="8530"/>
                    <a:pt x="14706" y="8530"/>
                  </a:cubicBezTo>
                  <a:cubicBezTo>
                    <a:pt x="14816" y="8530"/>
                    <a:pt x="14816" y="8415"/>
                    <a:pt x="14816" y="8294"/>
                  </a:cubicBezTo>
                  <a:cubicBezTo>
                    <a:pt x="14856" y="8337"/>
                    <a:pt x="14896" y="8391"/>
                    <a:pt x="14896" y="8434"/>
                  </a:cubicBezTo>
                  <a:cubicBezTo>
                    <a:pt x="15066" y="8164"/>
                    <a:pt x="15396" y="8066"/>
                    <a:pt x="15486" y="7709"/>
                  </a:cubicBezTo>
                  <a:lnTo>
                    <a:pt x="15605" y="7709"/>
                  </a:lnTo>
                  <a:cubicBezTo>
                    <a:pt x="15605" y="7622"/>
                    <a:pt x="15645" y="7579"/>
                    <a:pt x="15645" y="7525"/>
                  </a:cubicBezTo>
                  <a:cubicBezTo>
                    <a:pt x="15565" y="7525"/>
                    <a:pt x="15486" y="7525"/>
                    <a:pt x="15396" y="7579"/>
                  </a:cubicBezTo>
                  <a:lnTo>
                    <a:pt x="15396" y="7395"/>
                  </a:lnTo>
                  <a:cubicBezTo>
                    <a:pt x="15526" y="7395"/>
                    <a:pt x="15605" y="7254"/>
                    <a:pt x="15695" y="7211"/>
                  </a:cubicBezTo>
                  <a:cubicBezTo>
                    <a:pt x="15775" y="7168"/>
                    <a:pt x="15775" y="7038"/>
                    <a:pt x="15735" y="6897"/>
                  </a:cubicBezTo>
                  <a:cubicBezTo>
                    <a:pt x="15735" y="6811"/>
                    <a:pt x="15695" y="6670"/>
                    <a:pt x="15775" y="6583"/>
                  </a:cubicBezTo>
                  <a:cubicBezTo>
                    <a:pt x="15815" y="6583"/>
                    <a:pt x="15855" y="6583"/>
                    <a:pt x="15895" y="6626"/>
                  </a:cubicBezTo>
                  <a:cubicBezTo>
                    <a:pt x="15985" y="6442"/>
                    <a:pt x="16065" y="6355"/>
                    <a:pt x="16195" y="6312"/>
                  </a:cubicBezTo>
                  <a:cubicBezTo>
                    <a:pt x="16235" y="6355"/>
                    <a:pt x="16235" y="6355"/>
                    <a:pt x="16275" y="6398"/>
                  </a:cubicBezTo>
                  <a:cubicBezTo>
                    <a:pt x="16275" y="6225"/>
                    <a:pt x="16355" y="6084"/>
                    <a:pt x="16485" y="5954"/>
                  </a:cubicBezTo>
                  <a:cubicBezTo>
                    <a:pt x="16604" y="5857"/>
                    <a:pt x="16694" y="5684"/>
                    <a:pt x="16814" y="5586"/>
                  </a:cubicBezTo>
                  <a:cubicBezTo>
                    <a:pt x="16944" y="5500"/>
                    <a:pt x="16984" y="5413"/>
                    <a:pt x="16944" y="5272"/>
                  </a:cubicBezTo>
                  <a:cubicBezTo>
                    <a:pt x="16984" y="5316"/>
                    <a:pt x="17024" y="5316"/>
                    <a:pt x="17064" y="5316"/>
                  </a:cubicBezTo>
                  <a:cubicBezTo>
                    <a:pt x="17144" y="5272"/>
                    <a:pt x="17194" y="5186"/>
                    <a:pt x="17274" y="5186"/>
                  </a:cubicBezTo>
                  <a:cubicBezTo>
                    <a:pt x="17314" y="5142"/>
                    <a:pt x="17314" y="5002"/>
                    <a:pt x="17394" y="5002"/>
                  </a:cubicBezTo>
                  <a:cubicBezTo>
                    <a:pt x="17444" y="5045"/>
                    <a:pt x="17523" y="5045"/>
                    <a:pt x="17603" y="5142"/>
                  </a:cubicBezTo>
                  <a:cubicBezTo>
                    <a:pt x="17484" y="4958"/>
                    <a:pt x="17484" y="4872"/>
                    <a:pt x="17603" y="4818"/>
                  </a:cubicBezTo>
                  <a:cubicBezTo>
                    <a:pt x="17643" y="4872"/>
                    <a:pt x="17733" y="4915"/>
                    <a:pt x="17773" y="4958"/>
                  </a:cubicBezTo>
                  <a:cubicBezTo>
                    <a:pt x="17773" y="4774"/>
                    <a:pt x="17773" y="4601"/>
                    <a:pt x="17733" y="4417"/>
                  </a:cubicBezTo>
                  <a:cubicBezTo>
                    <a:pt x="17813" y="4417"/>
                    <a:pt x="17853" y="4460"/>
                    <a:pt x="17893" y="4460"/>
                  </a:cubicBezTo>
                  <a:cubicBezTo>
                    <a:pt x="17983" y="4331"/>
                    <a:pt x="18063" y="4233"/>
                    <a:pt x="18143" y="4146"/>
                  </a:cubicBezTo>
                  <a:cubicBezTo>
                    <a:pt x="18233" y="4006"/>
                    <a:pt x="18273" y="3919"/>
                    <a:pt x="18353" y="3789"/>
                  </a:cubicBezTo>
                  <a:cubicBezTo>
                    <a:pt x="18393" y="3833"/>
                    <a:pt x="18443" y="3876"/>
                    <a:pt x="18482" y="3876"/>
                  </a:cubicBezTo>
                  <a:cubicBezTo>
                    <a:pt x="18443" y="3962"/>
                    <a:pt x="18393" y="4006"/>
                    <a:pt x="18353" y="4060"/>
                  </a:cubicBezTo>
                  <a:cubicBezTo>
                    <a:pt x="18419" y="3988"/>
                    <a:pt x="18480" y="3946"/>
                    <a:pt x="18555" y="3946"/>
                  </a:cubicBezTo>
                  <a:cubicBezTo>
                    <a:pt x="18582" y="3946"/>
                    <a:pt x="18611" y="3951"/>
                    <a:pt x="18642" y="3962"/>
                  </a:cubicBezTo>
                  <a:cubicBezTo>
                    <a:pt x="18602" y="3876"/>
                    <a:pt x="18522" y="3789"/>
                    <a:pt x="18482" y="3692"/>
                  </a:cubicBezTo>
                  <a:cubicBezTo>
                    <a:pt x="18482" y="3692"/>
                    <a:pt x="18522" y="3648"/>
                    <a:pt x="18522" y="3605"/>
                  </a:cubicBezTo>
                  <a:lnTo>
                    <a:pt x="18692" y="3605"/>
                  </a:lnTo>
                  <a:cubicBezTo>
                    <a:pt x="18772" y="3648"/>
                    <a:pt x="18812" y="3648"/>
                    <a:pt x="18852" y="3692"/>
                  </a:cubicBezTo>
                  <a:cubicBezTo>
                    <a:pt x="18852" y="3562"/>
                    <a:pt x="18852" y="3464"/>
                    <a:pt x="18892" y="3378"/>
                  </a:cubicBezTo>
                  <a:cubicBezTo>
                    <a:pt x="18975" y="3378"/>
                    <a:pt x="18906" y="3567"/>
                    <a:pt x="18963" y="3567"/>
                  </a:cubicBezTo>
                  <a:cubicBezTo>
                    <a:pt x="18968" y="3567"/>
                    <a:pt x="18975" y="3566"/>
                    <a:pt x="18982" y="3562"/>
                  </a:cubicBezTo>
                  <a:cubicBezTo>
                    <a:pt x="19022" y="3378"/>
                    <a:pt x="19062" y="3291"/>
                    <a:pt x="19103" y="3150"/>
                  </a:cubicBezTo>
                  <a:cubicBezTo>
                    <a:pt x="19143" y="3194"/>
                    <a:pt x="19192" y="3248"/>
                    <a:pt x="19232" y="3291"/>
                  </a:cubicBezTo>
                  <a:cubicBezTo>
                    <a:pt x="19232" y="3248"/>
                    <a:pt x="19272" y="3248"/>
                    <a:pt x="19312" y="3248"/>
                  </a:cubicBezTo>
                  <a:lnTo>
                    <a:pt x="19312" y="3064"/>
                  </a:lnTo>
                  <a:cubicBezTo>
                    <a:pt x="19392" y="3107"/>
                    <a:pt x="19442" y="3107"/>
                    <a:pt x="19522" y="3150"/>
                  </a:cubicBezTo>
                  <a:cubicBezTo>
                    <a:pt x="19522" y="3107"/>
                    <a:pt x="19562" y="3064"/>
                    <a:pt x="19602" y="3021"/>
                  </a:cubicBezTo>
                  <a:cubicBezTo>
                    <a:pt x="19522" y="3021"/>
                    <a:pt x="19482" y="3021"/>
                    <a:pt x="19442" y="3064"/>
                  </a:cubicBezTo>
                  <a:lnTo>
                    <a:pt x="19442" y="2923"/>
                  </a:lnTo>
                  <a:cubicBezTo>
                    <a:pt x="19530" y="2885"/>
                    <a:pt x="19579" y="2864"/>
                    <a:pt x="19618" y="2864"/>
                  </a:cubicBezTo>
                  <a:cubicBezTo>
                    <a:pt x="19667" y="2864"/>
                    <a:pt x="19699" y="2898"/>
                    <a:pt x="19772" y="2977"/>
                  </a:cubicBezTo>
                  <a:cubicBezTo>
                    <a:pt x="19692" y="2750"/>
                    <a:pt x="19892" y="2793"/>
                    <a:pt x="19942" y="2707"/>
                  </a:cubicBezTo>
                  <a:cubicBezTo>
                    <a:pt x="19982" y="2609"/>
                    <a:pt x="20062" y="2523"/>
                    <a:pt x="20141" y="2479"/>
                  </a:cubicBezTo>
                  <a:cubicBezTo>
                    <a:pt x="20191" y="2436"/>
                    <a:pt x="20231" y="2338"/>
                    <a:pt x="20231" y="2295"/>
                  </a:cubicBezTo>
                  <a:lnTo>
                    <a:pt x="20311" y="2295"/>
                  </a:lnTo>
                  <a:cubicBezTo>
                    <a:pt x="20516" y="2031"/>
                    <a:pt x="20722" y="1807"/>
                    <a:pt x="20964" y="1544"/>
                  </a:cubicBezTo>
                  <a:cubicBezTo>
                    <a:pt x="20968" y="1557"/>
                    <a:pt x="20981" y="1570"/>
                    <a:pt x="20981" y="1570"/>
                  </a:cubicBezTo>
                  <a:cubicBezTo>
                    <a:pt x="21190" y="1353"/>
                    <a:pt x="21390" y="1126"/>
                    <a:pt x="21520" y="855"/>
                  </a:cubicBezTo>
                  <a:cubicBezTo>
                    <a:pt x="21480" y="812"/>
                    <a:pt x="21440" y="758"/>
                    <a:pt x="21350" y="671"/>
                  </a:cubicBezTo>
                  <a:cubicBezTo>
                    <a:pt x="21350" y="671"/>
                    <a:pt x="21350" y="585"/>
                    <a:pt x="21310" y="487"/>
                  </a:cubicBezTo>
                  <a:cubicBezTo>
                    <a:pt x="21390" y="357"/>
                    <a:pt x="21480" y="17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0" name="Google Shape;962;p6"/>
            <p:cNvSpPr/>
            <p:nvPr/>
          </p:nvSpPr>
          <p:spPr>
            <a:xfrm>
              <a:off x="733515" y="231750"/>
              <a:ext cx="12701" cy="15226"/>
            </a:xfrm>
            <a:custGeom>
              <a:avLst/>
              <a:gdLst/>
              <a:ahLst/>
              <a:cxnLst>
                <a:cxn ang="0">
                  <a:pos x="wd2" y="hd2"/>
                </a:cxn>
                <a:cxn ang="5400000">
                  <a:pos x="wd2" y="hd2"/>
                </a:cxn>
                <a:cxn ang="10800000">
                  <a:pos x="wd2" y="hd2"/>
                </a:cxn>
                <a:cxn ang="16200000">
                  <a:pos x="wd2" y="hd2"/>
                </a:cxn>
              </a:cxnLst>
              <a:rect l="0" t="0" r="r" b="b"/>
              <a:pathLst>
                <a:path w="17344" h="21600" extrusionOk="0">
                  <a:moveTo>
                    <a:pt x="1633" y="0"/>
                  </a:moveTo>
                  <a:cubicBezTo>
                    <a:pt x="-2996" y="6455"/>
                    <a:pt x="3690" y="10428"/>
                    <a:pt x="3690" y="16386"/>
                  </a:cubicBezTo>
                  <a:cubicBezTo>
                    <a:pt x="5747" y="14400"/>
                    <a:pt x="5747" y="14400"/>
                    <a:pt x="7804" y="12414"/>
                  </a:cubicBezTo>
                  <a:cubicBezTo>
                    <a:pt x="11918" y="14400"/>
                    <a:pt x="7804" y="18869"/>
                    <a:pt x="7804" y="20855"/>
                  </a:cubicBezTo>
                  <a:cubicBezTo>
                    <a:pt x="9567" y="21352"/>
                    <a:pt x="11000" y="21600"/>
                    <a:pt x="12175" y="21600"/>
                  </a:cubicBezTo>
                  <a:cubicBezTo>
                    <a:pt x="15445" y="21600"/>
                    <a:pt x="16547" y="19649"/>
                    <a:pt x="16547" y="16386"/>
                  </a:cubicBezTo>
                  <a:cubicBezTo>
                    <a:pt x="18604" y="10428"/>
                    <a:pt x="16547" y="3972"/>
                    <a:pt x="11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1" name="Google Shape;963;p6"/>
            <p:cNvSpPr/>
            <p:nvPr/>
          </p:nvSpPr>
          <p:spPr>
            <a:xfrm>
              <a:off x="851775" y="112700"/>
              <a:ext cx="12701" cy="15426"/>
            </a:xfrm>
            <a:custGeom>
              <a:avLst/>
              <a:gdLst/>
              <a:ahLst/>
              <a:cxnLst>
                <a:cxn ang="0">
                  <a:pos x="wd2" y="hd2"/>
                </a:cxn>
                <a:cxn ang="5400000">
                  <a:pos x="wd2" y="hd2"/>
                </a:cxn>
                <a:cxn ang="10800000">
                  <a:pos x="wd2" y="hd2"/>
                </a:cxn>
                <a:cxn ang="16200000">
                  <a:pos x="wd2" y="hd2"/>
                </a:cxn>
              </a:cxnLst>
              <a:rect l="0" t="0" r="r" b="b"/>
              <a:pathLst>
                <a:path w="21600" h="21600" extrusionOk="0">
                  <a:moveTo>
                    <a:pt x="4948" y="0"/>
                  </a:moveTo>
                  <a:cubicBezTo>
                    <a:pt x="2820" y="0"/>
                    <a:pt x="1117" y="560"/>
                    <a:pt x="0" y="1505"/>
                  </a:cubicBezTo>
                  <a:cubicBezTo>
                    <a:pt x="0" y="3466"/>
                    <a:pt x="2979" y="5426"/>
                    <a:pt x="2979" y="5426"/>
                  </a:cubicBezTo>
                  <a:cubicBezTo>
                    <a:pt x="2979" y="7387"/>
                    <a:pt x="0" y="7387"/>
                    <a:pt x="0" y="7387"/>
                  </a:cubicBezTo>
                  <a:cubicBezTo>
                    <a:pt x="5959" y="11308"/>
                    <a:pt x="12662" y="17679"/>
                    <a:pt x="21600" y="21600"/>
                  </a:cubicBezTo>
                  <a:cubicBezTo>
                    <a:pt x="18621" y="15719"/>
                    <a:pt x="18621" y="13758"/>
                    <a:pt x="15641" y="9347"/>
                  </a:cubicBezTo>
                  <a:cubicBezTo>
                    <a:pt x="15641" y="7387"/>
                    <a:pt x="18621" y="5426"/>
                    <a:pt x="18621" y="5426"/>
                  </a:cubicBezTo>
                  <a:cubicBezTo>
                    <a:pt x="13088" y="1505"/>
                    <a:pt x="8406" y="0"/>
                    <a:pt x="494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2" name="Google Shape;964;p6"/>
            <p:cNvSpPr/>
            <p:nvPr/>
          </p:nvSpPr>
          <p:spPr>
            <a:xfrm>
              <a:off x="308781" y="635675"/>
              <a:ext cx="12701" cy="16101"/>
            </a:xfrm>
            <a:custGeom>
              <a:avLst/>
              <a:gdLst/>
              <a:ahLst/>
              <a:cxnLst>
                <a:cxn ang="0">
                  <a:pos x="wd2" y="hd2"/>
                </a:cxn>
                <a:cxn ang="5400000">
                  <a:pos x="wd2" y="hd2"/>
                </a:cxn>
                <a:cxn ang="10800000">
                  <a:pos x="wd2" y="hd2"/>
                </a:cxn>
                <a:cxn ang="16200000">
                  <a:pos x="wd2" y="hd2"/>
                </a:cxn>
              </a:cxnLst>
              <a:rect l="0" t="0" r="r" b="b"/>
              <a:pathLst>
                <a:path w="17530" h="21600" extrusionOk="0">
                  <a:moveTo>
                    <a:pt x="17530" y="0"/>
                  </a:moveTo>
                  <a:cubicBezTo>
                    <a:pt x="4868" y="1878"/>
                    <a:pt x="-4070" y="17843"/>
                    <a:pt x="1889" y="21600"/>
                  </a:cubicBezTo>
                  <a:cubicBezTo>
                    <a:pt x="4868" y="21600"/>
                    <a:pt x="8592" y="19722"/>
                    <a:pt x="11571" y="19722"/>
                  </a:cubicBezTo>
                  <a:cubicBezTo>
                    <a:pt x="11571" y="17843"/>
                    <a:pt x="8592" y="15965"/>
                    <a:pt x="4868" y="13617"/>
                  </a:cubicBezTo>
                  <a:lnTo>
                    <a:pt x="17530" y="13617"/>
                  </a:lnTo>
                  <a:cubicBezTo>
                    <a:pt x="14551" y="11739"/>
                    <a:pt x="11571" y="9861"/>
                    <a:pt x="8592" y="6104"/>
                  </a:cubicBezTo>
                  <a:cubicBezTo>
                    <a:pt x="11571" y="4226"/>
                    <a:pt x="14551" y="1878"/>
                    <a:pt x="175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3" name="Google Shape;965;p6"/>
            <p:cNvSpPr/>
            <p:nvPr/>
          </p:nvSpPr>
          <p:spPr>
            <a:xfrm>
              <a:off x="630900" y="396600"/>
              <a:ext cx="12701" cy="16101"/>
            </a:xfrm>
            <a:custGeom>
              <a:avLst/>
              <a:gdLst/>
              <a:ahLst/>
              <a:cxnLst>
                <a:cxn ang="0">
                  <a:pos x="wd2" y="hd2"/>
                </a:cxn>
                <a:cxn ang="5400000">
                  <a:pos x="wd2" y="hd2"/>
                </a:cxn>
                <a:cxn ang="10800000">
                  <a:pos x="wd2" y="hd2"/>
                </a:cxn>
                <a:cxn ang="16200000">
                  <a:pos x="wd2" y="hd2"/>
                </a:cxn>
              </a:cxnLst>
              <a:rect l="0" t="0" r="r" b="b"/>
              <a:pathLst>
                <a:path w="21600" h="21600" extrusionOk="0">
                  <a:moveTo>
                    <a:pt x="18144" y="0"/>
                  </a:moveTo>
                  <a:cubicBezTo>
                    <a:pt x="14688" y="0"/>
                    <a:pt x="6912" y="1878"/>
                    <a:pt x="0" y="1878"/>
                  </a:cubicBezTo>
                  <a:cubicBezTo>
                    <a:pt x="0" y="9861"/>
                    <a:pt x="3456" y="15496"/>
                    <a:pt x="3456" y="21600"/>
                  </a:cubicBezTo>
                  <a:cubicBezTo>
                    <a:pt x="10368" y="19722"/>
                    <a:pt x="10368" y="19722"/>
                    <a:pt x="10368" y="7983"/>
                  </a:cubicBezTo>
                  <a:cubicBezTo>
                    <a:pt x="14688" y="5635"/>
                    <a:pt x="18144" y="5635"/>
                    <a:pt x="21600" y="5635"/>
                  </a:cubicBezTo>
                  <a:cubicBezTo>
                    <a:pt x="21600" y="3757"/>
                    <a:pt x="21600" y="1878"/>
                    <a:pt x="1814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4" name="Google Shape;966;p6"/>
            <p:cNvSpPr/>
            <p:nvPr/>
          </p:nvSpPr>
          <p:spPr>
            <a:xfrm>
              <a:off x="726450" y="305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17" y="0"/>
                  </a:moveTo>
                  <a:cubicBezTo>
                    <a:pt x="5959" y="0"/>
                    <a:pt x="0" y="0"/>
                    <a:pt x="0" y="7855"/>
                  </a:cubicBezTo>
                  <a:cubicBezTo>
                    <a:pt x="2979" y="10473"/>
                    <a:pt x="5959" y="16364"/>
                    <a:pt x="8938" y="21600"/>
                  </a:cubicBezTo>
                  <a:cubicBezTo>
                    <a:pt x="11917" y="18982"/>
                    <a:pt x="18621" y="16364"/>
                    <a:pt x="21600" y="10473"/>
                  </a:cubicBezTo>
                  <a:cubicBezTo>
                    <a:pt x="18621" y="7855"/>
                    <a:pt x="15641" y="5236"/>
                    <a:pt x="119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5" name="Google Shape;967;p6"/>
            <p:cNvSpPr/>
            <p:nvPr/>
          </p:nvSpPr>
          <p:spPr>
            <a:xfrm>
              <a:off x="1054299" y="411299"/>
              <a:ext cx="13326" cy="12951"/>
            </a:xfrm>
            <a:custGeom>
              <a:avLst/>
              <a:gdLst/>
              <a:ahLst/>
              <a:cxnLst>
                <a:cxn ang="0">
                  <a:pos x="wd2" y="hd2"/>
                </a:cxn>
                <a:cxn ang="5400000">
                  <a:pos x="wd2" y="hd2"/>
                </a:cxn>
                <a:cxn ang="10800000">
                  <a:pos x="wd2" y="hd2"/>
                </a:cxn>
                <a:cxn ang="16200000">
                  <a:pos x="wd2" y="hd2"/>
                </a:cxn>
              </a:cxnLst>
              <a:rect l="0" t="0" r="r" b="b"/>
              <a:pathLst>
                <a:path w="21600" h="21600" extrusionOk="0">
                  <a:moveTo>
                    <a:pt x="14224" y="0"/>
                  </a:moveTo>
                  <a:cubicBezTo>
                    <a:pt x="11955" y="0"/>
                    <a:pt x="9686" y="0"/>
                    <a:pt x="9686" y="2335"/>
                  </a:cubicBezTo>
                  <a:cubicBezTo>
                    <a:pt x="7416" y="4670"/>
                    <a:pt x="4579" y="7005"/>
                    <a:pt x="2310" y="11676"/>
                  </a:cubicBezTo>
                  <a:cubicBezTo>
                    <a:pt x="2310" y="14595"/>
                    <a:pt x="0" y="16930"/>
                    <a:pt x="0" y="21600"/>
                  </a:cubicBezTo>
                  <a:cubicBezTo>
                    <a:pt x="7416" y="14595"/>
                    <a:pt x="11955" y="7005"/>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6" name="Google Shape;968;p6"/>
            <p:cNvSpPr/>
            <p:nvPr/>
          </p:nvSpPr>
          <p:spPr>
            <a:xfrm>
              <a:off x="662225" y="780225"/>
              <a:ext cx="12701" cy="12951"/>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12960" y="2335"/>
                    <a:pt x="8640" y="4670"/>
                    <a:pt x="0" y="9341"/>
                  </a:cubicBezTo>
                  <a:cubicBezTo>
                    <a:pt x="4320" y="12259"/>
                    <a:pt x="8640" y="16930"/>
                    <a:pt x="12960" y="21600"/>
                  </a:cubicBezTo>
                  <a:cubicBezTo>
                    <a:pt x="17280" y="16930"/>
                    <a:pt x="21600" y="16930"/>
                    <a:pt x="21600" y="14595"/>
                  </a:cubicBezTo>
                  <a:cubicBezTo>
                    <a:pt x="21600" y="9341"/>
                    <a:pt x="21600" y="4670"/>
                    <a:pt x="1728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7" name="Google Shape;969;p6"/>
            <p:cNvSpPr/>
            <p:nvPr/>
          </p:nvSpPr>
          <p:spPr>
            <a:xfrm>
              <a:off x="459067" y="737875"/>
              <a:ext cx="12701" cy="14701"/>
            </a:xfrm>
            <a:custGeom>
              <a:avLst/>
              <a:gdLst/>
              <a:ahLst/>
              <a:cxnLst>
                <a:cxn ang="0">
                  <a:pos x="wd2" y="hd2"/>
                </a:cxn>
                <a:cxn ang="5400000">
                  <a:pos x="wd2" y="hd2"/>
                </a:cxn>
                <a:cxn ang="10800000">
                  <a:pos x="wd2" y="hd2"/>
                </a:cxn>
                <a:cxn ang="16200000">
                  <a:pos x="wd2" y="hd2"/>
                </a:cxn>
              </a:cxnLst>
              <a:rect l="0" t="0" r="r" b="b"/>
              <a:pathLst>
                <a:path w="18929" h="21600" extrusionOk="0">
                  <a:moveTo>
                    <a:pt x="8764" y="0"/>
                  </a:moveTo>
                  <a:cubicBezTo>
                    <a:pt x="8764" y="4114"/>
                    <a:pt x="3682" y="6171"/>
                    <a:pt x="3682" y="8743"/>
                  </a:cubicBezTo>
                  <a:cubicBezTo>
                    <a:pt x="-2671" y="14914"/>
                    <a:pt x="-2671" y="16971"/>
                    <a:pt x="18929" y="21600"/>
                  </a:cubicBezTo>
                  <a:cubicBezTo>
                    <a:pt x="18929" y="16971"/>
                    <a:pt x="13847" y="12857"/>
                    <a:pt x="13847" y="8743"/>
                  </a:cubicBezTo>
                  <a:cubicBezTo>
                    <a:pt x="13847" y="8743"/>
                    <a:pt x="18929" y="4114"/>
                    <a:pt x="18929" y="2057"/>
                  </a:cubicBezTo>
                  <a:cubicBezTo>
                    <a:pt x="13847" y="2057"/>
                    <a:pt x="13847" y="0"/>
                    <a:pt x="876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8" name="Google Shape;970;p6"/>
            <p:cNvSpPr/>
            <p:nvPr/>
          </p:nvSpPr>
          <p:spPr>
            <a:xfrm>
              <a:off x="756212" y="4872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7" y="0"/>
                  </a:moveTo>
                  <a:lnTo>
                    <a:pt x="18987" y="3600"/>
                  </a:lnTo>
                  <a:cubicBezTo>
                    <a:pt x="19827" y="3600"/>
                    <a:pt x="20667" y="3600"/>
                    <a:pt x="21600" y="3600"/>
                  </a:cubicBezTo>
                  <a:lnTo>
                    <a:pt x="18987" y="0"/>
                  </a:lnTo>
                  <a:close/>
                  <a:moveTo>
                    <a:pt x="18987" y="3600"/>
                  </a:moveTo>
                  <a:cubicBezTo>
                    <a:pt x="12503" y="3651"/>
                    <a:pt x="7558" y="3960"/>
                    <a:pt x="0" y="6480"/>
                  </a:cubicBezTo>
                  <a:cubicBezTo>
                    <a:pt x="0" y="9360"/>
                    <a:pt x="0" y="15120"/>
                    <a:pt x="2659" y="21600"/>
                  </a:cubicBezTo>
                  <a:cubicBezTo>
                    <a:pt x="5272" y="15120"/>
                    <a:pt x="8537" y="12240"/>
                    <a:pt x="11150" y="6480"/>
                  </a:cubicBezTo>
                  <a:cubicBezTo>
                    <a:pt x="16375" y="9360"/>
                    <a:pt x="16375" y="12240"/>
                    <a:pt x="18987" y="15120"/>
                  </a:cubicBezTo>
                  <a:lnTo>
                    <a:pt x="18987" y="360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69" name="Google Shape;971;p6"/>
            <p:cNvSpPr/>
            <p:nvPr/>
          </p:nvSpPr>
          <p:spPr>
            <a:xfrm>
              <a:off x="519124" y="411299"/>
              <a:ext cx="12951" cy="143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259" y="4215"/>
                    <a:pt x="7005" y="8429"/>
                    <a:pt x="0" y="13171"/>
                  </a:cubicBezTo>
                  <a:cubicBezTo>
                    <a:pt x="4670" y="17385"/>
                    <a:pt x="7005" y="19493"/>
                    <a:pt x="9924" y="21600"/>
                  </a:cubicBezTo>
                  <a:cubicBezTo>
                    <a:pt x="4670" y="10537"/>
                    <a:pt x="16930" y="8429"/>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70" name="Google Shape;972;p6"/>
            <p:cNvSpPr/>
            <p:nvPr/>
          </p:nvSpPr>
          <p:spPr>
            <a:xfrm>
              <a:off x="767556" y="688475"/>
              <a:ext cx="12701" cy="12701"/>
            </a:xfrm>
            <a:custGeom>
              <a:avLst/>
              <a:gdLst/>
              <a:ahLst/>
              <a:cxnLst>
                <a:cxn ang="0">
                  <a:pos x="wd2" y="hd2"/>
                </a:cxn>
                <a:cxn ang="5400000">
                  <a:pos x="wd2" y="hd2"/>
                </a:cxn>
                <a:cxn ang="10800000">
                  <a:pos x="wd2" y="hd2"/>
                </a:cxn>
                <a:cxn ang="16200000">
                  <a:pos x="wd2" y="hd2"/>
                </a:cxn>
              </a:cxnLst>
              <a:rect l="0" t="0" r="r" b="b"/>
              <a:pathLst>
                <a:path w="20171" h="21600" extrusionOk="0">
                  <a:moveTo>
                    <a:pt x="10800" y="0"/>
                  </a:moveTo>
                  <a:cubicBezTo>
                    <a:pt x="10800" y="0"/>
                    <a:pt x="10800" y="0"/>
                    <a:pt x="10800" y="0"/>
                  </a:cubicBezTo>
                  <a:cubicBezTo>
                    <a:pt x="11571" y="0"/>
                    <a:pt x="12388" y="0"/>
                    <a:pt x="13341" y="0"/>
                  </a:cubicBezTo>
                  <a:close/>
                  <a:moveTo>
                    <a:pt x="10800" y="0"/>
                  </a:moveTo>
                  <a:cubicBezTo>
                    <a:pt x="7215" y="103"/>
                    <a:pt x="4674" y="669"/>
                    <a:pt x="0" y="3600"/>
                  </a:cubicBezTo>
                  <a:cubicBezTo>
                    <a:pt x="5718" y="9360"/>
                    <a:pt x="10800" y="15120"/>
                    <a:pt x="15882" y="21600"/>
                  </a:cubicBezTo>
                  <a:cubicBezTo>
                    <a:pt x="21600" y="15120"/>
                    <a:pt x="21600" y="12240"/>
                    <a:pt x="15882" y="6480"/>
                  </a:cubicBezTo>
                  <a:cubicBezTo>
                    <a:pt x="13341" y="3600"/>
                    <a:pt x="13341" y="3600"/>
                    <a:pt x="108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71" name="Google Shape;973;p6"/>
            <p:cNvSpPr/>
            <p:nvPr/>
          </p:nvSpPr>
          <p:spPr>
            <a:xfrm>
              <a:off x="679025" y="772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882" y="0"/>
                  </a:moveTo>
                  <a:cubicBezTo>
                    <a:pt x="15882" y="3456"/>
                    <a:pt x="15882" y="11232"/>
                    <a:pt x="13341" y="14688"/>
                  </a:cubicBezTo>
                  <a:cubicBezTo>
                    <a:pt x="10800" y="11232"/>
                    <a:pt x="8259" y="11232"/>
                    <a:pt x="5718" y="6912"/>
                  </a:cubicBezTo>
                  <a:cubicBezTo>
                    <a:pt x="5718" y="6912"/>
                    <a:pt x="2541" y="11232"/>
                    <a:pt x="0" y="14688"/>
                  </a:cubicBezTo>
                  <a:cubicBezTo>
                    <a:pt x="8259" y="18144"/>
                    <a:pt x="13341" y="18144"/>
                    <a:pt x="18424" y="21600"/>
                  </a:cubicBezTo>
                  <a:cubicBezTo>
                    <a:pt x="18424" y="14688"/>
                    <a:pt x="21600" y="11232"/>
                    <a:pt x="21600" y="3456"/>
                  </a:cubicBezTo>
                  <a:cubicBezTo>
                    <a:pt x="21600" y="3456"/>
                    <a:pt x="18424" y="0"/>
                    <a:pt x="1588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672" name="Google Shape;974;p6"/>
            <p:cNvSpPr/>
            <p:nvPr/>
          </p:nvSpPr>
          <p:spPr>
            <a:xfrm>
              <a:off x="503850" y="4506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688" y="2979"/>
                    <a:pt x="7776" y="9683"/>
                    <a:pt x="0" y="12662"/>
                  </a:cubicBezTo>
                  <a:cubicBezTo>
                    <a:pt x="7776" y="15641"/>
                    <a:pt x="11232" y="18621"/>
                    <a:pt x="18144" y="21600"/>
                  </a:cubicBezTo>
                  <a:cubicBezTo>
                    <a:pt x="18144" y="12662"/>
                    <a:pt x="18144" y="670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2681" name="Google Shape;975;p6"/>
          <p:cNvGrpSpPr/>
          <p:nvPr/>
        </p:nvGrpSpPr>
        <p:grpSpPr>
          <a:xfrm>
            <a:off x="-312323" y="4308456"/>
            <a:ext cx="1049965" cy="1061216"/>
            <a:chOff x="0" y="0"/>
            <a:chExt cx="1049963" cy="1061215"/>
          </a:xfrm>
        </p:grpSpPr>
        <p:sp>
          <p:nvSpPr>
            <p:cNvPr id="2674" name="Google Shape;976;p6"/>
            <p:cNvSpPr/>
            <p:nvPr/>
          </p:nvSpPr>
          <p:spPr>
            <a:xfrm>
              <a:off x="-1" y="0"/>
              <a:ext cx="1049965" cy="1061216"/>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5" name="Google Shape;977;p6"/>
            <p:cNvSpPr/>
            <p:nvPr/>
          </p:nvSpPr>
          <p:spPr>
            <a:xfrm>
              <a:off x="144514" y="167584"/>
              <a:ext cx="742249" cy="738644"/>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6" name="Google Shape;978;p6"/>
            <p:cNvSpPr/>
            <p:nvPr/>
          </p:nvSpPr>
          <p:spPr>
            <a:xfrm>
              <a:off x="179667" y="208944"/>
              <a:ext cx="667553" cy="661378"/>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1"/>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7" name="Google Shape;979;p6"/>
            <p:cNvSpPr/>
            <p:nvPr/>
          </p:nvSpPr>
          <p:spPr>
            <a:xfrm>
              <a:off x="95395" y="109374"/>
              <a:ext cx="848214" cy="852304"/>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8" name="Google Shape;980;p6"/>
            <p:cNvSpPr/>
            <p:nvPr/>
          </p:nvSpPr>
          <p:spPr>
            <a:xfrm>
              <a:off x="116302" y="135314"/>
              <a:ext cx="801753" cy="801561"/>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79" name="Google Shape;981;p6"/>
            <p:cNvSpPr/>
            <p:nvPr/>
          </p:nvSpPr>
          <p:spPr>
            <a:xfrm>
              <a:off x="68579" y="77201"/>
              <a:ext cx="905848" cy="912495"/>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680" name="Google Shape;982;p6"/>
            <p:cNvSpPr/>
            <p:nvPr/>
          </p:nvSpPr>
          <p:spPr>
            <a:xfrm>
              <a:off x="244961" y="888956"/>
              <a:ext cx="19090" cy="154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2695" name="Google Shape;983;p6"/>
          <p:cNvGrpSpPr/>
          <p:nvPr/>
        </p:nvGrpSpPr>
        <p:grpSpPr>
          <a:xfrm>
            <a:off x="6896094" y="4451148"/>
            <a:ext cx="1174874" cy="502298"/>
            <a:chOff x="0" y="0"/>
            <a:chExt cx="1174872" cy="502297"/>
          </a:xfrm>
        </p:grpSpPr>
        <p:sp>
          <p:nvSpPr>
            <p:cNvPr id="2682" name="Google Shape;984;p6"/>
            <p:cNvSpPr/>
            <p:nvPr/>
          </p:nvSpPr>
          <p:spPr>
            <a:xfrm rot="18900000" flipH="1">
              <a:off x="911752" y="384914"/>
              <a:ext cx="78493" cy="68681"/>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3" name="Google Shape;985;p6"/>
            <p:cNvSpPr/>
            <p:nvPr/>
          </p:nvSpPr>
          <p:spPr>
            <a:xfrm rot="18900000" flipH="1">
              <a:off x="20501" y="217042"/>
              <a:ext cx="48386" cy="78030"/>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4" name="Google Shape;986;p6"/>
            <p:cNvSpPr/>
            <p:nvPr/>
          </p:nvSpPr>
          <p:spPr>
            <a:xfrm rot="18900000" flipH="1">
              <a:off x="431176" y="384143"/>
              <a:ext cx="105040" cy="94918"/>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5" name="Google Shape;987;p6"/>
            <p:cNvSpPr/>
            <p:nvPr/>
          </p:nvSpPr>
          <p:spPr>
            <a:xfrm rot="18900000" flipH="1">
              <a:off x="185059" y="297130"/>
              <a:ext cx="89510" cy="111576"/>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6" name="Google Shape;988;p6"/>
            <p:cNvSpPr/>
            <p:nvPr/>
          </p:nvSpPr>
          <p:spPr>
            <a:xfrm rot="18900000" flipH="1">
              <a:off x="687045" y="211285"/>
              <a:ext cx="100675" cy="85339"/>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7" name="Google Shape;989;p6"/>
            <p:cNvSpPr/>
            <p:nvPr/>
          </p:nvSpPr>
          <p:spPr>
            <a:xfrm rot="18900000" flipH="1">
              <a:off x="740916" y="21562"/>
              <a:ext cx="96055" cy="84658"/>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8" name="Google Shape;990;p6"/>
            <p:cNvSpPr/>
            <p:nvPr/>
          </p:nvSpPr>
          <p:spPr>
            <a:xfrm rot="18900000" flipH="1">
              <a:off x="183404" y="179892"/>
              <a:ext cx="79148" cy="98957"/>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89" name="Google Shape;991;p6"/>
            <p:cNvSpPr/>
            <p:nvPr/>
          </p:nvSpPr>
          <p:spPr>
            <a:xfrm rot="18900000" flipH="1">
              <a:off x="580527" y="312507"/>
              <a:ext cx="88192" cy="72402"/>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0" name="Google Shape;992;p6"/>
            <p:cNvSpPr/>
            <p:nvPr/>
          </p:nvSpPr>
          <p:spPr>
            <a:xfrm rot="18900000" flipH="1">
              <a:off x="520076" y="148138"/>
              <a:ext cx="73682" cy="65547"/>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1" name="Google Shape;993;p6"/>
            <p:cNvSpPr/>
            <p:nvPr/>
          </p:nvSpPr>
          <p:spPr>
            <a:xfrm rot="18900000" flipH="1">
              <a:off x="1089589" y="197027"/>
              <a:ext cx="71807" cy="67864"/>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2" name="Google Shape;994;p6"/>
            <p:cNvSpPr/>
            <p:nvPr/>
          </p:nvSpPr>
          <p:spPr>
            <a:xfrm rot="18900000" flipH="1">
              <a:off x="422549" y="305099"/>
              <a:ext cx="71807" cy="62824"/>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3" name="Google Shape;995;p6"/>
            <p:cNvSpPr/>
            <p:nvPr/>
          </p:nvSpPr>
          <p:spPr>
            <a:xfrm rot="18900000" flipH="1">
              <a:off x="713018" y="365301"/>
              <a:ext cx="69927" cy="5969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694" name="Google Shape;996;p6"/>
            <p:cNvSpPr/>
            <p:nvPr/>
          </p:nvSpPr>
          <p:spPr>
            <a:xfrm rot="18900000" flipH="1">
              <a:off x="977211" y="295474"/>
              <a:ext cx="65757" cy="55426"/>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696" name="Title Text"/>
          <p:cNvSpPr txBox="1">
            <a:spLocks noGrp="1"/>
          </p:cNvSpPr>
          <p:nvPr>
            <p:ph type="title"/>
          </p:nvPr>
        </p:nvSpPr>
        <p:spPr>
          <a:xfrm>
            <a:off x="719999" y="428049"/>
            <a:ext cx="7704002" cy="593101"/>
          </a:xfrm>
          <a:prstGeom prst="rect">
            <a:avLst/>
          </a:prstGeom>
        </p:spPr>
        <p:txBody>
          <a:bodyPr lIns="36574" tIns="36574" rIns="36574" bIns="36574" anchor="t"/>
          <a:lstStyle>
            <a:lvl1pPr algn="ctr">
              <a:defRPr sz="3500" b="0">
                <a:solidFill>
                  <a:srgbClr val="07256C"/>
                </a:solidFill>
                <a:latin typeface="Limelight"/>
                <a:ea typeface="Limelight"/>
                <a:cs typeface="Limelight"/>
                <a:sym typeface="Limelight"/>
              </a:defRPr>
            </a:lvl1pPr>
          </a:lstStyle>
          <a:p>
            <a:r>
              <a:t>Title Text</a:t>
            </a:r>
          </a:p>
        </p:txBody>
      </p:sp>
      <p:sp>
        <p:nvSpPr>
          <p:cNvPr id="26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One column text">
    <p:bg>
      <p:bgPr>
        <a:solidFill>
          <a:srgbClr val="EDF0EF"/>
        </a:solidFill>
        <a:effectLst/>
      </p:bgPr>
    </p:bg>
    <p:spTree>
      <p:nvGrpSpPr>
        <p:cNvPr id="1" name=""/>
        <p:cNvGrpSpPr/>
        <p:nvPr/>
      </p:nvGrpSpPr>
      <p:grpSpPr>
        <a:xfrm>
          <a:off x="0" y="0"/>
          <a:ext cx="0" cy="0"/>
          <a:chOff x="0" y="0"/>
          <a:chExt cx="0" cy="0"/>
        </a:xfrm>
      </p:grpSpPr>
      <p:sp>
        <p:nvSpPr>
          <p:cNvPr id="2704" name="Google Shape;999;p7"/>
          <p:cNvSpPr/>
          <p:nvPr/>
        </p:nvSpPr>
        <p:spPr>
          <a:xfrm>
            <a:off x="8752070" y="326208"/>
            <a:ext cx="243802" cy="214061"/>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a:miter lim="400000"/>
          </a:ln>
        </p:spPr>
        <p:txBody>
          <a:bodyPr lIns="45719" rIns="45719" anchor="ctr"/>
          <a:lstStyle/>
          <a:p>
            <a:endParaRPr/>
          </a:p>
        </p:txBody>
      </p:sp>
      <p:sp>
        <p:nvSpPr>
          <p:cNvPr id="2705" name="Google Shape;1000;p7"/>
          <p:cNvSpPr/>
          <p:nvPr/>
        </p:nvSpPr>
        <p:spPr>
          <a:xfrm>
            <a:off x="8048389" y="729510"/>
            <a:ext cx="448463" cy="327097"/>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a:miter lim="400000"/>
          </a:ln>
        </p:spPr>
        <p:txBody>
          <a:bodyPr lIns="45719" rIns="45719" anchor="ctr"/>
          <a:lstStyle/>
          <a:p>
            <a:endParaRPr/>
          </a:p>
        </p:txBody>
      </p:sp>
      <p:sp>
        <p:nvSpPr>
          <p:cNvPr id="2706" name="Google Shape;1001;p7"/>
          <p:cNvSpPr/>
          <p:nvPr/>
        </p:nvSpPr>
        <p:spPr>
          <a:xfrm>
            <a:off x="8816682" y="908792"/>
            <a:ext cx="378324" cy="259162"/>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a:miter lim="400000"/>
          </a:ln>
        </p:spPr>
        <p:txBody>
          <a:bodyPr lIns="45719" rIns="45719" anchor="ctr"/>
          <a:lstStyle/>
          <a:p>
            <a:endParaRPr/>
          </a:p>
        </p:txBody>
      </p:sp>
      <p:sp>
        <p:nvSpPr>
          <p:cNvPr id="2707" name="Google Shape;1002;p7"/>
          <p:cNvSpPr/>
          <p:nvPr/>
        </p:nvSpPr>
        <p:spPr>
          <a:xfrm>
            <a:off x="7962114" y="287598"/>
            <a:ext cx="414380" cy="182514"/>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a:miter lim="400000"/>
          </a:ln>
        </p:spPr>
        <p:txBody>
          <a:bodyPr lIns="45719" rIns="45719" anchor="ctr"/>
          <a:lstStyle/>
          <a:p>
            <a:endParaRPr/>
          </a:p>
        </p:txBody>
      </p:sp>
      <p:sp>
        <p:nvSpPr>
          <p:cNvPr id="2708" name="Google Shape;1003;p7"/>
          <p:cNvSpPr/>
          <p:nvPr/>
        </p:nvSpPr>
        <p:spPr>
          <a:xfrm>
            <a:off x="8664074" y="572061"/>
            <a:ext cx="80518" cy="60910"/>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a:miter lim="400000"/>
          </a:ln>
        </p:spPr>
        <p:txBody>
          <a:bodyPr lIns="45719" rIns="45719" anchor="ctr"/>
          <a:lstStyle/>
          <a:p>
            <a:endParaRPr/>
          </a:p>
        </p:txBody>
      </p:sp>
      <p:grpSp>
        <p:nvGrpSpPr>
          <p:cNvPr id="2724" name="Google Shape;1004;p7"/>
          <p:cNvGrpSpPr/>
          <p:nvPr/>
        </p:nvGrpSpPr>
        <p:grpSpPr>
          <a:xfrm>
            <a:off x="7696342" y="-94649"/>
            <a:ext cx="1755701" cy="1413711"/>
            <a:chOff x="0" y="0"/>
            <a:chExt cx="1755699" cy="1413709"/>
          </a:xfrm>
        </p:grpSpPr>
        <p:sp>
          <p:nvSpPr>
            <p:cNvPr id="2709" name="Google Shape;1005;p7"/>
            <p:cNvSpPr/>
            <p:nvPr/>
          </p:nvSpPr>
          <p:spPr>
            <a:xfrm>
              <a:off x="-1" y="0"/>
              <a:ext cx="1586314" cy="1413710"/>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0" name="Google Shape;1006;p7"/>
            <p:cNvSpPr/>
            <p:nvPr/>
          </p:nvSpPr>
          <p:spPr>
            <a:xfrm>
              <a:off x="236771" y="126371"/>
              <a:ext cx="745942" cy="571378"/>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1" name="Google Shape;1007;p7"/>
            <p:cNvSpPr/>
            <p:nvPr/>
          </p:nvSpPr>
          <p:spPr>
            <a:xfrm>
              <a:off x="1274186" y="755037"/>
              <a:ext cx="481514" cy="258909"/>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2" name="Google Shape;1008;p7"/>
            <p:cNvSpPr/>
            <p:nvPr/>
          </p:nvSpPr>
          <p:spPr>
            <a:xfrm>
              <a:off x="1016194" y="709220"/>
              <a:ext cx="144477" cy="483618"/>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3" name="Google Shape;1009;p7"/>
            <p:cNvSpPr/>
            <p:nvPr/>
          </p:nvSpPr>
          <p:spPr>
            <a:xfrm>
              <a:off x="425679" y="233706"/>
              <a:ext cx="252116" cy="211838"/>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4" name="Google Shape;1010;p7"/>
            <p:cNvSpPr/>
            <p:nvPr/>
          </p:nvSpPr>
          <p:spPr>
            <a:xfrm>
              <a:off x="640261" y="461066"/>
              <a:ext cx="280400" cy="81596"/>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5" name="Google Shape;1011;p7"/>
            <p:cNvSpPr/>
            <p:nvPr/>
          </p:nvSpPr>
          <p:spPr>
            <a:xfrm>
              <a:off x="1455720" y="1000896"/>
              <a:ext cx="168126" cy="113143"/>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6" name="Google Shape;1012;p7"/>
            <p:cNvSpPr/>
            <p:nvPr/>
          </p:nvSpPr>
          <p:spPr>
            <a:xfrm>
              <a:off x="976188" y="1288054"/>
              <a:ext cx="63045" cy="66396"/>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7" name="Google Shape;1013;p7"/>
            <p:cNvSpPr/>
            <p:nvPr/>
          </p:nvSpPr>
          <p:spPr>
            <a:xfrm>
              <a:off x="1317385" y="1141034"/>
              <a:ext cx="78793" cy="59547"/>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8" name="Google Shape;1014;p7"/>
            <p:cNvSpPr/>
            <p:nvPr/>
          </p:nvSpPr>
          <p:spPr>
            <a:xfrm>
              <a:off x="1132519" y="1207105"/>
              <a:ext cx="95857" cy="218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19" name="Google Shape;1015;p7"/>
            <p:cNvSpPr/>
            <p:nvPr/>
          </p:nvSpPr>
          <p:spPr>
            <a:xfrm>
              <a:off x="491673" y="459812"/>
              <a:ext cx="65782" cy="31047"/>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0" name="Google Shape;1016;p7"/>
            <p:cNvSpPr/>
            <p:nvPr/>
          </p:nvSpPr>
          <p:spPr>
            <a:xfrm>
              <a:off x="1237373" y="1173299"/>
              <a:ext cx="56748" cy="3226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1" name="Google Shape;1017;p7"/>
            <p:cNvSpPr/>
            <p:nvPr/>
          </p:nvSpPr>
          <p:spPr>
            <a:xfrm>
              <a:off x="1577781" y="1169570"/>
              <a:ext cx="21063" cy="35994"/>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2" name="Google Shape;1018;p7"/>
            <p:cNvSpPr/>
            <p:nvPr/>
          </p:nvSpPr>
          <p:spPr>
            <a:xfrm>
              <a:off x="1181231" y="6726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3" name="Google Shape;1019;p7"/>
            <p:cNvSpPr/>
            <p:nvPr/>
          </p:nvSpPr>
          <p:spPr>
            <a:xfrm>
              <a:off x="1509558" y="10583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2725" name="Google Shape;1020;p7"/>
          <p:cNvSpPr/>
          <p:nvPr/>
        </p:nvSpPr>
        <p:spPr>
          <a:xfrm>
            <a:off x="-395234" y="3786639"/>
            <a:ext cx="1769291" cy="1356836"/>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8DAED3"/>
          </a:solidFill>
          <a:ln w="12700">
            <a:miter lim="400000"/>
          </a:ln>
        </p:spPr>
        <p:txBody>
          <a:bodyPr lIns="45719" rIns="45719" anchor="ctr"/>
          <a:lstStyle/>
          <a:p>
            <a:endParaRPr/>
          </a:p>
        </p:txBody>
      </p:sp>
      <p:grpSp>
        <p:nvGrpSpPr>
          <p:cNvPr id="2731" name="Google Shape;1021;p7"/>
          <p:cNvGrpSpPr/>
          <p:nvPr/>
        </p:nvGrpSpPr>
        <p:grpSpPr>
          <a:xfrm>
            <a:off x="603795" y="4254761"/>
            <a:ext cx="1383705" cy="808487"/>
            <a:chOff x="0" y="0"/>
            <a:chExt cx="1383704" cy="808485"/>
          </a:xfrm>
        </p:grpSpPr>
        <p:sp>
          <p:nvSpPr>
            <p:cNvPr id="2726" name="Google Shape;1022;p7"/>
            <p:cNvSpPr/>
            <p:nvPr/>
          </p:nvSpPr>
          <p:spPr>
            <a:xfrm rot="10800000">
              <a:off x="-1" y="0"/>
              <a:ext cx="1383705" cy="808486"/>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6"/>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7" name="Google Shape;1023;p7"/>
            <p:cNvSpPr/>
            <p:nvPr/>
          </p:nvSpPr>
          <p:spPr>
            <a:xfrm rot="10800000">
              <a:off x="22734" y="77078"/>
              <a:ext cx="1288375" cy="668055"/>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8" name="Google Shape;1024;p7"/>
            <p:cNvSpPr/>
            <p:nvPr/>
          </p:nvSpPr>
          <p:spPr>
            <a:xfrm rot="10800000">
              <a:off x="30584" y="119822"/>
              <a:ext cx="1240189" cy="591189"/>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3"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3"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29" name="Google Shape;1025;p7"/>
            <p:cNvSpPr/>
            <p:nvPr/>
          </p:nvSpPr>
          <p:spPr>
            <a:xfrm rot="10800000">
              <a:off x="47161" y="149362"/>
              <a:ext cx="1196866" cy="555965"/>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3"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3"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730" name="Google Shape;1026;p7"/>
            <p:cNvSpPr/>
            <p:nvPr/>
          </p:nvSpPr>
          <p:spPr>
            <a:xfrm rot="10800000">
              <a:off x="213295" y="53531"/>
              <a:ext cx="1119797" cy="710258"/>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2732" name="Google Shape;1027;p7"/>
          <p:cNvSpPr/>
          <p:nvPr/>
        </p:nvSpPr>
        <p:spPr>
          <a:xfrm rot="16200000">
            <a:off x="-555970" y="555980"/>
            <a:ext cx="1831444" cy="719447"/>
          </a:xfrm>
          <a:custGeom>
            <a:avLst/>
            <a:gdLst/>
            <a:ahLst/>
            <a:cxnLst>
              <a:cxn ang="0">
                <a:pos x="wd2" y="hd2"/>
              </a:cxn>
              <a:cxn ang="5400000">
                <a:pos x="wd2" y="hd2"/>
              </a:cxn>
              <a:cxn ang="10800000">
                <a:pos x="wd2" y="hd2"/>
              </a:cxn>
              <a:cxn ang="16200000">
                <a:pos x="wd2" y="hd2"/>
              </a:cxn>
            </a:cxnLst>
            <a:rect l="0" t="0" r="r" b="b"/>
            <a:pathLst>
              <a:path w="21489" h="21600" extrusionOk="0">
                <a:moveTo>
                  <a:pt x="288" y="0"/>
                </a:moveTo>
                <a:cubicBezTo>
                  <a:pt x="275" y="33"/>
                  <a:pt x="263" y="98"/>
                  <a:pt x="263" y="164"/>
                </a:cubicBezTo>
                <a:cubicBezTo>
                  <a:pt x="-111" y="2819"/>
                  <a:pt x="-95" y="5475"/>
                  <a:pt x="368" y="8033"/>
                </a:cubicBezTo>
                <a:cubicBezTo>
                  <a:pt x="914" y="11032"/>
                  <a:pt x="1834" y="12798"/>
                  <a:pt x="3083" y="13444"/>
                </a:cubicBezTo>
                <a:cubicBezTo>
                  <a:pt x="3345" y="13584"/>
                  <a:pt x="3617" y="13659"/>
                  <a:pt x="3889" y="13659"/>
                </a:cubicBezTo>
                <a:cubicBezTo>
                  <a:pt x="3949" y="13659"/>
                  <a:pt x="4009" y="13655"/>
                  <a:pt x="4070" y="13648"/>
                </a:cubicBezTo>
                <a:cubicBezTo>
                  <a:pt x="4507" y="13648"/>
                  <a:pt x="4948" y="13615"/>
                  <a:pt x="5373" y="13550"/>
                </a:cubicBezTo>
                <a:cubicBezTo>
                  <a:pt x="5863" y="13500"/>
                  <a:pt x="6353" y="13474"/>
                  <a:pt x="6844" y="13474"/>
                </a:cubicBezTo>
                <a:cubicBezTo>
                  <a:pt x="7405" y="13474"/>
                  <a:pt x="7966" y="13509"/>
                  <a:pt x="8528" y="13583"/>
                </a:cubicBezTo>
                <a:cubicBezTo>
                  <a:pt x="9340" y="13721"/>
                  <a:pt x="10151" y="14024"/>
                  <a:pt x="10937" y="14604"/>
                </a:cubicBezTo>
                <a:cubicBezTo>
                  <a:pt x="11614" y="15119"/>
                  <a:pt x="12265" y="15732"/>
                  <a:pt x="12904" y="16475"/>
                </a:cubicBezTo>
                <a:cubicBezTo>
                  <a:pt x="13517" y="17195"/>
                  <a:pt x="14131" y="17979"/>
                  <a:pt x="14728" y="18722"/>
                </a:cubicBezTo>
                <a:cubicBezTo>
                  <a:pt x="15274" y="19368"/>
                  <a:pt x="15833" y="19981"/>
                  <a:pt x="16404" y="20463"/>
                </a:cubicBezTo>
                <a:cubicBezTo>
                  <a:pt x="17300" y="21195"/>
                  <a:pt x="18203" y="21600"/>
                  <a:pt x="19127" y="21600"/>
                </a:cubicBezTo>
                <a:cubicBezTo>
                  <a:pt x="19235" y="21600"/>
                  <a:pt x="19343" y="21594"/>
                  <a:pt x="19451" y="21583"/>
                </a:cubicBezTo>
                <a:cubicBezTo>
                  <a:pt x="20145" y="21517"/>
                  <a:pt x="20825" y="21313"/>
                  <a:pt x="21489" y="20904"/>
                </a:cubicBezTo>
                <a:lnTo>
                  <a:pt x="21489" y="0"/>
                </a:lnTo>
                <a:close/>
              </a:path>
            </a:pathLst>
          </a:custGeom>
          <a:solidFill>
            <a:srgbClr val="4780C5"/>
          </a:solidFill>
          <a:ln w="12700">
            <a:miter lim="400000"/>
          </a:ln>
        </p:spPr>
        <p:txBody>
          <a:bodyPr lIns="45719" rIns="45719" anchor="ctr"/>
          <a:lstStyle/>
          <a:p>
            <a:endParaRPr/>
          </a:p>
        </p:txBody>
      </p:sp>
      <p:grpSp>
        <p:nvGrpSpPr>
          <p:cNvPr id="2735" name="Google Shape;1028;p7"/>
          <p:cNvGrpSpPr/>
          <p:nvPr/>
        </p:nvGrpSpPr>
        <p:grpSpPr>
          <a:xfrm>
            <a:off x="222395" y="468291"/>
            <a:ext cx="701595" cy="845618"/>
            <a:chOff x="0" y="0"/>
            <a:chExt cx="701593" cy="845616"/>
          </a:xfrm>
        </p:grpSpPr>
        <p:sp>
          <p:nvSpPr>
            <p:cNvPr id="2733" name="Google Shape;1029;p7"/>
            <p:cNvSpPr/>
            <p:nvPr/>
          </p:nvSpPr>
          <p:spPr>
            <a:xfrm rot="3599028">
              <a:off x="-38606" y="303497"/>
              <a:ext cx="703337" cy="316770"/>
            </a:xfrm>
            <a:custGeom>
              <a:avLst/>
              <a:gdLst/>
              <a:ahLst/>
              <a:cxnLst>
                <a:cxn ang="0">
                  <a:pos x="wd2" y="hd2"/>
                </a:cxn>
                <a:cxn ang="5400000">
                  <a:pos x="wd2" y="hd2"/>
                </a:cxn>
                <a:cxn ang="10800000">
                  <a:pos x="wd2" y="hd2"/>
                </a:cxn>
                <a:cxn ang="16200000">
                  <a:pos x="wd2" y="hd2"/>
                </a:cxn>
              </a:cxnLst>
              <a:rect l="0" t="0" r="r" b="b"/>
              <a:pathLst>
                <a:path w="21578" h="21600" extrusionOk="0">
                  <a:moveTo>
                    <a:pt x="21175" y="0"/>
                  </a:moveTo>
                  <a:cubicBezTo>
                    <a:pt x="21052" y="0"/>
                    <a:pt x="20977" y="84"/>
                    <a:pt x="20855" y="167"/>
                  </a:cubicBezTo>
                  <a:cubicBezTo>
                    <a:pt x="20741" y="251"/>
                    <a:pt x="20656" y="357"/>
                    <a:pt x="20618" y="609"/>
                  </a:cubicBezTo>
                  <a:cubicBezTo>
                    <a:pt x="20581" y="1050"/>
                    <a:pt x="20467" y="1405"/>
                    <a:pt x="20420" y="1826"/>
                  </a:cubicBezTo>
                  <a:cubicBezTo>
                    <a:pt x="20108" y="4281"/>
                    <a:pt x="19796" y="6737"/>
                    <a:pt x="19475" y="9174"/>
                  </a:cubicBezTo>
                  <a:cubicBezTo>
                    <a:pt x="19438" y="9613"/>
                    <a:pt x="19362" y="10055"/>
                    <a:pt x="19324" y="10495"/>
                  </a:cubicBezTo>
                  <a:cubicBezTo>
                    <a:pt x="19201" y="10222"/>
                    <a:pt x="19088" y="10055"/>
                    <a:pt x="19050" y="9804"/>
                  </a:cubicBezTo>
                  <a:cubicBezTo>
                    <a:pt x="18578" y="8396"/>
                    <a:pt x="18106" y="6906"/>
                    <a:pt x="17633" y="5501"/>
                  </a:cubicBezTo>
                  <a:cubicBezTo>
                    <a:pt x="17351" y="4639"/>
                    <a:pt x="17076" y="3673"/>
                    <a:pt x="16802" y="2791"/>
                  </a:cubicBezTo>
                  <a:cubicBezTo>
                    <a:pt x="16689" y="2352"/>
                    <a:pt x="16453" y="2267"/>
                    <a:pt x="16293" y="2014"/>
                  </a:cubicBezTo>
                  <a:lnTo>
                    <a:pt x="16217" y="2014"/>
                  </a:lnTo>
                  <a:cubicBezTo>
                    <a:pt x="16094" y="2098"/>
                    <a:pt x="15934" y="2183"/>
                    <a:pt x="15820" y="2267"/>
                  </a:cubicBezTo>
                  <a:cubicBezTo>
                    <a:pt x="15660" y="2267"/>
                    <a:pt x="15584" y="2456"/>
                    <a:pt x="15546" y="2791"/>
                  </a:cubicBezTo>
                  <a:cubicBezTo>
                    <a:pt x="15272" y="4115"/>
                    <a:pt x="15075" y="5416"/>
                    <a:pt x="14876" y="6822"/>
                  </a:cubicBezTo>
                  <a:cubicBezTo>
                    <a:pt x="14677" y="8396"/>
                    <a:pt x="14479" y="10055"/>
                    <a:pt x="14243" y="11629"/>
                  </a:cubicBezTo>
                  <a:cubicBezTo>
                    <a:pt x="14167" y="12238"/>
                    <a:pt x="14045" y="12762"/>
                    <a:pt x="13932" y="13371"/>
                  </a:cubicBezTo>
                  <a:cubicBezTo>
                    <a:pt x="13535" y="12238"/>
                    <a:pt x="13147" y="11105"/>
                    <a:pt x="12789" y="10055"/>
                  </a:cubicBezTo>
                  <a:cubicBezTo>
                    <a:pt x="12354" y="8838"/>
                    <a:pt x="11967" y="7599"/>
                    <a:pt x="11570" y="6382"/>
                  </a:cubicBezTo>
                  <a:cubicBezTo>
                    <a:pt x="11296" y="5501"/>
                    <a:pt x="11022" y="4639"/>
                    <a:pt x="10465" y="4281"/>
                  </a:cubicBezTo>
                  <a:cubicBezTo>
                    <a:pt x="10314" y="4281"/>
                    <a:pt x="10116" y="4366"/>
                    <a:pt x="9879" y="4554"/>
                  </a:cubicBezTo>
                  <a:cubicBezTo>
                    <a:pt x="9719" y="4639"/>
                    <a:pt x="9643" y="4890"/>
                    <a:pt x="9559" y="5163"/>
                  </a:cubicBezTo>
                  <a:cubicBezTo>
                    <a:pt x="9483" y="5689"/>
                    <a:pt x="9408" y="6213"/>
                    <a:pt x="9370" y="6737"/>
                  </a:cubicBezTo>
                  <a:cubicBezTo>
                    <a:pt x="9247" y="7599"/>
                    <a:pt x="9209" y="8481"/>
                    <a:pt x="9086" y="9362"/>
                  </a:cubicBezTo>
                  <a:cubicBezTo>
                    <a:pt x="8897" y="11105"/>
                    <a:pt x="8699" y="12762"/>
                    <a:pt x="8500" y="14421"/>
                  </a:cubicBezTo>
                  <a:cubicBezTo>
                    <a:pt x="8462" y="14694"/>
                    <a:pt x="8425" y="14945"/>
                    <a:pt x="8378" y="15218"/>
                  </a:cubicBezTo>
                  <a:cubicBezTo>
                    <a:pt x="8340" y="15136"/>
                    <a:pt x="8265" y="15051"/>
                    <a:pt x="8227" y="14945"/>
                  </a:cubicBezTo>
                  <a:cubicBezTo>
                    <a:pt x="7594" y="13119"/>
                    <a:pt x="7009" y="11272"/>
                    <a:pt x="6375" y="9531"/>
                  </a:cubicBezTo>
                  <a:cubicBezTo>
                    <a:pt x="6216" y="9089"/>
                    <a:pt x="6017" y="8647"/>
                    <a:pt x="5866" y="8312"/>
                  </a:cubicBezTo>
                  <a:cubicBezTo>
                    <a:pt x="5726" y="8076"/>
                    <a:pt x="5559" y="7855"/>
                    <a:pt x="5387" y="7855"/>
                  </a:cubicBezTo>
                  <a:cubicBezTo>
                    <a:pt x="5361" y="7855"/>
                    <a:pt x="5335" y="7861"/>
                    <a:pt x="5308" y="7872"/>
                  </a:cubicBezTo>
                  <a:cubicBezTo>
                    <a:pt x="5157" y="7957"/>
                    <a:pt x="4997" y="8039"/>
                    <a:pt x="4836" y="8123"/>
                  </a:cubicBezTo>
                  <a:cubicBezTo>
                    <a:pt x="4761" y="8229"/>
                    <a:pt x="4685" y="8396"/>
                    <a:pt x="4647" y="8565"/>
                  </a:cubicBezTo>
                  <a:cubicBezTo>
                    <a:pt x="4524" y="9005"/>
                    <a:pt x="4411" y="9446"/>
                    <a:pt x="4326" y="9886"/>
                  </a:cubicBezTo>
                  <a:cubicBezTo>
                    <a:pt x="4127" y="10748"/>
                    <a:pt x="3976" y="11545"/>
                    <a:pt x="3816" y="12426"/>
                  </a:cubicBezTo>
                  <a:cubicBezTo>
                    <a:pt x="3505" y="13812"/>
                    <a:pt x="3183" y="15302"/>
                    <a:pt x="2909" y="16792"/>
                  </a:cubicBezTo>
                  <a:cubicBezTo>
                    <a:pt x="2796" y="17234"/>
                    <a:pt x="2711" y="17674"/>
                    <a:pt x="2598" y="18284"/>
                  </a:cubicBezTo>
                  <a:cubicBezTo>
                    <a:pt x="2598" y="18094"/>
                    <a:pt x="2560" y="18094"/>
                    <a:pt x="2560" y="18012"/>
                  </a:cubicBezTo>
                  <a:cubicBezTo>
                    <a:pt x="2362" y="17485"/>
                    <a:pt x="2163" y="16961"/>
                    <a:pt x="1965" y="16437"/>
                  </a:cubicBezTo>
                  <a:cubicBezTo>
                    <a:pt x="1692" y="15660"/>
                    <a:pt x="1417" y="14778"/>
                    <a:pt x="1143" y="14001"/>
                  </a:cubicBezTo>
                  <a:cubicBezTo>
                    <a:pt x="983" y="13561"/>
                    <a:pt x="784" y="13204"/>
                    <a:pt x="633" y="12762"/>
                  </a:cubicBezTo>
                  <a:cubicBezTo>
                    <a:pt x="511" y="12511"/>
                    <a:pt x="350" y="12511"/>
                    <a:pt x="237" y="12511"/>
                  </a:cubicBezTo>
                  <a:cubicBezTo>
                    <a:pt x="114" y="12595"/>
                    <a:pt x="38" y="12595"/>
                    <a:pt x="0" y="12953"/>
                  </a:cubicBezTo>
                  <a:cubicBezTo>
                    <a:pt x="76" y="13288"/>
                    <a:pt x="114" y="13643"/>
                    <a:pt x="237" y="14001"/>
                  </a:cubicBezTo>
                  <a:cubicBezTo>
                    <a:pt x="869" y="15995"/>
                    <a:pt x="1455" y="18094"/>
                    <a:pt x="2088" y="20110"/>
                  </a:cubicBezTo>
                  <a:cubicBezTo>
                    <a:pt x="2286" y="20634"/>
                    <a:pt x="2475" y="21158"/>
                    <a:pt x="2758" y="21600"/>
                  </a:cubicBezTo>
                  <a:cubicBezTo>
                    <a:pt x="2994" y="21516"/>
                    <a:pt x="3032" y="21349"/>
                    <a:pt x="3145" y="20823"/>
                  </a:cubicBezTo>
                  <a:cubicBezTo>
                    <a:pt x="3542" y="18724"/>
                    <a:pt x="3976" y="16519"/>
                    <a:pt x="4364" y="14421"/>
                  </a:cubicBezTo>
                  <a:cubicBezTo>
                    <a:pt x="4600" y="13119"/>
                    <a:pt x="4884" y="11796"/>
                    <a:pt x="5119" y="10495"/>
                  </a:cubicBezTo>
                  <a:cubicBezTo>
                    <a:pt x="5157" y="10328"/>
                    <a:pt x="5232" y="10139"/>
                    <a:pt x="5308" y="9886"/>
                  </a:cubicBezTo>
                  <a:cubicBezTo>
                    <a:pt x="5393" y="10055"/>
                    <a:pt x="5469" y="10139"/>
                    <a:pt x="5507" y="10328"/>
                  </a:cubicBezTo>
                  <a:cubicBezTo>
                    <a:pt x="5667" y="10748"/>
                    <a:pt x="5866" y="11188"/>
                    <a:pt x="6017" y="11714"/>
                  </a:cubicBezTo>
                  <a:cubicBezTo>
                    <a:pt x="6612" y="13561"/>
                    <a:pt x="7198" y="15387"/>
                    <a:pt x="7830" y="17234"/>
                  </a:cubicBezTo>
                  <a:cubicBezTo>
                    <a:pt x="8029" y="17843"/>
                    <a:pt x="8227" y="18536"/>
                    <a:pt x="8538" y="18975"/>
                  </a:cubicBezTo>
                  <a:cubicBezTo>
                    <a:pt x="8565" y="18986"/>
                    <a:pt x="8589" y="18993"/>
                    <a:pt x="8612" y="18993"/>
                  </a:cubicBezTo>
                  <a:cubicBezTo>
                    <a:pt x="8765" y="18993"/>
                    <a:pt x="8856" y="18761"/>
                    <a:pt x="8897" y="18451"/>
                  </a:cubicBezTo>
                  <a:cubicBezTo>
                    <a:pt x="9011" y="17927"/>
                    <a:pt x="9086" y="17401"/>
                    <a:pt x="9171" y="16877"/>
                  </a:cubicBezTo>
                  <a:cubicBezTo>
                    <a:pt x="9323" y="15575"/>
                    <a:pt x="9483" y="14252"/>
                    <a:pt x="9643" y="12953"/>
                  </a:cubicBezTo>
                  <a:cubicBezTo>
                    <a:pt x="9842" y="11378"/>
                    <a:pt x="10078" y="9698"/>
                    <a:pt x="10191" y="8039"/>
                  </a:cubicBezTo>
                  <a:cubicBezTo>
                    <a:pt x="10229" y="7599"/>
                    <a:pt x="10267" y="7264"/>
                    <a:pt x="10352" y="6822"/>
                  </a:cubicBezTo>
                  <a:cubicBezTo>
                    <a:pt x="10390" y="6906"/>
                    <a:pt x="10428" y="6906"/>
                    <a:pt x="10465" y="6991"/>
                  </a:cubicBezTo>
                  <a:cubicBezTo>
                    <a:pt x="10588" y="7346"/>
                    <a:pt x="10739" y="7788"/>
                    <a:pt x="10861" y="8123"/>
                  </a:cubicBezTo>
                  <a:cubicBezTo>
                    <a:pt x="11259" y="9278"/>
                    <a:pt x="11608" y="10495"/>
                    <a:pt x="11967" y="11629"/>
                  </a:cubicBezTo>
                  <a:cubicBezTo>
                    <a:pt x="12392" y="12953"/>
                    <a:pt x="12789" y="14170"/>
                    <a:pt x="13223" y="15387"/>
                  </a:cubicBezTo>
                  <a:cubicBezTo>
                    <a:pt x="13421" y="15995"/>
                    <a:pt x="13620" y="16626"/>
                    <a:pt x="13932" y="17150"/>
                  </a:cubicBezTo>
                  <a:cubicBezTo>
                    <a:pt x="14050" y="17355"/>
                    <a:pt x="14142" y="17442"/>
                    <a:pt x="14218" y="17442"/>
                  </a:cubicBezTo>
                  <a:cubicBezTo>
                    <a:pt x="14368" y="17442"/>
                    <a:pt x="14458" y="17113"/>
                    <a:pt x="14564" y="16710"/>
                  </a:cubicBezTo>
                  <a:cubicBezTo>
                    <a:pt x="14677" y="15995"/>
                    <a:pt x="14800" y="15218"/>
                    <a:pt x="14952" y="14421"/>
                  </a:cubicBezTo>
                  <a:cubicBezTo>
                    <a:pt x="15188" y="13035"/>
                    <a:pt x="15423" y="11545"/>
                    <a:pt x="15584" y="10055"/>
                  </a:cubicBezTo>
                  <a:cubicBezTo>
                    <a:pt x="15745" y="8647"/>
                    <a:pt x="15934" y="7264"/>
                    <a:pt x="16094" y="5940"/>
                  </a:cubicBezTo>
                  <a:cubicBezTo>
                    <a:pt x="16132" y="5689"/>
                    <a:pt x="16170" y="5416"/>
                    <a:pt x="16217" y="5081"/>
                  </a:cubicBezTo>
                  <a:cubicBezTo>
                    <a:pt x="16331" y="5416"/>
                    <a:pt x="16406" y="5774"/>
                    <a:pt x="16490" y="6025"/>
                  </a:cubicBezTo>
                  <a:cubicBezTo>
                    <a:pt x="17076" y="7957"/>
                    <a:pt x="17671" y="9804"/>
                    <a:pt x="18257" y="11714"/>
                  </a:cubicBezTo>
                  <a:cubicBezTo>
                    <a:pt x="18531" y="12595"/>
                    <a:pt x="18890" y="13288"/>
                    <a:pt x="19287" y="14001"/>
                  </a:cubicBezTo>
                  <a:cubicBezTo>
                    <a:pt x="19380" y="14135"/>
                    <a:pt x="19460" y="14202"/>
                    <a:pt x="19533" y="14202"/>
                  </a:cubicBezTo>
                  <a:cubicBezTo>
                    <a:pt x="19643" y="14202"/>
                    <a:pt x="19737" y="14046"/>
                    <a:pt x="19834" y="13728"/>
                  </a:cubicBezTo>
                  <a:cubicBezTo>
                    <a:pt x="19947" y="13371"/>
                    <a:pt x="20032" y="13035"/>
                    <a:pt x="20070" y="12680"/>
                  </a:cubicBezTo>
                  <a:cubicBezTo>
                    <a:pt x="20467" y="10748"/>
                    <a:pt x="20618" y="8647"/>
                    <a:pt x="20892" y="6655"/>
                  </a:cubicBezTo>
                  <a:cubicBezTo>
                    <a:pt x="21090" y="4974"/>
                    <a:pt x="21326" y="3233"/>
                    <a:pt x="21525" y="1574"/>
                  </a:cubicBezTo>
                  <a:cubicBezTo>
                    <a:pt x="21563" y="1133"/>
                    <a:pt x="21600" y="693"/>
                    <a:pt x="21563" y="167"/>
                  </a:cubicBezTo>
                  <a:cubicBezTo>
                    <a:pt x="21449" y="84"/>
                    <a:pt x="21289" y="0"/>
                    <a:pt x="211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34" name="Google Shape;1030;p7"/>
            <p:cNvSpPr/>
            <p:nvPr/>
          </p:nvSpPr>
          <p:spPr>
            <a:xfrm rot="3599028">
              <a:off x="74829" y="196945"/>
              <a:ext cx="645226" cy="329760"/>
            </a:xfrm>
            <a:custGeom>
              <a:avLst/>
              <a:gdLst/>
              <a:ahLst/>
              <a:cxnLst>
                <a:cxn ang="0">
                  <a:pos x="wd2" y="hd2"/>
                </a:cxn>
                <a:cxn ang="5400000">
                  <a:pos x="wd2" y="hd2"/>
                </a:cxn>
                <a:cxn ang="10800000">
                  <a:pos x="wd2" y="hd2"/>
                </a:cxn>
                <a:cxn ang="16200000">
                  <a:pos x="wd2" y="hd2"/>
                </a:cxn>
              </a:cxnLst>
              <a:rect l="0" t="0" r="r" b="b"/>
              <a:pathLst>
                <a:path w="21600" h="21600" extrusionOk="0">
                  <a:moveTo>
                    <a:pt x="21250" y="0"/>
                  </a:moveTo>
                  <a:cubicBezTo>
                    <a:pt x="21209" y="0"/>
                    <a:pt x="21167" y="81"/>
                    <a:pt x="21127" y="81"/>
                  </a:cubicBezTo>
                  <a:cubicBezTo>
                    <a:pt x="20693" y="162"/>
                    <a:pt x="20477" y="585"/>
                    <a:pt x="20394" y="1352"/>
                  </a:cubicBezTo>
                  <a:cubicBezTo>
                    <a:pt x="20271" y="2682"/>
                    <a:pt x="20096" y="3953"/>
                    <a:pt x="19920" y="5203"/>
                  </a:cubicBezTo>
                  <a:cubicBezTo>
                    <a:pt x="19838" y="5889"/>
                    <a:pt x="19755" y="6474"/>
                    <a:pt x="19663" y="7140"/>
                  </a:cubicBezTo>
                  <a:lnTo>
                    <a:pt x="19498" y="6815"/>
                  </a:lnTo>
                  <a:cubicBezTo>
                    <a:pt x="19364" y="6393"/>
                    <a:pt x="19189" y="5889"/>
                    <a:pt x="19065" y="5465"/>
                  </a:cubicBezTo>
                  <a:cubicBezTo>
                    <a:pt x="18848" y="4699"/>
                    <a:pt x="18591" y="3953"/>
                    <a:pt x="18374" y="3106"/>
                  </a:cubicBezTo>
                  <a:cubicBezTo>
                    <a:pt x="18176" y="2569"/>
                    <a:pt x="17986" y="2168"/>
                    <a:pt x="17653" y="2168"/>
                  </a:cubicBezTo>
                  <a:cubicBezTo>
                    <a:pt x="17624" y="2168"/>
                    <a:pt x="17593" y="2172"/>
                    <a:pt x="17561" y="2178"/>
                  </a:cubicBezTo>
                  <a:cubicBezTo>
                    <a:pt x="17221" y="2178"/>
                    <a:pt x="16870" y="2440"/>
                    <a:pt x="16705" y="3025"/>
                  </a:cubicBezTo>
                  <a:cubicBezTo>
                    <a:pt x="16571" y="3528"/>
                    <a:pt x="16448" y="3953"/>
                    <a:pt x="16314" y="4456"/>
                  </a:cubicBezTo>
                  <a:cubicBezTo>
                    <a:pt x="15932" y="6212"/>
                    <a:pt x="15499" y="7986"/>
                    <a:pt x="15118" y="9740"/>
                  </a:cubicBezTo>
                  <a:cubicBezTo>
                    <a:pt x="15025" y="10002"/>
                    <a:pt x="14984" y="10244"/>
                    <a:pt x="14902" y="10587"/>
                  </a:cubicBezTo>
                  <a:cubicBezTo>
                    <a:pt x="14726" y="10162"/>
                    <a:pt x="14603" y="9840"/>
                    <a:pt x="14469" y="9578"/>
                  </a:cubicBezTo>
                  <a:cubicBezTo>
                    <a:pt x="14036" y="8571"/>
                    <a:pt x="13613" y="7481"/>
                    <a:pt x="13139" y="6553"/>
                  </a:cubicBezTo>
                  <a:cubicBezTo>
                    <a:pt x="12882" y="5968"/>
                    <a:pt x="12624" y="5465"/>
                    <a:pt x="12284" y="4962"/>
                  </a:cubicBezTo>
                  <a:cubicBezTo>
                    <a:pt x="12091" y="4654"/>
                    <a:pt x="11864" y="4365"/>
                    <a:pt x="11568" y="4365"/>
                  </a:cubicBezTo>
                  <a:cubicBezTo>
                    <a:pt x="11533" y="4365"/>
                    <a:pt x="11496" y="4367"/>
                    <a:pt x="11459" y="4377"/>
                  </a:cubicBezTo>
                  <a:cubicBezTo>
                    <a:pt x="11294" y="4456"/>
                    <a:pt x="11079" y="4618"/>
                    <a:pt x="10862" y="4699"/>
                  </a:cubicBezTo>
                  <a:cubicBezTo>
                    <a:pt x="10780" y="4799"/>
                    <a:pt x="10687" y="4962"/>
                    <a:pt x="10604" y="5122"/>
                  </a:cubicBezTo>
                  <a:cubicBezTo>
                    <a:pt x="10429" y="5465"/>
                    <a:pt x="10306" y="5808"/>
                    <a:pt x="10172" y="6212"/>
                  </a:cubicBezTo>
                  <a:cubicBezTo>
                    <a:pt x="9656" y="7824"/>
                    <a:pt x="9316" y="9418"/>
                    <a:pt x="8976" y="11090"/>
                  </a:cubicBezTo>
                  <a:cubicBezTo>
                    <a:pt x="8801" y="11675"/>
                    <a:pt x="8677" y="12261"/>
                    <a:pt x="8502" y="12865"/>
                  </a:cubicBezTo>
                  <a:cubicBezTo>
                    <a:pt x="8327" y="12361"/>
                    <a:pt x="8110" y="11937"/>
                    <a:pt x="7945" y="11515"/>
                  </a:cubicBezTo>
                  <a:cubicBezTo>
                    <a:pt x="7596" y="10668"/>
                    <a:pt x="7214" y="9921"/>
                    <a:pt x="6874" y="9074"/>
                  </a:cubicBezTo>
                  <a:cubicBezTo>
                    <a:pt x="6693" y="8721"/>
                    <a:pt x="6512" y="8550"/>
                    <a:pt x="6284" y="8550"/>
                  </a:cubicBezTo>
                  <a:cubicBezTo>
                    <a:pt x="6239" y="8550"/>
                    <a:pt x="6191" y="8556"/>
                    <a:pt x="6142" y="8571"/>
                  </a:cubicBezTo>
                  <a:cubicBezTo>
                    <a:pt x="5843" y="8650"/>
                    <a:pt x="5585" y="8731"/>
                    <a:pt x="5411" y="9336"/>
                  </a:cubicBezTo>
                  <a:cubicBezTo>
                    <a:pt x="5194" y="9921"/>
                    <a:pt x="4978" y="10506"/>
                    <a:pt x="4812" y="11090"/>
                  </a:cubicBezTo>
                  <a:cubicBezTo>
                    <a:pt x="4205" y="13108"/>
                    <a:pt x="3606" y="15205"/>
                    <a:pt x="3009" y="17302"/>
                  </a:cubicBezTo>
                  <a:cubicBezTo>
                    <a:pt x="2875" y="17645"/>
                    <a:pt x="2793" y="18068"/>
                    <a:pt x="2659" y="18411"/>
                  </a:cubicBezTo>
                  <a:cubicBezTo>
                    <a:pt x="2618" y="18411"/>
                    <a:pt x="2618" y="18309"/>
                    <a:pt x="2576" y="18309"/>
                  </a:cubicBezTo>
                  <a:cubicBezTo>
                    <a:pt x="2277" y="17564"/>
                    <a:pt x="1979" y="16717"/>
                    <a:pt x="1628" y="15971"/>
                  </a:cubicBezTo>
                  <a:cubicBezTo>
                    <a:pt x="1329" y="15205"/>
                    <a:pt x="989" y="14458"/>
                    <a:pt x="639" y="13774"/>
                  </a:cubicBezTo>
                  <a:cubicBezTo>
                    <a:pt x="598" y="13612"/>
                    <a:pt x="515" y="13530"/>
                    <a:pt x="433" y="13449"/>
                  </a:cubicBezTo>
                  <a:cubicBezTo>
                    <a:pt x="390" y="13393"/>
                    <a:pt x="339" y="13364"/>
                    <a:pt x="287" y="13364"/>
                  </a:cubicBezTo>
                  <a:cubicBezTo>
                    <a:pt x="174" y="13364"/>
                    <a:pt x="56" y="13497"/>
                    <a:pt x="0" y="13774"/>
                  </a:cubicBezTo>
                  <a:cubicBezTo>
                    <a:pt x="216" y="14377"/>
                    <a:pt x="433" y="15043"/>
                    <a:pt x="639" y="15709"/>
                  </a:cubicBezTo>
                  <a:cubicBezTo>
                    <a:pt x="1154" y="17302"/>
                    <a:pt x="1628" y="18914"/>
                    <a:pt x="2143" y="20508"/>
                  </a:cubicBezTo>
                  <a:cubicBezTo>
                    <a:pt x="2236" y="20830"/>
                    <a:pt x="2360" y="21092"/>
                    <a:pt x="2535" y="21334"/>
                  </a:cubicBezTo>
                  <a:cubicBezTo>
                    <a:pt x="2589" y="21504"/>
                    <a:pt x="2642" y="21600"/>
                    <a:pt x="2722" y="21600"/>
                  </a:cubicBezTo>
                  <a:cubicBezTo>
                    <a:pt x="2764" y="21600"/>
                    <a:pt x="2814" y="21573"/>
                    <a:pt x="2875" y="21517"/>
                  </a:cubicBezTo>
                  <a:cubicBezTo>
                    <a:pt x="2958" y="21334"/>
                    <a:pt x="3050" y="21092"/>
                    <a:pt x="3133" y="20830"/>
                  </a:cubicBezTo>
                  <a:cubicBezTo>
                    <a:pt x="3391" y="19923"/>
                    <a:pt x="3648" y="18995"/>
                    <a:pt x="3905" y="18149"/>
                  </a:cubicBezTo>
                  <a:cubicBezTo>
                    <a:pt x="4339" y="16636"/>
                    <a:pt x="4761" y="15124"/>
                    <a:pt x="5194" y="13693"/>
                  </a:cubicBezTo>
                  <a:cubicBezTo>
                    <a:pt x="5492" y="12765"/>
                    <a:pt x="5791" y="11756"/>
                    <a:pt x="6101" y="10849"/>
                  </a:cubicBezTo>
                  <a:cubicBezTo>
                    <a:pt x="6101" y="10749"/>
                    <a:pt x="6184" y="10668"/>
                    <a:pt x="6224" y="10506"/>
                  </a:cubicBezTo>
                  <a:cubicBezTo>
                    <a:pt x="6441" y="11011"/>
                    <a:pt x="6698" y="11515"/>
                    <a:pt x="6874" y="12018"/>
                  </a:cubicBezTo>
                  <a:cubicBezTo>
                    <a:pt x="7337" y="13187"/>
                    <a:pt x="7811" y="14377"/>
                    <a:pt x="8244" y="15546"/>
                  </a:cubicBezTo>
                  <a:cubicBezTo>
                    <a:pt x="8368" y="15790"/>
                    <a:pt x="8543" y="16052"/>
                    <a:pt x="8626" y="16133"/>
                  </a:cubicBezTo>
                  <a:cubicBezTo>
                    <a:pt x="8883" y="16133"/>
                    <a:pt x="8976" y="15790"/>
                    <a:pt x="9017" y="15546"/>
                  </a:cubicBezTo>
                  <a:cubicBezTo>
                    <a:pt x="9192" y="14883"/>
                    <a:pt x="9357" y="14115"/>
                    <a:pt x="9533" y="13370"/>
                  </a:cubicBezTo>
                  <a:cubicBezTo>
                    <a:pt x="9615" y="13027"/>
                    <a:pt x="9748" y="12603"/>
                    <a:pt x="9831" y="12180"/>
                  </a:cubicBezTo>
                  <a:cubicBezTo>
                    <a:pt x="10089" y="10849"/>
                    <a:pt x="10387" y="9499"/>
                    <a:pt x="10780" y="8228"/>
                  </a:cubicBezTo>
                  <a:cubicBezTo>
                    <a:pt x="10903" y="7724"/>
                    <a:pt x="11037" y="7321"/>
                    <a:pt x="11254" y="6896"/>
                  </a:cubicBezTo>
                  <a:cubicBezTo>
                    <a:pt x="11319" y="6674"/>
                    <a:pt x="11409" y="6568"/>
                    <a:pt x="11506" y="6568"/>
                  </a:cubicBezTo>
                  <a:cubicBezTo>
                    <a:pt x="11593" y="6568"/>
                    <a:pt x="11686" y="6653"/>
                    <a:pt x="11769" y="6815"/>
                  </a:cubicBezTo>
                  <a:cubicBezTo>
                    <a:pt x="11893" y="6977"/>
                    <a:pt x="12027" y="7140"/>
                    <a:pt x="12109" y="7402"/>
                  </a:cubicBezTo>
                  <a:cubicBezTo>
                    <a:pt x="12326" y="7905"/>
                    <a:pt x="12542" y="8328"/>
                    <a:pt x="12748" y="8833"/>
                  </a:cubicBezTo>
                  <a:cubicBezTo>
                    <a:pt x="13139" y="9840"/>
                    <a:pt x="13521" y="10849"/>
                    <a:pt x="13953" y="11756"/>
                  </a:cubicBezTo>
                  <a:cubicBezTo>
                    <a:pt x="14212" y="12442"/>
                    <a:pt x="14428" y="13187"/>
                    <a:pt x="14768" y="13693"/>
                  </a:cubicBezTo>
                  <a:cubicBezTo>
                    <a:pt x="14898" y="13840"/>
                    <a:pt x="15004" y="13926"/>
                    <a:pt x="15096" y="13926"/>
                  </a:cubicBezTo>
                  <a:cubicBezTo>
                    <a:pt x="15219" y="13926"/>
                    <a:pt x="15318" y="13782"/>
                    <a:pt x="15417" y="13449"/>
                  </a:cubicBezTo>
                  <a:cubicBezTo>
                    <a:pt x="15582" y="13027"/>
                    <a:pt x="15716" y="12524"/>
                    <a:pt x="15798" y="11937"/>
                  </a:cubicBezTo>
                  <a:cubicBezTo>
                    <a:pt x="16231" y="10002"/>
                    <a:pt x="16664" y="8065"/>
                    <a:pt x="17087" y="6131"/>
                  </a:cubicBezTo>
                  <a:cubicBezTo>
                    <a:pt x="17221" y="5627"/>
                    <a:pt x="17344" y="5122"/>
                    <a:pt x="17519" y="4537"/>
                  </a:cubicBezTo>
                  <a:cubicBezTo>
                    <a:pt x="17561" y="4699"/>
                    <a:pt x="17602" y="4799"/>
                    <a:pt x="17602" y="4880"/>
                  </a:cubicBezTo>
                  <a:cubicBezTo>
                    <a:pt x="17777" y="5465"/>
                    <a:pt x="17952" y="6050"/>
                    <a:pt x="18117" y="6634"/>
                  </a:cubicBezTo>
                  <a:cubicBezTo>
                    <a:pt x="18416" y="7824"/>
                    <a:pt x="18808" y="8912"/>
                    <a:pt x="19241" y="10002"/>
                  </a:cubicBezTo>
                  <a:cubicBezTo>
                    <a:pt x="19447" y="10345"/>
                    <a:pt x="19621" y="10749"/>
                    <a:pt x="19880" y="10930"/>
                  </a:cubicBezTo>
                  <a:cubicBezTo>
                    <a:pt x="20096" y="10849"/>
                    <a:pt x="20179" y="10587"/>
                    <a:pt x="20271" y="10244"/>
                  </a:cubicBezTo>
                  <a:cubicBezTo>
                    <a:pt x="20570" y="9074"/>
                    <a:pt x="20787" y="7905"/>
                    <a:pt x="20910" y="6634"/>
                  </a:cubicBezTo>
                  <a:cubicBezTo>
                    <a:pt x="21167" y="4962"/>
                    <a:pt x="21343" y="3287"/>
                    <a:pt x="21560" y="1594"/>
                  </a:cubicBezTo>
                  <a:cubicBezTo>
                    <a:pt x="21600" y="1169"/>
                    <a:pt x="21600" y="768"/>
                    <a:pt x="21600" y="343"/>
                  </a:cubicBezTo>
                  <a:cubicBezTo>
                    <a:pt x="21466" y="262"/>
                    <a:pt x="21384" y="81"/>
                    <a:pt x="2125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736" name="Google Shape;1031;p7"/>
          <p:cNvSpPr/>
          <p:nvPr/>
        </p:nvSpPr>
        <p:spPr>
          <a:xfrm>
            <a:off x="4424521" y="4806872"/>
            <a:ext cx="1550051" cy="622447"/>
          </a:xfrm>
          <a:custGeom>
            <a:avLst/>
            <a:gdLst/>
            <a:ahLst/>
            <a:cxnLst>
              <a:cxn ang="0">
                <a:pos x="wd2" y="hd2"/>
              </a:cxn>
              <a:cxn ang="5400000">
                <a:pos x="wd2" y="hd2"/>
              </a:cxn>
              <a:cxn ang="10800000">
                <a:pos x="wd2" y="hd2"/>
              </a:cxn>
              <a:cxn ang="16200000">
                <a:pos x="wd2" y="hd2"/>
              </a:cxn>
            </a:cxnLst>
            <a:rect l="0" t="0" r="r" b="b"/>
            <a:pathLst>
              <a:path w="21421" h="21600" extrusionOk="0">
                <a:moveTo>
                  <a:pt x="5290" y="2999"/>
                </a:moveTo>
                <a:cubicBezTo>
                  <a:pt x="6100" y="2999"/>
                  <a:pt x="6775" y="3138"/>
                  <a:pt x="7451" y="3336"/>
                </a:cubicBezTo>
                <a:cubicBezTo>
                  <a:pt x="8474" y="3673"/>
                  <a:pt x="9474" y="4115"/>
                  <a:pt x="10478" y="4789"/>
                </a:cubicBezTo>
                <a:cubicBezTo>
                  <a:pt x="11385" y="5416"/>
                  <a:pt x="12311" y="5800"/>
                  <a:pt x="13255" y="5904"/>
                </a:cubicBezTo>
                <a:cubicBezTo>
                  <a:pt x="13699" y="5904"/>
                  <a:pt x="14144" y="5904"/>
                  <a:pt x="14588" y="5858"/>
                </a:cubicBezTo>
                <a:cubicBezTo>
                  <a:pt x="14829" y="5858"/>
                  <a:pt x="15068" y="5847"/>
                  <a:pt x="15307" y="5847"/>
                </a:cubicBezTo>
                <a:cubicBezTo>
                  <a:pt x="15617" y="5847"/>
                  <a:pt x="15928" y="5865"/>
                  <a:pt x="16245" y="5951"/>
                </a:cubicBezTo>
                <a:cubicBezTo>
                  <a:pt x="16920" y="6090"/>
                  <a:pt x="17573" y="6439"/>
                  <a:pt x="18212" y="7020"/>
                </a:cubicBezTo>
                <a:cubicBezTo>
                  <a:pt x="18522" y="7310"/>
                  <a:pt x="18809" y="7694"/>
                  <a:pt x="19077" y="8182"/>
                </a:cubicBezTo>
                <a:cubicBezTo>
                  <a:pt x="19656" y="9194"/>
                  <a:pt x="20044" y="10507"/>
                  <a:pt x="20216" y="12250"/>
                </a:cubicBezTo>
                <a:cubicBezTo>
                  <a:pt x="20331" y="13412"/>
                  <a:pt x="20294" y="14574"/>
                  <a:pt x="20026" y="15585"/>
                </a:cubicBezTo>
                <a:cubicBezTo>
                  <a:pt x="19887" y="16120"/>
                  <a:pt x="19716" y="16550"/>
                  <a:pt x="19503" y="16899"/>
                </a:cubicBezTo>
                <a:cubicBezTo>
                  <a:pt x="19253" y="17328"/>
                  <a:pt x="18985" y="17619"/>
                  <a:pt x="18693" y="17863"/>
                </a:cubicBezTo>
                <a:cubicBezTo>
                  <a:pt x="18173" y="18299"/>
                  <a:pt x="17642" y="18519"/>
                  <a:pt x="17102" y="18519"/>
                </a:cubicBezTo>
                <a:cubicBezTo>
                  <a:pt x="16921" y="18519"/>
                  <a:pt x="16738" y="18494"/>
                  <a:pt x="16555" y="18445"/>
                </a:cubicBezTo>
                <a:cubicBezTo>
                  <a:pt x="15435" y="18107"/>
                  <a:pt x="14356" y="17375"/>
                  <a:pt x="13292" y="16364"/>
                </a:cubicBezTo>
                <a:cubicBezTo>
                  <a:pt x="12773" y="15829"/>
                  <a:pt x="12232" y="15248"/>
                  <a:pt x="11714" y="14760"/>
                </a:cubicBezTo>
                <a:cubicBezTo>
                  <a:pt x="11404" y="14423"/>
                  <a:pt x="11075" y="14133"/>
                  <a:pt x="10769" y="13842"/>
                </a:cubicBezTo>
                <a:cubicBezTo>
                  <a:pt x="9997" y="13215"/>
                  <a:pt x="9224" y="12924"/>
                  <a:pt x="8432" y="12878"/>
                </a:cubicBezTo>
                <a:cubicBezTo>
                  <a:pt x="7932" y="12878"/>
                  <a:pt x="7451" y="12971"/>
                  <a:pt x="6951" y="13122"/>
                </a:cubicBezTo>
                <a:cubicBezTo>
                  <a:pt x="6507" y="13215"/>
                  <a:pt x="6044" y="13459"/>
                  <a:pt x="5600" y="13645"/>
                </a:cubicBezTo>
                <a:cubicBezTo>
                  <a:pt x="5331" y="13787"/>
                  <a:pt x="5067" y="13854"/>
                  <a:pt x="4805" y="13854"/>
                </a:cubicBezTo>
                <a:cubicBezTo>
                  <a:pt x="4424" y="13854"/>
                  <a:pt x="4048" y="13714"/>
                  <a:pt x="3670" y="13459"/>
                </a:cubicBezTo>
                <a:cubicBezTo>
                  <a:pt x="3364" y="13261"/>
                  <a:pt x="3054" y="12971"/>
                  <a:pt x="2763" y="12541"/>
                </a:cubicBezTo>
                <a:cubicBezTo>
                  <a:pt x="2554" y="12250"/>
                  <a:pt x="2342" y="11901"/>
                  <a:pt x="2129" y="11564"/>
                </a:cubicBezTo>
                <a:cubicBezTo>
                  <a:pt x="1860" y="11135"/>
                  <a:pt x="1647" y="10553"/>
                  <a:pt x="1453" y="9926"/>
                </a:cubicBezTo>
                <a:cubicBezTo>
                  <a:pt x="1319" y="9391"/>
                  <a:pt x="1203" y="8810"/>
                  <a:pt x="1166" y="8182"/>
                </a:cubicBezTo>
                <a:cubicBezTo>
                  <a:pt x="1124" y="7543"/>
                  <a:pt x="1166" y="6962"/>
                  <a:pt x="1300" y="6439"/>
                </a:cubicBezTo>
                <a:cubicBezTo>
                  <a:pt x="1435" y="5951"/>
                  <a:pt x="1606" y="5463"/>
                  <a:pt x="1800" y="5079"/>
                </a:cubicBezTo>
                <a:cubicBezTo>
                  <a:pt x="2147" y="4347"/>
                  <a:pt x="2554" y="3917"/>
                  <a:pt x="2994" y="3627"/>
                </a:cubicBezTo>
                <a:cubicBezTo>
                  <a:pt x="3457" y="3336"/>
                  <a:pt x="3943" y="3185"/>
                  <a:pt x="4424" y="3092"/>
                </a:cubicBezTo>
                <a:cubicBezTo>
                  <a:pt x="4753" y="3046"/>
                  <a:pt x="5077" y="2999"/>
                  <a:pt x="5290" y="2999"/>
                </a:cubicBezTo>
                <a:close/>
                <a:moveTo>
                  <a:pt x="5406" y="0"/>
                </a:moveTo>
                <a:cubicBezTo>
                  <a:pt x="4995" y="0"/>
                  <a:pt x="4585" y="44"/>
                  <a:pt x="4174" y="140"/>
                </a:cubicBezTo>
                <a:cubicBezTo>
                  <a:pt x="3711" y="280"/>
                  <a:pt x="3225" y="384"/>
                  <a:pt x="2763" y="721"/>
                </a:cubicBezTo>
                <a:cubicBezTo>
                  <a:pt x="1953" y="1256"/>
                  <a:pt x="1240" y="2220"/>
                  <a:pt x="643" y="3766"/>
                </a:cubicBezTo>
                <a:cubicBezTo>
                  <a:pt x="27" y="5463"/>
                  <a:pt x="-130" y="7403"/>
                  <a:pt x="101" y="9577"/>
                </a:cubicBezTo>
                <a:cubicBezTo>
                  <a:pt x="217" y="10553"/>
                  <a:pt x="393" y="11425"/>
                  <a:pt x="643" y="12146"/>
                </a:cubicBezTo>
                <a:cubicBezTo>
                  <a:pt x="1027" y="13261"/>
                  <a:pt x="1435" y="14330"/>
                  <a:pt x="1879" y="15248"/>
                </a:cubicBezTo>
                <a:cubicBezTo>
                  <a:pt x="1916" y="15295"/>
                  <a:pt x="1953" y="15341"/>
                  <a:pt x="1994" y="15446"/>
                </a:cubicBezTo>
                <a:cubicBezTo>
                  <a:pt x="2588" y="16508"/>
                  <a:pt x="3238" y="17121"/>
                  <a:pt x="3949" y="17121"/>
                </a:cubicBezTo>
                <a:cubicBezTo>
                  <a:pt x="4048" y="17121"/>
                  <a:pt x="4147" y="17109"/>
                  <a:pt x="4248" y="17084"/>
                </a:cubicBezTo>
                <a:cubicBezTo>
                  <a:pt x="4577" y="16991"/>
                  <a:pt x="4905" y="16899"/>
                  <a:pt x="5234" y="16747"/>
                </a:cubicBezTo>
                <a:cubicBezTo>
                  <a:pt x="5868" y="16457"/>
                  <a:pt x="6525" y="16120"/>
                  <a:pt x="7159" y="15922"/>
                </a:cubicBezTo>
                <a:cubicBezTo>
                  <a:pt x="7519" y="15789"/>
                  <a:pt x="7879" y="15715"/>
                  <a:pt x="8234" y="15715"/>
                </a:cubicBezTo>
                <a:cubicBezTo>
                  <a:pt x="8529" y="15715"/>
                  <a:pt x="8821" y="15765"/>
                  <a:pt x="9108" y="15876"/>
                </a:cubicBezTo>
                <a:cubicBezTo>
                  <a:pt x="9631" y="16073"/>
                  <a:pt x="10131" y="16410"/>
                  <a:pt x="10612" y="16899"/>
                </a:cubicBezTo>
                <a:cubicBezTo>
                  <a:pt x="11154" y="17421"/>
                  <a:pt x="11672" y="18002"/>
                  <a:pt x="12213" y="18584"/>
                </a:cubicBezTo>
                <a:cubicBezTo>
                  <a:pt x="13199" y="19653"/>
                  <a:pt x="14199" y="20525"/>
                  <a:pt x="15259" y="21060"/>
                </a:cubicBezTo>
                <a:cubicBezTo>
                  <a:pt x="15790" y="21368"/>
                  <a:pt x="16340" y="21600"/>
                  <a:pt x="16888" y="21600"/>
                </a:cubicBezTo>
                <a:cubicBezTo>
                  <a:pt x="16938" y="21600"/>
                  <a:pt x="16987" y="21598"/>
                  <a:pt x="17036" y="21594"/>
                </a:cubicBezTo>
                <a:cubicBezTo>
                  <a:pt x="17080" y="21597"/>
                  <a:pt x="17123" y="21598"/>
                  <a:pt x="17167" y="21598"/>
                </a:cubicBezTo>
                <a:cubicBezTo>
                  <a:pt x="17834" y="21598"/>
                  <a:pt x="18483" y="21268"/>
                  <a:pt x="19100" y="20723"/>
                </a:cubicBezTo>
                <a:cubicBezTo>
                  <a:pt x="19600" y="20235"/>
                  <a:pt x="20063" y="19653"/>
                  <a:pt x="20465" y="18735"/>
                </a:cubicBezTo>
                <a:cubicBezTo>
                  <a:pt x="21141" y="17189"/>
                  <a:pt x="21470" y="15295"/>
                  <a:pt x="21414" y="12971"/>
                </a:cubicBezTo>
                <a:cubicBezTo>
                  <a:pt x="21391" y="11960"/>
                  <a:pt x="21299" y="11030"/>
                  <a:pt x="21123" y="10112"/>
                </a:cubicBezTo>
                <a:cubicBezTo>
                  <a:pt x="20757" y="8077"/>
                  <a:pt x="20179" y="6532"/>
                  <a:pt x="19406" y="5416"/>
                </a:cubicBezTo>
                <a:cubicBezTo>
                  <a:pt x="18985" y="4789"/>
                  <a:pt x="18540" y="4347"/>
                  <a:pt x="18077" y="4010"/>
                </a:cubicBezTo>
                <a:cubicBezTo>
                  <a:pt x="17268" y="3429"/>
                  <a:pt x="16439" y="3138"/>
                  <a:pt x="15587" y="3092"/>
                </a:cubicBezTo>
                <a:cubicBezTo>
                  <a:pt x="15427" y="3076"/>
                  <a:pt x="15264" y="3071"/>
                  <a:pt x="15101" y="3071"/>
                </a:cubicBezTo>
                <a:cubicBezTo>
                  <a:pt x="14775" y="3071"/>
                  <a:pt x="14446" y="3092"/>
                  <a:pt x="14125" y="3092"/>
                </a:cubicBezTo>
                <a:cubicBezTo>
                  <a:pt x="14061" y="3094"/>
                  <a:pt x="13996" y="3096"/>
                  <a:pt x="13932" y="3096"/>
                </a:cubicBezTo>
                <a:cubicBezTo>
                  <a:pt x="12934" y="3096"/>
                  <a:pt x="11958" y="2757"/>
                  <a:pt x="11001" y="2081"/>
                </a:cubicBezTo>
                <a:cubicBezTo>
                  <a:pt x="9784" y="1209"/>
                  <a:pt x="8548" y="570"/>
                  <a:pt x="7298" y="280"/>
                </a:cubicBezTo>
                <a:cubicBezTo>
                  <a:pt x="6668" y="104"/>
                  <a:pt x="6037" y="0"/>
                  <a:pt x="5406" y="0"/>
                </a:cubicBezTo>
                <a:close/>
              </a:path>
            </a:pathLst>
          </a:custGeom>
          <a:solidFill>
            <a:srgbClr val="4780C5"/>
          </a:solidFill>
          <a:ln w="12700">
            <a:miter lim="400000"/>
          </a:ln>
        </p:spPr>
        <p:txBody>
          <a:bodyPr lIns="45719" rIns="45719" anchor="ctr"/>
          <a:lstStyle/>
          <a:p>
            <a:endParaRPr/>
          </a:p>
        </p:txBody>
      </p:sp>
      <p:sp>
        <p:nvSpPr>
          <p:cNvPr id="2737" name="Google Shape;1032;p7"/>
          <p:cNvSpPr/>
          <p:nvPr/>
        </p:nvSpPr>
        <p:spPr>
          <a:xfrm>
            <a:off x="8187502" y="4074505"/>
            <a:ext cx="1372886" cy="781096"/>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D89030"/>
          </a:solidFill>
          <a:ln w="12700">
            <a:miter lim="400000"/>
          </a:ln>
        </p:spPr>
        <p:txBody>
          <a:bodyPr lIns="45719" rIns="45719" anchor="ctr"/>
          <a:lstStyle/>
          <a:p>
            <a:endParaRPr/>
          </a:p>
        </p:txBody>
      </p:sp>
      <p:grpSp>
        <p:nvGrpSpPr>
          <p:cNvPr id="2753" name="Google Shape;1033;p7"/>
          <p:cNvGrpSpPr/>
          <p:nvPr/>
        </p:nvGrpSpPr>
        <p:grpSpPr>
          <a:xfrm>
            <a:off x="8383195" y="3283944"/>
            <a:ext cx="539306" cy="1322615"/>
            <a:chOff x="0" y="0"/>
            <a:chExt cx="539305" cy="1322614"/>
          </a:xfrm>
        </p:grpSpPr>
        <p:sp>
          <p:nvSpPr>
            <p:cNvPr id="2738" name="Google Shape;1034;p7"/>
            <p:cNvSpPr/>
            <p:nvPr/>
          </p:nvSpPr>
          <p:spPr>
            <a:xfrm rot="14210102">
              <a:off x="407633" y="443658"/>
              <a:ext cx="141794" cy="52541"/>
            </a:xfrm>
            <a:custGeom>
              <a:avLst/>
              <a:gdLst/>
              <a:ahLst/>
              <a:cxnLst>
                <a:cxn ang="0">
                  <a:pos x="wd2" y="hd2"/>
                </a:cxn>
                <a:cxn ang="5400000">
                  <a:pos x="wd2" y="hd2"/>
                </a:cxn>
                <a:cxn ang="10800000">
                  <a:pos x="wd2" y="hd2"/>
                </a:cxn>
                <a:cxn ang="16200000">
                  <a:pos x="wd2" y="hd2"/>
                </a:cxn>
              </a:cxnLst>
              <a:rect l="0" t="0" r="r" b="b"/>
              <a:pathLst>
                <a:path w="21214" h="21600" extrusionOk="0">
                  <a:moveTo>
                    <a:pt x="2441" y="0"/>
                  </a:moveTo>
                  <a:cubicBezTo>
                    <a:pt x="1276" y="0"/>
                    <a:pt x="925" y="1656"/>
                    <a:pt x="356" y="5550"/>
                  </a:cubicBezTo>
                  <a:cubicBezTo>
                    <a:pt x="-386" y="9881"/>
                    <a:pt x="-15" y="11919"/>
                    <a:pt x="1932" y="14212"/>
                  </a:cubicBezTo>
                  <a:cubicBezTo>
                    <a:pt x="4991" y="18288"/>
                    <a:pt x="8421" y="19562"/>
                    <a:pt x="11944" y="20581"/>
                  </a:cubicBezTo>
                  <a:cubicBezTo>
                    <a:pt x="13520" y="20581"/>
                    <a:pt x="15003" y="21600"/>
                    <a:pt x="16208" y="21600"/>
                  </a:cubicBezTo>
                  <a:cubicBezTo>
                    <a:pt x="18155" y="21600"/>
                    <a:pt x="20472" y="20581"/>
                    <a:pt x="21214" y="15231"/>
                  </a:cubicBezTo>
                  <a:lnTo>
                    <a:pt x="21214" y="14212"/>
                  </a:lnTo>
                  <a:cubicBezTo>
                    <a:pt x="19638" y="6824"/>
                    <a:pt x="17320" y="1474"/>
                    <a:pt x="13890" y="1474"/>
                  </a:cubicBezTo>
                  <a:cubicBezTo>
                    <a:pt x="12434" y="1893"/>
                    <a:pt x="10990" y="2147"/>
                    <a:pt x="9573" y="2147"/>
                  </a:cubicBezTo>
                  <a:cubicBezTo>
                    <a:pt x="7573" y="2147"/>
                    <a:pt x="5633" y="1638"/>
                    <a:pt x="3786" y="455"/>
                  </a:cubicBezTo>
                  <a:cubicBezTo>
                    <a:pt x="3243" y="146"/>
                    <a:pt x="2799" y="0"/>
                    <a:pt x="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39" name="Google Shape;1035;p7"/>
            <p:cNvSpPr/>
            <p:nvPr/>
          </p:nvSpPr>
          <p:spPr>
            <a:xfrm rot="14210102">
              <a:off x="41438" y="486421"/>
              <a:ext cx="114634" cy="57765"/>
            </a:xfrm>
            <a:custGeom>
              <a:avLst/>
              <a:gdLst/>
              <a:ahLst/>
              <a:cxnLst>
                <a:cxn ang="0">
                  <a:pos x="wd2" y="hd2"/>
                </a:cxn>
                <a:cxn ang="5400000">
                  <a:pos x="wd2" y="hd2"/>
                </a:cxn>
                <a:cxn ang="10800000">
                  <a:pos x="wd2" y="hd2"/>
                </a:cxn>
                <a:cxn ang="16200000">
                  <a:pos x="wd2" y="hd2"/>
                </a:cxn>
              </a:cxnLst>
              <a:rect l="0" t="0" r="r" b="b"/>
              <a:pathLst>
                <a:path w="21369" h="21600" extrusionOk="0">
                  <a:moveTo>
                    <a:pt x="4274" y="0"/>
                  </a:moveTo>
                  <a:cubicBezTo>
                    <a:pt x="2310" y="927"/>
                    <a:pt x="462" y="3012"/>
                    <a:pt x="0" y="7879"/>
                  </a:cubicBezTo>
                  <a:cubicBezTo>
                    <a:pt x="0" y="10659"/>
                    <a:pt x="462" y="12513"/>
                    <a:pt x="2888" y="14599"/>
                  </a:cubicBezTo>
                  <a:cubicBezTo>
                    <a:pt x="5775" y="17379"/>
                    <a:pt x="8663" y="18306"/>
                    <a:pt x="12013" y="20392"/>
                  </a:cubicBezTo>
                  <a:cubicBezTo>
                    <a:pt x="13184" y="21153"/>
                    <a:pt x="14364" y="21600"/>
                    <a:pt x="15536" y="21600"/>
                  </a:cubicBezTo>
                  <a:cubicBezTo>
                    <a:pt x="17252" y="21600"/>
                    <a:pt x="18960" y="20640"/>
                    <a:pt x="20676" y="18306"/>
                  </a:cubicBezTo>
                  <a:cubicBezTo>
                    <a:pt x="21600" y="15526"/>
                    <a:pt x="21600" y="15526"/>
                    <a:pt x="20676" y="12513"/>
                  </a:cubicBezTo>
                  <a:cubicBezTo>
                    <a:pt x="20214" y="11586"/>
                    <a:pt x="19636" y="9732"/>
                    <a:pt x="19174" y="7879"/>
                  </a:cubicBezTo>
                  <a:cubicBezTo>
                    <a:pt x="17788" y="4866"/>
                    <a:pt x="16287" y="927"/>
                    <a:pt x="13399" y="927"/>
                  </a:cubicBezTo>
                  <a:cubicBezTo>
                    <a:pt x="10973" y="927"/>
                    <a:pt x="8663" y="0"/>
                    <a:pt x="57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0" name="Google Shape;1036;p7"/>
            <p:cNvSpPr/>
            <p:nvPr/>
          </p:nvSpPr>
          <p:spPr>
            <a:xfrm rot="14210102">
              <a:off x="302021" y="378403"/>
              <a:ext cx="141942" cy="44220"/>
            </a:xfrm>
            <a:custGeom>
              <a:avLst/>
              <a:gdLst/>
              <a:ahLst/>
              <a:cxnLst>
                <a:cxn ang="0">
                  <a:pos x="wd2" y="hd2"/>
                </a:cxn>
                <a:cxn ang="5400000">
                  <a:pos x="wd2" y="hd2"/>
                </a:cxn>
                <a:cxn ang="10800000">
                  <a:pos x="wd2" y="hd2"/>
                </a:cxn>
                <a:cxn ang="16200000">
                  <a:pos x="wd2" y="hd2"/>
                </a:cxn>
              </a:cxnLst>
              <a:rect l="0" t="0" r="r" b="b"/>
              <a:pathLst>
                <a:path w="21600" h="21600" extrusionOk="0">
                  <a:moveTo>
                    <a:pt x="16097" y="0"/>
                  </a:moveTo>
                  <a:cubicBezTo>
                    <a:pt x="15713" y="0"/>
                    <a:pt x="15336" y="130"/>
                    <a:pt x="14999" y="411"/>
                  </a:cubicBezTo>
                  <a:cubicBezTo>
                    <a:pt x="12642" y="1622"/>
                    <a:pt x="10285" y="2832"/>
                    <a:pt x="7927" y="4043"/>
                  </a:cubicBezTo>
                  <a:cubicBezTo>
                    <a:pt x="5947" y="5254"/>
                    <a:pt x="3583" y="5254"/>
                    <a:pt x="1226" y="5254"/>
                  </a:cubicBezTo>
                  <a:cubicBezTo>
                    <a:pt x="849" y="7978"/>
                    <a:pt x="377" y="10400"/>
                    <a:pt x="0" y="14032"/>
                  </a:cubicBezTo>
                  <a:cubicBezTo>
                    <a:pt x="849" y="15546"/>
                    <a:pt x="1226" y="15546"/>
                    <a:pt x="1603" y="16757"/>
                  </a:cubicBezTo>
                  <a:cubicBezTo>
                    <a:pt x="4338" y="17968"/>
                    <a:pt x="7079" y="19178"/>
                    <a:pt x="10285" y="20389"/>
                  </a:cubicBezTo>
                  <a:cubicBezTo>
                    <a:pt x="11793" y="20389"/>
                    <a:pt x="13396" y="20389"/>
                    <a:pt x="14528" y="21600"/>
                  </a:cubicBezTo>
                  <a:cubicBezTo>
                    <a:pt x="16508" y="21600"/>
                    <a:pt x="18488" y="20389"/>
                    <a:pt x="20091" y="19178"/>
                  </a:cubicBezTo>
                  <a:cubicBezTo>
                    <a:pt x="21223" y="17968"/>
                    <a:pt x="21600" y="15546"/>
                    <a:pt x="21600" y="11611"/>
                  </a:cubicBezTo>
                  <a:cubicBezTo>
                    <a:pt x="21223" y="10400"/>
                    <a:pt x="21223" y="9189"/>
                    <a:pt x="20846" y="7978"/>
                  </a:cubicBezTo>
                  <a:cubicBezTo>
                    <a:pt x="19916" y="2768"/>
                    <a:pt x="17848" y="0"/>
                    <a:pt x="16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1" name="Google Shape;1037;p7"/>
            <p:cNvSpPr/>
            <p:nvPr/>
          </p:nvSpPr>
          <p:spPr>
            <a:xfrm rot="14210102">
              <a:off x="-2849" y="252091"/>
              <a:ext cx="154911" cy="42051"/>
            </a:xfrm>
            <a:custGeom>
              <a:avLst/>
              <a:gdLst/>
              <a:ahLst/>
              <a:cxnLst>
                <a:cxn ang="0">
                  <a:pos x="wd2" y="hd2"/>
                </a:cxn>
                <a:cxn ang="5400000">
                  <a:pos x="wd2" y="hd2"/>
                </a:cxn>
                <a:cxn ang="10800000">
                  <a:pos x="wd2" y="hd2"/>
                </a:cxn>
                <a:cxn ang="16200000">
                  <a:pos x="wd2" y="hd2"/>
                </a:cxn>
              </a:cxnLst>
              <a:rect l="0" t="0" r="r" b="b"/>
              <a:pathLst>
                <a:path w="21600" h="21600" extrusionOk="0">
                  <a:moveTo>
                    <a:pt x="15885" y="0"/>
                  </a:moveTo>
                  <a:cubicBezTo>
                    <a:pt x="15546" y="0"/>
                    <a:pt x="15176" y="205"/>
                    <a:pt x="14774" y="682"/>
                  </a:cubicBezTo>
                  <a:cubicBezTo>
                    <a:pt x="13738" y="682"/>
                    <a:pt x="12269" y="1955"/>
                    <a:pt x="11146" y="1955"/>
                  </a:cubicBezTo>
                  <a:cubicBezTo>
                    <a:pt x="8640" y="1955"/>
                    <a:pt x="6134" y="1955"/>
                    <a:pt x="3629" y="3229"/>
                  </a:cubicBezTo>
                  <a:cubicBezTo>
                    <a:pt x="2506" y="3229"/>
                    <a:pt x="1814" y="4820"/>
                    <a:pt x="778" y="4820"/>
                  </a:cubicBezTo>
                  <a:cubicBezTo>
                    <a:pt x="778" y="7367"/>
                    <a:pt x="346" y="8640"/>
                    <a:pt x="0" y="9913"/>
                  </a:cubicBezTo>
                  <a:cubicBezTo>
                    <a:pt x="1123" y="14051"/>
                    <a:pt x="1469" y="15325"/>
                    <a:pt x="3283" y="15325"/>
                  </a:cubicBezTo>
                  <a:cubicBezTo>
                    <a:pt x="7042" y="17848"/>
                    <a:pt x="10979" y="21600"/>
                    <a:pt x="15089" y="21600"/>
                  </a:cubicBezTo>
                  <a:cubicBezTo>
                    <a:pt x="17218" y="21600"/>
                    <a:pt x="19391" y="20600"/>
                    <a:pt x="21600" y="17871"/>
                  </a:cubicBezTo>
                  <a:cubicBezTo>
                    <a:pt x="20909" y="14051"/>
                    <a:pt x="20218" y="9913"/>
                    <a:pt x="19440" y="7367"/>
                  </a:cubicBezTo>
                  <a:cubicBezTo>
                    <a:pt x="18317" y="4002"/>
                    <a:pt x="17360" y="0"/>
                    <a:pt x="158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2" name="Google Shape;1038;p7"/>
            <p:cNvSpPr/>
            <p:nvPr/>
          </p:nvSpPr>
          <p:spPr>
            <a:xfrm rot="14210102">
              <a:off x="-3120" y="35258"/>
              <a:ext cx="113413" cy="53914"/>
            </a:xfrm>
            <a:custGeom>
              <a:avLst/>
              <a:gdLst/>
              <a:ahLst/>
              <a:cxnLst>
                <a:cxn ang="0">
                  <a:pos x="wd2" y="hd2"/>
                </a:cxn>
                <a:cxn ang="5400000">
                  <a:pos x="wd2" y="hd2"/>
                </a:cxn>
                <a:cxn ang="10800000">
                  <a:pos x="wd2" y="hd2"/>
                </a:cxn>
                <a:cxn ang="16200000">
                  <a:pos x="wd2" y="hd2"/>
                </a:cxn>
              </a:cxnLst>
              <a:rect l="0" t="0" r="r" b="b"/>
              <a:pathLst>
                <a:path w="20691" h="21600" extrusionOk="0">
                  <a:moveTo>
                    <a:pt x="15152" y="0"/>
                  </a:moveTo>
                  <a:cubicBezTo>
                    <a:pt x="14700" y="0"/>
                    <a:pt x="14248" y="0"/>
                    <a:pt x="13796" y="993"/>
                  </a:cubicBezTo>
                  <a:cubicBezTo>
                    <a:pt x="9952" y="5214"/>
                    <a:pt x="5770" y="8193"/>
                    <a:pt x="1926" y="12414"/>
                  </a:cubicBezTo>
                  <a:cubicBezTo>
                    <a:pt x="569" y="13407"/>
                    <a:pt x="-335" y="16634"/>
                    <a:pt x="117" y="20607"/>
                  </a:cubicBezTo>
                  <a:cubicBezTo>
                    <a:pt x="1022" y="20607"/>
                    <a:pt x="1926" y="21600"/>
                    <a:pt x="2943" y="21600"/>
                  </a:cubicBezTo>
                  <a:cubicBezTo>
                    <a:pt x="6222" y="21600"/>
                    <a:pt x="9952" y="21600"/>
                    <a:pt x="13231" y="20607"/>
                  </a:cubicBezTo>
                  <a:cubicBezTo>
                    <a:pt x="15152" y="20607"/>
                    <a:pt x="17082" y="18621"/>
                    <a:pt x="18891" y="17628"/>
                  </a:cubicBezTo>
                  <a:cubicBezTo>
                    <a:pt x="20813" y="15393"/>
                    <a:pt x="21265" y="10428"/>
                    <a:pt x="19908" y="6207"/>
                  </a:cubicBezTo>
                  <a:cubicBezTo>
                    <a:pt x="18439" y="2979"/>
                    <a:pt x="16630" y="1986"/>
                    <a:pt x="151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3" name="Google Shape;1039;p7"/>
            <p:cNvSpPr/>
            <p:nvPr/>
          </p:nvSpPr>
          <p:spPr>
            <a:xfrm rot="14210102">
              <a:off x="263215" y="695757"/>
              <a:ext cx="113395" cy="48912"/>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2479" y="0"/>
                    <a:pt x="1416" y="1095"/>
                    <a:pt x="944" y="2463"/>
                  </a:cubicBezTo>
                  <a:cubicBezTo>
                    <a:pt x="472" y="3558"/>
                    <a:pt x="472" y="5747"/>
                    <a:pt x="0" y="7936"/>
                  </a:cubicBezTo>
                  <a:cubicBezTo>
                    <a:pt x="944" y="9305"/>
                    <a:pt x="1889" y="11494"/>
                    <a:pt x="2951" y="12589"/>
                  </a:cubicBezTo>
                  <a:cubicBezTo>
                    <a:pt x="5902" y="14778"/>
                    <a:pt x="9325" y="18336"/>
                    <a:pt x="12748" y="20525"/>
                  </a:cubicBezTo>
                  <a:cubicBezTo>
                    <a:pt x="14113" y="21033"/>
                    <a:pt x="15479" y="21600"/>
                    <a:pt x="16845" y="21600"/>
                  </a:cubicBezTo>
                  <a:cubicBezTo>
                    <a:pt x="18430" y="21600"/>
                    <a:pt x="20015" y="20838"/>
                    <a:pt x="21600" y="18336"/>
                  </a:cubicBezTo>
                  <a:cubicBezTo>
                    <a:pt x="21600" y="16146"/>
                    <a:pt x="21600" y="14778"/>
                    <a:pt x="21128" y="13683"/>
                  </a:cubicBezTo>
                  <a:cubicBezTo>
                    <a:pt x="19593" y="7936"/>
                    <a:pt x="17233" y="3558"/>
                    <a:pt x="14754" y="2463"/>
                  </a:cubicBezTo>
                  <a:cubicBezTo>
                    <a:pt x="10741" y="0"/>
                    <a:pt x="6846" y="0"/>
                    <a:pt x="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4" name="Google Shape;1040;p7"/>
            <p:cNvSpPr/>
            <p:nvPr/>
          </p:nvSpPr>
          <p:spPr>
            <a:xfrm rot="14210102">
              <a:off x="321563" y="529096"/>
              <a:ext cx="103481" cy="47451"/>
            </a:xfrm>
            <a:custGeom>
              <a:avLst/>
              <a:gdLst/>
              <a:ahLst/>
              <a:cxnLst>
                <a:cxn ang="0">
                  <a:pos x="wd2" y="hd2"/>
                </a:cxn>
                <a:cxn ang="5400000">
                  <a:pos x="wd2" y="hd2"/>
                </a:cxn>
                <a:cxn ang="10800000">
                  <a:pos x="wd2" y="hd2"/>
                </a:cxn>
                <a:cxn ang="16200000">
                  <a:pos x="wd2" y="hd2"/>
                </a:cxn>
              </a:cxnLst>
              <a:rect l="0" t="0" r="r" b="b"/>
              <a:pathLst>
                <a:path w="21600" h="21600" extrusionOk="0">
                  <a:moveTo>
                    <a:pt x="14098" y="0"/>
                  </a:moveTo>
                  <a:cubicBezTo>
                    <a:pt x="12417" y="0"/>
                    <a:pt x="10865" y="1128"/>
                    <a:pt x="9701" y="1128"/>
                  </a:cubicBezTo>
                  <a:cubicBezTo>
                    <a:pt x="9183" y="1491"/>
                    <a:pt x="8657" y="1612"/>
                    <a:pt x="8139" y="1612"/>
                  </a:cubicBezTo>
                  <a:cubicBezTo>
                    <a:pt x="7105" y="1612"/>
                    <a:pt x="6125" y="1128"/>
                    <a:pt x="5432" y="1128"/>
                  </a:cubicBezTo>
                  <a:cubicBezTo>
                    <a:pt x="1681" y="1128"/>
                    <a:pt x="1164" y="3667"/>
                    <a:pt x="0" y="11848"/>
                  </a:cubicBezTo>
                  <a:cubicBezTo>
                    <a:pt x="517" y="11848"/>
                    <a:pt x="1164" y="12976"/>
                    <a:pt x="1681" y="14104"/>
                  </a:cubicBezTo>
                  <a:cubicBezTo>
                    <a:pt x="3751" y="15233"/>
                    <a:pt x="5432" y="17772"/>
                    <a:pt x="6984" y="18900"/>
                  </a:cubicBezTo>
                  <a:cubicBezTo>
                    <a:pt x="9359" y="20552"/>
                    <a:pt x="11724" y="21600"/>
                    <a:pt x="14089" y="21600"/>
                  </a:cubicBezTo>
                  <a:cubicBezTo>
                    <a:pt x="14957" y="21600"/>
                    <a:pt x="15826" y="21459"/>
                    <a:pt x="16685" y="21157"/>
                  </a:cubicBezTo>
                  <a:cubicBezTo>
                    <a:pt x="18366" y="21157"/>
                    <a:pt x="19919" y="21157"/>
                    <a:pt x="21600" y="16361"/>
                  </a:cubicBezTo>
                  <a:cubicBezTo>
                    <a:pt x="20565" y="8181"/>
                    <a:pt x="17849" y="2257"/>
                    <a:pt x="140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5" name="Google Shape;1041;p7"/>
            <p:cNvSpPr/>
            <p:nvPr/>
          </p:nvSpPr>
          <p:spPr>
            <a:xfrm rot="14210102">
              <a:off x="53117" y="1035327"/>
              <a:ext cx="91429" cy="76621"/>
            </a:xfrm>
            <a:custGeom>
              <a:avLst/>
              <a:gdLst/>
              <a:ahLst/>
              <a:cxnLst>
                <a:cxn ang="0">
                  <a:pos x="wd2" y="hd2"/>
                </a:cxn>
                <a:cxn ang="5400000">
                  <a:pos x="wd2" y="hd2"/>
                </a:cxn>
                <a:cxn ang="10800000">
                  <a:pos x="wd2" y="hd2"/>
                </a:cxn>
                <a:cxn ang="16200000">
                  <a:pos x="wd2" y="hd2"/>
                </a:cxn>
              </a:cxnLst>
              <a:rect l="0" t="0" r="r" b="b"/>
              <a:pathLst>
                <a:path w="21247" h="21600" extrusionOk="0">
                  <a:moveTo>
                    <a:pt x="2095" y="0"/>
                  </a:moveTo>
                  <a:cubicBezTo>
                    <a:pt x="799" y="699"/>
                    <a:pt x="223" y="1398"/>
                    <a:pt x="223" y="1398"/>
                  </a:cubicBezTo>
                  <a:cubicBezTo>
                    <a:pt x="-353" y="4367"/>
                    <a:pt x="223" y="6464"/>
                    <a:pt x="1519" y="8036"/>
                  </a:cubicBezTo>
                  <a:cubicBezTo>
                    <a:pt x="3823" y="11705"/>
                    <a:pt x="6271" y="15199"/>
                    <a:pt x="8719" y="18168"/>
                  </a:cubicBezTo>
                  <a:cubicBezTo>
                    <a:pt x="10529" y="20477"/>
                    <a:pt x="13594" y="21600"/>
                    <a:pt x="16516" y="21600"/>
                  </a:cubicBezTo>
                  <a:cubicBezTo>
                    <a:pt x="18244" y="21600"/>
                    <a:pt x="19910" y="21213"/>
                    <a:pt x="21247" y="20440"/>
                  </a:cubicBezTo>
                  <a:cubicBezTo>
                    <a:pt x="20671" y="19566"/>
                    <a:pt x="20671" y="18168"/>
                    <a:pt x="20095" y="17470"/>
                  </a:cubicBezTo>
                  <a:cubicBezTo>
                    <a:pt x="18223" y="13102"/>
                    <a:pt x="16495" y="9434"/>
                    <a:pt x="12319" y="7337"/>
                  </a:cubicBezTo>
                  <a:cubicBezTo>
                    <a:pt x="11599" y="7337"/>
                    <a:pt x="11023" y="6464"/>
                    <a:pt x="10447" y="5765"/>
                  </a:cubicBezTo>
                  <a:cubicBezTo>
                    <a:pt x="7423" y="3669"/>
                    <a:pt x="4399" y="2096"/>
                    <a:pt x="20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6" name="Google Shape;1042;p7"/>
            <p:cNvSpPr/>
            <p:nvPr/>
          </p:nvSpPr>
          <p:spPr>
            <a:xfrm rot="14210102">
              <a:off x="136810" y="710232"/>
              <a:ext cx="103481" cy="49531"/>
            </a:xfrm>
            <a:custGeom>
              <a:avLst/>
              <a:gdLst/>
              <a:ahLst/>
              <a:cxnLst>
                <a:cxn ang="0">
                  <a:pos x="wd2" y="hd2"/>
                </a:cxn>
                <a:cxn ang="5400000">
                  <a:pos x="wd2" y="hd2"/>
                </a:cxn>
                <a:cxn ang="10800000">
                  <a:pos x="wd2" y="hd2"/>
                </a:cxn>
                <a:cxn ang="16200000">
                  <a:pos x="wd2" y="hd2"/>
                </a:cxn>
              </a:cxnLst>
              <a:rect l="0" t="0" r="r" b="b"/>
              <a:pathLst>
                <a:path w="21600" h="21600" extrusionOk="0">
                  <a:moveTo>
                    <a:pt x="1035" y="0"/>
                  </a:moveTo>
                  <a:cubicBezTo>
                    <a:pt x="517" y="3243"/>
                    <a:pt x="517" y="5405"/>
                    <a:pt x="0" y="6756"/>
                  </a:cubicBezTo>
                  <a:cubicBezTo>
                    <a:pt x="2975" y="15539"/>
                    <a:pt x="10320" y="21600"/>
                    <a:pt x="16777" y="21600"/>
                  </a:cubicBezTo>
                  <a:cubicBezTo>
                    <a:pt x="18477" y="21600"/>
                    <a:pt x="20122" y="21175"/>
                    <a:pt x="21600" y="20268"/>
                  </a:cubicBezTo>
                  <a:lnTo>
                    <a:pt x="21600" y="15674"/>
                  </a:lnTo>
                  <a:cubicBezTo>
                    <a:pt x="20436" y="8918"/>
                    <a:pt x="16168" y="3243"/>
                    <a:pt x="12934" y="3243"/>
                  </a:cubicBezTo>
                  <a:cubicBezTo>
                    <a:pt x="10735" y="3243"/>
                    <a:pt x="8666" y="2162"/>
                    <a:pt x="6467" y="2162"/>
                  </a:cubicBezTo>
                  <a:cubicBezTo>
                    <a:pt x="4786" y="1081"/>
                    <a:pt x="3234" y="1081"/>
                    <a:pt x="103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7" name="Google Shape;1043;p7"/>
            <p:cNvSpPr/>
            <p:nvPr/>
          </p:nvSpPr>
          <p:spPr>
            <a:xfrm rot="14210102">
              <a:off x="133603" y="1143910"/>
              <a:ext cx="78985" cy="73788"/>
            </a:xfrm>
            <a:custGeom>
              <a:avLst/>
              <a:gdLst/>
              <a:ahLst/>
              <a:cxnLst>
                <a:cxn ang="0">
                  <a:pos x="wd2" y="hd2"/>
                </a:cxn>
                <a:cxn ang="5400000">
                  <a:pos x="wd2" y="hd2"/>
                </a:cxn>
                <a:cxn ang="10800000">
                  <a:pos x="wd2" y="hd2"/>
                </a:cxn>
                <a:cxn ang="16200000">
                  <a:pos x="wd2" y="hd2"/>
                </a:cxn>
              </a:cxnLst>
              <a:rect l="0" t="0" r="r" b="b"/>
              <a:pathLst>
                <a:path w="20690" h="21600" extrusionOk="0">
                  <a:moveTo>
                    <a:pt x="288" y="0"/>
                  </a:moveTo>
                  <a:cubicBezTo>
                    <a:pt x="288" y="2358"/>
                    <a:pt x="-361" y="4535"/>
                    <a:pt x="288" y="6168"/>
                  </a:cubicBezTo>
                  <a:cubicBezTo>
                    <a:pt x="2398" y="10703"/>
                    <a:pt x="5007" y="15238"/>
                    <a:pt x="7117" y="18866"/>
                  </a:cubicBezTo>
                  <a:cubicBezTo>
                    <a:pt x="7767" y="19773"/>
                    <a:pt x="7767" y="19773"/>
                    <a:pt x="8416" y="19773"/>
                  </a:cubicBezTo>
                  <a:cubicBezTo>
                    <a:pt x="10561" y="20693"/>
                    <a:pt x="12984" y="21600"/>
                    <a:pt x="15488" y="21600"/>
                  </a:cubicBezTo>
                  <a:cubicBezTo>
                    <a:pt x="16949" y="21600"/>
                    <a:pt x="18445" y="21289"/>
                    <a:pt x="19940" y="20499"/>
                  </a:cubicBezTo>
                  <a:cubicBezTo>
                    <a:pt x="21239" y="18140"/>
                    <a:pt x="20590" y="16689"/>
                    <a:pt x="19940" y="15238"/>
                  </a:cubicBezTo>
                  <a:cubicBezTo>
                    <a:pt x="18642" y="12880"/>
                    <a:pt x="16532" y="9796"/>
                    <a:pt x="14584" y="8345"/>
                  </a:cubicBezTo>
                  <a:cubicBezTo>
                    <a:pt x="11175" y="5261"/>
                    <a:pt x="7117" y="3084"/>
                    <a:pt x="3048" y="726"/>
                  </a:cubicBezTo>
                  <a:cubicBezTo>
                    <a:pt x="2398" y="0"/>
                    <a:pt x="1749" y="0"/>
                    <a:pt x="2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8" name="Google Shape;1044;p7"/>
            <p:cNvSpPr/>
            <p:nvPr/>
          </p:nvSpPr>
          <p:spPr>
            <a:xfrm rot="14210102">
              <a:off x="124950" y="910496"/>
              <a:ext cx="96578" cy="61970"/>
            </a:xfrm>
            <a:custGeom>
              <a:avLst/>
              <a:gdLst/>
              <a:ahLst/>
              <a:cxnLst>
                <a:cxn ang="0">
                  <a:pos x="wd2" y="hd2"/>
                </a:cxn>
                <a:cxn ang="5400000">
                  <a:pos x="wd2" y="hd2"/>
                </a:cxn>
                <a:cxn ang="10800000">
                  <a:pos x="wd2" y="hd2"/>
                </a:cxn>
                <a:cxn ang="16200000">
                  <a:pos x="wd2" y="hd2"/>
                </a:cxn>
              </a:cxnLst>
              <a:rect l="0" t="0" r="r" b="b"/>
              <a:pathLst>
                <a:path w="21173" h="21600" extrusionOk="0">
                  <a:moveTo>
                    <a:pt x="2426" y="0"/>
                  </a:moveTo>
                  <a:cubicBezTo>
                    <a:pt x="252" y="2808"/>
                    <a:pt x="-427" y="2808"/>
                    <a:pt x="252" y="8208"/>
                  </a:cubicBezTo>
                  <a:cubicBezTo>
                    <a:pt x="2426" y="10800"/>
                    <a:pt x="5279" y="13608"/>
                    <a:pt x="7588" y="17064"/>
                  </a:cubicBezTo>
                  <a:cubicBezTo>
                    <a:pt x="10441" y="20736"/>
                    <a:pt x="13837" y="21600"/>
                    <a:pt x="17777" y="21600"/>
                  </a:cubicBezTo>
                  <a:cubicBezTo>
                    <a:pt x="18864" y="21600"/>
                    <a:pt x="20630" y="20736"/>
                    <a:pt x="21173" y="17928"/>
                  </a:cubicBezTo>
                  <a:cubicBezTo>
                    <a:pt x="19407" y="12528"/>
                    <a:pt x="17233" y="9072"/>
                    <a:pt x="13837" y="7128"/>
                  </a:cubicBezTo>
                  <a:cubicBezTo>
                    <a:pt x="10441" y="4536"/>
                    <a:pt x="6365" y="2808"/>
                    <a:pt x="2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49" name="Google Shape;1045;p7"/>
            <p:cNvSpPr/>
            <p:nvPr/>
          </p:nvSpPr>
          <p:spPr>
            <a:xfrm rot="14210102">
              <a:off x="302262" y="909501"/>
              <a:ext cx="98524" cy="55330"/>
            </a:xfrm>
            <a:custGeom>
              <a:avLst/>
              <a:gdLst/>
              <a:ahLst/>
              <a:cxnLst>
                <a:cxn ang="0">
                  <a:pos x="wd2" y="hd2"/>
                </a:cxn>
                <a:cxn ang="5400000">
                  <a:pos x="wd2" y="hd2"/>
                </a:cxn>
                <a:cxn ang="10800000">
                  <a:pos x="wd2" y="hd2"/>
                </a:cxn>
                <a:cxn ang="16200000">
                  <a:pos x="wd2" y="hd2"/>
                </a:cxn>
              </a:cxnLst>
              <a:rect l="0" t="0" r="r" b="b"/>
              <a:pathLst>
                <a:path w="21600" h="21600" extrusionOk="0">
                  <a:moveTo>
                    <a:pt x="2309" y="0"/>
                  </a:moveTo>
                  <a:cubicBezTo>
                    <a:pt x="1223" y="1935"/>
                    <a:pt x="679" y="3145"/>
                    <a:pt x="0" y="5080"/>
                  </a:cubicBezTo>
                  <a:lnTo>
                    <a:pt x="5162" y="14031"/>
                  </a:lnTo>
                  <a:cubicBezTo>
                    <a:pt x="7870" y="19820"/>
                    <a:pt x="11256" y="21600"/>
                    <a:pt x="15137" y="21600"/>
                  </a:cubicBezTo>
                  <a:cubicBezTo>
                    <a:pt x="16127" y="21600"/>
                    <a:pt x="17156" y="21496"/>
                    <a:pt x="18204" y="21289"/>
                  </a:cubicBezTo>
                  <a:cubicBezTo>
                    <a:pt x="19291" y="20079"/>
                    <a:pt x="20377" y="19112"/>
                    <a:pt x="21600" y="18144"/>
                  </a:cubicBezTo>
                  <a:cubicBezTo>
                    <a:pt x="19834" y="14031"/>
                    <a:pt x="18747" y="10161"/>
                    <a:pt x="16981" y="7016"/>
                  </a:cubicBezTo>
                  <a:cubicBezTo>
                    <a:pt x="14808" y="5080"/>
                    <a:pt x="13042" y="3145"/>
                    <a:pt x="10189" y="3145"/>
                  </a:cubicBezTo>
                  <a:cubicBezTo>
                    <a:pt x="7472" y="1935"/>
                    <a:pt x="5162" y="968"/>
                    <a:pt x="230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50" name="Google Shape;1046;p7"/>
            <p:cNvSpPr/>
            <p:nvPr/>
          </p:nvSpPr>
          <p:spPr>
            <a:xfrm rot="14210102">
              <a:off x="402427" y="735661"/>
              <a:ext cx="81104" cy="46522"/>
            </a:xfrm>
            <a:custGeom>
              <a:avLst/>
              <a:gdLst/>
              <a:ahLst/>
              <a:cxnLst>
                <a:cxn ang="0">
                  <a:pos x="wd2" y="hd2"/>
                </a:cxn>
                <a:cxn ang="5400000">
                  <a:pos x="wd2" y="hd2"/>
                </a:cxn>
                <a:cxn ang="10800000">
                  <a:pos x="wd2" y="hd2"/>
                </a:cxn>
                <a:cxn ang="16200000">
                  <a:pos x="wd2" y="hd2"/>
                </a:cxn>
              </a:cxnLst>
              <a:rect l="0" t="0" r="r" b="b"/>
              <a:pathLst>
                <a:path w="21098" h="21600" extrusionOk="0">
                  <a:moveTo>
                    <a:pt x="6268" y="0"/>
                  </a:moveTo>
                  <a:cubicBezTo>
                    <a:pt x="949" y="0"/>
                    <a:pt x="-502" y="2302"/>
                    <a:pt x="143" y="11797"/>
                  </a:cubicBezTo>
                  <a:cubicBezTo>
                    <a:pt x="6268" y="19010"/>
                    <a:pt x="10298" y="21600"/>
                    <a:pt x="16262" y="21600"/>
                  </a:cubicBezTo>
                  <a:cubicBezTo>
                    <a:pt x="18358" y="21600"/>
                    <a:pt x="20292" y="21600"/>
                    <a:pt x="21098" y="16688"/>
                  </a:cubicBezTo>
                  <a:cubicBezTo>
                    <a:pt x="21098" y="15537"/>
                    <a:pt x="21098" y="14386"/>
                    <a:pt x="20292" y="12948"/>
                  </a:cubicBezTo>
                  <a:cubicBezTo>
                    <a:pt x="17068" y="3453"/>
                    <a:pt x="11588" y="0"/>
                    <a:pt x="6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51" name="Google Shape;1047;p7"/>
            <p:cNvSpPr/>
            <p:nvPr/>
          </p:nvSpPr>
          <p:spPr>
            <a:xfrm rot="14210102">
              <a:off x="190012" y="1235639"/>
              <a:ext cx="72824" cy="73036"/>
            </a:xfrm>
            <a:custGeom>
              <a:avLst/>
              <a:gdLst/>
              <a:ahLst/>
              <a:cxnLst>
                <a:cxn ang="0">
                  <a:pos x="wd2" y="hd2"/>
                </a:cxn>
                <a:cxn ang="5400000">
                  <a:pos x="wd2" y="hd2"/>
                </a:cxn>
                <a:cxn ang="10800000">
                  <a:pos x="wd2" y="hd2"/>
                </a:cxn>
                <a:cxn ang="16200000">
                  <a:pos x="wd2" y="hd2"/>
                </a:cxn>
              </a:cxnLst>
              <a:rect l="0" t="0" r="r" b="b"/>
              <a:pathLst>
                <a:path w="20308" h="21600" extrusionOk="0">
                  <a:moveTo>
                    <a:pt x="2299" y="0"/>
                  </a:moveTo>
                  <a:cubicBezTo>
                    <a:pt x="-639" y="3116"/>
                    <a:pt x="-639" y="4582"/>
                    <a:pt x="1607" y="7697"/>
                  </a:cubicBezTo>
                  <a:cubicBezTo>
                    <a:pt x="2299" y="9897"/>
                    <a:pt x="4545" y="12279"/>
                    <a:pt x="5927" y="14479"/>
                  </a:cubicBezTo>
                  <a:cubicBezTo>
                    <a:pt x="8445" y="19649"/>
                    <a:pt x="12469" y="21600"/>
                    <a:pt x="17579" y="21600"/>
                  </a:cubicBezTo>
                  <a:cubicBezTo>
                    <a:pt x="18455" y="21600"/>
                    <a:pt x="19344" y="21548"/>
                    <a:pt x="20270" y="21443"/>
                  </a:cubicBezTo>
                  <a:cubicBezTo>
                    <a:pt x="20961" y="15212"/>
                    <a:pt x="12321" y="4582"/>
                    <a:pt x="2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52" name="Google Shape;1048;p7"/>
            <p:cNvSpPr/>
            <p:nvPr/>
          </p:nvSpPr>
          <p:spPr>
            <a:xfrm rot="14210102">
              <a:off x="387486" y="898837"/>
              <a:ext cx="84892" cy="45239"/>
            </a:xfrm>
            <a:custGeom>
              <a:avLst/>
              <a:gdLst/>
              <a:ahLst/>
              <a:cxnLst>
                <a:cxn ang="0">
                  <a:pos x="wd2" y="hd2"/>
                </a:cxn>
                <a:cxn ang="5400000">
                  <a:pos x="wd2" y="hd2"/>
                </a:cxn>
                <a:cxn ang="10800000">
                  <a:pos x="wd2" y="hd2"/>
                </a:cxn>
                <a:cxn ang="16200000">
                  <a:pos x="wd2" y="hd2"/>
                </a:cxn>
              </a:cxnLst>
              <a:rect l="0" t="0" r="r" b="b"/>
              <a:pathLst>
                <a:path w="21600" h="21600" extrusionOk="0">
                  <a:moveTo>
                    <a:pt x="3536" y="0"/>
                  </a:moveTo>
                  <a:cubicBezTo>
                    <a:pt x="2759" y="0"/>
                    <a:pt x="1993" y="106"/>
                    <a:pt x="1261" y="317"/>
                  </a:cubicBezTo>
                  <a:cubicBezTo>
                    <a:pt x="631" y="2980"/>
                    <a:pt x="631" y="4164"/>
                    <a:pt x="0" y="6531"/>
                  </a:cubicBezTo>
                  <a:cubicBezTo>
                    <a:pt x="4156" y="16253"/>
                    <a:pt x="10744" y="21600"/>
                    <a:pt x="16048" y="21600"/>
                  </a:cubicBezTo>
                  <a:cubicBezTo>
                    <a:pt x="18188" y="21600"/>
                    <a:pt x="20113" y="20733"/>
                    <a:pt x="21600" y="18958"/>
                  </a:cubicBezTo>
                  <a:cubicBezTo>
                    <a:pt x="19877" y="9849"/>
                    <a:pt x="11036" y="0"/>
                    <a:pt x="35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754" name="Google Shape;1049;p7"/>
          <p:cNvSpPr/>
          <p:nvPr/>
        </p:nvSpPr>
        <p:spPr>
          <a:xfrm rot="2436658">
            <a:off x="3500432" y="4450407"/>
            <a:ext cx="242166" cy="311785"/>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07256C"/>
          </a:solidFill>
          <a:ln w="12700">
            <a:miter lim="400000"/>
          </a:ln>
        </p:spPr>
        <p:txBody>
          <a:bodyPr lIns="45719" rIns="45719" anchor="ctr"/>
          <a:lstStyle/>
          <a:p>
            <a:endParaRPr/>
          </a:p>
        </p:txBody>
      </p:sp>
      <p:sp>
        <p:nvSpPr>
          <p:cNvPr id="2755" name="Google Shape;1050;p7"/>
          <p:cNvSpPr/>
          <p:nvPr/>
        </p:nvSpPr>
        <p:spPr>
          <a:xfrm rot="2391815">
            <a:off x="8444958" y="2106001"/>
            <a:ext cx="242174" cy="311798"/>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EFB156"/>
          </a:solidFill>
          <a:ln w="12700">
            <a:miter lim="400000"/>
          </a:ln>
        </p:spPr>
        <p:txBody>
          <a:bodyPr lIns="45719" rIns="45719" anchor="ctr"/>
          <a:lstStyle/>
          <a:p>
            <a:endParaRPr/>
          </a:p>
        </p:txBody>
      </p:sp>
      <p:sp>
        <p:nvSpPr>
          <p:cNvPr id="2756" name="Google Shape;1051;p7"/>
          <p:cNvSpPr/>
          <p:nvPr/>
        </p:nvSpPr>
        <p:spPr>
          <a:xfrm rot="20364510">
            <a:off x="425762" y="2684141"/>
            <a:ext cx="325494" cy="200601"/>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D89030"/>
          </a:solidFill>
          <a:ln w="12700">
            <a:miter lim="400000"/>
          </a:ln>
        </p:spPr>
        <p:txBody>
          <a:bodyPr lIns="45719" rIns="45719" anchor="ctr"/>
          <a:lstStyle/>
          <a:p>
            <a:endParaRPr/>
          </a:p>
        </p:txBody>
      </p:sp>
      <p:sp>
        <p:nvSpPr>
          <p:cNvPr id="2757" name="Title Text"/>
          <p:cNvSpPr txBox="1">
            <a:spLocks noGrp="1"/>
          </p:cNvSpPr>
          <p:nvPr>
            <p:ph type="title"/>
          </p:nvPr>
        </p:nvSpPr>
        <p:spPr>
          <a:xfrm>
            <a:off x="1350188" y="435600"/>
            <a:ext cx="3521101" cy="11202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2758" name="Body Level One…"/>
          <p:cNvSpPr txBox="1">
            <a:spLocks noGrp="1"/>
          </p:cNvSpPr>
          <p:nvPr>
            <p:ph type="body" sz="quarter" idx="1"/>
          </p:nvPr>
        </p:nvSpPr>
        <p:spPr>
          <a:xfrm>
            <a:off x="1350188" y="1746524"/>
            <a:ext cx="3251101" cy="2317501"/>
          </a:xfrm>
          <a:prstGeom prst="rect">
            <a:avLst/>
          </a:prstGeom>
        </p:spPr>
        <p:txBody>
          <a:bodyPr lIns="36574" tIns="36574" rIns="36574" bIns="36574"/>
          <a:lstStyle>
            <a:lvl1pPr indent="-317500">
              <a:buClr>
                <a:srgbClr val="07256C"/>
              </a:buClr>
              <a:buSzPts val="1400"/>
              <a:buChar char="●"/>
              <a:defRPr sz="1400">
                <a:solidFill>
                  <a:srgbClr val="07256C"/>
                </a:solidFill>
                <a:latin typeface="Nunito"/>
                <a:ea typeface="Nunito"/>
                <a:cs typeface="Nunito"/>
                <a:sym typeface="Nunito"/>
              </a:defRPr>
            </a:lvl1pPr>
            <a:lvl2pPr indent="-317500">
              <a:buClr>
                <a:srgbClr val="07256C"/>
              </a:buClr>
              <a:buSzPts val="1400"/>
              <a:buChar char="○"/>
              <a:defRPr sz="1400">
                <a:solidFill>
                  <a:srgbClr val="07256C"/>
                </a:solidFill>
                <a:latin typeface="Nunito"/>
                <a:ea typeface="Nunito"/>
                <a:cs typeface="Nunito"/>
                <a:sym typeface="Nunito"/>
              </a:defRPr>
            </a:lvl2pPr>
            <a:lvl3pPr indent="-317500">
              <a:buClr>
                <a:srgbClr val="07256C"/>
              </a:buClr>
              <a:buSzPts val="1400"/>
              <a:buChar char="■"/>
              <a:defRPr sz="1400">
                <a:solidFill>
                  <a:srgbClr val="07256C"/>
                </a:solidFill>
                <a:latin typeface="Nunito"/>
                <a:ea typeface="Nunito"/>
                <a:cs typeface="Nunito"/>
                <a:sym typeface="Nunito"/>
              </a:defRPr>
            </a:lvl3pPr>
            <a:lvl4pPr indent="-317500">
              <a:buClr>
                <a:srgbClr val="07256C"/>
              </a:buClr>
              <a:buSzPts val="1400"/>
              <a:buChar char="●"/>
              <a:defRPr sz="1400">
                <a:solidFill>
                  <a:srgbClr val="07256C"/>
                </a:solidFill>
                <a:latin typeface="Nunito"/>
                <a:ea typeface="Nunito"/>
                <a:cs typeface="Nunito"/>
                <a:sym typeface="Nunito"/>
              </a:defRPr>
            </a:lvl4pPr>
            <a:lvl5pPr indent="-317500">
              <a:buClr>
                <a:srgbClr val="07256C"/>
              </a:buClr>
              <a:buSzPts val="1400"/>
              <a:buChar char="○"/>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7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tx">
  <p:cSld name="1_Blank with footer: white">
    <p:spTree>
      <p:nvGrpSpPr>
        <p:cNvPr id="1" name=""/>
        <p:cNvGrpSpPr/>
        <p:nvPr/>
      </p:nvGrpSpPr>
      <p:grpSpPr>
        <a:xfrm>
          <a:off x="0" y="0"/>
          <a:ext cx="0" cy="0"/>
          <a:chOff x="0" y="0"/>
          <a:chExt cx="0" cy="0"/>
        </a:xfrm>
      </p:grpSpPr>
      <p:sp>
        <p:nvSpPr>
          <p:cNvPr id="97" name="Slide Number"/>
          <p:cNvSpPr txBox="1">
            <a:spLocks noGrp="1"/>
          </p:cNvSpPr>
          <p:nvPr>
            <p:ph type="sldNum" sz="quarter" idx="2"/>
          </p:nvPr>
        </p:nvSpPr>
        <p:spPr>
          <a:xfrm>
            <a:off x="0" y="0"/>
            <a:ext cx="301908" cy="288824"/>
          </a:xfrm>
          <a:prstGeom prst="rect">
            <a:avLst/>
          </a:prstGeom>
        </p:spPr>
        <p:txBody>
          <a:bodyPr anchor="t"/>
          <a:lstStyle>
            <a:lvl1pPr algn="l">
              <a:defRPr sz="1400"/>
            </a:lvl1pPr>
          </a:lstStyle>
          <a:p>
            <a:fld id="{86CB4B4D-7CA3-9044-876B-883B54F8677D}" type="slidenum">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Main point">
    <p:bg>
      <p:bgPr>
        <a:solidFill>
          <a:srgbClr val="EFB156"/>
        </a:solidFill>
        <a:effectLst/>
      </p:bgPr>
    </p:bg>
    <p:spTree>
      <p:nvGrpSpPr>
        <p:cNvPr id="1" name=""/>
        <p:cNvGrpSpPr/>
        <p:nvPr/>
      </p:nvGrpSpPr>
      <p:grpSpPr>
        <a:xfrm>
          <a:off x="0" y="0"/>
          <a:ext cx="0" cy="0"/>
          <a:chOff x="0" y="0"/>
          <a:chExt cx="0" cy="0"/>
        </a:xfrm>
      </p:grpSpPr>
      <p:sp>
        <p:nvSpPr>
          <p:cNvPr id="2766" name="Title Text"/>
          <p:cNvSpPr txBox="1">
            <a:spLocks noGrp="1"/>
          </p:cNvSpPr>
          <p:nvPr>
            <p:ph type="title"/>
          </p:nvPr>
        </p:nvSpPr>
        <p:spPr>
          <a:xfrm>
            <a:off x="1157399" y="1624449"/>
            <a:ext cx="5682602" cy="1846201"/>
          </a:xfrm>
          <a:prstGeom prst="rect">
            <a:avLst/>
          </a:prstGeom>
        </p:spPr>
        <p:txBody>
          <a:bodyPr lIns="36574" tIns="36574" rIns="36574" bIns="36574" anchor="t"/>
          <a:lstStyle>
            <a:lvl1pPr>
              <a:defRPr sz="6000" b="0">
                <a:solidFill>
                  <a:srgbClr val="07256C"/>
                </a:solidFill>
                <a:latin typeface="Limelight"/>
                <a:ea typeface="Limelight"/>
                <a:cs typeface="Limelight"/>
                <a:sym typeface="Limelight"/>
              </a:defRPr>
            </a:lvl1pPr>
          </a:lstStyle>
          <a:p>
            <a:r>
              <a:t>Title Text</a:t>
            </a:r>
          </a:p>
        </p:txBody>
      </p:sp>
      <p:sp>
        <p:nvSpPr>
          <p:cNvPr id="2767" name="Google Shape;1056;p8"/>
          <p:cNvSpPr/>
          <p:nvPr/>
        </p:nvSpPr>
        <p:spPr>
          <a:xfrm rot="10800000">
            <a:off x="-195159" y="4050989"/>
            <a:ext cx="2678717" cy="1146311"/>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8DAED3"/>
          </a:solidFill>
          <a:ln w="12700">
            <a:miter lim="400000"/>
          </a:ln>
        </p:spPr>
        <p:txBody>
          <a:bodyPr lIns="45719" rIns="45719" anchor="ctr"/>
          <a:lstStyle/>
          <a:p>
            <a:endParaRPr/>
          </a:p>
        </p:txBody>
      </p:sp>
      <p:grpSp>
        <p:nvGrpSpPr>
          <p:cNvPr id="2778" name="Google Shape;1057;p8"/>
          <p:cNvGrpSpPr/>
          <p:nvPr/>
        </p:nvGrpSpPr>
        <p:grpSpPr>
          <a:xfrm>
            <a:off x="624697" y="3888571"/>
            <a:ext cx="1961844" cy="1146287"/>
            <a:chOff x="0" y="0"/>
            <a:chExt cx="1961843" cy="1146286"/>
          </a:xfrm>
        </p:grpSpPr>
        <p:sp>
          <p:nvSpPr>
            <p:cNvPr id="2768" name="Google Shape;1058;p8"/>
            <p:cNvSpPr/>
            <p:nvPr/>
          </p:nvSpPr>
          <p:spPr>
            <a:xfrm>
              <a:off x="0" y="0"/>
              <a:ext cx="1961844" cy="1146287"/>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7"/>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69" name="Google Shape;1059;p8"/>
            <p:cNvSpPr/>
            <p:nvPr/>
          </p:nvSpPr>
          <p:spPr>
            <a:xfrm>
              <a:off x="102927" y="89822"/>
              <a:ext cx="1826682" cy="947181"/>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2"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2"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0" name="Google Shape;1060;p8"/>
            <p:cNvSpPr/>
            <p:nvPr/>
          </p:nvSpPr>
          <p:spPr>
            <a:xfrm>
              <a:off x="160117" y="138201"/>
              <a:ext cx="1758364" cy="838198"/>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3"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3"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6"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1" name="Google Shape;1061;p8"/>
            <p:cNvSpPr/>
            <p:nvPr/>
          </p:nvSpPr>
          <p:spPr>
            <a:xfrm>
              <a:off x="198037" y="146259"/>
              <a:ext cx="1696940" cy="788258"/>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3"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3"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2" name="Google Shape;1062;p8"/>
            <p:cNvSpPr/>
            <p:nvPr/>
          </p:nvSpPr>
          <p:spPr>
            <a:xfrm>
              <a:off x="71759" y="63371"/>
              <a:ext cx="1587670" cy="1007017"/>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4"/>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4"/>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3" name="Google Shape;1063;p8"/>
            <p:cNvSpPr/>
            <p:nvPr/>
          </p:nvSpPr>
          <p:spPr>
            <a:xfrm>
              <a:off x="66176" y="531562"/>
              <a:ext cx="12701" cy="141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4" name="Google Shape;1065;p8"/>
            <p:cNvSpPr/>
            <p:nvPr/>
          </p:nvSpPr>
          <p:spPr>
            <a:xfrm>
              <a:off x="1918480" y="181180"/>
              <a:ext cx="19188" cy="30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5" name="Google Shape;1066;p8"/>
            <p:cNvSpPr/>
            <p:nvPr/>
          </p:nvSpPr>
          <p:spPr>
            <a:xfrm>
              <a:off x="1933062" y="186168"/>
              <a:ext cx="19188" cy="333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6" name="Google Shape;1067;p8"/>
            <p:cNvSpPr/>
            <p:nvPr/>
          </p:nvSpPr>
          <p:spPr>
            <a:xfrm>
              <a:off x="618643" y="166981"/>
              <a:ext cx="20723" cy="222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77" name="Google Shape;1068;p8"/>
            <p:cNvSpPr/>
            <p:nvPr/>
          </p:nvSpPr>
          <p:spPr>
            <a:xfrm>
              <a:off x="1660963" y="309330"/>
              <a:ext cx="35305"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sp>
        <p:nvSpPr>
          <p:cNvPr id="2779" name="Google Shape;1069;p8"/>
          <p:cNvSpPr/>
          <p:nvPr/>
        </p:nvSpPr>
        <p:spPr>
          <a:xfrm>
            <a:off x="6486439" y="4491787"/>
            <a:ext cx="1346697" cy="872464"/>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8DAED3"/>
          </a:solidFill>
          <a:ln w="12700">
            <a:miter lim="400000"/>
          </a:ln>
        </p:spPr>
        <p:txBody>
          <a:bodyPr lIns="45719" rIns="45719" anchor="ctr"/>
          <a:lstStyle/>
          <a:p>
            <a:endParaRPr/>
          </a:p>
        </p:txBody>
      </p:sp>
      <p:grpSp>
        <p:nvGrpSpPr>
          <p:cNvPr id="2826" name="Google Shape;1070;p8"/>
          <p:cNvGrpSpPr/>
          <p:nvPr/>
        </p:nvGrpSpPr>
        <p:grpSpPr>
          <a:xfrm>
            <a:off x="6627262" y="-112408"/>
            <a:ext cx="2962162" cy="2831299"/>
            <a:chOff x="0" y="0"/>
            <a:chExt cx="2962161" cy="2831298"/>
          </a:xfrm>
        </p:grpSpPr>
        <p:sp>
          <p:nvSpPr>
            <p:cNvPr id="2780" name="Google Shape;1071;p8"/>
            <p:cNvSpPr/>
            <p:nvPr/>
          </p:nvSpPr>
          <p:spPr>
            <a:xfrm flipH="1">
              <a:off x="422938" y="112440"/>
              <a:ext cx="2136394" cy="1695042"/>
            </a:xfrm>
            <a:custGeom>
              <a:avLst/>
              <a:gdLst/>
              <a:ahLst/>
              <a:cxnLst>
                <a:cxn ang="0">
                  <a:pos x="wd2" y="hd2"/>
                </a:cxn>
                <a:cxn ang="5400000">
                  <a:pos x="wd2" y="hd2"/>
                </a:cxn>
                <a:cxn ang="10800000">
                  <a:pos x="wd2" y="hd2"/>
                </a:cxn>
                <a:cxn ang="16200000">
                  <a:pos x="wd2" y="hd2"/>
                </a:cxn>
              </a:cxnLst>
              <a:rect l="0" t="0" r="r" b="b"/>
              <a:pathLst>
                <a:path w="21538" h="21600" extrusionOk="0">
                  <a:moveTo>
                    <a:pt x="0" y="0"/>
                  </a:moveTo>
                  <a:lnTo>
                    <a:pt x="0" y="21267"/>
                  </a:lnTo>
                  <a:cubicBezTo>
                    <a:pt x="622" y="21478"/>
                    <a:pt x="1246" y="21600"/>
                    <a:pt x="1875" y="21600"/>
                  </a:cubicBezTo>
                  <a:cubicBezTo>
                    <a:pt x="2300" y="21600"/>
                    <a:pt x="2727" y="21544"/>
                    <a:pt x="3156" y="21421"/>
                  </a:cubicBezTo>
                  <a:cubicBezTo>
                    <a:pt x="4218" y="21084"/>
                    <a:pt x="5210" y="20321"/>
                    <a:pt x="5912" y="19251"/>
                  </a:cubicBezTo>
                  <a:cubicBezTo>
                    <a:pt x="6916" y="17722"/>
                    <a:pt x="7302" y="15723"/>
                    <a:pt x="7809" y="13842"/>
                  </a:cubicBezTo>
                  <a:cubicBezTo>
                    <a:pt x="8317" y="11965"/>
                    <a:pt x="9054" y="10021"/>
                    <a:pt x="10420" y="9061"/>
                  </a:cubicBezTo>
                  <a:cubicBezTo>
                    <a:pt x="11176" y="8538"/>
                    <a:pt x="12016" y="8375"/>
                    <a:pt x="12877" y="8375"/>
                  </a:cubicBezTo>
                  <a:cubicBezTo>
                    <a:pt x="13655" y="8375"/>
                    <a:pt x="14450" y="8508"/>
                    <a:pt x="15218" y="8631"/>
                  </a:cubicBezTo>
                  <a:cubicBezTo>
                    <a:pt x="15787" y="8718"/>
                    <a:pt x="16380" y="8789"/>
                    <a:pt x="16965" y="8789"/>
                  </a:cubicBezTo>
                  <a:cubicBezTo>
                    <a:pt x="18046" y="8789"/>
                    <a:pt x="19101" y="8547"/>
                    <a:pt x="19932" y="7715"/>
                  </a:cubicBezTo>
                  <a:cubicBezTo>
                    <a:pt x="21516" y="6127"/>
                    <a:pt x="21600" y="3194"/>
                    <a:pt x="21516" y="642"/>
                  </a:cubicBezTo>
                  <a:cubicBezTo>
                    <a:pt x="21504" y="429"/>
                    <a:pt x="21493" y="198"/>
                    <a:pt x="2145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2821" name="Google Shape;1072;p8"/>
            <p:cNvGrpSpPr/>
            <p:nvPr/>
          </p:nvGrpSpPr>
          <p:grpSpPr>
            <a:xfrm>
              <a:off x="123199" y="0"/>
              <a:ext cx="2838963" cy="2628257"/>
              <a:chOff x="0" y="0"/>
              <a:chExt cx="2838961" cy="2628256"/>
            </a:xfrm>
          </p:grpSpPr>
          <p:sp>
            <p:nvSpPr>
              <p:cNvPr id="2781" name="Google Shape;1073;p8"/>
              <p:cNvSpPr/>
              <p:nvPr/>
            </p:nvSpPr>
            <p:spPr>
              <a:xfrm rot="148533" flipH="1">
                <a:off x="353599" y="622056"/>
                <a:ext cx="1714406" cy="1546597"/>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2" name="Google Shape;1074;p8"/>
              <p:cNvSpPr/>
              <p:nvPr/>
            </p:nvSpPr>
            <p:spPr>
              <a:xfrm rot="148533" flipH="1">
                <a:off x="1197049" y="1409918"/>
                <a:ext cx="1370620" cy="118929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3" name="Google Shape;1075;p8"/>
              <p:cNvSpPr/>
              <p:nvPr/>
            </p:nvSpPr>
            <p:spPr>
              <a:xfrm rot="148533" flipH="1">
                <a:off x="184405" y="1184919"/>
                <a:ext cx="944957" cy="199725"/>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4" name="Google Shape;1076;p8"/>
              <p:cNvSpPr/>
              <p:nvPr/>
            </p:nvSpPr>
            <p:spPr>
              <a:xfrm rot="148533" flipH="1">
                <a:off x="1627861" y="1157210"/>
                <a:ext cx="252272" cy="674936"/>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5" name="Google Shape;1077;p8"/>
              <p:cNvSpPr/>
              <p:nvPr/>
            </p:nvSpPr>
            <p:spPr>
              <a:xfrm rot="148533" flipH="1">
                <a:off x="24896" y="2602"/>
                <a:ext cx="134598" cy="652543"/>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6" name="Google Shape;1078;p8"/>
              <p:cNvSpPr/>
              <p:nvPr/>
            </p:nvSpPr>
            <p:spPr>
              <a:xfrm rot="148533" flipH="1">
                <a:off x="2123889" y="1789961"/>
                <a:ext cx="417972" cy="392102"/>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7" name="Google Shape;1079;p8"/>
              <p:cNvSpPr/>
              <p:nvPr/>
            </p:nvSpPr>
            <p:spPr>
              <a:xfrm rot="148533" flipH="1">
                <a:off x="575948" y="357581"/>
                <a:ext cx="243573" cy="493903"/>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8" name="Google Shape;1080;p8"/>
              <p:cNvSpPr/>
              <p:nvPr/>
            </p:nvSpPr>
            <p:spPr>
              <a:xfrm rot="148533" flipH="1">
                <a:off x="1965442" y="1249278"/>
                <a:ext cx="264198" cy="229584"/>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89" name="Google Shape;1081;p8"/>
              <p:cNvSpPr/>
              <p:nvPr/>
            </p:nvSpPr>
            <p:spPr>
              <a:xfrm rot="148533" flipH="1">
                <a:off x="769236" y="584730"/>
                <a:ext cx="330563" cy="236285"/>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0" name="Google Shape;1082;p8"/>
              <p:cNvSpPr/>
              <p:nvPr/>
            </p:nvSpPr>
            <p:spPr>
              <a:xfrm rot="148533" flipH="1">
                <a:off x="2527119" y="2124740"/>
                <a:ext cx="137772" cy="142652"/>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791" name="Google Shape;1083;p8"/>
              <p:cNvSpPr/>
              <p:nvPr/>
            </p:nvSpPr>
            <p:spPr>
              <a:xfrm rot="148533" flipH="1">
                <a:off x="2117922" y="1598509"/>
                <a:ext cx="219723" cy="271080"/>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2" name="Google Shape;1084;p8"/>
              <p:cNvSpPr/>
              <p:nvPr/>
            </p:nvSpPr>
            <p:spPr>
              <a:xfrm rot="148533" flipH="1">
                <a:off x="5972" y="695227"/>
                <a:ext cx="93044" cy="278545"/>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3" name="Google Shape;1085;p8"/>
              <p:cNvSpPr/>
              <p:nvPr/>
            </p:nvSpPr>
            <p:spPr>
              <a:xfrm rot="148533" flipH="1">
                <a:off x="406886" y="233760"/>
                <a:ext cx="65989" cy="222296"/>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4" name="Google Shape;1086;p8"/>
              <p:cNvSpPr/>
              <p:nvPr/>
            </p:nvSpPr>
            <p:spPr>
              <a:xfrm rot="148533" flipH="1">
                <a:off x="1867737" y="1842106"/>
                <a:ext cx="216785" cy="76470"/>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5" name="Google Shape;1087;p8"/>
              <p:cNvSpPr/>
              <p:nvPr/>
            </p:nvSpPr>
            <p:spPr>
              <a:xfrm rot="148533" flipH="1">
                <a:off x="2621651" y="2029902"/>
                <a:ext cx="141888" cy="1464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6" name="Google Shape;1088;p8"/>
              <p:cNvSpPr/>
              <p:nvPr/>
            </p:nvSpPr>
            <p:spPr>
              <a:xfrm rot="148533" flipH="1">
                <a:off x="2716510" y="1898084"/>
                <a:ext cx="119444" cy="141888"/>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7" name="Google Shape;1089;p8"/>
              <p:cNvSpPr/>
              <p:nvPr/>
            </p:nvSpPr>
            <p:spPr>
              <a:xfrm rot="148533" flipH="1">
                <a:off x="1109619" y="601329"/>
                <a:ext cx="75781" cy="64304"/>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8" name="Google Shape;1090;p8"/>
              <p:cNvSpPr/>
              <p:nvPr/>
            </p:nvSpPr>
            <p:spPr>
              <a:xfrm rot="148533" flipH="1">
                <a:off x="2521631" y="1725179"/>
                <a:ext cx="69711" cy="82347"/>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799" name="Google Shape;1091;p8"/>
              <p:cNvSpPr/>
              <p:nvPr/>
            </p:nvSpPr>
            <p:spPr>
              <a:xfrm rot="148533" flipH="1">
                <a:off x="2531899" y="1786852"/>
                <a:ext cx="52900" cy="74236"/>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800" name="Google Shape;1092;p8"/>
              <p:cNvSpPr/>
              <p:nvPr/>
            </p:nvSpPr>
            <p:spPr>
              <a:xfrm rot="148533" flipH="1">
                <a:off x="2539210" y="1784821"/>
                <a:ext cx="40675" cy="22866"/>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2801" name="Google Shape;1093;p8"/>
              <p:cNvSpPr/>
              <p:nvPr/>
            </p:nvSpPr>
            <p:spPr>
              <a:xfrm rot="148533" flipH="1">
                <a:off x="2495437" y="1816082"/>
                <a:ext cx="20151" cy="28095"/>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804" name="Google Shape;1094;p8"/>
              <p:cNvGrpSpPr/>
              <p:nvPr/>
            </p:nvGrpSpPr>
            <p:grpSpPr>
              <a:xfrm>
                <a:off x="2448598" y="1864544"/>
                <a:ext cx="17836" cy="26151"/>
                <a:chOff x="0" y="0"/>
                <a:chExt cx="17834" cy="26149"/>
              </a:xfrm>
            </p:grpSpPr>
            <p:sp>
              <p:nvSpPr>
                <p:cNvPr id="2802" name="Line"/>
                <p:cNvSpPr/>
                <p:nvPr/>
              </p:nvSpPr>
              <p:spPr>
                <a:xfrm rot="148533" flipH="1">
                  <a:off x="541" y="349"/>
                  <a:ext cx="16753" cy="254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2803" name="Line"/>
                <p:cNvSpPr/>
                <p:nvPr/>
              </p:nvSpPr>
              <p:spPr>
                <a:xfrm rot="148533" flipH="1">
                  <a:off x="541" y="349"/>
                  <a:ext cx="16753" cy="254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2805" name="Google Shape;1095;p8"/>
              <p:cNvSpPr/>
              <p:nvPr/>
            </p:nvSpPr>
            <p:spPr>
              <a:xfrm rot="148533" flipH="1">
                <a:off x="2470605" y="1853212"/>
                <a:ext cx="21396" cy="19339"/>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2808" name="Google Shape;1096;p8"/>
              <p:cNvGrpSpPr/>
              <p:nvPr/>
            </p:nvGrpSpPr>
            <p:grpSpPr>
              <a:xfrm>
                <a:off x="2739941" y="2049777"/>
                <a:ext cx="13237" cy="12140"/>
                <a:chOff x="0" y="0"/>
                <a:chExt cx="13236" cy="12139"/>
              </a:xfrm>
            </p:grpSpPr>
            <p:sp>
              <p:nvSpPr>
                <p:cNvPr id="2806" name="Line"/>
                <p:cNvSpPr/>
                <p:nvPr/>
              </p:nvSpPr>
              <p:spPr>
                <a:xfrm flipH="1">
                  <a:off x="0" y="-1"/>
                  <a:ext cx="13237"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07" name="Line"/>
                <p:cNvSpPr/>
                <p:nvPr/>
              </p:nvSpPr>
              <p:spPr>
                <a:xfrm flipV="1">
                  <a:off x="0" y="0"/>
                  <a:ext cx="13237"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11" name="Google Shape;1097;p8"/>
              <p:cNvGrpSpPr/>
              <p:nvPr/>
            </p:nvGrpSpPr>
            <p:grpSpPr>
              <a:xfrm>
                <a:off x="2822317" y="1892651"/>
                <a:ext cx="550" cy="12689"/>
                <a:chOff x="0" y="0"/>
                <a:chExt cx="548" cy="12688"/>
              </a:xfrm>
            </p:grpSpPr>
            <p:sp>
              <p:nvSpPr>
                <p:cNvPr id="2809"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10"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14" name="Google Shape;1098;p8"/>
              <p:cNvGrpSpPr/>
              <p:nvPr/>
            </p:nvGrpSpPr>
            <p:grpSpPr>
              <a:xfrm>
                <a:off x="2592117" y="1765857"/>
                <a:ext cx="550" cy="12689"/>
                <a:chOff x="0" y="0"/>
                <a:chExt cx="548" cy="12688"/>
              </a:xfrm>
            </p:grpSpPr>
            <p:sp>
              <p:nvSpPr>
                <p:cNvPr id="2812" name="Line"/>
                <p:cNvSpPr/>
                <p:nvPr/>
              </p:nvSpPr>
              <p:spPr>
                <a:xfrm flipH="1">
                  <a:off x="0" y="-1"/>
                  <a:ext cx="549" cy="1269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13" name="Line"/>
                <p:cNvSpPr/>
                <p:nvPr/>
              </p:nvSpPr>
              <p:spPr>
                <a:xfrm flipV="1">
                  <a:off x="0" y="-1"/>
                  <a:ext cx="549" cy="1269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17" name="Google Shape;1099;p8"/>
              <p:cNvGrpSpPr/>
              <p:nvPr/>
            </p:nvGrpSpPr>
            <p:grpSpPr>
              <a:xfrm>
                <a:off x="2533929" y="1793140"/>
                <a:ext cx="550" cy="12689"/>
                <a:chOff x="0" y="0"/>
                <a:chExt cx="548" cy="12688"/>
              </a:xfrm>
            </p:grpSpPr>
            <p:sp>
              <p:nvSpPr>
                <p:cNvPr id="2815"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816"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820" name="Google Shape;1100;p8"/>
              <p:cNvGrpSpPr/>
              <p:nvPr/>
            </p:nvGrpSpPr>
            <p:grpSpPr>
              <a:xfrm>
                <a:off x="764286" y="801080"/>
                <a:ext cx="23392" cy="13676"/>
                <a:chOff x="0" y="0"/>
                <a:chExt cx="23391" cy="13675"/>
              </a:xfrm>
            </p:grpSpPr>
            <p:sp>
              <p:nvSpPr>
                <p:cNvPr id="2818" name="Line"/>
                <p:cNvSpPr/>
                <p:nvPr/>
              </p:nvSpPr>
              <p:spPr>
                <a:xfrm rot="148533" flipH="1">
                  <a:off x="263" y="487"/>
                  <a:ext cx="2286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2819" name="Line"/>
                <p:cNvSpPr/>
                <p:nvPr/>
              </p:nvSpPr>
              <p:spPr>
                <a:xfrm rot="148533" flipH="1">
                  <a:off x="263" y="487"/>
                  <a:ext cx="2286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2822" name="Google Shape;1101;p8"/>
            <p:cNvSpPr/>
            <p:nvPr/>
          </p:nvSpPr>
          <p:spPr>
            <a:xfrm rot="739182">
              <a:off x="39948" y="950826"/>
              <a:ext cx="331318" cy="410214"/>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3" name="Google Shape;1102;p8"/>
            <p:cNvSpPr/>
            <p:nvPr/>
          </p:nvSpPr>
          <p:spPr>
            <a:xfrm rot="1564197">
              <a:off x="1195892" y="2338127"/>
              <a:ext cx="319264" cy="445691"/>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4" name="Google Shape;1103;p8"/>
            <p:cNvSpPr/>
            <p:nvPr/>
          </p:nvSpPr>
          <p:spPr>
            <a:xfrm rot="1402993">
              <a:off x="1223201" y="1152823"/>
              <a:ext cx="153851" cy="336198"/>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5" name="Google Shape;1104;p8"/>
            <p:cNvSpPr/>
            <p:nvPr/>
          </p:nvSpPr>
          <p:spPr>
            <a:xfrm rot="148471" flipH="1">
              <a:off x="473896" y="452683"/>
              <a:ext cx="111956" cy="141877"/>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2849" name="Google Shape;1105;p8"/>
          <p:cNvGrpSpPr/>
          <p:nvPr/>
        </p:nvGrpSpPr>
        <p:grpSpPr>
          <a:xfrm>
            <a:off x="6975545" y="4047998"/>
            <a:ext cx="1191177" cy="968637"/>
            <a:chOff x="0" y="0"/>
            <a:chExt cx="1191176" cy="968636"/>
          </a:xfrm>
        </p:grpSpPr>
        <p:sp>
          <p:nvSpPr>
            <p:cNvPr id="2827" name="Google Shape;1106;p8"/>
            <p:cNvSpPr/>
            <p:nvPr/>
          </p:nvSpPr>
          <p:spPr>
            <a:xfrm rot="8340956">
              <a:off x="613940" y="256736"/>
              <a:ext cx="130659" cy="46386"/>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8" name="Google Shape;1107;p8"/>
            <p:cNvSpPr/>
            <p:nvPr/>
          </p:nvSpPr>
          <p:spPr>
            <a:xfrm rot="8340956">
              <a:off x="751821" y="90659"/>
              <a:ext cx="138314" cy="51820"/>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29" name="Google Shape;1108;p8"/>
            <p:cNvSpPr/>
            <p:nvPr/>
          </p:nvSpPr>
          <p:spPr>
            <a:xfrm rot="8340956">
              <a:off x="9413" y="872635"/>
              <a:ext cx="107972" cy="69059"/>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0" name="Google Shape;1109;p8"/>
            <p:cNvSpPr/>
            <p:nvPr/>
          </p:nvSpPr>
          <p:spPr>
            <a:xfrm rot="8340956">
              <a:off x="1077140" y="29045"/>
              <a:ext cx="109269" cy="55376"/>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1" name="Google Shape;1110;p8"/>
            <p:cNvSpPr/>
            <p:nvPr/>
          </p:nvSpPr>
          <p:spPr>
            <a:xfrm rot="8340956">
              <a:off x="284329" y="629847"/>
              <a:ext cx="132782" cy="44262"/>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3" y="7425"/>
                  </a:cubicBezTo>
                  <a:cubicBezTo>
                    <a:pt x="1350" y="7425"/>
                    <a:pt x="900" y="10125"/>
                    <a:pt x="0" y="13163"/>
                  </a:cubicBezTo>
                  <a:cubicBezTo>
                    <a:pt x="900" y="14513"/>
                    <a:pt x="1350" y="14513"/>
                    <a:pt x="1913" y="15862"/>
                  </a:cubicBezTo>
                  <a:cubicBezTo>
                    <a:pt x="5625" y="17213"/>
                    <a:pt x="9337" y="18563"/>
                    <a:pt x="12600" y="20250"/>
                  </a:cubicBezTo>
                  <a:cubicBezTo>
                    <a:pt x="14512" y="20250"/>
                    <a:pt x="16425" y="21600"/>
                    <a:pt x="18225" y="21600"/>
                  </a:cubicBezTo>
                  <a:cubicBezTo>
                    <a:pt x="19238" y="21600"/>
                    <a:pt x="20587" y="20250"/>
                    <a:pt x="21600" y="15862"/>
                  </a:cubicBezTo>
                  <a:cubicBezTo>
                    <a:pt x="20587" y="13163"/>
                    <a:pt x="20137" y="8775"/>
                    <a:pt x="19687" y="7425"/>
                  </a:cubicBezTo>
                  <a:cubicBezTo>
                    <a:pt x="18225" y="4725"/>
                    <a:pt x="16875" y="337"/>
                    <a:pt x="15413" y="337"/>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2" name="Google Shape;1111;p8"/>
            <p:cNvSpPr/>
            <p:nvPr/>
          </p:nvSpPr>
          <p:spPr>
            <a:xfrm rot="8340956">
              <a:off x="479579" y="487401"/>
              <a:ext cx="115444" cy="46830"/>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3" name="Google Shape;1112;p8"/>
            <p:cNvSpPr/>
            <p:nvPr/>
          </p:nvSpPr>
          <p:spPr>
            <a:xfrm rot="8340956">
              <a:off x="920600" y="154873"/>
              <a:ext cx="121025" cy="46336"/>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4" name="Google Shape;1113;p8"/>
            <p:cNvSpPr/>
            <p:nvPr/>
          </p:nvSpPr>
          <p:spPr>
            <a:xfrm rot="8340956">
              <a:off x="432824" y="682542"/>
              <a:ext cx="110265" cy="42384"/>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5" name="Google Shape;1114;p8"/>
            <p:cNvSpPr/>
            <p:nvPr/>
          </p:nvSpPr>
          <p:spPr>
            <a:xfrm rot="8340956">
              <a:off x="851337" y="594226"/>
              <a:ext cx="100970" cy="42879"/>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6" name="Google Shape;1115;p8"/>
            <p:cNvSpPr/>
            <p:nvPr/>
          </p:nvSpPr>
          <p:spPr>
            <a:xfrm rot="8340956">
              <a:off x="867473" y="301102"/>
              <a:ext cx="109269" cy="38778"/>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7" name="Google Shape;1116;p8"/>
            <p:cNvSpPr/>
            <p:nvPr/>
          </p:nvSpPr>
          <p:spPr>
            <a:xfrm rot="8340956">
              <a:off x="259593" y="859199"/>
              <a:ext cx="80914" cy="47966"/>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8" name="Google Shape;1117;p8"/>
            <p:cNvSpPr/>
            <p:nvPr/>
          </p:nvSpPr>
          <p:spPr>
            <a:xfrm rot="8340956">
              <a:off x="955666" y="67392"/>
              <a:ext cx="84637" cy="43570"/>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39" name="Google Shape;1118;p8"/>
            <p:cNvSpPr/>
            <p:nvPr/>
          </p:nvSpPr>
          <p:spPr>
            <a:xfrm rot="8340956">
              <a:off x="139220" y="692787"/>
              <a:ext cx="91980" cy="46830"/>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0" name="Google Shape;1119;p8"/>
            <p:cNvSpPr/>
            <p:nvPr/>
          </p:nvSpPr>
          <p:spPr>
            <a:xfrm rot="8340956">
              <a:off x="284147" y="524965"/>
              <a:ext cx="94746" cy="46385"/>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1" name="Google Shape;1120;p8"/>
            <p:cNvSpPr/>
            <p:nvPr/>
          </p:nvSpPr>
          <p:spPr>
            <a:xfrm rot="8340956">
              <a:off x="747447" y="632748"/>
              <a:ext cx="98204" cy="35616"/>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2" name="Google Shape;1121;p8"/>
            <p:cNvSpPr/>
            <p:nvPr/>
          </p:nvSpPr>
          <p:spPr>
            <a:xfrm rot="8340956">
              <a:off x="394888" y="868002"/>
              <a:ext cx="92577" cy="37988"/>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3" name="Google Shape;1122;p8"/>
            <p:cNvSpPr/>
            <p:nvPr/>
          </p:nvSpPr>
          <p:spPr>
            <a:xfrm rot="8340956">
              <a:off x="732018" y="278255"/>
              <a:ext cx="83681" cy="37395"/>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4" name="Google Shape;1123;p8"/>
            <p:cNvSpPr/>
            <p:nvPr/>
          </p:nvSpPr>
          <p:spPr>
            <a:xfrm rot="8340956">
              <a:off x="16765" y="629392"/>
              <a:ext cx="80915" cy="45595"/>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5" name="Google Shape;1124;p8"/>
            <p:cNvSpPr/>
            <p:nvPr/>
          </p:nvSpPr>
          <p:spPr>
            <a:xfrm rot="8340956">
              <a:off x="974940" y="569881"/>
              <a:ext cx="73846" cy="36012"/>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6" name="Google Shape;1125;p8"/>
            <p:cNvSpPr/>
            <p:nvPr/>
          </p:nvSpPr>
          <p:spPr>
            <a:xfrm rot="8340956">
              <a:off x="626823" y="91700"/>
              <a:ext cx="69158" cy="34580"/>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7" name="Google Shape;1126;p8"/>
            <p:cNvSpPr/>
            <p:nvPr/>
          </p:nvSpPr>
          <p:spPr>
            <a:xfrm rot="8340956">
              <a:off x="220914" y="616183"/>
              <a:ext cx="78222" cy="41051"/>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848" name="Google Shape;1127;p8"/>
            <p:cNvSpPr/>
            <p:nvPr/>
          </p:nvSpPr>
          <p:spPr>
            <a:xfrm rot="8340956">
              <a:off x="639753" y="425642"/>
              <a:ext cx="80915" cy="24897"/>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850" name="Google Shape;1128;p8"/>
          <p:cNvSpPr/>
          <p:nvPr/>
        </p:nvSpPr>
        <p:spPr>
          <a:xfrm rot="1006249">
            <a:off x="5307527" y="4181699"/>
            <a:ext cx="272975" cy="239568"/>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a:miter lim="400000"/>
          </a:ln>
        </p:spPr>
        <p:txBody>
          <a:bodyPr lIns="45719" rIns="45719" anchor="ctr"/>
          <a:lstStyle/>
          <a:p>
            <a:endParaRPr/>
          </a:p>
        </p:txBody>
      </p:sp>
      <p:sp>
        <p:nvSpPr>
          <p:cNvPr id="2851" name="Google Shape;1129;p8"/>
          <p:cNvSpPr/>
          <p:nvPr/>
        </p:nvSpPr>
        <p:spPr>
          <a:xfrm rot="20364510">
            <a:off x="3084050" y="4507978"/>
            <a:ext cx="325494" cy="200601"/>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a:miter lim="400000"/>
          </a:ln>
        </p:spPr>
        <p:txBody>
          <a:bodyPr lIns="45719" rIns="45719" anchor="ctr"/>
          <a:lstStyle/>
          <a:p>
            <a:endParaRPr/>
          </a:p>
        </p:txBody>
      </p:sp>
      <p:sp>
        <p:nvSpPr>
          <p:cNvPr id="2852" name="Google Shape;1130;p8"/>
          <p:cNvSpPr/>
          <p:nvPr/>
        </p:nvSpPr>
        <p:spPr>
          <a:xfrm>
            <a:off x="920834" y="-180165"/>
            <a:ext cx="1109717" cy="1127774"/>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07256C"/>
          </a:solidFill>
          <a:ln w="12700">
            <a:miter lim="400000"/>
          </a:ln>
        </p:spPr>
        <p:txBody>
          <a:bodyPr lIns="45719" rIns="45719" anchor="ctr"/>
          <a:lstStyle/>
          <a:p>
            <a:endParaRPr/>
          </a:p>
        </p:txBody>
      </p:sp>
      <p:grpSp>
        <p:nvGrpSpPr>
          <p:cNvPr id="2855" name="Google Shape;1131;p8"/>
          <p:cNvGrpSpPr/>
          <p:nvPr/>
        </p:nvGrpSpPr>
        <p:grpSpPr>
          <a:xfrm>
            <a:off x="486166" y="458069"/>
            <a:ext cx="751435" cy="634443"/>
            <a:chOff x="0" y="0"/>
            <a:chExt cx="751433" cy="634442"/>
          </a:xfrm>
        </p:grpSpPr>
        <p:sp>
          <p:nvSpPr>
            <p:cNvPr id="2853" name="Google Shape;1132;p8"/>
            <p:cNvSpPr/>
            <p:nvPr/>
          </p:nvSpPr>
          <p:spPr>
            <a:xfrm>
              <a:off x="0" y="0"/>
              <a:ext cx="694799" cy="407911"/>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854" name="Google Shape;1133;p8"/>
            <p:cNvSpPr/>
            <p:nvPr/>
          </p:nvSpPr>
          <p:spPr>
            <a:xfrm>
              <a:off x="56634" y="226531"/>
              <a:ext cx="694800" cy="407912"/>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2856" name="Google Shape;1134;p8"/>
          <p:cNvSpPr/>
          <p:nvPr/>
        </p:nvSpPr>
        <p:spPr>
          <a:xfrm rot="1006249">
            <a:off x="3376727" y="772174"/>
            <a:ext cx="272975" cy="239568"/>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8DAED3"/>
          </a:solidFill>
          <a:ln w="12700">
            <a:miter lim="400000"/>
          </a:ln>
        </p:spPr>
        <p:txBody>
          <a:bodyPr lIns="45719" rIns="45719" anchor="ctr"/>
          <a:lstStyle/>
          <a:p>
            <a:endParaRPr/>
          </a:p>
        </p:txBody>
      </p:sp>
      <p:sp>
        <p:nvSpPr>
          <p:cNvPr id="2857" name="Google Shape;1135;p8"/>
          <p:cNvSpPr/>
          <p:nvPr/>
        </p:nvSpPr>
        <p:spPr>
          <a:xfrm rot="20364510">
            <a:off x="272825" y="2471228"/>
            <a:ext cx="325494" cy="200601"/>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a:miter lim="400000"/>
          </a:ln>
        </p:spPr>
        <p:txBody>
          <a:bodyPr lIns="45719" rIns="45719" anchor="ctr"/>
          <a:lstStyle/>
          <a:p>
            <a:endParaRPr/>
          </a:p>
        </p:txBody>
      </p:sp>
      <p:grpSp>
        <p:nvGrpSpPr>
          <p:cNvPr id="2870" name="Google Shape;1136;p8"/>
          <p:cNvGrpSpPr/>
          <p:nvPr/>
        </p:nvGrpSpPr>
        <p:grpSpPr>
          <a:xfrm>
            <a:off x="3631088" y="-505320"/>
            <a:ext cx="1154903" cy="1287465"/>
            <a:chOff x="0" y="0"/>
            <a:chExt cx="1154901" cy="1287464"/>
          </a:xfrm>
        </p:grpSpPr>
        <p:sp>
          <p:nvSpPr>
            <p:cNvPr id="2858" name="Google Shape;1137;p8"/>
            <p:cNvSpPr/>
            <p:nvPr/>
          </p:nvSpPr>
          <p:spPr>
            <a:xfrm rot="19301763">
              <a:off x="412289" y="2750"/>
              <a:ext cx="420529" cy="1185308"/>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59" name="Google Shape;1138;p8"/>
            <p:cNvSpPr/>
            <p:nvPr/>
          </p:nvSpPr>
          <p:spPr>
            <a:xfrm rot="19301763">
              <a:off x="446939" y="83988"/>
              <a:ext cx="368523" cy="1083729"/>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0" name="Google Shape;1139;p8"/>
            <p:cNvSpPr/>
            <p:nvPr/>
          </p:nvSpPr>
          <p:spPr>
            <a:xfrm rot="19301763">
              <a:off x="307559" y="150218"/>
              <a:ext cx="406023" cy="1133406"/>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1" name="Google Shape;1140;p8"/>
            <p:cNvSpPr/>
            <p:nvPr/>
          </p:nvSpPr>
          <p:spPr>
            <a:xfrm rot="19301763">
              <a:off x="394151" y="111553"/>
              <a:ext cx="385961" cy="1095422"/>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2" name="Google Shape;1141;p8"/>
            <p:cNvSpPr/>
            <p:nvPr/>
          </p:nvSpPr>
          <p:spPr>
            <a:xfrm rot="19301763">
              <a:off x="384905" y="65339"/>
              <a:ext cx="403640" cy="1153548"/>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3" name="Google Shape;1142;p8"/>
            <p:cNvSpPr/>
            <p:nvPr/>
          </p:nvSpPr>
          <p:spPr>
            <a:xfrm rot="19301763">
              <a:off x="389802" y="202990"/>
              <a:ext cx="350549" cy="1027036"/>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4" name="Google Shape;1143;p8"/>
            <p:cNvSpPr/>
            <p:nvPr/>
          </p:nvSpPr>
          <p:spPr>
            <a:xfrm rot="19301763">
              <a:off x="508551" y="265914"/>
              <a:ext cx="279550" cy="874572"/>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5" name="Google Shape;1144;p8"/>
            <p:cNvSpPr/>
            <p:nvPr/>
          </p:nvSpPr>
          <p:spPr>
            <a:xfrm rot="19301763">
              <a:off x="223667" y="415174"/>
              <a:ext cx="21199" cy="35684"/>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1499" y="0"/>
                    <a:pt x="807" y="114"/>
                    <a:pt x="0" y="365"/>
                  </a:cubicBezTo>
                  <a:cubicBezTo>
                    <a:pt x="1499" y="2123"/>
                    <a:pt x="2998" y="3014"/>
                    <a:pt x="2998" y="5000"/>
                  </a:cubicBezTo>
                  <a:cubicBezTo>
                    <a:pt x="7841" y="10549"/>
                    <a:pt x="12299" y="14956"/>
                    <a:pt x="17142" y="20504"/>
                  </a:cubicBezTo>
                  <a:cubicBezTo>
                    <a:pt x="18641" y="20504"/>
                    <a:pt x="20101" y="20504"/>
                    <a:pt x="21600" y="21600"/>
                  </a:cubicBezTo>
                  <a:cubicBezTo>
                    <a:pt x="15643" y="14088"/>
                    <a:pt x="10800" y="8540"/>
                    <a:pt x="6342" y="2123"/>
                  </a:cubicBezTo>
                  <a:cubicBezTo>
                    <a:pt x="4958" y="822"/>
                    <a:pt x="3805" y="0"/>
                    <a:pt x="211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6" name="Google Shape;1145;p8"/>
            <p:cNvSpPr/>
            <p:nvPr/>
          </p:nvSpPr>
          <p:spPr>
            <a:xfrm rot="19301763">
              <a:off x="1034000" y="963690"/>
              <a:ext cx="12701" cy="22670"/>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7" name="Google Shape;1146;p8"/>
            <p:cNvSpPr/>
            <p:nvPr/>
          </p:nvSpPr>
          <p:spPr>
            <a:xfrm rot="19301763">
              <a:off x="162794" y="390935"/>
              <a:ext cx="14196" cy="23048"/>
            </a:xfrm>
            <a:custGeom>
              <a:avLst/>
              <a:gdLst/>
              <a:ahLst/>
              <a:cxnLst>
                <a:cxn ang="0">
                  <a:pos x="wd2" y="hd2"/>
                </a:cxn>
                <a:cxn ang="5400000">
                  <a:pos x="wd2" y="hd2"/>
                </a:cxn>
                <a:cxn ang="10800000">
                  <a:pos x="wd2" y="hd2"/>
                </a:cxn>
                <a:cxn ang="16200000">
                  <a:pos x="wd2" y="hd2"/>
                </a:cxn>
              </a:cxnLst>
              <a:rect l="0" t="0" r="r" b="b"/>
              <a:pathLst>
                <a:path w="20424" h="21600" extrusionOk="0">
                  <a:moveTo>
                    <a:pt x="941" y="0"/>
                  </a:moveTo>
                  <a:cubicBezTo>
                    <a:pt x="941" y="1732"/>
                    <a:pt x="-1176" y="3111"/>
                    <a:pt x="941" y="3111"/>
                  </a:cubicBezTo>
                  <a:cubicBezTo>
                    <a:pt x="5174" y="8591"/>
                    <a:pt x="9895" y="14424"/>
                    <a:pt x="14074" y="20221"/>
                  </a:cubicBezTo>
                  <a:cubicBezTo>
                    <a:pt x="14074" y="20928"/>
                    <a:pt x="14617" y="20928"/>
                    <a:pt x="15648" y="20928"/>
                  </a:cubicBezTo>
                  <a:cubicBezTo>
                    <a:pt x="16734" y="20928"/>
                    <a:pt x="18307" y="20928"/>
                    <a:pt x="20424" y="21600"/>
                  </a:cubicBezTo>
                  <a:cubicBezTo>
                    <a:pt x="14074" y="14424"/>
                    <a:pt x="7236" y="7212"/>
                    <a:pt x="94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8" name="Google Shape;1147;p8"/>
            <p:cNvSpPr/>
            <p:nvPr/>
          </p:nvSpPr>
          <p:spPr>
            <a:xfrm rot="19301763">
              <a:off x="195228" y="408133"/>
              <a:ext cx="12701" cy="182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348"/>
                    <a:pt x="4043" y="14252"/>
                    <a:pt x="21600" y="21600"/>
                  </a:cubicBezTo>
                  <a:cubicBezTo>
                    <a:pt x="21600" y="12515"/>
                    <a:pt x="12343" y="5612"/>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2869" name="Google Shape;1148;p8"/>
            <p:cNvSpPr/>
            <p:nvPr/>
          </p:nvSpPr>
          <p:spPr>
            <a:xfrm rot="19301763">
              <a:off x="1070227" y="9719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28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Section title and description">
    <p:bg>
      <p:bgPr>
        <a:solidFill>
          <a:srgbClr val="EDF0EF"/>
        </a:solidFill>
        <a:effectLst/>
      </p:bgPr>
    </p:bg>
    <p:spTree>
      <p:nvGrpSpPr>
        <p:cNvPr id="1" name=""/>
        <p:cNvGrpSpPr/>
        <p:nvPr/>
      </p:nvGrpSpPr>
      <p:grpSpPr>
        <a:xfrm>
          <a:off x="0" y="0"/>
          <a:ext cx="0" cy="0"/>
          <a:chOff x="0" y="0"/>
          <a:chExt cx="0" cy="0"/>
        </a:xfrm>
      </p:grpSpPr>
      <p:sp>
        <p:nvSpPr>
          <p:cNvPr id="2878" name="Google Shape;1150;p9"/>
          <p:cNvSpPr/>
          <p:nvPr/>
        </p:nvSpPr>
        <p:spPr>
          <a:xfrm>
            <a:off x="564100" y="3729437"/>
            <a:ext cx="1143201" cy="1177152"/>
          </a:xfrm>
          <a:custGeom>
            <a:avLst/>
            <a:gdLst/>
            <a:ahLst/>
            <a:cxnLst>
              <a:cxn ang="0">
                <a:pos x="wd2" y="hd2"/>
              </a:cxn>
              <a:cxn ang="5400000">
                <a:pos x="wd2" y="hd2"/>
              </a:cxn>
              <a:cxn ang="10800000">
                <a:pos x="wd2" y="hd2"/>
              </a:cxn>
              <a:cxn ang="16200000">
                <a:pos x="wd2" y="hd2"/>
              </a:cxn>
            </a:cxnLst>
            <a:rect l="0" t="0" r="r" b="b"/>
            <a:pathLst>
              <a:path w="21600" h="21600" extrusionOk="0">
                <a:moveTo>
                  <a:pt x="13664" y="861"/>
                </a:moveTo>
                <a:cubicBezTo>
                  <a:pt x="13697" y="938"/>
                  <a:pt x="13697" y="996"/>
                  <a:pt x="13697" y="1047"/>
                </a:cubicBezTo>
                <a:cubicBezTo>
                  <a:pt x="13723" y="1022"/>
                  <a:pt x="13750" y="996"/>
                  <a:pt x="13803" y="964"/>
                </a:cubicBezTo>
                <a:cubicBezTo>
                  <a:pt x="13776" y="1047"/>
                  <a:pt x="13776" y="1099"/>
                  <a:pt x="13750" y="1124"/>
                </a:cubicBezTo>
                <a:lnTo>
                  <a:pt x="13611" y="1124"/>
                </a:lnTo>
                <a:cubicBezTo>
                  <a:pt x="13585" y="1073"/>
                  <a:pt x="13585" y="996"/>
                  <a:pt x="13558" y="912"/>
                </a:cubicBezTo>
                <a:cubicBezTo>
                  <a:pt x="13585" y="912"/>
                  <a:pt x="13611" y="887"/>
                  <a:pt x="13664" y="861"/>
                </a:cubicBezTo>
                <a:close/>
                <a:moveTo>
                  <a:pt x="11217" y="1343"/>
                </a:moveTo>
                <a:cubicBezTo>
                  <a:pt x="11322" y="1343"/>
                  <a:pt x="11461" y="1368"/>
                  <a:pt x="11600" y="1394"/>
                </a:cubicBezTo>
                <a:lnTo>
                  <a:pt x="11600" y="1529"/>
                </a:lnTo>
                <a:cubicBezTo>
                  <a:pt x="11547" y="1555"/>
                  <a:pt x="11461" y="1580"/>
                  <a:pt x="11408" y="1606"/>
                </a:cubicBezTo>
                <a:cubicBezTo>
                  <a:pt x="11382" y="1555"/>
                  <a:pt x="11349" y="1529"/>
                  <a:pt x="11296" y="1445"/>
                </a:cubicBezTo>
                <a:cubicBezTo>
                  <a:pt x="11296" y="1503"/>
                  <a:pt x="11270" y="1503"/>
                  <a:pt x="11270" y="1555"/>
                </a:cubicBezTo>
                <a:cubicBezTo>
                  <a:pt x="11217" y="1555"/>
                  <a:pt x="11157" y="1555"/>
                  <a:pt x="11104" y="1529"/>
                </a:cubicBezTo>
                <a:cubicBezTo>
                  <a:pt x="11157" y="1478"/>
                  <a:pt x="11157" y="1420"/>
                  <a:pt x="11217" y="1343"/>
                </a:cubicBezTo>
                <a:close/>
                <a:moveTo>
                  <a:pt x="5013" y="3186"/>
                </a:moveTo>
                <a:cubicBezTo>
                  <a:pt x="5040" y="3186"/>
                  <a:pt x="5066" y="3212"/>
                  <a:pt x="5099" y="3212"/>
                </a:cubicBezTo>
                <a:cubicBezTo>
                  <a:pt x="5040" y="3269"/>
                  <a:pt x="4987" y="3295"/>
                  <a:pt x="4960" y="3346"/>
                </a:cubicBezTo>
                <a:cubicBezTo>
                  <a:pt x="4901" y="3481"/>
                  <a:pt x="4735" y="3481"/>
                  <a:pt x="4682" y="3565"/>
                </a:cubicBezTo>
                <a:cubicBezTo>
                  <a:pt x="4630" y="3507"/>
                  <a:pt x="4570" y="3456"/>
                  <a:pt x="4517" y="3404"/>
                </a:cubicBezTo>
                <a:cubicBezTo>
                  <a:pt x="4656" y="3346"/>
                  <a:pt x="4848" y="3269"/>
                  <a:pt x="5013" y="3186"/>
                </a:cubicBezTo>
                <a:close/>
                <a:moveTo>
                  <a:pt x="4433" y="3544"/>
                </a:moveTo>
                <a:cubicBezTo>
                  <a:pt x="4468" y="3544"/>
                  <a:pt x="4501" y="3584"/>
                  <a:pt x="4570" y="3668"/>
                </a:cubicBezTo>
                <a:cubicBezTo>
                  <a:pt x="4517" y="3725"/>
                  <a:pt x="4464" y="3777"/>
                  <a:pt x="4438" y="3828"/>
                </a:cubicBezTo>
                <a:cubicBezTo>
                  <a:pt x="4378" y="3751"/>
                  <a:pt x="4325" y="3693"/>
                  <a:pt x="4299" y="3642"/>
                </a:cubicBezTo>
                <a:cubicBezTo>
                  <a:pt x="4366" y="3578"/>
                  <a:pt x="4400" y="3544"/>
                  <a:pt x="4433" y="3544"/>
                </a:cubicBezTo>
                <a:close/>
                <a:moveTo>
                  <a:pt x="2507" y="3937"/>
                </a:moveTo>
                <a:cubicBezTo>
                  <a:pt x="2532" y="3962"/>
                  <a:pt x="2558" y="3987"/>
                  <a:pt x="2584" y="4012"/>
                </a:cubicBezTo>
                <a:cubicBezTo>
                  <a:pt x="2576" y="4023"/>
                  <a:pt x="2568" y="4035"/>
                  <a:pt x="2560" y="4047"/>
                </a:cubicBezTo>
                <a:cubicBezTo>
                  <a:pt x="2533" y="3989"/>
                  <a:pt x="2507" y="3963"/>
                  <a:pt x="2507" y="3937"/>
                </a:cubicBezTo>
                <a:close/>
                <a:moveTo>
                  <a:pt x="1402" y="5620"/>
                </a:moveTo>
                <a:cubicBezTo>
                  <a:pt x="1429" y="5704"/>
                  <a:pt x="1462" y="5755"/>
                  <a:pt x="1488" y="5813"/>
                </a:cubicBezTo>
                <a:cubicBezTo>
                  <a:pt x="1438" y="5873"/>
                  <a:pt x="1417" y="5898"/>
                  <a:pt x="1380" y="5898"/>
                </a:cubicBezTo>
                <a:cubicBezTo>
                  <a:pt x="1355" y="5898"/>
                  <a:pt x="1321" y="5886"/>
                  <a:pt x="1264" y="5864"/>
                </a:cubicBezTo>
                <a:cubicBezTo>
                  <a:pt x="1297" y="5813"/>
                  <a:pt x="1297" y="5755"/>
                  <a:pt x="1323" y="5704"/>
                </a:cubicBezTo>
                <a:cubicBezTo>
                  <a:pt x="1350" y="5678"/>
                  <a:pt x="1376" y="5653"/>
                  <a:pt x="1402" y="5620"/>
                </a:cubicBezTo>
                <a:close/>
                <a:moveTo>
                  <a:pt x="800" y="7952"/>
                </a:moveTo>
                <a:cubicBezTo>
                  <a:pt x="827" y="7977"/>
                  <a:pt x="880" y="7977"/>
                  <a:pt x="906" y="8003"/>
                </a:cubicBezTo>
                <a:cubicBezTo>
                  <a:pt x="906" y="8112"/>
                  <a:pt x="880" y="8189"/>
                  <a:pt x="880" y="8324"/>
                </a:cubicBezTo>
                <a:cubicBezTo>
                  <a:pt x="827" y="8299"/>
                  <a:pt x="800" y="8299"/>
                  <a:pt x="800" y="8273"/>
                </a:cubicBezTo>
                <a:cubicBezTo>
                  <a:pt x="741" y="8164"/>
                  <a:pt x="767" y="8061"/>
                  <a:pt x="800" y="7952"/>
                </a:cubicBezTo>
                <a:close/>
                <a:moveTo>
                  <a:pt x="14160" y="20611"/>
                </a:moveTo>
                <a:cubicBezTo>
                  <a:pt x="14219" y="20662"/>
                  <a:pt x="14272" y="20746"/>
                  <a:pt x="14325" y="20823"/>
                </a:cubicBezTo>
                <a:cubicBezTo>
                  <a:pt x="14299" y="20823"/>
                  <a:pt x="14272" y="20849"/>
                  <a:pt x="14272" y="20849"/>
                </a:cubicBezTo>
                <a:cubicBezTo>
                  <a:pt x="14249" y="20826"/>
                  <a:pt x="14225" y="20819"/>
                  <a:pt x="14201" y="20819"/>
                </a:cubicBezTo>
                <a:cubicBezTo>
                  <a:pt x="14161" y="20819"/>
                  <a:pt x="14120" y="20838"/>
                  <a:pt x="14081" y="20838"/>
                </a:cubicBezTo>
                <a:cubicBezTo>
                  <a:pt x="14063" y="20838"/>
                  <a:pt x="14045" y="20834"/>
                  <a:pt x="14028" y="20823"/>
                </a:cubicBezTo>
                <a:cubicBezTo>
                  <a:pt x="13995" y="20797"/>
                  <a:pt x="13995" y="20797"/>
                  <a:pt x="13995" y="20772"/>
                </a:cubicBezTo>
                <a:cubicBezTo>
                  <a:pt x="14054" y="20714"/>
                  <a:pt x="14107" y="20662"/>
                  <a:pt x="14160" y="20611"/>
                </a:cubicBezTo>
                <a:close/>
                <a:moveTo>
                  <a:pt x="11184" y="0"/>
                </a:moveTo>
                <a:cubicBezTo>
                  <a:pt x="11184" y="58"/>
                  <a:pt x="11184" y="83"/>
                  <a:pt x="11157" y="110"/>
                </a:cubicBezTo>
                <a:cubicBezTo>
                  <a:pt x="11057" y="36"/>
                  <a:pt x="10950" y="13"/>
                  <a:pt x="10837" y="13"/>
                </a:cubicBezTo>
                <a:cubicBezTo>
                  <a:pt x="10704" y="13"/>
                  <a:pt x="10563" y="44"/>
                  <a:pt x="10416" y="58"/>
                </a:cubicBezTo>
                <a:cubicBezTo>
                  <a:pt x="10400" y="51"/>
                  <a:pt x="10353" y="48"/>
                  <a:pt x="10290" y="48"/>
                </a:cubicBezTo>
                <a:cubicBezTo>
                  <a:pt x="10117" y="48"/>
                  <a:pt x="9826" y="72"/>
                  <a:pt x="9729" y="110"/>
                </a:cubicBezTo>
                <a:cubicBezTo>
                  <a:pt x="9706" y="90"/>
                  <a:pt x="9681" y="81"/>
                  <a:pt x="9654" y="81"/>
                </a:cubicBezTo>
                <a:cubicBezTo>
                  <a:pt x="9612" y="81"/>
                  <a:pt x="9567" y="103"/>
                  <a:pt x="9530" y="135"/>
                </a:cubicBezTo>
                <a:cubicBezTo>
                  <a:pt x="9486" y="111"/>
                  <a:pt x="9444" y="103"/>
                  <a:pt x="9403" y="103"/>
                </a:cubicBezTo>
                <a:cubicBezTo>
                  <a:pt x="9298" y="103"/>
                  <a:pt x="9200" y="157"/>
                  <a:pt x="9104" y="157"/>
                </a:cubicBezTo>
                <a:cubicBezTo>
                  <a:pt x="9072" y="157"/>
                  <a:pt x="9040" y="151"/>
                  <a:pt x="9008" y="135"/>
                </a:cubicBezTo>
                <a:cubicBezTo>
                  <a:pt x="8981" y="193"/>
                  <a:pt x="8981" y="219"/>
                  <a:pt x="8955" y="270"/>
                </a:cubicBezTo>
                <a:cubicBezTo>
                  <a:pt x="8869" y="245"/>
                  <a:pt x="8790" y="219"/>
                  <a:pt x="8704" y="193"/>
                </a:cubicBezTo>
                <a:cubicBezTo>
                  <a:pt x="8704" y="245"/>
                  <a:pt x="8704" y="296"/>
                  <a:pt x="8677" y="379"/>
                </a:cubicBezTo>
                <a:cubicBezTo>
                  <a:pt x="8538" y="322"/>
                  <a:pt x="8433" y="270"/>
                  <a:pt x="8267" y="270"/>
                </a:cubicBezTo>
                <a:cubicBezTo>
                  <a:pt x="8241" y="296"/>
                  <a:pt x="8208" y="354"/>
                  <a:pt x="8181" y="379"/>
                </a:cubicBezTo>
                <a:cubicBezTo>
                  <a:pt x="8208" y="405"/>
                  <a:pt x="8208" y="431"/>
                  <a:pt x="8241" y="482"/>
                </a:cubicBezTo>
                <a:cubicBezTo>
                  <a:pt x="8181" y="482"/>
                  <a:pt x="8128" y="456"/>
                  <a:pt x="8102" y="456"/>
                </a:cubicBezTo>
                <a:cubicBezTo>
                  <a:pt x="8075" y="431"/>
                  <a:pt x="8075" y="405"/>
                  <a:pt x="8042" y="379"/>
                </a:cubicBezTo>
                <a:cubicBezTo>
                  <a:pt x="7989" y="379"/>
                  <a:pt x="7910" y="405"/>
                  <a:pt x="7877" y="405"/>
                </a:cubicBezTo>
                <a:cubicBezTo>
                  <a:pt x="7824" y="456"/>
                  <a:pt x="7798" y="482"/>
                  <a:pt x="7771" y="514"/>
                </a:cubicBezTo>
                <a:cubicBezTo>
                  <a:pt x="7712" y="482"/>
                  <a:pt x="7685" y="456"/>
                  <a:pt x="7632" y="431"/>
                </a:cubicBezTo>
                <a:cubicBezTo>
                  <a:pt x="7632" y="482"/>
                  <a:pt x="7632" y="482"/>
                  <a:pt x="7606" y="514"/>
                </a:cubicBezTo>
                <a:cubicBezTo>
                  <a:pt x="7578" y="510"/>
                  <a:pt x="7551" y="508"/>
                  <a:pt x="7524" y="508"/>
                </a:cubicBezTo>
                <a:cubicBezTo>
                  <a:pt x="7340" y="508"/>
                  <a:pt x="7195" y="598"/>
                  <a:pt x="7050" y="643"/>
                </a:cubicBezTo>
                <a:cubicBezTo>
                  <a:pt x="7050" y="700"/>
                  <a:pt x="7050" y="726"/>
                  <a:pt x="7024" y="803"/>
                </a:cubicBezTo>
                <a:cubicBezTo>
                  <a:pt x="6971" y="752"/>
                  <a:pt x="6971" y="726"/>
                  <a:pt x="6945" y="675"/>
                </a:cubicBezTo>
                <a:cubicBezTo>
                  <a:pt x="6885" y="700"/>
                  <a:pt x="6832" y="726"/>
                  <a:pt x="6806" y="752"/>
                </a:cubicBezTo>
                <a:lnTo>
                  <a:pt x="6806" y="861"/>
                </a:lnTo>
                <a:cubicBezTo>
                  <a:pt x="6753" y="835"/>
                  <a:pt x="6693" y="803"/>
                  <a:pt x="6640" y="778"/>
                </a:cubicBezTo>
                <a:cubicBezTo>
                  <a:pt x="6613" y="835"/>
                  <a:pt x="6613" y="861"/>
                  <a:pt x="6587" y="887"/>
                </a:cubicBezTo>
                <a:cubicBezTo>
                  <a:pt x="6545" y="861"/>
                  <a:pt x="6510" y="851"/>
                  <a:pt x="6479" y="851"/>
                </a:cubicBezTo>
                <a:cubicBezTo>
                  <a:pt x="6410" y="851"/>
                  <a:pt x="6365" y="902"/>
                  <a:pt x="6309" y="938"/>
                </a:cubicBezTo>
                <a:cubicBezTo>
                  <a:pt x="6283" y="996"/>
                  <a:pt x="6283" y="1047"/>
                  <a:pt x="6283" y="1124"/>
                </a:cubicBezTo>
                <a:cubicBezTo>
                  <a:pt x="6256" y="1099"/>
                  <a:pt x="6197" y="1099"/>
                  <a:pt x="6197" y="1099"/>
                </a:cubicBezTo>
                <a:cubicBezTo>
                  <a:pt x="6170" y="1073"/>
                  <a:pt x="6144" y="1047"/>
                  <a:pt x="6144" y="1022"/>
                </a:cubicBezTo>
                <a:cubicBezTo>
                  <a:pt x="6091" y="1073"/>
                  <a:pt x="6058" y="1099"/>
                  <a:pt x="6032" y="1124"/>
                </a:cubicBezTo>
                <a:cubicBezTo>
                  <a:pt x="5840" y="1124"/>
                  <a:pt x="5674" y="1234"/>
                  <a:pt x="5562" y="1317"/>
                </a:cubicBezTo>
                <a:cubicBezTo>
                  <a:pt x="5483" y="1343"/>
                  <a:pt x="5430" y="1368"/>
                  <a:pt x="5370" y="1368"/>
                </a:cubicBezTo>
                <a:cubicBezTo>
                  <a:pt x="5397" y="1420"/>
                  <a:pt x="5397" y="1445"/>
                  <a:pt x="5430" y="1478"/>
                </a:cubicBezTo>
                <a:cubicBezTo>
                  <a:pt x="5397" y="1478"/>
                  <a:pt x="5370" y="1503"/>
                  <a:pt x="5344" y="1503"/>
                </a:cubicBezTo>
                <a:cubicBezTo>
                  <a:pt x="5317" y="1478"/>
                  <a:pt x="5317" y="1478"/>
                  <a:pt x="5291" y="1445"/>
                </a:cubicBezTo>
                <a:cubicBezTo>
                  <a:pt x="5231" y="1478"/>
                  <a:pt x="5178" y="1529"/>
                  <a:pt x="5126" y="1555"/>
                </a:cubicBezTo>
                <a:cubicBezTo>
                  <a:pt x="5099" y="1555"/>
                  <a:pt x="5066" y="1555"/>
                  <a:pt x="5066" y="1529"/>
                </a:cubicBezTo>
                <a:cubicBezTo>
                  <a:pt x="5013" y="1555"/>
                  <a:pt x="4960" y="1580"/>
                  <a:pt x="4934" y="1606"/>
                </a:cubicBezTo>
                <a:cubicBezTo>
                  <a:pt x="4934" y="1638"/>
                  <a:pt x="4934" y="1664"/>
                  <a:pt x="4960" y="1715"/>
                </a:cubicBezTo>
                <a:cubicBezTo>
                  <a:pt x="4901" y="1741"/>
                  <a:pt x="4874" y="1799"/>
                  <a:pt x="4821" y="1824"/>
                </a:cubicBezTo>
                <a:lnTo>
                  <a:pt x="4795" y="1799"/>
                </a:lnTo>
                <a:cubicBezTo>
                  <a:pt x="4795" y="1767"/>
                  <a:pt x="4821" y="1741"/>
                  <a:pt x="4821" y="1690"/>
                </a:cubicBezTo>
                <a:lnTo>
                  <a:pt x="4795" y="1690"/>
                </a:lnTo>
                <a:cubicBezTo>
                  <a:pt x="4735" y="1715"/>
                  <a:pt x="4709" y="1741"/>
                  <a:pt x="4630" y="1799"/>
                </a:cubicBezTo>
                <a:cubicBezTo>
                  <a:pt x="4682" y="1799"/>
                  <a:pt x="4709" y="1824"/>
                  <a:pt x="4768" y="1824"/>
                </a:cubicBezTo>
                <a:cubicBezTo>
                  <a:pt x="4709" y="1850"/>
                  <a:pt x="4682" y="1876"/>
                  <a:pt x="4630" y="1876"/>
                </a:cubicBezTo>
                <a:lnTo>
                  <a:pt x="4630" y="1985"/>
                </a:lnTo>
                <a:cubicBezTo>
                  <a:pt x="4603" y="1959"/>
                  <a:pt x="4570" y="1959"/>
                  <a:pt x="4544" y="1927"/>
                </a:cubicBezTo>
                <a:cubicBezTo>
                  <a:pt x="4472" y="2025"/>
                  <a:pt x="4395" y="2123"/>
                  <a:pt x="4260" y="2123"/>
                </a:cubicBezTo>
                <a:cubicBezTo>
                  <a:pt x="4246" y="2123"/>
                  <a:pt x="4229" y="2122"/>
                  <a:pt x="4213" y="2120"/>
                </a:cubicBezTo>
                <a:cubicBezTo>
                  <a:pt x="4239" y="2197"/>
                  <a:pt x="4272" y="2248"/>
                  <a:pt x="4325" y="2306"/>
                </a:cubicBezTo>
                <a:cubicBezTo>
                  <a:pt x="4272" y="2332"/>
                  <a:pt x="4239" y="2383"/>
                  <a:pt x="4187" y="2409"/>
                </a:cubicBezTo>
                <a:cubicBezTo>
                  <a:pt x="4160" y="2383"/>
                  <a:pt x="4107" y="2357"/>
                  <a:pt x="4074" y="2332"/>
                </a:cubicBezTo>
                <a:cubicBezTo>
                  <a:pt x="4048" y="2383"/>
                  <a:pt x="4048" y="2409"/>
                  <a:pt x="4021" y="2467"/>
                </a:cubicBezTo>
                <a:cubicBezTo>
                  <a:pt x="3995" y="2409"/>
                  <a:pt x="3942" y="2383"/>
                  <a:pt x="3882" y="2357"/>
                </a:cubicBezTo>
                <a:cubicBezTo>
                  <a:pt x="3829" y="2441"/>
                  <a:pt x="3995" y="2544"/>
                  <a:pt x="3803" y="2601"/>
                </a:cubicBezTo>
                <a:cubicBezTo>
                  <a:pt x="3829" y="2569"/>
                  <a:pt x="3829" y="2544"/>
                  <a:pt x="3829" y="2492"/>
                </a:cubicBezTo>
                <a:cubicBezTo>
                  <a:pt x="3743" y="2601"/>
                  <a:pt x="3691" y="2653"/>
                  <a:pt x="3611" y="2730"/>
                </a:cubicBezTo>
                <a:cubicBezTo>
                  <a:pt x="3638" y="2762"/>
                  <a:pt x="3664" y="2762"/>
                  <a:pt x="3691" y="2788"/>
                </a:cubicBezTo>
                <a:cubicBezTo>
                  <a:pt x="3638" y="2813"/>
                  <a:pt x="3611" y="2839"/>
                  <a:pt x="3578" y="2865"/>
                </a:cubicBezTo>
                <a:cubicBezTo>
                  <a:pt x="3578" y="3000"/>
                  <a:pt x="3525" y="3083"/>
                  <a:pt x="3333" y="3160"/>
                </a:cubicBezTo>
                <a:cubicBezTo>
                  <a:pt x="3333" y="3109"/>
                  <a:pt x="3307" y="3083"/>
                  <a:pt x="3247" y="3000"/>
                </a:cubicBezTo>
                <a:cubicBezTo>
                  <a:pt x="3247" y="3083"/>
                  <a:pt x="3221" y="3135"/>
                  <a:pt x="3221" y="3160"/>
                </a:cubicBezTo>
                <a:cubicBezTo>
                  <a:pt x="3247" y="3244"/>
                  <a:pt x="3281" y="3269"/>
                  <a:pt x="3307" y="3321"/>
                </a:cubicBezTo>
                <a:cubicBezTo>
                  <a:pt x="3221" y="3321"/>
                  <a:pt x="3142" y="3295"/>
                  <a:pt x="3056" y="3295"/>
                </a:cubicBezTo>
                <a:cubicBezTo>
                  <a:pt x="3056" y="3372"/>
                  <a:pt x="3082" y="3404"/>
                  <a:pt x="3082" y="3430"/>
                </a:cubicBezTo>
                <a:cubicBezTo>
                  <a:pt x="3056" y="3481"/>
                  <a:pt x="3029" y="3533"/>
                  <a:pt x="3029" y="3565"/>
                </a:cubicBezTo>
                <a:cubicBezTo>
                  <a:pt x="3003" y="3616"/>
                  <a:pt x="3003" y="3668"/>
                  <a:pt x="3003" y="3725"/>
                </a:cubicBezTo>
                <a:cubicBezTo>
                  <a:pt x="2976" y="3693"/>
                  <a:pt x="2950" y="3668"/>
                  <a:pt x="2950" y="3642"/>
                </a:cubicBezTo>
                <a:cubicBezTo>
                  <a:pt x="2837" y="3963"/>
                  <a:pt x="2837" y="3963"/>
                  <a:pt x="2725" y="3963"/>
                </a:cubicBezTo>
                <a:cubicBezTo>
                  <a:pt x="2672" y="3937"/>
                  <a:pt x="2811" y="3854"/>
                  <a:pt x="2672" y="3854"/>
                </a:cubicBezTo>
                <a:cubicBezTo>
                  <a:pt x="2650" y="3901"/>
                  <a:pt x="2629" y="3944"/>
                  <a:pt x="2589" y="4003"/>
                </a:cubicBezTo>
                <a:cubicBezTo>
                  <a:pt x="2619" y="3906"/>
                  <a:pt x="2620" y="3825"/>
                  <a:pt x="2646" y="3751"/>
                </a:cubicBezTo>
                <a:lnTo>
                  <a:pt x="2619" y="3751"/>
                </a:lnTo>
                <a:cubicBezTo>
                  <a:pt x="2586" y="3777"/>
                  <a:pt x="2560" y="3777"/>
                  <a:pt x="2533" y="3802"/>
                </a:cubicBezTo>
                <a:cubicBezTo>
                  <a:pt x="2533" y="3751"/>
                  <a:pt x="2533" y="3725"/>
                  <a:pt x="2507" y="3693"/>
                </a:cubicBezTo>
                <a:cubicBezTo>
                  <a:pt x="2368" y="3854"/>
                  <a:pt x="2203" y="3989"/>
                  <a:pt x="2064" y="4124"/>
                </a:cubicBezTo>
                <a:lnTo>
                  <a:pt x="2064" y="4284"/>
                </a:lnTo>
                <a:cubicBezTo>
                  <a:pt x="1958" y="4310"/>
                  <a:pt x="1872" y="4336"/>
                  <a:pt x="1872" y="4470"/>
                </a:cubicBezTo>
                <a:cubicBezTo>
                  <a:pt x="1872" y="4496"/>
                  <a:pt x="1846" y="4528"/>
                  <a:pt x="1819" y="4554"/>
                </a:cubicBezTo>
                <a:cubicBezTo>
                  <a:pt x="1733" y="4631"/>
                  <a:pt x="1680" y="4714"/>
                  <a:pt x="1627" y="4766"/>
                </a:cubicBezTo>
                <a:cubicBezTo>
                  <a:pt x="1680" y="4875"/>
                  <a:pt x="1733" y="4952"/>
                  <a:pt x="1793" y="5036"/>
                </a:cubicBezTo>
                <a:cubicBezTo>
                  <a:pt x="1707" y="5087"/>
                  <a:pt x="1733" y="5247"/>
                  <a:pt x="1594" y="5247"/>
                </a:cubicBezTo>
                <a:cubicBezTo>
                  <a:pt x="1627" y="5170"/>
                  <a:pt x="1654" y="5087"/>
                  <a:pt x="1680" y="5036"/>
                </a:cubicBezTo>
                <a:cubicBezTo>
                  <a:pt x="1627" y="5010"/>
                  <a:pt x="1594" y="4978"/>
                  <a:pt x="1568" y="4952"/>
                </a:cubicBezTo>
                <a:cubicBezTo>
                  <a:pt x="1515" y="4978"/>
                  <a:pt x="1488" y="5010"/>
                  <a:pt x="1429" y="5061"/>
                </a:cubicBezTo>
                <a:cubicBezTo>
                  <a:pt x="1462" y="5087"/>
                  <a:pt x="1462" y="5113"/>
                  <a:pt x="1488" y="5138"/>
                </a:cubicBezTo>
                <a:cubicBezTo>
                  <a:pt x="1462" y="5196"/>
                  <a:pt x="1429" y="5247"/>
                  <a:pt x="1402" y="5247"/>
                </a:cubicBezTo>
                <a:cubicBezTo>
                  <a:pt x="1264" y="5273"/>
                  <a:pt x="1323" y="5357"/>
                  <a:pt x="1323" y="5408"/>
                </a:cubicBezTo>
                <a:cubicBezTo>
                  <a:pt x="1264" y="5459"/>
                  <a:pt x="1211" y="5517"/>
                  <a:pt x="1211" y="5543"/>
                </a:cubicBezTo>
                <a:cubicBezTo>
                  <a:pt x="1211" y="5620"/>
                  <a:pt x="1211" y="5704"/>
                  <a:pt x="1237" y="5781"/>
                </a:cubicBezTo>
                <a:cubicBezTo>
                  <a:pt x="1184" y="5781"/>
                  <a:pt x="1158" y="5781"/>
                  <a:pt x="1098" y="5755"/>
                </a:cubicBezTo>
                <a:cubicBezTo>
                  <a:pt x="1072" y="5813"/>
                  <a:pt x="1072" y="5839"/>
                  <a:pt x="1045" y="5890"/>
                </a:cubicBezTo>
                <a:cubicBezTo>
                  <a:pt x="1072" y="5916"/>
                  <a:pt x="1131" y="5974"/>
                  <a:pt x="1158" y="6025"/>
                </a:cubicBezTo>
                <a:lnTo>
                  <a:pt x="1131" y="6025"/>
                </a:lnTo>
                <a:cubicBezTo>
                  <a:pt x="1098" y="6025"/>
                  <a:pt x="1072" y="5999"/>
                  <a:pt x="1018" y="5999"/>
                </a:cubicBezTo>
                <a:cubicBezTo>
                  <a:pt x="906" y="6134"/>
                  <a:pt x="853" y="6295"/>
                  <a:pt x="853" y="6455"/>
                </a:cubicBezTo>
                <a:cubicBezTo>
                  <a:pt x="741" y="6616"/>
                  <a:pt x="635" y="6776"/>
                  <a:pt x="688" y="6963"/>
                </a:cubicBezTo>
                <a:cubicBezTo>
                  <a:pt x="635" y="7040"/>
                  <a:pt x="602" y="7098"/>
                  <a:pt x="575" y="7175"/>
                </a:cubicBezTo>
                <a:cubicBezTo>
                  <a:pt x="575" y="7175"/>
                  <a:pt x="575" y="7200"/>
                  <a:pt x="602" y="7200"/>
                </a:cubicBezTo>
                <a:cubicBezTo>
                  <a:pt x="661" y="7175"/>
                  <a:pt x="741" y="7175"/>
                  <a:pt x="800" y="7149"/>
                </a:cubicBezTo>
                <a:cubicBezTo>
                  <a:pt x="800" y="7149"/>
                  <a:pt x="800" y="7123"/>
                  <a:pt x="767" y="7123"/>
                </a:cubicBezTo>
                <a:cubicBezTo>
                  <a:pt x="800" y="7040"/>
                  <a:pt x="827" y="6988"/>
                  <a:pt x="853" y="6879"/>
                </a:cubicBezTo>
                <a:cubicBezTo>
                  <a:pt x="827" y="6879"/>
                  <a:pt x="827" y="6828"/>
                  <a:pt x="800" y="6776"/>
                </a:cubicBezTo>
                <a:cubicBezTo>
                  <a:pt x="827" y="6744"/>
                  <a:pt x="853" y="6744"/>
                  <a:pt x="853" y="6719"/>
                </a:cubicBezTo>
                <a:cubicBezTo>
                  <a:pt x="1018" y="6744"/>
                  <a:pt x="1018" y="6879"/>
                  <a:pt x="1072" y="6963"/>
                </a:cubicBezTo>
                <a:cubicBezTo>
                  <a:pt x="1098" y="6988"/>
                  <a:pt x="1045" y="7065"/>
                  <a:pt x="1018" y="7123"/>
                </a:cubicBezTo>
                <a:cubicBezTo>
                  <a:pt x="992" y="7149"/>
                  <a:pt x="906" y="7149"/>
                  <a:pt x="853" y="7149"/>
                </a:cubicBezTo>
                <a:cubicBezTo>
                  <a:pt x="853" y="7149"/>
                  <a:pt x="827" y="7200"/>
                  <a:pt x="827" y="7226"/>
                </a:cubicBezTo>
                <a:cubicBezTo>
                  <a:pt x="853" y="7284"/>
                  <a:pt x="880" y="7335"/>
                  <a:pt x="906" y="7387"/>
                </a:cubicBezTo>
                <a:cubicBezTo>
                  <a:pt x="932" y="7419"/>
                  <a:pt x="880" y="7470"/>
                  <a:pt x="880" y="7521"/>
                </a:cubicBezTo>
                <a:cubicBezTo>
                  <a:pt x="827" y="7470"/>
                  <a:pt x="767" y="7419"/>
                  <a:pt x="767" y="7387"/>
                </a:cubicBezTo>
                <a:lnTo>
                  <a:pt x="635" y="7387"/>
                </a:lnTo>
                <a:cubicBezTo>
                  <a:pt x="661" y="7361"/>
                  <a:pt x="661" y="7335"/>
                  <a:pt x="688" y="7309"/>
                </a:cubicBezTo>
                <a:cubicBezTo>
                  <a:pt x="635" y="7284"/>
                  <a:pt x="602" y="7258"/>
                  <a:pt x="549" y="7258"/>
                </a:cubicBezTo>
                <a:cubicBezTo>
                  <a:pt x="549" y="7335"/>
                  <a:pt x="522" y="7387"/>
                  <a:pt x="496" y="7496"/>
                </a:cubicBezTo>
                <a:cubicBezTo>
                  <a:pt x="549" y="7470"/>
                  <a:pt x="575" y="7444"/>
                  <a:pt x="602" y="7419"/>
                </a:cubicBezTo>
                <a:cubicBezTo>
                  <a:pt x="635" y="7444"/>
                  <a:pt x="688" y="7470"/>
                  <a:pt x="688" y="7470"/>
                </a:cubicBezTo>
                <a:lnTo>
                  <a:pt x="688" y="7605"/>
                </a:lnTo>
                <a:cubicBezTo>
                  <a:pt x="696" y="7609"/>
                  <a:pt x="706" y="7610"/>
                  <a:pt x="716" y="7610"/>
                </a:cubicBezTo>
                <a:cubicBezTo>
                  <a:pt x="740" y="7610"/>
                  <a:pt x="769" y="7603"/>
                  <a:pt x="794" y="7603"/>
                </a:cubicBezTo>
                <a:cubicBezTo>
                  <a:pt x="827" y="7603"/>
                  <a:pt x="853" y="7616"/>
                  <a:pt x="853" y="7682"/>
                </a:cubicBezTo>
                <a:cubicBezTo>
                  <a:pt x="823" y="7712"/>
                  <a:pt x="790" y="7721"/>
                  <a:pt x="756" y="7721"/>
                </a:cubicBezTo>
                <a:cubicBezTo>
                  <a:pt x="692" y="7721"/>
                  <a:pt x="623" y="7686"/>
                  <a:pt x="553" y="7686"/>
                </a:cubicBezTo>
                <a:cubicBezTo>
                  <a:pt x="525" y="7686"/>
                  <a:pt x="497" y="7692"/>
                  <a:pt x="470" y="7708"/>
                </a:cubicBezTo>
                <a:cubicBezTo>
                  <a:pt x="496" y="7765"/>
                  <a:pt x="496" y="7817"/>
                  <a:pt x="496" y="7900"/>
                </a:cubicBezTo>
                <a:cubicBezTo>
                  <a:pt x="470" y="7900"/>
                  <a:pt x="436" y="7900"/>
                  <a:pt x="410" y="7926"/>
                </a:cubicBezTo>
                <a:cubicBezTo>
                  <a:pt x="384" y="7952"/>
                  <a:pt x="384" y="7977"/>
                  <a:pt x="384" y="8029"/>
                </a:cubicBezTo>
                <a:cubicBezTo>
                  <a:pt x="410" y="8003"/>
                  <a:pt x="436" y="7977"/>
                  <a:pt x="470" y="7977"/>
                </a:cubicBezTo>
                <a:cubicBezTo>
                  <a:pt x="470" y="8003"/>
                  <a:pt x="496" y="8029"/>
                  <a:pt x="522" y="8061"/>
                </a:cubicBezTo>
                <a:cubicBezTo>
                  <a:pt x="575" y="8087"/>
                  <a:pt x="635" y="8087"/>
                  <a:pt x="661" y="8112"/>
                </a:cubicBezTo>
                <a:lnTo>
                  <a:pt x="661" y="8164"/>
                </a:lnTo>
                <a:cubicBezTo>
                  <a:pt x="688" y="8189"/>
                  <a:pt x="741" y="8221"/>
                  <a:pt x="767" y="8247"/>
                </a:cubicBezTo>
                <a:lnTo>
                  <a:pt x="767" y="8324"/>
                </a:lnTo>
                <a:cubicBezTo>
                  <a:pt x="741" y="8324"/>
                  <a:pt x="714" y="8350"/>
                  <a:pt x="688" y="8350"/>
                </a:cubicBezTo>
                <a:cubicBezTo>
                  <a:pt x="688" y="8408"/>
                  <a:pt x="688" y="8459"/>
                  <a:pt x="714" y="8510"/>
                </a:cubicBezTo>
                <a:cubicBezTo>
                  <a:pt x="635" y="8459"/>
                  <a:pt x="575" y="8433"/>
                  <a:pt x="522" y="8382"/>
                </a:cubicBezTo>
                <a:lnTo>
                  <a:pt x="522" y="8510"/>
                </a:lnTo>
                <a:lnTo>
                  <a:pt x="549" y="8510"/>
                </a:lnTo>
                <a:cubicBezTo>
                  <a:pt x="575" y="8543"/>
                  <a:pt x="575" y="8568"/>
                  <a:pt x="602" y="8620"/>
                </a:cubicBezTo>
                <a:cubicBezTo>
                  <a:pt x="635" y="8568"/>
                  <a:pt x="635" y="8568"/>
                  <a:pt x="661" y="8543"/>
                </a:cubicBezTo>
                <a:lnTo>
                  <a:pt x="800" y="8543"/>
                </a:lnTo>
                <a:cubicBezTo>
                  <a:pt x="767" y="8620"/>
                  <a:pt x="906" y="8645"/>
                  <a:pt x="800" y="8729"/>
                </a:cubicBezTo>
                <a:cubicBezTo>
                  <a:pt x="772" y="8689"/>
                  <a:pt x="744" y="8675"/>
                  <a:pt x="716" y="8675"/>
                </a:cubicBezTo>
                <a:cubicBezTo>
                  <a:pt x="654" y="8675"/>
                  <a:pt x="590" y="8740"/>
                  <a:pt x="521" y="8740"/>
                </a:cubicBezTo>
                <a:cubicBezTo>
                  <a:pt x="494" y="8740"/>
                  <a:pt x="466" y="8730"/>
                  <a:pt x="436" y="8703"/>
                </a:cubicBezTo>
                <a:cubicBezTo>
                  <a:pt x="470" y="8671"/>
                  <a:pt x="470" y="8620"/>
                  <a:pt x="496" y="8543"/>
                </a:cubicBezTo>
                <a:lnTo>
                  <a:pt x="410" y="8543"/>
                </a:lnTo>
                <a:lnTo>
                  <a:pt x="410" y="8510"/>
                </a:lnTo>
                <a:cubicBezTo>
                  <a:pt x="357" y="8543"/>
                  <a:pt x="331" y="8543"/>
                  <a:pt x="245" y="8568"/>
                </a:cubicBezTo>
                <a:cubicBezTo>
                  <a:pt x="331" y="8594"/>
                  <a:pt x="357" y="8594"/>
                  <a:pt x="410" y="8620"/>
                </a:cubicBezTo>
                <a:cubicBezTo>
                  <a:pt x="357" y="8832"/>
                  <a:pt x="357" y="8832"/>
                  <a:pt x="106" y="8864"/>
                </a:cubicBezTo>
                <a:cubicBezTo>
                  <a:pt x="245" y="9050"/>
                  <a:pt x="79" y="9185"/>
                  <a:pt x="106" y="9371"/>
                </a:cubicBezTo>
                <a:cubicBezTo>
                  <a:pt x="106" y="9532"/>
                  <a:pt x="139" y="9718"/>
                  <a:pt x="53" y="9878"/>
                </a:cubicBezTo>
                <a:cubicBezTo>
                  <a:pt x="106" y="9904"/>
                  <a:pt x="165" y="9904"/>
                  <a:pt x="192" y="9930"/>
                </a:cubicBezTo>
                <a:lnTo>
                  <a:pt x="192" y="9955"/>
                </a:lnTo>
                <a:cubicBezTo>
                  <a:pt x="165" y="9988"/>
                  <a:pt x="106" y="9988"/>
                  <a:pt x="53" y="10013"/>
                </a:cubicBezTo>
                <a:lnTo>
                  <a:pt x="53" y="10225"/>
                </a:lnTo>
                <a:cubicBezTo>
                  <a:pt x="79" y="10251"/>
                  <a:pt x="139" y="10277"/>
                  <a:pt x="165" y="10309"/>
                </a:cubicBezTo>
                <a:lnTo>
                  <a:pt x="165" y="10360"/>
                </a:lnTo>
                <a:lnTo>
                  <a:pt x="26" y="10360"/>
                </a:lnTo>
                <a:cubicBezTo>
                  <a:pt x="26" y="10521"/>
                  <a:pt x="0" y="10655"/>
                  <a:pt x="0" y="10816"/>
                </a:cubicBezTo>
                <a:cubicBezTo>
                  <a:pt x="26" y="10842"/>
                  <a:pt x="53" y="10867"/>
                  <a:pt x="79" y="10893"/>
                </a:cubicBezTo>
                <a:cubicBezTo>
                  <a:pt x="53" y="10919"/>
                  <a:pt x="26" y="10951"/>
                  <a:pt x="26" y="10977"/>
                </a:cubicBezTo>
                <a:lnTo>
                  <a:pt x="26" y="11375"/>
                </a:lnTo>
                <a:cubicBezTo>
                  <a:pt x="26" y="11459"/>
                  <a:pt x="106" y="11561"/>
                  <a:pt x="79" y="11619"/>
                </a:cubicBezTo>
                <a:cubicBezTo>
                  <a:pt x="26" y="11831"/>
                  <a:pt x="106" y="12017"/>
                  <a:pt x="106" y="12204"/>
                </a:cubicBezTo>
                <a:cubicBezTo>
                  <a:pt x="106" y="12287"/>
                  <a:pt x="139" y="12339"/>
                  <a:pt x="139" y="12396"/>
                </a:cubicBezTo>
                <a:cubicBezTo>
                  <a:pt x="165" y="12499"/>
                  <a:pt x="192" y="12608"/>
                  <a:pt x="218" y="12718"/>
                </a:cubicBezTo>
                <a:cubicBezTo>
                  <a:pt x="304" y="13039"/>
                  <a:pt x="384" y="13328"/>
                  <a:pt x="522" y="13597"/>
                </a:cubicBezTo>
                <a:lnTo>
                  <a:pt x="602" y="13597"/>
                </a:lnTo>
                <a:lnTo>
                  <a:pt x="602" y="13809"/>
                </a:lnTo>
                <a:cubicBezTo>
                  <a:pt x="635" y="13809"/>
                  <a:pt x="661" y="13841"/>
                  <a:pt x="714" y="13867"/>
                </a:cubicBezTo>
                <a:cubicBezTo>
                  <a:pt x="741" y="13809"/>
                  <a:pt x="741" y="13784"/>
                  <a:pt x="767" y="13758"/>
                </a:cubicBezTo>
                <a:lnTo>
                  <a:pt x="661" y="13758"/>
                </a:lnTo>
                <a:cubicBezTo>
                  <a:pt x="575" y="13623"/>
                  <a:pt x="714" y="13597"/>
                  <a:pt x="741" y="13520"/>
                </a:cubicBezTo>
                <a:cubicBezTo>
                  <a:pt x="714" y="13488"/>
                  <a:pt x="688" y="13488"/>
                  <a:pt x="635" y="13437"/>
                </a:cubicBezTo>
                <a:cubicBezTo>
                  <a:pt x="714" y="13437"/>
                  <a:pt x="767" y="13411"/>
                  <a:pt x="827" y="13411"/>
                </a:cubicBezTo>
                <a:cubicBezTo>
                  <a:pt x="880" y="13462"/>
                  <a:pt x="906" y="13520"/>
                  <a:pt x="827" y="13572"/>
                </a:cubicBezTo>
                <a:lnTo>
                  <a:pt x="827" y="13681"/>
                </a:lnTo>
                <a:cubicBezTo>
                  <a:pt x="853" y="13707"/>
                  <a:pt x="880" y="13758"/>
                  <a:pt x="932" y="13809"/>
                </a:cubicBezTo>
                <a:cubicBezTo>
                  <a:pt x="932" y="13784"/>
                  <a:pt x="932" y="13784"/>
                  <a:pt x="966" y="13758"/>
                </a:cubicBezTo>
                <a:cubicBezTo>
                  <a:pt x="992" y="13784"/>
                  <a:pt x="1018" y="13784"/>
                  <a:pt x="1072" y="13809"/>
                </a:cubicBezTo>
                <a:cubicBezTo>
                  <a:pt x="1045" y="13867"/>
                  <a:pt x="1018" y="13918"/>
                  <a:pt x="992" y="13944"/>
                </a:cubicBezTo>
                <a:cubicBezTo>
                  <a:pt x="1018" y="14002"/>
                  <a:pt x="1045" y="14053"/>
                  <a:pt x="1045" y="14079"/>
                </a:cubicBezTo>
                <a:cubicBezTo>
                  <a:pt x="1018" y="14188"/>
                  <a:pt x="992" y="14265"/>
                  <a:pt x="966" y="14349"/>
                </a:cubicBezTo>
                <a:cubicBezTo>
                  <a:pt x="932" y="14265"/>
                  <a:pt x="906" y="14214"/>
                  <a:pt x="880" y="14130"/>
                </a:cubicBezTo>
                <a:cubicBezTo>
                  <a:pt x="853" y="14130"/>
                  <a:pt x="800" y="14130"/>
                  <a:pt x="800" y="14105"/>
                </a:cubicBezTo>
                <a:cubicBezTo>
                  <a:pt x="767" y="14214"/>
                  <a:pt x="741" y="14291"/>
                  <a:pt x="741" y="14349"/>
                </a:cubicBezTo>
                <a:cubicBezTo>
                  <a:pt x="853" y="14586"/>
                  <a:pt x="932" y="14830"/>
                  <a:pt x="1045" y="15068"/>
                </a:cubicBezTo>
                <a:cubicBezTo>
                  <a:pt x="1184" y="15286"/>
                  <a:pt x="1323" y="15498"/>
                  <a:pt x="1429" y="15710"/>
                </a:cubicBezTo>
                <a:cubicBezTo>
                  <a:pt x="1462" y="15710"/>
                  <a:pt x="1488" y="15736"/>
                  <a:pt x="1488" y="15736"/>
                </a:cubicBezTo>
                <a:cubicBezTo>
                  <a:pt x="1488" y="15819"/>
                  <a:pt x="1515" y="15871"/>
                  <a:pt x="1515" y="15980"/>
                </a:cubicBezTo>
                <a:cubicBezTo>
                  <a:pt x="1568" y="15897"/>
                  <a:pt x="1594" y="15871"/>
                  <a:pt x="1654" y="15794"/>
                </a:cubicBezTo>
                <a:cubicBezTo>
                  <a:pt x="1680" y="15897"/>
                  <a:pt x="1568" y="16006"/>
                  <a:pt x="1680" y="16115"/>
                </a:cubicBezTo>
                <a:cubicBezTo>
                  <a:pt x="1733" y="16057"/>
                  <a:pt x="1819" y="16031"/>
                  <a:pt x="1872" y="15980"/>
                </a:cubicBezTo>
                <a:cubicBezTo>
                  <a:pt x="1898" y="16057"/>
                  <a:pt x="1984" y="16089"/>
                  <a:pt x="1925" y="16166"/>
                </a:cubicBezTo>
                <a:cubicBezTo>
                  <a:pt x="1925" y="16192"/>
                  <a:pt x="1958" y="16275"/>
                  <a:pt x="1984" y="16301"/>
                </a:cubicBezTo>
                <a:cubicBezTo>
                  <a:pt x="2064" y="16327"/>
                  <a:pt x="2090" y="16378"/>
                  <a:pt x="2123" y="16436"/>
                </a:cubicBezTo>
                <a:cubicBezTo>
                  <a:pt x="2037" y="16462"/>
                  <a:pt x="1958" y="16513"/>
                  <a:pt x="1872" y="16539"/>
                </a:cubicBezTo>
                <a:cubicBezTo>
                  <a:pt x="1925" y="16623"/>
                  <a:pt x="1958" y="16674"/>
                  <a:pt x="2011" y="16732"/>
                </a:cubicBezTo>
                <a:cubicBezTo>
                  <a:pt x="2037" y="16700"/>
                  <a:pt x="2037" y="16674"/>
                  <a:pt x="2064" y="16648"/>
                </a:cubicBezTo>
                <a:cubicBezTo>
                  <a:pt x="2123" y="16700"/>
                  <a:pt x="2150" y="16732"/>
                  <a:pt x="2203" y="16758"/>
                </a:cubicBezTo>
                <a:cubicBezTo>
                  <a:pt x="2176" y="16809"/>
                  <a:pt x="2176" y="16892"/>
                  <a:pt x="2150" y="16970"/>
                </a:cubicBezTo>
                <a:cubicBezTo>
                  <a:pt x="2176" y="16970"/>
                  <a:pt x="2203" y="16995"/>
                  <a:pt x="2229" y="17021"/>
                </a:cubicBezTo>
                <a:lnTo>
                  <a:pt x="2229" y="16970"/>
                </a:lnTo>
                <a:cubicBezTo>
                  <a:pt x="2289" y="17053"/>
                  <a:pt x="2454" y="17104"/>
                  <a:pt x="2341" y="17239"/>
                </a:cubicBezTo>
                <a:lnTo>
                  <a:pt x="2394" y="17239"/>
                </a:lnTo>
                <a:cubicBezTo>
                  <a:pt x="2454" y="17291"/>
                  <a:pt x="2480" y="17342"/>
                  <a:pt x="2507" y="17342"/>
                </a:cubicBezTo>
                <a:cubicBezTo>
                  <a:pt x="2619" y="17426"/>
                  <a:pt x="2699" y="17477"/>
                  <a:pt x="2646" y="17612"/>
                </a:cubicBezTo>
                <a:lnTo>
                  <a:pt x="2646" y="17637"/>
                </a:lnTo>
                <a:lnTo>
                  <a:pt x="2811" y="17637"/>
                </a:lnTo>
                <a:cubicBezTo>
                  <a:pt x="2785" y="17695"/>
                  <a:pt x="2785" y="17747"/>
                  <a:pt x="2751" y="17772"/>
                </a:cubicBezTo>
                <a:cubicBezTo>
                  <a:pt x="2837" y="17824"/>
                  <a:pt x="2890" y="17881"/>
                  <a:pt x="2976" y="17959"/>
                </a:cubicBezTo>
                <a:lnTo>
                  <a:pt x="3029" y="17959"/>
                </a:lnTo>
                <a:cubicBezTo>
                  <a:pt x="3115" y="18042"/>
                  <a:pt x="3195" y="18093"/>
                  <a:pt x="3195" y="18203"/>
                </a:cubicBezTo>
                <a:cubicBezTo>
                  <a:pt x="3195" y="18228"/>
                  <a:pt x="3221" y="18254"/>
                  <a:pt x="3221" y="18254"/>
                </a:cubicBezTo>
                <a:lnTo>
                  <a:pt x="3472" y="18498"/>
                </a:lnTo>
                <a:cubicBezTo>
                  <a:pt x="3525" y="18498"/>
                  <a:pt x="3611" y="18498"/>
                  <a:pt x="3664" y="18466"/>
                </a:cubicBezTo>
                <a:cubicBezTo>
                  <a:pt x="3664" y="18659"/>
                  <a:pt x="3803" y="18684"/>
                  <a:pt x="3882" y="18787"/>
                </a:cubicBezTo>
                <a:cubicBezTo>
                  <a:pt x="3909" y="18710"/>
                  <a:pt x="3909" y="18684"/>
                  <a:pt x="3909" y="18659"/>
                </a:cubicBezTo>
                <a:cubicBezTo>
                  <a:pt x="4021" y="18710"/>
                  <a:pt x="4107" y="18761"/>
                  <a:pt x="4187" y="18819"/>
                </a:cubicBezTo>
                <a:cubicBezTo>
                  <a:pt x="4213" y="18761"/>
                  <a:pt x="4213" y="18761"/>
                  <a:pt x="4239" y="18736"/>
                </a:cubicBezTo>
                <a:cubicBezTo>
                  <a:pt x="4352" y="18761"/>
                  <a:pt x="4438" y="18845"/>
                  <a:pt x="4517" y="18896"/>
                </a:cubicBezTo>
                <a:cubicBezTo>
                  <a:pt x="4517" y="18922"/>
                  <a:pt x="4517" y="18948"/>
                  <a:pt x="4491" y="18980"/>
                </a:cubicBezTo>
                <a:cubicBezTo>
                  <a:pt x="4508" y="18976"/>
                  <a:pt x="4523" y="18974"/>
                  <a:pt x="4537" y="18974"/>
                </a:cubicBezTo>
                <a:cubicBezTo>
                  <a:pt x="4642" y="18974"/>
                  <a:pt x="4686" y="19070"/>
                  <a:pt x="4709" y="19166"/>
                </a:cubicBezTo>
                <a:cubicBezTo>
                  <a:pt x="4848" y="19166"/>
                  <a:pt x="4960" y="19192"/>
                  <a:pt x="4987" y="19327"/>
                </a:cubicBezTo>
                <a:cubicBezTo>
                  <a:pt x="4960" y="19378"/>
                  <a:pt x="4960" y="19404"/>
                  <a:pt x="4934" y="19429"/>
                </a:cubicBezTo>
                <a:cubicBezTo>
                  <a:pt x="5013" y="19461"/>
                  <a:pt x="5066" y="19513"/>
                  <a:pt x="5099" y="19513"/>
                </a:cubicBezTo>
                <a:cubicBezTo>
                  <a:pt x="5118" y="19510"/>
                  <a:pt x="5135" y="19510"/>
                  <a:pt x="5152" y="19510"/>
                </a:cubicBezTo>
                <a:cubicBezTo>
                  <a:pt x="5331" y="19510"/>
                  <a:pt x="5402" y="19631"/>
                  <a:pt x="5456" y="19725"/>
                </a:cubicBezTo>
                <a:cubicBezTo>
                  <a:pt x="5509" y="19750"/>
                  <a:pt x="5562" y="19750"/>
                  <a:pt x="5595" y="19782"/>
                </a:cubicBezTo>
                <a:cubicBezTo>
                  <a:pt x="5701" y="19834"/>
                  <a:pt x="5787" y="19911"/>
                  <a:pt x="5893" y="19969"/>
                </a:cubicBezTo>
                <a:cubicBezTo>
                  <a:pt x="5979" y="20020"/>
                  <a:pt x="5979" y="20071"/>
                  <a:pt x="6005" y="20181"/>
                </a:cubicBezTo>
                <a:cubicBezTo>
                  <a:pt x="6032" y="20104"/>
                  <a:pt x="6032" y="20071"/>
                  <a:pt x="6058" y="20046"/>
                </a:cubicBezTo>
                <a:cubicBezTo>
                  <a:pt x="6118" y="20071"/>
                  <a:pt x="6144" y="20104"/>
                  <a:pt x="6197" y="20155"/>
                </a:cubicBezTo>
                <a:cubicBezTo>
                  <a:pt x="6144" y="20181"/>
                  <a:pt x="6118" y="20206"/>
                  <a:pt x="6091" y="20232"/>
                </a:cubicBezTo>
                <a:cubicBezTo>
                  <a:pt x="6118" y="20290"/>
                  <a:pt x="6144" y="20316"/>
                  <a:pt x="6197" y="20367"/>
                </a:cubicBezTo>
                <a:cubicBezTo>
                  <a:pt x="6197" y="20316"/>
                  <a:pt x="6197" y="20290"/>
                  <a:pt x="6170" y="20264"/>
                </a:cubicBezTo>
                <a:cubicBezTo>
                  <a:pt x="6200" y="20256"/>
                  <a:pt x="6225" y="20252"/>
                  <a:pt x="6246" y="20252"/>
                </a:cubicBezTo>
                <a:cubicBezTo>
                  <a:pt x="6307" y="20252"/>
                  <a:pt x="6336" y="20284"/>
                  <a:pt x="6336" y="20341"/>
                </a:cubicBezTo>
                <a:cubicBezTo>
                  <a:pt x="6389" y="20367"/>
                  <a:pt x="6475" y="20393"/>
                  <a:pt x="6554" y="20425"/>
                </a:cubicBezTo>
                <a:cubicBezTo>
                  <a:pt x="6501" y="20367"/>
                  <a:pt x="6448" y="20341"/>
                  <a:pt x="6422" y="20316"/>
                </a:cubicBezTo>
                <a:cubicBezTo>
                  <a:pt x="6554" y="20316"/>
                  <a:pt x="6693" y="20367"/>
                  <a:pt x="6806" y="20476"/>
                </a:cubicBezTo>
                <a:lnTo>
                  <a:pt x="6918" y="20476"/>
                </a:lnTo>
                <a:cubicBezTo>
                  <a:pt x="6964" y="20521"/>
                  <a:pt x="6990" y="20590"/>
                  <a:pt x="7070" y="20590"/>
                </a:cubicBezTo>
                <a:cubicBezTo>
                  <a:pt x="7082" y="20590"/>
                  <a:pt x="7095" y="20588"/>
                  <a:pt x="7110" y="20585"/>
                </a:cubicBezTo>
                <a:cubicBezTo>
                  <a:pt x="7110" y="20585"/>
                  <a:pt x="7249" y="20611"/>
                  <a:pt x="7216" y="20688"/>
                </a:cubicBezTo>
                <a:lnTo>
                  <a:pt x="7163" y="20688"/>
                </a:lnTo>
                <a:cubicBezTo>
                  <a:pt x="7187" y="20720"/>
                  <a:pt x="7207" y="20731"/>
                  <a:pt x="7224" y="20731"/>
                </a:cubicBezTo>
                <a:cubicBezTo>
                  <a:pt x="7264" y="20731"/>
                  <a:pt x="7283" y="20662"/>
                  <a:pt x="7302" y="20662"/>
                </a:cubicBezTo>
                <a:cubicBezTo>
                  <a:pt x="7381" y="20714"/>
                  <a:pt x="7467" y="20746"/>
                  <a:pt x="7546" y="20797"/>
                </a:cubicBezTo>
                <a:cubicBezTo>
                  <a:pt x="7598" y="20865"/>
                  <a:pt x="7665" y="20937"/>
                  <a:pt x="7757" y="20937"/>
                </a:cubicBezTo>
                <a:cubicBezTo>
                  <a:pt x="7770" y="20937"/>
                  <a:pt x="7784" y="20935"/>
                  <a:pt x="7798" y="20932"/>
                </a:cubicBezTo>
                <a:cubicBezTo>
                  <a:pt x="8267" y="21093"/>
                  <a:pt x="8704" y="21253"/>
                  <a:pt x="9173" y="21330"/>
                </a:cubicBezTo>
                <a:cubicBezTo>
                  <a:pt x="9200" y="21305"/>
                  <a:pt x="9233" y="21279"/>
                  <a:pt x="9312" y="21228"/>
                </a:cubicBezTo>
                <a:cubicBezTo>
                  <a:pt x="9286" y="21279"/>
                  <a:pt x="9286" y="21330"/>
                  <a:pt x="9286" y="21356"/>
                </a:cubicBezTo>
                <a:cubicBezTo>
                  <a:pt x="9365" y="21388"/>
                  <a:pt x="9477" y="21388"/>
                  <a:pt x="9563" y="21414"/>
                </a:cubicBezTo>
                <a:cubicBezTo>
                  <a:pt x="9590" y="21356"/>
                  <a:pt x="9616" y="21330"/>
                  <a:pt x="9643" y="21305"/>
                </a:cubicBezTo>
                <a:cubicBezTo>
                  <a:pt x="9755" y="21330"/>
                  <a:pt x="9835" y="21356"/>
                  <a:pt x="9920" y="21388"/>
                </a:cubicBezTo>
                <a:cubicBezTo>
                  <a:pt x="10000" y="21491"/>
                  <a:pt x="10026" y="21491"/>
                  <a:pt x="10139" y="21491"/>
                </a:cubicBezTo>
                <a:lnTo>
                  <a:pt x="10304" y="21491"/>
                </a:lnTo>
                <a:cubicBezTo>
                  <a:pt x="10496" y="21517"/>
                  <a:pt x="10688" y="21549"/>
                  <a:pt x="10886" y="21549"/>
                </a:cubicBezTo>
                <a:cubicBezTo>
                  <a:pt x="11078" y="21574"/>
                  <a:pt x="11296" y="21600"/>
                  <a:pt x="11514" y="21600"/>
                </a:cubicBezTo>
                <a:cubicBezTo>
                  <a:pt x="11680" y="21600"/>
                  <a:pt x="11818" y="21574"/>
                  <a:pt x="11984" y="21574"/>
                </a:cubicBezTo>
                <a:cubicBezTo>
                  <a:pt x="12096" y="21574"/>
                  <a:pt x="12235" y="21549"/>
                  <a:pt x="12341" y="21549"/>
                </a:cubicBezTo>
                <a:cubicBezTo>
                  <a:pt x="12394" y="21549"/>
                  <a:pt x="12443" y="21553"/>
                  <a:pt x="12491" y="21553"/>
                </a:cubicBezTo>
                <a:cubicBezTo>
                  <a:pt x="12569" y="21553"/>
                  <a:pt x="12646" y="21543"/>
                  <a:pt x="12731" y="21491"/>
                </a:cubicBezTo>
                <a:cubicBezTo>
                  <a:pt x="12758" y="21491"/>
                  <a:pt x="12784" y="21465"/>
                  <a:pt x="12811" y="21465"/>
                </a:cubicBezTo>
                <a:cubicBezTo>
                  <a:pt x="12950" y="21465"/>
                  <a:pt x="13089" y="21465"/>
                  <a:pt x="13227" y="21439"/>
                </a:cubicBezTo>
                <a:cubicBezTo>
                  <a:pt x="13393" y="21388"/>
                  <a:pt x="13585" y="21330"/>
                  <a:pt x="13723" y="21305"/>
                </a:cubicBezTo>
                <a:lnTo>
                  <a:pt x="13723" y="21170"/>
                </a:lnTo>
                <a:lnTo>
                  <a:pt x="13750" y="21170"/>
                </a:lnTo>
                <a:cubicBezTo>
                  <a:pt x="13776" y="21195"/>
                  <a:pt x="13803" y="21228"/>
                  <a:pt x="13829" y="21279"/>
                </a:cubicBezTo>
                <a:cubicBezTo>
                  <a:pt x="13915" y="21253"/>
                  <a:pt x="14028" y="21228"/>
                  <a:pt x="14107" y="21195"/>
                </a:cubicBezTo>
                <a:cubicBezTo>
                  <a:pt x="14133" y="21118"/>
                  <a:pt x="14160" y="21067"/>
                  <a:pt x="14193" y="20983"/>
                </a:cubicBezTo>
                <a:cubicBezTo>
                  <a:pt x="14160" y="20983"/>
                  <a:pt x="14160" y="20983"/>
                  <a:pt x="14133" y="20958"/>
                </a:cubicBezTo>
                <a:cubicBezTo>
                  <a:pt x="14160" y="20932"/>
                  <a:pt x="14160" y="20906"/>
                  <a:pt x="14193" y="20874"/>
                </a:cubicBezTo>
                <a:lnTo>
                  <a:pt x="14550" y="20874"/>
                </a:lnTo>
                <a:cubicBezTo>
                  <a:pt x="14600" y="20959"/>
                  <a:pt x="14629" y="21001"/>
                  <a:pt x="14671" y="21001"/>
                </a:cubicBezTo>
                <a:cubicBezTo>
                  <a:pt x="14696" y="21001"/>
                  <a:pt x="14727" y="20987"/>
                  <a:pt x="14768" y="20958"/>
                </a:cubicBezTo>
                <a:cubicBezTo>
                  <a:pt x="14795" y="20932"/>
                  <a:pt x="14854" y="20932"/>
                  <a:pt x="14881" y="20906"/>
                </a:cubicBezTo>
                <a:cubicBezTo>
                  <a:pt x="14960" y="20874"/>
                  <a:pt x="15046" y="20823"/>
                  <a:pt x="15125" y="20797"/>
                </a:cubicBezTo>
                <a:cubicBezTo>
                  <a:pt x="15125" y="20784"/>
                  <a:pt x="15141" y="20784"/>
                  <a:pt x="15155" y="20784"/>
                </a:cubicBezTo>
                <a:cubicBezTo>
                  <a:pt x="15170" y="20784"/>
                  <a:pt x="15185" y="20784"/>
                  <a:pt x="15185" y="20772"/>
                </a:cubicBezTo>
                <a:cubicBezTo>
                  <a:pt x="15482" y="20637"/>
                  <a:pt x="15760" y="20502"/>
                  <a:pt x="16038" y="20341"/>
                </a:cubicBezTo>
                <a:cubicBezTo>
                  <a:pt x="16256" y="20232"/>
                  <a:pt x="16474" y="20071"/>
                  <a:pt x="16673" y="19943"/>
                </a:cubicBezTo>
                <a:cubicBezTo>
                  <a:pt x="16779" y="19860"/>
                  <a:pt x="16865" y="19750"/>
                  <a:pt x="16970" y="19699"/>
                </a:cubicBezTo>
                <a:cubicBezTo>
                  <a:pt x="17083" y="19622"/>
                  <a:pt x="17136" y="19538"/>
                  <a:pt x="17136" y="19404"/>
                </a:cubicBezTo>
                <a:cubicBezTo>
                  <a:pt x="17136" y="19378"/>
                  <a:pt x="17136" y="19378"/>
                  <a:pt x="17169" y="19352"/>
                </a:cubicBezTo>
                <a:cubicBezTo>
                  <a:pt x="17195" y="19378"/>
                  <a:pt x="17248" y="19404"/>
                  <a:pt x="17275" y="19429"/>
                </a:cubicBezTo>
                <a:cubicBezTo>
                  <a:pt x="17334" y="19378"/>
                  <a:pt x="17387" y="19352"/>
                  <a:pt x="17440" y="19301"/>
                </a:cubicBezTo>
                <a:cubicBezTo>
                  <a:pt x="17440" y="19243"/>
                  <a:pt x="17413" y="19217"/>
                  <a:pt x="17413" y="19166"/>
                </a:cubicBezTo>
                <a:cubicBezTo>
                  <a:pt x="17466" y="19166"/>
                  <a:pt x="17466" y="19192"/>
                  <a:pt x="17526" y="19217"/>
                </a:cubicBezTo>
                <a:cubicBezTo>
                  <a:pt x="17579" y="19166"/>
                  <a:pt x="17665" y="19108"/>
                  <a:pt x="17718" y="19031"/>
                </a:cubicBezTo>
                <a:cubicBezTo>
                  <a:pt x="17996" y="18761"/>
                  <a:pt x="18267" y="18466"/>
                  <a:pt x="18545" y="18177"/>
                </a:cubicBezTo>
                <a:cubicBezTo>
                  <a:pt x="18763" y="17959"/>
                  <a:pt x="18955" y="17721"/>
                  <a:pt x="19120" y="17451"/>
                </a:cubicBezTo>
                <a:cubicBezTo>
                  <a:pt x="19345" y="17156"/>
                  <a:pt x="19590" y="16860"/>
                  <a:pt x="19755" y="16487"/>
                </a:cubicBezTo>
                <a:cubicBezTo>
                  <a:pt x="19755" y="16462"/>
                  <a:pt x="19781" y="16462"/>
                  <a:pt x="19814" y="16436"/>
                </a:cubicBezTo>
                <a:cubicBezTo>
                  <a:pt x="19894" y="16275"/>
                  <a:pt x="20006" y="16141"/>
                  <a:pt x="20059" y="15980"/>
                </a:cubicBezTo>
                <a:cubicBezTo>
                  <a:pt x="20224" y="15659"/>
                  <a:pt x="20337" y="15338"/>
                  <a:pt x="20502" y="15017"/>
                </a:cubicBezTo>
                <a:cubicBezTo>
                  <a:pt x="20641" y="14696"/>
                  <a:pt x="20806" y="14374"/>
                  <a:pt x="20912" y="14028"/>
                </a:cubicBezTo>
                <a:cubicBezTo>
                  <a:pt x="20972" y="13867"/>
                  <a:pt x="21051" y="13707"/>
                  <a:pt x="21051" y="13520"/>
                </a:cubicBezTo>
                <a:cubicBezTo>
                  <a:pt x="21051" y="13520"/>
                  <a:pt x="21078" y="13488"/>
                  <a:pt x="21104" y="13462"/>
                </a:cubicBezTo>
                <a:cubicBezTo>
                  <a:pt x="21025" y="13462"/>
                  <a:pt x="20998" y="13437"/>
                  <a:pt x="21025" y="13360"/>
                </a:cubicBezTo>
                <a:lnTo>
                  <a:pt x="21104" y="13360"/>
                </a:lnTo>
                <a:cubicBezTo>
                  <a:pt x="21104" y="13302"/>
                  <a:pt x="21078" y="13225"/>
                  <a:pt x="21078" y="13167"/>
                </a:cubicBezTo>
                <a:cubicBezTo>
                  <a:pt x="21137" y="13141"/>
                  <a:pt x="21164" y="13141"/>
                  <a:pt x="21190" y="13116"/>
                </a:cubicBezTo>
                <a:cubicBezTo>
                  <a:pt x="21243" y="12955"/>
                  <a:pt x="21302" y="12795"/>
                  <a:pt x="21355" y="12634"/>
                </a:cubicBezTo>
                <a:cubicBezTo>
                  <a:pt x="21382" y="12499"/>
                  <a:pt x="21468" y="12364"/>
                  <a:pt x="21302" y="12262"/>
                </a:cubicBezTo>
                <a:lnTo>
                  <a:pt x="21302" y="12178"/>
                </a:lnTo>
                <a:cubicBezTo>
                  <a:pt x="21355" y="12204"/>
                  <a:pt x="21382" y="12204"/>
                  <a:pt x="21435" y="12236"/>
                </a:cubicBezTo>
                <a:cubicBezTo>
                  <a:pt x="21408" y="12178"/>
                  <a:pt x="21408" y="12152"/>
                  <a:pt x="21408" y="12127"/>
                </a:cubicBezTo>
                <a:cubicBezTo>
                  <a:pt x="21435" y="12075"/>
                  <a:pt x="21435" y="12017"/>
                  <a:pt x="21468" y="11992"/>
                </a:cubicBezTo>
                <a:cubicBezTo>
                  <a:pt x="21547" y="11780"/>
                  <a:pt x="21494" y="11594"/>
                  <a:pt x="21494" y="11375"/>
                </a:cubicBezTo>
                <a:cubicBezTo>
                  <a:pt x="21494" y="11272"/>
                  <a:pt x="21468" y="11138"/>
                  <a:pt x="21329" y="11079"/>
                </a:cubicBezTo>
                <a:cubicBezTo>
                  <a:pt x="21329" y="11054"/>
                  <a:pt x="21329" y="11002"/>
                  <a:pt x="21355" y="10951"/>
                </a:cubicBezTo>
                <a:cubicBezTo>
                  <a:pt x="21382" y="11002"/>
                  <a:pt x="21408" y="11002"/>
                  <a:pt x="21435" y="11054"/>
                </a:cubicBezTo>
                <a:cubicBezTo>
                  <a:pt x="21468" y="11028"/>
                  <a:pt x="21468" y="11002"/>
                  <a:pt x="21494" y="10977"/>
                </a:cubicBezTo>
                <a:cubicBezTo>
                  <a:pt x="21468" y="10951"/>
                  <a:pt x="21435" y="10951"/>
                  <a:pt x="21408" y="10893"/>
                </a:cubicBezTo>
                <a:cubicBezTo>
                  <a:pt x="21574" y="10893"/>
                  <a:pt x="21435" y="10790"/>
                  <a:pt x="21494" y="10707"/>
                </a:cubicBezTo>
                <a:lnTo>
                  <a:pt x="21600" y="10707"/>
                </a:lnTo>
                <a:cubicBezTo>
                  <a:pt x="21574" y="10655"/>
                  <a:pt x="21574" y="10572"/>
                  <a:pt x="21547" y="10521"/>
                </a:cubicBezTo>
                <a:lnTo>
                  <a:pt x="21521" y="10521"/>
                </a:lnTo>
                <a:cubicBezTo>
                  <a:pt x="21494" y="10572"/>
                  <a:pt x="21468" y="10630"/>
                  <a:pt x="21468" y="10681"/>
                </a:cubicBezTo>
                <a:cubicBezTo>
                  <a:pt x="21408" y="10681"/>
                  <a:pt x="21382" y="10681"/>
                  <a:pt x="21329" y="10707"/>
                </a:cubicBezTo>
                <a:cubicBezTo>
                  <a:pt x="21355" y="10630"/>
                  <a:pt x="21355" y="10572"/>
                  <a:pt x="21382" y="10495"/>
                </a:cubicBezTo>
                <a:cubicBezTo>
                  <a:pt x="21435" y="10469"/>
                  <a:pt x="21468" y="10437"/>
                  <a:pt x="21547" y="10411"/>
                </a:cubicBezTo>
                <a:cubicBezTo>
                  <a:pt x="21521" y="10386"/>
                  <a:pt x="21494" y="10360"/>
                  <a:pt x="21468" y="10334"/>
                </a:cubicBezTo>
                <a:lnTo>
                  <a:pt x="21468" y="10090"/>
                </a:lnTo>
                <a:lnTo>
                  <a:pt x="21435" y="10090"/>
                </a:lnTo>
                <a:cubicBezTo>
                  <a:pt x="21435" y="10148"/>
                  <a:pt x="21408" y="10200"/>
                  <a:pt x="21382" y="10251"/>
                </a:cubicBezTo>
                <a:cubicBezTo>
                  <a:pt x="21355" y="10225"/>
                  <a:pt x="21329" y="10225"/>
                  <a:pt x="21329" y="10225"/>
                </a:cubicBezTo>
                <a:cubicBezTo>
                  <a:pt x="21355" y="10090"/>
                  <a:pt x="21382" y="9988"/>
                  <a:pt x="21355" y="9853"/>
                </a:cubicBezTo>
                <a:lnTo>
                  <a:pt x="21382" y="9827"/>
                </a:lnTo>
                <a:lnTo>
                  <a:pt x="21468" y="9827"/>
                </a:lnTo>
                <a:cubicBezTo>
                  <a:pt x="21468" y="9718"/>
                  <a:pt x="21435" y="9609"/>
                  <a:pt x="21408" y="9474"/>
                </a:cubicBezTo>
                <a:cubicBezTo>
                  <a:pt x="21382" y="9474"/>
                  <a:pt x="21329" y="9506"/>
                  <a:pt x="21302" y="9506"/>
                </a:cubicBezTo>
                <a:cubicBezTo>
                  <a:pt x="21269" y="9422"/>
                  <a:pt x="21243" y="9345"/>
                  <a:pt x="21243" y="9288"/>
                </a:cubicBezTo>
                <a:cubicBezTo>
                  <a:pt x="21269" y="9236"/>
                  <a:pt x="21302" y="9210"/>
                  <a:pt x="21329" y="9153"/>
                </a:cubicBezTo>
                <a:cubicBezTo>
                  <a:pt x="21355" y="9210"/>
                  <a:pt x="21355" y="9236"/>
                  <a:pt x="21382" y="9262"/>
                </a:cubicBezTo>
                <a:cubicBezTo>
                  <a:pt x="21382" y="9185"/>
                  <a:pt x="21329" y="9101"/>
                  <a:pt x="21329" y="9050"/>
                </a:cubicBezTo>
                <a:cubicBezTo>
                  <a:pt x="21355" y="8889"/>
                  <a:pt x="21302" y="8754"/>
                  <a:pt x="21269" y="8620"/>
                </a:cubicBezTo>
                <a:cubicBezTo>
                  <a:pt x="21243" y="8324"/>
                  <a:pt x="21190" y="8029"/>
                  <a:pt x="21104" y="7765"/>
                </a:cubicBezTo>
                <a:cubicBezTo>
                  <a:pt x="20972" y="7361"/>
                  <a:pt x="20833" y="6963"/>
                  <a:pt x="20694" y="6558"/>
                </a:cubicBezTo>
                <a:cubicBezTo>
                  <a:pt x="20668" y="6455"/>
                  <a:pt x="20582" y="6346"/>
                  <a:pt x="20529" y="6237"/>
                </a:cubicBezTo>
                <a:cubicBezTo>
                  <a:pt x="20502" y="6160"/>
                  <a:pt x="20476" y="6051"/>
                  <a:pt x="20443" y="5974"/>
                </a:cubicBezTo>
                <a:cubicBezTo>
                  <a:pt x="20416" y="5999"/>
                  <a:pt x="20363" y="5999"/>
                  <a:pt x="20337" y="5999"/>
                </a:cubicBezTo>
                <a:cubicBezTo>
                  <a:pt x="20363" y="5890"/>
                  <a:pt x="20390" y="5781"/>
                  <a:pt x="20277" y="5704"/>
                </a:cubicBezTo>
                <a:cubicBezTo>
                  <a:pt x="20251" y="5704"/>
                  <a:pt x="20198" y="5704"/>
                  <a:pt x="20172" y="5678"/>
                </a:cubicBezTo>
                <a:cubicBezTo>
                  <a:pt x="20172" y="5594"/>
                  <a:pt x="20172" y="5517"/>
                  <a:pt x="20145" y="5434"/>
                </a:cubicBezTo>
                <a:cubicBezTo>
                  <a:pt x="20086" y="5434"/>
                  <a:pt x="20033" y="5459"/>
                  <a:pt x="20006" y="5459"/>
                </a:cubicBezTo>
                <a:cubicBezTo>
                  <a:pt x="19980" y="5434"/>
                  <a:pt x="19980" y="5434"/>
                  <a:pt x="19947" y="5408"/>
                </a:cubicBezTo>
                <a:cubicBezTo>
                  <a:pt x="20006" y="5382"/>
                  <a:pt x="20033" y="5382"/>
                  <a:pt x="20059" y="5357"/>
                </a:cubicBezTo>
                <a:cubicBezTo>
                  <a:pt x="19867" y="4901"/>
                  <a:pt x="19563" y="4496"/>
                  <a:pt x="19285" y="4098"/>
                </a:cubicBezTo>
                <a:cubicBezTo>
                  <a:pt x="19233" y="4098"/>
                  <a:pt x="19180" y="4098"/>
                  <a:pt x="19153" y="4072"/>
                </a:cubicBezTo>
                <a:lnTo>
                  <a:pt x="19120" y="4072"/>
                </a:lnTo>
                <a:cubicBezTo>
                  <a:pt x="19180" y="4047"/>
                  <a:pt x="19206" y="4047"/>
                  <a:pt x="19233" y="4014"/>
                </a:cubicBezTo>
                <a:cubicBezTo>
                  <a:pt x="19094" y="3828"/>
                  <a:pt x="18849" y="3616"/>
                  <a:pt x="18737" y="3565"/>
                </a:cubicBezTo>
                <a:cubicBezTo>
                  <a:pt x="18737" y="3507"/>
                  <a:pt x="18737" y="3430"/>
                  <a:pt x="18710" y="3404"/>
                </a:cubicBezTo>
                <a:cubicBezTo>
                  <a:pt x="18687" y="3391"/>
                  <a:pt x="18663" y="3383"/>
                  <a:pt x="18640" y="3383"/>
                </a:cubicBezTo>
                <a:cubicBezTo>
                  <a:pt x="18608" y="3383"/>
                  <a:pt x="18575" y="3397"/>
                  <a:pt x="18545" y="3430"/>
                </a:cubicBezTo>
                <a:cubicBezTo>
                  <a:pt x="18518" y="3456"/>
                  <a:pt x="18459" y="3456"/>
                  <a:pt x="18406" y="3456"/>
                </a:cubicBezTo>
                <a:cubicBezTo>
                  <a:pt x="18406" y="3404"/>
                  <a:pt x="18379" y="3372"/>
                  <a:pt x="18353" y="3346"/>
                </a:cubicBezTo>
                <a:cubicBezTo>
                  <a:pt x="18406" y="3295"/>
                  <a:pt x="18432" y="3244"/>
                  <a:pt x="18432" y="3186"/>
                </a:cubicBezTo>
                <a:cubicBezTo>
                  <a:pt x="18293" y="2974"/>
                  <a:pt x="17499" y="2280"/>
                  <a:pt x="17387" y="2280"/>
                </a:cubicBezTo>
                <a:cubicBezTo>
                  <a:pt x="17222" y="2146"/>
                  <a:pt x="17109" y="2036"/>
                  <a:pt x="16970" y="1959"/>
                </a:cubicBezTo>
                <a:cubicBezTo>
                  <a:pt x="16640" y="1741"/>
                  <a:pt x="16283" y="1529"/>
                  <a:pt x="15952" y="1343"/>
                </a:cubicBezTo>
                <a:cubicBezTo>
                  <a:pt x="15734" y="1208"/>
                  <a:pt x="15516" y="1124"/>
                  <a:pt x="15264" y="1022"/>
                </a:cubicBezTo>
                <a:cubicBezTo>
                  <a:pt x="15099" y="938"/>
                  <a:pt x="14907" y="887"/>
                  <a:pt x="14715" y="803"/>
                </a:cubicBezTo>
                <a:cubicBezTo>
                  <a:pt x="14577" y="752"/>
                  <a:pt x="14464" y="700"/>
                  <a:pt x="14358" y="643"/>
                </a:cubicBezTo>
                <a:cubicBezTo>
                  <a:pt x="14272" y="643"/>
                  <a:pt x="14219" y="617"/>
                  <a:pt x="14133" y="617"/>
                </a:cubicBezTo>
                <a:cubicBezTo>
                  <a:pt x="13862" y="456"/>
                  <a:pt x="13532" y="431"/>
                  <a:pt x="13227" y="354"/>
                </a:cubicBezTo>
                <a:cubicBezTo>
                  <a:pt x="12870" y="245"/>
                  <a:pt x="12507" y="161"/>
                  <a:pt x="12096" y="161"/>
                </a:cubicBezTo>
                <a:cubicBezTo>
                  <a:pt x="12096" y="161"/>
                  <a:pt x="12070" y="135"/>
                  <a:pt x="12043" y="110"/>
                </a:cubicBezTo>
                <a:cubicBezTo>
                  <a:pt x="12021" y="115"/>
                  <a:pt x="11999" y="117"/>
                  <a:pt x="11979" y="117"/>
                </a:cubicBezTo>
                <a:cubicBezTo>
                  <a:pt x="11896" y="117"/>
                  <a:pt x="11824" y="83"/>
                  <a:pt x="11739" y="83"/>
                </a:cubicBezTo>
                <a:cubicBezTo>
                  <a:pt x="11696" y="83"/>
                  <a:pt x="11648" y="90"/>
                  <a:pt x="11600" y="90"/>
                </a:cubicBezTo>
                <a:cubicBezTo>
                  <a:pt x="11552" y="90"/>
                  <a:pt x="11504" y="83"/>
                  <a:pt x="11461" y="58"/>
                </a:cubicBezTo>
                <a:cubicBezTo>
                  <a:pt x="11435" y="58"/>
                  <a:pt x="11382" y="83"/>
                  <a:pt x="11382" y="110"/>
                </a:cubicBezTo>
                <a:cubicBezTo>
                  <a:pt x="11296" y="58"/>
                  <a:pt x="11243" y="32"/>
                  <a:pt x="11184" y="0"/>
                </a:cubicBezTo>
                <a:close/>
              </a:path>
            </a:pathLst>
          </a:custGeom>
          <a:solidFill>
            <a:srgbClr val="8DAED3"/>
          </a:solidFill>
          <a:ln w="12700">
            <a:miter lim="400000"/>
          </a:ln>
        </p:spPr>
        <p:txBody>
          <a:bodyPr lIns="45719" rIns="45719" anchor="ctr"/>
          <a:lstStyle/>
          <a:p>
            <a:endParaRPr/>
          </a:p>
        </p:txBody>
      </p:sp>
      <p:grpSp>
        <p:nvGrpSpPr>
          <p:cNvPr id="2898" name="Google Shape;1151;p9"/>
          <p:cNvGrpSpPr/>
          <p:nvPr/>
        </p:nvGrpSpPr>
        <p:grpSpPr>
          <a:xfrm>
            <a:off x="-322271" y="3481299"/>
            <a:ext cx="1741571" cy="1028915"/>
            <a:chOff x="29" y="0"/>
            <a:chExt cx="1741569" cy="1028914"/>
          </a:xfrm>
        </p:grpSpPr>
        <p:sp>
          <p:nvSpPr>
            <p:cNvPr id="2879" name="Google Shape;1152;p9"/>
            <p:cNvSpPr/>
            <p:nvPr/>
          </p:nvSpPr>
          <p:spPr>
            <a:xfrm>
              <a:off x="29" y="0"/>
              <a:ext cx="1741571" cy="1028915"/>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5"/>
                    <a:pt x="19736" y="21105"/>
                  </a:cubicBezTo>
                  <a:cubicBezTo>
                    <a:pt x="19723" y="21105"/>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0" name="Google Shape;1153;p9"/>
            <p:cNvSpPr/>
            <p:nvPr/>
          </p:nvSpPr>
          <p:spPr>
            <a:xfrm>
              <a:off x="994085" y="337361"/>
              <a:ext cx="630984" cy="553120"/>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1"/>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1" name="Google Shape;1154;p9"/>
            <p:cNvSpPr/>
            <p:nvPr/>
          </p:nvSpPr>
          <p:spPr>
            <a:xfrm>
              <a:off x="1065840" y="400793"/>
              <a:ext cx="582798" cy="515569"/>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4"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5"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5"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2" name="Google Shape;1155;p9"/>
            <p:cNvSpPr/>
            <p:nvPr/>
          </p:nvSpPr>
          <p:spPr>
            <a:xfrm>
              <a:off x="986919" y="386283"/>
              <a:ext cx="683586" cy="551610"/>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3" name="Google Shape;1156;p9"/>
            <p:cNvSpPr/>
            <p:nvPr/>
          </p:nvSpPr>
          <p:spPr>
            <a:xfrm>
              <a:off x="1226023" y="614932"/>
              <a:ext cx="52805" cy="65746"/>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4" name="Google Shape;1157;p9"/>
            <p:cNvSpPr/>
            <p:nvPr/>
          </p:nvSpPr>
          <p:spPr>
            <a:xfrm>
              <a:off x="952181" y="330656"/>
              <a:ext cx="35865"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5" name="Google Shape;1158;p9"/>
            <p:cNvSpPr/>
            <p:nvPr/>
          </p:nvSpPr>
          <p:spPr>
            <a:xfrm>
              <a:off x="1022781" y="375830"/>
              <a:ext cx="43062" cy="261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6" name="Google Shape;1159;p9"/>
            <p:cNvSpPr/>
            <p:nvPr/>
          </p:nvSpPr>
          <p:spPr>
            <a:xfrm>
              <a:off x="948716" y="380821"/>
              <a:ext cx="38204"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7" name="Google Shape;1160;p9"/>
            <p:cNvSpPr/>
            <p:nvPr/>
          </p:nvSpPr>
          <p:spPr>
            <a:xfrm>
              <a:off x="1207070" y="594558"/>
              <a:ext cx="14364" cy="14364"/>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8" name="Google Shape;1161;p9"/>
            <p:cNvSpPr/>
            <p:nvPr/>
          </p:nvSpPr>
          <p:spPr>
            <a:xfrm>
              <a:off x="1117475" y="5128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89" name="Google Shape;1162;p9"/>
            <p:cNvSpPr/>
            <p:nvPr/>
          </p:nvSpPr>
          <p:spPr>
            <a:xfrm>
              <a:off x="1055907" y="4650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0" name="Google Shape;1163;p9"/>
            <p:cNvSpPr/>
            <p:nvPr/>
          </p:nvSpPr>
          <p:spPr>
            <a:xfrm>
              <a:off x="968824" y="357338"/>
              <a:ext cx="13209"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1" name="Google Shape;1164;p9"/>
            <p:cNvSpPr/>
            <p:nvPr/>
          </p:nvSpPr>
          <p:spPr>
            <a:xfrm>
              <a:off x="1139905" y="530224"/>
              <a:ext cx="1321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2" name="Google Shape;1165;p9"/>
            <p:cNvSpPr/>
            <p:nvPr/>
          </p:nvSpPr>
          <p:spPr>
            <a:xfrm>
              <a:off x="1076472" y="479421"/>
              <a:ext cx="13209"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3" name="Google Shape;1166;p9"/>
            <p:cNvSpPr/>
            <p:nvPr/>
          </p:nvSpPr>
          <p:spPr>
            <a:xfrm>
              <a:off x="980877" y="508441"/>
              <a:ext cx="18674" cy="69477"/>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4" name="Google Shape;1167;p9"/>
            <p:cNvSpPr/>
            <p:nvPr/>
          </p:nvSpPr>
          <p:spPr>
            <a:xfrm>
              <a:off x="995172" y="583955"/>
              <a:ext cx="12701" cy="44187"/>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5" name="Google Shape;1168;p9"/>
            <p:cNvSpPr/>
            <p:nvPr/>
          </p:nvSpPr>
          <p:spPr>
            <a:xfrm>
              <a:off x="992473" y="631604"/>
              <a:ext cx="12701" cy="24108"/>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6" name="Google Shape;1169;p9"/>
            <p:cNvSpPr/>
            <p:nvPr/>
          </p:nvSpPr>
          <p:spPr>
            <a:xfrm>
              <a:off x="1007399" y="6870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2897" name="Google Shape;1170;p9"/>
            <p:cNvSpPr/>
            <p:nvPr/>
          </p:nvSpPr>
          <p:spPr>
            <a:xfrm>
              <a:off x="979977" y="666312"/>
              <a:ext cx="12701" cy="132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2899" name="Google Shape;1171;p9"/>
          <p:cNvSpPr/>
          <p:nvPr/>
        </p:nvSpPr>
        <p:spPr>
          <a:xfrm>
            <a:off x="1951" y="27"/>
            <a:ext cx="1736643" cy="1377874"/>
          </a:xfrm>
          <a:custGeom>
            <a:avLst/>
            <a:gdLst/>
            <a:ahLst/>
            <a:cxnLst>
              <a:cxn ang="0">
                <a:pos x="wd2" y="hd2"/>
              </a:cxn>
              <a:cxn ang="5400000">
                <a:pos x="wd2" y="hd2"/>
              </a:cxn>
              <a:cxn ang="10800000">
                <a:pos x="wd2" y="hd2"/>
              </a:cxn>
              <a:cxn ang="16200000">
                <a:pos x="wd2" y="hd2"/>
              </a:cxn>
            </a:cxnLst>
            <a:rect l="0" t="0" r="r" b="b"/>
            <a:pathLst>
              <a:path w="21538" h="21600" extrusionOk="0">
                <a:moveTo>
                  <a:pt x="0" y="0"/>
                </a:moveTo>
                <a:lnTo>
                  <a:pt x="0" y="21267"/>
                </a:lnTo>
                <a:cubicBezTo>
                  <a:pt x="622" y="21478"/>
                  <a:pt x="1246" y="21600"/>
                  <a:pt x="1875" y="21600"/>
                </a:cubicBezTo>
                <a:cubicBezTo>
                  <a:pt x="2300" y="21600"/>
                  <a:pt x="2727" y="21544"/>
                  <a:pt x="3156" y="21421"/>
                </a:cubicBezTo>
                <a:cubicBezTo>
                  <a:pt x="4218" y="21084"/>
                  <a:pt x="5210" y="20321"/>
                  <a:pt x="5912" y="19251"/>
                </a:cubicBezTo>
                <a:cubicBezTo>
                  <a:pt x="6916" y="17722"/>
                  <a:pt x="7302" y="15723"/>
                  <a:pt x="7809" y="13842"/>
                </a:cubicBezTo>
                <a:cubicBezTo>
                  <a:pt x="8317" y="11965"/>
                  <a:pt x="9054" y="10021"/>
                  <a:pt x="10420" y="9061"/>
                </a:cubicBezTo>
                <a:cubicBezTo>
                  <a:pt x="11176" y="8538"/>
                  <a:pt x="12016" y="8375"/>
                  <a:pt x="12877" y="8375"/>
                </a:cubicBezTo>
                <a:cubicBezTo>
                  <a:pt x="13655" y="8375"/>
                  <a:pt x="14450" y="8508"/>
                  <a:pt x="15218" y="8631"/>
                </a:cubicBezTo>
                <a:cubicBezTo>
                  <a:pt x="15787" y="8718"/>
                  <a:pt x="16380" y="8789"/>
                  <a:pt x="16965" y="8789"/>
                </a:cubicBezTo>
                <a:cubicBezTo>
                  <a:pt x="18046" y="8789"/>
                  <a:pt x="19101" y="8547"/>
                  <a:pt x="19932" y="7715"/>
                </a:cubicBezTo>
                <a:cubicBezTo>
                  <a:pt x="21516" y="6127"/>
                  <a:pt x="21600" y="3194"/>
                  <a:pt x="21516" y="642"/>
                </a:cubicBezTo>
                <a:cubicBezTo>
                  <a:pt x="21504" y="429"/>
                  <a:pt x="21493" y="198"/>
                  <a:pt x="21455" y="0"/>
                </a:cubicBezTo>
                <a:close/>
              </a:path>
            </a:pathLst>
          </a:custGeom>
          <a:solidFill>
            <a:srgbClr val="4780C5"/>
          </a:solidFill>
          <a:ln w="12700">
            <a:miter lim="400000"/>
          </a:ln>
        </p:spPr>
        <p:txBody>
          <a:bodyPr lIns="45719" rIns="45719" anchor="ctr"/>
          <a:lstStyle/>
          <a:p>
            <a:endParaRPr/>
          </a:p>
        </p:txBody>
      </p:sp>
      <p:grpSp>
        <p:nvGrpSpPr>
          <p:cNvPr id="2914" name="Google Shape;1172;p9"/>
          <p:cNvGrpSpPr/>
          <p:nvPr/>
        </p:nvGrpSpPr>
        <p:grpSpPr>
          <a:xfrm>
            <a:off x="7133560" y="3376008"/>
            <a:ext cx="2407136" cy="2281398"/>
            <a:chOff x="0" y="0"/>
            <a:chExt cx="2407134" cy="2281397"/>
          </a:xfrm>
        </p:grpSpPr>
        <p:sp>
          <p:nvSpPr>
            <p:cNvPr id="2900" name="Google Shape;1173;p9"/>
            <p:cNvSpPr/>
            <p:nvPr/>
          </p:nvSpPr>
          <p:spPr>
            <a:xfrm rot="1137468">
              <a:off x="230457" y="268844"/>
              <a:ext cx="1946221" cy="1743709"/>
            </a:xfrm>
            <a:custGeom>
              <a:avLst/>
              <a:gdLst/>
              <a:ahLst/>
              <a:cxnLst>
                <a:cxn ang="0">
                  <a:pos x="wd2" y="hd2"/>
                </a:cxn>
                <a:cxn ang="5400000">
                  <a:pos x="wd2" y="hd2"/>
                </a:cxn>
                <a:cxn ang="10800000">
                  <a:pos x="wd2" y="hd2"/>
                </a:cxn>
                <a:cxn ang="16200000">
                  <a:pos x="wd2" y="hd2"/>
                </a:cxn>
              </a:cxnLst>
              <a:rect l="0" t="0" r="r" b="b"/>
              <a:pathLst>
                <a:path w="21506" h="21600" extrusionOk="0">
                  <a:moveTo>
                    <a:pt x="15891" y="0"/>
                  </a:moveTo>
                  <a:cubicBezTo>
                    <a:pt x="15292" y="0"/>
                    <a:pt x="14697" y="206"/>
                    <a:pt x="14115" y="461"/>
                  </a:cubicBezTo>
                  <a:cubicBezTo>
                    <a:pt x="13160" y="897"/>
                    <a:pt x="12549" y="1765"/>
                    <a:pt x="12054" y="2692"/>
                  </a:cubicBezTo>
                  <a:cubicBezTo>
                    <a:pt x="11665" y="3436"/>
                    <a:pt x="11373" y="4244"/>
                    <a:pt x="11130" y="5072"/>
                  </a:cubicBezTo>
                  <a:cubicBezTo>
                    <a:pt x="10745" y="6312"/>
                    <a:pt x="10395" y="7591"/>
                    <a:pt x="10099" y="8871"/>
                  </a:cubicBezTo>
                  <a:cubicBezTo>
                    <a:pt x="9860" y="9882"/>
                    <a:pt x="9621" y="10899"/>
                    <a:pt x="9086" y="11767"/>
                  </a:cubicBezTo>
                  <a:cubicBezTo>
                    <a:pt x="8772" y="12283"/>
                    <a:pt x="8404" y="12734"/>
                    <a:pt x="7852" y="12818"/>
                  </a:cubicBezTo>
                  <a:cubicBezTo>
                    <a:pt x="7684" y="12848"/>
                    <a:pt x="7520" y="12862"/>
                    <a:pt x="7359" y="12862"/>
                  </a:cubicBezTo>
                  <a:cubicBezTo>
                    <a:pt x="6301" y="12862"/>
                    <a:pt x="5386" y="12260"/>
                    <a:pt x="4441" y="11722"/>
                  </a:cubicBezTo>
                  <a:cubicBezTo>
                    <a:pt x="3888" y="11395"/>
                    <a:pt x="3278" y="11102"/>
                    <a:pt x="2654" y="11023"/>
                  </a:cubicBezTo>
                  <a:cubicBezTo>
                    <a:pt x="2580" y="11013"/>
                    <a:pt x="2507" y="11007"/>
                    <a:pt x="2434" y="11007"/>
                  </a:cubicBezTo>
                  <a:cubicBezTo>
                    <a:pt x="1349" y="11007"/>
                    <a:pt x="444" y="12146"/>
                    <a:pt x="203" y="13210"/>
                  </a:cubicBezTo>
                  <a:cubicBezTo>
                    <a:pt x="71" y="13894"/>
                    <a:pt x="0" y="14593"/>
                    <a:pt x="0" y="15278"/>
                  </a:cubicBezTo>
                  <a:cubicBezTo>
                    <a:pt x="0" y="15898"/>
                    <a:pt x="93" y="16537"/>
                    <a:pt x="203" y="17157"/>
                  </a:cubicBezTo>
                  <a:cubicBezTo>
                    <a:pt x="314" y="17777"/>
                    <a:pt x="513" y="18377"/>
                    <a:pt x="681" y="18977"/>
                  </a:cubicBezTo>
                  <a:cubicBezTo>
                    <a:pt x="810" y="19473"/>
                    <a:pt x="938" y="19949"/>
                    <a:pt x="1088" y="20445"/>
                  </a:cubicBezTo>
                  <a:cubicBezTo>
                    <a:pt x="1199" y="20792"/>
                    <a:pt x="1327" y="21144"/>
                    <a:pt x="1438" y="21516"/>
                  </a:cubicBezTo>
                  <a:cubicBezTo>
                    <a:pt x="1500" y="21446"/>
                    <a:pt x="1554" y="21421"/>
                    <a:pt x="1602" y="21421"/>
                  </a:cubicBezTo>
                  <a:cubicBezTo>
                    <a:pt x="1725" y="21421"/>
                    <a:pt x="1815" y="21586"/>
                    <a:pt x="1933" y="21600"/>
                  </a:cubicBezTo>
                  <a:cubicBezTo>
                    <a:pt x="1769" y="21104"/>
                    <a:pt x="1584" y="20609"/>
                    <a:pt x="1438" y="20093"/>
                  </a:cubicBezTo>
                  <a:cubicBezTo>
                    <a:pt x="1199" y="19180"/>
                    <a:pt x="977" y="18273"/>
                    <a:pt x="734" y="17345"/>
                  </a:cubicBezTo>
                  <a:cubicBezTo>
                    <a:pt x="478" y="16354"/>
                    <a:pt x="403" y="15317"/>
                    <a:pt x="495" y="14286"/>
                  </a:cubicBezTo>
                  <a:cubicBezTo>
                    <a:pt x="535" y="13914"/>
                    <a:pt x="553" y="13562"/>
                    <a:pt x="588" y="13150"/>
                  </a:cubicBezTo>
                  <a:cubicBezTo>
                    <a:pt x="606" y="13106"/>
                    <a:pt x="699" y="13026"/>
                    <a:pt x="757" y="12942"/>
                  </a:cubicBezTo>
                  <a:cubicBezTo>
                    <a:pt x="938" y="12694"/>
                    <a:pt x="1106" y="12426"/>
                    <a:pt x="1269" y="12178"/>
                  </a:cubicBezTo>
                  <a:cubicBezTo>
                    <a:pt x="1438" y="12055"/>
                    <a:pt x="1584" y="11950"/>
                    <a:pt x="1729" y="11826"/>
                  </a:cubicBezTo>
                  <a:cubicBezTo>
                    <a:pt x="1880" y="11742"/>
                    <a:pt x="2026" y="11598"/>
                    <a:pt x="2194" y="11598"/>
                  </a:cubicBezTo>
                  <a:cubicBezTo>
                    <a:pt x="2290" y="11586"/>
                    <a:pt x="2385" y="11579"/>
                    <a:pt x="2480" y="11579"/>
                  </a:cubicBezTo>
                  <a:cubicBezTo>
                    <a:pt x="2980" y="11579"/>
                    <a:pt x="3458" y="11748"/>
                    <a:pt x="3924" y="11990"/>
                  </a:cubicBezTo>
                  <a:cubicBezTo>
                    <a:pt x="4645" y="12362"/>
                    <a:pt x="5269" y="12942"/>
                    <a:pt x="6065" y="13190"/>
                  </a:cubicBezTo>
                  <a:cubicBezTo>
                    <a:pt x="6497" y="13314"/>
                    <a:pt x="6923" y="13420"/>
                    <a:pt x="7347" y="13420"/>
                  </a:cubicBezTo>
                  <a:cubicBezTo>
                    <a:pt x="7701" y="13420"/>
                    <a:pt x="8053" y="13346"/>
                    <a:pt x="8404" y="13150"/>
                  </a:cubicBezTo>
                  <a:cubicBezTo>
                    <a:pt x="9104" y="12734"/>
                    <a:pt x="9563" y="12055"/>
                    <a:pt x="9878" y="11291"/>
                  </a:cubicBezTo>
                  <a:cubicBezTo>
                    <a:pt x="10488" y="9843"/>
                    <a:pt x="10745" y="8271"/>
                    <a:pt x="11130" y="6744"/>
                  </a:cubicBezTo>
                  <a:cubicBezTo>
                    <a:pt x="11297" y="6103"/>
                    <a:pt x="11426" y="5444"/>
                    <a:pt x="11629" y="4824"/>
                  </a:cubicBezTo>
                  <a:cubicBezTo>
                    <a:pt x="11758" y="4368"/>
                    <a:pt x="11997" y="3957"/>
                    <a:pt x="12164" y="3520"/>
                  </a:cubicBezTo>
                  <a:cubicBezTo>
                    <a:pt x="12479" y="2757"/>
                    <a:pt x="12939" y="2117"/>
                    <a:pt x="13474" y="1536"/>
                  </a:cubicBezTo>
                  <a:cubicBezTo>
                    <a:pt x="14062" y="936"/>
                    <a:pt x="14801" y="753"/>
                    <a:pt x="15553" y="609"/>
                  </a:cubicBezTo>
                  <a:cubicBezTo>
                    <a:pt x="15691" y="582"/>
                    <a:pt x="15826" y="569"/>
                    <a:pt x="15958" y="569"/>
                  </a:cubicBezTo>
                  <a:cubicBezTo>
                    <a:pt x="16424" y="569"/>
                    <a:pt x="16852" y="735"/>
                    <a:pt x="17269" y="1041"/>
                  </a:cubicBezTo>
                  <a:cubicBezTo>
                    <a:pt x="18008" y="1601"/>
                    <a:pt x="18539" y="2345"/>
                    <a:pt x="19074" y="3108"/>
                  </a:cubicBezTo>
                  <a:cubicBezTo>
                    <a:pt x="19534" y="3768"/>
                    <a:pt x="19848" y="4512"/>
                    <a:pt x="20127" y="5275"/>
                  </a:cubicBezTo>
                  <a:cubicBezTo>
                    <a:pt x="20366" y="5940"/>
                    <a:pt x="20569" y="6619"/>
                    <a:pt x="20843" y="7279"/>
                  </a:cubicBezTo>
                  <a:cubicBezTo>
                    <a:pt x="20972" y="7591"/>
                    <a:pt x="21193" y="7859"/>
                    <a:pt x="21436" y="8231"/>
                  </a:cubicBezTo>
                  <a:cubicBezTo>
                    <a:pt x="21600" y="7735"/>
                    <a:pt x="21436" y="7447"/>
                    <a:pt x="21325" y="7155"/>
                  </a:cubicBezTo>
                  <a:cubicBezTo>
                    <a:pt x="21233" y="6952"/>
                    <a:pt x="21082" y="6763"/>
                    <a:pt x="21029" y="6560"/>
                  </a:cubicBezTo>
                  <a:cubicBezTo>
                    <a:pt x="20883" y="6144"/>
                    <a:pt x="20843" y="5692"/>
                    <a:pt x="20680" y="5295"/>
                  </a:cubicBezTo>
                  <a:cubicBezTo>
                    <a:pt x="20383" y="4552"/>
                    <a:pt x="20087" y="3808"/>
                    <a:pt x="19702" y="3129"/>
                  </a:cubicBezTo>
                  <a:cubicBezTo>
                    <a:pt x="19353" y="2508"/>
                    <a:pt x="18928" y="1928"/>
                    <a:pt x="18450" y="1413"/>
                  </a:cubicBezTo>
                  <a:cubicBezTo>
                    <a:pt x="18026" y="981"/>
                    <a:pt x="17526" y="564"/>
                    <a:pt x="17013" y="277"/>
                  </a:cubicBezTo>
                  <a:cubicBezTo>
                    <a:pt x="16638" y="80"/>
                    <a:pt x="16264" y="0"/>
                    <a:pt x="158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1" name="Google Shape;1174;p9"/>
            <p:cNvSpPr/>
            <p:nvPr/>
          </p:nvSpPr>
          <p:spPr>
            <a:xfrm rot="1137468">
              <a:off x="1190281" y="685124"/>
              <a:ext cx="836723" cy="867413"/>
            </a:xfrm>
            <a:custGeom>
              <a:avLst/>
              <a:gdLst/>
              <a:ahLst/>
              <a:cxnLst>
                <a:cxn ang="0">
                  <a:pos x="wd2" y="hd2"/>
                </a:cxn>
                <a:cxn ang="5400000">
                  <a:pos x="wd2" y="hd2"/>
                </a:cxn>
                <a:cxn ang="10800000">
                  <a:pos x="wd2" y="hd2"/>
                </a:cxn>
                <a:cxn ang="16200000">
                  <a:pos x="wd2" y="hd2"/>
                </a:cxn>
              </a:cxnLst>
              <a:rect l="0" t="0" r="r" b="b"/>
              <a:pathLst>
                <a:path w="21540" h="21600" extrusionOk="0">
                  <a:moveTo>
                    <a:pt x="11051" y="0"/>
                  </a:moveTo>
                  <a:cubicBezTo>
                    <a:pt x="10763" y="0"/>
                    <a:pt x="10470" y="28"/>
                    <a:pt x="10171" y="88"/>
                  </a:cubicBezTo>
                  <a:cubicBezTo>
                    <a:pt x="7595" y="536"/>
                    <a:pt x="6348" y="2449"/>
                    <a:pt x="5451" y="4574"/>
                  </a:cubicBezTo>
                  <a:cubicBezTo>
                    <a:pt x="5059" y="5401"/>
                    <a:pt x="4853" y="6318"/>
                    <a:pt x="4596" y="7225"/>
                  </a:cubicBezTo>
                  <a:cubicBezTo>
                    <a:pt x="4204" y="8810"/>
                    <a:pt x="3823" y="10385"/>
                    <a:pt x="3431" y="11960"/>
                  </a:cubicBezTo>
                  <a:cubicBezTo>
                    <a:pt x="3132" y="13166"/>
                    <a:pt x="2917" y="14372"/>
                    <a:pt x="2483" y="15539"/>
                  </a:cubicBezTo>
                  <a:cubicBezTo>
                    <a:pt x="1763" y="17363"/>
                    <a:pt x="813" y="19107"/>
                    <a:pt x="0" y="20891"/>
                  </a:cubicBezTo>
                  <a:cubicBezTo>
                    <a:pt x="299" y="21140"/>
                    <a:pt x="556" y="21350"/>
                    <a:pt x="855" y="21600"/>
                  </a:cubicBezTo>
                  <a:cubicBezTo>
                    <a:pt x="1453" y="20394"/>
                    <a:pt x="2184" y="19317"/>
                    <a:pt x="2658" y="18070"/>
                  </a:cubicBezTo>
                  <a:cubicBezTo>
                    <a:pt x="3349" y="16287"/>
                    <a:pt x="3905" y="14412"/>
                    <a:pt x="4421" y="12548"/>
                  </a:cubicBezTo>
                  <a:cubicBezTo>
                    <a:pt x="4853" y="11003"/>
                    <a:pt x="4977" y="9427"/>
                    <a:pt x="5451" y="7933"/>
                  </a:cubicBezTo>
                  <a:cubicBezTo>
                    <a:pt x="5885" y="6477"/>
                    <a:pt x="6565" y="5112"/>
                    <a:pt x="7172" y="3696"/>
                  </a:cubicBezTo>
                  <a:cubicBezTo>
                    <a:pt x="7770" y="2161"/>
                    <a:pt x="9059" y="1283"/>
                    <a:pt x="10605" y="1164"/>
                  </a:cubicBezTo>
                  <a:cubicBezTo>
                    <a:pt x="10677" y="1159"/>
                    <a:pt x="10750" y="1156"/>
                    <a:pt x="10823" y="1156"/>
                  </a:cubicBezTo>
                  <a:cubicBezTo>
                    <a:pt x="11827" y="1156"/>
                    <a:pt x="12863" y="1642"/>
                    <a:pt x="13872" y="1911"/>
                  </a:cubicBezTo>
                  <a:cubicBezTo>
                    <a:pt x="14169" y="1832"/>
                    <a:pt x="14468" y="1742"/>
                    <a:pt x="14767" y="1662"/>
                  </a:cubicBezTo>
                  <a:cubicBezTo>
                    <a:pt x="14851" y="1952"/>
                    <a:pt x="14902" y="2200"/>
                    <a:pt x="14942" y="2490"/>
                  </a:cubicBezTo>
                  <a:cubicBezTo>
                    <a:pt x="15624" y="3078"/>
                    <a:pt x="16313" y="3655"/>
                    <a:pt x="17004" y="4195"/>
                  </a:cubicBezTo>
                  <a:cubicBezTo>
                    <a:pt x="19024" y="5729"/>
                    <a:pt x="20003" y="7763"/>
                    <a:pt x="20477" y="10096"/>
                  </a:cubicBezTo>
                  <a:cubicBezTo>
                    <a:pt x="20578" y="10591"/>
                    <a:pt x="20748" y="10765"/>
                    <a:pt x="21082" y="10765"/>
                  </a:cubicBezTo>
                  <a:cubicBezTo>
                    <a:pt x="21191" y="10765"/>
                    <a:pt x="21319" y="10745"/>
                    <a:pt x="21467" y="10714"/>
                  </a:cubicBezTo>
                  <a:cubicBezTo>
                    <a:pt x="21467" y="10346"/>
                    <a:pt x="21600" y="9966"/>
                    <a:pt x="21507" y="9637"/>
                  </a:cubicBezTo>
                  <a:cubicBezTo>
                    <a:pt x="20993" y="7763"/>
                    <a:pt x="20570" y="5939"/>
                    <a:pt x="18889" y="4523"/>
                  </a:cubicBezTo>
                  <a:cubicBezTo>
                    <a:pt x="17560" y="3367"/>
                    <a:pt x="16448" y="1991"/>
                    <a:pt x="14767" y="1164"/>
                  </a:cubicBezTo>
                  <a:cubicBezTo>
                    <a:pt x="13607" y="582"/>
                    <a:pt x="12383" y="0"/>
                    <a:pt x="1105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2" name="Google Shape;1175;p9"/>
            <p:cNvSpPr/>
            <p:nvPr/>
          </p:nvSpPr>
          <p:spPr>
            <a:xfrm rot="1137468">
              <a:off x="393605" y="1516615"/>
              <a:ext cx="270882" cy="641689"/>
            </a:xfrm>
            <a:custGeom>
              <a:avLst/>
              <a:gdLst/>
              <a:ahLst/>
              <a:cxnLst>
                <a:cxn ang="0">
                  <a:pos x="wd2" y="hd2"/>
                </a:cxn>
                <a:cxn ang="5400000">
                  <a:pos x="wd2" y="hd2"/>
                </a:cxn>
                <a:cxn ang="10800000">
                  <a:pos x="wd2" y="hd2"/>
                </a:cxn>
                <a:cxn ang="16200000">
                  <a:pos x="wd2" y="hd2"/>
                </a:cxn>
              </a:cxnLst>
              <a:rect l="0" t="0" r="r" b="b"/>
              <a:pathLst>
                <a:path w="21029" h="21600" extrusionOk="0">
                  <a:moveTo>
                    <a:pt x="7417" y="0"/>
                  </a:moveTo>
                  <a:cubicBezTo>
                    <a:pt x="5815" y="0"/>
                    <a:pt x="4195" y="148"/>
                    <a:pt x="2536" y="377"/>
                  </a:cubicBezTo>
                  <a:cubicBezTo>
                    <a:pt x="2381" y="484"/>
                    <a:pt x="2536" y="646"/>
                    <a:pt x="2381" y="768"/>
                  </a:cubicBezTo>
                  <a:cubicBezTo>
                    <a:pt x="456" y="2222"/>
                    <a:pt x="-571" y="3853"/>
                    <a:pt x="330" y="5538"/>
                  </a:cubicBezTo>
                  <a:cubicBezTo>
                    <a:pt x="1232" y="7114"/>
                    <a:pt x="2256" y="8677"/>
                    <a:pt x="3563" y="10146"/>
                  </a:cubicBezTo>
                  <a:cubicBezTo>
                    <a:pt x="6016" y="13110"/>
                    <a:pt x="8598" y="16034"/>
                    <a:pt x="11332" y="19012"/>
                  </a:cubicBezTo>
                  <a:cubicBezTo>
                    <a:pt x="12107" y="19848"/>
                    <a:pt x="13415" y="20642"/>
                    <a:pt x="14438" y="21479"/>
                  </a:cubicBezTo>
                  <a:cubicBezTo>
                    <a:pt x="14589" y="21552"/>
                    <a:pt x="14981" y="21600"/>
                    <a:pt x="15326" y="21600"/>
                  </a:cubicBezTo>
                  <a:cubicBezTo>
                    <a:pt x="15552" y="21600"/>
                    <a:pt x="15760" y="21580"/>
                    <a:pt x="15868" y="21531"/>
                  </a:cubicBezTo>
                  <a:cubicBezTo>
                    <a:pt x="16241" y="21479"/>
                    <a:pt x="16522" y="21142"/>
                    <a:pt x="16522" y="20980"/>
                  </a:cubicBezTo>
                  <a:cubicBezTo>
                    <a:pt x="16367" y="20697"/>
                    <a:pt x="16119" y="20468"/>
                    <a:pt x="15994" y="20251"/>
                  </a:cubicBezTo>
                  <a:cubicBezTo>
                    <a:pt x="13663" y="17948"/>
                    <a:pt x="11206" y="15698"/>
                    <a:pt x="9126" y="13393"/>
                  </a:cubicBezTo>
                  <a:cubicBezTo>
                    <a:pt x="7819" y="11884"/>
                    <a:pt x="6918" y="10308"/>
                    <a:pt x="5894" y="8799"/>
                  </a:cubicBezTo>
                  <a:cubicBezTo>
                    <a:pt x="4992" y="7450"/>
                    <a:pt x="3811" y="6103"/>
                    <a:pt x="3437" y="4756"/>
                  </a:cubicBezTo>
                  <a:cubicBezTo>
                    <a:pt x="2931" y="2666"/>
                    <a:pt x="4367" y="1621"/>
                    <a:pt x="7514" y="1621"/>
                  </a:cubicBezTo>
                  <a:cubicBezTo>
                    <a:pt x="8426" y="1621"/>
                    <a:pt x="9486" y="1710"/>
                    <a:pt x="10678" y="1886"/>
                  </a:cubicBezTo>
                  <a:cubicBezTo>
                    <a:pt x="10926" y="1886"/>
                    <a:pt x="11206" y="1993"/>
                    <a:pt x="11457" y="2060"/>
                  </a:cubicBezTo>
                  <a:cubicBezTo>
                    <a:pt x="13910" y="2330"/>
                    <a:pt x="16241" y="2668"/>
                    <a:pt x="18572" y="2897"/>
                  </a:cubicBezTo>
                  <a:cubicBezTo>
                    <a:pt x="18630" y="2900"/>
                    <a:pt x="18687" y="2901"/>
                    <a:pt x="18745" y="2901"/>
                  </a:cubicBezTo>
                  <a:cubicBezTo>
                    <a:pt x="19481" y="2901"/>
                    <a:pt x="20307" y="2601"/>
                    <a:pt x="21029" y="2451"/>
                  </a:cubicBezTo>
                  <a:cubicBezTo>
                    <a:pt x="20530" y="2168"/>
                    <a:pt x="20002" y="1657"/>
                    <a:pt x="19348" y="1548"/>
                  </a:cubicBezTo>
                  <a:cubicBezTo>
                    <a:pt x="17423" y="1266"/>
                    <a:pt x="14966" y="1319"/>
                    <a:pt x="13415" y="821"/>
                  </a:cubicBezTo>
                  <a:cubicBezTo>
                    <a:pt x="11396" y="230"/>
                    <a:pt x="9417" y="0"/>
                    <a:pt x="74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3" name="Google Shape;1176;p9"/>
            <p:cNvSpPr/>
            <p:nvPr/>
          </p:nvSpPr>
          <p:spPr>
            <a:xfrm rot="1137468">
              <a:off x="417883" y="1272989"/>
              <a:ext cx="615272" cy="147075"/>
            </a:xfrm>
            <a:custGeom>
              <a:avLst/>
              <a:gdLst/>
              <a:ahLst/>
              <a:cxnLst>
                <a:cxn ang="0">
                  <a:pos x="wd2" y="hd2"/>
                </a:cxn>
                <a:cxn ang="5400000">
                  <a:pos x="wd2" y="hd2"/>
                </a:cxn>
                <a:cxn ang="10800000">
                  <a:pos x="wd2" y="hd2"/>
                </a:cxn>
                <a:cxn ang="16200000">
                  <a:pos x="wd2" y="hd2"/>
                </a:cxn>
              </a:cxnLst>
              <a:rect l="0" t="0" r="r" b="b"/>
              <a:pathLst>
                <a:path w="21600" h="21600" extrusionOk="0">
                  <a:moveTo>
                    <a:pt x="1673" y="0"/>
                  </a:moveTo>
                  <a:cubicBezTo>
                    <a:pt x="1093" y="0"/>
                    <a:pt x="525" y="713"/>
                    <a:pt x="0" y="2908"/>
                  </a:cubicBezTo>
                  <a:cubicBezTo>
                    <a:pt x="646" y="4376"/>
                    <a:pt x="1278" y="5612"/>
                    <a:pt x="1926" y="6842"/>
                  </a:cubicBezTo>
                  <a:cubicBezTo>
                    <a:pt x="1980" y="6835"/>
                    <a:pt x="2033" y="6835"/>
                    <a:pt x="2087" y="6835"/>
                  </a:cubicBezTo>
                  <a:cubicBezTo>
                    <a:pt x="4010" y="6835"/>
                    <a:pt x="5608" y="10899"/>
                    <a:pt x="7140" y="14962"/>
                  </a:cubicBezTo>
                  <a:cubicBezTo>
                    <a:pt x="8657" y="19032"/>
                    <a:pt x="10164" y="21600"/>
                    <a:pt x="11868" y="21600"/>
                  </a:cubicBezTo>
                  <a:cubicBezTo>
                    <a:pt x="12009" y="21600"/>
                    <a:pt x="12152" y="21580"/>
                    <a:pt x="12297" y="21546"/>
                  </a:cubicBezTo>
                  <a:cubicBezTo>
                    <a:pt x="13112" y="21308"/>
                    <a:pt x="13927" y="21070"/>
                    <a:pt x="14757" y="20547"/>
                  </a:cubicBezTo>
                  <a:cubicBezTo>
                    <a:pt x="17216" y="19072"/>
                    <a:pt x="19618" y="16898"/>
                    <a:pt x="21600" y="9784"/>
                  </a:cubicBezTo>
                  <a:cubicBezTo>
                    <a:pt x="21433" y="7848"/>
                    <a:pt x="21249" y="5843"/>
                    <a:pt x="21080" y="3907"/>
                  </a:cubicBezTo>
                  <a:cubicBezTo>
                    <a:pt x="20434" y="6142"/>
                    <a:pt x="19899" y="8785"/>
                    <a:pt x="19141" y="9784"/>
                  </a:cubicBezTo>
                  <a:cubicBezTo>
                    <a:pt x="17736" y="11727"/>
                    <a:pt x="16217" y="12726"/>
                    <a:pt x="14757" y="13956"/>
                  </a:cubicBezTo>
                  <a:cubicBezTo>
                    <a:pt x="13927" y="14792"/>
                    <a:pt x="13120" y="15227"/>
                    <a:pt x="12336" y="15227"/>
                  </a:cubicBezTo>
                  <a:cubicBezTo>
                    <a:pt x="10564" y="15227"/>
                    <a:pt x="8899" y="13005"/>
                    <a:pt x="7322" y="8079"/>
                  </a:cubicBezTo>
                  <a:cubicBezTo>
                    <a:pt x="6325" y="5137"/>
                    <a:pt x="5144" y="2908"/>
                    <a:pt x="3978" y="1964"/>
                  </a:cubicBezTo>
                  <a:cubicBezTo>
                    <a:pt x="3239" y="1257"/>
                    <a:pt x="2446" y="0"/>
                    <a:pt x="16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4" name="Google Shape;1177;p9"/>
            <p:cNvSpPr/>
            <p:nvPr/>
          </p:nvSpPr>
          <p:spPr>
            <a:xfrm rot="1137468">
              <a:off x="1638276" y="989496"/>
              <a:ext cx="206548" cy="357070"/>
            </a:xfrm>
            <a:custGeom>
              <a:avLst/>
              <a:gdLst/>
              <a:ahLst/>
              <a:cxnLst>
                <a:cxn ang="0">
                  <a:pos x="wd2" y="hd2"/>
                </a:cxn>
                <a:cxn ang="5400000">
                  <a:pos x="wd2" y="hd2"/>
                </a:cxn>
                <a:cxn ang="10800000">
                  <a:pos x="wd2" y="hd2"/>
                </a:cxn>
                <a:cxn ang="16200000">
                  <a:pos x="wd2" y="hd2"/>
                </a:cxn>
              </a:cxnLst>
              <a:rect l="0" t="0" r="r" b="b"/>
              <a:pathLst>
                <a:path w="21559" h="21600" extrusionOk="0">
                  <a:moveTo>
                    <a:pt x="4699" y="0"/>
                  </a:moveTo>
                  <a:cubicBezTo>
                    <a:pt x="3380" y="0"/>
                    <a:pt x="1941" y="129"/>
                    <a:pt x="377" y="411"/>
                  </a:cubicBezTo>
                  <a:cubicBezTo>
                    <a:pt x="208" y="1620"/>
                    <a:pt x="0" y="2734"/>
                    <a:pt x="0" y="3946"/>
                  </a:cubicBezTo>
                  <a:cubicBezTo>
                    <a:pt x="1825" y="3162"/>
                    <a:pt x="3400" y="2757"/>
                    <a:pt x="4819" y="2757"/>
                  </a:cubicBezTo>
                  <a:cubicBezTo>
                    <a:pt x="6514" y="2757"/>
                    <a:pt x="7987" y="3339"/>
                    <a:pt x="9402" y="4551"/>
                  </a:cubicBezTo>
                  <a:cubicBezTo>
                    <a:pt x="10653" y="5544"/>
                    <a:pt x="11865" y="6756"/>
                    <a:pt x="12367" y="7870"/>
                  </a:cubicBezTo>
                  <a:cubicBezTo>
                    <a:pt x="14120" y="11696"/>
                    <a:pt x="15332" y="15449"/>
                    <a:pt x="17090" y="19179"/>
                  </a:cubicBezTo>
                  <a:cubicBezTo>
                    <a:pt x="17423" y="20075"/>
                    <a:pt x="19012" y="20777"/>
                    <a:pt x="19847" y="21600"/>
                  </a:cubicBezTo>
                  <a:cubicBezTo>
                    <a:pt x="20388" y="20679"/>
                    <a:pt x="20890" y="19784"/>
                    <a:pt x="21436" y="18768"/>
                  </a:cubicBezTo>
                  <a:cubicBezTo>
                    <a:pt x="21600" y="18768"/>
                    <a:pt x="21600" y="18670"/>
                    <a:pt x="21436" y="18572"/>
                  </a:cubicBezTo>
                  <a:cubicBezTo>
                    <a:pt x="19678" y="14335"/>
                    <a:pt x="18302" y="10000"/>
                    <a:pt x="16042" y="5860"/>
                  </a:cubicBezTo>
                  <a:cubicBezTo>
                    <a:pt x="14033" y="2558"/>
                    <a:pt x="10546" y="0"/>
                    <a:pt x="469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5" name="Google Shape;1178;p9"/>
            <p:cNvSpPr/>
            <p:nvPr/>
          </p:nvSpPr>
          <p:spPr>
            <a:xfrm rot="1137468">
              <a:off x="1325031" y="1137434"/>
              <a:ext cx="180108" cy="3206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86" y="433"/>
                    <a:pt x="17616" y="1000"/>
                    <a:pt x="15602" y="1458"/>
                  </a:cubicBezTo>
                  <a:cubicBezTo>
                    <a:pt x="13394" y="5610"/>
                    <a:pt x="11807" y="9870"/>
                    <a:pt x="9022" y="13915"/>
                  </a:cubicBezTo>
                  <a:cubicBezTo>
                    <a:pt x="7585" y="15937"/>
                    <a:pt x="5998" y="18312"/>
                    <a:pt x="1581" y="19309"/>
                  </a:cubicBezTo>
                  <a:cubicBezTo>
                    <a:pt x="816" y="19553"/>
                    <a:pt x="621" y="20793"/>
                    <a:pt x="0" y="21575"/>
                  </a:cubicBezTo>
                  <a:cubicBezTo>
                    <a:pt x="405" y="21591"/>
                    <a:pt x="799" y="21600"/>
                    <a:pt x="1182" y="21600"/>
                  </a:cubicBezTo>
                  <a:cubicBezTo>
                    <a:pt x="5504" y="21600"/>
                    <a:pt x="8373" y="20503"/>
                    <a:pt x="10226" y="18770"/>
                  </a:cubicBezTo>
                  <a:cubicBezTo>
                    <a:pt x="15602" y="14052"/>
                    <a:pt x="17999" y="8657"/>
                    <a:pt x="20402" y="3263"/>
                  </a:cubicBezTo>
                  <a:cubicBezTo>
                    <a:pt x="20784" y="2132"/>
                    <a:pt x="21217" y="110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6" name="Google Shape;1179;p9"/>
            <p:cNvSpPr/>
            <p:nvPr/>
          </p:nvSpPr>
          <p:spPr>
            <a:xfrm rot="1137468">
              <a:off x="261808" y="1620191"/>
              <a:ext cx="101690" cy="233775"/>
            </a:xfrm>
            <a:custGeom>
              <a:avLst/>
              <a:gdLst/>
              <a:ahLst/>
              <a:cxnLst>
                <a:cxn ang="0">
                  <a:pos x="wd2" y="hd2"/>
                </a:cxn>
                <a:cxn ang="5400000">
                  <a:pos x="wd2" y="hd2"/>
                </a:cxn>
                <a:cxn ang="10800000">
                  <a:pos x="wd2" y="hd2"/>
                </a:cxn>
                <a:cxn ang="16200000">
                  <a:pos x="wd2" y="hd2"/>
                </a:cxn>
              </a:cxnLst>
              <a:rect l="0" t="0" r="r" b="b"/>
              <a:pathLst>
                <a:path w="21600" h="21600" extrusionOk="0">
                  <a:moveTo>
                    <a:pt x="10967" y="7583"/>
                  </a:moveTo>
                  <a:lnTo>
                    <a:pt x="10633" y="7729"/>
                  </a:lnTo>
                  <a:lnTo>
                    <a:pt x="10289" y="7583"/>
                  </a:lnTo>
                  <a:close/>
                  <a:moveTo>
                    <a:pt x="6034" y="0"/>
                  </a:moveTo>
                  <a:cubicBezTo>
                    <a:pt x="3911" y="923"/>
                    <a:pt x="2123" y="1701"/>
                    <a:pt x="0" y="2625"/>
                  </a:cubicBezTo>
                  <a:cubicBezTo>
                    <a:pt x="1101" y="5104"/>
                    <a:pt x="4255" y="7250"/>
                    <a:pt x="5356" y="9875"/>
                  </a:cubicBezTo>
                  <a:cubicBezTo>
                    <a:pt x="6378" y="12204"/>
                    <a:pt x="8500" y="14350"/>
                    <a:pt x="10633" y="16496"/>
                  </a:cubicBezTo>
                  <a:cubicBezTo>
                    <a:pt x="11734" y="17902"/>
                    <a:pt x="12756" y="19270"/>
                    <a:pt x="14544" y="20527"/>
                  </a:cubicBezTo>
                  <a:cubicBezTo>
                    <a:pt x="15556" y="21121"/>
                    <a:pt x="18455" y="21121"/>
                    <a:pt x="20578" y="21600"/>
                  </a:cubicBezTo>
                  <a:cubicBezTo>
                    <a:pt x="20922" y="20822"/>
                    <a:pt x="21600" y="20048"/>
                    <a:pt x="21600" y="19270"/>
                  </a:cubicBezTo>
                  <a:cubicBezTo>
                    <a:pt x="21256" y="18048"/>
                    <a:pt x="20922" y="16975"/>
                    <a:pt x="20234" y="15902"/>
                  </a:cubicBezTo>
                  <a:cubicBezTo>
                    <a:pt x="16323" y="10947"/>
                    <a:pt x="12412" y="6177"/>
                    <a:pt x="8500" y="1257"/>
                  </a:cubicBezTo>
                  <a:cubicBezTo>
                    <a:pt x="8166" y="774"/>
                    <a:pt x="7056" y="479"/>
                    <a:pt x="6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7" name="Google Shape;1180;p9"/>
            <p:cNvSpPr/>
            <p:nvPr/>
          </p:nvSpPr>
          <p:spPr>
            <a:xfrm rot="1137468">
              <a:off x="293029" y="1410275"/>
              <a:ext cx="58433" cy="10488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14" y="7165"/>
                    <a:pt x="5028" y="14425"/>
                    <a:pt x="7388" y="21600"/>
                  </a:cubicBezTo>
                  <a:cubicBezTo>
                    <a:pt x="12433" y="19208"/>
                    <a:pt x="17307" y="16817"/>
                    <a:pt x="21600" y="14425"/>
                  </a:cubicBezTo>
                  <a:cubicBezTo>
                    <a:pt x="13613" y="9233"/>
                    <a:pt x="6807" y="445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8" name="Google Shape;1181;p9"/>
            <p:cNvSpPr/>
            <p:nvPr/>
          </p:nvSpPr>
          <p:spPr>
            <a:xfrm rot="1137468">
              <a:off x="362571" y="1189464"/>
              <a:ext cx="49558" cy="113303"/>
            </a:xfrm>
            <a:custGeom>
              <a:avLst/>
              <a:gdLst/>
              <a:ahLst/>
              <a:cxnLst>
                <a:cxn ang="0">
                  <a:pos x="wd2" y="hd2"/>
                </a:cxn>
                <a:cxn ang="5400000">
                  <a:pos x="wd2" y="hd2"/>
                </a:cxn>
                <a:cxn ang="10800000">
                  <a:pos x="wd2" y="hd2"/>
                </a:cxn>
                <a:cxn ang="16200000">
                  <a:pos x="wd2" y="hd2"/>
                </a:cxn>
              </a:cxnLst>
              <a:rect l="0" t="0" r="r" b="b"/>
              <a:pathLst>
                <a:path w="19378" h="21600" extrusionOk="0">
                  <a:moveTo>
                    <a:pt x="19378" y="0"/>
                  </a:moveTo>
                  <a:cubicBezTo>
                    <a:pt x="7637" y="3131"/>
                    <a:pt x="-2222" y="14579"/>
                    <a:pt x="437" y="21600"/>
                  </a:cubicBezTo>
                  <a:cubicBezTo>
                    <a:pt x="2319" y="19995"/>
                    <a:pt x="4363" y="18398"/>
                    <a:pt x="5611" y="16793"/>
                  </a:cubicBezTo>
                  <a:cubicBezTo>
                    <a:pt x="10152" y="11069"/>
                    <a:pt x="14855" y="5724"/>
                    <a:pt x="193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09" name="Google Shape;1182;p9"/>
            <p:cNvSpPr/>
            <p:nvPr/>
          </p:nvSpPr>
          <p:spPr>
            <a:xfrm rot="1137468">
              <a:off x="1588043" y="1000492"/>
              <a:ext cx="38447" cy="768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076" y="7542"/>
                    <a:pt x="7434" y="14513"/>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10" name="Google Shape;1183;p9"/>
            <p:cNvSpPr/>
            <p:nvPr/>
          </p:nvSpPr>
          <p:spPr>
            <a:xfrm rot="1137468">
              <a:off x="336495" y="1317580"/>
              <a:ext cx="33219" cy="74857"/>
            </a:xfrm>
            <a:custGeom>
              <a:avLst/>
              <a:gdLst/>
              <a:ahLst/>
              <a:cxnLst>
                <a:cxn ang="0">
                  <a:pos x="wd2" y="hd2"/>
                </a:cxn>
                <a:cxn ang="5400000">
                  <a:pos x="wd2" y="hd2"/>
                </a:cxn>
                <a:cxn ang="10800000">
                  <a:pos x="wd2" y="hd2"/>
                </a:cxn>
                <a:cxn ang="16200000">
                  <a:pos x="wd2" y="hd2"/>
                </a:cxn>
              </a:cxnLst>
              <a:rect l="0" t="0" r="r" b="b"/>
              <a:pathLst>
                <a:path w="21600" h="21600" extrusionOk="0">
                  <a:moveTo>
                    <a:pt x="18471" y="0"/>
                  </a:moveTo>
                  <a:cubicBezTo>
                    <a:pt x="10920" y="3805"/>
                    <a:pt x="4422" y="7730"/>
                    <a:pt x="0" y="9585"/>
                  </a:cubicBezTo>
                  <a:cubicBezTo>
                    <a:pt x="6498" y="12936"/>
                    <a:pt x="14049" y="17328"/>
                    <a:pt x="21600" y="21600"/>
                  </a:cubicBezTo>
                  <a:cubicBezTo>
                    <a:pt x="20547" y="14431"/>
                    <a:pt x="19524" y="7156"/>
                    <a:pt x="184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11" name="Google Shape;1184;p9"/>
            <p:cNvSpPr/>
            <p:nvPr/>
          </p:nvSpPr>
          <p:spPr>
            <a:xfrm rot="1137468">
              <a:off x="121440" y="1684127"/>
              <a:ext cx="44831" cy="31322"/>
            </a:xfrm>
            <a:custGeom>
              <a:avLst/>
              <a:gdLst/>
              <a:ahLst/>
              <a:cxnLst>
                <a:cxn ang="0">
                  <a:pos x="wd2" y="hd2"/>
                </a:cxn>
                <a:cxn ang="5400000">
                  <a:pos x="wd2" y="hd2"/>
                </a:cxn>
                <a:cxn ang="10800000">
                  <a:pos x="wd2" y="hd2"/>
                </a:cxn>
                <a:cxn ang="16200000">
                  <a:pos x="wd2" y="hd2"/>
                </a:cxn>
              </a:cxnLst>
              <a:rect l="0" t="0" r="r" b="b"/>
              <a:pathLst>
                <a:path w="21600" h="20567" extrusionOk="0">
                  <a:moveTo>
                    <a:pt x="7155" y="0"/>
                  </a:moveTo>
                  <a:cubicBezTo>
                    <a:pt x="5060" y="0"/>
                    <a:pt x="2720" y="1337"/>
                    <a:pt x="0" y="5043"/>
                  </a:cubicBezTo>
                  <a:cubicBezTo>
                    <a:pt x="0" y="21600"/>
                    <a:pt x="11190" y="17134"/>
                    <a:pt x="17565" y="20567"/>
                  </a:cubicBezTo>
                  <a:cubicBezTo>
                    <a:pt x="18524" y="20567"/>
                    <a:pt x="20062" y="13975"/>
                    <a:pt x="21600" y="9509"/>
                  </a:cubicBezTo>
                  <a:cubicBezTo>
                    <a:pt x="16473" y="8780"/>
                    <a:pt x="12550" y="0"/>
                    <a:pt x="71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12" name="Google Shape;1185;p9"/>
            <p:cNvSpPr/>
            <p:nvPr/>
          </p:nvSpPr>
          <p:spPr>
            <a:xfrm rot="1137468">
              <a:off x="947685" y="16071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0" y="0"/>
                    <a:pt x="0" y="11908"/>
                    <a:pt x="0" y="11908"/>
                  </a:cubicBezTo>
                  <a:cubicBezTo>
                    <a:pt x="0" y="11908"/>
                    <a:pt x="0" y="21600"/>
                    <a:pt x="10957" y="21600"/>
                  </a:cubicBezTo>
                  <a:lnTo>
                    <a:pt x="21600" y="11908"/>
                  </a:lnTo>
                  <a:lnTo>
                    <a:pt x="1095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2913" name="Google Shape;1186;p9"/>
            <p:cNvSpPr/>
            <p:nvPr/>
          </p:nvSpPr>
          <p:spPr>
            <a:xfrm rot="1137468">
              <a:off x="316592" y="16982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57"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2923" name="Google Shape;1187;p9"/>
          <p:cNvGrpSpPr/>
          <p:nvPr/>
        </p:nvGrpSpPr>
        <p:grpSpPr>
          <a:xfrm>
            <a:off x="7306118" y="3791406"/>
            <a:ext cx="1747591" cy="1293736"/>
            <a:chOff x="0" y="0"/>
            <a:chExt cx="1747590" cy="1293734"/>
          </a:xfrm>
        </p:grpSpPr>
        <p:sp>
          <p:nvSpPr>
            <p:cNvPr id="2915" name="Google Shape;1188;p9"/>
            <p:cNvSpPr/>
            <p:nvPr/>
          </p:nvSpPr>
          <p:spPr>
            <a:xfrm rot="1137468">
              <a:off x="1651729" y="182198"/>
              <a:ext cx="84005" cy="87025"/>
            </a:xfrm>
            <a:custGeom>
              <a:avLst/>
              <a:gdLst/>
              <a:ahLst/>
              <a:cxnLst>
                <a:cxn ang="0">
                  <a:pos x="wd2" y="hd2"/>
                </a:cxn>
                <a:cxn ang="5400000">
                  <a:pos x="wd2" y="hd2"/>
                </a:cxn>
                <a:cxn ang="10800000">
                  <a:pos x="wd2" y="hd2"/>
                </a:cxn>
                <a:cxn ang="16200000">
                  <a:pos x="wd2" y="hd2"/>
                </a:cxn>
              </a:cxnLst>
              <a:rect l="0" t="0" r="r" b="b"/>
              <a:pathLst>
                <a:path w="20928" h="21600" extrusionOk="0">
                  <a:moveTo>
                    <a:pt x="17539" y="6235"/>
                  </a:moveTo>
                  <a:cubicBezTo>
                    <a:pt x="17539" y="6235"/>
                    <a:pt x="17931" y="6637"/>
                    <a:pt x="17931" y="7131"/>
                  </a:cubicBezTo>
                  <a:lnTo>
                    <a:pt x="17539" y="7533"/>
                  </a:lnTo>
                  <a:cubicBezTo>
                    <a:pt x="17539" y="7131"/>
                    <a:pt x="17136" y="7131"/>
                    <a:pt x="17136" y="6637"/>
                  </a:cubicBezTo>
                  <a:lnTo>
                    <a:pt x="17539" y="6235"/>
                  </a:lnTo>
                  <a:close/>
                  <a:moveTo>
                    <a:pt x="11223" y="0"/>
                  </a:moveTo>
                  <a:cubicBezTo>
                    <a:pt x="4077" y="0"/>
                    <a:pt x="-672" y="6810"/>
                    <a:pt x="77" y="16168"/>
                  </a:cubicBezTo>
                  <a:cubicBezTo>
                    <a:pt x="77" y="18258"/>
                    <a:pt x="3869" y="21141"/>
                    <a:pt x="5967" y="21543"/>
                  </a:cubicBezTo>
                  <a:cubicBezTo>
                    <a:pt x="6221" y="21577"/>
                    <a:pt x="6486" y="21600"/>
                    <a:pt x="6751" y="21600"/>
                  </a:cubicBezTo>
                  <a:cubicBezTo>
                    <a:pt x="12087" y="21600"/>
                    <a:pt x="19314" y="13332"/>
                    <a:pt x="20928" y="6235"/>
                  </a:cubicBezTo>
                  <a:cubicBezTo>
                    <a:pt x="17931" y="3755"/>
                    <a:pt x="15442" y="471"/>
                    <a:pt x="12548" y="80"/>
                  </a:cubicBezTo>
                  <a:cubicBezTo>
                    <a:pt x="12099" y="23"/>
                    <a:pt x="11649" y="0"/>
                    <a:pt x="1122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2922" name="Google Shape;1189;p9"/>
            <p:cNvGrpSpPr/>
            <p:nvPr/>
          </p:nvGrpSpPr>
          <p:grpSpPr>
            <a:xfrm>
              <a:off x="-1" y="-1"/>
              <a:ext cx="1733764" cy="1293736"/>
              <a:chOff x="0" y="0"/>
              <a:chExt cx="1733762" cy="1293734"/>
            </a:xfrm>
          </p:grpSpPr>
          <p:sp>
            <p:nvSpPr>
              <p:cNvPr id="2916" name="Google Shape;1190;p9"/>
              <p:cNvSpPr/>
              <p:nvPr/>
            </p:nvSpPr>
            <p:spPr>
              <a:xfrm rot="1137468">
                <a:off x="630332" y="58677"/>
                <a:ext cx="448232" cy="521032"/>
              </a:xfrm>
              <a:custGeom>
                <a:avLst/>
                <a:gdLst/>
                <a:ahLst/>
                <a:cxnLst>
                  <a:cxn ang="0">
                    <a:pos x="wd2" y="hd2"/>
                  </a:cxn>
                  <a:cxn ang="5400000">
                    <a:pos x="wd2" y="hd2"/>
                  </a:cxn>
                  <a:cxn ang="10800000">
                    <a:pos x="wd2" y="hd2"/>
                  </a:cxn>
                  <a:cxn ang="16200000">
                    <a:pos x="wd2" y="hd2"/>
                  </a:cxn>
                </a:cxnLst>
                <a:rect l="0" t="0" r="r" b="b"/>
                <a:pathLst>
                  <a:path w="21104" h="21600" extrusionOk="0">
                    <a:moveTo>
                      <a:pt x="13528" y="0"/>
                    </a:moveTo>
                    <a:cubicBezTo>
                      <a:pt x="13295" y="0"/>
                      <a:pt x="13086" y="36"/>
                      <a:pt x="12962" y="115"/>
                    </a:cubicBezTo>
                    <a:cubicBezTo>
                      <a:pt x="11398" y="1442"/>
                      <a:pt x="10058" y="3019"/>
                      <a:pt x="7778" y="3516"/>
                    </a:cubicBezTo>
                    <a:cubicBezTo>
                      <a:pt x="6760" y="3782"/>
                      <a:pt x="5743" y="3997"/>
                      <a:pt x="4726" y="4346"/>
                    </a:cubicBezTo>
                    <a:cubicBezTo>
                      <a:pt x="4179" y="4478"/>
                      <a:pt x="3613" y="4760"/>
                      <a:pt x="2992" y="4960"/>
                    </a:cubicBezTo>
                    <a:cubicBezTo>
                      <a:pt x="3236" y="5441"/>
                      <a:pt x="3386" y="6005"/>
                      <a:pt x="3783" y="6421"/>
                    </a:cubicBezTo>
                    <a:cubicBezTo>
                      <a:pt x="5347" y="7998"/>
                      <a:pt x="6610" y="9739"/>
                      <a:pt x="7157" y="11815"/>
                    </a:cubicBezTo>
                    <a:cubicBezTo>
                      <a:pt x="7233" y="12146"/>
                      <a:pt x="7006" y="12710"/>
                      <a:pt x="6686" y="12975"/>
                    </a:cubicBezTo>
                    <a:cubicBezTo>
                      <a:pt x="5347" y="13955"/>
                      <a:pt x="3859" y="14786"/>
                      <a:pt x="2595" y="15814"/>
                    </a:cubicBezTo>
                    <a:cubicBezTo>
                      <a:pt x="1652" y="16577"/>
                      <a:pt x="955" y="17622"/>
                      <a:pt x="315" y="18585"/>
                    </a:cubicBezTo>
                    <a:cubicBezTo>
                      <a:pt x="-232" y="19481"/>
                      <a:pt x="-62" y="20593"/>
                      <a:pt x="785" y="21207"/>
                    </a:cubicBezTo>
                    <a:cubicBezTo>
                      <a:pt x="1149" y="21431"/>
                      <a:pt x="1792" y="21600"/>
                      <a:pt x="2351" y="21600"/>
                    </a:cubicBezTo>
                    <a:cubicBezTo>
                      <a:pt x="2661" y="21600"/>
                      <a:pt x="2946" y="21548"/>
                      <a:pt x="3142" y="21424"/>
                    </a:cubicBezTo>
                    <a:cubicBezTo>
                      <a:pt x="5026" y="20378"/>
                      <a:pt x="6837" y="19199"/>
                      <a:pt x="8494" y="17889"/>
                    </a:cubicBezTo>
                    <a:cubicBezTo>
                      <a:pt x="9664" y="16991"/>
                      <a:pt x="10851" y="15814"/>
                      <a:pt x="10381" y="14220"/>
                    </a:cubicBezTo>
                    <a:cubicBezTo>
                      <a:pt x="10135" y="13541"/>
                      <a:pt x="9664" y="12910"/>
                      <a:pt x="9361" y="12229"/>
                    </a:cubicBezTo>
                    <a:cubicBezTo>
                      <a:pt x="8494" y="10154"/>
                      <a:pt x="7553" y="8080"/>
                      <a:pt x="6534" y="5856"/>
                    </a:cubicBezTo>
                    <a:cubicBezTo>
                      <a:pt x="9361" y="5658"/>
                      <a:pt x="11624" y="3932"/>
                      <a:pt x="13829" y="2188"/>
                    </a:cubicBezTo>
                    <a:cubicBezTo>
                      <a:pt x="15563" y="4678"/>
                      <a:pt x="17127" y="7035"/>
                      <a:pt x="18937" y="9657"/>
                    </a:cubicBezTo>
                    <a:cubicBezTo>
                      <a:pt x="16336" y="9939"/>
                      <a:pt x="15243" y="11533"/>
                      <a:pt x="13979" y="12843"/>
                    </a:cubicBezTo>
                    <a:cubicBezTo>
                      <a:pt x="12886" y="14022"/>
                      <a:pt x="13282" y="15267"/>
                      <a:pt x="15016" y="15399"/>
                    </a:cubicBezTo>
                    <a:cubicBezTo>
                      <a:pt x="15182" y="15407"/>
                      <a:pt x="15347" y="15411"/>
                      <a:pt x="15513" y="15411"/>
                    </a:cubicBezTo>
                    <a:cubicBezTo>
                      <a:pt x="16685" y="15411"/>
                      <a:pt x="17898" y="15206"/>
                      <a:pt x="18937" y="14786"/>
                    </a:cubicBezTo>
                    <a:cubicBezTo>
                      <a:pt x="20274" y="14304"/>
                      <a:pt x="21368" y="12296"/>
                      <a:pt x="21048" y="10570"/>
                    </a:cubicBezTo>
                    <a:cubicBezTo>
                      <a:pt x="20351" y="7035"/>
                      <a:pt x="17447" y="4546"/>
                      <a:pt x="15866" y="1442"/>
                    </a:cubicBezTo>
                    <a:cubicBezTo>
                      <a:pt x="15639" y="944"/>
                      <a:pt x="15166" y="462"/>
                      <a:pt x="14620" y="263"/>
                    </a:cubicBezTo>
                    <a:cubicBezTo>
                      <a:pt x="14332" y="92"/>
                      <a:pt x="13896" y="0"/>
                      <a:pt x="13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17" name="Google Shape;1191;p9"/>
              <p:cNvSpPr/>
              <p:nvPr/>
            </p:nvSpPr>
            <p:spPr>
              <a:xfrm rot="1137468">
                <a:off x="68665" y="777253"/>
                <a:ext cx="323886" cy="476803"/>
              </a:xfrm>
              <a:custGeom>
                <a:avLst/>
                <a:gdLst/>
                <a:ahLst/>
                <a:cxnLst>
                  <a:cxn ang="0">
                    <a:pos x="wd2" y="hd2"/>
                  </a:cxn>
                  <a:cxn ang="5400000">
                    <a:pos x="wd2" y="hd2"/>
                  </a:cxn>
                  <a:cxn ang="10800000">
                    <a:pos x="wd2" y="hd2"/>
                  </a:cxn>
                  <a:cxn ang="16200000">
                    <a:pos x="wd2" y="hd2"/>
                  </a:cxn>
                </a:cxnLst>
                <a:rect l="0" t="0" r="r" b="b"/>
                <a:pathLst>
                  <a:path w="20560" h="21600" extrusionOk="0">
                    <a:moveTo>
                      <a:pt x="8361" y="0"/>
                    </a:moveTo>
                    <a:cubicBezTo>
                      <a:pt x="7929" y="235"/>
                      <a:pt x="7498" y="379"/>
                      <a:pt x="7089" y="543"/>
                    </a:cubicBezTo>
                    <a:cubicBezTo>
                      <a:pt x="6355" y="1903"/>
                      <a:pt x="5592" y="3173"/>
                      <a:pt x="4854" y="4533"/>
                    </a:cubicBezTo>
                    <a:cubicBezTo>
                      <a:pt x="4652" y="4915"/>
                      <a:pt x="4320" y="5294"/>
                      <a:pt x="4015" y="5676"/>
                    </a:cubicBezTo>
                    <a:cubicBezTo>
                      <a:pt x="3051" y="6128"/>
                      <a:pt x="2112" y="6510"/>
                      <a:pt x="1272" y="6962"/>
                    </a:cubicBezTo>
                    <a:cubicBezTo>
                      <a:pt x="737" y="7180"/>
                      <a:pt x="408" y="7562"/>
                      <a:pt x="0" y="7943"/>
                    </a:cubicBezTo>
                    <a:cubicBezTo>
                      <a:pt x="508" y="8088"/>
                      <a:pt x="1043" y="8251"/>
                      <a:pt x="1474" y="8396"/>
                    </a:cubicBezTo>
                    <a:cubicBezTo>
                      <a:pt x="1374" y="8469"/>
                      <a:pt x="1145" y="8541"/>
                      <a:pt x="1043" y="8614"/>
                    </a:cubicBezTo>
                    <a:cubicBezTo>
                      <a:pt x="1374" y="8993"/>
                      <a:pt x="1577" y="9375"/>
                      <a:pt x="2009" y="9683"/>
                    </a:cubicBezTo>
                    <a:cubicBezTo>
                      <a:pt x="2643" y="10138"/>
                      <a:pt x="3380" y="10517"/>
                      <a:pt x="4220" y="10972"/>
                    </a:cubicBezTo>
                    <a:cubicBezTo>
                      <a:pt x="5389" y="11951"/>
                      <a:pt x="6558" y="13003"/>
                      <a:pt x="7929" y="14145"/>
                    </a:cubicBezTo>
                    <a:cubicBezTo>
                      <a:pt x="7192" y="14671"/>
                      <a:pt x="6355" y="15197"/>
                      <a:pt x="5489" y="15723"/>
                    </a:cubicBezTo>
                    <a:cubicBezTo>
                      <a:pt x="4752" y="16937"/>
                      <a:pt x="3915" y="18226"/>
                      <a:pt x="3483" y="19494"/>
                    </a:cubicBezTo>
                    <a:cubicBezTo>
                      <a:pt x="3280" y="20112"/>
                      <a:pt x="3583" y="21091"/>
                      <a:pt x="4220" y="21472"/>
                    </a:cubicBezTo>
                    <a:cubicBezTo>
                      <a:pt x="4396" y="21569"/>
                      <a:pt x="4658" y="21600"/>
                      <a:pt x="4960" y="21600"/>
                    </a:cubicBezTo>
                    <a:cubicBezTo>
                      <a:pt x="5565" y="21600"/>
                      <a:pt x="6346" y="21472"/>
                      <a:pt x="6990" y="21472"/>
                    </a:cubicBezTo>
                    <a:cubicBezTo>
                      <a:pt x="7295" y="21472"/>
                      <a:pt x="7624" y="21309"/>
                      <a:pt x="7929" y="21235"/>
                    </a:cubicBezTo>
                    <a:cubicBezTo>
                      <a:pt x="8564" y="20783"/>
                      <a:pt x="9098" y="20401"/>
                      <a:pt x="9732" y="19948"/>
                    </a:cubicBezTo>
                    <a:cubicBezTo>
                      <a:pt x="10672" y="19041"/>
                      <a:pt x="11741" y="18133"/>
                      <a:pt x="12376" y="17155"/>
                    </a:cubicBezTo>
                    <a:cubicBezTo>
                      <a:pt x="13113" y="16176"/>
                      <a:pt x="13850" y="14960"/>
                      <a:pt x="12276" y="13908"/>
                    </a:cubicBezTo>
                    <a:cubicBezTo>
                      <a:pt x="10370" y="12621"/>
                      <a:pt x="8564" y="11261"/>
                      <a:pt x="6760" y="9974"/>
                    </a:cubicBezTo>
                    <a:cubicBezTo>
                      <a:pt x="6023" y="9304"/>
                      <a:pt x="5286" y="8614"/>
                      <a:pt x="4652" y="8088"/>
                    </a:cubicBezTo>
                    <a:cubicBezTo>
                      <a:pt x="5084" y="7797"/>
                      <a:pt x="5718" y="7180"/>
                      <a:pt x="6455" y="6583"/>
                    </a:cubicBezTo>
                    <a:cubicBezTo>
                      <a:pt x="7395" y="5294"/>
                      <a:pt x="8464" y="3934"/>
                      <a:pt x="9732" y="2358"/>
                    </a:cubicBezTo>
                    <a:cubicBezTo>
                      <a:pt x="12173" y="4007"/>
                      <a:pt x="14384" y="5602"/>
                      <a:pt x="16822" y="7344"/>
                    </a:cubicBezTo>
                    <a:cubicBezTo>
                      <a:pt x="15756" y="7707"/>
                      <a:pt x="15248" y="7870"/>
                      <a:pt x="14713" y="8159"/>
                    </a:cubicBezTo>
                    <a:cubicBezTo>
                      <a:pt x="12807" y="8993"/>
                      <a:pt x="12173" y="10517"/>
                      <a:pt x="13113" y="11787"/>
                    </a:cubicBezTo>
                    <a:cubicBezTo>
                      <a:pt x="13823" y="12804"/>
                      <a:pt x="14537" y="13271"/>
                      <a:pt x="15715" y="13271"/>
                    </a:cubicBezTo>
                    <a:cubicBezTo>
                      <a:pt x="16305" y="13271"/>
                      <a:pt x="17010" y="13154"/>
                      <a:pt x="17891" y="12929"/>
                    </a:cubicBezTo>
                    <a:cubicBezTo>
                      <a:pt x="18525" y="12695"/>
                      <a:pt x="19060" y="12548"/>
                      <a:pt x="19694" y="12332"/>
                    </a:cubicBezTo>
                    <a:cubicBezTo>
                      <a:pt x="21600" y="9304"/>
                      <a:pt x="20202" y="6962"/>
                      <a:pt x="17027" y="4841"/>
                    </a:cubicBezTo>
                    <a:cubicBezTo>
                      <a:pt x="15248" y="3718"/>
                      <a:pt x="13544" y="2429"/>
                      <a:pt x="11844" y="1214"/>
                    </a:cubicBezTo>
                    <a:cubicBezTo>
                      <a:pt x="10672" y="834"/>
                      <a:pt x="9530" y="453"/>
                      <a:pt x="8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18" name="Google Shape;1192;p9"/>
              <p:cNvSpPr/>
              <p:nvPr/>
            </p:nvSpPr>
            <p:spPr>
              <a:xfrm rot="1137468">
                <a:off x="1312408" y="342896"/>
                <a:ext cx="329552" cy="465144"/>
              </a:xfrm>
              <a:custGeom>
                <a:avLst/>
                <a:gdLst/>
                <a:ahLst/>
                <a:cxnLst>
                  <a:cxn ang="0">
                    <a:pos x="wd2" y="hd2"/>
                  </a:cxn>
                  <a:cxn ang="5400000">
                    <a:pos x="wd2" y="hd2"/>
                  </a:cxn>
                  <a:cxn ang="10800000">
                    <a:pos x="wd2" y="hd2"/>
                  </a:cxn>
                  <a:cxn ang="16200000">
                    <a:pos x="wd2" y="hd2"/>
                  </a:cxn>
                </a:cxnLst>
                <a:rect l="0" t="0" r="r" b="b"/>
                <a:pathLst>
                  <a:path w="21322" h="21600" extrusionOk="0">
                    <a:moveTo>
                      <a:pt x="20882" y="0"/>
                    </a:moveTo>
                    <a:cubicBezTo>
                      <a:pt x="20131" y="148"/>
                      <a:pt x="19379" y="316"/>
                      <a:pt x="18631" y="464"/>
                    </a:cubicBezTo>
                    <a:cubicBezTo>
                      <a:pt x="17245" y="1512"/>
                      <a:pt x="15584" y="1850"/>
                      <a:pt x="13803" y="1850"/>
                    </a:cubicBezTo>
                    <a:cubicBezTo>
                      <a:pt x="13087" y="1850"/>
                      <a:pt x="12354" y="1796"/>
                      <a:pt x="11612" y="1710"/>
                    </a:cubicBezTo>
                    <a:cubicBezTo>
                      <a:pt x="11103" y="1650"/>
                      <a:pt x="10672" y="1618"/>
                      <a:pt x="10309" y="1618"/>
                    </a:cubicBezTo>
                    <a:cubicBezTo>
                      <a:pt x="8750" y="1618"/>
                      <a:pt x="8475" y="2209"/>
                      <a:pt x="8918" y="3717"/>
                    </a:cubicBezTo>
                    <a:cubicBezTo>
                      <a:pt x="9229" y="4574"/>
                      <a:pt x="9564" y="5334"/>
                      <a:pt x="9669" y="6190"/>
                    </a:cubicBezTo>
                    <a:cubicBezTo>
                      <a:pt x="9980" y="8050"/>
                      <a:pt x="10082" y="9908"/>
                      <a:pt x="10315" y="11767"/>
                    </a:cubicBezTo>
                    <a:lnTo>
                      <a:pt x="10315" y="15335"/>
                    </a:lnTo>
                    <a:lnTo>
                      <a:pt x="7828" y="15335"/>
                    </a:lnTo>
                    <a:cubicBezTo>
                      <a:pt x="7388" y="15486"/>
                      <a:pt x="6975" y="15653"/>
                      <a:pt x="6535" y="15726"/>
                    </a:cubicBezTo>
                    <a:cubicBezTo>
                      <a:pt x="3607" y="16414"/>
                      <a:pt x="1147" y="17269"/>
                      <a:pt x="162" y="19669"/>
                    </a:cubicBezTo>
                    <a:cubicBezTo>
                      <a:pt x="-278" y="20597"/>
                      <a:pt x="162" y="21527"/>
                      <a:pt x="1665" y="21600"/>
                    </a:cubicBezTo>
                    <a:cubicBezTo>
                      <a:pt x="2856" y="21600"/>
                      <a:pt x="4152" y="21452"/>
                      <a:pt x="5344" y="21379"/>
                    </a:cubicBezTo>
                    <a:cubicBezTo>
                      <a:pt x="6430" y="21063"/>
                      <a:pt x="7493" y="20672"/>
                      <a:pt x="8579" y="20373"/>
                    </a:cubicBezTo>
                    <a:cubicBezTo>
                      <a:pt x="9564" y="19909"/>
                      <a:pt x="10860" y="19518"/>
                      <a:pt x="11713" y="18906"/>
                    </a:cubicBezTo>
                    <a:cubicBezTo>
                      <a:pt x="12465" y="18274"/>
                      <a:pt x="13321" y="17512"/>
                      <a:pt x="13449" y="16730"/>
                    </a:cubicBezTo>
                    <a:cubicBezTo>
                      <a:pt x="13656" y="15187"/>
                      <a:pt x="13449" y="13552"/>
                      <a:pt x="13321" y="11934"/>
                    </a:cubicBezTo>
                    <a:cubicBezTo>
                      <a:pt x="13321" y="11004"/>
                      <a:pt x="13449" y="10149"/>
                      <a:pt x="13554" y="9221"/>
                    </a:cubicBezTo>
                    <a:cubicBezTo>
                      <a:pt x="13114" y="7436"/>
                      <a:pt x="12671" y="5650"/>
                      <a:pt x="12258" y="3792"/>
                    </a:cubicBezTo>
                    <a:cubicBezTo>
                      <a:pt x="12519" y="3798"/>
                      <a:pt x="12779" y="3801"/>
                      <a:pt x="13036" y="3801"/>
                    </a:cubicBezTo>
                    <a:cubicBezTo>
                      <a:pt x="16278" y="3801"/>
                      <a:pt x="19212" y="3334"/>
                      <a:pt x="21322" y="1543"/>
                    </a:cubicBezTo>
                    <a:cubicBezTo>
                      <a:pt x="21220" y="1003"/>
                      <a:pt x="21092" y="539"/>
                      <a:pt x="208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19" name="Google Shape;1193;p9"/>
              <p:cNvSpPr/>
              <p:nvPr/>
            </p:nvSpPr>
            <p:spPr>
              <a:xfrm rot="1137468">
                <a:off x="842995" y="945356"/>
                <a:ext cx="83277" cy="99516"/>
              </a:xfrm>
              <a:custGeom>
                <a:avLst/>
                <a:gdLst/>
                <a:ahLst/>
                <a:cxnLst>
                  <a:cxn ang="0">
                    <a:pos x="wd2" y="hd2"/>
                  </a:cxn>
                  <a:cxn ang="5400000">
                    <a:pos x="wd2" y="hd2"/>
                  </a:cxn>
                  <a:cxn ang="10800000">
                    <a:pos x="wd2" y="hd2"/>
                  </a:cxn>
                  <a:cxn ang="16200000">
                    <a:pos x="wd2" y="hd2"/>
                  </a:cxn>
                </a:cxnLst>
                <a:rect l="0" t="0" r="r" b="b"/>
                <a:pathLst>
                  <a:path w="21600" h="21600" extrusionOk="0">
                    <a:moveTo>
                      <a:pt x="12984" y="0"/>
                    </a:moveTo>
                    <a:cubicBezTo>
                      <a:pt x="5616" y="1135"/>
                      <a:pt x="1248" y="4690"/>
                      <a:pt x="0" y="10865"/>
                    </a:cubicBezTo>
                    <a:cubicBezTo>
                      <a:pt x="1248" y="13727"/>
                      <a:pt x="2604" y="16690"/>
                      <a:pt x="3840" y="19551"/>
                    </a:cubicBezTo>
                    <a:cubicBezTo>
                      <a:pt x="6000" y="20947"/>
                      <a:pt x="8088" y="21600"/>
                      <a:pt x="10020" y="21600"/>
                    </a:cubicBezTo>
                    <a:cubicBezTo>
                      <a:pt x="13128" y="21600"/>
                      <a:pt x="15840" y="19923"/>
                      <a:pt x="17760" y="17031"/>
                    </a:cubicBezTo>
                    <a:cubicBezTo>
                      <a:pt x="19836" y="13727"/>
                      <a:pt x="20352" y="9821"/>
                      <a:pt x="21600" y="6176"/>
                    </a:cubicBezTo>
                    <a:cubicBezTo>
                      <a:pt x="18588" y="3997"/>
                      <a:pt x="15996" y="2169"/>
                      <a:pt x="129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0" name="Google Shape;1194;p9"/>
              <p:cNvSpPr/>
              <p:nvPr/>
            </p:nvSpPr>
            <p:spPr>
              <a:xfrm rot="1137468">
                <a:off x="176770" y="535970"/>
                <a:ext cx="82246" cy="82537"/>
              </a:xfrm>
              <a:custGeom>
                <a:avLst/>
                <a:gdLst/>
                <a:ahLst/>
                <a:cxnLst>
                  <a:cxn ang="0">
                    <a:pos x="wd2" y="hd2"/>
                  </a:cxn>
                  <a:cxn ang="5400000">
                    <a:pos x="wd2" y="hd2"/>
                  </a:cxn>
                  <a:cxn ang="10800000">
                    <a:pos x="wd2" y="hd2"/>
                  </a:cxn>
                  <a:cxn ang="16200000">
                    <a:pos x="wd2" y="hd2"/>
                  </a:cxn>
                </a:cxnLst>
                <a:rect l="0" t="0" r="r" b="b"/>
                <a:pathLst>
                  <a:path w="20824" h="21600" extrusionOk="0">
                    <a:moveTo>
                      <a:pt x="10542" y="0"/>
                    </a:moveTo>
                    <a:cubicBezTo>
                      <a:pt x="7204" y="2615"/>
                      <a:pt x="3854" y="4819"/>
                      <a:pt x="0" y="7434"/>
                    </a:cubicBezTo>
                    <a:cubicBezTo>
                      <a:pt x="2542" y="11841"/>
                      <a:pt x="4264" y="16127"/>
                      <a:pt x="7204" y="19687"/>
                    </a:cubicBezTo>
                    <a:cubicBezTo>
                      <a:pt x="8082" y="20813"/>
                      <a:pt x="10800" y="21600"/>
                      <a:pt x="12885" y="21600"/>
                    </a:cubicBezTo>
                    <a:cubicBezTo>
                      <a:pt x="13928" y="21600"/>
                      <a:pt x="14806" y="21406"/>
                      <a:pt x="15204" y="20946"/>
                    </a:cubicBezTo>
                    <a:cubicBezTo>
                      <a:pt x="17746" y="18331"/>
                      <a:pt x="21600" y="13088"/>
                      <a:pt x="20686" y="10473"/>
                    </a:cubicBezTo>
                    <a:cubicBezTo>
                      <a:pt x="19058" y="6078"/>
                      <a:pt x="13998" y="3451"/>
                      <a:pt x="105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1" name="Google Shape;1195;p9"/>
              <p:cNvSpPr/>
              <p:nvPr/>
            </p:nvSpPr>
            <p:spPr>
              <a:xfrm rot="1137468">
                <a:off x="1719344" y="2136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lnTo>
                      <a:pt x="0" y="6690"/>
                    </a:lnTo>
                    <a:cubicBezTo>
                      <a:pt x="0" y="14910"/>
                      <a:pt x="10957" y="14910"/>
                      <a:pt x="10957" y="21600"/>
                    </a:cubicBezTo>
                    <a:lnTo>
                      <a:pt x="21600" y="14910"/>
                    </a:lnTo>
                    <a:cubicBezTo>
                      <a:pt x="21600" y="6690"/>
                      <a:pt x="10957" y="0"/>
                      <a:pt x="109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grpSp>
        <p:nvGrpSpPr>
          <p:cNvPr id="2944" name="Google Shape;1196;p9"/>
          <p:cNvGrpSpPr/>
          <p:nvPr/>
        </p:nvGrpSpPr>
        <p:grpSpPr>
          <a:xfrm>
            <a:off x="257713" y="233402"/>
            <a:ext cx="1107410" cy="1103635"/>
            <a:chOff x="0" y="0"/>
            <a:chExt cx="1107408" cy="1103634"/>
          </a:xfrm>
        </p:grpSpPr>
        <p:sp>
          <p:nvSpPr>
            <p:cNvPr id="2924" name="Google Shape;1197;p9"/>
            <p:cNvSpPr/>
            <p:nvPr/>
          </p:nvSpPr>
          <p:spPr>
            <a:xfrm>
              <a:off x="0" y="0"/>
              <a:ext cx="15249"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5" name="Google Shape;1198;p9"/>
            <p:cNvSpPr/>
            <p:nvPr/>
          </p:nvSpPr>
          <p:spPr>
            <a:xfrm>
              <a:off x="668426" y="939566"/>
              <a:ext cx="104728" cy="83438"/>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6" name="Google Shape;1199;p9"/>
            <p:cNvSpPr/>
            <p:nvPr/>
          </p:nvSpPr>
          <p:spPr>
            <a:xfrm>
              <a:off x="1006949" y="1055116"/>
              <a:ext cx="100460" cy="48519"/>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7" name="Google Shape;1200;p9"/>
            <p:cNvSpPr/>
            <p:nvPr/>
          </p:nvSpPr>
          <p:spPr>
            <a:xfrm>
              <a:off x="535143" y="787083"/>
              <a:ext cx="86661" cy="63766"/>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7" y="17061"/>
                    <a:pt x="12600" y="19565"/>
                    <a:pt x="16875" y="20974"/>
                  </a:cubicBezTo>
                  <a:cubicBezTo>
                    <a:pt x="17550" y="21287"/>
                    <a:pt x="18362" y="21600"/>
                    <a:pt x="19125" y="21600"/>
                  </a:cubicBezTo>
                  <a:cubicBezTo>
                    <a:pt x="19880" y="21600"/>
                    <a:pt x="20587" y="21287"/>
                    <a:pt x="21037" y="20348"/>
                  </a:cubicBezTo>
                  <a:cubicBezTo>
                    <a:pt x="21600" y="13774"/>
                    <a:pt x="18225" y="7200"/>
                    <a:pt x="14512" y="5322"/>
                  </a:cubicBezTo>
                  <a:cubicBezTo>
                    <a:pt x="11250" y="3913"/>
                    <a:pt x="8437" y="2035"/>
                    <a:pt x="5175" y="783"/>
                  </a:cubicBezTo>
                  <a:cubicBezTo>
                    <a:pt x="4163" y="783"/>
                    <a:pt x="2812"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8" name="Google Shape;1201;p9"/>
            <p:cNvSpPr/>
            <p:nvPr/>
          </p:nvSpPr>
          <p:spPr>
            <a:xfrm>
              <a:off x="300378" y="431256"/>
              <a:ext cx="69751" cy="79048"/>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29" name="Google Shape;1202;p9"/>
            <p:cNvSpPr/>
            <p:nvPr/>
          </p:nvSpPr>
          <p:spPr>
            <a:xfrm>
              <a:off x="500198" y="631365"/>
              <a:ext cx="100560" cy="65615"/>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0" name="Google Shape;1203;p9"/>
            <p:cNvSpPr/>
            <p:nvPr/>
          </p:nvSpPr>
          <p:spPr>
            <a:xfrm>
              <a:off x="221833" y="248276"/>
              <a:ext cx="54022" cy="92415"/>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1" name="Google Shape;1204;p9"/>
            <p:cNvSpPr/>
            <p:nvPr/>
          </p:nvSpPr>
          <p:spPr>
            <a:xfrm>
              <a:off x="219516" y="521360"/>
              <a:ext cx="65444" cy="67958"/>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2" name="Google Shape;1205;p9"/>
            <p:cNvSpPr/>
            <p:nvPr/>
          </p:nvSpPr>
          <p:spPr>
            <a:xfrm>
              <a:off x="338989" y="314814"/>
              <a:ext cx="66177" cy="61919"/>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3" name="Google Shape;1206;p9"/>
            <p:cNvSpPr/>
            <p:nvPr/>
          </p:nvSpPr>
          <p:spPr>
            <a:xfrm>
              <a:off x="311930" y="768138"/>
              <a:ext cx="67001" cy="59608"/>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4" name="Google Shape;1207;p9"/>
            <p:cNvSpPr/>
            <p:nvPr/>
          </p:nvSpPr>
          <p:spPr>
            <a:xfrm>
              <a:off x="866480" y="944187"/>
              <a:ext cx="68431" cy="45415"/>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5" name="Google Shape;1208;p9"/>
            <p:cNvSpPr/>
            <p:nvPr/>
          </p:nvSpPr>
          <p:spPr>
            <a:xfrm>
              <a:off x="456096" y="403235"/>
              <a:ext cx="63799" cy="58518"/>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6" name="Google Shape;1209;p9"/>
            <p:cNvSpPr/>
            <p:nvPr/>
          </p:nvSpPr>
          <p:spPr>
            <a:xfrm>
              <a:off x="429296" y="541856"/>
              <a:ext cx="68212" cy="49343"/>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7" name="Google Shape;1210;p9"/>
            <p:cNvSpPr/>
            <p:nvPr/>
          </p:nvSpPr>
          <p:spPr>
            <a:xfrm>
              <a:off x="310858" y="646613"/>
              <a:ext cx="72232" cy="69642"/>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8" name="Google Shape;1211;p9"/>
            <p:cNvSpPr/>
            <p:nvPr/>
          </p:nvSpPr>
          <p:spPr>
            <a:xfrm>
              <a:off x="945032" y="894745"/>
              <a:ext cx="80863" cy="30960"/>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39" name="Google Shape;1212;p9"/>
            <p:cNvSpPr/>
            <p:nvPr/>
          </p:nvSpPr>
          <p:spPr>
            <a:xfrm>
              <a:off x="816081" y="812497"/>
              <a:ext cx="75812" cy="40201"/>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40" name="Google Shape;1213;p9"/>
            <p:cNvSpPr/>
            <p:nvPr/>
          </p:nvSpPr>
          <p:spPr>
            <a:xfrm>
              <a:off x="327178" y="585158"/>
              <a:ext cx="69312" cy="62183"/>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41" name="Google Shape;1214;p9"/>
            <p:cNvSpPr/>
            <p:nvPr/>
          </p:nvSpPr>
          <p:spPr>
            <a:xfrm>
              <a:off x="702412" y="864248"/>
              <a:ext cx="65615" cy="48057"/>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42" name="Google Shape;1215;p9"/>
            <p:cNvSpPr/>
            <p:nvPr/>
          </p:nvSpPr>
          <p:spPr>
            <a:xfrm>
              <a:off x="404035" y="449937"/>
              <a:ext cx="60738" cy="50927"/>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43" name="Google Shape;1216;p9"/>
            <p:cNvSpPr/>
            <p:nvPr/>
          </p:nvSpPr>
          <p:spPr>
            <a:xfrm>
              <a:off x="654080" y="775531"/>
              <a:ext cx="50643" cy="46208"/>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2945" name="Google Shape;1217;p9"/>
          <p:cNvSpPr/>
          <p:nvPr/>
        </p:nvSpPr>
        <p:spPr>
          <a:xfrm>
            <a:off x="6683874" y="-224863"/>
            <a:ext cx="934951" cy="942802"/>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8DAED3"/>
          </a:solidFill>
          <a:ln w="12700">
            <a:miter lim="400000"/>
          </a:ln>
        </p:spPr>
        <p:txBody>
          <a:bodyPr lIns="45719" rIns="45719" anchor="ctr"/>
          <a:lstStyle/>
          <a:p>
            <a:endParaRPr/>
          </a:p>
        </p:txBody>
      </p:sp>
      <p:grpSp>
        <p:nvGrpSpPr>
          <p:cNvPr id="2950" name="Google Shape;1218;p9"/>
          <p:cNvGrpSpPr/>
          <p:nvPr/>
        </p:nvGrpSpPr>
        <p:grpSpPr>
          <a:xfrm>
            <a:off x="8516170" y="1337128"/>
            <a:ext cx="1032619" cy="1067262"/>
            <a:chOff x="0" y="23"/>
            <a:chExt cx="1032618" cy="1067261"/>
          </a:xfrm>
        </p:grpSpPr>
        <p:sp>
          <p:nvSpPr>
            <p:cNvPr id="2946" name="Google Shape;1219;p9"/>
            <p:cNvSpPr/>
            <p:nvPr/>
          </p:nvSpPr>
          <p:spPr>
            <a:xfrm>
              <a:off x="292453" y="295750"/>
              <a:ext cx="740166" cy="771535"/>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47" name="Google Shape;1220;p9"/>
            <p:cNvSpPr/>
            <p:nvPr/>
          </p:nvSpPr>
          <p:spPr>
            <a:xfrm>
              <a:off x="-1" y="23"/>
              <a:ext cx="793238" cy="804589"/>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48" name="Google Shape;1221;p9"/>
            <p:cNvSpPr/>
            <p:nvPr/>
          </p:nvSpPr>
          <p:spPr>
            <a:xfrm>
              <a:off x="90383" y="229077"/>
              <a:ext cx="788004" cy="786392"/>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49" name="Google Shape;1222;p9"/>
            <p:cNvSpPr/>
            <p:nvPr/>
          </p:nvSpPr>
          <p:spPr>
            <a:xfrm>
              <a:off x="41768" y="140329"/>
              <a:ext cx="763102" cy="779968"/>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2951" name="Title Text"/>
          <p:cNvSpPr txBox="1">
            <a:spLocks noGrp="1"/>
          </p:cNvSpPr>
          <p:nvPr>
            <p:ph type="title"/>
          </p:nvPr>
        </p:nvSpPr>
        <p:spPr>
          <a:xfrm>
            <a:off x="1854749" y="1747499"/>
            <a:ext cx="5434502" cy="773101"/>
          </a:xfrm>
          <a:prstGeom prst="rect">
            <a:avLst/>
          </a:prstGeom>
        </p:spPr>
        <p:txBody>
          <a:bodyPr lIns="36574" tIns="36574" rIns="36574" bIns="36574" anchor="t"/>
          <a:lstStyle>
            <a:lvl1pPr algn="ctr">
              <a:defRPr sz="5000" b="0">
                <a:solidFill>
                  <a:srgbClr val="07256C"/>
                </a:solidFill>
                <a:latin typeface="Limelight"/>
                <a:ea typeface="Limelight"/>
                <a:cs typeface="Limelight"/>
                <a:sym typeface="Limelight"/>
              </a:defRPr>
            </a:lvl1pPr>
          </a:lstStyle>
          <a:p>
            <a:r>
              <a:t>Title Text</a:t>
            </a:r>
          </a:p>
        </p:txBody>
      </p:sp>
      <p:sp>
        <p:nvSpPr>
          <p:cNvPr id="2952" name="Body Level One…"/>
          <p:cNvSpPr txBox="1">
            <a:spLocks noGrp="1"/>
          </p:cNvSpPr>
          <p:nvPr>
            <p:ph type="body" sz="quarter" idx="1"/>
          </p:nvPr>
        </p:nvSpPr>
        <p:spPr>
          <a:xfrm>
            <a:off x="2629049" y="2657899"/>
            <a:ext cx="3885902" cy="15831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2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aption">
    <p:bg>
      <p:bgPr>
        <a:solidFill>
          <a:srgbClr val="EDF0EF"/>
        </a:solidFill>
        <a:effectLst/>
      </p:bgPr>
    </p:bg>
    <p:spTree>
      <p:nvGrpSpPr>
        <p:cNvPr id="1" name=""/>
        <p:cNvGrpSpPr/>
        <p:nvPr/>
      </p:nvGrpSpPr>
      <p:grpSpPr>
        <a:xfrm>
          <a:off x="0" y="0"/>
          <a:ext cx="0" cy="0"/>
          <a:chOff x="0" y="0"/>
          <a:chExt cx="0" cy="0"/>
        </a:xfrm>
      </p:grpSpPr>
      <p:sp>
        <p:nvSpPr>
          <p:cNvPr id="2960" name="Google Shape;1226;p10"/>
          <p:cNvSpPr/>
          <p:nvPr/>
        </p:nvSpPr>
        <p:spPr>
          <a:xfrm>
            <a:off x="-1" y="0"/>
            <a:ext cx="9143701" cy="51434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320" y="21600"/>
                </a:lnTo>
                <a:cubicBezTo>
                  <a:pt x="21076" y="21594"/>
                  <a:pt x="20851" y="21524"/>
                  <a:pt x="20660" y="21360"/>
                </a:cubicBezTo>
                <a:cubicBezTo>
                  <a:pt x="19716" y="20559"/>
                  <a:pt x="18708" y="19096"/>
                  <a:pt x="17434" y="19096"/>
                </a:cubicBezTo>
                <a:cubicBezTo>
                  <a:pt x="17205" y="19096"/>
                  <a:pt x="16968" y="19143"/>
                  <a:pt x="16720" y="19250"/>
                </a:cubicBezTo>
                <a:cubicBezTo>
                  <a:pt x="16252" y="19453"/>
                  <a:pt x="15720" y="19574"/>
                  <a:pt x="15174" y="19574"/>
                </a:cubicBezTo>
                <a:cubicBezTo>
                  <a:pt x="13830" y="19574"/>
                  <a:pt x="12409" y="18839"/>
                  <a:pt x="11689" y="16790"/>
                </a:cubicBezTo>
                <a:cubicBezTo>
                  <a:pt x="11017" y="14885"/>
                  <a:pt x="10097" y="13029"/>
                  <a:pt x="8820" y="12465"/>
                </a:cubicBezTo>
                <a:cubicBezTo>
                  <a:pt x="7934" y="12069"/>
                  <a:pt x="6989" y="12365"/>
                  <a:pt x="6086" y="12125"/>
                </a:cubicBezTo>
                <a:cubicBezTo>
                  <a:pt x="5119" y="11865"/>
                  <a:pt x="4061" y="11270"/>
                  <a:pt x="3437" y="9845"/>
                </a:cubicBezTo>
                <a:cubicBezTo>
                  <a:pt x="2512" y="7735"/>
                  <a:pt x="2613" y="4980"/>
                  <a:pt x="2435" y="3605"/>
                </a:cubicBezTo>
                <a:cubicBezTo>
                  <a:pt x="2143" y="1366"/>
                  <a:pt x="788" y="0"/>
                  <a:pt x="788" y="0"/>
                </a:cubicBezTo>
                <a:close/>
                <a:moveTo>
                  <a:pt x="21600" y="21579"/>
                </a:moveTo>
                <a:cubicBezTo>
                  <a:pt x="21525" y="21591"/>
                  <a:pt x="21451" y="21598"/>
                  <a:pt x="21379" y="21600"/>
                </a:cubicBezTo>
                <a:lnTo>
                  <a:pt x="21600" y="21600"/>
                </a:lnTo>
                <a:lnTo>
                  <a:pt x="21600" y="21579"/>
                </a:lnTo>
                <a:close/>
                <a:moveTo>
                  <a:pt x="21320" y="21600"/>
                </a:moveTo>
                <a:cubicBezTo>
                  <a:pt x="21329" y="21600"/>
                  <a:pt x="21339" y="21600"/>
                  <a:pt x="21349" y="21600"/>
                </a:cubicBezTo>
                <a:cubicBezTo>
                  <a:pt x="21359" y="21600"/>
                  <a:pt x="21369" y="21600"/>
                  <a:pt x="21379" y="21600"/>
                </a:cubicBezTo>
                <a:close/>
              </a:path>
            </a:pathLst>
          </a:custGeom>
          <a:solidFill>
            <a:srgbClr val="EFB156"/>
          </a:solidFill>
          <a:ln w="12700">
            <a:miter lim="400000"/>
          </a:ln>
        </p:spPr>
        <p:txBody>
          <a:bodyPr lIns="45719" rIns="45719" anchor="ctr"/>
          <a:lstStyle/>
          <a:p>
            <a:endParaRPr/>
          </a:p>
        </p:txBody>
      </p:sp>
      <p:sp>
        <p:nvSpPr>
          <p:cNvPr id="2961" name="Title Text"/>
          <p:cNvSpPr txBox="1">
            <a:spLocks noGrp="1"/>
          </p:cNvSpPr>
          <p:nvPr>
            <p:ph type="title"/>
          </p:nvPr>
        </p:nvSpPr>
        <p:spPr>
          <a:xfrm>
            <a:off x="715100" y="3507799"/>
            <a:ext cx="3600600" cy="1100701"/>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grpSp>
        <p:nvGrpSpPr>
          <p:cNvPr id="3007" name="Google Shape;1228;p10"/>
          <p:cNvGrpSpPr/>
          <p:nvPr/>
        </p:nvGrpSpPr>
        <p:grpSpPr>
          <a:xfrm>
            <a:off x="-190191" y="-160694"/>
            <a:ext cx="2320926" cy="1892432"/>
            <a:chOff x="0" y="0"/>
            <a:chExt cx="2320924" cy="1892430"/>
          </a:xfrm>
        </p:grpSpPr>
        <p:grpSp>
          <p:nvGrpSpPr>
            <p:cNvPr id="3002" name="Google Shape;1229;p10"/>
            <p:cNvGrpSpPr/>
            <p:nvPr/>
          </p:nvGrpSpPr>
          <p:grpSpPr>
            <a:xfrm>
              <a:off x="0" y="-1"/>
              <a:ext cx="2320925" cy="1704037"/>
              <a:chOff x="0" y="0"/>
              <a:chExt cx="2320924" cy="1704035"/>
            </a:xfrm>
          </p:grpSpPr>
          <p:sp>
            <p:nvSpPr>
              <p:cNvPr id="2962" name="Google Shape;1230;p10"/>
              <p:cNvSpPr/>
              <p:nvPr/>
            </p:nvSpPr>
            <p:spPr>
              <a:xfrm rot="546475">
                <a:off x="635531" y="280001"/>
                <a:ext cx="1264380" cy="1140621"/>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3" name="Google Shape;1231;p10"/>
              <p:cNvSpPr/>
              <p:nvPr/>
            </p:nvSpPr>
            <p:spPr>
              <a:xfrm rot="546475">
                <a:off x="186898" y="752453"/>
                <a:ext cx="1010837" cy="8771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4" name="Google Shape;1232;p10"/>
              <p:cNvSpPr/>
              <p:nvPr/>
            </p:nvSpPr>
            <p:spPr>
              <a:xfrm rot="546475">
                <a:off x="1335838" y="778804"/>
                <a:ext cx="696909" cy="147298"/>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5" name="Google Shape;1233;p10"/>
              <p:cNvSpPr/>
              <p:nvPr/>
            </p:nvSpPr>
            <p:spPr>
              <a:xfrm rot="546475">
                <a:off x="767538" y="592747"/>
                <a:ext cx="186052" cy="497768"/>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6" name="Google Shape;1234;p10"/>
              <p:cNvSpPr/>
              <p:nvPr/>
            </p:nvSpPr>
            <p:spPr>
              <a:xfrm rot="546475">
                <a:off x="2184194" y="4822"/>
                <a:ext cx="99267" cy="481253"/>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7" name="Google Shape;1235;p10"/>
              <p:cNvSpPr/>
              <p:nvPr/>
            </p:nvSpPr>
            <p:spPr>
              <a:xfrm rot="546475">
                <a:off x="215446" y="966298"/>
                <a:ext cx="308256" cy="289177"/>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8" name="Google Shape;1236;p10"/>
              <p:cNvSpPr/>
              <p:nvPr/>
            </p:nvSpPr>
            <p:spPr>
              <a:xfrm rot="546475">
                <a:off x="1665696" y="172807"/>
                <a:ext cx="179636" cy="364256"/>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69" name="Google Shape;1237;p10"/>
              <p:cNvSpPr/>
              <p:nvPr/>
            </p:nvSpPr>
            <p:spPr>
              <a:xfrm rot="546475">
                <a:off x="534277" y="611735"/>
                <a:ext cx="194847" cy="169319"/>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0" name="Google Shape;1238;p10"/>
              <p:cNvSpPr/>
              <p:nvPr/>
            </p:nvSpPr>
            <p:spPr>
              <a:xfrm rot="546475">
                <a:off x="1447984" y="303789"/>
                <a:ext cx="243791" cy="174261"/>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1" name="Google Shape;1239;p10"/>
              <p:cNvSpPr/>
              <p:nvPr/>
            </p:nvSpPr>
            <p:spPr>
              <a:xfrm rot="546475">
                <a:off x="97557" y="1171078"/>
                <a:ext cx="101607" cy="105206"/>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2972" name="Google Shape;1240;p10"/>
              <p:cNvSpPr/>
              <p:nvPr/>
            </p:nvSpPr>
            <p:spPr>
              <a:xfrm rot="546475">
                <a:off x="401790" y="844449"/>
                <a:ext cx="162046" cy="199923"/>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3" name="Google Shape;1241;p10"/>
              <p:cNvSpPr/>
              <p:nvPr/>
            </p:nvSpPr>
            <p:spPr>
              <a:xfrm rot="546475">
                <a:off x="2153324" y="513921"/>
                <a:ext cx="68620" cy="205427"/>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4" name="Google Shape;1242;p10"/>
              <p:cNvSpPr/>
              <p:nvPr/>
            </p:nvSpPr>
            <p:spPr>
              <a:xfrm rot="546475">
                <a:off x="1955923" y="123574"/>
                <a:ext cx="48667" cy="163944"/>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5" name="Google Shape;1243;p10"/>
              <p:cNvSpPr/>
              <p:nvPr/>
            </p:nvSpPr>
            <p:spPr>
              <a:xfrm rot="546475">
                <a:off x="563025" y="1059173"/>
                <a:ext cx="159880" cy="56397"/>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6" name="Google Shape;1244;p10"/>
              <p:cNvSpPr/>
              <p:nvPr/>
            </p:nvSpPr>
            <p:spPr>
              <a:xfrm rot="546475">
                <a:off x="40016" y="1088226"/>
                <a:ext cx="104643" cy="1080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7" name="Google Shape;1245;p10"/>
              <p:cNvSpPr/>
              <p:nvPr/>
            </p:nvSpPr>
            <p:spPr>
              <a:xfrm rot="546475">
                <a:off x="7726" y="980639"/>
                <a:ext cx="88090" cy="104643"/>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8" name="Google Shape;1246;p10"/>
              <p:cNvSpPr/>
              <p:nvPr/>
            </p:nvSpPr>
            <p:spPr>
              <a:xfrm rot="546475">
                <a:off x="1398328" y="285532"/>
                <a:ext cx="55889" cy="47424"/>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79" name="Google Shape;1247;p10"/>
              <p:cNvSpPr/>
              <p:nvPr/>
            </p:nvSpPr>
            <p:spPr>
              <a:xfrm rot="546475">
                <a:off x="214841" y="888707"/>
                <a:ext cx="51412" cy="60732"/>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80" name="Google Shape;1248;p10"/>
              <p:cNvSpPr/>
              <p:nvPr/>
            </p:nvSpPr>
            <p:spPr>
              <a:xfrm rot="546475">
                <a:off x="211162" y="933050"/>
                <a:ext cx="39014" cy="54749"/>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81" name="Google Shape;1249;p10"/>
              <p:cNvSpPr/>
              <p:nvPr/>
            </p:nvSpPr>
            <p:spPr>
              <a:xfrm rot="546475">
                <a:off x="218909" y="931791"/>
                <a:ext cx="29998" cy="16863"/>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2982" name="Google Shape;1250;p10"/>
              <p:cNvSpPr/>
              <p:nvPr/>
            </p:nvSpPr>
            <p:spPr>
              <a:xfrm rot="546475">
                <a:off x="260500" y="962339"/>
                <a:ext cx="14862" cy="20721"/>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2985" name="Google Shape;1251;p10"/>
              <p:cNvGrpSpPr/>
              <p:nvPr/>
            </p:nvGrpSpPr>
            <p:grpSpPr>
              <a:xfrm>
                <a:off x="287818" y="1003845"/>
                <a:ext cx="15512" cy="20545"/>
                <a:chOff x="0" y="0"/>
                <a:chExt cx="15510" cy="20543"/>
              </a:xfrm>
            </p:grpSpPr>
            <p:sp>
              <p:nvSpPr>
                <p:cNvPr id="2983" name="Line"/>
                <p:cNvSpPr/>
                <p:nvPr/>
              </p:nvSpPr>
              <p:spPr>
                <a:xfrm rot="546475">
                  <a:off x="1405" y="886"/>
                  <a:ext cx="12701" cy="187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2984" name="Line"/>
                <p:cNvSpPr/>
                <p:nvPr/>
              </p:nvSpPr>
              <p:spPr>
                <a:xfrm rot="546475">
                  <a:off x="1405" y="886"/>
                  <a:ext cx="12701" cy="187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2986" name="Google Shape;1252;p10"/>
              <p:cNvSpPr/>
              <p:nvPr/>
            </p:nvSpPr>
            <p:spPr>
              <a:xfrm rot="546475">
                <a:off x="272682" y="992815"/>
                <a:ext cx="15779" cy="14263"/>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2989" name="Google Shape;1253;p10"/>
              <p:cNvGrpSpPr/>
              <p:nvPr/>
            </p:nvGrpSpPr>
            <p:grpSpPr>
              <a:xfrm>
                <a:off x="55087" y="1092805"/>
                <a:ext cx="10531" cy="14551"/>
                <a:chOff x="0" y="0"/>
                <a:chExt cx="10529" cy="14550"/>
              </a:xfrm>
            </p:grpSpPr>
            <p:sp>
              <p:nvSpPr>
                <p:cNvPr id="2987" name="Line"/>
                <p:cNvSpPr/>
                <p:nvPr/>
              </p:nvSpPr>
              <p:spPr>
                <a:xfrm>
                  <a:off x="-1" y="0"/>
                  <a:ext cx="10531" cy="14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88" name="Line"/>
                <p:cNvSpPr/>
                <p:nvPr/>
              </p:nvSpPr>
              <p:spPr>
                <a:xfrm flipH="1" flipV="1">
                  <a:off x="0" y="-1"/>
                  <a:ext cx="10530" cy="1455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992" name="Google Shape;1254;p10"/>
              <p:cNvGrpSpPr/>
              <p:nvPr/>
            </p:nvGrpSpPr>
            <p:grpSpPr>
              <a:xfrm>
                <a:off x="28571" y="969295"/>
                <a:ext cx="2012" cy="12541"/>
                <a:chOff x="0" y="0"/>
                <a:chExt cx="2010" cy="12539"/>
              </a:xfrm>
            </p:grpSpPr>
            <p:sp>
              <p:nvSpPr>
                <p:cNvPr id="2990" name="Line"/>
                <p:cNvSpPr/>
                <p:nvPr/>
              </p:nvSpPr>
              <p:spPr>
                <a:xfrm flipV="1">
                  <a:off x="0" y="0"/>
                  <a:ext cx="2011" cy="125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91" name="Line"/>
                <p:cNvSpPr/>
                <p:nvPr/>
              </p:nvSpPr>
              <p:spPr>
                <a:xfrm flipH="1">
                  <a:off x="0" y="-1"/>
                  <a:ext cx="2011" cy="125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995" name="Google Shape;1255;p10"/>
              <p:cNvGrpSpPr/>
              <p:nvPr/>
            </p:nvGrpSpPr>
            <p:grpSpPr>
              <a:xfrm>
                <a:off x="213664" y="911779"/>
                <a:ext cx="2011" cy="12541"/>
                <a:chOff x="0" y="0"/>
                <a:chExt cx="2010" cy="12539"/>
              </a:xfrm>
            </p:grpSpPr>
            <p:sp>
              <p:nvSpPr>
                <p:cNvPr id="2993" name="Line"/>
                <p:cNvSpPr/>
                <p:nvPr/>
              </p:nvSpPr>
              <p:spPr>
                <a:xfrm flipH="1">
                  <a:off x="0" y="-1"/>
                  <a:ext cx="2011" cy="125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94" name="Line"/>
                <p:cNvSpPr/>
                <p:nvPr/>
              </p:nvSpPr>
              <p:spPr>
                <a:xfrm flipV="1">
                  <a:off x="-1" y="0"/>
                  <a:ext cx="2012" cy="125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2998" name="Google Shape;1256;p10"/>
              <p:cNvGrpSpPr/>
              <p:nvPr/>
            </p:nvGrpSpPr>
            <p:grpSpPr>
              <a:xfrm>
                <a:off x="251663" y="940107"/>
                <a:ext cx="2012" cy="12541"/>
                <a:chOff x="0" y="0"/>
                <a:chExt cx="2010" cy="12539"/>
              </a:xfrm>
            </p:grpSpPr>
            <p:sp>
              <p:nvSpPr>
                <p:cNvPr id="2996" name="Line"/>
                <p:cNvSpPr/>
                <p:nvPr/>
              </p:nvSpPr>
              <p:spPr>
                <a:xfrm flipH="1">
                  <a:off x="0" y="-1"/>
                  <a:ext cx="2011" cy="125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2997" name="Line"/>
                <p:cNvSpPr/>
                <p:nvPr/>
              </p:nvSpPr>
              <p:spPr>
                <a:xfrm flipV="1">
                  <a:off x="-1" y="0"/>
                  <a:ext cx="2012" cy="125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001" name="Google Shape;1257;p10"/>
              <p:cNvGrpSpPr/>
              <p:nvPr/>
            </p:nvGrpSpPr>
            <p:grpSpPr>
              <a:xfrm>
                <a:off x="1659532" y="482685"/>
                <a:ext cx="18661" cy="15210"/>
                <a:chOff x="0" y="0"/>
                <a:chExt cx="18660" cy="15209"/>
              </a:xfrm>
            </p:grpSpPr>
            <p:sp>
              <p:nvSpPr>
                <p:cNvPr id="2999" name="Line"/>
                <p:cNvSpPr/>
                <p:nvPr/>
              </p:nvSpPr>
              <p:spPr>
                <a:xfrm rot="546475">
                  <a:off x="898" y="1254"/>
                  <a:ext cx="1686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000" name="Line"/>
                <p:cNvSpPr/>
                <p:nvPr/>
              </p:nvSpPr>
              <p:spPr>
                <a:xfrm rot="546475">
                  <a:off x="898" y="1254"/>
                  <a:ext cx="16864"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003" name="Google Shape;1258;p10"/>
            <p:cNvSpPr/>
            <p:nvPr/>
          </p:nvSpPr>
          <p:spPr>
            <a:xfrm rot="546246">
              <a:off x="1984296" y="666768"/>
              <a:ext cx="244363" cy="302552"/>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4" name="Google Shape;1259;p10"/>
            <p:cNvSpPr/>
            <p:nvPr/>
          </p:nvSpPr>
          <p:spPr>
            <a:xfrm rot="2259371">
              <a:off x="966439" y="1526001"/>
              <a:ext cx="235487" cy="328738"/>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5" name="Google Shape;1260;p10"/>
            <p:cNvSpPr/>
            <p:nvPr/>
          </p:nvSpPr>
          <p:spPr>
            <a:xfrm rot="2097907">
              <a:off x="1225837" y="695042"/>
              <a:ext cx="113475" cy="247952"/>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6" name="Google Shape;1261;p10"/>
            <p:cNvSpPr/>
            <p:nvPr/>
          </p:nvSpPr>
          <p:spPr>
            <a:xfrm rot="546520">
              <a:off x="1936619" y="287329"/>
              <a:ext cx="82578" cy="104646"/>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021" name="Google Shape;1262;p10"/>
          <p:cNvGrpSpPr/>
          <p:nvPr/>
        </p:nvGrpSpPr>
        <p:grpSpPr>
          <a:xfrm>
            <a:off x="4579600" y="3935724"/>
            <a:ext cx="991369" cy="976671"/>
            <a:chOff x="53" y="53"/>
            <a:chExt cx="991368" cy="976670"/>
          </a:xfrm>
        </p:grpSpPr>
        <p:sp>
          <p:nvSpPr>
            <p:cNvPr id="3008" name="Google Shape;1263;p10"/>
            <p:cNvSpPr/>
            <p:nvPr/>
          </p:nvSpPr>
          <p:spPr>
            <a:xfrm>
              <a:off x="298126" y="895873"/>
              <a:ext cx="92411" cy="80851"/>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09" name="Google Shape;1264;p10"/>
            <p:cNvSpPr/>
            <p:nvPr/>
          </p:nvSpPr>
          <p:spPr>
            <a:xfrm>
              <a:off x="934457" y="53"/>
              <a:ext cx="56965" cy="91860"/>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0" name="Google Shape;1265;p10"/>
            <p:cNvSpPr/>
            <p:nvPr/>
          </p:nvSpPr>
          <p:spPr>
            <a:xfrm>
              <a:off x="681790" y="501696"/>
              <a:ext cx="123666" cy="111739"/>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1" name="Google Shape;1266;p10"/>
            <p:cNvSpPr/>
            <p:nvPr/>
          </p:nvSpPr>
          <p:spPr>
            <a:xfrm>
              <a:off x="836778" y="215043"/>
              <a:ext cx="105381" cy="131350"/>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2" name="Google Shape;1267;p10"/>
            <p:cNvSpPr/>
            <p:nvPr/>
          </p:nvSpPr>
          <p:spPr>
            <a:xfrm>
              <a:off x="325290" y="570635"/>
              <a:ext cx="118526" cy="100463"/>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3" name="Google Shape;1268;p10"/>
            <p:cNvSpPr/>
            <p:nvPr/>
          </p:nvSpPr>
          <p:spPr>
            <a:xfrm>
              <a:off x="126867" y="455738"/>
              <a:ext cx="113087" cy="99662"/>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4" name="Google Shape;1269;p10"/>
            <p:cNvSpPr/>
            <p:nvPr/>
          </p:nvSpPr>
          <p:spPr>
            <a:xfrm>
              <a:off x="745718" y="113934"/>
              <a:ext cx="93183" cy="116495"/>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5" name="Google Shape;1270;p10"/>
            <p:cNvSpPr/>
            <p:nvPr/>
          </p:nvSpPr>
          <p:spPr>
            <a:xfrm>
              <a:off x="505384" y="563261"/>
              <a:ext cx="103831" cy="85234"/>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6" name="Google Shape;1271;p10"/>
            <p:cNvSpPr/>
            <p:nvPr/>
          </p:nvSpPr>
          <p:spPr>
            <a:xfrm>
              <a:off x="430605" y="371249"/>
              <a:ext cx="86746" cy="77164"/>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7" name="Google Shape;1272;p10"/>
            <p:cNvSpPr/>
            <p:nvPr/>
          </p:nvSpPr>
          <p:spPr>
            <a:xfrm>
              <a:off x="53" y="884864"/>
              <a:ext cx="84539" cy="79890"/>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8" name="Google Shape;1273;p10"/>
            <p:cNvSpPr/>
            <p:nvPr/>
          </p:nvSpPr>
          <p:spPr>
            <a:xfrm>
              <a:off x="643207" y="420414"/>
              <a:ext cx="84539" cy="73959"/>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19" name="Google Shape;1274;p10"/>
            <p:cNvSpPr/>
            <p:nvPr/>
          </p:nvSpPr>
          <p:spPr>
            <a:xfrm>
              <a:off x="452104" y="712091"/>
              <a:ext cx="82326" cy="7027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20" name="Google Shape;1275;p10"/>
            <p:cNvSpPr/>
            <p:nvPr/>
          </p:nvSpPr>
          <p:spPr>
            <a:xfrm>
              <a:off x="176459" y="872894"/>
              <a:ext cx="77417" cy="65248"/>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022" name="Google Shape;1276;p10"/>
          <p:cNvSpPr/>
          <p:nvPr/>
        </p:nvSpPr>
        <p:spPr>
          <a:xfrm rot="18900000">
            <a:off x="-417510" y="2551445"/>
            <a:ext cx="1031678" cy="801278"/>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5"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8DAED3"/>
          </a:solidFill>
          <a:ln w="12700">
            <a:miter lim="400000"/>
          </a:ln>
        </p:spPr>
        <p:txBody>
          <a:bodyPr lIns="45719" rIns="45719" anchor="ctr"/>
          <a:lstStyle/>
          <a:p>
            <a:endParaRPr/>
          </a:p>
        </p:txBody>
      </p:sp>
      <p:grpSp>
        <p:nvGrpSpPr>
          <p:cNvPr id="3056" name="Google Shape;1277;p10"/>
          <p:cNvGrpSpPr/>
          <p:nvPr/>
        </p:nvGrpSpPr>
        <p:grpSpPr>
          <a:xfrm>
            <a:off x="7714804" y="3174221"/>
            <a:ext cx="1265321" cy="2169759"/>
            <a:chOff x="0" y="0"/>
            <a:chExt cx="1265320" cy="2169757"/>
          </a:xfrm>
        </p:grpSpPr>
        <p:sp>
          <p:nvSpPr>
            <p:cNvPr id="3023" name="Google Shape;1278;p10"/>
            <p:cNvSpPr/>
            <p:nvPr/>
          </p:nvSpPr>
          <p:spPr>
            <a:xfrm rot="16200000">
              <a:off x="-437940" y="455709"/>
              <a:ext cx="2141200" cy="1265322"/>
            </a:xfrm>
            <a:custGeom>
              <a:avLst/>
              <a:gdLst/>
              <a:ahLst/>
              <a:cxnLst>
                <a:cxn ang="0">
                  <a:pos x="wd2" y="hd2"/>
                </a:cxn>
                <a:cxn ang="5400000">
                  <a:pos x="wd2" y="hd2"/>
                </a:cxn>
                <a:cxn ang="10800000">
                  <a:pos x="wd2" y="hd2"/>
                </a:cxn>
                <a:cxn ang="16200000">
                  <a:pos x="wd2" y="hd2"/>
                </a:cxn>
              </a:cxnLst>
              <a:rect l="0" t="0" r="r" b="b"/>
              <a:pathLst>
                <a:path w="21600" h="21600" extrusionOk="0">
                  <a:moveTo>
                    <a:pt x="5740" y="2777"/>
                  </a:moveTo>
                  <a:cubicBezTo>
                    <a:pt x="5757" y="2777"/>
                    <a:pt x="5771" y="2790"/>
                    <a:pt x="5800" y="2813"/>
                  </a:cubicBezTo>
                  <a:cubicBezTo>
                    <a:pt x="5771" y="2891"/>
                    <a:pt x="5728" y="2964"/>
                    <a:pt x="5682" y="2964"/>
                  </a:cubicBezTo>
                  <a:cubicBezTo>
                    <a:pt x="5621" y="2916"/>
                    <a:pt x="5654" y="2868"/>
                    <a:pt x="5668" y="2813"/>
                  </a:cubicBezTo>
                  <a:cubicBezTo>
                    <a:pt x="5705" y="2790"/>
                    <a:pt x="5724" y="2777"/>
                    <a:pt x="5740" y="2777"/>
                  </a:cubicBezTo>
                  <a:close/>
                  <a:moveTo>
                    <a:pt x="5889" y="3542"/>
                  </a:moveTo>
                  <a:cubicBezTo>
                    <a:pt x="5949" y="3621"/>
                    <a:pt x="6010" y="3693"/>
                    <a:pt x="6067" y="3771"/>
                  </a:cubicBezTo>
                  <a:cubicBezTo>
                    <a:pt x="6156" y="3868"/>
                    <a:pt x="6262" y="3994"/>
                    <a:pt x="6351" y="4144"/>
                  </a:cubicBezTo>
                  <a:cubicBezTo>
                    <a:pt x="6366" y="4169"/>
                    <a:pt x="6380" y="4223"/>
                    <a:pt x="6409" y="4271"/>
                  </a:cubicBezTo>
                  <a:cubicBezTo>
                    <a:pt x="6544" y="4446"/>
                    <a:pt x="6647" y="4699"/>
                    <a:pt x="6765" y="4922"/>
                  </a:cubicBezTo>
                  <a:cubicBezTo>
                    <a:pt x="6825" y="5072"/>
                    <a:pt x="6900" y="5199"/>
                    <a:pt x="6957" y="5325"/>
                  </a:cubicBezTo>
                  <a:cubicBezTo>
                    <a:pt x="7017" y="5452"/>
                    <a:pt x="7046" y="5578"/>
                    <a:pt x="7106" y="5675"/>
                  </a:cubicBezTo>
                  <a:cubicBezTo>
                    <a:pt x="7224" y="5952"/>
                    <a:pt x="7331" y="6278"/>
                    <a:pt x="7419" y="6578"/>
                  </a:cubicBezTo>
                  <a:cubicBezTo>
                    <a:pt x="7491" y="6808"/>
                    <a:pt x="7551" y="7030"/>
                    <a:pt x="7626" y="7260"/>
                  </a:cubicBezTo>
                  <a:cubicBezTo>
                    <a:pt x="7654" y="7386"/>
                    <a:pt x="7686" y="7506"/>
                    <a:pt x="7715" y="7633"/>
                  </a:cubicBezTo>
                  <a:cubicBezTo>
                    <a:pt x="7758" y="7862"/>
                    <a:pt x="7818" y="8085"/>
                    <a:pt x="7865" y="8314"/>
                  </a:cubicBezTo>
                  <a:cubicBezTo>
                    <a:pt x="7893" y="8464"/>
                    <a:pt x="7893" y="8615"/>
                    <a:pt x="7921" y="8790"/>
                  </a:cubicBezTo>
                  <a:cubicBezTo>
                    <a:pt x="7893" y="8741"/>
                    <a:pt x="7879" y="8712"/>
                    <a:pt x="7865" y="8687"/>
                  </a:cubicBezTo>
                  <a:cubicBezTo>
                    <a:pt x="7776" y="8561"/>
                    <a:pt x="7701" y="8410"/>
                    <a:pt x="7612" y="8290"/>
                  </a:cubicBezTo>
                  <a:cubicBezTo>
                    <a:pt x="7580" y="8235"/>
                    <a:pt x="7551" y="8163"/>
                    <a:pt x="7523" y="8139"/>
                  </a:cubicBezTo>
                  <a:cubicBezTo>
                    <a:pt x="7402" y="7989"/>
                    <a:pt x="7313" y="7784"/>
                    <a:pt x="7210" y="7633"/>
                  </a:cubicBezTo>
                  <a:lnTo>
                    <a:pt x="7167" y="7560"/>
                  </a:lnTo>
                  <a:cubicBezTo>
                    <a:pt x="7120" y="7482"/>
                    <a:pt x="7092" y="7386"/>
                    <a:pt x="7046" y="7308"/>
                  </a:cubicBezTo>
                  <a:cubicBezTo>
                    <a:pt x="6914" y="7109"/>
                    <a:pt x="6796" y="6856"/>
                    <a:pt x="6690" y="6603"/>
                  </a:cubicBezTo>
                  <a:cubicBezTo>
                    <a:pt x="6601" y="6404"/>
                    <a:pt x="6497" y="6229"/>
                    <a:pt x="6423" y="6054"/>
                  </a:cubicBezTo>
                  <a:cubicBezTo>
                    <a:pt x="6334" y="5850"/>
                    <a:pt x="6262" y="5627"/>
                    <a:pt x="6188" y="5428"/>
                  </a:cubicBezTo>
                  <a:cubicBezTo>
                    <a:pt x="6142" y="5301"/>
                    <a:pt x="6113" y="5175"/>
                    <a:pt x="6067" y="5025"/>
                  </a:cubicBezTo>
                  <a:cubicBezTo>
                    <a:pt x="6024" y="4826"/>
                    <a:pt x="5963" y="4596"/>
                    <a:pt x="5921" y="4374"/>
                  </a:cubicBezTo>
                  <a:cubicBezTo>
                    <a:pt x="5875" y="4121"/>
                    <a:pt x="5889" y="3844"/>
                    <a:pt x="5889" y="3542"/>
                  </a:cubicBezTo>
                  <a:close/>
                  <a:moveTo>
                    <a:pt x="6052" y="2940"/>
                  </a:moveTo>
                  <a:cubicBezTo>
                    <a:pt x="6067" y="2964"/>
                    <a:pt x="6085" y="2964"/>
                    <a:pt x="6099" y="2988"/>
                  </a:cubicBezTo>
                  <a:cubicBezTo>
                    <a:pt x="6099" y="3018"/>
                    <a:pt x="6099" y="3042"/>
                    <a:pt x="6085" y="3042"/>
                  </a:cubicBezTo>
                  <a:cubicBezTo>
                    <a:pt x="6085" y="3066"/>
                    <a:pt x="6099" y="3066"/>
                    <a:pt x="6099" y="3066"/>
                  </a:cubicBezTo>
                  <a:cubicBezTo>
                    <a:pt x="6127" y="3090"/>
                    <a:pt x="6174" y="3115"/>
                    <a:pt x="6202" y="3139"/>
                  </a:cubicBezTo>
                  <a:cubicBezTo>
                    <a:pt x="6230" y="3169"/>
                    <a:pt x="6245" y="3217"/>
                    <a:pt x="6262" y="3241"/>
                  </a:cubicBezTo>
                  <a:cubicBezTo>
                    <a:pt x="6277" y="3289"/>
                    <a:pt x="6291" y="3343"/>
                    <a:pt x="6319" y="3368"/>
                  </a:cubicBezTo>
                  <a:cubicBezTo>
                    <a:pt x="6366" y="3368"/>
                    <a:pt x="6409" y="3440"/>
                    <a:pt x="6441" y="3494"/>
                  </a:cubicBezTo>
                  <a:cubicBezTo>
                    <a:pt x="6455" y="3494"/>
                    <a:pt x="6469" y="3470"/>
                    <a:pt x="6483" y="3470"/>
                  </a:cubicBezTo>
                  <a:cubicBezTo>
                    <a:pt x="6529" y="3566"/>
                    <a:pt x="6586" y="3645"/>
                    <a:pt x="6633" y="3717"/>
                  </a:cubicBezTo>
                  <a:cubicBezTo>
                    <a:pt x="6618" y="3741"/>
                    <a:pt x="6601" y="3771"/>
                    <a:pt x="6586" y="3795"/>
                  </a:cubicBezTo>
                  <a:cubicBezTo>
                    <a:pt x="6622" y="3832"/>
                    <a:pt x="6639" y="3917"/>
                    <a:pt x="6686" y="3917"/>
                  </a:cubicBezTo>
                  <a:cubicBezTo>
                    <a:pt x="6699" y="3917"/>
                    <a:pt x="6716" y="3910"/>
                    <a:pt x="6736" y="3892"/>
                  </a:cubicBezTo>
                  <a:cubicBezTo>
                    <a:pt x="6765" y="4072"/>
                    <a:pt x="6885" y="4072"/>
                    <a:pt x="6914" y="4247"/>
                  </a:cubicBezTo>
                  <a:cubicBezTo>
                    <a:pt x="6885" y="4223"/>
                    <a:pt x="6868" y="4223"/>
                    <a:pt x="6839" y="4193"/>
                  </a:cubicBezTo>
                  <a:cubicBezTo>
                    <a:pt x="6868" y="4343"/>
                    <a:pt x="6957" y="4374"/>
                    <a:pt x="6989" y="4494"/>
                  </a:cubicBezTo>
                  <a:cubicBezTo>
                    <a:pt x="7017" y="4494"/>
                    <a:pt x="7032" y="4524"/>
                    <a:pt x="7046" y="4524"/>
                  </a:cubicBezTo>
                  <a:cubicBezTo>
                    <a:pt x="7092" y="4596"/>
                    <a:pt x="7135" y="4675"/>
                    <a:pt x="7181" y="4772"/>
                  </a:cubicBezTo>
                  <a:cubicBezTo>
                    <a:pt x="7181" y="4795"/>
                    <a:pt x="7167" y="4795"/>
                    <a:pt x="7152" y="4826"/>
                  </a:cubicBezTo>
                  <a:cubicBezTo>
                    <a:pt x="7210" y="4976"/>
                    <a:pt x="7284" y="5097"/>
                    <a:pt x="7313" y="5301"/>
                  </a:cubicBezTo>
                  <a:lnTo>
                    <a:pt x="7402" y="5301"/>
                  </a:lnTo>
                  <a:cubicBezTo>
                    <a:pt x="7419" y="5325"/>
                    <a:pt x="7448" y="5374"/>
                    <a:pt x="7462" y="5428"/>
                  </a:cubicBezTo>
                  <a:cubicBezTo>
                    <a:pt x="7448" y="5428"/>
                    <a:pt x="7434" y="5452"/>
                    <a:pt x="7419" y="5452"/>
                  </a:cubicBezTo>
                  <a:cubicBezTo>
                    <a:pt x="7434" y="5578"/>
                    <a:pt x="7509" y="5627"/>
                    <a:pt x="7551" y="5729"/>
                  </a:cubicBezTo>
                  <a:cubicBezTo>
                    <a:pt x="7537" y="5729"/>
                    <a:pt x="7537" y="5753"/>
                    <a:pt x="7537" y="5753"/>
                  </a:cubicBezTo>
                  <a:cubicBezTo>
                    <a:pt x="7626" y="6079"/>
                    <a:pt x="7729" y="6404"/>
                    <a:pt x="7833" y="6729"/>
                  </a:cubicBezTo>
                  <a:cubicBezTo>
                    <a:pt x="7847" y="6729"/>
                    <a:pt x="7847" y="6705"/>
                    <a:pt x="7865" y="6705"/>
                  </a:cubicBezTo>
                  <a:cubicBezTo>
                    <a:pt x="7893" y="6784"/>
                    <a:pt x="7921" y="6856"/>
                    <a:pt x="7968" y="6958"/>
                  </a:cubicBezTo>
                  <a:cubicBezTo>
                    <a:pt x="7936" y="6934"/>
                    <a:pt x="7921" y="6934"/>
                    <a:pt x="7893" y="6934"/>
                  </a:cubicBezTo>
                  <a:cubicBezTo>
                    <a:pt x="7982" y="7157"/>
                    <a:pt x="7996" y="7434"/>
                    <a:pt x="8085" y="7657"/>
                  </a:cubicBezTo>
                  <a:cubicBezTo>
                    <a:pt x="8085" y="7838"/>
                    <a:pt x="8100" y="7886"/>
                    <a:pt x="8160" y="7958"/>
                  </a:cubicBezTo>
                  <a:cubicBezTo>
                    <a:pt x="8160" y="8037"/>
                    <a:pt x="8160" y="8109"/>
                    <a:pt x="8189" y="8187"/>
                  </a:cubicBezTo>
                  <a:cubicBezTo>
                    <a:pt x="8189" y="8211"/>
                    <a:pt x="8203" y="8235"/>
                    <a:pt x="8203" y="8235"/>
                  </a:cubicBezTo>
                  <a:cubicBezTo>
                    <a:pt x="8203" y="8464"/>
                    <a:pt x="8277" y="8639"/>
                    <a:pt x="8292" y="8862"/>
                  </a:cubicBezTo>
                  <a:cubicBezTo>
                    <a:pt x="8310" y="8989"/>
                    <a:pt x="8338" y="9091"/>
                    <a:pt x="8367" y="9218"/>
                  </a:cubicBezTo>
                  <a:lnTo>
                    <a:pt x="8367" y="9441"/>
                  </a:lnTo>
                  <a:cubicBezTo>
                    <a:pt x="8292" y="9344"/>
                    <a:pt x="8220" y="9290"/>
                    <a:pt x="8189" y="9115"/>
                  </a:cubicBezTo>
                  <a:cubicBezTo>
                    <a:pt x="8160" y="8862"/>
                    <a:pt x="8100" y="8639"/>
                    <a:pt x="8057" y="8410"/>
                  </a:cubicBezTo>
                  <a:cubicBezTo>
                    <a:pt x="8043" y="8314"/>
                    <a:pt x="8025" y="8235"/>
                    <a:pt x="8010" y="8139"/>
                  </a:cubicBezTo>
                  <a:cubicBezTo>
                    <a:pt x="7996" y="8061"/>
                    <a:pt x="7982" y="7958"/>
                    <a:pt x="7968" y="7862"/>
                  </a:cubicBezTo>
                  <a:cubicBezTo>
                    <a:pt x="7921" y="7712"/>
                    <a:pt x="7879" y="7560"/>
                    <a:pt x="7865" y="7386"/>
                  </a:cubicBezTo>
                  <a:cubicBezTo>
                    <a:pt x="7847" y="7332"/>
                    <a:pt x="7818" y="7260"/>
                    <a:pt x="7804" y="7205"/>
                  </a:cubicBezTo>
                  <a:cubicBezTo>
                    <a:pt x="7758" y="7030"/>
                    <a:pt x="7715" y="6856"/>
                    <a:pt x="7654" y="6705"/>
                  </a:cubicBezTo>
                  <a:cubicBezTo>
                    <a:pt x="7612" y="6531"/>
                    <a:pt x="7551" y="6380"/>
                    <a:pt x="7509" y="6205"/>
                  </a:cubicBezTo>
                  <a:cubicBezTo>
                    <a:pt x="7462" y="6079"/>
                    <a:pt x="7434" y="5952"/>
                    <a:pt x="7387" y="5826"/>
                  </a:cubicBezTo>
                  <a:cubicBezTo>
                    <a:pt x="7387" y="5802"/>
                    <a:pt x="7373" y="5777"/>
                    <a:pt x="7359" y="5729"/>
                  </a:cubicBezTo>
                  <a:cubicBezTo>
                    <a:pt x="7299" y="5603"/>
                    <a:pt x="7242" y="5476"/>
                    <a:pt x="7181" y="5350"/>
                  </a:cubicBezTo>
                  <a:cubicBezTo>
                    <a:pt x="7152" y="5278"/>
                    <a:pt x="7135" y="5199"/>
                    <a:pt x="7106" y="5127"/>
                  </a:cubicBezTo>
                  <a:cubicBezTo>
                    <a:pt x="7078" y="5048"/>
                    <a:pt x="7032" y="4976"/>
                    <a:pt x="6989" y="4898"/>
                  </a:cubicBezTo>
                  <a:cubicBezTo>
                    <a:pt x="6885" y="4699"/>
                    <a:pt x="6796" y="4494"/>
                    <a:pt x="6690" y="4296"/>
                  </a:cubicBezTo>
                  <a:cubicBezTo>
                    <a:pt x="6618" y="4169"/>
                    <a:pt x="6529" y="4043"/>
                    <a:pt x="6455" y="3892"/>
                  </a:cubicBezTo>
                  <a:cubicBezTo>
                    <a:pt x="6409" y="3819"/>
                    <a:pt x="6366" y="3771"/>
                    <a:pt x="6319" y="3693"/>
                  </a:cubicBezTo>
                  <a:cubicBezTo>
                    <a:pt x="6277" y="3621"/>
                    <a:pt x="6216" y="3566"/>
                    <a:pt x="6174" y="3494"/>
                  </a:cubicBezTo>
                  <a:cubicBezTo>
                    <a:pt x="6113" y="3416"/>
                    <a:pt x="6052" y="3343"/>
                    <a:pt x="5995" y="3289"/>
                  </a:cubicBezTo>
                  <a:cubicBezTo>
                    <a:pt x="5963" y="3265"/>
                    <a:pt x="5949" y="3217"/>
                    <a:pt x="5935" y="3193"/>
                  </a:cubicBezTo>
                  <a:cubicBezTo>
                    <a:pt x="5949" y="3042"/>
                    <a:pt x="6010" y="2988"/>
                    <a:pt x="6052" y="2940"/>
                  </a:cubicBezTo>
                  <a:close/>
                  <a:moveTo>
                    <a:pt x="5654" y="3319"/>
                  </a:moveTo>
                  <a:cubicBezTo>
                    <a:pt x="5711" y="3392"/>
                    <a:pt x="5682" y="3470"/>
                    <a:pt x="5696" y="3542"/>
                  </a:cubicBezTo>
                  <a:cubicBezTo>
                    <a:pt x="5711" y="3669"/>
                    <a:pt x="5711" y="3819"/>
                    <a:pt x="5711" y="3946"/>
                  </a:cubicBezTo>
                  <a:cubicBezTo>
                    <a:pt x="5711" y="3994"/>
                    <a:pt x="5696" y="4043"/>
                    <a:pt x="5696" y="4097"/>
                  </a:cubicBezTo>
                  <a:cubicBezTo>
                    <a:pt x="5682" y="4271"/>
                    <a:pt x="5728" y="4422"/>
                    <a:pt x="5771" y="4596"/>
                  </a:cubicBezTo>
                  <a:cubicBezTo>
                    <a:pt x="5771" y="4645"/>
                    <a:pt x="5800" y="4699"/>
                    <a:pt x="5818" y="4747"/>
                  </a:cubicBezTo>
                  <a:cubicBezTo>
                    <a:pt x="5846" y="4976"/>
                    <a:pt x="5921" y="5151"/>
                    <a:pt x="5978" y="5350"/>
                  </a:cubicBezTo>
                  <a:cubicBezTo>
                    <a:pt x="6024" y="5476"/>
                    <a:pt x="6038" y="5603"/>
                    <a:pt x="6085" y="5753"/>
                  </a:cubicBezTo>
                  <a:cubicBezTo>
                    <a:pt x="6099" y="5802"/>
                    <a:pt x="6127" y="5850"/>
                    <a:pt x="6156" y="5928"/>
                  </a:cubicBezTo>
                  <a:cubicBezTo>
                    <a:pt x="6202" y="6030"/>
                    <a:pt x="6230" y="6151"/>
                    <a:pt x="6291" y="6253"/>
                  </a:cubicBezTo>
                  <a:cubicBezTo>
                    <a:pt x="6469" y="6603"/>
                    <a:pt x="6618" y="6982"/>
                    <a:pt x="6796" y="7332"/>
                  </a:cubicBezTo>
                  <a:cubicBezTo>
                    <a:pt x="6811" y="7386"/>
                    <a:pt x="6853" y="7434"/>
                    <a:pt x="6885" y="7482"/>
                  </a:cubicBezTo>
                  <a:cubicBezTo>
                    <a:pt x="6928" y="7560"/>
                    <a:pt x="6975" y="7609"/>
                    <a:pt x="6989" y="7687"/>
                  </a:cubicBezTo>
                  <a:cubicBezTo>
                    <a:pt x="6989" y="7712"/>
                    <a:pt x="7003" y="7735"/>
                    <a:pt x="7017" y="7759"/>
                  </a:cubicBezTo>
                  <a:cubicBezTo>
                    <a:pt x="7106" y="7910"/>
                    <a:pt x="7210" y="8037"/>
                    <a:pt x="7299" y="8211"/>
                  </a:cubicBezTo>
                  <a:cubicBezTo>
                    <a:pt x="7359" y="8338"/>
                    <a:pt x="7434" y="8410"/>
                    <a:pt x="7491" y="8513"/>
                  </a:cubicBezTo>
                  <a:cubicBezTo>
                    <a:pt x="7598" y="8687"/>
                    <a:pt x="7701" y="8814"/>
                    <a:pt x="7790" y="8989"/>
                  </a:cubicBezTo>
                  <a:cubicBezTo>
                    <a:pt x="7847" y="9115"/>
                    <a:pt x="7936" y="9218"/>
                    <a:pt x="7996" y="9314"/>
                  </a:cubicBezTo>
                  <a:cubicBezTo>
                    <a:pt x="8057" y="9416"/>
                    <a:pt x="8057" y="9567"/>
                    <a:pt x="8071" y="9694"/>
                  </a:cubicBezTo>
                  <a:cubicBezTo>
                    <a:pt x="7968" y="9694"/>
                    <a:pt x="7953" y="9495"/>
                    <a:pt x="7865" y="9464"/>
                  </a:cubicBezTo>
                  <a:cubicBezTo>
                    <a:pt x="7865" y="9495"/>
                    <a:pt x="7847" y="9519"/>
                    <a:pt x="7847" y="9567"/>
                  </a:cubicBezTo>
                  <a:cubicBezTo>
                    <a:pt x="7790" y="9543"/>
                    <a:pt x="7758" y="9464"/>
                    <a:pt x="7758" y="9392"/>
                  </a:cubicBezTo>
                  <a:cubicBezTo>
                    <a:pt x="7715" y="9218"/>
                    <a:pt x="7640" y="9115"/>
                    <a:pt x="7551" y="9043"/>
                  </a:cubicBezTo>
                  <a:cubicBezTo>
                    <a:pt x="7509" y="8989"/>
                    <a:pt x="7476" y="8940"/>
                    <a:pt x="7434" y="8892"/>
                  </a:cubicBezTo>
                  <a:cubicBezTo>
                    <a:pt x="7448" y="8838"/>
                    <a:pt x="7448" y="8838"/>
                    <a:pt x="7462" y="8814"/>
                  </a:cubicBezTo>
                  <a:cubicBezTo>
                    <a:pt x="7419" y="8766"/>
                    <a:pt x="7387" y="8741"/>
                    <a:pt x="7345" y="8687"/>
                  </a:cubicBezTo>
                  <a:cubicBezTo>
                    <a:pt x="7331" y="8663"/>
                    <a:pt x="7299" y="8663"/>
                    <a:pt x="7284" y="8639"/>
                  </a:cubicBezTo>
                  <a:cubicBezTo>
                    <a:pt x="7242" y="8537"/>
                    <a:pt x="7195" y="8464"/>
                    <a:pt x="7120" y="8410"/>
                  </a:cubicBezTo>
                  <a:cubicBezTo>
                    <a:pt x="7135" y="8386"/>
                    <a:pt x="7135" y="8362"/>
                    <a:pt x="7135" y="8338"/>
                  </a:cubicBezTo>
                  <a:cubicBezTo>
                    <a:pt x="7078" y="8260"/>
                    <a:pt x="7017" y="8211"/>
                    <a:pt x="6957" y="8139"/>
                  </a:cubicBezTo>
                  <a:cubicBezTo>
                    <a:pt x="6957" y="8109"/>
                    <a:pt x="6975" y="8085"/>
                    <a:pt x="6975" y="8037"/>
                  </a:cubicBezTo>
                  <a:cubicBezTo>
                    <a:pt x="6914" y="7989"/>
                    <a:pt x="6885" y="7910"/>
                    <a:pt x="6839" y="7886"/>
                  </a:cubicBezTo>
                  <a:cubicBezTo>
                    <a:pt x="6811" y="7862"/>
                    <a:pt x="6796" y="7784"/>
                    <a:pt x="6779" y="7735"/>
                  </a:cubicBezTo>
                  <a:cubicBezTo>
                    <a:pt x="6736" y="7633"/>
                    <a:pt x="6690" y="7560"/>
                    <a:pt x="6647" y="7459"/>
                  </a:cubicBezTo>
                  <a:cubicBezTo>
                    <a:pt x="6647" y="7482"/>
                    <a:pt x="6633" y="7482"/>
                    <a:pt x="6633" y="7482"/>
                  </a:cubicBezTo>
                  <a:cubicBezTo>
                    <a:pt x="6601" y="7459"/>
                    <a:pt x="6572" y="7410"/>
                    <a:pt x="6544" y="7356"/>
                  </a:cubicBezTo>
                  <a:cubicBezTo>
                    <a:pt x="6558" y="7356"/>
                    <a:pt x="6572" y="7332"/>
                    <a:pt x="6586" y="7332"/>
                  </a:cubicBezTo>
                  <a:cubicBezTo>
                    <a:pt x="6572" y="7283"/>
                    <a:pt x="6558" y="7260"/>
                    <a:pt x="6544" y="7205"/>
                  </a:cubicBezTo>
                  <a:cubicBezTo>
                    <a:pt x="6497" y="7109"/>
                    <a:pt x="6455" y="7030"/>
                    <a:pt x="6423" y="6934"/>
                  </a:cubicBezTo>
                  <a:lnTo>
                    <a:pt x="6409" y="6934"/>
                  </a:lnTo>
                  <a:cubicBezTo>
                    <a:pt x="6409" y="6982"/>
                    <a:pt x="6409" y="7030"/>
                    <a:pt x="6423" y="7085"/>
                  </a:cubicBezTo>
                  <a:lnTo>
                    <a:pt x="6409" y="7085"/>
                  </a:lnTo>
                  <a:cubicBezTo>
                    <a:pt x="6366" y="6958"/>
                    <a:pt x="6319" y="6856"/>
                    <a:pt x="6277" y="6729"/>
                  </a:cubicBezTo>
                  <a:cubicBezTo>
                    <a:pt x="6305" y="6603"/>
                    <a:pt x="6230" y="6578"/>
                    <a:pt x="6202" y="6506"/>
                  </a:cubicBezTo>
                  <a:cubicBezTo>
                    <a:pt x="6174" y="6452"/>
                    <a:pt x="6142" y="6428"/>
                    <a:pt x="6113" y="6380"/>
                  </a:cubicBezTo>
                  <a:cubicBezTo>
                    <a:pt x="6113" y="6356"/>
                    <a:pt x="6099" y="6302"/>
                    <a:pt x="6099" y="6302"/>
                  </a:cubicBezTo>
                  <a:cubicBezTo>
                    <a:pt x="6052" y="6253"/>
                    <a:pt x="6024" y="6205"/>
                    <a:pt x="5978" y="6151"/>
                  </a:cubicBezTo>
                  <a:cubicBezTo>
                    <a:pt x="6010" y="6127"/>
                    <a:pt x="6010" y="6103"/>
                    <a:pt x="6024" y="6079"/>
                  </a:cubicBezTo>
                  <a:cubicBezTo>
                    <a:pt x="6010" y="6030"/>
                    <a:pt x="5978" y="6000"/>
                    <a:pt x="5963" y="5976"/>
                  </a:cubicBezTo>
                  <a:lnTo>
                    <a:pt x="5963" y="5880"/>
                  </a:lnTo>
                  <a:lnTo>
                    <a:pt x="5949" y="5880"/>
                  </a:lnTo>
                  <a:cubicBezTo>
                    <a:pt x="5907" y="5699"/>
                    <a:pt x="5860" y="5549"/>
                    <a:pt x="5818" y="5374"/>
                  </a:cubicBezTo>
                  <a:lnTo>
                    <a:pt x="5818" y="5500"/>
                  </a:lnTo>
                  <a:cubicBezTo>
                    <a:pt x="5800" y="5500"/>
                    <a:pt x="5800" y="5500"/>
                    <a:pt x="5800" y="5524"/>
                  </a:cubicBezTo>
                  <a:cubicBezTo>
                    <a:pt x="5785" y="5476"/>
                    <a:pt x="5785" y="5428"/>
                    <a:pt x="5771" y="5398"/>
                  </a:cubicBezTo>
                  <a:cubicBezTo>
                    <a:pt x="5771" y="5374"/>
                    <a:pt x="5757" y="5374"/>
                    <a:pt x="5757" y="5374"/>
                  </a:cubicBezTo>
                  <a:cubicBezTo>
                    <a:pt x="5757" y="5301"/>
                    <a:pt x="5771" y="5247"/>
                    <a:pt x="5757" y="5199"/>
                  </a:cubicBezTo>
                  <a:cubicBezTo>
                    <a:pt x="5743" y="5097"/>
                    <a:pt x="5711" y="5025"/>
                    <a:pt x="5682" y="4922"/>
                  </a:cubicBezTo>
                  <a:cubicBezTo>
                    <a:pt x="5682" y="4946"/>
                    <a:pt x="5668" y="4976"/>
                    <a:pt x="5654" y="5025"/>
                  </a:cubicBezTo>
                  <a:cubicBezTo>
                    <a:pt x="5621" y="4922"/>
                    <a:pt x="5608" y="4874"/>
                    <a:pt x="5593" y="4795"/>
                  </a:cubicBezTo>
                  <a:cubicBezTo>
                    <a:pt x="5608" y="4772"/>
                    <a:pt x="5621" y="4747"/>
                    <a:pt x="5639" y="4723"/>
                  </a:cubicBezTo>
                  <a:cubicBezTo>
                    <a:pt x="5621" y="4645"/>
                    <a:pt x="5593" y="4573"/>
                    <a:pt x="5579" y="4524"/>
                  </a:cubicBezTo>
                  <a:cubicBezTo>
                    <a:pt x="5579" y="4374"/>
                    <a:pt x="5565" y="4271"/>
                    <a:pt x="5551" y="4144"/>
                  </a:cubicBezTo>
                  <a:cubicBezTo>
                    <a:pt x="5551" y="4169"/>
                    <a:pt x="5533" y="4193"/>
                    <a:pt x="5533" y="4193"/>
                  </a:cubicBezTo>
                  <a:cubicBezTo>
                    <a:pt x="5518" y="4193"/>
                    <a:pt x="5504" y="4018"/>
                    <a:pt x="5518" y="3946"/>
                  </a:cubicBezTo>
                  <a:cubicBezTo>
                    <a:pt x="5490" y="3868"/>
                    <a:pt x="5490" y="3795"/>
                    <a:pt x="5504" y="3717"/>
                  </a:cubicBezTo>
                  <a:cubicBezTo>
                    <a:pt x="5533" y="3591"/>
                    <a:pt x="5551" y="3470"/>
                    <a:pt x="5565" y="3343"/>
                  </a:cubicBezTo>
                  <a:cubicBezTo>
                    <a:pt x="5593" y="3319"/>
                    <a:pt x="5621" y="3319"/>
                    <a:pt x="5654" y="3319"/>
                  </a:cubicBezTo>
                  <a:close/>
                  <a:moveTo>
                    <a:pt x="12507" y="9416"/>
                  </a:moveTo>
                  <a:cubicBezTo>
                    <a:pt x="12550" y="9591"/>
                    <a:pt x="12596" y="9766"/>
                    <a:pt x="12610" y="9971"/>
                  </a:cubicBezTo>
                  <a:cubicBezTo>
                    <a:pt x="12475" y="9893"/>
                    <a:pt x="12418" y="9591"/>
                    <a:pt x="12507" y="9416"/>
                  </a:cubicBezTo>
                  <a:close/>
                  <a:moveTo>
                    <a:pt x="12315" y="9796"/>
                  </a:moveTo>
                  <a:cubicBezTo>
                    <a:pt x="12372" y="9796"/>
                    <a:pt x="12447" y="9947"/>
                    <a:pt x="12447" y="10097"/>
                  </a:cubicBezTo>
                  <a:cubicBezTo>
                    <a:pt x="12358" y="10097"/>
                    <a:pt x="12268" y="9947"/>
                    <a:pt x="12254" y="9820"/>
                  </a:cubicBezTo>
                  <a:cubicBezTo>
                    <a:pt x="12268" y="9820"/>
                    <a:pt x="12297" y="9820"/>
                    <a:pt x="12315" y="9796"/>
                  </a:cubicBezTo>
                  <a:close/>
                  <a:moveTo>
                    <a:pt x="12582" y="10121"/>
                  </a:moveTo>
                  <a:cubicBezTo>
                    <a:pt x="12653" y="10146"/>
                    <a:pt x="12671" y="10247"/>
                    <a:pt x="12714" y="10368"/>
                  </a:cubicBezTo>
                  <a:cubicBezTo>
                    <a:pt x="12625" y="10368"/>
                    <a:pt x="12596" y="10247"/>
                    <a:pt x="12550" y="10193"/>
                  </a:cubicBezTo>
                  <a:cubicBezTo>
                    <a:pt x="12564" y="10169"/>
                    <a:pt x="12564" y="10146"/>
                    <a:pt x="12582" y="10121"/>
                  </a:cubicBezTo>
                  <a:close/>
                  <a:moveTo>
                    <a:pt x="8310" y="9766"/>
                  </a:moveTo>
                  <a:cubicBezTo>
                    <a:pt x="8352" y="9844"/>
                    <a:pt x="8427" y="9868"/>
                    <a:pt x="8441" y="10019"/>
                  </a:cubicBezTo>
                  <a:cubicBezTo>
                    <a:pt x="8441" y="10067"/>
                    <a:pt x="8470" y="10121"/>
                    <a:pt x="8470" y="10169"/>
                  </a:cubicBezTo>
                  <a:cubicBezTo>
                    <a:pt x="8487" y="10218"/>
                    <a:pt x="8470" y="10272"/>
                    <a:pt x="8441" y="10296"/>
                  </a:cubicBezTo>
                  <a:lnTo>
                    <a:pt x="8441" y="10398"/>
                  </a:lnTo>
                  <a:cubicBezTo>
                    <a:pt x="8427" y="10320"/>
                    <a:pt x="8352" y="10320"/>
                    <a:pt x="8367" y="10218"/>
                  </a:cubicBezTo>
                  <a:cubicBezTo>
                    <a:pt x="8338" y="10121"/>
                    <a:pt x="8324" y="10043"/>
                    <a:pt x="8292" y="9947"/>
                  </a:cubicBezTo>
                  <a:cubicBezTo>
                    <a:pt x="8263" y="9893"/>
                    <a:pt x="8277" y="9820"/>
                    <a:pt x="8310" y="9766"/>
                  </a:cubicBezTo>
                  <a:close/>
                  <a:moveTo>
                    <a:pt x="5648" y="2110"/>
                  </a:moveTo>
                  <a:cubicBezTo>
                    <a:pt x="5694" y="2110"/>
                    <a:pt x="5739" y="2133"/>
                    <a:pt x="5785" y="2162"/>
                  </a:cubicBezTo>
                  <a:cubicBezTo>
                    <a:pt x="5875" y="2211"/>
                    <a:pt x="5978" y="2235"/>
                    <a:pt x="6067" y="2361"/>
                  </a:cubicBezTo>
                  <a:cubicBezTo>
                    <a:pt x="6127" y="2440"/>
                    <a:pt x="6216" y="2488"/>
                    <a:pt x="6291" y="2566"/>
                  </a:cubicBezTo>
                  <a:cubicBezTo>
                    <a:pt x="6351" y="2614"/>
                    <a:pt x="6394" y="2717"/>
                    <a:pt x="6441" y="2790"/>
                  </a:cubicBezTo>
                  <a:cubicBezTo>
                    <a:pt x="6469" y="2813"/>
                    <a:pt x="6497" y="2837"/>
                    <a:pt x="6529" y="2868"/>
                  </a:cubicBezTo>
                  <a:cubicBezTo>
                    <a:pt x="6601" y="2964"/>
                    <a:pt x="6690" y="3066"/>
                    <a:pt x="6765" y="3193"/>
                  </a:cubicBezTo>
                  <a:lnTo>
                    <a:pt x="7078" y="3717"/>
                  </a:lnTo>
                  <a:cubicBezTo>
                    <a:pt x="7152" y="3844"/>
                    <a:pt x="7210" y="3994"/>
                    <a:pt x="7284" y="4121"/>
                  </a:cubicBezTo>
                  <a:cubicBezTo>
                    <a:pt x="7345" y="4247"/>
                    <a:pt x="7402" y="4374"/>
                    <a:pt x="7462" y="4494"/>
                  </a:cubicBezTo>
                  <a:cubicBezTo>
                    <a:pt x="7509" y="4596"/>
                    <a:pt x="7566" y="4723"/>
                    <a:pt x="7612" y="4826"/>
                  </a:cubicBezTo>
                  <a:cubicBezTo>
                    <a:pt x="7686" y="5000"/>
                    <a:pt x="7743" y="5175"/>
                    <a:pt x="7818" y="5350"/>
                  </a:cubicBezTo>
                  <a:cubicBezTo>
                    <a:pt x="7847" y="5452"/>
                    <a:pt x="7879" y="5549"/>
                    <a:pt x="7907" y="5651"/>
                  </a:cubicBezTo>
                  <a:cubicBezTo>
                    <a:pt x="7921" y="5699"/>
                    <a:pt x="7953" y="5753"/>
                    <a:pt x="7968" y="5802"/>
                  </a:cubicBezTo>
                  <a:cubicBezTo>
                    <a:pt x="8025" y="5976"/>
                    <a:pt x="8085" y="6181"/>
                    <a:pt x="8146" y="6380"/>
                  </a:cubicBezTo>
                  <a:cubicBezTo>
                    <a:pt x="8189" y="6506"/>
                    <a:pt x="8220" y="6633"/>
                    <a:pt x="8263" y="6754"/>
                  </a:cubicBezTo>
                  <a:cubicBezTo>
                    <a:pt x="8338" y="6958"/>
                    <a:pt x="8367" y="7157"/>
                    <a:pt x="8413" y="7386"/>
                  </a:cubicBezTo>
                  <a:cubicBezTo>
                    <a:pt x="8427" y="7482"/>
                    <a:pt x="8456" y="7585"/>
                    <a:pt x="8487" y="7687"/>
                  </a:cubicBezTo>
                  <a:cubicBezTo>
                    <a:pt x="8516" y="7838"/>
                    <a:pt x="8559" y="8012"/>
                    <a:pt x="8577" y="8163"/>
                  </a:cubicBezTo>
                  <a:cubicBezTo>
                    <a:pt x="8577" y="8260"/>
                    <a:pt x="8605" y="8362"/>
                    <a:pt x="8634" y="8464"/>
                  </a:cubicBezTo>
                  <a:cubicBezTo>
                    <a:pt x="8666" y="8615"/>
                    <a:pt x="8680" y="8790"/>
                    <a:pt x="8708" y="8940"/>
                  </a:cubicBezTo>
                  <a:cubicBezTo>
                    <a:pt x="8708" y="8989"/>
                    <a:pt x="8723" y="9043"/>
                    <a:pt x="8723" y="9067"/>
                  </a:cubicBezTo>
                  <a:cubicBezTo>
                    <a:pt x="8755" y="9368"/>
                    <a:pt x="8797" y="9645"/>
                    <a:pt x="8826" y="9916"/>
                  </a:cubicBezTo>
                  <a:cubicBezTo>
                    <a:pt x="8844" y="9971"/>
                    <a:pt x="8826" y="10043"/>
                    <a:pt x="8844" y="10097"/>
                  </a:cubicBezTo>
                  <a:cubicBezTo>
                    <a:pt x="8838" y="10100"/>
                    <a:pt x="8832" y="10101"/>
                    <a:pt x="8826" y="10101"/>
                  </a:cubicBezTo>
                  <a:cubicBezTo>
                    <a:pt x="8777" y="10101"/>
                    <a:pt x="8751" y="10014"/>
                    <a:pt x="8723" y="9971"/>
                  </a:cubicBezTo>
                  <a:cubicBezTo>
                    <a:pt x="8694" y="9916"/>
                    <a:pt x="8666" y="9844"/>
                    <a:pt x="8634" y="9796"/>
                  </a:cubicBezTo>
                  <a:cubicBezTo>
                    <a:pt x="8666" y="9669"/>
                    <a:pt x="8634" y="9464"/>
                    <a:pt x="8591" y="9392"/>
                  </a:cubicBezTo>
                  <a:cubicBezTo>
                    <a:pt x="8559" y="9091"/>
                    <a:pt x="8530" y="8766"/>
                    <a:pt x="8456" y="8464"/>
                  </a:cubicBezTo>
                  <a:cubicBezTo>
                    <a:pt x="8413" y="8314"/>
                    <a:pt x="8381" y="8109"/>
                    <a:pt x="8352" y="7934"/>
                  </a:cubicBezTo>
                  <a:cubicBezTo>
                    <a:pt x="8338" y="7886"/>
                    <a:pt x="8324" y="7808"/>
                    <a:pt x="8310" y="7735"/>
                  </a:cubicBezTo>
                  <a:cubicBezTo>
                    <a:pt x="8310" y="7712"/>
                    <a:pt x="8292" y="7657"/>
                    <a:pt x="8292" y="7609"/>
                  </a:cubicBezTo>
                  <a:lnTo>
                    <a:pt x="8277" y="7609"/>
                  </a:lnTo>
                  <a:cubicBezTo>
                    <a:pt x="8263" y="7537"/>
                    <a:pt x="8249" y="7459"/>
                    <a:pt x="8220" y="7410"/>
                  </a:cubicBezTo>
                  <a:lnTo>
                    <a:pt x="8235" y="7410"/>
                  </a:lnTo>
                  <a:cubicBezTo>
                    <a:pt x="8220" y="7332"/>
                    <a:pt x="8203" y="7283"/>
                    <a:pt x="8189" y="7235"/>
                  </a:cubicBezTo>
                  <a:cubicBezTo>
                    <a:pt x="8189" y="7157"/>
                    <a:pt x="8160" y="7085"/>
                    <a:pt x="8132" y="6982"/>
                  </a:cubicBezTo>
                  <a:cubicBezTo>
                    <a:pt x="8100" y="6856"/>
                    <a:pt x="8057" y="6729"/>
                    <a:pt x="8025" y="6578"/>
                  </a:cubicBezTo>
                  <a:cubicBezTo>
                    <a:pt x="7982" y="6428"/>
                    <a:pt x="7921" y="6253"/>
                    <a:pt x="7879" y="6103"/>
                  </a:cubicBezTo>
                  <a:cubicBezTo>
                    <a:pt x="7833" y="5952"/>
                    <a:pt x="7790" y="5777"/>
                    <a:pt x="7729" y="5627"/>
                  </a:cubicBezTo>
                  <a:cubicBezTo>
                    <a:pt x="7640" y="5428"/>
                    <a:pt x="7566" y="5199"/>
                    <a:pt x="7476" y="5025"/>
                  </a:cubicBezTo>
                  <a:cubicBezTo>
                    <a:pt x="7448" y="4976"/>
                    <a:pt x="7434" y="4922"/>
                    <a:pt x="7434" y="4898"/>
                  </a:cubicBezTo>
                  <a:cubicBezTo>
                    <a:pt x="7373" y="4723"/>
                    <a:pt x="7284" y="4621"/>
                    <a:pt x="7224" y="4470"/>
                  </a:cubicBezTo>
                  <a:cubicBezTo>
                    <a:pt x="7167" y="4343"/>
                    <a:pt x="7120" y="4247"/>
                    <a:pt x="7063" y="4121"/>
                  </a:cubicBezTo>
                  <a:cubicBezTo>
                    <a:pt x="7032" y="4072"/>
                    <a:pt x="6989" y="3994"/>
                    <a:pt x="6957" y="3946"/>
                  </a:cubicBezTo>
                  <a:cubicBezTo>
                    <a:pt x="6943" y="3922"/>
                    <a:pt x="6914" y="3868"/>
                    <a:pt x="6900" y="3844"/>
                  </a:cubicBezTo>
                  <a:cubicBezTo>
                    <a:pt x="6811" y="3693"/>
                    <a:pt x="6722" y="3542"/>
                    <a:pt x="6647" y="3392"/>
                  </a:cubicBezTo>
                  <a:cubicBezTo>
                    <a:pt x="6633" y="3392"/>
                    <a:pt x="6633" y="3392"/>
                    <a:pt x="6633" y="3368"/>
                  </a:cubicBezTo>
                  <a:cubicBezTo>
                    <a:pt x="6572" y="3343"/>
                    <a:pt x="6529" y="3265"/>
                    <a:pt x="6497" y="3193"/>
                  </a:cubicBezTo>
                  <a:cubicBezTo>
                    <a:pt x="6469" y="3115"/>
                    <a:pt x="6455" y="3090"/>
                    <a:pt x="6409" y="3066"/>
                  </a:cubicBezTo>
                  <a:cubicBezTo>
                    <a:pt x="6366" y="3042"/>
                    <a:pt x="6334" y="2988"/>
                    <a:pt x="6305" y="2940"/>
                  </a:cubicBezTo>
                  <a:cubicBezTo>
                    <a:pt x="6245" y="2891"/>
                    <a:pt x="6202" y="2813"/>
                    <a:pt x="6142" y="2765"/>
                  </a:cubicBezTo>
                  <a:cubicBezTo>
                    <a:pt x="6099" y="2687"/>
                    <a:pt x="6038" y="2638"/>
                    <a:pt x="5978" y="2591"/>
                  </a:cubicBezTo>
                  <a:cubicBezTo>
                    <a:pt x="5921" y="2536"/>
                    <a:pt x="5860" y="2488"/>
                    <a:pt x="5800" y="2464"/>
                  </a:cubicBezTo>
                  <a:cubicBezTo>
                    <a:pt x="5771" y="2440"/>
                    <a:pt x="5757" y="2385"/>
                    <a:pt x="5728" y="2385"/>
                  </a:cubicBezTo>
                  <a:cubicBezTo>
                    <a:pt x="5695" y="2366"/>
                    <a:pt x="5665" y="2357"/>
                    <a:pt x="5636" y="2357"/>
                  </a:cubicBezTo>
                  <a:cubicBezTo>
                    <a:pt x="5560" y="2357"/>
                    <a:pt x="5498" y="2420"/>
                    <a:pt x="5444" y="2512"/>
                  </a:cubicBezTo>
                  <a:cubicBezTo>
                    <a:pt x="5461" y="2717"/>
                    <a:pt x="5415" y="2868"/>
                    <a:pt x="5387" y="3018"/>
                  </a:cubicBezTo>
                  <a:cubicBezTo>
                    <a:pt x="5372" y="3090"/>
                    <a:pt x="5372" y="3139"/>
                    <a:pt x="5354" y="3217"/>
                  </a:cubicBezTo>
                  <a:cubicBezTo>
                    <a:pt x="5354" y="3265"/>
                    <a:pt x="5340" y="3343"/>
                    <a:pt x="5340" y="3416"/>
                  </a:cubicBezTo>
                  <a:cubicBezTo>
                    <a:pt x="5340" y="3494"/>
                    <a:pt x="5354" y="3591"/>
                    <a:pt x="5354" y="3693"/>
                  </a:cubicBezTo>
                  <a:cubicBezTo>
                    <a:pt x="5372" y="3771"/>
                    <a:pt x="5372" y="3844"/>
                    <a:pt x="5372" y="3922"/>
                  </a:cubicBezTo>
                  <a:cubicBezTo>
                    <a:pt x="5372" y="4043"/>
                    <a:pt x="5354" y="4169"/>
                    <a:pt x="5354" y="4296"/>
                  </a:cubicBezTo>
                  <a:cubicBezTo>
                    <a:pt x="5372" y="4398"/>
                    <a:pt x="5387" y="4494"/>
                    <a:pt x="5401" y="4573"/>
                  </a:cubicBezTo>
                  <a:cubicBezTo>
                    <a:pt x="5429" y="4675"/>
                    <a:pt x="5444" y="4772"/>
                    <a:pt x="5476" y="4850"/>
                  </a:cubicBezTo>
                  <a:cubicBezTo>
                    <a:pt x="5490" y="4946"/>
                    <a:pt x="5504" y="5048"/>
                    <a:pt x="5533" y="5151"/>
                  </a:cubicBezTo>
                  <a:cubicBezTo>
                    <a:pt x="5533" y="5199"/>
                    <a:pt x="5551" y="5247"/>
                    <a:pt x="5565" y="5301"/>
                  </a:cubicBezTo>
                  <a:cubicBezTo>
                    <a:pt x="5668" y="5603"/>
                    <a:pt x="5728" y="5904"/>
                    <a:pt x="5846" y="6181"/>
                  </a:cubicBezTo>
                  <a:cubicBezTo>
                    <a:pt x="5875" y="6253"/>
                    <a:pt x="5921" y="6332"/>
                    <a:pt x="5949" y="6428"/>
                  </a:cubicBezTo>
                  <a:cubicBezTo>
                    <a:pt x="5949" y="6452"/>
                    <a:pt x="5949" y="6482"/>
                    <a:pt x="5963" y="6482"/>
                  </a:cubicBezTo>
                  <a:cubicBezTo>
                    <a:pt x="6024" y="6633"/>
                    <a:pt x="6085" y="6754"/>
                    <a:pt x="6127" y="6880"/>
                  </a:cubicBezTo>
                  <a:cubicBezTo>
                    <a:pt x="6174" y="6934"/>
                    <a:pt x="6202" y="7007"/>
                    <a:pt x="6230" y="7085"/>
                  </a:cubicBezTo>
                  <a:lnTo>
                    <a:pt x="6262" y="7085"/>
                  </a:lnTo>
                  <a:cubicBezTo>
                    <a:pt x="6305" y="7283"/>
                    <a:pt x="6394" y="7434"/>
                    <a:pt x="6483" y="7609"/>
                  </a:cubicBezTo>
                  <a:lnTo>
                    <a:pt x="6529" y="7687"/>
                  </a:lnTo>
                  <a:cubicBezTo>
                    <a:pt x="6601" y="7808"/>
                    <a:pt x="6676" y="7934"/>
                    <a:pt x="6736" y="8085"/>
                  </a:cubicBezTo>
                  <a:cubicBezTo>
                    <a:pt x="6796" y="8211"/>
                    <a:pt x="6868" y="8314"/>
                    <a:pt x="6943" y="8410"/>
                  </a:cubicBezTo>
                  <a:cubicBezTo>
                    <a:pt x="6975" y="8464"/>
                    <a:pt x="7003" y="8537"/>
                    <a:pt x="7032" y="8615"/>
                  </a:cubicBezTo>
                  <a:cubicBezTo>
                    <a:pt x="7046" y="8615"/>
                    <a:pt x="7046" y="8591"/>
                    <a:pt x="7046" y="8591"/>
                  </a:cubicBezTo>
                  <a:cubicBezTo>
                    <a:pt x="7106" y="8663"/>
                    <a:pt x="7120" y="8814"/>
                    <a:pt x="7210" y="8814"/>
                  </a:cubicBezTo>
                  <a:cubicBezTo>
                    <a:pt x="7270" y="8916"/>
                    <a:pt x="7299" y="9043"/>
                    <a:pt x="7373" y="9091"/>
                  </a:cubicBezTo>
                  <a:cubicBezTo>
                    <a:pt x="7448" y="9139"/>
                    <a:pt x="7462" y="9265"/>
                    <a:pt x="7509" y="9344"/>
                  </a:cubicBezTo>
                  <a:cubicBezTo>
                    <a:pt x="7523" y="9368"/>
                    <a:pt x="7537" y="9416"/>
                    <a:pt x="7566" y="9441"/>
                  </a:cubicBezTo>
                  <a:cubicBezTo>
                    <a:pt x="7626" y="9519"/>
                    <a:pt x="7686" y="9591"/>
                    <a:pt x="7729" y="9669"/>
                  </a:cubicBezTo>
                  <a:cubicBezTo>
                    <a:pt x="7776" y="9766"/>
                    <a:pt x="7804" y="9820"/>
                    <a:pt x="7865" y="9844"/>
                  </a:cubicBezTo>
                  <a:cubicBezTo>
                    <a:pt x="7879" y="9893"/>
                    <a:pt x="7893" y="9947"/>
                    <a:pt x="7907" y="9971"/>
                  </a:cubicBezTo>
                  <a:cubicBezTo>
                    <a:pt x="7953" y="10019"/>
                    <a:pt x="8010" y="10067"/>
                    <a:pt x="8057" y="10146"/>
                  </a:cubicBezTo>
                  <a:cubicBezTo>
                    <a:pt x="8085" y="10169"/>
                    <a:pt x="8100" y="10218"/>
                    <a:pt x="8132" y="10296"/>
                  </a:cubicBezTo>
                  <a:cubicBezTo>
                    <a:pt x="8160" y="10398"/>
                    <a:pt x="8174" y="10519"/>
                    <a:pt x="8174" y="10669"/>
                  </a:cubicBezTo>
                  <a:cubicBezTo>
                    <a:pt x="8114" y="10621"/>
                    <a:pt x="8071" y="10573"/>
                    <a:pt x="8010" y="10495"/>
                  </a:cubicBezTo>
                  <a:cubicBezTo>
                    <a:pt x="7879" y="10296"/>
                    <a:pt x="7729" y="10097"/>
                    <a:pt x="7598" y="9893"/>
                  </a:cubicBezTo>
                  <a:lnTo>
                    <a:pt x="7313" y="9416"/>
                  </a:lnTo>
                  <a:cubicBezTo>
                    <a:pt x="7195" y="9242"/>
                    <a:pt x="7078" y="9067"/>
                    <a:pt x="6975" y="8892"/>
                  </a:cubicBezTo>
                  <a:lnTo>
                    <a:pt x="6736" y="8488"/>
                  </a:lnTo>
                  <a:cubicBezTo>
                    <a:pt x="6676" y="8362"/>
                    <a:pt x="6618" y="8235"/>
                    <a:pt x="6544" y="8109"/>
                  </a:cubicBezTo>
                  <a:cubicBezTo>
                    <a:pt x="6512" y="8061"/>
                    <a:pt x="6469" y="7989"/>
                    <a:pt x="6441" y="7934"/>
                  </a:cubicBezTo>
                  <a:cubicBezTo>
                    <a:pt x="6319" y="7759"/>
                    <a:pt x="6230" y="7560"/>
                    <a:pt x="6142" y="7356"/>
                  </a:cubicBezTo>
                  <a:cubicBezTo>
                    <a:pt x="6067" y="7205"/>
                    <a:pt x="5995" y="7030"/>
                    <a:pt x="5921" y="6880"/>
                  </a:cubicBezTo>
                  <a:cubicBezTo>
                    <a:pt x="5889" y="6808"/>
                    <a:pt x="5860" y="6705"/>
                    <a:pt x="5832" y="6633"/>
                  </a:cubicBezTo>
                  <a:cubicBezTo>
                    <a:pt x="5800" y="6555"/>
                    <a:pt x="5771" y="6506"/>
                    <a:pt x="5743" y="6428"/>
                  </a:cubicBezTo>
                  <a:cubicBezTo>
                    <a:pt x="5682" y="6356"/>
                    <a:pt x="5654" y="6229"/>
                    <a:pt x="5621" y="6103"/>
                  </a:cubicBezTo>
                  <a:cubicBezTo>
                    <a:pt x="5551" y="5904"/>
                    <a:pt x="5504" y="5675"/>
                    <a:pt x="5415" y="5476"/>
                  </a:cubicBezTo>
                  <a:cubicBezTo>
                    <a:pt x="5387" y="5374"/>
                    <a:pt x="5354" y="5278"/>
                    <a:pt x="5340" y="5151"/>
                  </a:cubicBezTo>
                  <a:cubicBezTo>
                    <a:pt x="5298" y="4898"/>
                    <a:pt x="5237" y="4621"/>
                    <a:pt x="5194" y="4343"/>
                  </a:cubicBezTo>
                  <a:lnTo>
                    <a:pt x="5194" y="4223"/>
                  </a:lnTo>
                  <a:cubicBezTo>
                    <a:pt x="5194" y="4121"/>
                    <a:pt x="5209" y="4018"/>
                    <a:pt x="5194" y="3946"/>
                  </a:cubicBezTo>
                  <a:lnTo>
                    <a:pt x="5194" y="3669"/>
                  </a:lnTo>
                  <a:cubicBezTo>
                    <a:pt x="5177" y="3542"/>
                    <a:pt x="5194" y="3416"/>
                    <a:pt x="5177" y="3289"/>
                  </a:cubicBezTo>
                  <a:cubicBezTo>
                    <a:pt x="5177" y="3139"/>
                    <a:pt x="5209" y="2988"/>
                    <a:pt x="5237" y="2868"/>
                  </a:cubicBezTo>
                  <a:cubicBezTo>
                    <a:pt x="5266" y="2717"/>
                    <a:pt x="5298" y="2591"/>
                    <a:pt x="5340" y="2464"/>
                  </a:cubicBezTo>
                  <a:cubicBezTo>
                    <a:pt x="5372" y="2361"/>
                    <a:pt x="5401" y="2289"/>
                    <a:pt x="5444" y="2235"/>
                  </a:cubicBezTo>
                  <a:cubicBezTo>
                    <a:pt x="5490" y="2211"/>
                    <a:pt x="5533" y="2162"/>
                    <a:pt x="5565" y="2139"/>
                  </a:cubicBezTo>
                  <a:cubicBezTo>
                    <a:pt x="5593" y="2118"/>
                    <a:pt x="5621" y="2110"/>
                    <a:pt x="5648" y="2110"/>
                  </a:cubicBezTo>
                  <a:close/>
                  <a:moveTo>
                    <a:pt x="8737" y="10398"/>
                  </a:moveTo>
                  <a:cubicBezTo>
                    <a:pt x="8872" y="10495"/>
                    <a:pt x="8947" y="10645"/>
                    <a:pt x="8947" y="10922"/>
                  </a:cubicBezTo>
                  <a:cubicBezTo>
                    <a:pt x="8947" y="10922"/>
                    <a:pt x="8933" y="10922"/>
                    <a:pt x="8915" y="10947"/>
                  </a:cubicBezTo>
                  <a:cubicBezTo>
                    <a:pt x="8915" y="10971"/>
                    <a:pt x="8933" y="11001"/>
                    <a:pt x="8933" y="11025"/>
                  </a:cubicBezTo>
                  <a:cubicBezTo>
                    <a:pt x="8858" y="11001"/>
                    <a:pt x="8811" y="10947"/>
                    <a:pt x="8797" y="10820"/>
                  </a:cubicBezTo>
                  <a:cubicBezTo>
                    <a:pt x="8783" y="10724"/>
                    <a:pt x="8769" y="10621"/>
                    <a:pt x="8723" y="10549"/>
                  </a:cubicBezTo>
                  <a:cubicBezTo>
                    <a:pt x="8708" y="10519"/>
                    <a:pt x="8737" y="10446"/>
                    <a:pt x="8737" y="10398"/>
                  </a:cubicBezTo>
                  <a:close/>
                  <a:moveTo>
                    <a:pt x="8381" y="10645"/>
                  </a:moveTo>
                  <a:cubicBezTo>
                    <a:pt x="8441" y="10724"/>
                    <a:pt x="8487" y="10796"/>
                    <a:pt x="8530" y="10850"/>
                  </a:cubicBezTo>
                  <a:cubicBezTo>
                    <a:pt x="8559" y="10947"/>
                    <a:pt x="8591" y="11049"/>
                    <a:pt x="8559" y="11175"/>
                  </a:cubicBezTo>
                  <a:cubicBezTo>
                    <a:pt x="8550" y="11183"/>
                    <a:pt x="8542" y="11187"/>
                    <a:pt x="8535" y="11187"/>
                  </a:cubicBezTo>
                  <a:cubicBezTo>
                    <a:pt x="8496" y="11187"/>
                    <a:pt x="8480" y="11097"/>
                    <a:pt x="8441" y="11097"/>
                  </a:cubicBezTo>
                  <a:cubicBezTo>
                    <a:pt x="8427" y="10947"/>
                    <a:pt x="8399" y="10820"/>
                    <a:pt x="8381" y="10645"/>
                  </a:cubicBezTo>
                  <a:close/>
                  <a:moveTo>
                    <a:pt x="5579" y="1783"/>
                  </a:moveTo>
                  <a:cubicBezTo>
                    <a:pt x="5621" y="1783"/>
                    <a:pt x="5654" y="1813"/>
                    <a:pt x="5682" y="1813"/>
                  </a:cubicBezTo>
                  <a:cubicBezTo>
                    <a:pt x="5700" y="1807"/>
                    <a:pt x="5718" y="1804"/>
                    <a:pt x="5736" y="1804"/>
                  </a:cubicBezTo>
                  <a:cubicBezTo>
                    <a:pt x="5807" y="1804"/>
                    <a:pt x="5878" y="1847"/>
                    <a:pt x="5949" y="1886"/>
                  </a:cubicBezTo>
                  <a:cubicBezTo>
                    <a:pt x="6038" y="1934"/>
                    <a:pt x="6113" y="2012"/>
                    <a:pt x="6188" y="2084"/>
                  </a:cubicBezTo>
                  <a:cubicBezTo>
                    <a:pt x="6262" y="2162"/>
                    <a:pt x="6351" y="2235"/>
                    <a:pt x="6423" y="2313"/>
                  </a:cubicBezTo>
                  <a:cubicBezTo>
                    <a:pt x="6455" y="2361"/>
                    <a:pt x="6483" y="2416"/>
                    <a:pt x="6512" y="2440"/>
                  </a:cubicBezTo>
                  <a:cubicBezTo>
                    <a:pt x="6676" y="2614"/>
                    <a:pt x="6825" y="2813"/>
                    <a:pt x="6975" y="3042"/>
                  </a:cubicBezTo>
                  <a:cubicBezTo>
                    <a:pt x="7046" y="3169"/>
                    <a:pt x="7120" y="3289"/>
                    <a:pt x="7195" y="3416"/>
                  </a:cubicBezTo>
                  <a:cubicBezTo>
                    <a:pt x="7270" y="3566"/>
                    <a:pt x="7345" y="3741"/>
                    <a:pt x="7434" y="3922"/>
                  </a:cubicBezTo>
                  <a:cubicBezTo>
                    <a:pt x="7462" y="3994"/>
                    <a:pt x="7509" y="4072"/>
                    <a:pt x="7537" y="4144"/>
                  </a:cubicBezTo>
                  <a:cubicBezTo>
                    <a:pt x="7626" y="4296"/>
                    <a:pt x="7701" y="4422"/>
                    <a:pt x="7758" y="4621"/>
                  </a:cubicBezTo>
                  <a:cubicBezTo>
                    <a:pt x="7790" y="4723"/>
                    <a:pt x="7847" y="4795"/>
                    <a:pt x="7879" y="4898"/>
                  </a:cubicBezTo>
                  <a:cubicBezTo>
                    <a:pt x="7953" y="5072"/>
                    <a:pt x="8025" y="5247"/>
                    <a:pt x="8071" y="5428"/>
                  </a:cubicBezTo>
                  <a:cubicBezTo>
                    <a:pt x="8114" y="5578"/>
                    <a:pt x="8160" y="5699"/>
                    <a:pt x="8220" y="5850"/>
                  </a:cubicBezTo>
                  <a:cubicBezTo>
                    <a:pt x="8249" y="5928"/>
                    <a:pt x="8263" y="6030"/>
                    <a:pt x="8292" y="6127"/>
                  </a:cubicBezTo>
                  <a:cubicBezTo>
                    <a:pt x="8352" y="6332"/>
                    <a:pt x="8427" y="6531"/>
                    <a:pt x="8487" y="6729"/>
                  </a:cubicBezTo>
                  <a:cubicBezTo>
                    <a:pt x="8502" y="6784"/>
                    <a:pt x="8516" y="6856"/>
                    <a:pt x="8530" y="6934"/>
                  </a:cubicBezTo>
                  <a:cubicBezTo>
                    <a:pt x="8544" y="7055"/>
                    <a:pt x="8577" y="7181"/>
                    <a:pt x="8605" y="7308"/>
                  </a:cubicBezTo>
                  <a:cubicBezTo>
                    <a:pt x="8634" y="7459"/>
                    <a:pt x="8680" y="7585"/>
                    <a:pt x="8708" y="7735"/>
                  </a:cubicBezTo>
                  <a:cubicBezTo>
                    <a:pt x="8723" y="7838"/>
                    <a:pt x="8737" y="7910"/>
                    <a:pt x="8755" y="8012"/>
                  </a:cubicBezTo>
                  <a:cubicBezTo>
                    <a:pt x="8769" y="8109"/>
                    <a:pt x="8797" y="8235"/>
                    <a:pt x="8811" y="8338"/>
                  </a:cubicBezTo>
                  <a:cubicBezTo>
                    <a:pt x="8844" y="8513"/>
                    <a:pt x="8872" y="8687"/>
                    <a:pt x="8901" y="8862"/>
                  </a:cubicBezTo>
                  <a:cubicBezTo>
                    <a:pt x="8915" y="8965"/>
                    <a:pt x="8947" y="9067"/>
                    <a:pt x="8947" y="9163"/>
                  </a:cubicBezTo>
                  <a:cubicBezTo>
                    <a:pt x="8961" y="9265"/>
                    <a:pt x="8961" y="9392"/>
                    <a:pt x="8975" y="9519"/>
                  </a:cubicBezTo>
                  <a:cubicBezTo>
                    <a:pt x="8990" y="9645"/>
                    <a:pt x="9022" y="9796"/>
                    <a:pt x="9036" y="9947"/>
                  </a:cubicBezTo>
                  <a:cubicBezTo>
                    <a:pt x="9050" y="10067"/>
                    <a:pt x="9065" y="10193"/>
                    <a:pt x="9093" y="10344"/>
                  </a:cubicBezTo>
                  <a:lnTo>
                    <a:pt x="9093" y="10423"/>
                  </a:lnTo>
                  <a:cubicBezTo>
                    <a:pt x="9022" y="10423"/>
                    <a:pt x="9004" y="10344"/>
                    <a:pt x="8990" y="10247"/>
                  </a:cubicBezTo>
                  <a:cubicBezTo>
                    <a:pt x="8975" y="10146"/>
                    <a:pt x="8975" y="10043"/>
                    <a:pt x="8961" y="9916"/>
                  </a:cubicBezTo>
                  <a:cubicBezTo>
                    <a:pt x="8933" y="9742"/>
                    <a:pt x="8933" y="9543"/>
                    <a:pt x="8886" y="9344"/>
                  </a:cubicBezTo>
                  <a:cubicBezTo>
                    <a:pt x="8844" y="9091"/>
                    <a:pt x="8826" y="8838"/>
                    <a:pt x="8783" y="8591"/>
                  </a:cubicBezTo>
                  <a:cubicBezTo>
                    <a:pt x="8755" y="8410"/>
                    <a:pt x="8708" y="8260"/>
                    <a:pt x="8680" y="8085"/>
                  </a:cubicBezTo>
                  <a:cubicBezTo>
                    <a:pt x="8666" y="7989"/>
                    <a:pt x="8634" y="7886"/>
                    <a:pt x="8634" y="7784"/>
                  </a:cubicBezTo>
                  <a:cubicBezTo>
                    <a:pt x="8619" y="7633"/>
                    <a:pt x="8577" y="7482"/>
                    <a:pt x="8530" y="7356"/>
                  </a:cubicBezTo>
                  <a:cubicBezTo>
                    <a:pt x="8502" y="7205"/>
                    <a:pt x="8470" y="7030"/>
                    <a:pt x="8427" y="6880"/>
                  </a:cubicBezTo>
                  <a:cubicBezTo>
                    <a:pt x="8413" y="6832"/>
                    <a:pt x="8399" y="6784"/>
                    <a:pt x="8381" y="6705"/>
                  </a:cubicBezTo>
                  <a:cubicBezTo>
                    <a:pt x="8310" y="6452"/>
                    <a:pt x="8220" y="6205"/>
                    <a:pt x="8146" y="5928"/>
                  </a:cubicBezTo>
                  <a:cubicBezTo>
                    <a:pt x="8085" y="5753"/>
                    <a:pt x="8043" y="5578"/>
                    <a:pt x="7982" y="5428"/>
                  </a:cubicBezTo>
                  <a:cubicBezTo>
                    <a:pt x="7921" y="5278"/>
                    <a:pt x="7879" y="5127"/>
                    <a:pt x="7818" y="4976"/>
                  </a:cubicBezTo>
                  <a:cubicBezTo>
                    <a:pt x="7743" y="4795"/>
                    <a:pt x="7686" y="4621"/>
                    <a:pt x="7612" y="4470"/>
                  </a:cubicBezTo>
                  <a:cubicBezTo>
                    <a:pt x="7537" y="4296"/>
                    <a:pt x="7448" y="4144"/>
                    <a:pt x="7359" y="3994"/>
                  </a:cubicBezTo>
                  <a:cubicBezTo>
                    <a:pt x="7299" y="3868"/>
                    <a:pt x="7242" y="3741"/>
                    <a:pt x="7181" y="3621"/>
                  </a:cubicBezTo>
                  <a:cubicBezTo>
                    <a:pt x="7167" y="3591"/>
                    <a:pt x="7152" y="3542"/>
                    <a:pt x="7135" y="3518"/>
                  </a:cubicBezTo>
                  <a:cubicBezTo>
                    <a:pt x="7003" y="3319"/>
                    <a:pt x="6868" y="3090"/>
                    <a:pt x="6750" y="2891"/>
                  </a:cubicBezTo>
                  <a:cubicBezTo>
                    <a:pt x="6690" y="2790"/>
                    <a:pt x="6618" y="2741"/>
                    <a:pt x="6558" y="2663"/>
                  </a:cubicBezTo>
                  <a:cubicBezTo>
                    <a:pt x="6512" y="2614"/>
                    <a:pt x="6483" y="2566"/>
                    <a:pt x="6441" y="2512"/>
                  </a:cubicBezTo>
                  <a:cubicBezTo>
                    <a:pt x="6366" y="2361"/>
                    <a:pt x="6262" y="2289"/>
                    <a:pt x="6156" y="2211"/>
                  </a:cubicBezTo>
                  <a:cubicBezTo>
                    <a:pt x="6099" y="2139"/>
                    <a:pt x="6038" y="2084"/>
                    <a:pt x="5978" y="2060"/>
                  </a:cubicBezTo>
                  <a:cubicBezTo>
                    <a:pt x="5846" y="1964"/>
                    <a:pt x="5711" y="1909"/>
                    <a:pt x="5565" y="1909"/>
                  </a:cubicBezTo>
                  <a:cubicBezTo>
                    <a:pt x="5476" y="1909"/>
                    <a:pt x="5415" y="1964"/>
                    <a:pt x="5354" y="2084"/>
                  </a:cubicBezTo>
                  <a:cubicBezTo>
                    <a:pt x="5298" y="2235"/>
                    <a:pt x="5237" y="2385"/>
                    <a:pt x="5194" y="2536"/>
                  </a:cubicBezTo>
                  <a:cubicBezTo>
                    <a:pt x="5134" y="2741"/>
                    <a:pt x="5087" y="2940"/>
                    <a:pt x="5087" y="3169"/>
                  </a:cubicBezTo>
                  <a:cubicBezTo>
                    <a:pt x="5073" y="3289"/>
                    <a:pt x="5059" y="3392"/>
                    <a:pt x="5059" y="3494"/>
                  </a:cubicBezTo>
                  <a:cubicBezTo>
                    <a:pt x="5059" y="3542"/>
                    <a:pt x="5045" y="3566"/>
                    <a:pt x="5059" y="3591"/>
                  </a:cubicBezTo>
                  <a:cubicBezTo>
                    <a:pt x="5087" y="3771"/>
                    <a:pt x="5073" y="3946"/>
                    <a:pt x="5073" y="4144"/>
                  </a:cubicBezTo>
                  <a:cubicBezTo>
                    <a:pt x="5073" y="4446"/>
                    <a:pt x="5120" y="4747"/>
                    <a:pt x="5194" y="5025"/>
                  </a:cubicBezTo>
                  <a:cubicBezTo>
                    <a:pt x="5223" y="5127"/>
                    <a:pt x="5237" y="5223"/>
                    <a:pt x="5266" y="5301"/>
                  </a:cubicBezTo>
                  <a:cubicBezTo>
                    <a:pt x="5298" y="5452"/>
                    <a:pt x="5340" y="5578"/>
                    <a:pt x="5372" y="5699"/>
                  </a:cubicBezTo>
                  <a:cubicBezTo>
                    <a:pt x="5429" y="5904"/>
                    <a:pt x="5490" y="6079"/>
                    <a:pt x="5533" y="6278"/>
                  </a:cubicBezTo>
                  <a:cubicBezTo>
                    <a:pt x="5565" y="6356"/>
                    <a:pt x="5593" y="6452"/>
                    <a:pt x="5621" y="6531"/>
                  </a:cubicBezTo>
                  <a:cubicBezTo>
                    <a:pt x="5711" y="6729"/>
                    <a:pt x="5800" y="6958"/>
                    <a:pt x="5907" y="7157"/>
                  </a:cubicBezTo>
                  <a:cubicBezTo>
                    <a:pt x="6010" y="7332"/>
                    <a:pt x="6099" y="7560"/>
                    <a:pt x="6188" y="7759"/>
                  </a:cubicBezTo>
                  <a:cubicBezTo>
                    <a:pt x="6245" y="7886"/>
                    <a:pt x="6291" y="7989"/>
                    <a:pt x="6351" y="8109"/>
                  </a:cubicBezTo>
                  <a:cubicBezTo>
                    <a:pt x="6469" y="8314"/>
                    <a:pt x="6586" y="8513"/>
                    <a:pt x="6708" y="8712"/>
                  </a:cubicBezTo>
                  <a:cubicBezTo>
                    <a:pt x="6722" y="8741"/>
                    <a:pt x="6750" y="8814"/>
                    <a:pt x="6779" y="8838"/>
                  </a:cubicBezTo>
                  <a:cubicBezTo>
                    <a:pt x="6928" y="9091"/>
                    <a:pt x="7078" y="9314"/>
                    <a:pt x="7224" y="9543"/>
                  </a:cubicBezTo>
                  <a:cubicBezTo>
                    <a:pt x="7299" y="9669"/>
                    <a:pt x="7359" y="9796"/>
                    <a:pt x="7434" y="9916"/>
                  </a:cubicBezTo>
                  <a:cubicBezTo>
                    <a:pt x="7476" y="9994"/>
                    <a:pt x="7523" y="10043"/>
                    <a:pt x="7566" y="10097"/>
                  </a:cubicBezTo>
                  <a:cubicBezTo>
                    <a:pt x="7669" y="10218"/>
                    <a:pt x="7758" y="10344"/>
                    <a:pt x="7833" y="10495"/>
                  </a:cubicBezTo>
                  <a:cubicBezTo>
                    <a:pt x="7865" y="10549"/>
                    <a:pt x="7907" y="10597"/>
                    <a:pt x="7936" y="10645"/>
                  </a:cubicBezTo>
                  <a:cubicBezTo>
                    <a:pt x="8025" y="10772"/>
                    <a:pt x="8132" y="10875"/>
                    <a:pt x="8220" y="11001"/>
                  </a:cubicBezTo>
                  <a:cubicBezTo>
                    <a:pt x="8203" y="11073"/>
                    <a:pt x="8263" y="11151"/>
                    <a:pt x="8203" y="11224"/>
                  </a:cubicBezTo>
                  <a:cubicBezTo>
                    <a:pt x="8160" y="11151"/>
                    <a:pt x="8114" y="11049"/>
                    <a:pt x="8071" y="10971"/>
                  </a:cubicBezTo>
                  <a:cubicBezTo>
                    <a:pt x="8043" y="10922"/>
                    <a:pt x="8010" y="10898"/>
                    <a:pt x="7968" y="10850"/>
                  </a:cubicBezTo>
                  <a:cubicBezTo>
                    <a:pt x="7893" y="10748"/>
                    <a:pt x="7833" y="10645"/>
                    <a:pt x="7758" y="10549"/>
                  </a:cubicBezTo>
                  <a:cubicBezTo>
                    <a:pt x="7729" y="10495"/>
                    <a:pt x="7686" y="10446"/>
                    <a:pt x="7654" y="10423"/>
                  </a:cubicBezTo>
                  <a:cubicBezTo>
                    <a:pt x="7612" y="10344"/>
                    <a:pt x="7566" y="10296"/>
                    <a:pt x="7523" y="10218"/>
                  </a:cubicBezTo>
                  <a:cubicBezTo>
                    <a:pt x="7402" y="10043"/>
                    <a:pt x="7299" y="9893"/>
                    <a:pt x="7210" y="9694"/>
                  </a:cubicBezTo>
                  <a:cubicBezTo>
                    <a:pt x="7167" y="9591"/>
                    <a:pt x="7092" y="9543"/>
                    <a:pt x="7046" y="9441"/>
                  </a:cubicBezTo>
                  <a:cubicBezTo>
                    <a:pt x="6900" y="9242"/>
                    <a:pt x="6765" y="9043"/>
                    <a:pt x="6647" y="8790"/>
                  </a:cubicBezTo>
                  <a:lnTo>
                    <a:pt x="6512" y="8561"/>
                  </a:lnTo>
                  <a:cubicBezTo>
                    <a:pt x="6423" y="8410"/>
                    <a:pt x="6334" y="8260"/>
                    <a:pt x="6245" y="8085"/>
                  </a:cubicBezTo>
                  <a:cubicBezTo>
                    <a:pt x="6156" y="7934"/>
                    <a:pt x="6085" y="7784"/>
                    <a:pt x="6010" y="7609"/>
                  </a:cubicBezTo>
                  <a:cubicBezTo>
                    <a:pt x="5978" y="7537"/>
                    <a:pt x="5949" y="7459"/>
                    <a:pt x="5907" y="7386"/>
                  </a:cubicBezTo>
                  <a:cubicBezTo>
                    <a:pt x="5800" y="7133"/>
                    <a:pt x="5696" y="6904"/>
                    <a:pt x="5579" y="6657"/>
                  </a:cubicBezTo>
                  <a:cubicBezTo>
                    <a:pt x="5551" y="6578"/>
                    <a:pt x="5504" y="6482"/>
                    <a:pt x="5476" y="6380"/>
                  </a:cubicBezTo>
                  <a:cubicBezTo>
                    <a:pt x="5429" y="6229"/>
                    <a:pt x="5401" y="6079"/>
                    <a:pt x="5354" y="5952"/>
                  </a:cubicBezTo>
                  <a:cubicBezTo>
                    <a:pt x="5312" y="5826"/>
                    <a:pt x="5284" y="5729"/>
                    <a:pt x="5251" y="5627"/>
                  </a:cubicBezTo>
                  <a:cubicBezTo>
                    <a:pt x="5209" y="5476"/>
                    <a:pt x="5177" y="5350"/>
                    <a:pt x="5148" y="5199"/>
                  </a:cubicBezTo>
                  <a:cubicBezTo>
                    <a:pt x="5120" y="5072"/>
                    <a:pt x="5087" y="4946"/>
                    <a:pt x="5059" y="4826"/>
                  </a:cubicBezTo>
                  <a:cubicBezTo>
                    <a:pt x="5030" y="4621"/>
                    <a:pt x="4970" y="4422"/>
                    <a:pt x="4984" y="4223"/>
                  </a:cubicBezTo>
                  <a:cubicBezTo>
                    <a:pt x="4984" y="4144"/>
                    <a:pt x="4999" y="4072"/>
                    <a:pt x="4999" y="3970"/>
                  </a:cubicBezTo>
                  <a:cubicBezTo>
                    <a:pt x="4999" y="3892"/>
                    <a:pt x="4984" y="3795"/>
                    <a:pt x="4984" y="3717"/>
                  </a:cubicBezTo>
                  <a:cubicBezTo>
                    <a:pt x="4999" y="3542"/>
                    <a:pt x="4984" y="3392"/>
                    <a:pt x="4984" y="3217"/>
                  </a:cubicBezTo>
                  <a:cubicBezTo>
                    <a:pt x="4984" y="3066"/>
                    <a:pt x="5017" y="2891"/>
                    <a:pt x="5045" y="2765"/>
                  </a:cubicBezTo>
                  <a:cubicBezTo>
                    <a:pt x="5073" y="2663"/>
                    <a:pt x="5087" y="2566"/>
                    <a:pt x="5120" y="2464"/>
                  </a:cubicBezTo>
                  <a:cubicBezTo>
                    <a:pt x="5162" y="2338"/>
                    <a:pt x="5209" y="2187"/>
                    <a:pt x="5251" y="2060"/>
                  </a:cubicBezTo>
                  <a:cubicBezTo>
                    <a:pt x="5266" y="2036"/>
                    <a:pt x="5266" y="2036"/>
                    <a:pt x="5284" y="2012"/>
                  </a:cubicBezTo>
                  <a:cubicBezTo>
                    <a:pt x="5340" y="1964"/>
                    <a:pt x="5415" y="1886"/>
                    <a:pt x="5476" y="1813"/>
                  </a:cubicBezTo>
                  <a:cubicBezTo>
                    <a:pt x="5504" y="1813"/>
                    <a:pt x="5551" y="1783"/>
                    <a:pt x="5579" y="1783"/>
                  </a:cubicBezTo>
                  <a:close/>
                  <a:moveTo>
                    <a:pt x="9078" y="10850"/>
                  </a:moveTo>
                  <a:cubicBezTo>
                    <a:pt x="9153" y="10898"/>
                    <a:pt x="9168" y="11073"/>
                    <a:pt x="9139" y="11374"/>
                  </a:cubicBezTo>
                  <a:cubicBezTo>
                    <a:pt x="9093" y="11200"/>
                    <a:pt x="9065" y="11049"/>
                    <a:pt x="9078" y="10850"/>
                  </a:cubicBezTo>
                  <a:close/>
                  <a:moveTo>
                    <a:pt x="8441" y="11374"/>
                  </a:moveTo>
                  <a:cubicBezTo>
                    <a:pt x="8591" y="11525"/>
                    <a:pt x="8634" y="11627"/>
                    <a:pt x="8591" y="11724"/>
                  </a:cubicBezTo>
                  <a:cubicBezTo>
                    <a:pt x="8544" y="11627"/>
                    <a:pt x="8456" y="11573"/>
                    <a:pt x="8441" y="11374"/>
                  </a:cubicBezTo>
                  <a:close/>
                  <a:moveTo>
                    <a:pt x="9317" y="11175"/>
                  </a:moveTo>
                  <a:cubicBezTo>
                    <a:pt x="9467" y="11248"/>
                    <a:pt x="9556" y="11477"/>
                    <a:pt x="9538" y="11699"/>
                  </a:cubicBezTo>
                  <a:cubicBezTo>
                    <a:pt x="9524" y="11724"/>
                    <a:pt x="9509" y="11724"/>
                    <a:pt x="9495" y="11754"/>
                  </a:cubicBezTo>
                  <a:cubicBezTo>
                    <a:pt x="9467" y="11724"/>
                    <a:pt x="9435" y="11699"/>
                    <a:pt x="9392" y="11699"/>
                  </a:cubicBezTo>
                  <a:cubicBezTo>
                    <a:pt x="9360" y="11525"/>
                    <a:pt x="9317" y="11374"/>
                    <a:pt x="9317" y="11175"/>
                  </a:cubicBezTo>
                  <a:close/>
                  <a:moveTo>
                    <a:pt x="8797" y="11200"/>
                  </a:moveTo>
                  <a:cubicBezTo>
                    <a:pt x="8947" y="11350"/>
                    <a:pt x="9036" y="11501"/>
                    <a:pt x="8990" y="11802"/>
                  </a:cubicBezTo>
                  <a:cubicBezTo>
                    <a:pt x="8858" y="11724"/>
                    <a:pt x="8783" y="11525"/>
                    <a:pt x="8797" y="11200"/>
                  </a:cubicBezTo>
                  <a:close/>
                  <a:moveTo>
                    <a:pt x="5565" y="1235"/>
                  </a:moveTo>
                  <a:cubicBezTo>
                    <a:pt x="5639" y="1235"/>
                    <a:pt x="5728" y="1235"/>
                    <a:pt x="5818" y="1259"/>
                  </a:cubicBezTo>
                  <a:cubicBezTo>
                    <a:pt x="5889" y="1283"/>
                    <a:pt x="5963" y="1331"/>
                    <a:pt x="6052" y="1385"/>
                  </a:cubicBezTo>
                  <a:cubicBezTo>
                    <a:pt x="6067" y="1385"/>
                    <a:pt x="6099" y="1410"/>
                    <a:pt x="6127" y="1410"/>
                  </a:cubicBezTo>
                  <a:cubicBezTo>
                    <a:pt x="6142" y="1434"/>
                    <a:pt x="6174" y="1434"/>
                    <a:pt x="6188" y="1434"/>
                  </a:cubicBezTo>
                  <a:cubicBezTo>
                    <a:pt x="6305" y="1560"/>
                    <a:pt x="6423" y="1663"/>
                    <a:pt x="6544" y="1783"/>
                  </a:cubicBezTo>
                  <a:cubicBezTo>
                    <a:pt x="6601" y="1862"/>
                    <a:pt x="6661" y="1934"/>
                    <a:pt x="6722" y="2012"/>
                  </a:cubicBezTo>
                  <a:cubicBezTo>
                    <a:pt x="6736" y="2060"/>
                    <a:pt x="6765" y="2115"/>
                    <a:pt x="6796" y="2139"/>
                  </a:cubicBezTo>
                  <a:cubicBezTo>
                    <a:pt x="6928" y="2187"/>
                    <a:pt x="6989" y="2385"/>
                    <a:pt x="7092" y="2512"/>
                  </a:cubicBezTo>
                  <a:cubicBezTo>
                    <a:pt x="7167" y="2614"/>
                    <a:pt x="7242" y="2765"/>
                    <a:pt x="7313" y="2868"/>
                  </a:cubicBezTo>
                  <a:cubicBezTo>
                    <a:pt x="7387" y="3018"/>
                    <a:pt x="7476" y="3139"/>
                    <a:pt x="7551" y="3289"/>
                  </a:cubicBezTo>
                  <a:cubicBezTo>
                    <a:pt x="7580" y="3343"/>
                    <a:pt x="7612" y="3416"/>
                    <a:pt x="7640" y="3494"/>
                  </a:cubicBezTo>
                  <a:cubicBezTo>
                    <a:pt x="7758" y="3741"/>
                    <a:pt x="7893" y="3970"/>
                    <a:pt x="7996" y="4247"/>
                  </a:cubicBezTo>
                  <a:cubicBezTo>
                    <a:pt x="8100" y="4470"/>
                    <a:pt x="8203" y="4675"/>
                    <a:pt x="8277" y="4922"/>
                  </a:cubicBezTo>
                  <a:cubicBezTo>
                    <a:pt x="8310" y="4976"/>
                    <a:pt x="8310" y="5025"/>
                    <a:pt x="8338" y="5072"/>
                  </a:cubicBezTo>
                  <a:cubicBezTo>
                    <a:pt x="8367" y="5175"/>
                    <a:pt x="8399" y="5278"/>
                    <a:pt x="8441" y="5374"/>
                  </a:cubicBezTo>
                  <a:cubicBezTo>
                    <a:pt x="8502" y="5603"/>
                    <a:pt x="8577" y="5850"/>
                    <a:pt x="8648" y="6079"/>
                  </a:cubicBezTo>
                  <a:cubicBezTo>
                    <a:pt x="8680" y="6181"/>
                    <a:pt x="8708" y="6278"/>
                    <a:pt x="8737" y="6380"/>
                  </a:cubicBezTo>
                  <a:cubicBezTo>
                    <a:pt x="8783" y="6555"/>
                    <a:pt x="8826" y="6729"/>
                    <a:pt x="8872" y="6904"/>
                  </a:cubicBezTo>
                  <a:cubicBezTo>
                    <a:pt x="8915" y="7085"/>
                    <a:pt x="8947" y="7260"/>
                    <a:pt x="8990" y="7434"/>
                  </a:cubicBezTo>
                  <a:cubicBezTo>
                    <a:pt x="9036" y="7609"/>
                    <a:pt x="9065" y="7808"/>
                    <a:pt x="9093" y="8012"/>
                  </a:cubicBezTo>
                  <a:cubicBezTo>
                    <a:pt x="9093" y="8085"/>
                    <a:pt x="9125" y="8163"/>
                    <a:pt x="9139" y="8211"/>
                  </a:cubicBezTo>
                  <a:cubicBezTo>
                    <a:pt x="9153" y="8260"/>
                    <a:pt x="9153" y="8290"/>
                    <a:pt x="9168" y="8338"/>
                  </a:cubicBezTo>
                  <a:cubicBezTo>
                    <a:pt x="9214" y="8615"/>
                    <a:pt x="9257" y="8916"/>
                    <a:pt x="9303" y="9218"/>
                  </a:cubicBezTo>
                  <a:cubicBezTo>
                    <a:pt x="9317" y="9368"/>
                    <a:pt x="9317" y="9495"/>
                    <a:pt x="9332" y="9615"/>
                  </a:cubicBezTo>
                  <a:cubicBezTo>
                    <a:pt x="9378" y="9916"/>
                    <a:pt x="9406" y="10218"/>
                    <a:pt x="9449" y="10495"/>
                  </a:cubicBezTo>
                  <a:cubicBezTo>
                    <a:pt x="9467" y="10621"/>
                    <a:pt x="9481" y="10724"/>
                    <a:pt x="9481" y="10820"/>
                  </a:cubicBezTo>
                  <a:cubicBezTo>
                    <a:pt x="9495" y="10875"/>
                    <a:pt x="9481" y="10898"/>
                    <a:pt x="9449" y="10947"/>
                  </a:cubicBezTo>
                  <a:cubicBezTo>
                    <a:pt x="9392" y="10922"/>
                    <a:pt x="9346" y="10820"/>
                    <a:pt x="9303" y="10748"/>
                  </a:cubicBezTo>
                  <a:cubicBezTo>
                    <a:pt x="9303" y="10724"/>
                    <a:pt x="9289" y="10699"/>
                    <a:pt x="9289" y="10669"/>
                  </a:cubicBezTo>
                  <a:cubicBezTo>
                    <a:pt x="9257" y="10495"/>
                    <a:pt x="9242" y="10344"/>
                    <a:pt x="9214" y="10169"/>
                  </a:cubicBezTo>
                  <a:cubicBezTo>
                    <a:pt x="9214" y="10067"/>
                    <a:pt x="9200" y="9971"/>
                    <a:pt x="9200" y="9868"/>
                  </a:cubicBezTo>
                  <a:cubicBezTo>
                    <a:pt x="9182" y="9868"/>
                    <a:pt x="9200" y="9844"/>
                    <a:pt x="9182" y="9820"/>
                  </a:cubicBezTo>
                  <a:cubicBezTo>
                    <a:pt x="9125" y="9543"/>
                    <a:pt x="9125" y="9218"/>
                    <a:pt x="9065" y="8940"/>
                  </a:cubicBezTo>
                  <a:cubicBezTo>
                    <a:pt x="9022" y="8712"/>
                    <a:pt x="9004" y="8488"/>
                    <a:pt x="8961" y="8260"/>
                  </a:cubicBezTo>
                  <a:cubicBezTo>
                    <a:pt x="8947" y="8163"/>
                    <a:pt x="8901" y="8061"/>
                    <a:pt x="8872" y="7910"/>
                  </a:cubicBezTo>
                  <a:cubicBezTo>
                    <a:pt x="8858" y="7735"/>
                    <a:pt x="8826" y="7537"/>
                    <a:pt x="8783" y="7332"/>
                  </a:cubicBezTo>
                  <a:cubicBezTo>
                    <a:pt x="8723" y="7157"/>
                    <a:pt x="8666" y="6982"/>
                    <a:pt x="8648" y="6784"/>
                  </a:cubicBezTo>
                  <a:cubicBezTo>
                    <a:pt x="8648" y="6754"/>
                    <a:pt x="8634" y="6705"/>
                    <a:pt x="8619" y="6657"/>
                  </a:cubicBezTo>
                  <a:cubicBezTo>
                    <a:pt x="8559" y="6506"/>
                    <a:pt x="8516" y="6332"/>
                    <a:pt x="8470" y="6181"/>
                  </a:cubicBezTo>
                  <a:cubicBezTo>
                    <a:pt x="8413" y="5976"/>
                    <a:pt x="8367" y="5777"/>
                    <a:pt x="8292" y="5603"/>
                  </a:cubicBezTo>
                  <a:cubicBezTo>
                    <a:pt x="8263" y="5500"/>
                    <a:pt x="8235" y="5428"/>
                    <a:pt x="8203" y="5325"/>
                  </a:cubicBezTo>
                  <a:cubicBezTo>
                    <a:pt x="8146" y="5175"/>
                    <a:pt x="8100" y="5025"/>
                    <a:pt x="8043" y="4874"/>
                  </a:cubicBezTo>
                  <a:cubicBezTo>
                    <a:pt x="8010" y="4772"/>
                    <a:pt x="7953" y="4675"/>
                    <a:pt x="7907" y="4573"/>
                  </a:cubicBezTo>
                  <a:cubicBezTo>
                    <a:pt x="7879" y="4524"/>
                    <a:pt x="7865" y="4470"/>
                    <a:pt x="7847" y="4422"/>
                  </a:cubicBezTo>
                  <a:cubicBezTo>
                    <a:pt x="7818" y="4343"/>
                    <a:pt x="7804" y="4271"/>
                    <a:pt x="7758" y="4193"/>
                  </a:cubicBezTo>
                  <a:cubicBezTo>
                    <a:pt x="7701" y="4072"/>
                    <a:pt x="7626" y="3922"/>
                    <a:pt x="7551" y="3795"/>
                  </a:cubicBezTo>
                  <a:cubicBezTo>
                    <a:pt x="7509" y="3693"/>
                    <a:pt x="7448" y="3591"/>
                    <a:pt x="7402" y="3470"/>
                  </a:cubicBezTo>
                  <a:cubicBezTo>
                    <a:pt x="7359" y="3392"/>
                    <a:pt x="7331" y="3319"/>
                    <a:pt x="7284" y="3241"/>
                  </a:cubicBezTo>
                  <a:cubicBezTo>
                    <a:pt x="7210" y="3115"/>
                    <a:pt x="7135" y="3018"/>
                    <a:pt x="7063" y="2891"/>
                  </a:cubicBezTo>
                  <a:cubicBezTo>
                    <a:pt x="7003" y="2790"/>
                    <a:pt x="6943" y="2687"/>
                    <a:pt x="6885" y="2614"/>
                  </a:cubicBezTo>
                  <a:cubicBezTo>
                    <a:pt x="6811" y="2488"/>
                    <a:pt x="6736" y="2385"/>
                    <a:pt x="6647" y="2313"/>
                  </a:cubicBezTo>
                  <a:cubicBezTo>
                    <a:pt x="6618" y="2265"/>
                    <a:pt x="6558" y="2235"/>
                    <a:pt x="6544" y="2162"/>
                  </a:cubicBezTo>
                  <a:cubicBezTo>
                    <a:pt x="6529" y="2139"/>
                    <a:pt x="6512" y="2139"/>
                    <a:pt x="6512" y="2115"/>
                  </a:cubicBezTo>
                  <a:cubicBezTo>
                    <a:pt x="6455" y="2060"/>
                    <a:pt x="6394" y="1988"/>
                    <a:pt x="6334" y="1964"/>
                  </a:cubicBezTo>
                  <a:cubicBezTo>
                    <a:pt x="6216" y="1862"/>
                    <a:pt x="6099" y="1710"/>
                    <a:pt x="5963" y="1663"/>
                  </a:cubicBezTo>
                  <a:cubicBezTo>
                    <a:pt x="5889" y="1663"/>
                    <a:pt x="5818" y="1584"/>
                    <a:pt x="5743" y="1560"/>
                  </a:cubicBezTo>
                  <a:cubicBezTo>
                    <a:pt x="5701" y="1549"/>
                    <a:pt x="5660" y="1543"/>
                    <a:pt x="5620" y="1543"/>
                  </a:cubicBezTo>
                  <a:cubicBezTo>
                    <a:pt x="5489" y="1543"/>
                    <a:pt x="5369" y="1607"/>
                    <a:pt x="5266" y="1759"/>
                  </a:cubicBezTo>
                  <a:cubicBezTo>
                    <a:pt x="5194" y="1862"/>
                    <a:pt x="5105" y="1988"/>
                    <a:pt x="5073" y="2162"/>
                  </a:cubicBezTo>
                  <a:cubicBezTo>
                    <a:pt x="5045" y="2265"/>
                    <a:pt x="4999" y="2361"/>
                    <a:pt x="4984" y="2464"/>
                  </a:cubicBezTo>
                  <a:cubicBezTo>
                    <a:pt x="4942" y="2663"/>
                    <a:pt x="4881" y="2837"/>
                    <a:pt x="4867" y="3066"/>
                  </a:cubicBezTo>
                  <a:cubicBezTo>
                    <a:pt x="4867" y="3241"/>
                    <a:pt x="4853" y="3416"/>
                    <a:pt x="4838" y="3621"/>
                  </a:cubicBezTo>
                  <a:cubicBezTo>
                    <a:pt x="4838" y="3669"/>
                    <a:pt x="4853" y="3717"/>
                    <a:pt x="4853" y="3795"/>
                  </a:cubicBezTo>
                  <a:cubicBezTo>
                    <a:pt x="4867" y="3946"/>
                    <a:pt x="4853" y="4097"/>
                    <a:pt x="4853" y="4223"/>
                  </a:cubicBezTo>
                  <a:cubicBezTo>
                    <a:pt x="4867" y="4446"/>
                    <a:pt x="4881" y="4645"/>
                    <a:pt x="4927" y="4826"/>
                  </a:cubicBezTo>
                  <a:cubicBezTo>
                    <a:pt x="4970" y="5048"/>
                    <a:pt x="5017" y="5247"/>
                    <a:pt x="5059" y="5452"/>
                  </a:cubicBezTo>
                  <a:cubicBezTo>
                    <a:pt x="5087" y="5549"/>
                    <a:pt x="5120" y="5675"/>
                    <a:pt x="5148" y="5777"/>
                  </a:cubicBezTo>
                  <a:cubicBezTo>
                    <a:pt x="5194" y="5880"/>
                    <a:pt x="5223" y="5976"/>
                    <a:pt x="5251" y="6079"/>
                  </a:cubicBezTo>
                  <a:cubicBezTo>
                    <a:pt x="5298" y="6253"/>
                    <a:pt x="5326" y="6404"/>
                    <a:pt x="5372" y="6555"/>
                  </a:cubicBezTo>
                  <a:cubicBezTo>
                    <a:pt x="5387" y="6578"/>
                    <a:pt x="5387" y="6603"/>
                    <a:pt x="5387" y="6603"/>
                  </a:cubicBezTo>
                  <a:cubicBezTo>
                    <a:pt x="5504" y="6856"/>
                    <a:pt x="5608" y="7133"/>
                    <a:pt x="5728" y="7356"/>
                  </a:cubicBezTo>
                  <a:cubicBezTo>
                    <a:pt x="5832" y="7560"/>
                    <a:pt x="5921" y="7784"/>
                    <a:pt x="6010" y="7989"/>
                  </a:cubicBezTo>
                  <a:cubicBezTo>
                    <a:pt x="6085" y="8109"/>
                    <a:pt x="6156" y="8260"/>
                    <a:pt x="6216" y="8410"/>
                  </a:cubicBezTo>
                  <a:cubicBezTo>
                    <a:pt x="6277" y="8513"/>
                    <a:pt x="6319" y="8615"/>
                    <a:pt x="6366" y="8687"/>
                  </a:cubicBezTo>
                  <a:cubicBezTo>
                    <a:pt x="6409" y="8766"/>
                    <a:pt x="6455" y="8814"/>
                    <a:pt x="6497" y="8892"/>
                  </a:cubicBezTo>
                  <a:cubicBezTo>
                    <a:pt x="6572" y="8989"/>
                    <a:pt x="6633" y="9115"/>
                    <a:pt x="6690" y="9242"/>
                  </a:cubicBezTo>
                  <a:cubicBezTo>
                    <a:pt x="6796" y="9392"/>
                    <a:pt x="6868" y="9543"/>
                    <a:pt x="6975" y="9669"/>
                  </a:cubicBezTo>
                  <a:cubicBezTo>
                    <a:pt x="7078" y="9796"/>
                    <a:pt x="7135" y="9947"/>
                    <a:pt x="7224" y="10067"/>
                  </a:cubicBezTo>
                  <a:cubicBezTo>
                    <a:pt x="7331" y="10218"/>
                    <a:pt x="7419" y="10344"/>
                    <a:pt x="7523" y="10495"/>
                  </a:cubicBezTo>
                  <a:cubicBezTo>
                    <a:pt x="7566" y="10573"/>
                    <a:pt x="7612" y="10621"/>
                    <a:pt x="7654" y="10699"/>
                  </a:cubicBezTo>
                  <a:cubicBezTo>
                    <a:pt x="7715" y="10796"/>
                    <a:pt x="7790" y="10875"/>
                    <a:pt x="7847" y="10971"/>
                  </a:cubicBezTo>
                  <a:cubicBezTo>
                    <a:pt x="7921" y="11073"/>
                    <a:pt x="8010" y="11151"/>
                    <a:pt x="8071" y="11272"/>
                  </a:cubicBezTo>
                  <a:cubicBezTo>
                    <a:pt x="8085" y="11350"/>
                    <a:pt x="8132" y="11399"/>
                    <a:pt x="8174" y="11423"/>
                  </a:cubicBezTo>
                  <a:cubicBezTo>
                    <a:pt x="8263" y="11501"/>
                    <a:pt x="8263" y="11652"/>
                    <a:pt x="8277" y="11802"/>
                  </a:cubicBezTo>
                  <a:cubicBezTo>
                    <a:pt x="8292" y="11850"/>
                    <a:pt x="8277" y="11875"/>
                    <a:pt x="8277" y="11953"/>
                  </a:cubicBezTo>
                  <a:cubicBezTo>
                    <a:pt x="8249" y="11929"/>
                    <a:pt x="8235" y="11929"/>
                    <a:pt x="8220" y="11904"/>
                  </a:cubicBezTo>
                  <a:cubicBezTo>
                    <a:pt x="8160" y="11826"/>
                    <a:pt x="8114" y="11754"/>
                    <a:pt x="8057" y="11676"/>
                  </a:cubicBezTo>
                  <a:cubicBezTo>
                    <a:pt x="8010" y="11627"/>
                    <a:pt x="7968" y="11549"/>
                    <a:pt x="7921" y="11501"/>
                  </a:cubicBezTo>
                  <a:cubicBezTo>
                    <a:pt x="7847" y="11374"/>
                    <a:pt x="7776" y="11272"/>
                    <a:pt x="7686" y="11175"/>
                  </a:cubicBezTo>
                  <a:cubicBezTo>
                    <a:pt x="7640" y="11121"/>
                    <a:pt x="7598" y="11049"/>
                    <a:pt x="7551" y="10971"/>
                  </a:cubicBezTo>
                  <a:cubicBezTo>
                    <a:pt x="7462" y="10850"/>
                    <a:pt x="7373" y="10699"/>
                    <a:pt x="7284" y="10573"/>
                  </a:cubicBezTo>
                  <a:cubicBezTo>
                    <a:pt x="7135" y="10398"/>
                    <a:pt x="7032" y="10146"/>
                    <a:pt x="6900" y="9971"/>
                  </a:cubicBezTo>
                  <a:cubicBezTo>
                    <a:pt x="6811" y="9844"/>
                    <a:pt x="6736" y="9669"/>
                    <a:pt x="6647" y="9567"/>
                  </a:cubicBezTo>
                  <a:cubicBezTo>
                    <a:pt x="6558" y="9441"/>
                    <a:pt x="6483" y="9314"/>
                    <a:pt x="6409" y="9193"/>
                  </a:cubicBezTo>
                  <a:cubicBezTo>
                    <a:pt x="6319" y="9012"/>
                    <a:pt x="6216" y="8862"/>
                    <a:pt x="6127" y="8687"/>
                  </a:cubicBezTo>
                  <a:cubicBezTo>
                    <a:pt x="6085" y="8591"/>
                    <a:pt x="6038" y="8488"/>
                    <a:pt x="5978" y="8410"/>
                  </a:cubicBezTo>
                  <a:cubicBezTo>
                    <a:pt x="5963" y="8362"/>
                    <a:pt x="5935" y="8338"/>
                    <a:pt x="5921" y="8314"/>
                  </a:cubicBezTo>
                  <a:cubicBezTo>
                    <a:pt x="5875" y="8211"/>
                    <a:pt x="5832" y="8109"/>
                    <a:pt x="5785" y="8012"/>
                  </a:cubicBezTo>
                  <a:cubicBezTo>
                    <a:pt x="5743" y="7910"/>
                    <a:pt x="5682" y="7808"/>
                    <a:pt x="5639" y="7712"/>
                  </a:cubicBezTo>
                  <a:cubicBezTo>
                    <a:pt x="5579" y="7560"/>
                    <a:pt x="5518" y="7410"/>
                    <a:pt x="5444" y="7283"/>
                  </a:cubicBezTo>
                  <a:cubicBezTo>
                    <a:pt x="5401" y="7133"/>
                    <a:pt x="5326" y="7007"/>
                    <a:pt x="5284" y="6880"/>
                  </a:cubicBezTo>
                  <a:cubicBezTo>
                    <a:pt x="5209" y="6681"/>
                    <a:pt x="5162" y="6506"/>
                    <a:pt x="5105" y="6302"/>
                  </a:cubicBezTo>
                  <a:cubicBezTo>
                    <a:pt x="5045" y="6151"/>
                    <a:pt x="4999" y="6000"/>
                    <a:pt x="4956" y="5850"/>
                  </a:cubicBezTo>
                  <a:lnTo>
                    <a:pt x="4927" y="5802"/>
                  </a:lnTo>
                  <a:cubicBezTo>
                    <a:pt x="4895" y="5651"/>
                    <a:pt x="4867" y="5500"/>
                    <a:pt x="4838" y="5350"/>
                  </a:cubicBezTo>
                  <a:cubicBezTo>
                    <a:pt x="4806" y="5247"/>
                    <a:pt x="4792" y="5151"/>
                    <a:pt x="4763" y="5048"/>
                  </a:cubicBezTo>
                  <a:cubicBezTo>
                    <a:pt x="4732" y="4898"/>
                    <a:pt x="4703" y="4747"/>
                    <a:pt x="4703" y="4596"/>
                  </a:cubicBezTo>
                  <a:cubicBezTo>
                    <a:pt x="4689" y="4494"/>
                    <a:pt x="4675" y="4374"/>
                    <a:pt x="4660" y="4247"/>
                  </a:cubicBezTo>
                  <a:cubicBezTo>
                    <a:pt x="4660" y="4247"/>
                    <a:pt x="4643" y="4223"/>
                    <a:pt x="4660" y="4193"/>
                  </a:cubicBezTo>
                  <a:cubicBezTo>
                    <a:pt x="4703" y="4043"/>
                    <a:pt x="4660" y="3892"/>
                    <a:pt x="4660" y="3741"/>
                  </a:cubicBezTo>
                  <a:cubicBezTo>
                    <a:pt x="4675" y="3693"/>
                    <a:pt x="4675" y="3621"/>
                    <a:pt x="4675" y="3566"/>
                  </a:cubicBezTo>
                  <a:lnTo>
                    <a:pt x="4675" y="3066"/>
                  </a:lnTo>
                  <a:cubicBezTo>
                    <a:pt x="4675" y="2964"/>
                    <a:pt x="4689" y="2868"/>
                    <a:pt x="4703" y="2765"/>
                  </a:cubicBezTo>
                  <a:cubicBezTo>
                    <a:pt x="4750" y="2638"/>
                    <a:pt x="4778" y="2488"/>
                    <a:pt x="4806" y="2338"/>
                  </a:cubicBezTo>
                  <a:cubicBezTo>
                    <a:pt x="4821" y="2265"/>
                    <a:pt x="4838" y="2162"/>
                    <a:pt x="4867" y="2084"/>
                  </a:cubicBezTo>
                  <a:cubicBezTo>
                    <a:pt x="4927" y="1934"/>
                    <a:pt x="4999" y="1783"/>
                    <a:pt x="5059" y="1609"/>
                  </a:cubicBezTo>
                  <a:cubicBezTo>
                    <a:pt x="5073" y="1584"/>
                    <a:pt x="5087" y="1560"/>
                    <a:pt x="5120" y="1560"/>
                  </a:cubicBezTo>
                  <a:cubicBezTo>
                    <a:pt x="5162" y="1536"/>
                    <a:pt x="5194" y="1482"/>
                    <a:pt x="5209" y="1434"/>
                  </a:cubicBezTo>
                  <a:cubicBezTo>
                    <a:pt x="5251" y="1331"/>
                    <a:pt x="5312" y="1307"/>
                    <a:pt x="5372" y="1283"/>
                  </a:cubicBezTo>
                  <a:cubicBezTo>
                    <a:pt x="5401" y="1283"/>
                    <a:pt x="5429" y="1259"/>
                    <a:pt x="5461" y="1259"/>
                  </a:cubicBezTo>
                  <a:cubicBezTo>
                    <a:pt x="5490" y="1235"/>
                    <a:pt x="5533" y="1235"/>
                    <a:pt x="5565" y="1235"/>
                  </a:cubicBezTo>
                  <a:close/>
                  <a:moveTo>
                    <a:pt x="9153" y="11676"/>
                  </a:moveTo>
                  <a:cubicBezTo>
                    <a:pt x="9214" y="11778"/>
                    <a:pt x="9228" y="11904"/>
                    <a:pt x="9214" y="12103"/>
                  </a:cubicBezTo>
                  <a:cubicBezTo>
                    <a:pt x="9182" y="12055"/>
                    <a:pt x="9168" y="12025"/>
                    <a:pt x="9153" y="12001"/>
                  </a:cubicBezTo>
                  <a:lnTo>
                    <a:pt x="9153" y="11676"/>
                  </a:lnTo>
                  <a:close/>
                  <a:moveTo>
                    <a:pt x="8858" y="11904"/>
                  </a:moveTo>
                  <a:cubicBezTo>
                    <a:pt x="8915" y="11977"/>
                    <a:pt x="8961" y="12025"/>
                    <a:pt x="9004" y="12103"/>
                  </a:cubicBezTo>
                  <a:lnTo>
                    <a:pt x="9004" y="12254"/>
                  </a:lnTo>
                  <a:cubicBezTo>
                    <a:pt x="8933" y="12175"/>
                    <a:pt x="8858" y="12103"/>
                    <a:pt x="8858" y="11904"/>
                  </a:cubicBezTo>
                  <a:close/>
                  <a:moveTo>
                    <a:pt x="9659" y="11627"/>
                  </a:moveTo>
                  <a:cubicBezTo>
                    <a:pt x="9776" y="11754"/>
                    <a:pt x="9865" y="11904"/>
                    <a:pt x="9983" y="12025"/>
                  </a:cubicBezTo>
                  <a:cubicBezTo>
                    <a:pt x="9983" y="12151"/>
                    <a:pt x="10001" y="12254"/>
                    <a:pt x="10001" y="12327"/>
                  </a:cubicBezTo>
                  <a:cubicBezTo>
                    <a:pt x="10001" y="12356"/>
                    <a:pt x="10001" y="12356"/>
                    <a:pt x="9983" y="12356"/>
                  </a:cubicBezTo>
                  <a:cubicBezTo>
                    <a:pt x="9954" y="12327"/>
                    <a:pt x="9940" y="12278"/>
                    <a:pt x="9894" y="12230"/>
                  </a:cubicBezTo>
                  <a:cubicBezTo>
                    <a:pt x="9912" y="12278"/>
                    <a:pt x="9926" y="12327"/>
                    <a:pt x="9926" y="12356"/>
                  </a:cubicBezTo>
                  <a:cubicBezTo>
                    <a:pt x="9851" y="12327"/>
                    <a:pt x="9805" y="12278"/>
                    <a:pt x="9762" y="12175"/>
                  </a:cubicBezTo>
                  <a:lnTo>
                    <a:pt x="9776" y="12151"/>
                  </a:lnTo>
                  <a:cubicBezTo>
                    <a:pt x="9734" y="12103"/>
                    <a:pt x="9687" y="12025"/>
                    <a:pt x="9645" y="11953"/>
                  </a:cubicBezTo>
                  <a:cubicBezTo>
                    <a:pt x="9659" y="11826"/>
                    <a:pt x="9613" y="11724"/>
                    <a:pt x="9659" y="11627"/>
                  </a:cubicBezTo>
                  <a:close/>
                  <a:moveTo>
                    <a:pt x="8487" y="11929"/>
                  </a:moveTo>
                  <a:cubicBezTo>
                    <a:pt x="8577" y="11929"/>
                    <a:pt x="8605" y="12025"/>
                    <a:pt x="8634" y="12103"/>
                  </a:cubicBezTo>
                  <a:cubicBezTo>
                    <a:pt x="8591" y="12230"/>
                    <a:pt x="8634" y="12327"/>
                    <a:pt x="8648" y="12453"/>
                  </a:cubicBezTo>
                  <a:lnTo>
                    <a:pt x="8634" y="12453"/>
                  </a:lnTo>
                  <a:cubicBezTo>
                    <a:pt x="8605" y="12405"/>
                    <a:pt x="8559" y="12381"/>
                    <a:pt x="8516" y="12302"/>
                  </a:cubicBezTo>
                  <a:cubicBezTo>
                    <a:pt x="8516" y="12206"/>
                    <a:pt x="8502" y="12079"/>
                    <a:pt x="8487" y="11929"/>
                  </a:cubicBezTo>
                  <a:close/>
                  <a:moveTo>
                    <a:pt x="9392" y="12001"/>
                  </a:moveTo>
                  <a:cubicBezTo>
                    <a:pt x="9435" y="12055"/>
                    <a:pt x="9495" y="12025"/>
                    <a:pt x="9524" y="12128"/>
                  </a:cubicBezTo>
                  <a:lnTo>
                    <a:pt x="9509" y="12151"/>
                  </a:lnTo>
                  <a:cubicBezTo>
                    <a:pt x="9570" y="12254"/>
                    <a:pt x="9570" y="12405"/>
                    <a:pt x="9584" y="12555"/>
                  </a:cubicBezTo>
                  <a:lnTo>
                    <a:pt x="9524" y="12555"/>
                  </a:lnTo>
                  <a:cubicBezTo>
                    <a:pt x="9481" y="12477"/>
                    <a:pt x="9435" y="12428"/>
                    <a:pt x="9392" y="12356"/>
                  </a:cubicBezTo>
                  <a:cubicBezTo>
                    <a:pt x="9378" y="12327"/>
                    <a:pt x="9378" y="12254"/>
                    <a:pt x="9378" y="12206"/>
                  </a:cubicBezTo>
                  <a:cubicBezTo>
                    <a:pt x="9378" y="12151"/>
                    <a:pt x="9392" y="12079"/>
                    <a:pt x="9392" y="12001"/>
                  </a:cubicBezTo>
                  <a:close/>
                  <a:moveTo>
                    <a:pt x="10132" y="12206"/>
                  </a:moveTo>
                  <a:cubicBezTo>
                    <a:pt x="10207" y="12278"/>
                    <a:pt x="10193" y="12381"/>
                    <a:pt x="10222" y="12477"/>
                  </a:cubicBezTo>
                  <a:cubicBezTo>
                    <a:pt x="10207" y="12507"/>
                    <a:pt x="10207" y="12531"/>
                    <a:pt x="10193" y="12555"/>
                  </a:cubicBezTo>
                  <a:cubicBezTo>
                    <a:pt x="10147" y="12555"/>
                    <a:pt x="10118" y="12356"/>
                    <a:pt x="10132" y="12206"/>
                  </a:cubicBezTo>
                  <a:close/>
                  <a:moveTo>
                    <a:pt x="9168" y="12356"/>
                  </a:moveTo>
                  <a:cubicBezTo>
                    <a:pt x="9228" y="12381"/>
                    <a:pt x="9242" y="12428"/>
                    <a:pt x="9228" y="12579"/>
                  </a:cubicBezTo>
                  <a:cubicBezTo>
                    <a:pt x="9214" y="12531"/>
                    <a:pt x="9200" y="12507"/>
                    <a:pt x="9168" y="12453"/>
                  </a:cubicBezTo>
                  <a:lnTo>
                    <a:pt x="9168" y="12356"/>
                  </a:lnTo>
                  <a:close/>
                  <a:moveTo>
                    <a:pt x="8886" y="12381"/>
                  </a:moveTo>
                  <a:cubicBezTo>
                    <a:pt x="8933" y="12428"/>
                    <a:pt x="8975" y="12507"/>
                    <a:pt x="9004" y="12579"/>
                  </a:cubicBezTo>
                  <a:cubicBezTo>
                    <a:pt x="9022" y="12579"/>
                    <a:pt x="9022" y="12603"/>
                    <a:pt x="9022" y="12603"/>
                  </a:cubicBezTo>
                  <a:cubicBezTo>
                    <a:pt x="9036" y="12730"/>
                    <a:pt x="9036" y="12832"/>
                    <a:pt x="9050" y="12983"/>
                  </a:cubicBezTo>
                  <a:cubicBezTo>
                    <a:pt x="8947" y="12905"/>
                    <a:pt x="8872" y="12857"/>
                    <a:pt x="8872" y="12681"/>
                  </a:cubicBezTo>
                  <a:lnTo>
                    <a:pt x="8872" y="12381"/>
                  </a:lnTo>
                  <a:close/>
                  <a:moveTo>
                    <a:pt x="9392" y="12627"/>
                  </a:moveTo>
                  <a:cubicBezTo>
                    <a:pt x="9467" y="12681"/>
                    <a:pt x="9509" y="12754"/>
                    <a:pt x="9556" y="12832"/>
                  </a:cubicBezTo>
                  <a:cubicBezTo>
                    <a:pt x="9584" y="12857"/>
                    <a:pt x="9570" y="12929"/>
                    <a:pt x="9584" y="12983"/>
                  </a:cubicBezTo>
                  <a:cubicBezTo>
                    <a:pt x="9570" y="12983"/>
                    <a:pt x="9570" y="12983"/>
                    <a:pt x="9570" y="13007"/>
                  </a:cubicBezTo>
                  <a:cubicBezTo>
                    <a:pt x="9509" y="12929"/>
                    <a:pt x="9449" y="12857"/>
                    <a:pt x="9392" y="12778"/>
                  </a:cubicBezTo>
                  <a:lnTo>
                    <a:pt x="9392" y="12627"/>
                  </a:lnTo>
                  <a:close/>
                  <a:moveTo>
                    <a:pt x="9673" y="12405"/>
                  </a:moveTo>
                  <a:cubicBezTo>
                    <a:pt x="9757" y="12405"/>
                    <a:pt x="9787" y="12558"/>
                    <a:pt x="9863" y="12558"/>
                  </a:cubicBezTo>
                  <a:cubicBezTo>
                    <a:pt x="9869" y="12558"/>
                    <a:pt x="9874" y="12556"/>
                    <a:pt x="9880" y="12555"/>
                  </a:cubicBezTo>
                  <a:cubicBezTo>
                    <a:pt x="9912" y="12627"/>
                    <a:pt x="9954" y="12681"/>
                    <a:pt x="10015" y="12778"/>
                  </a:cubicBezTo>
                  <a:cubicBezTo>
                    <a:pt x="10015" y="12857"/>
                    <a:pt x="10015" y="12959"/>
                    <a:pt x="10029" y="13079"/>
                  </a:cubicBezTo>
                  <a:cubicBezTo>
                    <a:pt x="9894" y="12959"/>
                    <a:pt x="9791" y="12857"/>
                    <a:pt x="9687" y="12754"/>
                  </a:cubicBezTo>
                  <a:cubicBezTo>
                    <a:pt x="9673" y="12681"/>
                    <a:pt x="9659" y="12603"/>
                    <a:pt x="9659" y="12555"/>
                  </a:cubicBezTo>
                  <a:cubicBezTo>
                    <a:pt x="9659" y="12507"/>
                    <a:pt x="9659" y="12453"/>
                    <a:pt x="9673" y="12405"/>
                  </a:cubicBezTo>
                  <a:close/>
                  <a:moveTo>
                    <a:pt x="9197" y="12803"/>
                  </a:moveTo>
                  <a:cubicBezTo>
                    <a:pt x="9210" y="12803"/>
                    <a:pt x="9219" y="12826"/>
                    <a:pt x="9228" y="12857"/>
                  </a:cubicBezTo>
                  <a:cubicBezTo>
                    <a:pt x="9257" y="12983"/>
                    <a:pt x="9228" y="13110"/>
                    <a:pt x="9242" y="13230"/>
                  </a:cubicBezTo>
                  <a:cubicBezTo>
                    <a:pt x="9139" y="13133"/>
                    <a:pt x="9168" y="12983"/>
                    <a:pt x="9168" y="12832"/>
                  </a:cubicBezTo>
                  <a:cubicBezTo>
                    <a:pt x="9180" y="12812"/>
                    <a:pt x="9189" y="12803"/>
                    <a:pt x="9197" y="12803"/>
                  </a:cubicBezTo>
                  <a:close/>
                  <a:moveTo>
                    <a:pt x="11571" y="12959"/>
                  </a:moveTo>
                  <a:cubicBezTo>
                    <a:pt x="11542" y="13079"/>
                    <a:pt x="11482" y="13158"/>
                    <a:pt x="11425" y="13230"/>
                  </a:cubicBezTo>
                  <a:cubicBezTo>
                    <a:pt x="11407" y="13079"/>
                    <a:pt x="11407" y="13055"/>
                    <a:pt x="11467" y="12959"/>
                  </a:cubicBezTo>
                  <a:close/>
                  <a:moveTo>
                    <a:pt x="10339" y="12477"/>
                  </a:moveTo>
                  <a:cubicBezTo>
                    <a:pt x="10385" y="12507"/>
                    <a:pt x="10399" y="12507"/>
                    <a:pt x="10414" y="12531"/>
                  </a:cubicBezTo>
                  <a:cubicBezTo>
                    <a:pt x="10535" y="12681"/>
                    <a:pt x="10666" y="12754"/>
                    <a:pt x="10802" y="12832"/>
                  </a:cubicBezTo>
                  <a:cubicBezTo>
                    <a:pt x="10905" y="12880"/>
                    <a:pt x="11023" y="12929"/>
                    <a:pt x="11140" y="12929"/>
                  </a:cubicBezTo>
                  <a:lnTo>
                    <a:pt x="11200" y="12929"/>
                  </a:lnTo>
                  <a:cubicBezTo>
                    <a:pt x="11261" y="13055"/>
                    <a:pt x="11172" y="13158"/>
                    <a:pt x="11215" y="13260"/>
                  </a:cubicBezTo>
                  <a:lnTo>
                    <a:pt x="11111" y="13260"/>
                  </a:lnTo>
                  <a:cubicBezTo>
                    <a:pt x="11126" y="13230"/>
                    <a:pt x="11140" y="13206"/>
                    <a:pt x="11140" y="13182"/>
                  </a:cubicBezTo>
                  <a:cubicBezTo>
                    <a:pt x="11131" y="13176"/>
                    <a:pt x="11122" y="13173"/>
                    <a:pt x="11113" y="13173"/>
                  </a:cubicBezTo>
                  <a:cubicBezTo>
                    <a:pt x="11070" y="13173"/>
                    <a:pt x="11025" y="13228"/>
                    <a:pt x="10976" y="13228"/>
                  </a:cubicBezTo>
                  <a:cubicBezTo>
                    <a:pt x="10953" y="13228"/>
                    <a:pt x="10930" y="13217"/>
                    <a:pt x="10905" y="13182"/>
                  </a:cubicBezTo>
                  <a:lnTo>
                    <a:pt x="10905" y="13110"/>
                  </a:lnTo>
                  <a:cubicBezTo>
                    <a:pt x="10816" y="13079"/>
                    <a:pt x="10727" y="13031"/>
                    <a:pt x="10638" y="12983"/>
                  </a:cubicBezTo>
                  <a:cubicBezTo>
                    <a:pt x="10624" y="13007"/>
                    <a:pt x="10606" y="13031"/>
                    <a:pt x="10577" y="13055"/>
                  </a:cubicBezTo>
                  <a:cubicBezTo>
                    <a:pt x="10549" y="13031"/>
                    <a:pt x="10517" y="13007"/>
                    <a:pt x="10489" y="12983"/>
                  </a:cubicBezTo>
                  <a:cubicBezTo>
                    <a:pt x="10474" y="12959"/>
                    <a:pt x="10503" y="12880"/>
                    <a:pt x="10446" y="12857"/>
                  </a:cubicBezTo>
                  <a:lnTo>
                    <a:pt x="10446" y="12929"/>
                  </a:lnTo>
                  <a:cubicBezTo>
                    <a:pt x="10414" y="12905"/>
                    <a:pt x="10399" y="12880"/>
                    <a:pt x="10385" y="12880"/>
                  </a:cubicBezTo>
                  <a:cubicBezTo>
                    <a:pt x="10371" y="12730"/>
                    <a:pt x="10357" y="12627"/>
                    <a:pt x="10339" y="12477"/>
                  </a:cubicBezTo>
                  <a:close/>
                  <a:moveTo>
                    <a:pt x="10147" y="12929"/>
                  </a:moveTo>
                  <a:cubicBezTo>
                    <a:pt x="10250" y="13007"/>
                    <a:pt x="10193" y="13158"/>
                    <a:pt x="10222" y="13230"/>
                  </a:cubicBezTo>
                  <a:cubicBezTo>
                    <a:pt x="10202" y="13254"/>
                    <a:pt x="10185" y="13268"/>
                    <a:pt x="10172" y="13268"/>
                  </a:cubicBezTo>
                  <a:cubicBezTo>
                    <a:pt x="10156" y="13268"/>
                    <a:pt x="10147" y="13249"/>
                    <a:pt x="10147" y="13206"/>
                  </a:cubicBezTo>
                  <a:lnTo>
                    <a:pt x="10147" y="12929"/>
                  </a:lnTo>
                  <a:close/>
                  <a:moveTo>
                    <a:pt x="5668" y="204"/>
                  </a:moveTo>
                  <a:cubicBezTo>
                    <a:pt x="5728" y="204"/>
                    <a:pt x="5785" y="229"/>
                    <a:pt x="5846" y="229"/>
                  </a:cubicBezTo>
                  <a:cubicBezTo>
                    <a:pt x="5875" y="229"/>
                    <a:pt x="5904" y="239"/>
                    <a:pt x="5934" y="239"/>
                  </a:cubicBezTo>
                  <a:cubicBezTo>
                    <a:pt x="5949" y="239"/>
                    <a:pt x="5963" y="237"/>
                    <a:pt x="5978" y="229"/>
                  </a:cubicBezTo>
                  <a:cubicBezTo>
                    <a:pt x="6010" y="229"/>
                    <a:pt x="6052" y="253"/>
                    <a:pt x="6085" y="307"/>
                  </a:cubicBezTo>
                  <a:cubicBezTo>
                    <a:pt x="6174" y="379"/>
                    <a:pt x="6262" y="428"/>
                    <a:pt x="6366" y="428"/>
                  </a:cubicBezTo>
                  <a:cubicBezTo>
                    <a:pt x="6394" y="428"/>
                    <a:pt x="6441" y="482"/>
                    <a:pt x="6455" y="506"/>
                  </a:cubicBezTo>
                  <a:cubicBezTo>
                    <a:pt x="6544" y="656"/>
                    <a:pt x="6647" y="729"/>
                    <a:pt x="6765" y="831"/>
                  </a:cubicBezTo>
                  <a:cubicBezTo>
                    <a:pt x="6853" y="909"/>
                    <a:pt x="6943" y="982"/>
                    <a:pt x="7017" y="1108"/>
                  </a:cubicBezTo>
                  <a:cubicBezTo>
                    <a:pt x="7063" y="1180"/>
                    <a:pt x="7120" y="1235"/>
                    <a:pt x="7181" y="1307"/>
                  </a:cubicBezTo>
                  <a:cubicBezTo>
                    <a:pt x="7242" y="1385"/>
                    <a:pt x="7313" y="1434"/>
                    <a:pt x="7359" y="1560"/>
                  </a:cubicBezTo>
                  <a:cubicBezTo>
                    <a:pt x="7373" y="1560"/>
                    <a:pt x="7387" y="1584"/>
                    <a:pt x="7402" y="1584"/>
                  </a:cubicBezTo>
                  <a:cubicBezTo>
                    <a:pt x="7491" y="1735"/>
                    <a:pt x="7580" y="1862"/>
                    <a:pt x="7669" y="2012"/>
                  </a:cubicBezTo>
                  <a:cubicBezTo>
                    <a:pt x="7729" y="2084"/>
                    <a:pt x="7790" y="2187"/>
                    <a:pt x="7847" y="2289"/>
                  </a:cubicBezTo>
                  <a:cubicBezTo>
                    <a:pt x="7921" y="2440"/>
                    <a:pt x="7996" y="2536"/>
                    <a:pt x="8057" y="2717"/>
                  </a:cubicBezTo>
                  <a:cubicBezTo>
                    <a:pt x="8085" y="2765"/>
                    <a:pt x="8114" y="2837"/>
                    <a:pt x="8146" y="2891"/>
                  </a:cubicBezTo>
                  <a:cubicBezTo>
                    <a:pt x="8220" y="3042"/>
                    <a:pt x="8310" y="3193"/>
                    <a:pt x="8381" y="3343"/>
                  </a:cubicBezTo>
                  <a:cubicBezTo>
                    <a:pt x="8427" y="3440"/>
                    <a:pt x="8470" y="3542"/>
                    <a:pt x="8502" y="3645"/>
                  </a:cubicBezTo>
                  <a:cubicBezTo>
                    <a:pt x="8559" y="3771"/>
                    <a:pt x="8634" y="3922"/>
                    <a:pt x="8680" y="4072"/>
                  </a:cubicBezTo>
                  <a:cubicBezTo>
                    <a:pt x="8755" y="4247"/>
                    <a:pt x="8826" y="4398"/>
                    <a:pt x="8886" y="4596"/>
                  </a:cubicBezTo>
                  <a:cubicBezTo>
                    <a:pt x="8947" y="4826"/>
                    <a:pt x="9036" y="5072"/>
                    <a:pt x="9111" y="5301"/>
                  </a:cubicBezTo>
                  <a:cubicBezTo>
                    <a:pt x="9168" y="5476"/>
                    <a:pt x="9214" y="5651"/>
                    <a:pt x="9257" y="5826"/>
                  </a:cubicBezTo>
                  <a:cubicBezTo>
                    <a:pt x="9271" y="5850"/>
                    <a:pt x="9289" y="5880"/>
                    <a:pt x="9303" y="5928"/>
                  </a:cubicBezTo>
                  <a:cubicBezTo>
                    <a:pt x="9378" y="6079"/>
                    <a:pt x="9392" y="6278"/>
                    <a:pt x="9435" y="6452"/>
                  </a:cubicBezTo>
                  <a:cubicBezTo>
                    <a:pt x="9481" y="6633"/>
                    <a:pt x="9509" y="6808"/>
                    <a:pt x="9556" y="6982"/>
                  </a:cubicBezTo>
                  <a:cubicBezTo>
                    <a:pt x="9584" y="7109"/>
                    <a:pt x="9613" y="7260"/>
                    <a:pt x="9645" y="7386"/>
                  </a:cubicBezTo>
                  <a:cubicBezTo>
                    <a:pt x="9659" y="7459"/>
                    <a:pt x="9673" y="7560"/>
                    <a:pt x="9687" y="7657"/>
                  </a:cubicBezTo>
                  <a:cubicBezTo>
                    <a:pt x="9687" y="7735"/>
                    <a:pt x="9702" y="7808"/>
                    <a:pt x="9716" y="7862"/>
                  </a:cubicBezTo>
                  <a:cubicBezTo>
                    <a:pt x="9791" y="8139"/>
                    <a:pt x="9823" y="8410"/>
                    <a:pt x="9865" y="8687"/>
                  </a:cubicBezTo>
                  <a:cubicBezTo>
                    <a:pt x="9894" y="8892"/>
                    <a:pt x="9912" y="9091"/>
                    <a:pt x="9926" y="9290"/>
                  </a:cubicBezTo>
                  <a:cubicBezTo>
                    <a:pt x="9940" y="9344"/>
                    <a:pt x="9940" y="9416"/>
                    <a:pt x="9954" y="9464"/>
                  </a:cubicBezTo>
                  <a:cubicBezTo>
                    <a:pt x="9983" y="9591"/>
                    <a:pt x="9983" y="9717"/>
                    <a:pt x="10001" y="9844"/>
                  </a:cubicBezTo>
                  <a:cubicBezTo>
                    <a:pt x="10015" y="10019"/>
                    <a:pt x="10043" y="10169"/>
                    <a:pt x="10072" y="10320"/>
                  </a:cubicBezTo>
                  <a:cubicBezTo>
                    <a:pt x="10090" y="10423"/>
                    <a:pt x="10090" y="10495"/>
                    <a:pt x="10090" y="10597"/>
                  </a:cubicBezTo>
                  <a:cubicBezTo>
                    <a:pt x="10090" y="10850"/>
                    <a:pt x="10132" y="11073"/>
                    <a:pt x="10147" y="11326"/>
                  </a:cubicBezTo>
                  <a:cubicBezTo>
                    <a:pt x="10161" y="11501"/>
                    <a:pt x="10179" y="11676"/>
                    <a:pt x="10161" y="11850"/>
                  </a:cubicBezTo>
                  <a:cubicBezTo>
                    <a:pt x="10118" y="11826"/>
                    <a:pt x="10132" y="11754"/>
                    <a:pt x="10118" y="11724"/>
                  </a:cubicBezTo>
                  <a:cubicBezTo>
                    <a:pt x="10118" y="11627"/>
                    <a:pt x="10118" y="11573"/>
                    <a:pt x="10104" y="11525"/>
                  </a:cubicBezTo>
                  <a:cubicBezTo>
                    <a:pt x="10090" y="11350"/>
                    <a:pt x="10058" y="11175"/>
                    <a:pt x="10043" y="10971"/>
                  </a:cubicBezTo>
                  <a:cubicBezTo>
                    <a:pt x="10029" y="10875"/>
                    <a:pt x="10029" y="10772"/>
                    <a:pt x="10029" y="10669"/>
                  </a:cubicBezTo>
                  <a:cubicBezTo>
                    <a:pt x="10029" y="10519"/>
                    <a:pt x="10015" y="10368"/>
                    <a:pt x="9983" y="10218"/>
                  </a:cubicBezTo>
                  <a:cubicBezTo>
                    <a:pt x="9954" y="10019"/>
                    <a:pt x="9940" y="9844"/>
                    <a:pt x="9926" y="9645"/>
                  </a:cubicBezTo>
                  <a:cubicBezTo>
                    <a:pt x="9912" y="9519"/>
                    <a:pt x="9894" y="9392"/>
                    <a:pt x="9865" y="9265"/>
                  </a:cubicBezTo>
                  <a:cubicBezTo>
                    <a:pt x="9837" y="8989"/>
                    <a:pt x="9805" y="8712"/>
                    <a:pt x="9762" y="8464"/>
                  </a:cubicBezTo>
                  <a:cubicBezTo>
                    <a:pt x="9716" y="8187"/>
                    <a:pt x="9645" y="7910"/>
                    <a:pt x="9599" y="7633"/>
                  </a:cubicBezTo>
                  <a:cubicBezTo>
                    <a:pt x="9570" y="7482"/>
                    <a:pt x="9556" y="7308"/>
                    <a:pt x="9524" y="7157"/>
                  </a:cubicBezTo>
                  <a:cubicBezTo>
                    <a:pt x="9524" y="7109"/>
                    <a:pt x="9509" y="7085"/>
                    <a:pt x="9495" y="7030"/>
                  </a:cubicBezTo>
                  <a:cubicBezTo>
                    <a:pt x="9467" y="6904"/>
                    <a:pt x="9435" y="6784"/>
                    <a:pt x="9406" y="6657"/>
                  </a:cubicBezTo>
                  <a:cubicBezTo>
                    <a:pt x="9346" y="6428"/>
                    <a:pt x="9317" y="6181"/>
                    <a:pt x="9228" y="5952"/>
                  </a:cubicBezTo>
                  <a:cubicBezTo>
                    <a:pt x="9168" y="5826"/>
                    <a:pt x="9139" y="5675"/>
                    <a:pt x="9093" y="5524"/>
                  </a:cubicBezTo>
                  <a:cubicBezTo>
                    <a:pt x="9022" y="5278"/>
                    <a:pt x="8933" y="5025"/>
                    <a:pt x="8858" y="4772"/>
                  </a:cubicBezTo>
                  <a:cubicBezTo>
                    <a:pt x="8811" y="4621"/>
                    <a:pt x="8769" y="4470"/>
                    <a:pt x="8708" y="4320"/>
                  </a:cubicBezTo>
                  <a:cubicBezTo>
                    <a:pt x="8648" y="4169"/>
                    <a:pt x="8577" y="4043"/>
                    <a:pt x="8516" y="3892"/>
                  </a:cubicBezTo>
                  <a:cubicBezTo>
                    <a:pt x="8487" y="3844"/>
                    <a:pt x="8470" y="3771"/>
                    <a:pt x="8441" y="3693"/>
                  </a:cubicBezTo>
                  <a:cubicBezTo>
                    <a:pt x="8413" y="3591"/>
                    <a:pt x="8381" y="3518"/>
                    <a:pt x="8338" y="3440"/>
                  </a:cubicBezTo>
                  <a:cubicBezTo>
                    <a:pt x="8249" y="3289"/>
                    <a:pt x="8189" y="3115"/>
                    <a:pt x="8100" y="2964"/>
                  </a:cubicBezTo>
                  <a:cubicBezTo>
                    <a:pt x="8025" y="2837"/>
                    <a:pt x="7953" y="2717"/>
                    <a:pt x="7879" y="2566"/>
                  </a:cubicBezTo>
                  <a:cubicBezTo>
                    <a:pt x="7847" y="2512"/>
                    <a:pt x="7833" y="2464"/>
                    <a:pt x="7804" y="2416"/>
                  </a:cubicBezTo>
                  <a:cubicBezTo>
                    <a:pt x="7715" y="2235"/>
                    <a:pt x="7612" y="2084"/>
                    <a:pt x="7523" y="1964"/>
                  </a:cubicBezTo>
                  <a:cubicBezTo>
                    <a:pt x="7448" y="1837"/>
                    <a:pt x="7373" y="1735"/>
                    <a:pt x="7299" y="1609"/>
                  </a:cubicBezTo>
                  <a:cubicBezTo>
                    <a:pt x="7224" y="1482"/>
                    <a:pt x="7135" y="1410"/>
                    <a:pt x="7046" y="1307"/>
                  </a:cubicBezTo>
                  <a:lnTo>
                    <a:pt x="7046" y="1283"/>
                  </a:lnTo>
                  <a:cubicBezTo>
                    <a:pt x="6957" y="1180"/>
                    <a:pt x="6900" y="1084"/>
                    <a:pt x="6796" y="1030"/>
                  </a:cubicBezTo>
                  <a:cubicBezTo>
                    <a:pt x="6765" y="934"/>
                    <a:pt x="6708" y="909"/>
                    <a:pt x="6661" y="855"/>
                  </a:cubicBezTo>
                  <a:cubicBezTo>
                    <a:pt x="6601" y="831"/>
                    <a:pt x="6544" y="783"/>
                    <a:pt x="6483" y="759"/>
                  </a:cubicBezTo>
                  <a:cubicBezTo>
                    <a:pt x="6469" y="729"/>
                    <a:pt x="6455" y="705"/>
                    <a:pt x="6441" y="705"/>
                  </a:cubicBezTo>
                  <a:cubicBezTo>
                    <a:pt x="6394" y="606"/>
                    <a:pt x="6329" y="570"/>
                    <a:pt x="6254" y="570"/>
                  </a:cubicBezTo>
                  <a:cubicBezTo>
                    <a:pt x="6233" y="570"/>
                    <a:pt x="6211" y="573"/>
                    <a:pt x="6188" y="578"/>
                  </a:cubicBezTo>
                  <a:cubicBezTo>
                    <a:pt x="6127" y="506"/>
                    <a:pt x="6052" y="482"/>
                    <a:pt x="5978" y="428"/>
                  </a:cubicBezTo>
                  <a:cubicBezTo>
                    <a:pt x="5902" y="392"/>
                    <a:pt x="5819" y="370"/>
                    <a:pt x="5739" y="370"/>
                  </a:cubicBezTo>
                  <a:cubicBezTo>
                    <a:pt x="5710" y="370"/>
                    <a:pt x="5681" y="373"/>
                    <a:pt x="5654" y="379"/>
                  </a:cubicBezTo>
                  <a:lnTo>
                    <a:pt x="5621" y="379"/>
                  </a:lnTo>
                  <a:cubicBezTo>
                    <a:pt x="5592" y="361"/>
                    <a:pt x="5563" y="354"/>
                    <a:pt x="5537" y="354"/>
                  </a:cubicBezTo>
                  <a:cubicBezTo>
                    <a:pt x="5458" y="354"/>
                    <a:pt x="5389" y="417"/>
                    <a:pt x="5312" y="457"/>
                  </a:cubicBezTo>
                  <a:cubicBezTo>
                    <a:pt x="5284" y="482"/>
                    <a:pt x="5251" y="482"/>
                    <a:pt x="5251" y="530"/>
                  </a:cubicBezTo>
                  <a:cubicBezTo>
                    <a:pt x="5266" y="530"/>
                    <a:pt x="5284" y="554"/>
                    <a:pt x="5298" y="554"/>
                  </a:cubicBezTo>
                  <a:cubicBezTo>
                    <a:pt x="5326" y="530"/>
                    <a:pt x="5354" y="530"/>
                    <a:pt x="5387" y="530"/>
                  </a:cubicBezTo>
                  <a:cubicBezTo>
                    <a:pt x="5415" y="530"/>
                    <a:pt x="5461" y="506"/>
                    <a:pt x="5490" y="482"/>
                  </a:cubicBezTo>
                  <a:lnTo>
                    <a:pt x="5490" y="457"/>
                  </a:lnTo>
                  <a:cubicBezTo>
                    <a:pt x="5533" y="482"/>
                    <a:pt x="5565" y="506"/>
                    <a:pt x="5608" y="506"/>
                  </a:cubicBezTo>
                  <a:cubicBezTo>
                    <a:pt x="5682" y="530"/>
                    <a:pt x="5743" y="530"/>
                    <a:pt x="5800" y="530"/>
                  </a:cubicBezTo>
                  <a:cubicBezTo>
                    <a:pt x="5921" y="554"/>
                    <a:pt x="6010" y="578"/>
                    <a:pt x="6113" y="656"/>
                  </a:cubicBezTo>
                  <a:cubicBezTo>
                    <a:pt x="6174" y="705"/>
                    <a:pt x="6245" y="729"/>
                    <a:pt x="6319" y="759"/>
                  </a:cubicBezTo>
                  <a:cubicBezTo>
                    <a:pt x="6380" y="783"/>
                    <a:pt x="6441" y="831"/>
                    <a:pt x="6469" y="909"/>
                  </a:cubicBezTo>
                  <a:cubicBezTo>
                    <a:pt x="6512" y="982"/>
                    <a:pt x="6558" y="1006"/>
                    <a:pt x="6601" y="1030"/>
                  </a:cubicBezTo>
                  <a:cubicBezTo>
                    <a:pt x="6690" y="1108"/>
                    <a:pt x="6779" y="1180"/>
                    <a:pt x="6853" y="1283"/>
                  </a:cubicBezTo>
                  <a:cubicBezTo>
                    <a:pt x="6943" y="1410"/>
                    <a:pt x="7032" y="1512"/>
                    <a:pt x="7135" y="1609"/>
                  </a:cubicBezTo>
                  <a:cubicBezTo>
                    <a:pt x="7167" y="1663"/>
                    <a:pt x="7195" y="1710"/>
                    <a:pt x="7242" y="1759"/>
                  </a:cubicBezTo>
                  <a:cubicBezTo>
                    <a:pt x="7331" y="1886"/>
                    <a:pt x="7434" y="2012"/>
                    <a:pt x="7509" y="2187"/>
                  </a:cubicBezTo>
                  <a:cubicBezTo>
                    <a:pt x="7551" y="2265"/>
                    <a:pt x="7612" y="2338"/>
                    <a:pt x="7669" y="2416"/>
                  </a:cubicBezTo>
                  <a:cubicBezTo>
                    <a:pt x="7701" y="2464"/>
                    <a:pt x="7729" y="2512"/>
                    <a:pt x="7758" y="2591"/>
                  </a:cubicBezTo>
                  <a:cubicBezTo>
                    <a:pt x="7833" y="2741"/>
                    <a:pt x="7907" y="2891"/>
                    <a:pt x="7982" y="3042"/>
                  </a:cubicBezTo>
                  <a:cubicBezTo>
                    <a:pt x="8043" y="3169"/>
                    <a:pt x="8100" y="3289"/>
                    <a:pt x="8160" y="3392"/>
                  </a:cubicBezTo>
                  <a:cubicBezTo>
                    <a:pt x="8174" y="3440"/>
                    <a:pt x="8203" y="3494"/>
                    <a:pt x="8235" y="3542"/>
                  </a:cubicBezTo>
                  <a:cubicBezTo>
                    <a:pt x="8324" y="3669"/>
                    <a:pt x="8367" y="3868"/>
                    <a:pt x="8441" y="4018"/>
                  </a:cubicBezTo>
                  <a:cubicBezTo>
                    <a:pt x="8456" y="4072"/>
                    <a:pt x="8470" y="4097"/>
                    <a:pt x="8502" y="4144"/>
                  </a:cubicBezTo>
                  <a:cubicBezTo>
                    <a:pt x="8502" y="4144"/>
                    <a:pt x="8516" y="4169"/>
                    <a:pt x="8530" y="4193"/>
                  </a:cubicBezTo>
                  <a:cubicBezTo>
                    <a:pt x="8605" y="4422"/>
                    <a:pt x="8680" y="4675"/>
                    <a:pt x="8769" y="4898"/>
                  </a:cubicBezTo>
                  <a:cubicBezTo>
                    <a:pt x="8811" y="5048"/>
                    <a:pt x="8872" y="5223"/>
                    <a:pt x="8933" y="5374"/>
                  </a:cubicBezTo>
                  <a:cubicBezTo>
                    <a:pt x="8975" y="5549"/>
                    <a:pt x="9036" y="5729"/>
                    <a:pt x="9093" y="5904"/>
                  </a:cubicBezTo>
                  <a:cubicBezTo>
                    <a:pt x="9153" y="6127"/>
                    <a:pt x="9228" y="6380"/>
                    <a:pt x="9271" y="6633"/>
                  </a:cubicBezTo>
                  <a:cubicBezTo>
                    <a:pt x="9317" y="6808"/>
                    <a:pt x="9346" y="7007"/>
                    <a:pt x="9406" y="7205"/>
                  </a:cubicBezTo>
                  <a:cubicBezTo>
                    <a:pt x="9449" y="7332"/>
                    <a:pt x="9467" y="7506"/>
                    <a:pt x="9481" y="7657"/>
                  </a:cubicBezTo>
                  <a:cubicBezTo>
                    <a:pt x="9509" y="7784"/>
                    <a:pt x="9538" y="7910"/>
                    <a:pt x="9556" y="8037"/>
                  </a:cubicBezTo>
                  <a:cubicBezTo>
                    <a:pt x="9599" y="8235"/>
                    <a:pt x="9627" y="8441"/>
                    <a:pt x="9673" y="8663"/>
                  </a:cubicBezTo>
                  <a:cubicBezTo>
                    <a:pt x="9687" y="8790"/>
                    <a:pt x="9716" y="8916"/>
                    <a:pt x="9734" y="9067"/>
                  </a:cubicBezTo>
                  <a:cubicBezTo>
                    <a:pt x="9734" y="9091"/>
                    <a:pt x="9748" y="9115"/>
                    <a:pt x="9748" y="9115"/>
                  </a:cubicBezTo>
                  <a:cubicBezTo>
                    <a:pt x="9716" y="9290"/>
                    <a:pt x="9762" y="9416"/>
                    <a:pt x="9776" y="9567"/>
                  </a:cubicBezTo>
                  <a:cubicBezTo>
                    <a:pt x="9791" y="9645"/>
                    <a:pt x="9791" y="9717"/>
                    <a:pt x="9805" y="9796"/>
                  </a:cubicBezTo>
                  <a:cubicBezTo>
                    <a:pt x="9837" y="9994"/>
                    <a:pt x="9851" y="10193"/>
                    <a:pt x="9880" y="10398"/>
                  </a:cubicBezTo>
                  <a:cubicBezTo>
                    <a:pt x="9894" y="10495"/>
                    <a:pt x="9912" y="10597"/>
                    <a:pt x="9926" y="10699"/>
                  </a:cubicBezTo>
                  <a:cubicBezTo>
                    <a:pt x="9926" y="10748"/>
                    <a:pt x="9912" y="10772"/>
                    <a:pt x="9912" y="10820"/>
                  </a:cubicBezTo>
                  <a:cubicBezTo>
                    <a:pt x="9926" y="10922"/>
                    <a:pt x="9926" y="11049"/>
                    <a:pt x="9940" y="11151"/>
                  </a:cubicBezTo>
                  <a:cubicBezTo>
                    <a:pt x="9940" y="11272"/>
                    <a:pt x="9983" y="11399"/>
                    <a:pt x="9969" y="11525"/>
                  </a:cubicBezTo>
                  <a:lnTo>
                    <a:pt x="9969" y="11603"/>
                  </a:lnTo>
                  <a:lnTo>
                    <a:pt x="9940" y="11603"/>
                  </a:lnTo>
                  <a:cubicBezTo>
                    <a:pt x="9865" y="11525"/>
                    <a:pt x="9805" y="11423"/>
                    <a:pt x="9734" y="11350"/>
                  </a:cubicBezTo>
                  <a:cubicBezTo>
                    <a:pt x="9716" y="11326"/>
                    <a:pt x="9716" y="11302"/>
                    <a:pt x="9702" y="11302"/>
                  </a:cubicBezTo>
                  <a:cubicBezTo>
                    <a:pt x="9613" y="11200"/>
                    <a:pt x="9570" y="11073"/>
                    <a:pt x="9556" y="10898"/>
                  </a:cubicBezTo>
                  <a:cubicBezTo>
                    <a:pt x="9556" y="10850"/>
                    <a:pt x="9556" y="10796"/>
                    <a:pt x="9538" y="10724"/>
                  </a:cubicBezTo>
                  <a:lnTo>
                    <a:pt x="9538" y="10699"/>
                  </a:lnTo>
                  <a:cubicBezTo>
                    <a:pt x="9570" y="10495"/>
                    <a:pt x="9509" y="10320"/>
                    <a:pt x="9481" y="10121"/>
                  </a:cubicBezTo>
                  <a:cubicBezTo>
                    <a:pt x="9467" y="9916"/>
                    <a:pt x="9449" y="9694"/>
                    <a:pt x="9420" y="9495"/>
                  </a:cubicBezTo>
                  <a:cubicBezTo>
                    <a:pt x="9392" y="9265"/>
                    <a:pt x="9360" y="9043"/>
                    <a:pt x="9332" y="8814"/>
                  </a:cubicBezTo>
                  <a:cubicBezTo>
                    <a:pt x="9303" y="8663"/>
                    <a:pt x="9289" y="8537"/>
                    <a:pt x="9271" y="8386"/>
                  </a:cubicBezTo>
                  <a:cubicBezTo>
                    <a:pt x="9242" y="8211"/>
                    <a:pt x="9182" y="8037"/>
                    <a:pt x="9139" y="7862"/>
                  </a:cubicBezTo>
                  <a:cubicBezTo>
                    <a:pt x="9125" y="7784"/>
                    <a:pt x="9125" y="7735"/>
                    <a:pt x="9111" y="7657"/>
                  </a:cubicBezTo>
                  <a:cubicBezTo>
                    <a:pt x="9093" y="7537"/>
                    <a:pt x="9078" y="7410"/>
                    <a:pt x="9050" y="7283"/>
                  </a:cubicBezTo>
                  <a:cubicBezTo>
                    <a:pt x="9022" y="7109"/>
                    <a:pt x="8961" y="6958"/>
                    <a:pt x="8915" y="6784"/>
                  </a:cubicBezTo>
                  <a:cubicBezTo>
                    <a:pt x="8886" y="6578"/>
                    <a:pt x="8826" y="6380"/>
                    <a:pt x="8769" y="6205"/>
                  </a:cubicBezTo>
                  <a:cubicBezTo>
                    <a:pt x="8723" y="6079"/>
                    <a:pt x="8708" y="5904"/>
                    <a:pt x="8648" y="5777"/>
                  </a:cubicBezTo>
                  <a:cubicBezTo>
                    <a:pt x="8605" y="5627"/>
                    <a:pt x="8559" y="5476"/>
                    <a:pt x="8502" y="5350"/>
                  </a:cubicBezTo>
                  <a:cubicBezTo>
                    <a:pt x="8470" y="5247"/>
                    <a:pt x="8441" y="5127"/>
                    <a:pt x="8413" y="5025"/>
                  </a:cubicBezTo>
                  <a:cubicBezTo>
                    <a:pt x="8338" y="4795"/>
                    <a:pt x="8263" y="4573"/>
                    <a:pt x="8146" y="4374"/>
                  </a:cubicBezTo>
                  <a:cubicBezTo>
                    <a:pt x="8132" y="4343"/>
                    <a:pt x="8100" y="4271"/>
                    <a:pt x="8085" y="4223"/>
                  </a:cubicBezTo>
                  <a:cubicBezTo>
                    <a:pt x="8043" y="4121"/>
                    <a:pt x="7996" y="3994"/>
                    <a:pt x="7936" y="3868"/>
                  </a:cubicBezTo>
                  <a:cubicBezTo>
                    <a:pt x="7879" y="3741"/>
                    <a:pt x="7804" y="3621"/>
                    <a:pt x="7729" y="3470"/>
                  </a:cubicBezTo>
                  <a:cubicBezTo>
                    <a:pt x="7654" y="3289"/>
                    <a:pt x="7551" y="3139"/>
                    <a:pt x="7476" y="2940"/>
                  </a:cubicBezTo>
                  <a:lnTo>
                    <a:pt x="7462" y="2916"/>
                  </a:lnTo>
                  <a:cubicBezTo>
                    <a:pt x="7373" y="2790"/>
                    <a:pt x="7299" y="2663"/>
                    <a:pt x="7210" y="2536"/>
                  </a:cubicBezTo>
                  <a:lnTo>
                    <a:pt x="7078" y="2313"/>
                  </a:lnTo>
                  <a:cubicBezTo>
                    <a:pt x="7017" y="2211"/>
                    <a:pt x="6943" y="2139"/>
                    <a:pt x="6885" y="2036"/>
                  </a:cubicBezTo>
                  <a:cubicBezTo>
                    <a:pt x="6868" y="2036"/>
                    <a:pt x="6868" y="2012"/>
                    <a:pt x="6853" y="2012"/>
                  </a:cubicBezTo>
                  <a:cubicBezTo>
                    <a:pt x="6779" y="1988"/>
                    <a:pt x="6736" y="1909"/>
                    <a:pt x="6708" y="1837"/>
                  </a:cubicBezTo>
                  <a:cubicBezTo>
                    <a:pt x="6676" y="1783"/>
                    <a:pt x="6647" y="1735"/>
                    <a:pt x="6601" y="1710"/>
                  </a:cubicBezTo>
                  <a:cubicBezTo>
                    <a:pt x="6483" y="1584"/>
                    <a:pt x="6351" y="1482"/>
                    <a:pt x="6216" y="1361"/>
                  </a:cubicBezTo>
                  <a:cubicBezTo>
                    <a:pt x="6113" y="1283"/>
                    <a:pt x="5995" y="1235"/>
                    <a:pt x="5889" y="1180"/>
                  </a:cubicBezTo>
                  <a:cubicBezTo>
                    <a:pt x="5785" y="1157"/>
                    <a:pt x="5696" y="1132"/>
                    <a:pt x="5608" y="1132"/>
                  </a:cubicBezTo>
                  <a:cubicBezTo>
                    <a:pt x="5565" y="1132"/>
                    <a:pt x="5518" y="1157"/>
                    <a:pt x="5490" y="1180"/>
                  </a:cubicBezTo>
                  <a:cubicBezTo>
                    <a:pt x="5461" y="1211"/>
                    <a:pt x="5415" y="1211"/>
                    <a:pt x="5372" y="1211"/>
                  </a:cubicBezTo>
                  <a:cubicBezTo>
                    <a:pt x="5266" y="1259"/>
                    <a:pt x="5162" y="1307"/>
                    <a:pt x="5087" y="1434"/>
                  </a:cubicBezTo>
                  <a:cubicBezTo>
                    <a:pt x="5073" y="1482"/>
                    <a:pt x="5045" y="1536"/>
                    <a:pt x="5030" y="1584"/>
                  </a:cubicBezTo>
                  <a:cubicBezTo>
                    <a:pt x="4942" y="1687"/>
                    <a:pt x="4881" y="1813"/>
                    <a:pt x="4838" y="1964"/>
                  </a:cubicBezTo>
                  <a:cubicBezTo>
                    <a:pt x="4821" y="2060"/>
                    <a:pt x="4778" y="2162"/>
                    <a:pt x="4750" y="2265"/>
                  </a:cubicBezTo>
                  <a:cubicBezTo>
                    <a:pt x="4732" y="2313"/>
                    <a:pt x="4717" y="2361"/>
                    <a:pt x="4717" y="2416"/>
                  </a:cubicBezTo>
                  <a:cubicBezTo>
                    <a:pt x="4703" y="2512"/>
                    <a:pt x="4675" y="2591"/>
                    <a:pt x="4660" y="2687"/>
                  </a:cubicBezTo>
                  <a:cubicBezTo>
                    <a:pt x="4643" y="2868"/>
                    <a:pt x="4600" y="3042"/>
                    <a:pt x="4614" y="3241"/>
                  </a:cubicBezTo>
                  <a:cubicBezTo>
                    <a:pt x="4614" y="3319"/>
                    <a:pt x="4586" y="3392"/>
                    <a:pt x="4614" y="3494"/>
                  </a:cubicBezTo>
                  <a:cubicBezTo>
                    <a:pt x="4586" y="3591"/>
                    <a:pt x="4586" y="3669"/>
                    <a:pt x="4600" y="3771"/>
                  </a:cubicBezTo>
                  <a:cubicBezTo>
                    <a:pt x="4614" y="3819"/>
                    <a:pt x="4600" y="3868"/>
                    <a:pt x="4600" y="3922"/>
                  </a:cubicBezTo>
                  <a:cubicBezTo>
                    <a:pt x="4614" y="4144"/>
                    <a:pt x="4614" y="4398"/>
                    <a:pt x="4628" y="4621"/>
                  </a:cubicBezTo>
                  <a:cubicBezTo>
                    <a:pt x="4643" y="4772"/>
                    <a:pt x="4675" y="4922"/>
                    <a:pt x="4703" y="5072"/>
                  </a:cubicBezTo>
                  <a:cubicBezTo>
                    <a:pt x="4732" y="5223"/>
                    <a:pt x="4778" y="5350"/>
                    <a:pt x="4806" y="5500"/>
                  </a:cubicBezTo>
                  <a:cubicBezTo>
                    <a:pt x="4821" y="5578"/>
                    <a:pt x="4838" y="5675"/>
                    <a:pt x="4853" y="5753"/>
                  </a:cubicBezTo>
                  <a:cubicBezTo>
                    <a:pt x="4881" y="5850"/>
                    <a:pt x="4910" y="5904"/>
                    <a:pt x="4927" y="5976"/>
                  </a:cubicBezTo>
                  <a:cubicBezTo>
                    <a:pt x="4970" y="6103"/>
                    <a:pt x="4999" y="6253"/>
                    <a:pt x="5045" y="6380"/>
                  </a:cubicBezTo>
                  <a:cubicBezTo>
                    <a:pt x="5087" y="6578"/>
                    <a:pt x="5177" y="6729"/>
                    <a:pt x="5209" y="6934"/>
                  </a:cubicBezTo>
                  <a:cubicBezTo>
                    <a:pt x="5223" y="7007"/>
                    <a:pt x="5251" y="7055"/>
                    <a:pt x="5266" y="7109"/>
                  </a:cubicBezTo>
                  <a:cubicBezTo>
                    <a:pt x="5312" y="7181"/>
                    <a:pt x="5340" y="7260"/>
                    <a:pt x="5387" y="7332"/>
                  </a:cubicBezTo>
                  <a:cubicBezTo>
                    <a:pt x="5429" y="7434"/>
                    <a:pt x="5476" y="7506"/>
                    <a:pt x="5504" y="7609"/>
                  </a:cubicBezTo>
                  <a:cubicBezTo>
                    <a:pt x="5565" y="7712"/>
                    <a:pt x="5608" y="7838"/>
                    <a:pt x="5668" y="7934"/>
                  </a:cubicBezTo>
                  <a:cubicBezTo>
                    <a:pt x="5728" y="8061"/>
                    <a:pt x="5785" y="8187"/>
                    <a:pt x="5846" y="8314"/>
                  </a:cubicBezTo>
                  <a:cubicBezTo>
                    <a:pt x="5907" y="8410"/>
                    <a:pt x="5935" y="8561"/>
                    <a:pt x="5995" y="8639"/>
                  </a:cubicBezTo>
                  <a:cubicBezTo>
                    <a:pt x="6113" y="8790"/>
                    <a:pt x="6188" y="9043"/>
                    <a:pt x="6305" y="9163"/>
                  </a:cubicBezTo>
                  <a:cubicBezTo>
                    <a:pt x="6351" y="9242"/>
                    <a:pt x="6394" y="9344"/>
                    <a:pt x="6441" y="9416"/>
                  </a:cubicBezTo>
                  <a:cubicBezTo>
                    <a:pt x="6544" y="9591"/>
                    <a:pt x="6661" y="9796"/>
                    <a:pt x="6779" y="9971"/>
                  </a:cubicBezTo>
                  <a:cubicBezTo>
                    <a:pt x="6853" y="10067"/>
                    <a:pt x="6914" y="10193"/>
                    <a:pt x="7003" y="10296"/>
                  </a:cubicBezTo>
                  <a:cubicBezTo>
                    <a:pt x="7046" y="10368"/>
                    <a:pt x="7078" y="10471"/>
                    <a:pt x="7135" y="10519"/>
                  </a:cubicBezTo>
                  <a:cubicBezTo>
                    <a:pt x="7167" y="10519"/>
                    <a:pt x="7167" y="10573"/>
                    <a:pt x="7195" y="10597"/>
                  </a:cubicBezTo>
                  <a:cubicBezTo>
                    <a:pt x="7224" y="10669"/>
                    <a:pt x="7270" y="10724"/>
                    <a:pt x="7313" y="10796"/>
                  </a:cubicBezTo>
                  <a:cubicBezTo>
                    <a:pt x="7359" y="10850"/>
                    <a:pt x="7402" y="10898"/>
                    <a:pt x="7448" y="10971"/>
                  </a:cubicBezTo>
                  <a:cubicBezTo>
                    <a:pt x="7537" y="11097"/>
                    <a:pt x="7626" y="11248"/>
                    <a:pt x="7729" y="11350"/>
                  </a:cubicBezTo>
                  <a:cubicBezTo>
                    <a:pt x="7790" y="11453"/>
                    <a:pt x="7847" y="11549"/>
                    <a:pt x="7921" y="11627"/>
                  </a:cubicBezTo>
                  <a:cubicBezTo>
                    <a:pt x="8025" y="11778"/>
                    <a:pt x="8132" y="11929"/>
                    <a:pt x="8235" y="12079"/>
                  </a:cubicBezTo>
                  <a:cubicBezTo>
                    <a:pt x="8263" y="12103"/>
                    <a:pt x="8277" y="12151"/>
                    <a:pt x="8292" y="12230"/>
                  </a:cubicBezTo>
                  <a:cubicBezTo>
                    <a:pt x="8310" y="12405"/>
                    <a:pt x="8324" y="12706"/>
                    <a:pt x="8310" y="12929"/>
                  </a:cubicBezTo>
                  <a:cubicBezTo>
                    <a:pt x="8277" y="12880"/>
                    <a:pt x="8263" y="12832"/>
                    <a:pt x="8249" y="12832"/>
                  </a:cubicBezTo>
                  <a:cubicBezTo>
                    <a:pt x="8174" y="12778"/>
                    <a:pt x="8132" y="12658"/>
                    <a:pt x="8057" y="12579"/>
                  </a:cubicBezTo>
                  <a:cubicBezTo>
                    <a:pt x="7953" y="12477"/>
                    <a:pt x="7879" y="12327"/>
                    <a:pt x="7790" y="12230"/>
                  </a:cubicBezTo>
                  <a:cubicBezTo>
                    <a:pt x="7743" y="12206"/>
                    <a:pt x="7715" y="12151"/>
                    <a:pt x="7686" y="12103"/>
                  </a:cubicBezTo>
                  <a:cubicBezTo>
                    <a:pt x="7566" y="11929"/>
                    <a:pt x="7448" y="11778"/>
                    <a:pt x="7331" y="11603"/>
                  </a:cubicBezTo>
                  <a:cubicBezTo>
                    <a:pt x="7224" y="11453"/>
                    <a:pt x="7120" y="11302"/>
                    <a:pt x="7017" y="11151"/>
                  </a:cubicBezTo>
                  <a:cubicBezTo>
                    <a:pt x="6989" y="11097"/>
                    <a:pt x="6957" y="11073"/>
                    <a:pt x="6928" y="11049"/>
                  </a:cubicBezTo>
                  <a:cubicBezTo>
                    <a:pt x="6914" y="11025"/>
                    <a:pt x="6900" y="11001"/>
                    <a:pt x="6885" y="10971"/>
                  </a:cubicBezTo>
                  <a:cubicBezTo>
                    <a:pt x="6796" y="10820"/>
                    <a:pt x="6722" y="10669"/>
                    <a:pt x="6647" y="10519"/>
                  </a:cubicBezTo>
                  <a:cubicBezTo>
                    <a:pt x="6633" y="10495"/>
                    <a:pt x="6618" y="10495"/>
                    <a:pt x="6601" y="10471"/>
                  </a:cubicBezTo>
                  <a:cubicBezTo>
                    <a:pt x="6558" y="10398"/>
                    <a:pt x="6497" y="10344"/>
                    <a:pt x="6469" y="10247"/>
                  </a:cubicBezTo>
                  <a:cubicBezTo>
                    <a:pt x="6441" y="10193"/>
                    <a:pt x="6380" y="10146"/>
                    <a:pt x="6351" y="10097"/>
                  </a:cubicBezTo>
                  <a:cubicBezTo>
                    <a:pt x="6305" y="10043"/>
                    <a:pt x="6277" y="9994"/>
                    <a:pt x="6245" y="9916"/>
                  </a:cubicBezTo>
                  <a:lnTo>
                    <a:pt x="6202" y="9844"/>
                  </a:lnTo>
                  <a:cubicBezTo>
                    <a:pt x="6142" y="9766"/>
                    <a:pt x="6099" y="9669"/>
                    <a:pt x="6052" y="9591"/>
                  </a:cubicBezTo>
                  <a:cubicBezTo>
                    <a:pt x="5978" y="9495"/>
                    <a:pt x="5935" y="9368"/>
                    <a:pt x="5889" y="9265"/>
                  </a:cubicBezTo>
                  <a:cubicBezTo>
                    <a:pt x="5818" y="9139"/>
                    <a:pt x="5743" y="9012"/>
                    <a:pt x="5668" y="8916"/>
                  </a:cubicBezTo>
                  <a:cubicBezTo>
                    <a:pt x="5565" y="8741"/>
                    <a:pt x="5490" y="8488"/>
                    <a:pt x="5387" y="8314"/>
                  </a:cubicBezTo>
                  <a:cubicBezTo>
                    <a:pt x="5312" y="8187"/>
                    <a:pt x="5284" y="8037"/>
                    <a:pt x="5209" y="7934"/>
                  </a:cubicBezTo>
                  <a:cubicBezTo>
                    <a:pt x="5134" y="7784"/>
                    <a:pt x="5059" y="7633"/>
                    <a:pt x="4999" y="7482"/>
                  </a:cubicBezTo>
                  <a:cubicBezTo>
                    <a:pt x="4910" y="7260"/>
                    <a:pt x="4838" y="7030"/>
                    <a:pt x="4763" y="6808"/>
                  </a:cubicBezTo>
                  <a:cubicBezTo>
                    <a:pt x="4750" y="6784"/>
                    <a:pt x="4732" y="6754"/>
                    <a:pt x="4717" y="6705"/>
                  </a:cubicBezTo>
                  <a:cubicBezTo>
                    <a:pt x="4717" y="6603"/>
                    <a:pt x="4689" y="6531"/>
                    <a:pt x="4660" y="6428"/>
                  </a:cubicBezTo>
                  <a:cubicBezTo>
                    <a:pt x="4571" y="6229"/>
                    <a:pt x="4511" y="5976"/>
                    <a:pt x="4450" y="5729"/>
                  </a:cubicBezTo>
                  <a:cubicBezTo>
                    <a:pt x="4422" y="5549"/>
                    <a:pt x="4376" y="5374"/>
                    <a:pt x="4333" y="5199"/>
                  </a:cubicBezTo>
                  <a:cubicBezTo>
                    <a:pt x="4304" y="5025"/>
                    <a:pt x="4287" y="4826"/>
                    <a:pt x="4258" y="4645"/>
                  </a:cubicBezTo>
                  <a:cubicBezTo>
                    <a:pt x="4244" y="4524"/>
                    <a:pt x="4244" y="4398"/>
                    <a:pt x="4229" y="4247"/>
                  </a:cubicBezTo>
                  <a:lnTo>
                    <a:pt x="4229" y="4193"/>
                  </a:lnTo>
                  <a:cubicBezTo>
                    <a:pt x="4272" y="4043"/>
                    <a:pt x="4244" y="3868"/>
                    <a:pt x="4229" y="3693"/>
                  </a:cubicBezTo>
                  <a:cubicBezTo>
                    <a:pt x="4229" y="3645"/>
                    <a:pt x="4244" y="3591"/>
                    <a:pt x="4244" y="3542"/>
                  </a:cubicBezTo>
                  <a:cubicBezTo>
                    <a:pt x="4244" y="3343"/>
                    <a:pt x="4258" y="3139"/>
                    <a:pt x="4244" y="2940"/>
                  </a:cubicBezTo>
                  <a:cubicBezTo>
                    <a:pt x="4244" y="2813"/>
                    <a:pt x="4272" y="2717"/>
                    <a:pt x="4287" y="2614"/>
                  </a:cubicBezTo>
                  <a:cubicBezTo>
                    <a:pt x="4333" y="2416"/>
                    <a:pt x="4361" y="2235"/>
                    <a:pt x="4393" y="2060"/>
                  </a:cubicBezTo>
                  <a:cubicBezTo>
                    <a:pt x="4408" y="1988"/>
                    <a:pt x="4422" y="1934"/>
                    <a:pt x="4436" y="1862"/>
                  </a:cubicBezTo>
                  <a:cubicBezTo>
                    <a:pt x="4482" y="1759"/>
                    <a:pt x="4539" y="1632"/>
                    <a:pt x="4571" y="1536"/>
                  </a:cubicBezTo>
                  <a:cubicBezTo>
                    <a:pt x="4614" y="1410"/>
                    <a:pt x="4660" y="1307"/>
                    <a:pt x="4703" y="1211"/>
                  </a:cubicBezTo>
                  <a:cubicBezTo>
                    <a:pt x="4750" y="1084"/>
                    <a:pt x="4838" y="1060"/>
                    <a:pt x="4895" y="958"/>
                  </a:cubicBezTo>
                  <a:cubicBezTo>
                    <a:pt x="4910" y="934"/>
                    <a:pt x="4910" y="909"/>
                    <a:pt x="4910" y="879"/>
                  </a:cubicBezTo>
                  <a:cubicBezTo>
                    <a:pt x="4942" y="879"/>
                    <a:pt x="4956" y="855"/>
                    <a:pt x="4984" y="831"/>
                  </a:cubicBezTo>
                  <a:cubicBezTo>
                    <a:pt x="4970" y="807"/>
                    <a:pt x="4970" y="783"/>
                    <a:pt x="4970" y="759"/>
                  </a:cubicBezTo>
                  <a:cubicBezTo>
                    <a:pt x="4984" y="759"/>
                    <a:pt x="5030" y="729"/>
                    <a:pt x="5045" y="705"/>
                  </a:cubicBezTo>
                  <a:cubicBezTo>
                    <a:pt x="5087" y="656"/>
                    <a:pt x="5134" y="632"/>
                    <a:pt x="5177" y="608"/>
                  </a:cubicBezTo>
                  <a:cubicBezTo>
                    <a:pt x="5209" y="608"/>
                    <a:pt x="5237" y="608"/>
                    <a:pt x="5251" y="554"/>
                  </a:cubicBezTo>
                  <a:lnTo>
                    <a:pt x="5223" y="506"/>
                  </a:lnTo>
                  <a:cubicBezTo>
                    <a:pt x="5148" y="506"/>
                    <a:pt x="5059" y="554"/>
                    <a:pt x="4999" y="656"/>
                  </a:cubicBezTo>
                  <a:lnTo>
                    <a:pt x="4999" y="705"/>
                  </a:lnTo>
                  <a:cubicBezTo>
                    <a:pt x="4970" y="729"/>
                    <a:pt x="4942" y="759"/>
                    <a:pt x="4910" y="783"/>
                  </a:cubicBezTo>
                  <a:cubicBezTo>
                    <a:pt x="4778" y="879"/>
                    <a:pt x="4660" y="1030"/>
                    <a:pt x="4571" y="1259"/>
                  </a:cubicBezTo>
                  <a:cubicBezTo>
                    <a:pt x="4571" y="1259"/>
                    <a:pt x="4554" y="1283"/>
                    <a:pt x="4554" y="1307"/>
                  </a:cubicBezTo>
                  <a:cubicBezTo>
                    <a:pt x="4511" y="1458"/>
                    <a:pt x="4450" y="1584"/>
                    <a:pt x="4408" y="1735"/>
                  </a:cubicBezTo>
                  <a:cubicBezTo>
                    <a:pt x="4376" y="1813"/>
                    <a:pt x="4361" y="1886"/>
                    <a:pt x="4333" y="1964"/>
                  </a:cubicBezTo>
                  <a:cubicBezTo>
                    <a:pt x="4244" y="2265"/>
                    <a:pt x="4215" y="2591"/>
                    <a:pt x="4155" y="2891"/>
                  </a:cubicBezTo>
                  <a:cubicBezTo>
                    <a:pt x="4141" y="3018"/>
                    <a:pt x="4155" y="3115"/>
                    <a:pt x="4141" y="3241"/>
                  </a:cubicBezTo>
                  <a:cubicBezTo>
                    <a:pt x="4126" y="3392"/>
                    <a:pt x="4141" y="3566"/>
                    <a:pt x="4141" y="3717"/>
                  </a:cubicBezTo>
                  <a:cubicBezTo>
                    <a:pt x="4155" y="3868"/>
                    <a:pt x="4141" y="4043"/>
                    <a:pt x="4141" y="4193"/>
                  </a:cubicBezTo>
                  <a:cubicBezTo>
                    <a:pt x="4141" y="4398"/>
                    <a:pt x="4155" y="4573"/>
                    <a:pt x="4183" y="4747"/>
                  </a:cubicBezTo>
                  <a:cubicBezTo>
                    <a:pt x="4197" y="4922"/>
                    <a:pt x="4244" y="5072"/>
                    <a:pt x="4258" y="5247"/>
                  </a:cubicBezTo>
                  <a:cubicBezTo>
                    <a:pt x="4287" y="5476"/>
                    <a:pt x="4361" y="5675"/>
                    <a:pt x="4393" y="5904"/>
                  </a:cubicBezTo>
                  <a:cubicBezTo>
                    <a:pt x="4408" y="6054"/>
                    <a:pt x="4450" y="6205"/>
                    <a:pt x="4525" y="6332"/>
                  </a:cubicBezTo>
                  <a:cubicBezTo>
                    <a:pt x="4539" y="6482"/>
                    <a:pt x="4600" y="6603"/>
                    <a:pt x="4628" y="6729"/>
                  </a:cubicBezTo>
                  <a:cubicBezTo>
                    <a:pt x="4643" y="6754"/>
                    <a:pt x="4628" y="6784"/>
                    <a:pt x="4643" y="6784"/>
                  </a:cubicBezTo>
                  <a:cubicBezTo>
                    <a:pt x="4675" y="6880"/>
                    <a:pt x="4703" y="6982"/>
                    <a:pt x="4732" y="7109"/>
                  </a:cubicBezTo>
                  <a:cubicBezTo>
                    <a:pt x="4750" y="7181"/>
                    <a:pt x="4778" y="7260"/>
                    <a:pt x="4806" y="7308"/>
                  </a:cubicBezTo>
                  <a:cubicBezTo>
                    <a:pt x="4838" y="7356"/>
                    <a:pt x="4853" y="7386"/>
                    <a:pt x="4867" y="7434"/>
                  </a:cubicBezTo>
                  <a:cubicBezTo>
                    <a:pt x="4910" y="7560"/>
                    <a:pt x="4942" y="7657"/>
                    <a:pt x="4999" y="7759"/>
                  </a:cubicBezTo>
                  <a:cubicBezTo>
                    <a:pt x="5017" y="7784"/>
                    <a:pt x="5017" y="7808"/>
                    <a:pt x="5030" y="7838"/>
                  </a:cubicBezTo>
                  <a:cubicBezTo>
                    <a:pt x="5059" y="7910"/>
                    <a:pt x="5087" y="8037"/>
                    <a:pt x="5148" y="8085"/>
                  </a:cubicBezTo>
                  <a:cubicBezTo>
                    <a:pt x="5177" y="8109"/>
                    <a:pt x="5177" y="8187"/>
                    <a:pt x="5209" y="8235"/>
                  </a:cubicBezTo>
                  <a:cubicBezTo>
                    <a:pt x="5237" y="8290"/>
                    <a:pt x="5266" y="8338"/>
                    <a:pt x="5298" y="8410"/>
                  </a:cubicBezTo>
                  <a:cubicBezTo>
                    <a:pt x="5354" y="8537"/>
                    <a:pt x="5415" y="8663"/>
                    <a:pt x="5476" y="8790"/>
                  </a:cubicBezTo>
                  <a:cubicBezTo>
                    <a:pt x="5565" y="8965"/>
                    <a:pt x="5654" y="9139"/>
                    <a:pt x="5743" y="9314"/>
                  </a:cubicBezTo>
                  <a:cubicBezTo>
                    <a:pt x="5757" y="9344"/>
                    <a:pt x="5771" y="9344"/>
                    <a:pt x="5771" y="9344"/>
                  </a:cubicBezTo>
                  <a:cubicBezTo>
                    <a:pt x="5818" y="9441"/>
                    <a:pt x="5846" y="9519"/>
                    <a:pt x="5889" y="9591"/>
                  </a:cubicBezTo>
                  <a:cubicBezTo>
                    <a:pt x="5949" y="9694"/>
                    <a:pt x="6010" y="9796"/>
                    <a:pt x="6085" y="9916"/>
                  </a:cubicBezTo>
                  <a:cubicBezTo>
                    <a:pt x="6156" y="10043"/>
                    <a:pt x="6230" y="10193"/>
                    <a:pt x="6319" y="10296"/>
                  </a:cubicBezTo>
                  <a:cubicBezTo>
                    <a:pt x="6409" y="10398"/>
                    <a:pt x="6455" y="10573"/>
                    <a:pt x="6558" y="10645"/>
                  </a:cubicBezTo>
                  <a:cubicBezTo>
                    <a:pt x="6586" y="10669"/>
                    <a:pt x="6586" y="10724"/>
                    <a:pt x="6618" y="10748"/>
                  </a:cubicBezTo>
                  <a:cubicBezTo>
                    <a:pt x="6708" y="10947"/>
                    <a:pt x="6825" y="11121"/>
                    <a:pt x="6943" y="11272"/>
                  </a:cubicBezTo>
                  <a:cubicBezTo>
                    <a:pt x="7017" y="11374"/>
                    <a:pt x="7078" y="11477"/>
                    <a:pt x="7152" y="11573"/>
                  </a:cubicBezTo>
                  <a:cubicBezTo>
                    <a:pt x="7299" y="11754"/>
                    <a:pt x="7419" y="11977"/>
                    <a:pt x="7566" y="12128"/>
                  </a:cubicBezTo>
                  <a:cubicBezTo>
                    <a:pt x="7598" y="12175"/>
                    <a:pt x="7612" y="12230"/>
                    <a:pt x="7640" y="12254"/>
                  </a:cubicBezTo>
                  <a:cubicBezTo>
                    <a:pt x="7758" y="12428"/>
                    <a:pt x="7865" y="12555"/>
                    <a:pt x="7982" y="12706"/>
                  </a:cubicBezTo>
                  <a:cubicBezTo>
                    <a:pt x="8085" y="12857"/>
                    <a:pt x="8189" y="12983"/>
                    <a:pt x="8277" y="13133"/>
                  </a:cubicBezTo>
                  <a:cubicBezTo>
                    <a:pt x="8292" y="13158"/>
                    <a:pt x="8310" y="13182"/>
                    <a:pt x="8324" y="13230"/>
                  </a:cubicBezTo>
                  <a:lnTo>
                    <a:pt x="8324" y="13332"/>
                  </a:lnTo>
                  <a:cubicBezTo>
                    <a:pt x="8189" y="13158"/>
                    <a:pt x="8071" y="13007"/>
                    <a:pt x="7968" y="12857"/>
                  </a:cubicBezTo>
                  <a:cubicBezTo>
                    <a:pt x="7847" y="12706"/>
                    <a:pt x="7729" y="12555"/>
                    <a:pt x="7612" y="12405"/>
                  </a:cubicBezTo>
                  <a:cubicBezTo>
                    <a:pt x="7598" y="12381"/>
                    <a:pt x="7566" y="12356"/>
                    <a:pt x="7551" y="12302"/>
                  </a:cubicBezTo>
                  <a:cubicBezTo>
                    <a:pt x="7462" y="12175"/>
                    <a:pt x="7387" y="12079"/>
                    <a:pt x="7299" y="11953"/>
                  </a:cubicBezTo>
                  <a:cubicBezTo>
                    <a:pt x="7242" y="11850"/>
                    <a:pt x="7181" y="11778"/>
                    <a:pt x="7120" y="11699"/>
                  </a:cubicBezTo>
                  <a:cubicBezTo>
                    <a:pt x="7063" y="11627"/>
                    <a:pt x="6989" y="11525"/>
                    <a:pt x="6928" y="11453"/>
                  </a:cubicBezTo>
                  <a:cubicBezTo>
                    <a:pt x="6811" y="11248"/>
                    <a:pt x="6676" y="11073"/>
                    <a:pt x="6572" y="10850"/>
                  </a:cubicBezTo>
                  <a:cubicBezTo>
                    <a:pt x="6529" y="10748"/>
                    <a:pt x="6469" y="10699"/>
                    <a:pt x="6423" y="10621"/>
                  </a:cubicBezTo>
                  <a:cubicBezTo>
                    <a:pt x="6409" y="10597"/>
                    <a:pt x="6394" y="10573"/>
                    <a:pt x="6380" y="10549"/>
                  </a:cubicBezTo>
                  <a:cubicBezTo>
                    <a:pt x="6262" y="10398"/>
                    <a:pt x="6156" y="10218"/>
                    <a:pt x="6038" y="10043"/>
                  </a:cubicBezTo>
                  <a:cubicBezTo>
                    <a:pt x="5963" y="9893"/>
                    <a:pt x="5889" y="9742"/>
                    <a:pt x="5800" y="9591"/>
                  </a:cubicBezTo>
                  <a:cubicBezTo>
                    <a:pt x="5728" y="9441"/>
                    <a:pt x="5639" y="9290"/>
                    <a:pt x="5551" y="9139"/>
                  </a:cubicBezTo>
                  <a:cubicBezTo>
                    <a:pt x="5476" y="9012"/>
                    <a:pt x="5415" y="8892"/>
                    <a:pt x="5354" y="8741"/>
                  </a:cubicBezTo>
                  <a:cubicBezTo>
                    <a:pt x="5298" y="8615"/>
                    <a:pt x="5237" y="8513"/>
                    <a:pt x="5177" y="8386"/>
                  </a:cubicBezTo>
                  <a:cubicBezTo>
                    <a:pt x="5162" y="8338"/>
                    <a:pt x="5148" y="8290"/>
                    <a:pt x="5120" y="8235"/>
                  </a:cubicBezTo>
                  <a:cubicBezTo>
                    <a:pt x="5087" y="8187"/>
                    <a:pt x="5059" y="8109"/>
                    <a:pt x="5030" y="8061"/>
                  </a:cubicBezTo>
                  <a:cubicBezTo>
                    <a:pt x="4984" y="7934"/>
                    <a:pt x="4942" y="7838"/>
                    <a:pt x="4895" y="7735"/>
                  </a:cubicBezTo>
                  <a:cubicBezTo>
                    <a:pt x="4867" y="7633"/>
                    <a:pt x="4821" y="7560"/>
                    <a:pt x="4778" y="7482"/>
                  </a:cubicBezTo>
                  <a:cubicBezTo>
                    <a:pt x="4750" y="7410"/>
                    <a:pt x="4717" y="7356"/>
                    <a:pt x="4703" y="7283"/>
                  </a:cubicBezTo>
                  <a:cubicBezTo>
                    <a:pt x="4628" y="7030"/>
                    <a:pt x="4554" y="6784"/>
                    <a:pt x="4482" y="6531"/>
                  </a:cubicBezTo>
                  <a:cubicBezTo>
                    <a:pt x="4464" y="6452"/>
                    <a:pt x="4450" y="6404"/>
                    <a:pt x="4408" y="6356"/>
                  </a:cubicBezTo>
                  <a:cubicBezTo>
                    <a:pt x="4393" y="6332"/>
                    <a:pt x="4376" y="6253"/>
                    <a:pt x="4361" y="6205"/>
                  </a:cubicBezTo>
                  <a:cubicBezTo>
                    <a:pt x="4333" y="6054"/>
                    <a:pt x="4304" y="5904"/>
                    <a:pt x="4272" y="5753"/>
                  </a:cubicBezTo>
                  <a:cubicBezTo>
                    <a:pt x="4215" y="5524"/>
                    <a:pt x="4169" y="5301"/>
                    <a:pt x="4141" y="5048"/>
                  </a:cubicBezTo>
                  <a:cubicBezTo>
                    <a:pt x="4094" y="4826"/>
                    <a:pt x="4052" y="4596"/>
                    <a:pt x="4066" y="4374"/>
                  </a:cubicBezTo>
                  <a:cubicBezTo>
                    <a:pt x="4066" y="4296"/>
                    <a:pt x="4080" y="4247"/>
                    <a:pt x="4080" y="4193"/>
                  </a:cubicBezTo>
                  <a:cubicBezTo>
                    <a:pt x="4066" y="4097"/>
                    <a:pt x="4066" y="3994"/>
                    <a:pt x="4066" y="3892"/>
                  </a:cubicBezTo>
                  <a:cubicBezTo>
                    <a:pt x="4037" y="3741"/>
                    <a:pt x="4066" y="3591"/>
                    <a:pt x="4066" y="3440"/>
                  </a:cubicBezTo>
                  <a:cubicBezTo>
                    <a:pt x="4066" y="3368"/>
                    <a:pt x="4080" y="3289"/>
                    <a:pt x="4066" y="3217"/>
                  </a:cubicBezTo>
                  <a:cubicBezTo>
                    <a:pt x="4052" y="3090"/>
                    <a:pt x="4066" y="2964"/>
                    <a:pt x="4066" y="2837"/>
                  </a:cubicBezTo>
                  <a:cubicBezTo>
                    <a:pt x="4080" y="2687"/>
                    <a:pt x="4094" y="2566"/>
                    <a:pt x="4141" y="2440"/>
                  </a:cubicBezTo>
                  <a:cubicBezTo>
                    <a:pt x="4155" y="2385"/>
                    <a:pt x="4155" y="2313"/>
                    <a:pt x="4169" y="2235"/>
                  </a:cubicBezTo>
                  <a:cubicBezTo>
                    <a:pt x="4183" y="2139"/>
                    <a:pt x="4215" y="2036"/>
                    <a:pt x="4244" y="1909"/>
                  </a:cubicBezTo>
                  <a:cubicBezTo>
                    <a:pt x="4258" y="1837"/>
                    <a:pt x="4272" y="1759"/>
                    <a:pt x="4304" y="1710"/>
                  </a:cubicBezTo>
                  <a:cubicBezTo>
                    <a:pt x="4319" y="1609"/>
                    <a:pt x="4361" y="1536"/>
                    <a:pt x="4393" y="1434"/>
                  </a:cubicBezTo>
                  <a:cubicBezTo>
                    <a:pt x="4464" y="1235"/>
                    <a:pt x="4554" y="1060"/>
                    <a:pt x="4628" y="831"/>
                  </a:cubicBezTo>
                  <a:cubicBezTo>
                    <a:pt x="4792" y="783"/>
                    <a:pt x="4867" y="554"/>
                    <a:pt x="4984" y="379"/>
                  </a:cubicBezTo>
                  <a:cubicBezTo>
                    <a:pt x="5030" y="379"/>
                    <a:pt x="5087" y="356"/>
                    <a:pt x="5148" y="307"/>
                  </a:cubicBezTo>
                  <a:cubicBezTo>
                    <a:pt x="5194" y="229"/>
                    <a:pt x="5266" y="253"/>
                    <a:pt x="5326" y="229"/>
                  </a:cubicBezTo>
                  <a:cubicBezTo>
                    <a:pt x="5354" y="229"/>
                    <a:pt x="5401" y="204"/>
                    <a:pt x="5415" y="204"/>
                  </a:cubicBezTo>
                  <a:close/>
                  <a:moveTo>
                    <a:pt x="8502" y="12453"/>
                  </a:moveTo>
                  <a:cubicBezTo>
                    <a:pt x="8559" y="12477"/>
                    <a:pt x="8605" y="12555"/>
                    <a:pt x="8634" y="12603"/>
                  </a:cubicBezTo>
                  <a:cubicBezTo>
                    <a:pt x="8634" y="12857"/>
                    <a:pt x="8666" y="13110"/>
                    <a:pt x="8648" y="13410"/>
                  </a:cubicBezTo>
                  <a:cubicBezTo>
                    <a:pt x="8591" y="13332"/>
                    <a:pt x="8559" y="13284"/>
                    <a:pt x="8530" y="13230"/>
                  </a:cubicBezTo>
                  <a:cubicBezTo>
                    <a:pt x="8487" y="12983"/>
                    <a:pt x="8516" y="12730"/>
                    <a:pt x="8502" y="12453"/>
                  </a:cubicBezTo>
                  <a:close/>
                  <a:moveTo>
                    <a:pt x="9687" y="12983"/>
                  </a:moveTo>
                  <a:cubicBezTo>
                    <a:pt x="9823" y="13055"/>
                    <a:pt x="9894" y="13230"/>
                    <a:pt x="10015" y="13356"/>
                  </a:cubicBezTo>
                  <a:lnTo>
                    <a:pt x="10015" y="13507"/>
                  </a:lnTo>
                  <a:cubicBezTo>
                    <a:pt x="9969" y="13435"/>
                    <a:pt x="9940" y="13410"/>
                    <a:pt x="9912" y="13381"/>
                  </a:cubicBezTo>
                  <a:cubicBezTo>
                    <a:pt x="9851" y="13309"/>
                    <a:pt x="9805" y="13260"/>
                    <a:pt x="9748" y="13206"/>
                  </a:cubicBezTo>
                  <a:cubicBezTo>
                    <a:pt x="9702" y="13182"/>
                    <a:pt x="9702" y="13133"/>
                    <a:pt x="9673" y="13110"/>
                  </a:cubicBezTo>
                  <a:cubicBezTo>
                    <a:pt x="9659" y="13055"/>
                    <a:pt x="9659" y="13031"/>
                    <a:pt x="9687" y="12983"/>
                  </a:cubicBezTo>
                  <a:close/>
                  <a:moveTo>
                    <a:pt x="9406" y="13079"/>
                  </a:moveTo>
                  <a:cubicBezTo>
                    <a:pt x="9481" y="13110"/>
                    <a:pt x="9509" y="13230"/>
                    <a:pt x="9584" y="13284"/>
                  </a:cubicBezTo>
                  <a:cubicBezTo>
                    <a:pt x="9570" y="13381"/>
                    <a:pt x="9570" y="13507"/>
                    <a:pt x="9556" y="13634"/>
                  </a:cubicBezTo>
                  <a:cubicBezTo>
                    <a:pt x="9481" y="13634"/>
                    <a:pt x="9449" y="13507"/>
                    <a:pt x="9406" y="13435"/>
                  </a:cubicBezTo>
                  <a:lnTo>
                    <a:pt x="9406" y="13079"/>
                  </a:lnTo>
                  <a:close/>
                  <a:moveTo>
                    <a:pt x="8530" y="13483"/>
                  </a:moveTo>
                  <a:cubicBezTo>
                    <a:pt x="8619" y="13531"/>
                    <a:pt x="8648" y="13609"/>
                    <a:pt x="8648" y="13736"/>
                  </a:cubicBezTo>
                  <a:cubicBezTo>
                    <a:pt x="8544" y="13712"/>
                    <a:pt x="8516" y="13634"/>
                    <a:pt x="8530" y="13483"/>
                  </a:cubicBezTo>
                  <a:close/>
                  <a:moveTo>
                    <a:pt x="8872" y="13007"/>
                  </a:moveTo>
                  <a:cubicBezTo>
                    <a:pt x="8961" y="13007"/>
                    <a:pt x="9004" y="13110"/>
                    <a:pt x="9050" y="13182"/>
                  </a:cubicBezTo>
                  <a:cubicBezTo>
                    <a:pt x="9036" y="13435"/>
                    <a:pt x="9036" y="13658"/>
                    <a:pt x="9022" y="13887"/>
                  </a:cubicBezTo>
                  <a:cubicBezTo>
                    <a:pt x="8975" y="13833"/>
                    <a:pt x="8933" y="13760"/>
                    <a:pt x="8872" y="13712"/>
                  </a:cubicBezTo>
                  <a:cubicBezTo>
                    <a:pt x="8858" y="13634"/>
                    <a:pt x="8901" y="13531"/>
                    <a:pt x="8858" y="13459"/>
                  </a:cubicBezTo>
                  <a:cubicBezTo>
                    <a:pt x="8915" y="13332"/>
                    <a:pt x="8872" y="13158"/>
                    <a:pt x="8872" y="13007"/>
                  </a:cubicBezTo>
                  <a:close/>
                  <a:moveTo>
                    <a:pt x="9687" y="13381"/>
                  </a:moveTo>
                  <a:cubicBezTo>
                    <a:pt x="9791" y="13531"/>
                    <a:pt x="9894" y="13634"/>
                    <a:pt x="10015" y="13784"/>
                  </a:cubicBezTo>
                  <a:cubicBezTo>
                    <a:pt x="10029" y="13862"/>
                    <a:pt x="10015" y="13959"/>
                    <a:pt x="10001" y="14061"/>
                  </a:cubicBezTo>
                  <a:cubicBezTo>
                    <a:pt x="9865" y="14013"/>
                    <a:pt x="9748" y="13887"/>
                    <a:pt x="9673" y="13681"/>
                  </a:cubicBezTo>
                  <a:cubicBezTo>
                    <a:pt x="9673" y="13609"/>
                    <a:pt x="9645" y="13507"/>
                    <a:pt x="9687" y="13381"/>
                  </a:cubicBezTo>
                  <a:close/>
                  <a:moveTo>
                    <a:pt x="9182" y="13332"/>
                  </a:moveTo>
                  <a:cubicBezTo>
                    <a:pt x="9200" y="13356"/>
                    <a:pt x="9228" y="13381"/>
                    <a:pt x="9228" y="13410"/>
                  </a:cubicBezTo>
                  <a:cubicBezTo>
                    <a:pt x="9242" y="13585"/>
                    <a:pt x="9257" y="13760"/>
                    <a:pt x="9228" y="13935"/>
                  </a:cubicBezTo>
                  <a:cubicBezTo>
                    <a:pt x="9228" y="13983"/>
                    <a:pt x="9228" y="14037"/>
                    <a:pt x="9214" y="14110"/>
                  </a:cubicBezTo>
                  <a:cubicBezTo>
                    <a:pt x="9182" y="14085"/>
                    <a:pt x="9168" y="14061"/>
                    <a:pt x="9139" y="14037"/>
                  </a:cubicBezTo>
                  <a:cubicBezTo>
                    <a:pt x="9153" y="13808"/>
                    <a:pt x="9168" y="13585"/>
                    <a:pt x="9182" y="13332"/>
                  </a:cubicBezTo>
                  <a:close/>
                  <a:moveTo>
                    <a:pt x="8872" y="13935"/>
                  </a:moveTo>
                  <a:cubicBezTo>
                    <a:pt x="8915" y="13983"/>
                    <a:pt x="8961" y="14013"/>
                    <a:pt x="9004" y="14061"/>
                  </a:cubicBezTo>
                  <a:lnTo>
                    <a:pt x="9004" y="14188"/>
                  </a:lnTo>
                  <a:cubicBezTo>
                    <a:pt x="8901" y="14164"/>
                    <a:pt x="8858" y="14061"/>
                    <a:pt x="8872" y="13935"/>
                  </a:cubicBezTo>
                  <a:close/>
                  <a:moveTo>
                    <a:pt x="10161" y="13911"/>
                  </a:moveTo>
                  <a:cubicBezTo>
                    <a:pt x="10222" y="13983"/>
                    <a:pt x="10222" y="14085"/>
                    <a:pt x="10161" y="14260"/>
                  </a:cubicBezTo>
                  <a:cubicBezTo>
                    <a:pt x="10147" y="14236"/>
                    <a:pt x="10132" y="14188"/>
                    <a:pt x="10118" y="14164"/>
                  </a:cubicBezTo>
                  <a:cubicBezTo>
                    <a:pt x="10161" y="14085"/>
                    <a:pt x="10104" y="13983"/>
                    <a:pt x="10161" y="13911"/>
                  </a:cubicBezTo>
                  <a:close/>
                  <a:moveTo>
                    <a:pt x="9408" y="13631"/>
                  </a:moveTo>
                  <a:cubicBezTo>
                    <a:pt x="9466" y="13631"/>
                    <a:pt x="9495" y="13739"/>
                    <a:pt x="9543" y="13739"/>
                  </a:cubicBezTo>
                  <a:cubicBezTo>
                    <a:pt x="9547" y="13739"/>
                    <a:pt x="9551" y="13738"/>
                    <a:pt x="9556" y="13736"/>
                  </a:cubicBezTo>
                  <a:cubicBezTo>
                    <a:pt x="9599" y="13862"/>
                    <a:pt x="9556" y="13959"/>
                    <a:pt x="9556" y="14061"/>
                  </a:cubicBezTo>
                  <a:cubicBezTo>
                    <a:pt x="9570" y="14188"/>
                    <a:pt x="9556" y="14284"/>
                    <a:pt x="9538" y="14387"/>
                  </a:cubicBezTo>
                  <a:lnTo>
                    <a:pt x="9538" y="14465"/>
                  </a:lnTo>
                  <a:cubicBezTo>
                    <a:pt x="9481" y="14411"/>
                    <a:pt x="9435" y="14338"/>
                    <a:pt x="9378" y="14260"/>
                  </a:cubicBezTo>
                  <a:cubicBezTo>
                    <a:pt x="9378" y="14061"/>
                    <a:pt x="9378" y="13862"/>
                    <a:pt x="9392" y="13634"/>
                  </a:cubicBezTo>
                  <a:cubicBezTo>
                    <a:pt x="9397" y="13632"/>
                    <a:pt x="9403" y="13631"/>
                    <a:pt x="9408" y="13631"/>
                  </a:cubicBezTo>
                  <a:close/>
                  <a:moveTo>
                    <a:pt x="9153" y="14236"/>
                  </a:moveTo>
                  <a:cubicBezTo>
                    <a:pt x="9182" y="14260"/>
                    <a:pt x="9200" y="14284"/>
                    <a:pt x="9214" y="14314"/>
                  </a:cubicBezTo>
                  <a:lnTo>
                    <a:pt x="9214" y="14489"/>
                  </a:lnTo>
                  <a:cubicBezTo>
                    <a:pt x="9182" y="14435"/>
                    <a:pt x="9168" y="14411"/>
                    <a:pt x="9139" y="14387"/>
                  </a:cubicBezTo>
                  <a:cubicBezTo>
                    <a:pt x="9153" y="14338"/>
                    <a:pt x="9153" y="14314"/>
                    <a:pt x="9153" y="14236"/>
                  </a:cubicBezTo>
                  <a:close/>
                  <a:moveTo>
                    <a:pt x="9378" y="14513"/>
                  </a:moveTo>
                  <a:cubicBezTo>
                    <a:pt x="9509" y="14585"/>
                    <a:pt x="9538" y="14664"/>
                    <a:pt x="9495" y="14790"/>
                  </a:cubicBezTo>
                  <a:cubicBezTo>
                    <a:pt x="9449" y="14736"/>
                    <a:pt x="9406" y="14664"/>
                    <a:pt x="9346" y="14616"/>
                  </a:cubicBezTo>
                  <a:cubicBezTo>
                    <a:pt x="9360" y="14562"/>
                    <a:pt x="9378" y="14537"/>
                    <a:pt x="9378" y="14513"/>
                  </a:cubicBezTo>
                  <a:close/>
                  <a:moveTo>
                    <a:pt x="9659" y="13911"/>
                  </a:moveTo>
                  <a:cubicBezTo>
                    <a:pt x="9776" y="13983"/>
                    <a:pt x="9880" y="14085"/>
                    <a:pt x="9983" y="14236"/>
                  </a:cubicBezTo>
                  <a:cubicBezTo>
                    <a:pt x="10015" y="14435"/>
                    <a:pt x="10015" y="14664"/>
                    <a:pt x="9940" y="14862"/>
                  </a:cubicBezTo>
                  <a:cubicBezTo>
                    <a:pt x="9912" y="14839"/>
                    <a:pt x="9865" y="14815"/>
                    <a:pt x="9837" y="14790"/>
                  </a:cubicBezTo>
                  <a:cubicBezTo>
                    <a:pt x="9805" y="14766"/>
                    <a:pt x="9776" y="14712"/>
                    <a:pt x="9748" y="14688"/>
                  </a:cubicBezTo>
                  <a:cubicBezTo>
                    <a:pt x="9702" y="14640"/>
                    <a:pt x="9673" y="14585"/>
                    <a:pt x="9627" y="14537"/>
                  </a:cubicBezTo>
                  <a:cubicBezTo>
                    <a:pt x="9645" y="14314"/>
                    <a:pt x="9645" y="14110"/>
                    <a:pt x="9659" y="13911"/>
                  </a:cubicBezTo>
                  <a:close/>
                  <a:moveTo>
                    <a:pt x="10161" y="14387"/>
                  </a:moveTo>
                  <a:cubicBezTo>
                    <a:pt x="10207" y="14585"/>
                    <a:pt x="10193" y="14790"/>
                    <a:pt x="10132" y="14989"/>
                  </a:cubicBezTo>
                  <a:cubicBezTo>
                    <a:pt x="10104" y="14965"/>
                    <a:pt x="10090" y="14965"/>
                    <a:pt x="10072" y="14941"/>
                  </a:cubicBezTo>
                  <a:cubicBezTo>
                    <a:pt x="10104" y="14766"/>
                    <a:pt x="10118" y="14562"/>
                    <a:pt x="10132" y="14387"/>
                  </a:cubicBezTo>
                  <a:close/>
                  <a:moveTo>
                    <a:pt x="9647" y="14781"/>
                  </a:moveTo>
                  <a:cubicBezTo>
                    <a:pt x="9661" y="14781"/>
                    <a:pt x="9675" y="14793"/>
                    <a:pt x="9687" y="14815"/>
                  </a:cubicBezTo>
                  <a:cubicBezTo>
                    <a:pt x="9762" y="14887"/>
                    <a:pt x="9837" y="14965"/>
                    <a:pt x="9926" y="15068"/>
                  </a:cubicBezTo>
                  <a:cubicBezTo>
                    <a:pt x="9926" y="15068"/>
                    <a:pt x="9926" y="15092"/>
                    <a:pt x="9940" y="15115"/>
                  </a:cubicBezTo>
                  <a:cubicBezTo>
                    <a:pt x="9922" y="15144"/>
                    <a:pt x="9905" y="15154"/>
                    <a:pt x="9887" y="15154"/>
                  </a:cubicBezTo>
                  <a:cubicBezTo>
                    <a:pt x="9860" y="15154"/>
                    <a:pt x="9833" y="15130"/>
                    <a:pt x="9805" y="15115"/>
                  </a:cubicBezTo>
                  <a:cubicBezTo>
                    <a:pt x="9734" y="15037"/>
                    <a:pt x="9659" y="14965"/>
                    <a:pt x="9599" y="14839"/>
                  </a:cubicBezTo>
                  <a:cubicBezTo>
                    <a:pt x="9614" y="14798"/>
                    <a:pt x="9631" y="14781"/>
                    <a:pt x="9647" y="14781"/>
                  </a:cubicBezTo>
                  <a:close/>
                  <a:moveTo>
                    <a:pt x="11925" y="8503"/>
                  </a:moveTo>
                  <a:cubicBezTo>
                    <a:pt x="11940" y="8503"/>
                    <a:pt x="11957" y="8506"/>
                    <a:pt x="11973" y="8513"/>
                  </a:cubicBezTo>
                  <a:lnTo>
                    <a:pt x="12048" y="8513"/>
                  </a:lnTo>
                  <a:cubicBezTo>
                    <a:pt x="12073" y="8506"/>
                    <a:pt x="12098" y="8503"/>
                    <a:pt x="12122" y="8503"/>
                  </a:cubicBezTo>
                  <a:cubicBezTo>
                    <a:pt x="12196" y="8503"/>
                    <a:pt x="12266" y="8532"/>
                    <a:pt x="12343" y="8591"/>
                  </a:cubicBezTo>
                  <a:lnTo>
                    <a:pt x="12358" y="8561"/>
                  </a:lnTo>
                  <a:cubicBezTo>
                    <a:pt x="12418" y="8639"/>
                    <a:pt x="12475" y="8687"/>
                    <a:pt x="12521" y="8741"/>
                  </a:cubicBezTo>
                  <a:cubicBezTo>
                    <a:pt x="12507" y="8862"/>
                    <a:pt x="12475" y="8940"/>
                    <a:pt x="12461" y="9012"/>
                  </a:cubicBezTo>
                  <a:cubicBezTo>
                    <a:pt x="12418" y="9012"/>
                    <a:pt x="12418" y="9012"/>
                    <a:pt x="12372" y="8838"/>
                  </a:cubicBezTo>
                  <a:cubicBezTo>
                    <a:pt x="12343" y="8862"/>
                    <a:pt x="12329" y="8892"/>
                    <a:pt x="12297" y="8916"/>
                  </a:cubicBezTo>
                  <a:cubicBezTo>
                    <a:pt x="12268" y="8916"/>
                    <a:pt x="12240" y="8892"/>
                    <a:pt x="12226" y="8892"/>
                  </a:cubicBezTo>
                  <a:cubicBezTo>
                    <a:pt x="12315" y="8989"/>
                    <a:pt x="12343" y="9139"/>
                    <a:pt x="12315" y="9314"/>
                  </a:cubicBezTo>
                  <a:cubicBezTo>
                    <a:pt x="12315" y="9314"/>
                    <a:pt x="12329" y="9344"/>
                    <a:pt x="12343" y="9344"/>
                  </a:cubicBezTo>
                  <a:lnTo>
                    <a:pt x="12343" y="9543"/>
                  </a:lnTo>
                  <a:cubicBezTo>
                    <a:pt x="12343" y="9543"/>
                    <a:pt x="12329" y="9591"/>
                    <a:pt x="12315" y="9615"/>
                  </a:cubicBezTo>
                  <a:cubicBezTo>
                    <a:pt x="12208" y="9591"/>
                    <a:pt x="12194" y="9567"/>
                    <a:pt x="12194" y="9416"/>
                  </a:cubicBezTo>
                  <a:cubicBezTo>
                    <a:pt x="12165" y="9441"/>
                    <a:pt x="12137" y="9441"/>
                    <a:pt x="12105" y="9464"/>
                  </a:cubicBezTo>
                  <a:cubicBezTo>
                    <a:pt x="12088" y="9464"/>
                    <a:pt x="12066" y="9483"/>
                    <a:pt x="12044" y="9483"/>
                  </a:cubicBezTo>
                  <a:cubicBezTo>
                    <a:pt x="12029" y="9483"/>
                    <a:pt x="12014" y="9473"/>
                    <a:pt x="12001" y="9441"/>
                  </a:cubicBezTo>
                  <a:cubicBezTo>
                    <a:pt x="11987" y="9314"/>
                    <a:pt x="11973" y="9163"/>
                    <a:pt x="11959" y="9012"/>
                  </a:cubicBezTo>
                  <a:cubicBezTo>
                    <a:pt x="12016" y="8916"/>
                    <a:pt x="12062" y="8916"/>
                    <a:pt x="12119" y="8916"/>
                  </a:cubicBezTo>
                  <a:cubicBezTo>
                    <a:pt x="12076" y="8892"/>
                    <a:pt x="12016" y="8838"/>
                    <a:pt x="11959" y="8790"/>
                  </a:cubicBezTo>
                  <a:cubicBezTo>
                    <a:pt x="11941" y="8814"/>
                    <a:pt x="11927" y="8838"/>
                    <a:pt x="11898" y="8892"/>
                  </a:cubicBezTo>
                  <a:cubicBezTo>
                    <a:pt x="11913" y="8965"/>
                    <a:pt x="11927" y="9043"/>
                    <a:pt x="11941" y="9091"/>
                  </a:cubicBezTo>
                  <a:lnTo>
                    <a:pt x="11941" y="9615"/>
                  </a:lnTo>
                  <a:cubicBezTo>
                    <a:pt x="11959" y="9669"/>
                    <a:pt x="11987" y="9717"/>
                    <a:pt x="11941" y="9796"/>
                  </a:cubicBezTo>
                  <a:cubicBezTo>
                    <a:pt x="11927" y="9820"/>
                    <a:pt x="11941" y="9868"/>
                    <a:pt x="11941" y="9893"/>
                  </a:cubicBezTo>
                  <a:cubicBezTo>
                    <a:pt x="11941" y="9916"/>
                    <a:pt x="11959" y="9947"/>
                    <a:pt x="11959" y="9947"/>
                  </a:cubicBezTo>
                  <a:cubicBezTo>
                    <a:pt x="12062" y="9994"/>
                    <a:pt x="12048" y="10146"/>
                    <a:pt x="12076" y="10247"/>
                  </a:cubicBezTo>
                  <a:cubicBezTo>
                    <a:pt x="12105" y="10368"/>
                    <a:pt x="12137" y="10495"/>
                    <a:pt x="12165" y="10621"/>
                  </a:cubicBezTo>
                  <a:cubicBezTo>
                    <a:pt x="12165" y="10423"/>
                    <a:pt x="12105" y="10247"/>
                    <a:pt x="12076" y="10019"/>
                  </a:cubicBezTo>
                  <a:cubicBezTo>
                    <a:pt x="12180" y="10043"/>
                    <a:pt x="12254" y="10097"/>
                    <a:pt x="12315" y="10169"/>
                  </a:cubicBezTo>
                  <a:cubicBezTo>
                    <a:pt x="12358" y="10218"/>
                    <a:pt x="12386" y="10296"/>
                    <a:pt x="12432" y="10320"/>
                  </a:cubicBezTo>
                  <a:cubicBezTo>
                    <a:pt x="12507" y="10368"/>
                    <a:pt x="12535" y="10446"/>
                    <a:pt x="12550" y="10573"/>
                  </a:cubicBezTo>
                  <a:cubicBezTo>
                    <a:pt x="12564" y="10724"/>
                    <a:pt x="12596" y="10875"/>
                    <a:pt x="12625" y="11025"/>
                  </a:cubicBezTo>
                  <a:cubicBezTo>
                    <a:pt x="12653" y="11073"/>
                    <a:pt x="12653" y="11175"/>
                    <a:pt x="12671" y="11248"/>
                  </a:cubicBezTo>
                  <a:cubicBezTo>
                    <a:pt x="12685" y="11350"/>
                    <a:pt x="12699" y="11477"/>
                    <a:pt x="12728" y="11549"/>
                  </a:cubicBezTo>
                  <a:cubicBezTo>
                    <a:pt x="12742" y="11652"/>
                    <a:pt x="12760" y="11699"/>
                    <a:pt x="12742" y="11802"/>
                  </a:cubicBezTo>
                  <a:cubicBezTo>
                    <a:pt x="12728" y="11904"/>
                    <a:pt x="12774" y="12025"/>
                    <a:pt x="12788" y="12128"/>
                  </a:cubicBezTo>
                  <a:cubicBezTo>
                    <a:pt x="12803" y="12302"/>
                    <a:pt x="12831" y="12477"/>
                    <a:pt x="12803" y="12658"/>
                  </a:cubicBezTo>
                  <a:cubicBezTo>
                    <a:pt x="12788" y="12808"/>
                    <a:pt x="12817" y="12959"/>
                    <a:pt x="12803" y="13110"/>
                  </a:cubicBezTo>
                  <a:cubicBezTo>
                    <a:pt x="12803" y="13133"/>
                    <a:pt x="12817" y="13182"/>
                    <a:pt x="12831" y="13230"/>
                  </a:cubicBezTo>
                  <a:cubicBezTo>
                    <a:pt x="12849" y="13381"/>
                    <a:pt x="12788" y="13483"/>
                    <a:pt x="12788" y="13634"/>
                  </a:cubicBezTo>
                  <a:cubicBezTo>
                    <a:pt x="12788" y="13760"/>
                    <a:pt x="12760" y="13887"/>
                    <a:pt x="12742" y="14013"/>
                  </a:cubicBezTo>
                  <a:cubicBezTo>
                    <a:pt x="12728" y="14037"/>
                    <a:pt x="12714" y="14037"/>
                    <a:pt x="12699" y="14061"/>
                  </a:cubicBezTo>
                  <a:cubicBezTo>
                    <a:pt x="12728" y="14212"/>
                    <a:pt x="12714" y="14314"/>
                    <a:pt x="12653" y="14387"/>
                  </a:cubicBezTo>
                  <a:lnTo>
                    <a:pt x="12653" y="14411"/>
                  </a:lnTo>
                  <a:cubicBezTo>
                    <a:pt x="12714" y="14338"/>
                    <a:pt x="12760" y="14260"/>
                    <a:pt x="12742" y="14133"/>
                  </a:cubicBezTo>
                  <a:cubicBezTo>
                    <a:pt x="12728" y="14061"/>
                    <a:pt x="12774" y="14037"/>
                    <a:pt x="12788" y="13959"/>
                  </a:cubicBezTo>
                  <a:cubicBezTo>
                    <a:pt x="12803" y="13784"/>
                    <a:pt x="12863" y="13634"/>
                    <a:pt x="12863" y="13435"/>
                  </a:cubicBezTo>
                  <a:cubicBezTo>
                    <a:pt x="12863" y="13381"/>
                    <a:pt x="12877" y="13309"/>
                    <a:pt x="12892" y="13260"/>
                  </a:cubicBezTo>
                  <a:cubicBezTo>
                    <a:pt x="12920" y="13158"/>
                    <a:pt x="12906" y="13055"/>
                    <a:pt x="12892" y="12959"/>
                  </a:cubicBezTo>
                  <a:cubicBezTo>
                    <a:pt x="12863" y="12857"/>
                    <a:pt x="12877" y="12754"/>
                    <a:pt x="12877" y="12658"/>
                  </a:cubicBezTo>
                  <a:cubicBezTo>
                    <a:pt x="12892" y="12579"/>
                    <a:pt x="12892" y="12507"/>
                    <a:pt x="12877" y="12405"/>
                  </a:cubicBezTo>
                  <a:cubicBezTo>
                    <a:pt x="12863" y="12327"/>
                    <a:pt x="12877" y="12254"/>
                    <a:pt x="12863" y="12206"/>
                  </a:cubicBezTo>
                  <a:cubicBezTo>
                    <a:pt x="12863" y="12128"/>
                    <a:pt x="12849" y="12079"/>
                    <a:pt x="12831" y="12025"/>
                  </a:cubicBezTo>
                  <a:cubicBezTo>
                    <a:pt x="12849" y="11953"/>
                    <a:pt x="12849" y="11875"/>
                    <a:pt x="12817" y="11802"/>
                  </a:cubicBezTo>
                  <a:lnTo>
                    <a:pt x="12817" y="11754"/>
                  </a:lnTo>
                  <a:cubicBezTo>
                    <a:pt x="12803" y="11699"/>
                    <a:pt x="12803" y="11676"/>
                    <a:pt x="12803" y="11627"/>
                  </a:cubicBezTo>
                  <a:cubicBezTo>
                    <a:pt x="12803" y="11627"/>
                    <a:pt x="12788" y="11627"/>
                    <a:pt x="12788" y="11603"/>
                  </a:cubicBezTo>
                  <a:cubicBezTo>
                    <a:pt x="12774" y="11477"/>
                    <a:pt x="12760" y="11326"/>
                    <a:pt x="12742" y="11200"/>
                  </a:cubicBezTo>
                  <a:cubicBezTo>
                    <a:pt x="12714" y="11073"/>
                    <a:pt x="12699" y="10947"/>
                    <a:pt x="12671" y="10820"/>
                  </a:cubicBezTo>
                  <a:cubicBezTo>
                    <a:pt x="12639" y="10748"/>
                    <a:pt x="12625" y="10621"/>
                    <a:pt x="12639" y="10549"/>
                  </a:cubicBezTo>
                  <a:cubicBezTo>
                    <a:pt x="12699" y="10573"/>
                    <a:pt x="12728" y="10645"/>
                    <a:pt x="12742" y="10748"/>
                  </a:cubicBezTo>
                  <a:cubicBezTo>
                    <a:pt x="12774" y="10875"/>
                    <a:pt x="12817" y="11001"/>
                    <a:pt x="12817" y="11151"/>
                  </a:cubicBezTo>
                  <a:cubicBezTo>
                    <a:pt x="12817" y="11175"/>
                    <a:pt x="12831" y="11224"/>
                    <a:pt x="12849" y="11248"/>
                  </a:cubicBezTo>
                  <a:cubicBezTo>
                    <a:pt x="12892" y="11453"/>
                    <a:pt x="12892" y="11676"/>
                    <a:pt x="12920" y="11850"/>
                  </a:cubicBezTo>
                  <a:cubicBezTo>
                    <a:pt x="12938" y="11953"/>
                    <a:pt x="12966" y="12001"/>
                    <a:pt x="12981" y="12055"/>
                  </a:cubicBezTo>
                  <a:cubicBezTo>
                    <a:pt x="12981" y="12302"/>
                    <a:pt x="12966" y="12531"/>
                    <a:pt x="12966" y="12754"/>
                  </a:cubicBezTo>
                  <a:cubicBezTo>
                    <a:pt x="12981" y="12778"/>
                    <a:pt x="12981" y="12832"/>
                    <a:pt x="12981" y="12880"/>
                  </a:cubicBezTo>
                  <a:cubicBezTo>
                    <a:pt x="12995" y="13007"/>
                    <a:pt x="12995" y="13158"/>
                    <a:pt x="13009" y="13309"/>
                  </a:cubicBezTo>
                  <a:cubicBezTo>
                    <a:pt x="13009" y="13410"/>
                    <a:pt x="12981" y="13507"/>
                    <a:pt x="12966" y="13609"/>
                  </a:cubicBezTo>
                  <a:cubicBezTo>
                    <a:pt x="12966" y="13634"/>
                    <a:pt x="12952" y="13681"/>
                    <a:pt x="12966" y="13736"/>
                  </a:cubicBezTo>
                  <a:cubicBezTo>
                    <a:pt x="12966" y="13862"/>
                    <a:pt x="12938" y="13983"/>
                    <a:pt x="12906" y="14085"/>
                  </a:cubicBezTo>
                  <a:cubicBezTo>
                    <a:pt x="12877" y="14188"/>
                    <a:pt x="12817" y="14284"/>
                    <a:pt x="12831" y="14387"/>
                  </a:cubicBezTo>
                  <a:cubicBezTo>
                    <a:pt x="12803" y="14513"/>
                    <a:pt x="12774" y="14616"/>
                    <a:pt x="12742" y="14688"/>
                  </a:cubicBezTo>
                  <a:cubicBezTo>
                    <a:pt x="12714" y="14766"/>
                    <a:pt x="12671" y="14815"/>
                    <a:pt x="12625" y="14862"/>
                  </a:cubicBezTo>
                  <a:cubicBezTo>
                    <a:pt x="12596" y="14941"/>
                    <a:pt x="12550" y="14989"/>
                    <a:pt x="12521" y="15068"/>
                  </a:cubicBezTo>
                  <a:cubicBezTo>
                    <a:pt x="12475" y="15115"/>
                    <a:pt x="12447" y="15164"/>
                    <a:pt x="12418" y="15218"/>
                  </a:cubicBezTo>
                  <a:cubicBezTo>
                    <a:pt x="12297" y="15314"/>
                    <a:pt x="12180" y="15393"/>
                    <a:pt x="12076" y="15489"/>
                  </a:cubicBezTo>
                  <a:cubicBezTo>
                    <a:pt x="11959" y="15616"/>
                    <a:pt x="11824" y="15616"/>
                    <a:pt x="11706" y="15670"/>
                  </a:cubicBezTo>
                  <a:cubicBezTo>
                    <a:pt x="11676" y="15682"/>
                    <a:pt x="11642" y="15688"/>
                    <a:pt x="11608" y="15688"/>
                  </a:cubicBezTo>
                  <a:cubicBezTo>
                    <a:pt x="11575" y="15688"/>
                    <a:pt x="11542" y="15682"/>
                    <a:pt x="11514" y="15670"/>
                  </a:cubicBezTo>
                  <a:cubicBezTo>
                    <a:pt x="11453" y="15670"/>
                    <a:pt x="11407" y="15670"/>
                    <a:pt x="11350" y="15694"/>
                  </a:cubicBezTo>
                  <a:lnTo>
                    <a:pt x="11261" y="15694"/>
                  </a:lnTo>
                  <a:cubicBezTo>
                    <a:pt x="11217" y="15682"/>
                    <a:pt x="11172" y="15676"/>
                    <a:pt x="11128" y="15676"/>
                  </a:cubicBezTo>
                  <a:cubicBezTo>
                    <a:pt x="11083" y="15676"/>
                    <a:pt x="11038" y="15682"/>
                    <a:pt x="10994" y="15694"/>
                  </a:cubicBezTo>
                  <a:cubicBezTo>
                    <a:pt x="10905" y="15640"/>
                    <a:pt x="10802" y="15592"/>
                    <a:pt x="10695" y="15592"/>
                  </a:cubicBezTo>
                  <a:cubicBezTo>
                    <a:pt x="10666" y="15592"/>
                    <a:pt x="10638" y="15592"/>
                    <a:pt x="10606" y="15567"/>
                  </a:cubicBezTo>
                  <a:cubicBezTo>
                    <a:pt x="10489" y="15519"/>
                    <a:pt x="10371" y="15489"/>
                    <a:pt x="10268" y="15417"/>
                  </a:cubicBezTo>
                  <a:cubicBezTo>
                    <a:pt x="10250" y="15339"/>
                    <a:pt x="10268" y="15291"/>
                    <a:pt x="10310" y="15242"/>
                  </a:cubicBezTo>
                  <a:cubicBezTo>
                    <a:pt x="10385" y="15291"/>
                    <a:pt x="10460" y="15369"/>
                    <a:pt x="10549" y="15393"/>
                  </a:cubicBezTo>
                  <a:cubicBezTo>
                    <a:pt x="10592" y="15417"/>
                    <a:pt x="10638" y="15417"/>
                    <a:pt x="10666" y="15441"/>
                  </a:cubicBezTo>
                  <a:cubicBezTo>
                    <a:pt x="10821" y="15462"/>
                    <a:pt x="10965" y="15524"/>
                    <a:pt x="11108" y="15524"/>
                  </a:cubicBezTo>
                  <a:cubicBezTo>
                    <a:pt x="11129" y="15524"/>
                    <a:pt x="11151" y="15523"/>
                    <a:pt x="11172" y="15519"/>
                  </a:cubicBezTo>
                  <a:cubicBezTo>
                    <a:pt x="11229" y="15519"/>
                    <a:pt x="11275" y="15519"/>
                    <a:pt x="11318" y="15544"/>
                  </a:cubicBezTo>
                  <a:cubicBezTo>
                    <a:pt x="11393" y="15544"/>
                    <a:pt x="11453" y="15544"/>
                    <a:pt x="11528" y="15489"/>
                  </a:cubicBezTo>
                  <a:cubicBezTo>
                    <a:pt x="11542" y="15465"/>
                    <a:pt x="11557" y="15465"/>
                    <a:pt x="11585" y="15465"/>
                  </a:cubicBezTo>
                  <a:cubicBezTo>
                    <a:pt x="11608" y="15474"/>
                    <a:pt x="11631" y="15478"/>
                    <a:pt x="11654" y="15478"/>
                  </a:cubicBezTo>
                  <a:cubicBezTo>
                    <a:pt x="11765" y="15478"/>
                    <a:pt x="11875" y="15383"/>
                    <a:pt x="11987" y="15339"/>
                  </a:cubicBezTo>
                  <a:cubicBezTo>
                    <a:pt x="12030" y="15339"/>
                    <a:pt x="12076" y="15266"/>
                    <a:pt x="12119" y="15242"/>
                  </a:cubicBezTo>
                  <a:cubicBezTo>
                    <a:pt x="12254" y="15115"/>
                    <a:pt x="12386" y="14989"/>
                    <a:pt x="12475" y="14766"/>
                  </a:cubicBezTo>
                  <a:cubicBezTo>
                    <a:pt x="12461" y="14766"/>
                    <a:pt x="12461" y="14736"/>
                    <a:pt x="12447" y="14736"/>
                  </a:cubicBezTo>
                  <a:cubicBezTo>
                    <a:pt x="12404" y="14790"/>
                    <a:pt x="12372" y="14862"/>
                    <a:pt x="12329" y="14917"/>
                  </a:cubicBezTo>
                  <a:cubicBezTo>
                    <a:pt x="12297" y="14965"/>
                    <a:pt x="12268" y="14989"/>
                    <a:pt x="12240" y="15013"/>
                  </a:cubicBezTo>
                  <a:cubicBezTo>
                    <a:pt x="12194" y="15068"/>
                    <a:pt x="12151" y="15115"/>
                    <a:pt x="12119" y="15164"/>
                  </a:cubicBezTo>
                  <a:cubicBezTo>
                    <a:pt x="12062" y="15188"/>
                    <a:pt x="12016" y="15218"/>
                    <a:pt x="11973" y="15242"/>
                  </a:cubicBezTo>
                  <a:cubicBezTo>
                    <a:pt x="11824" y="15323"/>
                    <a:pt x="11674" y="15375"/>
                    <a:pt x="11524" y="15375"/>
                  </a:cubicBezTo>
                  <a:cubicBezTo>
                    <a:pt x="11496" y="15375"/>
                    <a:pt x="11467" y="15373"/>
                    <a:pt x="11439" y="15369"/>
                  </a:cubicBezTo>
                  <a:cubicBezTo>
                    <a:pt x="11393" y="15369"/>
                    <a:pt x="11336" y="15393"/>
                    <a:pt x="11290" y="15393"/>
                  </a:cubicBezTo>
                  <a:cubicBezTo>
                    <a:pt x="11247" y="15393"/>
                    <a:pt x="11205" y="15395"/>
                    <a:pt x="11162" y="15395"/>
                  </a:cubicBezTo>
                  <a:cubicBezTo>
                    <a:pt x="11071" y="15395"/>
                    <a:pt x="10980" y="15384"/>
                    <a:pt x="10891" y="15314"/>
                  </a:cubicBezTo>
                  <a:cubicBezTo>
                    <a:pt x="10874" y="15319"/>
                    <a:pt x="10857" y="15321"/>
                    <a:pt x="10840" y="15321"/>
                  </a:cubicBezTo>
                  <a:cubicBezTo>
                    <a:pt x="10767" y="15321"/>
                    <a:pt x="10692" y="15286"/>
                    <a:pt x="10606" y="15266"/>
                  </a:cubicBezTo>
                  <a:cubicBezTo>
                    <a:pt x="10503" y="15218"/>
                    <a:pt x="10399" y="15188"/>
                    <a:pt x="10296" y="15140"/>
                  </a:cubicBezTo>
                  <a:cubicBezTo>
                    <a:pt x="10268" y="14917"/>
                    <a:pt x="10339" y="14736"/>
                    <a:pt x="10339" y="14513"/>
                  </a:cubicBezTo>
                  <a:cubicBezTo>
                    <a:pt x="10428" y="14537"/>
                    <a:pt x="10503" y="14562"/>
                    <a:pt x="10606" y="14585"/>
                  </a:cubicBezTo>
                  <a:cubicBezTo>
                    <a:pt x="10652" y="14664"/>
                    <a:pt x="10713" y="14664"/>
                    <a:pt x="10784" y="14688"/>
                  </a:cubicBezTo>
                  <a:cubicBezTo>
                    <a:pt x="10873" y="14712"/>
                    <a:pt x="10962" y="14736"/>
                    <a:pt x="11051" y="14736"/>
                  </a:cubicBezTo>
                  <a:cubicBezTo>
                    <a:pt x="11097" y="14766"/>
                    <a:pt x="11140" y="14766"/>
                    <a:pt x="11186" y="14766"/>
                  </a:cubicBezTo>
                  <a:lnTo>
                    <a:pt x="11453" y="14766"/>
                  </a:lnTo>
                  <a:cubicBezTo>
                    <a:pt x="11482" y="14766"/>
                    <a:pt x="11528" y="14766"/>
                    <a:pt x="11571" y="14736"/>
                  </a:cubicBezTo>
                  <a:cubicBezTo>
                    <a:pt x="11674" y="14688"/>
                    <a:pt x="11809" y="14664"/>
                    <a:pt x="11913" y="14616"/>
                  </a:cubicBezTo>
                  <a:cubicBezTo>
                    <a:pt x="11987" y="14562"/>
                    <a:pt x="12048" y="14465"/>
                    <a:pt x="12091" y="14338"/>
                  </a:cubicBezTo>
                  <a:cubicBezTo>
                    <a:pt x="12076" y="14363"/>
                    <a:pt x="12062" y="14363"/>
                    <a:pt x="12048" y="14387"/>
                  </a:cubicBezTo>
                  <a:cubicBezTo>
                    <a:pt x="11927" y="14465"/>
                    <a:pt x="11824" y="14585"/>
                    <a:pt x="11720" y="14640"/>
                  </a:cubicBezTo>
                  <a:cubicBezTo>
                    <a:pt x="11668" y="14657"/>
                    <a:pt x="11615" y="14673"/>
                    <a:pt x="11557" y="14673"/>
                  </a:cubicBezTo>
                  <a:cubicBezTo>
                    <a:pt x="11533" y="14673"/>
                    <a:pt x="11508" y="14671"/>
                    <a:pt x="11482" y="14664"/>
                  </a:cubicBezTo>
                  <a:cubicBezTo>
                    <a:pt x="11469" y="14657"/>
                    <a:pt x="11455" y="14654"/>
                    <a:pt x="11441" y="14654"/>
                  </a:cubicBezTo>
                  <a:cubicBezTo>
                    <a:pt x="11405" y="14654"/>
                    <a:pt x="11366" y="14671"/>
                    <a:pt x="11336" y="14688"/>
                  </a:cubicBezTo>
                  <a:lnTo>
                    <a:pt x="11229" y="14688"/>
                  </a:lnTo>
                  <a:cubicBezTo>
                    <a:pt x="11215" y="14688"/>
                    <a:pt x="11200" y="14664"/>
                    <a:pt x="11172" y="14664"/>
                  </a:cubicBezTo>
                  <a:cubicBezTo>
                    <a:pt x="11159" y="14667"/>
                    <a:pt x="11146" y="14669"/>
                    <a:pt x="11133" y="14669"/>
                  </a:cubicBezTo>
                  <a:cubicBezTo>
                    <a:pt x="11054" y="14669"/>
                    <a:pt x="10967" y="14616"/>
                    <a:pt x="10891" y="14616"/>
                  </a:cubicBezTo>
                  <a:cubicBezTo>
                    <a:pt x="10770" y="14585"/>
                    <a:pt x="10652" y="14537"/>
                    <a:pt x="10535" y="14513"/>
                  </a:cubicBezTo>
                  <a:cubicBezTo>
                    <a:pt x="10460" y="14489"/>
                    <a:pt x="10385" y="14435"/>
                    <a:pt x="10339" y="14338"/>
                  </a:cubicBezTo>
                  <a:cubicBezTo>
                    <a:pt x="10339" y="14236"/>
                    <a:pt x="10310" y="14133"/>
                    <a:pt x="10371" y="14037"/>
                  </a:cubicBezTo>
                  <a:cubicBezTo>
                    <a:pt x="10428" y="14110"/>
                    <a:pt x="10517" y="14133"/>
                    <a:pt x="10592" y="14164"/>
                  </a:cubicBezTo>
                  <a:cubicBezTo>
                    <a:pt x="10681" y="14212"/>
                    <a:pt x="10784" y="14260"/>
                    <a:pt x="10873" y="14284"/>
                  </a:cubicBezTo>
                  <a:cubicBezTo>
                    <a:pt x="10945" y="14309"/>
                    <a:pt x="11017" y="14345"/>
                    <a:pt x="11099" y="14345"/>
                  </a:cubicBezTo>
                  <a:cubicBezTo>
                    <a:pt x="11118" y="14345"/>
                    <a:pt x="11138" y="14343"/>
                    <a:pt x="11158" y="14338"/>
                  </a:cubicBezTo>
                  <a:cubicBezTo>
                    <a:pt x="11182" y="14330"/>
                    <a:pt x="11207" y="14328"/>
                    <a:pt x="11234" y="14328"/>
                  </a:cubicBezTo>
                  <a:cubicBezTo>
                    <a:pt x="11287" y="14328"/>
                    <a:pt x="11343" y="14338"/>
                    <a:pt x="11393" y="14338"/>
                  </a:cubicBezTo>
                  <a:cubicBezTo>
                    <a:pt x="11453" y="14338"/>
                    <a:pt x="11514" y="14314"/>
                    <a:pt x="11571" y="14314"/>
                  </a:cubicBezTo>
                  <a:cubicBezTo>
                    <a:pt x="11674" y="14314"/>
                    <a:pt x="11763" y="14236"/>
                    <a:pt x="11852" y="14188"/>
                  </a:cubicBezTo>
                  <a:cubicBezTo>
                    <a:pt x="11884" y="14188"/>
                    <a:pt x="11898" y="14133"/>
                    <a:pt x="11927" y="14110"/>
                  </a:cubicBezTo>
                  <a:cubicBezTo>
                    <a:pt x="11987" y="14037"/>
                    <a:pt x="12048" y="13959"/>
                    <a:pt x="12091" y="13862"/>
                  </a:cubicBezTo>
                  <a:cubicBezTo>
                    <a:pt x="12137" y="13760"/>
                    <a:pt x="12165" y="13658"/>
                    <a:pt x="12180" y="13562"/>
                  </a:cubicBezTo>
                  <a:cubicBezTo>
                    <a:pt x="12194" y="13410"/>
                    <a:pt x="12194" y="13284"/>
                    <a:pt x="12208" y="13158"/>
                  </a:cubicBezTo>
                  <a:cubicBezTo>
                    <a:pt x="12226" y="13079"/>
                    <a:pt x="12208" y="13007"/>
                    <a:pt x="12208" y="12929"/>
                  </a:cubicBezTo>
                  <a:cubicBezTo>
                    <a:pt x="12194" y="12857"/>
                    <a:pt x="12208" y="12754"/>
                    <a:pt x="12208" y="12681"/>
                  </a:cubicBezTo>
                  <a:cubicBezTo>
                    <a:pt x="12194" y="12579"/>
                    <a:pt x="12194" y="12453"/>
                    <a:pt x="12194" y="12327"/>
                  </a:cubicBezTo>
                  <a:cubicBezTo>
                    <a:pt x="12165" y="12128"/>
                    <a:pt x="12151" y="11904"/>
                    <a:pt x="12119" y="11676"/>
                  </a:cubicBezTo>
                  <a:cubicBezTo>
                    <a:pt x="12105" y="11573"/>
                    <a:pt x="12076" y="11477"/>
                    <a:pt x="12062" y="11374"/>
                  </a:cubicBezTo>
                  <a:cubicBezTo>
                    <a:pt x="12016" y="11224"/>
                    <a:pt x="11987" y="11049"/>
                    <a:pt x="11973" y="10875"/>
                  </a:cubicBezTo>
                  <a:cubicBezTo>
                    <a:pt x="11959" y="10724"/>
                    <a:pt x="11927" y="10597"/>
                    <a:pt x="11898" y="10446"/>
                  </a:cubicBezTo>
                  <a:cubicBezTo>
                    <a:pt x="11884" y="10423"/>
                    <a:pt x="11870" y="10368"/>
                    <a:pt x="11884" y="10344"/>
                  </a:cubicBezTo>
                  <a:cubicBezTo>
                    <a:pt x="11884" y="10218"/>
                    <a:pt x="11838" y="10146"/>
                    <a:pt x="11824" y="10019"/>
                  </a:cubicBezTo>
                  <a:cubicBezTo>
                    <a:pt x="11809" y="9947"/>
                    <a:pt x="11809" y="9868"/>
                    <a:pt x="11795" y="9796"/>
                  </a:cubicBezTo>
                  <a:cubicBezTo>
                    <a:pt x="11781" y="9717"/>
                    <a:pt x="11781" y="9669"/>
                    <a:pt x="11763" y="9591"/>
                  </a:cubicBezTo>
                  <a:cubicBezTo>
                    <a:pt x="11749" y="9495"/>
                    <a:pt x="11749" y="9368"/>
                    <a:pt x="11734" y="9265"/>
                  </a:cubicBezTo>
                  <a:cubicBezTo>
                    <a:pt x="11734" y="9163"/>
                    <a:pt x="11720" y="9067"/>
                    <a:pt x="11720" y="8965"/>
                  </a:cubicBezTo>
                  <a:cubicBezTo>
                    <a:pt x="11720" y="8892"/>
                    <a:pt x="11734" y="8814"/>
                    <a:pt x="11734" y="8712"/>
                  </a:cubicBezTo>
                  <a:cubicBezTo>
                    <a:pt x="11763" y="8663"/>
                    <a:pt x="11781" y="8615"/>
                    <a:pt x="11809" y="8561"/>
                  </a:cubicBezTo>
                  <a:cubicBezTo>
                    <a:pt x="11841" y="8526"/>
                    <a:pt x="11881" y="8503"/>
                    <a:pt x="11925" y="8503"/>
                  </a:cubicBezTo>
                  <a:close/>
                  <a:moveTo>
                    <a:pt x="5586" y="0"/>
                  </a:moveTo>
                  <a:cubicBezTo>
                    <a:pt x="5527" y="0"/>
                    <a:pt x="5469" y="20"/>
                    <a:pt x="5415" y="78"/>
                  </a:cubicBezTo>
                  <a:lnTo>
                    <a:pt x="5387" y="78"/>
                  </a:lnTo>
                  <a:cubicBezTo>
                    <a:pt x="5354" y="78"/>
                    <a:pt x="5326" y="78"/>
                    <a:pt x="5298" y="102"/>
                  </a:cubicBezTo>
                  <a:cubicBezTo>
                    <a:pt x="5209" y="157"/>
                    <a:pt x="5134" y="180"/>
                    <a:pt x="5059" y="204"/>
                  </a:cubicBezTo>
                  <a:cubicBezTo>
                    <a:pt x="4984" y="253"/>
                    <a:pt x="4895" y="277"/>
                    <a:pt x="4838" y="379"/>
                  </a:cubicBezTo>
                  <a:cubicBezTo>
                    <a:pt x="4792" y="457"/>
                    <a:pt x="4732" y="530"/>
                    <a:pt x="4675" y="608"/>
                  </a:cubicBezTo>
                  <a:cubicBezTo>
                    <a:pt x="4600" y="705"/>
                    <a:pt x="4525" y="807"/>
                    <a:pt x="4464" y="934"/>
                  </a:cubicBezTo>
                  <a:cubicBezTo>
                    <a:pt x="4376" y="1108"/>
                    <a:pt x="4304" y="1307"/>
                    <a:pt x="4244" y="1512"/>
                  </a:cubicBezTo>
                  <a:cubicBezTo>
                    <a:pt x="4183" y="1663"/>
                    <a:pt x="4141" y="1837"/>
                    <a:pt x="4094" y="2012"/>
                  </a:cubicBezTo>
                  <a:cubicBezTo>
                    <a:pt x="4080" y="2060"/>
                    <a:pt x="4080" y="2139"/>
                    <a:pt x="4066" y="2187"/>
                  </a:cubicBezTo>
                  <a:cubicBezTo>
                    <a:pt x="4037" y="2313"/>
                    <a:pt x="4005" y="2464"/>
                    <a:pt x="3991" y="2614"/>
                  </a:cubicBezTo>
                  <a:cubicBezTo>
                    <a:pt x="3977" y="2717"/>
                    <a:pt x="3962" y="2813"/>
                    <a:pt x="3948" y="2916"/>
                  </a:cubicBezTo>
                  <a:cubicBezTo>
                    <a:pt x="3948" y="3042"/>
                    <a:pt x="3948" y="3169"/>
                    <a:pt x="3930" y="3265"/>
                  </a:cubicBezTo>
                  <a:cubicBezTo>
                    <a:pt x="3930" y="3470"/>
                    <a:pt x="3916" y="3645"/>
                    <a:pt x="3916" y="3819"/>
                  </a:cubicBezTo>
                  <a:cubicBezTo>
                    <a:pt x="3916" y="3892"/>
                    <a:pt x="3930" y="3970"/>
                    <a:pt x="3930" y="4043"/>
                  </a:cubicBezTo>
                  <a:lnTo>
                    <a:pt x="3930" y="4247"/>
                  </a:lnTo>
                  <a:cubicBezTo>
                    <a:pt x="3930" y="4320"/>
                    <a:pt x="3948" y="4398"/>
                    <a:pt x="3948" y="4446"/>
                  </a:cubicBezTo>
                  <a:cubicBezTo>
                    <a:pt x="3962" y="4596"/>
                    <a:pt x="3962" y="4723"/>
                    <a:pt x="3977" y="4874"/>
                  </a:cubicBezTo>
                  <a:cubicBezTo>
                    <a:pt x="3977" y="4946"/>
                    <a:pt x="4005" y="5025"/>
                    <a:pt x="4020" y="5097"/>
                  </a:cubicBezTo>
                  <a:cubicBezTo>
                    <a:pt x="4037" y="5175"/>
                    <a:pt x="4037" y="5247"/>
                    <a:pt x="4052" y="5301"/>
                  </a:cubicBezTo>
                  <a:cubicBezTo>
                    <a:pt x="4066" y="5428"/>
                    <a:pt x="4094" y="5549"/>
                    <a:pt x="4126" y="5651"/>
                  </a:cubicBezTo>
                  <a:cubicBezTo>
                    <a:pt x="4169" y="5928"/>
                    <a:pt x="4229" y="6181"/>
                    <a:pt x="4304" y="6404"/>
                  </a:cubicBezTo>
                  <a:cubicBezTo>
                    <a:pt x="4347" y="6531"/>
                    <a:pt x="4376" y="6633"/>
                    <a:pt x="4408" y="6754"/>
                  </a:cubicBezTo>
                  <a:cubicBezTo>
                    <a:pt x="4450" y="6880"/>
                    <a:pt x="4464" y="7030"/>
                    <a:pt x="4525" y="7157"/>
                  </a:cubicBezTo>
                  <a:cubicBezTo>
                    <a:pt x="4600" y="7356"/>
                    <a:pt x="4643" y="7609"/>
                    <a:pt x="4750" y="7784"/>
                  </a:cubicBezTo>
                  <a:cubicBezTo>
                    <a:pt x="4821" y="7934"/>
                    <a:pt x="4881" y="8109"/>
                    <a:pt x="4956" y="8260"/>
                  </a:cubicBezTo>
                  <a:cubicBezTo>
                    <a:pt x="5059" y="8464"/>
                    <a:pt x="5162" y="8663"/>
                    <a:pt x="5251" y="8892"/>
                  </a:cubicBezTo>
                  <a:cubicBezTo>
                    <a:pt x="5298" y="8965"/>
                    <a:pt x="5326" y="9043"/>
                    <a:pt x="5354" y="9139"/>
                  </a:cubicBezTo>
                  <a:cubicBezTo>
                    <a:pt x="5429" y="9265"/>
                    <a:pt x="5504" y="9416"/>
                    <a:pt x="5593" y="9543"/>
                  </a:cubicBezTo>
                  <a:cubicBezTo>
                    <a:pt x="5608" y="9591"/>
                    <a:pt x="5621" y="9615"/>
                    <a:pt x="5639" y="9669"/>
                  </a:cubicBezTo>
                  <a:cubicBezTo>
                    <a:pt x="5728" y="9796"/>
                    <a:pt x="5800" y="9916"/>
                    <a:pt x="5875" y="10067"/>
                  </a:cubicBezTo>
                  <a:cubicBezTo>
                    <a:pt x="5949" y="10193"/>
                    <a:pt x="6024" y="10320"/>
                    <a:pt x="6099" y="10446"/>
                  </a:cubicBezTo>
                  <a:cubicBezTo>
                    <a:pt x="6127" y="10495"/>
                    <a:pt x="6174" y="10573"/>
                    <a:pt x="6202" y="10621"/>
                  </a:cubicBezTo>
                  <a:cubicBezTo>
                    <a:pt x="6291" y="10748"/>
                    <a:pt x="6380" y="10875"/>
                    <a:pt x="6455" y="11001"/>
                  </a:cubicBezTo>
                  <a:cubicBezTo>
                    <a:pt x="6558" y="11151"/>
                    <a:pt x="6661" y="11326"/>
                    <a:pt x="6765" y="11477"/>
                  </a:cubicBezTo>
                  <a:lnTo>
                    <a:pt x="6765" y="11501"/>
                  </a:lnTo>
                  <a:cubicBezTo>
                    <a:pt x="6885" y="11603"/>
                    <a:pt x="6975" y="11754"/>
                    <a:pt x="7063" y="11904"/>
                  </a:cubicBezTo>
                  <a:cubicBezTo>
                    <a:pt x="7106" y="11977"/>
                    <a:pt x="7152" y="12079"/>
                    <a:pt x="7210" y="12128"/>
                  </a:cubicBezTo>
                  <a:cubicBezTo>
                    <a:pt x="7313" y="12230"/>
                    <a:pt x="7387" y="12356"/>
                    <a:pt x="7476" y="12477"/>
                  </a:cubicBezTo>
                  <a:cubicBezTo>
                    <a:pt x="7491" y="12507"/>
                    <a:pt x="7509" y="12531"/>
                    <a:pt x="7537" y="12579"/>
                  </a:cubicBezTo>
                  <a:cubicBezTo>
                    <a:pt x="7580" y="12627"/>
                    <a:pt x="7640" y="12706"/>
                    <a:pt x="7701" y="12778"/>
                  </a:cubicBezTo>
                  <a:cubicBezTo>
                    <a:pt x="7790" y="12880"/>
                    <a:pt x="7847" y="13031"/>
                    <a:pt x="7953" y="13133"/>
                  </a:cubicBezTo>
                  <a:cubicBezTo>
                    <a:pt x="8057" y="13260"/>
                    <a:pt x="8160" y="13381"/>
                    <a:pt x="8263" y="13531"/>
                  </a:cubicBezTo>
                  <a:cubicBezTo>
                    <a:pt x="8292" y="13609"/>
                    <a:pt x="8338" y="13681"/>
                    <a:pt x="8310" y="13808"/>
                  </a:cubicBezTo>
                  <a:cubicBezTo>
                    <a:pt x="8292" y="13833"/>
                    <a:pt x="8292" y="13862"/>
                    <a:pt x="8292" y="13887"/>
                  </a:cubicBezTo>
                  <a:cubicBezTo>
                    <a:pt x="8310" y="14212"/>
                    <a:pt x="8263" y="14537"/>
                    <a:pt x="8203" y="14839"/>
                  </a:cubicBezTo>
                  <a:cubicBezTo>
                    <a:pt x="8146" y="15188"/>
                    <a:pt x="8071" y="15544"/>
                    <a:pt x="7953" y="15844"/>
                  </a:cubicBezTo>
                  <a:cubicBezTo>
                    <a:pt x="7879" y="16019"/>
                    <a:pt x="7804" y="16194"/>
                    <a:pt x="7715" y="16345"/>
                  </a:cubicBezTo>
                  <a:cubicBezTo>
                    <a:pt x="7626" y="16544"/>
                    <a:pt x="7523" y="16670"/>
                    <a:pt x="7402" y="16772"/>
                  </a:cubicBezTo>
                  <a:cubicBezTo>
                    <a:pt x="7284" y="16899"/>
                    <a:pt x="7152" y="16971"/>
                    <a:pt x="7003" y="16971"/>
                  </a:cubicBezTo>
                  <a:lnTo>
                    <a:pt x="6750" y="16971"/>
                  </a:lnTo>
                  <a:cubicBezTo>
                    <a:pt x="6633" y="16971"/>
                    <a:pt x="6512" y="16947"/>
                    <a:pt x="6409" y="16875"/>
                  </a:cubicBezTo>
                  <a:cubicBezTo>
                    <a:pt x="6366" y="16845"/>
                    <a:pt x="6319" y="16821"/>
                    <a:pt x="6277" y="16797"/>
                  </a:cubicBezTo>
                  <a:cubicBezTo>
                    <a:pt x="6174" y="16748"/>
                    <a:pt x="6067" y="16724"/>
                    <a:pt x="5978" y="16622"/>
                  </a:cubicBezTo>
                  <a:cubicBezTo>
                    <a:pt x="5921" y="16574"/>
                    <a:pt x="5860" y="16519"/>
                    <a:pt x="5800" y="16471"/>
                  </a:cubicBezTo>
                  <a:cubicBezTo>
                    <a:pt x="5711" y="16393"/>
                    <a:pt x="5639" y="16321"/>
                    <a:pt x="5565" y="16242"/>
                  </a:cubicBezTo>
                  <a:cubicBezTo>
                    <a:pt x="5476" y="16146"/>
                    <a:pt x="5387" y="16043"/>
                    <a:pt x="5298" y="15941"/>
                  </a:cubicBezTo>
                  <a:cubicBezTo>
                    <a:pt x="5251" y="15893"/>
                    <a:pt x="5209" y="15844"/>
                    <a:pt x="5162" y="15790"/>
                  </a:cubicBezTo>
                  <a:cubicBezTo>
                    <a:pt x="5087" y="15670"/>
                    <a:pt x="4999" y="15567"/>
                    <a:pt x="4910" y="15465"/>
                  </a:cubicBezTo>
                  <a:cubicBezTo>
                    <a:pt x="4838" y="15339"/>
                    <a:pt x="4750" y="15242"/>
                    <a:pt x="4675" y="15115"/>
                  </a:cubicBezTo>
                  <a:cubicBezTo>
                    <a:pt x="4614" y="15037"/>
                    <a:pt x="4571" y="14917"/>
                    <a:pt x="4496" y="14862"/>
                  </a:cubicBezTo>
                  <a:cubicBezTo>
                    <a:pt x="4422" y="14766"/>
                    <a:pt x="4347" y="14640"/>
                    <a:pt x="4272" y="14537"/>
                  </a:cubicBezTo>
                  <a:cubicBezTo>
                    <a:pt x="4244" y="14489"/>
                    <a:pt x="4215" y="14411"/>
                    <a:pt x="4169" y="14363"/>
                  </a:cubicBezTo>
                  <a:cubicBezTo>
                    <a:pt x="4052" y="14164"/>
                    <a:pt x="3916" y="13983"/>
                    <a:pt x="3799" y="13784"/>
                  </a:cubicBezTo>
                  <a:cubicBezTo>
                    <a:pt x="3738" y="13681"/>
                    <a:pt x="3696" y="13562"/>
                    <a:pt x="3635" y="13459"/>
                  </a:cubicBezTo>
                  <a:cubicBezTo>
                    <a:pt x="3546" y="13284"/>
                    <a:pt x="3457" y="13158"/>
                    <a:pt x="3368" y="13007"/>
                  </a:cubicBezTo>
                  <a:cubicBezTo>
                    <a:pt x="3325" y="12929"/>
                    <a:pt x="3293" y="12857"/>
                    <a:pt x="3251" y="12778"/>
                  </a:cubicBezTo>
                  <a:cubicBezTo>
                    <a:pt x="3219" y="12681"/>
                    <a:pt x="3176" y="12603"/>
                    <a:pt x="3129" y="12531"/>
                  </a:cubicBezTo>
                  <a:cubicBezTo>
                    <a:pt x="3072" y="12381"/>
                    <a:pt x="2998" y="12254"/>
                    <a:pt x="2937" y="12103"/>
                  </a:cubicBezTo>
                  <a:cubicBezTo>
                    <a:pt x="2862" y="11953"/>
                    <a:pt x="2791" y="11778"/>
                    <a:pt x="2731" y="11627"/>
                  </a:cubicBezTo>
                  <a:cubicBezTo>
                    <a:pt x="2702" y="11573"/>
                    <a:pt x="2685" y="11549"/>
                    <a:pt x="2670" y="11501"/>
                  </a:cubicBezTo>
                  <a:cubicBezTo>
                    <a:pt x="2628" y="11423"/>
                    <a:pt x="2567" y="11350"/>
                    <a:pt x="2524" y="11248"/>
                  </a:cubicBezTo>
                  <a:cubicBezTo>
                    <a:pt x="2435" y="11049"/>
                    <a:pt x="2361" y="10820"/>
                    <a:pt x="2271" y="10597"/>
                  </a:cubicBezTo>
                  <a:cubicBezTo>
                    <a:pt x="2197" y="10368"/>
                    <a:pt x="2094" y="10169"/>
                    <a:pt x="2033" y="9916"/>
                  </a:cubicBezTo>
                  <a:cubicBezTo>
                    <a:pt x="2004" y="9796"/>
                    <a:pt x="1944" y="9669"/>
                    <a:pt x="1901" y="9543"/>
                  </a:cubicBezTo>
                  <a:cubicBezTo>
                    <a:pt x="1841" y="9392"/>
                    <a:pt x="1794" y="9242"/>
                    <a:pt x="1737" y="9091"/>
                  </a:cubicBezTo>
                  <a:cubicBezTo>
                    <a:pt x="1737" y="9067"/>
                    <a:pt x="1723" y="9012"/>
                    <a:pt x="1723" y="8989"/>
                  </a:cubicBezTo>
                  <a:cubicBezTo>
                    <a:pt x="1705" y="8989"/>
                    <a:pt x="1691" y="8965"/>
                    <a:pt x="1663" y="8940"/>
                  </a:cubicBezTo>
                  <a:cubicBezTo>
                    <a:pt x="1677" y="8940"/>
                    <a:pt x="1691" y="8916"/>
                    <a:pt x="1705" y="8916"/>
                  </a:cubicBezTo>
                  <a:cubicBezTo>
                    <a:pt x="1677" y="8862"/>
                    <a:pt x="1648" y="8838"/>
                    <a:pt x="1602" y="8790"/>
                  </a:cubicBezTo>
                  <a:lnTo>
                    <a:pt x="1602" y="8663"/>
                  </a:lnTo>
                  <a:cubicBezTo>
                    <a:pt x="1588" y="8615"/>
                    <a:pt x="1560" y="8537"/>
                    <a:pt x="1527" y="8488"/>
                  </a:cubicBezTo>
                  <a:cubicBezTo>
                    <a:pt x="1545" y="8488"/>
                    <a:pt x="1545" y="8464"/>
                    <a:pt x="1545" y="8441"/>
                  </a:cubicBezTo>
                  <a:cubicBezTo>
                    <a:pt x="1527" y="8410"/>
                    <a:pt x="1513" y="8410"/>
                    <a:pt x="1513" y="8386"/>
                  </a:cubicBezTo>
                  <a:cubicBezTo>
                    <a:pt x="1513" y="8338"/>
                    <a:pt x="1499" y="8290"/>
                    <a:pt x="1499" y="8260"/>
                  </a:cubicBezTo>
                  <a:cubicBezTo>
                    <a:pt x="1470" y="8260"/>
                    <a:pt x="1456" y="8235"/>
                    <a:pt x="1424" y="8235"/>
                  </a:cubicBezTo>
                  <a:cubicBezTo>
                    <a:pt x="1438" y="8187"/>
                    <a:pt x="1456" y="8139"/>
                    <a:pt x="1456" y="8109"/>
                  </a:cubicBezTo>
                  <a:cubicBezTo>
                    <a:pt x="1424" y="8061"/>
                    <a:pt x="1396" y="8012"/>
                    <a:pt x="1349" y="7958"/>
                  </a:cubicBezTo>
                  <a:cubicBezTo>
                    <a:pt x="1367" y="7958"/>
                    <a:pt x="1381" y="7934"/>
                    <a:pt x="1396" y="7910"/>
                  </a:cubicBezTo>
                  <a:cubicBezTo>
                    <a:pt x="1392" y="7912"/>
                    <a:pt x="1388" y="7912"/>
                    <a:pt x="1385" y="7912"/>
                  </a:cubicBezTo>
                  <a:cubicBezTo>
                    <a:pt x="1346" y="7912"/>
                    <a:pt x="1344" y="7818"/>
                    <a:pt x="1310" y="7818"/>
                  </a:cubicBezTo>
                  <a:cubicBezTo>
                    <a:pt x="1302" y="7818"/>
                    <a:pt x="1291" y="7823"/>
                    <a:pt x="1278" y="7838"/>
                  </a:cubicBezTo>
                  <a:cubicBezTo>
                    <a:pt x="1293" y="7886"/>
                    <a:pt x="1321" y="7934"/>
                    <a:pt x="1335" y="7989"/>
                  </a:cubicBezTo>
                  <a:cubicBezTo>
                    <a:pt x="1367" y="8109"/>
                    <a:pt x="1396" y="8211"/>
                    <a:pt x="1424" y="8338"/>
                  </a:cubicBezTo>
                  <a:cubicBezTo>
                    <a:pt x="1438" y="8362"/>
                    <a:pt x="1438" y="8386"/>
                    <a:pt x="1438" y="8410"/>
                  </a:cubicBezTo>
                  <a:cubicBezTo>
                    <a:pt x="1456" y="8464"/>
                    <a:pt x="1470" y="8513"/>
                    <a:pt x="1485" y="8591"/>
                  </a:cubicBezTo>
                  <a:cubicBezTo>
                    <a:pt x="1499" y="8687"/>
                    <a:pt x="1527" y="8790"/>
                    <a:pt x="1574" y="8862"/>
                  </a:cubicBezTo>
                  <a:cubicBezTo>
                    <a:pt x="1602" y="8940"/>
                    <a:pt x="1588" y="9067"/>
                    <a:pt x="1648" y="9067"/>
                  </a:cubicBezTo>
                  <a:cubicBezTo>
                    <a:pt x="1691" y="9242"/>
                    <a:pt x="1723" y="9392"/>
                    <a:pt x="1766" y="9519"/>
                  </a:cubicBezTo>
                  <a:cubicBezTo>
                    <a:pt x="1827" y="9717"/>
                    <a:pt x="1883" y="9893"/>
                    <a:pt x="1944" y="10097"/>
                  </a:cubicBezTo>
                  <a:cubicBezTo>
                    <a:pt x="1990" y="10193"/>
                    <a:pt x="2033" y="10320"/>
                    <a:pt x="2079" y="10446"/>
                  </a:cubicBezTo>
                  <a:cubicBezTo>
                    <a:pt x="2122" y="10597"/>
                    <a:pt x="2197" y="10748"/>
                    <a:pt x="2239" y="10875"/>
                  </a:cubicBezTo>
                  <a:cubicBezTo>
                    <a:pt x="2300" y="11049"/>
                    <a:pt x="2361" y="11200"/>
                    <a:pt x="2418" y="11350"/>
                  </a:cubicBezTo>
                  <a:cubicBezTo>
                    <a:pt x="2464" y="11453"/>
                    <a:pt x="2524" y="11549"/>
                    <a:pt x="2567" y="11652"/>
                  </a:cubicBezTo>
                  <a:cubicBezTo>
                    <a:pt x="2581" y="11699"/>
                    <a:pt x="2613" y="11724"/>
                    <a:pt x="2628" y="11778"/>
                  </a:cubicBezTo>
                  <a:cubicBezTo>
                    <a:pt x="2656" y="11850"/>
                    <a:pt x="2670" y="11904"/>
                    <a:pt x="2702" y="11977"/>
                  </a:cubicBezTo>
                  <a:cubicBezTo>
                    <a:pt x="2759" y="12103"/>
                    <a:pt x="2820" y="12230"/>
                    <a:pt x="2880" y="12381"/>
                  </a:cubicBezTo>
                  <a:cubicBezTo>
                    <a:pt x="2923" y="12453"/>
                    <a:pt x="2952" y="12579"/>
                    <a:pt x="3012" y="12658"/>
                  </a:cubicBezTo>
                  <a:cubicBezTo>
                    <a:pt x="3072" y="12754"/>
                    <a:pt x="3129" y="12857"/>
                    <a:pt x="3176" y="12983"/>
                  </a:cubicBezTo>
                  <a:cubicBezTo>
                    <a:pt x="3219" y="13110"/>
                    <a:pt x="3279" y="13206"/>
                    <a:pt x="3339" y="13309"/>
                  </a:cubicBezTo>
                  <a:cubicBezTo>
                    <a:pt x="3518" y="13609"/>
                    <a:pt x="3681" y="13959"/>
                    <a:pt x="3874" y="14236"/>
                  </a:cubicBezTo>
                  <a:cubicBezTo>
                    <a:pt x="3888" y="14260"/>
                    <a:pt x="3888" y="14284"/>
                    <a:pt x="3902" y="14314"/>
                  </a:cubicBezTo>
                  <a:cubicBezTo>
                    <a:pt x="3930" y="14338"/>
                    <a:pt x="3962" y="14387"/>
                    <a:pt x="3991" y="14435"/>
                  </a:cubicBezTo>
                  <a:cubicBezTo>
                    <a:pt x="4037" y="14513"/>
                    <a:pt x="4094" y="14562"/>
                    <a:pt x="4126" y="14640"/>
                  </a:cubicBezTo>
                  <a:cubicBezTo>
                    <a:pt x="4183" y="14736"/>
                    <a:pt x="4229" y="14839"/>
                    <a:pt x="4287" y="14917"/>
                  </a:cubicBezTo>
                  <a:cubicBezTo>
                    <a:pt x="4393" y="15068"/>
                    <a:pt x="4482" y="15218"/>
                    <a:pt x="4571" y="15369"/>
                  </a:cubicBezTo>
                  <a:cubicBezTo>
                    <a:pt x="4689" y="15519"/>
                    <a:pt x="4806" y="15640"/>
                    <a:pt x="4910" y="15820"/>
                  </a:cubicBezTo>
                  <a:cubicBezTo>
                    <a:pt x="4984" y="15941"/>
                    <a:pt x="5087" y="16043"/>
                    <a:pt x="5177" y="16146"/>
                  </a:cubicBezTo>
                  <a:cubicBezTo>
                    <a:pt x="5251" y="16242"/>
                    <a:pt x="5326" y="16296"/>
                    <a:pt x="5401" y="16393"/>
                  </a:cubicBezTo>
                  <a:cubicBezTo>
                    <a:pt x="5504" y="16519"/>
                    <a:pt x="5608" y="16646"/>
                    <a:pt x="5728" y="16748"/>
                  </a:cubicBezTo>
                  <a:cubicBezTo>
                    <a:pt x="5757" y="16772"/>
                    <a:pt x="5800" y="16772"/>
                    <a:pt x="5832" y="16821"/>
                  </a:cubicBezTo>
                  <a:cubicBezTo>
                    <a:pt x="5875" y="16875"/>
                    <a:pt x="5935" y="16923"/>
                    <a:pt x="5995" y="16947"/>
                  </a:cubicBezTo>
                  <a:cubicBezTo>
                    <a:pt x="6113" y="17025"/>
                    <a:pt x="6230" y="17098"/>
                    <a:pt x="6351" y="17176"/>
                  </a:cubicBezTo>
                  <a:cubicBezTo>
                    <a:pt x="6455" y="17249"/>
                    <a:pt x="6558" y="17273"/>
                    <a:pt x="6676" y="17273"/>
                  </a:cubicBezTo>
                  <a:cubicBezTo>
                    <a:pt x="6725" y="17280"/>
                    <a:pt x="6773" y="17283"/>
                    <a:pt x="6820" y="17283"/>
                  </a:cubicBezTo>
                  <a:cubicBezTo>
                    <a:pt x="6915" y="17283"/>
                    <a:pt x="7007" y="17273"/>
                    <a:pt x="7106" y="17273"/>
                  </a:cubicBezTo>
                  <a:cubicBezTo>
                    <a:pt x="7125" y="17275"/>
                    <a:pt x="7144" y="17277"/>
                    <a:pt x="7162" y="17277"/>
                  </a:cubicBezTo>
                  <a:cubicBezTo>
                    <a:pt x="7289" y="17277"/>
                    <a:pt x="7403" y="17205"/>
                    <a:pt x="7509" y="17074"/>
                  </a:cubicBezTo>
                  <a:cubicBezTo>
                    <a:pt x="7551" y="16996"/>
                    <a:pt x="7612" y="16947"/>
                    <a:pt x="7654" y="16899"/>
                  </a:cubicBezTo>
                  <a:cubicBezTo>
                    <a:pt x="7701" y="16845"/>
                    <a:pt x="7743" y="16797"/>
                    <a:pt x="7790" y="16724"/>
                  </a:cubicBezTo>
                  <a:cubicBezTo>
                    <a:pt x="7833" y="16670"/>
                    <a:pt x="7865" y="16598"/>
                    <a:pt x="7907" y="16519"/>
                  </a:cubicBezTo>
                  <a:cubicBezTo>
                    <a:pt x="7936" y="16471"/>
                    <a:pt x="7982" y="16423"/>
                    <a:pt x="7996" y="16345"/>
                  </a:cubicBezTo>
                  <a:cubicBezTo>
                    <a:pt x="8043" y="16272"/>
                    <a:pt x="8071" y="16146"/>
                    <a:pt x="8114" y="16068"/>
                  </a:cubicBezTo>
                  <a:cubicBezTo>
                    <a:pt x="8160" y="15971"/>
                    <a:pt x="8203" y="15869"/>
                    <a:pt x="8235" y="15742"/>
                  </a:cubicBezTo>
                  <a:cubicBezTo>
                    <a:pt x="8277" y="15616"/>
                    <a:pt x="8324" y="15465"/>
                    <a:pt x="8352" y="15314"/>
                  </a:cubicBezTo>
                  <a:cubicBezTo>
                    <a:pt x="8381" y="15115"/>
                    <a:pt x="8441" y="14887"/>
                    <a:pt x="8456" y="14664"/>
                  </a:cubicBezTo>
                  <a:cubicBezTo>
                    <a:pt x="8456" y="14435"/>
                    <a:pt x="8502" y="14236"/>
                    <a:pt x="8487" y="14037"/>
                  </a:cubicBezTo>
                  <a:lnTo>
                    <a:pt x="8487" y="13887"/>
                  </a:lnTo>
                  <a:cubicBezTo>
                    <a:pt x="8559" y="13911"/>
                    <a:pt x="8634" y="14037"/>
                    <a:pt x="8634" y="14133"/>
                  </a:cubicBezTo>
                  <a:cubicBezTo>
                    <a:pt x="8634" y="14284"/>
                    <a:pt x="8605" y="14465"/>
                    <a:pt x="8591" y="14616"/>
                  </a:cubicBezTo>
                  <a:cubicBezTo>
                    <a:pt x="8577" y="14736"/>
                    <a:pt x="8559" y="14839"/>
                    <a:pt x="8591" y="14941"/>
                  </a:cubicBezTo>
                  <a:cubicBezTo>
                    <a:pt x="8559" y="14989"/>
                    <a:pt x="8530" y="15037"/>
                    <a:pt x="8516" y="15092"/>
                  </a:cubicBezTo>
                  <a:cubicBezTo>
                    <a:pt x="8487" y="15218"/>
                    <a:pt x="8487" y="15314"/>
                    <a:pt x="8456" y="15417"/>
                  </a:cubicBezTo>
                  <a:cubicBezTo>
                    <a:pt x="8456" y="15489"/>
                    <a:pt x="8441" y="15544"/>
                    <a:pt x="8427" y="15592"/>
                  </a:cubicBezTo>
                  <a:cubicBezTo>
                    <a:pt x="8399" y="15694"/>
                    <a:pt x="8381" y="15820"/>
                    <a:pt x="8324" y="15917"/>
                  </a:cubicBezTo>
                  <a:lnTo>
                    <a:pt x="8310" y="15917"/>
                  </a:lnTo>
                  <a:cubicBezTo>
                    <a:pt x="8324" y="16019"/>
                    <a:pt x="8277" y="16092"/>
                    <a:pt x="8235" y="16146"/>
                  </a:cubicBezTo>
                  <a:cubicBezTo>
                    <a:pt x="8235" y="16170"/>
                    <a:pt x="8220" y="16194"/>
                    <a:pt x="8203" y="16218"/>
                  </a:cubicBezTo>
                  <a:cubicBezTo>
                    <a:pt x="8146" y="16495"/>
                    <a:pt x="7996" y="16670"/>
                    <a:pt x="7879" y="16899"/>
                  </a:cubicBezTo>
                  <a:cubicBezTo>
                    <a:pt x="7833" y="16996"/>
                    <a:pt x="7758" y="17074"/>
                    <a:pt x="7669" y="17146"/>
                  </a:cubicBezTo>
                  <a:cubicBezTo>
                    <a:pt x="7598" y="17224"/>
                    <a:pt x="7523" y="17296"/>
                    <a:pt x="7448" y="17375"/>
                  </a:cubicBezTo>
                  <a:cubicBezTo>
                    <a:pt x="7373" y="17423"/>
                    <a:pt x="7299" y="17477"/>
                    <a:pt x="7210" y="17477"/>
                  </a:cubicBezTo>
                  <a:cubicBezTo>
                    <a:pt x="7167" y="17477"/>
                    <a:pt x="7135" y="17502"/>
                    <a:pt x="7092" y="17526"/>
                  </a:cubicBezTo>
                  <a:cubicBezTo>
                    <a:pt x="7092" y="17549"/>
                    <a:pt x="7078" y="17574"/>
                    <a:pt x="7078" y="17574"/>
                  </a:cubicBezTo>
                  <a:cubicBezTo>
                    <a:pt x="7078" y="17598"/>
                    <a:pt x="7063" y="17598"/>
                    <a:pt x="7063" y="17598"/>
                  </a:cubicBezTo>
                  <a:cubicBezTo>
                    <a:pt x="7046" y="17598"/>
                    <a:pt x="7046" y="17574"/>
                    <a:pt x="7032" y="17549"/>
                  </a:cubicBezTo>
                  <a:lnTo>
                    <a:pt x="6989" y="17549"/>
                  </a:lnTo>
                  <a:cubicBezTo>
                    <a:pt x="6962" y="17521"/>
                    <a:pt x="6931" y="17510"/>
                    <a:pt x="6898" y="17510"/>
                  </a:cubicBezTo>
                  <a:cubicBezTo>
                    <a:pt x="6875" y="17510"/>
                    <a:pt x="6850" y="17516"/>
                    <a:pt x="6825" y="17526"/>
                  </a:cubicBezTo>
                  <a:cubicBezTo>
                    <a:pt x="6802" y="17538"/>
                    <a:pt x="6776" y="17544"/>
                    <a:pt x="6750" y="17544"/>
                  </a:cubicBezTo>
                  <a:cubicBezTo>
                    <a:pt x="6724" y="17544"/>
                    <a:pt x="6699" y="17538"/>
                    <a:pt x="6676" y="17526"/>
                  </a:cubicBezTo>
                  <a:cubicBezTo>
                    <a:pt x="6633" y="17502"/>
                    <a:pt x="6586" y="17502"/>
                    <a:pt x="6558" y="17502"/>
                  </a:cubicBezTo>
                  <a:cubicBezTo>
                    <a:pt x="6542" y="17508"/>
                    <a:pt x="6526" y="17511"/>
                    <a:pt x="6511" y="17511"/>
                  </a:cubicBezTo>
                  <a:cubicBezTo>
                    <a:pt x="6469" y="17511"/>
                    <a:pt x="6432" y="17487"/>
                    <a:pt x="6409" y="17447"/>
                  </a:cubicBezTo>
                  <a:cubicBezTo>
                    <a:pt x="6351" y="17399"/>
                    <a:pt x="6305" y="17399"/>
                    <a:pt x="6262" y="17375"/>
                  </a:cubicBezTo>
                  <a:cubicBezTo>
                    <a:pt x="6230" y="17375"/>
                    <a:pt x="6216" y="17375"/>
                    <a:pt x="6202" y="17351"/>
                  </a:cubicBezTo>
                  <a:cubicBezTo>
                    <a:pt x="6127" y="17296"/>
                    <a:pt x="6038" y="17249"/>
                    <a:pt x="5963" y="17200"/>
                  </a:cubicBezTo>
                  <a:lnTo>
                    <a:pt x="5935" y="17200"/>
                  </a:lnTo>
                  <a:cubicBezTo>
                    <a:pt x="5935" y="17224"/>
                    <a:pt x="5949" y="17249"/>
                    <a:pt x="5949" y="17273"/>
                  </a:cubicBezTo>
                  <a:cubicBezTo>
                    <a:pt x="5935" y="17273"/>
                    <a:pt x="5921" y="17296"/>
                    <a:pt x="5921" y="17296"/>
                  </a:cubicBezTo>
                  <a:cubicBezTo>
                    <a:pt x="5889" y="17224"/>
                    <a:pt x="5846" y="17176"/>
                    <a:pt x="5818" y="17122"/>
                  </a:cubicBezTo>
                  <a:cubicBezTo>
                    <a:pt x="5818" y="17146"/>
                    <a:pt x="5818" y="17146"/>
                    <a:pt x="5800" y="17176"/>
                  </a:cubicBezTo>
                  <a:cubicBezTo>
                    <a:pt x="5771" y="17146"/>
                    <a:pt x="5728" y="17122"/>
                    <a:pt x="5711" y="17074"/>
                  </a:cubicBezTo>
                  <a:cubicBezTo>
                    <a:pt x="5696" y="17025"/>
                    <a:pt x="5682" y="16971"/>
                    <a:pt x="5654" y="16947"/>
                  </a:cubicBezTo>
                  <a:cubicBezTo>
                    <a:pt x="5637" y="16953"/>
                    <a:pt x="5620" y="16956"/>
                    <a:pt x="5602" y="16956"/>
                  </a:cubicBezTo>
                  <a:cubicBezTo>
                    <a:pt x="5478" y="16956"/>
                    <a:pt x="5335" y="16808"/>
                    <a:pt x="5194" y="16544"/>
                  </a:cubicBezTo>
                  <a:lnTo>
                    <a:pt x="5194" y="16519"/>
                  </a:lnTo>
                  <a:cubicBezTo>
                    <a:pt x="5162" y="16495"/>
                    <a:pt x="5134" y="16495"/>
                    <a:pt x="5105" y="16471"/>
                  </a:cubicBezTo>
                  <a:cubicBezTo>
                    <a:pt x="5073" y="16423"/>
                    <a:pt x="5030" y="16369"/>
                    <a:pt x="4984" y="16321"/>
                  </a:cubicBezTo>
                  <a:cubicBezTo>
                    <a:pt x="4956" y="16272"/>
                    <a:pt x="4910" y="16242"/>
                    <a:pt x="4867" y="16194"/>
                  </a:cubicBezTo>
                  <a:cubicBezTo>
                    <a:pt x="4867" y="16170"/>
                    <a:pt x="4867" y="16146"/>
                    <a:pt x="4881" y="16092"/>
                  </a:cubicBezTo>
                  <a:cubicBezTo>
                    <a:pt x="4853" y="16122"/>
                    <a:pt x="4838" y="16122"/>
                    <a:pt x="4806" y="16122"/>
                  </a:cubicBezTo>
                  <a:cubicBezTo>
                    <a:pt x="4778" y="16092"/>
                    <a:pt x="4750" y="16043"/>
                    <a:pt x="4717" y="15996"/>
                  </a:cubicBezTo>
                  <a:cubicBezTo>
                    <a:pt x="4675" y="15941"/>
                    <a:pt x="4643" y="15844"/>
                    <a:pt x="4586" y="15790"/>
                  </a:cubicBezTo>
                  <a:cubicBezTo>
                    <a:pt x="4539" y="15766"/>
                    <a:pt x="4464" y="15718"/>
                    <a:pt x="4436" y="15640"/>
                  </a:cubicBezTo>
                  <a:cubicBezTo>
                    <a:pt x="4408" y="15567"/>
                    <a:pt x="4361" y="15544"/>
                    <a:pt x="4333" y="15441"/>
                  </a:cubicBezTo>
                  <a:cubicBezTo>
                    <a:pt x="4333" y="15393"/>
                    <a:pt x="4287" y="15339"/>
                    <a:pt x="4258" y="15291"/>
                  </a:cubicBezTo>
                  <a:cubicBezTo>
                    <a:pt x="4229" y="15242"/>
                    <a:pt x="4169" y="15218"/>
                    <a:pt x="4109" y="15164"/>
                  </a:cubicBezTo>
                  <a:cubicBezTo>
                    <a:pt x="4109" y="15140"/>
                    <a:pt x="4094" y="15115"/>
                    <a:pt x="4094" y="15092"/>
                  </a:cubicBezTo>
                  <a:cubicBezTo>
                    <a:pt x="4037" y="14989"/>
                    <a:pt x="3991" y="14887"/>
                    <a:pt x="3930" y="14815"/>
                  </a:cubicBezTo>
                  <a:cubicBezTo>
                    <a:pt x="3813" y="14688"/>
                    <a:pt x="3710" y="14513"/>
                    <a:pt x="3606" y="14338"/>
                  </a:cubicBezTo>
                  <a:cubicBezTo>
                    <a:pt x="3546" y="14236"/>
                    <a:pt x="3486" y="14110"/>
                    <a:pt x="3429" y="14013"/>
                  </a:cubicBezTo>
                  <a:cubicBezTo>
                    <a:pt x="3382" y="13935"/>
                    <a:pt x="3354" y="13887"/>
                    <a:pt x="3308" y="13808"/>
                  </a:cubicBezTo>
                  <a:cubicBezTo>
                    <a:pt x="3265" y="13712"/>
                    <a:pt x="3204" y="13585"/>
                    <a:pt x="3147" y="13483"/>
                  </a:cubicBezTo>
                  <a:cubicBezTo>
                    <a:pt x="3101" y="13410"/>
                    <a:pt x="3058" y="13356"/>
                    <a:pt x="3012" y="13284"/>
                  </a:cubicBezTo>
                  <a:cubicBezTo>
                    <a:pt x="2923" y="13055"/>
                    <a:pt x="2820" y="12857"/>
                    <a:pt x="2717" y="12658"/>
                  </a:cubicBezTo>
                  <a:cubicBezTo>
                    <a:pt x="2685" y="12579"/>
                    <a:pt x="2656" y="12507"/>
                    <a:pt x="2628" y="12453"/>
                  </a:cubicBezTo>
                  <a:cubicBezTo>
                    <a:pt x="2581" y="12405"/>
                    <a:pt x="2567" y="12327"/>
                    <a:pt x="2538" y="12254"/>
                  </a:cubicBezTo>
                  <a:cubicBezTo>
                    <a:pt x="2492" y="12128"/>
                    <a:pt x="2450" y="12001"/>
                    <a:pt x="2389" y="11904"/>
                  </a:cubicBezTo>
                  <a:cubicBezTo>
                    <a:pt x="2361" y="11826"/>
                    <a:pt x="2314" y="11754"/>
                    <a:pt x="2271" y="11676"/>
                  </a:cubicBezTo>
                  <a:cubicBezTo>
                    <a:pt x="2211" y="11525"/>
                    <a:pt x="2151" y="11350"/>
                    <a:pt x="2079" y="11200"/>
                  </a:cubicBezTo>
                  <a:cubicBezTo>
                    <a:pt x="2047" y="11121"/>
                    <a:pt x="2019" y="11049"/>
                    <a:pt x="1990" y="10971"/>
                  </a:cubicBezTo>
                  <a:lnTo>
                    <a:pt x="1972" y="11001"/>
                  </a:lnTo>
                  <a:cubicBezTo>
                    <a:pt x="1972" y="10898"/>
                    <a:pt x="1944" y="10850"/>
                    <a:pt x="1915" y="10772"/>
                  </a:cubicBezTo>
                  <a:cubicBezTo>
                    <a:pt x="1841" y="10549"/>
                    <a:pt x="1766" y="10320"/>
                    <a:pt x="1691" y="10121"/>
                  </a:cubicBezTo>
                  <a:cubicBezTo>
                    <a:pt x="1677" y="10067"/>
                    <a:pt x="1663" y="10043"/>
                    <a:pt x="1663" y="10019"/>
                  </a:cubicBezTo>
                  <a:cubicBezTo>
                    <a:pt x="1602" y="9868"/>
                    <a:pt x="1545" y="9742"/>
                    <a:pt x="1499" y="9567"/>
                  </a:cubicBezTo>
                  <a:cubicBezTo>
                    <a:pt x="1499" y="9524"/>
                    <a:pt x="1499" y="9437"/>
                    <a:pt x="1455" y="9437"/>
                  </a:cubicBezTo>
                  <a:cubicBezTo>
                    <a:pt x="1450" y="9437"/>
                    <a:pt x="1445" y="9438"/>
                    <a:pt x="1438" y="9441"/>
                  </a:cubicBezTo>
                  <a:cubicBezTo>
                    <a:pt x="1438" y="9495"/>
                    <a:pt x="1470" y="9543"/>
                    <a:pt x="1470" y="9567"/>
                  </a:cubicBezTo>
                  <a:cubicBezTo>
                    <a:pt x="1456" y="9669"/>
                    <a:pt x="1499" y="9742"/>
                    <a:pt x="1527" y="9820"/>
                  </a:cubicBezTo>
                  <a:cubicBezTo>
                    <a:pt x="1560" y="9916"/>
                    <a:pt x="1602" y="10019"/>
                    <a:pt x="1648" y="10121"/>
                  </a:cubicBezTo>
                  <a:cubicBezTo>
                    <a:pt x="1634" y="10121"/>
                    <a:pt x="1634" y="10121"/>
                    <a:pt x="1616" y="10146"/>
                  </a:cubicBezTo>
                  <a:cubicBezTo>
                    <a:pt x="1648" y="10218"/>
                    <a:pt x="1691" y="10296"/>
                    <a:pt x="1737" y="10368"/>
                  </a:cubicBezTo>
                  <a:lnTo>
                    <a:pt x="1723" y="10368"/>
                  </a:lnTo>
                  <a:cubicBezTo>
                    <a:pt x="1737" y="10446"/>
                    <a:pt x="1752" y="10495"/>
                    <a:pt x="1766" y="10573"/>
                  </a:cubicBezTo>
                  <a:cubicBezTo>
                    <a:pt x="1766" y="10573"/>
                    <a:pt x="1766" y="10597"/>
                    <a:pt x="1752" y="10621"/>
                  </a:cubicBezTo>
                  <a:cubicBezTo>
                    <a:pt x="1766" y="10597"/>
                    <a:pt x="1766" y="10597"/>
                    <a:pt x="1780" y="10573"/>
                  </a:cubicBezTo>
                  <a:cubicBezTo>
                    <a:pt x="1812" y="10669"/>
                    <a:pt x="1841" y="10748"/>
                    <a:pt x="1869" y="10820"/>
                  </a:cubicBezTo>
                  <a:cubicBezTo>
                    <a:pt x="1883" y="10850"/>
                    <a:pt x="1883" y="10898"/>
                    <a:pt x="1901" y="10922"/>
                  </a:cubicBezTo>
                  <a:cubicBezTo>
                    <a:pt x="1944" y="11049"/>
                    <a:pt x="1990" y="11151"/>
                    <a:pt x="2033" y="11272"/>
                  </a:cubicBezTo>
                  <a:cubicBezTo>
                    <a:pt x="2061" y="11326"/>
                    <a:pt x="2094" y="11399"/>
                    <a:pt x="2122" y="11477"/>
                  </a:cubicBezTo>
                  <a:cubicBezTo>
                    <a:pt x="2136" y="11525"/>
                    <a:pt x="2151" y="11573"/>
                    <a:pt x="2168" y="11627"/>
                  </a:cubicBezTo>
                  <a:cubicBezTo>
                    <a:pt x="2257" y="11724"/>
                    <a:pt x="2286" y="11953"/>
                    <a:pt x="2375" y="12055"/>
                  </a:cubicBezTo>
                  <a:cubicBezTo>
                    <a:pt x="2361" y="12103"/>
                    <a:pt x="2375" y="12151"/>
                    <a:pt x="2403" y="12175"/>
                  </a:cubicBezTo>
                  <a:cubicBezTo>
                    <a:pt x="2435" y="12230"/>
                    <a:pt x="2464" y="12302"/>
                    <a:pt x="2492" y="12356"/>
                  </a:cubicBezTo>
                  <a:cubicBezTo>
                    <a:pt x="2524" y="12405"/>
                    <a:pt x="2538" y="12453"/>
                    <a:pt x="2553" y="12507"/>
                  </a:cubicBezTo>
                  <a:cubicBezTo>
                    <a:pt x="2567" y="12579"/>
                    <a:pt x="2581" y="12627"/>
                    <a:pt x="2613" y="12658"/>
                  </a:cubicBezTo>
                  <a:cubicBezTo>
                    <a:pt x="2642" y="12658"/>
                    <a:pt x="2642" y="12706"/>
                    <a:pt x="2656" y="12730"/>
                  </a:cubicBezTo>
                  <a:cubicBezTo>
                    <a:pt x="2731" y="12857"/>
                    <a:pt x="2791" y="12983"/>
                    <a:pt x="2862" y="13110"/>
                  </a:cubicBezTo>
                  <a:cubicBezTo>
                    <a:pt x="2880" y="13158"/>
                    <a:pt x="2895" y="13230"/>
                    <a:pt x="2923" y="13284"/>
                  </a:cubicBezTo>
                  <a:lnTo>
                    <a:pt x="2923" y="13260"/>
                  </a:lnTo>
                  <a:cubicBezTo>
                    <a:pt x="2969" y="13356"/>
                    <a:pt x="2998" y="13459"/>
                    <a:pt x="3040" y="13531"/>
                  </a:cubicBezTo>
                  <a:cubicBezTo>
                    <a:pt x="3040" y="13531"/>
                    <a:pt x="3058" y="13531"/>
                    <a:pt x="3058" y="13507"/>
                  </a:cubicBezTo>
                  <a:cubicBezTo>
                    <a:pt x="3058" y="13531"/>
                    <a:pt x="3058" y="13562"/>
                    <a:pt x="3040" y="13585"/>
                  </a:cubicBezTo>
                  <a:cubicBezTo>
                    <a:pt x="3101" y="13658"/>
                    <a:pt x="3162" y="13681"/>
                    <a:pt x="3190" y="13784"/>
                  </a:cubicBezTo>
                  <a:cubicBezTo>
                    <a:pt x="3236" y="13911"/>
                    <a:pt x="3293" y="14013"/>
                    <a:pt x="3354" y="14110"/>
                  </a:cubicBezTo>
                  <a:cubicBezTo>
                    <a:pt x="3414" y="14212"/>
                    <a:pt x="3486" y="14338"/>
                    <a:pt x="3546" y="14465"/>
                  </a:cubicBezTo>
                  <a:cubicBezTo>
                    <a:pt x="3560" y="14537"/>
                    <a:pt x="3606" y="14562"/>
                    <a:pt x="3649" y="14585"/>
                  </a:cubicBezTo>
                  <a:cubicBezTo>
                    <a:pt x="3681" y="14736"/>
                    <a:pt x="3799" y="14790"/>
                    <a:pt x="3813" y="14941"/>
                  </a:cubicBezTo>
                  <a:cubicBezTo>
                    <a:pt x="3902" y="14965"/>
                    <a:pt x="3916" y="15092"/>
                    <a:pt x="3977" y="15164"/>
                  </a:cubicBezTo>
                  <a:cubicBezTo>
                    <a:pt x="3991" y="15164"/>
                    <a:pt x="3991" y="15218"/>
                    <a:pt x="3991" y="15242"/>
                  </a:cubicBezTo>
                  <a:cubicBezTo>
                    <a:pt x="4020" y="15266"/>
                    <a:pt x="4052" y="15291"/>
                    <a:pt x="4080" y="15314"/>
                  </a:cubicBezTo>
                  <a:cubicBezTo>
                    <a:pt x="4094" y="15369"/>
                    <a:pt x="4109" y="15417"/>
                    <a:pt x="4126" y="15441"/>
                  </a:cubicBezTo>
                  <a:cubicBezTo>
                    <a:pt x="4155" y="15465"/>
                    <a:pt x="4183" y="15489"/>
                    <a:pt x="4215" y="15519"/>
                  </a:cubicBezTo>
                  <a:lnTo>
                    <a:pt x="4287" y="15640"/>
                  </a:lnTo>
                  <a:cubicBezTo>
                    <a:pt x="4333" y="15766"/>
                    <a:pt x="4393" y="15869"/>
                    <a:pt x="4464" y="15917"/>
                  </a:cubicBezTo>
                  <a:cubicBezTo>
                    <a:pt x="4482" y="15917"/>
                    <a:pt x="4496" y="15941"/>
                    <a:pt x="4496" y="15941"/>
                  </a:cubicBezTo>
                  <a:cubicBezTo>
                    <a:pt x="4539" y="15996"/>
                    <a:pt x="4571" y="16043"/>
                    <a:pt x="4614" y="16092"/>
                  </a:cubicBezTo>
                  <a:lnTo>
                    <a:pt x="4614" y="16068"/>
                  </a:lnTo>
                  <a:cubicBezTo>
                    <a:pt x="4660" y="16170"/>
                    <a:pt x="4703" y="16242"/>
                    <a:pt x="4732" y="16321"/>
                  </a:cubicBezTo>
                  <a:cubicBezTo>
                    <a:pt x="4806" y="16369"/>
                    <a:pt x="4867" y="16447"/>
                    <a:pt x="4927" y="16519"/>
                  </a:cubicBezTo>
                  <a:cubicBezTo>
                    <a:pt x="5017" y="16622"/>
                    <a:pt x="5105" y="16748"/>
                    <a:pt x="5177" y="16845"/>
                  </a:cubicBezTo>
                  <a:lnTo>
                    <a:pt x="5251" y="16845"/>
                  </a:lnTo>
                  <a:cubicBezTo>
                    <a:pt x="5237" y="16875"/>
                    <a:pt x="5237" y="16875"/>
                    <a:pt x="5237" y="16923"/>
                  </a:cubicBezTo>
                  <a:cubicBezTo>
                    <a:pt x="5298" y="16971"/>
                    <a:pt x="5340" y="17025"/>
                    <a:pt x="5401" y="17074"/>
                  </a:cubicBezTo>
                  <a:cubicBezTo>
                    <a:pt x="5429" y="17098"/>
                    <a:pt x="5461" y="17122"/>
                    <a:pt x="5476" y="17146"/>
                  </a:cubicBezTo>
                  <a:cubicBezTo>
                    <a:pt x="5533" y="17224"/>
                    <a:pt x="5593" y="17273"/>
                    <a:pt x="5654" y="17327"/>
                  </a:cubicBezTo>
                  <a:cubicBezTo>
                    <a:pt x="5682" y="17327"/>
                    <a:pt x="5696" y="17375"/>
                    <a:pt x="5711" y="17375"/>
                  </a:cubicBezTo>
                  <a:cubicBezTo>
                    <a:pt x="5743" y="17375"/>
                    <a:pt x="5771" y="17375"/>
                    <a:pt x="5785" y="17423"/>
                  </a:cubicBezTo>
                  <a:cubicBezTo>
                    <a:pt x="5846" y="17502"/>
                    <a:pt x="5907" y="17549"/>
                    <a:pt x="5978" y="17574"/>
                  </a:cubicBezTo>
                  <a:cubicBezTo>
                    <a:pt x="6038" y="17598"/>
                    <a:pt x="6099" y="17652"/>
                    <a:pt x="6156" y="17676"/>
                  </a:cubicBezTo>
                  <a:cubicBezTo>
                    <a:pt x="6262" y="17724"/>
                    <a:pt x="6351" y="17802"/>
                    <a:pt x="6455" y="17827"/>
                  </a:cubicBezTo>
                  <a:cubicBezTo>
                    <a:pt x="6483" y="17827"/>
                    <a:pt x="6497" y="17827"/>
                    <a:pt x="6529" y="17851"/>
                  </a:cubicBezTo>
                  <a:cubicBezTo>
                    <a:pt x="6618" y="17875"/>
                    <a:pt x="6722" y="17875"/>
                    <a:pt x="6825" y="17875"/>
                  </a:cubicBezTo>
                  <a:cubicBezTo>
                    <a:pt x="6875" y="17875"/>
                    <a:pt x="6917" y="17865"/>
                    <a:pt x="6961" y="17865"/>
                  </a:cubicBezTo>
                  <a:cubicBezTo>
                    <a:pt x="6984" y="17865"/>
                    <a:pt x="7007" y="17867"/>
                    <a:pt x="7032" y="17875"/>
                  </a:cubicBezTo>
                  <a:cubicBezTo>
                    <a:pt x="7047" y="17883"/>
                    <a:pt x="7063" y="17886"/>
                    <a:pt x="7080" y="17886"/>
                  </a:cubicBezTo>
                  <a:cubicBezTo>
                    <a:pt x="7115" y="17886"/>
                    <a:pt x="7150" y="17875"/>
                    <a:pt x="7181" y="17875"/>
                  </a:cubicBezTo>
                  <a:lnTo>
                    <a:pt x="7299" y="17875"/>
                  </a:lnTo>
                  <a:cubicBezTo>
                    <a:pt x="7345" y="17851"/>
                    <a:pt x="7402" y="17779"/>
                    <a:pt x="7462" y="17779"/>
                  </a:cubicBezTo>
                  <a:cubicBezTo>
                    <a:pt x="7537" y="17724"/>
                    <a:pt x="7612" y="17652"/>
                    <a:pt x="7669" y="17574"/>
                  </a:cubicBezTo>
                  <a:cubicBezTo>
                    <a:pt x="7818" y="17447"/>
                    <a:pt x="7936" y="17296"/>
                    <a:pt x="8057" y="17122"/>
                  </a:cubicBezTo>
                  <a:cubicBezTo>
                    <a:pt x="8085" y="17098"/>
                    <a:pt x="8114" y="17050"/>
                    <a:pt x="8132" y="16971"/>
                  </a:cubicBezTo>
                  <a:cubicBezTo>
                    <a:pt x="8146" y="16947"/>
                    <a:pt x="8160" y="16899"/>
                    <a:pt x="8189" y="16899"/>
                  </a:cubicBezTo>
                  <a:cubicBezTo>
                    <a:pt x="8220" y="16899"/>
                    <a:pt x="8235" y="16875"/>
                    <a:pt x="8249" y="16821"/>
                  </a:cubicBezTo>
                  <a:cubicBezTo>
                    <a:pt x="8263" y="16772"/>
                    <a:pt x="8277" y="16694"/>
                    <a:pt x="8310" y="16646"/>
                  </a:cubicBezTo>
                  <a:cubicBezTo>
                    <a:pt x="8352" y="16544"/>
                    <a:pt x="8399" y="16447"/>
                    <a:pt x="8441" y="16345"/>
                  </a:cubicBezTo>
                  <a:cubicBezTo>
                    <a:pt x="8456" y="16296"/>
                    <a:pt x="8470" y="16272"/>
                    <a:pt x="8487" y="16218"/>
                  </a:cubicBezTo>
                  <a:cubicBezTo>
                    <a:pt x="8544" y="16068"/>
                    <a:pt x="8605" y="15893"/>
                    <a:pt x="8648" y="15718"/>
                  </a:cubicBezTo>
                  <a:cubicBezTo>
                    <a:pt x="8666" y="15616"/>
                    <a:pt x="8694" y="15489"/>
                    <a:pt x="8708" y="15393"/>
                  </a:cubicBezTo>
                  <a:cubicBezTo>
                    <a:pt x="8723" y="15314"/>
                    <a:pt x="8737" y="15266"/>
                    <a:pt x="8737" y="15188"/>
                  </a:cubicBezTo>
                  <a:cubicBezTo>
                    <a:pt x="8755" y="15140"/>
                    <a:pt x="8737" y="15092"/>
                    <a:pt x="8755" y="15092"/>
                  </a:cubicBezTo>
                  <a:cubicBezTo>
                    <a:pt x="8783" y="15037"/>
                    <a:pt x="8783" y="14989"/>
                    <a:pt x="8783" y="14941"/>
                  </a:cubicBezTo>
                  <a:lnTo>
                    <a:pt x="8783" y="14862"/>
                  </a:lnTo>
                  <a:cubicBezTo>
                    <a:pt x="8797" y="14815"/>
                    <a:pt x="8797" y="14736"/>
                    <a:pt x="8811" y="14664"/>
                  </a:cubicBezTo>
                  <a:cubicBezTo>
                    <a:pt x="8811" y="14640"/>
                    <a:pt x="8811" y="14616"/>
                    <a:pt x="8826" y="14585"/>
                  </a:cubicBezTo>
                  <a:cubicBezTo>
                    <a:pt x="8826" y="14537"/>
                    <a:pt x="8844" y="14489"/>
                    <a:pt x="8844" y="14465"/>
                  </a:cubicBezTo>
                  <a:lnTo>
                    <a:pt x="8844" y="14338"/>
                  </a:lnTo>
                  <a:cubicBezTo>
                    <a:pt x="8901" y="14387"/>
                    <a:pt x="8947" y="14435"/>
                    <a:pt x="9004" y="14489"/>
                  </a:cubicBezTo>
                  <a:cubicBezTo>
                    <a:pt x="8990" y="14537"/>
                    <a:pt x="8990" y="14562"/>
                    <a:pt x="8990" y="14616"/>
                  </a:cubicBezTo>
                  <a:cubicBezTo>
                    <a:pt x="8975" y="14766"/>
                    <a:pt x="8947" y="14941"/>
                    <a:pt x="8915" y="15092"/>
                  </a:cubicBezTo>
                  <a:cubicBezTo>
                    <a:pt x="8886" y="15314"/>
                    <a:pt x="8858" y="15519"/>
                    <a:pt x="8797" y="15742"/>
                  </a:cubicBezTo>
                  <a:cubicBezTo>
                    <a:pt x="8769" y="15820"/>
                    <a:pt x="8755" y="15917"/>
                    <a:pt x="8737" y="16019"/>
                  </a:cubicBezTo>
                  <a:cubicBezTo>
                    <a:pt x="8723" y="16146"/>
                    <a:pt x="8680" y="16218"/>
                    <a:pt x="8648" y="16321"/>
                  </a:cubicBezTo>
                  <a:cubicBezTo>
                    <a:pt x="8619" y="16369"/>
                    <a:pt x="8605" y="16393"/>
                    <a:pt x="8591" y="16447"/>
                  </a:cubicBezTo>
                  <a:cubicBezTo>
                    <a:pt x="8530" y="16598"/>
                    <a:pt x="8487" y="16724"/>
                    <a:pt x="8427" y="16845"/>
                  </a:cubicBezTo>
                  <a:cubicBezTo>
                    <a:pt x="8352" y="16947"/>
                    <a:pt x="8310" y="17074"/>
                    <a:pt x="8263" y="17200"/>
                  </a:cubicBezTo>
                  <a:cubicBezTo>
                    <a:pt x="8235" y="17224"/>
                    <a:pt x="8220" y="17273"/>
                    <a:pt x="8189" y="17296"/>
                  </a:cubicBezTo>
                  <a:cubicBezTo>
                    <a:pt x="8146" y="17375"/>
                    <a:pt x="8085" y="17447"/>
                    <a:pt x="8043" y="17526"/>
                  </a:cubicBezTo>
                  <a:cubicBezTo>
                    <a:pt x="7996" y="17628"/>
                    <a:pt x="7921" y="17700"/>
                    <a:pt x="7847" y="17724"/>
                  </a:cubicBezTo>
                  <a:cubicBezTo>
                    <a:pt x="7833" y="17748"/>
                    <a:pt x="7804" y="17748"/>
                    <a:pt x="7790" y="17779"/>
                  </a:cubicBezTo>
                  <a:cubicBezTo>
                    <a:pt x="7654" y="17978"/>
                    <a:pt x="7509" y="18050"/>
                    <a:pt x="7345" y="18128"/>
                  </a:cubicBezTo>
                  <a:cubicBezTo>
                    <a:pt x="7299" y="18152"/>
                    <a:pt x="7256" y="18152"/>
                    <a:pt x="7210" y="18152"/>
                  </a:cubicBezTo>
                  <a:lnTo>
                    <a:pt x="6765" y="18152"/>
                  </a:lnTo>
                  <a:cubicBezTo>
                    <a:pt x="6745" y="18152"/>
                    <a:pt x="6719" y="18163"/>
                    <a:pt x="6694" y="18163"/>
                  </a:cubicBezTo>
                  <a:cubicBezTo>
                    <a:pt x="6682" y="18163"/>
                    <a:pt x="6671" y="18160"/>
                    <a:pt x="6661" y="18152"/>
                  </a:cubicBezTo>
                  <a:cubicBezTo>
                    <a:pt x="6572" y="18152"/>
                    <a:pt x="6483" y="18128"/>
                    <a:pt x="6409" y="18104"/>
                  </a:cubicBezTo>
                  <a:cubicBezTo>
                    <a:pt x="6334" y="18080"/>
                    <a:pt x="6262" y="18025"/>
                    <a:pt x="6188" y="18001"/>
                  </a:cubicBezTo>
                  <a:cubicBezTo>
                    <a:pt x="6127" y="17978"/>
                    <a:pt x="6067" y="17929"/>
                    <a:pt x="6010" y="17899"/>
                  </a:cubicBezTo>
                  <a:cubicBezTo>
                    <a:pt x="5921" y="17851"/>
                    <a:pt x="5832" y="17802"/>
                    <a:pt x="5757" y="17724"/>
                  </a:cubicBezTo>
                  <a:cubicBezTo>
                    <a:pt x="5654" y="17652"/>
                    <a:pt x="5551" y="17549"/>
                    <a:pt x="5429" y="17447"/>
                  </a:cubicBezTo>
                  <a:cubicBezTo>
                    <a:pt x="5298" y="17351"/>
                    <a:pt x="5162" y="17224"/>
                    <a:pt x="5045" y="17025"/>
                  </a:cubicBezTo>
                  <a:cubicBezTo>
                    <a:pt x="5045" y="17025"/>
                    <a:pt x="5030" y="16996"/>
                    <a:pt x="5017" y="16996"/>
                  </a:cubicBezTo>
                  <a:cubicBezTo>
                    <a:pt x="4881" y="16923"/>
                    <a:pt x="4792" y="16694"/>
                    <a:pt x="4675" y="16598"/>
                  </a:cubicBezTo>
                  <a:cubicBezTo>
                    <a:pt x="4586" y="16471"/>
                    <a:pt x="4496" y="16369"/>
                    <a:pt x="4408" y="16242"/>
                  </a:cubicBezTo>
                  <a:cubicBezTo>
                    <a:pt x="4347" y="16146"/>
                    <a:pt x="4272" y="16043"/>
                    <a:pt x="4197" y="15941"/>
                  </a:cubicBezTo>
                  <a:lnTo>
                    <a:pt x="4066" y="15718"/>
                  </a:lnTo>
                  <a:cubicBezTo>
                    <a:pt x="3977" y="15592"/>
                    <a:pt x="3874" y="15489"/>
                    <a:pt x="3799" y="15314"/>
                  </a:cubicBezTo>
                  <a:cubicBezTo>
                    <a:pt x="3785" y="15291"/>
                    <a:pt x="3770" y="15266"/>
                    <a:pt x="3753" y="15242"/>
                  </a:cubicBezTo>
                  <a:cubicBezTo>
                    <a:pt x="3649" y="15115"/>
                    <a:pt x="3560" y="14965"/>
                    <a:pt x="3471" y="14815"/>
                  </a:cubicBezTo>
                  <a:cubicBezTo>
                    <a:pt x="3414" y="14712"/>
                    <a:pt x="3354" y="14616"/>
                    <a:pt x="3293" y="14537"/>
                  </a:cubicBezTo>
                  <a:cubicBezTo>
                    <a:pt x="3279" y="14489"/>
                    <a:pt x="3265" y="14465"/>
                    <a:pt x="3236" y="14435"/>
                  </a:cubicBezTo>
                  <a:cubicBezTo>
                    <a:pt x="3147" y="14236"/>
                    <a:pt x="3040" y="14013"/>
                    <a:pt x="2937" y="13833"/>
                  </a:cubicBezTo>
                  <a:cubicBezTo>
                    <a:pt x="2862" y="13681"/>
                    <a:pt x="2791" y="13562"/>
                    <a:pt x="2717" y="13381"/>
                  </a:cubicBezTo>
                  <a:cubicBezTo>
                    <a:pt x="2595" y="13133"/>
                    <a:pt x="2464" y="12905"/>
                    <a:pt x="2361" y="12627"/>
                  </a:cubicBezTo>
                  <a:cubicBezTo>
                    <a:pt x="2271" y="12405"/>
                    <a:pt x="2168" y="12175"/>
                    <a:pt x="2047" y="11977"/>
                  </a:cubicBezTo>
                  <a:cubicBezTo>
                    <a:pt x="1944" y="11754"/>
                    <a:pt x="1869" y="11501"/>
                    <a:pt x="1780" y="11272"/>
                  </a:cubicBezTo>
                  <a:cubicBezTo>
                    <a:pt x="1752" y="11224"/>
                    <a:pt x="1737" y="11175"/>
                    <a:pt x="1705" y="11121"/>
                  </a:cubicBezTo>
                  <a:cubicBezTo>
                    <a:pt x="1663" y="11001"/>
                    <a:pt x="1616" y="10875"/>
                    <a:pt x="1588" y="10724"/>
                  </a:cubicBezTo>
                  <a:cubicBezTo>
                    <a:pt x="1545" y="10597"/>
                    <a:pt x="1499" y="10446"/>
                    <a:pt x="1456" y="10320"/>
                  </a:cubicBezTo>
                  <a:cubicBezTo>
                    <a:pt x="1410" y="10218"/>
                    <a:pt x="1381" y="10121"/>
                    <a:pt x="1335" y="10019"/>
                  </a:cubicBezTo>
                  <a:cubicBezTo>
                    <a:pt x="1321" y="9971"/>
                    <a:pt x="1293" y="9893"/>
                    <a:pt x="1278" y="9844"/>
                  </a:cubicBezTo>
                  <a:cubicBezTo>
                    <a:pt x="1218" y="9645"/>
                    <a:pt x="1157" y="9441"/>
                    <a:pt x="1100" y="9265"/>
                  </a:cubicBezTo>
                  <a:cubicBezTo>
                    <a:pt x="1068" y="9139"/>
                    <a:pt x="1025" y="9043"/>
                    <a:pt x="994" y="8940"/>
                  </a:cubicBezTo>
                  <a:cubicBezTo>
                    <a:pt x="979" y="8862"/>
                    <a:pt x="951" y="8766"/>
                    <a:pt x="936" y="8687"/>
                  </a:cubicBezTo>
                  <a:cubicBezTo>
                    <a:pt x="936" y="8663"/>
                    <a:pt x="922" y="8663"/>
                    <a:pt x="904" y="8615"/>
                  </a:cubicBezTo>
                  <a:lnTo>
                    <a:pt x="904" y="8766"/>
                  </a:lnTo>
                  <a:cubicBezTo>
                    <a:pt x="922" y="8790"/>
                    <a:pt x="936" y="8838"/>
                    <a:pt x="951" y="8892"/>
                  </a:cubicBezTo>
                  <a:cubicBezTo>
                    <a:pt x="965" y="8965"/>
                    <a:pt x="965" y="9043"/>
                    <a:pt x="994" y="9091"/>
                  </a:cubicBezTo>
                  <a:cubicBezTo>
                    <a:pt x="1068" y="9242"/>
                    <a:pt x="1068" y="9441"/>
                    <a:pt x="1157" y="9591"/>
                  </a:cubicBezTo>
                  <a:cubicBezTo>
                    <a:pt x="1171" y="9615"/>
                    <a:pt x="1171" y="9694"/>
                    <a:pt x="1189" y="9717"/>
                  </a:cubicBezTo>
                  <a:cubicBezTo>
                    <a:pt x="1246" y="9916"/>
                    <a:pt x="1306" y="10097"/>
                    <a:pt x="1349" y="10272"/>
                  </a:cubicBezTo>
                  <a:cubicBezTo>
                    <a:pt x="1396" y="10368"/>
                    <a:pt x="1438" y="10471"/>
                    <a:pt x="1456" y="10597"/>
                  </a:cubicBezTo>
                  <a:cubicBezTo>
                    <a:pt x="1485" y="10724"/>
                    <a:pt x="1527" y="10820"/>
                    <a:pt x="1560" y="10922"/>
                  </a:cubicBezTo>
                  <a:cubicBezTo>
                    <a:pt x="1634" y="11121"/>
                    <a:pt x="1705" y="11302"/>
                    <a:pt x="1780" y="11501"/>
                  </a:cubicBezTo>
                  <a:cubicBezTo>
                    <a:pt x="1841" y="11676"/>
                    <a:pt x="1901" y="11850"/>
                    <a:pt x="1972" y="12001"/>
                  </a:cubicBezTo>
                  <a:cubicBezTo>
                    <a:pt x="2019" y="12128"/>
                    <a:pt x="2094" y="12254"/>
                    <a:pt x="2151" y="12381"/>
                  </a:cubicBezTo>
                  <a:cubicBezTo>
                    <a:pt x="2168" y="12405"/>
                    <a:pt x="2182" y="12477"/>
                    <a:pt x="2211" y="12531"/>
                  </a:cubicBezTo>
                  <a:cubicBezTo>
                    <a:pt x="2286" y="12730"/>
                    <a:pt x="2375" y="12905"/>
                    <a:pt x="2464" y="13110"/>
                  </a:cubicBezTo>
                  <a:cubicBezTo>
                    <a:pt x="2478" y="13133"/>
                    <a:pt x="2492" y="13182"/>
                    <a:pt x="2506" y="13206"/>
                  </a:cubicBezTo>
                  <a:cubicBezTo>
                    <a:pt x="2553" y="13309"/>
                    <a:pt x="2613" y="13381"/>
                    <a:pt x="2656" y="13483"/>
                  </a:cubicBezTo>
                  <a:cubicBezTo>
                    <a:pt x="2731" y="13658"/>
                    <a:pt x="2820" y="13808"/>
                    <a:pt x="2895" y="13983"/>
                  </a:cubicBezTo>
                  <a:cubicBezTo>
                    <a:pt x="2952" y="14085"/>
                    <a:pt x="3012" y="14188"/>
                    <a:pt x="3072" y="14314"/>
                  </a:cubicBezTo>
                  <a:cubicBezTo>
                    <a:pt x="3101" y="14363"/>
                    <a:pt x="3129" y="14435"/>
                    <a:pt x="3162" y="14489"/>
                  </a:cubicBezTo>
                  <a:cubicBezTo>
                    <a:pt x="3219" y="14616"/>
                    <a:pt x="3293" y="14712"/>
                    <a:pt x="3354" y="14839"/>
                  </a:cubicBezTo>
                  <a:cubicBezTo>
                    <a:pt x="3396" y="14917"/>
                    <a:pt x="3443" y="14965"/>
                    <a:pt x="3471" y="15037"/>
                  </a:cubicBezTo>
                  <a:cubicBezTo>
                    <a:pt x="3518" y="15092"/>
                    <a:pt x="3546" y="15140"/>
                    <a:pt x="3575" y="15188"/>
                  </a:cubicBezTo>
                  <a:cubicBezTo>
                    <a:pt x="3635" y="15291"/>
                    <a:pt x="3681" y="15339"/>
                    <a:pt x="3724" y="15441"/>
                  </a:cubicBezTo>
                  <a:cubicBezTo>
                    <a:pt x="3770" y="15544"/>
                    <a:pt x="3813" y="15616"/>
                    <a:pt x="3874" y="15694"/>
                  </a:cubicBezTo>
                  <a:cubicBezTo>
                    <a:pt x="3930" y="15766"/>
                    <a:pt x="3991" y="15869"/>
                    <a:pt x="4052" y="15941"/>
                  </a:cubicBezTo>
                  <a:cubicBezTo>
                    <a:pt x="4126" y="16068"/>
                    <a:pt x="4197" y="16170"/>
                    <a:pt x="4258" y="16272"/>
                  </a:cubicBezTo>
                  <a:cubicBezTo>
                    <a:pt x="4376" y="16423"/>
                    <a:pt x="4482" y="16574"/>
                    <a:pt x="4600" y="16724"/>
                  </a:cubicBezTo>
                  <a:cubicBezTo>
                    <a:pt x="4660" y="16821"/>
                    <a:pt x="4717" y="16899"/>
                    <a:pt x="4792" y="16971"/>
                  </a:cubicBezTo>
                  <a:cubicBezTo>
                    <a:pt x="4881" y="17098"/>
                    <a:pt x="4970" y="17176"/>
                    <a:pt x="5059" y="17273"/>
                  </a:cubicBezTo>
                  <a:cubicBezTo>
                    <a:pt x="5177" y="17423"/>
                    <a:pt x="5298" y="17549"/>
                    <a:pt x="5429" y="17652"/>
                  </a:cubicBezTo>
                  <a:cubicBezTo>
                    <a:pt x="5444" y="17676"/>
                    <a:pt x="5461" y="17676"/>
                    <a:pt x="5476" y="17700"/>
                  </a:cubicBezTo>
                  <a:cubicBezTo>
                    <a:pt x="5533" y="17748"/>
                    <a:pt x="5608" y="17851"/>
                    <a:pt x="5682" y="17899"/>
                  </a:cubicBezTo>
                  <a:cubicBezTo>
                    <a:pt x="5875" y="18025"/>
                    <a:pt x="6052" y="18128"/>
                    <a:pt x="6245" y="18254"/>
                  </a:cubicBezTo>
                  <a:cubicBezTo>
                    <a:pt x="6380" y="18351"/>
                    <a:pt x="6544" y="18351"/>
                    <a:pt x="6690" y="18351"/>
                  </a:cubicBezTo>
                  <a:cubicBezTo>
                    <a:pt x="6809" y="18368"/>
                    <a:pt x="6927" y="18383"/>
                    <a:pt x="7044" y="18383"/>
                  </a:cubicBezTo>
                  <a:cubicBezTo>
                    <a:pt x="7134" y="18383"/>
                    <a:pt x="7223" y="18374"/>
                    <a:pt x="7313" y="18351"/>
                  </a:cubicBezTo>
                  <a:cubicBezTo>
                    <a:pt x="7448" y="18303"/>
                    <a:pt x="7566" y="18254"/>
                    <a:pt x="7686" y="18152"/>
                  </a:cubicBezTo>
                  <a:cubicBezTo>
                    <a:pt x="7776" y="18080"/>
                    <a:pt x="7847" y="17978"/>
                    <a:pt x="7936" y="17875"/>
                  </a:cubicBezTo>
                  <a:cubicBezTo>
                    <a:pt x="8057" y="17779"/>
                    <a:pt x="8160" y="17652"/>
                    <a:pt x="8249" y="17502"/>
                  </a:cubicBezTo>
                  <a:cubicBezTo>
                    <a:pt x="8310" y="17423"/>
                    <a:pt x="8338" y="17327"/>
                    <a:pt x="8399" y="17273"/>
                  </a:cubicBezTo>
                  <a:cubicBezTo>
                    <a:pt x="8456" y="17200"/>
                    <a:pt x="8487" y="17098"/>
                    <a:pt x="8530" y="17025"/>
                  </a:cubicBezTo>
                  <a:cubicBezTo>
                    <a:pt x="8605" y="16821"/>
                    <a:pt x="8708" y="16622"/>
                    <a:pt x="8769" y="16393"/>
                  </a:cubicBezTo>
                  <a:cubicBezTo>
                    <a:pt x="8844" y="16170"/>
                    <a:pt x="8901" y="15941"/>
                    <a:pt x="8961" y="15718"/>
                  </a:cubicBezTo>
                  <a:cubicBezTo>
                    <a:pt x="9036" y="15393"/>
                    <a:pt x="9078" y="15068"/>
                    <a:pt x="9111" y="14712"/>
                  </a:cubicBezTo>
                  <a:cubicBezTo>
                    <a:pt x="9125" y="14688"/>
                    <a:pt x="9125" y="14664"/>
                    <a:pt x="9139" y="14640"/>
                  </a:cubicBezTo>
                  <a:cubicBezTo>
                    <a:pt x="9182" y="14688"/>
                    <a:pt x="9182" y="14766"/>
                    <a:pt x="9182" y="14815"/>
                  </a:cubicBezTo>
                  <a:cubicBezTo>
                    <a:pt x="9182" y="14862"/>
                    <a:pt x="9168" y="14887"/>
                    <a:pt x="9168" y="14917"/>
                  </a:cubicBezTo>
                  <a:cubicBezTo>
                    <a:pt x="9139" y="15068"/>
                    <a:pt x="9139" y="15242"/>
                    <a:pt x="9078" y="15393"/>
                  </a:cubicBezTo>
                  <a:lnTo>
                    <a:pt x="9078" y="15441"/>
                  </a:lnTo>
                  <a:cubicBezTo>
                    <a:pt x="9050" y="15592"/>
                    <a:pt x="9036" y="15790"/>
                    <a:pt x="8975" y="15941"/>
                  </a:cubicBezTo>
                  <a:cubicBezTo>
                    <a:pt x="8947" y="16019"/>
                    <a:pt x="8915" y="16092"/>
                    <a:pt x="8933" y="16170"/>
                  </a:cubicBezTo>
                  <a:cubicBezTo>
                    <a:pt x="8933" y="16194"/>
                    <a:pt x="8915" y="16218"/>
                    <a:pt x="8915" y="16242"/>
                  </a:cubicBezTo>
                  <a:cubicBezTo>
                    <a:pt x="8858" y="16423"/>
                    <a:pt x="8783" y="16598"/>
                    <a:pt x="8708" y="16772"/>
                  </a:cubicBezTo>
                  <a:cubicBezTo>
                    <a:pt x="8605" y="17098"/>
                    <a:pt x="8441" y="17375"/>
                    <a:pt x="8263" y="17652"/>
                  </a:cubicBezTo>
                  <a:cubicBezTo>
                    <a:pt x="8220" y="17724"/>
                    <a:pt x="8174" y="17802"/>
                    <a:pt x="8114" y="17875"/>
                  </a:cubicBezTo>
                  <a:cubicBezTo>
                    <a:pt x="8010" y="18001"/>
                    <a:pt x="7879" y="18104"/>
                    <a:pt x="7758" y="18231"/>
                  </a:cubicBezTo>
                  <a:cubicBezTo>
                    <a:pt x="7669" y="18327"/>
                    <a:pt x="7566" y="18351"/>
                    <a:pt x="7462" y="18405"/>
                  </a:cubicBezTo>
                  <a:cubicBezTo>
                    <a:pt x="7373" y="18477"/>
                    <a:pt x="7270" y="18477"/>
                    <a:pt x="7181" y="18477"/>
                  </a:cubicBezTo>
                  <a:cubicBezTo>
                    <a:pt x="7152" y="18477"/>
                    <a:pt x="7120" y="18502"/>
                    <a:pt x="7092" y="18502"/>
                  </a:cubicBezTo>
                  <a:lnTo>
                    <a:pt x="6957" y="18502"/>
                  </a:lnTo>
                  <a:cubicBezTo>
                    <a:pt x="6914" y="18502"/>
                    <a:pt x="6868" y="18477"/>
                    <a:pt x="6825" y="18477"/>
                  </a:cubicBezTo>
                  <a:cubicBezTo>
                    <a:pt x="6773" y="18492"/>
                    <a:pt x="6725" y="18508"/>
                    <a:pt x="6677" y="18508"/>
                  </a:cubicBezTo>
                  <a:cubicBezTo>
                    <a:pt x="6643" y="18508"/>
                    <a:pt x="6609" y="18500"/>
                    <a:pt x="6572" y="18477"/>
                  </a:cubicBezTo>
                  <a:cubicBezTo>
                    <a:pt x="6469" y="18453"/>
                    <a:pt x="6351" y="18429"/>
                    <a:pt x="6245" y="18381"/>
                  </a:cubicBezTo>
                  <a:cubicBezTo>
                    <a:pt x="6052" y="18278"/>
                    <a:pt x="5860" y="18152"/>
                    <a:pt x="5682" y="18050"/>
                  </a:cubicBezTo>
                  <a:cubicBezTo>
                    <a:pt x="5621" y="18001"/>
                    <a:pt x="5579" y="17953"/>
                    <a:pt x="5533" y="17929"/>
                  </a:cubicBezTo>
                  <a:cubicBezTo>
                    <a:pt x="5461" y="17851"/>
                    <a:pt x="5372" y="17779"/>
                    <a:pt x="5298" y="17700"/>
                  </a:cubicBezTo>
                  <a:cubicBezTo>
                    <a:pt x="5177" y="17598"/>
                    <a:pt x="5073" y="17477"/>
                    <a:pt x="4970" y="17351"/>
                  </a:cubicBezTo>
                  <a:cubicBezTo>
                    <a:pt x="4895" y="17273"/>
                    <a:pt x="4821" y="17176"/>
                    <a:pt x="4732" y="17098"/>
                  </a:cubicBezTo>
                  <a:cubicBezTo>
                    <a:pt x="4703" y="17050"/>
                    <a:pt x="4675" y="16996"/>
                    <a:pt x="4643" y="16947"/>
                  </a:cubicBezTo>
                  <a:cubicBezTo>
                    <a:pt x="4600" y="16899"/>
                    <a:pt x="4539" y="16845"/>
                    <a:pt x="4496" y="16797"/>
                  </a:cubicBezTo>
                  <a:cubicBezTo>
                    <a:pt x="4408" y="16670"/>
                    <a:pt x="4304" y="16519"/>
                    <a:pt x="4215" y="16393"/>
                  </a:cubicBezTo>
                  <a:cubicBezTo>
                    <a:pt x="4141" y="16296"/>
                    <a:pt x="4080" y="16194"/>
                    <a:pt x="4020" y="16122"/>
                  </a:cubicBezTo>
                  <a:cubicBezTo>
                    <a:pt x="3977" y="16043"/>
                    <a:pt x="3948" y="15996"/>
                    <a:pt x="3902" y="15941"/>
                  </a:cubicBezTo>
                  <a:cubicBezTo>
                    <a:pt x="3842" y="15844"/>
                    <a:pt x="3753" y="15766"/>
                    <a:pt x="3710" y="15640"/>
                  </a:cubicBezTo>
                  <a:cubicBezTo>
                    <a:pt x="3681" y="15519"/>
                    <a:pt x="3621" y="15465"/>
                    <a:pt x="3560" y="15393"/>
                  </a:cubicBezTo>
                  <a:cubicBezTo>
                    <a:pt x="3486" y="15291"/>
                    <a:pt x="3429" y="15188"/>
                    <a:pt x="3368" y="15068"/>
                  </a:cubicBezTo>
                  <a:cubicBezTo>
                    <a:pt x="3325" y="15013"/>
                    <a:pt x="3293" y="14941"/>
                    <a:pt x="3251" y="14887"/>
                  </a:cubicBezTo>
                  <a:cubicBezTo>
                    <a:pt x="3204" y="14815"/>
                    <a:pt x="3162" y="14766"/>
                    <a:pt x="3115" y="14688"/>
                  </a:cubicBezTo>
                  <a:cubicBezTo>
                    <a:pt x="3058" y="14562"/>
                    <a:pt x="2998" y="14435"/>
                    <a:pt x="2937" y="14314"/>
                  </a:cubicBezTo>
                  <a:cubicBezTo>
                    <a:pt x="2862" y="14164"/>
                    <a:pt x="2773" y="14037"/>
                    <a:pt x="2702" y="13887"/>
                  </a:cubicBezTo>
                  <a:cubicBezTo>
                    <a:pt x="2628" y="13712"/>
                    <a:pt x="2538" y="13562"/>
                    <a:pt x="2464" y="13381"/>
                  </a:cubicBezTo>
                  <a:cubicBezTo>
                    <a:pt x="2375" y="13182"/>
                    <a:pt x="2271" y="13007"/>
                    <a:pt x="2197" y="12778"/>
                  </a:cubicBezTo>
                  <a:cubicBezTo>
                    <a:pt x="2122" y="12603"/>
                    <a:pt x="2033" y="12428"/>
                    <a:pt x="1958" y="12254"/>
                  </a:cubicBezTo>
                  <a:cubicBezTo>
                    <a:pt x="1901" y="12128"/>
                    <a:pt x="1841" y="12025"/>
                    <a:pt x="1794" y="11904"/>
                  </a:cubicBezTo>
                  <a:cubicBezTo>
                    <a:pt x="1752" y="11802"/>
                    <a:pt x="1723" y="11724"/>
                    <a:pt x="1691" y="11627"/>
                  </a:cubicBezTo>
                  <a:cubicBezTo>
                    <a:pt x="1677" y="11525"/>
                    <a:pt x="1634" y="11477"/>
                    <a:pt x="1602" y="11374"/>
                  </a:cubicBezTo>
                  <a:cubicBezTo>
                    <a:pt x="1588" y="11350"/>
                    <a:pt x="1588" y="11326"/>
                    <a:pt x="1574" y="11302"/>
                  </a:cubicBezTo>
                  <a:cubicBezTo>
                    <a:pt x="1560" y="11248"/>
                    <a:pt x="1527" y="11224"/>
                    <a:pt x="1513" y="11175"/>
                  </a:cubicBezTo>
                  <a:cubicBezTo>
                    <a:pt x="1456" y="11001"/>
                    <a:pt x="1396" y="10796"/>
                    <a:pt x="1335" y="10621"/>
                  </a:cubicBezTo>
                  <a:cubicBezTo>
                    <a:pt x="1306" y="10549"/>
                    <a:pt x="1293" y="10471"/>
                    <a:pt x="1260" y="10398"/>
                  </a:cubicBezTo>
                  <a:cubicBezTo>
                    <a:pt x="1232" y="10296"/>
                    <a:pt x="1189" y="10193"/>
                    <a:pt x="1157" y="10121"/>
                  </a:cubicBezTo>
                  <a:cubicBezTo>
                    <a:pt x="1114" y="9994"/>
                    <a:pt x="1068" y="9868"/>
                    <a:pt x="1025" y="9717"/>
                  </a:cubicBezTo>
                  <a:cubicBezTo>
                    <a:pt x="994" y="9645"/>
                    <a:pt x="965" y="9543"/>
                    <a:pt x="951" y="9441"/>
                  </a:cubicBezTo>
                  <a:cubicBezTo>
                    <a:pt x="936" y="9368"/>
                    <a:pt x="922" y="9314"/>
                    <a:pt x="904" y="9265"/>
                  </a:cubicBezTo>
                  <a:cubicBezTo>
                    <a:pt x="847" y="9139"/>
                    <a:pt x="773" y="9012"/>
                    <a:pt x="773" y="8838"/>
                  </a:cubicBezTo>
                  <a:cubicBezTo>
                    <a:pt x="773" y="8814"/>
                    <a:pt x="744" y="8814"/>
                    <a:pt x="727" y="8790"/>
                  </a:cubicBezTo>
                  <a:cubicBezTo>
                    <a:pt x="744" y="8892"/>
                    <a:pt x="773" y="8989"/>
                    <a:pt x="787" y="9067"/>
                  </a:cubicBezTo>
                  <a:cubicBezTo>
                    <a:pt x="815" y="9218"/>
                    <a:pt x="890" y="9344"/>
                    <a:pt x="904" y="9495"/>
                  </a:cubicBezTo>
                  <a:cubicBezTo>
                    <a:pt x="904" y="9543"/>
                    <a:pt x="922" y="9591"/>
                    <a:pt x="936" y="9615"/>
                  </a:cubicBezTo>
                  <a:cubicBezTo>
                    <a:pt x="951" y="9669"/>
                    <a:pt x="965" y="9694"/>
                    <a:pt x="979" y="9742"/>
                  </a:cubicBezTo>
                  <a:cubicBezTo>
                    <a:pt x="1025" y="9893"/>
                    <a:pt x="1068" y="10067"/>
                    <a:pt x="1129" y="10218"/>
                  </a:cubicBezTo>
                  <a:lnTo>
                    <a:pt x="1260" y="10669"/>
                  </a:lnTo>
                  <a:cubicBezTo>
                    <a:pt x="1278" y="10669"/>
                    <a:pt x="1293" y="10699"/>
                    <a:pt x="1293" y="10724"/>
                  </a:cubicBezTo>
                  <a:cubicBezTo>
                    <a:pt x="1306" y="10898"/>
                    <a:pt x="1349" y="11025"/>
                    <a:pt x="1424" y="11151"/>
                  </a:cubicBezTo>
                  <a:cubicBezTo>
                    <a:pt x="1438" y="11175"/>
                    <a:pt x="1470" y="11224"/>
                    <a:pt x="1470" y="11248"/>
                  </a:cubicBezTo>
                  <a:cubicBezTo>
                    <a:pt x="1499" y="11374"/>
                    <a:pt x="1545" y="11501"/>
                    <a:pt x="1588" y="11627"/>
                  </a:cubicBezTo>
                  <a:cubicBezTo>
                    <a:pt x="1616" y="11676"/>
                    <a:pt x="1634" y="11754"/>
                    <a:pt x="1663" y="11826"/>
                  </a:cubicBezTo>
                  <a:cubicBezTo>
                    <a:pt x="1812" y="12278"/>
                    <a:pt x="2047" y="12658"/>
                    <a:pt x="2197" y="13110"/>
                  </a:cubicBezTo>
                  <a:cubicBezTo>
                    <a:pt x="2225" y="13158"/>
                    <a:pt x="2257" y="13206"/>
                    <a:pt x="2286" y="13260"/>
                  </a:cubicBezTo>
                  <a:cubicBezTo>
                    <a:pt x="2314" y="13332"/>
                    <a:pt x="2361" y="13435"/>
                    <a:pt x="2403" y="13507"/>
                  </a:cubicBezTo>
                  <a:cubicBezTo>
                    <a:pt x="2435" y="13585"/>
                    <a:pt x="2478" y="13658"/>
                    <a:pt x="2524" y="13760"/>
                  </a:cubicBezTo>
                  <a:cubicBezTo>
                    <a:pt x="2553" y="13833"/>
                    <a:pt x="2581" y="13911"/>
                    <a:pt x="2628" y="13983"/>
                  </a:cubicBezTo>
                  <a:cubicBezTo>
                    <a:pt x="2685" y="14110"/>
                    <a:pt x="2745" y="14212"/>
                    <a:pt x="2805" y="14314"/>
                  </a:cubicBezTo>
                  <a:cubicBezTo>
                    <a:pt x="2895" y="14489"/>
                    <a:pt x="2969" y="14664"/>
                    <a:pt x="3058" y="14839"/>
                  </a:cubicBezTo>
                  <a:cubicBezTo>
                    <a:pt x="3101" y="14917"/>
                    <a:pt x="3162" y="14989"/>
                    <a:pt x="3204" y="15092"/>
                  </a:cubicBezTo>
                  <a:cubicBezTo>
                    <a:pt x="3251" y="15164"/>
                    <a:pt x="3293" y="15266"/>
                    <a:pt x="3339" y="15314"/>
                  </a:cubicBezTo>
                  <a:cubicBezTo>
                    <a:pt x="3414" y="15417"/>
                    <a:pt x="3457" y="15567"/>
                    <a:pt x="3560" y="15616"/>
                  </a:cubicBezTo>
                  <a:cubicBezTo>
                    <a:pt x="3560" y="15640"/>
                    <a:pt x="3575" y="15670"/>
                    <a:pt x="3575" y="15694"/>
                  </a:cubicBezTo>
                  <a:cubicBezTo>
                    <a:pt x="3649" y="15790"/>
                    <a:pt x="3696" y="15941"/>
                    <a:pt x="3770" y="16019"/>
                  </a:cubicBezTo>
                  <a:cubicBezTo>
                    <a:pt x="3859" y="16146"/>
                    <a:pt x="3948" y="16272"/>
                    <a:pt x="4037" y="16423"/>
                  </a:cubicBezTo>
                  <a:cubicBezTo>
                    <a:pt x="4126" y="16544"/>
                    <a:pt x="4215" y="16646"/>
                    <a:pt x="4304" y="16772"/>
                  </a:cubicBezTo>
                  <a:cubicBezTo>
                    <a:pt x="4436" y="16971"/>
                    <a:pt x="4554" y="17200"/>
                    <a:pt x="4717" y="17327"/>
                  </a:cubicBezTo>
                  <a:cubicBezTo>
                    <a:pt x="4732" y="17327"/>
                    <a:pt x="4750" y="17351"/>
                    <a:pt x="4750" y="17375"/>
                  </a:cubicBezTo>
                  <a:cubicBezTo>
                    <a:pt x="4778" y="17399"/>
                    <a:pt x="4792" y="17447"/>
                    <a:pt x="4806" y="17447"/>
                  </a:cubicBezTo>
                  <a:cubicBezTo>
                    <a:pt x="4910" y="17502"/>
                    <a:pt x="4970" y="17652"/>
                    <a:pt x="5059" y="17700"/>
                  </a:cubicBezTo>
                  <a:cubicBezTo>
                    <a:pt x="5120" y="17779"/>
                    <a:pt x="5177" y="17851"/>
                    <a:pt x="5251" y="17899"/>
                  </a:cubicBezTo>
                  <a:cubicBezTo>
                    <a:pt x="5326" y="17978"/>
                    <a:pt x="5401" y="18050"/>
                    <a:pt x="5490" y="18128"/>
                  </a:cubicBezTo>
                  <a:cubicBezTo>
                    <a:pt x="5533" y="18176"/>
                    <a:pt x="5593" y="18231"/>
                    <a:pt x="5639" y="18254"/>
                  </a:cubicBezTo>
                  <a:cubicBezTo>
                    <a:pt x="5785" y="18351"/>
                    <a:pt x="5935" y="18429"/>
                    <a:pt x="6085" y="18531"/>
                  </a:cubicBezTo>
                  <a:cubicBezTo>
                    <a:pt x="6262" y="18652"/>
                    <a:pt x="6455" y="18706"/>
                    <a:pt x="6633" y="18730"/>
                  </a:cubicBezTo>
                  <a:cubicBezTo>
                    <a:pt x="6662" y="18738"/>
                    <a:pt x="6690" y="18741"/>
                    <a:pt x="6717" y="18741"/>
                  </a:cubicBezTo>
                  <a:cubicBezTo>
                    <a:pt x="6771" y="18741"/>
                    <a:pt x="6820" y="18730"/>
                    <a:pt x="6868" y="18730"/>
                  </a:cubicBezTo>
                  <a:cubicBezTo>
                    <a:pt x="6914" y="18730"/>
                    <a:pt x="6975" y="18755"/>
                    <a:pt x="7017" y="18755"/>
                  </a:cubicBezTo>
                  <a:cubicBezTo>
                    <a:pt x="7106" y="18755"/>
                    <a:pt x="7195" y="18730"/>
                    <a:pt x="7270" y="18730"/>
                  </a:cubicBezTo>
                  <a:lnTo>
                    <a:pt x="7359" y="18730"/>
                  </a:lnTo>
                  <a:lnTo>
                    <a:pt x="7758" y="18502"/>
                  </a:lnTo>
                  <a:cubicBezTo>
                    <a:pt x="7804" y="18477"/>
                    <a:pt x="7847" y="18429"/>
                    <a:pt x="7893" y="18381"/>
                  </a:cubicBezTo>
                  <a:cubicBezTo>
                    <a:pt x="7953" y="18327"/>
                    <a:pt x="8010" y="18254"/>
                    <a:pt x="8071" y="18200"/>
                  </a:cubicBezTo>
                  <a:cubicBezTo>
                    <a:pt x="8203" y="18104"/>
                    <a:pt x="8310" y="17929"/>
                    <a:pt x="8413" y="17779"/>
                  </a:cubicBezTo>
                  <a:cubicBezTo>
                    <a:pt x="8470" y="17676"/>
                    <a:pt x="8516" y="17549"/>
                    <a:pt x="8591" y="17477"/>
                  </a:cubicBezTo>
                  <a:cubicBezTo>
                    <a:pt x="8605" y="17477"/>
                    <a:pt x="8619" y="17447"/>
                    <a:pt x="8619" y="17447"/>
                  </a:cubicBezTo>
                  <a:cubicBezTo>
                    <a:pt x="8708" y="17249"/>
                    <a:pt x="8783" y="17074"/>
                    <a:pt x="8872" y="16875"/>
                  </a:cubicBezTo>
                  <a:cubicBezTo>
                    <a:pt x="8915" y="16748"/>
                    <a:pt x="8961" y="16622"/>
                    <a:pt x="8990" y="16471"/>
                  </a:cubicBezTo>
                  <a:cubicBezTo>
                    <a:pt x="9050" y="16296"/>
                    <a:pt x="9111" y="16146"/>
                    <a:pt x="9153" y="15971"/>
                  </a:cubicBezTo>
                  <a:lnTo>
                    <a:pt x="9153" y="15941"/>
                  </a:lnTo>
                  <a:cubicBezTo>
                    <a:pt x="9182" y="15844"/>
                    <a:pt x="9200" y="15742"/>
                    <a:pt x="9214" y="15640"/>
                  </a:cubicBezTo>
                  <a:cubicBezTo>
                    <a:pt x="9242" y="15465"/>
                    <a:pt x="9271" y="15291"/>
                    <a:pt x="9303" y="15115"/>
                  </a:cubicBezTo>
                  <a:cubicBezTo>
                    <a:pt x="9317" y="15037"/>
                    <a:pt x="9317" y="14965"/>
                    <a:pt x="9332" y="14887"/>
                  </a:cubicBezTo>
                  <a:cubicBezTo>
                    <a:pt x="9378" y="14917"/>
                    <a:pt x="9406" y="14941"/>
                    <a:pt x="9435" y="14941"/>
                  </a:cubicBezTo>
                  <a:cubicBezTo>
                    <a:pt x="9449" y="14965"/>
                    <a:pt x="9467" y="14989"/>
                    <a:pt x="9481" y="14989"/>
                  </a:cubicBezTo>
                  <a:cubicBezTo>
                    <a:pt x="9495" y="15140"/>
                    <a:pt x="9467" y="15291"/>
                    <a:pt x="9435" y="15417"/>
                  </a:cubicBezTo>
                  <a:cubicBezTo>
                    <a:pt x="9406" y="15592"/>
                    <a:pt x="9378" y="15742"/>
                    <a:pt x="9332" y="15917"/>
                  </a:cubicBezTo>
                  <a:cubicBezTo>
                    <a:pt x="9317" y="15996"/>
                    <a:pt x="9303" y="16092"/>
                    <a:pt x="9289" y="16170"/>
                  </a:cubicBezTo>
                  <a:cubicBezTo>
                    <a:pt x="9271" y="16242"/>
                    <a:pt x="9242" y="16321"/>
                    <a:pt x="9228" y="16393"/>
                  </a:cubicBezTo>
                  <a:cubicBezTo>
                    <a:pt x="9214" y="16471"/>
                    <a:pt x="9200" y="16519"/>
                    <a:pt x="9182" y="16598"/>
                  </a:cubicBezTo>
                  <a:cubicBezTo>
                    <a:pt x="9093" y="16821"/>
                    <a:pt x="9004" y="17074"/>
                    <a:pt x="8901" y="17296"/>
                  </a:cubicBezTo>
                  <a:cubicBezTo>
                    <a:pt x="8858" y="17423"/>
                    <a:pt x="8811" y="17526"/>
                    <a:pt x="8755" y="17628"/>
                  </a:cubicBezTo>
                  <a:cubicBezTo>
                    <a:pt x="8708" y="17700"/>
                    <a:pt x="8666" y="17779"/>
                    <a:pt x="8619" y="17827"/>
                  </a:cubicBezTo>
                  <a:cubicBezTo>
                    <a:pt x="8591" y="17899"/>
                    <a:pt x="8559" y="17978"/>
                    <a:pt x="8516" y="18025"/>
                  </a:cubicBezTo>
                  <a:cubicBezTo>
                    <a:pt x="8487" y="18080"/>
                    <a:pt x="8456" y="18104"/>
                    <a:pt x="8427" y="18152"/>
                  </a:cubicBezTo>
                  <a:cubicBezTo>
                    <a:pt x="8367" y="18278"/>
                    <a:pt x="8310" y="18351"/>
                    <a:pt x="8235" y="18405"/>
                  </a:cubicBezTo>
                  <a:cubicBezTo>
                    <a:pt x="8132" y="18502"/>
                    <a:pt x="8043" y="18604"/>
                    <a:pt x="7953" y="18706"/>
                  </a:cubicBezTo>
                  <a:cubicBezTo>
                    <a:pt x="7893" y="18755"/>
                    <a:pt x="7847" y="18803"/>
                    <a:pt x="7790" y="18833"/>
                  </a:cubicBezTo>
                  <a:cubicBezTo>
                    <a:pt x="7701" y="18881"/>
                    <a:pt x="7612" y="18905"/>
                    <a:pt x="7523" y="18983"/>
                  </a:cubicBezTo>
                  <a:cubicBezTo>
                    <a:pt x="7402" y="19056"/>
                    <a:pt x="7270" y="19056"/>
                    <a:pt x="7135" y="19056"/>
                  </a:cubicBezTo>
                  <a:lnTo>
                    <a:pt x="6618" y="19056"/>
                  </a:lnTo>
                  <a:cubicBezTo>
                    <a:pt x="6529" y="19032"/>
                    <a:pt x="6423" y="19032"/>
                    <a:pt x="6334" y="18983"/>
                  </a:cubicBezTo>
                  <a:cubicBezTo>
                    <a:pt x="6230" y="18929"/>
                    <a:pt x="6127" y="18953"/>
                    <a:pt x="6038" y="18857"/>
                  </a:cubicBezTo>
                  <a:cubicBezTo>
                    <a:pt x="6010" y="18803"/>
                    <a:pt x="5963" y="18803"/>
                    <a:pt x="5935" y="18779"/>
                  </a:cubicBezTo>
                  <a:lnTo>
                    <a:pt x="5533" y="18556"/>
                  </a:lnTo>
                  <a:cubicBezTo>
                    <a:pt x="5490" y="18531"/>
                    <a:pt x="5444" y="18502"/>
                    <a:pt x="5415" y="18429"/>
                  </a:cubicBezTo>
                  <a:cubicBezTo>
                    <a:pt x="5401" y="18405"/>
                    <a:pt x="5387" y="18381"/>
                    <a:pt x="5354" y="18351"/>
                  </a:cubicBezTo>
                  <a:cubicBezTo>
                    <a:pt x="5284" y="18303"/>
                    <a:pt x="5209" y="18254"/>
                    <a:pt x="5134" y="18176"/>
                  </a:cubicBezTo>
                  <a:cubicBezTo>
                    <a:pt x="5030" y="18080"/>
                    <a:pt x="4927" y="17978"/>
                    <a:pt x="4838" y="17851"/>
                  </a:cubicBezTo>
                  <a:cubicBezTo>
                    <a:pt x="4778" y="17779"/>
                    <a:pt x="4717" y="17676"/>
                    <a:pt x="4628" y="17628"/>
                  </a:cubicBezTo>
                  <a:cubicBezTo>
                    <a:pt x="4600" y="17598"/>
                    <a:pt x="4571" y="17549"/>
                    <a:pt x="4539" y="17502"/>
                  </a:cubicBezTo>
                  <a:cubicBezTo>
                    <a:pt x="4511" y="17477"/>
                    <a:pt x="4496" y="17447"/>
                    <a:pt x="4482" y="17423"/>
                  </a:cubicBezTo>
                  <a:cubicBezTo>
                    <a:pt x="4422" y="17351"/>
                    <a:pt x="4361" y="17296"/>
                    <a:pt x="4319" y="17224"/>
                  </a:cubicBezTo>
                  <a:cubicBezTo>
                    <a:pt x="4229" y="17098"/>
                    <a:pt x="4155" y="16971"/>
                    <a:pt x="4066" y="16875"/>
                  </a:cubicBezTo>
                  <a:cubicBezTo>
                    <a:pt x="3991" y="16772"/>
                    <a:pt x="3916" y="16694"/>
                    <a:pt x="3859" y="16574"/>
                  </a:cubicBezTo>
                  <a:cubicBezTo>
                    <a:pt x="3785" y="16447"/>
                    <a:pt x="3710" y="16321"/>
                    <a:pt x="3606" y="16218"/>
                  </a:cubicBezTo>
                  <a:lnTo>
                    <a:pt x="3560" y="16146"/>
                  </a:lnTo>
                  <a:cubicBezTo>
                    <a:pt x="3471" y="15941"/>
                    <a:pt x="3368" y="15790"/>
                    <a:pt x="3251" y="15640"/>
                  </a:cubicBezTo>
                  <a:cubicBezTo>
                    <a:pt x="3204" y="15592"/>
                    <a:pt x="3162" y="15519"/>
                    <a:pt x="3129" y="15441"/>
                  </a:cubicBezTo>
                  <a:cubicBezTo>
                    <a:pt x="3101" y="15369"/>
                    <a:pt x="3072" y="15314"/>
                    <a:pt x="3026" y="15242"/>
                  </a:cubicBezTo>
                  <a:cubicBezTo>
                    <a:pt x="2969" y="15140"/>
                    <a:pt x="2895" y="15068"/>
                    <a:pt x="2848" y="14941"/>
                  </a:cubicBezTo>
                  <a:cubicBezTo>
                    <a:pt x="2834" y="14862"/>
                    <a:pt x="2773" y="14815"/>
                    <a:pt x="2745" y="14736"/>
                  </a:cubicBezTo>
                  <a:cubicBezTo>
                    <a:pt x="2702" y="14664"/>
                    <a:pt x="2656" y="14616"/>
                    <a:pt x="2628" y="14513"/>
                  </a:cubicBezTo>
                  <a:cubicBezTo>
                    <a:pt x="2595" y="14411"/>
                    <a:pt x="2538" y="14363"/>
                    <a:pt x="2492" y="14314"/>
                  </a:cubicBezTo>
                  <a:cubicBezTo>
                    <a:pt x="2506" y="14363"/>
                    <a:pt x="2524" y="14411"/>
                    <a:pt x="2538" y="14465"/>
                  </a:cubicBezTo>
                  <a:cubicBezTo>
                    <a:pt x="2595" y="14585"/>
                    <a:pt x="2670" y="14688"/>
                    <a:pt x="2731" y="14790"/>
                  </a:cubicBezTo>
                  <a:cubicBezTo>
                    <a:pt x="2791" y="14887"/>
                    <a:pt x="2834" y="15013"/>
                    <a:pt x="2895" y="15115"/>
                  </a:cubicBezTo>
                  <a:cubicBezTo>
                    <a:pt x="2937" y="15218"/>
                    <a:pt x="2984" y="15291"/>
                    <a:pt x="3026" y="15369"/>
                  </a:cubicBezTo>
                  <a:cubicBezTo>
                    <a:pt x="3087" y="15465"/>
                    <a:pt x="3147" y="15592"/>
                    <a:pt x="3219" y="15694"/>
                  </a:cubicBezTo>
                  <a:cubicBezTo>
                    <a:pt x="3265" y="15766"/>
                    <a:pt x="3325" y="15820"/>
                    <a:pt x="3368" y="15893"/>
                  </a:cubicBezTo>
                  <a:lnTo>
                    <a:pt x="3414" y="15971"/>
                  </a:lnTo>
                  <a:cubicBezTo>
                    <a:pt x="3457" y="16146"/>
                    <a:pt x="3546" y="16242"/>
                    <a:pt x="3635" y="16369"/>
                  </a:cubicBezTo>
                  <a:cubicBezTo>
                    <a:pt x="3696" y="16447"/>
                    <a:pt x="3770" y="16574"/>
                    <a:pt x="3827" y="16670"/>
                  </a:cubicBezTo>
                  <a:cubicBezTo>
                    <a:pt x="3888" y="16724"/>
                    <a:pt x="3916" y="16797"/>
                    <a:pt x="3977" y="16875"/>
                  </a:cubicBezTo>
                  <a:cubicBezTo>
                    <a:pt x="4066" y="17025"/>
                    <a:pt x="4169" y="17176"/>
                    <a:pt x="4272" y="17296"/>
                  </a:cubicBezTo>
                  <a:cubicBezTo>
                    <a:pt x="4347" y="17375"/>
                    <a:pt x="4393" y="17502"/>
                    <a:pt x="4464" y="17549"/>
                  </a:cubicBezTo>
                  <a:cubicBezTo>
                    <a:pt x="4511" y="17574"/>
                    <a:pt x="4539" y="17628"/>
                    <a:pt x="4571" y="17676"/>
                  </a:cubicBezTo>
                  <a:cubicBezTo>
                    <a:pt x="4600" y="17700"/>
                    <a:pt x="4614" y="17724"/>
                    <a:pt x="4628" y="17748"/>
                  </a:cubicBezTo>
                  <a:cubicBezTo>
                    <a:pt x="4717" y="17851"/>
                    <a:pt x="4806" y="17929"/>
                    <a:pt x="4881" y="18025"/>
                  </a:cubicBezTo>
                  <a:cubicBezTo>
                    <a:pt x="4984" y="18176"/>
                    <a:pt x="5105" y="18254"/>
                    <a:pt x="5223" y="18381"/>
                  </a:cubicBezTo>
                  <a:cubicBezTo>
                    <a:pt x="5312" y="18453"/>
                    <a:pt x="5415" y="18531"/>
                    <a:pt x="5504" y="18628"/>
                  </a:cubicBezTo>
                  <a:cubicBezTo>
                    <a:pt x="5518" y="18628"/>
                    <a:pt x="5518" y="18652"/>
                    <a:pt x="5533" y="18652"/>
                  </a:cubicBezTo>
                  <a:cubicBezTo>
                    <a:pt x="5682" y="18755"/>
                    <a:pt x="5832" y="18857"/>
                    <a:pt x="5995" y="18929"/>
                  </a:cubicBezTo>
                  <a:cubicBezTo>
                    <a:pt x="6067" y="18983"/>
                    <a:pt x="6156" y="19056"/>
                    <a:pt x="6245" y="19080"/>
                  </a:cubicBezTo>
                  <a:cubicBezTo>
                    <a:pt x="6334" y="19134"/>
                    <a:pt x="6441" y="19134"/>
                    <a:pt x="6529" y="19158"/>
                  </a:cubicBezTo>
                  <a:cubicBezTo>
                    <a:pt x="6586" y="19158"/>
                    <a:pt x="6647" y="19182"/>
                    <a:pt x="6708" y="19182"/>
                  </a:cubicBezTo>
                  <a:lnTo>
                    <a:pt x="7167" y="19182"/>
                  </a:lnTo>
                  <a:cubicBezTo>
                    <a:pt x="7270" y="19182"/>
                    <a:pt x="7373" y="19182"/>
                    <a:pt x="7491" y="19134"/>
                  </a:cubicBezTo>
                  <a:cubicBezTo>
                    <a:pt x="7580" y="19080"/>
                    <a:pt x="7669" y="19032"/>
                    <a:pt x="7758" y="18983"/>
                  </a:cubicBezTo>
                  <a:cubicBezTo>
                    <a:pt x="7847" y="18929"/>
                    <a:pt x="7936" y="18857"/>
                    <a:pt x="8010" y="18779"/>
                  </a:cubicBezTo>
                  <a:cubicBezTo>
                    <a:pt x="8146" y="18628"/>
                    <a:pt x="8310" y="18531"/>
                    <a:pt x="8427" y="18327"/>
                  </a:cubicBezTo>
                  <a:cubicBezTo>
                    <a:pt x="8456" y="18278"/>
                    <a:pt x="8516" y="18231"/>
                    <a:pt x="8559" y="18176"/>
                  </a:cubicBezTo>
                  <a:lnTo>
                    <a:pt x="8559" y="18152"/>
                  </a:lnTo>
                  <a:cubicBezTo>
                    <a:pt x="8619" y="18104"/>
                    <a:pt x="8648" y="18001"/>
                    <a:pt x="8694" y="17929"/>
                  </a:cubicBezTo>
                  <a:cubicBezTo>
                    <a:pt x="8708" y="17899"/>
                    <a:pt x="8737" y="17875"/>
                    <a:pt x="8769" y="17827"/>
                  </a:cubicBezTo>
                  <a:lnTo>
                    <a:pt x="8811" y="17748"/>
                  </a:lnTo>
                  <a:cubicBezTo>
                    <a:pt x="8858" y="17574"/>
                    <a:pt x="8975" y="17502"/>
                    <a:pt x="9004" y="17296"/>
                  </a:cubicBezTo>
                  <a:lnTo>
                    <a:pt x="9004" y="17273"/>
                  </a:lnTo>
                  <a:cubicBezTo>
                    <a:pt x="9078" y="17200"/>
                    <a:pt x="9093" y="17098"/>
                    <a:pt x="9139" y="16996"/>
                  </a:cubicBezTo>
                  <a:cubicBezTo>
                    <a:pt x="9168" y="16923"/>
                    <a:pt x="9168" y="16797"/>
                    <a:pt x="9228" y="16772"/>
                  </a:cubicBezTo>
                  <a:cubicBezTo>
                    <a:pt x="9303" y="16495"/>
                    <a:pt x="9360" y="16218"/>
                    <a:pt x="9435" y="15971"/>
                  </a:cubicBezTo>
                  <a:cubicBezTo>
                    <a:pt x="9495" y="15694"/>
                    <a:pt x="9524" y="15417"/>
                    <a:pt x="9584" y="15115"/>
                  </a:cubicBezTo>
                  <a:cubicBezTo>
                    <a:pt x="9702" y="15242"/>
                    <a:pt x="9805" y="15339"/>
                    <a:pt x="9926" y="15441"/>
                  </a:cubicBezTo>
                  <a:cubicBezTo>
                    <a:pt x="9912" y="15489"/>
                    <a:pt x="9894" y="15544"/>
                    <a:pt x="9880" y="15592"/>
                  </a:cubicBezTo>
                  <a:cubicBezTo>
                    <a:pt x="9865" y="15616"/>
                    <a:pt x="9851" y="15640"/>
                    <a:pt x="9851" y="15670"/>
                  </a:cubicBezTo>
                  <a:cubicBezTo>
                    <a:pt x="9823" y="15820"/>
                    <a:pt x="9805" y="15971"/>
                    <a:pt x="9776" y="16122"/>
                  </a:cubicBezTo>
                  <a:cubicBezTo>
                    <a:pt x="9762" y="16146"/>
                    <a:pt x="9762" y="16170"/>
                    <a:pt x="9762" y="16218"/>
                  </a:cubicBezTo>
                  <a:cubicBezTo>
                    <a:pt x="9748" y="16296"/>
                    <a:pt x="9748" y="16393"/>
                    <a:pt x="9702" y="16447"/>
                  </a:cubicBezTo>
                  <a:cubicBezTo>
                    <a:pt x="9659" y="16495"/>
                    <a:pt x="9645" y="16574"/>
                    <a:pt x="9645" y="16670"/>
                  </a:cubicBezTo>
                  <a:cubicBezTo>
                    <a:pt x="9627" y="16748"/>
                    <a:pt x="9613" y="16845"/>
                    <a:pt x="9584" y="16923"/>
                  </a:cubicBezTo>
                  <a:cubicBezTo>
                    <a:pt x="9524" y="17098"/>
                    <a:pt x="9449" y="17249"/>
                    <a:pt x="9392" y="17423"/>
                  </a:cubicBezTo>
                  <a:cubicBezTo>
                    <a:pt x="9346" y="17502"/>
                    <a:pt x="9317" y="17598"/>
                    <a:pt x="9289" y="17676"/>
                  </a:cubicBezTo>
                  <a:cubicBezTo>
                    <a:pt x="9214" y="17875"/>
                    <a:pt x="9139" y="18080"/>
                    <a:pt x="9022" y="18231"/>
                  </a:cubicBezTo>
                  <a:lnTo>
                    <a:pt x="8933" y="18381"/>
                  </a:lnTo>
                  <a:cubicBezTo>
                    <a:pt x="8915" y="18429"/>
                    <a:pt x="8901" y="18453"/>
                    <a:pt x="8886" y="18477"/>
                  </a:cubicBezTo>
                  <a:cubicBezTo>
                    <a:pt x="8826" y="18580"/>
                    <a:pt x="8769" y="18628"/>
                    <a:pt x="8723" y="18730"/>
                  </a:cubicBezTo>
                  <a:cubicBezTo>
                    <a:pt x="8648" y="18857"/>
                    <a:pt x="8559" y="18953"/>
                    <a:pt x="8470" y="19056"/>
                  </a:cubicBezTo>
                  <a:cubicBezTo>
                    <a:pt x="8413" y="19104"/>
                    <a:pt x="8338" y="19158"/>
                    <a:pt x="8277" y="19231"/>
                  </a:cubicBezTo>
                  <a:cubicBezTo>
                    <a:pt x="8220" y="19309"/>
                    <a:pt x="8160" y="19357"/>
                    <a:pt x="8100" y="19405"/>
                  </a:cubicBezTo>
                  <a:cubicBezTo>
                    <a:pt x="8010" y="19484"/>
                    <a:pt x="7907" y="19556"/>
                    <a:pt x="7818" y="19610"/>
                  </a:cubicBezTo>
                  <a:cubicBezTo>
                    <a:pt x="7804" y="19634"/>
                    <a:pt x="7790" y="19634"/>
                    <a:pt x="7776" y="19634"/>
                  </a:cubicBezTo>
                  <a:cubicBezTo>
                    <a:pt x="7715" y="19634"/>
                    <a:pt x="7669" y="19658"/>
                    <a:pt x="7612" y="19706"/>
                  </a:cubicBezTo>
                  <a:cubicBezTo>
                    <a:pt x="7566" y="19737"/>
                    <a:pt x="7509" y="19761"/>
                    <a:pt x="7448" y="19761"/>
                  </a:cubicBezTo>
                  <a:cubicBezTo>
                    <a:pt x="7313" y="19784"/>
                    <a:pt x="7181" y="19784"/>
                    <a:pt x="7032" y="19784"/>
                  </a:cubicBezTo>
                  <a:cubicBezTo>
                    <a:pt x="7016" y="19790"/>
                    <a:pt x="7000" y="19792"/>
                    <a:pt x="6985" y="19792"/>
                  </a:cubicBezTo>
                  <a:cubicBezTo>
                    <a:pt x="6942" y="19792"/>
                    <a:pt x="6900" y="19778"/>
                    <a:pt x="6858" y="19778"/>
                  </a:cubicBezTo>
                  <a:cubicBezTo>
                    <a:pt x="6842" y="19778"/>
                    <a:pt x="6827" y="19779"/>
                    <a:pt x="6811" y="19784"/>
                  </a:cubicBezTo>
                  <a:lnTo>
                    <a:pt x="6572" y="19784"/>
                  </a:lnTo>
                  <a:cubicBezTo>
                    <a:pt x="6409" y="19737"/>
                    <a:pt x="6245" y="19706"/>
                    <a:pt x="6085" y="19634"/>
                  </a:cubicBezTo>
                  <a:cubicBezTo>
                    <a:pt x="6038" y="19610"/>
                    <a:pt x="5995" y="19586"/>
                    <a:pt x="5963" y="19586"/>
                  </a:cubicBezTo>
                  <a:cubicBezTo>
                    <a:pt x="5818" y="19484"/>
                    <a:pt x="5682" y="19405"/>
                    <a:pt x="5551" y="19333"/>
                  </a:cubicBezTo>
                  <a:cubicBezTo>
                    <a:pt x="5444" y="19255"/>
                    <a:pt x="5326" y="19206"/>
                    <a:pt x="5237" y="19080"/>
                  </a:cubicBezTo>
                  <a:cubicBezTo>
                    <a:pt x="5177" y="18983"/>
                    <a:pt x="5105" y="18953"/>
                    <a:pt x="5030" y="18881"/>
                  </a:cubicBezTo>
                  <a:cubicBezTo>
                    <a:pt x="4895" y="18803"/>
                    <a:pt x="4778" y="18652"/>
                    <a:pt x="4660" y="18531"/>
                  </a:cubicBezTo>
                  <a:cubicBezTo>
                    <a:pt x="4571" y="18429"/>
                    <a:pt x="4482" y="18303"/>
                    <a:pt x="4393" y="18176"/>
                  </a:cubicBezTo>
                  <a:cubicBezTo>
                    <a:pt x="4333" y="18104"/>
                    <a:pt x="4272" y="18025"/>
                    <a:pt x="4215" y="17953"/>
                  </a:cubicBezTo>
                  <a:cubicBezTo>
                    <a:pt x="4215" y="17953"/>
                    <a:pt x="4197" y="17929"/>
                    <a:pt x="4183" y="17929"/>
                  </a:cubicBezTo>
                  <a:cubicBezTo>
                    <a:pt x="4109" y="17899"/>
                    <a:pt x="4066" y="17779"/>
                    <a:pt x="4005" y="17700"/>
                  </a:cubicBezTo>
                  <a:cubicBezTo>
                    <a:pt x="3902" y="17574"/>
                    <a:pt x="3799" y="17423"/>
                    <a:pt x="3681" y="17273"/>
                  </a:cubicBezTo>
                  <a:lnTo>
                    <a:pt x="3532" y="17025"/>
                  </a:lnTo>
                  <a:cubicBezTo>
                    <a:pt x="3486" y="16923"/>
                    <a:pt x="3429" y="16845"/>
                    <a:pt x="3368" y="16772"/>
                  </a:cubicBezTo>
                  <a:cubicBezTo>
                    <a:pt x="3308" y="16724"/>
                    <a:pt x="3251" y="16646"/>
                    <a:pt x="3219" y="16519"/>
                  </a:cubicBezTo>
                  <a:cubicBezTo>
                    <a:pt x="3162" y="16369"/>
                    <a:pt x="3058" y="16272"/>
                    <a:pt x="2984" y="16146"/>
                  </a:cubicBezTo>
                  <a:cubicBezTo>
                    <a:pt x="2952" y="16122"/>
                    <a:pt x="2937" y="16092"/>
                    <a:pt x="2923" y="16068"/>
                  </a:cubicBezTo>
                  <a:cubicBezTo>
                    <a:pt x="2848" y="15941"/>
                    <a:pt x="2791" y="15790"/>
                    <a:pt x="2717" y="15718"/>
                  </a:cubicBezTo>
                  <a:cubicBezTo>
                    <a:pt x="2670" y="15640"/>
                    <a:pt x="2628" y="15592"/>
                    <a:pt x="2595" y="15519"/>
                  </a:cubicBezTo>
                  <a:cubicBezTo>
                    <a:pt x="2553" y="15441"/>
                    <a:pt x="2524" y="15339"/>
                    <a:pt x="2492" y="15266"/>
                  </a:cubicBezTo>
                  <a:cubicBezTo>
                    <a:pt x="2478" y="15242"/>
                    <a:pt x="2464" y="15188"/>
                    <a:pt x="2450" y="15188"/>
                  </a:cubicBezTo>
                  <a:cubicBezTo>
                    <a:pt x="2389" y="15140"/>
                    <a:pt x="2361" y="15068"/>
                    <a:pt x="2328" y="14989"/>
                  </a:cubicBezTo>
                  <a:cubicBezTo>
                    <a:pt x="2300" y="14941"/>
                    <a:pt x="2271" y="14862"/>
                    <a:pt x="2239" y="14815"/>
                  </a:cubicBezTo>
                  <a:cubicBezTo>
                    <a:pt x="2197" y="14736"/>
                    <a:pt x="2136" y="14664"/>
                    <a:pt x="2122" y="14562"/>
                  </a:cubicBezTo>
                  <a:cubicBezTo>
                    <a:pt x="2122" y="14537"/>
                    <a:pt x="2108" y="14513"/>
                    <a:pt x="2094" y="14489"/>
                  </a:cubicBezTo>
                  <a:cubicBezTo>
                    <a:pt x="2033" y="14363"/>
                    <a:pt x="1958" y="14212"/>
                    <a:pt x="1901" y="14085"/>
                  </a:cubicBezTo>
                  <a:cubicBezTo>
                    <a:pt x="1869" y="14037"/>
                    <a:pt x="1841" y="13983"/>
                    <a:pt x="1812" y="13911"/>
                  </a:cubicBezTo>
                  <a:cubicBezTo>
                    <a:pt x="1812" y="13862"/>
                    <a:pt x="1780" y="13784"/>
                    <a:pt x="1723" y="13784"/>
                  </a:cubicBezTo>
                  <a:cubicBezTo>
                    <a:pt x="1663" y="13585"/>
                    <a:pt x="1602" y="13381"/>
                    <a:pt x="1513" y="13260"/>
                  </a:cubicBezTo>
                  <a:cubicBezTo>
                    <a:pt x="1499" y="13182"/>
                    <a:pt x="1485" y="13133"/>
                    <a:pt x="1470" y="13110"/>
                  </a:cubicBezTo>
                  <a:cubicBezTo>
                    <a:pt x="1396" y="12929"/>
                    <a:pt x="1306" y="12808"/>
                    <a:pt x="1246" y="12627"/>
                  </a:cubicBezTo>
                  <a:cubicBezTo>
                    <a:pt x="1232" y="12603"/>
                    <a:pt x="1232" y="12555"/>
                    <a:pt x="1218" y="12531"/>
                  </a:cubicBezTo>
                  <a:cubicBezTo>
                    <a:pt x="1157" y="12428"/>
                    <a:pt x="1114" y="12302"/>
                    <a:pt x="1082" y="12175"/>
                  </a:cubicBezTo>
                  <a:cubicBezTo>
                    <a:pt x="1082" y="12151"/>
                    <a:pt x="1054" y="12128"/>
                    <a:pt x="1040" y="12128"/>
                  </a:cubicBezTo>
                  <a:lnTo>
                    <a:pt x="1025" y="12128"/>
                  </a:lnTo>
                  <a:cubicBezTo>
                    <a:pt x="1068" y="12327"/>
                    <a:pt x="1143" y="12531"/>
                    <a:pt x="1232" y="12730"/>
                  </a:cubicBezTo>
                  <a:cubicBezTo>
                    <a:pt x="1232" y="12730"/>
                    <a:pt x="1246" y="12778"/>
                    <a:pt x="1260" y="12808"/>
                  </a:cubicBezTo>
                  <a:cubicBezTo>
                    <a:pt x="1293" y="12905"/>
                    <a:pt x="1335" y="12983"/>
                    <a:pt x="1381" y="13055"/>
                  </a:cubicBezTo>
                  <a:cubicBezTo>
                    <a:pt x="1410" y="13133"/>
                    <a:pt x="1470" y="13206"/>
                    <a:pt x="1485" y="13284"/>
                  </a:cubicBezTo>
                  <a:cubicBezTo>
                    <a:pt x="1499" y="13381"/>
                    <a:pt x="1545" y="13459"/>
                    <a:pt x="1574" y="13531"/>
                  </a:cubicBezTo>
                  <a:cubicBezTo>
                    <a:pt x="1602" y="13609"/>
                    <a:pt x="1634" y="13712"/>
                    <a:pt x="1663" y="13784"/>
                  </a:cubicBezTo>
                  <a:cubicBezTo>
                    <a:pt x="1737" y="13911"/>
                    <a:pt x="1812" y="14061"/>
                    <a:pt x="1869" y="14212"/>
                  </a:cubicBezTo>
                  <a:cubicBezTo>
                    <a:pt x="1883" y="14260"/>
                    <a:pt x="1915" y="14284"/>
                    <a:pt x="1930" y="14314"/>
                  </a:cubicBezTo>
                  <a:cubicBezTo>
                    <a:pt x="1944" y="14338"/>
                    <a:pt x="1944" y="14338"/>
                    <a:pt x="1958" y="14363"/>
                  </a:cubicBezTo>
                  <a:cubicBezTo>
                    <a:pt x="2004" y="14489"/>
                    <a:pt x="2033" y="14616"/>
                    <a:pt x="2108" y="14712"/>
                  </a:cubicBezTo>
                  <a:cubicBezTo>
                    <a:pt x="2151" y="14790"/>
                    <a:pt x="2197" y="14862"/>
                    <a:pt x="2239" y="14965"/>
                  </a:cubicBezTo>
                  <a:cubicBezTo>
                    <a:pt x="2271" y="15068"/>
                    <a:pt x="2314" y="15140"/>
                    <a:pt x="2361" y="15218"/>
                  </a:cubicBezTo>
                  <a:cubicBezTo>
                    <a:pt x="2418" y="15291"/>
                    <a:pt x="2464" y="15417"/>
                    <a:pt x="2506" y="15519"/>
                  </a:cubicBezTo>
                  <a:cubicBezTo>
                    <a:pt x="2553" y="15592"/>
                    <a:pt x="2595" y="15718"/>
                    <a:pt x="2642" y="15790"/>
                  </a:cubicBezTo>
                  <a:cubicBezTo>
                    <a:pt x="2685" y="15820"/>
                    <a:pt x="2717" y="15869"/>
                    <a:pt x="2745" y="15917"/>
                  </a:cubicBezTo>
                  <a:cubicBezTo>
                    <a:pt x="2834" y="16068"/>
                    <a:pt x="2909" y="16218"/>
                    <a:pt x="2998" y="16369"/>
                  </a:cubicBezTo>
                  <a:cubicBezTo>
                    <a:pt x="3058" y="16471"/>
                    <a:pt x="3147" y="16519"/>
                    <a:pt x="3162" y="16670"/>
                  </a:cubicBezTo>
                  <a:lnTo>
                    <a:pt x="3176" y="16694"/>
                  </a:lnTo>
                  <a:cubicBezTo>
                    <a:pt x="3308" y="16899"/>
                    <a:pt x="3457" y="17098"/>
                    <a:pt x="3575" y="17296"/>
                  </a:cubicBezTo>
                  <a:cubicBezTo>
                    <a:pt x="3621" y="17375"/>
                    <a:pt x="3649" y="17399"/>
                    <a:pt x="3681" y="17447"/>
                  </a:cubicBezTo>
                  <a:cubicBezTo>
                    <a:pt x="3724" y="17526"/>
                    <a:pt x="3770" y="17574"/>
                    <a:pt x="3813" y="17628"/>
                  </a:cubicBezTo>
                  <a:cubicBezTo>
                    <a:pt x="3948" y="17827"/>
                    <a:pt x="4066" y="18001"/>
                    <a:pt x="4197" y="18176"/>
                  </a:cubicBezTo>
                  <a:cubicBezTo>
                    <a:pt x="4272" y="18254"/>
                    <a:pt x="4347" y="18327"/>
                    <a:pt x="4393" y="18429"/>
                  </a:cubicBezTo>
                  <a:cubicBezTo>
                    <a:pt x="4408" y="18429"/>
                    <a:pt x="4408" y="18453"/>
                    <a:pt x="4422" y="18453"/>
                  </a:cubicBezTo>
                  <a:cubicBezTo>
                    <a:pt x="4482" y="18453"/>
                    <a:pt x="4525" y="18531"/>
                    <a:pt x="4571" y="18604"/>
                  </a:cubicBezTo>
                  <a:cubicBezTo>
                    <a:pt x="4600" y="18652"/>
                    <a:pt x="4628" y="18682"/>
                    <a:pt x="4660" y="18706"/>
                  </a:cubicBezTo>
                  <a:cubicBezTo>
                    <a:pt x="4838" y="18929"/>
                    <a:pt x="5045" y="19032"/>
                    <a:pt x="5209" y="19255"/>
                  </a:cubicBezTo>
                  <a:cubicBezTo>
                    <a:pt x="5209" y="19255"/>
                    <a:pt x="5223" y="19255"/>
                    <a:pt x="5223" y="19285"/>
                  </a:cubicBezTo>
                  <a:cubicBezTo>
                    <a:pt x="5476" y="19459"/>
                    <a:pt x="5743" y="19634"/>
                    <a:pt x="6010" y="19784"/>
                  </a:cubicBezTo>
                  <a:cubicBezTo>
                    <a:pt x="6067" y="19809"/>
                    <a:pt x="6127" y="19887"/>
                    <a:pt x="6202" y="19887"/>
                  </a:cubicBezTo>
                  <a:cubicBezTo>
                    <a:pt x="6277" y="19911"/>
                    <a:pt x="6366" y="19935"/>
                    <a:pt x="6441" y="19935"/>
                  </a:cubicBezTo>
                  <a:cubicBezTo>
                    <a:pt x="6541" y="19935"/>
                    <a:pt x="6642" y="19988"/>
                    <a:pt x="6745" y="19988"/>
                  </a:cubicBezTo>
                  <a:cubicBezTo>
                    <a:pt x="6762" y="19988"/>
                    <a:pt x="6779" y="19987"/>
                    <a:pt x="6796" y="19983"/>
                  </a:cubicBezTo>
                  <a:cubicBezTo>
                    <a:pt x="6816" y="19975"/>
                    <a:pt x="6835" y="19973"/>
                    <a:pt x="6854" y="19973"/>
                  </a:cubicBezTo>
                  <a:cubicBezTo>
                    <a:pt x="6894" y="19973"/>
                    <a:pt x="6934" y="19983"/>
                    <a:pt x="6975" y="19983"/>
                  </a:cubicBezTo>
                  <a:cubicBezTo>
                    <a:pt x="7032" y="19983"/>
                    <a:pt x="7106" y="19983"/>
                    <a:pt x="7167" y="19960"/>
                  </a:cubicBezTo>
                  <a:cubicBezTo>
                    <a:pt x="7270" y="19960"/>
                    <a:pt x="7387" y="19960"/>
                    <a:pt x="7491" y="19935"/>
                  </a:cubicBezTo>
                  <a:lnTo>
                    <a:pt x="7523" y="19935"/>
                  </a:lnTo>
                  <a:cubicBezTo>
                    <a:pt x="7654" y="19857"/>
                    <a:pt x="7790" y="19809"/>
                    <a:pt x="7921" y="19737"/>
                  </a:cubicBezTo>
                  <a:cubicBezTo>
                    <a:pt x="7982" y="19706"/>
                    <a:pt x="8043" y="19658"/>
                    <a:pt x="8100" y="19610"/>
                  </a:cubicBezTo>
                  <a:cubicBezTo>
                    <a:pt x="8146" y="19586"/>
                    <a:pt x="8189" y="19531"/>
                    <a:pt x="8235" y="19484"/>
                  </a:cubicBezTo>
                  <a:cubicBezTo>
                    <a:pt x="8292" y="19435"/>
                    <a:pt x="8338" y="19357"/>
                    <a:pt x="8399" y="19309"/>
                  </a:cubicBezTo>
                  <a:cubicBezTo>
                    <a:pt x="8530" y="19231"/>
                    <a:pt x="8634" y="19080"/>
                    <a:pt x="8755" y="18929"/>
                  </a:cubicBezTo>
                  <a:cubicBezTo>
                    <a:pt x="8844" y="18803"/>
                    <a:pt x="8933" y="18652"/>
                    <a:pt x="9022" y="18531"/>
                  </a:cubicBezTo>
                  <a:cubicBezTo>
                    <a:pt x="9065" y="18453"/>
                    <a:pt x="9125" y="18381"/>
                    <a:pt x="9153" y="18303"/>
                  </a:cubicBezTo>
                  <a:cubicBezTo>
                    <a:pt x="9257" y="18080"/>
                    <a:pt x="9360" y="17851"/>
                    <a:pt x="9467" y="17628"/>
                  </a:cubicBezTo>
                  <a:cubicBezTo>
                    <a:pt x="9481" y="17598"/>
                    <a:pt x="9495" y="17549"/>
                    <a:pt x="9509" y="17502"/>
                  </a:cubicBezTo>
                  <a:cubicBezTo>
                    <a:pt x="9613" y="17224"/>
                    <a:pt x="9716" y="16947"/>
                    <a:pt x="9791" y="16646"/>
                  </a:cubicBezTo>
                  <a:cubicBezTo>
                    <a:pt x="9805" y="16519"/>
                    <a:pt x="9851" y="16423"/>
                    <a:pt x="9880" y="16296"/>
                  </a:cubicBezTo>
                  <a:cubicBezTo>
                    <a:pt x="9894" y="16218"/>
                    <a:pt x="9894" y="16146"/>
                    <a:pt x="9912" y="16043"/>
                  </a:cubicBezTo>
                  <a:cubicBezTo>
                    <a:pt x="9940" y="15971"/>
                    <a:pt x="9954" y="15869"/>
                    <a:pt x="9969" y="15766"/>
                  </a:cubicBezTo>
                  <a:cubicBezTo>
                    <a:pt x="10001" y="15694"/>
                    <a:pt x="9983" y="15567"/>
                    <a:pt x="10058" y="15489"/>
                  </a:cubicBezTo>
                  <a:cubicBezTo>
                    <a:pt x="10058" y="15544"/>
                    <a:pt x="10072" y="15567"/>
                    <a:pt x="10058" y="15592"/>
                  </a:cubicBezTo>
                  <a:cubicBezTo>
                    <a:pt x="10043" y="15742"/>
                    <a:pt x="10029" y="15893"/>
                    <a:pt x="10001" y="16019"/>
                  </a:cubicBezTo>
                  <a:cubicBezTo>
                    <a:pt x="9983" y="16146"/>
                    <a:pt x="9954" y="16272"/>
                    <a:pt x="9926" y="16369"/>
                  </a:cubicBezTo>
                  <a:cubicBezTo>
                    <a:pt x="9926" y="16423"/>
                    <a:pt x="9912" y="16471"/>
                    <a:pt x="9894" y="16519"/>
                  </a:cubicBezTo>
                  <a:cubicBezTo>
                    <a:pt x="9851" y="16622"/>
                    <a:pt x="9805" y="16748"/>
                    <a:pt x="9805" y="16875"/>
                  </a:cubicBezTo>
                  <a:cubicBezTo>
                    <a:pt x="9805" y="16947"/>
                    <a:pt x="9776" y="16996"/>
                    <a:pt x="9762" y="17050"/>
                  </a:cubicBezTo>
                  <a:cubicBezTo>
                    <a:pt x="9716" y="17146"/>
                    <a:pt x="9687" y="17224"/>
                    <a:pt x="9659" y="17327"/>
                  </a:cubicBezTo>
                  <a:cubicBezTo>
                    <a:pt x="9599" y="17477"/>
                    <a:pt x="9538" y="17652"/>
                    <a:pt x="9467" y="17802"/>
                  </a:cubicBezTo>
                  <a:cubicBezTo>
                    <a:pt x="9435" y="17899"/>
                    <a:pt x="9378" y="18001"/>
                    <a:pt x="9346" y="18104"/>
                  </a:cubicBezTo>
                  <a:cubicBezTo>
                    <a:pt x="9317" y="18200"/>
                    <a:pt x="9257" y="18278"/>
                    <a:pt x="9214" y="18351"/>
                  </a:cubicBezTo>
                  <a:cubicBezTo>
                    <a:pt x="9153" y="18453"/>
                    <a:pt x="9111" y="18556"/>
                    <a:pt x="9065" y="18652"/>
                  </a:cubicBezTo>
                  <a:cubicBezTo>
                    <a:pt x="9050" y="18682"/>
                    <a:pt x="9036" y="18706"/>
                    <a:pt x="9022" y="18706"/>
                  </a:cubicBezTo>
                  <a:cubicBezTo>
                    <a:pt x="8947" y="18833"/>
                    <a:pt x="8858" y="18905"/>
                    <a:pt x="8797" y="19032"/>
                  </a:cubicBezTo>
                  <a:cubicBezTo>
                    <a:pt x="8769" y="19080"/>
                    <a:pt x="8737" y="19134"/>
                    <a:pt x="8708" y="19182"/>
                  </a:cubicBezTo>
                  <a:cubicBezTo>
                    <a:pt x="8619" y="19255"/>
                    <a:pt x="8544" y="19333"/>
                    <a:pt x="8456" y="19405"/>
                  </a:cubicBezTo>
                  <a:cubicBezTo>
                    <a:pt x="8413" y="19459"/>
                    <a:pt x="8352" y="19508"/>
                    <a:pt x="8310" y="19556"/>
                  </a:cubicBezTo>
                  <a:cubicBezTo>
                    <a:pt x="8235" y="19658"/>
                    <a:pt x="8146" y="19737"/>
                    <a:pt x="8057" y="19784"/>
                  </a:cubicBezTo>
                  <a:cubicBezTo>
                    <a:pt x="7953" y="19857"/>
                    <a:pt x="7847" y="19911"/>
                    <a:pt x="7743" y="19983"/>
                  </a:cubicBezTo>
                  <a:cubicBezTo>
                    <a:pt x="7721" y="19983"/>
                    <a:pt x="7699" y="20017"/>
                    <a:pt x="7682" y="20017"/>
                  </a:cubicBezTo>
                  <a:cubicBezTo>
                    <a:pt x="7677" y="20017"/>
                    <a:pt x="7672" y="20014"/>
                    <a:pt x="7669" y="20008"/>
                  </a:cubicBezTo>
                  <a:cubicBezTo>
                    <a:pt x="7612" y="20008"/>
                    <a:pt x="7551" y="20038"/>
                    <a:pt x="7509" y="20062"/>
                  </a:cubicBezTo>
                  <a:cubicBezTo>
                    <a:pt x="7476" y="20086"/>
                    <a:pt x="7448" y="20086"/>
                    <a:pt x="7419" y="20086"/>
                  </a:cubicBezTo>
                  <a:lnTo>
                    <a:pt x="6647" y="20086"/>
                  </a:lnTo>
                  <a:cubicBezTo>
                    <a:pt x="6618" y="20086"/>
                    <a:pt x="6572" y="20110"/>
                    <a:pt x="6544" y="20110"/>
                  </a:cubicBezTo>
                  <a:cubicBezTo>
                    <a:pt x="6483" y="20086"/>
                    <a:pt x="6409" y="20062"/>
                    <a:pt x="6351" y="20038"/>
                  </a:cubicBezTo>
                  <a:cubicBezTo>
                    <a:pt x="6262" y="20008"/>
                    <a:pt x="6174" y="19983"/>
                    <a:pt x="6099" y="19960"/>
                  </a:cubicBezTo>
                  <a:cubicBezTo>
                    <a:pt x="6038" y="19935"/>
                    <a:pt x="5978" y="19911"/>
                    <a:pt x="5935" y="19887"/>
                  </a:cubicBezTo>
                  <a:cubicBezTo>
                    <a:pt x="5832" y="19833"/>
                    <a:pt x="5743" y="19784"/>
                    <a:pt x="5654" y="19706"/>
                  </a:cubicBezTo>
                  <a:cubicBezTo>
                    <a:pt x="5621" y="19706"/>
                    <a:pt x="5593" y="19683"/>
                    <a:pt x="5579" y="19683"/>
                  </a:cubicBezTo>
                  <a:cubicBezTo>
                    <a:pt x="5415" y="19556"/>
                    <a:pt x="5237" y="19435"/>
                    <a:pt x="5073" y="19285"/>
                  </a:cubicBezTo>
                  <a:cubicBezTo>
                    <a:pt x="4984" y="19158"/>
                    <a:pt x="4867" y="19104"/>
                    <a:pt x="4778" y="19008"/>
                  </a:cubicBezTo>
                  <a:cubicBezTo>
                    <a:pt x="4675" y="18905"/>
                    <a:pt x="4586" y="18833"/>
                    <a:pt x="4496" y="18706"/>
                  </a:cubicBezTo>
                  <a:cubicBezTo>
                    <a:pt x="4450" y="18604"/>
                    <a:pt x="4376" y="18531"/>
                    <a:pt x="4319" y="18477"/>
                  </a:cubicBezTo>
                  <a:cubicBezTo>
                    <a:pt x="4244" y="18429"/>
                    <a:pt x="4183" y="18381"/>
                    <a:pt x="4141" y="18254"/>
                  </a:cubicBezTo>
                  <a:cubicBezTo>
                    <a:pt x="4126" y="18231"/>
                    <a:pt x="4109" y="18200"/>
                    <a:pt x="4080" y="18176"/>
                  </a:cubicBezTo>
                  <a:cubicBezTo>
                    <a:pt x="4020" y="18104"/>
                    <a:pt x="3948" y="18025"/>
                    <a:pt x="3902" y="17929"/>
                  </a:cubicBezTo>
                  <a:cubicBezTo>
                    <a:pt x="3813" y="17827"/>
                    <a:pt x="3738" y="17700"/>
                    <a:pt x="3649" y="17598"/>
                  </a:cubicBezTo>
                  <a:cubicBezTo>
                    <a:pt x="3560" y="17477"/>
                    <a:pt x="3471" y="17375"/>
                    <a:pt x="3429" y="17224"/>
                  </a:cubicBezTo>
                  <a:cubicBezTo>
                    <a:pt x="3396" y="17200"/>
                    <a:pt x="3368" y="17176"/>
                    <a:pt x="3354" y="17146"/>
                  </a:cubicBezTo>
                  <a:cubicBezTo>
                    <a:pt x="3279" y="17050"/>
                    <a:pt x="3236" y="16923"/>
                    <a:pt x="3147" y="16845"/>
                  </a:cubicBezTo>
                  <a:lnTo>
                    <a:pt x="3147" y="16821"/>
                  </a:lnTo>
                  <a:cubicBezTo>
                    <a:pt x="3058" y="16694"/>
                    <a:pt x="2984" y="16574"/>
                    <a:pt x="2909" y="16447"/>
                  </a:cubicBezTo>
                  <a:cubicBezTo>
                    <a:pt x="2848" y="16345"/>
                    <a:pt x="2791" y="16272"/>
                    <a:pt x="2731" y="16170"/>
                  </a:cubicBezTo>
                  <a:cubicBezTo>
                    <a:pt x="2685" y="16068"/>
                    <a:pt x="2628" y="15941"/>
                    <a:pt x="2567" y="15844"/>
                  </a:cubicBezTo>
                  <a:cubicBezTo>
                    <a:pt x="2553" y="15790"/>
                    <a:pt x="2506" y="15766"/>
                    <a:pt x="2492" y="15718"/>
                  </a:cubicBezTo>
                  <a:cubicBezTo>
                    <a:pt x="2450" y="15640"/>
                    <a:pt x="2403" y="15567"/>
                    <a:pt x="2361" y="15465"/>
                  </a:cubicBezTo>
                  <a:lnTo>
                    <a:pt x="2225" y="15242"/>
                  </a:lnTo>
                  <a:cubicBezTo>
                    <a:pt x="2182" y="15140"/>
                    <a:pt x="2151" y="15013"/>
                    <a:pt x="2094" y="14941"/>
                  </a:cubicBezTo>
                  <a:cubicBezTo>
                    <a:pt x="2004" y="14815"/>
                    <a:pt x="1958" y="14664"/>
                    <a:pt x="1883" y="14513"/>
                  </a:cubicBezTo>
                  <a:cubicBezTo>
                    <a:pt x="1855" y="14465"/>
                    <a:pt x="1812" y="14411"/>
                    <a:pt x="1794" y="14338"/>
                  </a:cubicBezTo>
                  <a:cubicBezTo>
                    <a:pt x="1723" y="14110"/>
                    <a:pt x="1588" y="13935"/>
                    <a:pt x="1513" y="13681"/>
                  </a:cubicBezTo>
                  <a:cubicBezTo>
                    <a:pt x="1499" y="13634"/>
                    <a:pt x="1456" y="13585"/>
                    <a:pt x="1438" y="13531"/>
                  </a:cubicBezTo>
                  <a:cubicBezTo>
                    <a:pt x="1396" y="13381"/>
                    <a:pt x="1335" y="13260"/>
                    <a:pt x="1260" y="13133"/>
                  </a:cubicBezTo>
                  <a:cubicBezTo>
                    <a:pt x="1218" y="13055"/>
                    <a:pt x="1157" y="12959"/>
                    <a:pt x="1129" y="12832"/>
                  </a:cubicBezTo>
                  <a:cubicBezTo>
                    <a:pt x="1082" y="12658"/>
                    <a:pt x="994" y="12531"/>
                    <a:pt x="951" y="12356"/>
                  </a:cubicBezTo>
                  <a:cubicBezTo>
                    <a:pt x="951" y="12278"/>
                    <a:pt x="922" y="12206"/>
                    <a:pt x="890" y="12151"/>
                  </a:cubicBezTo>
                  <a:cubicBezTo>
                    <a:pt x="847" y="12079"/>
                    <a:pt x="801" y="12001"/>
                    <a:pt x="787" y="11904"/>
                  </a:cubicBezTo>
                  <a:cubicBezTo>
                    <a:pt x="758" y="11778"/>
                    <a:pt x="698" y="11724"/>
                    <a:pt x="684" y="11603"/>
                  </a:cubicBezTo>
                  <a:cubicBezTo>
                    <a:pt x="669" y="11477"/>
                    <a:pt x="609" y="11399"/>
                    <a:pt x="580" y="11272"/>
                  </a:cubicBezTo>
                  <a:cubicBezTo>
                    <a:pt x="566" y="11248"/>
                    <a:pt x="566" y="11224"/>
                    <a:pt x="548" y="11200"/>
                  </a:cubicBezTo>
                  <a:cubicBezTo>
                    <a:pt x="548" y="11151"/>
                    <a:pt x="534" y="11121"/>
                    <a:pt x="534" y="11073"/>
                  </a:cubicBezTo>
                  <a:cubicBezTo>
                    <a:pt x="506" y="11025"/>
                    <a:pt x="491" y="10947"/>
                    <a:pt x="459" y="10875"/>
                  </a:cubicBezTo>
                  <a:cubicBezTo>
                    <a:pt x="417" y="10850"/>
                    <a:pt x="402" y="10772"/>
                    <a:pt x="388" y="10669"/>
                  </a:cubicBezTo>
                  <a:cubicBezTo>
                    <a:pt x="356" y="10495"/>
                    <a:pt x="313" y="10344"/>
                    <a:pt x="239" y="10218"/>
                  </a:cubicBezTo>
                  <a:cubicBezTo>
                    <a:pt x="239" y="10193"/>
                    <a:pt x="253" y="10193"/>
                    <a:pt x="253" y="10193"/>
                  </a:cubicBezTo>
                  <a:cubicBezTo>
                    <a:pt x="178" y="9947"/>
                    <a:pt x="103" y="9717"/>
                    <a:pt x="46" y="9464"/>
                  </a:cubicBezTo>
                  <a:lnTo>
                    <a:pt x="0" y="9464"/>
                  </a:lnTo>
                  <a:cubicBezTo>
                    <a:pt x="14" y="9543"/>
                    <a:pt x="14" y="9615"/>
                    <a:pt x="32" y="9694"/>
                  </a:cubicBezTo>
                  <a:lnTo>
                    <a:pt x="46" y="9669"/>
                  </a:lnTo>
                  <a:cubicBezTo>
                    <a:pt x="61" y="9717"/>
                    <a:pt x="75" y="9766"/>
                    <a:pt x="89" y="9820"/>
                  </a:cubicBezTo>
                  <a:cubicBezTo>
                    <a:pt x="103" y="9916"/>
                    <a:pt x="135" y="10019"/>
                    <a:pt x="164" y="10097"/>
                  </a:cubicBezTo>
                  <a:cubicBezTo>
                    <a:pt x="210" y="10247"/>
                    <a:pt x="239" y="10423"/>
                    <a:pt x="281" y="10573"/>
                  </a:cubicBezTo>
                  <a:cubicBezTo>
                    <a:pt x="328" y="10699"/>
                    <a:pt x="370" y="10820"/>
                    <a:pt x="402" y="10947"/>
                  </a:cubicBezTo>
                  <a:cubicBezTo>
                    <a:pt x="431" y="11073"/>
                    <a:pt x="491" y="11200"/>
                    <a:pt x="548" y="11350"/>
                  </a:cubicBezTo>
                  <a:cubicBezTo>
                    <a:pt x="548" y="11350"/>
                    <a:pt x="534" y="11374"/>
                    <a:pt x="534" y="11399"/>
                  </a:cubicBezTo>
                  <a:lnTo>
                    <a:pt x="580" y="11477"/>
                  </a:lnTo>
                  <a:cubicBezTo>
                    <a:pt x="580" y="11525"/>
                    <a:pt x="595" y="11573"/>
                    <a:pt x="609" y="11627"/>
                  </a:cubicBezTo>
                  <a:cubicBezTo>
                    <a:pt x="655" y="11754"/>
                    <a:pt x="698" y="11850"/>
                    <a:pt x="744" y="11977"/>
                  </a:cubicBezTo>
                  <a:lnTo>
                    <a:pt x="876" y="12428"/>
                  </a:lnTo>
                  <a:cubicBezTo>
                    <a:pt x="904" y="12507"/>
                    <a:pt x="936" y="12603"/>
                    <a:pt x="965" y="12681"/>
                  </a:cubicBezTo>
                  <a:cubicBezTo>
                    <a:pt x="1054" y="12880"/>
                    <a:pt x="1114" y="13079"/>
                    <a:pt x="1218" y="13260"/>
                  </a:cubicBezTo>
                  <a:cubicBezTo>
                    <a:pt x="1232" y="13284"/>
                    <a:pt x="1232" y="13284"/>
                    <a:pt x="1232" y="13309"/>
                  </a:cubicBezTo>
                  <a:cubicBezTo>
                    <a:pt x="1306" y="13483"/>
                    <a:pt x="1367" y="13634"/>
                    <a:pt x="1438" y="13808"/>
                  </a:cubicBezTo>
                  <a:cubicBezTo>
                    <a:pt x="1527" y="14013"/>
                    <a:pt x="1616" y="14188"/>
                    <a:pt x="1705" y="14387"/>
                  </a:cubicBezTo>
                  <a:cubicBezTo>
                    <a:pt x="1780" y="14562"/>
                    <a:pt x="1869" y="14766"/>
                    <a:pt x="1944" y="14941"/>
                  </a:cubicBezTo>
                  <a:cubicBezTo>
                    <a:pt x="2019" y="15092"/>
                    <a:pt x="2108" y="15218"/>
                    <a:pt x="2182" y="15393"/>
                  </a:cubicBezTo>
                  <a:cubicBezTo>
                    <a:pt x="2314" y="15694"/>
                    <a:pt x="2478" y="15941"/>
                    <a:pt x="2628" y="16242"/>
                  </a:cubicBezTo>
                  <a:cubicBezTo>
                    <a:pt x="2702" y="16369"/>
                    <a:pt x="2773" y="16471"/>
                    <a:pt x="2848" y="16598"/>
                  </a:cubicBezTo>
                  <a:cubicBezTo>
                    <a:pt x="2895" y="16670"/>
                    <a:pt x="2952" y="16748"/>
                    <a:pt x="2984" y="16821"/>
                  </a:cubicBezTo>
                  <a:cubicBezTo>
                    <a:pt x="3058" y="16971"/>
                    <a:pt x="3115" y="17098"/>
                    <a:pt x="3219" y="17176"/>
                  </a:cubicBezTo>
                  <a:cubicBezTo>
                    <a:pt x="3236" y="17200"/>
                    <a:pt x="3236" y="17200"/>
                    <a:pt x="3236" y="17224"/>
                  </a:cubicBezTo>
                  <a:cubicBezTo>
                    <a:pt x="3354" y="17447"/>
                    <a:pt x="3503" y="17628"/>
                    <a:pt x="3621" y="17827"/>
                  </a:cubicBezTo>
                  <a:cubicBezTo>
                    <a:pt x="3724" y="17978"/>
                    <a:pt x="3859" y="18104"/>
                    <a:pt x="3948" y="18278"/>
                  </a:cubicBezTo>
                  <a:cubicBezTo>
                    <a:pt x="3977" y="18351"/>
                    <a:pt x="4037" y="18405"/>
                    <a:pt x="4080" y="18453"/>
                  </a:cubicBezTo>
                  <a:cubicBezTo>
                    <a:pt x="4229" y="18604"/>
                    <a:pt x="4361" y="18779"/>
                    <a:pt x="4511" y="18953"/>
                  </a:cubicBezTo>
                  <a:cubicBezTo>
                    <a:pt x="4675" y="19134"/>
                    <a:pt x="4853" y="19309"/>
                    <a:pt x="5030" y="19459"/>
                  </a:cubicBezTo>
                  <a:cubicBezTo>
                    <a:pt x="5148" y="19586"/>
                    <a:pt x="5284" y="19706"/>
                    <a:pt x="5429" y="19784"/>
                  </a:cubicBezTo>
                  <a:cubicBezTo>
                    <a:pt x="5518" y="19833"/>
                    <a:pt x="5608" y="19887"/>
                    <a:pt x="5682" y="19960"/>
                  </a:cubicBezTo>
                  <a:cubicBezTo>
                    <a:pt x="5818" y="20062"/>
                    <a:pt x="5963" y="20110"/>
                    <a:pt x="6099" y="20188"/>
                  </a:cubicBezTo>
                  <a:cubicBezTo>
                    <a:pt x="6174" y="20236"/>
                    <a:pt x="6245" y="20236"/>
                    <a:pt x="6319" y="20261"/>
                  </a:cubicBezTo>
                  <a:cubicBezTo>
                    <a:pt x="6469" y="20309"/>
                    <a:pt x="6618" y="20309"/>
                    <a:pt x="6765" y="20339"/>
                  </a:cubicBezTo>
                  <a:lnTo>
                    <a:pt x="7046" y="20339"/>
                  </a:lnTo>
                  <a:cubicBezTo>
                    <a:pt x="7078" y="20363"/>
                    <a:pt x="7092" y="20363"/>
                    <a:pt x="7106" y="20363"/>
                  </a:cubicBezTo>
                  <a:cubicBezTo>
                    <a:pt x="7224" y="20339"/>
                    <a:pt x="7331" y="20309"/>
                    <a:pt x="7448" y="20309"/>
                  </a:cubicBezTo>
                  <a:cubicBezTo>
                    <a:pt x="7551" y="20285"/>
                    <a:pt x="7640" y="20261"/>
                    <a:pt x="7743" y="20188"/>
                  </a:cubicBezTo>
                  <a:cubicBezTo>
                    <a:pt x="7776" y="20158"/>
                    <a:pt x="7804" y="20158"/>
                    <a:pt x="7833" y="20158"/>
                  </a:cubicBezTo>
                  <a:cubicBezTo>
                    <a:pt x="7921" y="20110"/>
                    <a:pt x="8010" y="20086"/>
                    <a:pt x="8100" y="20008"/>
                  </a:cubicBezTo>
                  <a:cubicBezTo>
                    <a:pt x="8160" y="19960"/>
                    <a:pt x="8235" y="19911"/>
                    <a:pt x="8292" y="19833"/>
                  </a:cubicBezTo>
                  <a:cubicBezTo>
                    <a:pt x="8381" y="19737"/>
                    <a:pt x="8502" y="19683"/>
                    <a:pt x="8605" y="19531"/>
                  </a:cubicBezTo>
                  <a:cubicBezTo>
                    <a:pt x="8666" y="19459"/>
                    <a:pt x="8723" y="19405"/>
                    <a:pt x="8783" y="19333"/>
                  </a:cubicBezTo>
                  <a:cubicBezTo>
                    <a:pt x="8886" y="19206"/>
                    <a:pt x="8975" y="19080"/>
                    <a:pt x="9065" y="18953"/>
                  </a:cubicBezTo>
                  <a:cubicBezTo>
                    <a:pt x="9182" y="18779"/>
                    <a:pt x="9289" y="18580"/>
                    <a:pt x="9392" y="18405"/>
                  </a:cubicBezTo>
                  <a:cubicBezTo>
                    <a:pt x="9406" y="18381"/>
                    <a:pt x="9420" y="18351"/>
                    <a:pt x="9435" y="18327"/>
                  </a:cubicBezTo>
                  <a:cubicBezTo>
                    <a:pt x="9524" y="18050"/>
                    <a:pt x="9673" y="17827"/>
                    <a:pt x="9748" y="17526"/>
                  </a:cubicBezTo>
                  <a:cubicBezTo>
                    <a:pt x="9805" y="17296"/>
                    <a:pt x="9894" y="17122"/>
                    <a:pt x="9954" y="16899"/>
                  </a:cubicBezTo>
                  <a:cubicBezTo>
                    <a:pt x="10015" y="16724"/>
                    <a:pt x="10043" y="16544"/>
                    <a:pt x="10072" y="16369"/>
                  </a:cubicBezTo>
                  <a:cubicBezTo>
                    <a:pt x="10132" y="16170"/>
                    <a:pt x="10179" y="15941"/>
                    <a:pt x="10193" y="15718"/>
                  </a:cubicBezTo>
                  <a:cubicBezTo>
                    <a:pt x="10207" y="15694"/>
                    <a:pt x="10222" y="15640"/>
                    <a:pt x="10236" y="15616"/>
                  </a:cubicBezTo>
                  <a:cubicBezTo>
                    <a:pt x="10282" y="15616"/>
                    <a:pt x="10325" y="15640"/>
                    <a:pt x="10371" y="15640"/>
                  </a:cubicBezTo>
                  <a:cubicBezTo>
                    <a:pt x="10399" y="15640"/>
                    <a:pt x="10428" y="15670"/>
                    <a:pt x="10460" y="15670"/>
                  </a:cubicBezTo>
                  <a:cubicBezTo>
                    <a:pt x="10592" y="15766"/>
                    <a:pt x="10727" y="15820"/>
                    <a:pt x="10859" y="15820"/>
                  </a:cubicBezTo>
                  <a:cubicBezTo>
                    <a:pt x="10933" y="15820"/>
                    <a:pt x="11008" y="15844"/>
                    <a:pt x="11083" y="15869"/>
                  </a:cubicBezTo>
                  <a:cubicBezTo>
                    <a:pt x="11140" y="15869"/>
                    <a:pt x="11215" y="15893"/>
                    <a:pt x="11290" y="15893"/>
                  </a:cubicBezTo>
                  <a:cubicBezTo>
                    <a:pt x="11350" y="15893"/>
                    <a:pt x="11407" y="15869"/>
                    <a:pt x="11482" y="15869"/>
                  </a:cubicBezTo>
                  <a:lnTo>
                    <a:pt x="11542" y="15869"/>
                  </a:lnTo>
                  <a:cubicBezTo>
                    <a:pt x="11706" y="15820"/>
                    <a:pt x="11852" y="15742"/>
                    <a:pt x="12016" y="15694"/>
                  </a:cubicBezTo>
                  <a:cubicBezTo>
                    <a:pt x="12180" y="15640"/>
                    <a:pt x="12315" y="15489"/>
                    <a:pt x="12432" y="15314"/>
                  </a:cubicBezTo>
                  <a:cubicBezTo>
                    <a:pt x="12493" y="15218"/>
                    <a:pt x="12564" y="15115"/>
                    <a:pt x="12639" y="15013"/>
                  </a:cubicBezTo>
                  <a:lnTo>
                    <a:pt x="12774" y="14790"/>
                  </a:lnTo>
                  <a:cubicBezTo>
                    <a:pt x="12849" y="14664"/>
                    <a:pt x="12906" y="14537"/>
                    <a:pt x="12906" y="14363"/>
                  </a:cubicBezTo>
                  <a:cubicBezTo>
                    <a:pt x="12906" y="14338"/>
                    <a:pt x="12906" y="14314"/>
                    <a:pt x="12920" y="14314"/>
                  </a:cubicBezTo>
                  <a:cubicBezTo>
                    <a:pt x="12952" y="14236"/>
                    <a:pt x="12981" y="14164"/>
                    <a:pt x="12966" y="14061"/>
                  </a:cubicBezTo>
                  <a:cubicBezTo>
                    <a:pt x="12966" y="14037"/>
                    <a:pt x="12981" y="14013"/>
                    <a:pt x="12981" y="14013"/>
                  </a:cubicBezTo>
                  <a:cubicBezTo>
                    <a:pt x="13009" y="13862"/>
                    <a:pt x="13055" y="13736"/>
                    <a:pt x="13055" y="13585"/>
                  </a:cubicBezTo>
                  <a:cubicBezTo>
                    <a:pt x="13055" y="13483"/>
                    <a:pt x="13055" y="13381"/>
                    <a:pt x="13084" y="13309"/>
                  </a:cubicBezTo>
                  <a:cubicBezTo>
                    <a:pt x="13098" y="13260"/>
                    <a:pt x="13098" y="13182"/>
                    <a:pt x="13098" y="13133"/>
                  </a:cubicBezTo>
                  <a:cubicBezTo>
                    <a:pt x="13098" y="12880"/>
                    <a:pt x="13084" y="12658"/>
                    <a:pt x="13070" y="12405"/>
                  </a:cubicBezTo>
                  <a:cubicBezTo>
                    <a:pt x="13070" y="12302"/>
                    <a:pt x="13070" y="12175"/>
                    <a:pt x="13041" y="12079"/>
                  </a:cubicBezTo>
                  <a:cubicBezTo>
                    <a:pt x="13027" y="12055"/>
                    <a:pt x="13027" y="12055"/>
                    <a:pt x="13027" y="12025"/>
                  </a:cubicBezTo>
                  <a:cubicBezTo>
                    <a:pt x="13027" y="11929"/>
                    <a:pt x="13009" y="11826"/>
                    <a:pt x="13009" y="11724"/>
                  </a:cubicBezTo>
                  <a:cubicBezTo>
                    <a:pt x="13027" y="11525"/>
                    <a:pt x="12966" y="11350"/>
                    <a:pt x="12952" y="11175"/>
                  </a:cubicBezTo>
                  <a:cubicBezTo>
                    <a:pt x="12938" y="11073"/>
                    <a:pt x="12906" y="11001"/>
                    <a:pt x="12892" y="10898"/>
                  </a:cubicBezTo>
                  <a:cubicBezTo>
                    <a:pt x="12906" y="10922"/>
                    <a:pt x="12920" y="10922"/>
                    <a:pt x="12938" y="10922"/>
                  </a:cubicBezTo>
                  <a:cubicBezTo>
                    <a:pt x="13070" y="11073"/>
                    <a:pt x="13205" y="11224"/>
                    <a:pt x="13322" y="11399"/>
                  </a:cubicBezTo>
                  <a:cubicBezTo>
                    <a:pt x="13351" y="11453"/>
                    <a:pt x="13411" y="11477"/>
                    <a:pt x="13440" y="11549"/>
                  </a:cubicBezTo>
                  <a:cubicBezTo>
                    <a:pt x="13500" y="11699"/>
                    <a:pt x="13604" y="11778"/>
                    <a:pt x="13679" y="11904"/>
                  </a:cubicBezTo>
                  <a:cubicBezTo>
                    <a:pt x="13753" y="12001"/>
                    <a:pt x="13828" y="12103"/>
                    <a:pt x="13885" y="12230"/>
                  </a:cubicBezTo>
                  <a:cubicBezTo>
                    <a:pt x="13946" y="12302"/>
                    <a:pt x="14006" y="12405"/>
                    <a:pt x="14063" y="12507"/>
                  </a:cubicBezTo>
                  <a:cubicBezTo>
                    <a:pt x="14109" y="12579"/>
                    <a:pt x="14166" y="12603"/>
                    <a:pt x="14198" y="12681"/>
                  </a:cubicBezTo>
                  <a:cubicBezTo>
                    <a:pt x="14316" y="12880"/>
                    <a:pt x="14405" y="13079"/>
                    <a:pt x="14522" y="13284"/>
                  </a:cubicBezTo>
                  <a:cubicBezTo>
                    <a:pt x="14643" y="13483"/>
                    <a:pt x="14747" y="13712"/>
                    <a:pt x="14850" y="13911"/>
                  </a:cubicBezTo>
                  <a:cubicBezTo>
                    <a:pt x="14924" y="14061"/>
                    <a:pt x="14985" y="14212"/>
                    <a:pt x="15056" y="14363"/>
                  </a:cubicBezTo>
                  <a:cubicBezTo>
                    <a:pt x="15117" y="14489"/>
                    <a:pt x="15177" y="14616"/>
                    <a:pt x="15220" y="14766"/>
                  </a:cubicBezTo>
                  <a:cubicBezTo>
                    <a:pt x="15295" y="14917"/>
                    <a:pt x="15355" y="15092"/>
                    <a:pt x="15430" y="15242"/>
                  </a:cubicBezTo>
                  <a:cubicBezTo>
                    <a:pt x="15487" y="15393"/>
                    <a:pt x="15548" y="15544"/>
                    <a:pt x="15608" y="15718"/>
                  </a:cubicBezTo>
                  <a:cubicBezTo>
                    <a:pt x="15637" y="15790"/>
                    <a:pt x="15665" y="15893"/>
                    <a:pt x="15697" y="15971"/>
                  </a:cubicBezTo>
                  <a:cubicBezTo>
                    <a:pt x="15768" y="16170"/>
                    <a:pt x="15857" y="16369"/>
                    <a:pt x="15918" y="16574"/>
                  </a:cubicBezTo>
                  <a:cubicBezTo>
                    <a:pt x="15964" y="16724"/>
                    <a:pt x="16021" y="16845"/>
                    <a:pt x="16067" y="16971"/>
                  </a:cubicBezTo>
                  <a:cubicBezTo>
                    <a:pt x="16110" y="17074"/>
                    <a:pt x="16156" y="17146"/>
                    <a:pt x="16199" y="17249"/>
                  </a:cubicBezTo>
                  <a:cubicBezTo>
                    <a:pt x="16260" y="17375"/>
                    <a:pt x="16288" y="17502"/>
                    <a:pt x="16334" y="17628"/>
                  </a:cubicBezTo>
                  <a:cubicBezTo>
                    <a:pt x="16409" y="17802"/>
                    <a:pt x="16480" y="17978"/>
                    <a:pt x="16569" y="18152"/>
                  </a:cubicBezTo>
                  <a:cubicBezTo>
                    <a:pt x="16601" y="18231"/>
                    <a:pt x="16644" y="18303"/>
                    <a:pt x="16676" y="18381"/>
                  </a:cubicBezTo>
                  <a:cubicBezTo>
                    <a:pt x="16733" y="18556"/>
                    <a:pt x="16808" y="18682"/>
                    <a:pt x="16882" y="18833"/>
                  </a:cubicBezTo>
                  <a:cubicBezTo>
                    <a:pt x="16972" y="18983"/>
                    <a:pt x="17061" y="19158"/>
                    <a:pt x="17136" y="19309"/>
                  </a:cubicBezTo>
                  <a:cubicBezTo>
                    <a:pt x="17253" y="19484"/>
                    <a:pt x="17356" y="19658"/>
                    <a:pt x="17459" y="19833"/>
                  </a:cubicBezTo>
                  <a:cubicBezTo>
                    <a:pt x="17491" y="19887"/>
                    <a:pt x="17520" y="19911"/>
                    <a:pt x="17548" y="19983"/>
                  </a:cubicBezTo>
                  <a:cubicBezTo>
                    <a:pt x="17595" y="20062"/>
                    <a:pt x="17670" y="20110"/>
                    <a:pt x="17712" y="20188"/>
                  </a:cubicBezTo>
                  <a:cubicBezTo>
                    <a:pt x="17833" y="20339"/>
                    <a:pt x="17951" y="20514"/>
                    <a:pt x="18082" y="20640"/>
                  </a:cubicBezTo>
                  <a:cubicBezTo>
                    <a:pt x="18204" y="20761"/>
                    <a:pt x="18307" y="20887"/>
                    <a:pt x="18424" y="20990"/>
                  </a:cubicBezTo>
                  <a:cubicBezTo>
                    <a:pt x="18471" y="21038"/>
                    <a:pt x="18513" y="21062"/>
                    <a:pt x="18560" y="21092"/>
                  </a:cubicBezTo>
                  <a:cubicBezTo>
                    <a:pt x="18663" y="21164"/>
                    <a:pt x="18766" y="21213"/>
                    <a:pt x="18869" y="21267"/>
                  </a:cubicBezTo>
                  <a:cubicBezTo>
                    <a:pt x="18883" y="21267"/>
                    <a:pt x="18901" y="21291"/>
                    <a:pt x="18915" y="21315"/>
                  </a:cubicBezTo>
                  <a:cubicBezTo>
                    <a:pt x="18972" y="21394"/>
                    <a:pt x="19033" y="21417"/>
                    <a:pt x="19094" y="21442"/>
                  </a:cubicBezTo>
                  <a:cubicBezTo>
                    <a:pt x="19182" y="21466"/>
                    <a:pt x="19286" y="21490"/>
                    <a:pt x="19375" y="21514"/>
                  </a:cubicBezTo>
                  <a:cubicBezTo>
                    <a:pt x="19435" y="21544"/>
                    <a:pt x="19478" y="21568"/>
                    <a:pt x="19538" y="21568"/>
                  </a:cubicBezTo>
                  <a:cubicBezTo>
                    <a:pt x="19588" y="21568"/>
                    <a:pt x="19637" y="21600"/>
                    <a:pt x="19690" y="21600"/>
                  </a:cubicBezTo>
                  <a:cubicBezTo>
                    <a:pt x="19716" y="21600"/>
                    <a:pt x="19744" y="21592"/>
                    <a:pt x="19773" y="21568"/>
                  </a:cubicBezTo>
                  <a:cubicBezTo>
                    <a:pt x="19773" y="21568"/>
                    <a:pt x="19791" y="21592"/>
                    <a:pt x="19805" y="21592"/>
                  </a:cubicBezTo>
                  <a:lnTo>
                    <a:pt x="19909" y="21592"/>
                  </a:lnTo>
                  <a:cubicBezTo>
                    <a:pt x="19969" y="21568"/>
                    <a:pt x="20026" y="21568"/>
                    <a:pt x="20087" y="21544"/>
                  </a:cubicBezTo>
                  <a:cubicBezTo>
                    <a:pt x="20176" y="21514"/>
                    <a:pt x="20279" y="21514"/>
                    <a:pt x="20354" y="21417"/>
                  </a:cubicBezTo>
                  <a:cubicBezTo>
                    <a:pt x="20368" y="21394"/>
                    <a:pt x="20382" y="21394"/>
                    <a:pt x="20396" y="21394"/>
                  </a:cubicBezTo>
                  <a:cubicBezTo>
                    <a:pt x="20532" y="21363"/>
                    <a:pt x="20649" y="21291"/>
                    <a:pt x="20753" y="21189"/>
                  </a:cubicBezTo>
                  <a:cubicBezTo>
                    <a:pt x="20888" y="21092"/>
                    <a:pt x="21005" y="20942"/>
                    <a:pt x="21109" y="20791"/>
                  </a:cubicBezTo>
                  <a:cubicBezTo>
                    <a:pt x="21197" y="20665"/>
                    <a:pt x="21272" y="20490"/>
                    <a:pt x="21361" y="20339"/>
                  </a:cubicBezTo>
                  <a:cubicBezTo>
                    <a:pt x="21376" y="20309"/>
                    <a:pt x="21408" y="20261"/>
                    <a:pt x="21422" y="20213"/>
                  </a:cubicBezTo>
                  <a:cubicBezTo>
                    <a:pt x="21464" y="20086"/>
                    <a:pt x="21482" y="19960"/>
                    <a:pt x="21525" y="19857"/>
                  </a:cubicBezTo>
                  <a:cubicBezTo>
                    <a:pt x="21571" y="19784"/>
                    <a:pt x="21571" y="19683"/>
                    <a:pt x="21600" y="19586"/>
                  </a:cubicBezTo>
                  <a:cubicBezTo>
                    <a:pt x="21525" y="19610"/>
                    <a:pt x="21525" y="19737"/>
                    <a:pt x="21497" y="19761"/>
                  </a:cubicBezTo>
                  <a:cubicBezTo>
                    <a:pt x="21464" y="19857"/>
                    <a:pt x="21436" y="19935"/>
                    <a:pt x="21408" y="20008"/>
                  </a:cubicBezTo>
                  <a:cubicBezTo>
                    <a:pt x="21347" y="20158"/>
                    <a:pt x="21272" y="20309"/>
                    <a:pt x="21215" y="20435"/>
                  </a:cubicBezTo>
                  <a:cubicBezTo>
                    <a:pt x="21169" y="20514"/>
                    <a:pt x="21127" y="20586"/>
                    <a:pt x="21080" y="20640"/>
                  </a:cubicBezTo>
                  <a:cubicBezTo>
                    <a:pt x="21037" y="20712"/>
                    <a:pt x="20991" y="20761"/>
                    <a:pt x="20948" y="20815"/>
                  </a:cubicBezTo>
                  <a:cubicBezTo>
                    <a:pt x="20873" y="20887"/>
                    <a:pt x="20827" y="20965"/>
                    <a:pt x="20753" y="21038"/>
                  </a:cubicBezTo>
                  <a:cubicBezTo>
                    <a:pt x="20696" y="21116"/>
                    <a:pt x="20621" y="21164"/>
                    <a:pt x="20560" y="21213"/>
                  </a:cubicBezTo>
                  <a:cubicBezTo>
                    <a:pt x="20503" y="21243"/>
                    <a:pt x="20443" y="21291"/>
                    <a:pt x="20396" y="21291"/>
                  </a:cubicBezTo>
                  <a:cubicBezTo>
                    <a:pt x="20325" y="21291"/>
                    <a:pt x="20251" y="21291"/>
                    <a:pt x="20190" y="21315"/>
                  </a:cubicBezTo>
                  <a:cubicBezTo>
                    <a:pt x="20113" y="21336"/>
                    <a:pt x="20046" y="21398"/>
                    <a:pt x="19971" y="21398"/>
                  </a:cubicBezTo>
                  <a:cubicBezTo>
                    <a:pt x="19960" y="21398"/>
                    <a:pt x="19949" y="21397"/>
                    <a:pt x="19937" y="21394"/>
                  </a:cubicBezTo>
                  <a:cubicBezTo>
                    <a:pt x="19820" y="21394"/>
                    <a:pt x="19702" y="21394"/>
                    <a:pt x="19581" y="21363"/>
                  </a:cubicBezTo>
                  <a:cubicBezTo>
                    <a:pt x="19492" y="21363"/>
                    <a:pt x="19403" y="21363"/>
                    <a:pt x="19314" y="21291"/>
                  </a:cubicBezTo>
                  <a:cubicBezTo>
                    <a:pt x="19300" y="21291"/>
                    <a:pt x="19271" y="21267"/>
                    <a:pt x="19257" y="21267"/>
                  </a:cubicBezTo>
                  <a:cubicBezTo>
                    <a:pt x="19168" y="21243"/>
                    <a:pt x="19062" y="21213"/>
                    <a:pt x="18990" y="21164"/>
                  </a:cubicBezTo>
                  <a:cubicBezTo>
                    <a:pt x="18901" y="21140"/>
                    <a:pt x="18841" y="21062"/>
                    <a:pt x="18766" y="20990"/>
                  </a:cubicBezTo>
                  <a:cubicBezTo>
                    <a:pt x="18691" y="20942"/>
                    <a:pt x="18616" y="20887"/>
                    <a:pt x="18545" y="20863"/>
                  </a:cubicBezTo>
                  <a:cubicBezTo>
                    <a:pt x="18438" y="20791"/>
                    <a:pt x="18349" y="20712"/>
                    <a:pt x="18261" y="20610"/>
                  </a:cubicBezTo>
                  <a:cubicBezTo>
                    <a:pt x="18232" y="20586"/>
                    <a:pt x="18204" y="20538"/>
                    <a:pt x="18171" y="20514"/>
                  </a:cubicBezTo>
                  <a:cubicBezTo>
                    <a:pt x="18068" y="20387"/>
                    <a:pt x="17965" y="20261"/>
                    <a:pt x="17876" y="20134"/>
                  </a:cubicBezTo>
                  <a:cubicBezTo>
                    <a:pt x="17815" y="20086"/>
                    <a:pt x="17773" y="20008"/>
                    <a:pt x="17712" y="19935"/>
                  </a:cubicBezTo>
                  <a:cubicBezTo>
                    <a:pt x="17623" y="19784"/>
                    <a:pt x="17520" y="19634"/>
                    <a:pt x="17431" y="19484"/>
                  </a:cubicBezTo>
                  <a:cubicBezTo>
                    <a:pt x="17403" y="19459"/>
                    <a:pt x="17388" y="19435"/>
                    <a:pt x="17356" y="19405"/>
                  </a:cubicBezTo>
                  <a:cubicBezTo>
                    <a:pt x="17313" y="19309"/>
                    <a:pt x="17267" y="19231"/>
                    <a:pt x="17224" y="19134"/>
                  </a:cubicBezTo>
                  <a:cubicBezTo>
                    <a:pt x="17192" y="19080"/>
                    <a:pt x="17164" y="19056"/>
                    <a:pt x="17136" y="18983"/>
                  </a:cubicBezTo>
                  <a:cubicBezTo>
                    <a:pt x="17075" y="18857"/>
                    <a:pt x="17000" y="18755"/>
                    <a:pt x="16943" y="18628"/>
                  </a:cubicBezTo>
                  <a:cubicBezTo>
                    <a:pt x="16868" y="18531"/>
                    <a:pt x="16808" y="18381"/>
                    <a:pt x="16765" y="18254"/>
                  </a:cubicBezTo>
                  <a:cubicBezTo>
                    <a:pt x="16705" y="18152"/>
                    <a:pt x="16658" y="18001"/>
                    <a:pt x="16601" y="17875"/>
                  </a:cubicBezTo>
                  <a:cubicBezTo>
                    <a:pt x="16569" y="17802"/>
                    <a:pt x="16527" y="17748"/>
                    <a:pt x="16498" y="17676"/>
                  </a:cubicBezTo>
                  <a:cubicBezTo>
                    <a:pt x="16391" y="17399"/>
                    <a:pt x="16288" y="17146"/>
                    <a:pt x="16185" y="16875"/>
                  </a:cubicBezTo>
                  <a:cubicBezTo>
                    <a:pt x="16142" y="16748"/>
                    <a:pt x="16081" y="16646"/>
                    <a:pt x="16053" y="16544"/>
                  </a:cubicBezTo>
                  <a:cubicBezTo>
                    <a:pt x="16007" y="16393"/>
                    <a:pt x="15946" y="16272"/>
                    <a:pt x="15904" y="16146"/>
                  </a:cubicBezTo>
                  <a:cubicBezTo>
                    <a:pt x="15843" y="15971"/>
                    <a:pt x="15768" y="15790"/>
                    <a:pt x="15697" y="15592"/>
                  </a:cubicBezTo>
                  <a:cubicBezTo>
                    <a:pt x="15651" y="15489"/>
                    <a:pt x="15622" y="15393"/>
                    <a:pt x="15576" y="15291"/>
                  </a:cubicBezTo>
                  <a:cubicBezTo>
                    <a:pt x="15519" y="15140"/>
                    <a:pt x="15444" y="15037"/>
                    <a:pt x="15412" y="14862"/>
                  </a:cubicBezTo>
                  <a:cubicBezTo>
                    <a:pt x="15384" y="14766"/>
                    <a:pt x="15341" y="14664"/>
                    <a:pt x="15281" y="14585"/>
                  </a:cubicBezTo>
                  <a:cubicBezTo>
                    <a:pt x="15252" y="14537"/>
                    <a:pt x="15220" y="14465"/>
                    <a:pt x="15206" y="14411"/>
                  </a:cubicBezTo>
                  <a:cubicBezTo>
                    <a:pt x="15163" y="14314"/>
                    <a:pt x="15117" y="14188"/>
                    <a:pt x="15074" y="14085"/>
                  </a:cubicBezTo>
                  <a:cubicBezTo>
                    <a:pt x="15014" y="13959"/>
                    <a:pt x="14953" y="13808"/>
                    <a:pt x="14878" y="13681"/>
                  </a:cubicBezTo>
                  <a:cubicBezTo>
                    <a:pt x="14807" y="13531"/>
                    <a:pt x="14732" y="13381"/>
                    <a:pt x="14643" y="13230"/>
                  </a:cubicBezTo>
                  <a:cubicBezTo>
                    <a:pt x="14583" y="13133"/>
                    <a:pt x="14508" y="13007"/>
                    <a:pt x="14451" y="12905"/>
                  </a:cubicBezTo>
                  <a:cubicBezTo>
                    <a:pt x="14433" y="12880"/>
                    <a:pt x="14419" y="12832"/>
                    <a:pt x="14405" y="12808"/>
                  </a:cubicBezTo>
                  <a:cubicBezTo>
                    <a:pt x="14344" y="12706"/>
                    <a:pt x="14287" y="12627"/>
                    <a:pt x="14241" y="12555"/>
                  </a:cubicBezTo>
                  <a:cubicBezTo>
                    <a:pt x="14184" y="12453"/>
                    <a:pt x="14123" y="12356"/>
                    <a:pt x="14063" y="12254"/>
                  </a:cubicBezTo>
                  <a:cubicBezTo>
                    <a:pt x="14006" y="12175"/>
                    <a:pt x="13946" y="12103"/>
                    <a:pt x="13885" y="12025"/>
                  </a:cubicBezTo>
                  <a:cubicBezTo>
                    <a:pt x="13796" y="11929"/>
                    <a:pt x="13721" y="11802"/>
                    <a:pt x="13650" y="11676"/>
                  </a:cubicBezTo>
                  <a:cubicBezTo>
                    <a:pt x="13632" y="11627"/>
                    <a:pt x="13604" y="11603"/>
                    <a:pt x="13575" y="11549"/>
                  </a:cubicBezTo>
                  <a:cubicBezTo>
                    <a:pt x="13486" y="11423"/>
                    <a:pt x="13383" y="11272"/>
                    <a:pt x="13276" y="11151"/>
                  </a:cubicBezTo>
                  <a:cubicBezTo>
                    <a:pt x="13233" y="11097"/>
                    <a:pt x="13187" y="11025"/>
                    <a:pt x="13130" y="10971"/>
                  </a:cubicBezTo>
                  <a:cubicBezTo>
                    <a:pt x="13070" y="10875"/>
                    <a:pt x="12995" y="10796"/>
                    <a:pt x="12938" y="10724"/>
                  </a:cubicBezTo>
                  <a:cubicBezTo>
                    <a:pt x="12863" y="10645"/>
                    <a:pt x="12831" y="10549"/>
                    <a:pt x="12803" y="10423"/>
                  </a:cubicBezTo>
                  <a:cubicBezTo>
                    <a:pt x="12817" y="10398"/>
                    <a:pt x="12817" y="10368"/>
                    <a:pt x="12831" y="10344"/>
                  </a:cubicBezTo>
                  <a:cubicBezTo>
                    <a:pt x="12863" y="10398"/>
                    <a:pt x="12892" y="10446"/>
                    <a:pt x="12938" y="10495"/>
                  </a:cubicBezTo>
                  <a:cubicBezTo>
                    <a:pt x="12981" y="10573"/>
                    <a:pt x="13027" y="10669"/>
                    <a:pt x="13098" y="10669"/>
                  </a:cubicBezTo>
                  <a:cubicBezTo>
                    <a:pt x="13144" y="10724"/>
                    <a:pt x="13159" y="10772"/>
                    <a:pt x="13187" y="10796"/>
                  </a:cubicBezTo>
                  <a:cubicBezTo>
                    <a:pt x="13248" y="10875"/>
                    <a:pt x="13294" y="10947"/>
                    <a:pt x="13351" y="11025"/>
                  </a:cubicBezTo>
                  <a:cubicBezTo>
                    <a:pt x="13383" y="11049"/>
                    <a:pt x="13411" y="11073"/>
                    <a:pt x="13440" y="11121"/>
                  </a:cubicBezTo>
                  <a:cubicBezTo>
                    <a:pt x="13500" y="11248"/>
                    <a:pt x="13575" y="11374"/>
                    <a:pt x="13679" y="11453"/>
                  </a:cubicBezTo>
                  <a:cubicBezTo>
                    <a:pt x="13692" y="11453"/>
                    <a:pt x="13707" y="11501"/>
                    <a:pt x="13721" y="11525"/>
                  </a:cubicBezTo>
                  <a:cubicBezTo>
                    <a:pt x="13782" y="11627"/>
                    <a:pt x="13842" y="11699"/>
                    <a:pt x="13899" y="11802"/>
                  </a:cubicBezTo>
                  <a:cubicBezTo>
                    <a:pt x="13946" y="11875"/>
                    <a:pt x="14006" y="11953"/>
                    <a:pt x="14063" y="12025"/>
                  </a:cubicBezTo>
                  <a:cubicBezTo>
                    <a:pt x="14123" y="12079"/>
                    <a:pt x="14166" y="12175"/>
                    <a:pt x="14213" y="12278"/>
                  </a:cubicBezTo>
                  <a:cubicBezTo>
                    <a:pt x="14241" y="12302"/>
                    <a:pt x="14273" y="12381"/>
                    <a:pt x="14301" y="12405"/>
                  </a:cubicBezTo>
                  <a:cubicBezTo>
                    <a:pt x="14362" y="12531"/>
                    <a:pt x="14433" y="12603"/>
                    <a:pt x="14494" y="12754"/>
                  </a:cubicBezTo>
                  <a:cubicBezTo>
                    <a:pt x="14522" y="12832"/>
                    <a:pt x="14568" y="12880"/>
                    <a:pt x="14597" y="12929"/>
                  </a:cubicBezTo>
                  <a:cubicBezTo>
                    <a:pt x="14629" y="12983"/>
                    <a:pt x="14657" y="13007"/>
                    <a:pt x="14686" y="13055"/>
                  </a:cubicBezTo>
                  <a:cubicBezTo>
                    <a:pt x="14732" y="13158"/>
                    <a:pt x="14775" y="13260"/>
                    <a:pt x="14821" y="13356"/>
                  </a:cubicBezTo>
                  <a:cubicBezTo>
                    <a:pt x="14850" y="13410"/>
                    <a:pt x="14878" y="13435"/>
                    <a:pt x="14910" y="13483"/>
                  </a:cubicBezTo>
                  <a:cubicBezTo>
                    <a:pt x="14953" y="13585"/>
                    <a:pt x="14985" y="13681"/>
                    <a:pt x="15028" y="13760"/>
                  </a:cubicBezTo>
                  <a:cubicBezTo>
                    <a:pt x="15103" y="13911"/>
                    <a:pt x="15191" y="14061"/>
                    <a:pt x="15252" y="14236"/>
                  </a:cubicBezTo>
                  <a:cubicBezTo>
                    <a:pt x="15309" y="14465"/>
                    <a:pt x="15444" y="14585"/>
                    <a:pt x="15487" y="14839"/>
                  </a:cubicBezTo>
                  <a:cubicBezTo>
                    <a:pt x="15519" y="14965"/>
                    <a:pt x="15590" y="15068"/>
                    <a:pt x="15637" y="15188"/>
                  </a:cubicBezTo>
                  <a:cubicBezTo>
                    <a:pt x="15725" y="15369"/>
                    <a:pt x="15800" y="15567"/>
                    <a:pt x="15875" y="15766"/>
                  </a:cubicBezTo>
                  <a:cubicBezTo>
                    <a:pt x="15904" y="15893"/>
                    <a:pt x="15946" y="15996"/>
                    <a:pt x="15992" y="16092"/>
                  </a:cubicBezTo>
                  <a:cubicBezTo>
                    <a:pt x="16021" y="16194"/>
                    <a:pt x="16067" y="16321"/>
                    <a:pt x="16110" y="16423"/>
                  </a:cubicBezTo>
                  <a:cubicBezTo>
                    <a:pt x="16124" y="16471"/>
                    <a:pt x="16156" y="16544"/>
                    <a:pt x="16171" y="16622"/>
                  </a:cubicBezTo>
                  <a:cubicBezTo>
                    <a:pt x="16260" y="16821"/>
                    <a:pt x="16348" y="17050"/>
                    <a:pt x="16438" y="17249"/>
                  </a:cubicBezTo>
                  <a:cubicBezTo>
                    <a:pt x="16480" y="17375"/>
                    <a:pt x="16541" y="17502"/>
                    <a:pt x="16587" y="17628"/>
                  </a:cubicBezTo>
                  <a:cubicBezTo>
                    <a:pt x="16630" y="17700"/>
                    <a:pt x="16676" y="17779"/>
                    <a:pt x="16705" y="17875"/>
                  </a:cubicBezTo>
                  <a:cubicBezTo>
                    <a:pt x="16779" y="18128"/>
                    <a:pt x="16911" y="18303"/>
                    <a:pt x="17000" y="18531"/>
                  </a:cubicBezTo>
                  <a:cubicBezTo>
                    <a:pt x="17014" y="18580"/>
                    <a:pt x="17046" y="18628"/>
                    <a:pt x="17075" y="18682"/>
                  </a:cubicBezTo>
                  <a:cubicBezTo>
                    <a:pt x="17121" y="18730"/>
                    <a:pt x="17149" y="18803"/>
                    <a:pt x="17178" y="18857"/>
                  </a:cubicBezTo>
                  <a:cubicBezTo>
                    <a:pt x="17253" y="19008"/>
                    <a:pt x="17313" y="19158"/>
                    <a:pt x="17403" y="19285"/>
                  </a:cubicBezTo>
                  <a:cubicBezTo>
                    <a:pt x="17459" y="19357"/>
                    <a:pt x="17534" y="19459"/>
                    <a:pt x="17595" y="19586"/>
                  </a:cubicBezTo>
                  <a:cubicBezTo>
                    <a:pt x="17595" y="19610"/>
                    <a:pt x="17623" y="19610"/>
                    <a:pt x="17637" y="19634"/>
                  </a:cubicBezTo>
                  <a:cubicBezTo>
                    <a:pt x="17670" y="19683"/>
                    <a:pt x="17712" y="19706"/>
                    <a:pt x="17726" y="19761"/>
                  </a:cubicBezTo>
                  <a:cubicBezTo>
                    <a:pt x="17801" y="19960"/>
                    <a:pt x="17937" y="20008"/>
                    <a:pt x="18040" y="20158"/>
                  </a:cubicBezTo>
                  <a:cubicBezTo>
                    <a:pt x="18100" y="20285"/>
                    <a:pt x="18204" y="20363"/>
                    <a:pt x="18292" y="20459"/>
                  </a:cubicBezTo>
                  <a:cubicBezTo>
                    <a:pt x="18367" y="20538"/>
                    <a:pt x="18438" y="20640"/>
                    <a:pt x="18528" y="20688"/>
                  </a:cubicBezTo>
                  <a:cubicBezTo>
                    <a:pt x="18574" y="20712"/>
                    <a:pt x="18616" y="20761"/>
                    <a:pt x="18663" y="20791"/>
                  </a:cubicBezTo>
                  <a:cubicBezTo>
                    <a:pt x="18677" y="20791"/>
                    <a:pt x="18691" y="20815"/>
                    <a:pt x="18691" y="20815"/>
                  </a:cubicBezTo>
                  <a:cubicBezTo>
                    <a:pt x="18795" y="20887"/>
                    <a:pt x="18883" y="20942"/>
                    <a:pt x="18990" y="21014"/>
                  </a:cubicBezTo>
                  <a:cubicBezTo>
                    <a:pt x="19062" y="21092"/>
                    <a:pt x="19168" y="21062"/>
                    <a:pt x="19257" y="21116"/>
                  </a:cubicBezTo>
                  <a:cubicBezTo>
                    <a:pt x="19300" y="21164"/>
                    <a:pt x="19361" y="21164"/>
                    <a:pt x="19418" y="21189"/>
                  </a:cubicBezTo>
                  <a:cubicBezTo>
                    <a:pt x="19506" y="21213"/>
                    <a:pt x="19596" y="21243"/>
                    <a:pt x="19685" y="21243"/>
                  </a:cubicBezTo>
                  <a:cubicBezTo>
                    <a:pt x="19710" y="21251"/>
                    <a:pt x="19736" y="21253"/>
                    <a:pt x="19764" y="21253"/>
                  </a:cubicBezTo>
                  <a:cubicBezTo>
                    <a:pt x="19819" y="21253"/>
                    <a:pt x="19878" y="21243"/>
                    <a:pt x="19937" y="21243"/>
                  </a:cubicBezTo>
                  <a:cubicBezTo>
                    <a:pt x="20012" y="21243"/>
                    <a:pt x="20087" y="21213"/>
                    <a:pt x="20162" y="21140"/>
                  </a:cubicBezTo>
                  <a:cubicBezTo>
                    <a:pt x="20190" y="21116"/>
                    <a:pt x="20219" y="21092"/>
                    <a:pt x="20251" y="21092"/>
                  </a:cubicBezTo>
                  <a:lnTo>
                    <a:pt x="20354" y="21092"/>
                  </a:lnTo>
                  <a:cubicBezTo>
                    <a:pt x="20429" y="21038"/>
                    <a:pt x="20486" y="20990"/>
                    <a:pt x="20560" y="20965"/>
                  </a:cubicBezTo>
                  <a:cubicBezTo>
                    <a:pt x="20606" y="20911"/>
                    <a:pt x="20649" y="20887"/>
                    <a:pt x="20696" y="20839"/>
                  </a:cubicBezTo>
                  <a:cubicBezTo>
                    <a:pt x="20738" y="20791"/>
                    <a:pt x="20785" y="20737"/>
                    <a:pt x="20827" y="20688"/>
                  </a:cubicBezTo>
                  <a:cubicBezTo>
                    <a:pt x="20827" y="20665"/>
                    <a:pt x="20827" y="20640"/>
                    <a:pt x="20842" y="20562"/>
                  </a:cubicBezTo>
                  <a:cubicBezTo>
                    <a:pt x="20799" y="20610"/>
                    <a:pt x="20770" y="20665"/>
                    <a:pt x="20738" y="20688"/>
                  </a:cubicBezTo>
                  <a:cubicBezTo>
                    <a:pt x="20710" y="20712"/>
                    <a:pt x="20696" y="20761"/>
                    <a:pt x="20649" y="20791"/>
                  </a:cubicBezTo>
                  <a:cubicBezTo>
                    <a:pt x="20593" y="20863"/>
                    <a:pt x="20518" y="20887"/>
                    <a:pt x="20457" y="20942"/>
                  </a:cubicBezTo>
                  <a:cubicBezTo>
                    <a:pt x="20429" y="20965"/>
                    <a:pt x="20414" y="20965"/>
                    <a:pt x="20396" y="20965"/>
                  </a:cubicBezTo>
                  <a:cubicBezTo>
                    <a:pt x="20384" y="20962"/>
                    <a:pt x="20372" y="20961"/>
                    <a:pt x="20360" y="20961"/>
                  </a:cubicBezTo>
                  <a:cubicBezTo>
                    <a:pt x="20288" y="20961"/>
                    <a:pt x="20226" y="21017"/>
                    <a:pt x="20162" y="21038"/>
                  </a:cubicBezTo>
                  <a:cubicBezTo>
                    <a:pt x="20115" y="21062"/>
                    <a:pt x="20072" y="21092"/>
                    <a:pt x="20026" y="21092"/>
                  </a:cubicBezTo>
                  <a:lnTo>
                    <a:pt x="19805" y="21092"/>
                  </a:lnTo>
                  <a:cubicBezTo>
                    <a:pt x="19773" y="21092"/>
                    <a:pt x="19731" y="21116"/>
                    <a:pt x="19702" y="21116"/>
                  </a:cubicBezTo>
                  <a:cubicBezTo>
                    <a:pt x="19581" y="21092"/>
                    <a:pt x="19478" y="21038"/>
                    <a:pt x="19375" y="21014"/>
                  </a:cubicBezTo>
                  <a:cubicBezTo>
                    <a:pt x="19300" y="20990"/>
                    <a:pt x="19225" y="20990"/>
                    <a:pt x="19168" y="20942"/>
                  </a:cubicBezTo>
                  <a:cubicBezTo>
                    <a:pt x="19079" y="20911"/>
                    <a:pt x="18990" y="20839"/>
                    <a:pt x="18901" y="20761"/>
                  </a:cubicBezTo>
                  <a:cubicBezTo>
                    <a:pt x="18841" y="20737"/>
                    <a:pt x="18780" y="20688"/>
                    <a:pt x="18723" y="20665"/>
                  </a:cubicBezTo>
                  <a:cubicBezTo>
                    <a:pt x="18648" y="20586"/>
                    <a:pt x="18574" y="20514"/>
                    <a:pt x="18499" y="20514"/>
                  </a:cubicBezTo>
                  <a:cubicBezTo>
                    <a:pt x="18456" y="20459"/>
                    <a:pt x="18410" y="20412"/>
                    <a:pt x="18367" y="20363"/>
                  </a:cubicBezTo>
                  <a:cubicBezTo>
                    <a:pt x="18292" y="20261"/>
                    <a:pt x="18204" y="20188"/>
                    <a:pt x="18114" y="20086"/>
                  </a:cubicBezTo>
                  <a:cubicBezTo>
                    <a:pt x="18025" y="19983"/>
                    <a:pt x="17951" y="19887"/>
                    <a:pt x="17862" y="19761"/>
                  </a:cubicBezTo>
                  <a:cubicBezTo>
                    <a:pt x="17787" y="19658"/>
                    <a:pt x="17712" y="19586"/>
                    <a:pt x="17670" y="19459"/>
                  </a:cubicBezTo>
                  <a:cubicBezTo>
                    <a:pt x="17580" y="19285"/>
                    <a:pt x="17445" y="19158"/>
                    <a:pt x="17370" y="18953"/>
                  </a:cubicBezTo>
                  <a:cubicBezTo>
                    <a:pt x="17267" y="18857"/>
                    <a:pt x="17210" y="18652"/>
                    <a:pt x="17121" y="18531"/>
                  </a:cubicBezTo>
                  <a:cubicBezTo>
                    <a:pt x="17061" y="18429"/>
                    <a:pt x="17014" y="18303"/>
                    <a:pt x="16957" y="18200"/>
                  </a:cubicBezTo>
                  <a:cubicBezTo>
                    <a:pt x="16925" y="18128"/>
                    <a:pt x="16868" y="18050"/>
                    <a:pt x="16854" y="17978"/>
                  </a:cubicBezTo>
                  <a:cubicBezTo>
                    <a:pt x="16822" y="17827"/>
                    <a:pt x="16747" y="17724"/>
                    <a:pt x="16705" y="17628"/>
                  </a:cubicBezTo>
                  <a:cubicBezTo>
                    <a:pt x="16630" y="17477"/>
                    <a:pt x="16569" y="17351"/>
                    <a:pt x="16527" y="17200"/>
                  </a:cubicBezTo>
                  <a:cubicBezTo>
                    <a:pt x="16466" y="17025"/>
                    <a:pt x="16377" y="16845"/>
                    <a:pt x="16320" y="16670"/>
                  </a:cubicBezTo>
                  <a:cubicBezTo>
                    <a:pt x="16274" y="16544"/>
                    <a:pt x="16213" y="16423"/>
                    <a:pt x="16171" y="16296"/>
                  </a:cubicBezTo>
                  <a:cubicBezTo>
                    <a:pt x="16156" y="16242"/>
                    <a:pt x="16142" y="16194"/>
                    <a:pt x="16124" y="16170"/>
                  </a:cubicBezTo>
                  <a:cubicBezTo>
                    <a:pt x="16067" y="15996"/>
                    <a:pt x="15992" y="15844"/>
                    <a:pt x="15932" y="15694"/>
                  </a:cubicBezTo>
                  <a:cubicBezTo>
                    <a:pt x="15918" y="15670"/>
                    <a:pt x="15904" y="15640"/>
                    <a:pt x="15904" y="15616"/>
                  </a:cubicBezTo>
                  <a:cubicBezTo>
                    <a:pt x="15857" y="15393"/>
                    <a:pt x="15740" y="15242"/>
                    <a:pt x="15679" y="15037"/>
                  </a:cubicBezTo>
                  <a:cubicBezTo>
                    <a:pt x="15608" y="14941"/>
                    <a:pt x="15576" y="14790"/>
                    <a:pt x="15533" y="14664"/>
                  </a:cubicBezTo>
                  <a:cubicBezTo>
                    <a:pt x="15501" y="14513"/>
                    <a:pt x="15412" y="14435"/>
                    <a:pt x="15355" y="14284"/>
                  </a:cubicBezTo>
                  <a:cubicBezTo>
                    <a:pt x="15295" y="14133"/>
                    <a:pt x="15234" y="13983"/>
                    <a:pt x="15163" y="13833"/>
                  </a:cubicBezTo>
                  <a:cubicBezTo>
                    <a:pt x="15145" y="13784"/>
                    <a:pt x="15117" y="13784"/>
                    <a:pt x="15117" y="13736"/>
                  </a:cubicBezTo>
                  <a:cubicBezTo>
                    <a:pt x="15074" y="13562"/>
                    <a:pt x="14985" y="13459"/>
                    <a:pt x="14910" y="13332"/>
                  </a:cubicBezTo>
                  <a:cubicBezTo>
                    <a:pt x="14878" y="13260"/>
                    <a:pt x="14850" y="13182"/>
                    <a:pt x="14807" y="13133"/>
                  </a:cubicBezTo>
                  <a:cubicBezTo>
                    <a:pt x="14775" y="13031"/>
                    <a:pt x="14732" y="12959"/>
                    <a:pt x="14686" y="12880"/>
                  </a:cubicBezTo>
                  <a:cubicBezTo>
                    <a:pt x="14629" y="12857"/>
                    <a:pt x="14597" y="12778"/>
                    <a:pt x="14554" y="12706"/>
                  </a:cubicBezTo>
                  <a:cubicBezTo>
                    <a:pt x="14508" y="12579"/>
                    <a:pt x="14451" y="12477"/>
                    <a:pt x="14390" y="12381"/>
                  </a:cubicBezTo>
                  <a:cubicBezTo>
                    <a:pt x="14330" y="12278"/>
                    <a:pt x="14255" y="12206"/>
                    <a:pt x="14198" y="12079"/>
                  </a:cubicBezTo>
                  <a:cubicBezTo>
                    <a:pt x="14109" y="11953"/>
                    <a:pt x="14020" y="11826"/>
                    <a:pt x="13931" y="11699"/>
                  </a:cubicBezTo>
                  <a:lnTo>
                    <a:pt x="13871" y="11699"/>
                  </a:lnTo>
                  <a:cubicBezTo>
                    <a:pt x="13885" y="11676"/>
                    <a:pt x="13885" y="11676"/>
                    <a:pt x="13885" y="11652"/>
                  </a:cubicBezTo>
                  <a:cubicBezTo>
                    <a:pt x="13767" y="11477"/>
                    <a:pt x="13664" y="11302"/>
                    <a:pt x="13543" y="11151"/>
                  </a:cubicBezTo>
                  <a:cubicBezTo>
                    <a:pt x="13529" y="11097"/>
                    <a:pt x="13500" y="11073"/>
                    <a:pt x="13472" y="11049"/>
                  </a:cubicBezTo>
                  <a:cubicBezTo>
                    <a:pt x="13397" y="11001"/>
                    <a:pt x="13322" y="10898"/>
                    <a:pt x="13262" y="10796"/>
                  </a:cubicBezTo>
                  <a:cubicBezTo>
                    <a:pt x="13248" y="10772"/>
                    <a:pt x="13233" y="10748"/>
                    <a:pt x="13219" y="10748"/>
                  </a:cubicBezTo>
                  <a:cubicBezTo>
                    <a:pt x="13130" y="10645"/>
                    <a:pt x="13041" y="10519"/>
                    <a:pt x="12952" y="10398"/>
                  </a:cubicBezTo>
                  <a:cubicBezTo>
                    <a:pt x="12938" y="10368"/>
                    <a:pt x="12920" y="10344"/>
                    <a:pt x="12906" y="10320"/>
                  </a:cubicBezTo>
                  <a:cubicBezTo>
                    <a:pt x="12817" y="10247"/>
                    <a:pt x="12760" y="10121"/>
                    <a:pt x="12728" y="9947"/>
                  </a:cubicBezTo>
                  <a:cubicBezTo>
                    <a:pt x="12699" y="9766"/>
                    <a:pt x="12653" y="9591"/>
                    <a:pt x="12625" y="9392"/>
                  </a:cubicBezTo>
                  <a:cubicBezTo>
                    <a:pt x="12653" y="9368"/>
                    <a:pt x="12685" y="9344"/>
                    <a:pt x="12699" y="9344"/>
                  </a:cubicBezTo>
                  <a:cubicBezTo>
                    <a:pt x="12671" y="9265"/>
                    <a:pt x="12625" y="9218"/>
                    <a:pt x="12610" y="9139"/>
                  </a:cubicBezTo>
                  <a:cubicBezTo>
                    <a:pt x="12596" y="9043"/>
                    <a:pt x="12596" y="8916"/>
                    <a:pt x="12582" y="8766"/>
                  </a:cubicBezTo>
                  <a:cubicBezTo>
                    <a:pt x="12671" y="8862"/>
                    <a:pt x="12742" y="8940"/>
                    <a:pt x="12817" y="9012"/>
                  </a:cubicBezTo>
                  <a:cubicBezTo>
                    <a:pt x="12892" y="9091"/>
                    <a:pt x="12952" y="9193"/>
                    <a:pt x="13027" y="9242"/>
                  </a:cubicBezTo>
                  <a:cubicBezTo>
                    <a:pt x="13159" y="9344"/>
                    <a:pt x="13248" y="9495"/>
                    <a:pt x="13337" y="9645"/>
                  </a:cubicBezTo>
                  <a:cubicBezTo>
                    <a:pt x="13365" y="9694"/>
                    <a:pt x="13411" y="9717"/>
                    <a:pt x="13440" y="9766"/>
                  </a:cubicBezTo>
                  <a:cubicBezTo>
                    <a:pt x="13472" y="9796"/>
                    <a:pt x="13500" y="9820"/>
                    <a:pt x="13529" y="9868"/>
                  </a:cubicBezTo>
                  <a:cubicBezTo>
                    <a:pt x="13575" y="9916"/>
                    <a:pt x="13618" y="9971"/>
                    <a:pt x="13664" y="10019"/>
                  </a:cubicBezTo>
                  <a:cubicBezTo>
                    <a:pt x="13753" y="10146"/>
                    <a:pt x="13842" y="10247"/>
                    <a:pt x="13917" y="10368"/>
                  </a:cubicBezTo>
                  <a:cubicBezTo>
                    <a:pt x="13988" y="10471"/>
                    <a:pt x="14063" y="10597"/>
                    <a:pt x="14138" y="10669"/>
                  </a:cubicBezTo>
                  <a:cubicBezTo>
                    <a:pt x="14213" y="10772"/>
                    <a:pt x="14287" y="10875"/>
                    <a:pt x="14362" y="11001"/>
                  </a:cubicBezTo>
                  <a:cubicBezTo>
                    <a:pt x="14390" y="11049"/>
                    <a:pt x="14419" y="11073"/>
                    <a:pt x="14451" y="11121"/>
                  </a:cubicBezTo>
                  <a:cubicBezTo>
                    <a:pt x="14494" y="11175"/>
                    <a:pt x="14540" y="11224"/>
                    <a:pt x="14583" y="11302"/>
                  </a:cubicBezTo>
                  <a:cubicBezTo>
                    <a:pt x="14672" y="11423"/>
                    <a:pt x="14761" y="11573"/>
                    <a:pt x="14835" y="11699"/>
                  </a:cubicBezTo>
                  <a:cubicBezTo>
                    <a:pt x="14878" y="11778"/>
                    <a:pt x="14924" y="11875"/>
                    <a:pt x="14967" y="11953"/>
                  </a:cubicBezTo>
                  <a:lnTo>
                    <a:pt x="15056" y="12103"/>
                  </a:lnTo>
                  <a:cubicBezTo>
                    <a:pt x="15074" y="12128"/>
                    <a:pt x="15088" y="12151"/>
                    <a:pt x="15117" y="12175"/>
                  </a:cubicBezTo>
                  <a:cubicBezTo>
                    <a:pt x="15131" y="12206"/>
                    <a:pt x="15145" y="12230"/>
                    <a:pt x="15163" y="12254"/>
                  </a:cubicBezTo>
                  <a:cubicBezTo>
                    <a:pt x="15191" y="12327"/>
                    <a:pt x="15220" y="12381"/>
                    <a:pt x="15252" y="12428"/>
                  </a:cubicBezTo>
                  <a:cubicBezTo>
                    <a:pt x="15309" y="12555"/>
                    <a:pt x="15370" y="12658"/>
                    <a:pt x="15430" y="12778"/>
                  </a:cubicBezTo>
                  <a:cubicBezTo>
                    <a:pt x="15458" y="12808"/>
                    <a:pt x="15487" y="12857"/>
                    <a:pt x="15501" y="12905"/>
                  </a:cubicBezTo>
                  <a:cubicBezTo>
                    <a:pt x="15533" y="12959"/>
                    <a:pt x="15562" y="13031"/>
                    <a:pt x="15590" y="13110"/>
                  </a:cubicBezTo>
                  <a:cubicBezTo>
                    <a:pt x="15637" y="13206"/>
                    <a:pt x="15697" y="13309"/>
                    <a:pt x="15740" y="13435"/>
                  </a:cubicBezTo>
                  <a:cubicBezTo>
                    <a:pt x="15815" y="13609"/>
                    <a:pt x="15875" y="13760"/>
                    <a:pt x="15964" y="13911"/>
                  </a:cubicBezTo>
                  <a:cubicBezTo>
                    <a:pt x="15992" y="13983"/>
                    <a:pt x="16021" y="14061"/>
                    <a:pt x="16053" y="14164"/>
                  </a:cubicBezTo>
                  <a:cubicBezTo>
                    <a:pt x="16081" y="14236"/>
                    <a:pt x="16110" y="14314"/>
                    <a:pt x="16142" y="14387"/>
                  </a:cubicBezTo>
                  <a:cubicBezTo>
                    <a:pt x="16213" y="14562"/>
                    <a:pt x="16274" y="14712"/>
                    <a:pt x="16348" y="14862"/>
                  </a:cubicBezTo>
                  <a:cubicBezTo>
                    <a:pt x="16409" y="15013"/>
                    <a:pt x="16452" y="15188"/>
                    <a:pt x="16512" y="15339"/>
                  </a:cubicBezTo>
                  <a:cubicBezTo>
                    <a:pt x="16587" y="15489"/>
                    <a:pt x="16658" y="15640"/>
                    <a:pt x="16705" y="15844"/>
                  </a:cubicBezTo>
                  <a:cubicBezTo>
                    <a:pt x="16719" y="15893"/>
                    <a:pt x="16765" y="15941"/>
                    <a:pt x="16765" y="15996"/>
                  </a:cubicBezTo>
                  <a:cubicBezTo>
                    <a:pt x="16794" y="16122"/>
                    <a:pt x="16854" y="16194"/>
                    <a:pt x="16882" y="16296"/>
                  </a:cubicBezTo>
                  <a:cubicBezTo>
                    <a:pt x="16925" y="16393"/>
                    <a:pt x="16972" y="16519"/>
                    <a:pt x="17032" y="16622"/>
                  </a:cubicBezTo>
                  <a:cubicBezTo>
                    <a:pt x="17061" y="16724"/>
                    <a:pt x="17103" y="16821"/>
                    <a:pt x="17149" y="16923"/>
                  </a:cubicBezTo>
                  <a:cubicBezTo>
                    <a:pt x="17178" y="16996"/>
                    <a:pt x="17239" y="17074"/>
                    <a:pt x="17267" y="17146"/>
                  </a:cubicBezTo>
                  <a:cubicBezTo>
                    <a:pt x="17356" y="17423"/>
                    <a:pt x="17477" y="17652"/>
                    <a:pt x="17609" y="17875"/>
                  </a:cubicBezTo>
                  <a:cubicBezTo>
                    <a:pt x="17655" y="17953"/>
                    <a:pt x="17712" y="18025"/>
                    <a:pt x="17744" y="18104"/>
                  </a:cubicBezTo>
                  <a:cubicBezTo>
                    <a:pt x="17773" y="18231"/>
                    <a:pt x="17847" y="18278"/>
                    <a:pt x="17876" y="18405"/>
                  </a:cubicBezTo>
                  <a:cubicBezTo>
                    <a:pt x="17965" y="18453"/>
                    <a:pt x="18025" y="18604"/>
                    <a:pt x="18082" y="18706"/>
                  </a:cubicBezTo>
                  <a:cubicBezTo>
                    <a:pt x="18114" y="18755"/>
                    <a:pt x="18157" y="18779"/>
                    <a:pt x="18189" y="18833"/>
                  </a:cubicBezTo>
                  <a:cubicBezTo>
                    <a:pt x="18292" y="19008"/>
                    <a:pt x="18424" y="19158"/>
                    <a:pt x="18545" y="19309"/>
                  </a:cubicBezTo>
                  <a:cubicBezTo>
                    <a:pt x="18723" y="19508"/>
                    <a:pt x="18901" y="19683"/>
                    <a:pt x="19108" y="19784"/>
                  </a:cubicBezTo>
                  <a:cubicBezTo>
                    <a:pt x="19122" y="19809"/>
                    <a:pt x="19136" y="19809"/>
                    <a:pt x="19150" y="19833"/>
                  </a:cubicBezTo>
                  <a:cubicBezTo>
                    <a:pt x="19211" y="19887"/>
                    <a:pt x="19286" y="19935"/>
                    <a:pt x="19361" y="19960"/>
                  </a:cubicBezTo>
                  <a:cubicBezTo>
                    <a:pt x="19403" y="19960"/>
                    <a:pt x="19449" y="19983"/>
                    <a:pt x="19478" y="19983"/>
                  </a:cubicBezTo>
                  <a:cubicBezTo>
                    <a:pt x="19567" y="20038"/>
                    <a:pt x="19656" y="20062"/>
                    <a:pt x="19745" y="20062"/>
                  </a:cubicBezTo>
                  <a:cubicBezTo>
                    <a:pt x="19770" y="20054"/>
                    <a:pt x="19795" y="20051"/>
                    <a:pt x="19820" y="20051"/>
                  </a:cubicBezTo>
                  <a:cubicBezTo>
                    <a:pt x="19870" y="20051"/>
                    <a:pt x="19920" y="20062"/>
                    <a:pt x="19969" y="20062"/>
                  </a:cubicBezTo>
                  <a:cubicBezTo>
                    <a:pt x="20058" y="20038"/>
                    <a:pt x="20162" y="19983"/>
                    <a:pt x="20265" y="19935"/>
                  </a:cubicBezTo>
                  <a:cubicBezTo>
                    <a:pt x="20396" y="19887"/>
                    <a:pt x="20503" y="19706"/>
                    <a:pt x="20606" y="19531"/>
                  </a:cubicBezTo>
                  <a:cubicBezTo>
                    <a:pt x="20696" y="19435"/>
                    <a:pt x="20753" y="19285"/>
                    <a:pt x="20799" y="19104"/>
                  </a:cubicBezTo>
                  <a:cubicBezTo>
                    <a:pt x="20813" y="19032"/>
                    <a:pt x="20842" y="18929"/>
                    <a:pt x="20860" y="18857"/>
                  </a:cubicBezTo>
                  <a:cubicBezTo>
                    <a:pt x="20873" y="18803"/>
                    <a:pt x="20860" y="18779"/>
                    <a:pt x="20873" y="18730"/>
                  </a:cubicBezTo>
                  <a:cubicBezTo>
                    <a:pt x="20873" y="18682"/>
                    <a:pt x="20888" y="18652"/>
                    <a:pt x="20888" y="18604"/>
                  </a:cubicBezTo>
                  <a:cubicBezTo>
                    <a:pt x="20888" y="18502"/>
                    <a:pt x="20888" y="18405"/>
                    <a:pt x="20902" y="18327"/>
                  </a:cubicBezTo>
                  <a:cubicBezTo>
                    <a:pt x="20948" y="18128"/>
                    <a:pt x="20916" y="17953"/>
                    <a:pt x="20873" y="17748"/>
                  </a:cubicBezTo>
                  <a:cubicBezTo>
                    <a:pt x="20860" y="17802"/>
                    <a:pt x="20842" y="17827"/>
                    <a:pt x="20827" y="17875"/>
                  </a:cubicBezTo>
                  <a:cubicBezTo>
                    <a:pt x="20827" y="17899"/>
                    <a:pt x="20842" y="17953"/>
                    <a:pt x="20842" y="18001"/>
                  </a:cubicBezTo>
                  <a:lnTo>
                    <a:pt x="20842" y="18152"/>
                  </a:lnTo>
                  <a:cubicBezTo>
                    <a:pt x="20827" y="18231"/>
                    <a:pt x="20827" y="18303"/>
                    <a:pt x="20813" y="18405"/>
                  </a:cubicBezTo>
                  <a:cubicBezTo>
                    <a:pt x="20799" y="18580"/>
                    <a:pt x="20799" y="18755"/>
                    <a:pt x="20738" y="18905"/>
                  </a:cubicBezTo>
                  <a:cubicBezTo>
                    <a:pt x="20710" y="19008"/>
                    <a:pt x="20681" y="19104"/>
                    <a:pt x="20649" y="19206"/>
                  </a:cubicBezTo>
                  <a:cubicBezTo>
                    <a:pt x="20593" y="19333"/>
                    <a:pt x="20532" y="19459"/>
                    <a:pt x="20457" y="19531"/>
                  </a:cubicBezTo>
                  <a:cubicBezTo>
                    <a:pt x="20429" y="19556"/>
                    <a:pt x="20414" y="19586"/>
                    <a:pt x="20382" y="19610"/>
                  </a:cubicBezTo>
                  <a:cubicBezTo>
                    <a:pt x="20325" y="19683"/>
                    <a:pt x="20265" y="19761"/>
                    <a:pt x="20176" y="19761"/>
                  </a:cubicBezTo>
                  <a:cubicBezTo>
                    <a:pt x="20115" y="19784"/>
                    <a:pt x="20058" y="19809"/>
                    <a:pt x="20012" y="19833"/>
                  </a:cubicBezTo>
                  <a:cubicBezTo>
                    <a:pt x="19984" y="19833"/>
                    <a:pt x="19969" y="19857"/>
                    <a:pt x="19937" y="19857"/>
                  </a:cubicBezTo>
                  <a:cubicBezTo>
                    <a:pt x="19791" y="19857"/>
                    <a:pt x="19656" y="19857"/>
                    <a:pt x="19506" y="19784"/>
                  </a:cubicBezTo>
                  <a:cubicBezTo>
                    <a:pt x="19478" y="19761"/>
                    <a:pt x="19449" y="19761"/>
                    <a:pt x="19435" y="19761"/>
                  </a:cubicBezTo>
                  <a:cubicBezTo>
                    <a:pt x="19346" y="19737"/>
                    <a:pt x="19257" y="19706"/>
                    <a:pt x="19182" y="19610"/>
                  </a:cubicBezTo>
                  <a:cubicBezTo>
                    <a:pt x="19136" y="19586"/>
                    <a:pt x="19094" y="19508"/>
                    <a:pt x="19033" y="19508"/>
                  </a:cubicBezTo>
                  <a:cubicBezTo>
                    <a:pt x="18915" y="19459"/>
                    <a:pt x="18795" y="19333"/>
                    <a:pt x="18691" y="19206"/>
                  </a:cubicBezTo>
                  <a:cubicBezTo>
                    <a:pt x="18663" y="19182"/>
                    <a:pt x="18634" y="19158"/>
                    <a:pt x="18616" y="19134"/>
                  </a:cubicBezTo>
                  <a:cubicBezTo>
                    <a:pt x="18528" y="19032"/>
                    <a:pt x="18438" y="18929"/>
                    <a:pt x="18349" y="18803"/>
                  </a:cubicBezTo>
                  <a:cubicBezTo>
                    <a:pt x="18261" y="18682"/>
                    <a:pt x="18171" y="18531"/>
                    <a:pt x="18082" y="18405"/>
                  </a:cubicBezTo>
                  <a:cubicBezTo>
                    <a:pt x="18011" y="18278"/>
                    <a:pt x="17922" y="18152"/>
                    <a:pt x="17847" y="18001"/>
                  </a:cubicBezTo>
                  <a:cubicBezTo>
                    <a:pt x="17833" y="17978"/>
                    <a:pt x="17815" y="17929"/>
                    <a:pt x="17787" y="17899"/>
                  </a:cubicBezTo>
                  <a:cubicBezTo>
                    <a:pt x="17726" y="17802"/>
                    <a:pt x="17670" y="17700"/>
                    <a:pt x="17609" y="17574"/>
                  </a:cubicBezTo>
                  <a:cubicBezTo>
                    <a:pt x="17595" y="17549"/>
                    <a:pt x="17580" y="17502"/>
                    <a:pt x="17548" y="17477"/>
                  </a:cubicBezTo>
                  <a:cubicBezTo>
                    <a:pt x="17520" y="17399"/>
                    <a:pt x="17459" y="17327"/>
                    <a:pt x="17445" y="17249"/>
                  </a:cubicBezTo>
                  <a:cubicBezTo>
                    <a:pt x="17403" y="17098"/>
                    <a:pt x="17342" y="16971"/>
                    <a:pt x="17281" y="16875"/>
                  </a:cubicBezTo>
                  <a:cubicBezTo>
                    <a:pt x="17136" y="16574"/>
                    <a:pt x="17014" y="16218"/>
                    <a:pt x="16882" y="15917"/>
                  </a:cubicBezTo>
                  <a:cubicBezTo>
                    <a:pt x="16779" y="15694"/>
                    <a:pt x="16705" y="15465"/>
                    <a:pt x="16615" y="15242"/>
                  </a:cubicBezTo>
                  <a:cubicBezTo>
                    <a:pt x="16587" y="15140"/>
                    <a:pt x="16541" y="15068"/>
                    <a:pt x="16512" y="14965"/>
                  </a:cubicBezTo>
                  <a:cubicBezTo>
                    <a:pt x="16423" y="14766"/>
                    <a:pt x="16363" y="14585"/>
                    <a:pt x="16274" y="14387"/>
                  </a:cubicBezTo>
                  <a:cubicBezTo>
                    <a:pt x="16231" y="14260"/>
                    <a:pt x="16156" y="14133"/>
                    <a:pt x="16124" y="13983"/>
                  </a:cubicBezTo>
                  <a:cubicBezTo>
                    <a:pt x="16096" y="13911"/>
                    <a:pt x="16067" y="13808"/>
                    <a:pt x="16035" y="13736"/>
                  </a:cubicBezTo>
                  <a:cubicBezTo>
                    <a:pt x="16007" y="13681"/>
                    <a:pt x="15964" y="13634"/>
                    <a:pt x="15932" y="13562"/>
                  </a:cubicBezTo>
                  <a:cubicBezTo>
                    <a:pt x="15815" y="13332"/>
                    <a:pt x="15725" y="13110"/>
                    <a:pt x="15622" y="12880"/>
                  </a:cubicBezTo>
                  <a:cubicBezTo>
                    <a:pt x="15590" y="12808"/>
                    <a:pt x="15562" y="12754"/>
                    <a:pt x="15533" y="12706"/>
                  </a:cubicBezTo>
                  <a:cubicBezTo>
                    <a:pt x="15487" y="12627"/>
                    <a:pt x="15430" y="12531"/>
                    <a:pt x="15384" y="12428"/>
                  </a:cubicBezTo>
                  <a:lnTo>
                    <a:pt x="15191" y="12103"/>
                  </a:lnTo>
                  <a:cubicBezTo>
                    <a:pt x="15145" y="12025"/>
                    <a:pt x="15103" y="12001"/>
                    <a:pt x="15074" y="11929"/>
                  </a:cubicBezTo>
                  <a:cubicBezTo>
                    <a:pt x="15028" y="11802"/>
                    <a:pt x="14985" y="11724"/>
                    <a:pt x="14924" y="11627"/>
                  </a:cubicBezTo>
                  <a:cubicBezTo>
                    <a:pt x="14821" y="11477"/>
                    <a:pt x="14718" y="11272"/>
                    <a:pt x="14611" y="11121"/>
                  </a:cubicBezTo>
                  <a:cubicBezTo>
                    <a:pt x="14508" y="10971"/>
                    <a:pt x="14390" y="10850"/>
                    <a:pt x="14287" y="10699"/>
                  </a:cubicBezTo>
                  <a:cubicBezTo>
                    <a:pt x="14227" y="10621"/>
                    <a:pt x="14184" y="10519"/>
                    <a:pt x="14109" y="10446"/>
                  </a:cubicBezTo>
                  <a:cubicBezTo>
                    <a:pt x="14049" y="10344"/>
                    <a:pt x="13988" y="10247"/>
                    <a:pt x="13931" y="10169"/>
                  </a:cubicBezTo>
                  <a:cubicBezTo>
                    <a:pt x="13885" y="10121"/>
                    <a:pt x="13842" y="10097"/>
                    <a:pt x="13796" y="10043"/>
                  </a:cubicBezTo>
                  <a:cubicBezTo>
                    <a:pt x="13721" y="9971"/>
                    <a:pt x="13664" y="9868"/>
                    <a:pt x="13618" y="9796"/>
                  </a:cubicBezTo>
                  <a:cubicBezTo>
                    <a:pt x="13529" y="9669"/>
                    <a:pt x="13426" y="9567"/>
                    <a:pt x="13337" y="9441"/>
                  </a:cubicBezTo>
                  <a:cubicBezTo>
                    <a:pt x="13276" y="9368"/>
                    <a:pt x="13219" y="9290"/>
                    <a:pt x="13173" y="9242"/>
                  </a:cubicBezTo>
                  <a:cubicBezTo>
                    <a:pt x="13098" y="9163"/>
                    <a:pt x="13041" y="9091"/>
                    <a:pt x="12966" y="9043"/>
                  </a:cubicBezTo>
                  <a:cubicBezTo>
                    <a:pt x="12938" y="9043"/>
                    <a:pt x="12920" y="8989"/>
                    <a:pt x="12892" y="8940"/>
                  </a:cubicBezTo>
                  <a:cubicBezTo>
                    <a:pt x="12877" y="8940"/>
                    <a:pt x="12877" y="8916"/>
                    <a:pt x="12863" y="8892"/>
                  </a:cubicBezTo>
                  <a:cubicBezTo>
                    <a:pt x="12774" y="8814"/>
                    <a:pt x="12685" y="8712"/>
                    <a:pt x="12596" y="8639"/>
                  </a:cubicBezTo>
                  <a:cubicBezTo>
                    <a:pt x="12521" y="8591"/>
                    <a:pt x="12461" y="8537"/>
                    <a:pt x="12386" y="8488"/>
                  </a:cubicBezTo>
                  <a:cubicBezTo>
                    <a:pt x="12358" y="8441"/>
                    <a:pt x="12297" y="8386"/>
                    <a:pt x="12254" y="8386"/>
                  </a:cubicBezTo>
                  <a:cubicBezTo>
                    <a:pt x="12185" y="8386"/>
                    <a:pt x="12117" y="8375"/>
                    <a:pt x="12047" y="8375"/>
                  </a:cubicBezTo>
                  <a:cubicBezTo>
                    <a:pt x="12012" y="8375"/>
                    <a:pt x="11976" y="8378"/>
                    <a:pt x="11941" y="8386"/>
                  </a:cubicBezTo>
                  <a:cubicBezTo>
                    <a:pt x="11884" y="8386"/>
                    <a:pt x="11824" y="8441"/>
                    <a:pt x="11763" y="8464"/>
                  </a:cubicBezTo>
                  <a:cubicBezTo>
                    <a:pt x="11706" y="8513"/>
                    <a:pt x="11692" y="8615"/>
                    <a:pt x="11660" y="8712"/>
                  </a:cubicBezTo>
                  <a:cubicBezTo>
                    <a:pt x="11631" y="8766"/>
                    <a:pt x="11631" y="8838"/>
                    <a:pt x="11631" y="8916"/>
                  </a:cubicBezTo>
                  <a:lnTo>
                    <a:pt x="11631" y="9091"/>
                  </a:lnTo>
                  <a:cubicBezTo>
                    <a:pt x="11631" y="9392"/>
                    <a:pt x="11674" y="9694"/>
                    <a:pt x="11720" y="9994"/>
                  </a:cubicBezTo>
                  <a:cubicBezTo>
                    <a:pt x="11749" y="10193"/>
                    <a:pt x="11795" y="10368"/>
                    <a:pt x="11824" y="10573"/>
                  </a:cubicBezTo>
                  <a:cubicBezTo>
                    <a:pt x="11838" y="10645"/>
                    <a:pt x="11852" y="10724"/>
                    <a:pt x="11852" y="10796"/>
                  </a:cubicBezTo>
                  <a:cubicBezTo>
                    <a:pt x="11870" y="11025"/>
                    <a:pt x="11927" y="11248"/>
                    <a:pt x="11973" y="11453"/>
                  </a:cubicBezTo>
                  <a:lnTo>
                    <a:pt x="11973" y="11573"/>
                  </a:lnTo>
                  <a:cubicBezTo>
                    <a:pt x="11987" y="11676"/>
                    <a:pt x="12016" y="11778"/>
                    <a:pt x="12030" y="11875"/>
                  </a:cubicBezTo>
                  <a:cubicBezTo>
                    <a:pt x="12048" y="12079"/>
                    <a:pt x="12062" y="12278"/>
                    <a:pt x="12076" y="12453"/>
                  </a:cubicBezTo>
                  <a:cubicBezTo>
                    <a:pt x="12091" y="12555"/>
                    <a:pt x="12076" y="12627"/>
                    <a:pt x="12076" y="12730"/>
                  </a:cubicBezTo>
                  <a:lnTo>
                    <a:pt x="12076" y="12880"/>
                  </a:lnTo>
                  <a:cubicBezTo>
                    <a:pt x="12076" y="12983"/>
                    <a:pt x="12091" y="13079"/>
                    <a:pt x="12091" y="13182"/>
                  </a:cubicBezTo>
                  <a:cubicBezTo>
                    <a:pt x="12076" y="13356"/>
                    <a:pt x="12062" y="13531"/>
                    <a:pt x="12001" y="13681"/>
                  </a:cubicBezTo>
                  <a:cubicBezTo>
                    <a:pt x="11898" y="13935"/>
                    <a:pt x="11763" y="14061"/>
                    <a:pt x="11603" y="14110"/>
                  </a:cubicBezTo>
                  <a:cubicBezTo>
                    <a:pt x="11528" y="14110"/>
                    <a:pt x="11453" y="14110"/>
                    <a:pt x="11393" y="14133"/>
                  </a:cubicBezTo>
                  <a:cubicBezTo>
                    <a:pt x="11343" y="14133"/>
                    <a:pt x="11301" y="14147"/>
                    <a:pt x="11261" y="14147"/>
                  </a:cubicBezTo>
                  <a:cubicBezTo>
                    <a:pt x="11240" y="14147"/>
                    <a:pt x="11221" y="14144"/>
                    <a:pt x="11200" y="14133"/>
                  </a:cubicBezTo>
                  <a:lnTo>
                    <a:pt x="11172" y="14133"/>
                  </a:lnTo>
                  <a:cubicBezTo>
                    <a:pt x="11051" y="14110"/>
                    <a:pt x="10933" y="14085"/>
                    <a:pt x="10816" y="14061"/>
                  </a:cubicBezTo>
                  <a:cubicBezTo>
                    <a:pt x="10770" y="14037"/>
                    <a:pt x="10727" y="14013"/>
                    <a:pt x="10681" y="14013"/>
                  </a:cubicBezTo>
                  <a:cubicBezTo>
                    <a:pt x="10563" y="13959"/>
                    <a:pt x="10446" y="13887"/>
                    <a:pt x="10357" y="13760"/>
                  </a:cubicBezTo>
                  <a:cubicBezTo>
                    <a:pt x="10365" y="13701"/>
                    <a:pt x="10373" y="13676"/>
                    <a:pt x="10387" y="13676"/>
                  </a:cubicBezTo>
                  <a:cubicBezTo>
                    <a:pt x="10397" y="13676"/>
                    <a:pt x="10410" y="13689"/>
                    <a:pt x="10428" y="13712"/>
                  </a:cubicBezTo>
                  <a:cubicBezTo>
                    <a:pt x="10489" y="13736"/>
                    <a:pt x="10549" y="13784"/>
                    <a:pt x="10606" y="13808"/>
                  </a:cubicBezTo>
                  <a:cubicBezTo>
                    <a:pt x="10713" y="13862"/>
                    <a:pt x="10802" y="13887"/>
                    <a:pt x="10905" y="13935"/>
                  </a:cubicBezTo>
                  <a:cubicBezTo>
                    <a:pt x="10994" y="13959"/>
                    <a:pt x="11097" y="13983"/>
                    <a:pt x="11186" y="13983"/>
                  </a:cubicBezTo>
                  <a:cubicBezTo>
                    <a:pt x="11304" y="13983"/>
                    <a:pt x="11407" y="13959"/>
                    <a:pt x="11514" y="13959"/>
                  </a:cubicBezTo>
                  <a:cubicBezTo>
                    <a:pt x="11631" y="13959"/>
                    <a:pt x="11749" y="13911"/>
                    <a:pt x="11852" y="13784"/>
                  </a:cubicBezTo>
                  <a:cubicBezTo>
                    <a:pt x="11913" y="13681"/>
                    <a:pt x="11973" y="13585"/>
                    <a:pt x="11987" y="13435"/>
                  </a:cubicBezTo>
                  <a:cubicBezTo>
                    <a:pt x="12001" y="13284"/>
                    <a:pt x="12016" y="13133"/>
                    <a:pt x="12001" y="12983"/>
                  </a:cubicBezTo>
                  <a:cubicBezTo>
                    <a:pt x="11987" y="12880"/>
                    <a:pt x="11987" y="12778"/>
                    <a:pt x="12001" y="12681"/>
                  </a:cubicBezTo>
                  <a:lnTo>
                    <a:pt x="12001" y="12555"/>
                  </a:lnTo>
                  <a:cubicBezTo>
                    <a:pt x="11987" y="12453"/>
                    <a:pt x="11973" y="12356"/>
                    <a:pt x="11973" y="12254"/>
                  </a:cubicBezTo>
                  <a:cubicBezTo>
                    <a:pt x="11959" y="12055"/>
                    <a:pt x="11927" y="11850"/>
                    <a:pt x="11898" y="11652"/>
                  </a:cubicBezTo>
                  <a:cubicBezTo>
                    <a:pt x="11884" y="11573"/>
                    <a:pt x="11870" y="11501"/>
                    <a:pt x="11852" y="11423"/>
                  </a:cubicBezTo>
                  <a:cubicBezTo>
                    <a:pt x="11824" y="11302"/>
                    <a:pt x="11795" y="11175"/>
                    <a:pt x="11781" y="11049"/>
                  </a:cubicBezTo>
                  <a:cubicBezTo>
                    <a:pt x="11749" y="10898"/>
                    <a:pt x="11734" y="10724"/>
                    <a:pt x="11720" y="10573"/>
                  </a:cubicBezTo>
                  <a:cubicBezTo>
                    <a:pt x="11692" y="10423"/>
                    <a:pt x="11660" y="10272"/>
                    <a:pt x="11631" y="10121"/>
                  </a:cubicBezTo>
                  <a:cubicBezTo>
                    <a:pt x="11617" y="10019"/>
                    <a:pt x="11603" y="9893"/>
                    <a:pt x="11585" y="9796"/>
                  </a:cubicBezTo>
                  <a:cubicBezTo>
                    <a:pt x="11542" y="9495"/>
                    <a:pt x="11528" y="9218"/>
                    <a:pt x="11528" y="8916"/>
                  </a:cubicBezTo>
                  <a:cubicBezTo>
                    <a:pt x="11528" y="8838"/>
                    <a:pt x="11514" y="8766"/>
                    <a:pt x="11514" y="8663"/>
                  </a:cubicBezTo>
                  <a:cubicBezTo>
                    <a:pt x="11514" y="8639"/>
                    <a:pt x="11571" y="8615"/>
                    <a:pt x="11542" y="8513"/>
                  </a:cubicBezTo>
                  <a:cubicBezTo>
                    <a:pt x="11528" y="8561"/>
                    <a:pt x="11528" y="8591"/>
                    <a:pt x="11514" y="8615"/>
                  </a:cubicBezTo>
                  <a:cubicBezTo>
                    <a:pt x="11453" y="8712"/>
                    <a:pt x="11453" y="8862"/>
                    <a:pt x="11439" y="8989"/>
                  </a:cubicBezTo>
                  <a:cubicBezTo>
                    <a:pt x="11439" y="9115"/>
                    <a:pt x="11453" y="9265"/>
                    <a:pt x="11467" y="9392"/>
                  </a:cubicBezTo>
                  <a:cubicBezTo>
                    <a:pt x="11467" y="9495"/>
                    <a:pt x="11467" y="9591"/>
                    <a:pt x="11496" y="9717"/>
                  </a:cubicBezTo>
                  <a:cubicBezTo>
                    <a:pt x="11528" y="9844"/>
                    <a:pt x="11528" y="9994"/>
                    <a:pt x="11557" y="10146"/>
                  </a:cubicBezTo>
                  <a:cubicBezTo>
                    <a:pt x="11603" y="10446"/>
                    <a:pt x="11660" y="10748"/>
                    <a:pt x="11706" y="11049"/>
                  </a:cubicBezTo>
                  <a:cubicBezTo>
                    <a:pt x="11706" y="11121"/>
                    <a:pt x="11720" y="11200"/>
                    <a:pt x="11734" y="11302"/>
                  </a:cubicBezTo>
                  <a:cubicBezTo>
                    <a:pt x="11781" y="11501"/>
                    <a:pt x="11809" y="11699"/>
                    <a:pt x="11838" y="11904"/>
                  </a:cubicBezTo>
                  <a:cubicBezTo>
                    <a:pt x="11852" y="12025"/>
                    <a:pt x="11838" y="12128"/>
                    <a:pt x="11870" y="12230"/>
                  </a:cubicBezTo>
                  <a:cubicBezTo>
                    <a:pt x="11898" y="12302"/>
                    <a:pt x="11898" y="12381"/>
                    <a:pt x="11898" y="12453"/>
                  </a:cubicBezTo>
                  <a:cubicBezTo>
                    <a:pt x="11884" y="12706"/>
                    <a:pt x="11898" y="12959"/>
                    <a:pt x="11898" y="13230"/>
                  </a:cubicBezTo>
                  <a:cubicBezTo>
                    <a:pt x="11884" y="13435"/>
                    <a:pt x="11824" y="13609"/>
                    <a:pt x="11706" y="13712"/>
                  </a:cubicBezTo>
                  <a:cubicBezTo>
                    <a:pt x="11645" y="13751"/>
                    <a:pt x="11575" y="13791"/>
                    <a:pt x="11502" y="13791"/>
                  </a:cubicBezTo>
                  <a:cubicBezTo>
                    <a:pt x="11486" y="13791"/>
                    <a:pt x="11470" y="13788"/>
                    <a:pt x="11453" y="13784"/>
                  </a:cubicBezTo>
                  <a:cubicBezTo>
                    <a:pt x="11425" y="13784"/>
                    <a:pt x="11393" y="13784"/>
                    <a:pt x="11364" y="13808"/>
                  </a:cubicBezTo>
                  <a:cubicBezTo>
                    <a:pt x="11338" y="13822"/>
                    <a:pt x="11310" y="13828"/>
                    <a:pt x="11282" y="13828"/>
                  </a:cubicBezTo>
                  <a:cubicBezTo>
                    <a:pt x="11200" y="13828"/>
                    <a:pt x="11113" y="13784"/>
                    <a:pt x="11037" y="13784"/>
                  </a:cubicBezTo>
                  <a:cubicBezTo>
                    <a:pt x="10980" y="13760"/>
                    <a:pt x="10919" y="13736"/>
                    <a:pt x="10873" y="13712"/>
                  </a:cubicBezTo>
                  <a:cubicBezTo>
                    <a:pt x="10727" y="13712"/>
                    <a:pt x="10577" y="13634"/>
                    <a:pt x="10446" y="13507"/>
                  </a:cubicBezTo>
                  <a:cubicBezTo>
                    <a:pt x="10414" y="13483"/>
                    <a:pt x="10385" y="13459"/>
                    <a:pt x="10371" y="13410"/>
                  </a:cubicBezTo>
                  <a:cubicBezTo>
                    <a:pt x="10371" y="13309"/>
                    <a:pt x="10357" y="13230"/>
                    <a:pt x="10385" y="13158"/>
                  </a:cubicBezTo>
                  <a:cubicBezTo>
                    <a:pt x="10460" y="13206"/>
                    <a:pt x="10517" y="13260"/>
                    <a:pt x="10592" y="13309"/>
                  </a:cubicBezTo>
                  <a:cubicBezTo>
                    <a:pt x="10606" y="13332"/>
                    <a:pt x="10624" y="13332"/>
                    <a:pt x="10638" y="13332"/>
                  </a:cubicBezTo>
                  <a:cubicBezTo>
                    <a:pt x="10770" y="13381"/>
                    <a:pt x="10919" y="13435"/>
                    <a:pt x="11051" y="13483"/>
                  </a:cubicBezTo>
                  <a:cubicBezTo>
                    <a:pt x="11069" y="13483"/>
                    <a:pt x="11083" y="13507"/>
                    <a:pt x="11083" y="13507"/>
                  </a:cubicBezTo>
                  <a:lnTo>
                    <a:pt x="11603" y="13507"/>
                  </a:lnTo>
                  <a:cubicBezTo>
                    <a:pt x="11603" y="13507"/>
                    <a:pt x="11631" y="13483"/>
                    <a:pt x="11646" y="13459"/>
                  </a:cubicBezTo>
                  <a:cubicBezTo>
                    <a:pt x="11749" y="13410"/>
                    <a:pt x="11749" y="13260"/>
                    <a:pt x="11763" y="13133"/>
                  </a:cubicBezTo>
                  <a:cubicBezTo>
                    <a:pt x="11763" y="13110"/>
                    <a:pt x="11763" y="13055"/>
                    <a:pt x="11749" y="13055"/>
                  </a:cubicBezTo>
                  <a:cubicBezTo>
                    <a:pt x="11706" y="12959"/>
                    <a:pt x="11692" y="12832"/>
                    <a:pt x="11706" y="12706"/>
                  </a:cubicBezTo>
                  <a:lnTo>
                    <a:pt x="11706" y="12507"/>
                  </a:lnTo>
                  <a:cubicBezTo>
                    <a:pt x="11720" y="12327"/>
                    <a:pt x="11674" y="12206"/>
                    <a:pt x="11660" y="12025"/>
                  </a:cubicBezTo>
                  <a:cubicBezTo>
                    <a:pt x="11646" y="11875"/>
                    <a:pt x="11617" y="11724"/>
                    <a:pt x="11571" y="11573"/>
                  </a:cubicBezTo>
                  <a:cubicBezTo>
                    <a:pt x="11557" y="11525"/>
                    <a:pt x="11571" y="11477"/>
                    <a:pt x="11557" y="11399"/>
                  </a:cubicBezTo>
                  <a:cubicBezTo>
                    <a:pt x="11542" y="11350"/>
                    <a:pt x="11514" y="11302"/>
                    <a:pt x="11496" y="11248"/>
                  </a:cubicBezTo>
                  <a:lnTo>
                    <a:pt x="11496" y="11200"/>
                  </a:lnTo>
                  <a:cubicBezTo>
                    <a:pt x="11482" y="11073"/>
                    <a:pt x="11467" y="10947"/>
                    <a:pt x="11453" y="10850"/>
                  </a:cubicBezTo>
                  <a:cubicBezTo>
                    <a:pt x="11425" y="10669"/>
                    <a:pt x="11393" y="10519"/>
                    <a:pt x="11364" y="10368"/>
                  </a:cubicBezTo>
                  <a:cubicBezTo>
                    <a:pt x="11350" y="10272"/>
                    <a:pt x="11318" y="10193"/>
                    <a:pt x="11304" y="10097"/>
                  </a:cubicBezTo>
                  <a:cubicBezTo>
                    <a:pt x="11304" y="9916"/>
                    <a:pt x="11275" y="9766"/>
                    <a:pt x="11247" y="9615"/>
                  </a:cubicBezTo>
                  <a:cubicBezTo>
                    <a:pt x="11229" y="9543"/>
                    <a:pt x="11229" y="9464"/>
                    <a:pt x="11247" y="9392"/>
                  </a:cubicBezTo>
                  <a:lnTo>
                    <a:pt x="11247" y="9265"/>
                  </a:lnTo>
                  <a:cubicBezTo>
                    <a:pt x="11229" y="9218"/>
                    <a:pt x="11215" y="9193"/>
                    <a:pt x="11229" y="9139"/>
                  </a:cubicBezTo>
                  <a:cubicBezTo>
                    <a:pt x="11229" y="9091"/>
                    <a:pt x="11215" y="9043"/>
                    <a:pt x="11215" y="8989"/>
                  </a:cubicBezTo>
                  <a:lnTo>
                    <a:pt x="11215" y="8790"/>
                  </a:lnTo>
                  <a:cubicBezTo>
                    <a:pt x="11200" y="8790"/>
                    <a:pt x="11186" y="8790"/>
                    <a:pt x="11172" y="8814"/>
                  </a:cubicBezTo>
                  <a:lnTo>
                    <a:pt x="11172" y="9218"/>
                  </a:lnTo>
                  <a:cubicBezTo>
                    <a:pt x="11172" y="9265"/>
                    <a:pt x="11186" y="9290"/>
                    <a:pt x="11186" y="9344"/>
                  </a:cubicBezTo>
                  <a:cubicBezTo>
                    <a:pt x="11158" y="9519"/>
                    <a:pt x="11215" y="9694"/>
                    <a:pt x="11215" y="9868"/>
                  </a:cubicBezTo>
                  <a:cubicBezTo>
                    <a:pt x="11215" y="10019"/>
                    <a:pt x="11261" y="10193"/>
                    <a:pt x="11290" y="10368"/>
                  </a:cubicBezTo>
                  <a:cubicBezTo>
                    <a:pt x="11318" y="10495"/>
                    <a:pt x="11336" y="10621"/>
                    <a:pt x="11364" y="10748"/>
                  </a:cubicBezTo>
                  <a:cubicBezTo>
                    <a:pt x="11364" y="10820"/>
                    <a:pt x="11378" y="10898"/>
                    <a:pt x="11393" y="10947"/>
                  </a:cubicBezTo>
                  <a:cubicBezTo>
                    <a:pt x="11425" y="11151"/>
                    <a:pt x="11439" y="11350"/>
                    <a:pt x="11467" y="11525"/>
                  </a:cubicBezTo>
                  <a:cubicBezTo>
                    <a:pt x="11514" y="11676"/>
                    <a:pt x="11528" y="11850"/>
                    <a:pt x="11542" y="12001"/>
                  </a:cubicBezTo>
                  <a:cubicBezTo>
                    <a:pt x="11557" y="12103"/>
                    <a:pt x="11542" y="12206"/>
                    <a:pt x="11557" y="12278"/>
                  </a:cubicBezTo>
                  <a:cubicBezTo>
                    <a:pt x="11585" y="12356"/>
                    <a:pt x="11585" y="12453"/>
                    <a:pt x="11585" y="12555"/>
                  </a:cubicBezTo>
                  <a:cubicBezTo>
                    <a:pt x="11528" y="12579"/>
                    <a:pt x="11467" y="12603"/>
                    <a:pt x="11407" y="12627"/>
                  </a:cubicBezTo>
                  <a:cubicBezTo>
                    <a:pt x="11378" y="12453"/>
                    <a:pt x="11364" y="12278"/>
                    <a:pt x="11336" y="12103"/>
                  </a:cubicBezTo>
                  <a:cubicBezTo>
                    <a:pt x="11318" y="11953"/>
                    <a:pt x="11290" y="11802"/>
                    <a:pt x="11261" y="11652"/>
                  </a:cubicBezTo>
                  <a:cubicBezTo>
                    <a:pt x="11247" y="11501"/>
                    <a:pt x="11215" y="11399"/>
                    <a:pt x="11200" y="11248"/>
                  </a:cubicBezTo>
                  <a:cubicBezTo>
                    <a:pt x="11158" y="10947"/>
                    <a:pt x="11097" y="10645"/>
                    <a:pt x="11037" y="10368"/>
                  </a:cubicBezTo>
                  <a:cubicBezTo>
                    <a:pt x="11037" y="10344"/>
                    <a:pt x="11023" y="10320"/>
                    <a:pt x="11023" y="10320"/>
                  </a:cubicBezTo>
                  <a:cubicBezTo>
                    <a:pt x="11023" y="10218"/>
                    <a:pt x="11008" y="10146"/>
                    <a:pt x="10994" y="10043"/>
                  </a:cubicBezTo>
                  <a:cubicBezTo>
                    <a:pt x="10994" y="9971"/>
                    <a:pt x="10962" y="9893"/>
                    <a:pt x="10962" y="9796"/>
                  </a:cubicBezTo>
                  <a:cubicBezTo>
                    <a:pt x="10948" y="9645"/>
                    <a:pt x="10933" y="9495"/>
                    <a:pt x="10948" y="9344"/>
                  </a:cubicBezTo>
                  <a:cubicBezTo>
                    <a:pt x="10948" y="9344"/>
                    <a:pt x="10933" y="9314"/>
                    <a:pt x="10933" y="9290"/>
                  </a:cubicBezTo>
                  <a:cubicBezTo>
                    <a:pt x="10919" y="9193"/>
                    <a:pt x="10905" y="9067"/>
                    <a:pt x="10919" y="8965"/>
                  </a:cubicBezTo>
                  <a:lnTo>
                    <a:pt x="10919" y="8766"/>
                  </a:lnTo>
                  <a:cubicBezTo>
                    <a:pt x="10891" y="8766"/>
                    <a:pt x="10873" y="8741"/>
                    <a:pt x="10859" y="8712"/>
                  </a:cubicBezTo>
                  <a:cubicBezTo>
                    <a:pt x="10859" y="8687"/>
                    <a:pt x="10859" y="8663"/>
                    <a:pt x="10873" y="8615"/>
                  </a:cubicBezTo>
                  <a:cubicBezTo>
                    <a:pt x="10844" y="8639"/>
                    <a:pt x="10830" y="8687"/>
                    <a:pt x="10830" y="8712"/>
                  </a:cubicBezTo>
                  <a:cubicBezTo>
                    <a:pt x="10816" y="8892"/>
                    <a:pt x="10816" y="9043"/>
                    <a:pt x="10816" y="9193"/>
                  </a:cubicBezTo>
                  <a:cubicBezTo>
                    <a:pt x="10816" y="9344"/>
                    <a:pt x="10830" y="9495"/>
                    <a:pt x="10844" y="9669"/>
                  </a:cubicBezTo>
                  <a:cubicBezTo>
                    <a:pt x="10859" y="9868"/>
                    <a:pt x="10873" y="10067"/>
                    <a:pt x="10905" y="10272"/>
                  </a:cubicBezTo>
                  <a:cubicBezTo>
                    <a:pt x="10933" y="10495"/>
                    <a:pt x="10980" y="10748"/>
                    <a:pt x="11008" y="10971"/>
                  </a:cubicBezTo>
                  <a:cubicBezTo>
                    <a:pt x="11037" y="11175"/>
                    <a:pt x="11051" y="11374"/>
                    <a:pt x="11097" y="11573"/>
                  </a:cubicBezTo>
                  <a:cubicBezTo>
                    <a:pt x="11140" y="11778"/>
                    <a:pt x="11172" y="12001"/>
                    <a:pt x="11200" y="12230"/>
                  </a:cubicBezTo>
                  <a:cubicBezTo>
                    <a:pt x="11215" y="12356"/>
                    <a:pt x="11229" y="12477"/>
                    <a:pt x="11215" y="12627"/>
                  </a:cubicBezTo>
                  <a:lnTo>
                    <a:pt x="11172" y="12627"/>
                  </a:lnTo>
                  <a:cubicBezTo>
                    <a:pt x="11111" y="12603"/>
                    <a:pt x="11051" y="12603"/>
                    <a:pt x="10994" y="12579"/>
                  </a:cubicBezTo>
                  <a:cubicBezTo>
                    <a:pt x="10919" y="12555"/>
                    <a:pt x="10844" y="12531"/>
                    <a:pt x="10770" y="12477"/>
                  </a:cubicBezTo>
                  <a:cubicBezTo>
                    <a:pt x="10638" y="12405"/>
                    <a:pt x="10517" y="12278"/>
                    <a:pt x="10399" y="12128"/>
                  </a:cubicBezTo>
                  <a:cubicBezTo>
                    <a:pt x="10357" y="12079"/>
                    <a:pt x="10339" y="12025"/>
                    <a:pt x="10339" y="11929"/>
                  </a:cubicBezTo>
                  <a:cubicBezTo>
                    <a:pt x="10339" y="11826"/>
                    <a:pt x="10325" y="11724"/>
                    <a:pt x="10325" y="11627"/>
                  </a:cubicBezTo>
                  <a:cubicBezTo>
                    <a:pt x="10310" y="11477"/>
                    <a:pt x="10296" y="11350"/>
                    <a:pt x="10282" y="11200"/>
                  </a:cubicBezTo>
                  <a:cubicBezTo>
                    <a:pt x="10282" y="11073"/>
                    <a:pt x="10268" y="10971"/>
                    <a:pt x="10250" y="10850"/>
                  </a:cubicBezTo>
                  <a:cubicBezTo>
                    <a:pt x="10250" y="10724"/>
                    <a:pt x="10236" y="10621"/>
                    <a:pt x="10222" y="10519"/>
                  </a:cubicBezTo>
                  <a:cubicBezTo>
                    <a:pt x="10222" y="10423"/>
                    <a:pt x="10222" y="10320"/>
                    <a:pt x="10207" y="10218"/>
                  </a:cubicBezTo>
                  <a:cubicBezTo>
                    <a:pt x="10179" y="9971"/>
                    <a:pt x="10147" y="9742"/>
                    <a:pt x="10118" y="9519"/>
                  </a:cubicBezTo>
                  <a:cubicBezTo>
                    <a:pt x="10090" y="9314"/>
                    <a:pt x="10072" y="9115"/>
                    <a:pt x="10043" y="8916"/>
                  </a:cubicBezTo>
                  <a:cubicBezTo>
                    <a:pt x="10015" y="8741"/>
                    <a:pt x="9983" y="8537"/>
                    <a:pt x="9954" y="8362"/>
                  </a:cubicBezTo>
                  <a:cubicBezTo>
                    <a:pt x="9940" y="8290"/>
                    <a:pt x="9940" y="8211"/>
                    <a:pt x="9926" y="8139"/>
                  </a:cubicBezTo>
                  <a:cubicBezTo>
                    <a:pt x="9880" y="7886"/>
                    <a:pt x="9823" y="7633"/>
                    <a:pt x="9776" y="7356"/>
                  </a:cubicBezTo>
                  <a:cubicBezTo>
                    <a:pt x="9748" y="7181"/>
                    <a:pt x="9716" y="7007"/>
                    <a:pt x="9673" y="6832"/>
                  </a:cubicBezTo>
                  <a:cubicBezTo>
                    <a:pt x="9645" y="6729"/>
                    <a:pt x="9613" y="6603"/>
                    <a:pt x="9584" y="6506"/>
                  </a:cubicBezTo>
                  <a:cubicBezTo>
                    <a:pt x="9538" y="6278"/>
                    <a:pt x="9481" y="6054"/>
                    <a:pt x="9420" y="5826"/>
                  </a:cubicBezTo>
                  <a:cubicBezTo>
                    <a:pt x="9360" y="5603"/>
                    <a:pt x="9289" y="5374"/>
                    <a:pt x="9214" y="5127"/>
                  </a:cubicBezTo>
                  <a:cubicBezTo>
                    <a:pt x="9153" y="4922"/>
                    <a:pt x="9078" y="4747"/>
                    <a:pt x="9022" y="4548"/>
                  </a:cubicBezTo>
                  <a:cubicBezTo>
                    <a:pt x="8990" y="4470"/>
                    <a:pt x="8975" y="4374"/>
                    <a:pt x="8933" y="4296"/>
                  </a:cubicBezTo>
                  <a:cubicBezTo>
                    <a:pt x="8844" y="4072"/>
                    <a:pt x="8783" y="3844"/>
                    <a:pt x="8666" y="3645"/>
                  </a:cubicBezTo>
                  <a:lnTo>
                    <a:pt x="8666" y="3621"/>
                  </a:lnTo>
                  <a:cubicBezTo>
                    <a:pt x="8634" y="3542"/>
                    <a:pt x="8605" y="3440"/>
                    <a:pt x="8559" y="3368"/>
                  </a:cubicBezTo>
                  <a:cubicBezTo>
                    <a:pt x="8427" y="3090"/>
                    <a:pt x="8292" y="2837"/>
                    <a:pt x="8160" y="2591"/>
                  </a:cubicBezTo>
                  <a:cubicBezTo>
                    <a:pt x="8114" y="2488"/>
                    <a:pt x="8085" y="2416"/>
                    <a:pt x="8043" y="2313"/>
                  </a:cubicBezTo>
                  <a:cubicBezTo>
                    <a:pt x="7982" y="2211"/>
                    <a:pt x="7921" y="2139"/>
                    <a:pt x="7865" y="2036"/>
                  </a:cubicBezTo>
                  <a:cubicBezTo>
                    <a:pt x="7818" y="1964"/>
                    <a:pt x="7758" y="1886"/>
                    <a:pt x="7715" y="1783"/>
                  </a:cubicBezTo>
                  <a:cubicBezTo>
                    <a:pt x="7626" y="1560"/>
                    <a:pt x="7476" y="1434"/>
                    <a:pt x="7359" y="1235"/>
                  </a:cubicBezTo>
                  <a:cubicBezTo>
                    <a:pt x="7313" y="1180"/>
                    <a:pt x="7256" y="1132"/>
                    <a:pt x="7195" y="1060"/>
                  </a:cubicBezTo>
                  <a:cubicBezTo>
                    <a:pt x="7152" y="1006"/>
                    <a:pt x="7106" y="934"/>
                    <a:pt x="7078" y="879"/>
                  </a:cubicBezTo>
                  <a:cubicBezTo>
                    <a:pt x="6989" y="759"/>
                    <a:pt x="6885" y="681"/>
                    <a:pt x="6796" y="608"/>
                  </a:cubicBezTo>
                  <a:cubicBezTo>
                    <a:pt x="6750" y="578"/>
                    <a:pt x="6722" y="530"/>
                    <a:pt x="6676" y="482"/>
                  </a:cubicBezTo>
                  <a:cubicBezTo>
                    <a:pt x="6618" y="403"/>
                    <a:pt x="6544" y="331"/>
                    <a:pt x="6469" y="331"/>
                  </a:cubicBezTo>
                  <a:cubicBezTo>
                    <a:pt x="6441" y="331"/>
                    <a:pt x="6423" y="331"/>
                    <a:pt x="6409" y="307"/>
                  </a:cubicBezTo>
                  <a:cubicBezTo>
                    <a:pt x="6291" y="204"/>
                    <a:pt x="6174" y="126"/>
                    <a:pt x="6038" y="102"/>
                  </a:cubicBezTo>
                  <a:cubicBezTo>
                    <a:pt x="5978" y="83"/>
                    <a:pt x="5929" y="47"/>
                    <a:pt x="5873" y="47"/>
                  </a:cubicBezTo>
                  <a:cubicBezTo>
                    <a:pt x="5859" y="47"/>
                    <a:pt x="5846" y="49"/>
                    <a:pt x="5832" y="54"/>
                  </a:cubicBezTo>
                  <a:lnTo>
                    <a:pt x="5800" y="54"/>
                  </a:lnTo>
                  <a:cubicBezTo>
                    <a:pt x="5728" y="28"/>
                    <a:pt x="5656" y="0"/>
                    <a:pt x="55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4" name="Google Shape;1279;p10"/>
            <p:cNvSpPr/>
            <p:nvPr/>
          </p:nvSpPr>
          <p:spPr>
            <a:xfrm rot="16200000">
              <a:off x="368773" y="208680"/>
              <a:ext cx="774343" cy="679048"/>
            </a:xfrm>
            <a:custGeom>
              <a:avLst/>
              <a:gdLst/>
              <a:ahLst/>
              <a:cxnLst>
                <a:cxn ang="0">
                  <a:pos x="wd2" y="hd2"/>
                </a:cxn>
                <a:cxn ang="5400000">
                  <a:pos x="wd2" y="hd2"/>
                </a:cxn>
                <a:cxn ang="10800000">
                  <a:pos x="wd2" y="hd2"/>
                </a:cxn>
                <a:cxn ang="16200000">
                  <a:pos x="wd2" y="hd2"/>
                </a:cxn>
              </a:cxnLst>
              <a:rect l="0" t="0" r="r" b="b"/>
              <a:pathLst>
                <a:path w="21543" h="21600" extrusionOk="0">
                  <a:moveTo>
                    <a:pt x="118" y="0"/>
                  </a:moveTo>
                  <a:cubicBezTo>
                    <a:pt x="78" y="0"/>
                    <a:pt x="40" y="45"/>
                    <a:pt x="0" y="90"/>
                  </a:cubicBezTo>
                  <a:cubicBezTo>
                    <a:pt x="245" y="180"/>
                    <a:pt x="490" y="180"/>
                    <a:pt x="736" y="325"/>
                  </a:cubicBezTo>
                  <a:cubicBezTo>
                    <a:pt x="982" y="461"/>
                    <a:pt x="1188" y="607"/>
                    <a:pt x="1433" y="798"/>
                  </a:cubicBezTo>
                  <a:cubicBezTo>
                    <a:pt x="1512" y="842"/>
                    <a:pt x="1590" y="842"/>
                    <a:pt x="1678" y="887"/>
                  </a:cubicBezTo>
                  <a:cubicBezTo>
                    <a:pt x="2003" y="1123"/>
                    <a:pt x="2327" y="1359"/>
                    <a:pt x="2661" y="1583"/>
                  </a:cubicBezTo>
                  <a:cubicBezTo>
                    <a:pt x="2779" y="1640"/>
                    <a:pt x="2867" y="1774"/>
                    <a:pt x="2946" y="1819"/>
                  </a:cubicBezTo>
                  <a:cubicBezTo>
                    <a:pt x="3063" y="1920"/>
                    <a:pt x="3191" y="2009"/>
                    <a:pt x="3358" y="2100"/>
                  </a:cubicBezTo>
                  <a:cubicBezTo>
                    <a:pt x="3721" y="2380"/>
                    <a:pt x="4045" y="2762"/>
                    <a:pt x="4457" y="3043"/>
                  </a:cubicBezTo>
                  <a:cubicBezTo>
                    <a:pt x="4624" y="3133"/>
                    <a:pt x="4781" y="3324"/>
                    <a:pt x="4948" y="3458"/>
                  </a:cubicBezTo>
                  <a:lnTo>
                    <a:pt x="5115" y="3649"/>
                  </a:lnTo>
                  <a:cubicBezTo>
                    <a:pt x="5155" y="3649"/>
                    <a:pt x="5193" y="3693"/>
                    <a:pt x="5233" y="3693"/>
                  </a:cubicBezTo>
                  <a:cubicBezTo>
                    <a:pt x="5440" y="3885"/>
                    <a:pt x="5645" y="4064"/>
                    <a:pt x="5812" y="4255"/>
                  </a:cubicBezTo>
                  <a:cubicBezTo>
                    <a:pt x="5969" y="4389"/>
                    <a:pt x="6176" y="4491"/>
                    <a:pt x="6304" y="4671"/>
                  </a:cubicBezTo>
                  <a:cubicBezTo>
                    <a:pt x="6500" y="4951"/>
                    <a:pt x="6873" y="5052"/>
                    <a:pt x="7040" y="5423"/>
                  </a:cubicBezTo>
                  <a:lnTo>
                    <a:pt x="7078" y="5423"/>
                  </a:lnTo>
                  <a:cubicBezTo>
                    <a:pt x="7364" y="5703"/>
                    <a:pt x="7649" y="5984"/>
                    <a:pt x="7933" y="6265"/>
                  </a:cubicBezTo>
                  <a:cubicBezTo>
                    <a:pt x="8101" y="6411"/>
                    <a:pt x="8218" y="6545"/>
                    <a:pt x="8385" y="6736"/>
                  </a:cubicBezTo>
                  <a:cubicBezTo>
                    <a:pt x="8551" y="6871"/>
                    <a:pt x="8670" y="7061"/>
                    <a:pt x="8797" y="7253"/>
                  </a:cubicBezTo>
                  <a:cubicBezTo>
                    <a:pt x="8875" y="7343"/>
                    <a:pt x="8915" y="7477"/>
                    <a:pt x="9043" y="7533"/>
                  </a:cubicBezTo>
                  <a:cubicBezTo>
                    <a:pt x="9288" y="7668"/>
                    <a:pt x="9446" y="7903"/>
                    <a:pt x="9612" y="8140"/>
                  </a:cubicBezTo>
                  <a:cubicBezTo>
                    <a:pt x="9818" y="8420"/>
                    <a:pt x="9986" y="8745"/>
                    <a:pt x="10231" y="8936"/>
                  </a:cubicBezTo>
                  <a:cubicBezTo>
                    <a:pt x="10270" y="8936"/>
                    <a:pt x="10309" y="8982"/>
                    <a:pt x="10309" y="8982"/>
                  </a:cubicBezTo>
                  <a:cubicBezTo>
                    <a:pt x="10594" y="9396"/>
                    <a:pt x="10879" y="9824"/>
                    <a:pt x="11124" y="10238"/>
                  </a:cubicBezTo>
                  <a:cubicBezTo>
                    <a:pt x="11331" y="10520"/>
                    <a:pt x="11497" y="10800"/>
                    <a:pt x="11654" y="11036"/>
                  </a:cubicBezTo>
                  <a:cubicBezTo>
                    <a:pt x="11821" y="11226"/>
                    <a:pt x="11988" y="11462"/>
                    <a:pt x="12067" y="11687"/>
                  </a:cubicBezTo>
                  <a:cubicBezTo>
                    <a:pt x="12106" y="11743"/>
                    <a:pt x="12145" y="11833"/>
                    <a:pt x="12195" y="11922"/>
                  </a:cubicBezTo>
                  <a:cubicBezTo>
                    <a:pt x="12352" y="12159"/>
                    <a:pt x="12518" y="12394"/>
                    <a:pt x="12685" y="12675"/>
                  </a:cubicBezTo>
                  <a:cubicBezTo>
                    <a:pt x="12804" y="12809"/>
                    <a:pt x="12931" y="13001"/>
                    <a:pt x="13009" y="13192"/>
                  </a:cubicBezTo>
                  <a:cubicBezTo>
                    <a:pt x="13127" y="13472"/>
                    <a:pt x="13294" y="13708"/>
                    <a:pt x="13421" y="13988"/>
                  </a:cubicBezTo>
                  <a:cubicBezTo>
                    <a:pt x="13539" y="14123"/>
                    <a:pt x="13618" y="14314"/>
                    <a:pt x="13746" y="14493"/>
                  </a:cubicBezTo>
                  <a:cubicBezTo>
                    <a:pt x="13825" y="14639"/>
                    <a:pt x="13913" y="14830"/>
                    <a:pt x="13991" y="15010"/>
                  </a:cubicBezTo>
                  <a:cubicBezTo>
                    <a:pt x="14354" y="15572"/>
                    <a:pt x="14689" y="16132"/>
                    <a:pt x="15051" y="16694"/>
                  </a:cubicBezTo>
                  <a:cubicBezTo>
                    <a:pt x="15258" y="16974"/>
                    <a:pt x="15464" y="17211"/>
                    <a:pt x="15631" y="17536"/>
                  </a:cubicBezTo>
                  <a:cubicBezTo>
                    <a:pt x="15670" y="17637"/>
                    <a:pt x="15710" y="17682"/>
                    <a:pt x="15748" y="17727"/>
                  </a:cubicBezTo>
                  <a:cubicBezTo>
                    <a:pt x="15955" y="17962"/>
                    <a:pt x="16162" y="18198"/>
                    <a:pt x="16367" y="18423"/>
                  </a:cubicBezTo>
                  <a:cubicBezTo>
                    <a:pt x="16612" y="18759"/>
                    <a:pt x="16809" y="19040"/>
                    <a:pt x="17104" y="19321"/>
                  </a:cubicBezTo>
                  <a:cubicBezTo>
                    <a:pt x="17467" y="19691"/>
                    <a:pt x="17840" y="20062"/>
                    <a:pt x="18204" y="20387"/>
                  </a:cubicBezTo>
                  <a:cubicBezTo>
                    <a:pt x="18655" y="20768"/>
                    <a:pt x="19106" y="21050"/>
                    <a:pt x="19597" y="21285"/>
                  </a:cubicBezTo>
                  <a:cubicBezTo>
                    <a:pt x="19804" y="21375"/>
                    <a:pt x="20001" y="21420"/>
                    <a:pt x="20206" y="21464"/>
                  </a:cubicBezTo>
                  <a:cubicBezTo>
                    <a:pt x="20373" y="21510"/>
                    <a:pt x="20540" y="21510"/>
                    <a:pt x="20697" y="21566"/>
                  </a:cubicBezTo>
                  <a:cubicBezTo>
                    <a:pt x="20761" y="21588"/>
                    <a:pt x="20822" y="21600"/>
                    <a:pt x="20889" y="21600"/>
                  </a:cubicBezTo>
                  <a:cubicBezTo>
                    <a:pt x="20955" y="21600"/>
                    <a:pt x="21026" y="21588"/>
                    <a:pt x="21110" y="21566"/>
                  </a:cubicBezTo>
                  <a:cubicBezTo>
                    <a:pt x="21394" y="21464"/>
                    <a:pt x="21562" y="21139"/>
                    <a:pt x="21522" y="20814"/>
                  </a:cubicBezTo>
                  <a:lnTo>
                    <a:pt x="21522" y="20724"/>
                  </a:lnTo>
                  <a:cubicBezTo>
                    <a:pt x="21600" y="20443"/>
                    <a:pt x="21434" y="20208"/>
                    <a:pt x="21394" y="19972"/>
                  </a:cubicBezTo>
                  <a:cubicBezTo>
                    <a:pt x="21394" y="19897"/>
                    <a:pt x="21367" y="19815"/>
                    <a:pt x="21285" y="19815"/>
                  </a:cubicBezTo>
                  <a:cubicBezTo>
                    <a:pt x="21268" y="19815"/>
                    <a:pt x="21249" y="19819"/>
                    <a:pt x="21227" y="19826"/>
                  </a:cubicBezTo>
                  <a:cubicBezTo>
                    <a:pt x="21149" y="20107"/>
                    <a:pt x="21110" y="20387"/>
                    <a:pt x="21070" y="20668"/>
                  </a:cubicBezTo>
                  <a:cubicBezTo>
                    <a:pt x="21031" y="20859"/>
                    <a:pt x="20943" y="20949"/>
                    <a:pt x="20786" y="20949"/>
                  </a:cubicBezTo>
                  <a:cubicBezTo>
                    <a:pt x="20579" y="20949"/>
                    <a:pt x="20413" y="20904"/>
                    <a:pt x="20206" y="20859"/>
                  </a:cubicBezTo>
                  <a:cubicBezTo>
                    <a:pt x="19715" y="20768"/>
                    <a:pt x="19264" y="20533"/>
                    <a:pt x="18821" y="20208"/>
                  </a:cubicBezTo>
                  <a:cubicBezTo>
                    <a:pt x="18370" y="19926"/>
                    <a:pt x="17957" y="19545"/>
                    <a:pt x="17595" y="19086"/>
                  </a:cubicBezTo>
                  <a:cubicBezTo>
                    <a:pt x="17349" y="18804"/>
                    <a:pt x="17055" y="18569"/>
                    <a:pt x="16809" y="18244"/>
                  </a:cubicBezTo>
                  <a:cubicBezTo>
                    <a:pt x="16564" y="18007"/>
                    <a:pt x="16367" y="17727"/>
                    <a:pt x="16122" y="17446"/>
                  </a:cubicBezTo>
                  <a:cubicBezTo>
                    <a:pt x="16034" y="17300"/>
                    <a:pt x="15955" y="17165"/>
                    <a:pt x="15876" y="17019"/>
                  </a:cubicBezTo>
                  <a:cubicBezTo>
                    <a:pt x="15827" y="16929"/>
                    <a:pt x="15748" y="16840"/>
                    <a:pt x="15670" y="16739"/>
                  </a:cubicBezTo>
                  <a:cubicBezTo>
                    <a:pt x="15464" y="16414"/>
                    <a:pt x="15218" y="16132"/>
                    <a:pt x="15051" y="15762"/>
                  </a:cubicBezTo>
                  <a:cubicBezTo>
                    <a:pt x="14973" y="15616"/>
                    <a:pt x="14894" y="15436"/>
                    <a:pt x="14767" y="15290"/>
                  </a:cubicBezTo>
                  <a:cubicBezTo>
                    <a:pt x="14649" y="15055"/>
                    <a:pt x="14482" y="14830"/>
                    <a:pt x="14315" y="14594"/>
                  </a:cubicBezTo>
                  <a:cubicBezTo>
                    <a:pt x="14237" y="14448"/>
                    <a:pt x="14197" y="14314"/>
                    <a:pt x="14109" y="14213"/>
                  </a:cubicBezTo>
                  <a:cubicBezTo>
                    <a:pt x="13952" y="13932"/>
                    <a:pt x="13785" y="13651"/>
                    <a:pt x="13618" y="13427"/>
                  </a:cubicBezTo>
                  <a:cubicBezTo>
                    <a:pt x="13373" y="13046"/>
                    <a:pt x="13216" y="12630"/>
                    <a:pt x="12970" y="12304"/>
                  </a:cubicBezTo>
                  <a:cubicBezTo>
                    <a:pt x="12725" y="11878"/>
                    <a:pt x="12440" y="11508"/>
                    <a:pt x="12233" y="11125"/>
                  </a:cubicBezTo>
                  <a:cubicBezTo>
                    <a:pt x="12195" y="11036"/>
                    <a:pt x="12145" y="10946"/>
                    <a:pt x="12067" y="10845"/>
                  </a:cubicBezTo>
                  <a:cubicBezTo>
                    <a:pt x="11949" y="10666"/>
                    <a:pt x="11782" y="10520"/>
                    <a:pt x="11654" y="10340"/>
                  </a:cubicBezTo>
                  <a:cubicBezTo>
                    <a:pt x="11291" y="9778"/>
                    <a:pt x="10967" y="9262"/>
                    <a:pt x="10594" y="8745"/>
                  </a:cubicBezTo>
                  <a:cubicBezTo>
                    <a:pt x="10348" y="8420"/>
                    <a:pt x="10064" y="8094"/>
                    <a:pt x="9779" y="7757"/>
                  </a:cubicBezTo>
                  <a:cubicBezTo>
                    <a:pt x="9651" y="7623"/>
                    <a:pt x="9612" y="7477"/>
                    <a:pt x="9494" y="7387"/>
                  </a:cubicBezTo>
                  <a:cubicBezTo>
                    <a:pt x="9200" y="7197"/>
                    <a:pt x="9043" y="6915"/>
                    <a:pt x="8797" y="6635"/>
                  </a:cubicBezTo>
                  <a:cubicBezTo>
                    <a:pt x="8709" y="6501"/>
                    <a:pt x="8630" y="6411"/>
                    <a:pt x="8551" y="6310"/>
                  </a:cubicBezTo>
                  <a:cubicBezTo>
                    <a:pt x="8218" y="5984"/>
                    <a:pt x="7933" y="5703"/>
                    <a:pt x="7649" y="5423"/>
                  </a:cubicBezTo>
                  <a:lnTo>
                    <a:pt x="7570" y="5333"/>
                  </a:lnTo>
                  <a:cubicBezTo>
                    <a:pt x="7197" y="5007"/>
                    <a:pt x="6794" y="4671"/>
                    <a:pt x="6421" y="4300"/>
                  </a:cubicBezTo>
                  <a:cubicBezTo>
                    <a:pt x="6215" y="4109"/>
                    <a:pt x="6009" y="3975"/>
                    <a:pt x="5852" y="3739"/>
                  </a:cubicBezTo>
                  <a:cubicBezTo>
                    <a:pt x="5724" y="3604"/>
                    <a:pt x="5567" y="3547"/>
                    <a:pt x="5440" y="3458"/>
                  </a:cubicBezTo>
                  <a:cubicBezTo>
                    <a:pt x="5193" y="3222"/>
                    <a:pt x="4948" y="2987"/>
                    <a:pt x="4703" y="2807"/>
                  </a:cubicBezTo>
                  <a:cubicBezTo>
                    <a:pt x="4457" y="2616"/>
                    <a:pt x="4212" y="2425"/>
                    <a:pt x="4006" y="2246"/>
                  </a:cubicBezTo>
                  <a:cubicBezTo>
                    <a:pt x="3721" y="2009"/>
                    <a:pt x="3475" y="1729"/>
                    <a:pt x="3191" y="1583"/>
                  </a:cubicBezTo>
                  <a:cubicBezTo>
                    <a:pt x="2906" y="1449"/>
                    <a:pt x="2699" y="1213"/>
                    <a:pt x="2415" y="1022"/>
                  </a:cubicBezTo>
                  <a:cubicBezTo>
                    <a:pt x="2209" y="887"/>
                    <a:pt x="2003" y="741"/>
                    <a:pt x="1797" y="607"/>
                  </a:cubicBezTo>
                  <a:cubicBezTo>
                    <a:pt x="1512" y="461"/>
                    <a:pt x="1266" y="325"/>
                    <a:pt x="982" y="236"/>
                  </a:cubicBezTo>
                  <a:cubicBezTo>
                    <a:pt x="942" y="236"/>
                    <a:pt x="904" y="281"/>
                    <a:pt x="854" y="325"/>
                  </a:cubicBezTo>
                  <a:cubicBezTo>
                    <a:pt x="814" y="236"/>
                    <a:pt x="776" y="180"/>
                    <a:pt x="776" y="136"/>
                  </a:cubicBezTo>
                  <a:cubicBezTo>
                    <a:pt x="569" y="90"/>
                    <a:pt x="324" y="45"/>
                    <a:pt x="1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5" name="Google Shape;1280;p10"/>
            <p:cNvSpPr/>
            <p:nvPr/>
          </p:nvSpPr>
          <p:spPr>
            <a:xfrm rot="16200000">
              <a:off x="453012" y="173640"/>
              <a:ext cx="716370" cy="633499"/>
            </a:xfrm>
            <a:custGeom>
              <a:avLst/>
              <a:gdLst/>
              <a:ahLst/>
              <a:cxnLst>
                <a:cxn ang="0">
                  <a:pos x="wd2" y="hd2"/>
                </a:cxn>
                <a:cxn ang="5400000">
                  <a:pos x="wd2" y="hd2"/>
                </a:cxn>
                <a:cxn ang="10800000">
                  <a:pos x="wd2" y="hd2"/>
                </a:cxn>
                <a:cxn ang="16200000">
                  <a:pos x="wd2" y="hd2"/>
                </a:cxn>
              </a:cxnLst>
              <a:rect l="0" t="0" r="r" b="b"/>
              <a:pathLst>
                <a:path w="21481" h="21600" extrusionOk="0">
                  <a:moveTo>
                    <a:pt x="0" y="0"/>
                  </a:moveTo>
                  <a:cubicBezTo>
                    <a:pt x="43" y="47"/>
                    <a:pt x="85" y="96"/>
                    <a:pt x="128" y="144"/>
                  </a:cubicBezTo>
                  <a:cubicBezTo>
                    <a:pt x="169" y="144"/>
                    <a:pt x="223" y="192"/>
                    <a:pt x="265" y="192"/>
                  </a:cubicBezTo>
                  <a:cubicBezTo>
                    <a:pt x="392" y="300"/>
                    <a:pt x="572" y="444"/>
                    <a:pt x="752" y="541"/>
                  </a:cubicBezTo>
                  <a:cubicBezTo>
                    <a:pt x="699" y="541"/>
                    <a:pt x="699" y="541"/>
                    <a:pt x="752" y="601"/>
                  </a:cubicBezTo>
                  <a:cubicBezTo>
                    <a:pt x="1016" y="793"/>
                    <a:pt x="1228" y="1142"/>
                    <a:pt x="1545" y="1299"/>
                  </a:cubicBezTo>
                  <a:cubicBezTo>
                    <a:pt x="1757" y="1395"/>
                    <a:pt x="1937" y="1600"/>
                    <a:pt x="2117" y="1744"/>
                  </a:cubicBezTo>
                  <a:cubicBezTo>
                    <a:pt x="2244" y="1901"/>
                    <a:pt x="2424" y="2045"/>
                    <a:pt x="2550" y="2154"/>
                  </a:cubicBezTo>
                  <a:cubicBezTo>
                    <a:pt x="2688" y="2201"/>
                    <a:pt x="2773" y="2298"/>
                    <a:pt x="2868" y="2406"/>
                  </a:cubicBezTo>
                  <a:cubicBezTo>
                    <a:pt x="2953" y="2550"/>
                    <a:pt x="3037" y="2647"/>
                    <a:pt x="3132" y="2755"/>
                  </a:cubicBezTo>
                  <a:cubicBezTo>
                    <a:pt x="3303" y="2900"/>
                    <a:pt x="3524" y="3008"/>
                    <a:pt x="3704" y="3200"/>
                  </a:cubicBezTo>
                  <a:cubicBezTo>
                    <a:pt x="3789" y="3357"/>
                    <a:pt x="3874" y="3501"/>
                    <a:pt x="4011" y="3549"/>
                  </a:cubicBezTo>
                  <a:cubicBezTo>
                    <a:pt x="4275" y="3657"/>
                    <a:pt x="4361" y="3911"/>
                    <a:pt x="4582" y="4055"/>
                  </a:cubicBezTo>
                  <a:cubicBezTo>
                    <a:pt x="4667" y="4103"/>
                    <a:pt x="4762" y="4151"/>
                    <a:pt x="4805" y="4211"/>
                  </a:cubicBezTo>
                  <a:cubicBezTo>
                    <a:pt x="4985" y="4403"/>
                    <a:pt x="5154" y="4560"/>
                    <a:pt x="5292" y="4752"/>
                  </a:cubicBezTo>
                  <a:cubicBezTo>
                    <a:pt x="5461" y="5006"/>
                    <a:pt x="5683" y="5210"/>
                    <a:pt x="5905" y="5414"/>
                  </a:cubicBezTo>
                  <a:lnTo>
                    <a:pt x="6170" y="5716"/>
                  </a:lnTo>
                  <a:cubicBezTo>
                    <a:pt x="6307" y="5860"/>
                    <a:pt x="6392" y="6064"/>
                    <a:pt x="6573" y="6208"/>
                  </a:cubicBezTo>
                  <a:cubicBezTo>
                    <a:pt x="6879" y="6413"/>
                    <a:pt x="7049" y="6762"/>
                    <a:pt x="7313" y="7063"/>
                  </a:cubicBezTo>
                  <a:cubicBezTo>
                    <a:pt x="7408" y="7219"/>
                    <a:pt x="7578" y="7364"/>
                    <a:pt x="7716" y="7568"/>
                  </a:cubicBezTo>
                  <a:cubicBezTo>
                    <a:pt x="7895" y="7762"/>
                    <a:pt x="8022" y="7965"/>
                    <a:pt x="8202" y="8218"/>
                  </a:cubicBezTo>
                  <a:cubicBezTo>
                    <a:pt x="8244" y="8362"/>
                    <a:pt x="8329" y="8470"/>
                    <a:pt x="8424" y="8567"/>
                  </a:cubicBezTo>
                  <a:cubicBezTo>
                    <a:pt x="8508" y="8664"/>
                    <a:pt x="8593" y="8772"/>
                    <a:pt x="8636" y="8868"/>
                  </a:cubicBezTo>
                  <a:cubicBezTo>
                    <a:pt x="8816" y="9121"/>
                    <a:pt x="8954" y="9373"/>
                    <a:pt x="9080" y="9626"/>
                  </a:cubicBezTo>
                  <a:cubicBezTo>
                    <a:pt x="9302" y="9927"/>
                    <a:pt x="9525" y="10275"/>
                    <a:pt x="9748" y="10624"/>
                  </a:cubicBezTo>
                  <a:cubicBezTo>
                    <a:pt x="10054" y="10974"/>
                    <a:pt x="10181" y="11480"/>
                    <a:pt x="10541" y="11829"/>
                  </a:cubicBezTo>
                  <a:cubicBezTo>
                    <a:pt x="10541" y="11877"/>
                    <a:pt x="10583" y="11924"/>
                    <a:pt x="10583" y="11924"/>
                  </a:cubicBezTo>
                  <a:cubicBezTo>
                    <a:pt x="10541" y="12033"/>
                    <a:pt x="10625" y="12033"/>
                    <a:pt x="10625" y="12081"/>
                  </a:cubicBezTo>
                  <a:cubicBezTo>
                    <a:pt x="10668" y="12226"/>
                    <a:pt x="10805" y="12226"/>
                    <a:pt x="10848" y="12382"/>
                  </a:cubicBezTo>
                  <a:cubicBezTo>
                    <a:pt x="10890" y="12478"/>
                    <a:pt x="10932" y="12634"/>
                    <a:pt x="10975" y="12731"/>
                  </a:cubicBezTo>
                  <a:cubicBezTo>
                    <a:pt x="11062" y="12819"/>
                    <a:pt x="11025" y="13038"/>
                    <a:pt x="11188" y="13038"/>
                  </a:cubicBezTo>
                  <a:cubicBezTo>
                    <a:pt x="11203" y="13038"/>
                    <a:pt x="11220" y="13035"/>
                    <a:pt x="11239" y="13032"/>
                  </a:cubicBezTo>
                  <a:cubicBezTo>
                    <a:pt x="11197" y="13176"/>
                    <a:pt x="11281" y="13236"/>
                    <a:pt x="11376" y="13332"/>
                  </a:cubicBezTo>
                  <a:cubicBezTo>
                    <a:pt x="11419" y="13429"/>
                    <a:pt x="11462" y="13537"/>
                    <a:pt x="11546" y="13634"/>
                  </a:cubicBezTo>
                  <a:cubicBezTo>
                    <a:pt x="11546" y="13682"/>
                    <a:pt x="11546" y="13778"/>
                    <a:pt x="11599" y="13838"/>
                  </a:cubicBezTo>
                  <a:cubicBezTo>
                    <a:pt x="11726" y="14031"/>
                    <a:pt x="11906" y="14283"/>
                    <a:pt x="12033" y="14536"/>
                  </a:cubicBezTo>
                  <a:cubicBezTo>
                    <a:pt x="12129" y="14632"/>
                    <a:pt x="12170" y="14680"/>
                    <a:pt x="12213" y="14788"/>
                  </a:cubicBezTo>
                  <a:cubicBezTo>
                    <a:pt x="12298" y="15041"/>
                    <a:pt x="12436" y="15234"/>
                    <a:pt x="12562" y="15439"/>
                  </a:cubicBezTo>
                  <a:cubicBezTo>
                    <a:pt x="12657" y="15642"/>
                    <a:pt x="12784" y="15836"/>
                    <a:pt x="12921" y="16040"/>
                  </a:cubicBezTo>
                  <a:lnTo>
                    <a:pt x="12869" y="16040"/>
                  </a:lnTo>
                  <a:cubicBezTo>
                    <a:pt x="12964" y="16088"/>
                    <a:pt x="13049" y="16136"/>
                    <a:pt x="13133" y="16185"/>
                  </a:cubicBezTo>
                  <a:cubicBezTo>
                    <a:pt x="13229" y="16293"/>
                    <a:pt x="13313" y="16437"/>
                    <a:pt x="13398" y="16593"/>
                  </a:cubicBezTo>
                  <a:cubicBezTo>
                    <a:pt x="13356" y="16642"/>
                    <a:pt x="13356" y="16690"/>
                    <a:pt x="13356" y="16690"/>
                  </a:cubicBezTo>
                  <a:cubicBezTo>
                    <a:pt x="13398" y="16738"/>
                    <a:pt x="13398" y="16846"/>
                    <a:pt x="13451" y="16846"/>
                  </a:cubicBezTo>
                  <a:cubicBezTo>
                    <a:pt x="13663" y="16990"/>
                    <a:pt x="13758" y="17244"/>
                    <a:pt x="13885" y="17447"/>
                  </a:cubicBezTo>
                  <a:cubicBezTo>
                    <a:pt x="13927" y="17544"/>
                    <a:pt x="14023" y="17641"/>
                    <a:pt x="14107" y="17749"/>
                  </a:cubicBezTo>
                  <a:cubicBezTo>
                    <a:pt x="14330" y="17990"/>
                    <a:pt x="14551" y="18193"/>
                    <a:pt x="14774" y="18447"/>
                  </a:cubicBezTo>
                  <a:cubicBezTo>
                    <a:pt x="14943" y="18699"/>
                    <a:pt x="15165" y="18844"/>
                    <a:pt x="15345" y="19096"/>
                  </a:cubicBezTo>
                  <a:lnTo>
                    <a:pt x="15430" y="19096"/>
                  </a:lnTo>
                  <a:cubicBezTo>
                    <a:pt x="15473" y="19193"/>
                    <a:pt x="15514" y="19301"/>
                    <a:pt x="15568" y="19349"/>
                  </a:cubicBezTo>
                  <a:cubicBezTo>
                    <a:pt x="15737" y="19554"/>
                    <a:pt x="15959" y="19698"/>
                    <a:pt x="16181" y="19903"/>
                  </a:cubicBezTo>
                  <a:cubicBezTo>
                    <a:pt x="16362" y="20047"/>
                    <a:pt x="16573" y="20252"/>
                    <a:pt x="16752" y="20396"/>
                  </a:cubicBezTo>
                  <a:cubicBezTo>
                    <a:pt x="16933" y="20552"/>
                    <a:pt x="17102" y="20649"/>
                    <a:pt x="17325" y="20757"/>
                  </a:cubicBezTo>
                  <a:cubicBezTo>
                    <a:pt x="17420" y="20805"/>
                    <a:pt x="17505" y="20854"/>
                    <a:pt x="17546" y="20901"/>
                  </a:cubicBezTo>
                  <a:lnTo>
                    <a:pt x="17726" y="20901"/>
                  </a:lnTo>
                  <a:cubicBezTo>
                    <a:pt x="17949" y="21106"/>
                    <a:pt x="18161" y="21250"/>
                    <a:pt x="18382" y="21298"/>
                  </a:cubicBezTo>
                  <a:cubicBezTo>
                    <a:pt x="18563" y="21298"/>
                    <a:pt x="18784" y="21359"/>
                    <a:pt x="18955" y="21406"/>
                  </a:cubicBezTo>
                  <a:cubicBezTo>
                    <a:pt x="19219" y="21552"/>
                    <a:pt x="19537" y="21406"/>
                    <a:pt x="19801" y="21600"/>
                  </a:cubicBezTo>
                  <a:cubicBezTo>
                    <a:pt x="19843" y="21552"/>
                    <a:pt x="19843" y="21503"/>
                    <a:pt x="19885" y="21455"/>
                  </a:cubicBezTo>
                  <a:lnTo>
                    <a:pt x="19885" y="21503"/>
                  </a:lnTo>
                  <a:lnTo>
                    <a:pt x="20234" y="21503"/>
                  </a:lnTo>
                  <a:cubicBezTo>
                    <a:pt x="20457" y="21455"/>
                    <a:pt x="20637" y="21406"/>
                    <a:pt x="20806" y="21203"/>
                  </a:cubicBezTo>
                  <a:cubicBezTo>
                    <a:pt x="20859" y="21154"/>
                    <a:pt x="20944" y="21106"/>
                    <a:pt x="21070" y="20998"/>
                  </a:cubicBezTo>
                  <a:cubicBezTo>
                    <a:pt x="21431" y="20347"/>
                    <a:pt x="21600" y="19601"/>
                    <a:pt x="21388" y="18796"/>
                  </a:cubicBezTo>
                  <a:cubicBezTo>
                    <a:pt x="21335" y="18844"/>
                    <a:pt x="21293" y="18844"/>
                    <a:pt x="21293" y="18844"/>
                  </a:cubicBezTo>
                  <a:cubicBezTo>
                    <a:pt x="21251" y="19493"/>
                    <a:pt x="21124" y="20095"/>
                    <a:pt x="20944" y="20396"/>
                  </a:cubicBezTo>
                  <a:cubicBezTo>
                    <a:pt x="20901" y="20347"/>
                    <a:pt x="20859" y="20347"/>
                    <a:pt x="20859" y="20300"/>
                  </a:cubicBezTo>
                  <a:cubicBezTo>
                    <a:pt x="20721" y="20457"/>
                    <a:pt x="20594" y="20601"/>
                    <a:pt x="20457" y="20697"/>
                  </a:cubicBezTo>
                  <a:cubicBezTo>
                    <a:pt x="20330" y="20757"/>
                    <a:pt x="20234" y="20805"/>
                    <a:pt x="20108" y="20901"/>
                  </a:cubicBezTo>
                  <a:cubicBezTo>
                    <a:pt x="19885" y="20901"/>
                    <a:pt x="19843" y="20901"/>
                    <a:pt x="19663" y="21106"/>
                  </a:cubicBezTo>
                  <a:cubicBezTo>
                    <a:pt x="19578" y="21106"/>
                    <a:pt x="19440" y="21057"/>
                    <a:pt x="19356" y="21057"/>
                  </a:cubicBezTo>
                  <a:cubicBezTo>
                    <a:pt x="19176" y="20998"/>
                    <a:pt x="19050" y="20949"/>
                    <a:pt x="18869" y="20949"/>
                  </a:cubicBezTo>
                  <a:cubicBezTo>
                    <a:pt x="18784" y="20949"/>
                    <a:pt x="18743" y="20901"/>
                    <a:pt x="18647" y="20805"/>
                  </a:cubicBezTo>
                  <a:cubicBezTo>
                    <a:pt x="18590" y="20668"/>
                    <a:pt x="18491" y="20601"/>
                    <a:pt x="18380" y="20601"/>
                  </a:cubicBezTo>
                  <a:cubicBezTo>
                    <a:pt x="18326" y="20601"/>
                    <a:pt x="18269" y="20617"/>
                    <a:pt x="18213" y="20649"/>
                  </a:cubicBezTo>
                  <a:cubicBezTo>
                    <a:pt x="18033" y="20601"/>
                    <a:pt x="17853" y="20552"/>
                    <a:pt x="17684" y="20457"/>
                  </a:cubicBezTo>
                  <a:cubicBezTo>
                    <a:pt x="17631" y="20457"/>
                    <a:pt x="17546" y="20396"/>
                    <a:pt x="17546" y="20300"/>
                  </a:cubicBezTo>
                  <a:cubicBezTo>
                    <a:pt x="17462" y="20095"/>
                    <a:pt x="17282" y="19999"/>
                    <a:pt x="17102" y="19951"/>
                  </a:cubicBezTo>
                  <a:lnTo>
                    <a:pt x="17102" y="20155"/>
                  </a:lnTo>
                  <a:cubicBezTo>
                    <a:pt x="16752" y="19903"/>
                    <a:pt x="16446" y="19650"/>
                    <a:pt x="16139" y="19398"/>
                  </a:cubicBezTo>
                  <a:cubicBezTo>
                    <a:pt x="16181" y="19349"/>
                    <a:pt x="16181" y="19301"/>
                    <a:pt x="16181" y="19301"/>
                  </a:cubicBezTo>
                  <a:cubicBezTo>
                    <a:pt x="16044" y="19193"/>
                    <a:pt x="15959" y="19193"/>
                    <a:pt x="15875" y="19096"/>
                  </a:cubicBezTo>
                  <a:cubicBezTo>
                    <a:pt x="15832" y="19049"/>
                    <a:pt x="15832" y="18892"/>
                    <a:pt x="15832" y="18796"/>
                  </a:cubicBezTo>
                  <a:cubicBezTo>
                    <a:pt x="15737" y="18796"/>
                    <a:pt x="15694" y="18747"/>
                    <a:pt x="15610" y="18747"/>
                  </a:cubicBezTo>
                  <a:cubicBezTo>
                    <a:pt x="15514" y="18652"/>
                    <a:pt x="15430" y="18591"/>
                    <a:pt x="15345" y="18495"/>
                  </a:cubicBezTo>
                  <a:lnTo>
                    <a:pt x="15345" y="18398"/>
                  </a:lnTo>
                  <a:lnTo>
                    <a:pt x="15123" y="18146"/>
                  </a:lnTo>
                  <a:cubicBezTo>
                    <a:pt x="15038" y="18049"/>
                    <a:pt x="14943" y="17941"/>
                    <a:pt x="14817" y="17893"/>
                  </a:cubicBezTo>
                  <a:cubicBezTo>
                    <a:pt x="14594" y="17797"/>
                    <a:pt x="14551" y="17496"/>
                    <a:pt x="14371" y="17291"/>
                  </a:cubicBezTo>
                  <a:cubicBezTo>
                    <a:pt x="14330" y="17195"/>
                    <a:pt x="14287" y="17039"/>
                    <a:pt x="14245" y="16895"/>
                  </a:cubicBezTo>
                  <a:cubicBezTo>
                    <a:pt x="14192" y="16942"/>
                    <a:pt x="14192" y="16942"/>
                    <a:pt x="14150" y="16942"/>
                  </a:cubicBezTo>
                  <a:cubicBezTo>
                    <a:pt x="14192" y="16990"/>
                    <a:pt x="14192" y="17039"/>
                    <a:pt x="14245" y="17087"/>
                  </a:cubicBezTo>
                  <a:lnTo>
                    <a:pt x="14192" y="17147"/>
                  </a:lnTo>
                  <a:cubicBezTo>
                    <a:pt x="14107" y="17039"/>
                    <a:pt x="14023" y="16942"/>
                    <a:pt x="13980" y="16846"/>
                  </a:cubicBezTo>
                  <a:cubicBezTo>
                    <a:pt x="13663" y="16485"/>
                    <a:pt x="13451" y="16136"/>
                    <a:pt x="13313" y="15691"/>
                  </a:cubicBezTo>
                  <a:cubicBezTo>
                    <a:pt x="13271" y="15739"/>
                    <a:pt x="13271" y="15739"/>
                    <a:pt x="13229" y="15788"/>
                  </a:cubicBezTo>
                  <a:cubicBezTo>
                    <a:pt x="12921" y="15390"/>
                    <a:pt x="12657" y="14981"/>
                    <a:pt x="12477" y="14536"/>
                  </a:cubicBezTo>
                  <a:cubicBezTo>
                    <a:pt x="12393" y="14283"/>
                    <a:pt x="12213" y="14078"/>
                    <a:pt x="12033" y="13886"/>
                  </a:cubicBezTo>
                  <a:cubicBezTo>
                    <a:pt x="11990" y="13778"/>
                    <a:pt x="11906" y="13682"/>
                    <a:pt x="11863" y="13585"/>
                  </a:cubicBezTo>
                  <a:cubicBezTo>
                    <a:pt x="11768" y="13429"/>
                    <a:pt x="11642" y="13236"/>
                    <a:pt x="11546" y="13080"/>
                  </a:cubicBezTo>
                  <a:cubicBezTo>
                    <a:pt x="11419" y="12827"/>
                    <a:pt x="11239" y="12634"/>
                    <a:pt x="11112" y="12382"/>
                  </a:cubicBezTo>
                  <a:cubicBezTo>
                    <a:pt x="10932" y="11973"/>
                    <a:pt x="10668" y="11672"/>
                    <a:pt x="10541" y="11226"/>
                  </a:cubicBezTo>
                  <a:cubicBezTo>
                    <a:pt x="10541" y="11178"/>
                    <a:pt x="10488" y="11131"/>
                    <a:pt x="10445" y="11070"/>
                  </a:cubicBezTo>
                  <a:cubicBezTo>
                    <a:pt x="10361" y="10974"/>
                    <a:pt x="10276" y="10878"/>
                    <a:pt x="10138" y="10829"/>
                  </a:cubicBezTo>
                  <a:cubicBezTo>
                    <a:pt x="10054" y="10721"/>
                    <a:pt x="10054" y="10577"/>
                    <a:pt x="10096" y="10468"/>
                  </a:cubicBezTo>
                  <a:cubicBezTo>
                    <a:pt x="9958" y="10372"/>
                    <a:pt x="9832" y="10275"/>
                    <a:pt x="9789" y="10072"/>
                  </a:cubicBezTo>
                  <a:cubicBezTo>
                    <a:pt x="9694" y="9927"/>
                    <a:pt x="9610" y="9723"/>
                    <a:pt x="9482" y="9565"/>
                  </a:cubicBezTo>
                  <a:cubicBezTo>
                    <a:pt x="9387" y="9518"/>
                    <a:pt x="9345" y="9470"/>
                    <a:pt x="9302" y="9421"/>
                  </a:cubicBezTo>
                  <a:cubicBezTo>
                    <a:pt x="9080" y="9073"/>
                    <a:pt x="8816" y="8772"/>
                    <a:pt x="8636" y="8470"/>
                  </a:cubicBezTo>
                  <a:cubicBezTo>
                    <a:pt x="8371" y="7965"/>
                    <a:pt x="8022" y="7568"/>
                    <a:pt x="7716" y="7159"/>
                  </a:cubicBezTo>
                  <a:cubicBezTo>
                    <a:pt x="7578" y="6967"/>
                    <a:pt x="7408" y="6811"/>
                    <a:pt x="7270" y="6665"/>
                  </a:cubicBezTo>
                  <a:cubicBezTo>
                    <a:pt x="7186" y="6509"/>
                    <a:pt x="7049" y="6365"/>
                    <a:pt x="6963" y="6257"/>
                  </a:cubicBezTo>
                  <a:cubicBezTo>
                    <a:pt x="6657" y="5956"/>
                    <a:pt x="6392" y="5716"/>
                    <a:pt x="6170" y="5306"/>
                  </a:cubicBezTo>
                  <a:cubicBezTo>
                    <a:pt x="6128" y="5258"/>
                    <a:pt x="6086" y="5210"/>
                    <a:pt x="6043" y="5162"/>
                  </a:cubicBezTo>
                  <a:cubicBezTo>
                    <a:pt x="5905" y="5054"/>
                    <a:pt x="5820" y="4957"/>
                    <a:pt x="5725" y="4862"/>
                  </a:cubicBezTo>
                  <a:cubicBezTo>
                    <a:pt x="5683" y="4813"/>
                    <a:pt x="5641" y="4813"/>
                    <a:pt x="5599" y="4752"/>
                  </a:cubicBezTo>
                  <a:cubicBezTo>
                    <a:pt x="5292" y="4355"/>
                    <a:pt x="4889" y="4006"/>
                    <a:pt x="4498" y="3706"/>
                  </a:cubicBezTo>
                  <a:cubicBezTo>
                    <a:pt x="4234" y="3452"/>
                    <a:pt x="4011" y="3200"/>
                    <a:pt x="3747" y="3008"/>
                  </a:cubicBezTo>
                  <a:cubicBezTo>
                    <a:pt x="3567" y="2803"/>
                    <a:pt x="3344" y="2598"/>
                    <a:pt x="3175" y="2406"/>
                  </a:cubicBezTo>
                  <a:cubicBezTo>
                    <a:pt x="2953" y="2201"/>
                    <a:pt x="2688" y="2045"/>
                    <a:pt x="2466" y="1805"/>
                  </a:cubicBezTo>
                  <a:cubicBezTo>
                    <a:pt x="2244" y="1600"/>
                    <a:pt x="2022" y="1444"/>
                    <a:pt x="1810" y="1299"/>
                  </a:cubicBezTo>
                  <a:cubicBezTo>
                    <a:pt x="1450" y="998"/>
                    <a:pt x="1143" y="746"/>
                    <a:pt x="836" y="444"/>
                  </a:cubicBezTo>
                  <a:cubicBezTo>
                    <a:pt x="572" y="192"/>
                    <a:pt x="307" y="47"/>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6" name="Google Shape;1281;p10"/>
            <p:cNvSpPr/>
            <p:nvPr/>
          </p:nvSpPr>
          <p:spPr>
            <a:xfrm rot="16200000">
              <a:off x="394818" y="186009"/>
              <a:ext cx="839639" cy="676718"/>
            </a:xfrm>
            <a:custGeom>
              <a:avLst/>
              <a:gdLst/>
              <a:ahLst/>
              <a:cxnLst>
                <a:cxn ang="0">
                  <a:pos x="wd2" y="hd2"/>
                </a:cxn>
                <a:cxn ang="5400000">
                  <a:pos x="wd2" y="hd2"/>
                </a:cxn>
                <a:cxn ang="10800000">
                  <a:pos x="wd2" y="hd2"/>
                </a:cxn>
                <a:cxn ang="16200000">
                  <a:pos x="wd2" y="hd2"/>
                </a:cxn>
              </a:cxnLst>
              <a:rect l="0" t="0" r="r" b="b"/>
              <a:pathLst>
                <a:path w="21565" h="21600" extrusionOk="0">
                  <a:moveTo>
                    <a:pt x="119" y="0"/>
                  </a:moveTo>
                  <a:cubicBezTo>
                    <a:pt x="79" y="0"/>
                    <a:pt x="37" y="16"/>
                    <a:pt x="0" y="16"/>
                  </a:cubicBezTo>
                  <a:cubicBezTo>
                    <a:pt x="36" y="62"/>
                    <a:pt x="36" y="151"/>
                    <a:pt x="72" y="151"/>
                  </a:cubicBezTo>
                  <a:cubicBezTo>
                    <a:pt x="298" y="196"/>
                    <a:pt x="526" y="343"/>
                    <a:pt x="715" y="433"/>
                  </a:cubicBezTo>
                  <a:cubicBezTo>
                    <a:pt x="1015" y="624"/>
                    <a:pt x="1287" y="760"/>
                    <a:pt x="1550" y="996"/>
                  </a:cubicBezTo>
                  <a:cubicBezTo>
                    <a:pt x="1694" y="1142"/>
                    <a:pt x="1885" y="1278"/>
                    <a:pt x="2039" y="1425"/>
                  </a:cubicBezTo>
                  <a:cubicBezTo>
                    <a:pt x="2266" y="1605"/>
                    <a:pt x="2529" y="1706"/>
                    <a:pt x="2718" y="1932"/>
                  </a:cubicBezTo>
                  <a:cubicBezTo>
                    <a:pt x="2828" y="2078"/>
                    <a:pt x="2946" y="2213"/>
                    <a:pt x="3054" y="2314"/>
                  </a:cubicBezTo>
                  <a:cubicBezTo>
                    <a:pt x="3280" y="2494"/>
                    <a:pt x="3471" y="2686"/>
                    <a:pt x="3698" y="2878"/>
                  </a:cubicBezTo>
                  <a:cubicBezTo>
                    <a:pt x="3815" y="2967"/>
                    <a:pt x="3960" y="3113"/>
                    <a:pt x="4115" y="3249"/>
                  </a:cubicBezTo>
                  <a:cubicBezTo>
                    <a:pt x="4341" y="3485"/>
                    <a:pt x="4568" y="3677"/>
                    <a:pt x="4794" y="3903"/>
                  </a:cubicBezTo>
                  <a:cubicBezTo>
                    <a:pt x="5057" y="4184"/>
                    <a:pt x="5285" y="4466"/>
                    <a:pt x="5547" y="4702"/>
                  </a:cubicBezTo>
                  <a:cubicBezTo>
                    <a:pt x="5629" y="4803"/>
                    <a:pt x="5737" y="4894"/>
                    <a:pt x="5818" y="4985"/>
                  </a:cubicBezTo>
                  <a:cubicBezTo>
                    <a:pt x="6082" y="5266"/>
                    <a:pt x="6345" y="5547"/>
                    <a:pt x="6608" y="5874"/>
                  </a:cubicBezTo>
                  <a:cubicBezTo>
                    <a:pt x="6643" y="5931"/>
                    <a:pt x="6680" y="5976"/>
                    <a:pt x="6726" y="6020"/>
                  </a:cubicBezTo>
                  <a:cubicBezTo>
                    <a:pt x="6907" y="6212"/>
                    <a:pt x="7097" y="6392"/>
                    <a:pt x="7251" y="6629"/>
                  </a:cubicBezTo>
                  <a:cubicBezTo>
                    <a:pt x="7251" y="6718"/>
                    <a:pt x="7288" y="6775"/>
                    <a:pt x="7323" y="6775"/>
                  </a:cubicBezTo>
                  <a:cubicBezTo>
                    <a:pt x="7477" y="6956"/>
                    <a:pt x="7632" y="7102"/>
                    <a:pt x="7777" y="7282"/>
                  </a:cubicBezTo>
                  <a:cubicBezTo>
                    <a:pt x="8039" y="7620"/>
                    <a:pt x="8267" y="7947"/>
                    <a:pt x="8493" y="8273"/>
                  </a:cubicBezTo>
                  <a:cubicBezTo>
                    <a:pt x="8719" y="8600"/>
                    <a:pt x="8947" y="8927"/>
                    <a:pt x="9136" y="9253"/>
                  </a:cubicBezTo>
                  <a:cubicBezTo>
                    <a:pt x="9363" y="9591"/>
                    <a:pt x="9553" y="9963"/>
                    <a:pt x="9780" y="10290"/>
                  </a:cubicBezTo>
                  <a:cubicBezTo>
                    <a:pt x="9816" y="10379"/>
                    <a:pt x="9898" y="10482"/>
                    <a:pt x="9971" y="10616"/>
                  </a:cubicBezTo>
                  <a:cubicBezTo>
                    <a:pt x="10125" y="10853"/>
                    <a:pt x="10233" y="11135"/>
                    <a:pt x="10388" y="11416"/>
                  </a:cubicBezTo>
                  <a:cubicBezTo>
                    <a:pt x="10460" y="11562"/>
                    <a:pt x="10577" y="11698"/>
                    <a:pt x="10650" y="11845"/>
                  </a:cubicBezTo>
                  <a:cubicBezTo>
                    <a:pt x="10913" y="12407"/>
                    <a:pt x="11212" y="12914"/>
                    <a:pt x="11485" y="13432"/>
                  </a:cubicBezTo>
                  <a:cubicBezTo>
                    <a:pt x="11593" y="13624"/>
                    <a:pt x="11665" y="13861"/>
                    <a:pt x="11747" y="14041"/>
                  </a:cubicBezTo>
                  <a:cubicBezTo>
                    <a:pt x="11892" y="14323"/>
                    <a:pt x="12047" y="14560"/>
                    <a:pt x="12164" y="14796"/>
                  </a:cubicBezTo>
                  <a:cubicBezTo>
                    <a:pt x="12273" y="14942"/>
                    <a:pt x="12345" y="15033"/>
                    <a:pt x="12427" y="15167"/>
                  </a:cubicBezTo>
                  <a:cubicBezTo>
                    <a:pt x="12725" y="15731"/>
                    <a:pt x="13025" y="16294"/>
                    <a:pt x="13370" y="16857"/>
                  </a:cubicBezTo>
                  <a:cubicBezTo>
                    <a:pt x="13669" y="17330"/>
                    <a:pt x="14013" y="17758"/>
                    <a:pt x="14349" y="18175"/>
                  </a:cubicBezTo>
                  <a:cubicBezTo>
                    <a:pt x="14657" y="18603"/>
                    <a:pt x="15029" y="19020"/>
                    <a:pt x="15373" y="19448"/>
                  </a:cubicBezTo>
                  <a:cubicBezTo>
                    <a:pt x="15636" y="19730"/>
                    <a:pt x="15935" y="19956"/>
                    <a:pt x="16243" y="20237"/>
                  </a:cubicBezTo>
                  <a:cubicBezTo>
                    <a:pt x="16315" y="20338"/>
                    <a:pt x="16387" y="20383"/>
                    <a:pt x="16470" y="20429"/>
                  </a:cubicBezTo>
                  <a:cubicBezTo>
                    <a:pt x="16696" y="20619"/>
                    <a:pt x="16922" y="20800"/>
                    <a:pt x="17150" y="20947"/>
                  </a:cubicBezTo>
                  <a:cubicBezTo>
                    <a:pt x="17331" y="21082"/>
                    <a:pt x="17557" y="21137"/>
                    <a:pt x="17784" y="21273"/>
                  </a:cubicBezTo>
                  <a:cubicBezTo>
                    <a:pt x="18164" y="21464"/>
                    <a:pt x="18545" y="21555"/>
                    <a:pt x="18962" y="21600"/>
                  </a:cubicBezTo>
                  <a:lnTo>
                    <a:pt x="19524" y="21600"/>
                  </a:lnTo>
                  <a:cubicBezTo>
                    <a:pt x="19787" y="21600"/>
                    <a:pt x="19978" y="21509"/>
                    <a:pt x="20204" y="21464"/>
                  </a:cubicBezTo>
                  <a:cubicBezTo>
                    <a:pt x="20431" y="21363"/>
                    <a:pt x="20621" y="21183"/>
                    <a:pt x="20812" y="20991"/>
                  </a:cubicBezTo>
                  <a:cubicBezTo>
                    <a:pt x="21146" y="20619"/>
                    <a:pt x="21409" y="20146"/>
                    <a:pt x="21492" y="19584"/>
                  </a:cubicBezTo>
                  <a:cubicBezTo>
                    <a:pt x="21492" y="19448"/>
                    <a:pt x="21492" y="19301"/>
                    <a:pt x="21527" y="19166"/>
                  </a:cubicBezTo>
                  <a:cubicBezTo>
                    <a:pt x="21600" y="18783"/>
                    <a:pt x="21564" y="18412"/>
                    <a:pt x="21455" y="18084"/>
                  </a:cubicBezTo>
                  <a:cubicBezTo>
                    <a:pt x="21374" y="18220"/>
                    <a:pt x="21337" y="18367"/>
                    <a:pt x="21374" y="18547"/>
                  </a:cubicBezTo>
                  <a:cubicBezTo>
                    <a:pt x="21374" y="18603"/>
                    <a:pt x="21409" y="18648"/>
                    <a:pt x="21409" y="18693"/>
                  </a:cubicBezTo>
                  <a:cubicBezTo>
                    <a:pt x="21374" y="18929"/>
                    <a:pt x="21337" y="19166"/>
                    <a:pt x="21301" y="19392"/>
                  </a:cubicBezTo>
                  <a:cubicBezTo>
                    <a:pt x="21264" y="19538"/>
                    <a:pt x="21229" y="19730"/>
                    <a:pt x="21183" y="19910"/>
                  </a:cubicBezTo>
                  <a:cubicBezTo>
                    <a:pt x="21038" y="20338"/>
                    <a:pt x="20775" y="20710"/>
                    <a:pt x="20431" y="20947"/>
                  </a:cubicBezTo>
                  <a:cubicBezTo>
                    <a:pt x="20277" y="21082"/>
                    <a:pt x="20167" y="21137"/>
                    <a:pt x="20014" y="21183"/>
                  </a:cubicBezTo>
                  <a:cubicBezTo>
                    <a:pt x="19941" y="21228"/>
                    <a:pt x="19869" y="21228"/>
                    <a:pt x="19787" y="21228"/>
                  </a:cubicBezTo>
                  <a:cubicBezTo>
                    <a:pt x="19524" y="21318"/>
                    <a:pt x="19261" y="21318"/>
                    <a:pt x="18998" y="21318"/>
                  </a:cubicBezTo>
                  <a:cubicBezTo>
                    <a:pt x="18654" y="21228"/>
                    <a:pt x="18355" y="21137"/>
                    <a:pt x="18011" y="20991"/>
                  </a:cubicBezTo>
                  <a:cubicBezTo>
                    <a:pt x="17865" y="20947"/>
                    <a:pt x="17747" y="20800"/>
                    <a:pt x="17602" y="20755"/>
                  </a:cubicBezTo>
                  <a:cubicBezTo>
                    <a:pt x="17295" y="20619"/>
                    <a:pt x="16995" y="20518"/>
                    <a:pt x="16733" y="20293"/>
                  </a:cubicBezTo>
                  <a:cubicBezTo>
                    <a:pt x="16279" y="19956"/>
                    <a:pt x="15862" y="19584"/>
                    <a:pt x="15481" y="19111"/>
                  </a:cubicBezTo>
                  <a:cubicBezTo>
                    <a:pt x="15219" y="18828"/>
                    <a:pt x="14992" y="18502"/>
                    <a:pt x="14729" y="18175"/>
                  </a:cubicBezTo>
                  <a:cubicBezTo>
                    <a:pt x="14693" y="18130"/>
                    <a:pt x="14657" y="18084"/>
                    <a:pt x="14612" y="18084"/>
                  </a:cubicBezTo>
                  <a:cubicBezTo>
                    <a:pt x="14575" y="17983"/>
                    <a:pt x="14502" y="17938"/>
                    <a:pt x="14430" y="17849"/>
                  </a:cubicBezTo>
                  <a:cubicBezTo>
                    <a:pt x="14203" y="17567"/>
                    <a:pt x="14013" y="17241"/>
                    <a:pt x="13787" y="16958"/>
                  </a:cubicBezTo>
                  <a:cubicBezTo>
                    <a:pt x="13669" y="16767"/>
                    <a:pt x="13560" y="16632"/>
                    <a:pt x="13478" y="16440"/>
                  </a:cubicBezTo>
                  <a:cubicBezTo>
                    <a:pt x="13405" y="16249"/>
                    <a:pt x="13333" y="16159"/>
                    <a:pt x="13252" y="16068"/>
                  </a:cubicBezTo>
                  <a:cubicBezTo>
                    <a:pt x="13215" y="16012"/>
                    <a:pt x="13179" y="16012"/>
                    <a:pt x="13143" y="15967"/>
                  </a:cubicBezTo>
                  <a:cubicBezTo>
                    <a:pt x="13025" y="15731"/>
                    <a:pt x="12880" y="15506"/>
                    <a:pt x="12762" y="15269"/>
                  </a:cubicBezTo>
                  <a:cubicBezTo>
                    <a:pt x="12427" y="14706"/>
                    <a:pt x="12119" y="14097"/>
                    <a:pt x="11819" y="13478"/>
                  </a:cubicBezTo>
                  <a:cubicBezTo>
                    <a:pt x="11593" y="13106"/>
                    <a:pt x="11402" y="12779"/>
                    <a:pt x="11212" y="12407"/>
                  </a:cubicBezTo>
                  <a:cubicBezTo>
                    <a:pt x="11103" y="12216"/>
                    <a:pt x="11031" y="12025"/>
                    <a:pt x="10913" y="11845"/>
                  </a:cubicBezTo>
                  <a:cubicBezTo>
                    <a:pt x="10877" y="11698"/>
                    <a:pt x="10805" y="11562"/>
                    <a:pt x="10722" y="11461"/>
                  </a:cubicBezTo>
                  <a:cubicBezTo>
                    <a:pt x="10533" y="11180"/>
                    <a:pt x="10351" y="10943"/>
                    <a:pt x="10270" y="10616"/>
                  </a:cubicBezTo>
                  <a:cubicBezTo>
                    <a:pt x="10197" y="10436"/>
                    <a:pt x="10079" y="10290"/>
                    <a:pt x="9971" y="10098"/>
                  </a:cubicBezTo>
                  <a:lnTo>
                    <a:pt x="9708" y="9771"/>
                  </a:lnTo>
                  <a:cubicBezTo>
                    <a:pt x="9553" y="9490"/>
                    <a:pt x="9363" y="9208"/>
                    <a:pt x="9218" y="8927"/>
                  </a:cubicBezTo>
                  <a:cubicBezTo>
                    <a:pt x="9064" y="8691"/>
                    <a:pt x="8910" y="8408"/>
                    <a:pt x="8765" y="8228"/>
                  </a:cubicBezTo>
                  <a:cubicBezTo>
                    <a:pt x="8611" y="7992"/>
                    <a:pt x="8420" y="7800"/>
                    <a:pt x="8267" y="7563"/>
                  </a:cubicBezTo>
                  <a:cubicBezTo>
                    <a:pt x="8157" y="7383"/>
                    <a:pt x="8003" y="7237"/>
                    <a:pt x="7858" y="7057"/>
                  </a:cubicBezTo>
                  <a:cubicBezTo>
                    <a:pt x="7740" y="6865"/>
                    <a:pt x="7587" y="6718"/>
                    <a:pt x="7477" y="6584"/>
                  </a:cubicBezTo>
                  <a:cubicBezTo>
                    <a:pt x="7323" y="6392"/>
                    <a:pt x="7178" y="6156"/>
                    <a:pt x="7025" y="5976"/>
                  </a:cubicBezTo>
                  <a:cubicBezTo>
                    <a:pt x="6798" y="5693"/>
                    <a:pt x="6535" y="5412"/>
                    <a:pt x="6308" y="5175"/>
                  </a:cubicBezTo>
                  <a:cubicBezTo>
                    <a:pt x="6272" y="5131"/>
                    <a:pt x="6227" y="5029"/>
                    <a:pt x="6191" y="5029"/>
                  </a:cubicBezTo>
                  <a:cubicBezTo>
                    <a:pt x="5891" y="4702"/>
                    <a:pt x="5592" y="4421"/>
                    <a:pt x="5285" y="4140"/>
                  </a:cubicBezTo>
                  <a:cubicBezTo>
                    <a:pt x="5057" y="3903"/>
                    <a:pt x="4831" y="3677"/>
                    <a:pt x="4605" y="3441"/>
                  </a:cubicBezTo>
                  <a:cubicBezTo>
                    <a:pt x="4414" y="3249"/>
                    <a:pt x="4232" y="3113"/>
                    <a:pt x="4043" y="2923"/>
                  </a:cubicBezTo>
                  <a:cubicBezTo>
                    <a:pt x="3852" y="2731"/>
                    <a:pt x="3626" y="2551"/>
                    <a:pt x="3398" y="2359"/>
                  </a:cubicBezTo>
                  <a:cubicBezTo>
                    <a:pt x="3136" y="2078"/>
                    <a:pt x="2873" y="1841"/>
                    <a:pt x="2601" y="1605"/>
                  </a:cubicBezTo>
                  <a:cubicBezTo>
                    <a:pt x="2492" y="1469"/>
                    <a:pt x="2338" y="1368"/>
                    <a:pt x="2229" y="1278"/>
                  </a:cubicBezTo>
                  <a:cubicBezTo>
                    <a:pt x="2193" y="1278"/>
                    <a:pt x="2148" y="1233"/>
                    <a:pt x="2112" y="1233"/>
                  </a:cubicBezTo>
                  <a:cubicBezTo>
                    <a:pt x="1849" y="1041"/>
                    <a:pt x="1586" y="804"/>
                    <a:pt x="1323" y="624"/>
                  </a:cubicBezTo>
                  <a:cubicBezTo>
                    <a:pt x="1060" y="433"/>
                    <a:pt x="715" y="242"/>
                    <a:pt x="416" y="106"/>
                  </a:cubicBezTo>
                  <a:cubicBezTo>
                    <a:pt x="398" y="84"/>
                    <a:pt x="360" y="84"/>
                    <a:pt x="322" y="84"/>
                  </a:cubicBezTo>
                  <a:cubicBezTo>
                    <a:pt x="282" y="84"/>
                    <a:pt x="244" y="84"/>
                    <a:pt x="226" y="62"/>
                  </a:cubicBezTo>
                  <a:cubicBezTo>
                    <a:pt x="192" y="13"/>
                    <a:pt x="155" y="0"/>
                    <a:pt x="11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7" name="Google Shape;1282;p10"/>
            <p:cNvSpPr/>
            <p:nvPr/>
          </p:nvSpPr>
          <p:spPr>
            <a:xfrm rot="16200000">
              <a:off x="810486" y="188424"/>
              <a:ext cx="432334" cy="3472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97"/>
                    <a:pt x="0" y="285"/>
                    <a:pt x="89" y="371"/>
                  </a:cubicBezTo>
                  <a:cubicBezTo>
                    <a:pt x="229" y="636"/>
                    <a:pt x="440" y="922"/>
                    <a:pt x="600" y="1184"/>
                  </a:cubicBezTo>
                  <a:cubicBezTo>
                    <a:pt x="970" y="1843"/>
                    <a:pt x="1182" y="2391"/>
                    <a:pt x="1481" y="2942"/>
                  </a:cubicBezTo>
                  <a:cubicBezTo>
                    <a:pt x="1623" y="3293"/>
                    <a:pt x="1763" y="3664"/>
                    <a:pt x="1992" y="3929"/>
                  </a:cubicBezTo>
                  <a:cubicBezTo>
                    <a:pt x="2363" y="4389"/>
                    <a:pt x="2505" y="4939"/>
                    <a:pt x="2734" y="5576"/>
                  </a:cubicBezTo>
                  <a:cubicBezTo>
                    <a:pt x="2734" y="5576"/>
                    <a:pt x="2803" y="5576"/>
                    <a:pt x="2874" y="5487"/>
                  </a:cubicBezTo>
                  <a:cubicBezTo>
                    <a:pt x="2945" y="5684"/>
                    <a:pt x="2945" y="5773"/>
                    <a:pt x="3016" y="5861"/>
                  </a:cubicBezTo>
                  <a:cubicBezTo>
                    <a:pt x="3016" y="5947"/>
                    <a:pt x="3016" y="5947"/>
                    <a:pt x="2945" y="6035"/>
                  </a:cubicBezTo>
                  <a:cubicBezTo>
                    <a:pt x="3085" y="6035"/>
                    <a:pt x="3174" y="6035"/>
                    <a:pt x="3314" y="5947"/>
                  </a:cubicBezTo>
                  <a:cubicBezTo>
                    <a:pt x="3245" y="6124"/>
                    <a:pt x="3245" y="6232"/>
                    <a:pt x="3174" y="6321"/>
                  </a:cubicBezTo>
                  <a:cubicBezTo>
                    <a:pt x="3456" y="6783"/>
                    <a:pt x="3685" y="7222"/>
                    <a:pt x="3967" y="7682"/>
                  </a:cubicBezTo>
                  <a:cubicBezTo>
                    <a:pt x="4057" y="7770"/>
                    <a:pt x="4126" y="7967"/>
                    <a:pt x="4197" y="8055"/>
                  </a:cubicBezTo>
                  <a:cubicBezTo>
                    <a:pt x="4408" y="8517"/>
                    <a:pt x="4637" y="8977"/>
                    <a:pt x="4937" y="9416"/>
                  </a:cubicBezTo>
                  <a:cubicBezTo>
                    <a:pt x="5150" y="9790"/>
                    <a:pt x="5379" y="10164"/>
                    <a:pt x="5590" y="10623"/>
                  </a:cubicBezTo>
                  <a:cubicBezTo>
                    <a:pt x="6260" y="11722"/>
                    <a:pt x="6913" y="12709"/>
                    <a:pt x="7653" y="13631"/>
                  </a:cubicBezTo>
                  <a:cubicBezTo>
                    <a:pt x="7793" y="13807"/>
                    <a:pt x="7935" y="14004"/>
                    <a:pt x="8022" y="14179"/>
                  </a:cubicBezTo>
                  <a:cubicBezTo>
                    <a:pt x="8464" y="14641"/>
                    <a:pt x="8817" y="15101"/>
                    <a:pt x="9186" y="15563"/>
                  </a:cubicBezTo>
                  <a:cubicBezTo>
                    <a:pt x="9628" y="16002"/>
                    <a:pt x="10069" y="16550"/>
                    <a:pt x="10509" y="17012"/>
                  </a:cubicBezTo>
                  <a:lnTo>
                    <a:pt x="10809" y="17386"/>
                  </a:lnTo>
                  <a:cubicBezTo>
                    <a:pt x="10951" y="17472"/>
                    <a:pt x="11020" y="17472"/>
                    <a:pt x="11180" y="17560"/>
                  </a:cubicBezTo>
                  <a:cubicBezTo>
                    <a:pt x="11320" y="17757"/>
                    <a:pt x="11391" y="17934"/>
                    <a:pt x="11549" y="18022"/>
                  </a:cubicBezTo>
                  <a:cubicBezTo>
                    <a:pt x="12273" y="18658"/>
                    <a:pt x="12943" y="19295"/>
                    <a:pt x="13754" y="19754"/>
                  </a:cubicBezTo>
                  <a:cubicBezTo>
                    <a:pt x="14036" y="19954"/>
                    <a:pt x="14336" y="20128"/>
                    <a:pt x="14635" y="20305"/>
                  </a:cubicBezTo>
                  <a:cubicBezTo>
                    <a:pt x="14847" y="20391"/>
                    <a:pt x="15146" y="20391"/>
                    <a:pt x="15359" y="20590"/>
                  </a:cubicBezTo>
                  <a:cubicBezTo>
                    <a:pt x="15870" y="20853"/>
                    <a:pt x="16399" y="21138"/>
                    <a:pt x="16910" y="21226"/>
                  </a:cubicBezTo>
                  <a:cubicBezTo>
                    <a:pt x="17121" y="21226"/>
                    <a:pt x="17351" y="21226"/>
                    <a:pt x="17562" y="21315"/>
                  </a:cubicBezTo>
                  <a:cubicBezTo>
                    <a:pt x="17933" y="21489"/>
                    <a:pt x="18373" y="21600"/>
                    <a:pt x="18815" y="21600"/>
                  </a:cubicBezTo>
                  <a:cubicBezTo>
                    <a:pt x="19326" y="21600"/>
                    <a:pt x="19837" y="21600"/>
                    <a:pt x="20367" y="21401"/>
                  </a:cubicBezTo>
                  <a:cubicBezTo>
                    <a:pt x="20649" y="21315"/>
                    <a:pt x="20947" y="21226"/>
                    <a:pt x="21318" y="21050"/>
                  </a:cubicBezTo>
                  <a:cubicBezTo>
                    <a:pt x="21389" y="21050"/>
                    <a:pt x="21460" y="21050"/>
                    <a:pt x="21600" y="20941"/>
                  </a:cubicBezTo>
                  <a:lnTo>
                    <a:pt x="21600" y="20853"/>
                  </a:lnTo>
                  <a:cubicBezTo>
                    <a:pt x="21389" y="20853"/>
                    <a:pt x="21247" y="20853"/>
                    <a:pt x="21089" y="20941"/>
                  </a:cubicBezTo>
                  <a:cubicBezTo>
                    <a:pt x="20498" y="21102"/>
                    <a:pt x="19894" y="21249"/>
                    <a:pt x="19250" y="21249"/>
                  </a:cubicBezTo>
                  <a:cubicBezTo>
                    <a:pt x="19106" y="21249"/>
                    <a:pt x="18962" y="21242"/>
                    <a:pt x="18815" y="21226"/>
                  </a:cubicBezTo>
                  <a:cubicBezTo>
                    <a:pt x="18304" y="21138"/>
                    <a:pt x="17862" y="21138"/>
                    <a:pt x="17351" y="20941"/>
                  </a:cubicBezTo>
                  <a:cubicBezTo>
                    <a:pt x="17121" y="20853"/>
                    <a:pt x="16910" y="20853"/>
                    <a:pt x="16681" y="20764"/>
                  </a:cubicBezTo>
                  <a:cubicBezTo>
                    <a:pt x="16468" y="20764"/>
                    <a:pt x="16310" y="20764"/>
                    <a:pt x="16099" y="20676"/>
                  </a:cubicBezTo>
                  <a:cubicBezTo>
                    <a:pt x="15588" y="20305"/>
                    <a:pt x="14988" y="20040"/>
                    <a:pt x="14476" y="19754"/>
                  </a:cubicBezTo>
                  <a:cubicBezTo>
                    <a:pt x="14107" y="19580"/>
                    <a:pt x="13823" y="19492"/>
                    <a:pt x="13525" y="19206"/>
                  </a:cubicBezTo>
                  <a:cubicBezTo>
                    <a:pt x="12785" y="18658"/>
                    <a:pt x="12061" y="18022"/>
                    <a:pt x="11320" y="17386"/>
                  </a:cubicBezTo>
                  <a:cubicBezTo>
                    <a:pt x="11249" y="17297"/>
                    <a:pt x="11109" y="17209"/>
                    <a:pt x="10951" y="17100"/>
                  </a:cubicBezTo>
                  <a:cubicBezTo>
                    <a:pt x="10509" y="16661"/>
                    <a:pt x="10069" y="16111"/>
                    <a:pt x="9628" y="15563"/>
                  </a:cubicBezTo>
                  <a:cubicBezTo>
                    <a:pt x="9257" y="15189"/>
                    <a:pt x="8975" y="14729"/>
                    <a:pt x="8604" y="14267"/>
                  </a:cubicBezTo>
                  <a:cubicBezTo>
                    <a:pt x="8535" y="14179"/>
                    <a:pt x="8375" y="14093"/>
                    <a:pt x="8306" y="13916"/>
                  </a:cubicBezTo>
                  <a:cubicBezTo>
                    <a:pt x="8164" y="13719"/>
                    <a:pt x="8022" y="13631"/>
                    <a:pt x="7864" y="13454"/>
                  </a:cubicBezTo>
                  <a:cubicBezTo>
                    <a:pt x="7724" y="13257"/>
                    <a:pt x="7653" y="12994"/>
                    <a:pt x="7495" y="12818"/>
                  </a:cubicBezTo>
                  <a:cubicBezTo>
                    <a:pt x="7353" y="12621"/>
                    <a:pt x="7142" y="12446"/>
                    <a:pt x="6984" y="12161"/>
                  </a:cubicBezTo>
                  <a:cubicBezTo>
                    <a:pt x="6541" y="11522"/>
                    <a:pt x="6172" y="10800"/>
                    <a:pt x="5730" y="10164"/>
                  </a:cubicBezTo>
                  <a:cubicBezTo>
                    <a:pt x="5008" y="9154"/>
                    <a:pt x="4408" y="7967"/>
                    <a:pt x="3827" y="6783"/>
                  </a:cubicBezTo>
                  <a:cubicBezTo>
                    <a:pt x="3615" y="6497"/>
                    <a:pt x="3456" y="6124"/>
                    <a:pt x="3314" y="5861"/>
                  </a:cubicBezTo>
                  <a:cubicBezTo>
                    <a:pt x="3085" y="5576"/>
                    <a:pt x="2945" y="5311"/>
                    <a:pt x="2803" y="4939"/>
                  </a:cubicBezTo>
                  <a:cubicBezTo>
                    <a:pt x="2734" y="4763"/>
                    <a:pt x="2645" y="4586"/>
                    <a:pt x="2574" y="4389"/>
                  </a:cubicBezTo>
                  <a:cubicBezTo>
                    <a:pt x="2063" y="3578"/>
                    <a:pt x="1552" y="2742"/>
                    <a:pt x="1182" y="1843"/>
                  </a:cubicBezTo>
                  <a:cubicBezTo>
                    <a:pt x="882" y="1096"/>
                    <a:pt x="529" y="54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8" name="Google Shape;1283;p10"/>
            <p:cNvSpPr/>
            <p:nvPr/>
          </p:nvSpPr>
          <p:spPr>
            <a:xfrm rot="16200000">
              <a:off x="765647" y="577337"/>
              <a:ext cx="63173" cy="82579"/>
            </a:xfrm>
            <a:custGeom>
              <a:avLst/>
              <a:gdLst/>
              <a:ahLst/>
              <a:cxnLst>
                <a:cxn ang="0">
                  <a:pos x="wd2" y="hd2"/>
                </a:cxn>
                <a:cxn ang="5400000">
                  <a:pos x="wd2" y="hd2"/>
                </a:cxn>
                <a:cxn ang="10800000">
                  <a:pos x="wd2" y="hd2"/>
                </a:cxn>
                <a:cxn ang="16200000">
                  <a:pos x="wd2" y="hd2"/>
                </a:cxn>
              </a:cxnLst>
              <a:rect l="0" t="0" r="r" b="b"/>
              <a:pathLst>
                <a:path w="21600" h="21600" extrusionOk="0">
                  <a:moveTo>
                    <a:pt x="486" y="0"/>
                  </a:moveTo>
                  <a:cubicBezTo>
                    <a:pt x="0" y="371"/>
                    <a:pt x="0" y="829"/>
                    <a:pt x="0" y="1200"/>
                  </a:cubicBezTo>
                  <a:cubicBezTo>
                    <a:pt x="1569" y="2676"/>
                    <a:pt x="3498" y="3876"/>
                    <a:pt x="5067" y="5448"/>
                  </a:cubicBezTo>
                  <a:cubicBezTo>
                    <a:pt x="7121" y="7752"/>
                    <a:pt x="9051" y="9600"/>
                    <a:pt x="11578" y="11905"/>
                  </a:cubicBezTo>
                  <a:cubicBezTo>
                    <a:pt x="13632" y="14219"/>
                    <a:pt x="15562" y="16524"/>
                    <a:pt x="17131" y="18467"/>
                  </a:cubicBezTo>
                  <a:cubicBezTo>
                    <a:pt x="18102" y="18467"/>
                    <a:pt x="19185" y="18467"/>
                    <a:pt x="19670" y="18829"/>
                  </a:cubicBezTo>
                  <a:cubicBezTo>
                    <a:pt x="19670" y="19295"/>
                    <a:pt x="19185" y="19295"/>
                    <a:pt x="19185" y="19667"/>
                  </a:cubicBezTo>
                  <a:cubicBezTo>
                    <a:pt x="19185" y="20029"/>
                    <a:pt x="19670" y="20400"/>
                    <a:pt x="20156" y="20400"/>
                  </a:cubicBezTo>
                  <a:cubicBezTo>
                    <a:pt x="20156" y="20771"/>
                    <a:pt x="20629" y="21143"/>
                    <a:pt x="21114" y="21600"/>
                  </a:cubicBezTo>
                  <a:cubicBezTo>
                    <a:pt x="21114" y="21143"/>
                    <a:pt x="21600" y="21143"/>
                    <a:pt x="21600" y="21143"/>
                  </a:cubicBezTo>
                  <a:cubicBezTo>
                    <a:pt x="21600" y="20771"/>
                    <a:pt x="21600" y="20029"/>
                    <a:pt x="21114" y="19667"/>
                  </a:cubicBezTo>
                  <a:lnTo>
                    <a:pt x="18102" y="17352"/>
                  </a:lnTo>
                  <a:cubicBezTo>
                    <a:pt x="15562" y="15048"/>
                    <a:pt x="13147" y="12743"/>
                    <a:pt x="11105" y="10067"/>
                  </a:cubicBezTo>
                  <a:cubicBezTo>
                    <a:pt x="9536" y="8124"/>
                    <a:pt x="7121" y="6190"/>
                    <a:pt x="5067" y="4248"/>
                  </a:cubicBezTo>
                  <a:cubicBezTo>
                    <a:pt x="4096" y="2676"/>
                    <a:pt x="2527" y="1571"/>
                    <a:pt x="1083" y="371"/>
                  </a:cubicBezTo>
                  <a:cubicBezTo>
                    <a:pt x="1083" y="0"/>
                    <a:pt x="486" y="0"/>
                    <a:pt x="48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29" name="Google Shape;1284;p10"/>
            <p:cNvSpPr/>
            <p:nvPr/>
          </p:nvSpPr>
          <p:spPr>
            <a:xfrm rot="16200000">
              <a:off x="1064978" y="-26711"/>
              <a:ext cx="12701" cy="66122"/>
            </a:xfrm>
            <a:custGeom>
              <a:avLst/>
              <a:gdLst/>
              <a:ahLst/>
              <a:cxnLst>
                <a:cxn ang="0">
                  <a:pos x="wd2" y="hd2"/>
                </a:cxn>
                <a:cxn ang="5400000">
                  <a:pos x="wd2" y="hd2"/>
                </a:cxn>
                <a:cxn ang="10800000">
                  <a:pos x="wd2" y="hd2"/>
                </a:cxn>
                <a:cxn ang="16200000">
                  <a:pos x="wd2" y="hd2"/>
                </a:cxn>
              </a:cxnLst>
              <a:rect l="0" t="0" r="r" b="b"/>
              <a:pathLst>
                <a:path w="19674" h="21600" extrusionOk="0">
                  <a:moveTo>
                    <a:pt x="18133" y="0"/>
                  </a:moveTo>
                  <a:cubicBezTo>
                    <a:pt x="6933" y="1047"/>
                    <a:pt x="0" y="2890"/>
                    <a:pt x="3467" y="4389"/>
                  </a:cubicBezTo>
                  <a:cubicBezTo>
                    <a:pt x="10400" y="7267"/>
                    <a:pt x="6933" y="10146"/>
                    <a:pt x="6933" y="13036"/>
                  </a:cubicBezTo>
                  <a:cubicBezTo>
                    <a:pt x="6933" y="14416"/>
                    <a:pt x="6933" y="16378"/>
                    <a:pt x="3467" y="17758"/>
                  </a:cubicBezTo>
                  <a:cubicBezTo>
                    <a:pt x="3467" y="18793"/>
                    <a:pt x="0" y="20185"/>
                    <a:pt x="0" y="21219"/>
                  </a:cubicBezTo>
                  <a:cubicBezTo>
                    <a:pt x="2044" y="21481"/>
                    <a:pt x="3733" y="21600"/>
                    <a:pt x="5156" y="21600"/>
                  </a:cubicBezTo>
                  <a:cubicBezTo>
                    <a:pt x="8622" y="21600"/>
                    <a:pt x="10400" y="20922"/>
                    <a:pt x="10400" y="20185"/>
                  </a:cubicBezTo>
                  <a:cubicBezTo>
                    <a:pt x="13778" y="18341"/>
                    <a:pt x="18133" y="15915"/>
                    <a:pt x="18133" y="13952"/>
                  </a:cubicBezTo>
                  <a:cubicBezTo>
                    <a:pt x="21600" y="9694"/>
                    <a:pt x="18133" y="4853"/>
                    <a:pt x="18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0" name="Google Shape;1285;p10"/>
            <p:cNvSpPr/>
            <p:nvPr/>
          </p:nvSpPr>
          <p:spPr>
            <a:xfrm rot="16200000">
              <a:off x="392044" y="959209"/>
              <a:ext cx="45514" cy="12701"/>
            </a:xfrm>
            <a:custGeom>
              <a:avLst/>
              <a:gdLst/>
              <a:ahLst/>
              <a:cxnLst>
                <a:cxn ang="0">
                  <a:pos x="wd2" y="hd2"/>
                </a:cxn>
                <a:cxn ang="5400000">
                  <a:pos x="wd2" y="hd2"/>
                </a:cxn>
                <a:cxn ang="10800000">
                  <a:pos x="wd2" y="hd2"/>
                </a:cxn>
                <a:cxn ang="16200000">
                  <a:pos x="wd2" y="hd2"/>
                </a:cxn>
              </a:cxnLst>
              <a:rect l="0" t="0" r="r" b="b"/>
              <a:pathLst>
                <a:path w="21600" h="21600" extrusionOk="0">
                  <a:moveTo>
                    <a:pt x="12925" y="0"/>
                  </a:moveTo>
                  <a:cubicBezTo>
                    <a:pt x="11664" y="0"/>
                    <a:pt x="10385" y="1309"/>
                    <a:pt x="9037" y="4873"/>
                  </a:cubicBezTo>
                  <a:cubicBezTo>
                    <a:pt x="7033" y="4873"/>
                    <a:pt x="5530" y="2109"/>
                    <a:pt x="4182" y="2109"/>
                  </a:cubicBezTo>
                  <a:cubicBezTo>
                    <a:pt x="4182" y="4873"/>
                    <a:pt x="4182" y="4873"/>
                    <a:pt x="4856" y="4873"/>
                  </a:cubicBezTo>
                  <a:cubicBezTo>
                    <a:pt x="2851" y="11273"/>
                    <a:pt x="1331" y="14036"/>
                    <a:pt x="0" y="16873"/>
                  </a:cubicBezTo>
                  <a:lnTo>
                    <a:pt x="0" y="19709"/>
                  </a:lnTo>
                  <a:cubicBezTo>
                    <a:pt x="622" y="19418"/>
                    <a:pt x="1244" y="19273"/>
                    <a:pt x="1884" y="19273"/>
                  </a:cubicBezTo>
                  <a:cubicBezTo>
                    <a:pt x="4579" y="19273"/>
                    <a:pt x="7275" y="21600"/>
                    <a:pt x="9884" y="21600"/>
                  </a:cubicBezTo>
                  <a:cubicBezTo>
                    <a:pt x="12044" y="21600"/>
                    <a:pt x="14135" y="20000"/>
                    <a:pt x="16070" y="14036"/>
                  </a:cubicBezTo>
                  <a:cubicBezTo>
                    <a:pt x="16744" y="16873"/>
                    <a:pt x="17418" y="16873"/>
                    <a:pt x="17418" y="16873"/>
                  </a:cubicBezTo>
                  <a:cubicBezTo>
                    <a:pt x="18766" y="14036"/>
                    <a:pt x="19596" y="11273"/>
                    <a:pt x="21600" y="7709"/>
                  </a:cubicBezTo>
                  <a:cubicBezTo>
                    <a:pt x="18300" y="5818"/>
                    <a:pt x="15621" y="0"/>
                    <a:pt x="1292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1" name="Google Shape;1286;p10"/>
            <p:cNvSpPr/>
            <p:nvPr/>
          </p:nvSpPr>
          <p:spPr>
            <a:xfrm rot="16200000">
              <a:off x="1155271" y="36321"/>
              <a:ext cx="42710" cy="5294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64" y="1159"/>
                    <a:pt x="17862" y="2451"/>
                    <a:pt x="17144" y="4174"/>
                  </a:cubicBezTo>
                  <a:cubicBezTo>
                    <a:pt x="16426" y="6046"/>
                    <a:pt x="15008" y="7784"/>
                    <a:pt x="12687" y="9656"/>
                  </a:cubicBezTo>
                  <a:cubicBezTo>
                    <a:pt x="11969" y="10221"/>
                    <a:pt x="11251" y="11379"/>
                    <a:pt x="10533" y="11959"/>
                  </a:cubicBezTo>
                  <a:cubicBezTo>
                    <a:pt x="6795" y="15554"/>
                    <a:pt x="1620" y="16846"/>
                    <a:pt x="0" y="21600"/>
                  </a:cubicBezTo>
                  <a:cubicBezTo>
                    <a:pt x="4475" y="19149"/>
                    <a:pt x="8931" y="18005"/>
                    <a:pt x="9833" y="14395"/>
                  </a:cubicBezTo>
                  <a:cubicBezTo>
                    <a:pt x="11969" y="12523"/>
                    <a:pt x="15008" y="11959"/>
                    <a:pt x="15008" y="8928"/>
                  </a:cubicBezTo>
                  <a:cubicBezTo>
                    <a:pt x="19464" y="7205"/>
                    <a:pt x="20182" y="35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2" name="Google Shape;1287;p10"/>
            <p:cNvSpPr/>
            <p:nvPr/>
          </p:nvSpPr>
          <p:spPr>
            <a:xfrm rot="16200000">
              <a:off x="451738" y="858805"/>
              <a:ext cx="52942" cy="324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865"/>
                    <a:pt x="2303" y="3996"/>
                    <a:pt x="3610" y="4916"/>
                  </a:cubicBezTo>
                  <a:cubicBezTo>
                    <a:pt x="6626" y="6804"/>
                    <a:pt x="8928" y="8669"/>
                    <a:pt x="11379" y="11720"/>
                  </a:cubicBezTo>
                  <a:cubicBezTo>
                    <a:pt x="13831" y="14553"/>
                    <a:pt x="16713" y="15716"/>
                    <a:pt x="18005" y="19469"/>
                  </a:cubicBezTo>
                  <a:cubicBezTo>
                    <a:pt x="18287" y="19953"/>
                    <a:pt x="18584" y="19953"/>
                    <a:pt x="18867" y="19953"/>
                  </a:cubicBezTo>
                  <a:cubicBezTo>
                    <a:pt x="19164" y="19953"/>
                    <a:pt x="19446" y="19953"/>
                    <a:pt x="19728" y="20413"/>
                  </a:cubicBezTo>
                  <a:cubicBezTo>
                    <a:pt x="20189" y="20413"/>
                    <a:pt x="20724" y="20413"/>
                    <a:pt x="21214" y="20995"/>
                  </a:cubicBezTo>
                  <a:cubicBezTo>
                    <a:pt x="20085" y="19275"/>
                    <a:pt x="19104" y="18355"/>
                    <a:pt x="18584" y="16660"/>
                  </a:cubicBezTo>
                  <a:cubicBezTo>
                    <a:pt x="18005" y="14553"/>
                    <a:pt x="17426" y="15716"/>
                    <a:pt x="16713" y="14553"/>
                  </a:cubicBezTo>
                  <a:cubicBezTo>
                    <a:pt x="13103" y="8669"/>
                    <a:pt x="8928" y="5860"/>
                    <a:pt x="4754" y="1865"/>
                  </a:cubicBezTo>
                  <a:cubicBezTo>
                    <a:pt x="3610" y="944"/>
                    <a:pt x="1738" y="944"/>
                    <a:pt x="0" y="0"/>
                  </a:cubicBezTo>
                  <a:close/>
                  <a:moveTo>
                    <a:pt x="21214" y="20995"/>
                  </a:moveTo>
                  <a:cubicBezTo>
                    <a:pt x="21347" y="21188"/>
                    <a:pt x="21481" y="21382"/>
                    <a:pt x="21600" y="21600"/>
                  </a:cubicBezTo>
                  <a:cubicBezTo>
                    <a:pt x="21481" y="21334"/>
                    <a:pt x="21347" y="21140"/>
                    <a:pt x="21214" y="20995"/>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3" name="Google Shape;1288;p10"/>
            <p:cNvSpPr/>
            <p:nvPr/>
          </p:nvSpPr>
          <p:spPr>
            <a:xfrm rot="16200000">
              <a:off x="452248" y="962904"/>
              <a:ext cx="47298" cy="12701"/>
            </a:xfrm>
            <a:custGeom>
              <a:avLst/>
              <a:gdLst/>
              <a:ahLst/>
              <a:cxnLst>
                <a:cxn ang="0">
                  <a:pos x="wd2" y="hd2"/>
                </a:cxn>
                <a:cxn ang="5400000">
                  <a:pos x="wd2" y="hd2"/>
                </a:cxn>
                <a:cxn ang="10800000">
                  <a:pos x="wd2" y="hd2"/>
                </a:cxn>
                <a:cxn ang="16200000">
                  <a:pos x="wd2" y="hd2"/>
                </a:cxn>
              </a:cxnLst>
              <a:rect l="0" t="0" r="r" b="b"/>
              <a:pathLst>
                <a:path w="21600" h="21600" extrusionOk="0">
                  <a:moveTo>
                    <a:pt x="19505" y="0"/>
                  </a:moveTo>
                  <a:cubicBezTo>
                    <a:pt x="13535" y="4150"/>
                    <a:pt x="8065" y="8193"/>
                    <a:pt x="2744" y="8193"/>
                  </a:cubicBezTo>
                  <a:cubicBezTo>
                    <a:pt x="1447" y="13407"/>
                    <a:pt x="0" y="13407"/>
                    <a:pt x="0" y="21600"/>
                  </a:cubicBezTo>
                  <a:cubicBezTo>
                    <a:pt x="7416" y="21600"/>
                    <a:pt x="14184" y="17557"/>
                    <a:pt x="21600" y="17557"/>
                  </a:cubicBezTo>
                  <a:cubicBezTo>
                    <a:pt x="20952" y="13407"/>
                    <a:pt x="20153" y="4150"/>
                    <a:pt x="1950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4" name="Google Shape;1289;p10"/>
            <p:cNvSpPr/>
            <p:nvPr/>
          </p:nvSpPr>
          <p:spPr>
            <a:xfrm rot="16200000">
              <a:off x="1151138" y="105554"/>
              <a:ext cx="45004" cy="32115"/>
            </a:xfrm>
            <a:custGeom>
              <a:avLst/>
              <a:gdLst/>
              <a:ahLst/>
              <a:cxnLst>
                <a:cxn ang="0">
                  <a:pos x="wd2" y="hd2"/>
                </a:cxn>
                <a:cxn ang="5400000">
                  <a:pos x="wd2" y="hd2"/>
                </a:cxn>
                <a:cxn ang="10800000">
                  <a:pos x="wd2" y="hd2"/>
                </a:cxn>
                <a:cxn ang="16200000">
                  <a:pos x="wd2" y="hd2"/>
                </a:cxn>
              </a:cxnLst>
              <a:rect l="0" t="0" r="r" b="b"/>
              <a:pathLst>
                <a:path w="21358" h="21600" extrusionOk="0">
                  <a:moveTo>
                    <a:pt x="20097" y="0"/>
                  </a:moveTo>
                  <a:cubicBezTo>
                    <a:pt x="18075" y="4971"/>
                    <a:pt x="13893" y="7837"/>
                    <a:pt x="11042" y="11853"/>
                  </a:cubicBezTo>
                  <a:cubicBezTo>
                    <a:pt x="7534" y="15649"/>
                    <a:pt x="3335" y="16849"/>
                    <a:pt x="0" y="19690"/>
                  </a:cubicBezTo>
                  <a:cubicBezTo>
                    <a:pt x="0" y="20645"/>
                    <a:pt x="657" y="20645"/>
                    <a:pt x="657" y="21600"/>
                  </a:cubicBezTo>
                  <a:cubicBezTo>
                    <a:pt x="2678" y="20645"/>
                    <a:pt x="4856" y="19690"/>
                    <a:pt x="6186" y="18735"/>
                  </a:cubicBezTo>
                  <a:cubicBezTo>
                    <a:pt x="10385" y="14718"/>
                    <a:pt x="14567" y="10922"/>
                    <a:pt x="18075" y="6882"/>
                  </a:cubicBezTo>
                  <a:cubicBezTo>
                    <a:pt x="19423" y="5927"/>
                    <a:pt x="20097" y="4971"/>
                    <a:pt x="20926" y="2841"/>
                  </a:cubicBezTo>
                  <a:cubicBezTo>
                    <a:pt x="21600" y="1886"/>
                    <a:pt x="21600" y="931"/>
                    <a:pt x="20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5" name="Google Shape;1290;p10"/>
            <p:cNvSpPr/>
            <p:nvPr/>
          </p:nvSpPr>
          <p:spPr>
            <a:xfrm rot="16200000">
              <a:off x="1119447" y="-5907"/>
              <a:ext cx="12701" cy="36702"/>
            </a:xfrm>
            <a:custGeom>
              <a:avLst/>
              <a:gdLst/>
              <a:ahLst/>
              <a:cxnLst>
                <a:cxn ang="0">
                  <a:pos x="wd2" y="hd2"/>
                </a:cxn>
                <a:cxn ang="5400000">
                  <a:pos x="wd2" y="hd2"/>
                </a:cxn>
                <a:cxn ang="10800000">
                  <a:pos x="wd2" y="hd2"/>
                </a:cxn>
                <a:cxn ang="16200000">
                  <a:pos x="wd2" y="hd2"/>
                </a:cxn>
              </a:cxnLst>
              <a:rect l="0" t="0" r="r" b="b"/>
              <a:pathLst>
                <a:path w="18184" h="21600" extrusionOk="0">
                  <a:moveTo>
                    <a:pt x="15552" y="0"/>
                  </a:moveTo>
                  <a:cubicBezTo>
                    <a:pt x="10287" y="3536"/>
                    <a:pt x="4414" y="6857"/>
                    <a:pt x="4414" y="10393"/>
                  </a:cubicBezTo>
                  <a:cubicBezTo>
                    <a:pt x="4414" y="13929"/>
                    <a:pt x="-3416" y="16414"/>
                    <a:pt x="1782" y="21600"/>
                  </a:cubicBezTo>
                  <a:cubicBezTo>
                    <a:pt x="7047" y="17250"/>
                    <a:pt x="12919" y="14764"/>
                    <a:pt x="15552" y="12064"/>
                  </a:cubicBezTo>
                  <a:cubicBezTo>
                    <a:pt x="18184" y="10393"/>
                    <a:pt x="15552" y="6857"/>
                    <a:pt x="15552" y="5207"/>
                  </a:cubicBezTo>
                  <a:cubicBezTo>
                    <a:pt x="18184" y="4371"/>
                    <a:pt x="18184" y="3536"/>
                    <a:pt x="18184" y="2700"/>
                  </a:cubicBezTo>
                  <a:cubicBezTo>
                    <a:pt x="18184" y="1671"/>
                    <a:pt x="15552" y="836"/>
                    <a:pt x="1555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6" name="Google Shape;1291;p10"/>
            <p:cNvSpPr/>
            <p:nvPr/>
          </p:nvSpPr>
          <p:spPr>
            <a:xfrm rot="16200000">
              <a:off x="672988" y="2053207"/>
              <a:ext cx="20492" cy="36702"/>
            </a:xfrm>
            <a:custGeom>
              <a:avLst/>
              <a:gdLst/>
              <a:ahLst/>
              <a:cxnLst>
                <a:cxn ang="0">
                  <a:pos x="wd2" y="hd2"/>
                </a:cxn>
                <a:cxn ang="5400000">
                  <a:pos x="wd2" y="hd2"/>
                </a:cxn>
                <a:cxn ang="10800000">
                  <a:pos x="wd2" y="hd2"/>
                </a:cxn>
                <a:cxn ang="16200000">
                  <a:pos x="wd2" y="hd2"/>
                </a:cxn>
              </a:cxnLst>
              <a:rect l="0" t="0" r="r" b="b"/>
              <a:pathLst>
                <a:path w="20227" h="21600" extrusionOk="0">
                  <a:moveTo>
                    <a:pt x="814" y="0"/>
                  </a:moveTo>
                  <a:cubicBezTo>
                    <a:pt x="-552" y="3536"/>
                    <a:pt x="-552" y="6021"/>
                    <a:pt x="3617" y="8721"/>
                  </a:cubicBezTo>
                  <a:cubicBezTo>
                    <a:pt x="5342" y="9557"/>
                    <a:pt x="6744" y="10393"/>
                    <a:pt x="6744" y="11229"/>
                  </a:cubicBezTo>
                  <a:cubicBezTo>
                    <a:pt x="10913" y="14743"/>
                    <a:pt x="15441" y="18086"/>
                    <a:pt x="18245" y="21600"/>
                  </a:cubicBezTo>
                  <a:cubicBezTo>
                    <a:pt x="19646" y="21600"/>
                    <a:pt x="21048" y="20786"/>
                    <a:pt x="19646" y="20786"/>
                  </a:cubicBezTo>
                  <a:cubicBezTo>
                    <a:pt x="15441" y="12879"/>
                    <a:pt x="5342" y="7693"/>
                    <a:pt x="8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7" name="Google Shape;1292;p10"/>
            <p:cNvSpPr/>
            <p:nvPr/>
          </p:nvSpPr>
          <p:spPr>
            <a:xfrm rot="16200000">
              <a:off x="811360" y="1908031"/>
              <a:ext cx="23267" cy="310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5"/>
                  </a:lnTo>
                  <a:cubicBezTo>
                    <a:pt x="2603" y="5166"/>
                    <a:pt x="5239" y="8103"/>
                    <a:pt x="9499" y="11294"/>
                  </a:cubicBezTo>
                  <a:cubicBezTo>
                    <a:pt x="13420" y="15472"/>
                    <a:pt x="14738" y="19397"/>
                    <a:pt x="21600" y="21600"/>
                  </a:cubicBezTo>
                  <a:cubicBezTo>
                    <a:pt x="20282" y="19397"/>
                    <a:pt x="20282" y="18409"/>
                    <a:pt x="18997" y="17422"/>
                  </a:cubicBezTo>
                  <a:cubicBezTo>
                    <a:pt x="14738" y="13269"/>
                    <a:pt x="10783" y="9344"/>
                    <a:pt x="6524" y="5166"/>
                  </a:cubicBezTo>
                  <a:cubicBezTo>
                    <a:pt x="3921" y="3191"/>
                    <a:pt x="39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8" name="Google Shape;1293;p10"/>
            <p:cNvSpPr/>
            <p:nvPr/>
          </p:nvSpPr>
          <p:spPr>
            <a:xfrm rot="16200000">
              <a:off x="433370" y="2108122"/>
              <a:ext cx="13072" cy="236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075"/>
                    <a:pt x="6979" y="13525"/>
                    <a:pt x="12214" y="21600"/>
                  </a:cubicBezTo>
                  <a:cubicBezTo>
                    <a:pt x="16907" y="20304"/>
                    <a:pt x="16907" y="18676"/>
                    <a:pt x="21600" y="18676"/>
                  </a:cubicBezTo>
                  <a:cubicBezTo>
                    <a:pt x="12214" y="13525"/>
                    <a:pt x="12214" y="548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39" name="Google Shape;1294;p10"/>
            <p:cNvSpPr/>
            <p:nvPr/>
          </p:nvSpPr>
          <p:spPr>
            <a:xfrm rot="16200000">
              <a:off x="532090" y="2151656"/>
              <a:ext cx="13957" cy="22248"/>
            </a:xfrm>
            <a:custGeom>
              <a:avLst/>
              <a:gdLst/>
              <a:ahLst/>
              <a:cxnLst>
                <a:cxn ang="0">
                  <a:pos x="wd2" y="hd2"/>
                </a:cxn>
                <a:cxn ang="5400000">
                  <a:pos x="wd2" y="hd2"/>
                </a:cxn>
                <a:cxn ang="10800000">
                  <a:pos x="wd2" y="hd2"/>
                </a:cxn>
                <a:cxn ang="16200000">
                  <a:pos x="wd2" y="hd2"/>
                </a:cxn>
              </a:cxnLst>
              <a:rect l="0" t="0" r="r" b="b"/>
              <a:pathLst>
                <a:path w="20342" h="21600" extrusionOk="0">
                  <a:moveTo>
                    <a:pt x="812" y="0"/>
                  </a:moveTo>
                  <a:cubicBezTo>
                    <a:pt x="-1258" y="5833"/>
                    <a:pt x="812" y="5833"/>
                    <a:pt x="4951" y="10287"/>
                  </a:cubicBezTo>
                  <a:cubicBezTo>
                    <a:pt x="9569" y="13045"/>
                    <a:pt x="9569" y="17146"/>
                    <a:pt x="9569" y="21600"/>
                  </a:cubicBezTo>
                  <a:cubicBezTo>
                    <a:pt x="13655" y="20221"/>
                    <a:pt x="15725" y="18878"/>
                    <a:pt x="20342" y="17146"/>
                  </a:cubicBezTo>
                  <a:cubicBezTo>
                    <a:pt x="13655" y="11666"/>
                    <a:pt x="7499" y="7212"/>
                    <a:pt x="8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0" name="Google Shape;1295;p10"/>
            <p:cNvSpPr/>
            <p:nvPr/>
          </p:nvSpPr>
          <p:spPr>
            <a:xfrm rot="16200000">
              <a:off x="732660" y="657621"/>
              <a:ext cx="15876" cy="15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747" y="7661"/>
                    <a:pt x="11989" y="13889"/>
                    <a:pt x="17785" y="21600"/>
                  </a:cubicBezTo>
                  <a:cubicBezTo>
                    <a:pt x="19668" y="19672"/>
                    <a:pt x="19668" y="17745"/>
                    <a:pt x="21600" y="17745"/>
                  </a:cubicBezTo>
                  <a:cubicBezTo>
                    <a:pt x="15853" y="12011"/>
                    <a:pt x="7679" y="5783"/>
                    <a:pt x="19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1" name="Google Shape;1296;p10"/>
            <p:cNvSpPr/>
            <p:nvPr/>
          </p:nvSpPr>
          <p:spPr>
            <a:xfrm rot="16200000">
              <a:off x="1136738" y="79540"/>
              <a:ext cx="16240" cy="1904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98" y="3593"/>
                    <a:pt x="13609" y="8425"/>
                    <a:pt x="11720" y="11605"/>
                  </a:cubicBezTo>
                  <a:cubicBezTo>
                    <a:pt x="7991" y="15198"/>
                    <a:pt x="3729" y="18420"/>
                    <a:pt x="0" y="21600"/>
                  </a:cubicBezTo>
                  <a:cubicBezTo>
                    <a:pt x="13609" y="18420"/>
                    <a:pt x="17338" y="999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2" name="Google Shape;1297;p10"/>
            <p:cNvSpPr/>
            <p:nvPr/>
          </p:nvSpPr>
          <p:spPr>
            <a:xfrm rot="16200000">
              <a:off x="611600" y="2100203"/>
              <a:ext cx="12701" cy="17624"/>
            </a:xfrm>
            <a:custGeom>
              <a:avLst/>
              <a:gdLst/>
              <a:ahLst/>
              <a:cxnLst>
                <a:cxn ang="0">
                  <a:pos x="wd2" y="hd2"/>
                </a:cxn>
                <a:cxn ang="5400000">
                  <a:pos x="wd2" y="hd2"/>
                </a:cxn>
                <a:cxn ang="10800000">
                  <a:pos x="wd2" y="hd2"/>
                </a:cxn>
                <a:cxn ang="16200000">
                  <a:pos x="wd2" y="hd2"/>
                </a:cxn>
              </a:cxnLst>
              <a:rect l="0" t="0" r="r" b="b"/>
              <a:pathLst>
                <a:path w="21600" h="21600" extrusionOk="0">
                  <a:moveTo>
                    <a:pt x="7765" y="0"/>
                  </a:moveTo>
                  <a:cubicBezTo>
                    <a:pt x="4284" y="1740"/>
                    <a:pt x="4284" y="1740"/>
                    <a:pt x="0" y="1740"/>
                  </a:cubicBezTo>
                  <a:cubicBezTo>
                    <a:pt x="4284" y="5177"/>
                    <a:pt x="7765" y="10800"/>
                    <a:pt x="11246" y="15977"/>
                  </a:cubicBezTo>
                  <a:cubicBezTo>
                    <a:pt x="11246" y="17717"/>
                    <a:pt x="18119" y="19458"/>
                    <a:pt x="21600" y="21600"/>
                  </a:cubicBezTo>
                  <a:cubicBezTo>
                    <a:pt x="21600" y="12540"/>
                    <a:pt x="14638" y="6917"/>
                    <a:pt x="77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3" name="Google Shape;1298;p10"/>
            <p:cNvSpPr/>
            <p:nvPr/>
          </p:nvSpPr>
          <p:spPr>
            <a:xfrm rot="16200000">
              <a:off x="791620" y="1933415"/>
              <a:ext cx="14067" cy="17624"/>
            </a:xfrm>
            <a:custGeom>
              <a:avLst/>
              <a:gdLst/>
              <a:ahLst/>
              <a:cxnLst>
                <a:cxn ang="0">
                  <a:pos x="wd2" y="hd2"/>
                </a:cxn>
                <a:cxn ang="5400000">
                  <a:pos x="wd2" y="hd2"/>
                </a:cxn>
                <a:cxn ang="10800000">
                  <a:pos x="wd2" y="hd2"/>
                </a:cxn>
                <a:cxn ang="16200000">
                  <a:pos x="wd2" y="hd2"/>
                </a:cxn>
              </a:cxnLst>
              <a:rect l="0" t="0" r="r" b="b"/>
              <a:pathLst>
                <a:path w="20453" h="21600" extrusionOk="0">
                  <a:moveTo>
                    <a:pt x="918" y="0"/>
                  </a:moveTo>
                  <a:cubicBezTo>
                    <a:pt x="918" y="3436"/>
                    <a:pt x="-1147" y="5623"/>
                    <a:pt x="918" y="5623"/>
                  </a:cubicBezTo>
                  <a:cubicBezTo>
                    <a:pt x="5047" y="10800"/>
                    <a:pt x="11718" y="16423"/>
                    <a:pt x="15794" y="21600"/>
                  </a:cubicBezTo>
                  <a:lnTo>
                    <a:pt x="20453" y="21600"/>
                  </a:lnTo>
                  <a:cubicBezTo>
                    <a:pt x="15794" y="12540"/>
                    <a:pt x="7588" y="9060"/>
                    <a:pt x="9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4" name="Google Shape;1299;p10"/>
            <p:cNvSpPr/>
            <p:nvPr/>
          </p:nvSpPr>
          <p:spPr>
            <a:xfrm rot="16200000">
              <a:off x="631713" y="770223"/>
              <a:ext cx="1482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9353"/>
                    <a:pt x="12843" y="18037"/>
                    <a:pt x="21600" y="21600"/>
                  </a:cubicBezTo>
                  <a:cubicBezTo>
                    <a:pt x="12843" y="3637"/>
                    <a:pt x="8757"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5" name="Google Shape;1300;p10"/>
            <p:cNvSpPr/>
            <p:nvPr/>
          </p:nvSpPr>
          <p:spPr>
            <a:xfrm rot="16200000">
              <a:off x="572947" y="846793"/>
              <a:ext cx="1482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87" y="5996"/>
                    <a:pt x="15444" y="15681"/>
                    <a:pt x="21600" y="21600"/>
                  </a:cubicBezTo>
                  <a:cubicBezTo>
                    <a:pt x="19530" y="5996"/>
                    <a:pt x="8757" y="299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6" name="Google Shape;1301;p10"/>
            <p:cNvSpPr/>
            <p:nvPr/>
          </p:nvSpPr>
          <p:spPr>
            <a:xfrm rot="16200000">
              <a:off x="552671" y="2128785"/>
              <a:ext cx="12701" cy="176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6" y="7348"/>
                    <a:pt x="12683" y="14252"/>
                    <a:pt x="15681" y="21600"/>
                  </a:cubicBezTo>
                  <a:cubicBezTo>
                    <a:pt x="18602" y="21600"/>
                    <a:pt x="18602" y="19863"/>
                    <a:pt x="21600" y="19863"/>
                  </a:cubicBezTo>
                  <a:cubicBezTo>
                    <a:pt x="12683" y="14252"/>
                    <a:pt x="12683" y="5166"/>
                    <a:pt x="29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7" name="Google Shape;1302;p10"/>
            <p:cNvSpPr/>
            <p:nvPr/>
          </p:nvSpPr>
          <p:spPr>
            <a:xfrm rot="16200000">
              <a:off x="426838" y="2097199"/>
              <a:ext cx="12701" cy="130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967"/>
                    <a:pt x="0" y="19253"/>
                    <a:pt x="21600" y="21600"/>
                  </a:cubicBezTo>
                  <a:cubicBezTo>
                    <a:pt x="13341" y="14621"/>
                    <a:pt x="8259"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8" name="Google Shape;1303;p10"/>
            <p:cNvSpPr/>
            <p:nvPr/>
          </p:nvSpPr>
          <p:spPr>
            <a:xfrm rot="16200000">
              <a:off x="439487" y="953383"/>
              <a:ext cx="16239"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10" y="0"/>
                    <a:pt x="3971" y="1756"/>
                    <a:pt x="0" y="8605"/>
                  </a:cubicBezTo>
                  <a:cubicBezTo>
                    <a:pt x="4649" y="12468"/>
                    <a:pt x="8475" y="21600"/>
                    <a:pt x="12398" y="21600"/>
                  </a:cubicBezTo>
                  <a:cubicBezTo>
                    <a:pt x="15304" y="21600"/>
                    <a:pt x="18258" y="16859"/>
                    <a:pt x="21600" y="1756"/>
                  </a:cubicBezTo>
                  <a:cubicBezTo>
                    <a:pt x="17629" y="1756"/>
                    <a:pt x="1419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49" name="Google Shape;1304;p10"/>
            <p:cNvSpPr/>
            <p:nvPr/>
          </p:nvSpPr>
          <p:spPr>
            <a:xfrm rot="16200000">
              <a:off x="650938" y="742147"/>
              <a:ext cx="17659" cy="130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12" y="11672"/>
                    <a:pt x="10778" y="19253"/>
                    <a:pt x="21600" y="21600"/>
                  </a:cubicBezTo>
                  <a:cubicBezTo>
                    <a:pt x="14252" y="14621"/>
                    <a:pt x="9085" y="70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0" name="Google Shape;1305;p10"/>
            <p:cNvSpPr/>
            <p:nvPr/>
          </p:nvSpPr>
          <p:spPr>
            <a:xfrm rot="16200000">
              <a:off x="589896" y="821033"/>
              <a:ext cx="16240"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1889" y="2998"/>
                    <a:pt x="0" y="2998"/>
                  </a:cubicBezTo>
                  <a:cubicBezTo>
                    <a:pt x="7991" y="8917"/>
                    <a:pt x="13609" y="15604"/>
                    <a:pt x="19711" y="21600"/>
                  </a:cubicBezTo>
                  <a:lnTo>
                    <a:pt x="21600" y="21600"/>
                  </a:lnTo>
                  <a:cubicBezTo>
                    <a:pt x="15982" y="11915"/>
                    <a:pt x="9880" y="5919"/>
                    <a:pt x="421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1" name="Google Shape;1306;p10"/>
            <p:cNvSpPr/>
            <p:nvPr/>
          </p:nvSpPr>
          <p:spPr>
            <a:xfrm rot="16200000">
              <a:off x="656295" y="898897"/>
              <a:ext cx="22856" cy="85419"/>
            </a:xfrm>
            <a:custGeom>
              <a:avLst/>
              <a:gdLst/>
              <a:ahLst/>
              <a:cxnLst>
                <a:cxn ang="0">
                  <a:pos x="wd2" y="hd2"/>
                </a:cxn>
                <a:cxn ang="5400000">
                  <a:pos x="wd2" y="hd2"/>
                </a:cxn>
                <a:cxn ang="10800000">
                  <a:pos x="wd2" y="hd2"/>
                </a:cxn>
                <a:cxn ang="16200000">
                  <a:pos x="wd2" y="hd2"/>
                </a:cxn>
              </a:cxnLst>
              <a:rect l="0" t="0" r="r" b="b"/>
              <a:pathLst>
                <a:path w="19707" h="21600" extrusionOk="0">
                  <a:moveTo>
                    <a:pt x="0" y="0"/>
                  </a:moveTo>
                  <a:cubicBezTo>
                    <a:pt x="0" y="1160"/>
                    <a:pt x="1224" y="1878"/>
                    <a:pt x="1224" y="2679"/>
                  </a:cubicBezTo>
                  <a:cubicBezTo>
                    <a:pt x="1224" y="4907"/>
                    <a:pt x="3673" y="6694"/>
                    <a:pt x="6405" y="8563"/>
                  </a:cubicBezTo>
                  <a:cubicBezTo>
                    <a:pt x="8822" y="9732"/>
                    <a:pt x="8822" y="11159"/>
                    <a:pt x="10047" y="12319"/>
                  </a:cubicBezTo>
                  <a:cubicBezTo>
                    <a:pt x="12778" y="14547"/>
                    <a:pt x="15227" y="17135"/>
                    <a:pt x="15227" y="19363"/>
                  </a:cubicBezTo>
                  <a:cubicBezTo>
                    <a:pt x="16451" y="20081"/>
                    <a:pt x="16451" y="20882"/>
                    <a:pt x="17644" y="21600"/>
                  </a:cubicBezTo>
                  <a:cubicBezTo>
                    <a:pt x="18869" y="20523"/>
                    <a:pt x="21600" y="19363"/>
                    <a:pt x="17644" y="18295"/>
                  </a:cubicBezTo>
                  <a:lnTo>
                    <a:pt x="17644" y="17135"/>
                  </a:lnTo>
                  <a:cubicBezTo>
                    <a:pt x="17644" y="16416"/>
                    <a:pt x="17644" y="15256"/>
                    <a:pt x="16451" y="14547"/>
                  </a:cubicBezTo>
                  <a:cubicBezTo>
                    <a:pt x="14002" y="12319"/>
                    <a:pt x="12778" y="10082"/>
                    <a:pt x="8822" y="7854"/>
                  </a:cubicBezTo>
                  <a:cubicBezTo>
                    <a:pt x="7629" y="6335"/>
                    <a:pt x="5180" y="5266"/>
                    <a:pt x="5180" y="3388"/>
                  </a:cubicBezTo>
                  <a:cubicBezTo>
                    <a:pt x="3673" y="2228"/>
                    <a:pt x="5180" y="116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2" name="Google Shape;1307;p10"/>
            <p:cNvSpPr/>
            <p:nvPr/>
          </p:nvSpPr>
          <p:spPr>
            <a:xfrm rot="16200000">
              <a:off x="739363" y="899547"/>
              <a:ext cx="12701" cy="55781"/>
            </a:xfrm>
            <a:custGeom>
              <a:avLst/>
              <a:gdLst/>
              <a:ahLst/>
              <a:cxnLst>
                <a:cxn ang="0">
                  <a:pos x="wd2" y="hd2"/>
                </a:cxn>
                <a:cxn ang="5400000">
                  <a:pos x="wd2" y="hd2"/>
                </a:cxn>
                <a:cxn ang="10800000">
                  <a:pos x="wd2" y="hd2"/>
                </a:cxn>
                <a:cxn ang="16200000">
                  <a:pos x="wd2" y="hd2"/>
                </a:cxn>
              </a:cxnLst>
              <a:rect l="0" t="0" r="r" b="b"/>
              <a:pathLst>
                <a:path w="15681" h="21600" extrusionOk="0">
                  <a:moveTo>
                    <a:pt x="0" y="0"/>
                  </a:moveTo>
                  <a:lnTo>
                    <a:pt x="0" y="3426"/>
                  </a:lnTo>
                  <a:cubicBezTo>
                    <a:pt x="0" y="5062"/>
                    <a:pt x="3766" y="7388"/>
                    <a:pt x="0" y="9164"/>
                  </a:cubicBezTo>
                  <a:lnTo>
                    <a:pt x="0" y="12577"/>
                  </a:lnTo>
                  <a:cubicBezTo>
                    <a:pt x="3766" y="14212"/>
                    <a:pt x="0" y="16538"/>
                    <a:pt x="6687" y="18174"/>
                  </a:cubicBezTo>
                  <a:cubicBezTo>
                    <a:pt x="-2998" y="20500"/>
                    <a:pt x="6687" y="20500"/>
                    <a:pt x="12683" y="21600"/>
                  </a:cubicBezTo>
                  <a:cubicBezTo>
                    <a:pt x="12683" y="21050"/>
                    <a:pt x="12683" y="20500"/>
                    <a:pt x="9685" y="19950"/>
                  </a:cubicBezTo>
                  <a:cubicBezTo>
                    <a:pt x="12683" y="19415"/>
                    <a:pt x="15681" y="19415"/>
                    <a:pt x="15681" y="19415"/>
                  </a:cubicBezTo>
                  <a:cubicBezTo>
                    <a:pt x="12683" y="17088"/>
                    <a:pt x="9685" y="14762"/>
                    <a:pt x="9685" y="12577"/>
                  </a:cubicBezTo>
                  <a:lnTo>
                    <a:pt x="9685" y="11900"/>
                  </a:lnTo>
                  <a:cubicBezTo>
                    <a:pt x="18602" y="7924"/>
                    <a:pt x="9685" y="3962"/>
                    <a:pt x="66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3" name="Google Shape;1308;p10"/>
            <p:cNvSpPr/>
            <p:nvPr/>
          </p:nvSpPr>
          <p:spPr>
            <a:xfrm rot="16200000">
              <a:off x="786477" y="915622"/>
              <a:ext cx="12701" cy="29275"/>
            </a:xfrm>
            <a:custGeom>
              <a:avLst/>
              <a:gdLst/>
              <a:ahLst/>
              <a:cxnLst>
                <a:cxn ang="0">
                  <a:pos x="wd2" y="hd2"/>
                </a:cxn>
                <a:cxn ang="5400000">
                  <a:pos x="wd2" y="hd2"/>
                </a:cxn>
                <a:cxn ang="10800000">
                  <a:pos x="wd2" y="hd2"/>
                </a:cxn>
                <a:cxn ang="16200000">
                  <a:pos x="wd2" y="hd2"/>
                </a:cxn>
              </a:cxnLst>
              <a:rect l="0" t="0" r="r" b="b"/>
              <a:pathLst>
                <a:path w="21600" h="21600" extrusionOk="0">
                  <a:moveTo>
                    <a:pt x="17450" y="0"/>
                  </a:moveTo>
                  <a:cubicBezTo>
                    <a:pt x="8193" y="6501"/>
                    <a:pt x="4043" y="13003"/>
                    <a:pt x="0" y="20552"/>
                  </a:cubicBezTo>
                  <a:lnTo>
                    <a:pt x="0" y="21600"/>
                  </a:lnTo>
                  <a:cubicBezTo>
                    <a:pt x="17450" y="14051"/>
                    <a:pt x="21600" y="754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4" name="Google Shape;1309;p10"/>
            <p:cNvSpPr/>
            <p:nvPr/>
          </p:nvSpPr>
          <p:spPr>
            <a:xfrm rot="16200000">
              <a:off x="846478" y="905209"/>
              <a:ext cx="13035" cy="14820"/>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6687"/>
                    <a:pt x="6999" y="12843"/>
                    <a:pt x="0" y="21600"/>
                  </a:cubicBezTo>
                  <a:cubicBezTo>
                    <a:pt x="12248" y="21600"/>
                    <a:pt x="16954" y="15444"/>
                    <a:pt x="21600" y="2600"/>
                  </a:cubicBezTo>
                  <a:cubicBezTo>
                    <a:pt x="21600" y="2600"/>
                    <a:pt x="19307" y="0"/>
                    <a:pt x="1695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55" name="Google Shape;1310;p10"/>
            <p:cNvSpPr/>
            <p:nvPr/>
          </p:nvSpPr>
          <p:spPr>
            <a:xfrm rot="16200000">
              <a:off x="822301" y="938561"/>
              <a:ext cx="13073" cy="1587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040" y="9561"/>
                    <a:pt x="0" y="15804"/>
                    <a:pt x="0" y="21600"/>
                  </a:cubicBezTo>
                  <a:cubicBezTo>
                    <a:pt x="7040" y="13921"/>
                    <a:pt x="19253" y="119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057" name="Google Shape;1311;p10"/>
          <p:cNvSpPr/>
          <p:nvPr/>
        </p:nvSpPr>
        <p:spPr>
          <a:xfrm>
            <a:off x="254018" y="2821983"/>
            <a:ext cx="399613" cy="374354"/>
          </a:xfrm>
          <a:custGeom>
            <a:avLst/>
            <a:gdLst/>
            <a:ahLst/>
            <a:cxnLst>
              <a:cxn ang="0">
                <a:pos x="wd2" y="hd2"/>
              </a:cxn>
              <a:cxn ang="5400000">
                <a:pos x="wd2" y="hd2"/>
              </a:cxn>
              <a:cxn ang="10800000">
                <a:pos x="wd2" y="hd2"/>
              </a:cxn>
              <a:cxn ang="16200000">
                <a:pos x="wd2" y="hd2"/>
              </a:cxn>
            </a:cxnLst>
            <a:rect l="0" t="0" r="r" b="b"/>
            <a:pathLst>
              <a:path w="21600" h="21600" extrusionOk="0">
                <a:moveTo>
                  <a:pt x="11680" y="0"/>
                </a:moveTo>
                <a:cubicBezTo>
                  <a:pt x="11559" y="0"/>
                  <a:pt x="11437" y="16"/>
                  <a:pt x="11323" y="40"/>
                </a:cubicBezTo>
                <a:cubicBezTo>
                  <a:pt x="10423" y="194"/>
                  <a:pt x="9451" y="443"/>
                  <a:pt x="8551" y="674"/>
                </a:cubicBezTo>
                <a:cubicBezTo>
                  <a:pt x="6894" y="1154"/>
                  <a:pt x="5328" y="1884"/>
                  <a:pt x="3744" y="2518"/>
                </a:cubicBezTo>
                <a:cubicBezTo>
                  <a:pt x="2700" y="2922"/>
                  <a:pt x="1638" y="3325"/>
                  <a:pt x="666" y="3882"/>
                </a:cubicBezTo>
                <a:cubicBezTo>
                  <a:pt x="450" y="4036"/>
                  <a:pt x="144" y="4209"/>
                  <a:pt x="0" y="4517"/>
                </a:cubicBezTo>
                <a:cubicBezTo>
                  <a:pt x="72" y="4766"/>
                  <a:pt x="216" y="4920"/>
                  <a:pt x="378" y="5170"/>
                </a:cubicBezTo>
                <a:cubicBezTo>
                  <a:pt x="594" y="5074"/>
                  <a:pt x="828" y="5074"/>
                  <a:pt x="972" y="5074"/>
                </a:cubicBezTo>
                <a:cubicBezTo>
                  <a:pt x="2394" y="4593"/>
                  <a:pt x="3816" y="4209"/>
                  <a:pt x="5238" y="3729"/>
                </a:cubicBezTo>
                <a:cubicBezTo>
                  <a:pt x="6678" y="3248"/>
                  <a:pt x="8028" y="2845"/>
                  <a:pt x="9451" y="2365"/>
                </a:cubicBezTo>
                <a:cubicBezTo>
                  <a:pt x="9829" y="2288"/>
                  <a:pt x="10189" y="2192"/>
                  <a:pt x="10567" y="2115"/>
                </a:cubicBezTo>
                <a:cubicBezTo>
                  <a:pt x="10279" y="3479"/>
                  <a:pt x="9829" y="4766"/>
                  <a:pt x="9379" y="6034"/>
                </a:cubicBezTo>
                <a:lnTo>
                  <a:pt x="7344" y="11798"/>
                </a:lnTo>
                <a:cubicBezTo>
                  <a:pt x="7038" y="12605"/>
                  <a:pt x="7272" y="13239"/>
                  <a:pt x="7866" y="13720"/>
                </a:cubicBezTo>
                <a:cubicBezTo>
                  <a:pt x="11845" y="12759"/>
                  <a:pt x="15588" y="11568"/>
                  <a:pt x="19422" y="10050"/>
                </a:cubicBezTo>
                <a:cubicBezTo>
                  <a:pt x="19350" y="10127"/>
                  <a:pt x="19350" y="10204"/>
                  <a:pt x="19350" y="10281"/>
                </a:cubicBezTo>
                <a:cubicBezTo>
                  <a:pt x="18522" y="12375"/>
                  <a:pt x="17694" y="14528"/>
                  <a:pt x="16866" y="16603"/>
                </a:cubicBezTo>
                <a:cubicBezTo>
                  <a:pt x="16416" y="17737"/>
                  <a:pt x="16038" y="18851"/>
                  <a:pt x="15588" y="19889"/>
                </a:cubicBezTo>
                <a:cubicBezTo>
                  <a:pt x="15588" y="20138"/>
                  <a:pt x="15516" y="20369"/>
                  <a:pt x="15588" y="20542"/>
                </a:cubicBezTo>
                <a:cubicBezTo>
                  <a:pt x="15678" y="20772"/>
                  <a:pt x="15750" y="21099"/>
                  <a:pt x="15966" y="21330"/>
                </a:cubicBezTo>
                <a:cubicBezTo>
                  <a:pt x="16025" y="21471"/>
                  <a:pt x="16193" y="21600"/>
                  <a:pt x="16370" y="21600"/>
                </a:cubicBezTo>
                <a:cubicBezTo>
                  <a:pt x="16409" y="21600"/>
                  <a:pt x="16448" y="21593"/>
                  <a:pt x="16488" y="21579"/>
                </a:cubicBezTo>
                <a:lnTo>
                  <a:pt x="16794" y="21253"/>
                </a:lnTo>
                <a:cubicBezTo>
                  <a:pt x="17028" y="20772"/>
                  <a:pt x="17172" y="20292"/>
                  <a:pt x="17388" y="19812"/>
                </a:cubicBezTo>
                <a:cubicBezTo>
                  <a:pt x="18000" y="18371"/>
                  <a:pt x="18522" y="16853"/>
                  <a:pt x="19116" y="15335"/>
                </a:cubicBezTo>
                <a:cubicBezTo>
                  <a:pt x="19800" y="13566"/>
                  <a:pt x="20538" y="11798"/>
                  <a:pt x="21150" y="10050"/>
                </a:cubicBezTo>
                <a:cubicBezTo>
                  <a:pt x="21366" y="9570"/>
                  <a:pt x="21600" y="9012"/>
                  <a:pt x="21600" y="8359"/>
                </a:cubicBezTo>
                <a:cubicBezTo>
                  <a:pt x="21600" y="7957"/>
                  <a:pt x="21335" y="7607"/>
                  <a:pt x="20983" y="7607"/>
                </a:cubicBezTo>
                <a:cubicBezTo>
                  <a:pt x="20916" y="7607"/>
                  <a:pt x="20845" y="7621"/>
                  <a:pt x="20772" y="7648"/>
                </a:cubicBezTo>
                <a:cubicBezTo>
                  <a:pt x="20178" y="7802"/>
                  <a:pt x="19494" y="7879"/>
                  <a:pt x="18900" y="8129"/>
                </a:cubicBezTo>
                <a:cubicBezTo>
                  <a:pt x="16938" y="8840"/>
                  <a:pt x="14994" y="9647"/>
                  <a:pt x="13051" y="10357"/>
                </a:cubicBezTo>
                <a:cubicBezTo>
                  <a:pt x="11773" y="10838"/>
                  <a:pt x="10495" y="11318"/>
                  <a:pt x="9217" y="11798"/>
                </a:cubicBezTo>
                <a:cubicBezTo>
                  <a:pt x="9145" y="11798"/>
                  <a:pt x="9073" y="11894"/>
                  <a:pt x="9001" y="11894"/>
                </a:cubicBezTo>
                <a:cubicBezTo>
                  <a:pt x="9451" y="10530"/>
                  <a:pt x="9901" y="9243"/>
                  <a:pt x="10423" y="7956"/>
                </a:cubicBezTo>
                <a:cubicBezTo>
                  <a:pt x="11089" y="6130"/>
                  <a:pt x="11773" y="4286"/>
                  <a:pt x="12223" y="2288"/>
                </a:cubicBezTo>
                <a:cubicBezTo>
                  <a:pt x="12367" y="1635"/>
                  <a:pt x="12601" y="1000"/>
                  <a:pt x="12439" y="366"/>
                </a:cubicBezTo>
                <a:cubicBezTo>
                  <a:pt x="12238" y="85"/>
                  <a:pt x="11959" y="0"/>
                  <a:pt x="11680" y="0"/>
                </a:cubicBezTo>
                <a:close/>
              </a:path>
            </a:pathLst>
          </a:custGeom>
          <a:solidFill>
            <a:srgbClr val="D89030"/>
          </a:solidFill>
          <a:ln w="12700">
            <a:miter lim="400000"/>
          </a:ln>
        </p:spPr>
        <p:txBody>
          <a:bodyPr lIns="45719" rIns="45719" anchor="ctr"/>
          <a:lstStyle/>
          <a:p>
            <a:endParaRPr/>
          </a:p>
        </p:txBody>
      </p:sp>
      <p:sp>
        <p:nvSpPr>
          <p:cNvPr id="30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Big number">
    <p:bg>
      <p:bgPr>
        <a:solidFill>
          <a:srgbClr val="EDF0EF"/>
        </a:solidFill>
        <a:effectLst/>
      </p:bgPr>
    </p:bg>
    <p:spTree>
      <p:nvGrpSpPr>
        <p:cNvPr id="1" name=""/>
        <p:cNvGrpSpPr/>
        <p:nvPr/>
      </p:nvGrpSpPr>
      <p:grpSpPr>
        <a:xfrm>
          <a:off x="0" y="0"/>
          <a:ext cx="0" cy="0"/>
          <a:chOff x="0" y="0"/>
          <a:chExt cx="0" cy="0"/>
        </a:xfrm>
      </p:grpSpPr>
      <p:sp>
        <p:nvSpPr>
          <p:cNvPr id="3065" name="xx%"/>
          <p:cNvSpPr txBox="1">
            <a:spLocks noGrp="1"/>
          </p:cNvSpPr>
          <p:nvPr>
            <p:ph type="title" hasCustomPrompt="1"/>
          </p:nvPr>
        </p:nvSpPr>
        <p:spPr>
          <a:xfrm>
            <a:off x="3292524" y="1557225"/>
            <a:ext cx="5006401" cy="1511101"/>
          </a:xfrm>
          <a:prstGeom prst="rect">
            <a:avLst/>
          </a:prstGeom>
        </p:spPr>
        <p:txBody>
          <a:bodyPr lIns="36574" tIns="36574" rIns="36574" bIns="36574" anchor="b"/>
          <a:lstStyle>
            <a:lvl1pPr algn="ctr">
              <a:defRPr sz="9600" b="0">
                <a:solidFill>
                  <a:srgbClr val="07256C"/>
                </a:solidFill>
                <a:latin typeface="Limelight"/>
                <a:ea typeface="Limelight"/>
                <a:cs typeface="Limelight"/>
                <a:sym typeface="Limelight"/>
              </a:defRPr>
            </a:lvl1pPr>
          </a:lstStyle>
          <a:p>
            <a:r>
              <a:t>xx%</a:t>
            </a:r>
          </a:p>
        </p:txBody>
      </p:sp>
      <p:sp>
        <p:nvSpPr>
          <p:cNvPr id="3066" name="Body Level One…"/>
          <p:cNvSpPr txBox="1">
            <a:spLocks noGrp="1"/>
          </p:cNvSpPr>
          <p:nvPr>
            <p:ph type="body" sz="quarter" idx="1"/>
          </p:nvPr>
        </p:nvSpPr>
        <p:spPr>
          <a:xfrm>
            <a:off x="3832075" y="3137999"/>
            <a:ext cx="3927300" cy="610501"/>
          </a:xfrm>
          <a:prstGeom prst="rect">
            <a:avLst/>
          </a:prstGeom>
        </p:spPr>
        <p:txBody>
          <a:bodyPr lIns="36574" tIns="36574" rIns="36574" bIns="36574"/>
          <a:lstStyle>
            <a:lvl1pPr marL="317500" indent="-177800" algn="ctr">
              <a:buClrTx/>
              <a:buSzTx/>
              <a:buFontTx/>
              <a:buNone/>
              <a:defRPr sz="1600">
                <a:solidFill>
                  <a:srgbClr val="07256C"/>
                </a:solidFill>
                <a:latin typeface="Nunito"/>
                <a:ea typeface="Nunito"/>
                <a:cs typeface="Nunito"/>
                <a:sym typeface="Nunito"/>
              </a:defRPr>
            </a:lvl1pPr>
            <a:lvl2pPr marL="317500" indent="279400" algn="ctr">
              <a:buClrTx/>
              <a:buSzTx/>
              <a:buFontTx/>
              <a:buNone/>
              <a:defRPr sz="1600">
                <a:solidFill>
                  <a:srgbClr val="07256C"/>
                </a:solidFill>
                <a:latin typeface="Nunito"/>
                <a:ea typeface="Nunito"/>
                <a:cs typeface="Nunito"/>
                <a:sym typeface="Nunito"/>
              </a:defRPr>
            </a:lvl2pPr>
            <a:lvl3pPr marL="317500" indent="736600" algn="ctr">
              <a:buClrTx/>
              <a:buSzTx/>
              <a:buFontTx/>
              <a:buNone/>
              <a:defRPr sz="1600">
                <a:solidFill>
                  <a:srgbClr val="07256C"/>
                </a:solidFill>
                <a:latin typeface="Nunito"/>
                <a:ea typeface="Nunito"/>
                <a:cs typeface="Nunito"/>
                <a:sym typeface="Nunito"/>
              </a:defRPr>
            </a:lvl3pPr>
            <a:lvl4pPr marL="317500" indent="1193800" algn="ctr">
              <a:buClrTx/>
              <a:buSzTx/>
              <a:buFontTx/>
              <a:buNone/>
              <a:defRPr sz="1600">
                <a:solidFill>
                  <a:srgbClr val="07256C"/>
                </a:solidFill>
                <a:latin typeface="Nunito"/>
                <a:ea typeface="Nunito"/>
                <a:cs typeface="Nunito"/>
                <a:sym typeface="Nunito"/>
              </a:defRPr>
            </a:lvl4pPr>
            <a:lvl5pPr marL="317500" indent="1651000" algn="ctr">
              <a:buClrTx/>
              <a:buSzTx/>
              <a:buFontTx/>
              <a:buNone/>
              <a:defRPr sz="16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3067" name="Google Shape;1315;p11"/>
          <p:cNvSpPr/>
          <p:nvPr/>
        </p:nvSpPr>
        <p:spPr>
          <a:xfrm>
            <a:off x="8744329" y="535004"/>
            <a:ext cx="582999" cy="498236"/>
          </a:xfrm>
          <a:custGeom>
            <a:avLst/>
            <a:gdLst/>
            <a:ahLst/>
            <a:cxnLst>
              <a:cxn ang="0">
                <a:pos x="wd2" y="hd2"/>
              </a:cxn>
              <a:cxn ang="5400000">
                <a:pos x="wd2" y="hd2"/>
              </a:cxn>
              <a:cxn ang="10800000">
                <a:pos x="wd2" y="hd2"/>
              </a:cxn>
              <a:cxn ang="16200000">
                <a:pos x="wd2" y="hd2"/>
              </a:cxn>
            </a:cxnLst>
            <a:rect l="0" t="0" r="r" b="b"/>
            <a:pathLst>
              <a:path w="21567" h="21600" extrusionOk="0">
                <a:moveTo>
                  <a:pt x="21040" y="0"/>
                </a:moveTo>
                <a:cubicBezTo>
                  <a:pt x="20760" y="118"/>
                  <a:pt x="20525" y="171"/>
                  <a:pt x="20245" y="223"/>
                </a:cubicBezTo>
                <a:cubicBezTo>
                  <a:pt x="19920" y="276"/>
                  <a:pt x="19741" y="500"/>
                  <a:pt x="19641" y="827"/>
                </a:cubicBezTo>
                <a:cubicBezTo>
                  <a:pt x="19596" y="880"/>
                  <a:pt x="19596" y="931"/>
                  <a:pt x="19551" y="1051"/>
                </a:cubicBezTo>
                <a:cubicBezTo>
                  <a:pt x="19360" y="1588"/>
                  <a:pt x="19126" y="2139"/>
                  <a:pt x="18845" y="2625"/>
                </a:cubicBezTo>
                <a:cubicBezTo>
                  <a:pt x="18341" y="3556"/>
                  <a:pt x="17725" y="4331"/>
                  <a:pt x="17076" y="5039"/>
                </a:cubicBezTo>
                <a:cubicBezTo>
                  <a:pt x="16382" y="5695"/>
                  <a:pt x="15631" y="6299"/>
                  <a:pt x="14836" y="6732"/>
                </a:cubicBezTo>
                <a:cubicBezTo>
                  <a:pt x="14087" y="7166"/>
                  <a:pt x="13302" y="7493"/>
                  <a:pt x="12507" y="7768"/>
                </a:cubicBezTo>
                <a:cubicBezTo>
                  <a:pt x="11063" y="8321"/>
                  <a:pt x="9797" y="9186"/>
                  <a:pt x="8723" y="10499"/>
                </a:cubicBezTo>
                <a:cubicBezTo>
                  <a:pt x="8443" y="10826"/>
                  <a:pt x="8163" y="11154"/>
                  <a:pt x="7928" y="11548"/>
                </a:cubicBezTo>
                <a:cubicBezTo>
                  <a:pt x="7423" y="12256"/>
                  <a:pt x="6998" y="13018"/>
                  <a:pt x="6629" y="13844"/>
                </a:cubicBezTo>
                <a:cubicBezTo>
                  <a:pt x="6304" y="14606"/>
                  <a:pt x="5968" y="15367"/>
                  <a:pt x="5598" y="16075"/>
                </a:cubicBezTo>
                <a:cubicBezTo>
                  <a:pt x="5409" y="16522"/>
                  <a:pt x="5128" y="17007"/>
                  <a:pt x="4848" y="17387"/>
                </a:cubicBezTo>
                <a:cubicBezTo>
                  <a:pt x="4524" y="17887"/>
                  <a:pt x="4109" y="18371"/>
                  <a:pt x="3684" y="18818"/>
                </a:cubicBezTo>
                <a:cubicBezTo>
                  <a:pt x="3505" y="19028"/>
                  <a:pt x="3269" y="19251"/>
                  <a:pt x="2990" y="19475"/>
                </a:cubicBezTo>
                <a:cubicBezTo>
                  <a:pt x="2385" y="20012"/>
                  <a:pt x="1725" y="20288"/>
                  <a:pt x="1030" y="20616"/>
                </a:cubicBezTo>
                <a:cubicBezTo>
                  <a:pt x="750" y="20786"/>
                  <a:pt x="515" y="20891"/>
                  <a:pt x="236" y="20996"/>
                </a:cubicBezTo>
                <a:cubicBezTo>
                  <a:pt x="90" y="21061"/>
                  <a:pt x="0" y="21167"/>
                  <a:pt x="0" y="21390"/>
                </a:cubicBezTo>
                <a:cubicBezTo>
                  <a:pt x="0" y="21443"/>
                  <a:pt x="45" y="21494"/>
                  <a:pt x="90" y="21494"/>
                </a:cubicBezTo>
                <a:cubicBezTo>
                  <a:pt x="325" y="21547"/>
                  <a:pt x="560" y="21547"/>
                  <a:pt x="795" y="21600"/>
                </a:cubicBezTo>
                <a:cubicBezTo>
                  <a:pt x="1355" y="21600"/>
                  <a:pt x="1914" y="21547"/>
                  <a:pt x="2474" y="21390"/>
                </a:cubicBezTo>
                <a:cubicBezTo>
                  <a:pt x="2990" y="21272"/>
                  <a:pt x="3505" y="21114"/>
                  <a:pt x="3964" y="20839"/>
                </a:cubicBezTo>
                <a:cubicBezTo>
                  <a:pt x="4390" y="20563"/>
                  <a:pt x="4803" y="20235"/>
                  <a:pt x="5230" y="19855"/>
                </a:cubicBezTo>
                <a:cubicBezTo>
                  <a:pt x="5745" y="19355"/>
                  <a:pt x="6203" y="18818"/>
                  <a:pt x="6629" y="18161"/>
                </a:cubicBezTo>
                <a:cubicBezTo>
                  <a:pt x="7144" y="17283"/>
                  <a:pt x="7604" y="16298"/>
                  <a:pt x="8074" y="15314"/>
                </a:cubicBezTo>
                <a:cubicBezTo>
                  <a:pt x="8398" y="14606"/>
                  <a:pt x="8768" y="13950"/>
                  <a:pt x="9238" y="13346"/>
                </a:cubicBezTo>
                <a:cubicBezTo>
                  <a:pt x="9663" y="12860"/>
                  <a:pt x="10078" y="12414"/>
                  <a:pt x="10503" y="11981"/>
                </a:cubicBezTo>
                <a:cubicBezTo>
                  <a:pt x="11007" y="11377"/>
                  <a:pt x="11668" y="10997"/>
                  <a:pt x="12317" y="10669"/>
                </a:cubicBezTo>
                <a:cubicBezTo>
                  <a:pt x="12877" y="10393"/>
                  <a:pt x="13437" y="10170"/>
                  <a:pt x="13996" y="10013"/>
                </a:cubicBezTo>
                <a:cubicBezTo>
                  <a:pt x="15117" y="9632"/>
                  <a:pt x="16236" y="9081"/>
                  <a:pt x="17267" y="8321"/>
                </a:cubicBezTo>
                <a:cubicBezTo>
                  <a:pt x="17871" y="7874"/>
                  <a:pt x="18475" y="7283"/>
                  <a:pt x="18990" y="6680"/>
                </a:cubicBezTo>
                <a:cubicBezTo>
                  <a:pt x="19360" y="6181"/>
                  <a:pt x="19741" y="5748"/>
                  <a:pt x="20021" y="5197"/>
                </a:cubicBezTo>
                <a:cubicBezTo>
                  <a:pt x="20626" y="4160"/>
                  <a:pt x="21085" y="3019"/>
                  <a:pt x="21421" y="1811"/>
                </a:cubicBezTo>
                <a:cubicBezTo>
                  <a:pt x="21510" y="1431"/>
                  <a:pt x="21600" y="984"/>
                  <a:pt x="21555" y="604"/>
                </a:cubicBezTo>
                <a:cubicBezTo>
                  <a:pt x="21555" y="329"/>
                  <a:pt x="21510" y="276"/>
                  <a:pt x="21275" y="276"/>
                </a:cubicBezTo>
                <a:cubicBezTo>
                  <a:pt x="21275" y="276"/>
                  <a:pt x="21230" y="276"/>
                  <a:pt x="21230" y="223"/>
                </a:cubicBezTo>
                <a:cubicBezTo>
                  <a:pt x="21185" y="171"/>
                  <a:pt x="21140" y="118"/>
                  <a:pt x="21040" y="0"/>
                </a:cubicBezTo>
                <a:close/>
              </a:path>
            </a:pathLst>
          </a:custGeom>
          <a:solidFill>
            <a:srgbClr val="4780C5"/>
          </a:solidFill>
          <a:ln w="12700">
            <a:miter lim="400000"/>
          </a:ln>
        </p:spPr>
        <p:txBody>
          <a:bodyPr lIns="45719" rIns="45719" anchor="ctr"/>
          <a:lstStyle/>
          <a:p>
            <a:endParaRPr/>
          </a:p>
        </p:txBody>
      </p:sp>
      <p:grpSp>
        <p:nvGrpSpPr>
          <p:cNvPr id="3084" name="Google Shape;1316;p11"/>
          <p:cNvGrpSpPr/>
          <p:nvPr/>
        </p:nvGrpSpPr>
        <p:grpSpPr>
          <a:xfrm>
            <a:off x="4189511" y="-964353"/>
            <a:ext cx="2713754" cy="2692095"/>
            <a:chOff x="0" y="0"/>
            <a:chExt cx="2713753" cy="2692094"/>
          </a:xfrm>
        </p:grpSpPr>
        <p:sp>
          <p:nvSpPr>
            <p:cNvPr id="3068" name="Google Shape;1317;p11"/>
            <p:cNvSpPr/>
            <p:nvPr/>
          </p:nvSpPr>
          <p:spPr>
            <a:xfrm rot="19475977">
              <a:off x="1097816" y="1588990"/>
              <a:ext cx="573069" cy="41782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69" name="Google Shape;1318;p11"/>
            <p:cNvSpPr/>
            <p:nvPr/>
          </p:nvSpPr>
          <p:spPr>
            <a:xfrm rot="20116879">
              <a:off x="2000541" y="1173553"/>
              <a:ext cx="483129" cy="332193"/>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0" name="Google Shape;1319;p11"/>
            <p:cNvSpPr/>
            <p:nvPr/>
          </p:nvSpPr>
          <p:spPr>
            <a:xfrm rot="17981717">
              <a:off x="590435" y="1270570"/>
              <a:ext cx="529292" cy="233384"/>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1" name="Google Shape;1320;p11"/>
            <p:cNvSpPr/>
            <p:nvPr/>
          </p:nvSpPr>
          <p:spPr>
            <a:xfrm rot="8338537">
              <a:off x="1504183" y="1118274"/>
              <a:ext cx="102827" cy="77150"/>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2" name="Google Shape;1321;p11"/>
            <p:cNvSpPr/>
            <p:nvPr/>
          </p:nvSpPr>
          <p:spPr>
            <a:xfrm rot="8338624">
              <a:off x="319961" y="1890964"/>
              <a:ext cx="105772" cy="89025"/>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73" name="Google Shape;1322;p11"/>
            <p:cNvSpPr/>
            <p:nvPr/>
          </p:nvSpPr>
          <p:spPr>
            <a:xfrm rot="9531713">
              <a:off x="1851048" y="1930048"/>
              <a:ext cx="81331" cy="8417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083" name="Google Shape;1323;p11"/>
            <p:cNvGrpSpPr/>
            <p:nvPr/>
          </p:nvGrpSpPr>
          <p:grpSpPr>
            <a:xfrm>
              <a:off x="0" y="0"/>
              <a:ext cx="2713754" cy="2692095"/>
              <a:chOff x="0" y="0"/>
              <a:chExt cx="2713753" cy="2692094"/>
            </a:xfrm>
          </p:grpSpPr>
          <p:sp>
            <p:nvSpPr>
              <p:cNvPr id="3074" name="Google Shape;1324;p11"/>
              <p:cNvSpPr/>
              <p:nvPr/>
            </p:nvSpPr>
            <p:spPr>
              <a:xfrm rot="8338472">
                <a:off x="343706" y="443354"/>
                <a:ext cx="2026342" cy="1805387"/>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5" name="Google Shape;1325;p11"/>
              <p:cNvSpPr/>
              <p:nvPr/>
            </p:nvSpPr>
            <p:spPr>
              <a:xfrm rot="8338472">
                <a:off x="457062" y="851418"/>
                <a:ext cx="952744" cy="729186"/>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6" name="Google Shape;1326;p11"/>
              <p:cNvSpPr/>
              <p:nvPr/>
            </p:nvSpPr>
            <p:spPr>
              <a:xfrm rot="8338472">
                <a:off x="1894615" y="746587"/>
                <a:ext cx="614312" cy="33025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7" name="Google Shape;1327;p11"/>
              <p:cNvSpPr/>
              <p:nvPr/>
            </p:nvSpPr>
            <p:spPr>
              <a:xfrm rot="8338472">
                <a:off x="1754055" y="1024452"/>
                <a:ext cx="184552" cy="61851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8" name="Google Shape;1328;p11"/>
              <p:cNvSpPr/>
              <p:nvPr/>
            </p:nvSpPr>
            <p:spPr>
              <a:xfrm rot="8338472">
                <a:off x="655940" y="1059454"/>
                <a:ext cx="322044" cy="271688"/>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79" name="Google Shape;1329;p11"/>
              <p:cNvSpPr/>
              <p:nvPr/>
            </p:nvSpPr>
            <p:spPr>
              <a:xfrm rot="8338472">
                <a:off x="993666" y="1107525"/>
                <a:ext cx="357877" cy="103767"/>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80" name="Google Shape;1330;p11"/>
              <p:cNvSpPr/>
              <p:nvPr/>
            </p:nvSpPr>
            <p:spPr>
              <a:xfrm rot="8338472">
                <a:off x="2263019" y="986001"/>
                <a:ext cx="214688" cy="143251"/>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81" name="Google Shape;1331;p11"/>
              <p:cNvSpPr/>
              <p:nvPr/>
            </p:nvSpPr>
            <p:spPr>
              <a:xfrm rot="8338472">
                <a:off x="2512933" y="1119881"/>
                <a:ext cx="27325" cy="45952"/>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082" name="Google Shape;1332;p11"/>
              <p:cNvSpPr/>
              <p:nvPr/>
            </p:nvSpPr>
            <p:spPr>
              <a:xfrm rot="8338472">
                <a:off x="2347727" y="10792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3085" name="Google Shape;1333;p11"/>
          <p:cNvSpPr/>
          <p:nvPr/>
        </p:nvSpPr>
        <p:spPr>
          <a:xfrm rot="10800000" flipH="1">
            <a:off x="6872181" y="4177134"/>
            <a:ext cx="2496109" cy="1068167"/>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8DAED3"/>
          </a:solidFill>
          <a:ln w="12700">
            <a:miter lim="400000"/>
          </a:ln>
        </p:spPr>
        <p:txBody>
          <a:bodyPr lIns="45719" rIns="45719" anchor="ctr"/>
          <a:lstStyle/>
          <a:p>
            <a:endParaRPr/>
          </a:p>
        </p:txBody>
      </p:sp>
      <p:sp>
        <p:nvSpPr>
          <p:cNvPr id="3086" name="Google Shape;1334;p11"/>
          <p:cNvSpPr/>
          <p:nvPr/>
        </p:nvSpPr>
        <p:spPr>
          <a:xfrm>
            <a:off x="6578444" y="4177143"/>
            <a:ext cx="899292" cy="698457"/>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EFB156"/>
          </a:solidFill>
          <a:ln w="12700">
            <a:miter lim="400000"/>
          </a:ln>
        </p:spPr>
        <p:txBody>
          <a:bodyPr lIns="45719" rIns="45719" anchor="ctr"/>
          <a:lstStyle/>
          <a:p>
            <a:endParaRPr/>
          </a:p>
        </p:txBody>
      </p:sp>
      <p:grpSp>
        <p:nvGrpSpPr>
          <p:cNvPr id="3096" name="Google Shape;1335;p11"/>
          <p:cNvGrpSpPr/>
          <p:nvPr/>
        </p:nvGrpSpPr>
        <p:grpSpPr>
          <a:xfrm>
            <a:off x="-148167" y="401767"/>
            <a:ext cx="652733" cy="1342120"/>
            <a:chOff x="0" y="0"/>
            <a:chExt cx="652731" cy="1342118"/>
          </a:xfrm>
        </p:grpSpPr>
        <p:sp>
          <p:nvSpPr>
            <p:cNvPr id="3087" name="Google Shape;1336;p11"/>
            <p:cNvSpPr/>
            <p:nvPr/>
          </p:nvSpPr>
          <p:spPr>
            <a:xfrm>
              <a:off x="176568" y="0"/>
              <a:ext cx="476164" cy="1342119"/>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88" name="Google Shape;1337;p11"/>
            <p:cNvSpPr/>
            <p:nvPr/>
          </p:nvSpPr>
          <p:spPr>
            <a:xfrm>
              <a:off x="192328" y="90630"/>
              <a:ext cx="417278" cy="1227102"/>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89" name="Google Shape;1338;p11"/>
            <p:cNvSpPr/>
            <p:nvPr/>
          </p:nvSpPr>
          <p:spPr>
            <a:xfrm>
              <a:off x="0" y="58768"/>
              <a:ext cx="459736" cy="1283351"/>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0" name="Google Shape;1339;p11"/>
            <p:cNvSpPr/>
            <p:nvPr/>
          </p:nvSpPr>
          <p:spPr>
            <a:xfrm>
              <a:off x="119849" y="82771"/>
              <a:ext cx="437023" cy="1240342"/>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1" name="Google Shape;1340;p11"/>
            <p:cNvSpPr/>
            <p:nvPr/>
          </p:nvSpPr>
          <p:spPr>
            <a:xfrm>
              <a:off x="121515" y="34338"/>
              <a:ext cx="457041" cy="1306158"/>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2" name="Google Shape;1341;p11"/>
            <p:cNvSpPr/>
            <p:nvPr/>
          </p:nvSpPr>
          <p:spPr>
            <a:xfrm>
              <a:off x="80129" y="156873"/>
              <a:ext cx="396925" cy="1162909"/>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3" name="Google Shape;1342;p11"/>
            <p:cNvSpPr/>
            <p:nvPr/>
          </p:nvSpPr>
          <p:spPr>
            <a:xfrm>
              <a:off x="203639" y="289787"/>
              <a:ext cx="316532" cy="990274"/>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4" name="Google Shape;1343;p11"/>
            <p:cNvSpPr/>
            <p:nvPr/>
          </p:nvSpPr>
          <p:spPr>
            <a:xfrm>
              <a:off x="513140" y="1288731"/>
              <a:ext cx="12701" cy="25669"/>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095" name="Google Shape;1344;p11"/>
            <p:cNvSpPr/>
            <p:nvPr/>
          </p:nvSpPr>
          <p:spPr>
            <a:xfrm>
              <a:off x="543012" y="1323112"/>
              <a:ext cx="12701" cy="136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3141" name="Google Shape;1345;p11"/>
          <p:cNvGrpSpPr/>
          <p:nvPr/>
        </p:nvGrpSpPr>
        <p:grpSpPr>
          <a:xfrm>
            <a:off x="2704560" y="4672940"/>
            <a:ext cx="843845" cy="571185"/>
            <a:chOff x="0" y="0"/>
            <a:chExt cx="843844" cy="571183"/>
          </a:xfrm>
        </p:grpSpPr>
        <p:sp>
          <p:nvSpPr>
            <p:cNvPr id="3097" name="Google Shape;1346;p11"/>
            <p:cNvSpPr/>
            <p:nvPr/>
          </p:nvSpPr>
          <p:spPr>
            <a:xfrm rot="16200000">
              <a:off x="22101" y="48192"/>
              <a:ext cx="24079" cy="68282"/>
            </a:xfrm>
            <a:custGeom>
              <a:avLst/>
              <a:gdLst/>
              <a:ahLst/>
              <a:cxnLst>
                <a:cxn ang="0">
                  <a:pos x="wd2" y="hd2"/>
                </a:cxn>
                <a:cxn ang="5400000">
                  <a:pos x="wd2" y="hd2"/>
                </a:cxn>
                <a:cxn ang="10800000">
                  <a:pos x="wd2" y="hd2"/>
                </a:cxn>
                <a:cxn ang="16200000">
                  <a:pos x="wd2" y="hd2"/>
                </a:cxn>
              </a:cxnLst>
              <a:rect l="0" t="0" r="r" b="b"/>
              <a:pathLst>
                <a:path w="20558" h="21600" extrusionOk="0">
                  <a:moveTo>
                    <a:pt x="2029" y="0"/>
                  </a:moveTo>
                  <a:cubicBezTo>
                    <a:pt x="2029" y="510"/>
                    <a:pt x="314" y="1012"/>
                    <a:pt x="314" y="1522"/>
                  </a:cubicBezTo>
                  <a:cubicBezTo>
                    <a:pt x="-1042" y="7877"/>
                    <a:pt x="2029" y="13723"/>
                    <a:pt x="8890" y="19058"/>
                  </a:cubicBezTo>
                  <a:cubicBezTo>
                    <a:pt x="10606" y="20070"/>
                    <a:pt x="11982" y="20580"/>
                    <a:pt x="14734" y="21600"/>
                  </a:cubicBezTo>
                  <a:cubicBezTo>
                    <a:pt x="16090" y="20070"/>
                    <a:pt x="17467" y="19058"/>
                    <a:pt x="19182" y="17913"/>
                  </a:cubicBezTo>
                  <a:cubicBezTo>
                    <a:pt x="19182" y="14735"/>
                    <a:pt x="20558" y="11565"/>
                    <a:pt x="20558" y="8387"/>
                  </a:cubicBezTo>
                  <a:cubicBezTo>
                    <a:pt x="20558" y="6355"/>
                    <a:pt x="19182" y="4190"/>
                    <a:pt x="14734" y="2542"/>
                  </a:cubicBezTo>
                  <a:cubicBezTo>
                    <a:pt x="13358" y="1522"/>
                    <a:pt x="11982" y="510"/>
                    <a:pt x="106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98" name="Google Shape;1347;p11"/>
            <p:cNvSpPr/>
            <p:nvPr/>
          </p:nvSpPr>
          <p:spPr>
            <a:xfrm rot="16200000">
              <a:off x="796781" y="-20402"/>
              <a:ext cx="19445" cy="60247"/>
            </a:xfrm>
            <a:custGeom>
              <a:avLst/>
              <a:gdLst/>
              <a:ahLst/>
              <a:cxnLst>
                <a:cxn ang="0">
                  <a:pos x="wd2" y="hd2"/>
                </a:cxn>
                <a:cxn ang="5400000">
                  <a:pos x="wd2" y="hd2"/>
                </a:cxn>
                <a:cxn ang="10800000">
                  <a:pos x="wd2" y="hd2"/>
                </a:cxn>
                <a:cxn ang="16200000">
                  <a:pos x="wd2" y="hd2"/>
                </a:cxn>
              </a:cxnLst>
              <a:rect l="0" t="0" r="r" b="b"/>
              <a:pathLst>
                <a:path w="20905" h="21600" extrusionOk="0">
                  <a:moveTo>
                    <a:pt x="4479" y="0"/>
                  </a:moveTo>
                  <a:cubicBezTo>
                    <a:pt x="-695" y="5327"/>
                    <a:pt x="-695" y="10804"/>
                    <a:pt x="1038" y="15553"/>
                  </a:cubicBezTo>
                  <a:cubicBezTo>
                    <a:pt x="1038" y="17999"/>
                    <a:pt x="4479" y="20453"/>
                    <a:pt x="13546" y="21600"/>
                  </a:cubicBezTo>
                  <a:cubicBezTo>
                    <a:pt x="15279" y="20453"/>
                    <a:pt x="17012" y="19732"/>
                    <a:pt x="17012" y="19154"/>
                  </a:cubicBezTo>
                  <a:cubicBezTo>
                    <a:pt x="19172" y="18577"/>
                    <a:pt x="20905" y="17429"/>
                    <a:pt x="20905" y="16851"/>
                  </a:cubicBezTo>
                  <a:lnTo>
                    <a:pt x="20905" y="13250"/>
                  </a:lnTo>
                  <a:cubicBezTo>
                    <a:pt x="15279" y="8928"/>
                    <a:pt x="10105" y="4757"/>
                    <a:pt x="447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099" name="Google Shape;1348;p11"/>
            <p:cNvSpPr/>
            <p:nvPr/>
          </p:nvSpPr>
          <p:spPr>
            <a:xfrm rot="16200000">
              <a:off x="320606" y="238883"/>
              <a:ext cx="29621" cy="66250"/>
            </a:xfrm>
            <a:custGeom>
              <a:avLst/>
              <a:gdLst/>
              <a:ahLst/>
              <a:cxnLst>
                <a:cxn ang="0">
                  <a:pos x="wd2" y="hd2"/>
                </a:cxn>
                <a:cxn ang="5400000">
                  <a:pos x="wd2" y="hd2"/>
                </a:cxn>
                <a:cxn ang="10800000">
                  <a:pos x="wd2" y="hd2"/>
                </a:cxn>
                <a:cxn ang="16200000">
                  <a:pos x="wd2" y="hd2"/>
                </a:cxn>
              </a:cxnLst>
              <a:rect l="0" t="0" r="r" b="b"/>
              <a:pathLst>
                <a:path w="19193" h="21600" extrusionOk="0">
                  <a:moveTo>
                    <a:pt x="7805" y="0"/>
                  </a:moveTo>
                  <a:cubicBezTo>
                    <a:pt x="6640" y="0"/>
                    <a:pt x="5278" y="69"/>
                    <a:pt x="3658" y="183"/>
                  </a:cubicBezTo>
                  <a:cubicBezTo>
                    <a:pt x="3658" y="701"/>
                    <a:pt x="2629" y="1226"/>
                    <a:pt x="2629" y="1752"/>
                  </a:cubicBezTo>
                  <a:cubicBezTo>
                    <a:pt x="1327" y="5027"/>
                    <a:pt x="-762" y="8302"/>
                    <a:pt x="282" y="11051"/>
                  </a:cubicBezTo>
                  <a:cubicBezTo>
                    <a:pt x="282" y="14844"/>
                    <a:pt x="3658" y="17594"/>
                    <a:pt x="6791" y="20343"/>
                  </a:cubicBezTo>
                  <a:cubicBezTo>
                    <a:pt x="7548" y="21113"/>
                    <a:pt x="9016" y="21600"/>
                    <a:pt x="10560" y="21600"/>
                  </a:cubicBezTo>
                  <a:cubicBezTo>
                    <a:pt x="11120" y="21600"/>
                    <a:pt x="11695" y="21531"/>
                    <a:pt x="12256" y="21394"/>
                  </a:cubicBezTo>
                  <a:cubicBezTo>
                    <a:pt x="20838" y="15370"/>
                    <a:pt x="20838" y="9475"/>
                    <a:pt x="15631" y="3450"/>
                  </a:cubicBezTo>
                  <a:cubicBezTo>
                    <a:pt x="13799" y="876"/>
                    <a:pt x="12104" y="0"/>
                    <a:pt x="78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0" name="Google Shape;1349;p11"/>
            <p:cNvSpPr/>
            <p:nvPr/>
          </p:nvSpPr>
          <p:spPr>
            <a:xfrm rot="16200000">
              <a:off x="422475" y="290744"/>
              <a:ext cx="28235" cy="66670"/>
            </a:xfrm>
            <a:custGeom>
              <a:avLst/>
              <a:gdLst/>
              <a:ahLst/>
              <a:cxnLst>
                <a:cxn ang="0">
                  <a:pos x="wd2" y="hd2"/>
                </a:cxn>
                <a:cxn ang="5400000">
                  <a:pos x="wd2" y="hd2"/>
                </a:cxn>
                <a:cxn ang="10800000">
                  <a:pos x="wd2" y="hd2"/>
                </a:cxn>
                <a:cxn ang="16200000">
                  <a:pos x="wd2" y="hd2"/>
                </a:cxn>
              </a:cxnLst>
              <a:rect l="0" t="0" r="r" b="b"/>
              <a:pathLst>
                <a:path w="18295" h="21600" extrusionOk="0">
                  <a:moveTo>
                    <a:pt x="8582" y="0"/>
                  </a:moveTo>
                  <a:cubicBezTo>
                    <a:pt x="1044" y="2732"/>
                    <a:pt x="1044" y="7546"/>
                    <a:pt x="0" y="11322"/>
                  </a:cubicBezTo>
                  <a:cubicBezTo>
                    <a:pt x="0" y="15742"/>
                    <a:pt x="3391" y="19519"/>
                    <a:pt x="10929" y="21600"/>
                  </a:cubicBezTo>
                  <a:cubicBezTo>
                    <a:pt x="21600" y="16787"/>
                    <a:pt x="20556" y="7023"/>
                    <a:pt x="85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1" name="Google Shape;1350;p11"/>
            <p:cNvSpPr/>
            <p:nvPr/>
          </p:nvSpPr>
          <p:spPr>
            <a:xfrm rot="16200000">
              <a:off x="798350" y="27847"/>
              <a:ext cx="26748" cy="64241"/>
            </a:xfrm>
            <a:custGeom>
              <a:avLst/>
              <a:gdLst/>
              <a:ahLst/>
              <a:cxnLst>
                <a:cxn ang="0">
                  <a:pos x="wd2" y="hd2"/>
                </a:cxn>
                <a:cxn ang="5400000">
                  <a:pos x="wd2" y="hd2"/>
                </a:cxn>
                <a:cxn ang="10800000">
                  <a:pos x="wd2" y="hd2"/>
                </a:cxn>
                <a:cxn ang="16200000">
                  <a:pos x="wd2" y="hd2"/>
                </a:cxn>
              </a:cxnLst>
              <a:rect l="0" t="0" r="r" b="b"/>
              <a:pathLst>
                <a:path w="16346" h="21600" extrusionOk="0">
                  <a:moveTo>
                    <a:pt x="4804" y="0"/>
                  </a:moveTo>
                  <a:cubicBezTo>
                    <a:pt x="2848" y="542"/>
                    <a:pt x="1863" y="1752"/>
                    <a:pt x="1863" y="2835"/>
                  </a:cubicBezTo>
                  <a:cubicBezTo>
                    <a:pt x="1863" y="4587"/>
                    <a:pt x="1863" y="6747"/>
                    <a:pt x="878" y="8506"/>
                  </a:cubicBezTo>
                  <a:cubicBezTo>
                    <a:pt x="-1335" y="12426"/>
                    <a:pt x="878" y="16337"/>
                    <a:pt x="4804" y="19715"/>
                  </a:cubicBezTo>
                  <a:cubicBezTo>
                    <a:pt x="5618" y="20610"/>
                    <a:pt x="7288" y="21600"/>
                    <a:pt x="9515" y="21600"/>
                  </a:cubicBezTo>
                  <a:cubicBezTo>
                    <a:pt x="9972" y="21600"/>
                    <a:pt x="10443" y="21561"/>
                    <a:pt x="10943" y="21474"/>
                  </a:cubicBezTo>
                  <a:cubicBezTo>
                    <a:pt x="20265" y="14719"/>
                    <a:pt x="17081" y="2294"/>
                    <a:pt x="480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2" name="Google Shape;1351;p11"/>
            <p:cNvSpPr/>
            <p:nvPr/>
          </p:nvSpPr>
          <p:spPr>
            <a:xfrm rot="16200000">
              <a:off x="683027" y="10676"/>
              <a:ext cx="24064" cy="68679"/>
            </a:xfrm>
            <a:custGeom>
              <a:avLst/>
              <a:gdLst/>
              <a:ahLst/>
              <a:cxnLst>
                <a:cxn ang="0">
                  <a:pos x="wd2" y="hd2"/>
                </a:cxn>
                <a:cxn ang="5400000">
                  <a:pos x="wd2" y="hd2"/>
                </a:cxn>
                <a:cxn ang="10800000">
                  <a:pos x="wd2" y="hd2"/>
                </a:cxn>
                <a:cxn ang="16200000">
                  <a:pos x="wd2" y="hd2"/>
                </a:cxn>
              </a:cxnLst>
              <a:rect l="0" t="0" r="r" b="b"/>
              <a:pathLst>
                <a:path w="20545" h="21600" extrusionOk="0">
                  <a:moveTo>
                    <a:pt x="5844" y="0"/>
                  </a:moveTo>
                  <a:cubicBezTo>
                    <a:pt x="5844" y="0"/>
                    <a:pt x="4468" y="632"/>
                    <a:pt x="2752" y="632"/>
                  </a:cubicBezTo>
                  <a:cubicBezTo>
                    <a:pt x="2752" y="2145"/>
                    <a:pt x="1376" y="3784"/>
                    <a:pt x="1376" y="5304"/>
                  </a:cubicBezTo>
                  <a:cubicBezTo>
                    <a:pt x="1376" y="6943"/>
                    <a:pt x="0" y="8464"/>
                    <a:pt x="0" y="9470"/>
                  </a:cubicBezTo>
                  <a:cubicBezTo>
                    <a:pt x="0" y="13261"/>
                    <a:pt x="0" y="16420"/>
                    <a:pt x="5844" y="19580"/>
                  </a:cubicBezTo>
                  <a:cubicBezTo>
                    <a:pt x="7200" y="20586"/>
                    <a:pt x="8576" y="21093"/>
                    <a:pt x="14400" y="21600"/>
                  </a:cubicBezTo>
                  <a:cubicBezTo>
                    <a:pt x="15776" y="19580"/>
                    <a:pt x="19885" y="17427"/>
                    <a:pt x="19885" y="15282"/>
                  </a:cubicBezTo>
                  <a:cubicBezTo>
                    <a:pt x="21600" y="11116"/>
                    <a:pt x="19885" y="7450"/>
                    <a:pt x="15776" y="3784"/>
                  </a:cubicBezTo>
                  <a:cubicBezTo>
                    <a:pt x="14400" y="2145"/>
                    <a:pt x="11329" y="0"/>
                    <a:pt x="58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3" name="Google Shape;1352;p11"/>
            <p:cNvSpPr/>
            <p:nvPr/>
          </p:nvSpPr>
          <p:spPr>
            <a:xfrm rot="16200000">
              <a:off x="200241" y="52075"/>
              <a:ext cx="28285" cy="64054"/>
            </a:xfrm>
            <a:custGeom>
              <a:avLst/>
              <a:gdLst/>
              <a:ahLst/>
              <a:cxnLst>
                <a:cxn ang="0">
                  <a:pos x="wd2" y="hd2"/>
                </a:cxn>
                <a:cxn ang="5400000">
                  <a:pos x="wd2" y="hd2"/>
                </a:cxn>
                <a:cxn ang="10800000">
                  <a:pos x="wd2" y="hd2"/>
                </a:cxn>
                <a:cxn ang="16200000">
                  <a:pos x="wd2" y="hd2"/>
                </a:cxn>
              </a:cxnLst>
              <a:rect l="0" t="0" r="r" b="b"/>
              <a:pathLst>
                <a:path w="18327" h="21600" extrusionOk="0">
                  <a:moveTo>
                    <a:pt x="7183" y="0"/>
                  </a:moveTo>
                  <a:cubicBezTo>
                    <a:pt x="6138" y="536"/>
                    <a:pt x="6138" y="536"/>
                    <a:pt x="5094" y="1079"/>
                  </a:cubicBezTo>
                  <a:cubicBezTo>
                    <a:pt x="4049" y="3379"/>
                    <a:pt x="2748" y="6223"/>
                    <a:pt x="674" y="8397"/>
                  </a:cubicBezTo>
                  <a:cubicBezTo>
                    <a:pt x="-1415" y="12998"/>
                    <a:pt x="1718" y="16385"/>
                    <a:pt x="5094" y="19772"/>
                  </a:cubicBezTo>
                  <a:cubicBezTo>
                    <a:pt x="6653" y="20993"/>
                    <a:pt x="8227" y="21600"/>
                    <a:pt x="10331" y="21600"/>
                  </a:cubicBezTo>
                  <a:cubicBezTo>
                    <a:pt x="11027" y="21600"/>
                    <a:pt x="11799" y="21529"/>
                    <a:pt x="12647" y="21395"/>
                  </a:cubicBezTo>
                  <a:cubicBezTo>
                    <a:pt x="17067" y="17472"/>
                    <a:pt x="20185" y="13541"/>
                    <a:pt x="17067" y="9611"/>
                  </a:cubicBezTo>
                  <a:cubicBezTo>
                    <a:pt x="14721" y="6223"/>
                    <a:pt x="13691" y="2166"/>
                    <a:pt x="71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4" name="Google Shape;1353;p11"/>
            <p:cNvSpPr/>
            <p:nvPr/>
          </p:nvSpPr>
          <p:spPr>
            <a:xfrm rot="16200000">
              <a:off x="47095" y="410019"/>
              <a:ext cx="30112" cy="60854"/>
            </a:xfrm>
            <a:custGeom>
              <a:avLst/>
              <a:gdLst/>
              <a:ahLst/>
              <a:cxnLst>
                <a:cxn ang="0">
                  <a:pos x="wd2" y="hd2"/>
                </a:cxn>
                <a:cxn ang="5400000">
                  <a:pos x="wd2" y="hd2"/>
                </a:cxn>
                <a:cxn ang="10800000">
                  <a:pos x="wd2" y="hd2"/>
                </a:cxn>
                <a:cxn ang="16200000">
                  <a:pos x="wd2" y="hd2"/>
                </a:cxn>
              </a:cxnLst>
              <a:rect l="0" t="0" r="r" b="b"/>
              <a:pathLst>
                <a:path w="19281" h="21600" extrusionOk="0">
                  <a:moveTo>
                    <a:pt x="5421" y="0"/>
                  </a:moveTo>
                  <a:cubicBezTo>
                    <a:pt x="4389" y="1144"/>
                    <a:pt x="3357" y="1716"/>
                    <a:pt x="3357" y="2993"/>
                  </a:cubicBezTo>
                  <a:cubicBezTo>
                    <a:pt x="2325" y="4710"/>
                    <a:pt x="2325" y="7131"/>
                    <a:pt x="1308" y="8839"/>
                  </a:cubicBezTo>
                  <a:cubicBezTo>
                    <a:pt x="-1011" y="11260"/>
                    <a:pt x="21" y="13690"/>
                    <a:pt x="2325" y="15398"/>
                  </a:cubicBezTo>
                  <a:cubicBezTo>
                    <a:pt x="4389" y="17819"/>
                    <a:pt x="6438" y="19535"/>
                    <a:pt x="8757" y="21384"/>
                  </a:cubicBezTo>
                  <a:cubicBezTo>
                    <a:pt x="9774" y="21525"/>
                    <a:pt x="10672" y="21600"/>
                    <a:pt x="11464" y="21600"/>
                  </a:cubicBezTo>
                  <a:cubicBezTo>
                    <a:pt x="13873" y="21600"/>
                    <a:pt x="15189" y="20928"/>
                    <a:pt x="15189" y="19535"/>
                  </a:cubicBezTo>
                  <a:cubicBezTo>
                    <a:pt x="16221" y="18391"/>
                    <a:pt x="17253" y="17819"/>
                    <a:pt x="18270" y="15970"/>
                  </a:cubicBezTo>
                  <a:cubicBezTo>
                    <a:pt x="19303" y="13690"/>
                    <a:pt x="20589" y="11260"/>
                    <a:pt x="16221" y="8839"/>
                  </a:cubicBezTo>
                  <a:cubicBezTo>
                    <a:pt x="14157" y="7131"/>
                    <a:pt x="11853" y="4710"/>
                    <a:pt x="9789" y="2993"/>
                  </a:cubicBezTo>
                  <a:cubicBezTo>
                    <a:pt x="9789" y="1716"/>
                    <a:pt x="8757" y="1144"/>
                    <a:pt x="772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5" name="Google Shape;1354;p11"/>
            <p:cNvSpPr/>
            <p:nvPr/>
          </p:nvSpPr>
          <p:spPr>
            <a:xfrm rot="16200000">
              <a:off x="270917" y="413514"/>
              <a:ext cx="21679" cy="65455"/>
            </a:xfrm>
            <a:custGeom>
              <a:avLst/>
              <a:gdLst/>
              <a:ahLst/>
              <a:cxnLst>
                <a:cxn ang="0">
                  <a:pos x="wd2" y="hd2"/>
                </a:cxn>
                <a:cxn ang="5400000">
                  <a:pos x="wd2" y="hd2"/>
                </a:cxn>
                <a:cxn ang="10800000">
                  <a:pos x="wd2" y="hd2"/>
                </a:cxn>
                <a:cxn ang="16200000">
                  <a:pos x="wd2" y="hd2"/>
                </a:cxn>
              </a:cxnLst>
              <a:rect l="0" t="0" r="r" b="b"/>
              <a:pathLst>
                <a:path w="21600" h="21600" extrusionOk="0">
                  <a:moveTo>
                    <a:pt x="16805" y="0"/>
                  </a:moveTo>
                  <a:cubicBezTo>
                    <a:pt x="8403" y="0"/>
                    <a:pt x="6797" y="0"/>
                    <a:pt x="5191" y="1719"/>
                  </a:cubicBezTo>
                  <a:cubicBezTo>
                    <a:pt x="3608" y="2783"/>
                    <a:pt x="3608" y="4502"/>
                    <a:pt x="3608" y="5566"/>
                  </a:cubicBezTo>
                  <a:cubicBezTo>
                    <a:pt x="1606" y="7817"/>
                    <a:pt x="0" y="10600"/>
                    <a:pt x="0" y="13251"/>
                  </a:cubicBezTo>
                  <a:cubicBezTo>
                    <a:pt x="0" y="16566"/>
                    <a:pt x="5191" y="19349"/>
                    <a:pt x="11591" y="21600"/>
                  </a:cubicBezTo>
                  <a:cubicBezTo>
                    <a:pt x="18411" y="19881"/>
                    <a:pt x="21600" y="17229"/>
                    <a:pt x="21600" y="14970"/>
                  </a:cubicBezTo>
                  <a:cubicBezTo>
                    <a:pt x="21600" y="11663"/>
                    <a:pt x="21600" y="8349"/>
                    <a:pt x="20017" y="5566"/>
                  </a:cubicBezTo>
                  <a:cubicBezTo>
                    <a:pt x="20017" y="3315"/>
                    <a:pt x="18411" y="1719"/>
                    <a:pt x="168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6" name="Google Shape;1355;p11"/>
            <p:cNvSpPr/>
            <p:nvPr/>
          </p:nvSpPr>
          <p:spPr>
            <a:xfrm rot="16200000">
              <a:off x="430154" y="529003"/>
              <a:ext cx="23719" cy="60643"/>
            </a:xfrm>
            <a:custGeom>
              <a:avLst/>
              <a:gdLst/>
              <a:ahLst/>
              <a:cxnLst>
                <a:cxn ang="0">
                  <a:pos x="wd2" y="hd2"/>
                </a:cxn>
                <a:cxn ang="5400000">
                  <a:pos x="wd2" y="hd2"/>
                </a:cxn>
                <a:cxn ang="10800000">
                  <a:pos x="wd2" y="hd2"/>
                </a:cxn>
                <a:cxn ang="16200000">
                  <a:pos x="wd2" y="hd2"/>
                </a:cxn>
              </a:cxnLst>
              <a:rect l="0" t="0" r="r" b="b"/>
              <a:pathLst>
                <a:path w="20574" h="21600" extrusionOk="0">
                  <a:moveTo>
                    <a:pt x="6309" y="0"/>
                  </a:moveTo>
                  <a:cubicBezTo>
                    <a:pt x="4566" y="574"/>
                    <a:pt x="3168" y="1714"/>
                    <a:pt x="3168" y="2288"/>
                  </a:cubicBezTo>
                  <a:cubicBezTo>
                    <a:pt x="1770" y="5292"/>
                    <a:pt x="1770" y="8296"/>
                    <a:pt x="372" y="10725"/>
                  </a:cubicBezTo>
                  <a:cubicBezTo>
                    <a:pt x="-1026" y="14303"/>
                    <a:pt x="1770" y="16591"/>
                    <a:pt x="4566" y="19595"/>
                  </a:cubicBezTo>
                  <a:cubicBezTo>
                    <a:pt x="6005" y="20552"/>
                    <a:pt x="8173" y="21600"/>
                    <a:pt x="11253" y="21600"/>
                  </a:cubicBezTo>
                  <a:cubicBezTo>
                    <a:pt x="11881" y="21600"/>
                    <a:pt x="12550" y="21558"/>
                    <a:pt x="13259" y="21459"/>
                  </a:cubicBezTo>
                  <a:cubicBezTo>
                    <a:pt x="17798" y="18455"/>
                    <a:pt x="20574" y="14877"/>
                    <a:pt x="20574" y="11299"/>
                  </a:cubicBezTo>
                  <a:cubicBezTo>
                    <a:pt x="19196" y="9444"/>
                    <a:pt x="19196" y="7156"/>
                    <a:pt x="17798" y="5292"/>
                  </a:cubicBezTo>
                  <a:cubicBezTo>
                    <a:pt x="17798" y="3578"/>
                    <a:pt x="16400" y="1714"/>
                    <a:pt x="150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7" name="Google Shape;1356;p11"/>
            <p:cNvSpPr/>
            <p:nvPr/>
          </p:nvSpPr>
          <p:spPr>
            <a:xfrm rot="16200000">
              <a:off x="690205" y="246828"/>
              <a:ext cx="25571" cy="64498"/>
            </a:xfrm>
            <a:custGeom>
              <a:avLst/>
              <a:gdLst/>
              <a:ahLst/>
              <a:cxnLst>
                <a:cxn ang="0">
                  <a:pos x="wd2" y="hd2"/>
                </a:cxn>
                <a:cxn ang="5400000">
                  <a:pos x="wd2" y="hd2"/>
                </a:cxn>
                <a:cxn ang="10800000">
                  <a:pos x="wd2" y="hd2"/>
                </a:cxn>
                <a:cxn ang="16200000">
                  <a:pos x="wd2" y="hd2"/>
                </a:cxn>
              </a:cxnLst>
              <a:rect l="0" t="0" r="r" b="b"/>
              <a:pathLst>
                <a:path w="20831" h="21600" extrusionOk="0">
                  <a:moveTo>
                    <a:pt x="7414" y="0"/>
                  </a:moveTo>
                  <a:cubicBezTo>
                    <a:pt x="5778" y="1213"/>
                    <a:pt x="5778" y="1752"/>
                    <a:pt x="4464" y="2832"/>
                  </a:cubicBezTo>
                  <a:cubicBezTo>
                    <a:pt x="3151" y="5656"/>
                    <a:pt x="3151" y="8480"/>
                    <a:pt x="544" y="11305"/>
                  </a:cubicBezTo>
                  <a:cubicBezTo>
                    <a:pt x="-769" y="13456"/>
                    <a:pt x="544" y="15201"/>
                    <a:pt x="1838" y="16820"/>
                  </a:cubicBezTo>
                  <a:cubicBezTo>
                    <a:pt x="3151" y="18025"/>
                    <a:pt x="4464" y="19104"/>
                    <a:pt x="5778" y="20176"/>
                  </a:cubicBezTo>
                  <a:cubicBezTo>
                    <a:pt x="6977" y="21068"/>
                    <a:pt x="8708" y="21600"/>
                    <a:pt x="11125" y="21600"/>
                  </a:cubicBezTo>
                  <a:cubicBezTo>
                    <a:pt x="11982" y="21600"/>
                    <a:pt x="12914" y="21530"/>
                    <a:pt x="13961" y="21389"/>
                  </a:cubicBezTo>
                  <a:cubicBezTo>
                    <a:pt x="16892" y="19644"/>
                    <a:pt x="18205" y="17493"/>
                    <a:pt x="19518" y="15201"/>
                  </a:cubicBezTo>
                  <a:cubicBezTo>
                    <a:pt x="20831" y="14669"/>
                    <a:pt x="20831" y="13456"/>
                    <a:pt x="20831" y="12376"/>
                  </a:cubicBezTo>
                  <a:cubicBezTo>
                    <a:pt x="16892" y="8480"/>
                    <a:pt x="12648" y="4577"/>
                    <a:pt x="10021" y="673"/>
                  </a:cubicBezTo>
                  <a:cubicBezTo>
                    <a:pt x="8708" y="0"/>
                    <a:pt x="8708" y="0"/>
                    <a:pt x="7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8" name="Google Shape;1357;p11"/>
            <p:cNvSpPr/>
            <p:nvPr/>
          </p:nvSpPr>
          <p:spPr>
            <a:xfrm rot="16200000">
              <a:off x="543029" y="322525"/>
              <a:ext cx="26508" cy="58658"/>
            </a:xfrm>
            <a:custGeom>
              <a:avLst/>
              <a:gdLst/>
              <a:ahLst/>
              <a:cxnLst>
                <a:cxn ang="0">
                  <a:pos x="wd2" y="hd2"/>
                </a:cxn>
                <a:cxn ang="5400000">
                  <a:pos x="wd2" y="hd2"/>
                </a:cxn>
                <a:cxn ang="10800000">
                  <a:pos x="wd2" y="hd2"/>
                </a:cxn>
                <a:cxn ang="16200000">
                  <a:pos x="wd2" y="hd2"/>
                </a:cxn>
              </a:cxnLst>
              <a:rect l="0" t="0" r="r" b="b"/>
              <a:pathLst>
                <a:path w="21277" h="21600" extrusionOk="0">
                  <a:moveTo>
                    <a:pt x="5475" y="0"/>
                  </a:moveTo>
                  <a:cubicBezTo>
                    <a:pt x="4200" y="594"/>
                    <a:pt x="4200" y="1187"/>
                    <a:pt x="2906" y="1187"/>
                  </a:cubicBezTo>
                  <a:cubicBezTo>
                    <a:pt x="2906" y="4886"/>
                    <a:pt x="1613" y="8585"/>
                    <a:pt x="0" y="13015"/>
                  </a:cubicBezTo>
                  <a:cubicBezTo>
                    <a:pt x="0" y="14202"/>
                    <a:pt x="1613" y="15381"/>
                    <a:pt x="2906" y="16714"/>
                  </a:cubicBezTo>
                  <a:cubicBezTo>
                    <a:pt x="2906" y="17901"/>
                    <a:pt x="5475" y="18486"/>
                    <a:pt x="6769" y="19673"/>
                  </a:cubicBezTo>
                  <a:cubicBezTo>
                    <a:pt x="8063" y="20413"/>
                    <a:pt x="10969" y="21006"/>
                    <a:pt x="12244" y="21600"/>
                  </a:cubicBezTo>
                  <a:cubicBezTo>
                    <a:pt x="17737" y="21006"/>
                    <a:pt x="17737" y="18486"/>
                    <a:pt x="20306" y="16714"/>
                  </a:cubicBezTo>
                  <a:cubicBezTo>
                    <a:pt x="21600" y="14796"/>
                    <a:pt x="21600" y="12275"/>
                    <a:pt x="20306" y="10503"/>
                  </a:cubicBezTo>
                  <a:cubicBezTo>
                    <a:pt x="17737" y="7398"/>
                    <a:pt x="13538" y="4292"/>
                    <a:pt x="10969" y="1187"/>
                  </a:cubicBezTo>
                  <a:cubicBezTo>
                    <a:pt x="9675" y="594"/>
                    <a:pt x="6769" y="0"/>
                    <a:pt x="54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09" name="Google Shape;1358;p11"/>
            <p:cNvSpPr/>
            <p:nvPr/>
          </p:nvSpPr>
          <p:spPr>
            <a:xfrm rot="16200000">
              <a:off x="135772" y="447710"/>
              <a:ext cx="26073" cy="53402"/>
            </a:xfrm>
            <a:custGeom>
              <a:avLst/>
              <a:gdLst/>
              <a:ahLst/>
              <a:cxnLst>
                <a:cxn ang="0">
                  <a:pos x="wd2" y="hd2"/>
                </a:cxn>
                <a:cxn ang="5400000">
                  <a:pos x="wd2" y="hd2"/>
                </a:cxn>
                <a:cxn ang="10800000">
                  <a:pos x="wd2" y="hd2"/>
                </a:cxn>
                <a:cxn ang="16200000">
                  <a:pos x="wd2" y="hd2"/>
                </a:cxn>
              </a:cxnLst>
              <a:rect l="0" t="0" r="r" b="b"/>
              <a:pathLst>
                <a:path w="18703" h="21600" extrusionOk="0">
                  <a:moveTo>
                    <a:pt x="5075" y="0"/>
                  </a:moveTo>
                  <a:cubicBezTo>
                    <a:pt x="3919" y="3411"/>
                    <a:pt x="1322" y="6009"/>
                    <a:pt x="165" y="9420"/>
                  </a:cubicBezTo>
                  <a:cubicBezTo>
                    <a:pt x="-974" y="13483"/>
                    <a:pt x="3919" y="19654"/>
                    <a:pt x="9968" y="21600"/>
                  </a:cubicBezTo>
                  <a:lnTo>
                    <a:pt x="12281" y="21600"/>
                  </a:lnTo>
                  <a:cubicBezTo>
                    <a:pt x="19470" y="16894"/>
                    <a:pt x="20626" y="12831"/>
                    <a:pt x="15733" y="6661"/>
                  </a:cubicBezTo>
                  <a:cubicBezTo>
                    <a:pt x="15733" y="6009"/>
                    <a:pt x="14577" y="4706"/>
                    <a:pt x="14577" y="4054"/>
                  </a:cubicBezTo>
                  <a:cubicBezTo>
                    <a:pt x="13420" y="2598"/>
                    <a:pt x="12281" y="1294"/>
                    <a:pt x="1112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0" name="Google Shape;1359;p11"/>
            <p:cNvSpPr/>
            <p:nvPr/>
          </p:nvSpPr>
          <p:spPr>
            <a:xfrm rot="16200000">
              <a:off x="207576" y="231532"/>
              <a:ext cx="21439" cy="65479"/>
            </a:xfrm>
            <a:custGeom>
              <a:avLst/>
              <a:gdLst/>
              <a:ahLst/>
              <a:cxnLst>
                <a:cxn ang="0">
                  <a:pos x="wd2" y="hd2"/>
                </a:cxn>
                <a:cxn ang="5400000">
                  <a:pos x="wd2" y="hd2"/>
                </a:cxn>
                <a:cxn ang="10800000">
                  <a:pos x="wd2" y="hd2"/>
                </a:cxn>
                <a:cxn ang="16200000">
                  <a:pos x="wd2" y="hd2"/>
                </a:cxn>
              </a:cxnLst>
              <a:rect l="0" t="0" r="r" b="b"/>
              <a:pathLst>
                <a:path w="15366" h="21600" extrusionOk="0">
                  <a:moveTo>
                    <a:pt x="7374" y="0"/>
                  </a:moveTo>
                  <a:cubicBezTo>
                    <a:pt x="-2120" y="4377"/>
                    <a:pt x="-3275" y="17624"/>
                    <a:pt x="8814" y="21600"/>
                  </a:cubicBezTo>
                  <a:cubicBezTo>
                    <a:pt x="18325" y="16560"/>
                    <a:pt x="17170" y="5564"/>
                    <a:pt x="73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1" name="Google Shape;1360;p11"/>
            <p:cNvSpPr/>
            <p:nvPr/>
          </p:nvSpPr>
          <p:spPr>
            <a:xfrm rot="16200000">
              <a:off x="177213" y="118998"/>
              <a:ext cx="23694" cy="56439"/>
            </a:xfrm>
            <a:custGeom>
              <a:avLst/>
              <a:gdLst/>
              <a:ahLst/>
              <a:cxnLst>
                <a:cxn ang="0">
                  <a:pos x="wd2" y="hd2"/>
                </a:cxn>
                <a:cxn ang="5400000">
                  <a:pos x="wd2" y="hd2"/>
                </a:cxn>
                <a:cxn ang="10800000">
                  <a:pos x="wd2" y="hd2"/>
                </a:cxn>
                <a:cxn ang="16200000">
                  <a:pos x="wd2" y="hd2"/>
                </a:cxn>
              </a:cxnLst>
              <a:rect l="0" t="0" r="r" b="b"/>
              <a:pathLst>
                <a:path w="20551" h="21600" extrusionOk="0">
                  <a:moveTo>
                    <a:pt x="9280" y="0"/>
                  </a:moveTo>
                  <a:cubicBezTo>
                    <a:pt x="7862" y="0"/>
                    <a:pt x="6180" y="170"/>
                    <a:pt x="4194" y="545"/>
                  </a:cubicBezTo>
                  <a:cubicBezTo>
                    <a:pt x="2796" y="1162"/>
                    <a:pt x="1398" y="2387"/>
                    <a:pt x="1398" y="3004"/>
                  </a:cubicBezTo>
                  <a:cubicBezTo>
                    <a:pt x="1398" y="5615"/>
                    <a:pt x="0" y="7617"/>
                    <a:pt x="0" y="10076"/>
                  </a:cubicBezTo>
                  <a:cubicBezTo>
                    <a:pt x="0" y="14537"/>
                    <a:pt x="4194" y="18373"/>
                    <a:pt x="11509" y="21600"/>
                  </a:cubicBezTo>
                  <a:cubicBezTo>
                    <a:pt x="18824" y="17765"/>
                    <a:pt x="21600" y="13920"/>
                    <a:pt x="20202" y="9459"/>
                  </a:cubicBezTo>
                  <a:cubicBezTo>
                    <a:pt x="20202" y="7617"/>
                    <a:pt x="18824" y="5007"/>
                    <a:pt x="16028" y="3004"/>
                  </a:cubicBezTo>
                  <a:cubicBezTo>
                    <a:pt x="15015" y="1216"/>
                    <a:pt x="13090" y="0"/>
                    <a:pt x="928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2" name="Google Shape;1361;p11"/>
            <p:cNvSpPr/>
            <p:nvPr/>
          </p:nvSpPr>
          <p:spPr>
            <a:xfrm rot="16200000">
              <a:off x="426023" y="416400"/>
              <a:ext cx="21139" cy="63446"/>
            </a:xfrm>
            <a:custGeom>
              <a:avLst/>
              <a:gdLst/>
              <a:ahLst/>
              <a:cxnLst>
                <a:cxn ang="0">
                  <a:pos x="wd2" y="hd2"/>
                </a:cxn>
                <a:cxn ang="5400000">
                  <a:pos x="wd2" y="hd2"/>
                </a:cxn>
                <a:cxn ang="10800000">
                  <a:pos x="wd2" y="hd2"/>
                </a:cxn>
                <a:cxn ang="16200000">
                  <a:pos x="wd2" y="hd2"/>
                </a:cxn>
              </a:cxnLst>
              <a:rect l="0" t="0" r="r" b="b"/>
              <a:pathLst>
                <a:path w="16967" h="21600" extrusionOk="0">
                  <a:moveTo>
                    <a:pt x="10631" y="0"/>
                  </a:moveTo>
                  <a:cubicBezTo>
                    <a:pt x="4200" y="541"/>
                    <a:pt x="2588" y="1090"/>
                    <a:pt x="1294" y="3412"/>
                  </a:cubicBezTo>
                  <a:cubicBezTo>
                    <a:pt x="1294" y="6283"/>
                    <a:pt x="0" y="9162"/>
                    <a:pt x="0" y="12573"/>
                  </a:cubicBezTo>
                  <a:cubicBezTo>
                    <a:pt x="1294" y="15993"/>
                    <a:pt x="4200" y="18729"/>
                    <a:pt x="10631" y="21600"/>
                  </a:cubicBezTo>
                  <a:cubicBezTo>
                    <a:pt x="21600" y="14220"/>
                    <a:pt x="16125" y="7380"/>
                    <a:pt x="106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3" name="Google Shape;1362;p11"/>
            <p:cNvSpPr/>
            <p:nvPr/>
          </p:nvSpPr>
          <p:spPr>
            <a:xfrm rot="16200000">
              <a:off x="614532" y="351039"/>
              <a:ext cx="24487" cy="62279"/>
            </a:xfrm>
            <a:custGeom>
              <a:avLst/>
              <a:gdLst/>
              <a:ahLst/>
              <a:cxnLst>
                <a:cxn ang="0">
                  <a:pos x="wd2" y="hd2"/>
                </a:cxn>
                <a:cxn ang="5400000">
                  <a:pos x="wd2" y="hd2"/>
                </a:cxn>
                <a:cxn ang="10800000">
                  <a:pos x="wd2" y="hd2"/>
                </a:cxn>
                <a:cxn ang="16200000">
                  <a:pos x="wd2" y="hd2"/>
                </a:cxn>
              </a:cxnLst>
              <a:rect l="0" t="0" r="r" b="b"/>
              <a:pathLst>
                <a:path w="18543" h="21600" extrusionOk="0">
                  <a:moveTo>
                    <a:pt x="6984" y="0"/>
                  </a:moveTo>
                  <a:cubicBezTo>
                    <a:pt x="5781" y="0"/>
                    <a:pt x="5781" y="0"/>
                    <a:pt x="5781" y="559"/>
                  </a:cubicBezTo>
                  <a:cubicBezTo>
                    <a:pt x="4560" y="1118"/>
                    <a:pt x="4560" y="1677"/>
                    <a:pt x="3340" y="2374"/>
                  </a:cubicBezTo>
                  <a:cubicBezTo>
                    <a:pt x="3340" y="5161"/>
                    <a:pt x="3340" y="8086"/>
                    <a:pt x="916" y="10452"/>
                  </a:cubicBezTo>
                  <a:cubicBezTo>
                    <a:pt x="-1826" y="14486"/>
                    <a:pt x="2119" y="16860"/>
                    <a:pt x="5781" y="19785"/>
                  </a:cubicBezTo>
                  <a:cubicBezTo>
                    <a:pt x="6772" y="20693"/>
                    <a:pt x="8771" y="21600"/>
                    <a:pt x="11460" y="21600"/>
                  </a:cubicBezTo>
                  <a:cubicBezTo>
                    <a:pt x="12079" y="21600"/>
                    <a:pt x="12716" y="21559"/>
                    <a:pt x="13388" y="21454"/>
                  </a:cubicBezTo>
                  <a:cubicBezTo>
                    <a:pt x="18553" y="18529"/>
                    <a:pt x="19774" y="15045"/>
                    <a:pt x="17333" y="11562"/>
                  </a:cubicBezTo>
                  <a:cubicBezTo>
                    <a:pt x="14591" y="7527"/>
                    <a:pt x="10946" y="4043"/>
                    <a:pt x="69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4" name="Google Shape;1363;p11"/>
            <p:cNvSpPr/>
            <p:nvPr/>
          </p:nvSpPr>
          <p:spPr>
            <a:xfrm rot="16200000">
              <a:off x="294889" y="487687"/>
              <a:ext cx="24336" cy="51814"/>
            </a:xfrm>
            <a:custGeom>
              <a:avLst/>
              <a:gdLst/>
              <a:ahLst/>
              <a:cxnLst>
                <a:cxn ang="0">
                  <a:pos x="wd2" y="hd2"/>
                </a:cxn>
                <a:cxn ang="5400000">
                  <a:pos x="wd2" y="hd2"/>
                </a:cxn>
                <a:cxn ang="10800000">
                  <a:pos x="wd2" y="hd2"/>
                </a:cxn>
                <a:cxn ang="16200000">
                  <a:pos x="wd2" y="hd2"/>
                </a:cxn>
              </a:cxnLst>
              <a:rect l="0" t="0" r="r" b="b"/>
              <a:pathLst>
                <a:path w="19533" h="21600" extrusionOk="0">
                  <a:moveTo>
                    <a:pt x="5475" y="0"/>
                  </a:moveTo>
                  <a:cubicBezTo>
                    <a:pt x="4181" y="4188"/>
                    <a:pt x="1613" y="8375"/>
                    <a:pt x="0" y="13225"/>
                  </a:cubicBezTo>
                  <a:cubicBezTo>
                    <a:pt x="0" y="15903"/>
                    <a:pt x="6769" y="20928"/>
                    <a:pt x="12244" y="21600"/>
                  </a:cubicBezTo>
                  <a:cubicBezTo>
                    <a:pt x="19012" y="18756"/>
                    <a:pt x="21600" y="13897"/>
                    <a:pt x="17719" y="9709"/>
                  </a:cubicBezTo>
                  <a:cubicBezTo>
                    <a:pt x="16125" y="8375"/>
                    <a:pt x="16125" y="6194"/>
                    <a:pt x="14831" y="4188"/>
                  </a:cubicBezTo>
                  <a:cubicBezTo>
                    <a:pt x="14831" y="2678"/>
                    <a:pt x="13538" y="1344"/>
                    <a:pt x="122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5" name="Google Shape;1364;p11"/>
            <p:cNvSpPr/>
            <p:nvPr/>
          </p:nvSpPr>
          <p:spPr>
            <a:xfrm rot="16200000">
              <a:off x="218973" y="320300"/>
              <a:ext cx="23549" cy="50202"/>
            </a:xfrm>
            <a:custGeom>
              <a:avLst/>
              <a:gdLst/>
              <a:ahLst/>
              <a:cxnLst>
                <a:cxn ang="0">
                  <a:pos x="wd2" y="hd2"/>
                </a:cxn>
                <a:cxn ang="5400000">
                  <a:pos x="wd2" y="hd2"/>
                </a:cxn>
                <a:cxn ang="10800000">
                  <a:pos x="wd2" y="hd2"/>
                </a:cxn>
                <a:cxn ang="16200000">
                  <a:pos x="wd2" y="hd2"/>
                </a:cxn>
              </a:cxnLst>
              <a:rect l="0" t="0" r="r" b="b"/>
              <a:pathLst>
                <a:path w="16033" h="21600" extrusionOk="0">
                  <a:moveTo>
                    <a:pt x="2806" y="0"/>
                  </a:moveTo>
                  <a:cubicBezTo>
                    <a:pt x="-2936" y="5699"/>
                    <a:pt x="341" y="18665"/>
                    <a:pt x="10743" y="21600"/>
                  </a:cubicBezTo>
                  <a:cubicBezTo>
                    <a:pt x="18664" y="15901"/>
                    <a:pt x="17567" y="5699"/>
                    <a:pt x="827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6" name="Google Shape;1365;p11"/>
            <p:cNvSpPr/>
            <p:nvPr/>
          </p:nvSpPr>
          <p:spPr>
            <a:xfrm rot="16200000">
              <a:off x="202885" y="472754"/>
              <a:ext cx="23977" cy="58635"/>
            </a:xfrm>
            <a:custGeom>
              <a:avLst/>
              <a:gdLst/>
              <a:ahLst/>
              <a:cxnLst>
                <a:cxn ang="0">
                  <a:pos x="wd2" y="hd2"/>
                </a:cxn>
                <a:cxn ang="5400000">
                  <a:pos x="wd2" y="hd2"/>
                </a:cxn>
                <a:cxn ang="10800000">
                  <a:pos x="wd2" y="hd2"/>
                </a:cxn>
                <a:cxn ang="16200000">
                  <a:pos x="wd2" y="hd2"/>
                </a:cxn>
              </a:cxnLst>
              <a:rect l="0" t="0" r="r" b="b"/>
              <a:pathLst>
                <a:path w="18171" h="21600" extrusionOk="0">
                  <a:moveTo>
                    <a:pt x="6357" y="0"/>
                  </a:moveTo>
                  <a:cubicBezTo>
                    <a:pt x="5135" y="1188"/>
                    <a:pt x="3914" y="1928"/>
                    <a:pt x="3914" y="2513"/>
                  </a:cubicBezTo>
                  <a:lnTo>
                    <a:pt x="267" y="11686"/>
                  </a:lnTo>
                  <a:cubicBezTo>
                    <a:pt x="-1256" y="14793"/>
                    <a:pt x="3914" y="19681"/>
                    <a:pt x="11527" y="21600"/>
                  </a:cubicBezTo>
                  <a:cubicBezTo>
                    <a:pt x="16697" y="17908"/>
                    <a:pt x="20344" y="14208"/>
                    <a:pt x="16697" y="9914"/>
                  </a:cubicBezTo>
                  <a:cubicBezTo>
                    <a:pt x="13953" y="7995"/>
                    <a:pt x="12749" y="5619"/>
                    <a:pt x="10305" y="3107"/>
                  </a:cubicBezTo>
                  <a:cubicBezTo>
                    <a:pt x="9084" y="2513"/>
                    <a:pt x="7862" y="1188"/>
                    <a:pt x="63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7" name="Google Shape;1366;p11"/>
            <p:cNvSpPr/>
            <p:nvPr/>
          </p:nvSpPr>
          <p:spPr>
            <a:xfrm rot="16200000">
              <a:off x="158789" y="412264"/>
              <a:ext cx="25851" cy="44549"/>
            </a:xfrm>
            <a:custGeom>
              <a:avLst/>
              <a:gdLst/>
              <a:ahLst/>
              <a:cxnLst>
                <a:cxn ang="0">
                  <a:pos x="wd2" y="hd2"/>
                </a:cxn>
                <a:cxn ang="5400000">
                  <a:pos x="wd2" y="hd2"/>
                </a:cxn>
                <a:cxn ang="10800000">
                  <a:pos x="wd2" y="hd2"/>
                </a:cxn>
                <a:cxn ang="16200000">
                  <a:pos x="wd2" y="hd2"/>
                </a:cxn>
              </a:cxnLst>
              <a:rect l="0" t="0" r="r" b="b"/>
              <a:pathLst>
                <a:path w="19576" h="21600" extrusionOk="0">
                  <a:moveTo>
                    <a:pt x="9630" y="0"/>
                  </a:moveTo>
                  <a:cubicBezTo>
                    <a:pt x="7436" y="0"/>
                    <a:pt x="5349" y="668"/>
                    <a:pt x="4270" y="2129"/>
                  </a:cubicBezTo>
                  <a:cubicBezTo>
                    <a:pt x="1528" y="5437"/>
                    <a:pt x="-896" y="8552"/>
                    <a:pt x="325" y="12641"/>
                  </a:cubicBezTo>
                  <a:cubicBezTo>
                    <a:pt x="3049" y="15959"/>
                    <a:pt x="5490" y="19074"/>
                    <a:pt x="10656" y="21600"/>
                  </a:cubicBezTo>
                  <a:cubicBezTo>
                    <a:pt x="11876" y="20818"/>
                    <a:pt x="14318" y="20818"/>
                    <a:pt x="15521" y="19074"/>
                  </a:cubicBezTo>
                  <a:cubicBezTo>
                    <a:pt x="20704" y="14204"/>
                    <a:pt x="20704" y="8552"/>
                    <a:pt x="16741" y="2911"/>
                  </a:cubicBezTo>
                  <a:cubicBezTo>
                    <a:pt x="15379" y="1065"/>
                    <a:pt x="12425" y="0"/>
                    <a:pt x="96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8" name="Google Shape;1367;p11"/>
            <p:cNvSpPr/>
            <p:nvPr/>
          </p:nvSpPr>
          <p:spPr>
            <a:xfrm rot="16200000">
              <a:off x="168142" y="286850"/>
              <a:ext cx="24806" cy="50201"/>
            </a:xfrm>
            <a:custGeom>
              <a:avLst/>
              <a:gdLst/>
              <a:ahLst/>
              <a:cxnLst>
                <a:cxn ang="0">
                  <a:pos x="wd2" y="hd2"/>
                </a:cxn>
                <a:cxn ang="5400000">
                  <a:pos x="wd2" y="hd2"/>
                </a:cxn>
                <a:cxn ang="10800000">
                  <a:pos x="wd2" y="hd2"/>
                </a:cxn>
                <a:cxn ang="16200000">
                  <a:pos x="wd2" y="hd2"/>
                </a:cxn>
              </a:cxnLst>
              <a:rect l="0" t="0" r="r" b="b"/>
              <a:pathLst>
                <a:path w="16073" h="21600" extrusionOk="0">
                  <a:moveTo>
                    <a:pt x="6121" y="0"/>
                  </a:moveTo>
                  <a:cubicBezTo>
                    <a:pt x="5077" y="683"/>
                    <a:pt x="3003" y="683"/>
                    <a:pt x="914" y="683"/>
                  </a:cubicBezTo>
                  <a:cubicBezTo>
                    <a:pt x="-2461" y="10021"/>
                    <a:pt x="4048" y="19519"/>
                    <a:pt x="11586" y="21600"/>
                  </a:cubicBezTo>
                  <a:cubicBezTo>
                    <a:pt x="19139" y="14343"/>
                    <a:pt x="17050" y="6563"/>
                    <a:pt x="61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19" name="Google Shape;1368;p11"/>
            <p:cNvSpPr/>
            <p:nvPr/>
          </p:nvSpPr>
          <p:spPr>
            <a:xfrm rot="16200000">
              <a:off x="358544" y="165563"/>
              <a:ext cx="22356" cy="53426"/>
            </a:xfrm>
            <a:custGeom>
              <a:avLst/>
              <a:gdLst/>
              <a:ahLst/>
              <a:cxnLst>
                <a:cxn ang="0">
                  <a:pos x="wd2" y="hd2"/>
                </a:cxn>
                <a:cxn ang="5400000">
                  <a:pos x="wd2" y="hd2"/>
                </a:cxn>
                <a:cxn ang="10800000">
                  <a:pos x="wd2" y="hd2"/>
                </a:cxn>
                <a:cxn ang="16200000">
                  <a:pos x="wd2" y="hd2"/>
                </a:cxn>
              </a:cxnLst>
              <a:rect l="0" t="0" r="r" b="b"/>
              <a:pathLst>
                <a:path w="17944" h="21600" extrusionOk="0">
                  <a:moveTo>
                    <a:pt x="3397" y="0"/>
                  </a:moveTo>
                  <a:cubicBezTo>
                    <a:pt x="2103" y="3410"/>
                    <a:pt x="2103" y="6659"/>
                    <a:pt x="810" y="9416"/>
                  </a:cubicBezTo>
                  <a:cubicBezTo>
                    <a:pt x="-2078" y="13478"/>
                    <a:pt x="3397" y="16887"/>
                    <a:pt x="7259" y="20297"/>
                  </a:cubicBezTo>
                  <a:cubicBezTo>
                    <a:pt x="7259" y="20948"/>
                    <a:pt x="10166" y="20948"/>
                    <a:pt x="11459" y="21600"/>
                  </a:cubicBezTo>
                  <a:cubicBezTo>
                    <a:pt x="16934" y="18190"/>
                    <a:pt x="19522" y="14771"/>
                    <a:pt x="16934" y="10720"/>
                  </a:cubicBezTo>
                  <a:cubicBezTo>
                    <a:pt x="15322" y="7471"/>
                    <a:pt x="11459" y="4061"/>
                    <a:pt x="8872" y="652"/>
                  </a:cubicBezTo>
                  <a:cubicBezTo>
                    <a:pt x="8872" y="0"/>
                    <a:pt x="8872" y="0"/>
                    <a:pt x="72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0" name="Google Shape;1369;p11"/>
            <p:cNvSpPr/>
            <p:nvPr/>
          </p:nvSpPr>
          <p:spPr>
            <a:xfrm rot="16200000">
              <a:off x="446223" y="187735"/>
              <a:ext cx="20897" cy="57022"/>
            </a:xfrm>
            <a:custGeom>
              <a:avLst/>
              <a:gdLst/>
              <a:ahLst/>
              <a:cxnLst>
                <a:cxn ang="0">
                  <a:pos x="wd2" y="hd2"/>
                </a:cxn>
                <a:cxn ang="5400000">
                  <a:pos x="wd2" y="hd2"/>
                </a:cxn>
                <a:cxn ang="10800000">
                  <a:pos x="wd2" y="hd2"/>
                </a:cxn>
                <a:cxn ang="16200000">
                  <a:pos x="wd2" y="hd2"/>
                </a:cxn>
              </a:cxnLst>
              <a:rect l="0" t="0" r="r" b="b"/>
              <a:pathLst>
                <a:path w="17038" h="21600" extrusionOk="0">
                  <a:moveTo>
                    <a:pt x="3409" y="0"/>
                  </a:moveTo>
                  <a:cubicBezTo>
                    <a:pt x="-3467" y="7601"/>
                    <a:pt x="457" y="19016"/>
                    <a:pt x="11600" y="21600"/>
                  </a:cubicBezTo>
                  <a:cubicBezTo>
                    <a:pt x="15523" y="19627"/>
                    <a:pt x="16838" y="18406"/>
                    <a:pt x="16838" y="16583"/>
                  </a:cubicBezTo>
                  <a:cubicBezTo>
                    <a:pt x="18133" y="10804"/>
                    <a:pt x="12895" y="6389"/>
                    <a:pt x="8647" y="1973"/>
                  </a:cubicBezTo>
                  <a:cubicBezTo>
                    <a:pt x="7333" y="1372"/>
                    <a:pt x="4704" y="611"/>
                    <a:pt x="340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1" name="Google Shape;1370;p11"/>
            <p:cNvSpPr/>
            <p:nvPr/>
          </p:nvSpPr>
          <p:spPr>
            <a:xfrm rot="16200000">
              <a:off x="294364" y="347394"/>
              <a:ext cx="24193" cy="47398"/>
            </a:xfrm>
            <a:custGeom>
              <a:avLst/>
              <a:gdLst/>
              <a:ahLst/>
              <a:cxnLst>
                <a:cxn ang="0">
                  <a:pos x="wd2" y="hd2"/>
                </a:cxn>
                <a:cxn ang="5400000">
                  <a:pos x="wd2" y="hd2"/>
                </a:cxn>
                <a:cxn ang="10800000">
                  <a:pos x="wd2" y="hd2"/>
                </a:cxn>
                <a:cxn ang="16200000">
                  <a:pos x="wd2" y="hd2"/>
                </a:cxn>
              </a:cxnLst>
              <a:rect l="0" t="0" r="r" b="b"/>
              <a:pathLst>
                <a:path w="19708" h="21600" extrusionOk="0">
                  <a:moveTo>
                    <a:pt x="6547" y="0"/>
                  </a:moveTo>
                  <a:cubicBezTo>
                    <a:pt x="5253" y="0"/>
                    <a:pt x="2626" y="0"/>
                    <a:pt x="0" y="735"/>
                  </a:cubicBezTo>
                  <a:lnTo>
                    <a:pt x="0" y="9879"/>
                  </a:lnTo>
                  <a:cubicBezTo>
                    <a:pt x="0" y="13722"/>
                    <a:pt x="2626" y="16650"/>
                    <a:pt x="8183" y="19769"/>
                  </a:cubicBezTo>
                  <a:cubicBezTo>
                    <a:pt x="9135" y="20823"/>
                    <a:pt x="10086" y="21600"/>
                    <a:pt x="12008" y="21600"/>
                  </a:cubicBezTo>
                  <a:cubicBezTo>
                    <a:pt x="12751" y="21600"/>
                    <a:pt x="13645" y="21483"/>
                    <a:pt x="14730" y="21227"/>
                  </a:cubicBezTo>
                  <a:cubicBezTo>
                    <a:pt x="16367" y="18300"/>
                    <a:pt x="21600" y="14457"/>
                    <a:pt x="18993" y="11348"/>
                  </a:cubicBezTo>
                  <a:cubicBezTo>
                    <a:pt x="16367" y="7505"/>
                    <a:pt x="13417" y="2928"/>
                    <a:pt x="654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2" name="Google Shape;1371;p11"/>
            <p:cNvSpPr/>
            <p:nvPr/>
          </p:nvSpPr>
          <p:spPr>
            <a:xfrm rot="16200000">
              <a:off x="385846" y="11113"/>
              <a:ext cx="21157" cy="60246"/>
            </a:xfrm>
            <a:custGeom>
              <a:avLst/>
              <a:gdLst/>
              <a:ahLst/>
              <a:cxnLst>
                <a:cxn ang="0">
                  <a:pos x="wd2" y="hd2"/>
                </a:cxn>
                <a:cxn ang="5400000">
                  <a:pos x="wd2" y="hd2"/>
                </a:cxn>
                <a:cxn ang="10800000">
                  <a:pos x="wd2" y="hd2"/>
                </a:cxn>
                <a:cxn ang="16200000">
                  <a:pos x="wd2" y="hd2"/>
                </a:cxn>
              </a:cxnLst>
              <a:rect l="0" t="0" r="r" b="b"/>
              <a:pathLst>
                <a:path w="19621" h="21600" extrusionOk="0">
                  <a:moveTo>
                    <a:pt x="5958" y="0"/>
                  </a:moveTo>
                  <a:cubicBezTo>
                    <a:pt x="0" y="578"/>
                    <a:pt x="0" y="2446"/>
                    <a:pt x="0" y="4179"/>
                  </a:cubicBezTo>
                  <a:lnTo>
                    <a:pt x="0" y="11952"/>
                  </a:lnTo>
                  <a:cubicBezTo>
                    <a:pt x="1495" y="15553"/>
                    <a:pt x="4463" y="19154"/>
                    <a:pt x="13779" y="21600"/>
                  </a:cubicBezTo>
                  <a:cubicBezTo>
                    <a:pt x="20105" y="17421"/>
                    <a:pt x="21600" y="13828"/>
                    <a:pt x="16747" y="9648"/>
                  </a:cubicBezTo>
                  <a:cubicBezTo>
                    <a:pt x="13779" y="7203"/>
                    <a:pt x="12284" y="5469"/>
                    <a:pt x="9316" y="3023"/>
                  </a:cubicBezTo>
                  <a:cubicBezTo>
                    <a:pt x="9316" y="1876"/>
                    <a:pt x="7453" y="1156"/>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3" name="Google Shape;1372;p11"/>
            <p:cNvSpPr/>
            <p:nvPr/>
          </p:nvSpPr>
          <p:spPr>
            <a:xfrm rot="16200000">
              <a:off x="452750" y="220192"/>
              <a:ext cx="19898" cy="58658"/>
            </a:xfrm>
            <a:custGeom>
              <a:avLst/>
              <a:gdLst/>
              <a:ahLst/>
              <a:cxnLst>
                <a:cxn ang="0">
                  <a:pos x="wd2" y="hd2"/>
                </a:cxn>
                <a:cxn ang="5400000">
                  <a:pos x="wd2" y="hd2"/>
                </a:cxn>
                <a:cxn ang="10800000">
                  <a:pos x="wd2" y="hd2"/>
                </a:cxn>
                <a:cxn ang="16200000">
                  <a:pos x="wd2" y="hd2"/>
                </a:cxn>
              </a:cxnLst>
              <a:rect l="0" t="0" r="r" b="b"/>
              <a:pathLst>
                <a:path w="15970" h="21600" extrusionOk="0">
                  <a:moveTo>
                    <a:pt x="5475" y="0"/>
                  </a:moveTo>
                  <a:cubicBezTo>
                    <a:pt x="1294" y="594"/>
                    <a:pt x="0" y="1781"/>
                    <a:pt x="0" y="3105"/>
                  </a:cubicBezTo>
                  <a:lnTo>
                    <a:pt x="0" y="11097"/>
                  </a:lnTo>
                  <a:cubicBezTo>
                    <a:pt x="0" y="14202"/>
                    <a:pt x="2569" y="16568"/>
                    <a:pt x="5475" y="19673"/>
                  </a:cubicBezTo>
                  <a:cubicBezTo>
                    <a:pt x="6769" y="20267"/>
                    <a:pt x="8063" y="20267"/>
                    <a:pt x="10631" y="21600"/>
                  </a:cubicBezTo>
                  <a:cubicBezTo>
                    <a:pt x="21600" y="13462"/>
                    <a:pt x="13538" y="6804"/>
                    <a:pt x="54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4" name="Google Shape;1373;p11"/>
            <p:cNvSpPr/>
            <p:nvPr/>
          </p:nvSpPr>
          <p:spPr>
            <a:xfrm rot="16200000">
              <a:off x="569126" y="-12613"/>
              <a:ext cx="22906" cy="50201"/>
            </a:xfrm>
            <a:custGeom>
              <a:avLst/>
              <a:gdLst/>
              <a:ahLst/>
              <a:cxnLst>
                <a:cxn ang="0">
                  <a:pos x="wd2" y="hd2"/>
                </a:cxn>
                <a:cxn ang="5400000">
                  <a:pos x="wd2" y="hd2"/>
                </a:cxn>
                <a:cxn ang="10800000">
                  <a:pos x="wd2" y="hd2"/>
                </a:cxn>
                <a:cxn ang="16200000">
                  <a:pos x="wd2" y="hd2"/>
                </a:cxn>
              </a:cxnLst>
              <a:rect l="0" t="0" r="r" b="b"/>
              <a:pathLst>
                <a:path w="19556" h="21600" extrusionOk="0">
                  <a:moveTo>
                    <a:pt x="4664" y="0"/>
                  </a:moveTo>
                  <a:cubicBezTo>
                    <a:pt x="3288" y="3628"/>
                    <a:pt x="1911" y="7257"/>
                    <a:pt x="196" y="10715"/>
                  </a:cubicBezTo>
                  <a:cubicBezTo>
                    <a:pt x="-1160" y="15037"/>
                    <a:pt x="4664" y="19359"/>
                    <a:pt x="13240" y="21600"/>
                  </a:cubicBezTo>
                  <a:cubicBezTo>
                    <a:pt x="19064" y="17972"/>
                    <a:pt x="20440" y="13650"/>
                    <a:pt x="19064" y="10715"/>
                  </a:cubicBezTo>
                  <a:cubicBezTo>
                    <a:pt x="15972" y="6393"/>
                    <a:pt x="13240" y="2935"/>
                    <a:pt x="104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5" name="Google Shape;1374;p11"/>
            <p:cNvSpPr/>
            <p:nvPr/>
          </p:nvSpPr>
          <p:spPr>
            <a:xfrm rot="16200000">
              <a:off x="319187" y="82251"/>
              <a:ext cx="20710" cy="50202"/>
            </a:xfrm>
            <a:custGeom>
              <a:avLst/>
              <a:gdLst/>
              <a:ahLst/>
              <a:cxnLst>
                <a:cxn ang="0">
                  <a:pos x="wd2" y="hd2"/>
                </a:cxn>
                <a:cxn ang="5400000">
                  <a:pos x="wd2" y="hd2"/>
                </a:cxn>
                <a:cxn ang="10800000">
                  <a:pos x="wd2" y="hd2"/>
                </a:cxn>
                <a:cxn ang="16200000">
                  <a:pos x="wd2" y="hd2"/>
                </a:cxn>
              </a:cxnLst>
              <a:rect l="0" t="0" r="r" b="b"/>
              <a:pathLst>
                <a:path w="15696" h="21600" extrusionOk="0">
                  <a:moveTo>
                    <a:pt x="9147" y="0"/>
                  </a:moveTo>
                  <a:cubicBezTo>
                    <a:pt x="5500" y="694"/>
                    <a:pt x="2756" y="2081"/>
                    <a:pt x="1534" y="5016"/>
                  </a:cubicBezTo>
                  <a:cubicBezTo>
                    <a:pt x="-2113" y="10031"/>
                    <a:pt x="1534" y="15037"/>
                    <a:pt x="4278" y="20917"/>
                  </a:cubicBezTo>
                  <a:cubicBezTo>
                    <a:pt x="5500" y="20917"/>
                    <a:pt x="5500" y="21600"/>
                    <a:pt x="6704" y="21600"/>
                  </a:cubicBezTo>
                  <a:cubicBezTo>
                    <a:pt x="16760" y="17972"/>
                    <a:pt x="19487" y="5016"/>
                    <a:pt x="914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6" name="Google Shape;1375;p11"/>
            <p:cNvSpPr/>
            <p:nvPr/>
          </p:nvSpPr>
          <p:spPr>
            <a:xfrm rot="16200000">
              <a:off x="545445" y="117285"/>
              <a:ext cx="25299" cy="48589"/>
            </a:xfrm>
            <a:custGeom>
              <a:avLst/>
              <a:gdLst/>
              <a:ahLst/>
              <a:cxnLst>
                <a:cxn ang="0">
                  <a:pos x="wd2" y="hd2"/>
                </a:cxn>
                <a:cxn ang="5400000">
                  <a:pos x="wd2" y="hd2"/>
                </a:cxn>
                <a:cxn ang="10800000">
                  <a:pos x="wd2" y="hd2"/>
                </a:cxn>
                <a:cxn ang="16200000">
                  <a:pos x="wd2" y="hd2"/>
                </a:cxn>
              </a:cxnLst>
              <a:rect l="0" t="0" r="r" b="b"/>
              <a:pathLst>
                <a:path w="21600" h="21600" extrusionOk="0">
                  <a:moveTo>
                    <a:pt x="11648" y="0"/>
                  </a:moveTo>
                  <a:cubicBezTo>
                    <a:pt x="10271" y="0"/>
                    <a:pt x="7200" y="0"/>
                    <a:pt x="7200" y="706"/>
                  </a:cubicBezTo>
                  <a:cubicBezTo>
                    <a:pt x="4448" y="3749"/>
                    <a:pt x="1695" y="7321"/>
                    <a:pt x="0" y="10353"/>
                  </a:cubicBezTo>
                  <a:cubicBezTo>
                    <a:pt x="0" y="13386"/>
                    <a:pt x="4448" y="15525"/>
                    <a:pt x="5824" y="18568"/>
                  </a:cubicBezTo>
                  <a:cubicBezTo>
                    <a:pt x="7200" y="19274"/>
                    <a:pt x="10271" y="19990"/>
                    <a:pt x="11648" y="21600"/>
                  </a:cubicBezTo>
                  <a:cubicBezTo>
                    <a:pt x="17132" y="18568"/>
                    <a:pt x="17132" y="18568"/>
                    <a:pt x="21600" y="10353"/>
                  </a:cubicBezTo>
                  <a:cubicBezTo>
                    <a:pt x="18848" y="7321"/>
                    <a:pt x="14400" y="3749"/>
                    <a:pt x="1164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7" name="Google Shape;1376;p11"/>
            <p:cNvSpPr/>
            <p:nvPr/>
          </p:nvSpPr>
          <p:spPr>
            <a:xfrm rot="16200000">
              <a:off x="78179" y="81079"/>
              <a:ext cx="19151" cy="55014"/>
            </a:xfrm>
            <a:custGeom>
              <a:avLst/>
              <a:gdLst/>
              <a:ahLst/>
              <a:cxnLst>
                <a:cxn ang="0">
                  <a:pos x="wd2" y="hd2"/>
                </a:cxn>
                <a:cxn ang="5400000">
                  <a:pos x="wd2" y="hd2"/>
                </a:cxn>
                <a:cxn ang="10800000">
                  <a:pos x="wd2" y="hd2"/>
                </a:cxn>
                <a:cxn ang="16200000">
                  <a:pos x="wd2" y="hd2"/>
                </a:cxn>
              </a:cxnLst>
              <a:rect l="0" t="0" r="r" b="b"/>
              <a:pathLst>
                <a:path w="16611" h="21600" extrusionOk="0">
                  <a:moveTo>
                    <a:pt x="3547" y="0"/>
                  </a:moveTo>
                  <a:lnTo>
                    <a:pt x="2149" y="633"/>
                  </a:lnTo>
                  <a:cubicBezTo>
                    <a:pt x="-2025" y="7888"/>
                    <a:pt x="-627" y="14978"/>
                    <a:pt x="10862" y="21600"/>
                  </a:cubicBezTo>
                  <a:cubicBezTo>
                    <a:pt x="19575" y="16399"/>
                    <a:pt x="18177" y="6466"/>
                    <a:pt x="80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8" name="Google Shape;1377;p11"/>
            <p:cNvSpPr/>
            <p:nvPr/>
          </p:nvSpPr>
          <p:spPr>
            <a:xfrm rot="16200000">
              <a:off x="535899" y="283694"/>
              <a:ext cx="22220" cy="43427"/>
            </a:xfrm>
            <a:custGeom>
              <a:avLst/>
              <a:gdLst/>
              <a:ahLst/>
              <a:cxnLst>
                <a:cxn ang="0">
                  <a:pos x="wd2" y="hd2"/>
                </a:cxn>
                <a:cxn ang="5400000">
                  <a:pos x="wd2" y="hd2"/>
                </a:cxn>
                <a:cxn ang="10800000">
                  <a:pos x="wd2" y="hd2"/>
                </a:cxn>
                <a:cxn ang="16200000">
                  <a:pos x="wd2" y="hd2"/>
                </a:cxn>
              </a:cxnLst>
              <a:rect l="0" t="0" r="r" b="b"/>
              <a:pathLst>
                <a:path w="18954" h="21600" extrusionOk="0">
                  <a:moveTo>
                    <a:pt x="5181" y="0"/>
                  </a:moveTo>
                  <a:cubicBezTo>
                    <a:pt x="3746" y="0"/>
                    <a:pt x="2072" y="267"/>
                    <a:pt x="0" y="825"/>
                  </a:cubicBezTo>
                  <a:cubicBezTo>
                    <a:pt x="0" y="5019"/>
                    <a:pt x="0" y="9214"/>
                    <a:pt x="3089" y="12421"/>
                  </a:cubicBezTo>
                  <a:cubicBezTo>
                    <a:pt x="3089" y="15012"/>
                    <a:pt x="5838" y="17405"/>
                    <a:pt x="7213" y="19206"/>
                  </a:cubicBezTo>
                  <a:cubicBezTo>
                    <a:pt x="8568" y="20810"/>
                    <a:pt x="11657" y="21600"/>
                    <a:pt x="13032" y="21600"/>
                  </a:cubicBezTo>
                  <a:lnTo>
                    <a:pt x="14407" y="21600"/>
                  </a:lnTo>
                  <a:cubicBezTo>
                    <a:pt x="20225" y="14210"/>
                    <a:pt x="21600" y="9214"/>
                    <a:pt x="11657" y="2428"/>
                  </a:cubicBezTo>
                  <a:cubicBezTo>
                    <a:pt x="9664" y="883"/>
                    <a:pt x="7811" y="0"/>
                    <a:pt x="518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29" name="Google Shape;1378;p11"/>
            <p:cNvSpPr/>
            <p:nvPr/>
          </p:nvSpPr>
          <p:spPr>
            <a:xfrm rot="16200000">
              <a:off x="328270" y="287250"/>
              <a:ext cx="19035" cy="43381"/>
            </a:xfrm>
            <a:custGeom>
              <a:avLst/>
              <a:gdLst/>
              <a:ahLst/>
              <a:cxnLst>
                <a:cxn ang="0">
                  <a:pos x="wd2" y="hd2"/>
                </a:cxn>
                <a:cxn ang="5400000">
                  <a:pos x="wd2" y="hd2"/>
                </a:cxn>
                <a:cxn ang="10800000">
                  <a:pos x="wd2" y="hd2"/>
                </a:cxn>
                <a:cxn ang="16200000">
                  <a:pos x="wd2" y="hd2"/>
                </a:cxn>
              </a:cxnLst>
              <a:rect l="0" t="0" r="r" b="b"/>
              <a:pathLst>
                <a:path w="16510" h="21600" extrusionOk="0">
                  <a:moveTo>
                    <a:pt x="6222" y="0"/>
                  </a:moveTo>
                  <a:cubicBezTo>
                    <a:pt x="-2491" y="5804"/>
                    <a:pt x="-2491" y="18401"/>
                    <a:pt x="9018" y="21600"/>
                  </a:cubicBezTo>
                  <a:cubicBezTo>
                    <a:pt x="17711" y="16598"/>
                    <a:pt x="19109" y="3396"/>
                    <a:pt x="117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0" name="Google Shape;1379;p11"/>
            <p:cNvSpPr/>
            <p:nvPr/>
          </p:nvSpPr>
          <p:spPr>
            <a:xfrm rot="16200000">
              <a:off x="278872" y="141931"/>
              <a:ext cx="19412" cy="48590"/>
            </a:xfrm>
            <a:custGeom>
              <a:avLst/>
              <a:gdLst/>
              <a:ahLst/>
              <a:cxnLst>
                <a:cxn ang="0">
                  <a:pos x="wd2" y="hd2"/>
                </a:cxn>
                <a:cxn ang="5400000">
                  <a:pos x="wd2" y="hd2"/>
                </a:cxn>
                <a:cxn ang="10800000">
                  <a:pos x="wd2" y="hd2"/>
                </a:cxn>
                <a:cxn ang="16200000">
                  <a:pos x="wd2" y="hd2"/>
                </a:cxn>
              </a:cxnLst>
              <a:rect l="0" t="0" r="r" b="b"/>
              <a:pathLst>
                <a:path w="17700" h="21600" extrusionOk="0">
                  <a:moveTo>
                    <a:pt x="6220" y="0"/>
                  </a:moveTo>
                  <a:cubicBezTo>
                    <a:pt x="4772" y="717"/>
                    <a:pt x="3302" y="717"/>
                    <a:pt x="0" y="717"/>
                  </a:cubicBezTo>
                  <a:lnTo>
                    <a:pt x="0" y="11070"/>
                  </a:lnTo>
                  <a:cubicBezTo>
                    <a:pt x="1470" y="14819"/>
                    <a:pt x="4772" y="17851"/>
                    <a:pt x="9160" y="20894"/>
                  </a:cubicBezTo>
                  <a:cubicBezTo>
                    <a:pt x="9160" y="20894"/>
                    <a:pt x="10630" y="20894"/>
                    <a:pt x="12462" y="21600"/>
                  </a:cubicBezTo>
                  <a:cubicBezTo>
                    <a:pt x="21600" y="12680"/>
                    <a:pt x="18320" y="9637"/>
                    <a:pt x="6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1" name="Google Shape;1380;p11"/>
            <p:cNvSpPr/>
            <p:nvPr/>
          </p:nvSpPr>
          <p:spPr>
            <a:xfrm rot="16200000">
              <a:off x="362660" y="514718"/>
              <a:ext cx="20551" cy="47002"/>
            </a:xfrm>
            <a:custGeom>
              <a:avLst/>
              <a:gdLst/>
              <a:ahLst/>
              <a:cxnLst>
                <a:cxn ang="0">
                  <a:pos x="wd2" y="hd2"/>
                </a:cxn>
                <a:cxn ang="5400000">
                  <a:pos x="wd2" y="hd2"/>
                </a:cxn>
                <a:cxn ang="10800000">
                  <a:pos x="wd2" y="hd2"/>
                </a:cxn>
                <a:cxn ang="16200000">
                  <a:pos x="wd2" y="hd2"/>
                </a:cxn>
              </a:cxnLst>
              <a:rect l="0" t="0" r="r" b="b"/>
              <a:pathLst>
                <a:path w="17825" h="21600" extrusionOk="0">
                  <a:moveTo>
                    <a:pt x="6830" y="0"/>
                  </a:moveTo>
                  <a:cubicBezTo>
                    <a:pt x="5432" y="923"/>
                    <a:pt x="4034" y="1664"/>
                    <a:pt x="2291" y="1664"/>
                  </a:cubicBezTo>
                  <a:cubicBezTo>
                    <a:pt x="2291" y="4616"/>
                    <a:pt x="2291" y="7751"/>
                    <a:pt x="893" y="10156"/>
                  </a:cubicBezTo>
                  <a:cubicBezTo>
                    <a:pt x="-1883" y="14761"/>
                    <a:pt x="2291" y="16984"/>
                    <a:pt x="6830" y="20859"/>
                  </a:cubicBezTo>
                  <a:cubicBezTo>
                    <a:pt x="6830" y="20859"/>
                    <a:pt x="9606" y="21600"/>
                    <a:pt x="11004" y="21600"/>
                  </a:cubicBezTo>
                  <a:cubicBezTo>
                    <a:pt x="15543" y="18454"/>
                    <a:pt x="19717" y="15502"/>
                    <a:pt x="16921" y="11627"/>
                  </a:cubicBezTo>
                  <a:cubicBezTo>
                    <a:pt x="14145" y="7751"/>
                    <a:pt x="14145" y="3135"/>
                    <a:pt x="68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2" name="Google Shape;1381;p11"/>
            <p:cNvSpPr/>
            <p:nvPr/>
          </p:nvSpPr>
          <p:spPr>
            <a:xfrm rot="16200000">
              <a:off x="424949" y="98607"/>
              <a:ext cx="18478" cy="44993"/>
            </a:xfrm>
            <a:custGeom>
              <a:avLst/>
              <a:gdLst/>
              <a:ahLst/>
              <a:cxnLst>
                <a:cxn ang="0">
                  <a:pos x="wd2" y="hd2"/>
                </a:cxn>
                <a:cxn ang="5400000">
                  <a:pos x="wd2" y="hd2"/>
                </a:cxn>
                <a:cxn ang="10800000">
                  <a:pos x="wd2" y="hd2"/>
                </a:cxn>
                <a:cxn ang="16200000">
                  <a:pos x="wd2" y="hd2"/>
                </a:cxn>
              </a:cxnLst>
              <a:rect l="0" t="0" r="r" b="b"/>
              <a:pathLst>
                <a:path w="14831" h="21600" extrusionOk="0">
                  <a:moveTo>
                    <a:pt x="9198" y="0"/>
                  </a:moveTo>
                  <a:cubicBezTo>
                    <a:pt x="-159" y="3084"/>
                    <a:pt x="-3065" y="11955"/>
                    <a:pt x="3704" y="21600"/>
                  </a:cubicBezTo>
                  <a:cubicBezTo>
                    <a:pt x="15966" y="18314"/>
                    <a:pt x="18535" y="7133"/>
                    <a:pt x="91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3" name="Google Shape;1382;p11"/>
            <p:cNvSpPr/>
            <p:nvPr/>
          </p:nvSpPr>
          <p:spPr>
            <a:xfrm rot="16200000">
              <a:off x="574637" y="253728"/>
              <a:ext cx="19919" cy="48613"/>
            </a:xfrm>
            <a:custGeom>
              <a:avLst/>
              <a:gdLst/>
              <a:ahLst/>
              <a:cxnLst>
                <a:cxn ang="0">
                  <a:pos x="wd2" y="hd2"/>
                </a:cxn>
                <a:cxn ang="5400000">
                  <a:pos x="wd2" y="hd2"/>
                </a:cxn>
                <a:cxn ang="10800000">
                  <a:pos x="wd2" y="hd2"/>
                </a:cxn>
                <a:cxn ang="16200000">
                  <a:pos x="wd2" y="hd2"/>
                </a:cxn>
              </a:cxnLst>
              <a:rect l="0" t="0" r="r" b="b"/>
              <a:pathLst>
                <a:path w="19825" h="21600" extrusionOk="0">
                  <a:moveTo>
                    <a:pt x="6789" y="0"/>
                  </a:moveTo>
                  <a:lnTo>
                    <a:pt x="5208" y="893"/>
                  </a:lnTo>
                  <a:lnTo>
                    <a:pt x="0" y="11957"/>
                  </a:lnTo>
                  <a:cubicBezTo>
                    <a:pt x="0" y="15704"/>
                    <a:pt x="3209" y="17853"/>
                    <a:pt x="6789" y="20168"/>
                  </a:cubicBezTo>
                  <a:cubicBezTo>
                    <a:pt x="8394" y="20884"/>
                    <a:pt x="11602" y="20884"/>
                    <a:pt x="13206" y="21600"/>
                  </a:cubicBezTo>
                  <a:cubicBezTo>
                    <a:pt x="15206" y="20884"/>
                    <a:pt x="15206" y="19451"/>
                    <a:pt x="16787" y="19451"/>
                  </a:cubicBezTo>
                  <a:cubicBezTo>
                    <a:pt x="21600" y="15704"/>
                    <a:pt x="19996" y="11957"/>
                    <a:pt x="16787" y="8926"/>
                  </a:cubicBezTo>
                  <a:cubicBezTo>
                    <a:pt x="13206" y="6788"/>
                    <a:pt x="13206" y="5356"/>
                    <a:pt x="9998" y="3747"/>
                  </a:cubicBezTo>
                  <a:cubicBezTo>
                    <a:pt x="9998" y="2325"/>
                    <a:pt x="8394" y="1609"/>
                    <a:pt x="678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4" name="Google Shape;1383;p11"/>
            <p:cNvSpPr/>
            <p:nvPr/>
          </p:nvSpPr>
          <p:spPr>
            <a:xfrm rot="16200000">
              <a:off x="513018" y="385764"/>
              <a:ext cx="17849" cy="46979"/>
            </a:xfrm>
            <a:custGeom>
              <a:avLst/>
              <a:gdLst/>
              <a:ahLst/>
              <a:cxnLst>
                <a:cxn ang="0">
                  <a:pos x="wd2" y="hd2"/>
                </a:cxn>
                <a:cxn ang="5400000">
                  <a:pos x="wd2" y="hd2"/>
                </a:cxn>
                <a:cxn ang="10800000">
                  <a:pos x="wd2" y="hd2"/>
                </a:cxn>
                <a:cxn ang="16200000">
                  <a:pos x="wd2" y="hd2"/>
                </a:cxn>
              </a:cxnLst>
              <a:rect l="0" t="0" r="r" b="b"/>
              <a:pathLst>
                <a:path w="16553" h="21600" extrusionOk="0">
                  <a:moveTo>
                    <a:pt x="2659" y="0"/>
                  </a:moveTo>
                  <a:cubicBezTo>
                    <a:pt x="-3299" y="7014"/>
                    <a:pt x="1164" y="19205"/>
                    <a:pt x="11975" y="21600"/>
                  </a:cubicBezTo>
                  <a:cubicBezTo>
                    <a:pt x="15333" y="18464"/>
                    <a:pt x="18301" y="15510"/>
                    <a:pt x="15333" y="11632"/>
                  </a:cubicBezTo>
                  <a:cubicBezTo>
                    <a:pt x="13838" y="8485"/>
                    <a:pt x="10480" y="5349"/>
                    <a:pt x="8985" y="2395"/>
                  </a:cubicBezTo>
                  <a:cubicBezTo>
                    <a:pt x="8985" y="730"/>
                    <a:pt x="6017" y="0"/>
                    <a:pt x="26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5" name="Google Shape;1384;p11"/>
            <p:cNvSpPr/>
            <p:nvPr/>
          </p:nvSpPr>
          <p:spPr>
            <a:xfrm rot="16200000">
              <a:off x="267299" y="-6378"/>
              <a:ext cx="19314" cy="41325"/>
            </a:xfrm>
            <a:custGeom>
              <a:avLst/>
              <a:gdLst/>
              <a:ahLst/>
              <a:cxnLst>
                <a:cxn ang="0">
                  <a:pos x="wd2" y="hd2"/>
                </a:cxn>
                <a:cxn ang="5400000">
                  <a:pos x="wd2" y="hd2"/>
                </a:cxn>
                <a:cxn ang="10800000">
                  <a:pos x="wd2" y="hd2"/>
                </a:cxn>
                <a:cxn ang="16200000">
                  <a:pos x="wd2" y="hd2"/>
                </a:cxn>
              </a:cxnLst>
              <a:rect l="0" t="0" r="r" b="b"/>
              <a:pathLst>
                <a:path w="19244" h="21600" extrusionOk="0">
                  <a:moveTo>
                    <a:pt x="8750" y="0"/>
                  </a:moveTo>
                  <a:cubicBezTo>
                    <a:pt x="6050" y="0"/>
                    <a:pt x="3303" y="879"/>
                    <a:pt x="231" y="2491"/>
                  </a:cubicBezTo>
                  <a:cubicBezTo>
                    <a:pt x="-1352" y="8584"/>
                    <a:pt x="5445" y="16350"/>
                    <a:pt x="13847" y="21600"/>
                  </a:cubicBezTo>
                  <a:cubicBezTo>
                    <a:pt x="18642" y="16350"/>
                    <a:pt x="20248" y="12992"/>
                    <a:pt x="18642" y="4176"/>
                  </a:cubicBezTo>
                  <a:cubicBezTo>
                    <a:pt x="15127" y="1294"/>
                    <a:pt x="11985" y="0"/>
                    <a:pt x="875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6" name="Google Shape;1385;p11"/>
            <p:cNvSpPr/>
            <p:nvPr/>
          </p:nvSpPr>
          <p:spPr>
            <a:xfrm rot="16200000">
              <a:off x="757037" y="307532"/>
              <a:ext cx="17006" cy="44992"/>
            </a:xfrm>
            <a:custGeom>
              <a:avLst/>
              <a:gdLst/>
              <a:ahLst/>
              <a:cxnLst>
                <a:cxn ang="0">
                  <a:pos x="wd2" y="hd2"/>
                </a:cxn>
                <a:cxn ang="5400000">
                  <a:pos x="wd2" y="hd2"/>
                </a:cxn>
                <a:cxn ang="10800000">
                  <a:pos x="wd2" y="hd2"/>
                </a:cxn>
                <a:cxn ang="16200000">
                  <a:pos x="wd2" y="hd2"/>
                </a:cxn>
              </a:cxnLst>
              <a:rect l="0" t="0" r="r" b="b"/>
              <a:pathLst>
                <a:path w="15772" h="21600" extrusionOk="0">
                  <a:moveTo>
                    <a:pt x="6636" y="0"/>
                  </a:moveTo>
                  <a:cubicBezTo>
                    <a:pt x="-2658" y="5596"/>
                    <a:pt x="-2658" y="18325"/>
                    <a:pt x="9626" y="21600"/>
                  </a:cubicBezTo>
                  <a:cubicBezTo>
                    <a:pt x="18942" y="16778"/>
                    <a:pt x="17447" y="4822"/>
                    <a:pt x="66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7" name="Google Shape;1386;p11"/>
            <p:cNvSpPr/>
            <p:nvPr/>
          </p:nvSpPr>
          <p:spPr>
            <a:xfrm rot="16200000">
              <a:off x="785201" y="76482"/>
              <a:ext cx="17329" cy="45389"/>
            </a:xfrm>
            <a:custGeom>
              <a:avLst/>
              <a:gdLst/>
              <a:ahLst/>
              <a:cxnLst>
                <a:cxn ang="0">
                  <a:pos x="wd2" y="hd2"/>
                </a:cxn>
                <a:cxn ang="5400000">
                  <a:pos x="wd2" y="hd2"/>
                </a:cxn>
                <a:cxn ang="10800000">
                  <a:pos x="wd2" y="hd2"/>
                </a:cxn>
                <a:cxn ang="16200000">
                  <a:pos x="wd2" y="hd2"/>
                </a:cxn>
              </a:cxnLst>
              <a:rect l="0" t="0" r="r" b="b"/>
              <a:pathLst>
                <a:path w="15031" h="21600" extrusionOk="0">
                  <a:moveTo>
                    <a:pt x="5052" y="0"/>
                  </a:moveTo>
                  <a:cubicBezTo>
                    <a:pt x="-2263" y="6492"/>
                    <a:pt x="-2263" y="20066"/>
                    <a:pt x="9226" y="21600"/>
                  </a:cubicBezTo>
                  <a:cubicBezTo>
                    <a:pt x="19337" y="16820"/>
                    <a:pt x="15143" y="6492"/>
                    <a:pt x="50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8" name="Google Shape;1387;p11"/>
            <p:cNvSpPr/>
            <p:nvPr/>
          </p:nvSpPr>
          <p:spPr>
            <a:xfrm rot="16200000">
              <a:off x="646605" y="304027"/>
              <a:ext cx="20169" cy="35345"/>
            </a:xfrm>
            <a:custGeom>
              <a:avLst/>
              <a:gdLst/>
              <a:ahLst/>
              <a:cxnLst>
                <a:cxn ang="0">
                  <a:pos x="wd2" y="hd2"/>
                </a:cxn>
                <a:cxn ang="5400000">
                  <a:pos x="wd2" y="hd2"/>
                </a:cxn>
                <a:cxn ang="10800000">
                  <a:pos x="wd2" y="hd2"/>
                </a:cxn>
                <a:cxn ang="16200000">
                  <a:pos x="wd2" y="hd2"/>
                </a:cxn>
              </a:cxnLst>
              <a:rect l="0" t="0" r="r" b="b"/>
              <a:pathLst>
                <a:path w="16189" h="21600" extrusionOk="0">
                  <a:moveTo>
                    <a:pt x="7096" y="0"/>
                  </a:moveTo>
                  <a:cubicBezTo>
                    <a:pt x="5484" y="0"/>
                    <a:pt x="2915" y="985"/>
                    <a:pt x="1621" y="985"/>
                  </a:cubicBezTo>
                  <a:cubicBezTo>
                    <a:pt x="-2560" y="10307"/>
                    <a:pt x="1621" y="19387"/>
                    <a:pt x="10978" y="21600"/>
                  </a:cubicBezTo>
                  <a:cubicBezTo>
                    <a:pt x="19040" y="14490"/>
                    <a:pt x="17746" y="5154"/>
                    <a:pt x="70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39" name="Google Shape;1388;p11"/>
            <p:cNvSpPr/>
            <p:nvPr/>
          </p:nvSpPr>
          <p:spPr>
            <a:xfrm rot="16200000">
              <a:off x="346316" y="393358"/>
              <a:ext cx="16678" cy="40157"/>
            </a:xfrm>
            <a:custGeom>
              <a:avLst/>
              <a:gdLst/>
              <a:ahLst/>
              <a:cxnLst>
                <a:cxn ang="0">
                  <a:pos x="wd2" y="hd2"/>
                </a:cxn>
                <a:cxn ang="5400000">
                  <a:pos x="wd2" y="hd2"/>
                </a:cxn>
                <a:cxn ang="10800000">
                  <a:pos x="wd2" y="hd2"/>
                </a:cxn>
                <a:cxn ang="16200000">
                  <a:pos x="wd2" y="hd2"/>
                </a:cxn>
              </a:cxnLst>
              <a:rect l="0" t="0" r="r" b="b"/>
              <a:pathLst>
                <a:path w="15193" h="21600" extrusionOk="0">
                  <a:moveTo>
                    <a:pt x="5889" y="0"/>
                  </a:moveTo>
                  <a:cubicBezTo>
                    <a:pt x="-3262" y="9072"/>
                    <a:pt x="-1432" y="16197"/>
                    <a:pt x="9187" y="21600"/>
                  </a:cubicBezTo>
                  <a:cubicBezTo>
                    <a:pt x="18338" y="16197"/>
                    <a:pt x="16870" y="5403"/>
                    <a:pt x="588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40" name="Google Shape;1389;p11"/>
            <p:cNvSpPr/>
            <p:nvPr/>
          </p:nvSpPr>
          <p:spPr>
            <a:xfrm rot="16200000">
              <a:off x="498038" y="64260"/>
              <a:ext cx="17674" cy="46604"/>
            </a:xfrm>
            <a:custGeom>
              <a:avLst/>
              <a:gdLst/>
              <a:ahLst/>
              <a:cxnLst>
                <a:cxn ang="0">
                  <a:pos x="wd2" y="hd2"/>
                </a:cxn>
                <a:cxn ang="5400000">
                  <a:pos x="wd2" y="hd2"/>
                </a:cxn>
                <a:cxn ang="10800000">
                  <a:pos x="wd2" y="hd2"/>
                </a:cxn>
                <a:cxn ang="16200000">
                  <a:pos x="wd2" y="hd2"/>
                </a:cxn>
              </a:cxnLst>
              <a:rect l="0" t="0" r="r" b="b"/>
              <a:pathLst>
                <a:path w="19001" h="21600" extrusionOk="0">
                  <a:moveTo>
                    <a:pt x="867" y="0"/>
                  </a:moveTo>
                  <a:cubicBezTo>
                    <a:pt x="-2599" y="10058"/>
                    <a:pt x="4735" y="19370"/>
                    <a:pt x="15535" y="21600"/>
                  </a:cubicBezTo>
                  <a:cubicBezTo>
                    <a:pt x="17268" y="20853"/>
                    <a:pt x="19001" y="20106"/>
                    <a:pt x="19001" y="20106"/>
                  </a:cubicBezTo>
                  <a:cubicBezTo>
                    <a:pt x="19001" y="16944"/>
                    <a:pt x="19001" y="14714"/>
                    <a:pt x="17268" y="11542"/>
                  </a:cubicBezTo>
                  <a:cubicBezTo>
                    <a:pt x="13375" y="7633"/>
                    <a:pt x="8201" y="4656"/>
                    <a:pt x="4735" y="747"/>
                  </a:cubicBezTo>
                  <a:cubicBezTo>
                    <a:pt x="2575" y="747"/>
                    <a:pt x="2575" y="747"/>
                    <a:pt x="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142" name="Google Shape;1390;p11"/>
          <p:cNvSpPr/>
          <p:nvPr/>
        </p:nvSpPr>
        <p:spPr>
          <a:xfrm>
            <a:off x="8428931" y="721776"/>
            <a:ext cx="894451" cy="702088"/>
          </a:xfrm>
          <a:custGeom>
            <a:avLst/>
            <a:gdLst/>
            <a:ahLst/>
            <a:cxnLst>
              <a:cxn ang="0">
                <a:pos x="wd2" y="hd2"/>
              </a:cxn>
              <a:cxn ang="5400000">
                <a:pos x="wd2" y="hd2"/>
              </a:cxn>
              <a:cxn ang="10800000">
                <a:pos x="wd2" y="hd2"/>
              </a:cxn>
              <a:cxn ang="16200000">
                <a:pos x="wd2" y="hd2"/>
              </a:cxn>
            </a:cxnLst>
            <a:rect l="0" t="0" r="r" b="b"/>
            <a:pathLst>
              <a:path w="21600" h="21600" extrusionOk="0">
                <a:moveTo>
                  <a:pt x="21322" y="0"/>
                </a:moveTo>
                <a:cubicBezTo>
                  <a:pt x="21234" y="0"/>
                  <a:pt x="21139" y="37"/>
                  <a:pt x="21052" y="74"/>
                </a:cubicBezTo>
                <a:cubicBezTo>
                  <a:pt x="20898" y="121"/>
                  <a:pt x="20773" y="195"/>
                  <a:pt x="20686" y="391"/>
                </a:cubicBezTo>
                <a:cubicBezTo>
                  <a:pt x="20686" y="465"/>
                  <a:pt x="20620" y="502"/>
                  <a:pt x="20591" y="586"/>
                </a:cubicBezTo>
                <a:cubicBezTo>
                  <a:pt x="20438" y="931"/>
                  <a:pt x="20255" y="1238"/>
                  <a:pt x="19985" y="1471"/>
                </a:cubicBezTo>
                <a:cubicBezTo>
                  <a:pt x="19553" y="1862"/>
                  <a:pt x="19071" y="2169"/>
                  <a:pt x="18581" y="2449"/>
                </a:cubicBezTo>
                <a:cubicBezTo>
                  <a:pt x="18004" y="2756"/>
                  <a:pt x="17426" y="3101"/>
                  <a:pt x="16848" y="3492"/>
                </a:cubicBezTo>
                <a:cubicBezTo>
                  <a:pt x="16081" y="4032"/>
                  <a:pt x="15445" y="4731"/>
                  <a:pt x="14926" y="5662"/>
                </a:cubicBezTo>
                <a:cubicBezTo>
                  <a:pt x="14590" y="6286"/>
                  <a:pt x="14290" y="6910"/>
                  <a:pt x="13954" y="7571"/>
                </a:cubicBezTo>
                <a:cubicBezTo>
                  <a:pt x="13742" y="7953"/>
                  <a:pt x="13523" y="8381"/>
                  <a:pt x="13281" y="8735"/>
                </a:cubicBezTo>
                <a:cubicBezTo>
                  <a:pt x="13040" y="9079"/>
                  <a:pt x="12733" y="9433"/>
                  <a:pt x="12462" y="9741"/>
                </a:cubicBezTo>
                <a:cubicBezTo>
                  <a:pt x="12097" y="10132"/>
                  <a:pt x="11666" y="10439"/>
                  <a:pt x="11242" y="10672"/>
                </a:cubicBezTo>
                <a:cubicBezTo>
                  <a:pt x="10570" y="11063"/>
                  <a:pt x="9839" y="11212"/>
                  <a:pt x="9107" y="11295"/>
                </a:cubicBezTo>
                <a:cubicBezTo>
                  <a:pt x="8925" y="11333"/>
                  <a:pt x="8742" y="11333"/>
                  <a:pt x="8589" y="11408"/>
                </a:cubicBezTo>
                <a:cubicBezTo>
                  <a:pt x="8260" y="11482"/>
                  <a:pt x="7953" y="11603"/>
                  <a:pt x="7646" y="11678"/>
                </a:cubicBezTo>
                <a:cubicBezTo>
                  <a:pt x="7009" y="11910"/>
                  <a:pt x="6461" y="12301"/>
                  <a:pt x="6001" y="12879"/>
                </a:cubicBezTo>
                <a:cubicBezTo>
                  <a:pt x="5606" y="13344"/>
                  <a:pt x="5270" y="13894"/>
                  <a:pt x="5000" y="14471"/>
                </a:cubicBezTo>
                <a:cubicBezTo>
                  <a:pt x="4663" y="15206"/>
                  <a:pt x="4356" y="15952"/>
                  <a:pt x="4020" y="16688"/>
                </a:cubicBezTo>
                <a:cubicBezTo>
                  <a:pt x="3838" y="17116"/>
                  <a:pt x="3596" y="17581"/>
                  <a:pt x="3326" y="17926"/>
                </a:cubicBezTo>
                <a:cubicBezTo>
                  <a:pt x="3048" y="18280"/>
                  <a:pt x="2777" y="18625"/>
                  <a:pt x="2470" y="18932"/>
                </a:cubicBezTo>
                <a:cubicBezTo>
                  <a:pt x="1981" y="19518"/>
                  <a:pt x="1433" y="19909"/>
                  <a:pt x="855" y="20291"/>
                </a:cubicBezTo>
                <a:cubicBezTo>
                  <a:pt x="673" y="20413"/>
                  <a:pt x="489" y="20524"/>
                  <a:pt x="278" y="20645"/>
                </a:cubicBezTo>
                <a:cubicBezTo>
                  <a:pt x="124" y="20720"/>
                  <a:pt x="36" y="20841"/>
                  <a:pt x="0" y="21074"/>
                </a:cubicBezTo>
                <a:cubicBezTo>
                  <a:pt x="36" y="21260"/>
                  <a:pt x="124" y="21455"/>
                  <a:pt x="278" y="21576"/>
                </a:cubicBezTo>
                <a:cubicBezTo>
                  <a:pt x="385" y="21592"/>
                  <a:pt x="489" y="21600"/>
                  <a:pt x="593" y="21600"/>
                </a:cubicBezTo>
                <a:cubicBezTo>
                  <a:pt x="965" y="21600"/>
                  <a:pt x="1321" y="21505"/>
                  <a:pt x="1681" y="21381"/>
                </a:cubicBezTo>
                <a:cubicBezTo>
                  <a:pt x="2346" y="21111"/>
                  <a:pt x="2924" y="20720"/>
                  <a:pt x="3472" y="20217"/>
                </a:cubicBezTo>
                <a:cubicBezTo>
                  <a:pt x="3838" y="19863"/>
                  <a:pt x="4203" y="19518"/>
                  <a:pt x="4481" y="19053"/>
                </a:cubicBezTo>
                <a:cubicBezTo>
                  <a:pt x="4875" y="18466"/>
                  <a:pt x="5182" y="17851"/>
                  <a:pt x="5482" y="17190"/>
                </a:cubicBezTo>
                <a:cubicBezTo>
                  <a:pt x="5789" y="16492"/>
                  <a:pt x="6096" y="15831"/>
                  <a:pt x="6491" y="15253"/>
                </a:cubicBezTo>
                <a:cubicBezTo>
                  <a:pt x="6732" y="14900"/>
                  <a:pt x="6981" y="14555"/>
                  <a:pt x="7280" y="14275"/>
                </a:cubicBezTo>
                <a:cubicBezTo>
                  <a:pt x="7923" y="13661"/>
                  <a:pt x="8654" y="13466"/>
                  <a:pt x="9414" y="13391"/>
                </a:cubicBezTo>
                <a:cubicBezTo>
                  <a:pt x="9656" y="13391"/>
                  <a:pt x="9868" y="13344"/>
                  <a:pt x="10116" y="13307"/>
                </a:cubicBezTo>
                <a:cubicBezTo>
                  <a:pt x="10511" y="13196"/>
                  <a:pt x="10877" y="13075"/>
                  <a:pt x="11271" y="12962"/>
                </a:cubicBezTo>
                <a:cubicBezTo>
                  <a:pt x="12097" y="12646"/>
                  <a:pt x="12828" y="12180"/>
                  <a:pt x="13464" y="11529"/>
                </a:cubicBezTo>
                <a:cubicBezTo>
                  <a:pt x="13983" y="10942"/>
                  <a:pt x="14437" y="10243"/>
                  <a:pt x="14802" y="9507"/>
                </a:cubicBezTo>
                <a:cubicBezTo>
                  <a:pt x="15138" y="8846"/>
                  <a:pt x="15445" y="8148"/>
                  <a:pt x="15781" y="7487"/>
                </a:cubicBezTo>
                <a:cubicBezTo>
                  <a:pt x="16081" y="6872"/>
                  <a:pt x="16483" y="6323"/>
                  <a:pt x="16937" y="5858"/>
                </a:cubicBezTo>
                <a:cubicBezTo>
                  <a:pt x="17426" y="5354"/>
                  <a:pt x="17945" y="5010"/>
                  <a:pt x="18457" y="4619"/>
                </a:cubicBezTo>
                <a:cubicBezTo>
                  <a:pt x="19071" y="4227"/>
                  <a:pt x="19677" y="3846"/>
                  <a:pt x="20225" y="3380"/>
                </a:cubicBezTo>
                <a:cubicBezTo>
                  <a:pt x="20467" y="3101"/>
                  <a:pt x="20715" y="2868"/>
                  <a:pt x="20898" y="2524"/>
                </a:cubicBezTo>
                <a:cubicBezTo>
                  <a:pt x="21052" y="2254"/>
                  <a:pt x="21169" y="1983"/>
                  <a:pt x="21293" y="1667"/>
                </a:cubicBezTo>
                <a:cubicBezTo>
                  <a:pt x="21446" y="1284"/>
                  <a:pt x="21534" y="857"/>
                  <a:pt x="21600" y="428"/>
                </a:cubicBezTo>
                <a:cubicBezTo>
                  <a:pt x="21600" y="270"/>
                  <a:pt x="21534" y="159"/>
                  <a:pt x="21417" y="74"/>
                </a:cubicBezTo>
                <a:cubicBezTo>
                  <a:pt x="21381" y="37"/>
                  <a:pt x="21351" y="0"/>
                  <a:pt x="21322" y="0"/>
                </a:cubicBezTo>
                <a:close/>
              </a:path>
            </a:pathLst>
          </a:custGeom>
          <a:solidFill>
            <a:srgbClr val="4780C5"/>
          </a:solidFill>
          <a:ln w="12700">
            <a:miter lim="400000"/>
          </a:ln>
        </p:spPr>
        <p:txBody>
          <a:bodyPr lIns="45719" rIns="45719" anchor="ctr"/>
          <a:lstStyle/>
          <a:p>
            <a:endParaRPr/>
          </a:p>
        </p:txBody>
      </p:sp>
      <p:sp>
        <p:nvSpPr>
          <p:cNvPr id="31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31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Section header 1">
    <p:bg>
      <p:bgPr>
        <a:solidFill>
          <a:srgbClr val="EFB156"/>
        </a:solidFill>
        <a:effectLst/>
      </p:bgPr>
    </p:bg>
    <p:spTree>
      <p:nvGrpSpPr>
        <p:cNvPr id="1" name=""/>
        <p:cNvGrpSpPr/>
        <p:nvPr/>
      </p:nvGrpSpPr>
      <p:grpSpPr>
        <a:xfrm>
          <a:off x="0" y="0"/>
          <a:ext cx="0" cy="0"/>
          <a:chOff x="0" y="0"/>
          <a:chExt cx="0" cy="0"/>
        </a:xfrm>
      </p:grpSpPr>
      <p:sp>
        <p:nvSpPr>
          <p:cNvPr id="3157" name="Title Text"/>
          <p:cNvSpPr txBox="1">
            <a:spLocks noGrp="1"/>
          </p:cNvSpPr>
          <p:nvPr>
            <p:ph type="title"/>
          </p:nvPr>
        </p:nvSpPr>
        <p:spPr>
          <a:xfrm>
            <a:off x="1095499" y="1704900"/>
            <a:ext cx="4623901" cy="1817400"/>
          </a:xfrm>
          <a:prstGeom prst="rect">
            <a:avLst/>
          </a:prstGeom>
        </p:spPr>
        <p:txBody>
          <a:bodyPr lIns="36574" tIns="36574" rIns="36574" bIns="36574"/>
          <a:lstStyle>
            <a:lvl1pPr>
              <a:defRPr sz="6000" b="0">
                <a:solidFill>
                  <a:srgbClr val="07256C"/>
                </a:solidFill>
                <a:latin typeface="Limelight"/>
                <a:ea typeface="Limelight"/>
                <a:cs typeface="Limelight"/>
                <a:sym typeface="Limelight"/>
              </a:defRPr>
            </a:lvl1pPr>
          </a:lstStyle>
          <a:p>
            <a:r>
              <a:t>Title Text</a:t>
            </a:r>
          </a:p>
        </p:txBody>
      </p:sp>
      <p:sp>
        <p:nvSpPr>
          <p:cNvPr id="3158" name="Body Level One…"/>
          <p:cNvSpPr txBox="1">
            <a:spLocks noGrp="1"/>
          </p:cNvSpPr>
          <p:nvPr>
            <p:ph type="body" sz="quarter" idx="1"/>
          </p:nvPr>
        </p:nvSpPr>
        <p:spPr>
          <a:xfrm>
            <a:off x="1095499" y="3738774"/>
            <a:ext cx="3261002" cy="599701"/>
          </a:xfrm>
          <a:prstGeom prst="rect">
            <a:avLst/>
          </a:prstGeom>
          <a:solidFill>
            <a:srgbClr val="8DAED3"/>
          </a:solidFill>
        </p:spPr>
        <p:txBody>
          <a:bodyPr lIns="36574" tIns="36574" rIns="36574" bIns="36574" anchor="ctr"/>
          <a:lstStyle>
            <a:lvl1pPr marL="317500" indent="-177800">
              <a:buClrTx/>
              <a:buSzTx/>
              <a:buFontTx/>
              <a:buNone/>
              <a:defRPr sz="1600" b="1">
                <a:solidFill>
                  <a:srgbClr val="07256C"/>
                </a:solidFill>
                <a:latin typeface="Nunito"/>
                <a:ea typeface="Nunito"/>
                <a:cs typeface="Nunito"/>
                <a:sym typeface="Nunito"/>
              </a:defRPr>
            </a:lvl1pPr>
            <a:lvl2pPr marL="317500" indent="279400">
              <a:buClrTx/>
              <a:buSzTx/>
              <a:buFontTx/>
              <a:buNone/>
              <a:defRPr sz="1600" b="1">
                <a:solidFill>
                  <a:srgbClr val="07256C"/>
                </a:solidFill>
                <a:latin typeface="Nunito"/>
                <a:ea typeface="Nunito"/>
                <a:cs typeface="Nunito"/>
                <a:sym typeface="Nunito"/>
              </a:defRPr>
            </a:lvl2pPr>
            <a:lvl3pPr marL="317500" indent="736600">
              <a:buClrTx/>
              <a:buSzTx/>
              <a:buFontTx/>
              <a:buNone/>
              <a:defRPr sz="1600" b="1">
                <a:solidFill>
                  <a:srgbClr val="07256C"/>
                </a:solidFill>
                <a:latin typeface="Nunito"/>
                <a:ea typeface="Nunito"/>
                <a:cs typeface="Nunito"/>
                <a:sym typeface="Nunito"/>
              </a:defRPr>
            </a:lvl3pPr>
            <a:lvl4pPr marL="317500" indent="1193800">
              <a:buClrTx/>
              <a:buSzTx/>
              <a:buFontTx/>
              <a:buNone/>
              <a:defRPr sz="1600" b="1">
                <a:solidFill>
                  <a:srgbClr val="07256C"/>
                </a:solidFill>
                <a:latin typeface="Nunito"/>
                <a:ea typeface="Nunito"/>
                <a:cs typeface="Nunito"/>
                <a:sym typeface="Nunito"/>
              </a:defRPr>
            </a:lvl4pPr>
            <a:lvl5pPr marL="317500" indent="1651000">
              <a:buClrTx/>
              <a:buSzTx/>
              <a:buFontTx/>
              <a:buNone/>
              <a:defRPr sz="1600" b="1">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3199" name="Google Shape;1396;p13"/>
          <p:cNvGrpSpPr/>
          <p:nvPr/>
        </p:nvGrpSpPr>
        <p:grpSpPr>
          <a:xfrm>
            <a:off x="5812956" y="-263703"/>
            <a:ext cx="3750022" cy="3471631"/>
            <a:chOff x="0" y="0"/>
            <a:chExt cx="3750021" cy="3471629"/>
          </a:xfrm>
        </p:grpSpPr>
        <p:sp>
          <p:nvSpPr>
            <p:cNvPr id="3159" name="Google Shape;1397;p13"/>
            <p:cNvSpPr/>
            <p:nvPr/>
          </p:nvSpPr>
          <p:spPr>
            <a:xfrm rot="148480" flipH="1">
              <a:off x="467080" y="821654"/>
              <a:ext cx="2264570" cy="2042910"/>
            </a:xfrm>
            <a:custGeom>
              <a:avLst/>
              <a:gdLst/>
              <a:ahLst/>
              <a:cxnLst>
                <a:cxn ang="0">
                  <a:pos x="wd2" y="hd2"/>
                </a:cxn>
                <a:cxn ang="5400000">
                  <a:pos x="wd2" y="hd2"/>
                </a:cxn>
                <a:cxn ang="10800000">
                  <a:pos x="wd2" y="hd2"/>
                </a:cxn>
                <a:cxn ang="16200000">
                  <a:pos x="wd2" y="hd2"/>
                </a:cxn>
              </a:cxnLst>
              <a:rect l="0" t="0" r="r" b="b"/>
              <a:pathLst>
                <a:path w="21600" h="21600" extrusionOk="0">
                  <a:moveTo>
                    <a:pt x="21171" y="0"/>
                  </a:moveTo>
                  <a:cubicBezTo>
                    <a:pt x="21145" y="263"/>
                    <a:pt x="21171" y="561"/>
                    <a:pt x="21119" y="824"/>
                  </a:cubicBezTo>
                  <a:cubicBezTo>
                    <a:pt x="20876" y="1832"/>
                    <a:pt x="20640" y="2841"/>
                    <a:pt x="20344" y="3814"/>
                  </a:cubicBezTo>
                  <a:cubicBezTo>
                    <a:pt x="20049" y="4908"/>
                    <a:pt x="19300" y="5533"/>
                    <a:pt x="18371" y="5590"/>
                  </a:cubicBezTo>
                  <a:cubicBezTo>
                    <a:pt x="18130" y="5606"/>
                    <a:pt x="17887" y="5616"/>
                    <a:pt x="17644" y="5616"/>
                  </a:cubicBezTo>
                  <a:cubicBezTo>
                    <a:pt x="16487" y="5616"/>
                    <a:pt x="15325" y="5397"/>
                    <a:pt x="14309" y="4617"/>
                  </a:cubicBezTo>
                  <a:cubicBezTo>
                    <a:pt x="13642" y="4141"/>
                    <a:pt x="12976" y="3665"/>
                    <a:pt x="12334" y="3168"/>
                  </a:cubicBezTo>
                  <a:cubicBezTo>
                    <a:pt x="11895" y="2797"/>
                    <a:pt x="11424" y="2623"/>
                    <a:pt x="10976" y="2623"/>
                  </a:cubicBezTo>
                  <a:cubicBezTo>
                    <a:pt x="10308" y="2623"/>
                    <a:pt x="9690" y="3008"/>
                    <a:pt x="9291" y="3701"/>
                  </a:cubicBezTo>
                  <a:cubicBezTo>
                    <a:pt x="8759" y="4617"/>
                    <a:pt x="8330" y="5562"/>
                    <a:pt x="7875" y="6506"/>
                  </a:cubicBezTo>
                  <a:cubicBezTo>
                    <a:pt x="7740" y="6748"/>
                    <a:pt x="7638" y="7039"/>
                    <a:pt x="7580" y="7337"/>
                  </a:cubicBezTo>
                  <a:cubicBezTo>
                    <a:pt x="7420" y="7991"/>
                    <a:pt x="7343" y="8637"/>
                    <a:pt x="7183" y="9291"/>
                  </a:cubicBezTo>
                  <a:cubicBezTo>
                    <a:pt x="6703" y="11158"/>
                    <a:pt x="6222" y="13019"/>
                    <a:pt x="5715" y="14852"/>
                  </a:cubicBezTo>
                  <a:cubicBezTo>
                    <a:pt x="5581" y="15385"/>
                    <a:pt x="5447" y="15953"/>
                    <a:pt x="5261" y="16451"/>
                  </a:cubicBezTo>
                  <a:cubicBezTo>
                    <a:pt x="4831" y="17637"/>
                    <a:pt x="4216" y="18674"/>
                    <a:pt x="3389" y="19562"/>
                  </a:cubicBezTo>
                  <a:cubicBezTo>
                    <a:pt x="2858" y="20122"/>
                    <a:pt x="2377" y="20833"/>
                    <a:pt x="1576" y="20954"/>
                  </a:cubicBezTo>
                  <a:cubicBezTo>
                    <a:pt x="1147" y="21039"/>
                    <a:pt x="718" y="21011"/>
                    <a:pt x="320" y="21039"/>
                  </a:cubicBezTo>
                  <a:cubicBezTo>
                    <a:pt x="211" y="21217"/>
                    <a:pt x="109" y="21394"/>
                    <a:pt x="0" y="21571"/>
                  </a:cubicBezTo>
                  <a:cubicBezTo>
                    <a:pt x="372" y="21571"/>
                    <a:pt x="749" y="21600"/>
                    <a:pt x="1121" y="21600"/>
                  </a:cubicBezTo>
                  <a:cubicBezTo>
                    <a:pt x="2056" y="21571"/>
                    <a:pt x="2723" y="21011"/>
                    <a:pt x="3389" y="20328"/>
                  </a:cubicBezTo>
                  <a:cubicBezTo>
                    <a:pt x="4377" y="19356"/>
                    <a:pt x="5126" y="18170"/>
                    <a:pt x="5684" y="16869"/>
                  </a:cubicBezTo>
                  <a:cubicBezTo>
                    <a:pt x="6036" y="16010"/>
                    <a:pt x="6247" y="15094"/>
                    <a:pt x="6484" y="14178"/>
                  </a:cubicBezTo>
                  <a:cubicBezTo>
                    <a:pt x="6888" y="12636"/>
                    <a:pt x="7317" y="11095"/>
                    <a:pt x="7638" y="9497"/>
                  </a:cubicBezTo>
                  <a:cubicBezTo>
                    <a:pt x="7926" y="8169"/>
                    <a:pt x="8221" y="6861"/>
                    <a:pt x="8810" y="5653"/>
                  </a:cubicBezTo>
                  <a:cubicBezTo>
                    <a:pt x="9182" y="4908"/>
                    <a:pt x="9586" y="4233"/>
                    <a:pt x="10041" y="3580"/>
                  </a:cubicBezTo>
                  <a:cubicBezTo>
                    <a:pt x="10241" y="3300"/>
                    <a:pt x="10554" y="3162"/>
                    <a:pt x="10872" y="3162"/>
                  </a:cubicBezTo>
                  <a:cubicBezTo>
                    <a:pt x="11062" y="3162"/>
                    <a:pt x="11255" y="3211"/>
                    <a:pt x="11425" y="3310"/>
                  </a:cubicBezTo>
                  <a:cubicBezTo>
                    <a:pt x="12149" y="3757"/>
                    <a:pt x="12867" y="4233"/>
                    <a:pt x="13565" y="4766"/>
                  </a:cubicBezTo>
                  <a:cubicBezTo>
                    <a:pt x="14392" y="5412"/>
                    <a:pt x="15295" y="5859"/>
                    <a:pt x="16339" y="6038"/>
                  </a:cubicBezTo>
                  <a:cubicBezTo>
                    <a:pt x="16815" y="6116"/>
                    <a:pt x="17285" y="6183"/>
                    <a:pt x="17748" y="6183"/>
                  </a:cubicBezTo>
                  <a:cubicBezTo>
                    <a:pt x="18328" y="6183"/>
                    <a:pt x="18898" y="6079"/>
                    <a:pt x="19460" y="5768"/>
                  </a:cubicBezTo>
                  <a:cubicBezTo>
                    <a:pt x="20075" y="5441"/>
                    <a:pt x="20505" y="4908"/>
                    <a:pt x="20774" y="4262"/>
                  </a:cubicBezTo>
                  <a:cubicBezTo>
                    <a:pt x="20985" y="3729"/>
                    <a:pt x="21145" y="3168"/>
                    <a:pt x="21254" y="2571"/>
                  </a:cubicBezTo>
                  <a:cubicBezTo>
                    <a:pt x="21415" y="1776"/>
                    <a:pt x="21491" y="945"/>
                    <a:pt x="21600" y="113"/>
                  </a:cubicBezTo>
                  <a:cubicBezTo>
                    <a:pt x="21466" y="85"/>
                    <a:pt x="21305" y="28"/>
                    <a:pt x="21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0" name="Google Shape;1398;p13"/>
            <p:cNvSpPr/>
            <p:nvPr/>
          </p:nvSpPr>
          <p:spPr>
            <a:xfrm rot="148480" flipH="1">
              <a:off x="1581211" y="1862333"/>
              <a:ext cx="1810460" cy="15709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368" y="46"/>
                    <a:pt x="21103" y="83"/>
                    <a:pt x="20870" y="121"/>
                  </a:cubicBezTo>
                  <a:cubicBezTo>
                    <a:pt x="20734" y="657"/>
                    <a:pt x="20501" y="1201"/>
                    <a:pt x="20438" y="1774"/>
                  </a:cubicBezTo>
                  <a:cubicBezTo>
                    <a:pt x="20237" y="3122"/>
                    <a:pt x="20069" y="4434"/>
                    <a:pt x="19900" y="5773"/>
                  </a:cubicBezTo>
                  <a:cubicBezTo>
                    <a:pt x="19764" y="6891"/>
                    <a:pt x="19700" y="8046"/>
                    <a:pt x="19564" y="9200"/>
                  </a:cubicBezTo>
                  <a:cubicBezTo>
                    <a:pt x="19436" y="10244"/>
                    <a:pt x="19332" y="11316"/>
                    <a:pt x="19099" y="12322"/>
                  </a:cubicBezTo>
                  <a:cubicBezTo>
                    <a:pt x="18963" y="13015"/>
                    <a:pt x="18666" y="13625"/>
                    <a:pt x="18466" y="14280"/>
                  </a:cubicBezTo>
                  <a:cubicBezTo>
                    <a:pt x="17929" y="16017"/>
                    <a:pt x="16927" y="17319"/>
                    <a:pt x="15829" y="18558"/>
                  </a:cubicBezTo>
                  <a:cubicBezTo>
                    <a:pt x="14987" y="19444"/>
                    <a:pt x="13954" y="20017"/>
                    <a:pt x="12887" y="20478"/>
                  </a:cubicBezTo>
                  <a:cubicBezTo>
                    <a:pt x="12323" y="20674"/>
                    <a:pt x="11777" y="20871"/>
                    <a:pt x="11210" y="20871"/>
                  </a:cubicBezTo>
                  <a:cubicBezTo>
                    <a:pt x="11003" y="20871"/>
                    <a:pt x="10793" y="20845"/>
                    <a:pt x="10579" y="20783"/>
                  </a:cubicBezTo>
                  <a:cubicBezTo>
                    <a:pt x="10019" y="20636"/>
                    <a:pt x="9418" y="20599"/>
                    <a:pt x="8816" y="20478"/>
                  </a:cubicBezTo>
                  <a:cubicBezTo>
                    <a:pt x="8311" y="20404"/>
                    <a:pt x="7814" y="20321"/>
                    <a:pt x="7309" y="20174"/>
                  </a:cubicBezTo>
                  <a:cubicBezTo>
                    <a:pt x="6276" y="19749"/>
                    <a:pt x="5442" y="18899"/>
                    <a:pt x="4336" y="18558"/>
                  </a:cubicBezTo>
                  <a:cubicBezTo>
                    <a:pt x="3702" y="18363"/>
                    <a:pt x="3165" y="17597"/>
                    <a:pt x="2636" y="17051"/>
                  </a:cubicBezTo>
                  <a:cubicBezTo>
                    <a:pt x="1899" y="16248"/>
                    <a:pt x="1162" y="15361"/>
                    <a:pt x="433" y="14512"/>
                  </a:cubicBezTo>
                  <a:cubicBezTo>
                    <a:pt x="264" y="14669"/>
                    <a:pt x="128" y="14863"/>
                    <a:pt x="0" y="15010"/>
                  </a:cubicBezTo>
                  <a:cubicBezTo>
                    <a:pt x="496" y="15592"/>
                    <a:pt x="961" y="16211"/>
                    <a:pt x="1466" y="16783"/>
                  </a:cubicBezTo>
                  <a:cubicBezTo>
                    <a:pt x="3005" y="18631"/>
                    <a:pt x="4969" y="19675"/>
                    <a:pt x="6941" y="20710"/>
                  </a:cubicBezTo>
                  <a:cubicBezTo>
                    <a:pt x="8047" y="21328"/>
                    <a:pt x="9249" y="21476"/>
                    <a:pt x="10451" y="21559"/>
                  </a:cubicBezTo>
                  <a:cubicBezTo>
                    <a:pt x="10692" y="21584"/>
                    <a:pt x="10945" y="21600"/>
                    <a:pt x="11199" y="21600"/>
                  </a:cubicBezTo>
                  <a:cubicBezTo>
                    <a:pt x="11717" y="21600"/>
                    <a:pt x="12242" y="21533"/>
                    <a:pt x="12687" y="21328"/>
                  </a:cubicBezTo>
                  <a:cubicBezTo>
                    <a:pt x="14058" y="20710"/>
                    <a:pt x="15428" y="20136"/>
                    <a:pt x="16527" y="18788"/>
                  </a:cubicBezTo>
                  <a:cubicBezTo>
                    <a:pt x="17793" y="17208"/>
                    <a:pt x="18835" y="15518"/>
                    <a:pt x="19364" y="13477"/>
                  </a:cubicBezTo>
                  <a:cubicBezTo>
                    <a:pt x="19797" y="11860"/>
                    <a:pt x="20133" y="10208"/>
                    <a:pt x="20237" y="8471"/>
                  </a:cubicBezTo>
                  <a:cubicBezTo>
                    <a:pt x="20301" y="7205"/>
                    <a:pt x="20534" y="5967"/>
                    <a:pt x="20670" y="4701"/>
                  </a:cubicBezTo>
                  <a:cubicBezTo>
                    <a:pt x="20734" y="4009"/>
                    <a:pt x="20734" y="3317"/>
                    <a:pt x="20903" y="2624"/>
                  </a:cubicBezTo>
                  <a:cubicBezTo>
                    <a:pt x="21071" y="1737"/>
                    <a:pt x="21368" y="887"/>
                    <a:pt x="2160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1" name="Google Shape;1399;p13"/>
            <p:cNvSpPr/>
            <p:nvPr/>
          </p:nvSpPr>
          <p:spPr>
            <a:xfrm rot="148480" flipH="1">
              <a:off x="243588" y="1565155"/>
              <a:ext cx="1248200" cy="263817"/>
            </a:xfrm>
            <a:custGeom>
              <a:avLst/>
              <a:gdLst/>
              <a:ahLst/>
              <a:cxnLst>
                <a:cxn ang="0">
                  <a:pos x="wd2" y="hd2"/>
                </a:cxn>
                <a:cxn ang="5400000">
                  <a:pos x="wd2" y="hd2"/>
                </a:cxn>
                <a:cxn ang="10800000">
                  <a:pos x="wd2" y="hd2"/>
                </a:cxn>
                <a:cxn ang="16200000">
                  <a:pos x="wd2" y="hd2"/>
                </a:cxn>
              </a:cxnLst>
              <a:rect l="0" t="0" r="r" b="b"/>
              <a:pathLst>
                <a:path w="21600" h="21600" extrusionOk="0">
                  <a:moveTo>
                    <a:pt x="20728" y="0"/>
                  </a:moveTo>
                  <a:cubicBezTo>
                    <a:pt x="20008" y="2530"/>
                    <a:pt x="19379" y="5943"/>
                    <a:pt x="18554" y="7812"/>
                  </a:cubicBezTo>
                  <a:cubicBezTo>
                    <a:pt x="16319" y="13203"/>
                    <a:pt x="13989" y="16985"/>
                    <a:pt x="11382" y="16985"/>
                  </a:cubicBezTo>
                  <a:cubicBezTo>
                    <a:pt x="11224" y="16985"/>
                    <a:pt x="11065" y="16972"/>
                    <a:pt x="10904" y="16941"/>
                  </a:cubicBezTo>
                  <a:cubicBezTo>
                    <a:pt x="9207" y="16502"/>
                    <a:pt x="7650" y="14411"/>
                    <a:pt x="6254" y="10565"/>
                  </a:cubicBezTo>
                  <a:cubicBezTo>
                    <a:pt x="4395" y="5289"/>
                    <a:pt x="2449" y="2295"/>
                    <a:pt x="285" y="2295"/>
                  </a:cubicBezTo>
                  <a:cubicBezTo>
                    <a:pt x="191" y="2295"/>
                    <a:pt x="95" y="2301"/>
                    <a:pt x="0" y="2314"/>
                  </a:cubicBezTo>
                  <a:cubicBezTo>
                    <a:pt x="93" y="3687"/>
                    <a:pt x="152" y="5282"/>
                    <a:pt x="245" y="6655"/>
                  </a:cubicBezTo>
                  <a:cubicBezTo>
                    <a:pt x="442" y="6878"/>
                    <a:pt x="627" y="6878"/>
                    <a:pt x="825" y="6878"/>
                  </a:cubicBezTo>
                  <a:cubicBezTo>
                    <a:pt x="2326" y="7812"/>
                    <a:pt x="3732" y="9185"/>
                    <a:pt x="5092" y="12815"/>
                  </a:cubicBezTo>
                  <a:cubicBezTo>
                    <a:pt x="6836" y="17659"/>
                    <a:pt x="8673" y="21289"/>
                    <a:pt x="10707" y="21562"/>
                  </a:cubicBezTo>
                  <a:cubicBezTo>
                    <a:pt x="10909" y="21587"/>
                    <a:pt x="11110" y="21600"/>
                    <a:pt x="11310" y="21600"/>
                  </a:cubicBezTo>
                  <a:cubicBezTo>
                    <a:pt x="13077" y="21600"/>
                    <a:pt x="14756" y="20602"/>
                    <a:pt x="16323" y="16502"/>
                  </a:cubicBezTo>
                  <a:cubicBezTo>
                    <a:pt x="16566" y="15790"/>
                    <a:pt x="16857" y="14684"/>
                    <a:pt x="17148" y="14684"/>
                  </a:cubicBezTo>
                  <a:cubicBezTo>
                    <a:pt x="18170" y="14684"/>
                    <a:pt x="19042" y="12376"/>
                    <a:pt x="19763" y="9185"/>
                  </a:cubicBezTo>
                  <a:cubicBezTo>
                    <a:pt x="20391" y="6655"/>
                    <a:pt x="20973" y="4348"/>
                    <a:pt x="21600" y="2034"/>
                  </a:cubicBezTo>
                  <a:lnTo>
                    <a:pt x="20728" y="0"/>
                  </a:ln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2" name="Google Shape;1400;p13"/>
            <p:cNvSpPr/>
            <p:nvPr/>
          </p:nvSpPr>
          <p:spPr>
            <a:xfrm rot="148480" flipH="1">
              <a:off x="2150262" y="1528532"/>
              <a:ext cx="333228" cy="891527"/>
            </a:xfrm>
            <a:custGeom>
              <a:avLst/>
              <a:gdLst/>
              <a:ahLst/>
              <a:cxnLst>
                <a:cxn ang="0">
                  <a:pos x="wd2" y="hd2"/>
                </a:cxn>
                <a:cxn ang="5400000">
                  <a:pos x="wd2" y="hd2"/>
                </a:cxn>
                <a:cxn ang="10800000">
                  <a:pos x="wd2" y="hd2"/>
                </a:cxn>
                <a:cxn ang="16200000">
                  <a:pos x="wd2" y="hd2"/>
                </a:cxn>
              </a:cxnLst>
              <a:rect l="0" t="0" r="r" b="b"/>
              <a:pathLst>
                <a:path w="21600" h="21600" extrusionOk="0">
                  <a:moveTo>
                    <a:pt x="18037" y="0"/>
                  </a:moveTo>
                  <a:cubicBezTo>
                    <a:pt x="16175" y="0"/>
                    <a:pt x="14227" y="290"/>
                    <a:pt x="13065" y="912"/>
                  </a:cubicBezTo>
                  <a:cubicBezTo>
                    <a:pt x="10538" y="2067"/>
                    <a:pt x="7841" y="3354"/>
                    <a:pt x="6925" y="4785"/>
                  </a:cubicBezTo>
                  <a:cubicBezTo>
                    <a:pt x="5269" y="7293"/>
                    <a:pt x="4575" y="9930"/>
                    <a:pt x="3659" y="12518"/>
                  </a:cubicBezTo>
                  <a:cubicBezTo>
                    <a:pt x="2743" y="15220"/>
                    <a:pt x="2919" y="17938"/>
                    <a:pt x="0" y="20509"/>
                  </a:cubicBezTo>
                  <a:cubicBezTo>
                    <a:pt x="740" y="20851"/>
                    <a:pt x="1308" y="21258"/>
                    <a:pt x="2003" y="21600"/>
                  </a:cubicBezTo>
                  <a:cubicBezTo>
                    <a:pt x="2572" y="21258"/>
                    <a:pt x="3483" y="20851"/>
                    <a:pt x="3483" y="20509"/>
                  </a:cubicBezTo>
                  <a:cubicBezTo>
                    <a:pt x="3483" y="20037"/>
                    <a:pt x="2743" y="19695"/>
                    <a:pt x="4575" y="19369"/>
                  </a:cubicBezTo>
                  <a:cubicBezTo>
                    <a:pt x="6185" y="19029"/>
                    <a:pt x="5838" y="17255"/>
                    <a:pt x="4746" y="16783"/>
                  </a:cubicBezTo>
                  <a:cubicBezTo>
                    <a:pt x="5269" y="16521"/>
                    <a:pt x="6185" y="16311"/>
                    <a:pt x="6356" y="16034"/>
                  </a:cubicBezTo>
                  <a:cubicBezTo>
                    <a:pt x="7101" y="13933"/>
                    <a:pt x="7841" y="11834"/>
                    <a:pt x="8364" y="9734"/>
                  </a:cubicBezTo>
                  <a:cubicBezTo>
                    <a:pt x="8711" y="7359"/>
                    <a:pt x="9104" y="4981"/>
                    <a:pt x="13065" y="2948"/>
                  </a:cubicBezTo>
                  <a:cubicBezTo>
                    <a:pt x="14152" y="2346"/>
                    <a:pt x="15460" y="1661"/>
                    <a:pt x="16547" y="978"/>
                  </a:cubicBezTo>
                  <a:cubicBezTo>
                    <a:pt x="16547" y="1125"/>
                    <a:pt x="16723" y="1189"/>
                    <a:pt x="16723" y="1255"/>
                  </a:cubicBezTo>
                  <a:cubicBezTo>
                    <a:pt x="18334" y="978"/>
                    <a:pt x="19990" y="717"/>
                    <a:pt x="21600" y="440"/>
                  </a:cubicBezTo>
                  <a:cubicBezTo>
                    <a:pt x="20684" y="152"/>
                    <a:pt x="19386" y="0"/>
                    <a:pt x="180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3" name="Google Shape;1401;p13"/>
            <p:cNvSpPr/>
            <p:nvPr/>
          </p:nvSpPr>
          <p:spPr>
            <a:xfrm rot="148480" flipH="1">
              <a:off x="32872" y="3436"/>
              <a:ext cx="177792" cy="861948"/>
            </a:xfrm>
            <a:custGeom>
              <a:avLst/>
              <a:gdLst/>
              <a:ahLst/>
              <a:cxnLst>
                <a:cxn ang="0">
                  <a:pos x="wd2" y="hd2"/>
                </a:cxn>
                <a:cxn ang="5400000">
                  <a:pos x="wd2" y="hd2"/>
                </a:cxn>
                <a:cxn ang="10800000">
                  <a:pos x="wd2" y="hd2"/>
                </a:cxn>
                <a:cxn ang="16200000">
                  <a:pos x="wd2" y="hd2"/>
                </a:cxn>
              </a:cxnLst>
              <a:rect l="0" t="0" r="r" b="b"/>
              <a:pathLst>
                <a:path w="21093" h="21600" extrusionOk="0">
                  <a:moveTo>
                    <a:pt x="1665" y="0"/>
                  </a:moveTo>
                  <a:cubicBezTo>
                    <a:pt x="1029" y="354"/>
                    <a:pt x="-325" y="706"/>
                    <a:pt x="71" y="977"/>
                  </a:cubicBezTo>
                  <a:cubicBezTo>
                    <a:pt x="707" y="2105"/>
                    <a:pt x="2061" y="3300"/>
                    <a:pt x="3654" y="4343"/>
                  </a:cubicBezTo>
                  <a:cubicBezTo>
                    <a:pt x="6362" y="6448"/>
                    <a:pt x="7007" y="8619"/>
                    <a:pt x="12027" y="10590"/>
                  </a:cubicBezTo>
                  <a:cubicBezTo>
                    <a:pt x="14975" y="11784"/>
                    <a:pt x="14017" y="13401"/>
                    <a:pt x="14339" y="14864"/>
                  </a:cubicBezTo>
                  <a:cubicBezTo>
                    <a:pt x="14652" y="17038"/>
                    <a:pt x="14652" y="19226"/>
                    <a:pt x="14652" y="21398"/>
                  </a:cubicBezTo>
                  <a:cubicBezTo>
                    <a:pt x="16651" y="21464"/>
                    <a:pt x="18641" y="21532"/>
                    <a:pt x="20630" y="21600"/>
                  </a:cubicBezTo>
                  <a:cubicBezTo>
                    <a:pt x="20630" y="20826"/>
                    <a:pt x="20630" y="20067"/>
                    <a:pt x="20953" y="19293"/>
                  </a:cubicBezTo>
                  <a:cubicBezTo>
                    <a:pt x="21275" y="16835"/>
                    <a:pt x="21275" y="14378"/>
                    <a:pt x="18318" y="11987"/>
                  </a:cubicBezTo>
                  <a:cubicBezTo>
                    <a:pt x="15297" y="9545"/>
                    <a:pt x="12985" y="7088"/>
                    <a:pt x="10351" y="4631"/>
                  </a:cubicBezTo>
                  <a:cubicBezTo>
                    <a:pt x="8674" y="3300"/>
                    <a:pt x="7320" y="2037"/>
                    <a:pt x="5331" y="774"/>
                  </a:cubicBezTo>
                  <a:cubicBezTo>
                    <a:pt x="4695" y="420"/>
                    <a:pt x="3019" y="286"/>
                    <a:pt x="166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4" name="Google Shape;1402;p13"/>
            <p:cNvSpPr/>
            <p:nvPr/>
          </p:nvSpPr>
          <p:spPr>
            <a:xfrm rot="148480" flipH="1">
              <a:off x="2805479" y="2364324"/>
              <a:ext cx="552102" cy="517930"/>
            </a:xfrm>
            <a:custGeom>
              <a:avLst/>
              <a:gdLst/>
              <a:ahLst/>
              <a:cxnLst>
                <a:cxn ang="0">
                  <a:pos x="wd2" y="hd2"/>
                </a:cxn>
                <a:cxn ang="5400000">
                  <a:pos x="wd2" y="hd2"/>
                </a:cxn>
                <a:cxn ang="10800000">
                  <a:pos x="wd2" y="hd2"/>
                </a:cxn>
                <a:cxn ang="16200000">
                  <a:pos x="wd2" y="hd2"/>
                </a:cxn>
              </a:cxnLst>
              <a:rect l="0" t="0" r="r" b="b"/>
              <a:pathLst>
                <a:path w="21082" h="21600" extrusionOk="0">
                  <a:moveTo>
                    <a:pt x="866" y="0"/>
                  </a:moveTo>
                  <a:cubicBezTo>
                    <a:pt x="22" y="1036"/>
                    <a:pt x="-518" y="2215"/>
                    <a:pt x="766" y="3390"/>
                  </a:cubicBezTo>
                  <a:cubicBezTo>
                    <a:pt x="970" y="3503"/>
                    <a:pt x="1406" y="3503"/>
                    <a:pt x="1611" y="3727"/>
                  </a:cubicBezTo>
                  <a:cubicBezTo>
                    <a:pt x="2046" y="4650"/>
                    <a:pt x="2482" y="5605"/>
                    <a:pt x="2995" y="6414"/>
                  </a:cubicBezTo>
                  <a:cubicBezTo>
                    <a:pt x="3766" y="7706"/>
                    <a:pt x="4510" y="8995"/>
                    <a:pt x="5459" y="10031"/>
                  </a:cubicBezTo>
                  <a:cubicBezTo>
                    <a:pt x="7922" y="12495"/>
                    <a:pt x="10383" y="14933"/>
                    <a:pt x="12950" y="17258"/>
                  </a:cubicBezTo>
                  <a:cubicBezTo>
                    <a:pt x="14975" y="18913"/>
                    <a:pt x="17106" y="20201"/>
                    <a:pt x="19259" y="21600"/>
                  </a:cubicBezTo>
                  <a:cubicBezTo>
                    <a:pt x="19902" y="21014"/>
                    <a:pt x="20439" y="20425"/>
                    <a:pt x="21082" y="19835"/>
                  </a:cubicBezTo>
                  <a:cubicBezTo>
                    <a:pt x="18823" y="18210"/>
                    <a:pt x="16259" y="16811"/>
                    <a:pt x="14231" y="14933"/>
                  </a:cubicBezTo>
                  <a:cubicBezTo>
                    <a:pt x="11026" y="11906"/>
                    <a:pt x="8023" y="8516"/>
                    <a:pt x="4919" y="5239"/>
                  </a:cubicBezTo>
                  <a:cubicBezTo>
                    <a:pt x="4614" y="4792"/>
                    <a:pt x="4406" y="4316"/>
                    <a:pt x="4074" y="3837"/>
                  </a:cubicBezTo>
                  <a:cubicBezTo>
                    <a:pt x="3970" y="3727"/>
                    <a:pt x="3970" y="3727"/>
                    <a:pt x="3870" y="3613"/>
                  </a:cubicBezTo>
                  <a:cubicBezTo>
                    <a:pt x="3638" y="3727"/>
                    <a:pt x="3434" y="3837"/>
                    <a:pt x="2790" y="4203"/>
                  </a:cubicBezTo>
                  <a:cubicBezTo>
                    <a:pt x="3125" y="3613"/>
                    <a:pt x="3330" y="3390"/>
                    <a:pt x="3434" y="3138"/>
                  </a:cubicBezTo>
                  <a:cubicBezTo>
                    <a:pt x="3125" y="2914"/>
                    <a:pt x="2894" y="2801"/>
                    <a:pt x="2690" y="2548"/>
                  </a:cubicBezTo>
                  <a:cubicBezTo>
                    <a:pt x="2521" y="2571"/>
                    <a:pt x="2378" y="2584"/>
                    <a:pt x="2254" y="2584"/>
                  </a:cubicBezTo>
                  <a:cubicBezTo>
                    <a:pt x="1590" y="2584"/>
                    <a:pt x="1560" y="2221"/>
                    <a:pt x="1842" y="1036"/>
                  </a:cubicBezTo>
                  <a:cubicBezTo>
                    <a:pt x="1714" y="926"/>
                    <a:pt x="1611" y="699"/>
                    <a:pt x="1510" y="447"/>
                  </a:cubicBezTo>
                  <a:cubicBezTo>
                    <a:pt x="1302" y="337"/>
                    <a:pt x="1074" y="223"/>
                    <a:pt x="86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5" name="Google Shape;1403;p13"/>
            <p:cNvSpPr/>
            <p:nvPr/>
          </p:nvSpPr>
          <p:spPr>
            <a:xfrm rot="148480" flipH="1">
              <a:off x="760766" y="472317"/>
              <a:ext cx="321737" cy="652400"/>
            </a:xfrm>
            <a:custGeom>
              <a:avLst/>
              <a:gdLst/>
              <a:ahLst/>
              <a:cxnLst>
                <a:cxn ang="0">
                  <a:pos x="wd2" y="hd2"/>
                </a:cxn>
                <a:cxn ang="5400000">
                  <a:pos x="wd2" y="hd2"/>
                </a:cxn>
                <a:cxn ang="10800000">
                  <a:pos x="wd2" y="hd2"/>
                </a:cxn>
                <a:cxn ang="16200000">
                  <a:pos x="wd2" y="hd2"/>
                </a:cxn>
              </a:cxnLst>
              <a:rect l="0" t="0" r="r" b="b"/>
              <a:pathLst>
                <a:path w="21600" h="21600" extrusionOk="0">
                  <a:moveTo>
                    <a:pt x="10508" y="0"/>
                  </a:moveTo>
                  <a:cubicBezTo>
                    <a:pt x="10143" y="87"/>
                    <a:pt x="9559" y="267"/>
                    <a:pt x="9200" y="465"/>
                  </a:cubicBezTo>
                  <a:cubicBezTo>
                    <a:pt x="10326" y="1468"/>
                    <a:pt x="11274" y="2691"/>
                    <a:pt x="12583" y="3691"/>
                  </a:cubicBezTo>
                  <a:cubicBezTo>
                    <a:pt x="15601" y="6028"/>
                    <a:pt x="18582" y="8341"/>
                    <a:pt x="18217" y="11210"/>
                  </a:cubicBezTo>
                  <a:cubicBezTo>
                    <a:pt x="18040" y="13056"/>
                    <a:pt x="17633" y="14924"/>
                    <a:pt x="16909" y="16770"/>
                  </a:cubicBezTo>
                  <a:cubicBezTo>
                    <a:pt x="16205" y="18713"/>
                    <a:pt x="13078" y="19875"/>
                    <a:pt x="9513" y="19875"/>
                  </a:cubicBezTo>
                  <a:cubicBezTo>
                    <a:pt x="8308" y="19875"/>
                    <a:pt x="7047" y="19742"/>
                    <a:pt x="5817" y="19461"/>
                  </a:cubicBezTo>
                  <a:cubicBezTo>
                    <a:pt x="5228" y="19371"/>
                    <a:pt x="4686" y="19371"/>
                    <a:pt x="4102" y="19261"/>
                  </a:cubicBezTo>
                  <a:cubicBezTo>
                    <a:pt x="3383" y="19461"/>
                    <a:pt x="2611" y="19639"/>
                    <a:pt x="2075" y="19816"/>
                  </a:cubicBezTo>
                  <a:cubicBezTo>
                    <a:pt x="1668" y="19929"/>
                    <a:pt x="1303" y="20107"/>
                    <a:pt x="0" y="20574"/>
                  </a:cubicBezTo>
                  <a:cubicBezTo>
                    <a:pt x="2976" y="20929"/>
                    <a:pt x="5228" y="21220"/>
                    <a:pt x="7303" y="21484"/>
                  </a:cubicBezTo>
                  <a:cubicBezTo>
                    <a:pt x="8131" y="21561"/>
                    <a:pt x="8960" y="21600"/>
                    <a:pt x="9773" y="21600"/>
                  </a:cubicBezTo>
                  <a:cubicBezTo>
                    <a:pt x="14897" y="21600"/>
                    <a:pt x="19479" y="20089"/>
                    <a:pt x="20292" y="17037"/>
                  </a:cubicBezTo>
                  <a:cubicBezTo>
                    <a:pt x="20657" y="15480"/>
                    <a:pt x="21600" y="13989"/>
                    <a:pt x="21600" y="12410"/>
                  </a:cubicBezTo>
                  <a:cubicBezTo>
                    <a:pt x="21600" y="10742"/>
                    <a:pt x="21600" y="8984"/>
                    <a:pt x="20474" y="7406"/>
                  </a:cubicBezTo>
                  <a:cubicBezTo>
                    <a:pt x="18759" y="5360"/>
                    <a:pt x="16325" y="3424"/>
                    <a:pt x="13891" y="1468"/>
                  </a:cubicBezTo>
                  <a:cubicBezTo>
                    <a:pt x="13125" y="823"/>
                    <a:pt x="11634" y="465"/>
                    <a:pt x="1050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6" name="Google Shape;1404;p13"/>
            <p:cNvSpPr/>
            <p:nvPr/>
          </p:nvSpPr>
          <p:spPr>
            <a:xfrm rot="148480" flipH="1">
              <a:off x="2596173" y="1650138"/>
              <a:ext cx="348980" cy="303258"/>
            </a:xfrm>
            <a:custGeom>
              <a:avLst/>
              <a:gdLst/>
              <a:ahLst/>
              <a:cxnLst>
                <a:cxn ang="0">
                  <a:pos x="wd2" y="hd2"/>
                </a:cxn>
                <a:cxn ang="5400000">
                  <a:pos x="wd2" y="hd2"/>
                </a:cxn>
                <a:cxn ang="10800000">
                  <a:pos x="wd2" y="hd2"/>
                </a:cxn>
                <a:cxn ang="16200000">
                  <a:pos x="wd2" y="hd2"/>
                </a:cxn>
              </a:cxnLst>
              <a:rect l="0" t="0" r="r" b="b"/>
              <a:pathLst>
                <a:path w="20401" h="21600" extrusionOk="0">
                  <a:moveTo>
                    <a:pt x="19026" y="0"/>
                  </a:moveTo>
                  <a:cubicBezTo>
                    <a:pt x="18517" y="813"/>
                    <a:pt x="17891" y="1576"/>
                    <a:pt x="17219" y="2582"/>
                  </a:cubicBezTo>
                  <a:cubicBezTo>
                    <a:pt x="17065" y="5978"/>
                    <a:pt x="17065" y="9567"/>
                    <a:pt x="16552" y="12968"/>
                  </a:cubicBezTo>
                  <a:cubicBezTo>
                    <a:pt x="15903" y="16739"/>
                    <a:pt x="13838" y="18514"/>
                    <a:pt x="11151" y="18514"/>
                  </a:cubicBezTo>
                  <a:cubicBezTo>
                    <a:pt x="10425" y="18514"/>
                    <a:pt x="9658" y="18387"/>
                    <a:pt x="8854" y="18133"/>
                  </a:cubicBezTo>
                  <a:cubicBezTo>
                    <a:pt x="5441" y="16938"/>
                    <a:pt x="4143" y="13543"/>
                    <a:pt x="2495" y="10192"/>
                  </a:cubicBezTo>
                  <a:cubicBezTo>
                    <a:pt x="1982" y="9185"/>
                    <a:pt x="1510" y="8372"/>
                    <a:pt x="843" y="7366"/>
                  </a:cubicBezTo>
                  <a:cubicBezTo>
                    <a:pt x="530" y="7559"/>
                    <a:pt x="371" y="7797"/>
                    <a:pt x="22" y="7991"/>
                  </a:cubicBezTo>
                  <a:cubicBezTo>
                    <a:pt x="2963" y="9567"/>
                    <a:pt x="-296" y="10380"/>
                    <a:pt x="22" y="11768"/>
                  </a:cubicBezTo>
                  <a:cubicBezTo>
                    <a:pt x="1002" y="13543"/>
                    <a:pt x="1828" y="15357"/>
                    <a:pt x="2809" y="17126"/>
                  </a:cubicBezTo>
                  <a:cubicBezTo>
                    <a:pt x="4774" y="20334"/>
                    <a:pt x="7561" y="21147"/>
                    <a:pt x="10661" y="21534"/>
                  </a:cubicBezTo>
                  <a:cubicBezTo>
                    <a:pt x="11092" y="21578"/>
                    <a:pt x="11514" y="21600"/>
                    <a:pt x="11927" y="21600"/>
                  </a:cubicBezTo>
                  <a:cubicBezTo>
                    <a:pt x="14986" y="21600"/>
                    <a:pt x="17514" y="20323"/>
                    <a:pt x="18517" y="17370"/>
                  </a:cubicBezTo>
                  <a:cubicBezTo>
                    <a:pt x="20482" y="11580"/>
                    <a:pt x="21304" y="5790"/>
                    <a:pt x="1902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7" name="Google Shape;1405;p13"/>
            <p:cNvSpPr/>
            <p:nvPr/>
          </p:nvSpPr>
          <p:spPr>
            <a:xfrm rot="148480" flipH="1">
              <a:off x="1016084" y="772355"/>
              <a:ext cx="436642" cy="31211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cubicBezTo>
                    <a:pt x="1820" y="0"/>
                    <a:pt x="956" y="355"/>
                    <a:pt x="0" y="494"/>
                  </a:cubicBezTo>
                  <a:cubicBezTo>
                    <a:pt x="300" y="2074"/>
                    <a:pt x="695" y="3240"/>
                    <a:pt x="2224" y="3423"/>
                  </a:cubicBezTo>
                  <a:cubicBezTo>
                    <a:pt x="3188" y="3611"/>
                    <a:pt x="4321" y="4170"/>
                    <a:pt x="4985" y="5142"/>
                  </a:cubicBezTo>
                  <a:cubicBezTo>
                    <a:pt x="6944" y="8070"/>
                    <a:pt x="8738" y="11558"/>
                    <a:pt x="10800" y="14255"/>
                  </a:cubicBezTo>
                  <a:cubicBezTo>
                    <a:pt x="13458" y="17742"/>
                    <a:pt x="16215" y="21229"/>
                    <a:pt x="20106" y="21600"/>
                  </a:cubicBezTo>
                  <a:cubicBezTo>
                    <a:pt x="20502" y="21229"/>
                    <a:pt x="21070" y="20859"/>
                    <a:pt x="21600" y="20439"/>
                  </a:cubicBezTo>
                  <a:cubicBezTo>
                    <a:pt x="21335" y="20251"/>
                    <a:pt x="21201" y="19881"/>
                    <a:pt x="20936" y="19698"/>
                  </a:cubicBezTo>
                  <a:cubicBezTo>
                    <a:pt x="16914" y="16023"/>
                    <a:pt x="12628" y="12536"/>
                    <a:pt x="9437" y="7098"/>
                  </a:cubicBezTo>
                  <a:cubicBezTo>
                    <a:pt x="9137" y="6491"/>
                    <a:pt x="8607" y="6120"/>
                    <a:pt x="8042" y="5749"/>
                  </a:cubicBezTo>
                  <a:cubicBezTo>
                    <a:pt x="7478" y="5932"/>
                    <a:pt x="6944" y="6120"/>
                    <a:pt x="5980" y="6491"/>
                  </a:cubicBezTo>
                  <a:cubicBezTo>
                    <a:pt x="6644" y="4959"/>
                    <a:pt x="7209" y="3611"/>
                    <a:pt x="7078" y="3611"/>
                  </a:cubicBezTo>
                  <a:cubicBezTo>
                    <a:pt x="5815" y="2262"/>
                    <a:pt x="4586" y="913"/>
                    <a:pt x="3188" y="124"/>
                  </a:cubicBezTo>
                  <a:cubicBezTo>
                    <a:pt x="2988" y="32"/>
                    <a:pt x="2773" y="0"/>
                    <a:pt x="254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68" name="Google Shape;1406;p13"/>
            <p:cNvSpPr/>
            <p:nvPr/>
          </p:nvSpPr>
          <p:spPr>
            <a:xfrm rot="148480" flipH="1">
              <a:off x="3338113" y="2806531"/>
              <a:ext cx="181983" cy="188429"/>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169" name="Google Shape;1407;p13"/>
            <p:cNvSpPr/>
            <p:nvPr/>
          </p:nvSpPr>
          <p:spPr>
            <a:xfrm rot="148480" flipH="1">
              <a:off x="2797593" y="2111436"/>
              <a:ext cx="290232" cy="358071"/>
            </a:xfrm>
            <a:custGeom>
              <a:avLst/>
              <a:gdLst/>
              <a:ahLst/>
              <a:cxnLst>
                <a:cxn ang="0">
                  <a:pos x="wd2" y="hd2"/>
                </a:cxn>
                <a:cxn ang="5400000">
                  <a:pos x="wd2" y="hd2"/>
                </a:cxn>
                <a:cxn ang="10800000">
                  <a:pos x="wd2" y="hd2"/>
                </a:cxn>
                <a:cxn ang="16200000">
                  <a:pos x="wd2" y="hd2"/>
                </a:cxn>
              </a:cxnLst>
              <a:rect l="0" t="0" r="r" b="b"/>
              <a:pathLst>
                <a:path w="21305" h="21600" extrusionOk="0">
                  <a:moveTo>
                    <a:pt x="1386" y="0"/>
                  </a:moveTo>
                  <a:cubicBezTo>
                    <a:pt x="942" y="164"/>
                    <a:pt x="543" y="164"/>
                    <a:pt x="150" y="328"/>
                  </a:cubicBezTo>
                  <a:cubicBezTo>
                    <a:pt x="150" y="1176"/>
                    <a:pt x="-295" y="2192"/>
                    <a:pt x="349" y="2880"/>
                  </a:cubicBezTo>
                  <a:cubicBezTo>
                    <a:pt x="1580" y="5067"/>
                    <a:pt x="3404" y="7095"/>
                    <a:pt x="4886" y="9283"/>
                  </a:cubicBezTo>
                  <a:cubicBezTo>
                    <a:pt x="7940" y="14350"/>
                    <a:pt x="12477" y="18401"/>
                    <a:pt x="18444" y="21600"/>
                  </a:cubicBezTo>
                  <a:cubicBezTo>
                    <a:pt x="19236" y="20790"/>
                    <a:pt x="20273" y="19942"/>
                    <a:pt x="21305" y="19254"/>
                  </a:cubicBezTo>
                  <a:cubicBezTo>
                    <a:pt x="16176" y="16903"/>
                    <a:pt x="12283" y="13498"/>
                    <a:pt x="9177" y="9648"/>
                  </a:cubicBezTo>
                  <a:cubicBezTo>
                    <a:pt x="6510" y="6407"/>
                    <a:pt x="3848" y="3203"/>
                    <a:pt x="13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0" name="Google Shape;1408;p13"/>
            <p:cNvSpPr/>
            <p:nvPr/>
          </p:nvSpPr>
          <p:spPr>
            <a:xfrm rot="148480" flipH="1">
              <a:off x="7885" y="918330"/>
              <a:ext cx="122903" cy="367931"/>
            </a:xfrm>
            <a:custGeom>
              <a:avLst/>
              <a:gdLst/>
              <a:ahLst/>
              <a:cxnLst>
                <a:cxn ang="0">
                  <a:pos x="wd2" y="hd2"/>
                </a:cxn>
                <a:cxn ang="5400000">
                  <a:pos x="wd2" y="hd2"/>
                </a:cxn>
                <a:cxn ang="10800000">
                  <a:pos x="wd2" y="hd2"/>
                </a:cxn>
                <a:cxn ang="16200000">
                  <a:pos x="wd2" y="hd2"/>
                </a:cxn>
              </a:cxnLst>
              <a:rect l="0" t="0" r="r" b="b"/>
              <a:pathLst>
                <a:path w="21600" h="21600" extrusionOk="0">
                  <a:moveTo>
                    <a:pt x="15733" y="0"/>
                  </a:moveTo>
                  <a:cubicBezTo>
                    <a:pt x="14750" y="0"/>
                    <a:pt x="13509" y="246"/>
                    <a:pt x="11803" y="893"/>
                  </a:cubicBezTo>
                  <a:cubicBezTo>
                    <a:pt x="9797" y="6810"/>
                    <a:pt x="7791" y="12726"/>
                    <a:pt x="0" y="18327"/>
                  </a:cubicBezTo>
                  <a:cubicBezTo>
                    <a:pt x="2361" y="19312"/>
                    <a:pt x="4844" y="20456"/>
                    <a:pt x="7314" y="21600"/>
                  </a:cubicBezTo>
                  <a:cubicBezTo>
                    <a:pt x="10275" y="18327"/>
                    <a:pt x="13222" y="15055"/>
                    <a:pt x="15705" y="11741"/>
                  </a:cubicBezTo>
                  <a:cubicBezTo>
                    <a:pt x="18175" y="8624"/>
                    <a:pt x="19594" y="5351"/>
                    <a:pt x="21600" y="2238"/>
                  </a:cubicBezTo>
                  <a:cubicBezTo>
                    <a:pt x="19089" y="1860"/>
                    <a:pt x="18421" y="0"/>
                    <a:pt x="1573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1" name="Google Shape;1409;p13"/>
            <p:cNvSpPr/>
            <p:nvPr/>
          </p:nvSpPr>
          <p:spPr>
            <a:xfrm rot="148480" flipH="1">
              <a:off x="537446" y="308767"/>
              <a:ext cx="87165" cy="293632"/>
            </a:xfrm>
            <a:custGeom>
              <a:avLst/>
              <a:gdLst/>
              <a:ahLst/>
              <a:cxnLst>
                <a:cxn ang="0">
                  <a:pos x="wd2" y="hd2"/>
                </a:cxn>
                <a:cxn ang="5400000">
                  <a:pos x="wd2" y="hd2"/>
                </a:cxn>
                <a:cxn ang="10800000">
                  <a:pos x="wd2" y="hd2"/>
                </a:cxn>
                <a:cxn ang="16200000">
                  <a:pos x="wd2" y="hd2"/>
                </a:cxn>
              </a:cxnLst>
              <a:rect l="0" t="0" r="r" b="b"/>
              <a:pathLst>
                <a:path w="21087" h="21600" extrusionOk="0">
                  <a:moveTo>
                    <a:pt x="2887" y="0"/>
                  </a:moveTo>
                  <a:cubicBezTo>
                    <a:pt x="1422" y="2079"/>
                    <a:pt x="-513" y="4106"/>
                    <a:pt x="126" y="5786"/>
                  </a:cubicBezTo>
                  <a:cubicBezTo>
                    <a:pt x="2887" y="11120"/>
                    <a:pt x="6136" y="16460"/>
                    <a:pt x="8897" y="21600"/>
                  </a:cubicBezTo>
                  <a:cubicBezTo>
                    <a:pt x="12973" y="21600"/>
                    <a:pt x="17030" y="21400"/>
                    <a:pt x="21087" y="21400"/>
                  </a:cubicBezTo>
                  <a:cubicBezTo>
                    <a:pt x="21087" y="14632"/>
                    <a:pt x="11020" y="1434"/>
                    <a:pt x="288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2" name="Google Shape;1410;p13"/>
            <p:cNvSpPr/>
            <p:nvPr/>
          </p:nvSpPr>
          <p:spPr>
            <a:xfrm rot="148480" flipH="1">
              <a:off x="2467124" y="2433211"/>
              <a:ext cx="286353" cy="101009"/>
            </a:xfrm>
            <a:custGeom>
              <a:avLst/>
              <a:gdLst/>
              <a:ahLst/>
              <a:cxnLst>
                <a:cxn ang="0">
                  <a:pos x="wd2" y="hd2"/>
                </a:cxn>
                <a:cxn ang="5400000">
                  <a:pos x="wd2" y="hd2"/>
                </a:cxn>
                <a:cxn ang="10800000">
                  <a:pos x="wd2" y="hd2"/>
                </a:cxn>
                <a:cxn ang="16200000">
                  <a:pos x="wd2" y="hd2"/>
                </a:cxn>
              </a:cxnLst>
              <a:rect l="0" t="0" r="r" b="b"/>
              <a:pathLst>
                <a:path w="20828" h="21600" extrusionOk="0">
                  <a:moveTo>
                    <a:pt x="18383" y="0"/>
                  </a:moveTo>
                  <a:cubicBezTo>
                    <a:pt x="15220" y="6807"/>
                    <a:pt x="11900" y="10410"/>
                    <a:pt x="8433" y="10410"/>
                  </a:cubicBezTo>
                  <a:cubicBezTo>
                    <a:pt x="6112" y="10410"/>
                    <a:pt x="3729" y="8799"/>
                    <a:pt x="1284" y="5462"/>
                  </a:cubicBezTo>
                  <a:cubicBezTo>
                    <a:pt x="-772" y="7753"/>
                    <a:pt x="64" y="11340"/>
                    <a:pt x="894" y="14942"/>
                  </a:cubicBezTo>
                  <a:cubicBezTo>
                    <a:pt x="1284" y="16802"/>
                    <a:pt x="2114" y="17947"/>
                    <a:pt x="2503" y="19824"/>
                  </a:cubicBezTo>
                  <a:cubicBezTo>
                    <a:pt x="4017" y="20239"/>
                    <a:pt x="5632" y="21600"/>
                    <a:pt x="7100" y="21600"/>
                  </a:cubicBezTo>
                  <a:cubicBezTo>
                    <a:pt x="7625" y="21600"/>
                    <a:pt x="8133" y="21434"/>
                    <a:pt x="8613" y="20969"/>
                  </a:cubicBezTo>
                  <a:cubicBezTo>
                    <a:pt x="12911" y="17947"/>
                    <a:pt x="16773" y="13216"/>
                    <a:pt x="20828" y="9048"/>
                  </a:cubicBezTo>
                  <a:cubicBezTo>
                    <a:pt x="19998" y="6027"/>
                    <a:pt x="19213" y="3022"/>
                    <a:pt x="1838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3" name="Google Shape;1411;p13"/>
            <p:cNvSpPr/>
            <p:nvPr/>
          </p:nvSpPr>
          <p:spPr>
            <a:xfrm rot="148480" flipH="1">
              <a:off x="3462979" y="2681257"/>
              <a:ext cx="187420" cy="1934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7" y="971"/>
                    <a:pt x="1315" y="1872"/>
                    <a:pt x="2246" y="2852"/>
                  </a:cubicBezTo>
                  <a:lnTo>
                    <a:pt x="3561" y="4126"/>
                  </a:lnTo>
                  <a:cubicBezTo>
                    <a:pt x="8357" y="10046"/>
                    <a:pt x="12930" y="15975"/>
                    <a:pt x="17421" y="21600"/>
                  </a:cubicBezTo>
                  <a:cubicBezTo>
                    <a:pt x="19041" y="20022"/>
                    <a:pt x="20285" y="18150"/>
                    <a:pt x="21600" y="16573"/>
                  </a:cubicBezTo>
                  <a:cubicBezTo>
                    <a:pt x="17108" y="11251"/>
                    <a:pt x="12536" y="5998"/>
                    <a:pt x="8053" y="971"/>
                  </a:cubicBezTo>
                  <a:cubicBezTo>
                    <a:pt x="5494" y="676"/>
                    <a:pt x="2550" y="373"/>
                    <a:pt x="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4" name="Google Shape;1412;p13"/>
            <p:cNvSpPr/>
            <p:nvPr/>
          </p:nvSpPr>
          <p:spPr>
            <a:xfrm rot="148480" flipH="1">
              <a:off x="3588276" y="2507136"/>
              <a:ext cx="157773" cy="187420"/>
            </a:xfrm>
            <a:custGeom>
              <a:avLst/>
              <a:gdLst/>
              <a:ahLst/>
              <a:cxnLst>
                <a:cxn ang="0">
                  <a:pos x="wd2" y="hd2"/>
                </a:cxn>
                <a:cxn ang="5400000">
                  <a:pos x="wd2" y="hd2"/>
                </a:cxn>
                <a:cxn ang="10800000">
                  <a:pos x="wd2" y="hd2"/>
                </a:cxn>
                <a:cxn ang="16200000">
                  <a:pos x="wd2" y="hd2"/>
                </a:cxn>
              </a:cxnLst>
              <a:rect l="0" t="0" r="r" b="b"/>
              <a:pathLst>
                <a:path w="20617" h="21600" extrusionOk="0">
                  <a:moveTo>
                    <a:pt x="3055" y="0"/>
                  </a:moveTo>
                  <a:cubicBezTo>
                    <a:pt x="-628" y="2863"/>
                    <a:pt x="-983" y="5807"/>
                    <a:pt x="2000" y="9368"/>
                  </a:cubicBezTo>
                  <a:cubicBezTo>
                    <a:pt x="5601" y="12858"/>
                    <a:pt x="8584" y="16723"/>
                    <a:pt x="11486" y="20598"/>
                  </a:cubicBezTo>
                  <a:cubicBezTo>
                    <a:pt x="14377" y="20983"/>
                    <a:pt x="17715" y="21296"/>
                    <a:pt x="20617" y="21600"/>
                  </a:cubicBezTo>
                  <a:cubicBezTo>
                    <a:pt x="15524" y="16723"/>
                    <a:pt x="13677" y="9368"/>
                    <a:pt x="5601" y="6738"/>
                  </a:cubicBezTo>
                  <a:cubicBezTo>
                    <a:pt x="8939" y="3561"/>
                    <a:pt x="4546" y="2246"/>
                    <a:pt x="30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5" name="Google Shape;1413;p13"/>
            <p:cNvSpPr/>
            <p:nvPr/>
          </p:nvSpPr>
          <p:spPr>
            <a:xfrm rot="148480" flipH="1">
              <a:off x="1465697" y="794277"/>
              <a:ext cx="100098" cy="84939"/>
            </a:xfrm>
            <a:custGeom>
              <a:avLst/>
              <a:gdLst/>
              <a:ahLst/>
              <a:cxnLst>
                <a:cxn ang="0">
                  <a:pos x="wd2" y="hd2"/>
                </a:cxn>
                <a:cxn ang="5400000">
                  <a:pos x="wd2" y="hd2"/>
                </a:cxn>
                <a:cxn ang="10800000">
                  <a:pos x="wd2" y="hd2"/>
                </a:cxn>
                <a:cxn ang="16200000">
                  <a:pos x="wd2" y="hd2"/>
                </a:cxn>
              </a:cxnLst>
              <a:rect l="0" t="0" r="r" b="b"/>
              <a:pathLst>
                <a:path w="18394" h="21600" extrusionOk="0">
                  <a:moveTo>
                    <a:pt x="15922" y="0"/>
                  </a:moveTo>
                  <a:cubicBezTo>
                    <a:pt x="12840" y="2902"/>
                    <a:pt x="10244" y="5114"/>
                    <a:pt x="8275" y="7858"/>
                  </a:cubicBezTo>
                  <a:cubicBezTo>
                    <a:pt x="5678" y="10761"/>
                    <a:pt x="3082" y="14334"/>
                    <a:pt x="0" y="19290"/>
                  </a:cubicBezTo>
                  <a:cubicBezTo>
                    <a:pt x="1683" y="20396"/>
                    <a:pt x="2639" y="21600"/>
                    <a:pt x="3224" y="21600"/>
                  </a:cubicBezTo>
                  <a:cubicBezTo>
                    <a:pt x="3367" y="21600"/>
                    <a:pt x="3481" y="21521"/>
                    <a:pt x="3581" y="21343"/>
                  </a:cubicBezTo>
                  <a:cubicBezTo>
                    <a:pt x="7162" y="18619"/>
                    <a:pt x="9259" y="14334"/>
                    <a:pt x="14438" y="14334"/>
                  </a:cubicBezTo>
                  <a:cubicBezTo>
                    <a:pt x="15922" y="14334"/>
                    <a:pt x="21600" y="6476"/>
                    <a:pt x="159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6" name="Google Shape;1414;p13"/>
            <p:cNvSpPr/>
            <p:nvPr/>
          </p:nvSpPr>
          <p:spPr>
            <a:xfrm rot="148480" flipH="1">
              <a:off x="3330855" y="2278749"/>
              <a:ext cx="92081" cy="108773"/>
            </a:xfrm>
            <a:custGeom>
              <a:avLst/>
              <a:gdLst/>
              <a:ahLst/>
              <a:cxnLst>
                <a:cxn ang="0">
                  <a:pos x="wd2" y="hd2"/>
                </a:cxn>
                <a:cxn ang="5400000">
                  <a:pos x="wd2" y="hd2"/>
                </a:cxn>
                <a:cxn ang="10800000">
                  <a:pos x="wd2" y="hd2"/>
                </a:cxn>
                <a:cxn ang="16200000">
                  <a:pos x="wd2" y="hd2"/>
                </a:cxn>
              </a:cxnLst>
              <a:rect l="0" t="0" r="r" b="b"/>
              <a:pathLst>
                <a:path w="21600" h="21600" extrusionOk="0">
                  <a:moveTo>
                    <a:pt x="7103" y="0"/>
                  </a:moveTo>
                  <a:cubicBezTo>
                    <a:pt x="5828" y="0"/>
                    <a:pt x="5209" y="524"/>
                    <a:pt x="3952" y="524"/>
                  </a:cubicBezTo>
                  <a:cubicBezTo>
                    <a:pt x="2532" y="4394"/>
                    <a:pt x="1257" y="7740"/>
                    <a:pt x="0" y="11594"/>
                  </a:cubicBezTo>
                  <a:cubicBezTo>
                    <a:pt x="1894" y="12797"/>
                    <a:pt x="3151" y="14400"/>
                    <a:pt x="4571" y="15603"/>
                  </a:cubicBezTo>
                  <a:cubicBezTo>
                    <a:pt x="8505" y="16666"/>
                    <a:pt x="11820" y="17746"/>
                    <a:pt x="15754" y="18270"/>
                  </a:cubicBezTo>
                  <a:cubicBezTo>
                    <a:pt x="16391" y="18933"/>
                    <a:pt x="17029" y="18933"/>
                    <a:pt x="17648" y="19472"/>
                  </a:cubicBezTo>
                  <a:cubicBezTo>
                    <a:pt x="18923" y="20536"/>
                    <a:pt x="20325" y="21076"/>
                    <a:pt x="21600" y="21600"/>
                  </a:cubicBezTo>
                  <a:cubicBezTo>
                    <a:pt x="17029" y="14400"/>
                    <a:pt x="11820" y="7200"/>
                    <a:pt x="710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7" name="Google Shape;1415;p13"/>
            <p:cNvSpPr/>
            <p:nvPr/>
          </p:nvSpPr>
          <p:spPr>
            <a:xfrm rot="148480" flipH="1">
              <a:off x="3344419" y="2360214"/>
              <a:ext cx="69876" cy="98058"/>
            </a:xfrm>
            <a:custGeom>
              <a:avLst/>
              <a:gdLst/>
              <a:ahLst/>
              <a:cxnLst>
                <a:cxn ang="0">
                  <a:pos x="wd2" y="hd2"/>
                </a:cxn>
                <a:cxn ang="5400000">
                  <a:pos x="wd2" y="hd2"/>
                </a:cxn>
                <a:cxn ang="10800000">
                  <a:pos x="wd2" y="hd2"/>
                </a:cxn>
                <a:cxn ang="16200000">
                  <a:pos x="wd2" y="hd2"/>
                </a:cxn>
              </a:cxnLst>
              <a:rect l="0" t="0" r="r" b="b"/>
              <a:pathLst>
                <a:path w="21600" h="21600" extrusionOk="0">
                  <a:moveTo>
                    <a:pt x="840" y="0"/>
                  </a:moveTo>
                  <a:cubicBezTo>
                    <a:pt x="840" y="0"/>
                    <a:pt x="0" y="0"/>
                    <a:pt x="0" y="581"/>
                  </a:cubicBezTo>
                  <a:cubicBezTo>
                    <a:pt x="840" y="9167"/>
                    <a:pt x="9552" y="19086"/>
                    <a:pt x="20784" y="21600"/>
                  </a:cubicBezTo>
                  <a:cubicBezTo>
                    <a:pt x="10392" y="15392"/>
                    <a:pt x="14760" y="9167"/>
                    <a:pt x="21600" y="3694"/>
                  </a:cubicBezTo>
                  <a:cubicBezTo>
                    <a:pt x="20784" y="3095"/>
                    <a:pt x="19944" y="3095"/>
                    <a:pt x="19104" y="2360"/>
                  </a:cubicBezTo>
                  <a:cubicBezTo>
                    <a:pt x="15576" y="3694"/>
                    <a:pt x="12048" y="4874"/>
                    <a:pt x="8736" y="6054"/>
                  </a:cubicBezTo>
                  <a:cubicBezTo>
                    <a:pt x="6864" y="4874"/>
                    <a:pt x="4368" y="2360"/>
                    <a:pt x="24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8" name="Google Shape;1416;p13"/>
            <p:cNvSpPr/>
            <p:nvPr/>
          </p:nvSpPr>
          <p:spPr>
            <a:xfrm rot="148480" flipH="1">
              <a:off x="3354075" y="2357531"/>
              <a:ext cx="53728" cy="30202"/>
            </a:xfrm>
            <a:custGeom>
              <a:avLst/>
              <a:gdLst/>
              <a:ahLst/>
              <a:cxnLst>
                <a:cxn ang="0">
                  <a:pos x="wd2" y="hd2"/>
                </a:cxn>
                <a:cxn ang="5400000">
                  <a:pos x="wd2" y="hd2"/>
                </a:cxn>
                <a:cxn ang="10800000">
                  <a:pos x="wd2" y="hd2"/>
                </a:cxn>
                <a:cxn ang="16200000">
                  <a:pos x="wd2" y="hd2"/>
                </a:cxn>
              </a:cxnLst>
              <a:rect l="0" t="0" r="r" b="b"/>
              <a:pathLst>
                <a:path w="21600" h="21600" extrusionOk="0">
                  <a:moveTo>
                    <a:pt x="2435" y="0"/>
                  </a:moveTo>
                  <a:cubicBezTo>
                    <a:pt x="1373" y="0"/>
                    <a:pt x="0" y="1943"/>
                    <a:pt x="0" y="1943"/>
                  </a:cubicBezTo>
                  <a:cubicBezTo>
                    <a:pt x="2435" y="9606"/>
                    <a:pt x="5681" y="17769"/>
                    <a:pt x="8116" y="21600"/>
                  </a:cubicBezTo>
                  <a:cubicBezTo>
                    <a:pt x="12423" y="17769"/>
                    <a:pt x="17012" y="13937"/>
                    <a:pt x="21600" y="9606"/>
                  </a:cubicBezTo>
                  <a:cubicBezTo>
                    <a:pt x="14858" y="7718"/>
                    <a:pt x="9177" y="3831"/>
                    <a:pt x="243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3179" name="Google Shape;1417;p13"/>
            <p:cNvSpPr/>
            <p:nvPr/>
          </p:nvSpPr>
          <p:spPr>
            <a:xfrm rot="148480" flipH="1">
              <a:off x="3296255" y="2398824"/>
              <a:ext cx="26618" cy="37112"/>
            </a:xfrm>
            <a:custGeom>
              <a:avLst/>
              <a:gdLst/>
              <a:ahLst/>
              <a:cxnLst>
                <a:cxn ang="0">
                  <a:pos x="wd2" y="hd2"/>
                </a:cxn>
                <a:cxn ang="5400000">
                  <a:pos x="wd2" y="hd2"/>
                </a:cxn>
                <a:cxn ang="10800000">
                  <a:pos x="wd2" y="hd2"/>
                </a:cxn>
                <a:cxn ang="16200000">
                  <a:pos x="wd2" y="hd2"/>
                </a:cxn>
              </a:cxnLst>
              <a:rect l="0" t="0" r="r" b="b"/>
              <a:pathLst>
                <a:path w="19436" h="21600" extrusionOk="0">
                  <a:moveTo>
                    <a:pt x="3222" y="0"/>
                  </a:moveTo>
                  <a:cubicBezTo>
                    <a:pt x="-2164" y="16539"/>
                    <a:pt x="-1597" y="21600"/>
                    <a:pt x="11102" y="21600"/>
                  </a:cubicBezTo>
                  <a:cubicBezTo>
                    <a:pt x="13483" y="21600"/>
                    <a:pt x="16205" y="21419"/>
                    <a:pt x="19436" y="21103"/>
                  </a:cubicBezTo>
                  <a:cubicBezTo>
                    <a:pt x="13030" y="14867"/>
                    <a:pt x="9118" y="8224"/>
                    <a:pt x="322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3182" name="Google Shape;1418;p13"/>
            <p:cNvGrpSpPr/>
            <p:nvPr/>
          </p:nvGrpSpPr>
          <p:grpSpPr>
            <a:xfrm>
              <a:off x="3234388" y="2462840"/>
              <a:ext cx="23558" cy="34542"/>
              <a:chOff x="0" y="0"/>
              <a:chExt cx="23557" cy="34541"/>
            </a:xfrm>
          </p:grpSpPr>
          <p:sp>
            <p:nvSpPr>
              <p:cNvPr id="3180" name="Line"/>
              <p:cNvSpPr/>
              <p:nvPr/>
            </p:nvSpPr>
            <p:spPr>
              <a:xfrm rot="148480" flipH="1">
                <a:off x="715" y="462"/>
                <a:ext cx="22128" cy="3361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794" y="14716"/>
                      <a:pt x="8488" y="7383"/>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181" name="Line"/>
              <p:cNvSpPr/>
              <p:nvPr/>
            </p:nvSpPr>
            <p:spPr>
              <a:xfrm rot="148480" flipH="1">
                <a:off x="715" y="462"/>
                <a:ext cx="22128" cy="336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488" y="7383"/>
                      <a:pt x="13794" y="14716"/>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183" name="Google Shape;1419;p13"/>
            <p:cNvSpPr/>
            <p:nvPr/>
          </p:nvSpPr>
          <p:spPr>
            <a:xfrm rot="148480" flipH="1">
              <a:off x="3263456" y="2447870"/>
              <a:ext cx="28261" cy="25545"/>
            </a:xfrm>
            <a:custGeom>
              <a:avLst/>
              <a:gdLst/>
              <a:ahLst/>
              <a:cxnLst>
                <a:cxn ang="0">
                  <a:pos x="wd2" y="hd2"/>
                </a:cxn>
                <a:cxn ang="5400000">
                  <a:pos x="wd2" y="hd2"/>
                </a:cxn>
                <a:cxn ang="10800000">
                  <a:pos x="wd2" y="hd2"/>
                </a:cxn>
                <a:cxn ang="16200000">
                  <a:pos x="wd2" y="hd2"/>
                </a:cxn>
              </a:cxnLst>
              <a:rect l="0" t="0" r="r" b="b"/>
              <a:pathLst>
                <a:path w="21600" h="21600" extrusionOk="0">
                  <a:moveTo>
                    <a:pt x="12877" y="0"/>
                  </a:moveTo>
                  <a:cubicBezTo>
                    <a:pt x="10800" y="5121"/>
                    <a:pt x="6705" y="9651"/>
                    <a:pt x="0" y="21600"/>
                  </a:cubicBezTo>
                  <a:cubicBezTo>
                    <a:pt x="12877" y="14181"/>
                    <a:pt x="16971" y="11949"/>
                    <a:pt x="21600" y="9651"/>
                  </a:cubicBezTo>
                  <a:cubicBezTo>
                    <a:pt x="16971" y="7419"/>
                    <a:pt x="14895" y="2298"/>
                    <a:pt x="1287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grpSp>
          <p:nvGrpSpPr>
            <p:cNvPr id="3186" name="Google Shape;1420;p13"/>
            <p:cNvGrpSpPr/>
            <p:nvPr/>
          </p:nvGrpSpPr>
          <p:grpSpPr>
            <a:xfrm>
              <a:off x="3621351" y="2709456"/>
              <a:ext cx="13237" cy="12141"/>
              <a:chOff x="0" y="0"/>
              <a:chExt cx="13236" cy="12139"/>
            </a:xfrm>
          </p:grpSpPr>
          <p:sp>
            <p:nvSpPr>
              <p:cNvPr id="3184" name="Line"/>
              <p:cNvSpPr/>
              <p:nvPr/>
            </p:nvSpPr>
            <p:spPr>
              <a:xfrm flipH="1">
                <a:off x="0" y="0"/>
                <a:ext cx="13237"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85" name="Line"/>
              <p:cNvSpPr/>
              <p:nvPr/>
            </p:nvSpPr>
            <p:spPr>
              <a:xfrm flipV="1">
                <a:off x="0" y="0"/>
                <a:ext cx="13237"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89" name="Google Shape;1421;p13"/>
            <p:cNvGrpSpPr/>
            <p:nvPr/>
          </p:nvGrpSpPr>
          <p:grpSpPr>
            <a:xfrm>
              <a:off x="3727717" y="2501986"/>
              <a:ext cx="549" cy="12689"/>
              <a:chOff x="0" y="0"/>
              <a:chExt cx="548" cy="12688"/>
            </a:xfrm>
          </p:grpSpPr>
          <p:sp>
            <p:nvSpPr>
              <p:cNvPr id="3187"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88"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92" name="Google Shape;1422;p13"/>
            <p:cNvGrpSpPr/>
            <p:nvPr/>
          </p:nvGrpSpPr>
          <p:grpSpPr>
            <a:xfrm>
              <a:off x="3423641" y="2334507"/>
              <a:ext cx="549" cy="12689"/>
              <a:chOff x="0" y="0"/>
              <a:chExt cx="548" cy="12688"/>
            </a:xfrm>
          </p:grpSpPr>
          <p:sp>
            <p:nvSpPr>
              <p:cNvPr id="3190"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91"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95" name="Google Shape;1423;p13"/>
            <p:cNvGrpSpPr/>
            <p:nvPr/>
          </p:nvGrpSpPr>
          <p:grpSpPr>
            <a:xfrm>
              <a:off x="3346780" y="2370547"/>
              <a:ext cx="550" cy="12689"/>
              <a:chOff x="0" y="0"/>
              <a:chExt cx="548" cy="12688"/>
            </a:xfrm>
          </p:grpSpPr>
          <p:sp>
            <p:nvSpPr>
              <p:cNvPr id="3193" name="Line"/>
              <p:cNvSpPr/>
              <p:nvPr/>
            </p:nvSpPr>
            <p:spPr>
              <a:xfrm flipH="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194" name="Line"/>
              <p:cNvSpPr/>
              <p:nvPr/>
            </p:nvSpPr>
            <p:spPr>
              <a:xfrm flipV="1">
                <a:off x="0" y="0"/>
                <a:ext cx="549" cy="12689"/>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3198" name="Google Shape;1424;p13"/>
            <p:cNvGrpSpPr/>
            <p:nvPr/>
          </p:nvGrpSpPr>
          <p:grpSpPr>
            <a:xfrm>
              <a:off x="1009547" y="1058140"/>
              <a:ext cx="30899" cy="18059"/>
              <a:chOff x="0" y="0"/>
              <a:chExt cx="30897" cy="18058"/>
            </a:xfrm>
          </p:grpSpPr>
          <p:sp>
            <p:nvSpPr>
              <p:cNvPr id="3196" name="Line"/>
              <p:cNvSpPr/>
              <p:nvPr/>
            </p:nvSpPr>
            <p:spPr>
              <a:xfrm rot="148480" flipH="1">
                <a:off x="347" y="644"/>
                <a:ext cx="30203" cy="167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719" y="14700"/>
                      <a:pt x="13937" y="780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197" name="Line"/>
              <p:cNvSpPr/>
              <p:nvPr/>
            </p:nvSpPr>
            <p:spPr>
              <a:xfrm rot="148480" flipH="1">
                <a:off x="347" y="644"/>
                <a:ext cx="30203" cy="167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937" y="7800"/>
                      <a:pt x="5719" y="14700"/>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200" name="Google Shape;1425;p13"/>
          <p:cNvSpPr/>
          <p:nvPr/>
        </p:nvSpPr>
        <p:spPr>
          <a:xfrm rot="1564193">
            <a:off x="6775530" y="2558687"/>
            <a:ext cx="421710" cy="588707"/>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5"/>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a:miter lim="400000"/>
          </a:ln>
        </p:spPr>
        <p:txBody>
          <a:bodyPr lIns="45719" rIns="45719" anchor="ctr"/>
          <a:lstStyle/>
          <a:p>
            <a:endParaRPr/>
          </a:p>
        </p:txBody>
      </p:sp>
      <p:sp>
        <p:nvSpPr>
          <p:cNvPr id="3201" name="Google Shape;1426;p13"/>
          <p:cNvSpPr/>
          <p:nvPr/>
        </p:nvSpPr>
        <p:spPr>
          <a:xfrm rot="1402963">
            <a:off x="7265978" y="1258987"/>
            <a:ext cx="203223" cy="444088"/>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a:miter lim="400000"/>
          </a:ln>
        </p:spPr>
        <p:txBody>
          <a:bodyPr lIns="45719" rIns="45719" anchor="ctr"/>
          <a:lstStyle/>
          <a:p>
            <a:endParaRPr/>
          </a:p>
        </p:txBody>
      </p:sp>
      <p:sp>
        <p:nvSpPr>
          <p:cNvPr id="3202" name="Google Shape;1427;p13"/>
          <p:cNvSpPr/>
          <p:nvPr/>
        </p:nvSpPr>
        <p:spPr>
          <a:xfrm rot="148502" flipH="1">
            <a:off x="6276227" y="334182"/>
            <a:ext cx="147883" cy="187405"/>
          </a:xfrm>
          <a:custGeom>
            <a:avLst/>
            <a:gdLst/>
            <a:ahLst/>
            <a:cxnLst>
              <a:cxn ang="0">
                <a:pos x="wd2" y="hd2"/>
              </a:cxn>
              <a:cxn ang="5400000">
                <a:pos x="wd2" y="hd2"/>
              </a:cxn>
              <a:cxn ang="10800000">
                <a:pos x="wd2" y="hd2"/>
              </a:cxn>
              <a:cxn ang="16200000">
                <a:pos x="wd2" y="hd2"/>
              </a:cxn>
            </a:cxnLst>
            <a:rect l="0" t="0" r="r" b="b"/>
            <a:pathLst>
              <a:path w="18652" h="21600" extrusionOk="0">
                <a:moveTo>
                  <a:pt x="10565" y="0"/>
                </a:moveTo>
                <a:cubicBezTo>
                  <a:pt x="8450" y="0"/>
                  <a:pt x="6335" y="313"/>
                  <a:pt x="4210" y="313"/>
                </a:cubicBezTo>
                <a:cubicBezTo>
                  <a:pt x="-1459" y="8438"/>
                  <a:pt x="-1459" y="9064"/>
                  <a:pt x="4553" y="11614"/>
                </a:cubicBezTo>
                <a:cubicBezTo>
                  <a:pt x="2095" y="13547"/>
                  <a:pt x="-20" y="15793"/>
                  <a:pt x="4896" y="17421"/>
                </a:cubicBezTo>
                <a:cubicBezTo>
                  <a:pt x="5650" y="17735"/>
                  <a:pt x="5650" y="19354"/>
                  <a:pt x="6335" y="20365"/>
                </a:cubicBezTo>
                <a:cubicBezTo>
                  <a:pt x="8107" y="20669"/>
                  <a:pt x="10232" y="21296"/>
                  <a:pt x="12004" y="21600"/>
                </a:cubicBezTo>
                <a:cubicBezTo>
                  <a:pt x="12690" y="20983"/>
                  <a:pt x="13023" y="20052"/>
                  <a:pt x="13786" y="19354"/>
                </a:cubicBezTo>
                <a:cubicBezTo>
                  <a:pt x="19044" y="15489"/>
                  <a:pt x="20141" y="11927"/>
                  <a:pt x="16587" y="6505"/>
                </a:cubicBezTo>
                <a:cubicBezTo>
                  <a:pt x="14805" y="4179"/>
                  <a:pt x="12690" y="2246"/>
                  <a:pt x="10565" y="0"/>
                </a:cubicBezTo>
                <a:close/>
              </a:path>
            </a:pathLst>
          </a:custGeom>
          <a:solidFill>
            <a:srgbClr val="07256C"/>
          </a:solidFill>
          <a:ln w="12700">
            <a:miter lim="400000"/>
          </a:ln>
        </p:spPr>
        <p:txBody>
          <a:bodyPr lIns="45719" rIns="45719" anchor="ctr"/>
          <a:lstStyle/>
          <a:p>
            <a:endParaRPr/>
          </a:p>
        </p:txBody>
      </p:sp>
      <p:sp>
        <p:nvSpPr>
          <p:cNvPr id="3203" name="Google Shape;1428;p13"/>
          <p:cNvSpPr/>
          <p:nvPr/>
        </p:nvSpPr>
        <p:spPr>
          <a:xfrm>
            <a:off x="5527317" y="4217834"/>
            <a:ext cx="1412711" cy="1512585"/>
          </a:xfrm>
          <a:custGeom>
            <a:avLst/>
            <a:gdLst/>
            <a:ahLst/>
            <a:cxnLst>
              <a:cxn ang="0">
                <a:pos x="wd2" y="hd2"/>
              </a:cxn>
              <a:cxn ang="5400000">
                <a:pos x="wd2" y="hd2"/>
              </a:cxn>
              <a:cxn ang="10800000">
                <a:pos x="wd2" y="hd2"/>
              </a:cxn>
              <a:cxn ang="16200000">
                <a:pos x="wd2" y="hd2"/>
              </a:cxn>
            </a:cxnLst>
            <a:rect l="0" t="0" r="r" b="b"/>
            <a:pathLst>
              <a:path w="21600" h="21600" extrusionOk="0">
                <a:moveTo>
                  <a:pt x="6054" y="0"/>
                </a:moveTo>
                <a:cubicBezTo>
                  <a:pt x="6017" y="68"/>
                  <a:pt x="6017" y="102"/>
                  <a:pt x="6017" y="145"/>
                </a:cubicBezTo>
                <a:cubicBezTo>
                  <a:pt x="5871" y="248"/>
                  <a:pt x="5716" y="316"/>
                  <a:pt x="5716" y="495"/>
                </a:cubicBezTo>
                <a:cubicBezTo>
                  <a:pt x="5642" y="529"/>
                  <a:pt x="5597" y="529"/>
                  <a:pt x="5524" y="572"/>
                </a:cubicBezTo>
                <a:cubicBezTo>
                  <a:pt x="5524" y="495"/>
                  <a:pt x="5524" y="427"/>
                  <a:pt x="5560" y="393"/>
                </a:cubicBezTo>
                <a:cubicBezTo>
                  <a:pt x="5486" y="393"/>
                  <a:pt x="5450" y="393"/>
                  <a:pt x="5368" y="359"/>
                </a:cubicBezTo>
                <a:lnTo>
                  <a:pt x="5368" y="282"/>
                </a:lnTo>
                <a:cubicBezTo>
                  <a:pt x="5221" y="248"/>
                  <a:pt x="5029" y="248"/>
                  <a:pt x="4837" y="214"/>
                </a:cubicBezTo>
                <a:cubicBezTo>
                  <a:pt x="4801" y="214"/>
                  <a:pt x="4764" y="248"/>
                  <a:pt x="4727" y="282"/>
                </a:cubicBezTo>
                <a:cubicBezTo>
                  <a:pt x="4837" y="316"/>
                  <a:pt x="4956" y="316"/>
                  <a:pt x="5029" y="359"/>
                </a:cubicBezTo>
                <a:cubicBezTo>
                  <a:pt x="5066" y="461"/>
                  <a:pt x="5066" y="529"/>
                  <a:pt x="5066" y="606"/>
                </a:cubicBezTo>
                <a:cubicBezTo>
                  <a:pt x="4993" y="641"/>
                  <a:pt x="4956" y="675"/>
                  <a:pt x="4874" y="709"/>
                </a:cubicBezTo>
                <a:lnTo>
                  <a:pt x="4837" y="675"/>
                </a:lnTo>
                <a:lnTo>
                  <a:pt x="4801" y="709"/>
                </a:lnTo>
                <a:lnTo>
                  <a:pt x="4727" y="709"/>
                </a:lnTo>
                <a:cubicBezTo>
                  <a:pt x="4645" y="743"/>
                  <a:pt x="4609" y="786"/>
                  <a:pt x="4572" y="820"/>
                </a:cubicBezTo>
                <a:cubicBezTo>
                  <a:pt x="4517" y="814"/>
                  <a:pt x="4464" y="811"/>
                  <a:pt x="4413" y="811"/>
                </a:cubicBezTo>
                <a:cubicBezTo>
                  <a:pt x="4187" y="811"/>
                  <a:pt x="4000" y="867"/>
                  <a:pt x="3813" y="922"/>
                </a:cubicBezTo>
                <a:cubicBezTo>
                  <a:pt x="3767" y="888"/>
                  <a:pt x="3731" y="854"/>
                  <a:pt x="3731" y="820"/>
                </a:cubicBezTo>
                <a:cubicBezTo>
                  <a:pt x="3584" y="786"/>
                  <a:pt x="3429" y="743"/>
                  <a:pt x="3310" y="709"/>
                </a:cubicBezTo>
                <a:cubicBezTo>
                  <a:pt x="3226" y="689"/>
                  <a:pt x="3151" y="670"/>
                  <a:pt x="3074" y="670"/>
                </a:cubicBezTo>
                <a:cubicBezTo>
                  <a:pt x="3018" y="670"/>
                  <a:pt x="2961" y="680"/>
                  <a:pt x="2899" y="709"/>
                </a:cubicBezTo>
                <a:cubicBezTo>
                  <a:pt x="2853" y="675"/>
                  <a:pt x="2780" y="675"/>
                  <a:pt x="2743" y="641"/>
                </a:cubicBezTo>
                <a:cubicBezTo>
                  <a:pt x="2670" y="743"/>
                  <a:pt x="2588" y="854"/>
                  <a:pt x="2515" y="999"/>
                </a:cubicBezTo>
                <a:cubicBezTo>
                  <a:pt x="2396" y="999"/>
                  <a:pt x="2249" y="1033"/>
                  <a:pt x="2094" y="1068"/>
                </a:cubicBezTo>
                <a:cubicBezTo>
                  <a:pt x="1939" y="1102"/>
                  <a:pt x="1829" y="1170"/>
                  <a:pt x="1673" y="1213"/>
                </a:cubicBezTo>
                <a:cubicBezTo>
                  <a:pt x="1710" y="1281"/>
                  <a:pt x="1756" y="1315"/>
                  <a:pt x="1792" y="1384"/>
                </a:cubicBezTo>
                <a:cubicBezTo>
                  <a:pt x="1829" y="1349"/>
                  <a:pt x="1829" y="1281"/>
                  <a:pt x="1865" y="1213"/>
                </a:cubicBezTo>
                <a:cubicBezTo>
                  <a:pt x="1902" y="1315"/>
                  <a:pt x="1902" y="1384"/>
                  <a:pt x="1939" y="1426"/>
                </a:cubicBezTo>
                <a:cubicBezTo>
                  <a:pt x="1984" y="1495"/>
                  <a:pt x="2057" y="1529"/>
                  <a:pt x="1984" y="1597"/>
                </a:cubicBezTo>
                <a:cubicBezTo>
                  <a:pt x="1939" y="1563"/>
                  <a:pt x="1865" y="1529"/>
                  <a:pt x="1829" y="1495"/>
                </a:cubicBezTo>
                <a:cubicBezTo>
                  <a:pt x="1756" y="1460"/>
                  <a:pt x="1710" y="1426"/>
                  <a:pt x="1637" y="1384"/>
                </a:cubicBezTo>
                <a:cubicBezTo>
                  <a:pt x="1570" y="1402"/>
                  <a:pt x="1526" y="1412"/>
                  <a:pt x="1493" y="1412"/>
                </a:cubicBezTo>
                <a:cubicBezTo>
                  <a:pt x="1450" y="1412"/>
                  <a:pt x="1429" y="1394"/>
                  <a:pt x="1408" y="1349"/>
                </a:cubicBezTo>
                <a:cubicBezTo>
                  <a:pt x="1298" y="1349"/>
                  <a:pt x="1298" y="1495"/>
                  <a:pt x="1216" y="1563"/>
                </a:cubicBezTo>
                <a:cubicBezTo>
                  <a:pt x="1143" y="1597"/>
                  <a:pt x="1106" y="1743"/>
                  <a:pt x="1024" y="1811"/>
                </a:cubicBezTo>
                <a:cubicBezTo>
                  <a:pt x="1024" y="1811"/>
                  <a:pt x="1070" y="1811"/>
                  <a:pt x="1070" y="1854"/>
                </a:cubicBezTo>
                <a:lnTo>
                  <a:pt x="1180" y="1743"/>
                </a:lnTo>
                <a:cubicBezTo>
                  <a:pt x="1253" y="1777"/>
                  <a:pt x="1335" y="1811"/>
                  <a:pt x="1445" y="1888"/>
                </a:cubicBezTo>
                <a:cubicBezTo>
                  <a:pt x="1372" y="1922"/>
                  <a:pt x="1298" y="1956"/>
                  <a:pt x="1253" y="1956"/>
                </a:cubicBezTo>
                <a:lnTo>
                  <a:pt x="1253" y="2025"/>
                </a:lnTo>
                <a:cubicBezTo>
                  <a:pt x="1143" y="2025"/>
                  <a:pt x="1106" y="2025"/>
                  <a:pt x="1024" y="1990"/>
                </a:cubicBezTo>
                <a:cubicBezTo>
                  <a:pt x="951" y="2238"/>
                  <a:pt x="841" y="2452"/>
                  <a:pt x="686" y="2665"/>
                </a:cubicBezTo>
                <a:cubicBezTo>
                  <a:pt x="613" y="2665"/>
                  <a:pt x="613" y="2665"/>
                  <a:pt x="567" y="2631"/>
                </a:cubicBezTo>
                <a:cubicBezTo>
                  <a:pt x="530" y="2844"/>
                  <a:pt x="649" y="3024"/>
                  <a:pt x="567" y="3203"/>
                </a:cubicBezTo>
                <a:cubicBezTo>
                  <a:pt x="494" y="3203"/>
                  <a:pt x="457" y="3169"/>
                  <a:pt x="421" y="3169"/>
                </a:cubicBezTo>
                <a:cubicBezTo>
                  <a:pt x="457" y="3272"/>
                  <a:pt x="457" y="3348"/>
                  <a:pt x="494" y="3451"/>
                </a:cubicBezTo>
                <a:lnTo>
                  <a:pt x="457" y="3451"/>
                </a:lnTo>
                <a:cubicBezTo>
                  <a:pt x="421" y="3417"/>
                  <a:pt x="384" y="3383"/>
                  <a:pt x="302" y="3306"/>
                </a:cubicBezTo>
                <a:cubicBezTo>
                  <a:pt x="302" y="3451"/>
                  <a:pt x="265" y="3519"/>
                  <a:pt x="302" y="3630"/>
                </a:cubicBezTo>
                <a:cubicBezTo>
                  <a:pt x="338" y="3775"/>
                  <a:pt x="338" y="3946"/>
                  <a:pt x="229" y="4091"/>
                </a:cubicBezTo>
                <a:cubicBezTo>
                  <a:pt x="192" y="4126"/>
                  <a:pt x="155" y="4160"/>
                  <a:pt x="110" y="4202"/>
                </a:cubicBezTo>
                <a:cubicBezTo>
                  <a:pt x="192" y="4271"/>
                  <a:pt x="265" y="4305"/>
                  <a:pt x="338" y="4373"/>
                </a:cubicBezTo>
                <a:cubicBezTo>
                  <a:pt x="302" y="4416"/>
                  <a:pt x="265" y="4450"/>
                  <a:pt x="229" y="4450"/>
                </a:cubicBezTo>
                <a:cubicBezTo>
                  <a:pt x="155" y="4629"/>
                  <a:pt x="338" y="4698"/>
                  <a:pt x="384" y="4843"/>
                </a:cubicBezTo>
                <a:cubicBezTo>
                  <a:pt x="494" y="4800"/>
                  <a:pt x="384" y="4732"/>
                  <a:pt x="421" y="4698"/>
                </a:cubicBezTo>
                <a:cubicBezTo>
                  <a:pt x="457" y="4732"/>
                  <a:pt x="530" y="4766"/>
                  <a:pt x="613" y="4800"/>
                </a:cubicBezTo>
                <a:cubicBezTo>
                  <a:pt x="530" y="4843"/>
                  <a:pt x="494" y="4843"/>
                  <a:pt x="421" y="4877"/>
                </a:cubicBezTo>
                <a:lnTo>
                  <a:pt x="421" y="5193"/>
                </a:lnTo>
                <a:cubicBezTo>
                  <a:pt x="384" y="5227"/>
                  <a:pt x="338" y="5227"/>
                  <a:pt x="302" y="5270"/>
                </a:cubicBezTo>
                <a:cubicBezTo>
                  <a:pt x="338" y="5304"/>
                  <a:pt x="384" y="5338"/>
                  <a:pt x="421" y="5372"/>
                </a:cubicBezTo>
                <a:cubicBezTo>
                  <a:pt x="421" y="5407"/>
                  <a:pt x="421" y="5441"/>
                  <a:pt x="384" y="5441"/>
                </a:cubicBezTo>
                <a:cubicBezTo>
                  <a:pt x="421" y="5518"/>
                  <a:pt x="457" y="5552"/>
                  <a:pt x="530" y="5620"/>
                </a:cubicBezTo>
                <a:cubicBezTo>
                  <a:pt x="457" y="5654"/>
                  <a:pt x="421" y="5697"/>
                  <a:pt x="384" y="5731"/>
                </a:cubicBezTo>
                <a:lnTo>
                  <a:pt x="384" y="5834"/>
                </a:lnTo>
                <a:cubicBezTo>
                  <a:pt x="302" y="5868"/>
                  <a:pt x="265" y="5910"/>
                  <a:pt x="192" y="5945"/>
                </a:cubicBezTo>
                <a:cubicBezTo>
                  <a:pt x="265" y="6013"/>
                  <a:pt x="302" y="6124"/>
                  <a:pt x="338" y="6226"/>
                </a:cubicBezTo>
                <a:cubicBezTo>
                  <a:pt x="229" y="6295"/>
                  <a:pt x="110" y="6406"/>
                  <a:pt x="0" y="6508"/>
                </a:cubicBezTo>
                <a:cubicBezTo>
                  <a:pt x="37" y="6551"/>
                  <a:pt x="37" y="6619"/>
                  <a:pt x="73" y="6722"/>
                </a:cubicBezTo>
                <a:cubicBezTo>
                  <a:pt x="155" y="6688"/>
                  <a:pt x="192" y="6653"/>
                  <a:pt x="229" y="6653"/>
                </a:cubicBezTo>
                <a:cubicBezTo>
                  <a:pt x="302" y="6688"/>
                  <a:pt x="384" y="6722"/>
                  <a:pt x="457" y="6722"/>
                </a:cubicBezTo>
                <a:cubicBezTo>
                  <a:pt x="421" y="6799"/>
                  <a:pt x="338" y="6833"/>
                  <a:pt x="338" y="6867"/>
                </a:cubicBezTo>
                <a:lnTo>
                  <a:pt x="338" y="7046"/>
                </a:lnTo>
                <a:cubicBezTo>
                  <a:pt x="530" y="7046"/>
                  <a:pt x="530" y="6901"/>
                  <a:pt x="613" y="6799"/>
                </a:cubicBezTo>
                <a:cubicBezTo>
                  <a:pt x="759" y="6867"/>
                  <a:pt x="613" y="6978"/>
                  <a:pt x="686" y="7046"/>
                </a:cubicBezTo>
                <a:cubicBezTo>
                  <a:pt x="567" y="7080"/>
                  <a:pt x="457" y="7115"/>
                  <a:pt x="567" y="7226"/>
                </a:cubicBezTo>
                <a:cubicBezTo>
                  <a:pt x="265" y="7405"/>
                  <a:pt x="229" y="7687"/>
                  <a:pt x="73" y="7934"/>
                </a:cubicBezTo>
                <a:cubicBezTo>
                  <a:pt x="155" y="7969"/>
                  <a:pt x="229" y="7969"/>
                  <a:pt x="302" y="8003"/>
                </a:cubicBezTo>
                <a:cubicBezTo>
                  <a:pt x="302" y="8045"/>
                  <a:pt x="302" y="8080"/>
                  <a:pt x="265" y="8148"/>
                </a:cubicBezTo>
                <a:cubicBezTo>
                  <a:pt x="613" y="8216"/>
                  <a:pt x="878" y="8396"/>
                  <a:pt x="1106" y="8643"/>
                </a:cubicBezTo>
                <a:lnTo>
                  <a:pt x="1253" y="8643"/>
                </a:lnTo>
                <a:cubicBezTo>
                  <a:pt x="1070" y="8754"/>
                  <a:pt x="914" y="8857"/>
                  <a:pt x="722" y="9003"/>
                </a:cubicBezTo>
                <a:cubicBezTo>
                  <a:pt x="796" y="9037"/>
                  <a:pt x="841" y="9114"/>
                  <a:pt x="878" y="9182"/>
                </a:cubicBezTo>
                <a:cubicBezTo>
                  <a:pt x="914" y="9216"/>
                  <a:pt x="914" y="9284"/>
                  <a:pt x="914" y="9327"/>
                </a:cubicBezTo>
                <a:cubicBezTo>
                  <a:pt x="988" y="9327"/>
                  <a:pt x="1024" y="9284"/>
                  <a:pt x="1070" y="9284"/>
                </a:cubicBezTo>
                <a:cubicBezTo>
                  <a:pt x="1070" y="9250"/>
                  <a:pt x="1070" y="9216"/>
                  <a:pt x="1106" y="9182"/>
                </a:cubicBezTo>
                <a:cubicBezTo>
                  <a:pt x="1143" y="9250"/>
                  <a:pt x="1180" y="9284"/>
                  <a:pt x="1180" y="9361"/>
                </a:cubicBezTo>
                <a:cubicBezTo>
                  <a:pt x="1106" y="9395"/>
                  <a:pt x="1070" y="9464"/>
                  <a:pt x="988" y="9541"/>
                </a:cubicBezTo>
                <a:cubicBezTo>
                  <a:pt x="988" y="9575"/>
                  <a:pt x="1024" y="9609"/>
                  <a:pt x="1024" y="9643"/>
                </a:cubicBezTo>
                <a:cubicBezTo>
                  <a:pt x="1024" y="9677"/>
                  <a:pt x="988" y="9711"/>
                  <a:pt x="951" y="9788"/>
                </a:cubicBezTo>
                <a:cubicBezTo>
                  <a:pt x="1143" y="9968"/>
                  <a:pt x="1143" y="10284"/>
                  <a:pt x="1335" y="10429"/>
                </a:cubicBezTo>
                <a:cubicBezTo>
                  <a:pt x="1445" y="10429"/>
                  <a:pt x="1564" y="10463"/>
                  <a:pt x="1637" y="10463"/>
                </a:cubicBezTo>
                <a:lnTo>
                  <a:pt x="1637" y="10924"/>
                </a:lnTo>
                <a:cubicBezTo>
                  <a:pt x="1673" y="10992"/>
                  <a:pt x="1756" y="11035"/>
                  <a:pt x="1792" y="11103"/>
                </a:cubicBezTo>
                <a:cubicBezTo>
                  <a:pt x="1865" y="11103"/>
                  <a:pt x="1984" y="11103"/>
                  <a:pt x="2094" y="11138"/>
                </a:cubicBezTo>
                <a:cubicBezTo>
                  <a:pt x="2057" y="11206"/>
                  <a:pt x="2057" y="11283"/>
                  <a:pt x="2021" y="11351"/>
                </a:cubicBezTo>
                <a:cubicBezTo>
                  <a:pt x="2021" y="11385"/>
                  <a:pt x="2057" y="11462"/>
                  <a:pt x="2057" y="11496"/>
                </a:cubicBezTo>
                <a:lnTo>
                  <a:pt x="1939" y="11599"/>
                </a:lnTo>
                <a:lnTo>
                  <a:pt x="1939" y="11633"/>
                </a:lnTo>
                <a:lnTo>
                  <a:pt x="2094" y="11633"/>
                </a:lnTo>
                <a:cubicBezTo>
                  <a:pt x="2057" y="11710"/>
                  <a:pt x="2057" y="11744"/>
                  <a:pt x="2057" y="11778"/>
                </a:cubicBezTo>
                <a:cubicBezTo>
                  <a:pt x="2094" y="11812"/>
                  <a:pt x="2131" y="11846"/>
                  <a:pt x="2167" y="11889"/>
                </a:cubicBezTo>
                <a:cubicBezTo>
                  <a:pt x="2131" y="11958"/>
                  <a:pt x="2094" y="12026"/>
                  <a:pt x="2021" y="12103"/>
                </a:cubicBezTo>
                <a:cubicBezTo>
                  <a:pt x="2359" y="12205"/>
                  <a:pt x="2670" y="12273"/>
                  <a:pt x="2972" y="12385"/>
                </a:cubicBezTo>
                <a:cubicBezTo>
                  <a:pt x="2972" y="12530"/>
                  <a:pt x="2972" y="12632"/>
                  <a:pt x="2935" y="12777"/>
                </a:cubicBezTo>
                <a:cubicBezTo>
                  <a:pt x="2972" y="12777"/>
                  <a:pt x="3008" y="12812"/>
                  <a:pt x="3045" y="12846"/>
                </a:cubicBezTo>
                <a:cubicBezTo>
                  <a:pt x="3045" y="12914"/>
                  <a:pt x="3045" y="13025"/>
                  <a:pt x="3127" y="13059"/>
                </a:cubicBezTo>
                <a:cubicBezTo>
                  <a:pt x="3274" y="13204"/>
                  <a:pt x="3392" y="13452"/>
                  <a:pt x="3658" y="13520"/>
                </a:cubicBezTo>
                <a:cubicBezTo>
                  <a:pt x="3658" y="13597"/>
                  <a:pt x="3621" y="13631"/>
                  <a:pt x="3621" y="13666"/>
                </a:cubicBezTo>
                <a:cubicBezTo>
                  <a:pt x="3658" y="13734"/>
                  <a:pt x="3694" y="13768"/>
                  <a:pt x="3731" y="13811"/>
                </a:cubicBezTo>
                <a:cubicBezTo>
                  <a:pt x="3658" y="13879"/>
                  <a:pt x="3658" y="13913"/>
                  <a:pt x="3584" y="13947"/>
                </a:cubicBezTo>
                <a:cubicBezTo>
                  <a:pt x="3658" y="13947"/>
                  <a:pt x="3731" y="13982"/>
                  <a:pt x="3767" y="13982"/>
                </a:cubicBezTo>
                <a:cubicBezTo>
                  <a:pt x="3767" y="14058"/>
                  <a:pt x="3731" y="14093"/>
                  <a:pt x="3731" y="14127"/>
                </a:cubicBezTo>
                <a:cubicBezTo>
                  <a:pt x="3850" y="14195"/>
                  <a:pt x="3959" y="14238"/>
                  <a:pt x="4078" y="14272"/>
                </a:cubicBezTo>
                <a:cubicBezTo>
                  <a:pt x="4151" y="14306"/>
                  <a:pt x="4188" y="14340"/>
                  <a:pt x="4188" y="14409"/>
                </a:cubicBezTo>
                <a:cubicBezTo>
                  <a:pt x="4188" y="14485"/>
                  <a:pt x="4225" y="14520"/>
                  <a:pt x="4270" y="14588"/>
                </a:cubicBezTo>
                <a:cubicBezTo>
                  <a:pt x="4307" y="14622"/>
                  <a:pt x="4307" y="14665"/>
                  <a:pt x="4380" y="14733"/>
                </a:cubicBezTo>
                <a:cubicBezTo>
                  <a:pt x="4453" y="14733"/>
                  <a:pt x="4572" y="14767"/>
                  <a:pt x="4682" y="14801"/>
                </a:cubicBezTo>
                <a:cubicBezTo>
                  <a:pt x="4727" y="14767"/>
                  <a:pt x="4764" y="14767"/>
                  <a:pt x="4801" y="14733"/>
                </a:cubicBezTo>
                <a:cubicBezTo>
                  <a:pt x="4764" y="14801"/>
                  <a:pt x="4764" y="14878"/>
                  <a:pt x="4764" y="14912"/>
                </a:cubicBezTo>
                <a:cubicBezTo>
                  <a:pt x="4801" y="14947"/>
                  <a:pt x="4837" y="14947"/>
                  <a:pt x="4874" y="14947"/>
                </a:cubicBezTo>
                <a:cubicBezTo>
                  <a:pt x="4837" y="15126"/>
                  <a:pt x="4837" y="15305"/>
                  <a:pt x="4837" y="15442"/>
                </a:cubicBezTo>
                <a:cubicBezTo>
                  <a:pt x="4902" y="15503"/>
                  <a:pt x="4943" y="15530"/>
                  <a:pt x="4984" y="15530"/>
                </a:cubicBezTo>
                <a:cubicBezTo>
                  <a:pt x="5018" y="15530"/>
                  <a:pt x="5053" y="15511"/>
                  <a:pt x="5102" y="15476"/>
                </a:cubicBezTo>
                <a:cubicBezTo>
                  <a:pt x="5294" y="15519"/>
                  <a:pt x="5524" y="15553"/>
                  <a:pt x="5642" y="15690"/>
                </a:cubicBezTo>
                <a:cubicBezTo>
                  <a:pt x="5597" y="15732"/>
                  <a:pt x="5597" y="15766"/>
                  <a:pt x="5560" y="15801"/>
                </a:cubicBezTo>
                <a:cubicBezTo>
                  <a:pt x="5642" y="15903"/>
                  <a:pt x="5716" y="16014"/>
                  <a:pt x="5825" y="16082"/>
                </a:cubicBezTo>
                <a:lnTo>
                  <a:pt x="5825" y="16297"/>
                </a:lnTo>
                <a:lnTo>
                  <a:pt x="5944" y="16297"/>
                </a:lnTo>
                <a:lnTo>
                  <a:pt x="5944" y="16442"/>
                </a:lnTo>
                <a:cubicBezTo>
                  <a:pt x="5981" y="16476"/>
                  <a:pt x="6017" y="16476"/>
                  <a:pt x="6017" y="16476"/>
                </a:cubicBezTo>
                <a:cubicBezTo>
                  <a:pt x="6209" y="16544"/>
                  <a:pt x="6401" y="16621"/>
                  <a:pt x="6475" y="16758"/>
                </a:cubicBezTo>
                <a:cubicBezTo>
                  <a:pt x="6557" y="16903"/>
                  <a:pt x="6667" y="16971"/>
                  <a:pt x="6740" y="17082"/>
                </a:cubicBezTo>
                <a:cubicBezTo>
                  <a:pt x="6785" y="17082"/>
                  <a:pt x="6785" y="17082"/>
                  <a:pt x="6822" y="17116"/>
                </a:cubicBezTo>
                <a:cubicBezTo>
                  <a:pt x="6859" y="17082"/>
                  <a:pt x="6895" y="17048"/>
                  <a:pt x="6932" y="17048"/>
                </a:cubicBezTo>
                <a:cubicBezTo>
                  <a:pt x="6968" y="17082"/>
                  <a:pt x="7051" y="17116"/>
                  <a:pt x="7087" y="17151"/>
                </a:cubicBezTo>
                <a:cubicBezTo>
                  <a:pt x="7014" y="17227"/>
                  <a:pt x="6932" y="17296"/>
                  <a:pt x="6859" y="17330"/>
                </a:cubicBezTo>
                <a:cubicBezTo>
                  <a:pt x="6822" y="17543"/>
                  <a:pt x="7051" y="17578"/>
                  <a:pt x="7087" y="17723"/>
                </a:cubicBezTo>
                <a:cubicBezTo>
                  <a:pt x="7243" y="17654"/>
                  <a:pt x="7051" y="17578"/>
                  <a:pt x="7124" y="17509"/>
                </a:cubicBezTo>
                <a:cubicBezTo>
                  <a:pt x="7160" y="17578"/>
                  <a:pt x="7197" y="17612"/>
                  <a:pt x="7243" y="17654"/>
                </a:cubicBezTo>
                <a:cubicBezTo>
                  <a:pt x="7243" y="17723"/>
                  <a:pt x="7197" y="17757"/>
                  <a:pt x="7197" y="17791"/>
                </a:cubicBezTo>
                <a:cubicBezTo>
                  <a:pt x="7197" y="17825"/>
                  <a:pt x="7243" y="17868"/>
                  <a:pt x="7243" y="17936"/>
                </a:cubicBezTo>
                <a:cubicBezTo>
                  <a:pt x="7378" y="17873"/>
                  <a:pt x="7388" y="17685"/>
                  <a:pt x="7542" y="17685"/>
                </a:cubicBezTo>
                <a:cubicBezTo>
                  <a:pt x="7554" y="17685"/>
                  <a:pt x="7567" y="17686"/>
                  <a:pt x="7581" y="17689"/>
                </a:cubicBezTo>
                <a:cubicBezTo>
                  <a:pt x="7581" y="17723"/>
                  <a:pt x="7544" y="17791"/>
                  <a:pt x="7508" y="17868"/>
                </a:cubicBezTo>
                <a:cubicBezTo>
                  <a:pt x="7544" y="17902"/>
                  <a:pt x="7581" y="17936"/>
                  <a:pt x="7581" y="17970"/>
                </a:cubicBezTo>
                <a:lnTo>
                  <a:pt x="7581" y="18005"/>
                </a:lnTo>
                <a:cubicBezTo>
                  <a:pt x="7544" y="17970"/>
                  <a:pt x="7508" y="17970"/>
                  <a:pt x="7508" y="17936"/>
                </a:cubicBezTo>
                <a:lnTo>
                  <a:pt x="7389" y="18039"/>
                </a:lnTo>
                <a:cubicBezTo>
                  <a:pt x="7426" y="18081"/>
                  <a:pt x="7508" y="18116"/>
                  <a:pt x="7544" y="18184"/>
                </a:cubicBezTo>
                <a:cubicBezTo>
                  <a:pt x="7581" y="18218"/>
                  <a:pt x="7581" y="18295"/>
                  <a:pt x="7618" y="18363"/>
                </a:cubicBezTo>
                <a:cubicBezTo>
                  <a:pt x="7700" y="18329"/>
                  <a:pt x="7736" y="18329"/>
                  <a:pt x="7810" y="18295"/>
                </a:cubicBezTo>
                <a:cubicBezTo>
                  <a:pt x="7773" y="18466"/>
                  <a:pt x="7846" y="18611"/>
                  <a:pt x="7965" y="18722"/>
                </a:cubicBezTo>
                <a:lnTo>
                  <a:pt x="7965" y="18859"/>
                </a:lnTo>
                <a:cubicBezTo>
                  <a:pt x="8075" y="18859"/>
                  <a:pt x="8194" y="18824"/>
                  <a:pt x="8267" y="18824"/>
                </a:cubicBezTo>
                <a:cubicBezTo>
                  <a:pt x="8386" y="18859"/>
                  <a:pt x="8495" y="18893"/>
                  <a:pt x="8614" y="18935"/>
                </a:cubicBezTo>
                <a:cubicBezTo>
                  <a:pt x="8687" y="18893"/>
                  <a:pt x="8724" y="18859"/>
                  <a:pt x="8797" y="18859"/>
                </a:cubicBezTo>
                <a:cubicBezTo>
                  <a:pt x="8843" y="18859"/>
                  <a:pt x="8879" y="18893"/>
                  <a:pt x="8953" y="18935"/>
                </a:cubicBezTo>
                <a:cubicBezTo>
                  <a:pt x="8916" y="19038"/>
                  <a:pt x="8879" y="19149"/>
                  <a:pt x="8879" y="19286"/>
                </a:cubicBezTo>
                <a:cubicBezTo>
                  <a:pt x="9145" y="19320"/>
                  <a:pt x="9373" y="19397"/>
                  <a:pt x="9638" y="19431"/>
                </a:cubicBezTo>
                <a:cubicBezTo>
                  <a:pt x="9675" y="19397"/>
                  <a:pt x="9712" y="19362"/>
                  <a:pt x="9712" y="19320"/>
                </a:cubicBezTo>
                <a:lnTo>
                  <a:pt x="9712" y="19217"/>
                </a:lnTo>
                <a:lnTo>
                  <a:pt x="9757" y="19217"/>
                </a:lnTo>
                <a:cubicBezTo>
                  <a:pt x="9794" y="19286"/>
                  <a:pt x="9794" y="19397"/>
                  <a:pt x="9830" y="19465"/>
                </a:cubicBezTo>
                <a:cubicBezTo>
                  <a:pt x="9867" y="19533"/>
                  <a:pt x="9986" y="19610"/>
                  <a:pt x="10022" y="19678"/>
                </a:cubicBezTo>
                <a:cubicBezTo>
                  <a:pt x="10059" y="19678"/>
                  <a:pt x="10059" y="19713"/>
                  <a:pt x="10059" y="19713"/>
                </a:cubicBezTo>
                <a:cubicBezTo>
                  <a:pt x="10096" y="19926"/>
                  <a:pt x="10096" y="20174"/>
                  <a:pt x="10132" y="20430"/>
                </a:cubicBezTo>
                <a:cubicBezTo>
                  <a:pt x="10169" y="20430"/>
                  <a:pt x="10251" y="20464"/>
                  <a:pt x="10361" y="20464"/>
                </a:cubicBezTo>
                <a:cubicBezTo>
                  <a:pt x="10380" y="20389"/>
                  <a:pt x="10410" y="20371"/>
                  <a:pt x="10446" y="20371"/>
                </a:cubicBezTo>
                <a:cubicBezTo>
                  <a:pt x="10480" y="20371"/>
                  <a:pt x="10518" y="20387"/>
                  <a:pt x="10553" y="20387"/>
                </a:cubicBezTo>
                <a:cubicBezTo>
                  <a:pt x="10589" y="20464"/>
                  <a:pt x="10672" y="20498"/>
                  <a:pt x="10708" y="20532"/>
                </a:cubicBezTo>
                <a:cubicBezTo>
                  <a:pt x="10745" y="20532"/>
                  <a:pt x="10781" y="20498"/>
                  <a:pt x="10781" y="20498"/>
                </a:cubicBezTo>
                <a:cubicBezTo>
                  <a:pt x="10798" y="20496"/>
                  <a:pt x="10814" y="20495"/>
                  <a:pt x="10829" y="20495"/>
                </a:cubicBezTo>
                <a:cubicBezTo>
                  <a:pt x="11017" y="20495"/>
                  <a:pt x="11061" y="20678"/>
                  <a:pt x="11239" y="20678"/>
                </a:cubicBezTo>
                <a:cubicBezTo>
                  <a:pt x="11394" y="20712"/>
                  <a:pt x="11586" y="20780"/>
                  <a:pt x="11696" y="20857"/>
                </a:cubicBezTo>
                <a:cubicBezTo>
                  <a:pt x="11815" y="20814"/>
                  <a:pt x="11888" y="20780"/>
                  <a:pt x="11998" y="20746"/>
                </a:cubicBezTo>
                <a:cubicBezTo>
                  <a:pt x="12043" y="20780"/>
                  <a:pt x="12080" y="20814"/>
                  <a:pt x="12116" y="20857"/>
                </a:cubicBezTo>
                <a:cubicBezTo>
                  <a:pt x="12153" y="20814"/>
                  <a:pt x="12153" y="20814"/>
                  <a:pt x="12190" y="20780"/>
                </a:cubicBezTo>
                <a:cubicBezTo>
                  <a:pt x="12226" y="20814"/>
                  <a:pt x="12272" y="20814"/>
                  <a:pt x="12308" y="20857"/>
                </a:cubicBezTo>
                <a:cubicBezTo>
                  <a:pt x="12345" y="20925"/>
                  <a:pt x="12382" y="20959"/>
                  <a:pt x="12500" y="20994"/>
                </a:cubicBezTo>
                <a:cubicBezTo>
                  <a:pt x="12574" y="21028"/>
                  <a:pt x="12683" y="21071"/>
                  <a:pt x="12766" y="21105"/>
                </a:cubicBezTo>
                <a:lnTo>
                  <a:pt x="12766" y="21139"/>
                </a:lnTo>
                <a:cubicBezTo>
                  <a:pt x="12912" y="21139"/>
                  <a:pt x="13031" y="21173"/>
                  <a:pt x="13186" y="21173"/>
                </a:cubicBezTo>
                <a:cubicBezTo>
                  <a:pt x="13223" y="21207"/>
                  <a:pt x="13223" y="21284"/>
                  <a:pt x="13259" y="21318"/>
                </a:cubicBezTo>
                <a:cubicBezTo>
                  <a:pt x="13297" y="21352"/>
                  <a:pt x="13333" y="21352"/>
                  <a:pt x="13370" y="21386"/>
                </a:cubicBezTo>
                <a:cubicBezTo>
                  <a:pt x="13416" y="21421"/>
                  <a:pt x="13416" y="21455"/>
                  <a:pt x="13416" y="21532"/>
                </a:cubicBezTo>
                <a:cubicBezTo>
                  <a:pt x="13489" y="21498"/>
                  <a:pt x="13525" y="21498"/>
                  <a:pt x="13562" y="21455"/>
                </a:cubicBezTo>
                <a:cubicBezTo>
                  <a:pt x="13598" y="21498"/>
                  <a:pt x="13644" y="21532"/>
                  <a:pt x="13681" y="21600"/>
                </a:cubicBezTo>
                <a:cubicBezTo>
                  <a:pt x="13873" y="21498"/>
                  <a:pt x="14101" y="21421"/>
                  <a:pt x="14284" y="21318"/>
                </a:cubicBezTo>
                <a:lnTo>
                  <a:pt x="14513" y="21318"/>
                </a:lnTo>
                <a:cubicBezTo>
                  <a:pt x="14543" y="21264"/>
                  <a:pt x="14583" y="21250"/>
                  <a:pt x="14626" y="21250"/>
                </a:cubicBezTo>
                <a:cubicBezTo>
                  <a:pt x="14672" y="21250"/>
                  <a:pt x="14722" y="21266"/>
                  <a:pt x="14771" y="21266"/>
                </a:cubicBezTo>
                <a:cubicBezTo>
                  <a:pt x="14801" y="21266"/>
                  <a:pt x="14832" y="21260"/>
                  <a:pt x="14860" y="21241"/>
                </a:cubicBezTo>
                <a:cubicBezTo>
                  <a:pt x="14860" y="21207"/>
                  <a:pt x="14897" y="21173"/>
                  <a:pt x="14897" y="21139"/>
                </a:cubicBezTo>
                <a:cubicBezTo>
                  <a:pt x="14933" y="21173"/>
                  <a:pt x="15016" y="21173"/>
                  <a:pt x="15052" y="21173"/>
                </a:cubicBezTo>
                <a:lnTo>
                  <a:pt x="15052" y="21028"/>
                </a:lnTo>
                <a:cubicBezTo>
                  <a:pt x="15089" y="21028"/>
                  <a:pt x="15089" y="21028"/>
                  <a:pt x="15125" y="20994"/>
                </a:cubicBezTo>
                <a:cubicBezTo>
                  <a:pt x="15162" y="21071"/>
                  <a:pt x="15199" y="21139"/>
                  <a:pt x="15244" y="21207"/>
                </a:cubicBezTo>
                <a:cubicBezTo>
                  <a:pt x="15391" y="21173"/>
                  <a:pt x="15546" y="21105"/>
                  <a:pt x="15701" y="21071"/>
                </a:cubicBezTo>
                <a:cubicBezTo>
                  <a:pt x="15738" y="20959"/>
                  <a:pt x="15738" y="20891"/>
                  <a:pt x="15775" y="20814"/>
                </a:cubicBezTo>
                <a:cubicBezTo>
                  <a:pt x="15788" y="20817"/>
                  <a:pt x="15800" y="20819"/>
                  <a:pt x="15811" y="20819"/>
                </a:cubicBezTo>
                <a:cubicBezTo>
                  <a:pt x="15944" y="20819"/>
                  <a:pt x="15947" y="20631"/>
                  <a:pt x="16088" y="20631"/>
                </a:cubicBezTo>
                <a:cubicBezTo>
                  <a:pt x="16108" y="20631"/>
                  <a:pt x="16132" y="20634"/>
                  <a:pt x="16159" y="20643"/>
                </a:cubicBezTo>
                <a:cubicBezTo>
                  <a:pt x="16232" y="20712"/>
                  <a:pt x="16342" y="20814"/>
                  <a:pt x="16424" y="20925"/>
                </a:cubicBezTo>
                <a:cubicBezTo>
                  <a:pt x="16534" y="20857"/>
                  <a:pt x="16616" y="20780"/>
                  <a:pt x="16652" y="20746"/>
                </a:cubicBezTo>
                <a:cubicBezTo>
                  <a:pt x="16684" y="20751"/>
                  <a:pt x="16715" y="20753"/>
                  <a:pt x="16744" y="20753"/>
                </a:cubicBezTo>
                <a:cubicBezTo>
                  <a:pt x="16922" y="20753"/>
                  <a:pt x="17049" y="20673"/>
                  <a:pt x="17183" y="20643"/>
                </a:cubicBezTo>
                <a:lnTo>
                  <a:pt x="17183" y="20353"/>
                </a:lnTo>
                <a:cubicBezTo>
                  <a:pt x="17302" y="20285"/>
                  <a:pt x="17411" y="20251"/>
                  <a:pt x="17485" y="20174"/>
                </a:cubicBezTo>
                <a:cubicBezTo>
                  <a:pt x="17759" y="20071"/>
                  <a:pt x="17942" y="20003"/>
                  <a:pt x="18170" y="19892"/>
                </a:cubicBezTo>
                <a:cubicBezTo>
                  <a:pt x="18253" y="19926"/>
                  <a:pt x="18362" y="19960"/>
                  <a:pt x="18445" y="20003"/>
                </a:cubicBezTo>
                <a:cubicBezTo>
                  <a:pt x="18481" y="19892"/>
                  <a:pt x="18554" y="19789"/>
                  <a:pt x="18628" y="19678"/>
                </a:cubicBezTo>
                <a:cubicBezTo>
                  <a:pt x="18554" y="19678"/>
                  <a:pt x="18518" y="19644"/>
                  <a:pt x="18481" y="19644"/>
                </a:cubicBezTo>
                <a:cubicBezTo>
                  <a:pt x="18481" y="19610"/>
                  <a:pt x="18481" y="19576"/>
                  <a:pt x="18518" y="19533"/>
                </a:cubicBezTo>
                <a:cubicBezTo>
                  <a:pt x="18481" y="19533"/>
                  <a:pt x="18445" y="19499"/>
                  <a:pt x="18399" y="19499"/>
                </a:cubicBezTo>
                <a:cubicBezTo>
                  <a:pt x="18445" y="19465"/>
                  <a:pt x="18481" y="19431"/>
                  <a:pt x="18518" y="19431"/>
                </a:cubicBezTo>
                <a:cubicBezTo>
                  <a:pt x="18554" y="19465"/>
                  <a:pt x="18591" y="19499"/>
                  <a:pt x="18628" y="19576"/>
                </a:cubicBezTo>
                <a:cubicBezTo>
                  <a:pt x="18679" y="19618"/>
                  <a:pt x="18712" y="19647"/>
                  <a:pt x="18767" y="19647"/>
                </a:cubicBezTo>
                <a:cubicBezTo>
                  <a:pt x="18801" y="19647"/>
                  <a:pt x="18842" y="19636"/>
                  <a:pt x="18902" y="19610"/>
                </a:cubicBezTo>
                <a:cubicBezTo>
                  <a:pt x="19085" y="19465"/>
                  <a:pt x="19277" y="19320"/>
                  <a:pt x="19469" y="19217"/>
                </a:cubicBezTo>
                <a:cubicBezTo>
                  <a:pt x="19542" y="19149"/>
                  <a:pt x="19624" y="19106"/>
                  <a:pt x="19697" y="19072"/>
                </a:cubicBezTo>
                <a:cubicBezTo>
                  <a:pt x="19697" y="18970"/>
                  <a:pt x="19734" y="18893"/>
                  <a:pt x="19734" y="18824"/>
                </a:cubicBezTo>
                <a:cubicBezTo>
                  <a:pt x="19853" y="18756"/>
                  <a:pt x="19963" y="18722"/>
                  <a:pt x="20118" y="18645"/>
                </a:cubicBezTo>
                <a:cubicBezTo>
                  <a:pt x="20081" y="18508"/>
                  <a:pt x="19999" y="18363"/>
                  <a:pt x="19963" y="18184"/>
                </a:cubicBezTo>
                <a:cubicBezTo>
                  <a:pt x="20191" y="18184"/>
                  <a:pt x="20347" y="18116"/>
                  <a:pt x="20456" y="17970"/>
                </a:cubicBezTo>
                <a:cubicBezTo>
                  <a:pt x="20420" y="17902"/>
                  <a:pt x="20420" y="17825"/>
                  <a:pt x="20420" y="17723"/>
                </a:cubicBezTo>
                <a:cubicBezTo>
                  <a:pt x="20502" y="17654"/>
                  <a:pt x="20575" y="17543"/>
                  <a:pt x="20648" y="17441"/>
                </a:cubicBezTo>
                <a:cubicBezTo>
                  <a:pt x="20612" y="17398"/>
                  <a:pt x="20575" y="17398"/>
                  <a:pt x="20502" y="17398"/>
                </a:cubicBezTo>
                <a:cubicBezTo>
                  <a:pt x="20539" y="17364"/>
                  <a:pt x="20539" y="17330"/>
                  <a:pt x="20575" y="17296"/>
                </a:cubicBezTo>
                <a:cubicBezTo>
                  <a:pt x="20539" y="17227"/>
                  <a:pt x="20502" y="17185"/>
                  <a:pt x="20502" y="17151"/>
                </a:cubicBezTo>
                <a:cubicBezTo>
                  <a:pt x="20575" y="17082"/>
                  <a:pt x="20648" y="17014"/>
                  <a:pt x="20685" y="16971"/>
                </a:cubicBezTo>
                <a:cubicBezTo>
                  <a:pt x="20767" y="17014"/>
                  <a:pt x="20804" y="17048"/>
                  <a:pt x="20840" y="17116"/>
                </a:cubicBezTo>
                <a:cubicBezTo>
                  <a:pt x="20767" y="17116"/>
                  <a:pt x="20731" y="17151"/>
                  <a:pt x="20648" y="17151"/>
                </a:cubicBezTo>
                <a:cubicBezTo>
                  <a:pt x="20648" y="17185"/>
                  <a:pt x="20685" y="17227"/>
                  <a:pt x="20685" y="17227"/>
                </a:cubicBezTo>
                <a:cubicBezTo>
                  <a:pt x="20731" y="17227"/>
                  <a:pt x="20767" y="17185"/>
                  <a:pt x="20767" y="17185"/>
                </a:cubicBezTo>
                <a:cubicBezTo>
                  <a:pt x="20877" y="17185"/>
                  <a:pt x="20959" y="17227"/>
                  <a:pt x="21032" y="17262"/>
                </a:cubicBezTo>
                <a:cubicBezTo>
                  <a:pt x="21070" y="17116"/>
                  <a:pt x="21070" y="17014"/>
                  <a:pt x="21070" y="16869"/>
                </a:cubicBezTo>
                <a:cubicBezTo>
                  <a:pt x="21070" y="16724"/>
                  <a:pt x="21070" y="16544"/>
                  <a:pt x="21262" y="16476"/>
                </a:cubicBezTo>
                <a:cubicBezTo>
                  <a:pt x="21250" y="16430"/>
                  <a:pt x="21230" y="16416"/>
                  <a:pt x="21206" y="16416"/>
                </a:cubicBezTo>
                <a:cubicBezTo>
                  <a:pt x="21173" y="16416"/>
                  <a:pt x="21132" y="16440"/>
                  <a:pt x="21094" y="16440"/>
                </a:cubicBezTo>
                <a:cubicBezTo>
                  <a:pt x="21072" y="16440"/>
                  <a:pt x="21051" y="16433"/>
                  <a:pt x="21032" y="16408"/>
                </a:cubicBezTo>
                <a:cubicBezTo>
                  <a:pt x="21070" y="16373"/>
                  <a:pt x="21070" y="16373"/>
                  <a:pt x="21070" y="16331"/>
                </a:cubicBezTo>
                <a:cubicBezTo>
                  <a:pt x="21032" y="16297"/>
                  <a:pt x="21032" y="16297"/>
                  <a:pt x="20996" y="16297"/>
                </a:cubicBezTo>
                <a:cubicBezTo>
                  <a:pt x="21143" y="16159"/>
                  <a:pt x="21298" y="16014"/>
                  <a:pt x="21454" y="15869"/>
                </a:cubicBezTo>
                <a:cubicBezTo>
                  <a:pt x="21371" y="15835"/>
                  <a:pt x="21335" y="15835"/>
                  <a:pt x="21298" y="15801"/>
                </a:cubicBezTo>
                <a:cubicBezTo>
                  <a:pt x="21298" y="15766"/>
                  <a:pt x="21298" y="15732"/>
                  <a:pt x="21335" y="15655"/>
                </a:cubicBezTo>
                <a:lnTo>
                  <a:pt x="21189" y="15655"/>
                </a:lnTo>
                <a:cubicBezTo>
                  <a:pt x="21106" y="15621"/>
                  <a:pt x="21032" y="15553"/>
                  <a:pt x="20996" y="15476"/>
                </a:cubicBezTo>
                <a:cubicBezTo>
                  <a:pt x="21032" y="15442"/>
                  <a:pt x="21106" y="15339"/>
                  <a:pt x="21189" y="15339"/>
                </a:cubicBezTo>
                <a:cubicBezTo>
                  <a:pt x="21371" y="15305"/>
                  <a:pt x="21454" y="15160"/>
                  <a:pt x="21600" y="15092"/>
                </a:cubicBezTo>
                <a:cubicBezTo>
                  <a:pt x="21563" y="15015"/>
                  <a:pt x="21600" y="14912"/>
                  <a:pt x="21454" y="14912"/>
                </a:cubicBezTo>
                <a:cubicBezTo>
                  <a:pt x="21454" y="14981"/>
                  <a:pt x="21527" y="15049"/>
                  <a:pt x="21417" y="15049"/>
                </a:cubicBezTo>
                <a:cubicBezTo>
                  <a:pt x="21335" y="14981"/>
                  <a:pt x="21262" y="14878"/>
                  <a:pt x="21189" y="14801"/>
                </a:cubicBezTo>
                <a:cubicBezTo>
                  <a:pt x="21189" y="14836"/>
                  <a:pt x="21189" y="14878"/>
                  <a:pt x="21143" y="14947"/>
                </a:cubicBezTo>
                <a:cubicBezTo>
                  <a:pt x="21070" y="14912"/>
                  <a:pt x="21032" y="14878"/>
                  <a:pt x="20959" y="14836"/>
                </a:cubicBezTo>
                <a:cubicBezTo>
                  <a:pt x="20996" y="14912"/>
                  <a:pt x="20996" y="14981"/>
                  <a:pt x="21032" y="15015"/>
                </a:cubicBezTo>
                <a:lnTo>
                  <a:pt x="20877" y="15015"/>
                </a:lnTo>
                <a:cubicBezTo>
                  <a:pt x="20914" y="15092"/>
                  <a:pt x="20959" y="15126"/>
                  <a:pt x="21032" y="15194"/>
                </a:cubicBezTo>
                <a:cubicBezTo>
                  <a:pt x="20996" y="15194"/>
                  <a:pt x="20959" y="15228"/>
                  <a:pt x="20914" y="15228"/>
                </a:cubicBezTo>
                <a:cubicBezTo>
                  <a:pt x="20877" y="15160"/>
                  <a:pt x="20804" y="15049"/>
                  <a:pt x="20767" y="14981"/>
                </a:cubicBezTo>
                <a:cubicBezTo>
                  <a:pt x="20731" y="14912"/>
                  <a:pt x="20731" y="14836"/>
                  <a:pt x="20767" y="14801"/>
                </a:cubicBezTo>
                <a:cubicBezTo>
                  <a:pt x="20804" y="14699"/>
                  <a:pt x="20877" y="14622"/>
                  <a:pt x="20914" y="14554"/>
                </a:cubicBezTo>
                <a:cubicBezTo>
                  <a:pt x="20996" y="14588"/>
                  <a:pt x="20996" y="14588"/>
                  <a:pt x="21032" y="14622"/>
                </a:cubicBezTo>
                <a:cubicBezTo>
                  <a:pt x="20996" y="14665"/>
                  <a:pt x="20959" y="14665"/>
                  <a:pt x="20914" y="14699"/>
                </a:cubicBezTo>
                <a:cubicBezTo>
                  <a:pt x="20914" y="14699"/>
                  <a:pt x="20914" y="14733"/>
                  <a:pt x="20959" y="14733"/>
                </a:cubicBezTo>
                <a:cubicBezTo>
                  <a:pt x="20959" y="14767"/>
                  <a:pt x="20996" y="14767"/>
                  <a:pt x="20996" y="14767"/>
                </a:cubicBezTo>
                <a:cubicBezTo>
                  <a:pt x="21106" y="14699"/>
                  <a:pt x="21225" y="14665"/>
                  <a:pt x="21298" y="14622"/>
                </a:cubicBezTo>
                <a:cubicBezTo>
                  <a:pt x="21335" y="14622"/>
                  <a:pt x="21335" y="14588"/>
                  <a:pt x="21335" y="14588"/>
                </a:cubicBezTo>
                <a:cubicBezTo>
                  <a:pt x="21298" y="14554"/>
                  <a:pt x="21262" y="14520"/>
                  <a:pt x="21225" y="14520"/>
                </a:cubicBezTo>
                <a:cubicBezTo>
                  <a:pt x="21143" y="14520"/>
                  <a:pt x="21106" y="14554"/>
                  <a:pt x="21070" y="14554"/>
                </a:cubicBezTo>
                <a:cubicBezTo>
                  <a:pt x="21070" y="14485"/>
                  <a:pt x="21032" y="14451"/>
                  <a:pt x="21032" y="14374"/>
                </a:cubicBezTo>
                <a:cubicBezTo>
                  <a:pt x="21070" y="14409"/>
                  <a:pt x="21106" y="14409"/>
                  <a:pt x="21143" y="14451"/>
                </a:cubicBezTo>
                <a:cubicBezTo>
                  <a:pt x="21106" y="14340"/>
                  <a:pt x="21070" y="14272"/>
                  <a:pt x="21032" y="14161"/>
                </a:cubicBezTo>
                <a:cubicBezTo>
                  <a:pt x="20959" y="14195"/>
                  <a:pt x="20877" y="14195"/>
                  <a:pt x="20804" y="14238"/>
                </a:cubicBezTo>
                <a:cubicBezTo>
                  <a:pt x="20914" y="14058"/>
                  <a:pt x="21225" y="14024"/>
                  <a:pt x="21143" y="13768"/>
                </a:cubicBezTo>
                <a:cubicBezTo>
                  <a:pt x="21225" y="13734"/>
                  <a:pt x="21262" y="13700"/>
                  <a:pt x="21335" y="13700"/>
                </a:cubicBezTo>
                <a:cubicBezTo>
                  <a:pt x="21298" y="13666"/>
                  <a:pt x="21262" y="13631"/>
                  <a:pt x="21225" y="13597"/>
                </a:cubicBezTo>
                <a:cubicBezTo>
                  <a:pt x="21262" y="13555"/>
                  <a:pt x="21262" y="13555"/>
                  <a:pt x="21298" y="13520"/>
                </a:cubicBezTo>
                <a:cubicBezTo>
                  <a:pt x="21225" y="13384"/>
                  <a:pt x="21143" y="13273"/>
                  <a:pt x="21070" y="13128"/>
                </a:cubicBezTo>
                <a:cubicBezTo>
                  <a:pt x="21032" y="13025"/>
                  <a:pt x="21032" y="12880"/>
                  <a:pt x="20996" y="12743"/>
                </a:cubicBezTo>
                <a:lnTo>
                  <a:pt x="20840" y="12743"/>
                </a:lnTo>
                <a:lnTo>
                  <a:pt x="20840" y="12700"/>
                </a:lnTo>
                <a:cubicBezTo>
                  <a:pt x="20914" y="12700"/>
                  <a:pt x="20959" y="12666"/>
                  <a:pt x="21032" y="12632"/>
                </a:cubicBezTo>
                <a:cubicBezTo>
                  <a:pt x="20996" y="12385"/>
                  <a:pt x="20959" y="12171"/>
                  <a:pt x="20914" y="11923"/>
                </a:cubicBezTo>
                <a:cubicBezTo>
                  <a:pt x="20877" y="11923"/>
                  <a:pt x="20840" y="11958"/>
                  <a:pt x="20840" y="11958"/>
                </a:cubicBezTo>
                <a:cubicBezTo>
                  <a:pt x="20612" y="11812"/>
                  <a:pt x="20539" y="11633"/>
                  <a:pt x="20575" y="11385"/>
                </a:cubicBezTo>
                <a:cubicBezTo>
                  <a:pt x="20612" y="11385"/>
                  <a:pt x="20648" y="11351"/>
                  <a:pt x="20685" y="11317"/>
                </a:cubicBezTo>
                <a:cubicBezTo>
                  <a:pt x="20612" y="11138"/>
                  <a:pt x="20420" y="11069"/>
                  <a:pt x="20310" y="10958"/>
                </a:cubicBezTo>
                <a:cubicBezTo>
                  <a:pt x="20310" y="10924"/>
                  <a:pt x="20347" y="10890"/>
                  <a:pt x="20347" y="10822"/>
                </a:cubicBezTo>
                <a:cubicBezTo>
                  <a:pt x="20347" y="10779"/>
                  <a:pt x="20310" y="10711"/>
                  <a:pt x="20310" y="10676"/>
                </a:cubicBezTo>
                <a:cubicBezTo>
                  <a:pt x="20310" y="10642"/>
                  <a:pt x="20347" y="10608"/>
                  <a:pt x="20383" y="10565"/>
                </a:cubicBezTo>
                <a:cubicBezTo>
                  <a:pt x="20310" y="10497"/>
                  <a:pt x="20228" y="10429"/>
                  <a:pt x="20155" y="10395"/>
                </a:cubicBezTo>
                <a:lnTo>
                  <a:pt x="20155" y="10070"/>
                </a:lnTo>
                <a:cubicBezTo>
                  <a:pt x="19999" y="10036"/>
                  <a:pt x="20045" y="9857"/>
                  <a:pt x="19889" y="9788"/>
                </a:cubicBezTo>
                <a:cubicBezTo>
                  <a:pt x="19963" y="9754"/>
                  <a:pt x="19999" y="9711"/>
                  <a:pt x="20081" y="9677"/>
                </a:cubicBezTo>
                <a:cubicBezTo>
                  <a:pt x="19999" y="9575"/>
                  <a:pt x="19926" y="9464"/>
                  <a:pt x="19853" y="9361"/>
                </a:cubicBezTo>
                <a:cubicBezTo>
                  <a:pt x="19816" y="9327"/>
                  <a:pt x="19771" y="9327"/>
                  <a:pt x="19734" y="9284"/>
                </a:cubicBezTo>
                <a:cubicBezTo>
                  <a:pt x="19734" y="9284"/>
                  <a:pt x="19771" y="9250"/>
                  <a:pt x="19771" y="9216"/>
                </a:cubicBezTo>
                <a:cubicBezTo>
                  <a:pt x="19734" y="9182"/>
                  <a:pt x="19697" y="9148"/>
                  <a:pt x="19661" y="9148"/>
                </a:cubicBezTo>
                <a:lnTo>
                  <a:pt x="19542" y="9148"/>
                </a:lnTo>
                <a:cubicBezTo>
                  <a:pt x="19469" y="9071"/>
                  <a:pt x="19432" y="9003"/>
                  <a:pt x="19359" y="8934"/>
                </a:cubicBezTo>
                <a:cubicBezTo>
                  <a:pt x="19359" y="8934"/>
                  <a:pt x="19396" y="8934"/>
                  <a:pt x="19396" y="8900"/>
                </a:cubicBezTo>
                <a:cubicBezTo>
                  <a:pt x="19469" y="8968"/>
                  <a:pt x="19505" y="9037"/>
                  <a:pt x="19624" y="9114"/>
                </a:cubicBezTo>
                <a:cubicBezTo>
                  <a:pt x="19588" y="9003"/>
                  <a:pt x="19542" y="8934"/>
                  <a:pt x="19505" y="8823"/>
                </a:cubicBezTo>
                <a:cubicBezTo>
                  <a:pt x="19469" y="8823"/>
                  <a:pt x="19432" y="8788"/>
                  <a:pt x="19396" y="8754"/>
                </a:cubicBezTo>
                <a:cubicBezTo>
                  <a:pt x="19313" y="8788"/>
                  <a:pt x="19240" y="8823"/>
                  <a:pt x="19204" y="8857"/>
                </a:cubicBezTo>
                <a:cubicBezTo>
                  <a:pt x="19130" y="8754"/>
                  <a:pt x="19085" y="8643"/>
                  <a:pt x="19012" y="8541"/>
                </a:cubicBezTo>
                <a:cubicBezTo>
                  <a:pt x="19012" y="8541"/>
                  <a:pt x="19048" y="8472"/>
                  <a:pt x="19048" y="8430"/>
                </a:cubicBezTo>
                <a:cubicBezTo>
                  <a:pt x="19012" y="8430"/>
                  <a:pt x="18938" y="8396"/>
                  <a:pt x="18938" y="8396"/>
                </a:cubicBezTo>
                <a:cubicBezTo>
                  <a:pt x="18820" y="8216"/>
                  <a:pt x="18746" y="8080"/>
                  <a:pt x="18673" y="7969"/>
                </a:cubicBezTo>
                <a:cubicBezTo>
                  <a:pt x="18820" y="7832"/>
                  <a:pt x="18902" y="7687"/>
                  <a:pt x="19048" y="7542"/>
                </a:cubicBezTo>
                <a:cubicBezTo>
                  <a:pt x="18902" y="7507"/>
                  <a:pt x="18856" y="7439"/>
                  <a:pt x="18902" y="7362"/>
                </a:cubicBezTo>
                <a:cubicBezTo>
                  <a:pt x="18643" y="7129"/>
                  <a:pt x="18424" y="6864"/>
                  <a:pt x="18055" y="6864"/>
                </a:cubicBezTo>
                <a:cubicBezTo>
                  <a:pt x="18033" y="6864"/>
                  <a:pt x="18010" y="6865"/>
                  <a:pt x="17987" y="6867"/>
                </a:cubicBezTo>
                <a:cubicBezTo>
                  <a:pt x="18024" y="6799"/>
                  <a:pt x="18024" y="6722"/>
                  <a:pt x="18024" y="6688"/>
                </a:cubicBezTo>
                <a:cubicBezTo>
                  <a:pt x="17987" y="6653"/>
                  <a:pt x="17942" y="6585"/>
                  <a:pt x="17905" y="6585"/>
                </a:cubicBezTo>
                <a:cubicBezTo>
                  <a:pt x="17832" y="6551"/>
                  <a:pt x="17795" y="6551"/>
                  <a:pt x="17713" y="6551"/>
                </a:cubicBezTo>
                <a:cubicBezTo>
                  <a:pt x="17713" y="6508"/>
                  <a:pt x="17677" y="6508"/>
                  <a:pt x="17640" y="6474"/>
                </a:cubicBezTo>
                <a:cubicBezTo>
                  <a:pt x="17448" y="6372"/>
                  <a:pt x="17375" y="6192"/>
                  <a:pt x="17219" y="6047"/>
                </a:cubicBezTo>
                <a:cubicBezTo>
                  <a:pt x="17183" y="5979"/>
                  <a:pt x="17146" y="5834"/>
                  <a:pt x="17110" y="5765"/>
                </a:cubicBezTo>
                <a:cubicBezTo>
                  <a:pt x="17073" y="5731"/>
                  <a:pt x="17027" y="5731"/>
                  <a:pt x="16991" y="5731"/>
                </a:cubicBezTo>
                <a:cubicBezTo>
                  <a:pt x="16954" y="5654"/>
                  <a:pt x="16918" y="5586"/>
                  <a:pt x="16881" y="5518"/>
                </a:cubicBezTo>
                <a:cubicBezTo>
                  <a:pt x="16799" y="5518"/>
                  <a:pt x="16726" y="5552"/>
                  <a:pt x="16616" y="5586"/>
                </a:cubicBezTo>
                <a:cubicBezTo>
                  <a:pt x="16652" y="5483"/>
                  <a:pt x="16689" y="5441"/>
                  <a:pt x="16726" y="5372"/>
                </a:cubicBezTo>
                <a:cubicBezTo>
                  <a:pt x="16652" y="5270"/>
                  <a:pt x="16616" y="5159"/>
                  <a:pt x="16534" y="5091"/>
                </a:cubicBezTo>
                <a:cubicBezTo>
                  <a:pt x="16497" y="5056"/>
                  <a:pt x="16460" y="5056"/>
                  <a:pt x="16424" y="5014"/>
                </a:cubicBezTo>
                <a:lnTo>
                  <a:pt x="16424" y="4945"/>
                </a:lnTo>
                <a:cubicBezTo>
                  <a:pt x="16387" y="4945"/>
                  <a:pt x="16342" y="4945"/>
                  <a:pt x="16268" y="4911"/>
                </a:cubicBezTo>
                <a:cubicBezTo>
                  <a:pt x="16387" y="4766"/>
                  <a:pt x="16305" y="4664"/>
                  <a:pt x="16232" y="4553"/>
                </a:cubicBezTo>
                <a:cubicBezTo>
                  <a:pt x="16159" y="4484"/>
                  <a:pt x="16076" y="4450"/>
                  <a:pt x="16040" y="4373"/>
                </a:cubicBezTo>
                <a:cubicBezTo>
                  <a:pt x="15930" y="4271"/>
                  <a:pt x="15811" y="4160"/>
                  <a:pt x="15619" y="4126"/>
                </a:cubicBezTo>
                <a:cubicBezTo>
                  <a:pt x="15583" y="4091"/>
                  <a:pt x="15583" y="4057"/>
                  <a:pt x="15546" y="3989"/>
                </a:cubicBezTo>
                <a:cubicBezTo>
                  <a:pt x="15473" y="4023"/>
                  <a:pt x="15427" y="4057"/>
                  <a:pt x="15391" y="4091"/>
                </a:cubicBezTo>
                <a:cubicBezTo>
                  <a:pt x="15354" y="4057"/>
                  <a:pt x="15317" y="4023"/>
                  <a:pt x="15317" y="4023"/>
                </a:cubicBezTo>
                <a:cubicBezTo>
                  <a:pt x="15244" y="4023"/>
                  <a:pt x="15162" y="4023"/>
                  <a:pt x="15125" y="4057"/>
                </a:cubicBezTo>
                <a:cubicBezTo>
                  <a:pt x="15089" y="3946"/>
                  <a:pt x="15016" y="3878"/>
                  <a:pt x="14970" y="3810"/>
                </a:cubicBezTo>
                <a:lnTo>
                  <a:pt x="14933" y="3844"/>
                </a:lnTo>
                <a:cubicBezTo>
                  <a:pt x="14860" y="3775"/>
                  <a:pt x="14741" y="3699"/>
                  <a:pt x="14632" y="3630"/>
                </a:cubicBezTo>
                <a:lnTo>
                  <a:pt x="14632" y="3519"/>
                </a:lnTo>
                <a:cubicBezTo>
                  <a:pt x="14595" y="3562"/>
                  <a:pt x="14558" y="3562"/>
                  <a:pt x="14513" y="3562"/>
                </a:cubicBezTo>
                <a:cubicBezTo>
                  <a:pt x="14476" y="3485"/>
                  <a:pt x="14440" y="3451"/>
                  <a:pt x="14403" y="3383"/>
                </a:cubicBezTo>
                <a:lnTo>
                  <a:pt x="14440" y="3383"/>
                </a:lnTo>
                <a:cubicBezTo>
                  <a:pt x="14476" y="3272"/>
                  <a:pt x="14476" y="3169"/>
                  <a:pt x="14513" y="3024"/>
                </a:cubicBezTo>
                <a:lnTo>
                  <a:pt x="14403" y="3024"/>
                </a:lnTo>
                <a:lnTo>
                  <a:pt x="14403" y="2921"/>
                </a:lnTo>
                <a:cubicBezTo>
                  <a:pt x="14366" y="2879"/>
                  <a:pt x="14284" y="2844"/>
                  <a:pt x="14211" y="2776"/>
                </a:cubicBezTo>
                <a:lnTo>
                  <a:pt x="14211" y="2742"/>
                </a:lnTo>
                <a:cubicBezTo>
                  <a:pt x="14138" y="2631"/>
                  <a:pt x="14056" y="2529"/>
                  <a:pt x="13946" y="2452"/>
                </a:cubicBezTo>
                <a:cubicBezTo>
                  <a:pt x="13946" y="2417"/>
                  <a:pt x="13909" y="2417"/>
                  <a:pt x="13909" y="2383"/>
                </a:cubicBezTo>
                <a:cubicBezTo>
                  <a:pt x="13877" y="2392"/>
                  <a:pt x="13846" y="2397"/>
                  <a:pt x="13817" y="2397"/>
                </a:cubicBezTo>
                <a:cubicBezTo>
                  <a:pt x="13739" y="2397"/>
                  <a:pt x="13681" y="2365"/>
                  <a:pt x="13681" y="2315"/>
                </a:cubicBezTo>
                <a:cubicBezTo>
                  <a:pt x="13717" y="2315"/>
                  <a:pt x="13754" y="2281"/>
                  <a:pt x="13790" y="2238"/>
                </a:cubicBezTo>
                <a:cubicBezTo>
                  <a:pt x="13754" y="2238"/>
                  <a:pt x="13754" y="2204"/>
                  <a:pt x="13717" y="2204"/>
                </a:cubicBezTo>
                <a:cubicBezTo>
                  <a:pt x="13754" y="2170"/>
                  <a:pt x="13790" y="2170"/>
                  <a:pt x="13827" y="2136"/>
                </a:cubicBezTo>
                <a:cubicBezTo>
                  <a:pt x="13790" y="2101"/>
                  <a:pt x="13754" y="2101"/>
                  <a:pt x="13754" y="2067"/>
                </a:cubicBezTo>
                <a:cubicBezTo>
                  <a:pt x="13754" y="2025"/>
                  <a:pt x="13754" y="1990"/>
                  <a:pt x="13790" y="1922"/>
                </a:cubicBezTo>
                <a:cubicBezTo>
                  <a:pt x="13489" y="2025"/>
                  <a:pt x="13223" y="2101"/>
                  <a:pt x="12994" y="2204"/>
                </a:cubicBezTo>
                <a:cubicBezTo>
                  <a:pt x="12958" y="2101"/>
                  <a:pt x="12912" y="2067"/>
                  <a:pt x="12912" y="1956"/>
                </a:cubicBezTo>
                <a:cubicBezTo>
                  <a:pt x="12802" y="1956"/>
                  <a:pt x="12729" y="1922"/>
                  <a:pt x="12647" y="1888"/>
                </a:cubicBezTo>
                <a:lnTo>
                  <a:pt x="12610" y="1888"/>
                </a:lnTo>
                <a:cubicBezTo>
                  <a:pt x="12418" y="1709"/>
                  <a:pt x="12153" y="1597"/>
                  <a:pt x="11888" y="1529"/>
                </a:cubicBezTo>
                <a:cubicBezTo>
                  <a:pt x="11866" y="1549"/>
                  <a:pt x="11841" y="1554"/>
                  <a:pt x="11813" y="1554"/>
                </a:cubicBezTo>
                <a:cubicBezTo>
                  <a:pt x="11784" y="1554"/>
                  <a:pt x="11753" y="1549"/>
                  <a:pt x="11723" y="1549"/>
                </a:cubicBezTo>
                <a:cubicBezTo>
                  <a:pt x="11687" y="1549"/>
                  <a:pt x="11651" y="1557"/>
                  <a:pt x="11623" y="1597"/>
                </a:cubicBezTo>
                <a:lnTo>
                  <a:pt x="11586" y="1597"/>
                </a:lnTo>
                <a:cubicBezTo>
                  <a:pt x="11540" y="1597"/>
                  <a:pt x="11504" y="1563"/>
                  <a:pt x="11467" y="1563"/>
                </a:cubicBezTo>
                <a:lnTo>
                  <a:pt x="11467" y="1495"/>
                </a:lnTo>
                <a:cubicBezTo>
                  <a:pt x="11312" y="1384"/>
                  <a:pt x="11202" y="1281"/>
                  <a:pt x="11047" y="1213"/>
                </a:cubicBezTo>
                <a:cubicBezTo>
                  <a:pt x="10900" y="1102"/>
                  <a:pt x="10745" y="1068"/>
                  <a:pt x="10589" y="1033"/>
                </a:cubicBezTo>
                <a:cubicBezTo>
                  <a:pt x="10516" y="1068"/>
                  <a:pt x="10443" y="1068"/>
                  <a:pt x="10397" y="1102"/>
                </a:cubicBezTo>
                <a:cubicBezTo>
                  <a:pt x="10324" y="999"/>
                  <a:pt x="10288" y="922"/>
                  <a:pt x="10214" y="854"/>
                </a:cubicBezTo>
                <a:cubicBezTo>
                  <a:pt x="10059" y="854"/>
                  <a:pt x="9867" y="888"/>
                  <a:pt x="9675" y="888"/>
                </a:cubicBezTo>
                <a:cubicBezTo>
                  <a:pt x="9602" y="820"/>
                  <a:pt x="9529" y="743"/>
                  <a:pt x="9446" y="641"/>
                </a:cubicBezTo>
                <a:cubicBezTo>
                  <a:pt x="9373" y="675"/>
                  <a:pt x="9300" y="675"/>
                  <a:pt x="9218" y="709"/>
                </a:cubicBezTo>
                <a:cubicBezTo>
                  <a:pt x="9071" y="572"/>
                  <a:pt x="8916" y="393"/>
                  <a:pt x="8761" y="248"/>
                </a:cubicBezTo>
                <a:cubicBezTo>
                  <a:pt x="8724" y="248"/>
                  <a:pt x="8724" y="282"/>
                  <a:pt x="8724" y="282"/>
                </a:cubicBezTo>
                <a:cubicBezTo>
                  <a:pt x="8687" y="282"/>
                  <a:pt x="8687" y="316"/>
                  <a:pt x="8651" y="316"/>
                </a:cubicBezTo>
                <a:cubicBezTo>
                  <a:pt x="8495" y="214"/>
                  <a:pt x="8386" y="102"/>
                  <a:pt x="8230" y="0"/>
                </a:cubicBezTo>
                <a:lnTo>
                  <a:pt x="8075" y="0"/>
                </a:lnTo>
                <a:cubicBezTo>
                  <a:pt x="8038" y="34"/>
                  <a:pt x="8002" y="68"/>
                  <a:pt x="7965" y="102"/>
                </a:cubicBezTo>
                <a:cubicBezTo>
                  <a:pt x="7773" y="145"/>
                  <a:pt x="7544" y="145"/>
                  <a:pt x="7352" y="145"/>
                </a:cubicBezTo>
                <a:cubicBezTo>
                  <a:pt x="7352" y="282"/>
                  <a:pt x="7160" y="214"/>
                  <a:pt x="7124" y="316"/>
                </a:cubicBezTo>
                <a:cubicBezTo>
                  <a:pt x="7014" y="282"/>
                  <a:pt x="6968" y="282"/>
                  <a:pt x="6859" y="282"/>
                </a:cubicBezTo>
                <a:lnTo>
                  <a:pt x="6859" y="572"/>
                </a:lnTo>
                <a:cubicBezTo>
                  <a:pt x="6822" y="572"/>
                  <a:pt x="6785" y="529"/>
                  <a:pt x="6740" y="529"/>
                </a:cubicBezTo>
                <a:lnTo>
                  <a:pt x="6740" y="427"/>
                </a:lnTo>
                <a:cubicBezTo>
                  <a:pt x="6667" y="316"/>
                  <a:pt x="6630" y="248"/>
                  <a:pt x="6593" y="179"/>
                </a:cubicBezTo>
                <a:cubicBezTo>
                  <a:pt x="6576" y="182"/>
                  <a:pt x="6560" y="184"/>
                  <a:pt x="6544" y="184"/>
                </a:cubicBezTo>
                <a:cubicBezTo>
                  <a:pt x="6374" y="184"/>
                  <a:pt x="6229" y="31"/>
                  <a:pt x="6054" y="0"/>
                </a:cubicBezTo>
                <a:close/>
              </a:path>
            </a:pathLst>
          </a:custGeom>
          <a:solidFill>
            <a:srgbClr val="4780C5"/>
          </a:solidFill>
          <a:ln w="12700">
            <a:miter lim="400000"/>
          </a:ln>
        </p:spPr>
        <p:txBody>
          <a:bodyPr lIns="45719" rIns="45719" anchor="ctr"/>
          <a:lstStyle/>
          <a:p>
            <a:endParaRPr/>
          </a:p>
        </p:txBody>
      </p:sp>
      <p:grpSp>
        <p:nvGrpSpPr>
          <p:cNvPr id="3210" name="Google Shape;1429;p13"/>
          <p:cNvGrpSpPr/>
          <p:nvPr/>
        </p:nvGrpSpPr>
        <p:grpSpPr>
          <a:xfrm>
            <a:off x="-63098" y="404737"/>
            <a:ext cx="786883" cy="1716473"/>
            <a:chOff x="0" y="0"/>
            <a:chExt cx="786881" cy="1716472"/>
          </a:xfrm>
        </p:grpSpPr>
        <p:sp>
          <p:nvSpPr>
            <p:cNvPr id="3204" name="Google Shape;1430;p13"/>
            <p:cNvSpPr/>
            <p:nvPr/>
          </p:nvSpPr>
          <p:spPr>
            <a:xfrm rot="5400000">
              <a:off x="-463459" y="463458"/>
              <a:ext cx="1612827" cy="685910"/>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5" name="Google Shape;1431;p13"/>
            <p:cNvSpPr/>
            <p:nvPr/>
          </p:nvSpPr>
          <p:spPr>
            <a:xfrm rot="5400000">
              <a:off x="-245541" y="674640"/>
              <a:ext cx="1465742" cy="539867"/>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6"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6" name="Google Shape;1432;p13"/>
            <p:cNvSpPr/>
            <p:nvPr/>
          </p:nvSpPr>
          <p:spPr>
            <a:xfrm rot="5400000">
              <a:off x="-189707" y="715995"/>
              <a:ext cx="1434423" cy="518755"/>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7" name="Google Shape;1433;p13"/>
            <p:cNvSpPr/>
            <p:nvPr/>
          </p:nvSpPr>
          <p:spPr>
            <a:xfrm rot="5400000">
              <a:off x="-353439" y="627992"/>
              <a:ext cx="1581052" cy="595909"/>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8" name="Google Shape;1434;p13"/>
            <p:cNvSpPr/>
            <p:nvPr/>
          </p:nvSpPr>
          <p:spPr>
            <a:xfrm rot="5400000">
              <a:off x="-301687" y="638008"/>
              <a:ext cx="1521611" cy="574068"/>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209" name="Google Shape;1435;p13"/>
            <p:cNvSpPr/>
            <p:nvPr/>
          </p:nvSpPr>
          <p:spPr>
            <a:xfrm rot="5400000">
              <a:off x="-317110" y="542480"/>
              <a:ext cx="1452074" cy="578895"/>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3221" name="Google Shape;1436;p13"/>
          <p:cNvGrpSpPr/>
          <p:nvPr/>
        </p:nvGrpSpPr>
        <p:grpSpPr>
          <a:xfrm>
            <a:off x="6043417" y="3977205"/>
            <a:ext cx="1186155" cy="718391"/>
            <a:chOff x="0" y="0"/>
            <a:chExt cx="1186153" cy="718390"/>
          </a:xfrm>
        </p:grpSpPr>
        <p:sp>
          <p:nvSpPr>
            <p:cNvPr id="3211" name="Google Shape;1437;p13"/>
            <p:cNvSpPr/>
            <p:nvPr/>
          </p:nvSpPr>
          <p:spPr>
            <a:xfrm rot="16200000">
              <a:off x="428218" y="325112"/>
              <a:ext cx="98579" cy="133749"/>
            </a:xfrm>
            <a:custGeom>
              <a:avLst/>
              <a:gdLst/>
              <a:ahLst/>
              <a:cxnLst>
                <a:cxn ang="0">
                  <a:pos x="wd2" y="hd2"/>
                </a:cxn>
                <a:cxn ang="5400000">
                  <a:pos x="wd2" y="hd2"/>
                </a:cxn>
                <a:cxn ang="10800000">
                  <a:pos x="wd2" y="hd2"/>
                </a:cxn>
                <a:cxn ang="16200000">
                  <a:pos x="wd2" y="hd2"/>
                </a:cxn>
              </a:cxnLst>
              <a:rect l="0" t="0" r="r" b="b"/>
              <a:pathLst>
                <a:path w="20390" h="21600" extrusionOk="0">
                  <a:moveTo>
                    <a:pt x="5254" y="0"/>
                  </a:moveTo>
                  <a:cubicBezTo>
                    <a:pt x="3187" y="0"/>
                    <a:pt x="1183" y="797"/>
                    <a:pt x="0" y="2382"/>
                  </a:cubicBezTo>
                  <a:cubicBezTo>
                    <a:pt x="3498" y="7087"/>
                    <a:pt x="6511" y="12180"/>
                    <a:pt x="10009" y="17362"/>
                  </a:cubicBezTo>
                  <a:cubicBezTo>
                    <a:pt x="11105" y="19248"/>
                    <a:pt x="13632" y="20472"/>
                    <a:pt x="16047" y="21600"/>
                  </a:cubicBezTo>
                  <a:cubicBezTo>
                    <a:pt x="16645" y="21221"/>
                    <a:pt x="17616" y="20851"/>
                    <a:pt x="17616" y="20472"/>
                  </a:cubicBezTo>
                  <a:cubicBezTo>
                    <a:pt x="20156" y="18110"/>
                    <a:pt x="21600" y="13784"/>
                    <a:pt x="19060" y="10674"/>
                  </a:cubicBezTo>
                  <a:cubicBezTo>
                    <a:pt x="17131" y="8311"/>
                    <a:pt x="14603" y="6338"/>
                    <a:pt x="12549" y="3976"/>
                  </a:cubicBezTo>
                  <a:cubicBezTo>
                    <a:pt x="11578" y="2751"/>
                    <a:pt x="10619" y="2003"/>
                    <a:pt x="9536" y="1244"/>
                  </a:cubicBezTo>
                  <a:cubicBezTo>
                    <a:pt x="8267" y="418"/>
                    <a:pt x="6735" y="0"/>
                    <a:pt x="5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2" name="Google Shape;1438;p13"/>
            <p:cNvSpPr/>
            <p:nvPr/>
          </p:nvSpPr>
          <p:spPr>
            <a:xfrm rot="16200000">
              <a:off x="688756" y="155040"/>
              <a:ext cx="82578" cy="124660"/>
            </a:xfrm>
            <a:custGeom>
              <a:avLst/>
              <a:gdLst/>
              <a:ahLst/>
              <a:cxnLst>
                <a:cxn ang="0">
                  <a:pos x="wd2" y="hd2"/>
                </a:cxn>
                <a:cxn ang="5400000">
                  <a:pos x="wd2" y="hd2"/>
                </a:cxn>
                <a:cxn ang="10800000">
                  <a:pos x="wd2" y="hd2"/>
                </a:cxn>
                <a:cxn ang="16200000">
                  <a:pos x="wd2" y="hd2"/>
                </a:cxn>
              </a:cxnLst>
              <a:rect l="0" t="0" r="r" b="b"/>
              <a:pathLst>
                <a:path w="21092" h="21600" extrusionOk="0">
                  <a:moveTo>
                    <a:pt x="3674" y="0"/>
                  </a:moveTo>
                  <a:cubicBezTo>
                    <a:pt x="2491" y="0"/>
                    <a:pt x="1307" y="302"/>
                    <a:pt x="0" y="970"/>
                  </a:cubicBezTo>
                  <a:cubicBezTo>
                    <a:pt x="0" y="1377"/>
                    <a:pt x="0" y="2284"/>
                    <a:pt x="584" y="3098"/>
                  </a:cubicBezTo>
                  <a:cubicBezTo>
                    <a:pt x="1184" y="5622"/>
                    <a:pt x="1783" y="8146"/>
                    <a:pt x="2982" y="10273"/>
                  </a:cubicBezTo>
                  <a:cubicBezTo>
                    <a:pt x="5504" y="14925"/>
                    <a:pt x="8040" y="19577"/>
                    <a:pt x="14897" y="21600"/>
                  </a:cubicBezTo>
                  <a:cubicBezTo>
                    <a:pt x="19217" y="20380"/>
                    <a:pt x="21600" y="16135"/>
                    <a:pt x="21000" y="8959"/>
                  </a:cubicBezTo>
                  <a:cubicBezTo>
                    <a:pt x="19817" y="8146"/>
                    <a:pt x="19217" y="7343"/>
                    <a:pt x="17880" y="6435"/>
                  </a:cubicBezTo>
                  <a:cubicBezTo>
                    <a:pt x="14897" y="3901"/>
                    <a:pt x="11177" y="1877"/>
                    <a:pt x="6703" y="563"/>
                  </a:cubicBezTo>
                  <a:cubicBezTo>
                    <a:pt x="5627" y="209"/>
                    <a:pt x="4643" y="0"/>
                    <a:pt x="36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3" name="Google Shape;1439;p13"/>
            <p:cNvSpPr/>
            <p:nvPr/>
          </p:nvSpPr>
          <p:spPr>
            <a:xfrm rot="16200000">
              <a:off x="782081" y="239328"/>
              <a:ext cx="83066" cy="114727"/>
            </a:xfrm>
            <a:custGeom>
              <a:avLst/>
              <a:gdLst/>
              <a:ahLst/>
              <a:cxnLst>
                <a:cxn ang="0">
                  <a:pos x="wd2" y="hd2"/>
                </a:cxn>
                <a:cxn ang="5400000">
                  <a:pos x="wd2" y="hd2"/>
                </a:cxn>
                <a:cxn ang="10800000">
                  <a:pos x="wd2" y="hd2"/>
                </a:cxn>
                <a:cxn ang="16200000">
                  <a:pos x="wd2" y="hd2"/>
                </a:cxn>
              </a:cxnLst>
              <a:rect l="0" t="0" r="r" b="b"/>
              <a:pathLst>
                <a:path w="21066" h="21600" extrusionOk="0">
                  <a:moveTo>
                    <a:pt x="6211" y="0"/>
                  </a:moveTo>
                  <a:cubicBezTo>
                    <a:pt x="4547" y="0"/>
                    <a:pt x="2929" y="669"/>
                    <a:pt x="1677" y="1292"/>
                  </a:cubicBezTo>
                  <a:cubicBezTo>
                    <a:pt x="-246" y="1734"/>
                    <a:pt x="-246" y="3592"/>
                    <a:pt x="349" y="4476"/>
                  </a:cubicBezTo>
                  <a:cubicBezTo>
                    <a:pt x="2868" y="10959"/>
                    <a:pt x="5967" y="17328"/>
                    <a:pt x="12775" y="21396"/>
                  </a:cubicBezTo>
                  <a:cubicBezTo>
                    <a:pt x="13386" y="21532"/>
                    <a:pt x="13981" y="21600"/>
                    <a:pt x="14515" y="21600"/>
                  </a:cubicBezTo>
                  <a:cubicBezTo>
                    <a:pt x="16057" y="21600"/>
                    <a:pt x="17217" y="21045"/>
                    <a:pt x="17660" y="20070"/>
                  </a:cubicBezTo>
                  <a:cubicBezTo>
                    <a:pt x="18835" y="18200"/>
                    <a:pt x="20179" y="15900"/>
                    <a:pt x="20759" y="14143"/>
                  </a:cubicBezTo>
                  <a:cubicBezTo>
                    <a:pt x="21354" y="11389"/>
                    <a:pt x="21354" y="9089"/>
                    <a:pt x="18255" y="6777"/>
                  </a:cubicBezTo>
                  <a:cubicBezTo>
                    <a:pt x="16469" y="5904"/>
                    <a:pt x="15736" y="4918"/>
                    <a:pt x="14546" y="3592"/>
                  </a:cubicBezTo>
                  <a:cubicBezTo>
                    <a:pt x="12775" y="2165"/>
                    <a:pt x="10852" y="850"/>
                    <a:pt x="8333" y="408"/>
                  </a:cubicBezTo>
                  <a:cubicBezTo>
                    <a:pt x="7631" y="113"/>
                    <a:pt x="6913" y="0"/>
                    <a:pt x="62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4" name="Google Shape;1440;p13"/>
            <p:cNvSpPr/>
            <p:nvPr/>
          </p:nvSpPr>
          <p:spPr>
            <a:xfrm rot="16200000">
              <a:off x="1085141" y="-14437"/>
              <a:ext cx="86577" cy="115450"/>
            </a:xfrm>
            <a:custGeom>
              <a:avLst/>
              <a:gdLst/>
              <a:ahLst/>
              <a:cxnLst>
                <a:cxn ang="0">
                  <a:pos x="wd2" y="hd2"/>
                </a:cxn>
                <a:cxn ang="5400000">
                  <a:pos x="wd2" y="hd2"/>
                </a:cxn>
                <a:cxn ang="10800000">
                  <a:pos x="wd2" y="hd2"/>
                </a:cxn>
                <a:cxn ang="16200000">
                  <a:pos x="wd2" y="hd2"/>
                </a:cxn>
              </a:cxnLst>
              <a:rect l="0" t="0" r="r" b="b"/>
              <a:pathLst>
                <a:path w="21368" h="21600" extrusionOk="0">
                  <a:moveTo>
                    <a:pt x="4486" y="0"/>
                  </a:moveTo>
                  <a:cubicBezTo>
                    <a:pt x="3075" y="0"/>
                    <a:pt x="1590" y="372"/>
                    <a:pt x="0" y="1194"/>
                  </a:cubicBezTo>
                  <a:lnTo>
                    <a:pt x="0" y="3919"/>
                  </a:lnTo>
                  <a:cubicBezTo>
                    <a:pt x="1292" y="5777"/>
                    <a:pt x="1872" y="7962"/>
                    <a:pt x="3031" y="9820"/>
                  </a:cubicBezTo>
                  <a:cubicBezTo>
                    <a:pt x="6046" y="13965"/>
                    <a:pt x="7918" y="18875"/>
                    <a:pt x="13831" y="21600"/>
                  </a:cubicBezTo>
                  <a:cubicBezTo>
                    <a:pt x="16267" y="21600"/>
                    <a:pt x="17426" y="21172"/>
                    <a:pt x="18005" y="20294"/>
                  </a:cubicBezTo>
                  <a:cubicBezTo>
                    <a:pt x="19297" y="18435"/>
                    <a:pt x="20456" y="16149"/>
                    <a:pt x="21021" y="14404"/>
                  </a:cubicBezTo>
                  <a:cubicBezTo>
                    <a:pt x="21600" y="12546"/>
                    <a:pt x="21600" y="10248"/>
                    <a:pt x="19877" y="8942"/>
                  </a:cubicBezTo>
                  <a:cubicBezTo>
                    <a:pt x="16267" y="6216"/>
                    <a:pt x="13251" y="3919"/>
                    <a:pt x="9656" y="1633"/>
                  </a:cubicBezTo>
                  <a:cubicBezTo>
                    <a:pt x="7963" y="597"/>
                    <a:pt x="6269" y="0"/>
                    <a:pt x="44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5" name="Google Shape;1441;p13"/>
            <p:cNvSpPr/>
            <p:nvPr/>
          </p:nvSpPr>
          <p:spPr>
            <a:xfrm rot="16200000">
              <a:off x="207685" y="466331"/>
              <a:ext cx="80858" cy="116413"/>
            </a:xfrm>
            <a:custGeom>
              <a:avLst/>
              <a:gdLst/>
              <a:ahLst/>
              <a:cxnLst>
                <a:cxn ang="0">
                  <a:pos x="wd2" y="hd2"/>
                </a:cxn>
                <a:cxn ang="5400000">
                  <a:pos x="wd2" y="hd2"/>
                </a:cxn>
                <a:cxn ang="10800000">
                  <a:pos x="wd2" y="hd2"/>
                </a:cxn>
                <a:cxn ang="16200000">
                  <a:pos x="wd2" y="hd2"/>
                </a:cxn>
              </a:cxnLst>
              <a:rect l="0" t="0" r="r" b="b"/>
              <a:pathLst>
                <a:path w="21226" h="21600" extrusionOk="0">
                  <a:moveTo>
                    <a:pt x="3524" y="0"/>
                  </a:moveTo>
                  <a:cubicBezTo>
                    <a:pt x="2623" y="0"/>
                    <a:pt x="1659" y="112"/>
                    <a:pt x="616" y="380"/>
                  </a:cubicBezTo>
                  <a:cubicBezTo>
                    <a:pt x="616" y="815"/>
                    <a:pt x="0" y="1363"/>
                    <a:pt x="0" y="1798"/>
                  </a:cubicBezTo>
                  <a:cubicBezTo>
                    <a:pt x="1833" y="5361"/>
                    <a:pt x="3065" y="9482"/>
                    <a:pt x="5657" y="12620"/>
                  </a:cubicBezTo>
                  <a:cubicBezTo>
                    <a:pt x="7663" y="16194"/>
                    <a:pt x="9496" y="19768"/>
                    <a:pt x="14553" y="21600"/>
                  </a:cubicBezTo>
                  <a:lnTo>
                    <a:pt x="17144" y="21600"/>
                  </a:lnTo>
                  <a:cubicBezTo>
                    <a:pt x="18377" y="19768"/>
                    <a:pt x="19751" y="18462"/>
                    <a:pt x="20368" y="16619"/>
                  </a:cubicBezTo>
                  <a:cubicBezTo>
                    <a:pt x="21600" y="13916"/>
                    <a:pt x="21600" y="11649"/>
                    <a:pt x="19751" y="9482"/>
                  </a:cubicBezTo>
                  <a:cubicBezTo>
                    <a:pt x="17144" y="7204"/>
                    <a:pt x="14553" y="4937"/>
                    <a:pt x="12104" y="3094"/>
                  </a:cubicBezTo>
                  <a:cubicBezTo>
                    <a:pt x="9544" y="1720"/>
                    <a:pt x="6984" y="0"/>
                    <a:pt x="35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6" name="Google Shape;1442;p13"/>
            <p:cNvSpPr/>
            <p:nvPr/>
          </p:nvSpPr>
          <p:spPr>
            <a:xfrm rot="16200000">
              <a:off x="1027360" y="298208"/>
              <a:ext cx="79346" cy="127489"/>
            </a:xfrm>
            <a:custGeom>
              <a:avLst/>
              <a:gdLst/>
              <a:ahLst/>
              <a:cxnLst>
                <a:cxn ang="0">
                  <a:pos x="wd2" y="hd2"/>
                </a:cxn>
                <a:cxn ang="5400000">
                  <a:pos x="wd2" y="hd2"/>
                </a:cxn>
                <a:cxn ang="10800000">
                  <a:pos x="wd2" y="hd2"/>
                </a:cxn>
                <a:cxn ang="16200000">
                  <a:pos x="wd2" y="hd2"/>
                </a:cxn>
              </a:cxnLst>
              <a:rect l="0" t="0" r="r" b="b"/>
              <a:pathLst>
                <a:path w="21441" h="21600" extrusionOk="0">
                  <a:moveTo>
                    <a:pt x="2346" y="0"/>
                  </a:moveTo>
                  <a:cubicBezTo>
                    <a:pt x="1760" y="0"/>
                    <a:pt x="1142" y="41"/>
                    <a:pt x="475" y="143"/>
                  </a:cubicBezTo>
                  <a:cubicBezTo>
                    <a:pt x="-159" y="1825"/>
                    <a:pt x="-159" y="3008"/>
                    <a:pt x="475" y="4293"/>
                  </a:cubicBezTo>
                  <a:cubicBezTo>
                    <a:pt x="2362" y="7557"/>
                    <a:pt x="4411" y="10820"/>
                    <a:pt x="7095" y="14186"/>
                  </a:cubicBezTo>
                  <a:cubicBezTo>
                    <a:pt x="8982" y="16654"/>
                    <a:pt x="10251" y="19917"/>
                    <a:pt x="14984" y="21600"/>
                  </a:cubicBezTo>
                  <a:cubicBezTo>
                    <a:pt x="18139" y="21600"/>
                    <a:pt x="18920" y="21100"/>
                    <a:pt x="19554" y="19520"/>
                  </a:cubicBezTo>
                  <a:cubicBezTo>
                    <a:pt x="20807" y="17439"/>
                    <a:pt x="21441" y="15369"/>
                    <a:pt x="21441" y="13288"/>
                  </a:cubicBezTo>
                  <a:cubicBezTo>
                    <a:pt x="20807" y="12105"/>
                    <a:pt x="20807" y="11218"/>
                    <a:pt x="19554" y="10423"/>
                  </a:cubicBezTo>
                  <a:cubicBezTo>
                    <a:pt x="15618" y="7159"/>
                    <a:pt x="11031" y="4293"/>
                    <a:pt x="7095" y="1326"/>
                  </a:cubicBezTo>
                  <a:cubicBezTo>
                    <a:pt x="5566" y="439"/>
                    <a:pt x="4119" y="0"/>
                    <a:pt x="23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7" name="Google Shape;1443;p13"/>
            <p:cNvSpPr/>
            <p:nvPr/>
          </p:nvSpPr>
          <p:spPr>
            <a:xfrm rot="16200000">
              <a:off x="86029" y="629379"/>
              <a:ext cx="77259" cy="100764"/>
            </a:xfrm>
            <a:custGeom>
              <a:avLst/>
              <a:gdLst/>
              <a:ahLst/>
              <a:cxnLst>
                <a:cxn ang="0">
                  <a:pos x="wd2" y="hd2"/>
                </a:cxn>
                <a:cxn ang="5400000">
                  <a:pos x="wd2" y="hd2"/>
                </a:cxn>
                <a:cxn ang="10800000">
                  <a:pos x="wd2" y="hd2"/>
                </a:cxn>
                <a:cxn ang="16200000">
                  <a:pos x="wd2" y="hd2"/>
                </a:cxn>
              </a:cxnLst>
              <a:rect l="0" t="0" r="r" b="b"/>
              <a:pathLst>
                <a:path w="20737" h="21600" extrusionOk="0">
                  <a:moveTo>
                    <a:pt x="4459" y="0"/>
                  </a:moveTo>
                  <a:cubicBezTo>
                    <a:pt x="2585" y="0"/>
                    <a:pt x="840" y="916"/>
                    <a:pt x="0" y="2348"/>
                  </a:cubicBezTo>
                  <a:cubicBezTo>
                    <a:pt x="1244" y="7600"/>
                    <a:pt x="5154" y="13845"/>
                    <a:pt x="8449" y="17484"/>
                  </a:cubicBezTo>
                  <a:cubicBezTo>
                    <a:pt x="10485" y="19484"/>
                    <a:pt x="12989" y="21600"/>
                    <a:pt x="16899" y="21600"/>
                  </a:cubicBezTo>
                  <a:cubicBezTo>
                    <a:pt x="20194" y="17974"/>
                    <a:pt x="21600" y="14348"/>
                    <a:pt x="20194" y="10103"/>
                  </a:cubicBezTo>
                  <a:cubicBezTo>
                    <a:pt x="19564" y="8594"/>
                    <a:pt x="18934" y="6968"/>
                    <a:pt x="17690" y="6477"/>
                  </a:cubicBezTo>
                  <a:cubicBezTo>
                    <a:pt x="14395" y="4465"/>
                    <a:pt x="11115" y="2348"/>
                    <a:pt x="7189" y="723"/>
                  </a:cubicBezTo>
                  <a:cubicBezTo>
                    <a:pt x="6317" y="219"/>
                    <a:pt x="5380" y="0"/>
                    <a:pt x="4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8" name="Google Shape;1444;p13"/>
            <p:cNvSpPr/>
            <p:nvPr/>
          </p:nvSpPr>
          <p:spPr>
            <a:xfrm rot="16200000">
              <a:off x="10549" y="476257"/>
              <a:ext cx="83397" cy="104495"/>
            </a:xfrm>
            <a:custGeom>
              <a:avLst/>
              <a:gdLst/>
              <a:ahLst/>
              <a:cxnLst>
                <a:cxn ang="0">
                  <a:pos x="wd2" y="hd2"/>
                </a:cxn>
                <a:cxn ang="5400000">
                  <a:pos x="wd2" y="hd2"/>
                </a:cxn>
                <a:cxn ang="10800000">
                  <a:pos x="wd2" y="hd2"/>
                </a:cxn>
                <a:cxn ang="16200000">
                  <a:pos x="wd2" y="hd2"/>
                </a:cxn>
              </a:cxnLst>
              <a:rect l="0" t="0" r="r" b="b"/>
              <a:pathLst>
                <a:path w="21150" h="21600" extrusionOk="0">
                  <a:moveTo>
                    <a:pt x="2503" y="0"/>
                  </a:moveTo>
                  <a:cubicBezTo>
                    <a:pt x="1923" y="485"/>
                    <a:pt x="1328" y="971"/>
                    <a:pt x="0" y="1580"/>
                  </a:cubicBezTo>
                  <a:cubicBezTo>
                    <a:pt x="580" y="3024"/>
                    <a:pt x="580" y="3982"/>
                    <a:pt x="1328" y="5076"/>
                  </a:cubicBezTo>
                  <a:cubicBezTo>
                    <a:pt x="4289" y="9046"/>
                    <a:pt x="6793" y="13027"/>
                    <a:pt x="9907" y="17133"/>
                  </a:cubicBezTo>
                  <a:cubicBezTo>
                    <a:pt x="10502" y="18576"/>
                    <a:pt x="12426" y="19659"/>
                    <a:pt x="13601" y="20629"/>
                  </a:cubicBezTo>
                  <a:cubicBezTo>
                    <a:pt x="14196" y="21115"/>
                    <a:pt x="15387" y="21600"/>
                    <a:pt x="16715" y="21600"/>
                  </a:cubicBezTo>
                  <a:cubicBezTo>
                    <a:pt x="20409" y="18091"/>
                    <a:pt x="21600" y="14595"/>
                    <a:pt x="21005" y="10016"/>
                  </a:cubicBezTo>
                  <a:cubicBezTo>
                    <a:pt x="14792" y="7005"/>
                    <a:pt x="10502" y="1580"/>
                    <a:pt x="25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19" name="Google Shape;1445;p13"/>
            <p:cNvSpPr/>
            <p:nvPr/>
          </p:nvSpPr>
          <p:spPr>
            <a:xfrm rot="16200000">
              <a:off x="652201" y="432684"/>
              <a:ext cx="57394" cy="92216"/>
            </a:xfrm>
            <a:custGeom>
              <a:avLst/>
              <a:gdLst/>
              <a:ahLst/>
              <a:cxnLst>
                <a:cxn ang="0">
                  <a:pos x="wd2" y="hd2"/>
                </a:cxn>
                <a:cxn ang="5400000">
                  <a:pos x="wd2" y="hd2"/>
                </a:cxn>
                <a:cxn ang="10800000">
                  <a:pos x="wd2" y="hd2"/>
                </a:cxn>
                <a:cxn ang="16200000">
                  <a:pos x="wd2" y="hd2"/>
                </a:cxn>
              </a:cxnLst>
              <a:rect l="0" t="0" r="r" b="b"/>
              <a:pathLst>
                <a:path w="19504" h="21600" extrusionOk="0">
                  <a:moveTo>
                    <a:pt x="288" y="0"/>
                  </a:moveTo>
                  <a:cubicBezTo>
                    <a:pt x="-1492" y="7938"/>
                    <a:pt x="5238" y="18724"/>
                    <a:pt x="13378" y="21600"/>
                  </a:cubicBezTo>
                  <a:cubicBezTo>
                    <a:pt x="13378" y="21600"/>
                    <a:pt x="15158" y="21050"/>
                    <a:pt x="15158" y="20500"/>
                  </a:cubicBezTo>
                  <a:cubicBezTo>
                    <a:pt x="16753" y="18188"/>
                    <a:pt x="18328" y="15862"/>
                    <a:pt x="19126" y="12985"/>
                  </a:cubicBezTo>
                  <a:cubicBezTo>
                    <a:pt x="20108" y="11350"/>
                    <a:pt x="19126" y="9573"/>
                    <a:pt x="16753" y="8474"/>
                  </a:cubicBezTo>
                  <a:cubicBezTo>
                    <a:pt x="15158" y="7388"/>
                    <a:pt x="13378" y="6161"/>
                    <a:pt x="11783" y="5062"/>
                  </a:cubicBezTo>
                  <a:lnTo>
                    <a:pt x="425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20" name="Google Shape;1446;p13"/>
            <p:cNvSpPr/>
            <p:nvPr/>
          </p:nvSpPr>
          <p:spPr>
            <a:xfrm rot="16200000">
              <a:off x="314620" y="349838"/>
              <a:ext cx="59783" cy="78793"/>
            </a:xfrm>
            <a:custGeom>
              <a:avLst/>
              <a:gdLst/>
              <a:ahLst/>
              <a:cxnLst>
                <a:cxn ang="0">
                  <a:pos x="wd2" y="hd2"/>
                </a:cxn>
                <a:cxn ang="5400000">
                  <a:pos x="wd2" y="hd2"/>
                </a:cxn>
                <a:cxn ang="10800000">
                  <a:pos x="wd2" y="hd2"/>
                </a:cxn>
                <a:cxn ang="16200000">
                  <a:pos x="wd2" y="hd2"/>
                </a:cxn>
              </a:cxnLst>
              <a:rect l="0" t="0" r="r" b="b"/>
              <a:pathLst>
                <a:path w="20490" h="21600" extrusionOk="0">
                  <a:moveTo>
                    <a:pt x="6086" y="0"/>
                  </a:moveTo>
                  <a:cubicBezTo>
                    <a:pt x="3961" y="0"/>
                    <a:pt x="1815" y="875"/>
                    <a:pt x="0" y="2409"/>
                  </a:cubicBezTo>
                  <a:cubicBezTo>
                    <a:pt x="1609" y="8333"/>
                    <a:pt x="4993" y="12970"/>
                    <a:pt x="8211" y="17607"/>
                  </a:cubicBezTo>
                  <a:cubicBezTo>
                    <a:pt x="10810" y="19686"/>
                    <a:pt x="13203" y="21600"/>
                    <a:pt x="16607" y="21600"/>
                  </a:cubicBezTo>
                  <a:cubicBezTo>
                    <a:pt x="20795" y="18415"/>
                    <a:pt x="21600" y="11056"/>
                    <a:pt x="19001" y="7690"/>
                  </a:cubicBezTo>
                  <a:lnTo>
                    <a:pt x="18196" y="7690"/>
                  </a:lnTo>
                  <a:lnTo>
                    <a:pt x="10810" y="1617"/>
                  </a:lnTo>
                  <a:cubicBezTo>
                    <a:pt x="9325" y="512"/>
                    <a:pt x="7716" y="0"/>
                    <a:pt x="60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222" name="Google Shape;1447;p13"/>
          <p:cNvSpPr/>
          <p:nvPr/>
        </p:nvSpPr>
        <p:spPr>
          <a:xfrm rot="1402963">
            <a:off x="8390279" y="425437"/>
            <a:ext cx="203222" cy="444088"/>
          </a:xfrm>
          <a:custGeom>
            <a:avLst/>
            <a:gdLst/>
            <a:ahLst/>
            <a:cxnLst>
              <a:cxn ang="0">
                <a:pos x="wd2" y="hd2"/>
              </a:cxn>
              <a:cxn ang="5400000">
                <a:pos x="wd2" y="hd2"/>
              </a:cxn>
              <a:cxn ang="10800000">
                <a:pos x="wd2" y="hd2"/>
              </a:cxn>
              <a:cxn ang="16200000">
                <a:pos x="wd2" y="hd2"/>
              </a:cxn>
            </a:cxnLst>
            <a:rect l="0" t="0" r="r" b="b"/>
            <a:pathLst>
              <a:path w="20618" h="21600" extrusionOk="0">
                <a:moveTo>
                  <a:pt x="15165" y="0"/>
                </a:moveTo>
                <a:cubicBezTo>
                  <a:pt x="14737" y="0"/>
                  <a:pt x="14328" y="23"/>
                  <a:pt x="13981" y="79"/>
                </a:cubicBezTo>
                <a:cubicBezTo>
                  <a:pt x="11338" y="383"/>
                  <a:pt x="8695" y="1141"/>
                  <a:pt x="6058" y="1647"/>
                </a:cubicBezTo>
                <a:cubicBezTo>
                  <a:pt x="4050" y="2077"/>
                  <a:pt x="3837" y="2610"/>
                  <a:pt x="4948" y="3546"/>
                </a:cubicBezTo>
                <a:cubicBezTo>
                  <a:pt x="7590" y="5776"/>
                  <a:pt x="10227" y="8105"/>
                  <a:pt x="11973" y="10408"/>
                </a:cubicBezTo>
                <a:cubicBezTo>
                  <a:pt x="12656" y="11268"/>
                  <a:pt x="14823" y="12939"/>
                  <a:pt x="10654" y="13574"/>
                </a:cubicBezTo>
                <a:cubicBezTo>
                  <a:pt x="6266" y="14103"/>
                  <a:pt x="3837" y="15701"/>
                  <a:pt x="1408" y="17269"/>
                </a:cubicBezTo>
                <a:cubicBezTo>
                  <a:pt x="-808" y="19066"/>
                  <a:pt x="-332" y="20435"/>
                  <a:pt x="2305" y="21600"/>
                </a:cubicBezTo>
                <a:cubicBezTo>
                  <a:pt x="3837" y="21498"/>
                  <a:pt x="5582" y="21395"/>
                  <a:pt x="7114" y="21269"/>
                </a:cubicBezTo>
                <a:cubicBezTo>
                  <a:pt x="8433" y="20866"/>
                  <a:pt x="9751" y="20435"/>
                  <a:pt x="11075" y="20005"/>
                </a:cubicBezTo>
                <a:cubicBezTo>
                  <a:pt x="14615" y="19066"/>
                  <a:pt x="17252" y="17802"/>
                  <a:pt x="18363" y="15801"/>
                </a:cubicBezTo>
                <a:cubicBezTo>
                  <a:pt x="17942" y="15169"/>
                  <a:pt x="17673" y="14434"/>
                  <a:pt x="17252" y="13802"/>
                </a:cubicBezTo>
                <a:cubicBezTo>
                  <a:pt x="17252" y="13574"/>
                  <a:pt x="16831" y="13369"/>
                  <a:pt x="16831" y="13167"/>
                </a:cubicBezTo>
                <a:cubicBezTo>
                  <a:pt x="16141" y="11572"/>
                  <a:pt x="15720" y="9875"/>
                  <a:pt x="14615" y="8205"/>
                </a:cubicBezTo>
                <a:cubicBezTo>
                  <a:pt x="13712" y="6610"/>
                  <a:pt x="11973" y="5042"/>
                  <a:pt x="10862" y="3447"/>
                </a:cubicBezTo>
                <a:cubicBezTo>
                  <a:pt x="12180" y="3040"/>
                  <a:pt x="13712" y="2712"/>
                  <a:pt x="14615" y="2408"/>
                </a:cubicBezTo>
                <a:cubicBezTo>
                  <a:pt x="15720" y="3143"/>
                  <a:pt x="16617" y="3775"/>
                  <a:pt x="17673" y="4307"/>
                </a:cubicBezTo>
                <a:cubicBezTo>
                  <a:pt x="17807" y="4407"/>
                  <a:pt x="18137" y="4459"/>
                  <a:pt x="18522" y="4459"/>
                </a:cubicBezTo>
                <a:cubicBezTo>
                  <a:pt x="18906" y="4459"/>
                  <a:pt x="19339" y="4407"/>
                  <a:pt x="19681" y="4307"/>
                </a:cubicBezTo>
                <a:cubicBezTo>
                  <a:pt x="20102" y="4181"/>
                  <a:pt x="20792" y="3672"/>
                  <a:pt x="20578" y="3447"/>
                </a:cubicBezTo>
                <a:cubicBezTo>
                  <a:pt x="19895" y="2408"/>
                  <a:pt x="19260" y="1343"/>
                  <a:pt x="18149" y="509"/>
                </a:cubicBezTo>
                <a:cubicBezTo>
                  <a:pt x="17649" y="193"/>
                  <a:pt x="16343" y="0"/>
                  <a:pt x="15165" y="0"/>
                </a:cubicBezTo>
                <a:close/>
              </a:path>
            </a:pathLst>
          </a:custGeom>
          <a:solidFill>
            <a:srgbClr val="07256C"/>
          </a:solidFill>
          <a:ln w="12700">
            <a:miter lim="400000"/>
          </a:ln>
        </p:spPr>
        <p:txBody>
          <a:bodyPr lIns="45719" rIns="45719" anchor="ctr"/>
          <a:lstStyle/>
          <a:p>
            <a:endParaRPr/>
          </a:p>
        </p:txBody>
      </p:sp>
      <p:sp>
        <p:nvSpPr>
          <p:cNvPr id="3223" name="Google Shape;1448;p13"/>
          <p:cNvSpPr/>
          <p:nvPr/>
        </p:nvSpPr>
        <p:spPr>
          <a:xfrm rot="10800000">
            <a:off x="3094578" y="-351760"/>
            <a:ext cx="1190341" cy="894445"/>
          </a:xfrm>
          <a:custGeom>
            <a:avLst/>
            <a:gdLst/>
            <a:ahLst/>
            <a:cxnLst>
              <a:cxn ang="0">
                <a:pos x="wd2" y="hd2"/>
              </a:cxn>
              <a:cxn ang="5400000">
                <a:pos x="wd2" y="hd2"/>
              </a:cxn>
              <a:cxn ang="10800000">
                <a:pos x="wd2" y="hd2"/>
              </a:cxn>
              <a:cxn ang="16200000">
                <a:pos x="wd2" y="hd2"/>
              </a:cxn>
            </a:cxnLst>
            <a:rect l="0" t="0" r="r" b="b"/>
            <a:pathLst>
              <a:path w="20767" h="21600" extrusionOk="0">
                <a:moveTo>
                  <a:pt x="19425" y="12837"/>
                </a:moveTo>
                <a:cubicBezTo>
                  <a:pt x="19603" y="13160"/>
                  <a:pt x="19603" y="13160"/>
                  <a:pt x="19603" y="13670"/>
                </a:cubicBezTo>
                <a:cubicBezTo>
                  <a:pt x="19380" y="13870"/>
                  <a:pt x="19380" y="13870"/>
                  <a:pt x="19192" y="13870"/>
                </a:cubicBezTo>
                <a:cubicBezTo>
                  <a:pt x="19047" y="13607"/>
                  <a:pt x="19235" y="13361"/>
                  <a:pt x="19235" y="13037"/>
                </a:cubicBezTo>
                <a:cubicBezTo>
                  <a:pt x="19235" y="12897"/>
                  <a:pt x="19280" y="12837"/>
                  <a:pt x="19425" y="12837"/>
                </a:cubicBezTo>
                <a:close/>
                <a:moveTo>
                  <a:pt x="18399" y="15028"/>
                </a:moveTo>
                <a:cubicBezTo>
                  <a:pt x="18444" y="15090"/>
                  <a:pt x="18444" y="15152"/>
                  <a:pt x="18489" y="15152"/>
                </a:cubicBezTo>
                <a:cubicBezTo>
                  <a:pt x="18444" y="15538"/>
                  <a:pt x="18310" y="15800"/>
                  <a:pt x="18076" y="15861"/>
                </a:cubicBezTo>
                <a:cubicBezTo>
                  <a:pt x="17931" y="15800"/>
                  <a:pt x="17987" y="15676"/>
                  <a:pt x="18031" y="15538"/>
                </a:cubicBezTo>
                <a:cubicBezTo>
                  <a:pt x="18076" y="15353"/>
                  <a:pt x="18165" y="15152"/>
                  <a:pt x="18355" y="15028"/>
                </a:cubicBezTo>
                <a:close/>
                <a:moveTo>
                  <a:pt x="16213" y="15152"/>
                </a:moveTo>
                <a:lnTo>
                  <a:pt x="16358" y="15353"/>
                </a:lnTo>
                <a:cubicBezTo>
                  <a:pt x="16358" y="15711"/>
                  <a:pt x="16031" y="16069"/>
                  <a:pt x="15762" y="16069"/>
                </a:cubicBezTo>
                <a:cubicBezTo>
                  <a:pt x="15741" y="16069"/>
                  <a:pt x="15721" y="16066"/>
                  <a:pt x="15701" y="16063"/>
                </a:cubicBezTo>
                <a:cubicBezTo>
                  <a:pt x="15656" y="15676"/>
                  <a:pt x="15756" y="15475"/>
                  <a:pt x="16213" y="15152"/>
                </a:cubicBezTo>
                <a:close/>
                <a:moveTo>
                  <a:pt x="14399" y="16711"/>
                </a:moveTo>
                <a:cubicBezTo>
                  <a:pt x="14508" y="16711"/>
                  <a:pt x="14602" y="16780"/>
                  <a:pt x="14686" y="16896"/>
                </a:cubicBezTo>
                <a:cubicBezTo>
                  <a:pt x="14571" y="17202"/>
                  <a:pt x="14288" y="17382"/>
                  <a:pt x="14059" y="17382"/>
                </a:cubicBezTo>
                <a:cubicBezTo>
                  <a:pt x="13999" y="17382"/>
                  <a:pt x="13943" y="17369"/>
                  <a:pt x="13894" y="17343"/>
                </a:cubicBezTo>
                <a:cubicBezTo>
                  <a:pt x="13894" y="17019"/>
                  <a:pt x="13939" y="16896"/>
                  <a:pt x="14128" y="16834"/>
                </a:cubicBezTo>
                <a:cubicBezTo>
                  <a:pt x="14227" y="16749"/>
                  <a:pt x="14317" y="16711"/>
                  <a:pt x="14399" y="16711"/>
                </a:cubicBezTo>
                <a:close/>
                <a:moveTo>
                  <a:pt x="17094" y="16571"/>
                </a:moveTo>
                <a:cubicBezTo>
                  <a:pt x="17239" y="16834"/>
                  <a:pt x="17239" y="16896"/>
                  <a:pt x="17094" y="17019"/>
                </a:cubicBezTo>
                <a:cubicBezTo>
                  <a:pt x="16938" y="17305"/>
                  <a:pt x="16702" y="17542"/>
                  <a:pt x="16458" y="17542"/>
                </a:cubicBezTo>
                <a:cubicBezTo>
                  <a:pt x="16425" y="17542"/>
                  <a:pt x="16391" y="17538"/>
                  <a:pt x="16358" y="17528"/>
                </a:cubicBezTo>
                <a:cubicBezTo>
                  <a:pt x="16314" y="17081"/>
                  <a:pt x="16682" y="16633"/>
                  <a:pt x="17094" y="16571"/>
                </a:cubicBezTo>
                <a:close/>
                <a:moveTo>
                  <a:pt x="18318" y="16620"/>
                </a:moveTo>
                <a:cubicBezTo>
                  <a:pt x="18346" y="16620"/>
                  <a:pt x="18372" y="16625"/>
                  <a:pt x="18399" y="16633"/>
                </a:cubicBezTo>
                <a:cubicBezTo>
                  <a:pt x="18544" y="16834"/>
                  <a:pt x="18544" y="17019"/>
                  <a:pt x="18444" y="17219"/>
                </a:cubicBezTo>
                <a:cubicBezTo>
                  <a:pt x="18265" y="17606"/>
                  <a:pt x="18031" y="17791"/>
                  <a:pt x="17652" y="17791"/>
                </a:cubicBezTo>
                <a:cubicBezTo>
                  <a:pt x="17569" y="17318"/>
                  <a:pt x="17966" y="16620"/>
                  <a:pt x="18318" y="16620"/>
                </a:cubicBezTo>
                <a:close/>
                <a:moveTo>
                  <a:pt x="14830" y="18106"/>
                </a:moveTo>
                <a:cubicBezTo>
                  <a:pt x="14873" y="18106"/>
                  <a:pt x="14918" y="18109"/>
                  <a:pt x="14965" y="18116"/>
                </a:cubicBezTo>
                <a:cubicBezTo>
                  <a:pt x="14965" y="18176"/>
                  <a:pt x="15010" y="18238"/>
                  <a:pt x="15053" y="18377"/>
                </a:cubicBezTo>
                <a:cubicBezTo>
                  <a:pt x="14965" y="18563"/>
                  <a:pt x="14775" y="18686"/>
                  <a:pt x="14641" y="18764"/>
                </a:cubicBezTo>
                <a:cubicBezTo>
                  <a:pt x="14579" y="18840"/>
                  <a:pt x="14505" y="18893"/>
                  <a:pt x="14422" y="18893"/>
                </a:cubicBezTo>
                <a:cubicBezTo>
                  <a:pt x="14371" y="18893"/>
                  <a:pt x="14317" y="18872"/>
                  <a:pt x="14262" y="18826"/>
                </a:cubicBezTo>
                <a:cubicBezTo>
                  <a:pt x="14262" y="18353"/>
                  <a:pt x="14452" y="18106"/>
                  <a:pt x="14830" y="18106"/>
                </a:cubicBezTo>
                <a:close/>
                <a:moveTo>
                  <a:pt x="16961" y="18176"/>
                </a:moveTo>
                <a:cubicBezTo>
                  <a:pt x="17006" y="18238"/>
                  <a:pt x="17094" y="18377"/>
                  <a:pt x="17194" y="18439"/>
                </a:cubicBezTo>
                <a:cubicBezTo>
                  <a:pt x="16948" y="18945"/>
                  <a:pt x="16447" y="19355"/>
                  <a:pt x="16071" y="19355"/>
                </a:cubicBezTo>
                <a:cubicBezTo>
                  <a:pt x="16023" y="19355"/>
                  <a:pt x="15977" y="19348"/>
                  <a:pt x="15935" y="19334"/>
                </a:cubicBezTo>
                <a:cubicBezTo>
                  <a:pt x="15801" y="19011"/>
                  <a:pt x="15979" y="18563"/>
                  <a:pt x="16258" y="18439"/>
                </a:cubicBezTo>
                <a:cubicBezTo>
                  <a:pt x="16358" y="18377"/>
                  <a:pt x="16493" y="18300"/>
                  <a:pt x="16593" y="18300"/>
                </a:cubicBezTo>
                <a:cubicBezTo>
                  <a:pt x="16682" y="18238"/>
                  <a:pt x="16816" y="18176"/>
                  <a:pt x="16961" y="18176"/>
                </a:cubicBezTo>
                <a:close/>
                <a:moveTo>
                  <a:pt x="13320" y="19832"/>
                </a:moveTo>
                <a:cubicBezTo>
                  <a:pt x="13352" y="19832"/>
                  <a:pt x="13387" y="19837"/>
                  <a:pt x="13425" y="19844"/>
                </a:cubicBezTo>
                <a:cubicBezTo>
                  <a:pt x="13525" y="19922"/>
                  <a:pt x="13615" y="19922"/>
                  <a:pt x="13749" y="19922"/>
                </a:cubicBezTo>
                <a:cubicBezTo>
                  <a:pt x="13749" y="19922"/>
                  <a:pt x="13749" y="19984"/>
                  <a:pt x="13805" y="20044"/>
                </a:cubicBezTo>
                <a:cubicBezTo>
                  <a:pt x="13749" y="20106"/>
                  <a:pt x="13749" y="20168"/>
                  <a:pt x="13660" y="20230"/>
                </a:cubicBezTo>
                <a:cubicBezTo>
                  <a:pt x="13505" y="20344"/>
                  <a:pt x="13358" y="20447"/>
                  <a:pt x="13180" y="20447"/>
                </a:cubicBezTo>
                <a:cubicBezTo>
                  <a:pt x="13141" y="20447"/>
                  <a:pt x="13100" y="20442"/>
                  <a:pt x="13057" y="20431"/>
                </a:cubicBezTo>
                <a:cubicBezTo>
                  <a:pt x="12979" y="20036"/>
                  <a:pt x="13073" y="19832"/>
                  <a:pt x="13320" y="19832"/>
                </a:cubicBezTo>
                <a:close/>
                <a:moveTo>
                  <a:pt x="10395" y="0"/>
                </a:moveTo>
                <a:cubicBezTo>
                  <a:pt x="9277" y="0"/>
                  <a:pt x="8171" y="288"/>
                  <a:pt x="7114" y="874"/>
                </a:cubicBezTo>
                <a:cubicBezTo>
                  <a:pt x="5486" y="1784"/>
                  <a:pt x="3992" y="3065"/>
                  <a:pt x="2654" y="4609"/>
                </a:cubicBezTo>
                <a:cubicBezTo>
                  <a:pt x="1438" y="6091"/>
                  <a:pt x="601" y="7819"/>
                  <a:pt x="189" y="9950"/>
                </a:cubicBezTo>
                <a:cubicBezTo>
                  <a:pt x="-134" y="11555"/>
                  <a:pt x="-45" y="13160"/>
                  <a:pt x="468" y="14705"/>
                </a:cubicBezTo>
                <a:cubicBezTo>
                  <a:pt x="981" y="16370"/>
                  <a:pt x="1817" y="17606"/>
                  <a:pt x="2932" y="18563"/>
                </a:cubicBezTo>
                <a:cubicBezTo>
                  <a:pt x="3110" y="18686"/>
                  <a:pt x="3255" y="18886"/>
                  <a:pt x="3434" y="19073"/>
                </a:cubicBezTo>
                <a:cubicBezTo>
                  <a:pt x="3813" y="19597"/>
                  <a:pt x="4226" y="19984"/>
                  <a:pt x="4695" y="20230"/>
                </a:cubicBezTo>
                <a:cubicBezTo>
                  <a:pt x="5106" y="20431"/>
                  <a:pt x="5531" y="20616"/>
                  <a:pt x="5943" y="20754"/>
                </a:cubicBezTo>
                <a:cubicBezTo>
                  <a:pt x="7571" y="21264"/>
                  <a:pt x="9200" y="21527"/>
                  <a:pt x="10504" y="21589"/>
                </a:cubicBezTo>
                <a:cubicBezTo>
                  <a:pt x="10716" y="21597"/>
                  <a:pt x="10920" y="21600"/>
                  <a:pt x="11118" y="21600"/>
                </a:cubicBezTo>
                <a:cubicBezTo>
                  <a:pt x="12481" y="21600"/>
                  <a:pt x="13528" y="21415"/>
                  <a:pt x="14541" y="21079"/>
                </a:cubicBezTo>
                <a:cubicBezTo>
                  <a:pt x="15756" y="20616"/>
                  <a:pt x="16916" y="20044"/>
                  <a:pt x="17931" y="19073"/>
                </a:cubicBezTo>
                <a:cubicBezTo>
                  <a:pt x="20540" y="16695"/>
                  <a:pt x="21466" y="12327"/>
                  <a:pt x="20217" y="8407"/>
                </a:cubicBezTo>
                <a:cubicBezTo>
                  <a:pt x="19748" y="6801"/>
                  <a:pt x="19002" y="5381"/>
                  <a:pt x="18120" y="4223"/>
                </a:cubicBezTo>
                <a:cubicBezTo>
                  <a:pt x="16403" y="2032"/>
                  <a:pt x="14407" y="750"/>
                  <a:pt x="12177" y="240"/>
                </a:cubicBezTo>
                <a:cubicBezTo>
                  <a:pt x="11582" y="81"/>
                  <a:pt x="10986" y="0"/>
                  <a:pt x="10395" y="0"/>
                </a:cubicBezTo>
                <a:close/>
              </a:path>
            </a:pathLst>
          </a:custGeom>
          <a:solidFill>
            <a:srgbClr val="D89030"/>
          </a:solidFill>
          <a:ln w="12700">
            <a:miter lim="400000"/>
          </a:ln>
        </p:spPr>
        <p:txBody>
          <a:bodyPr lIns="45719" rIns="45719" anchor="ctr"/>
          <a:lstStyle/>
          <a:p>
            <a:endParaRPr/>
          </a:p>
        </p:txBody>
      </p:sp>
      <p:sp>
        <p:nvSpPr>
          <p:cNvPr id="3224" name="Google Shape;1449;p13"/>
          <p:cNvSpPr/>
          <p:nvPr/>
        </p:nvSpPr>
        <p:spPr>
          <a:xfrm>
            <a:off x="-63064" y="4089449"/>
            <a:ext cx="748947" cy="1186556"/>
          </a:xfrm>
          <a:custGeom>
            <a:avLst/>
            <a:gdLst/>
            <a:ahLst/>
            <a:cxnLst>
              <a:cxn ang="0">
                <a:pos x="wd2" y="hd2"/>
              </a:cxn>
              <a:cxn ang="5400000">
                <a:pos x="wd2" y="hd2"/>
              </a:cxn>
              <a:cxn ang="10800000">
                <a:pos x="wd2" y="hd2"/>
              </a:cxn>
              <a:cxn ang="16200000">
                <a:pos x="wd2" y="hd2"/>
              </a:cxn>
            </a:cxnLst>
            <a:rect l="0" t="0" r="r" b="b"/>
            <a:pathLst>
              <a:path w="17214" h="21600" extrusionOk="0">
                <a:moveTo>
                  <a:pt x="4055" y="0"/>
                </a:moveTo>
                <a:cubicBezTo>
                  <a:pt x="2586" y="0"/>
                  <a:pt x="1214" y="164"/>
                  <a:pt x="0" y="442"/>
                </a:cubicBezTo>
                <a:lnTo>
                  <a:pt x="0" y="21158"/>
                </a:lnTo>
                <a:cubicBezTo>
                  <a:pt x="1214" y="21437"/>
                  <a:pt x="2586" y="21600"/>
                  <a:pt x="4055" y="21600"/>
                </a:cubicBezTo>
                <a:cubicBezTo>
                  <a:pt x="21600" y="21600"/>
                  <a:pt x="21600" y="0"/>
                  <a:pt x="4055" y="0"/>
                </a:cubicBezTo>
                <a:close/>
              </a:path>
            </a:pathLst>
          </a:custGeom>
          <a:solidFill>
            <a:srgbClr val="EDF0EF"/>
          </a:solidFill>
          <a:ln w="12700">
            <a:miter lim="400000"/>
          </a:ln>
        </p:spPr>
        <p:txBody>
          <a:bodyPr lIns="45719" rIns="45719" anchor="ctr"/>
          <a:lstStyle/>
          <a:p>
            <a:endParaRPr/>
          </a:p>
        </p:txBody>
      </p:sp>
      <p:sp>
        <p:nvSpPr>
          <p:cNvPr id="3225" name="Google Shape;1450;p13"/>
          <p:cNvSpPr/>
          <p:nvPr/>
        </p:nvSpPr>
        <p:spPr>
          <a:xfrm rot="739146">
            <a:off x="5703039" y="992171"/>
            <a:ext cx="437630" cy="541841"/>
          </a:xfrm>
          <a:custGeom>
            <a:avLst/>
            <a:gdLst/>
            <a:ahLst/>
            <a:cxnLst>
              <a:cxn ang="0">
                <a:pos x="wd2" y="hd2"/>
              </a:cxn>
              <a:cxn ang="5400000">
                <a:pos x="wd2" y="hd2"/>
              </a:cxn>
              <a:cxn ang="10800000">
                <a:pos x="wd2" y="hd2"/>
              </a:cxn>
              <a:cxn ang="16200000">
                <a:pos x="wd2" y="hd2"/>
              </a:cxn>
            </a:cxnLst>
            <a:rect l="0" t="0" r="r" b="b"/>
            <a:pathLst>
              <a:path w="20851" h="21600" extrusionOk="0">
                <a:moveTo>
                  <a:pt x="9845" y="0"/>
                </a:moveTo>
                <a:cubicBezTo>
                  <a:pt x="8607" y="851"/>
                  <a:pt x="7466" y="1722"/>
                  <a:pt x="6325" y="2511"/>
                </a:cubicBezTo>
                <a:cubicBezTo>
                  <a:pt x="4563" y="3547"/>
                  <a:pt x="2926" y="4669"/>
                  <a:pt x="1166" y="5437"/>
                </a:cubicBezTo>
                <a:cubicBezTo>
                  <a:pt x="-75" y="5955"/>
                  <a:pt x="-396" y="6391"/>
                  <a:pt x="547" y="7345"/>
                </a:cubicBezTo>
                <a:cubicBezTo>
                  <a:pt x="1464" y="8300"/>
                  <a:pt x="2505" y="9067"/>
                  <a:pt x="3324" y="10022"/>
                </a:cubicBezTo>
                <a:cubicBezTo>
                  <a:pt x="4365" y="11226"/>
                  <a:pt x="5185" y="12533"/>
                  <a:pt x="6027" y="13653"/>
                </a:cubicBezTo>
                <a:cubicBezTo>
                  <a:pt x="4465" y="14960"/>
                  <a:pt x="3124" y="15998"/>
                  <a:pt x="1785" y="17036"/>
                </a:cubicBezTo>
                <a:cubicBezTo>
                  <a:pt x="346" y="17969"/>
                  <a:pt x="-273" y="19195"/>
                  <a:pt x="223" y="20833"/>
                </a:cubicBezTo>
                <a:lnTo>
                  <a:pt x="2083" y="21600"/>
                </a:lnTo>
                <a:cubicBezTo>
                  <a:pt x="4886" y="21185"/>
                  <a:pt x="6944" y="19878"/>
                  <a:pt x="8607" y="18072"/>
                </a:cubicBezTo>
                <a:cubicBezTo>
                  <a:pt x="9647" y="16849"/>
                  <a:pt x="9748" y="14338"/>
                  <a:pt x="8704" y="13300"/>
                </a:cubicBezTo>
                <a:cubicBezTo>
                  <a:pt x="8186" y="12698"/>
                  <a:pt x="7664" y="12096"/>
                  <a:pt x="7168" y="11578"/>
                </a:cubicBezTo>
                <a:cubicBezTo>
                  <a:pt x="5703" y="10022"/>
                  <a:pt x="4265" y="8465"/>
                  <a:pt x="2926" y="7074"/>
                </a:cubicBezTo>
                <a:cubicBezTo>
                  <a:pt x="4886" y="5518"/>
                  <a:pt x="6747" y="4149"/>
                  <a:pt x="8704" y="2760"/>
                </a:cubicBezTo>
                <a:cubicBezTo>
                  <a:pt x="8905" y="2592"/>
                  <a:pt x="9326" y="2511"/>
                  <a:pt x="9647" y="2405"/>
                </a:cubicBezTo>
                <a:cubicBezTo>
                  <a:pt x="10006" y="2065"/>
                  <a:pt x="10266" y="1935"/>
                  <a:pt x="10473" y="1935"/>
                </a:cubicBezTo>
                <a:cubicBezTo>
                  <a:pt x="11037" y="1935"/>
                  <a:pt x="11178" y="2914"/>
                  <a:pt x="11705" y="3113"/>
                </a:cubicBezTo>
                <a:cubicBezTo>
                  <a:pt x="13666" y="4916"/>
                  <a:pt x="15724" y="6827"/>
                  <a:pt x="17286" y="9151"/>
                </a:cubicBezTo>
                <a:cubicBezTo>
                  <a:pt x="13864" y="10022"/>
                  <a:pt x="12846" y="12180"/>
                  <a:pt x="12327" y="14607"/>
                </a:cubicBezTo>
                <a:cubicBezTo>
                  <a:pt x="12052" y="15926"/>
                  <a:pt x="13058" y="17048"/>
                  <a:pt x="14368" y="17048"/>
                </a:cubicBezTo>
                <a:cubicBezTo>
                  <a:pt x="14606" y="17048"/>
                  <a:pt x="14852" y="17012"/>
                  <a:pt x="15105" y="16931"/>
                </a:cubicBezTo>
                <a:cubicBezTo>
                  <a:pt x="16469" y="16684"/>
                  <a:pt x="17707" y="16163"/>
                  <a:pt x="18825" y="15645"/>
                </a:cubicBezTo>
                <a:cubicBezTo>
                  <a:pt x="20485" y="14775"/>
                  <a:pt x="21204" y="13403"/>
                  <a:pt x="20685" y="11931"/>
                </a:cubicBezTo>
                <a:cubicBezTo>
                  <a:pt x="20189" y="10106"/>
                  <a:pt x="19344" y="8300"/>
                  <a:pt x="18106" y="6744"/>
                </a:cubicBezTo>
                <a:cubicBezTo>
                  <a:pt x="16245" y="4398"/>
                  <a:pt x="13864" y="2405"/>
                  <a:pt x="11705" y="249"/>
                </a:cubicBezTo>
                <a:cubicBezTo>
                  <a:pt x="11086" y="165"/>
                  <a:pt x="10467" y="82"/>
                  <a:pt x="9845" y="0"/>
                </a:cubicBezTo>
                <a:close/>
              </a:path>
            </a:pathLst>
          </a:custGeom>
          <a:solidFill>
            <a:srgbClr val="07256C"/>
          </a:solidFill>
          <a:ln w="12700">
            <a:miter lim="400000"/>
          </a:ln>
        </p:spPr>
        <p:txBody>
          <a:bodyPr lIns="45719" rIns="45719" anchor="ctr"/>
          <a:lstStyle/>
          <a:p>
            <a:endParaRPr/>
          </a:p>
        </p:txBody>
      </p:sp>
      <p:sp>
        <p:nvSpPr>
          <p:cNvPr id="3226" name="Google Shape;1451;p13"/>
          <p:cNvSpPr/>
          <p:nvPr/>
        </p:nvSpPr>
        <p:spPr>
          <a:xfrm rot="148488" flipH="1">
            <a:off x="8442467" y="2519354"/>
            <a:ext cx="181985" cy="188434"/>
          </a:xfrm>
          <a:custGeom>
            <a:avLst/>
            <a:gdLst/>
            <a:ahLst/>
            <a:cxnLst>
              <a:cxn ang="0">
                <a:pos x="wd2" y="hd2"/>
              </a:cxn>
              <a:cxn ang="5400000">
                <a:pos x="wd2" y="hd2"/>
              </a:cxn>
              <a:cxn ang="10800000">
                <a:pos x="wd2" y="hd2"/>
              </a:cxn>
              <a:cxn ang="16200000">
                <a:pos x="wd2" y="hd2"/>
              </a:cxn>
            </a:cxnLst>
            <a:rect l="0" t="0" r="r" b="b"/>
            <a:pathLst>
              <a:path w="19251" h="21600" extrusionOk="0">
                <a:moveTo>
                  <a:pt x="11445" y="0"/>
                </a:moveTo>
                <a:cubicBezTo>
                  <a:pt x="9769" y="0"/>
                  <a:pt x="8118" y="1006"/>
                  <a:pt x="6615" y="2038"/>
                </a:cubicBezTo>
                <a:cubicBezTo>
                  <a:pt x="5408" y="3658"/>
                  <a:pt x="4266" y="5580"/>
                  <a:pt x="2780" y="7200"/>
                </a:cubicBezTo>
                <a:cubicBezTo>
                  <a:pt x="1564" y="11054"/>
                  <a:pt x="-1343" y="14898"/>
                  <a:pt x="718" y="18138"/>
                </a:cubicBezTo>
                <a:cubicBezTo>
                  <a:pt x="6049" y="19366"/>
                  <a:pt x="10451" y="20372"/>
                  <a:pt x="14648" y="21600"/>
                </a:cubicBezTo>
                <a:cubicBezTo>
                  <a:pt x="15781" y="20372"/>
                  <a:pt x="16988" y="18752"/>
                  <a:pt x="18483" y="17444"/>
                </a:cubicBezTo>
                <a:cubicBezTo>
                  <a:pt x="18483" y="16821"/>
                  <a:pt x="18762" y="16207"/>
                  <a:pt x="18762" y="15512"/>
                </a:cubicBezTo>
                <a:cubicBezTo>
                  <a:pt x="20257" y="11054"/>
                  <a:pt x="18196" y="4272"/>
                  <a:pt x="14286" y="1112"/>
                </a:cubicBezTo>
                <a:cubicBezTo>
                  <a:pt x="13342" y="311"/>
                  <a:pt x="12389" y="0"/>
                  <a:pt x="11445" y="0"/>
                </a:cubicBezTo>
                <a:close/>
              </a:path>
            </a:pathLst>
          </a:custGeom>
          <a:solidFill>
            <a:srgbClr val="07256C"/>
          </a:solidFill>
          <a:ln w="12700">
            <a:miter lim="400000"/>
          </a:ln>
        </p:spPr>
        <p:txBody>
          <a:bodyPr lIns="45719" rIns="45719" anchor="ctr"/>
          <a:lstStyle/>
          <a:p>
            <a:endParaRPr/>
          </a:p>
        </p:txBody>
      </p:sp>
      <p:sp>
        <p:nvSpPr>
          <p:cNvPr id="32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only 1">
    <p:bg>
      <p:bgPr>
        <a:solidFill>
          <a:srgbClr val="EDF0EF"/>
        </a:solidFill>
        <a:effectLst/>
      </p:bgPr>
    </p:bg>
    <p:spTree>
      <p:nvGrpSpPr>
        <p:cNvPr id="1" name=""/>
        <p:cNvGrpSpPr/>
        <p:nvPr/>
      </p:nvGrpSpPr>
      <p:grpSpPr>
        <a:xfrm>
          <a:off x="0" y="0"/>
          <a:ext cx="0" cy="0"/>
          <a:chOff x="0" y="0"/>
          <a:chExt cx="0" cy="0"/>
        </a:xfrm>
      </p:grpSpPr>
      <p:grpSp>
        <p:nvGrpSpPr>
          <p:cNvPr id="3267" name="Google Shape;1453;p14"/>
          <p:cNvGrpSpPr/>
          <p:nvPr/>
        </p:nvGrpSpPr>
        <p:grpSpPr>
          <a:xfrm>
            <a:off x="7453890" y="-206941"/>
            <a:ext cx="1987330" cy="1876645"/>
            <a:chOff x="0" y="0"/>
            <a:chExt cx="1987328" cy="1876643"/>
          </a:xfrm>
        </p:grpSpPr>
        <p:sp>
          <p:nvSpPr>
            <p:cNvPr id="3234" name="Google Shape;1454;p14"/>
            <p:cNvSpPr/>
            <p:nvPr/>
          </p:nvSpPr>
          <p:spPr>
            <a:xfrm flipH="1">
              <a:off x="269976" y="418848"/>
              <a:ext cx="1140611" cy="1180339"/>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5" name="Google Shape;1455;p14"/>
            <p:cNvSpPr/>
            <p:nvPr/>
          </p:nvSpPr>
          <p:spPr>
            <a:xfrm flipH="1">
              <a:off x="849629" y="999149"/>
              <a:ext cx="931316" cy="87749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6" name="Google Shape;1456;p14"/>
            <p:cNvSpPr/>
            <p:nvPr/>
          </p:nvSpPr>
          <p:spPr>
            <a:xfrm flipH="1">
              <a:off x="117806" y="826229"/>
              <a:ext cx="669356" cy="164049"/>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7" name="Google Shape;1457;p14"/>
            <p:cNvSpPr/>
            <p:nvPr/>
          </p:nvSpPr>
          <p:spPr>
            <a:xfrm flipH="1">
              <a:off x="1152030" y="845842"/>
              <a:ext cx="146906" cy="489441"/>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8" name="Google Shape;1458;p14"/>
            <p:cNvSpPr/>
            <p:nvPr/>
          </p:nvSpPr>
          <p:spPr>
            <a:xfrm flipH="1">
              <a:off x="3394" y="0"/>
              <a:ext cx="125452" cy="457164"/>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39" name="Google Shape;1459;p14"/>
            <p:cNvSpPr/>
            <p:nvPr/>
          </p:nvSpPr>
          <p:spPr>
            <a:xfrm flipH="1">
              <a:off x="1471149" y="1321055"/>
              <a:ext cx="312416" cy="259837"/>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0" name="Google Shape;1460;p14"/>
            <p:cNvSpPr/>
            <p:nvPr/>
          </p:nvSpPr>
          <p:spPr>
            <a:xfrm flipH="1">
              <a:off x="402433" y="260636"/>
              <a:ext cx="163820" cy="351531"/>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1" name="Google Shape;1461;p14"/>
            <p:cNvSpPr/>
            <p:nvPr/>
          </p:nvSpPr>
          <p:spPr>
            <a:xfrm flipH="1">
              <a:off x="1379177" y="915758"/>
              <a:ext cx="187653" cy="167600"/>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2" name="Google Shape;1462;p14"/>
            <p:cNvSpPr/>
            <p:nvPr/>
          </p:nvSpPr>
          <p:spPr>
            <a:xfrm flipH="1">
              <a:off x="534546" y="432862"/>
              <a:ext cx="245165" cy="155015"/>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3" name="Google Shape;1463;p14"/>
            <p:cNvSpPr/>
            <p:nvPr/>
          </p:nvSpPr>
          <p:spPr>
            <a:xfrm flipH="1">
              <a:off x="1473934" y="1177707"/>
              <a:ext cx="166908" cy="183083"/>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4" name="Google Shape;1464;p14"/>
            <p:cNvSpPr/>
            <p:nvPr/>
          </p:nvSpPr>
          <p:spPr>
            <a:xfrm flipH="1">
              <a:off x="0" y="487221"/>
              <a:ext cx="55288" cy="200225"/>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5" name="Google Shape;1465;p14"/>
            <p:cNvSpPr/>
            <p:nvPr/>
          </p:nvSpPr>
          <p:spPr>
            <a:xfrm flipH="1">
              <a:off x="284109" y="169021"/>
              <a:ext cx="54562" cy="157563"/>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6" name="Google Shape;1466;p14"/>
            <p:cNvSpPr/>
            <p:nvPr/>
          </p:nvSpPr>
          <p:spPr>
            <a:xfrm flipH="1">
              <a:off x="1298928" y="1336536"/>
              <a:ext cx="153670" cy="60655"/>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7" name="Google Shape;1467;p14"/>
            <p:cNvSpPr/>
            <p:nvPr/>
          </p:nvSpPr>
          <p:spPr>
            <a:xfrm flipH="1">
              <a:off x="1828157" y="1492818"/>
              <a:ext cx="106328" cy="976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8" name="Google Shape;1468;p14"/>
            <p:cNvSpPr/>
            <p:nvPr/>
          </p:nvSpPr>
          <p:spPr>
            <a:xfrm flipH="1">
              <a:off x="1897456" y="1397806"/>
              <a:ext cx="89873" cy="9567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49" name="Google Shape;1469;p14"/>
            <p:cNvSpPr/>
            <p:nvPr/>
          </p:nvSpPr>
          <p:spPr>
            <a:xfrm flipH="1">
              <a:off x="1764147" y="1269167"/>
              <a:ext cx="50425" cy="57219"/>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50" name="Google Shape;1470;p14"/>
            <p:cNvSpPr/>
            <p:nvPr/>
          </p:nvSpPr>
          <p:spPr>
            <a:xfrm flipH="1">
              <a:off x="1772217" y="1313604"/>
              <a:ext cx="38957" cy="49922"/>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51" name="Google Shape;1471;p14"/>
            <p:cNvSpPr/>
            <p:nvPr/>
          </p:nvSpPr>
          <p:spPr>
            <a:xfrm flipH="1">
              <a:off x="1777545" y="1311674"/>
              <a:ext cx="29575" cy="17452"/>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52" name="Google Shape;1472;p14"/>
            <p:cNvSpPr/>
            <p:nvPr/>
          </p:nvSpPr>
          <p:spPr>
            <a:xfrm flipH="1">
              <a:off x="1745231" y="1333795"/>
              <a:ext cx="14611" cy="19074"/>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255" name="Google Shape;1473;p14"/>
            <p:cNvGrpSpPr/>
            <p:nvPr/>
          </p:nvGrpSpPr>
          <p:grpSpPr>
            <a:xfrm>
              <a:off x="1710987" y="1366766"/>
              <a:ext cx="14054" cy="16989"/>
              <a:chOff x="0" y="0"/>
              <a:chExt cx="14053" cy="16988"/>
            </a:xfrm>
          </p:grpSpPr>
          <p:sp>
            <p:nvSpPr>
              <p:cNvPr id="3253"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254"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256" name="Google Shape;1474;p14"/>
            <p:cNvSpPr/>
            <p:nvPr/>
          </p:nvSpPr>
          <p:spPr>
            <a:xfrm flipH="1">
              <a:off x="1727781" y="1358040"/>
              <a:ext cx="14055" cy="14866"/>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259" name="Google Shape;1475;p14"/>
            <p:cNvGrpSpPr/>
            <p:nvPr/>
          </p:nvGrpSpPr>
          <p:grpSpPr>
            <a:xfrm>
              <a:off x="1913578" y="1501582"/>
              <a:ext cx="12701" cy="12701"/>
              <a:chOff x="0" y="0"/>
              <a:chExt cx="12700" cy="12699"/>
            </a:xfrm>
          </p:grpSpPr>
          <p:sp>
            <p:nvSpPr>
              <p:cNvPr id="3257"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3258"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3262" name="Google Shape;1477;p14"/>
            <p:cNvGrpSpPr/>
            <p:nvPr/>
          </p:nvGrpSpPr>
          <p:grpSpPr>
            <a:xfrm>
              <a:off x="1815841" y="1296830"/>
              <a:ext cx="1" cy="12701"/>
              <a:chOff x="0" y="0"/>
              <a:chExt cx="0" cy="12700"/>
            </a:xfrm>
          </p:grpSpPr>
          <p:sp>
            <p:nvSpPr>
              <p:cNvPr id="3260"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261"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263" name="Google Shape;1478;p14"/>
            <p:cNvSpPr/>
            <p:nvPr/>
          </p:nvSpPr>
          <p:spPr>
            <a:xfrm flipH="1">
              <a:off x="1766853" y="13146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266" name="Google Shape;1479;p14"/>
            <p:cNvGrpSpPr/>
            <p:nvPr/>
          </p:nvGrpSpPr>
          <p:grpSpPr>
            <a:xfrm>
              <a:off x="534554" y="576443"/>
              <a:ext cx="16989" cy="12701"/>
              <a:chOff x="0" y="0"/>
              <a:chExt cx="16988" cy="12700"/>
            </a:xfrm>
          </p:grpSpPr>
          <p:sp>
            <p:nvSpPr>
              <p:cNvPr id="3264"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265"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268" name="Google Shape;1480;p14"/>
          <p:cNvSpPr/>
          <p:nvPr/>
        </p:nvSpPr>
        <p:spPr>
          <a:xfrm>
            <a:off x="224299" y="4468532"/>
            <a:ext cx="1878042" cy="674895"/>
          </a:xfrm>
          <a:custGeom>
            <a:avLst/>
            <a:gdLst/>
            <a:ahLst/>
            <a:cxnLst>
              <a:cxn ang="0">
                <a:pos x="wd2" y="hd2"/>
              </a:cxn>
              <a:cxn ang="5400000">
                <a:pos x="wd2" y="hd2"/>
              </a:cxn>
              <a:cxn ang="10800000">
                <a:pos x="wd2" y="hd2"/>
              </a:cxn>
              <a:cxn ang="16200000">
                <a:pos x="wd2" y="hd2"/>
              </a:cxn>
            </a:cxnLst>
            <a:rect l="0" t="0" r="r" b="b"/>
            <a:pathLst>
              <a:path w="21600" h="21600" extrusionOk="0">
                <a:moveTo>
                  <a:pt x="9918" y="0"/>
                </a:moveTo>
                <a:cubicBezTo>
                  <a:pt x="7327" y="0"/>
                  <a:pt x="4763" y="2449"/>
                  <a:pt x="2918" y="7481"/>
                </a:cubicBezTo>
                <a:cubicBezTo>
                  <a:pt x="1490" y="11335"/>
                  <a:pt x="614" y="16302"/>
                  <a:pt x="0" y="21600"/>
                </a:cubicBezTo>
                <a:lnTo>
                  <a:pt x="21600" y="21600"/>
                </a:lnTo>
                <a:cubicBezTo>
                  <a:pt x="19915" y="13057"/>
                  <a:pt x="17335" y="5707"/>
                  <a:pt x="14084" y="2183"/>
                </a:cubicBezTo>
                <a:cubicBezTo>
                  <a:pt x="12764" y="735"/>
                  <a:pt x="11337" y="0"/>
                  <a:pt x="9918" y="0"/>
                </a:cubicBezTo>
                <a:close/>
              </a:path>
            </a:pathLst>
          </a:custGeom>
          <a:solidFill>
            <a:srgbClr val="8DAED3"/>
          </a:solidFill>
          <a:ln w="12700">
            <a:miter lim="400000"/>
          </a:ln>
        </p:spPr>
        <p:txBody>
          <a:bodyPr lIns="45719" rIns="45719" anchor="ctr"/>
          <a:lstStyle/>
          <a:p>
            <a:endParaRPr/>
          </a:p>
        </p:txBody>
      </p:sp>
      <p:grpSp>
        <p:nvGrpSpPr>
          <p:cNvPr id="3291" name="Google Shape;1481;p14"/>
          <p:cNvGrpSpPr/>
          <p:nvPr/>
        </p:nvGrpSpPr>
        <p:grpSpPr>
          <a:xfrm>
            <a:off x="1450289" y="4468474"/>
            <a:ext cx="1074522" cy="457173"/>
            <a:chOff x="0" y="0"/>
            <a:chExt cx="1074521" cy="457171"/>
          </a:xfrm>
        </p:grpSpPr>
        <p:sp>
          <p:nvSpPr>
            <p:cNvPr id="3269" name="Google Shape;1482;p14"/>
            <p:cNvSpPr/>
            <p:nvPr/>
          </p:nvSpPr>
          <p:spPr>
            <a:xfrm>
              <a:off x="348193" y="324950"/>
              <a:ext cx="95321" cy="33840"/>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0" name="Google Shape;1483;p14"/>
            <p:cNvSpPr/>
            <p:nvPr/>
          </p:nvSpPr>
          <p:spPr>
            <a:xfrm>
              <a:off x="189196" y="345131"/>
              <a:ext cx="100906" cy="37804"/>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1" name="Google Shape;1484;p14"/>
            <p:cNvSpPr/>
            <p:nvPr/>
          </p:nvSpPr>
          <p:spPr>
            <a:xfrm>
              <a:off x="995752" y="265920"/>
              <a:ext cx="78770" cy="50382"/>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2" name="Google Shape;1485;p14"/>
            <p:cNvSpPr/>
            <p:nvPr/>
          </p:nvSpPr>
          <p:spPr>
            <a:xfrm>
              <a:off x="0" y="228081"/>
              <a:ext cx="79715" cy="40399"/>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3" name="Google Shape;1486;p14"/>
            <p:cNvSpPr/>
            <p:nvPr/>
          </p:nvSpPr>
          <p:spPr>
            <a:xfrm>
              <a:off x="706371" y="278029"/>
              <a:ext cx="96869" cy="32291"/>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2" y="7425"/>
                  </a:cubicBezTo>
                  <a:cubicBezTo>
                    <a:pt x="1350" y="7425"/>
                    <a:pt x="900" y="10125"/>
                    <a:pt x="0" y="13162"/>
                  </a:cubicBezTo>
                  <a:cubicBezTo>
                    <a:pt x="900" y="14512"/>
                    <a:pt x="1350" y="14512"/>
                    <a:pt x="1912" y="15862"/>
                  </a:cubicBezTo>
                  <a:cubicBezTo>
                    <a:pt x="5625" y="17212"/>
                    <a:pt x="9337" y="18562"/>
                    <a:pt x="12600" y="20250"/>
                  </a:cubicBezTo>
                  <a:cubicBezTo>
                    <a:pt x="14512" y="20250"/>
                    <a:pt x="16425" y="21600"/>
                    <a:pt x="18225" y="21600"/>
                  </a:cubicBezTo>
                  <a:cubicBezTo>
                    <a:pt x="19237" y="21600"/>
                    <a:pt x="20587" y="20250"/>
                    <a:pt x="21600" y="15862"/>
                  </a:cubicBezTo>
                  <a:cubicBezTo>
                    <a:pt x="20587" y="13162"/>
                    <a:pt x="20137" y="8775"/>
                    <a:pt x="19687" y="7425"/>
                  </a:cubicBezTo>
                  <a:cubicBezTo>
                    <a:pt x="18225" y="4725"/>
                    <a:pt x="16875" y="338"/>
                    <a:pt x="15413"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4" name="Google Shape;1487;p14"/>
            <p:cNvSpPr/>
            <p:nvPr/>
          </p:nvSpPr>
          <p:spPr>
            <a:xfrm>
              <a:off x="542400" y="265560"/>
              <a:ext cx="84220" cy="34165"/>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5" name="Google Shape;1488;p14"/>
            <p:cNvSpPr/>
            <p:nvPr/>
          </p:nvSpPr>
          <p:spPr>
            <a:xfrm>
              <a:off x="136726" y="236658"/>
              <a:ext cx="88293" cy="33804"/>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6" name="Google Shape;1489;p14"/>
            <p:cNvSpPr/>
            <p:nvPr/>
          </p:nvSpPr>
          <p:spPr>
            <a:xfrm>
              <a:off x="663768" y="184548"/>
              <a:ext cx="80443" cy="30921"/>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7" name="Google Shape;1490;p14"/>
            <p:cNvSpPr/>
            <p:nvPr/>
          </p:nvSpPr>
          <p:spPr>
            <a:xfrm>
              <a:off x="397097" y="34848"/>
              <a:ext cx="73661" cy="31281"/>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8" name="Google Shape;1491;p14"/>
            <p:cNvSpPr/>
            <p:nvPr/>
          </p:nvSpPr>
          <p:spPr>
            <a:xfrm>
              <a:off x="241667" y="189196"/>
              <a:ext cx="79716" cy="28291"/>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79" name="Google Shape;1492;p14"/>
            <p:cNvSpPr/>
            <p:nvPr/>
          </p:nvSpPr>
          <p:spPr>
            <a:xfrm>
              <a:off x="863818" y="173592"/>
              <a:ext cx="59031" cy="34994"/>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0" name="Google Shape;1493;p14"/>
            <p:cNvSpPr/>
            <p:nvPr/>
          </p:nvSpPr>
          <p:spPr>
            <a:xfrm>
              <a:off x="98189" y="278534"/>
              <a:ext cx="61746" cy="31786"/>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1" name="Google Shape;1494;p14"/>
            <p:cNvSpPr/>
            <p:nvPr/>
          </p:nvSpPr>
          <p:spPr>
            <a:xfrm>
              <a:off x="843133" y="320914"/>
              <a:ext cx="67103" cy="34164"/>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2" name="Google Shape;1495;p14"/>
            <p:cNvSpPr/>
            <p:nvPr/>
          </p:nvSpPr>
          <p:spPr>
            <a:xfrm>
              <a:off x="681144" y="343617"/>
              <a:ext cx="69121" cy="33841"/>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3" name="Google Shape;1496;p14"/>
            <p:cNvSpPr/>
            <p:nvPr/>
          </p:nvSpPr>
          <p:spPr>
            <a:xfrm>
              <a:off x="472775" y="68651"/>
              <a:ext cx="71644" cy="25984"/>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4" name="Google Shape;1497;p14"/>
            <p:cNvSpPr/>
            <p:nvPr/>
          </p:nvSpPr>
          <p:spPr>
            <a:xfrm>
              <a:off x="783668" y="107608"/>
              <a:ext cx="67538" cy="27713"/>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5" name="Google Shape;1498;p14"/>
            <p:cNvSpPr/>
            <p:nvPr/>
          </p:nvSpPr>
          <p:spPr>
            <a:xfrm>
              <a:off x="321382" y="273596"/>
              <a:ext cx="61048" cy="27282"/>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6" name="Google Shape;1499;p14"/>
            <p:cNvSpPr/>
            <p:nvPr/>
          </p:nvSpPr>
          <p:spPr>
            <a:xfrm>
              <a:off x="887027" y="417855"/>
              <a:ext cx="59030" cy="33263"/>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7" name="Google Shape;1500;p14"/>
            <p:cNvSpPr/>
            <p:nvPr/>
          </p:nvSpPr>
          <p:spPr>
            <a:xfrm>
              <a:off x="333098" y="0"/>
              <a:ext cx="53873" cy="26272"/>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8" name="Google Shape;1501;p14"/>
            <p:cNvSpPr/>
            <p:nvPr/>
          </p:nvSpPr>
          <p:spPr>
            <a:xfrm>
              <a:off x="298678" y="431945"/>
              <a:ext cx="50454" cy="25227"/>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89" name="Google Shape;1502;p14"/>
            <p:cNvSpPr/>
            <p:nvPr/>
          </p:nvSpPr>
          <p:spPr>
            <a:xfrm>
              <a:off x="768914" y="331004"/>
              <a:ext cx="57066" cy="29948"/>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290" name="Google Shape;1503;p14"/>
            <p:cNvSpPr/>
            <p:nvPr/>
          </p:nvSpPr>
          <p:spPr>
            <a:xfrm>
              <a:off x="441495" y="245235"/>
              <a:ext cx="59030" cy="18164"/>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302" name="Google Shape;1504;p14"/>
          <p:cNvGrpSpPr/>
          <p:nvPr/>
        </p:nvGrpSpPr>
        <p:grpSpPr>
          <a:xfrm>
            <a:off x="4247091" y="4468507"/>
            <a:ext cx="1863963" cy="1179249"/>
            <a:chOff x="0" y="0"/>
            <a:chExt cx="1863962" cy="1179247"/>
          </a:xfrm>
        </p:grpSpPr>
        <p:sp>
          <p:nvSpPr>
            <p:cNvPr id="3292" name="Google Shape;1505;p14"/>
            <p:cNvSpPr/>
            <p:nvPr/>
          </p:nvSpPr>
          <p:spPr>
            <a:xfrm rot="10536737">
              <a:off x="37368" y="66910"/>
              <a:ext cx="1789227" cy="1045428"/>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7"/>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3" name="Google Shape;1506;p14"/>
            <p:cNvSpPr/>
            <p:nvPr/>
          </p:nvSpPr>
          <p:spPr>
            <a:xfrm rot="10536737">
              <a:off x="67539" y="169018"/>
              <a:ext cx="1665958" cy="863841"/>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7"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7"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2"/>
                    <a:pt x="3529" y="0"/>
                    <a:pt x="35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4" name="Google Shape;1507;p14"/>
            <p:cNvSpPr/>
            <p:nvPr/>
          </p:nvSpPr>
          <p:spPr>
            <a:xfrm rot="10536737">
              <a:off x="78177" y="225880"/>
              <a:ext cx="1603650" cy="764448"/>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2"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2"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5" name="Google Shape;1508;p14"/>
            <p:cNvSpPr/>
            <p:nvPr/>
          </p:nvSpPr>
          <p:spPr>
            <a:xfrm rot="10536737">
              <a:off x="100812" y="264535"/>
              <a:ext cx="1547631" cy="718901"/>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6" name="Google Shape;1509;p14"/>
            <p:cNvSpPr/>
            <p:nvPr/>
          </p:nvSpPr>
          <p:spPr>
            <a:xfrm rot="10536737">
              <a:off x="313302" y="128067"/>
              <a:ext cx="1447976" cy="918412"/>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7" name="Google Shape;1510;p14"/>
            <p:cNvSpPr/>
            <p:nvPr/>
          </p:nvSpPr>
          <p:spPr>
            <a:xfrm rot="10536737">
              <a:off x="1754076" y="551123"/>
              <a:ext cx="12701" cy="129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8" name="Google Shape;1512;p14"/>
            <p:cNvSpPr/>
            <p:nvPr/>
          </p:nvSpPr>
          <p:spPr>
            <a:xfrm rot="10536737">
              <a:off x="88226" y="984180"/>
              <a:ext cx="17499" cy="279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299" name="Google Shape;1513;p14"/>
            <p:cNvSpPr/>
            <p:nvPr/>
          </p:nvSpPr>
          <p:spPr>
            <a:xfrm rot="10536737">
              <a:off x="74524" y="978215"/>
              <a:ext cx="17500" cy="3044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00" name="Google Shape;1514;p14"/>
            <p:cNvSpPr/>
            <p:nvPr/>
          </p:nvSpPr>
          <p:spPr>
            <a:xfrm rot="10536737">
              <a:off x="1270107" y="914139"/>
              <a:ext cx="18899" cy="202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01" name="Google Shape;1515;p14"/>
            <p:cNvSpPr/>
            <p:nvPr/>
          </p:nvSpPr>
          <p:spPr>
            <a:xfrm rot="10536737">
              <a:off x="299405" y="866075"/>
              <a:ext cx="32199"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3307" name="Google Shape;1516;p14"/>
          <p:cNvGrpSpPr/>
          <p:nvPr/>
        </p:nvGrpSpPr>
        <p:grpSpPr>
          <a:xfrm>
            <a:off x="-469281" y="1192753"/>
            <a:ext cx="1032620" cy="1067262"/>
            <a:chOff x="0" y="23"/>
            <a:chExt cx="1032618" cy="1067261"/>
          </a:xfrm>
        </p:grpSpPr>
        <p:sp>
          <p:nvSpPr>
            <p:cNvPr id="3303" name="Google Shape;1517;p14"/>
            <p:cNvSpPr/>
            <p:nvPr/>
          </p:nvSpPr>
          <p:spPr>
            <a:xfrm>
              <a:off x="292453" y="295750"/>
              <a:ext cx="740166" cy="771535"/>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304" name="Google Shape;1518;p14"/>
            <p:cNvSpPr/>
            <p:nvPr/>
          </p:nvSpPr>
          <p:spPr>
            <a:xfrm>
              <a:off x="-1" y="23"/>
              <a:ext cx="793238" cy="804589"/>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305" name="Google Shape;1519;p14"/>
            <p:cNvSpPr/>
            <p:nvPr/>
          </p:nvSpPr>
          <p:spPr>
            <a:xfrm>
              <a:off x="90383" y="229077"/>
              <a:ext cx="788004" cy="786392"/>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306" name="Google Shape;1520;p14"/>
            <p:cNvSpPr/>
            <p:nvPr/>
          </p:nvSpPr>
          <p:spPr>
            <a:xfrm>
              <a:off x="41768" y="140329"/>
              <a:ext cx="763102" cy="779968"/>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308" name="Google Shape;1521;p14"/>
          <p:cNvSpPr/>
          <p:nvPr/>
        </p:nvSpPr>
        <p:spPr>
          <a:xfrm>
            <a:off x="8573099" y="3525637"/>
            <a:ext cx="934951" cy="942801"/>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3309" name="Title Text"/>
          <p:cNvSpPr txBox="1">
            <a:spLocks noGrp="1"/>
          </p:cNvSpPr>
          <p:nvPr>
            <p:ph type="title"/>
          </p:nvPr>
        </p:nvSpPr>
        <p:spPr>
          <a:xfrm>
            <a:off x="719999" y="445025"/>
            <a:ext cx="64932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grpSp>
        <p:nvGrpSpPr>
          <p:cNvPr id="3316" name="Google Shape;1523;p14"/>
          <p:cNvGrpSpPr/>
          <p:nvPr/>
        </p:nvGrpSpPr>
        <p:grpSpPr>
          <a:xfrm>
            <a:off x="7309654" y="115620"/>
            <a:ext cx="2002025" cy="1388358"/>
            <a:chOff x="0" y="0"/>
            <a:chExt cx="2002024" cy="1388356"/>
          </a:xfrm>
        </p:grpSpPr>
        <p:sp>
          <p:nvSpPr>
            <p:cNvPr id="3310" name="Google Shape;1524;p14"/>
            <p:cNvSpPr/>
            <p:nvPr/>
          </p:nvSpPr>
          <p:spPr>
            <a:xfrm>
              <a:off x="-1" y="132654"/>
              <a:ext cx="311534" cy="383151"/>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1" name="Google Shape;1525;p14"/>
            <p:cNvSpPr/>
            <p:nvPr/>
          </p:nvSpPr>
          <p:spPr>
            <a:xfrm>
              <a:off x="1486507" y="970342"/>
              <a:ext cx="280558" cy="418015"/>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2" name="Google Shape;1526;p14"/>
            <p:cNvSpPr/>
            <p:nvPr/>
          </p:nvSpPr>
          <p:spPr>
            <a:xfrm>
              <a:off x="924813" y="368967"/>
              <a:ext cx="125426" cy="313771"/>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3" name="Google Shape;1527;p14"/>
            <p:cNvSpPr/>
            <p:nvPr/>
          </p:nvSpPr>
          <p:spPr>
            <a:xfrm flipH="1">
              <a:off x="1905071" y="1230445"/>
              <a:ext cx="96954" cy="99958"/>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4" name="Google Shape;1528;p14"/>
            <p:cNvSpPr/>
            <p:nvPr/>
          </p:nvSpPr>
          <p:spPr>
            <a:xfrm flipH="1">
              <a:off x="389832" y="0"/>
              <a:ext cx="80132" cy="101000"/>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15" name="Google Shape;1529;p14"/>
            <p:cNvSpPr/>
            <p:nvPr/>
          </p:nvSpPr>
          <p:spPr>
            <a:xfrm flipH="1">
              <a:off x="721951" y="814067"/>
              <a:ext cx="51892" cy="39189"/>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3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only 2">
    <p:bg>
      <p:bgPr>
        <a:solidFill>
          <a:srgbClr val="EDF0EF"/>
        </a:solidFill>
        <a:effectLst/>
      </p:bgPr>
    </p:bg>
    <p:spTree>
      <p:nvGrpSpPr>
        <p:cNvPr id="1" name=""/>
        <p:cNvGrpSpPr/>
        <p:nvPr/>
      </p:nvGrpSpPr>
      <p:grpSpPr>
        <a:xfrm>
          <a:off x="0" y="0"/>
          <a:ext cx="0" cy="0"/>
          <a:chOff x="0" y="0"/>
          <a:chExt cx="0" cy="0"/>
        </a:xfrm>
      </p:grpSpPr>
      <p:grpSp>
        <p:nvGrpSpPr>
          <p:cNvPr id="3344" name="Google Shape;1531;p15"/>
          <p:cNvGrpSpPr/>
          <p:nvPr/>
        </p:nvGrpSpPr>
        <p:grpSpPr>
          <a:xfrm>
            <a:off x="7122237" y="3750769"/>
            <a:ext cx="2020554" cy="1626468"/>
            <a:chOff x="0" y="0"/>
            <a:chExt cx="2020553" cy="1626467"/>
          </a:xfrm>
        </p:grpSpPr>
        <p:sp>
          <p:nvSpPr>
            <p:cNvPr id="3324" name="Google Shape;1532;p15"/>
            <p:cNvSpPr/>
            <p:nvPr/>
          </p:nvSpPr>
          <p:spPr>
            <a:xfrm>
              <a:off x="1212446" y="895936"/>
              <a:ext cx="280591" cy="24623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5" name="Google Shape;1533;p15"/>
            <p:cNvSpPr/>
            <p:nvPr/>
          </p:nvSpPr>
          <p:spPr>
            <a:xfrm rot="19225131">
              <a:off x="426154" y="212020"/>
              <a:ext cx="516261" cy="376403"/>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6" name="Google Shape;1534;p15"/>
            <p:cNvSpPr/>
            <p:nvPr/>
          </p:nvSpPr>
          <p:spPr>
            <a:xfrm flipH="1">
              <a:off x="1113262" y="789734"/>
              <a:ext cx="92638" cy="69504"/>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7" name="Google Shape;1535;p15"/>
            <p:cNvSpPr/>
            <p:nvPr/>
          </p:nvSpPr>
          <p:spPr>
            <a:xfrm flipH="1">
              <a:off x="129946" y="1041838"/>
              <a:ext cx="82916" cy="69786"/>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28" name="Google Shape;1536;p15"/>
            <p:cNvSpPr/>
            <p:nvPr/>
          </p:nvSpPr>
          <p:spPr>
            <a:xfrm flipH="1">
              <a:off x="1123215" y="68257"/>
              <a:ext cx="73273" cy="75838"/>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341" name="Google Shape;1537;p15"/>
            <p:cNvGrpSpPr/>
            <p:nvPr/>
          </p:nvGrpSpPr>
          <p:grpSpPr>
            <a:xfrm>
              <a:off x="-1" y="0"/>
              <a:ext cx="2020554" cy="1626468"/>
              <a:chOff x="0" y="0"/>
              <a:chExt cx="2020552" cy="1626467"/>
            </a:xfrm>
          </p:grpSpPr>
          <p:sp>
            <p:nvSpPr>
              <p:cNvPr id="3329" name="Google Shape;1538;p15"/>
              <p:cNvSpPr/>
              <p:nvPr/>
            </p:nvSpPr>
            <p:spPr>
              <a:xfrm flipH="1">
                <a:off x="0" y="0"/>
                <a:ext cx="1825525" cy="162646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0" name="Google Shape;1539;p15"/>
              <p:cNvSpPr/>
              <p:nvPr/>
            </p:nvSpPr>
            <p:spPr>
              <a:xfrm flipH="1">
                <a:off x="272699" y="823551"/>
                <a:ext cx="858325" cy="65692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1" name="Google Shape;1540;p15"/>
              <p:cNvSpPr/>
              <p:nvPr/>
            </p:nvSpPr>
            <p:spPr>
              <a:xfrm rot="18089229">
                <a:off x="453612" y="941902"/>
                <a:ext cx="476871" cy="210268"/>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32" name="Google Shape;1541;p15"/>
              <p:cNvSpPr/>
              <p:nvPr/>
            </p:nvSpPr>
            <p:spPr>
              <a:xfrm flipH="1">
                <a:off x="1467121" y="460043"/>
                <a:ext cx="553432" cy="297527"/>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3" name="Google Shape;1542;p15"/>
              <p:cNvSpPr/>
              <p:nvPr/>
            </p:nvSpPr>
            <p:spPr>
              <a:xfrm flipH="1">
                <a:off x="1169585" y="253576"/>
                <a:ext cx="166262" cy="55721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4" name="Google Shape;1543;p15"/>
              <p:cNvSpPr/>
              <p:nvPr/>
            </p:nvSpPr>
            <p:spPr>
              <a:xfrm flipH="1">
                <a:off x="489883" y="1112584"/>
                <a:ext cx="290129" cy="244763"/>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5" name="Google Shape;1544;p15"/>
              <p:cNvSpPr/>
              <p:nvPr/>
            </p:nvSpPr>
            <p:spPr>
              <a:xfrm flipH="1">
                <a:off x="736682" y="1002309"/>
                <a:ext cx="322409" cy="93484"/>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6" name="Google Shape;1545;p15"/>
              <p:cNvSpPr/>
              <p:nvPr/>
            </p:nvSpPr>
            <p:spPr>
              <a:xfrm flipH="1">
                <a:off x="1675430" y="345415"/>
                <a:ext cx="193413" cy="12905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7" name="Google Shape;1546;p15"/>
              <p:cNvSpPr/>
              <p:nvPr/>
            </p:nvSpPr>
            <p:spPr>
              <a:xfrm flipH="1">
                <a:off x="1424065" y="239890"/>
                <a:ext cx="66056" cy="36422"/>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8" name="Google Shape;1547;p15"/>
              <p:cNvSpPr/>
              <p:nvPr/>
            </p:nvSpPr>
            <p:spPr>
              <a:xfrm flipH="1">
                <a:off x="1815612" y="238927"/>
                <a:ext cx="24617" cy="41398"/>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39" name="Google Shape;1548;p15"/>
              <p:cNvSpPr/>
              <p:nvPr/>
            </p:nvSpPr>
            <p:spPr>
              <a:xfrm flipH="1">
                <a:off x="1361028" y="838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40" name="Google Shape;1549;p15"/>
              <p:cNvSpPr/>
              <p:nvPr/>
            </p:nvSpPr>
            <p:spPr>
              <a:xfrm flipH="1">
                <a:off x="1738193" y="3942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342" name="Google Shape;1550;p15"/>
            <p:cNvSpPr/>
            <p:nvPr/>
          </p:nvSpPr>
          <p:spPr>
            <a:xfrm flipH="1">
              <a:off x="143909" y="10939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343" name="Google Shape;1551;p15"/>
            <p:cNvSpPr/>
            <p:nvPr/>
          </p:nvSpPr>
          <p:spPr>
            <a:xfrm rot="20502264">
              <a:off x="1250404" y="150437"/>
              <a:ext cx="435246" cy="299269"/>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345" name="Google Shape;1552;p15"/>
          <p:cNvSpPr/>
          <p:nvPr/>
        </p:nvSpPr>
        <p:spPr>
          <a:xfrm>
            <a:off x="46" y="94"/>
            <a:ext cx="1222735" cy="925975"/>
          </a:xfrm>
          <a:custGeom>
            <a:avLst/>
            <a:gdLst/>
            <a:ahLst/>
            <a:cxnLst>
              <a:cxn ang="0">
                <a:pos x="wd2" y="hd2"/>
              </a:cxn>
              <a:cxn ang="5400000">
                <a:pos x="wd2" y="hd2"/>
              </a:cxn>
              <a:cxn ang="10800000">
                <a:pos x="wd2" y="hd2"/>
              </a:cxn>
              <a:cxn ang="16200000">
                <a:pos x="wd2" y="hd2"/>
              </a:cxn>
            </a:cxnLst>
            <a:rect l="0" t="0" r="r" b="b"/>
            <a:pathLst>
              <a:path w="21403" h="21600" extrusionOk="0">
                <a:moveTo>
                  <a:pt x="0" y="0"/>
                </a:moveTo>
                <a:lnTo>
                  <a:pt x="0" y="18424"/>
                </a:lnTo>
                <a:cubicBezTo>
                  <a:pt x="1898" y="20690"/>
                  <a:pt x="4578" y="21600"/>
                  <a:pt x="7190" y="21600"/>
                </a:cubicBezTo>
                <a:cubicBezTo>
                  <a:pt x="7421" y="21600"/>
                  <a:pt x="7653" y="21593"/>
                  <a:pt x="7882" y="21579"/>
                </a:cubicBezTo>
                <a:cubicBezTo>
                  <a:pt x="11324" y="21352"/>
                  <a:pt x="14793" y="19747"/>
                  <a:pt x="17378" y="16675"/>
                </a:cubicBezTo>
                <a:cubicBezTo>
                  <a:pt x="19962" y="13602"/>
                  <a:pt x="21600" y="9010"/>
                  <a:pt x="21384" y="4422"/>
                </a:cubicBezTo>
                <a:cubicBezTo>
                  <a:pt x="21321" y="2900"/>
                  <a:pt x="21042" y="1405"/>
                  <a:pt x="20566" y="0"/>
                </a:cubicBezTo>
                <a:close/>
              </a:path>
            </a:pathLst>
          </a:custGeom>
          <a:solidFill>
            <a:srgbClr val="EFB156"/>
          </a:solidFill>
          <a:ln w="12700">
            <a:miter lim="400000"/>
          </a:ln>
        </p:spPr>
        <p:txBody>
          <a:bodyPr lIns="45719" rIns="45719" anchor="ctr"/>
          <a:lstStyle/>
          <a:p>
            <a:endParaRPr/>
          </a:p>
        </p:txBody>
      </p:sp>
      <p:grpSp>
        <p:nvGrpSpPr>
          <p:cNvPr id="3359" name="Google Shape;1553;p15"/>
          <p:cNvGrpSpPr/>
          <p:nvPr/>
        </p:nvGrpSpPr>
        <p:grpSpPr>
          <a:xfrm>
            <a:off x="360919" y="567595"/>
            <a:ext cx="431740" cy="1009811"/>
            <a:chOff x="0" y="0"/>
            <a:chExt cx="431739" cy="1009809"/>
          </a:xfrm>
        </p:grpSpPr>
        <p:sp>
          <p:nvSpPr>
            <p:cNvPr id="3346" name="Google Shape;1554;p15"/>
            <p:cNvSpPr/>
            <p:nvPr/>
          </p:nvSpPr>
          <p:spPr>
            <a:xfrm rot="2700000" flipH="1">
              <a:off x="37659" y="787867"/>
              <a:ext cx="67471" cy="59026"/>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47" name="Google Shape;1555;p15"/>
            <p:cNvSpPr/>
            <p:nvPr/>
          </p:nvSpPr>
          <p:spPr>
            <a:xfrm rot="2700000" flipH="1">
              <a:off x="190833" y="4883"/>
              <a:ext cx="41591" cy="67063"/>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48" name="Google Shape;1556;p15"/>
            <p:cNvSpPr/>
            <p:nvPr/>
          </p:nvSpPr>
          <p:spPr>
            <a:xfrm rot="2700000" flipH="1">
              <a:off x="15618" y="374943"/>
              <a:ext cx="90290" cy="81575"/>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49" name="Google Shape;1557;p15"/>
            <p:cNvSpPr/>
            <p:nvPr/>
          </p:nvSpPr>
          <p:spPr>
            <a:xfrm rot="2700000" flipH="1">
              <a:off x="89912" y="149575"/>
              <a:ext cx="76941" cy="95894"/>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0" name="Google Shape;1558;p15"/>
            <p:cNvSpPr/>
            <p:nvPr/>
          </p:nvSpPr>
          <p:spPr>
            <a:xfrm rot="2700000" flipH="1">
              <a:off x="170192" y="597110"/>
              <a:ext cx="86538" cy="73345"/>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1" name="Google Shape;1559;p15"/>
            <p:cNvSpPr/>
            <p:nvPr/>
          </p:nvSpPr>
          <p:spPr>
            <a:xfrm rot="2700000" flipH="1">
              <a:off x="335541" y="641728"/>
              <a:ext cx="82567" cy="72758"/>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2" name="Google Shape;1560;p15"/>
            <p:cNvSpPr/>
            <p:nvPr/>
          </p:nvSpPr>
          <p:spPr>
            <a:xfrm rot="2700000" flipH="1">
              <a:off x="200553" y="149128"/>
              <a:ext cx="68036" cy="85048"/>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3" name="Google Shape;1561;p15"/>
            <p:cNvSpPr/>
            <p:nvPr/>
          </p:nvSpPr>
          <p:spPr>
            <a:xfrm rot="2700000" flipH="1">
              <a:off x="94113" y="505750"/>
              <a:ext cx="75808" cy="62226"/>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4" name="Google Shape;1562;p15"/>
            <p:cNvSpPr/>
            <p:nvPr/>
          </p:nvSpPr>
          <p:spPr>
            <a:xfrm rot="2700000" flipH="1">
              <a:off x="244569" y="450508"/>
              <a:ext cx="63335" cy="56335"/>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5" name="Google Shape;1563;p15"/>
            <p:cNvSpPr/>
            <p:nvPr/>
          </p:nvSpPr>
          <p:spPr>
            <a:xfrm rot="2700000" flipH="1">
              <a:off x="202380" y="938205"/>
              <a:ext cx="61724" cy="58324"/>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6" name="Google Shape;1564;p15"/>
            <p:cNvSpPr/>
            <p:nvPr/>
          </p:nvSpPr>
          <p:spPr>
            <a:xfrm rot="2700000" flipH="1">
              <a:off x="111632" y="367041"/>
              <a:ext cx="61724" cy="53995"/>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7" name="Google Shape;1565;p15"/>
            <p:cNvSpPr/>
            <p:nvPr/>
          </p:nvSpPr>
          <p:spPr>
            <a:xfrm rot="2700000" flipH="1">
              <a:off x="62052" y="617236"/>
              <a:ext cx="60109" cy="51302"/>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358" name="Google Shape;1566;p15"/>
            <p:cNvSpPr/>
            <p:nvPr/>
          </p:nvSpPr>
          <p:spPr>
            <a:xfrm rot="2700000" flipH="1">
              <a:off x="125705" y="844355"/>
              <a:ext cx="56524" cy="47636"/>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393" name="Google Shape;1567;p15"/>
          <p:cNvGrpSpPr/>
          <p:nvPr/>
        </p:nvGrpSpPr>
        <p:grpSpPr>
          <a:xfrm>
            <a:off x="7690322" y="996777"/>
            <a:ext cx="1745203" cy="1016060"/>
            <a:chOff x="0" y="0"/>
            <a:chExt cx="1745201" cy="1016059"/>
          </a:xfrm>
        </p:grpSpPr>
        <p:sp>
          <p:nvSpPr>
            <p:cNvPr id="3360" name="Google Shape;1568;p15"/>
            <p:cNvSpPr/>
            <p:nvPr/>
          </p:nvSpPr>
          <p:spPr>
            <a:xfrm>
              <a:off x="10091" y="0"/>
              <a:ext cx="1719812" cy="1016060"/>
            </a:xfrm>
            <a:custGeom>
              <a:avLst/>
              <a:gdLst/>
              <a:ahLst/>
              <a:cxnLst>
                <a:cxn ang="0">
                  <a:pos x="wd2" y="hd2"/>
                </a:cxn>
                <a:cxn ang="5400000">
                  <a:pos x="wd2" y="hd2"/>
                </a:cxn>
                <a:cxn ang="10800000">
                  <a:pos x="wd2" y="hd2"/>
                </a:cxn>
                <a:cxn ang="16200000">
                  <a:pos x="wd2" y="hd2"/>
                </a:cxn>
              </a:cxnLst>
              <a:rect l="0" t="0" r="r" b="b"/>
              <a:pathLst>
                <a:path w="21600" h="21600" extrusionOk="0">
                  <a:moveTo>
                    <a:pt x="5741" y="2780"/>
                  </a:moveTo>
                  <a:cubicBezTo>
                    <a:pt x="5758" y="2780"/>
                    <a:pt x="5773" y="2792"/>
                    <a:pt x="5803" y="2816"/>
                  </a:cubicBezTo>
                  <a:cubicBezTo>
                    <a:pt x="5757" y="2888"/>
                    <a:pt x="5728" y="2943"/>
                    <a:pt x="5668" y="2967"/>
                  </a:cubicBezTo>
                  <a:cubicBezTo>
                    <a:pt x="5625" y="2918"/>
                    <a:pt x="5640" y="2864"/>
                    <a:pt x="5668" y="2816"/>
                  </a:cubicBezTo>
                  <a:cubicBezTo>
                    <a:pt x="5705" y="2792"/>
                    <a:pt x="5724" y="2780"/>
                    <a:pt x="5741" y="2780"/>
                  </a:cubicBezTo>
                  <a:close/>
                  <a:moveTo>
                    <a:pt x="5874" y="3546"/>
                  </a:moveTo>
                  <a:cubicBezTo>
                    <a:pt x="5949" y="3618"/>
                    <a:pt x="6010" y="3696"/>
                    <a:pt x="6070" y="3744"/>
                  </a:cubicBezTo>
                  <a:cubicBezTo>
                    <a:pt x="6159" y="3871"/>
                    <a:pt x="6248" y="3997"/>
                    <a:pt x="6351" y="4124"/>
                  </a:cubicBezTo>
                  <a:cubicBezTo>
                    <a:pt x="6366" y="4172"/>
                    <a:pt x="6380" y="4220"/>
                    <a:pt x="6408" y="4244"/>
                  </a:cubicBezTo>
                  <a:cubicBezTo>
                    <a:pt x="6544" y="4449"/>
                    <a:pt x="6647" y="4696"/>
                    <a:pt x="6765" y="4925"/>
                  </a:cubicBezTo>
                  <a:cubicBezTo>
                    <a:pt x="6825" y="5076"/>
                    <a:pt x="6900" y="5202"/>
                    <a:pt x="6960" y="5329"/>
                  </a:cubicBezTo>
                  <a:cubicBezTo>
                    <a:pt x="7017" y="5426"/>
                    <a:pt x="7049" y="5576"/>
                    <a:pt x="7092" y="5679"/>
                  </a:cubicBezTo>
                  <a:cubicBezTo>
                    <a:pt x="7227" y="5956"/>
                    <a:pt x="7331" y="6257"/>
                    <a:pt x="7420" y="6583"/>
                  </a:cubicBezTo>
                  <a:cubicBezTo>
                    <a:pt x="7494" y="6805"/>
                    <a:pt x="7551" y="7035"/>
                    <a:pt x="7626" y="7257"/>
                  </a:cubicBezTo>
                  <a:cubicBezTo>
                    <a:pt x="7655" y="7360"/>
                    <a:pt x="7687" y="7511"/>
                    <a:pt x="7701" y="7637"/>
                  </a:cubicBezTo>
                  <a:cubicBezTo>
                    <a:pt x="7761" y="7860"/>
                    <a:pt x="7804" y="8089"/>
                    <a:pt x="7850" y="8312"/>
                  </a:cubicBezTo>
                  <a:cubicBezTo>
                    <a:pt x="7879" y="8438"/>
                    <a:pt x="7893" y="8590"/>
                    <a:pt x="7922" y="8764"/>
                  </a:cubicBezTo>
                  <a:cubicBezTo>
                    <a:pt x="7893" y="8740"/>
                    <a:pt x="7879" y="8716"/>
                    <a:pt x="7865" y="8691"/>
                  </a:cubicBezTo>
                  <a:cubicBezTo>
                    <a:pt x="7776" y="8565"/>
                    <a:pt x="7701" y="8414"/>
                    <a:pt x="7612" y="8264"/>
                  </a:cubicBezTo>
                  <a:cubicBezTo>
                    <a:pt x="7583" y="8216"/>
                    <a:pt x="7551" y="8161"/>
                    <a:pt x="7523" y="8113"/>
                  </a:cubicBezTo>
                  <a:cubicBezTo>
                    <a:pt x="7405" y="7986"/>
                    <a:pt x="7316" y="7788"/>
                    <a:pt x="7209" y="7637"/>
                  </a:cubicBezTo>
                  <a:lnTo>
                    <a:pt x="7167" y="7559"/>
                  </a:lnTo>
                  <a:cubicBezTo>
                    <a:pt x="7121" y="7487"/>
                    <a:pt x="7092" y="7384"/>
                    <a:pt x="7049" y="7312"/>
                  </a:cubicBezTo>
                  <a:cubicBezTo>
                    <a:pt x="6914" y="7082"/>
                    <a:pt x="6782" y="6860"/>
                    <a:pt x="6675" y="6607"/>
                  </a:cubicBezTo>
                  <a:cubicBezTo>
                    <a:pt x="6604" y="6408"/>
                    <a:pt x="6498" y="6233"/>
                    <a:pt x="6426" y="6028"/>
                  </a:cubicBezTo>
                  <a:cubicBezTo>
                    <a:pt x="6337" y="5853"/>
                    <a:pt x="6263" y="5630"/>
                    <a:pt x="6188" y="5426"/>
                  </a:cubicBezTo>
                  <a:cubicBezTo>
                    <a:pt x="6141" y="5299"/>
                    <a:pt x="6099" y="5178"/>
                    <a:pt x="6070" y="5028"/>
                  </a:cubicBezTo>
                  <a:cubicBezTo>
                    <a:pt x="6010" y="4823"/>
                    <a:pt x="5964" y="4600"/>
                    <a:pt x="5921" y="4371"/>
                  </a:cubicBezTo>
                  <a:cubicBezTo>
                    <a:pt x="5874" y="4094"/>
                    <a:pt x="5892" y="3847"/>
                    <a:pt x="5874" y="3546"/>
                  </a:cubicBezTo>
                  <a:close/>
                  <a:moveTo>
                    <a:pt x="6052" y="2918"/>
                  </a:moveTo>
                  <a:cubicBezTo>
                    <a:pt x="6070" y="2943"/>
                    <a:pt x="6084" y="2967"/>
                    <a:pt x="6099" y="2991"/>
                  </a:cubicBezTo>
                  <a:cubicBezTo>
                    <a:pt x="6099" y="3015"/>
                    <a:pt x="6084" y="3015"/>
                    <a:pt x="6084" y="3039"/>
                  </a:cubicBezTo>
                  <a:lnTo>
                    <a:pt x="6099" y="3069"/>
                  </a:lnTo>
                  <a:cubicBezTo>
                    <a:pt x="6127" y="3094"/>
                    <a:pt x="6174" y="3094"/>
                    <a:pt x="6202" y="3141"/>
                  </a:cubicBezTo>
                  <a:lnTo>
                    <a:pt x="6263" y="3244"/>
                  </a:lnTo>
                  <a:cubicBezTo>
                    <a:pt x="6277" y="3268"/>
                    <a:pt x="6291" y="3340"/>
                    <a:pt x="6319" y="3340"/>
                  </a:cubicBezTo>
                  <a:cubicBezTo>
                    <a:pt x="6366" y="3370"/>
                    <a:pt x="6394" y="3443"/>
                    <a:pt x="6441" y="3467"/>
                  </a:cubicBezTo>
                  <a:lnTo>
                    <a:pt x="6483" y="3467"/>
                  </a:lnTo>
                  <a:cubicBezTo>
                    <a:pt x="6530" y="3546"/>
                    <a:pt x="6572" y="3642"/>
                    <a:pt x="6633" y="3720"/>
                  </a:cubicBezTo>
                  <a:cubicBezTo>
                    <a:pt x="6618" y="3744"/>
                    <a:pt x="6604" y="3744"/>
                    <a:pt x="6586" y="3768"/>
                  </a:cubicBezTo>
                  <a:cubicBezTo>
                    <a:pt x="6624" y="3812"/>
                    <a:pt x="6640" y="3917"/>
                    <a:pt x="6691" y="3917"/>
                  </a:cubicBezTo>
                  <a:cubicBezTo>
                    <a:pt x="6704" y="3917"/>
                    <a:pt x="6718" y="3911"/>
                    <a:pt x="6736" y="3895"/>
                  </a:cubicBezTo>
                  <a:cubicBezTo>
                    <a:pt x="6765" y="4070"/>
                    <a:pt x="6885" y="4070"/>
                    <a:pt x="6914" y="4220"/>
                  </a:cubicBezTo>
                  <a:cubicBezTo>
                    <a:pt x="6885" y="4220"/>
                    <a:pt x="6871" y="4196"/>
                    <a:pt x="6839" y="4196"/>
                  </a:cubicBezTo>
                  <a:cubicBezTo>
                    <a:pt x="6871" y="4347"/>
                    <a:pt x="6960" y="4371"/>
                    <a:pt x="6989" y="4497"/>
                  </a:cubicBezTo>
                  <a:lnTo>
                    <a:pt x="7049" y="4497"/>
                  </a:lnTo>
                  <a:cubicBezTo>
                    <a:pt x="7092" y="4600"/>
                    <a:pt x="7138" y="4672"/>
                    <a:pt x="7181" y="4750"/>
                  </a:cubicBezTo>
                  <a:cubicBezTo>
                    <a:pt x="7181" y="4775"/>
                    <a:pt x="7167" y="4799"/>
                    <a:pt x="7152" y="4823"/>
                  </a:cubicBezTo>
                  <a:cubicBezTo>
                    <a:pt x="7209" y="4974"/>
                    <a:pt x="7284" y="5100"/>
                    <a:pt x="7316" y="5275"/>
                  </a:cubicBezTo>
                  <a:lnTo>
                    <a:pt x="7405" y="5275"/>
                  </a:lnTo>
                  <a:cubicBezTo>
                    <a:pt x="7420" y="5329"/>
                    <a:pt x="7448" y="5353"/>
                    <a:pt x="7462" y="5426"/>
                  </a:cubicBezTo>
                  <a:cubicBezTo>
                    <a:pt x="7448" y="5426"/>
                    <a:pt x="7434" y="5450"/>
                    <a:pt x="7420" y="5450"/>
                  </a:cubicBezTo>
                  <a:cubicBezTo>
                    <a:pt x="7434" y="5576"/>
                    <a:pt x="7509" y="5630"/>
                    <a:pt x="7551" y="5727"/>
                  </a:cubicBezTo>
                  <a:cubicBezTo>
                    <a:pt x="7537" y="5727"/>
                    <a:pt x="7537" y="5727"/>
                    <a:pt x="7523" y="5751"/>
                  </a:cubicBezTo>
                  <a:cubicBezTo>
                    <a:pt x="7626" y="6082"/>
                    <a:pt x="7730" y="6384"/>
                    <a:pt x="7833" y="6733"/>
                  </a:cubicBezTo>
                  <a:cubicBezTo>
                    <a:pt x="7850" y="6709"/>
                    <a:pt x="7850" y="6709"/>
                    <a:pt x="7865" y="6709"/>
                  </a:cubicBezTo>
                  <a:cubicBezTo>
                    <a:pt x="7893" y="6782"/>
                    <a:pt x="7922" y="6860"/>
                    <a:pt x="7968" y="6932"/>
                  </a:cubicBezTo>
                  <a:lnTo>
                    <a:pt x="7893" y="6932"/>
                  </a:lnTo>
                  <a:cubicBezTo>
                    <a:pt x="7982" y="7161"/>
                    <a:pt x="7982" y="7438"/>
                    <a:pt x="8085" y="7661"/>
                  </a:cubicBezTo>
                  <a:cubicBezTo>
                    <a:pt x="8085" y="7812"/>
                    <a:pt x="8100" y="7860"/>
                    <a:pt x="8160" y="7962"/>
                  </a:cubicBezTo>
                  <a:cubicBezTo>
                    <a:pt x="8146" y="8041"/>
                    <a:pt x="8160" y="8113"/>
                    <a:pt x="8189" y="8192"/>
                  </a:cubicBezTo>
                  <a:lnTo>
                    <a:pt x="8189" y="8239"/>
                  </a:lnTo>
                  <a:cubicBezTo>
                    <a:pt x="8206" y="8463"/>
                    <a:pt x="8278" y="8644"/>
                    <a:pt x="8296" y="8866"/>
                  </a:cubicBezTo>
                  <a:cubicBezTo>
                    <a:pt x="8310" y="8969"/>
                    <a:pt x="8338" y="9096"/>
                    <a:pt x="8352" y="9216"/>
                  </a:cubicBezTo>
                  <a:cubicBezTo>
                    <a:pt x="8367" y="9270"/>
                    <a:pt x="8367" y="9342"/>
                    <a:pt x="8367" y="9421"/>
                  </a:cubicBezTo>
                  <a:cubicBezTo>
                    <a:pt x="8296" y="9342"/>
                    <a:pt x="8221" y="9295"/>
                    <a:pt x="8189" y="9120"/>
                  </a:cubicBezTo>
                  <a:cubicBezTo>
                    <a:pt x="8160" y="8866"/>
                    <a:pt x="8100" y="8644"/>
                    <a:pt x="8057" y="8391"/>
                  </a:cubicBezTo>
                  <a:cubicBezTo>
                    <a:pt x="8042" y="8312"/>
                    <a:pt x="8029" y="8216"/>
                    <a:pt x="8011" y="8138"/>
                  </a:cubicBezTo>
                  <a:cubicBezTo>
                    <a:pt x="7996" y="8041"/>
                    <a:pt x="7982" y="7962"/>
                    <a:pt x="7968" y="7860"/>
                  </a:cubicBezTo>
                  <a:cubicBezTo>
                    <a:pt x="7922" y="7709"/>
                    <a:pt x="7879" y="7559"/>
                    <a:pt x="7865" y="7384"/>
                  </a:cubicBezTo>
                  <a:cubicBezTo>
                    <a:pt x="7850" y="7312"/>
                    <a:pt x="7818" y="7257"/>
                    <a:pt x="7804" y="7185"/>
                  </a:cubicBezTo>
                  <a:cubicBezTo>
                    <a:pt x="7761" y="7035"/>
                    <a:pt x="7701" y="6860"/>
                    <a:pt x="7655" y="6709"/>
                  </a:cubicBezTo>
                  <a:cubicBezTo>
                    <a:pt x="7612" y="6534"/>
                    <a:pt x="7551" y="6384"/>
                    <a:pt x="7494" y="6203"/>
                  </a:cubicBezTo>
                  <a:cubicBezTo>
                    <a:pt x="7462" y="6082"/>
                    <a:pt x="7434" y="5956"/>
                    <a:pt x="7388" y="5829"/>
                  </a:cubicBezTo>
                  <a:cubicBezTo>
                    <a:pt x="7388" y="5781"/>
                    <a:pt x="7373" y="5751"/>
                    <a:pt x="7359" y="5727"/>
                  </a:cubicBezTo>
                  <a:cubicBezTo>
                    <a:pt x="7299" y="5600"/>
                    <a:pt x="7242" y="5480"/>
                    <a:pt x="7181" y="5329"/>
                  </a:cubicBezTo>
                  <a:cubicBezTo>
                    <a:pt x="7152" y="5275"/>
                    <a:pt x="7138" y="5178"/>
                    <a:pt x="7106" y="5124"/>
                  </a:cubicBezTo>
                  <a:cubicBezTo>
                    <a:pt x="7078" y="5052"/>
                    <a:pt x="7017" y="4974"/>
                    <a:pt x="6989" y="4901"/>
                  </a:cubicBezTo>
                  <a:cubicBezTo>
                    <a:pt x="6885" y="4696"/>
                    <a:pt x="6797" y="4497"/>
                    <a:pt x="6693" y="4298"/>
                  </a:cubicBezTo>
                  <a:cubicBezTo>
                    <a:pt x="6618" y="4148"/>
                    <a:pt x="6530" y="4021"/>
                    <a:pt x="6455" y="3895"/>
                  </a:cubicBezTo>
                  <a:cubicBezTo>
                    <a:pt x="6408" y="3822"/>
                    <a:pt x="6366" y="3744"/>
                    <a:pt x="6319" y="3696"/>
                  </a:cubicBezTo>
                  <a:cubicBezTo>
                    <a:pt x="6263" y="3618"/>
                    <a:pt x="6216" y="3546"/>
                    <a:pt x="6159" y="3491"/>
                  </a:cubicBezTo>
                  <a:cubicBezTo>
                    <a:pt x="6113" y="3419"/>
                    <a:pt x="6052" y="3340"/>
                    <a:pt x="5995" y="3292"/>
                  </a:cubicBezTo>
                  <a:cubicBezTo>
                    <a:pt x="5964" y="3268"/>
                    <a:pt x="5949" y="3220"/>
                    <a:pt x="5921" y="3190"/>
                  </a:cubicBezTo>
                  <a:cubicBezTo>
                    <a:pt x="5935" y="3039"/>
                    <a:pt x="6010" y="2991"/>
                    <a:pt x="6052" y="2918"/>
                  </a:cubicBezTo>
                  <a:close/>
                  <a:moveTo>
                    <a:pt x="5640" y="3316"/>
                  </a:moveTo>
                  <a:cubicBezTo>
                    <a:pt x="5714" y="3370"/>
                    <a:pt x="5682" y="3467"/>
                    <a:pt x="5682" y="3546"/>
                  </a:cubicBezTo>
                  <a:cubicBezTo>
                    <a:pt x="5697" y="3672"/>
                    <a:pt x="5697" y="3822"/>
                    <a:pt x="5714" y="3943"/>
                  </a:cubicBezTo>
                  <a:cubicBezTo>
                    <a:pt x="5714" y="3997"/>
                    <a:pt x="5697" y="4045"/>
                    <a:pt x="5697" y="4070"/>
                  </a:cubicBezTo>
                  <a:cubicBezTo>
                    <a:pt x="5668" y="4274"/>
                    <a:pt x="5728" y="4425"/>
                    <a:pt x="5757" y="4576"/>
                  </a:cubicBezTo>
                  <a:cubicBezTo>
                    <a:pt x="5771" y="4648"/>
                    <a:pt x="5803" y="4696"/>
                    <a:pt x="5817" y="4750"/>
                  </a:cubicBezTo>
                  <a:cubicBezTo>
                    <a:pt x="5846" y="4974"/>
                    <a:pt x="5921" y="5148"/>
                    <a:pt x="5981" y="5353"/>
                  </a:cubicBezTo>
                  <a:cubicBezTo>
                    <a:pt x="6024" y="5480"/>
                    <a:pt x="6038" y="5600"/>
                    <a:pt x="6070" y="5727"/>
                  </a:cubicBezTo>
                  <a:cubicBezTo>
                    <a:pt x="6099" y="5805"/>
                    <a:pt x="6127" y="5853"/>
                    <a:pt x="6141" y="5901"/>
                  </a:cubicBezTo>
                  <a:cubicBezTo>
                    <a:pt x="6202" y="6028"/>
                    <a:pt x="6231" y="6155"/>
                    <a:pt x="6291" y="6257"/>
                  </a:cubicBezTo>
                  <a:cubicBezTo>
                    <a:pt x="6455" y="6607"/>
                    <a:pt x="6618" y="6956"/>
                    <a:pt x="6782" y="7312"/>
                  </a:cubicBezTo>
                  <a:cubicBezTo>
                    <a:pt x="6811" y="7384"/>
                    <a:pt x="6854" y="7438"/>
                    <a:pt x="6885" y="7487"/>
                  </a:cubicBezTo>
                  <a:cubicBezTo>
                    <a:pt x="6928" y="7534"/>
                    <a:pt x="6975" y="7589"/>
                    <a:pt x="6989" y="7686"/>
                  </a:cubicBezTo>
                  <a:cubicBezTo>
                    <a:pt x="6989" y="7709"/>
                    <a:pt x="7003" y="7740"/>
                    <a:pt x="7017" y="7740"/>
                  </a:cubicBezTo>
                  <a:cubicBezTo>
                    <a:pt x="7106" y="7890"/>
                    <a:pt x="7209" y="8041"/>
                    <a:pt x="7299" y="8216"/>
                  </a:cubicBezTo>
                  <a:cubicBezTo>
                    <a:pt x="7359" y="8312"/>
                    <a:pt x="7434" y="8414"/>
                    <a:pt x="7494" y="8517"/>
                  </a:cubicBezTo>
                  <a:cubicBezTo>
                    <a:pt x="7583" y="8691"/>
                    <a:pt x="7701" y="8818"/>
                    <a:pt x="7790" y="8993"/>
                  </a:cubicBezTo>
                  <a:cubicBezTo>
                    <a:pt x="7850" y="9120"/>
                    <a:pt x="7922" y="9216"/>
                    <a:pt x="7996" y="9318"/>
                  </a:cubicBezTo>
                  <a:cubicBezTo>
                    <a:pt x="8057" y="9421"/>
                    <a:pt x="8057" y="9548"/>
                    <a:pt x="8071" y="9698"/>
                  </a:cubicBezTo>
                  <a:cubicBezTo>
                    <a:pt x="7968" y="9668"/>
                    <a:pt x="7954" y="9493"/>
                    <a:pt x="7850" y="9469"/>
                  </a:cubicBezTo>
                  <a:lnTo>
                    <a:pt x="7850" y="9548"/>
                  </a:lnTo>
                  <a:cubicBezTo>
                    <a:pt x="7790" y="9548"/>
                    <a:pt x="7761" y="9469"/>
                    <a:pt x="7743" y="9367"/>
                  </a:cubicBezTo>
                  <a:cubicBezTo>
                    <a:pt x="7715" y="9192"/>
                    <a:pt x="7640" y="9120"/>
                    <a:pt x="7551" y="9041"/>
                  </a:cubicBezTo>
                  <a:cubicBezTo>
                    <a:pt x="7509" y="8993"/>
                    <a:pt x="7476" y="8945"/>
                    <a:pt x="7434" y="8866"/>
                  </a:cubicBezTo>
                  <a:cubicBezTo>
                    <a:pt x="7448" y="8843"/>
                    <a:pt x="7448" y="8843"/>
                    <a:pt x="7462" y="8794"/>
                  </a:cubicBezTo>
                  <a:cubicBezTo>
                    <a:pt x="7420" y="8764"/>
                    <a:pt x="7373" y="8716"/>
                    <a:pt x="7345" y="8691"/>
                  </a:cubicBezTo>
                  <a:cubicBezTo>
                    <a:pt x="7316" y="8668"/>
                    <a:pt x="7299" y="8644"/>
                    <a:pt x="7284" y="8613"/>
                  </a:cubicBezTo>
                  <a:cubicBezTo>
                    <a:pt x="7242" y="8541"/>
                    <a:pt x="7195" y="8438"/>
                    <a:pt x="7121" y="8414"/>
                  </a:cubicBezTo>
                  <a:cubicBezTo>
                    <a:pt x="7121" y="8391"/>
                    <a:pt x="7138" y="8366"/>
                    <a:pt x="7138" y="8312"/>
                  </a:cubicBezTo>
                  <a:cubicBezTo>
                    <a:pt x="7078" y="8264"/>
                    <a:pt x="7017" y="8192"/>
                    <a:pt x="6960" y="8113"/>
                  </a:cubicBezTo>
                  <a:lnTo>
                    <a:pt x="6960" y="8041"/>
                  </a:lnTo>
                  <a:cubicBezTo>
                    <a:pt x="6914" y="7986"/>
                    <a:pt x="6885" y="7914"/>
                    <a:pt x="6839" y="7860"/>
                  </a:cubicBezTo>
                  <a:cubicBezTo>
                    <a:pt x="6811" y="7860"/>
                    <a:pt x="6797" y="7788"/>
                    <a:pt x="6765" y="7740"/>
                  </a:cubicBezTo>
                  <a:cubicBezTo>
                    <a:pt x="6736" y="7637"/>
                    <a:pt x="6693" y="7559"/>
                    <a:pt x="6647" y="7462"/>
                  </a:cubicBezTo>
                  <a:cubicBezTo>
                    <a:pt x="6633" y="7487"/>
                    <a:pt x="6633" y="7487"/>
                    <a:pt x="6618" y="7487"/>
                  </a:cubicBezTo>
                  <a:cubicBezTo>
                    <a:pt x="6586" y="7462"/>
                    <a:pt x="6572" y="7408"/>
                    <a:pt x="6530" y="7360"/>
                  </a:cubicBezTo>
                  <a:cubicBezTo>
                    <a:pt x="6558" y="7336"/>
                    <a:pt x="6572" y="7336"/>
                    <a:pt x="6586" y="7312"/>
                  </a:cubicBezTo>
                  <a:cubicBezTo>
                    <a:pt x="6572" y="7288"/>
                    <a:pt x="6558" y="7234"/>
                    <a:pt x="6544" y="7209"/>
                  </a:cubicBezTo>
                  <a:cubicBezTo>
                    <a:pt x="6498" y="7107"/>
                    <a:pt x="6455" y="7010"/>
                    <a:pt x="6426" y="6908"/>
                  </a:cubicBezTo>
                  <a:lnTo>
                    <a:pt x="6408" y="6932"/>
                  </a:lnTo>
                  <a:cubicBezTo>
                    <a:pt x="6408" y="6986"/>
                    <a:pt x="6408" y="7035"/>
                    <a:pt x="6426" y="7082"/>
                  </a:cubicBezTo>
                  <a:lnTo>
                    <a:pt x="6408" y="7082"/>
                  </a:lnTo>
                  <a:cubicBezTo>
                    <a:pt x="6366" y="6956"/>
                    <a:pt x="6319" y="6860"/>
                    <a:pt x="6277" y="6733"/>
                  </a:cubicBezTo>
                  <a:cubicBezTo>
                    <a:pt x="6291" y="6607"/>
                    <a:pt x="6231" y="6558"/>
                    <a:pt x="6188" y="6504"/>
                  </a:cubicBezTo>
                  <a:cubicBezTo>
                    <a:pt x="6174" y="6456"/>
                    <a:pt x="6141" y="6408"/>
                    <a:pt x="6113" y="6353"/>
                  </a:cubicBezTo>
                  <a:cubicBezTo>
                    <a:pt x="6099" y="6353"/>
                    <a:pt x="6099" y="6305"/>
                    <a:pt x="6099" y="6305"/>
                  </a:cubicBezTo>
                  <a:cubicBezTo>
                    <a:pt x="6052" y="6257"/>
                    <a:pt x="6024" y="6203"/>
                    <a:pt x="5981" y="6155"/>
                  </a:cubicBezTo>
                  <a:cubicBezTo>
                    <a:pt x="5995" y="6131"/>
                    <a:pt x="6010" y="6106"/>
                    <a:pt x="6024" y="6052"/>
                  </a:cubicBezTo>
                  <a:cubicBezTo>
                    <a:pt x="6010" y="6028"/>
                    <a:pt x="5981" y="6004"/>
                    <a:pt x="5964" y="5980"/>
                  </a:cubicBezTo>
                  <a:lnTo>
                    <a:pt x="5964" y="5853"/>
                  </a:lnTo>
                  <a:lnTo>
                    <a:pt x="5949" y="5878"/>
                  </a:lnTo>
                  <a:cubicBezTo>
                    <a:pt x="5907" y="5703"/>
                    <a:pt x="5860" y="5552"/>
                    <a:pt x="5817" y="5377"/>
                  </a:cubicBezTo>
                  <a:lnTo>
                    <a:pt x="5803" y="5377"/>
                  </a:lnTo>
                  <a:lnTo>
                    <a:pt x="5803" y="5504"/>
                  </a:lnTo>
                  <a:cubicBezTo>
                    <a:pt x="5785" y="5480"/>
                    <a:pt x="5771" y="5426"/>
                    <a:pt x="5771" y="5377"/>
                  </a:cubicBezTo>
                  <a:lnTo>
                    <a:pt x="5757" y="5377"/>
                  </a:lnTo>
                  <a:cubicBezTo>
                    <a:pt x="5757" y="5299"/>
                    <a:pt x="5771" y="5251"/>
                    <a:pt x="5757" y="5202"/>
                  </a:cubicBezTo>
                  <a:cubicBezTo>
                    <a:pt x="5743" y="5100"/>
                    <a:pt x="5714" y="4998"/>
                    <a:pt x="5682" y="4901"/>
                  </a:cubicBezTo>
                  <a:cubicBezTo>
                    <a:pt x="5668" y="4949"/>
                    <a:pt x="5668" y="4974"/>
                    <a:pt x="5640" y="4998"/>
                  </a:cubicBezTo>
                  <a:cubicBezTo>
                    <a:pt x="5625" y="4925"/>
                    <a:pt x="5607" y="4877"/>
                    <a:pt x="5593" y="4799"/>
                  </a:cubicBezTo>
                  <a:cubicBezTo>
                    <a:pt x="5607" y="4775"/>
                    <a:pt x="5625" y="4750"/>
                    <a:pt x="5640" y="4726"/>
                  </a:cubicBezTo>
                  <a:cubicBezTo>
                    <a:pt x="5607" y="4648"/>
                    <a:pt x="5593" y="4576"/>
                    <a:pt x="5579" y="4522"/>
                  </a:cubicBezTo>
                  <a:cubicBezTo>
                    <a:pt x="5565" y="4371"/>
                    <a:pt x="5565" y="4274"/>
                    <a:pt x="5550" y="4124"/>
                  </a:cubicBezTo>
                  <a:cubicBezTo>
                    <a:pt x="5536" y="4172"/>
                    <a:pt x="5536" y="4172"/>
                    <a:pt x="5536" y="4196"/>
                  </a:cubicBezTo>
                  <a:cubicBezTo>
                    <a:pt x="5504" y="4172"/>
                    <a:pt x="5504" y="4021"/>
                    <a:pt x="5518" y="3919"/>
                  </a:cubicBezTo>
                  <a:cubicBezTo>
                    <a:pt x="5490" y="3871"/>
                    <a:pt x="5490" y="3792"/>
                    <a:pt x="5504" y="3720"/>
                  </a:cubicBezTo>
                  <a:cubicBezTo>
                    <a:pt x="5518" y="3593"/>
                    <a:pt x="5536" y="3467"/>
                    <a:pt x="5565" y="3316"/>
                  </a:cubicBezTo>
                  <a:close/>
                  <a:moveTo>
                    <a:pt x="12493" y="9421"/>
                  </a:moveTo>
                  <a:cubicBezTo>
                    <a:pt x="12550" y="9595"/>
                    <a:pt x="12596" y="9770"/>
                    <a:pt x="12611" y="9969"/>
                  </a:cubicBezTo>
                  <a:cubicBezTo>
                    <a:pt x="12479" y="9873"/>
                    <a:pt x="12418" y="9595"/>
                    <a:pt x="12493" y="9421"/>
                  </a:cubicBezTo>
                  <a:close/>
                  <a:moveTo>
                    <a:pt x="12315" y="9794"/>
                  </a:moveTo>
                  <a:cubicBezTo>
                    <a:pt x="12358" y="9794"/>
                    <a:pt x="12447" y="9945"/>
                    <a:pt x="12447" y="10096"/>
                  </a:cubicBezTo>
                  <a:cubicBezTo>
                    <a:pt x="12358" y="10072"/>
                    <a:pt x="12269" y="9945"/>
                    <a:pt x="12254" y="9819"/>
                  </a:cubicBezTo>
                  <a:cubicBezTo>
                    <a:pt x="12269" y="9819"/>
                    <a:pt x="12283" y="9794"/>
                    <a:pt x="12315" y="9794"/>
                  </a:cubicBezTo>
                  <a:close/>
                  <a:moveTo>
                    <a:pt x="12582" y="10096"/>
                  </a:moveTo>
                  <a:cubicBezTo>
                    <a:pt x="12657" y="10150"/>
                    <a:pt x="12671" y="10246"/>
                    <a:pt x="12714" y="10349"/>
                  </a:cubicBezTo>
                  <a:cubicBezTo>
                    <a:pt x="12705" y="10351"/>
                    <a:pt x="12697" y="10352"/>
                    <a:pt x="12689" y="10352"/>
                  </a:cubicBezTo>
                  <a:cubicBezTo>
                    <a:pt x="12608" y="10352"/>
                    <a:pt x="12592" y="10242"/>
                    <a:pt x="12550" y="10198"/>
                  </a:cubicBezTo>
                  <a:cubicBezTo>
                    <a:pt x="12568" y="10150"/>
                    <a:pt x="12568" y="10120"/>
                    <a:pt x="12582" y="10096"/>
                  </a:cubicBezTo>
                  <a:close/>
                  <a:moveTo>
                    <a:pt x="8310" y="9770"/>
                  </a:moveTo>
                  <a:cubicBezTo>
                    <a:pt x="8352" y="9848"/>
                    <a:pt x="8427" y="9873"/>
                    <a:pt x="8441" y="10023"/>
                  </a:cubicBezTo>
                  <a:cubicBezTo>
                    <a:pt x="8441" y="10072"/>
                    <a:pt x="8456" y="10096"/>
                    <a:pt x="8473" y="10150"/>
                  </a:cubicBezTo>
                  <a:cubicBezTo>
                    <a:pt x="8488" y="10222"/>
                    <a:pt x="8473" y="10271"/>
                    <a:pt x="8441" y="10300"/>
                  </a:cubicBezTo>
                  <a:lnTo>
                    <a:pt x="8441" y="10397"/>
                  </a:lnTo>
                  <a:cubicBezTo>
                    <a:pt x="8427" y="10325"/>
                    <a:pt x="8338" y="10325"/>
                    <a:pt x="8367" y="10198"/>
                  </a:cubicBezTo>
                  <a:cubicBezTo>
                    <a:pt x="8338" y="10120"/>
                    <a:pt x="8310" y="10023"/>
                    <a:pt x="8296" y="9945"/>
                  </a:cubicBezTo>
                  <a:cubicBezTo>
                    <a:pt x="8263" y="9873"/>
                    <a:pt x="8278" y="9819"/>
                    <a:pt x="8310" y="9770"/>
                  </a:cubicBezTo>
                  <a:close/>
                  <a:moveTo>
                    <a:pt x="5652" y="2097"/>
                  </a:moveTo>
                  <a:cubicBezTo>
                    <a:pt x="5695" y="2097"/>
                    <a:pt x="5737" y="2121"/>
                    <a:pt x="5771" y="2135"/>
                  </a:cubicBezTo>
                  <a:cubicBezTo>
                    <a:pt x="5874" y="2190"/>
                    <a:pt x="5981" y="2238"/>
                    <a:pt x="6070" y="2340"/>
                  </a:cubicBezTo>
                  <a:cubicBezTo>
                    <a:pt x="6127" y="2436"/>
                    <a:pt x="6216" y="2491"/>
                    <a:pt x="6291" y="2563"/>
                  </a:cubicBezTo>
                  <a:cubicBezTo>
                    <a:pt x="6337" y="2617"/>
                    <a:pt x="6394" y="2690"/>
                    <a:pt x="6441" y="2768"/>
                  </a:cubicBezTo>
                  <a:cubicBezTo>
                    <a:pt x="6469" y="2816"/>
                    <a:pt x="6498" y="2816"/>
                    <a:pt x="6530" y="2864"/>
                  </a:cubicBezTo>
                  <a:cubicBezTo>
                    <a:pt x="6604" y="2967"/>
                    <a:pt x="6693" y="3069"/>
                    <a:pt x="6765" y="3190"/>
                  </a:cubicBezTo>
                  <a:cubicBezTo>
                    <a:pt x="6871" y="3370"/>
                    <a:pt x="6975" y="3521"/>
                    <a:pt x="7078" y="3720"/>
                  </a:cubicBezTo>
                  <a:cubicBezTo>
                    <a:pt x="7138" y="3847"/>
                    <a:pt x="7209" y="3973"/>
                    <a:pt x="7270" y="4124"/>
                  </a:cubicBezTo>
                  <a:cubicBezTo>
                    <a:pt x="7345" y="4244"/>
                    <a:pt x="7405" y="4371"/>
                    <a:pt x="7462" y="4497"/>
                  </a:cubicBezTo>
                  <a:cubicBezTo>
                    <a:pt x="7509" y="4600"/>
                    <a:pt x="7566" y="4696"/>
                    <a:pt x="7612" y="4823"/>
                  </a:cubicBezTo>
                  <a:cubicBezTo>
                    <a:pt x="7672" y="4998"/>
                    <a:pt x="7743" y="5178"/>
                    <a:pt x="7818" y="5353"/>
                  </a:cubicBezTo>
                  <a:cubicBezTo>
                    <a:pt x="7850" y="5426"/>
                    <a:pt x="7879" y="5528"/>
                    <a:pt x="7907" y="5630"/>
                  </a:cubicBezTo>
                  <a:cubicBezTo>
                    <a:pt x="7922" y="5679"/>
                    <a:pt x="7954" y="5727"/>
                    <a:pt x="7968" y="5805"/>
                  </a:cubicBezTo>
                  <a:cubicBezTo>
                    <a:pt x="8029" y="5980"/>
                    <a:pt x="8085" y="6179"/>
                    <a:pt x="8146" y="6384"/>
                  </a:cubicBezTo>
                  <a:cubicBezTo>
                    <a:pt x="8174" y="6504"/>
                    <a:pt x="8221" y="6631"/>
                    <a:pt x="8263" y="6757"/>
                  </a:cubicBezTo>
                  <a:cubicBezTo>
                    <a:pt x="8338" y="6932"/>
                    <a:pt x="8367" y="7161"/>
                    <a:pt x="8399" y="7384"/>
                  </a:cubicBezTo>
                  <a:cubicBezTo>
                    <a:pt x="8427" y="7487"/>
                    <a:pt x="8456" y="7589"/>
                    <a:pt x="8473" y="7686"/>
                  </a:cubicBezTo>
                  <a:cubicBezTo>
                    <a:pt x="8516" y="7836"/>
                    <a:pt x="8545" y="7986"/>
                    <a:pt x="8563" y="8161"/>
                  </a:cubicBezTo>
                  <a:cubicBezTo>
                    <a:pt x="8577" y="8264"/>
                    <a:pt x="8605" y="8366"/>
                    <a:pt x="8620" y="8463"/>
                  </a:cubicBezTo>
                  <a:cubicBezTo>
                    <a:pt x="8666" y="8613"/>
                    <a:pt x="8680" y="8794"/>
                    <a:pt x="8708" y="8945"/>
                  </a:cubicBezTo>
                  <a:cubicBezTo>
                    <a:pt x="8708" y="8993"/>
                    <a:pt x="8723" y="9017"/>
                    <a:pt x="8723" y="9065"/>
                  </a:cubicBezTo>
                  <a:cubicBezTo>
                    <a:pt x="8755" y="9342"/>
                    <a:pt x="8797" y="9644"/>
                    <a:pt x="8830" y="9921"/>
                  </a:cubicBezTo>
                  <a:lnTo>
                    <a:pt x="8830" y="10096"/>
                  </a:lnTo>
                  <a:cubicBezTo>
                    <a:pt x="8823" y="10098"/>
                    <a:pt x="8817" y="10100"/>
                    <a:pt x="8812" y="10100"/>
                  </a:cubicBezTo>
                  <a:cubicBezTo>
                    <a:pt x="8766" y="10100"/>
                    <a:pt x="8751" y="10018"/>
                    <a:pt x="8723" y="9969"/>
                  </a:cubicBezTo>
                  <a:cubicBezTo>
                    <a:pt x="8680" y="9897"/>
                    <a:pt x="8651" y="9848"/>
                    <a:pt x="8634" y="9770"/>
                  </a:cubicBezTo>
                  <a:cubicBezTo>
                    <a:pt x="8651" y="9644"/>
                    <a:pt x="8634" y="9469"/>
                    <a:pt x="8591" y="9396"/>
                  </a:cubicBezTo>
                  <a:cubicBezTo>
                    <a:pt x="8563" y="9065"/>
                    <a:pt x="8530" y="8764"/>
                    <a:pt x="8456" y="8463"/>
                  </a:cubicBezTo>
                  <a:cubicBezTo>
                    <a:pt x="8413" y="8288"/>
                    <a:pt x="8384" y="8113"/>
                    <a:pt x="8352" y="7939"/>
                  </a:cubicBezTo>
                  <a:cubicBezTo>
                    <a:pt x="8338" y="7860"/>
                    <a:pt x="8324" y="7812"/>
                    <a:pt x="8310" y="7740"/>
                  </a:cubicBezTo>
                  <a:cubicBezTo>
                    <a:pt x="8296" y="7709"/>
                    <a:pt x="8296" y="7661"/>
                    <a:pt x="8296" y="7613"/>
                  </a:cubicBezTo>
                  <a:lnTo>
                    <a:pt x="8278" y="7613"/>
                  </a:lnTo>
                  <a:cubicBezTo>
                    <a:pt x="8263" y="7534"/>
                    <a:pt x="8235" y="7462"/>
                    <a:pt x="8221" y="7384"/>
                  </a:cubicBezTo>
                  <a:cubicBezTo>
                    <a:pt x="8221" y="7336"/>
                    <a:pt x="8189" y="7288"/>
                    <a:pt x="8189" y="7234"/>
                  </a:cubicBezTo>
                  <a:cubicBezTo>
                    <a:pt x="8189" y="7137"/>
                    <a:pt x="8160" y="7059"/>
                    <a:pt x="8132" y="6986"/>
                  </a:cubicBezTo>
                  <a:cubicBezTo>
                    <a:pt x="8085" y="6860"/>
                    <a:pt x="8057" y="6709"/>
                    <a:pt x="8029" y="6583"/>
                  </a:cubicBezTo>
                  <a:cubicBezTo>
                    <a:pt x="7968" y="6432"/>
                    <a:pt x="7922" y="6257"/>
                    <a:pt x="7879" y="6106"/>
                  </a:cubicBezTo>
                  <a:cubicBezTo>
                    <a:pt x="7833" y="5932"/>
                    <a:pt x="7776" y="5781"/>
                    <a:pt x="7715" y="5630"/>
                  </a:cubicBezTo>
                  <a:cubicBezTo>
                    <a:pt x="7640" y="5426"/>
                    <a:pt x="7566" y="5202"/>
                    <a:pt x="7476" y="5028"/>
                  </a:cubicBezTo>
                  <a:cubicBezTo>
                    <a:pt x="7448" y="4974"/>
                    <a:pt x="7434" y="4925"/>
                    <a:pt x="7420" y="4877"/>
                  </a:cubicBezTo>
                  <a:cubicBezTo>
                    <a:pt x="7373" y="4726"/>
                    <a:pt x="7284" y="4624"/>
                    <a:pt x="7227" y="4473"/>
                  </a:cubicBezTo>
                  <a:cubicBezTo>
                    <a:pt x="7167" y="4347"/>
                    <a:pt x="7106" y="4220"/>
                    <a:pt x="7049" y="4124"/>
                  </a:cubicBezTo>
                  <a:cubicBezTo>
                    <a:pt x="7017" y="4045"/>
                    <a:pt x="6989" y="3997"/>
                    <a:pt x="6960" y="3943"/>
                  </a:cubicBezTo>
                  <a:lnTo>
                    <a:pt x="6885" y="3822"/>
                  </a:lnTo>
                  <a:cubicBezTo>
                    <a:pt x="6811" y="3672"/>
                    <a:pt x="6722" y="3546"/>
                    <a:pt x="6647" y="3395"/>
                  </a:cubicBezTo>
                  <a:cubicBezTo>
                    <a:pt x="6633" y="3395"/>
                    <a:pt x="6633" y="3370"/>
                    <a:pt x="6618" y="3370"/>
                  </a:cubicBezTo>
                  <a:cubicBezTo>
                    <a:pt x="6572" y="3340"/>
                    <a:pt x="6530" y="3244"/>
                    <a:pt x="6498" y="3166"/>
                  </a:cubicBezTo>
                  <a:cubicBezTo>
                    <a:pt x="6469" y="3117"/>
                    <a:pt x="6441" y="3069"/>
                    <a:pt x="6394" y="3069"/>
                  </a:cubicBezTo>
                  <a:cubicBezTo>
                    <a:pt x="6366" y="3039"/>
                    <a:pt x="6337" y="2991"/>
                    <a:pt x="6291" y="2943"/>
                  </a:cubicBezTo>
                  <a:cubicBezTo>
                    <a:pt x="6248" y="2864"/>
                    <a:pt x="6202" y="2816"/>
                    <a:pt x="6141" y="2738"/>
                  </a:cubicBezTo>
                  <a:cubicBezTo>
                    <a:pt x="6099" y="2690"/>
                    <a:pt x="6038" y="2642"/>
                    <a:pt x="5981" y="2587"/>
                  </a:cubicBezTo>
                  <a:cubicBezTo>
                    <a:pt x="5921" y="2539"/>
                    <a:pt x="5860" y="2491"/>
                    <a:pt x="5803" y="2436"/>
                  </a:cubicBezTo>
                  <a:cubicBezTo>
                    <a:pt x="5771" y="2412"/>
                    <a:pt x="5743" y="2388"/>
                    <a:pt x="5714" y="2364"/>
                  </a:cubicBezTo>
                  <a:cubicBezTo>
                    <a:pt x="5688" y="2345"/>
                    <a:pt x="5663" y="2337"/>
                    <a:pt x="5640" y="2337"/>
                  </a:cubicBezTo>
                  <a:cubicBezTo>
                    <a:pt x="5565" y="2337"/>
                    <a:pt x="5501" y="2419"/>
                    <a:pt x="5447" y="2515"/>
                  </a:cubicBezTo>
                  <a:cubicBezTo>
                    <a:pt x="5461" y="2690"/>
                    <a:pt x="5401" y="2840"/>
                    <a:pt x="5387" y="3015"/>
                  </a:cubicBezTo>
                  <a:cubicBezTo>
                    <a:pt x="5373" y="3069"/>
                    <a:pt x="5358" y="3141"/>
                    <a:pt x="5358" y="3190"/>
                  </a:cubicBezTo>
                  <a:cubicBezTo>
                    <a:pt x="5358" y="3268"/>
                    <a:pt x="5340" y="3340"/>
                    <a:pt x="5340" y="3395"/>
                  </a:cubicBezTo>
                  <a:cubicBezTo>
                    <a:pt x="5340" y="3491"/>
                    <a:pt x="5358" y="3593"/>
                    <a:pt x="5358" y="3672"/>
                  </a:cubicBezTo>
                  <a:cubicBezTo>
                    <a:pt x="5358" y="3744"/>
                    <a:pt x="5373" y="3822"/>
                    <a:pt x="5373" y="3895"/>
                  </a:cubicBezTo>
                  <a:cubicBezTo>
                    <a:pt x="5373" y="4021"/>
                    <a:pt x="5358" y="4148"/>
                    <a:pt x="5340" y="4298"/>
                  </a:cubicBezTo>
                  <a:cubicBezTo>
                    <a:pt x="5358" y="4371"/>
                    <a:pt x="5387" y="4473"/>
                    <a:pt x="5401" y="4576"/>
                  </a:cubicBezTo>
                  <a:cubicBezTo>
                    <a:pt x="5429" y="4672"/>
                    <a:pt x="5447" y="4750"/>
                    <a:pt x="5461" y="4847"/>
                  </a:cubicBezTo>
                  <a:cubicBezTo>
                    <a:pt x="5490" y="4949"/>
                    <a:pt x="5504" y="5052"/>
                    <a:pt x="5518" y="5148"/>
                  </a:cubicBezTo>
                  <a:cubicBezTo>
                    <a:pt x="5536" y="5202"/>
                    <a:pt x="5550" y="5251"/>
                    <a:pt x="5565" y="5299"/>
                  </a:cubicBezTo>
                  <a:cubicBezTo>
                    <a:pt x="5668" y="5576"/>
                    <a:pt x="5728" y="5901"/>
                    <a:pt x="5846" y="6179"/>
                  </a:cubicBezTo>
                  <a:cubicBezTo>
                    <a:pt x="5874" y="6257"/>
                    <a:pt x="5907" y="6330"/>
                    <a:pt x="5949" y="6408"/>
                  </a:cubicBezTo>
                  <a:lnTo>
                    <a:pt x="5949" y="6480"/>
                  </a:lnTo>
                  <a:cubicBezTo>
                    <a:pt x="6024" y="6607"/>
                    <a:pt x="6070" y="6733"/>
                    <a:pt x="6127" y="6860"/>
                  </a:cubicBezTo>
                  <a:cubicBezTo>
                    <a:pt x="6159" y="6932"/>
                    <a:pt x="6188" y="7010"/>
                    <a:pt x="6231" y="7059"/>
                  </a:cubicBezTo>
                  <a:cubicBezTo>
                    <a:pt x="6231" y="7082"/>
                    <a:pt x="6248" y="7082"/>
                    <a:pt x="6263" y="7082"/>
                  </a:cubicBezTo>
                  <a:cubicBezTo>
                    <a:pt x="6305" y="7288"/>
                    <a:pt x="6394" y="7438"/>
                    <a:pt x="6483" y="7589"/>
                  </a:cubicBezTo>
                  <a:cubicBezTo>
                    <a:pt x="6498" y="7613"/>
                    <a:pt x="6515" y="7661"/>
                    <a:pt x="6530" y="7686"/>
                  </a:cubicBezTo>
                  <a:cubicBezTo>
                    <a:pt x="6604" y="7812"/>
                    <a:pt x="6675" y="7939"/>
                    <a:pt x="6736" y="8065"/>
                  </a:cubicBezTo>
                  <a:cubicBezTo>
                    <a:pt x="6797" y="8192"/>
                    <a:pt x="6871" y="8312"/>
                    <a:pt x="6942" y="8414"/>
                  </a:cubicBezTo>
                  <a:cubicBezTo>
                    <a:pt x="6975" y="8463"/>
                    <a:pt x="7003" y="8541"/>
                    <a:pt x="7032" y="8613"/>
                  </a:cubicBezTo>
                  <a:cubicBezTo>
                    <a:pt x="7032" y="8590"/>
                    <a:pt x="7049" y="8590"/>
                    <a:pt x="7049" y="8590"/>
                  </a:cubicBezTo>
                  <a:cubicBezTo>
                    <a:pt x="7106" y="8668"/>
                    <a:pt x="7121" y="8818"/>
                    <a:pt x="7195" y="8818"/>
                  </a:cubicBezTo>
                  <a:cubicBezTo>
                    <a:pt x="7256" y="8915"/>
                    <a:pt x="7299" y="9041"/>
                    <a:pt x="7373" y="9096"/>
                  </a:cubicBezTo>
                  <a:cubicBezTo>
                    <a:pt x="7448" y="9143"/>
                    <a:pt x="7448" y="9270"/>
                    <a:pt x="7494" y="9318"/>
                  </a:cubicBezTo>
                  <a:lnTo>
                    <a:pt x="7566" y="9445"/>
                  </a:lnTo>
                  <a:cubicBezTo>
                    <a:pt x="7612" y="9517"/>
                    <a:pt x="7687" y="9572"/>
                    <a:pt x="7730" y="9668"/>
                  </a:cubicBezTo>
                  <a:cubicBezTo>
                    <a:pt x="7761" y="9747"/>
                    <a:pt x="7804" y="9794"/>
                    <a:pt x="7850" y="9848"/>
                  </a:cubicBezTo>
                  <a:cubicBezTo>
                    <a:pt x="7879" y="9897"/>
                    <a:pt x="7879" y="9921"/>
                    <a:pt x="7907" y="9945"/>
                  </a:cubicBezTo>
                  <a:cubicBezTo>
                    <a:pt x="7954" y="10023"/>
                    <a:pt x="7996" y="10072"/>
                    <a:pt x="8057" y="10120"/>
                  </a:cubicBezTo>
                  <a:cubicBezTo>
                    <a:pt x="8071" y="10174"/>
                    <a:pt x="8100" y="10222"/>
                    <a:pt x="8117" y="10271"/>
                  </a:cubicBezTo>
                  <a:cubicBezTo>
                    <a:pt x="8160" y="10397"/>
                    <a:pt x="8174" y="10524"/>
                    <a:pt x="8174" y="10674"/>
                  </a:cubicBezTo>
                  <a:cubicBezTo>
                    <a:pt x="8117" y="10602"/>
                    <a:pt x="8057" y="10548"/>
                    <a:pt x="8011" y="10499"/>
                  </a:cubicBezTo>
                  <a:cubicBezTo>
                    <a:pt x="7879" y="10300"/>
                    <a:pt x="7730" y="10096"/>
                    <a:pt x="7598" y="9897"/>
                  </a:cubicBezTo>
                  <a:cubicBezTo>
                    <a:pt x="7494" y="9747"/>
                    <a:pt x="7405" y="9572"/>
                    <a:pt x="7316" y="9421"/>
                  </a:cubicBezTo>
                  <a:cubicBezTo>
                    <a:pt x="7195" y="9216"/>
                    <a:pt x="7078" y="9065"/>
                    <a:pt x="6975" y="8866"/>
                  </a:cubicBezTo>
                  <a:cubicBezTo>
                    <a:pt x="6914" y="8818"/>
                    <a:pt x="6885" y="8740"/>
                    <a:pt x="6839" y="8668"/>
                  </a:cubicBezTo>
                  <a:lnTo>
                    <a:pt x="6736" y="8493"/>
                  </a:lnTo>
                  <a:cubicBezTo>
                    <a:pt x="6661" y="8366"/>
                    <a:pt x="6604" y="8239"/>
                    <a:pt x="6544" y="8113"/>
                  </a:cubicBezTo>
                  <a:cubicBezTo>
                    <a:pt x="6515" y="8041"/>
                    <a:pt x="6469" y="7986"/>
                    <a:pt x="6441" y="7939"/>
                  </a:cubicBezTo>
                  <a:cubicBezTo>
                    <a:pt x="6319" y="7764"/>
                    <a:pt x="6231" y="7559"/>
                    <a:pt x="6141" y="7360"/>
                  </a:cubicBezTo>
                  <a:cubicBezTo>
                    <a:pt x="6070" y="7185"/>
                    <a:pt x="5995" y="7035"/>
                    <a:pt x="5921" y="6860"/>
                  </a:cubicBezTo>
                  <a:cubicBezTo>
                    <a:pt x="5874" y="6782"/>
                    <a:pt x="5860" y="6709"/>
                    <a:pt x="5817" y="6631"/>
                  </a:cubicBezTo>
                  <a:cubicBezTo>
                    <a:pt x="5785" y="6558"/>
                    <a:pt x="5771" y="6480"/>
                    <a:pt x="5728" y="6432"/>
                  </a:cubicBezTo>
                  <a:cubicBezTo>
                    <a:pt x="5682" y="6330"/>
                    <a:pt x="5654" y="6233"/>
                    <a:pt x="5625" y="6106"/>
                  </a:cubicBezTo>
                  <a:cubicBezTo>
                    <a:pt x="5550" y="5901"/>
                    <a:pt x="5490" y="5679"/>
                    <a:pt x="5415" y="5480"/>
                  </a:cubicBezTo>
                  <a:cubicBezTo>
                    <a:pt x="5387" y="5377"/>
                    <a:pt x="5358" y="5251"/>
                    <a:pt x="5340" y="5148"/>
                  </a:cubicBezTo>
                  <a:cubicBezTo>
                    <a:pt x="5283" y="4877"/>
                    <a:pt x="5237" y="4600"/>
                    <a:pt x="5194" y="4323"/>
                  </a:cubicBezTo>
                  <a:lnTo>
                    <a:pt x="5194" y="3919"/>
                  </a:lnTo>
                  <a:cubicBezTo>
                    <a:pt x="5194" y="3847"/>
                    <a:pt x="5180" y="3744"/>
                    <a:pt x="5180" y="3672"/>
                  </a:cubicBezTo>
                  <a:cubicBezTo>
                    <a:pt x="5180" y="3546"/>
                    <a:pt x="5194" y="3419"/>
                    <a:pt x="5180" y="3292"/>
                  </a:cubicBezTo>
                  <a:cubicBezTo>
                    <a:pt x="5180" y="3141"/>
                    <a:pt x="5209" y="2991"/>
                    <a:pt x="5237" y="2840"/>
                  </a:cubicBezTo>
                  <a:cubicBezTo>
                    <a:pt x="5269" y="2714"/>
                    <a:pt x="5298" y="2587"/>
                    <a:pt x="5340" y="2466"/>
                  </a:cubicBezTo>
                  <a:cubicBezTo>
                    <a:pt x="5358" y="2364"/>
                    <a:pt x="5387" y="2286"/>
                    <a:pt x="5447" y="2238"/>
                  </a:cubicBezTo>
                  <a:cubicBezTo>
                    <a:pt x="5490" y="2213"/>
                    <a:pt x="5518" y="2165"/>
                    <a:pt x="5565" y="2135"/>
                  </a:cubicBezTo>
                  <a:cubicBezTo>
                    <a:pt x="5594" y="2107"/>
                    <a:pt x="5623" y="2097"/>
                    <a:pt x="5652" y="2097"/>
                  </a:cubicBezTo>
                  <a:close/>
                  <a:moveTo>
                    <a:pt x="8740" y="10373"/>
                  </a:moveTo>
                  <a:cubicBezTo>
                    <a:pt x="8858" y="10499"/>
                    <a:pt x="8947" y="10650"/>
                    <a:pt x="8947" y="10927"/>
                  </a:cubicBezTo>
                  <a:lnTo>
                    <a:pt x="8918" y="10927"/>
                  </a:lnTo>
                  <a:cubicBezTo>
                    <a:pt x="8918" y="10951"/>
                    <a:pt x="8918" y="11000"/>
                    <a:pt x="8933" y="11024"/>
                  </a:cubicBezTo>
                  <a:cubicBezTo>
                    <a:pt x="8858" y="10976"/>
                    <a:pt x="8812" y="10951"/>
                    <a:pt x="8797" y="10825"/>
                  </a:cubicBezTo>
                  <a:cubicBezTo>
                    <a:pt x="8783" y="10723"/>
                    <a:pt x="8769" y="10626"/>
                    <a:pt x="8723" y="10548"/>
                  </a:cubicBezTo>
                  <a:cubicBezTo>
                    <a:pt x="8708" y="10524"/>
                    <a:pt x="8723" y="10452"/>
                    <a:pt x="8740" y="10373"/>
                  </a:cubicBezTo>
                  <a:close/>
                  <a:moveTo>
                    <a:pt x="8384" y="10650"/>
                  </a:moveTo>
                  <a:cubicBezTo>
                    <a:pt x="8441" y="10723"/>
                    <a:pt x="8488" y="10777"/>
                    <a:pt x="8530" y="10849"/>
                  </a:cubicBezTo>
                  <a:cubicBezTo>
                    <a:pt x="8563" y="10951"/>
                    <a:pt x="8591" y="11054"/>
                    <a:pt x="8563" y="11175"/>
                  </a:cubicBezTo>
                  <a:cubicBezTo>
                    <a:pt x="8552" y="11184"/>
                    <a:pt x="8542" y="11188"/>
                    <a:pt x="8534" y="11188"/>
                  </a:cubicBezTo>
                  <a:cubicBezTo>
                    <a:pt x="8496" y="11188"/>
                    <a:pt x="8480" y="11102"/>
                    <a:pt x="8441" y="11102"/>
                  </a:cubicBezTo>
                  <a:cubicBezTo>
                    <a:pt x="8413" y="10951"/>
                    <a:pt x="8399" y="10825"/>
                    <a:pt x="8384" y="10650"/>
                  </a:cubicBezTo>
                  <a:close/>
                  <a:moveTo>
                    <a:pt x="5579" y="1761"/>
                  </a:moveTo>
                  <a:cubicBezTo>
                    <a:pt x="5607" y="1761"/>
                    <a:pt x="5654" y="1786"/>
                    <a:pt x="5682" y="1786"/>
                  </a:cubicBezTo>
                  <a:cubicBezTo>
                    <a:pt x="5771" y="1786"/>
                    <a:pt x="5860" y="1834"/>
                    <a:pt x="5935" y="1888"/>
                  </a:cubicBezTo>
                  <a:cubicBezTo>
                    <a:pt x="6024" y="1936"/>
                    <a:pt x="6113" y="2014"/>
                    <a:pt x="6188" y="2087"/>
                  </a:cubicBezTo>
                  <a:cubicBezTo>
                    <a:pt x="6263" y="2165"/>
                    <a:pt x="6337" y="2238"/>
                    <a:pt x="6426" y="2316"/>
                  </a:cubicBezTo>
                  <a:cubicBezTo>
                    <a:pt x="6455" y="2340"/>
                    <a:pt x="6483" y="2388"/>
                    <a:pt x="6515" y="2436"/>
                  </a:cubicBezTo>
                  <a:cubicBezTo>
                    <a:pt x="6675" y="2617"/>
                    <a:pt x="6825" y="2816"/>
                    <a:pt x="6960" y="3039"/>
                  </a:cubicBezTo>
                  <a:cubicBezTo>
                    <a:pt x="7049" y="3166"/>
                    <a:pt x="7121" y="3292"/>
                    <a:pt x="7181" y="3419"/>
                  </a:cubicBezTo>
                  <a:cubicBezTo>
                    <a:pt x="7270" y="3569"/>
                    <a:pt x="7345" y="3744"/>
                    <a:pt x="7434" y="3895"/>
                  </a:cubicBezTo>
                  <a:cubicBezTo>
                    <a:pt x="7462" y="3973"/>
                    <a:pt x="7494" y="4070"/>
                    <a:pt x="7537" y="4124"/>
                  </a:cubicBezTo>
                  <a:cubicBezTo>
                    <a:pt x="7626" y="4274"/>
                    <a:pt x="7701" y="4425"/>
                    <a:pt x="7761" y="4600"/>
                  </a:cubicBezTo>
                  <a:cubicBezTo>
                    <a:pt x="7790" y="4726"/>
                    <a:pt x="7850" y="4799"/>
                    <a:pt x="7879" y="4901"/>
                  </a:cubicBezTo>
                  <a:cubicBezTo>
                    <a:pt x="7954" y="5076"/>
                    <a:pt x="8011" y="5227"/>
                    <a:pt x="8071" y="5426"/>
                  </a:cubicBezTo>
                  <a:cubicBezTo>
                    <a:pt x="8117" y="5552"/>
                    <a:pt x="8160" y="5703"/>
                    <a:pt x="8206" y="5829"/>
                  </a:cubicBezTo>
                  <a:cubicBezTo>
                    <a:pt x="8235" y="5932"/>
                    <a:pt x="8263" y="6028"/>
                    <a:pt x="8296" y="6131"/>
                  </a:cubicBezTo>
                  <a:cubicBezTo>
                    <a:pt x="8352" y="6330"/>
                    <a:pt x="8427" y="6504"/>
                    <a:pt x="8488" y="6709"/>
                  </a:cubicBezTo>
                  <a:cubicBezTo>
                    <a:pt x="8502" y="6782"/>
                    <a:pt x="8516" y="6860"/>
                    <a:pt x="8530" y="6932"/>
                  </a:cubicBezTo>
                  <a:cubicBezTo>
                    <a:pt x="8545" y="7059"/>
                    <a:pt x="8577" y="7185"/>
                    <a:pt x="8605" y="7312"/>
                  </a:cubicBezTo>
                  <a:cubicBezTo>
                    <a:pt x="8634" y="7462"/>
                    <a:pt x="8680" y="7589"/>
                    <a:pt x="8708" y="7740"/>
                  </a:cubicBezTo>
                  <a:cubicBezTo>
                    <a:pt x="8723" y="7812"/>
                    <a:pt x="8740" y="7914"/>
                    <a:pt x="8755" y="8011"/>
                  </a:cubicBezTo>
                  <a:cubicBezTo>
                    <a:pt x="8769" y="8113"/>
                    <a:pt x="8797" y="8216"/>
                    <a:pt x="8812" y="8342"/>
                  </a:cubicBezTo>
                  <a:cubicBezTo>
                    <a:pt x="8844" y="8517"/>
                    <a:pt x="8872" y="8691"/>
                    <a:pt x="8901" y="8866"/>
                  </a:cubicBezTo>
                  <a:cubicBezTo>
                    <a:pt x="8918" y="8945"/>
                    <a:pt x="8933" y="9041"/>
                    <a:pt x="8947" y="9143"/>
                  </a:cubicBezTo>
                  <a:cubicBezTo>
                    <a:pt x="8961" y="9270"/>
                    <a:pt x="8961" y="9396"/>
                    <a:pt x="8975" y="9493"/>
                  </a:cubicBezTo>
                  <a:cubicBezTo>
                    <a:pt x="8990" y="9644"/>
                    <a:pt x="9022" y="9794"/>
                    <a:pt x="9036" y="9945"/>
                  </a:cubicBezTo>
                  <a:cubicBezTo>
                    <a:pt x="9050" y="10072"/>
                    <a:pt x="9064" y="10198"/>
                    <a:pt x="9079" y="10325"/>
                  </a:cubicBezTo>
                  <a:cubicBezTo>
                    <a:pt x="9097" y="10349"/>
                    <a:pt x="9079" y="10397"/>
                    <a:pt x="9079" y="10421"/>
                  </a:cubicBezTo>
                  <a:cubicBezTo>
                    <a:pt x="9022" y="10397"/>
                    <a:pt x="9007" y="10325"/>
                    <a:pt x="8990" y="10246"/>
                  </a:cubicBezTo>
                  <a:cubicBezTo>
                    <a:pt x="8975" y="10150"/>
                    <a:pt x="8975" y="10023"/>
                    <a:pt x="8961" y="9921"/>
                  </a:cubicBezTo>
                  <a:cubicBezTo>
                    <a:pt x="8933" y="9722"/>
                    <a:pt x="8933" y="9548"/>
                    <a:pt x="8887" y="9342"/>
                  </a:cubicBezTo>
                  <a:cubicBezTo>
                    <a:pt x="8844" y="9096"/>
                    <a:pt x="8812" y="8843"/>
                    <a:pt x="8783" y="8590"/>
                  </a:cubicBezTo>
                  <a:cubicBezTo>
                    <a:pt x="8755" y="8414"/>
                    <a:pt x="8708" y="8239"/>
                    <a:pt x="8680" y="8089"/>
                  </a:cubicBezTo>
                  <a:cubicBezTo>
                    <a:pt x="8651" y="7986"/>
                    <a:pt x="8634" y="7890"/>
                    <a:pt x="8634" y="7788"/>
                  </a:cubicBezTo>
                  <a:cubicBezTo>
                    <a:pt x="8605" y="7637"/>
                    <a:pt x="8577" y="7487"/>
                    <a:pt x="8530" y="7336"/>
                  </a:cubicBezTo>
                  <a:cubicBezTo>
                    <a:pt x="8502" y="7185"/>
                    <a:pt x="8473" y="7035"/>
                    <a:pt x="8427" y="6884"/>
                  </a:cubicBezTo>
                  <a:cubicBezTo>
                    <a:pt x="8413" y="6805"/>
                    <a:pt x="8399" y="6757"/>
                    <a:pt x="8384" y="6709"/>
                  </a:cubicBezTo>
                  <a:cubicBezTo>
                    <a:pt x="8296" y="6456"/>
                    <a:pt x="8221" y="6179"/>
                    <a:pt x="8146" y="5932"/>
                  </a:cubicBezTo>
                  <a:cubicBezTo>
                    <a:pt x="8085" y="5751"/>
                    <a:pt x="8029" y="5576"/>
                    <a:pt x="7982" y="5401"/>
                  </a:cubicBezTo>
                  <a:cubicBezTo>
                    <a:pt x="7922" y="5251"/>
                    <a:pt x="7879" y="5124"/>
                    <a:pt x="7818" y="4974"/>
                  </a:cubicBezTo>
                  <a:cubicBezTo>
                    <a:pt x="7743" y="4799"/>
                    <a:pt x="7687" y="4624"/>
                    <a:pt x="7612" y="4473"/>
                  </a:cubicBezTo>
                  <a:cubicBezTo>
                    <a:pt x="7523" y="4298"/>
                    <a:pt x="7448" y="4148"/>
                    <a:pt x="7359" y="3973"/>
                  </a:cubicBezTo>
                  <a:cubicBezTo>
                    <a:pt x="7299" y="3871"/>
                    <a:pt x="7242" y="3744"/>
                    <a:pt x="7181" y="3618"/>
                  </a:cubicBezTo>
                  <a:cubicBezTo>
                    <a:pt x="7167" y="3569"/>
                    <a:pt x="7152" y="3546"/>
                    <a:pt x="7138" y="3521"/>
                  </a:cubicBezTo>
                  <a:cubicBezTo>
                    <a:pt x="7003" y="3292"/>
                    <a:pt x="6871" y="3094"/>
                    <a:pt x="6736" y="2888"/>
                  </a:cubicBezTo>
                  <a:cubicBezTo>
                    <a:pt x="6675" y="2792"/>
                    <a:pt x="6618" y="2714"/>
                    <a:pt x="6544" y="2642"/>
                  </a:cubicBezTo>
                  <a:cubicBezTo>
                    <a:pt x="6515" y="2587"/>
                    <a:pt x="6469" y="2563"/>
                    <a:pt x="6441" y="2491"/>
                  </a:cubicBezTo>
                  <a:cubicBezTo>
                    <a:pt x="6366" y="2364"/>
                    <a:pt x="6248" y="2286"/>
                    <a:pt x="6159" y="2190"/>
                  </a:cubicBezTo>
                  <a:cubicBezTo>
                    <a:pt x="6099" y="2135"/>
                    <a:pt x="6038" y="2087"/>
                    <a:pt x="5964" y="2039"/>
                  </a:cubicBezTo>
                  <a:cubicBezTo>
                    <a:pt x="5846" y="1960"/>
                    <a:pt x="5714" y="1912"/>
                    <a:pt x="5565" y="1912"/>
                  </a:cubicBezTo>
                  <a:cubicBezTo>
                    <a:pt x="5476" y="1912"/>
                    <a:pt x="5401" y="1960"/>
                    <a:pt x="5358" y="2087"/>
                  </a:cubicBezTo>
                  <a:cubicBezTo>
                    <a:pt x="5298" y="2213"/>
                    <a:pt x="5237" y="2364"/>
                    <a:pt x="5194" y="2539"/>
                  </a:cubicBezTo>
                  <a:cubicBezTo>
                    <a:pt x="5134" y="2738"/>
                    <a:pt x="5091" y="2943"/>
                    <a:pt x="5074" y="3166"/>
                  </a:cubicBezTo>
                  <a:cubicBezTo>
                    <a:pt x="5074" y="3268"/>
                    <a:pt x="5059" y="3395"/>
                    <a:pt x="5059" y="3491"/>
                  </a:cubicBezTo>
                  <a:cubicBezTo>
                    <a:pt x="5045" y="3521"/>
                    <a:pt x="5045" y="3569"/>
                    <a:pt x="5059" y="3593"/>
                  </a:cubicBezTo>
                  <a:cubicBezTo>
                    <a:pt x="5091" y="3768"/>
                    <a:pt x="5059" y="3943"/>
                    <a:pt x="5059" y="4124"/>
                  </a:cubicBezTo>
                  <a:cubicBezTo>
                    <a:pt x="5074" y="4449"/>
                    <a:pt x="5120" y="4750"/>
                    <a:pt x="5194" y="5028"/>
                  </a:cubicBezTo>
                  <a:cubicBezTo>
                    <a:pt x="5223" y="5100"/>
                    <a:pt x="5237" y="5202"/>
                    <a:pt x="5269" y="5299"/>
                  </a:cubicBezTo>
                  <a:cubicBezTo>
                    <a:pt x="5298" y="5426"/>
                    <a:pt x="5340" y="5576"/>
                    <a:pt x="5373" y="5703"/>
                  </a:cubicBezTo>
                  <a:cubicBezTo>
                    <a:pt x="5429" y="5901"/>
                    <a:pt x="5476" y="6082"/>
                    <a:pt x="5536" y="6281"/>
                  </a:cubicBezTo>
                  <a:cubicBezTo>
                    <a:pt x="5565" y="6353"/>
                    <a:pt x="5579" y="6432"/>
                    <a:pt x="5625" y="6504"/>
                  </a:cubicBezTo>
                  <a:cubicBezTo>
                    <a:pt x="5714" y="6733"/>
                    <a:pt x="5803" y="6932"/>
                    <a:pt x="5907" y="7137"/>
                  </a:cubicBezTo>
                  <a:cubicBezTo>
                    <a:pt x="6010" y="7336"/>
                    <a:pt x="6099" y="7559"/>
                    <a:pt x="6188" y="7764"/>
                  </a:cubicBezTo>
                  <a:cubicBezTo>
                    <a:pt x="6248" y="7860"/>
                    <a:pt x="6291" y="7986"/>
                    <a:pt x="6351" y="8089"/>
                  </a:cubicBezTo>
                  <a:cubicBezTo>
                    <a:pt x="6469" y="8312"/>
                    <a:pt x="6586" y="8493"/>
                    <a:pt x="6693" y="8691"/>
                  </a:cubicBezTo>
                  <a:cubicBezTo>
                    <a:pt x="6722" y="8740"/>
                    <a:pt x="6750" y="8794"/>
                    <a:pt x="6765" y="8843"/>
                  </a:cubicBezTo>
                  <a:cubicBezTo>
                    <a:pt x="6914" y="9065"/>
                    <a:pt x="7078" y="9295"/>
                    <a:pt x="7227" y="9548"/>
                  </a:cubicBezTo>
                  <a:cubicBezTo>
                    <a:pt x="7299" y="9644"/>
                    <a:pt x="7359" y="9794"/>
                    <a:pt x="7434" y="9921"/>
                  </a:cubicBezTo>
                  <a:cubicBezTo>
                    <a:pt x="7476" y="9969"/>
                    <a:pt x="7523" y="10047"/>
                    <a:pt x="7566" y="10096"/>
                  </a:cubicBezTo>
                  <a:cubicBezTo>
                    <a:pt x="7655" y="10198"/>
                    <a:pt x="7761" y="10349"/>
                    <a:pt x="7833" y="10499"/>
                  </a:cubicBezTo>
                  <a:cubicBezTo>
                    <a:pt x="7865" y="10548"/>
                    <a:pt x="7907" y="10602"/>
                    <a:pt x="7939" y="10626"/>
                  </a:cubicBezTo>
                  <a:cubicBezTo>
                    <a:pt x="8029" y="10752"/>
                    <a:pt x="8117" y="10873"/>
                    <a:pt x="8221" y="11000"/>
                  </a:cubicBezTo>
                  <a:cubicBezTo>
                    <a:pt x="8206" y="11078"/>
                    <a:pt x="8263" y="11126"/>
                    <a:pt x="8206" y="11229"/>
                  </a:cubicBezTo>
                  <a:cubicBezTo>
                    <a:pt x="8160" y="11126"/>
                    <a:pt x="8117" y="11054"/>
                    <a:pt x="8071" y="10976"/>
                  </a:cubicBezTo>
                  <a:cubicBezTo>
                    <a:pt x="8042" y="10927"/>
                    <a:pt x="7996" y="10904"/>
                    <a:pt x="7968" y="10849"/>
                  </a:cubicBezTo>
                  <a:cubicBezTo>
                    <a:pt x="7893" y="10752"/>
                    <a:pt x="7818" y="10650"/>
                    <a:pt x="7743" y="10548"/>
                  </a:cubicBezTo>
                  <a:cubicBezTo>
                    <a:pt x="7715" y="10499"/>
                    <a:pt x="7687" y="10452"/>
                    <a:pt x="7655" y="10421"/>
                  </a:cubicBezTo>
                  <a:cubicBezTo>
                    <a:pt x="7612" y="10349"/>
                    <a:pt x="7551" y="10300"/>
                    <a:pt x="7509" y="10222"/>
                  </a:cubicBezTo>
                  <a:cubicBezTo>
                    <a:pt x="7405" y="10047"/>
                    <a:pt x="7299" y="9897"/>
                    <a:pt x="7195" y="9698"/>
                  </a:cubicBezTo>
                  <a:cubicBezTo>
                    <a:pt x="7152" y="9595"/>
                    <a:pt x="7092" y="9517"/>
                    <a:pt x="7032" y="9445"/>
                  </a:cubicBezTo>
                  <a:cubicBezTo>
                    <a:pt x="6900" y="9246"/>
                    <a:pt x="6750" y="9041"/>
                    <a:pt x="6633" y="8794"/>
                  </a:cubicBezTo>
                  <a:cubicBezTo>
                    <a:pt x="6604" y="8716"/>
                    <a:pt x="6558" y="8644"/>
                    <a:pt x="6515" y="8565"/>
                  </a:cubicBezTo>
                  <a:cubicBezTo>
                    <a:pt x="6426" y="8414"/>
                    <a:pt x="6319" y="8264"/>
                    <a:pt x="6248" y="8089"/>
                  </a:cubicBezTo>
                  <a:cubicBezTo>
                    <a:pt x="6159" y="7939"/>
                    <a:pt x="6084" y="7764"/>
                    <a:pt x="6010" y="7613"/>
                  </a:cubicBezTo>
                  <a:cubicBezTo>
                    <a:pt x="5964" y="7534"/>
                    <a:pt x="5935" y="7462"/>
                    <a:pt x="5907" y="7384"/>
                  </a:cubicBezTo>
                  <a:cubicBezTo>
                    <a:pt x="5803" y="7137"/>
                    <a:pt x="5682" y="6908"/>
                    <a:pt x="5579" y="6655"/>
                  </a:cubicBezTo>
                  <a:cubicBezTo>
                    <a:pt x="5536" y="6558"/>
                    <a:pt x="5504" y="6456"/>
                    <a:pt x="5476" y="6353"/>
                  </a:cubicBezTo>
                  <a:cubicBezTo>
                    <a:pt x="5429" y="6233"/>
                    <a:pt x="5387" y="6082"/>
                    <a:pt x="5340" y="5932"/>
                  </a:cubicBezTo>
                  <a:cubicBezTo>
                    <a:pt x="5312" y="5829"/>
                    <a:pt x="5283" y="5727"/>
                    <a:pt x="5237" y="5630"/>
                  </a:cubicBezTo>
                  <a:cubicBezTo>
                    <a:pt x="5209" y="5480"/>
                    <a:pt x="5180" y="5353"/>
                    <a:pt x="5134" y="5202"/>
                  </a:cubicBezTo>
                  <a:cubicBezTo>
                    <a:pt x="5106" y="5076"/>
                    <a:pt x="5074" y="4949"/>
                    <a:pt x="5059" y="4823"/>
                  </a:cubicBezTo>
                  <a:cubicBezTo>
                    <a:pt x="5031" y="4624"/>
                    <a:pt x="4970" y="4425"/>
                    <a:pt x="4984" y="4220"/>
                  </a:cubicBezTo>
                  <a:cubicBezTo>
                    <a:pt x="4984" y="4124"/>
                    <a:pt x="5002" y="4045"/>
                    <a:pt x="5002" y="3973"/>
                  </a:cubicBezTo>
                  <a:cubicBezTo>
                    <a:pt x="5002" y="3895"/>
                    <a:pt x="4984" y="3792"/>
                    <a:pt x="4984" y="3696"/>
                  </a:cubicBezTo>
                  <a:lnTo>
                    <a:pt x="4984" y="3220"/>
                  </a:lnTo>
                  <a:cubicBezTo>
                    <a:pt x="4984" y="3039"/>
                    <a:pt x="5016" y="2888"/>
                    <a:pt x="5045" y="2738"/>
                  </a:cubicBezTo>
                  <a:cubicBezTo>
                    <a:pt x="5074" y="2642"/>
                    <a:pt x="5091" y="2563"/>
                    <a:pt x="5120" y="2466"/>
                  </a:cubicBezTo>
                  <a:cubicBezTo>
                    <a:pt x="5162" y="2316"/>
                    <a:pt x="5209" y="2190"/>
                    <a:pt x="5251" y="2039"/>
                  </a:cubicBezTo>
                  <a:cubicBezTo>
                    <a:pt x="5269" y="2039"/>
                    <a:pt x="5269" y="2014"/>
                    <a:pt x="5283" y="2014"/>
                  </a:cubicBezTo>
                  <a:cubicBezTo>
                    <a:pt x="5340" y="1936"/>
                    <a:pt x="5401" y="1888"/>
                    <a:pt x="5476" y="1810"/>
                  </a:cubicBezTo>
                  <a:cubicBezTo>
                    <a:pt x="5504" y="1786"/>
                    <a:pt x="5550" y="1786"/>
                    <a:pt x="5579" y="1761"/>
                  </a:cubicBezTo>
                  <a:close/>
                  <a:moveTo>
                    <a:pt x="9064" y="10849"/>
                  </a:moveTo>
                  <a:cubicBezTo>
                    <a:pt x="9139" y="10904"/>
                    <a:pt x="9168" y="11078"/>
                    <a:pt x="9139" y="11379"/>
                  </a:cubicBezTo>
                  <a:cubicBezTo>
                    <a:pt x="9079" y="11204"/>
                    <a:pt x="9064" y="11024"/>
                    <a:pt x="9064" y="10849"/>
                  </a:cubicBezTo>
                  <a:close/>
                  <a:moveTo>
                    <a:pt x="8441" y="11379"/>
                  </a:moveTo>
                  <a:cubicBezTo>
                    <a:pt x="8591" y="11530"/>
                    <a:pt x="8634" y="11627"/>
                    <a:pt x="8591" y="11729"/>
                  </a:cubicBezTo>
                  <a:cubicBezTo>
                    <a:pt x="8545" y="11602"/>
                    <a:pt x="8441" y="11554"/>
                    <a:pt x="8441" y="11379"/>
                  </a:cubicBezTo>
                  <a:close/>
                  <a:moveTo>
                    <a:pt x="9317" y="11175"/>
                  </a:moveTo>
                  <a:cubicBezTo>
                    <a:pt x="9453" y="11253"/>
                    <a:pt x="9556" y="11476"/>
                    <a:pt x="9541" y="11705"/>
                  </a:cubicBezTo>
                  <a:cubicBezTo>
                    <a:pt x="9524" y="11705"/>
                    <a:pt x="9509" y="11729"/>
                    <a:pt x="9495" y="11729"/>
                  </a:cubicBezTo>
                  <a:cubicBezTo>
                    <a:pt x="9467" y="11729"/>
                    <a:pt x="9435" y="11705"/>
                    <a:pt x="9392" y="11681"/>
                  </a:cubicBezTo>
                  <a:cubicBezTo>
                    <a:pt x="9364" y="11530"/>
                    <a:pt x="9317" y="11379"/>
                    <a:pt x="9317" y="11175"/>
                  </a:cubicBezTo>
                  <a:close/>
                  <a:moveTo>
                    <a:pt x="8797" y="11204"/>
                  </a:moveTo>
                  <a:cubicBezTo>
                    <a:pt x="8933" y="11355"/>
                    <a:pt x="9036" y="11506"/>
                    <a:pt x="8990" y="11807"/>
                  </a:cubicBezTo>
                  <a:cubicBezTo>
                    <a:pt x="8858" y="11729"/>
                    <a:pt x="8769" y="11506"/>
                    <a:pt x="8797" y="11204"/>
                  </a:cubicBezTo>
                  <a:close/>
                  <a:moveTo>
                    <a:pt x="5524" y="1220"/>
                  </a:moveTo>
                  <a:cubicBezTo>
                    <a:pt x="5536" y="1220"/>
                    <a:pt x="5549" y="1223"/>
                    <a:pt x="5565" y="1231"/>
                  </a:cubicBezTo>
                  <a:cubicBezTo>
                    <a:pt x="5640" y="1231"/>
                    <a:pt x="5728" y="1231"/>
                    <a:pt x="5817" y="1261"/>
                  </a:cubicBezTo>
                  <a:cubicBezTo>
                    <a:pt x="5892" y="1286"/>
                    <a:pt x="5964" y="1334"/>
                    <a:pt x="6038" y="1382"/>
                  </a:cubicBezTo>
                  <a:cubicBezTo>
                    <a:pt x="6070" y="1382"/>
                    <a:pt x="6099" y="1382"/>
                    <a:pt x="6127" y="1412"/>
                  </a:cubicBezTo>
                  <a:cubicBezTo>
                    <a:pt x="6141" y="1412"/>
                    <a:pt x="6159" y="1412"/>
                    <a:pt x="6188" y="1436"/>
                  </a:cubicBezTo>
                  <a:cubicBezTo>
                    <a:pt x="6305" y="1563"/>
                    <a:pt x="6426" y="1659"/>
                    <a:pt x="6544" y="1786"/>
                  </a:cubicBezTo>
                  <a:cubicBezTo>
                    <a:pt x="6604" y="1834"/>
                    <a:pt x="6647" y="1936"/>
                    <a:pt x="6708" y="2014"/>
                  </a:cubicBezTo>
                  <a:cubicBezTo>
                    <a:pt x="6736" y="2063"/>
                    <a:pt x="6765" y="2111"/>
                    <a:pt x="6797" y="2111"/>
                  </a:cubicBezTo>
                  <a:cubicBezTo>
                    <a:pt x="6928" y="2190"/>
                    <a:pt x="6989" y="2388"/>
                    <a:pt x="7092" y="2515"/>
                  </a:cubicBezTo>
                  <a:cubicBezTo>
                    <a:pt x="7167" y="2617"/>
                    <a:pt x="7242" y="2738"/>
                    <a:pt x="7316" y="2864"/>
                  </a:cubicBezTo>
                  <a:cubicBezTo>
                    <a:pt x="7388" y="2991"/>
                    <a:pt x="7462" y="3141"/>
                    <a:pt x="7551" y="3268"/>
                  </a:cubicBezTo>
                  <a:cubicBezTo>
                    <a:pt x="7583" y="3340"/>
                    <a:pt x="7612" y="3419"/>
                    <a:pt x="7640" y="3491"/>
                  </a:cubicBezTo>
                  <a:cubicBezTo>
                    <a:pt x="7761" y="3720"/>
                    <a:pt x="7893" y="3973"/>
                    <a:pt x="7996" y="4220"/>
                  </a:cubicBezTo>
                  <a:cubicBezTo>
                    <a:pt x="8085" y="4449"/>
                    <a:pt x="8189" y="4672"/>
                    <a:pt x="8278" y="4901"/>
                  </a:cubicBezTo>
                  <a:cubicBezTo>
                    <a:pt x="8296" y="4974"/>
                    <a:pt x="8310" y="5028"/>
                    <a:pt x="8324" y="5076"/>
                  </a:cubicBezTo>
                  <a:cubicBezTo>
                    <a:pt x="8367" y="5178"/>
                    <a:pt x="8399" y="5275"/>
                    <a:pt x="8427" y="5377"/>
                  </a:cubicBezTo>
                  <a:cubicBezTo>
                    <a:pt x="8502" y="5600"/>
                    <a:pt x="8577" y="5829"/>
                    <a:pt x="8651" y="6082"/>
                  </a:cubicBezTo>
                  <a:cubicBezTo>
                    <a:pt x="8680" y="6179"/>
                    <a:pt x="8708" y="6257"/>
                    <a:pt x="8740" y="6353"/>
                  </a:cubicBezTo>
                  <a:cubicBezTo>
                    <a:pt x="8783" y="6534"/>
                    <a:pt x="8830" y="6709"/>
                    <a:pt x="8872" y="6908"/>
                  </a:cubicBezTo>
                  <a:cubicBezTo>
                    <a:pt x="8901" y="7082"/>
                    <a:pt x="8947" y="7257"/>
                    <a:pt x="8975" y="7408"/>
                  </a:cubicBezTo>
                  <a:cubicBezTo>
                    <a:pt x="9036" y="7613"/>
                    <a:pt x="9064" y="7812"/>
                    <a:pt x="9097" y="8011"/>
                  </a:cubicBezTo>
                  <a:cubicBezTo>
                    <a:pt x="9097" y="8089"/>
                    <a:pt x="9125" y="8138"/>
                    <a:pt x="9139" y="8216"/>
                  </a:cubicBezTo>
                  <a:cubicBezTo>
                    <a:pt x="9154" y="8239"/>
                    <a:pt x="9154" y="8288"/>
                    <a:pt x="9168" y="8312"/>
                  </a:cubicBezTo>
                  <a:cubicBezTo>
                    <a:pt x="9214" y="8613"/>
                    <a:pt x="9257" y="8915"/>
                    <a:pt x="9289" y="9216"/>
                  </a:cubicBezTo>
                  <a:cubicBezTo>
                    <a:pt x="9303" y="9342"/>
                    <a:pt x="9317" y="9493"/>
                    <a:pt x="9331" y="9620"/>
                  </a:cubicBezTo>
                  <a:cubicBezTo>
                    <a:pt x="9364" y="9921"/>
                    <a:pt x="9406" y="10198"/>
                    <a:pt x="9453" y="10499"/>
                  </a:cubicBezTo>
                  <a:cubicBezTo>
                    <a:pt x="9453" y="10602"/>
                    <a:pt x="9467" y="10698"/>
                    <a:pt x="9481" y="10825"/>
                  </a:cubicBezTo>
                  <a:cubicBezTo>
                    <a:pt x="9495" y="10873"/>
                    <a:pt x="9481" y="10904"/>
                    <a:pt x="9453" y="10951"/>
                  </a:cubicBezTo>
                  <a:cubicBezTo>
                    <a:pt x="9392" y="10904"/>
                    <a:pt x="9346" y="10825"/>
                    <a:pt x="9303" y="10752"/>
                  </a:cubicBezTo>
                  <a:cubicBezTo>
                    <a:pt x="9289" y="10723"/>
                    <a:pt x="9289" y="10698"/>
                    <a:pt x="9289" y="10650"/>
                  </a:cubicBezTo>
                  <a:cubicBezTo>
                    <a:pt x="9257" y="10499"/>
                    <a:pt x="9242" y="10325"/>
                    <a:pt x="9214" y="10174"/>
                  </a:cubicBezTo>
                  <a:cubicBezTo>
                    <a:pt x="9200" y="10072"/>
                    <a:pt x="9200" y="9969"/>
                    <a:pt x="9186" y="9873"/>
                  </a:cubicBezTo>
                  <a:lnTo>
                    <a:pt x="9186" y="9819"/>
                  </a:lnTo>
                  <a:cubicBezTo>
                    <a:pt x="9125" y="9517"/>
                    <a:pt x="9125" y="9216"/>
                    <a:pt x="9064" y="8915"/>
                  </a:cubicBezTo>
                  <a:cubicBezTo>
                    <a:pt x="9022" y="8716"/>
                    <a:pt x="8990" y="8493"/>
                    <a:pt x="8961" y="8264"/>
                  </a:cubicBezTo>
                  <a:cubicBezTo>
                    <a:pt x="8933" y="8161"/>
                    <a:pt x="8901" y="8041"/>
                    <a:pt x="8872" y="7914"/>
                  </a:cubicBezTo>
                  <a:cubicBezTo>
                    <a:pt x="8858" y="7740"/>
                    <a:pt x="8830" y="7534"/>
                    <a:pt x="8769" y="7336"/>
                  </a:cubicBezTo>
                  <a:cubicBezTo>
                    <a:pt x="8723" y="7161"/>
                    <a:pt x="8666" y="6986"/>
                    <a:pt x="8651" y="6782"/>
                  </a:cubicBezTo>
                  <a:cubicBezTo>
                    <a:pt x="8651" y="6733"/>
                    <a:pt x="8620" y="6709"/>
                    <a:pt x="8620" y="6655"/>
                  </a:cubicBezTo>
                  <a:cubicBezTo>
                    <a:pt x="8563" y="6504"/>
                    <a:pt x="8516" y="6330"/>
                    <a:pt x="8473" y="6155"/>
                  </a:cubicBezTo>
                  <a:cubicBezTo>
                    <a:pt x="8413" y="5980"/>
                    <a:pt x="8367" y="5781"/>
                    <a:pt x="8296" y="5600"/>
                  </a:cubicBezTo>
                  <a:cubicBezTo>
                    <a:pt x="8263" y="5504"/>
                    <a:pt x="8221" y="5426"/>
                    <a:pt x="8189" y="5329"/>
                  </a:cubicBezTo>
                  <a:cubicBezTo>
                    <a:pt x="8146" y="5178"/>
                    <a:pt x="8100" y="4998"/>
                    <a:pt x="8042" y="4877"/>
                  </a:cubicBezTo>
                  <a:cubicBezTo>
                    <a:pt x="7996" y="4750"/>
                    <a:pt x="7954" y="4648"/>
                    <a:pt x="7893" y="4546"/>
                  </a:cubicBezTo>
                  <a:cubicBezTo>
                    <a:pt x="7879" y="4522"/>
                    <a:pt x="7865" y="4473"/>
                    <a:pt x="7850" y="4425"/>
                  </a:cubicBezTo>
                  <a:cubicBezTo>
                    <a:pt x="7818" y="4347"/>
                    <a:pt x="7790" y="4274"/>
                    <a:pt x="7761" y="4196"/>
                  </a:cubicBezTo>
                  <a:cubicBezTo>
                    <a:pt x="7701" y="4045"/>
                    <a:pt x="7626" y="3919"/>
                    <a:pt x="7551" y="3792"/>
                  </a:cubicBezTo>
                  <a:cubicBezTo>
                    <a:pt x="7509" y="3696"/>
                    <a:pt x="7448" y="3569"/>
                    <a:pt x="7388" y="3467"/>
                  </a:cubicBezTo>
                  <a:cubicBezTo>
                    <a:pt x="7359" y="3395"/>
                    <a:pt x="7331" y="3292"/>
                    <a:pt x="7284" y="3220"/>
                  </a:cubicBezTo>
                  <a:cubicBezTo>
                    <a:pt x="7209" y="3117"/>
                    <a:pt x="7138" y="2991"/>
                    <a:pt x="7064" y="2888"/>
                  </a:cubicBezTo>
                  <a:cubicBezTo>
                    <a:pt x="7003" y="2792"/>
                    <a:pt x="6942" y="2690"/>
                    <a:pt x="6885" y="2587"/>
                  </a:cubicBezTo>
                  <a:cubicBezTo>
                    <a:pt x="6811" y="2491"/>
                    <a:pt x="6736" y="2388"/>
                    <a:pt x="6647" y="2286"/>
                  </a:cubicBezTo>
                  <a:cubicBezTo>
                    <a:pt x="6604" y="2262"/>
                    <a:pt x="6558" y="2238"/>
                    <a:pt x="6530" y="2135"/>
                  </a:cubicBezTo>
                  <a:cubicBezTo>
                    <a:pt x="6530" y="2135"/>
                    <a:pt x="6515" y="2111"/>
                    <a:pt x="6498" y="2111"/>
                  </a:cubicBezTo>
                  <a:cubicBezTo>
                    <a:pt x="6455" y="2063"/>
                    <a:pt x="6394" y="1984"/>
                    <a:pt x="6337" y="1936"/>
                  </a:cubicBezTo>
                  <a:cubicBezTo>
                    <a:pt x="6202" y="1864"/>
                    <a:pt x="6099" y="1683"/>
                    <a:pt x="5949" y="1659"/>
                  </a:cubicBezTo>
                  <a:cubicBezTo>
                    <a:pt x="5874" y="1659"/>
                    <a:pt x="5817" y="1587"/>
                    <a:pt x="5728" y="1563"/>
                  </a:cubicBezTo>
                  <a:cubicBezTo>
                    <a:pt x="5688" y="1549"/>
                    <a:pt x="5648" y="1542"/>
                    <a:pt x="5608" y="1542"/>
                  </a:cubicBezTo>
                  <a:cubicBezTo>
                    <a:pt x="5486" y="1542"/>
                    <a:pt x="5369" y="1606"/>
                    <a:pt x="5269" y="1738"/>
                  </a:cubicBezTo>
                  <a:cubicBezTo>
                    <a:pt x="5180" y="1864"/>
                    <a:pt x="5106" y="1984"/>
                    <a:pt x="5059" y="2165"/>
                  </a:cubicBezTo>
                  <a:cubicBezTo>
                    <a:pt x="5045" y="2262"/>
                    <a:pt x="5002" y="2364"/>
                    <a:pt x="4984" y="2466"/>
                  </a:cubicBezTo>
                  <a:cubicBezTo>
                    <a:pt x="4927" y="2642"/>
                    <a:pt x="4881" y="2840"/>
                    <a:pt x="4867" y="3069"/>
                  </a:cubicBezTo>
                  <a:cubicBezTo>
                    <a:pt x="4867" y="3244"/>
                    <a:pt x="4853" y="3419"/>
                    <a:pt x="4838" y="3593"/>
                  </a:cubicBezTo>
                  <a:cubicBezTo>
                    <a:pt x="4838" y="3672"/>
                    <a:pt x="4853" y="3720"/>
                    <a:pt x="4853" y="3768"/>
                  </a:cubicBezTo>
                  <a:cubicBezTo>
                    <a:pt x="4867" y="3919"/>
                    <a:pt x="4853" y="4070"/>
                    <a:pt x="4853" y="4220"/>
                  </a:cubicBezTo>
                  <a:cubicBezTo>
                    <a:pt x="4867" y="4425"/>
                    <a:pt x="4881" y="4624"/>
                    <a:pt x="4927" y="4823"/>
                  </a:cubicBezTo>
                  <a:cubicBezTo>
                    <a:pt x="4970" y="5028"/>
                    <a:pt x="5016" y="5251"/>
                    <a:pt x="5059" y="5450"/>
                  </a:cubicBezTo>
                  <a:cubicBezTo>
                    <a:pt x="5091" y="5552"/>
                    <a:pt x="5120" y="5654"/>
                    <a:pt x="5148" y="5781"/>
                  </a:cubicBezTo>
                  <a:cubicBezTo>
                    <a:pt x="5180" y="5878"/>
                    <a:pt x="5209" y="5980"/>
                    <a:pt x="5237" y="6082"/>
                  </a:cubicBezTo>
                  <a:cubicBezTo>
                    <a:pt x="5283" y="6233"/>
                    <a:pt x="5326" y="6408"/>
                    <a:pt x="5373" y="6558"/>
                  </a:cubicBezTo>
                  <a:cubicBezTo>
                    <a:pt x="5373" y="6583"/>
                    <a:pt x="5387" y="6583"/>
                    <a:pt x="5387" y="6607"/>
                  </a:cubicBezTo>
                  <a:cubicBezTo>
                    <a:pt x="5504" y="6860"/>
                    <a:pt x="5607" y="7137"/>
                    <a:pt x="5728" y="7360"/>
                  </a:cubicBezTo>
                  <a:cubicBezTo>
                    <a:pt x="5832" y="7559"/>
                    <a:pt x="5921" y="7764"/>
                    <a:pt x="6010" y="7962"/>
                  </a:cubicBezTo>
                  <a:cubicBezTo>
                    <a:pt x="6084" y="8113"/>
                    <a:pt x="6141" y="8264"/>
                    <a:pt x="6216" y="8391"/>
                  </a:cubicBezTo>
                  <a:cubicBezTo>
                    <a:pt x="6263" y="8493"/>
                    <a:pt x="6319" y="8590"/>
                    <a:pt x="6366" y="8691"/>
                  </a:cubicBezTo>
                  <a:cubicBezTo>
                    <a:pt x="6408" y="8764"/>
                    <a:pt x="6455" y="8818"/>
                    <a:pt x="6498" y="8890"/>
                  </a:cubicBezTo>
                  <a:cubicBezTo>
                    <a:pt x="6572" y="8993"/>
                    <a:pt x="6633" y="9120"/>
                    <a:pt x="6693" y="9216"/>
                  </a:cubicBezTo>
                  <a:cubicBezTo>
                    <a:pt x="6782" y="9367"/>
                    <a:pt x="6871" y="9548"/>
                    <a:pt x="6975" y="9668"/>
                  </a:cubicBezTo>
                  <a:cubicBezTo>
                    <a:pt x="7064" y="9770"/>
                    <a:pt x="7138" y="9945"/>
                    <a:pt x="7227" y="10072"/>
                  </a:cubicBezTo>
                  <a:cubicBezTo>
                    <a:pt x="7316" y="10222"/>
                    <a:pt x="7420" y="10349"/>
                    <a:pt x="7509" y="10499"/>
                  </a:cubicBezTo>
                  <a:cubicBezTo>
                    <a:pt x="7551" y="10548"/>
                    <a:pt x="7598" y="10626"/>
                    <a:pt x="7655" y="10698"/>
                  </a:cubicBezTo>
                  <a:cubicBezTo>
                    <a:pt x="7715" y="10777"/>
                    <a:pt x="7790" y="10873"/>
                    <a:pt x="7850" y="10976"/>
                  </a:cubicBezTo>
                  <a:cubicBezTo>
                    <a:pt x="7907" y="11078"/>
                    <a:pt x="7996" y="11150"/>
                    <a:pt x="8057" y="11277"/>
                  </a:cubicBezTo>
                  <a:cubicBezTo>
                    <a:pt x="8085" y="11325"/>
                    <a:pt x="8132" y="11403"/>
                    <a:pt x="8160" y="11428"/>
                  </a:cubicBezTo>
                  <a:cubicBezTo>
                    <a:pt x="8263" y="11506"/>
                    <a:pt x="8263" y="11656"/>
                    <a:pt x="8278" y="11807"/>
                  </a:cubicBezTo>
                  <a:lnTo>
                    <a:pt x="8278" y="11958"/>
                  </a:lnTo>
                  <a:cubicBezTo>
                    <a:pt x="8249" y="11927"/>
                    <a:pt x="8235" y="11927"/>
                    <a:pt x="8221" y="11904"/>
                  </a:cubicBezTo>
                  <a:cubicBezTo>
                    <a:pt x="8160" y="11831"/>
                    <a:pt x="8117" y="11753"/>
                    <a:pt x="8057" y="11681"/>
                  </a:cubicBezTo>
                  <a:cubicBezTo>
                    <a:pt x="8011" y="11602"/>
                    <a:pt x="7954" y="11554"/>
                    <a:pt x="7907" y="11476"/>
                  </a:cubicBezTo>
                  <a:cubicBezTo>
                    <a:pt x="7850" y="11379"/>
                    <a:pt x="7776" y="11253"/>
                    <a:pt x="7687" y="11175"/>
                  </a:cubicBezTo>
                  <a:cubicBezTo>
                    <a:pt x="7640" y="11126"/>
                    <a:pt x="7598" y="11024"/>
                    <a:pt x="7551" y="10976"/>
                  </a:cubicBezTo>
                  <a:cubicBezTo>
                    <a:pt x="7462" y="10825"/>
                    <a:pt x="7373" y="10674"/>
                    <a:pt x="7270" y="10572"/>
                  </a:cubicBezTo>
                  <a:cubicBezTo>
                    <a:pt x="7138" y="10397"/>
                    <a:pt x="7032" y="10150"/>
                    <a:pt x="6900" y="9945"/>
                  </a:cubicBezTo>
                  <a:cubicBezTo>
                    <a:pt x="6811" y="9819"/>
                    <a:pt x="6736" y="9668"/>
                    <a:pt x="6633" y="9548"/>
                  </a:cubicBezTo>
                  <a:cubicBezTo>
                    <a:pt x="6544" y="9445"/>
                    <a:pt x="6483" y="9318"/>
                    <a:pt x="6408" y="9168"/>
                  </a:cubicBezTo>
                  <a:cubicBezTo>
                    <a:pt x="6319" y="9017"/>
                    <a:pt x="6216" y="8843"/>
                    <a:pt x="6127" y="8691"/>
                  </a:cubicBezTo>
                  <a:cubicBezTo>
                    <a:pt x="6070" y="8590"/>
                    <a:pt x="6024" y="8493"/>
                    <a:pt x="5981" y="8391"/>
                  </a:cubicBezTo>
                  <a:cubicBezTo>
                    <a:pt x="5964" y="8366"/>
                    <a:pt x="5935" y="8342"/>
                    <a:pt x="5921" y="8288"/>
                  </a:cubicBezTo>
                  <a:cubicBezTo>
                    <a:pt x="5860" y="8192"/>
                    <a:pt x="5832" y="8089"/>
                    <a:pt x="5771" y="7986"/>
                  </a:cubicBezTo>
                  <a:cubicBezTo>
                    <a:pt x="5728" y="7890"/>
                    <a:pt x="5682" y="7812"/>
                    <a:pt x="5640" y="7709"/>
                  </a:cubicBezTo>
                  <a:cubicBezTo>
                    <a:pt x="5579" y="7559"/>
                    <a:pt x="5518" y="7408"/>
                    <a:pt x="5447" y="7257"/>
                  </a:cubicBezTo>
                  <a:cubicBezTo>
                    <a:pt x="5387" y="7137"/>
                    <a:pt x="5326" y="7010"/>
                    <a:pt x="5283" y="6860"/>
                  </a:cubicBezTo>
                  <a:cubicBezTo>
                    <a:pt x="5209" y="6685"/>
                    <a:pt x="5148" y="6480"/>
                    <a:pt x="5091" y="6305"/>
                  </a:cubicBezTo>
                  <a:lnTo>
                    <a:pt x="4956" y="5853"/>
                  </a:lnTo>
                  <a:cubicBezTo>
                    <a:pt x="4942" y="5829"/>
                    <a:pt x="4927" y="5829"/>
                    <a:pt x="4927" y="5805"/>
                  </a:cubicBezTo>
                  <a:cubicBezTo>
                    <a:pt x="4895" y="5654"/>
                    <a:pt x="4867" y="5504"/>
                    <a:pt x="4838" y="5353"/>
                  </a:cubicBezTo>
                  <a:cubicBezTo>
                    <a:pt x="4807" y="5227"/>
                    <a:pt x="4792" y="5124"/>
                    <a:pt x="4764" y="5028"/>
                  </a:cubicBezTo>
                  <a:cubicBezTo>
                    <a:pt x="4735" y="4901"/>
                    <a:pt x="4703" y="4750"/>
                    <a:pt x="4689" y="4600"/>
                  </a:cubicBezTo>
                  <a:cubicBezTo>
                    <a:pt x="4689" y="4473"/>
                    <a:pt x="4660" y="4371"/>
                    <a:pt x="4660" y="4244"/>
                  </a:cubicBezTo>
                  <a:cubicBezTo>
                    <a:pt x="4646" y="4220"/>
                    <a:pt x="4646" y="4196"/>
                    <a:pt x="4660" y="4196"/>
                  </a:cubicBezTo>
                  <a:cubicBezTo>
                    <a:pt x="4703" y="4045"/>
                    <a:pt x="4646" y="3895"/>
                    <a:pt x="4660" y="3744"/>
                  </a:cubicBezTo>
                  <a:cubicBezTo>
                    <a:pt x="4675" y="3672"/>
                    <a:pt x="4660" y="3618"/>
                    <a:pt x="4660" y="3546"/>
                  </a:cubicBezTo>
                  <a:lnTo>
                    <a:pt x="4660" y="3069"/>
                  </a:lnTo>
                  <a:cubicBezTo>
                    <a:pt x="4660" y="2967"/>
                    <a:pt x="4675" y="2864"/>
                    <a:pt x="4703" y="2768"/>
                  </a:cubicBezTo>
                  <a:cubicBezTo>
                    <a:pt x="4749" y="2617"/>
                    <a:pt x="4764" y="2466"/>
                    <a:pt x="4807" y="2340"/>
                  </a:cubicBezTo>
                  <a:cubicBezTo>
                    <a:pt x="4824" y="2238"/>
                    <a:pt x="4838" y="2165"/>
                    <a:pt x="4867" y="2087"/>
                  </a:cubicBezTo>
                  <a:cubicBezTo>
                    <a:pt x="4927" y="1936"/>
                    <a:pt x="4984" y="1761"/>
                    <a:pt x="5059" y="1611"/>
                  </a:cubicBezTo>
                  <a:cubicBezTo>
                    <a:pt x="5074" y="1587"/>
                    <a:pt x="5091" y="1533"/>
                    <a:pt x="5120" y="1533"/>
                  </a:cubicBezTo>
                  <a:cubicBezTo>
                    <a:pt x="5162" y="1533"/>
                    <a:pt x="5194" y="1485"/>
                    <a:pt x="5209" y="1436"/>
                  </a:cubicBezTo>
                  <a:cubicBezTo>
                    <a:pt x="5251" y="1334"/>
                    <a:pt x="5312" y="1309"/>
                    <a:pt x="5373" y="1286"/>
                  </a:cubicBezTo>
                  <a:cubicBezTo>
                    <a:pt x="5401" y="1261"/>
                    <a:pt x="5429" y="1261"/>
                    <a:pt x="5461" y="1231"/>
                  </a:cubicBezTo>
                  <a:cubicBezTo>
                    <a:pt x="5481" y="1231"/>
                    <a:pt x="5499" y="1220"/>
                    <a:pt x="5524" y="1220"/>
                  </a:cubicBezTo>
                  <a:close/>
                  <a:moveTo>
                    <a:pt x="9139" y="11656"/>
                  </a:moveTo>
                  <a:cubicBezTo>
                    <a:pt x="9214" y="11753"/>
                    <a:pt x="9228" y="11904"/>
                    <a:pt x="9200" y="12079"/>
                  </a:cubicBezTo>
                  <a:cubicBezTo>
                    <a:pt x="9186" y="12054"/>
                    <a:pt x="9168" y="12030"/>
                    <a:pt x="9139" y="12006"/>
                  </a:cubicBezTo>
                  <a:lnTo>
                    <a:pt x="9139" y="11656"/>
                  </a:lnTo>
                  <a:close/>
                  <a:moveTo>
                    <a:pt x="8858" y="11904"/>
                  </a:moveTo>
                  <a:cubicBezTo>
                    <a:pt x="8918" y="11982"/>
                    <a:pt x="8961" y="12030"/>
                    <a:pt x="9007" y="12079"/>
                  </a:cubicBezTo>
                  <a:lnTo>
                    <a:pt x="9007" y="12259"/>
                  </a:lnTo>
                  <a:cubicBezTo>
                    <a:pt x="8933" y="12181"/>
                    <a:pt x="8858" y="12108"/>
                    <a:pt x="8858" y="11904"/>
                  </a:cubicBezTo>
                  <a:close/>
                  <a:moveTo>
                    <a:pt x="9659" y="11602"/>
                  </a:moveTo>
                  <a:cubicBezTo>
                    <a:pt x="9777" y="11729"/>
                    <a:pt x="9865" y="11904"/>
                    <a:pt x="9987" y="12006"/>
                  </a:cubicBezTo>
                  <a:cubicBezTo>
                    <a:pt x="9987" y="12157"/>
                    <a:pt x="10001" y="12229"/>
                    <a:pt x="10001" y="12332"/>
                  </a:cubicBezTo>
                  <a:lnTo>
                    <a:pt x="9987" y="12356"/>
                  </a:lnTo>
                  <a:cubicBezTo>
                    <a:pt x="9955" y="12307"/>
                    <a:pt x="9926" y="12283"/>
                    <a:pt x="9898" y="12229"/>
                  </a:cubicBezTo>
                  <a:cubicBezTo>
                    <a:pt x="9912" y="12283"/>
                    <a:pt x="9926" y="12307"/>
                    <a:pt x="9926" y="12356"/>
                  </a:cubicBezTo>
                  <a:cubicBezTo>
                    <a:pt x="9851" y="12332"/>
                    <a:pt x="9791" y="12259"/>
                    <a:pt x="9762" y="12157"/>
                  </a:cubicBezTo>
                  <a:lnTo>
                    <a:pt x="9777" y="12157"/>
                  </a:lnTo>
                  <a:lnTo>
                    <a:pt x="9645" y="11927"/>
                  </a:lnTo>
                  <a:cubicBezTo>
                    <a:pt x="9659" y="11831"/>
                    <a:pt x="9598" y="11729"/>
                    <a:pt x="9659" y="11602"/>
                  </a:cubicBezTo>
                  <a:close/>
                  <a:moveTo>
                    <a:pt x="8473" y="11927"/>
                  </a:moveTo>
                  <a:cubicBezTo>
                    <a:pt x="8563" y="11927"/>
                    <a:pt x="8591" y="12030"/>
                    <a:pt x="8634" y="12108"/>
                  </a:cubicBezTo>
                  <a:cubicBezTo>
                    <a:pt x="8591" y="12229"/>
                    <a:pt x="8634" y="12332"/>
                    <a:pt x="8651" y="12434"/>
                  </a:cubicBezTo>
                  <a:lnTo>
                    <a:pt x="8634" y="12458"/>
                  </a:lnTo>
                  <a:cubicBezTo>
                    <a:pt x="8591" y="12410"/>
                    <a:pt x="8563" y="12356"/>
                    <a:pt x="8516" y="12307"/>
                  </a:cubicBezTo>
                  <a:cubicBezTo>
                    <a:pt x="8502" y="12205"/>
                    <a:pt x="8488" y="12079"/>
                    <a:pt x="8473" y="11927"/>
                  </a:cubicBezTo>
                  <a:close/>
                  <a:moveTo>
                    <a:pt x="9392" y="12006"/>
                  </a:moveTo>
                  <a:cubicBezTo>
                    <a:pt x="9435" y="12054"/>
                    <a:pt x="9495" y="12030"/>
                    <a:pt x="9524" y="12133"/>
                  </a:cubicBezTo>
                  <a:lnTo>
                    <a:pt x="9509" y="12157"/>
                  </a:lnTo>
                  <a:cubicBezTo>
                    <a:pt x="9570" y="12259"/>
                    <a:pt x="9570" y="12410"/>
                    <a:pt x="9570" y="12531"/>
                  </a:cubicBezTo>
                  <a:cubicBezTo>
                    <a:pt x="9556" y="12531"/>
                    <a:pt x="9541" y="12560"/>
                    <a:pt x="9524" y="12560"/>
                  </a:cubicBezTo>
                  <a:cubicBezTo>
                    <a:pt x="9481" y="12482"/>
                    <a:pt x="9435" y="12434"/>
                    <a:pt x="9392" y="12356"/>
                  </a:cubicBezTo>
                  <a:cubicBezTo>
                    <a:pt x="9378" y="12332"/>
                    <a:pt x="9378" y="12259"/>
                    <a:pt x="9378" y="12205"/>
                  </a:cubicBezTo>
                  <a:cubicBezTo>
                    <a:pt x="9378" y="12133"/>
                    <a:pt x="9392" y="12079"/>
                    <a:pt x="9392" y="12006"/>
                  </a:cubicBezTo>
                  <a:close/>
                  <a:moveTo>
                    <a:pt x="10132" y="12205"/>
                  </a:moveTo>
                  <a:cubicBezTo>
                    <a:pt x="10207" y="12259"/>
                    <a:pt x="10193" y="12379"/>
                    <a:pt x="10222" y="12458"/>
                  </a:cubicBezTo>
                  <a:cubicBezTo>
                    <a:pt x="10207" y="12482"/>
                    <a:pt x="10193" y="12531"/>
                    <a:pt x="10193" y="12560"/>
                  </a:cubicBezTo>
                  <a:cubicBezTo>
                    <a:pt x="10147" y="12560"/>
                    <a:pt x="10118" y="12332"/>
                    <a:pt x="10132" y="12205"/>
                  </a:cubicBezTo>
                  <a:close/>
                  <a:moveTo>
                    <a:pt x="9168" y="12356"/>
                  </a:moveTo>
                  <a:cubicBezTo>
                    <a:pt x="9228" y="12379"/>
                    <a:pt x="9242" y="12434"/>
                    <a:pt x="9228" y="12585"/>
                  </a:cubicBezTo>
                  <a:cubicBezTo>
                    <a:pt x="9214" y="12531"/>
                    <a:pt x="9186" y="12482"/>
                    <a:pt x="9168" y="12434"/>
                  </a:cubicBezTo>
                  <a:cubicBezTo>
                    <a:pt x="9168" y="12458"/>
                    <a:pt x="9168" y="12458"/>
                    <a:pt x="9154" y="12458"/>
                  </a:cubicBezTo>
                  <a:cubicBezTo>
                    <a:pt x="9154" y="12434"/>
                    <a:pt x="9154" y="12379"/>
                    <a:pt x="9168" y="12356"/>
                  </a:cubicBezTo>
                  <a:close/>
                  <a:moveTo>
                    <a:pt x="8887" y="12356"/>
                  </a:moveTo>
                  <a:cubicBezTo>
                    <a:pt x="8933" y="12434"/>
                    <a:pt x="8961" y="12506"/>
                    <a:pt x="9007" y="12560"/>
                  </a:cubicBezTo>
                  <a:cubicBezTo>
                    <a:pt x="9022" y="12585"/>
                    <a:pt x="9022" y="12609"/>
                    <a:pt x="9022" y="12609"/>
                  </a:cubicBezTo>
                  <a:cubicBezTo>
                    <a:pt x="9036" y="12735"/>
                    <a:pt x="9036" y="12831"/>
                    <a:pt x="9036" y="12983"/>
                  </a:cubicBezTo>
                  <a:cubicBezTo>
                    <a:pt x="8947" y="12910"/>
                    <a:pt x="8872" y="12831"/>
                    <a:pt x="8872" y="12657"/>
                  </a:cubicBezTo>
                  <a:cubicBezTo>
                    <a:pt x="8858" y="12560"/>
                    <a:pt x="8872" y="12482"/>
                    <a:pt x="8872" y="12379"/>
                  </a:cubicBezTo>
                  <a:cubicBezTo>
                    <a:pt x="8872" y="12379"/>
                    <a:pt x="8872" y="12356"/>
                    <a:pt x="8887" y="12356"/>
                  </a:cubicBezTo>
                  <a:close/>
                  <a:moveTo>
                    <a:pt x="9392" y="12633"/>
                  </a:moveTo>
                  <a:cubicBezTo>
                    <a:pt x="9467" y="12657"/>
                    <a:pt x="9509" y="12759"/>
                    <a:pt x="9556" y="12831"/>
                  </a:cubicBezTo>
                  <a:cubicBezTo>
                    <a:pt x="9570" y="12862"/>
                    <a:pt x="9570" y="12910"/>
                    <a:pt x="9584" y="12983"/>
                  </a:cubicBezTo>
                  <a:lnTo>
                    <a:pt x="9556" y="12983"/>
                  </a:lnTo>
                  <a:cubicBezTo>
                    <a:pt x="9509" y="12910"/>
                    <a:pt x="9453" y="12862"/>
                    <a:pt x="9392" y="12784"/>
                  </a:cubicBezTo>
                  <a:lnTo>
                    <a:pt x="9392" y="12633"/>
                  </a:lnTo>
                  <a:close/>
                  <a:moveTo>
                    <a:pt x="9673" y="12379"/>
                  </a:moveTo>
                  <a:cubicBezTo>
                    <a:pt x="9744" y="12379"/>
                    <a:pt x="9773" y="12562"/>
                    <a:pt x="9863" y="12562"/>
                  </a:cubicBezTo>
                  <a:cubicBezTo>
                    <a:pt x="9868" y="12562"/>
                    <a:pt x="9874" y="12562"/>
                    <a:pt x="9880" y="12560"/>
                  </a:cubicBezTo>
                  <a:cubicBezTo>
                    <a:pt x="9912" y="12609"/>
                    <a:pt x="9955" y="12681"/>
                    <a:pt x="10015" y="12759"/>
                  </a:cubicBezTo>
                  <a:lnTo>
                    <a:pt x="10015" y="13085"/>
                  </a:lnTo>
                  <a:cubicBezTo>
                    <a:pt x="9898" y="12958"/>
                    <a:pt x="9791" y="12862"/>
                    <a:pt x="9688" y="12759"/>
                  </a:cubicBezTo>
                  <a:cubicBezTo>
                    <a:pt x="9673" y="12657"/>
                    <a:pt x="9659" y="12609"/>
                    <a:pt x="9645" y="12560"/>
                  </a:cubicBezTo>
                  <a:cubicBezTo>
                    <a:pt x="9659" y="12506"/>
                    <a:pt x="9659" y="12458"/>
                    <a:pt x="9673" y="12379"/>
                  </a:cubicBezTo>
                  <a:close/>
                  <a:moveTo>
                    <a:pt x="11571" y="12958"/>
                  </a:moveTo>
                  <a:cubicBezTo>
                    <a:pt x="11543" y="13085"/>
                    <a:pt x="11482" y="13133"/>
                    <a:pt x="11425" y="13211"/>
                  </a:cubicBezTo>
                  <a:cubicBezTo>
                    <a:pt x="11393" y="13085"/>
                    <a:pt x="11411" y="13061"/>
                    <a:pt x="11468" y="12958"/>
                  </a:cubicBezTo>
                  <a:close/>
                  <a:moveTo>
                    <a:pt x="9184" y="12798"/>
                  </a:moveTo>
                  <a:cubicBezTo>
                    <a:pt x="9207" y="12798"/>
                    <a:pt x="9218" y="12822"/>
                    <a:pt x="9228" y="12862"/>
                  </a:cubicBezTo>
                  <a:cubicBezTo>
                    <a:pt x="9257" y="12983"/>
                    <a:pt x="9214" y="13109"/>
                    <a:pt x="9242" y="13236"/>
                  </a:cubicBezTo>
                  <a:cubicBezTo>
                    <a:pt x="9139" y="13133"/>
                    <a:pt x="9168" y="12958"/>
                    <a:pt x="9154" y="12808"/>
                  </a:cubicBezTo>
                  <a:cubicBezTo>
                    <a:pt x="9166" y="12801"/>
                    <a:pt x="9176" y="12798"/>
                    <a:pt x="9184" y="12798"/>
                  </a:cubicBezTo>
                  <a:close/>
                  <a:moveTo>
                    <a:pt x="10343" y="12482"/>
                  </a:moveTo>
                  <a:cubicBezTo>
                    <a:pt x="10371" y="12482"/>
                    <a:pt x="10399" y="12506"/>
                    <a:pt x="10414" y="12506"/>
                  </a:cubicBezTo>
                  <a:cubicBezTo>
                    <a:pt x="10535" y="12681"/>
                    <a:pt x="10666" y="12735"/>
                    <a:pt x="10802" y="12808"/>
                  </a:cubicBezTo>
                  <a:cubicBezTo>
                    <a:pt x="10905" y="12886"/>
                    <a:pt x="11023" y="12934"/>
                    <a:pt x="11144" y="12934"/>
                  </a:cubicBezTo>
                  <a:lnTo>
                    <a:pt x="11201" y="12934"/>
                  </a:lnTo>
                  <a:cubicBezTo>
                    <a:pt x="11261" y="13061"/>
                    <a:pt x="11172" y="13163"/>
                    <a:pt x="11201" y="13260"/>
                  </a:cubicBezTo>
                  <a:cubicBezTo>
                    <a:pt x="11172" y="13260"/>
                    <a:pt x="11144" y="13236"/>
                    <a:pt x="11112" y="13236"/>
                  </a:cubicBezTo>
                  <a:cubicBezTo>
                    <a:pt x="11126" y="13211"/>
                    <a:pt x="11126" y="13211"/>
                    <a:pt x="11144" y="13187"/>
                  </a:cubicBezTo>
                  <a:cubicBezTo>
                    <a:pt x="11131" y="13178"/>
                    <a:pt x="11119" y="13175"/>
                    <a:pt x="11106" y="13175"/>
                  </a:cubicBezTo>
                  <a:cubicBezTo>
                    <a:pt x="11064" y="13175"/>
                    <a:pt x="11019" y="13211"/>
                    <a:pt x="10976" y="13211"/>
                  </a:cubicBezTo>
                  <a:cubicBezTo>
                    <a:pt x="10952" y="13211"/>
                    <a:pt x="10928" y="13199"/>
                    <a:pt x="10905" y="13163"/>
                  </a:cubicBezTo>
                  <a:cubicBezTo>
                    <a:pt x="10905" y="13163"/>
                    <a:pt x="10905" y="13133"/>
                    <a:pt x="10891" y="13109"/>
                  </a:cubicBezTo>
                  <a:cubicBezTo>
                    <a:pt x="10816" y="13061"/>
                    <a:pt x="10727" y="13037"/>
                    <a:pt x="10638" y="12983"/>
                  </a:cubicBezTo>
                  <a:cubicBezTo>
                    <a:pt x="10624" y="13012"/>
                    <a:pt x="10592" y="13037"/>
                    <a:pt x="10578" y="13037"/>
                  </a:cubicBezTo>
                  <a:cubicBezTo>
                    <a:pt x="10549" y="13012"/>
                    <a:pt x="10521" y="13012"/>
                    <a:pt x="10489" y="12983"/>
                  </a:cubicBezTo>
                  <a:cubicBezTo>
                    <a:pt x="10474" y="12934"/>
                    <a:pt x="10489" y="12862"/>
                    <a:pt x="10446" y="12862"/>
                  </a:cubicBezTo>
                  <a:cubicBezTo>
                    <a:pt x="10446" y="12886"/>
                    <a:pt x="10446" y="12910"/>
                    <a:pt x="10432" y="12934"/>
                  </a:cubicBezTo>
                  <a:lnTo>
                    <a:pt x="10385" y="12862"/>
                  </a:lnTo>
                  <a:cubicBezTo>
                    <a:pt x="10371" y="12735"/>
                    <a:pt x="10357" y="12633"/>
                    <a:pt x="10343" y="12482"/>
                  </a:cubicBezTo>
                  <a:close/>
                  <a:moveTo>
                    <a:pt x="10147" y="12934"/>
                  </a:moveTo>
                  <a:cubicBezTo>
                    <a:pt x="10254" y="13012"/>
                    <a:pt x="10193" y="13133"/>
                    <a:pt x="10222" y="13236"/>
                  </a:cubicBezTo>
                  <a:cubicBezTo>
                    <a:pt x="10206" y="13252"/>
                    <a:pt x="10193" y="13260"/>
                    <a:pt x="10181" y="13260"/>
                  </a:cubicBezTo>
                  <a:cubicBezTo>
                    <a:pt x="10160" y="13260"/>
                    <a:pt x="10147" y="13234"/>
                    <a:pt x="10147" y="13187"/>
                  </a:cubicBezTo>
                  <a:lnTo>
                    <a:pt x="10147" y="12934"/>
                  </a:lnTo>
                  <a:close/>
                  <a:moveTo>
                    <a:pt x="5668" y="207"/>
                  </a:moveTo>
                  <a:cubicBezTo>
                    <a:pt x="5728" y="207"/>
                    <a:pt x="5785" y="207"/>
                    <a:pt x="5846" y="231"/>
                  </a:cubicBezTo>
                  <a:cubicBezTo>
                    <a:pt x="5877" y="231"/>
                    <a:pt x="5900" y="242"/>
                    <a:pt x="5930" y="242"/>
                  </a:cubicBezTo>
                  <a:cubicBezTo>
                    <a:pt x="5944" y="242"/>
                    <a:pt x="5961" y="239"/>
                    <a:pt x="5981" y="231"/>
                  </a:cubicBezTo>
                  <a:cubicBezTo>
                    <a:pt x="5987" y="226"/>
                    <a:pt x="5993" y="224"/>
                    <a:pt x="5999" y="224"/>
                  </a:cubicBezTo>
                  <a:cubicBezTo>
                    <a:pt x="6026" y="224"/>
                    <a:pt x="6059" y="260"/>
                    <a:pt x="6084" y="279"/>
                  </a:cubicBezTo>
                  <a:cubicBezTo>
                    <a:pt x="6174" y="357"/>
                    <a:pt x="6263" y="430"/>
                    <a:pt x="6366" y="430"/>
                  </a:cubicBezTo>
                  <a:cubicBezTo>
                    <a:pt x="6394" y="430"/>
                    <a:pt x="6426" y="454"/>
                    <a:pt x="6455" y="508"/>
                  </a:cubicBezTo>
                  <a:cubicBezTo>
                    <a:pt x="6544" y="629"/>
                    <a:pt x="6647" y="731"/>
                    <a:pt x="6750" y="809"/>
                  </a:cubicBezTo>
                  <a:cubicBezTo>
                    <a:pt x="6854" y="882"/>
                    <a:pt x="6928" y="984"/>
                    <a:pt x="7017" y="1111"/>
                  </a:cubicBezTo>
                  <a:cubicBezTo>
                    <a:pt x="7064" y="1183"/>
                    <a:pt x="7121" y="1231"/>
                    <a:pt x="7181" y="1309"/>
                  </a:cubicBezTo>
                  <a:cubicBezTo>
                    <a:pt x="7242" y="1382"/>
                    <a:pt x="7316" y="1436"/>
                    <a:pt x="7359" y="1533"/>
                  </a:cubicBezTo>
                  <a:cubicBezTo>
                    <a:pt x="7373" y="1563"/>
                    <a:pt x="7388" y="1563"/>
                    <a:pt x="7405" y="1587"/>
                  </a:cubicBezTo>
                  <a:cubicBezTo>
                    <a:pt x="7494" y="1738"/>
                    <a:pt x="7583" y="1864"/>
                    <a:pt x="7672" y="1984"/>
                  </a:cubicBezTo>
                  <a:cubicBezTo>
                    <a:pt x="7730" y="2087"/>
                    <a:pt x="7790" y="2190"/>
                    <a:pt x="7850" y="2286"/>
                  </a:cubicBezTo>
                  <a:cubicBezTo>
                    <a:pt x="7907" y="2412"/>
                    <a:pt x="7996" y="2539"/>
                    <a:pt x="8057" y="2714"/>
                  </a:cubicBezTo>
                  <a:cubicBezTo>
                    <a:pt x="8071" y="2768"/>
                    <a:pt x="8117" y="2816"/>
                    <a:pt x="8146" y="2888"/>
                  </a:cubicBezTo>
                  <a:cubicBezTo>
                    <a:pt x="8221" y="3039"/>
                    <a:pt x="8296" y="3190"/>
                    <a:pt x="8384" y="3340"/>
                  </a:cubicBezTo>
                  <a:cubicBezTo>
                    <a:pt x="8427" y="3443"/>
                    <a:pt x="8456" y="3546"/>
                    <a:pt x="8502" y="3618"/>
                  </a:cubicBezTo>
                  <a:cubicBezTo>
                    <a:pt x="8563" y="3768"/>
                    <a:pt x="8620" y="3919"/>
                    <a:pt x="8680" y="4070"/>
                  </a:cubicBezTo>
                  <a:cubicBezTo>
                    <a:pt x="8755" y="4244"/>
                    <a:pt x="8830" y="4395"/>
                    <a:pt x="8872" y="4600"/>
                  </a:cubicBezTo>
                  <a:cubicBezTo>
                    <a:pt x="8947" y="4823"/>
                    <a:pt x="9036" y="5052"/>
                    <a:pt x="9111" y="5299"/>
                  </a:cubicBezTo>
                  <a:cubicBezTo>
                    <a:pt x="9154" y="5480"/>
                    <a:pt x="9214" y="5630"/>
                    <a:pt x="9257" y="5805"/>
                  </a:cubicBezTo>
                  <a:cubicBezTo>
                    <a:pt x="9274" y="5853"/>
                    <a:pt x="9289" y="5878"/>
                    <a:pt x="9303" y="5901"/>
                  </a:cubicBezTo>
                  <a:cubicBezTo>
                    <a:pt x="9378" y="6082"/>
                    <a:pt x="9392" y="6257"/>
                    <a:pt x="9435" y="6456"/>
                  </a:cubicBezTo>
                  <a:cubicBezTo>
                    <a:pt x="9467" y="6631"/>
                    <a:pt x="9509" y="6805"/>
                    <a:pt x="9541" y="6986"/>
                  </a:cubicBezTo>
                  <a:cubicBezTo>
                    <a:pt x="9570" y="7107"/>
                    <a:pt x="9613" y="7234"/>
                    <a:pt x="9645" y="7384"/>
                  </a:cubicBezTo>
                  <a:cubicBezTo>
                    <a:pt x="9659" y="7462"/>
                    <a:pt x="9673" y="7559"/>
                    <a:pt x="9688" y="7661"/>
                  </a:cubicBezTo>
                  <a:cubicBezTo>
                    <a:pt x="9688" y="7740"/>
                    <a:pt x="9702" y="7788"/>
                    <a:pt x="9720" y="7860"/>
                  </a:cubicBezTo>
                  <a:cubicBezTo>
                    <a:pt x="9791" y="8113"/>
                    <a:pt x="9823" y="8391"/>
                    <a:pt x="9865" y="8668"/>
                  </a:cubicBezTo>
                  <a:cubicBezTo>
                    <a:pt x="9898" y="8866"/>
                    <a:pt x="9898" y="9065"/>
                    <a:pt x="9926" y="9295"/>
                  </a:cubicBezTo>
                  <a:cubicBezTo>
                    <a:pt x="9926" y="9342"/>
                    <a:pt x="9940" y="9421"/>
                    <a:pt x="9955" y="9469"/>
                  </a:cubicBezTo>
                  <a:cubicBezTo>
                    <a:pt x="9987" y="9595"/>
                    <a:pt x="9987" y="9722"/>
                    <a:pt x="10001" y="9848"/>
                  </a:cubicBezTo>
                  <a:cubicBezTo>
                    <a:pt x="10015" y="10000"/>
                    <a:pt x="10044" y="10174"/>
                    <a:pt x="10075" y="10325"/>
                  </a:cubicBezTo>
                  <a:cubicBezTo>
                    <a:pt x="10075" y="10421"/>
                    <a:pt x="10090" y="10499"/>
                    <a:pt x="10090" y="10602"/>
                  </a:cubicBezTo>
                  <a:cubicBezTo>
                    <a:pt x="10090" y="10825"/>
                    <a:pt x="10118" y="11078"/>
                    <a:pt x="10147" y="11301"/>
                  </a:cubicBezTo>
                  <a:cubicBezTo>
                    <a:pt x="10165" y="11476"/>
                    <a:pt x="10179" y="11656"/>
                    <a:pt x="10165" y="11855"/>
                  </a:cubicBezTo>
                  <a:cubicBezTo>
                    <a:pt x="10118" y="11831"/>
                    <a:pt x="10118" y="11753"/>
                    <a:pt x="10118" y="11729"/>
                  </a:cubicBezTo>
                  <a:cubicBezTo>
                    <a:pt x="10104" y="11627"/>
                    <a:pt x="10104" y="11578"/>
                    <a:pt x="10104" y="11506"/>
                  </a:cubicBezTo>
                  <a:cubicBezTo>
                    <a:pt x="10090" y="11325"/>
                    <a:pt x="10058" y="11150"/>
                    <a:pt x="10044" y="10976"/>
                  </a:cubicBezTo>
                  <a:cubicBezTo>
                    <a:pt x="10029" y="10873"/>
                    <a:pt x="10029" y="10777"/>
                    <a:pt x="10029" y="10674"/>
                  </a:cubicBezTo>
                  <a:cubicBezTo>
                    <a:pt x="10029" y="10524"/>
                    <a:pt x="10001" y="10373"/>
                    <a:pt x="9987" y="10198"/>
                  </a:cubicBezTo>
                  <a:cubicBezTo>
                    <a:pt x="9955" y="10023"/>
                    <a:pt x="9940" y="9819"/>
                    <a:pt x="9926" y="9644"/>
                  </a:cubicBezTo>
                  <a:cubicBezTo>
                    <a:pt x="9912" y="9517"/>
                    <a:pt x="9880" y="9396"/>
                    <a:pt x="9865" y="9246"/>
                  </a:cubicBezTo>
                  <a:cubicBezTo>
                    <a:pt x="9837" y="8993"/>
                    <a:pt x="9808" y="8716"/>
                    <a:pt x="9762" y="8463"/>
                  </a:cubicBezTo>
                  <a:cubicBezTo>
                    <a:pt x="9720" y="8192"/>
                    <a:pt x="9645" y="7914"/>
                    <a:pt x="9598" y="7637"/>
                  </a:cubicBezTo>
                  <a:cubicBezTo>
                    <a:pt x="9570" y="7462"/>
                    <a:pt x="9541" y="7312"/>
                    <a:pt x="9524" y="7161"/>
                  </a:cubicBezTo>
                  <a:cubicBezTo>
                    <a:pt x="9509" y="7107"/>
                    <a:pt x="9509" y="7059"/>
                    <a:pt x="9495" y="7035"/>
                  </a:cubicBezTo>
                  <a:cubicBezTo>
                    <a:pt x="9467" y="6908"/>
                    <a:pt x="9435" y="6782"/>
                    <a:pt x="9406" y="6655"/>
                  </a:cubicBezTo>
                  <a:cubicBezTo>
                    <a:pt x="9346" y="6432"/>
                    <a:pt x="9303" y="6179"/>
                    <a:pt x="9228" y="5956"/>
                  </a:cubicBezTo>
                  <a:cubicBezTo>
                    <a:pt x="9168" y="5829"/>
                    <a:pt x="9139" y="5654"/>
                    <a:pt x="9097" y="5528"/>
                  </a:cubicBezTo>
                  <a:cubicBezTo>
                    <a:pt x="9007" y="5275"/>
                    <a:pt x="8933" y="5028"/>
                    <a:pt x="8858" y="4775"/>
                  </a:cubicBezTo>
                  <a:cubicBezTo>
                    <a:pt x="8797" y="4624"/>
                    <a:pt x="8755" y="4473"/>
                    <a:pt x="8708" y="4323"/>
                  </a:cubicBezTo>
                  <a:cubicBezTo>
                    <a:pt x="8651" y="4172"/>
                    <a:pt x="8577" y="4045"/>
                    <a:pt x="8516" y="3895"/>
                  </a:cubicBezTo>
                  <a:cubicBezTo>
                    <a:pt x="8488" y="3847"/>
                    <a:pt x="8456" y="3768"/>
                    <a:pt x="8441" y="3696"/>
                  </a:cubicBezTo>
                  <a:cubicBezTo>
                    <a:pt x="8413" y="3593"/>
                    <a:pt x="8367" y="3521"/>
                    <a:pt x="8324" y="3419"/>
                  </a:cubicBezTo>
                  <a:cubicBezTo>
                    <a:pt x="8249" y="3268"/>
                    <a:pt x="8174" y="3117"/>
                    <a:pt x="8100" y="2967"/>
                  </a:cubicBezTo>
                  <a:cubicBezTo>
                    <a:pt x="8029" y="2840"/>
                    <a:pt x="7954" y="2690"/>
                    <a:pt x="7879" y="2563"/>
                  </a:cubicBezTo>
                  <a:cubicBezTo>
                    <a:pt x="7850" y="2515"/>
                    <a:pt x="7818" y="2436"/>
                    <a:pt x="7790" y="2388"/>
                  </a:cubicBezTo>
                  <a:cubicBezTo>
                    <a:pt x="7715" y="2238"/>
                    <a:pt x="7612" y="2087"/>
                    <a:pt x="7523" y="1936"/>
                  </a:cubicBezTo>
                  <a:cubicBezTo>
                    <a:pt x="7448" y="1834"/>
                    <a:pt x="7359" y="1738"/>
                    <a:pt x="7299" y="1611"/>
                  </a:cubicBezTo>
                  <a:cubicBezTo>
                    <a:pt x="7227" y="1485"/>
                    <a:pt x="7138" y="1382"/>
                    <a:pt x="7049" y="1286"/>
                  </a:cubicBezTo>
                  <a:cubicBezTo>
                    <a:pt x="6960" y="1183"/>
                    <a:pt x="6900" y="1056"/>
                    <a:pt x="6797" y="1033"/>
                  </a:cubicBezTo>
                  <a:cubicBezTo>
                    <a:pt x="6765" y="930"/>
                    <a:pt x="6708" y="906"/>
                    <a:pt x="6661" y="857"/>
                  </a:cubicBezTo>
                  <a:cubicBezTo>
                    <a:pt x="6604" y="809"/>
                    <a:pt x="6544" y="779"/>
                    <a:pt x="6483" y="755"/>
                  </a:cubicBezTo>
                  <a:lnTo>
                    <a:pt x="6441" y="683"/>
                  </a:lnTo>
                  <a:cubicBezTo>
                    <a:pt x="6366" y="581"/>
                    <a:pt x="6291" y="556"/>
                    <a:pt x="6188" y="556"/>
                  </a:cubicBezTo>
                  <a:cubicBezTo>
                    <a:pt x="6127" y="508"/>
                    <a:pt x="6052" y="454"/>
                    <a:pt x="5981" y="430"/>
                  </a:cubicBezTo>
                  <a:cubicBezTo>
                    <a:pt x="5874" y="382"/>
                    <a:pt x="5757" y="357"/>
                    <a:pt x="5654" y="357"/>
                  </a:cubicBezTo>
                  <a:cubicBezTo>
                    <a:pt x="5640" y="357"/>
                    <a:pt x="5625" y="382"/>
                    <a:pt x="5625" y="382"/>
                  </a:cubicBezTo>
                  <a:cubicBezTo>
                    <a:pt x="5594" y="361"/>
                    <a:pt x="5563" y="353"/>
                    <a:pt x="5534" y="353"/>
                  </a:cubicBezTo>
                  <a:cubicBezTo>
                    <a:pt x="5450" y="353"/>
                    <a:pt x="5374" y="418"/>
                    <a:pt x="5298" y="454"/>
                  </a:cubicBezTo>
                  <a:cubicBezTo>
                    <a:pt x="5269" y="454"/>
                    <a:pt x="5251" y="478"/>
                    <a:pt x="5251" y="532"/>
                  </a:cubicBezTo>
                  <a:cubicBezTo>
                    <a:pt x="5263" y="532"/>
                    <a:pt x="5273" y="543"/>
                    <a:pt x="5283" y="543"/>
                  </a:cubicBezTo>
                  <a:cubicBezTo>
                    <a:pt x="5288" y="543"/>
                    <a:pt x="5293" y="540"/>
                    <a:pt x="5298" y="532"/>
                  </a:cubicBezTo>
                  <a:lnTo>
                    <a:pt x="5387" y="532"/>
                  </a:lnTo>
                  <a:cubicBezTo>
                    <a:pt x="5415" y="532"/>
                    <a:pt x="5461" y="508"/>
                    <a:pt x="5490" y="478"/>
                  </a:cubicBezTo>
                  <a:lnTo>
                    <a:pt x="5490" y="454"/>
                  </a:lnTo>
                  <a:cubicBezTo>
                    <a:pt x="5536" y="454"/>
                    <a:pt x="5565" y="478"/>
                    <a:pt x="5607" y="508"/>
                  </a:cubicBezTo>
                  <a:cubicBezTo>
                    <a:pt x="5668" y="532"/>
                    <a:pt x="5743" y="532"/>
                    <a:pt x="5803" y="532"/>
                  </a:cubicBezTo>
                  <a:cubicBezTo>
                    <a:pt x="5907" y="532"/>
                    <a:pt x="6010" y="581"/>
                    <a:pt x="6113" y="659"/>
                  </a:cubicBezTo>
                  <a:cubicBezTo>
                    <a:pt x="6174" y="707"/>
                    <a:pt x="6248" y="731"/>
                    <a:pt x="6319" y="755"/>
                  </a:cubicBezTo>
                  <a:cubicBezTo>
                    <a:pt x="6380" y="779"/>
                    <a:pt x="6426" y="834"/>
                    <a:pt x="6469" y="906"/>
                  </a:cubicBezTo>
                  <a:cubicBezTo>
                    <a:pt x="6515" y="960"/>
                    <a:pt x="6558" y="984"/>
                    <a:pt x="6604" y="1033"/>
                  </a:cubicBezTo>
                  <a:cubicBezTo>
                    <a:pt x="6693" y="1081"/>
                    <a:pt x="6782" y="1159"/>
                    <a:pt x="6854" y="1286"/>
                  </a:cubicBezTo>
                  <a:cubicBezTo>
                    <a:pt x="6928" y="1412"/>
                    <a:pt x="7032" y="1508"/>
                    <a:pt x="7121" y="1611"/>
                  </a:cubicBezTo>
                  <a:cubicBezTo>
                    <a:pt x="7167" y="1659"/>
                    <a:pt x="7195" y="1713"/>
                    <a:pt x="7242" y="1761"/>
                  </a:cubicBezTo>
                  <a:cubicBezTo>
                    <a:pt x="7331" y="1888"/>
                    <a:pt x="7434" y="2014"/>
                    <a:pt x="7509" y="2165"/>
                  </a:cubicBezTo>
                  <a:cubicBezTo>
                    <a:pt x="7551" y="2262"/>
                    <a:pt x="7612" y="2340"/>
                    <a:pt x="7655" y="2412"/>
                  </a:cubicBezTo>
                  <a:cubicBezTo>
                    <a:pt x="7701" y="2466"/>
                    <a:pt x="7730" y="2515"/>
                    <a:pt x="7761" y="2563"/>
                  </a:cubicBezTo>
                  <a:cubicBezTo>
                    <a:pt x="7833" y="2714"/>
                    <a:pt x="7907" y="2888"/>
                    <a:pt x="7982" y="3039"/>
                  </a:cubicBezTo>
                  <a:cubicBezTo>
                    <a:pt x="8042" y="3141"/>
                    <a:pt x="8100" y="3268"/>
                    <a:pt x="8146" y="3395"/>
                  </a:cubicBezTo>
                  <a:cubicBezTo>
                    <a:pt x="8174" y="3443"/>
                    <a:pt x="8206" y="3491"/>
                    <a:pt x="8235" y="3521"/>
                  </a:cubicBezTo>
                  <a:cubicBezTo>
                    <a:pt x="8310" y="3672"/>
                    <a:pt x="8367" y="3847"/>
                    <a:pt x="8427" y="4021"/>
                  </a:cubicBezTo>
                  <a:cubicBezTo>
                    <a:pt x="8456" y="4045"/>
                    <a:pt x="8473" y="4094"/>
                    <a:pt x="8502" y="4124"/>
                  </a:cubicBezTo>
                  <a:cubicBezTo>
                    <a:pt x="8502" y="4148"/>
                    <a:pt x="8516" y="4172"/>
                    <a:pt x="8516" y="4196"/>
                  </a:cubicBezTo>
                  <a:cubicBezTo>
                    <a:pt x="8605" y="4425"/>
                    <a:pt x="8680" y="4648"/>
                    <a:pt x="8769" y="4901"/>
                  </a:cubicBezTo>
                  <a:cubicBezTo>
                    <a:pt x="8812" y="5052"/>
                    <a:pt x="8872" y="5202"/>
                    <a:pt x="8918" y="5377"/>
                  </a:cubicBezTo>
                  <a:cubicBezTo>
                    <a:pt x="8975" y="5552"/>
                    <a:pt x="9036" y="5703"/>
                    <a:pt x="9079" y="5901"/>
                  </a:cubicBezTo>
                  <a:cubicBezTo>
                    <a:pt x="9154" y="6131"/>
                    <a:pt x="9228" y="6353"/>
                    <a:pt x="9274" y="6607"/>
                  </a:cubicBezTo>
                  <a:cubicBezTo>
                    <a:pt x="9303" y="6805"/>
                    <a:pt x="9346" y="7010"/>
                    <a:pt x="9406" y="7209"/>
                  </a:cubicBezTo>
                  <a:cubicBezTo>
                    <a:pt x="9453" y="7336"/>
                    <a:pt x="9453" y="7511"/>
                    <a:pt x="9481" y="7661"/>
                  </a:cubicBezTo>
                  <a:cubicBezTo>
                    <a:pt x="9509" y="7788"/>
                    <a:pt x="9541" y="7914"/>
                    <a:pt x="9556" y="8041"/>
                  </a:cubicBezTo>
                  <a:cubicBezTo>
                    <a:pt x="9598" y="8239"/>
                    <a:pt x="9631" y="8438"/>
                    <a:pt x="9659" y="8644"/>
                  </a:cubicBezTo>
                  <a:cubicBezTo>
                    <a:pt x="9688" y="8794"/>
                    <a:pt x="9702" y="8915"/>
                    <a:pt x="9734" y="9041"/>
                  </a:cubicBezTo>
                  <a:cubicBezTo>
                    <a:pt x="9734" y="9065"/>
                    <a:pt x="9748" y="9096"/>
                    <a:pt x="9748" y="9120"/>
                  </a:cubicBezTo>
                  <a:cubicBezTo>
                    <a:pt x="9720" y="9270"/>
                    <a:pt x="9762" y="9421"/>
                    <a:pt x="9777" y="9548"/>
                  </a:cubicBezTo>
                  <a:cubicBezTo>
                    <a:pt x="9777" y="9644"/>
                    <a:pt x="9791" y="9722"/>
                    <a:pt x="9808" y="9794"/>
                  </a:cubicBezTo>
                  <a:cubicBezTo>
                    <a:pt x="9823" y="10000"/>
                    <a:pt x="9851" y="10198"/>
                    <a:pt x="9880" y="10397"/>
                  </a:cubicBezTo>
                  <a:cubicBezTo>
                    <a:pt x="9898" y="10499"/>
                    <a:pt x="9912" y="10602"/>
                    <a:pt x="9926" y="10698"/>
                  </a:cubicBezTo>
                  <a:cubicBezTo>
                    <a:pt x="9926" y="10723"/>
                    <a:pt x="9912" y="10777"/>
                    <a:pt x="9912" y="10825"/>
                  </a:cubicBezTo>
                  <a:cubicBezTo>
                    <a:pt x="9912" y="10927"/>
                    <a:pt x="9926" y="11054"/>
                    <a:pt x="9940" y="11150"/>
                  </a:cubicBezTo>
                  <a:cubicBezTo>
                    <a:pt x="9940" y="11277"/>
                    <a:pt x="9987" y="11403"/>
                    <a:pt x="9969" y="11530"/>
                  </a:cubicBezTo>
                  <a:lnTo>
                    <a:pt x="9969" y="11602"/>
                  </a:lnTo>
                  <a:lnTo>
                    <a:pt x="9926" y="11602"/>
                  </a:lnTo>
                  <a:cubicBezTo>
                    <a:pt x="9865" y="11506"/>
                    <a:pt x="9791" y="11428"/>
                    <a:pt x="9734" y="11355"/>
                  </a:cubicBezTo>
                  <a:cubicBezTo>
                    <a:pt x="9720" y="11325"/>
                    <a:pt x="9720" y="11301"/>
                    <a:pt x="9702" y="11301"/>
                  </a:cubicBezTo>
                  <a:cubicBezTo>
                    <a:pt x="9598" y="11204"/>
                    <a:pt x="9556" y="11078"/>
                    <a:pt x="9556" y="10904"/>
                  </a:cubicBezTo>
                  <a:cubicBezTo>
                    <a:pt x="9556" y="10825"/>
                    <a:pt x="9541" y="10777"/>
                    <a:pt x="9541" y="10723"/>
                  </a:cubicBezTo>
                  <a:lnTo>
                    <a:pt x="9541" y="10698"/>
                  </a:lnTo>
                  <a:cubicBezTo>
                    <a:pt x="9556" y="10499"/>
                    <a:pt x="9509" y="10300"/>
                    <a:pt x="9481" y="10120"/>
                  </a:cubicBezTo>
                  <a:cubicBezTo>
                    <a:pt x="9467" y="9921"/>
                    <a:pt x="9435" y="9698"/>
                    <a:pt x="9421" y="9493"/>
                  </a:cubicBezTo>
                  <a:cubicBezTo>
                    <a:pt x="9392" y="9246"/>
                    <a:pt x="9346" y="9017"/>
                    <a:pt x="9317" y="8794"/>
                  </a:cubicBezTo>
                  <a:cubicBezTo>
                    <a:pt x="9303" y="8668"/>
                    <a:pt x="9289" y="8517"/>
                    <a:pt x="9257" y="8391"/>
                  </a:cubicBezTo>
                  <a:cubicBezTo>
                    <a:pt x="9242" y="8192"/>
                    <a:pt x="9186" y="8011"/>
                    <a:pt x="9139" y="7836"/>
                  </a:cubicBezTo>
                  <a:cubicBezTo>
                    <a:pt x="9125" y="7788"/>
                    <a:pt x="9125" y="7709"/>
                    <a:pt x="9111" y="7661"/>
                  </a:cubicBezTo>
                  <a:cubicBezTo>
                    <a:pt x="9097" y="7534"/>
                    <a:pt x="9079" y="7408"/>
                    <a:pt x="9050" y="7288"/>
                  </a:cubicBezTo>
                  <a:cubicBezTo>
                    <a:pt x="9007" y="7107"/>
                    <a:pt x="8947" y="6956"/>
                    <a:pt x="8918" y="6782"/>
                  </a:cubicBezTo>
                  <a:cubicBezTo>
                    <a:pt x="8887" y="6583"/>
                    <a:pt x="8830" y="6384"/>
                    <a:pt x="8769" y="6203"/>
                  </a:cubicBezTo>
                  <a:cubicBezTo>
                    <a:pt x="8723" y="6052"/>
                    <a:pt x="8694" y="5901"/>
                    <a:pt x="8651" y="5781"/>
                  </a:cubicBezTo>
                  <a:cubicBezTo>
                    <a:pt x="8605" y="5630"/>
                    <a:pt x="8563" y="5480"/>
                    <a:pt x="8502" y="5329"/>
                  </a:cubicBezTo>
                  <a:cubicBezTo>
                    <a:pt x="8473" y="5251"/>
                    <a:pt x="8441" y="5124"/>
                    <a:pt x="8399" y="5028"/>
                  </a:cubicBezTo>
                  <a:cubicBezTo>
                    <a:pt x="8324" y="4799"/>
                    <a:pt x="8249" y="4576"/>
                    <a:pt x="8146" y="4371"/>
                  </a:cubicBezTo>
                  <a:cubicBezTo>
                    <a:pt x="8117" y="4323"/>
                    <a:pt x="8100" y="4274"/>
                    <a:pt x="8085" y="4220"/>
                  </a:cubicBezTo>
                  <a:cubicBezTo>
                    <a:pt x="8042" y="4094"/>
                    <a:pt x="7996" y="3997"/>
                    <a:pt x="7939" y="3871"/>
                  </a:cubicBezTo>
                  <a:cubicBezTo>
                    <a:pt x="7879" y="3744"/>
                    <a:pt x="7790" y="3618"/>
                    <a:pt x="7730" y="3467"/>
                  </a:cubicBezTo>
                  <a:cubicBezTo>
                    <a:pt x="7655" y="3292"/>
                    <a:pt x="7537" y="3117"/>
                    <a:pt x="7462" y="2918"/>
                  </a:cubicBezTo>
                  <a:cubicBezTo>
                    <a:pt x="7373" y="2792"/>
                    <a:pt x="7284" y="2665"/>
                    <a:pt x="7209" y="2515"/>
                  </a:cubicBezTo>
                  <a:lnTo>
                    <a:pt x="7078" y="2286"/>
                  </a:lnTo>
                  <a:cubicBezTo>
                    <a:pt x="7017" y="2213"/>
                    <a:pt x="6942" y="2111"/>
                    <a:pt x="6885" y="2039"/>
                  </a:cubicBezTo>
                  <a:cubicBezTo>
                    <a:pt x="6871" y="2014"/>
                    <a:pt x="6854" y="2014"/>
                    <a:pt x="6839" y="2014"/>
                  </a:cubicBezTo>
                  <a:cubicBezTo>
                    <a:pt x="6782" y="1984"/>
                    <a:pt x="6736" y="1912"/>
                    <a:pt x="6693" y="1834"/>
                  </a:cubicBezTo>
                  <a:cubicBezTo>
                    <a:pt x="6675" y="1786"/>
                    <a:pt x="6633" y="1738"/>
                    <a:pt x="6604" y="1713"/>
                  </a:cubicBezTo>
                  <a:cubicBezTo>
                    <a:pt x="6483" y="1587"/>
                    <a:pt x="6351" y="1485"/>
                    <a:pt x="6216" y="1358"/>
                  </a:cubicBezTo>
                  <a:cubicBezTo>
                    <a:pt x="6113" y="1286"/>
                    <a:pt x="5995" y="1231"/>
                    <a:pt x="5874" y="1183"/>
                  </a:cubicBezTo>
                  <a:cubicBezTo>
                    <a:pt x="5785" y="1159"/>
                    <a:pt x="5697" y="1135"/>
                    <a:pt x="5593" y="1135"/>
                  </a:cubicBezTo>
                  <a:cubicBezTo>
                    <a:pt x="5565" y="1135"/>
                    <a:pt x="5518" y="1135"/>
                    <a:pt x="5490" y="1183"/>
                  </a:cubicBezTo>
                  <a:cubicBezTo>
                    <a:pt x="5447" y="1207"/>
                    <a:pt x="5401" y="1207"/>
                    <a:pt x="5373" y="1207"/>
                  </a:cubicBezTo>
                  <a:cubicBezTo>
                    <a:pt x="5269" y="1261"/>
                    <a:pt x="5162" y="1309"/>
                    <a:pt x="5091" y="1436"/>
                  </a:cubicBezTo>
                  <a:cubicBezTo>
                    <a:pt x="5074" y="1485"/>
                    <a:pt x="5045" y="1533"/>
                    <a:pt x="5016" y="1563"/>
                  </a:cubicBezTo>
                  <a:cubicBezTo>
                    <a:pt x="4942" y="1659"/>
                    <a:pt x="4881" y="1810"/>
                    <a:pt x="4838" y="1960"/>
                  </a:cubicBezTo>
                  <a:cubicBezTo>
                    <a:pt x="4807" y="2063"/>
                    <a:pt x="4778" y="2165"/>
                    <a:pt x="4749" y="2262"/>
                  </a:cubicBezTo>
                  <a:cubicBezTo>
                    <a:pt x="4735" y="2316"/>
                    <a:pt x="4717" y="2364"/>
                    <a:pt x="4703" y="2412"/>
                  </a:cubicBezTo>
                  <a:cubicBezTo>
                    <a:pt x="4703" y="2515"/>
                    <a:pt x="4675" y="2587"/>
                    <a:pt x="4660" y="2665"/>
                  </a:cubicBezTo>
                  <a:cubicBezTo>
                    <a:pt x="4628" y="2864"/>
                    <a:pt x="4600" y="3039"/>
                    <a:pt x="4600" y="3220"/>
                  </a:cubicBezTo>
                  <a:cubicBezTo>
                    <a:pt x="4614" y="3316"/>
                    <a:pt x="4586" y="3395"/>
                    <a:pt x="4614" y="3491"/>
                  </a:cubicBezTo>
                  <a:cubicBezTo>
                    <a:pt x="4586" y="3569"/>
                    <a:pt x="4571" y="3672"/>
                    <a:pt x="4600" y="3768"/>
                  </a:cubicBezTo>
                  <a:lnTo>
                    <a:pt x="4600" y="3919"/>
                  </a:lnTo>
                  <a:cubicBezTo>
                    <a:pt x="4600" y="4148"/>
                    <a:pt x="4600" y="4395"/>
                    <a:pt x="4628" y="4624"/>
                  </a:cubicBezTo>
                  <a:cubicBezTo>
                    <a:pt x="4646" y="4775"/>
                    <a:pt x="4675" y="4925"/>
                    <a:pt x="4703" y="5076"/>
                  </a:cubicBezTo>
                  <a:cubicBezTo>
                    <a:pt x="4735" y="5227"/>
                    <a:pt x="4764" y="5353"/>
                    <a:pt x="4807" y="5504"/>
                  </a:cubicBezTo>
                  <a:cubicBezTo>
                    <a:pt x="4824" y="5576"/>
                    <a:pt x="4838" y="5679"/>
                    <a:pt x="4853" y="5751"/>
                  </a:cubicBezTo>
                  <a:cubicBezTo>
                    <a:pt x="4881" y="5829"/>
                    <a:pt x="4895" y="5901"/>
                    <a:pt x="4927" y="5980"/>
                  </a:cubicBezTo>
                  <a:cubicBezTo>
                    <a:pt x="4970" y="6106"/>
                    <a:pt x="5002" y="6233"/>
                    <a:pt x="5045" y="6384"/>
                  </a:cubicBezTo>
                  <a:cubicBezTo>
                    <a:pt x="5091" y="6583"/>
                    <a:pt x="5180" y="6733"/>
                    <a:pt x="5209" y="6932"/>
                  </a:cubicBezTo>
                  <a:cubicBezTo>
                    <a:pt x="5223" y="6986"/>
                    <a:pt x="5251" y="7035"/>
                    <a:pt x="5269" y="7082"/>
                  </a:cubicBezTo>
                  <a:cubicBezTo>
                    <a:pt x="5298" y="7185"/>
                    <a:pt x="5340" y="7257"/>
                    <a:pt x="5373" y="7336"/>
                  </a:cubicBezTo>
                  <a:cubicBezTo>
                    <a:pt x="5415" y="7408"/>
                    <a:pt x="5461" y="7511"/>
                    <a:pt x="5504" y="7613"/>
                  </a:cubicBezTo>
                  <a:cubicBezTo>
                    <a:pt x="5565" y="7709"/>
                    <a:pt x="5607" y="7836"/>
                    <a:pt x="5668" y="7939"/>
                  </a:cubicBezTo>
                  <a:cubicBezTo>
                    <a:pt x="5728" y="8065"/>
                    <a:pt x="5785" y="8192"/>
                    <a:pt x="5846" y="8312"/>
                  </a:cubicBezTo>
                  <a:cubicBezTo>
                    <a:pt x="5892" y="8414"/>
                    <a:pt x="5935" y="8541"/>
                    <a:pt x="5995" y="8644"/>
                  </a:cubicBezTo>
                  <a:cubicBezTo>
                    <a:pt x="6113" y="8794"/>
                    <a:pt x="6174" y="9017"/>
                    <a:pt x="6305" y="9168"/>
                  </a:cubicBezTo>
                  <a:cubicBezTo>
                    <a:pt x="6351" y="9246"/>
                    <a:pt x="6380" y="9318"/>
                    <a:pt x="6426" y="9396"/>
                  </a:cubicBezTo>
                  <a:cubicBezTo>
                    <a:pt x="6544" y="9595"/>
                    <a:pt x="6647" y="9794"/>
                    <a:pt x="6782" y="9945"/>
                  </a:cubicBezTo>
                  <a:cubicBezTo>
                    <a:pt x="6854" y="10072"/>
                    <a:pt x="6914" y="10198"/>
                    <a:pt x="6989" y="10300"/>
                  </a:cubicBezTo>
                  <a:cubicBezTo>
                    <a:pt x="7049" y="10373"/>
                    <a:pt x="7078" y="10475"/>
                    <a:pt x="7138" y="10499"/>
                  </a:cubicBezTo>
                  <a:cubicBezTo>
                    <a:pt x="7152" y="10524"/>
                    <a:pt x="7167" y="10572"/>
                    <a:pt x="7181" y="10602"/>
                  </a:cubicBezTo>
                  <a:cubicBezTo>
                    <a:pt x="7227" y="10650"/>
                    <a:pt x="7270" y="10723"/>
                    <a:pt x="7316" y="10801"/>
                  </a:cubicBezTo>
                  <a:cubicBezTo>
                    <a:pt x="7359" y="10849"/>
                    <a:pt x="7405" y="10904"/>
                    <a:pt x="7434" y="10951"/>
                  </a:cubicBezTo>
                  <a:cubicBezTo>
                    <a:pt x="7523" y="11102"/>
                    <a:pt x="7612" y="11253"/>
                    <a:pt x="7715" y="11355"/>
                  </a:cubicBezTo>
                  <a:cubicBezTo>
                    <a:pt x="7790" y="11428"/>
                    <a:pt x="7850" y="11530"/>
                    <a:pt x="7907" y="11627"/>
                  </a:cubicBezTo>
                  <a:cubicBezTo>
                    <a:pt x="8011" y="11777"/>
                    <a:pt x="8132" y="11927"/>
                    <a:pt x="8235" y="12054"/>
                  </a:cubicBezTo>
                  <a:cubicBezTo>
                    <a:pt x="8263" y="12108"/>
                    <a:pt x="8278" y="12157"/>
                    <a:pt x="8278" y="12205"/>
                  </a:cubicBezTo>
                  <a:cubicBezTo>
                    <a:pt x="8310" y="12410"/>
                    <a:pt x="8324" y="12681"/>
                    <a:pt x="8310" y="12910"/>
                  </a:cubicBezTo>
                  <a:cubicBezTo>
                    <a:pt x="8278" y="12886"/>
                    <a:pt x="8263" y="12831"/>
                    <a:pt x="8235" y="12831"/>
                  </a:cubicBezTo>
                  <a:cubicBezTo>
                    <a:pt x="8160" y="12784"/>
                    <a:pt x="8117" y="12657"/>
                    <a:pt x="8057" y="12585"/>
                  </a:cubicBezTo>
                  <a:cubicBezTo>
                    <a:pt x="7954" y="12482"/>
                    <a:pt x="7879" y="12332"/>
                    <a:pt x="7776" y="12229"/>
                  </a:cubicBezTo>
                  <a:cubicBezTo>
                    <a:pt x="7743" y="12205"/>
                    <a:pt x="7715" y="12133"/>
                    <a:pt x="7672" y="12079"/>
                  </a:cubicBezTo>
                  <a:cubicBezTo>
                    <a:pt x="7566" y="11927"/>
                    <a:pt x="7448" y="11753"/>
                    <a:pt x="7331" y="11602"/>
                  </a:cubicBezTo>
                  <a:cubicBezTo>
                    <a:pt x="7227" y="11452"/>
                    <a:pt x="7121" y="11301"/>
                    <a:pt x="7017" y="11150"/>
                  </a:cubicBezTo>
                  <a:cubicBezTo>
                    <a:pt x="6989" y="11102"/>
                    <a:pt x="6960" y="11078"/>
                    <a:pt x="6928" y="11024"/>
                  </a:cubicBezTo>
                  <a:cubicBezTo>
                    <a:pt x="6914" y="11024"/>
                    <a:pt x="6885" y="11000"/>
                    <a:pt x="6871" y="10976"/>
                  </a:cubicBezTo>
                  <a:cubicBezTo>
                    <a:pt x="6797" y="10825"/>
                    <a:pt x="6722" y="10674"/>
                    <a:pt x="6633" y="10524"/>
                  </a:cubicBezTo>
                  <a:cubicBezTo>
                    <a:pt x="6633" y="10499"/>
                    <a:pt x="6618" y="10475"/>
                    <a:pt x="6604" y="10475"/>
                  </a:cubicBezTo>
                  <a:cubicBezTo>
                    <a:pt x="6558" y="10397"/>
                    <a:pt x="6498" y="10349"/>
                    <a:pt x="6455" y="10246"/>
                  </a:cubicBezTo>
                  <a:cubicBezTo>
                    <a:pt x="6441" y="10174"/>
                    <a:pt x="6380" y="10150"/>
                    <a:pt x="6351" y="10096"/>
                  </a:cubicBezTo>
                  <a:cubicBezTo>
                    <a:pt x="6305" y="10047"/>
                    <a:pt x="6277" y="9969"/>
                    <a:pt x="6248" y="9921"/>
                  </a:cubicBezTo>
                  <a:cubicBezTo>
                    <a:pt x="6231" y="9897"/>
                    <a:pt x="6202" y="9873"/>
                    <a:pt x="6188" y="9848"/>
                  </a:cubicBezTo>
                  <a:cubicBezTo>
                    <a:pt x="6141" y="9747"/>
                    <a:pt x="6099" y="9668"/>
                    <a:pt x="6038" y="9595"/>
                  </a:cubicBezTo>
                  <a:cubicBezTo>
                    <a:pt x="5981" y="9493"/>
                    <a:pt x="5935" y="9367"/>
                    <a:pt x="5874" y="9270"/>
                  </a:cubicBezTo>
                  <a:cubicBezTo>
                    <a:pt x="5817" y="9143"/>
                    <a:pt x="5743" y="9017"/>
                    <a:pt x="5668" y="8915"/>
                  </a:cubicBezTo>
                  <a:cubicBezTo>
                    <a:pt x="5550" y="8716"/>
                    <a:pt x="5490" y="8493"/>
                    <a:pt x="5373" y="8288"/>
                  </a:cubicBezTo>
                  <a:cubicBezTo>
                    <a:pt x="5312" y="8192"/>
                    <a:pt x="5283" y="8041"/>
                    <a:pt x="5209" y="7914"/>
                  </a:cubicBezTo>
                  <a:cubicBezTo>
                    <a:pt x="5134" y="7788"/>
                    <a:pt x="5059" y="7613"/>
                    <a:pt x="5002" y="7462"/>
                  </a:cubicBezTo>
                  <a:cubicBezTo>
                    <a:pt x="4913" y="7257"/>
                    <a:pt x="4838" y="7035"/>
                    <a:pt x="4764" y="6805"/>
                  </a:cubicBezTo>
                  <a:cubicBezTo>
                    <a:pt x="4749" y="6782"/>
                    <a:pt x="4735" y="6733"/>
                    <a:pt x="4717" y="6709"/>
                  </a:cubicBezTo>
                  <a:cubicBezTo>
                    <a:pt x="4717" y="6607"/>
                    <a:pt x="4689" y="6534"/>
                    <a:pt x="4660" y="6432"/>
                  </a:cubicBezTo>
                  <a:cubicBezTo>
                    <a:pt x="4571" y="6203"/>
                    <a:pt x="4511" y="5956"/>
                    <a:pt x="4450" y="5703"/>
                  </a:cubicBezTo>
                  <a:cubicBezTo>
                    <a:pt x="4408" y="5552"/>
                    <a:pt x="4361" y="5377"/>
                    <a:pt x="4333" y="5202"/>
                  </a:cubicBezTo>
                  <a:cubicBezTo>
                    <a:pt x="4304" y="4998"/>
                    <a:pt x="4272" y="4823"/>
                    <a:pt x="4258" y="4648"/>
                  </a:cubicBezTo>
                  <a:cubicBezTo>
                    <a:pt x="4244" y="4522"/>
                    <a:pt x="4229" y="4371"/>
                    <a:pt x="4229" y="4244"/>
                  </a:cubicBezTo>
                  <a:cubicBezTo>
                    <a:pt x="4229" y="4220"/>
                    <a:pt x="4216" y="4220"/>
                    <a:pt x="4229" y="4196"/>
                  </a:cubicBezTo>
                  <a:cubicBezTo>
                    <a:pt x="4272" y="4021"/>
                    <a:pt x="4244" y="3871"/>
                    <a:pt x="4229" y="3696"/>
                  </a:cubicBezTo>
                  <a:cubicBezTo>
                    <a:pt x="4229" y="3642"/>
                    <a:pt x="4244" y="3593"/>
                    <a:pt x="4244" y="3521"/>
                  </a:cubicBezTo>
                  <a:cubicBezTo>
                    <a:pt x="4244" y="3340"/>
                    <a:pt x="4258" y="3141"/>
                    <a:pt x="4244" y="2943"/>
                  </a:cubicBezTo>
                  <a:cubicBezTo>
                    <a:pt x="4244" y="2816"/>
                    <a:pt x="4272" y="2714"/>
                    <a:pt x="4290" y="2587"/>
                  </a:cubicBezTo>
                  <a:cubicBezTo>
                    <a:pt x="4319" y="2412"/>
                    <a:pt x="4361" y="2238"/>
                    <a:pt x="4393" y="2063"/>
                  </a:cubicBezTo>
                  <a:cubicBezTo>
                    <a:pt x="4408" y="1984"/>
                    <a:pt x="4422" y="1912"/>
                    <a:pt x="4436" y="1864"/>
                  </a:cubicBezTo>
                  <a:cubicBezTo>
                    <a:pt x="4482" y="1738"/>
                    <a:pt x="4540" y="1635"/>
                    <a:pt x="4571" y="1508"/>
                  </a:cubicBezTo>
                  <a:cubicBezTo>
                    <a:pt x="4600" y="1412"/>
                    <a:pt x="4660" y="1309"/>
                    <a:pt x="4703" y="1183"/>
                  </a:cubicBezTo>
                  <a:cubicBezTo>
                    <a:pt x="4749" y="1056"/>
                    <a:pt x="4838" y="1056"/>
                    <a:pt x="4895" y="960"/>
                  </a:cubicBezTo>
                  <a:cubicBezTo>
                    <a:pt x="4895" y="930"/>
                    <a:pt x="4913" y="906"/>
                    <a:pt x="4913" y="882"/>
                  </a:cubicBezTo>
                  <a:cubicBezTo>
                    <a:pt x="4942" y="857"/>
                    <a:pt x="4956" y="834"/>
                    <a:pt x="4984" y="834"/>
                  </a:cubicBezTo>
                  <a:cubicBezTo>
                    <a:pt x="4970" y="779"/>
                    <a:pt x="4970" y="779"/>
                    <a:pt x="4956" y="755"/>
                  </a:cubicBezTo>
                  <a:cubicBezTo>
                    <a:pt x="4984" y="731"/>
                    <a:pt x="5016" y="731"/>
                    <a:pt x="5045" y="707"/>
                  </a:cubicBezTo>
                  <a:cubicBezTo>
                    <a:pt x="5074" y="629"/>
                    <a:pt x="5134" y="604"/>
                    <a:pt x="5180" y="604"/>
                  </a:cubicBezTo>
                  <a:cubicBezTo>
                    <a:pt x="5209" y="604"/>
                    <a:pt x="5237" y="604"/>
                    <a:pt x="5237" y="532"/>
                  </a:cubicBezTo>
                  <a:cubicBezTo>
                    <a:pt x="5237" y="532"/>
                    <a:pt x="5237" y="508"/>
                    <a:pt x="5223" y="508"/>
                  </a:cubicBezTo>
                  <a:cubicBezTo>
                    <a:pt x="5134" y="508"/>
                    <a:pt x="5059" y="556"/>
                    <a:pt x="4984" y="659"/>
                  </a:cubicBezTo>
                  <a:cubicBezTo>
                    <a:pt x="5002" y="683"/>
                    <a:pt x="5002" y="683"/>
                    <a:pt x="5002" y="707"/>
                  </a:cubicBezTo>
                  <a:cubicBezTo>
                    <a:pt x="4970" y="731"/>
                    <a:pt x="4942" y="731"/>
                    <a:pt x="4913" y="755"/>
                  </a:cubicBezTo>
                  <a:cubicBezTo>
                    <a:pt x="4778" y="882"/>
                    <a:pt x="4660" y="1033"/>
                    <a:pt x="4571" y="1231"/>
                  </a:cubicBezTo>
                  <a:cubicBezTo>
                    <a:pt x="4557" y="1261"/>
                    <a:pt x="4557" y="1286"/>
                    <a:pt x="4557" y="1309"/>
                  </a:cubicBezTo>
                  <a:cubicBezTo>
                    <a:pt x="4497" y="1436"/>
                    <a:pt x="4450" y="1587"/>
                    <a:pt x="4408" y="1738"/>
                  </a:cubicBezTo>
                  <a:cubicBezTo>
                    <a:pt x="4379" y="1810"/>
                    <a:pt x="4361" y="1888"/>
                    <a:pt x="4333" y="1960"/>
                  </a:cubicBezTo>
                  <a:cubicBezTo>
                    <a:pt x="4244" y="2262"/>
                    <a:pt x="4201" y="2563"/>
                    <a:pt x="4155" y="2888"/>
                  </a:cubicBezTo>
                  <a:cubicBezTo>
                    <a:pt x="4141" y="2991"/>
                    <a:pt x="4155" y="3117"/>
                    <a:pt x="4141" y="3244"/>
                  </a:cubicBezTo>
                  <a:cubicBezTo>
                    <a:pt x="4112" y="3395"/>
                    <a:pt x="4126" y="3546"/>
                    <a:pt x="4141" y="3720"/>
                  </a:cubicBezTo>
                  <a:lnTo>
                    <a:pt x="4141" y="4196"/>
                  </a:lnTo>
                  <a:cubicBezTo>
                    <a:pt x="4141" y="4371"/>
                    <a:pt x="4155" y="4546"/>
                    <a:pt x="4169" y="4750"/>
                  </a:cubicBezTo>
                  <a:cubicBezTo>
                    <a:pt x="4201" y="4925"/>
                    <a:pt x="4229" y="5076"/>
                    <a:pt x="4258" y="5251"/>
                  </a:cubicBezTo>
                  <a:cubicBezTo>
                    <a:pt x="4290" y="5480"/>
                    <a:pt x="4347" y="5654"/>
                    <a:pt x="4393" y="5878"/>
                  </a:cubicBezTo>
                  <a:cubicBezTo>
                    <a:pt x="4408" y="6028"/>
                    <a:pt x="4450" y="6203"/>
                    <a:pt x="4511" y="6330"/>
                  </a:cubicBezTo>
                  <a:lnTo>
                    <a:pt x="4525" y="6330"/>
                  </a:lnTo>
                  <a:cubicBezTo>
                    <a:pt x="4540" y="6480"/>
                    <a:pt x="4600" y="6583"/>
                    <a:pt x="4628" y="6733"/>
                  </a:cubicBezTo>
                  <a:cubicBezTo>
                    <a:pt x="4628" y="6733"/>
                    <a:pt x="4628" y="6757"/>
                    <a:pt x="4646" y="6782"/>
                  </a:cubicBezTo>
                  <a:cubicBezTo>
                    <a:pt x="4675" y="6884"/>
                    <a:pt x="4703" y="6986"/>
                    <a:pt x="4735" y="7082"/>
                  </a:cubicBezTo>
                  <a:cubicBezTo>
                    <a:pt x="4749" y="7161"/>
                    <a:pt x="4778" y="7234"/>
                    <a:pt x="4807" y="7312"/>
                  </a:cubicBezTo>
                  <a:cubicBezTo>
                    <a:pt x="4838" y="7336"/>
                    <a:pt x="4853" y="7384"/>
                    <a:pt x="4867" y="7438"/>
                  </a:cubicBezTo>
                  <a:cubicBezTo>
                    <a:pt x="4895" y="7559"/>
                    <a:pt x="4942" y="7661"/>
                    <a:pt x="5002" y="7740"/>
                  </a:cubicBezTo>
                  <a:cubicBezTo>
                    <a:pt x="5016" y="7764"/>
                    <a:pt x="5016" y="7788"/>
                    <a:pt x="5031" y="7812"/>
                  </a:cubicBezTo>
                  <a:cubicBezTo>
                    <a:pt x="5059" y="7914"/>
                    <a:pt x="5091" y="8011"/>
                    <a:pt x="5148" y="8089"/>
                  </a:cubicBezTo>
                  <a:cubicBezTo>
                    <a:pt x="5180" y="8113"/>
                    <a:pt x="5180" y="8192"/>
                    <a:pt x="5209" y="8216"/>
                  </a:cubicBezTo>
                  <a:cubicBezTo>
                    <a:pt x="5237" y="8288"/>
                    <a:pt x="5269" y="8342"/>
                    <a:pt x="5298" y="8414"/>
                  </a:cubicBezTo>
                  <a:cubicBezTo>
                    <a:pt x="5358" y="8541"/>
                    <a:pt x="5415" y="8668"/>
                    <a:pt x="5476" y="8794"/>
                  </a:cubicBezTo>
                  <a:cubicBezTo>
                    <a:pt x="5565" y="8969"/>
                    <a:pt x="5654" y="9143"/>
                    <a:pt x="5728" y="9295"/>
                  </a:cubicBezTo>
                  <a:cubicBezTo>
                    <a:pt x="5743" y="9318"/>
                    <a:pt x="5771" y="9342"/>
                    <a:pt x="5771" y="9342"/>
                  </a:cubicBezTo>
                  <a:cubicBezTo>
                    <a:pt x="5817" y="9445"/>
                    <a:pt x="5846" y="9517"/>
                    <a:pt x="5892" y="9595"/>
                  </a:cubicBezTo>
                  <a:cubicBezTo>
                    <a:pt x="5949" y="9698"/>
                    <a:pt x="6010" y="9794"/>
                    <a:pt x="6070" y="9897"/>
                  </a:cubicBezTo>
                  <a:cubicBezTo>
                    <a:pt x="6159" y="10047"/>
                    <a:pt x="6216" y="10198"/>
                    <a:pt x="6305" y="10300"/>
                  </a:cubicBezTo>
                  <a:cubicBezTo>
                    <a:pt x="6408" y="10397"/>
                    <a:pt x="6455" y="10572"/>
                    <a:pt x="6558" y="10650"/>
                  </a:cubicBezTo>
                  <a:cubicBezTo>
                    <a:pt x="6572" y="10674"/>
                    <a:pt x="6586" y="10723"/>
                    <a:pt x="6604" y="10752"/>
                  </a:cubicBezTo>
                  <a:cubicBezTo>
                    <a:pt x="6708" y="10951"/>
                    <a:pt x="6825" y="11126"/>
                    <a:pt x="6942" y="11277"/>
                  </a:cubicBezTo>
                  <a:cubicBezTo>
                    <a:pt x="7017" y="11355"/>
                    <a:pt x="7078" y="11476"/>
                    <a:pt x="7152" y="11554"/>
                  </a:cubicBezTo>
                  <a:cubicBezTo>
                    <a:pt x="7284" y="11753"/>
                    <a:pt x="7420" y="11982"/>
                    <a:pt x="7566" y="12133"/>
                  </a:cubicBezTo>
                  <a:cubicBezTo>
                    <a:pt x="7598" y="12157"/>
                    <a:pt x="7612" y="12229"/>
                    <a:pt x="7640" y="12259"/>
                  </a:cubicBezTo>
                  <a:cubicBezTo>
                    <a:pt x="7761" y="12410"/>
                    <a:pt x="7865" y="12560"/>
                    <a:pt x="7982" y="12711"/>
                  </a:cubicBezTo>
                  <a:cubicBezTo>
                    <a:pt x="8085" y="12831"/>
                    <a:pt x="8174" y="12983"/>
                    <a:pt x="8278" y="13133"/>
                  </a:cubicBezTo>
                  <a:cubicBezTo>
                    <a:pt x="8296" y="13163"/>
                    <a:pt x="8310" y="13187"/>
                    <a:pt x="8324" y="13236"/>
                  </a:cubicBezTo>
                  <a:cubicBezTo>
                    <a:pt x="8324" y="13260"/>
                    <a:pt x="8324" y="13283"/>
                    <a:pt x="8310" y="13338"/>
                  </a:cubicBezTo>
                  <a:cubicBezTo>
                    <a:pt x="8189" y="13163"/>
                    <a:pt x="8071" y="13012"/>
                    <a:pt x="7968" y="12862"/>
                  </a:cubicBezTo>
                  <a:cubicBezTo>
                    <a:pt x="7850" y="12711"/>
                    <a:pt x="7730" y="12560"/>
                    <a:pt x="7612" y="12410"/>
                  </a:cubicBezTo>
                  <a:cubicBezTo>
                    <a:pt x="7583" y="12379"/>
                    <a:pt x="7566" y="12332"/>
                    <a:pt x="7551" y="12307"/>
                  </a:cubicBezTo>
                  <a:cubicBezTo>
                    <a:pt x="7462" y="12181"/>
                    <a:pt x="7373" y="12054"/>
                    <a:pt x="7299" y="11927"/>
                  </a:cubicBezTo>
                  <a:cubicBezTo>
                    <a:pt x="7242" y="11855"/>
                    <a:pt x="7181" y="11777"/>
                    <a:pt x="7121" y="11705"/>
                  </a:cubicBezTo>
                  <a:cubicBezTo>
                    <a:pt x="7064" y="11602"/>
                    <a:pt x="6989" y="11530"/>
                    <a:pt x="6928" y="11452"/>
                  </a:cubicBezTo>
                  <a:cubicBezTo>
                    <a:pt x="6811" y="11253"/>
                    <a:pt x="6675" y="11078"/>
                    <a:pt x="6572" y="10849"/>
                  </a:cubicBezTo>
                  <a:cubicBezTo>
                    <a:pt x="6530" y="10752"/>
                    <a:pt x="6469" y="10698"/>
                    <a:pt x="6426" y="10626"/>
                  </a:cubicBezTo>
                  <a:cubicBezTo>
                    <a:pt x="6394" y="10602"/>
                    <a:pt x="6380" y="10572"/>
                    <a:pt x="6366" y="10548"/>
                  </a:cubicBezTo>
                  <a:cubicBezTo>
                    <a:pt x="6263" y="10373"/>
                    <a:pt x="6141" y="10222"/>
                    <a:pt x="6038" y="10047"/>
                  </a:cubicBezTo>
                  <a:cubicBezTo>
                    <a:pt x="5964" y="9897"/>
                    <a:pt x="5892" y="9747"/>
                    <a:pt x="5803" y="9595"/>
                  </a:cubicBezTo>
                  <a:cubicBezTo>
                    <a:pt x="5728" y="9445"/>
                    <a:pt x="5640" y="9295"/>
                    <a:pt x="5550" y="9143"/>
                  </a:cubicBezTo>
                  <a:cubicBezTo>
                    <a:pt x="5476" y="9017"/>
                    <a:pt x="5415" y="8866"/>
                    <a:pt x="5340" y="8740"/>
                  </a:cubicBezTo>
                  <a:cubicBezTo>
                    <a:pt x="5298" y="8613"/>
                    <a:pt x="5237" y="8493"/>
                    <a:pt x="5180" y="8391"/>
                  </a:cubicBezTo>
                  <a:cubicBezTo>
                    <a:pt x="5162" y="8342"/>
                    <a:pt x="5148" y="8288"/>
                    <a:pt x="5120" y="8239"/>
                  </a:cubicBezTo>
                  <a:cubicBezTo>
                    <a:pt x="5091" y="8192"/>
                    <a:pt x="5059" y="8113"/>
                    <a:pt x="5031" y="8065"/>
                  </a:cubicBezTo>
                  <a:cubicBezTo>
                    <a:pt x="4984" y="7939"/>
                    <a:pt x="4942" y="7836"/>
                    <a:pt x="4895" y="7709"/>
                  </a:cubicBezTo>
                  <a:cubicBezTo>
                    <a:pt x="4853" y="7637"/>
                    <a:pt x="4824" y="7559"/>
                    <a:pt x="4778" y="7487"/>
                  </a:cubicBezTo>
                  <a:cubicBezTo>
                    <a:pt x="4749" y="7408"/>
                    <a:pt x="4717" y="7336"/>
                    <a:pt x="4703" y="7257"/>
                  </a:cubicBezTo>
                  <a:cubicBezTo>
                    <a:pt x="4614" y="7035"/>
                    <a:pt x="4557" y="6757"/>
                    <a:pt x="4482" y="6534"/>
                  </a:cubicBezTo>
                  <a:cubicBezTo>
                    <a:pt x="4450" y="6456"/>
                    <a:pt x="4450" y="6384"/>
                    <a:pt x="4408" y="6330"/>
                  </a:cubicBezTo>
                  <a:cubicBezTo>
                    <a:pt x="4393" y="6305"/>
                    <a:pt x="4379" y="6257"/>
                    <a:pt x="4361" y="6203"/>
                  </a:cubicBezTo>
                  <a:cubicBezTo>
                    <a:pt x="4333" y="6052"/>
                    <a:pt x="4290" y="5901"/>
                    <a:pt x="4258" y="5751"/>
                  </a:cubicBezTo>
                  <a:cubicBezTo>
                    <a:pt x="4216" y="5528"/>
                    <a:pt x="4169" y="5299"/>
                    <a:pt x="4126" y="5052"/>
                  </a:cubicBezTo>
                  <a:cubicBezTo>
                    <a:pt x="4094" y="4823"/>
                    <a:pt x="4037" y="4600"/>
                    <a:pt x="4052" y="4347"/>
                  </a:cubicBezTo>
                  <a:cubicBezTo>
                    <a:pt x="4066" y="4298"/>
                    <a:pt x="4066" y="4244"/>
                    <a:pt x="4066" y="4172"/>
                  </a:cubicBezTo>
                  <a:cubicBezTo>
                    <a:pt x="4066" y="4070"/>
                    <a:pt x="4066" y="3973"/>
                    <a:pt x="4052" y="3871"/>
                  </a:cubicBezTo>
                  <a:cubicBezTo>
                    <a:pt x="4037" y="3720"/>
                    <a:pt x="4066" y="3569"/>
                    <a:pt x="4052" y="3419"/>
                  </a:cubicBezTo>
                  <a:cubicBezTo>
                    <a:pt x="4052" y="3370"/>
                    <a:pt x="4080" y="3292"/>
                    <a:pt x="4066" y="3220"/>
                  </a:cubicBezTo>
                  <a:cubicBezTo>
                    <a:pt x="4052" y="3094"/>
                    <a:pt x="4066" y="2967"/>
                    <a:pt x="4066" y="2840"/>
                  </a:cubicBezTo>
                  <a:cubicBezTo>
                    <a:pt x="4066" y="2690"/>
                    <a:pt x="4094" y="2563"/>
                    <a:pt x="4126" y="2436"/>
                  </a:cubicBezTo>
                  <a:cubicBezTo>
                    <a:pt x="4155" y="2388"/>
                    <a:pt x="4155" y="2316"/>
                    <a:pt x="4169" y="2238"/>
                  </a:cubicBezTo>
                  <a:cubicBezTo>
                    <a:pt x="4183" y="2135"/>
                    <a:pt x="4216" y="2014"/>
                    <a:pt x="4244" y="1912"/>
                  </a:cubicBezTo>
                  <a:cubicBezTo>
                    <a:pt x="4258" y="1834"/>
                    <a:pt x="4272" y="1761"/>
                    <a:pt x="4290" y="1683"/>
                  </a:cubicBezTo>
                  <a:cubicBezTo>
                    <a:pt x="4319" y="1611"/>
                    <a:pt x="4347" y="1508"/>
                    <a:pt x="4379" y="1436"/>
                  </a:cubicBezTo>
                  <a:cubicBezTo>
                    <a:pt x="4450" y="1231"/>
                    <a:pt x="4557" y="1033"/>
                    <a:pt x="4628" y="809"/>
                  </a:cubicBezTo>
                  <a:cubicBezTo>
                    <a:pt x="4778" y="779"/>
                    <a:pt x="4867" y="556"/>
                    <a:pt x="4984" y="382"/>
                  </a:cubicBezTo>
                  <a:cubicBezTo>
                    <a:pt x="5031" y="382"/>
                    <a:pt x="5091" y="357"/>
                    <a:pt x="5134" y="279"/>
                  </a:cubicBezTo>
                  <a:cubicBezTo>
                    <a:pt x="5180" y="231"/>
                    <a:pt x="5269" y="231"/>
                    <a:pt x="5326" y="231"/>
                  </a:cubicBezTo>
                  <a:cubicBezTo>
                    <a:pt x="5358" y="207"/>
                    <a:pt x="5387" y="207"/>
                    <a:pt x="5415" y="207"/>
                  </a:cubicBezTo>
                  <a:close/>
                  <a:moveTo>
                    <a:pt x="8502" y="12458"/>
                  </a:moveTo>
                  <a:cubicBezTo>
                    <a:pt x="8563" y="12482"/>
                    <a:pt x="8591" y="12560"/>
                    <a:pt x="8634" y="12609"/>
                  </a:cubicBezTo>
                  <a:cubicBezTo>
                    <a:pt x="8634" y="12862"/>
                    <a:pt x="8666" y="13109"/>
                    <a:pt x="8634" y="13386"/>
                  </a:cubicBezTo>
                  <a:cubicBezTo>
                    <a:pt x="8591" y="13338"/>
                    <a:pt x="8563" y="13260"/>
                    <a:pt x="8530" y="13211"/>
                  </a:cubicBezTo>
                  <a:cubicBezTo>
                    <a:pt x="8488" y="12958"/>
                    <a:pt x="8516" y="12735"/>
                    <a:pt x="8502" y="12458"/>
                  </a:cubicBezTo>
                  <a:close/>
                  <a:moveTo>
                    <a:pt x="9688" y="12983"/>
                  </a:moveTo>
                  <a:cubicBezTo>
                    <a:pt x="9823" y="13061"/>
                    <a:pt x="9898" y="13236"/>
                    <a:pt x="10015" y="13338"/>
                  </a:cubicBezTo>
                  <a:lnTo>
                    <a:pt x="10015" y="13489"/>
                  </a:lnTo>
                  <a:cubicBezTo>
                    <a:pt x="9969" y="13434"/>
                    <a:pt x="9940" y="13410"/>
                    <a:pt x="9912" y="13362"/>
                  </a:cubicBezTo>
                  <a:cubicBezTo>
                    <a:pt x="9851" y="13314"/>
                    <a:pt x="9791" y="13236"/>
                    <a:pt x="9734" y="13211"/>
                  </a:cubicBezTo>
                  <a:cubicBezTo>
                    <a:pt x="9702" y="13187"/>
                    <a:pt x="9688" y="13133"/>
                    <a:pt x="9673" y="13085"/>
                  </a:cubicBezTo>
                  <a:cubicBezTo>
                    <a:pt x="9645" y="13061"/>
                    <a:pt x="9659" y="13012"/>
                    <a:pt x="9688" y="12983"/>
                  </a:cubicBezTo>
                  <a:close/>
                  <a:moveTo>
                    <a:pt x="9406" y="13085"/>
                  </a:moveTo>
                  <a:cubicBezTo>
                    <a:pt x="9481" y="13109"/>
                    <a:pt x="9509" y="13211"/>
                    <a:pt x="9584" y="13283"/>
                  </a:cubicBezTo>
                  <a:cubicBezTo>
                    <a:pt x="9570" y="13386"/>
                    <a:pt x="9570" y="13513"/>
                    <a:pt x="9556" y="13615"/>
                  </a:cubicBezTo>
                  <a:cubicBezTo>
                    <a:pt x="9481" y="13615"/>
                    <a:pt x="9453" y="13513"/>
                    <a:pt x="9406" y="13434"/>
                  </a:cubicBezTo>
                  <a:lnTo>
                    <a:pt x="9406" y="13085"/>
                  </a:lnTo>
                  <a:close/>
                  <a:moveTo>
                    <a:pt x="8530" y="13489"/>
                  </a:moveTo>
                  <a:cubicBezTo>
                    <a:pt x="8605" y="13513"/>
                    <a:pt x="8651" y="13585"/>
                    <a:pt x="8634" y="13735"/>
                  </a:cubicBezTo>
                  <a:cubicBezTo>
                    <a:pt x="8545" y="13712"/>
                    <a:pt x="8516" y="13639"/>
                    <a:pt x="8530" y="13489"/>
                  </a:cubicBezTo>
                  <a:close/>
                  <a:moveTo>
                    <a:pt x="8872" y="13012"/>
                  </a:moveTo>
                  <a:cubicBezTo>
                    <a:pt x="8961" y="13012"/>
                    <a:pt x="8990" y="13085"/>
                    <a:pt x="9036" y="13187"/>
                  </a:cubicBezTo>
                  <a:cubicBezTo>
                    <a:pt x="9036" y="13410"/>
                    <a:pt x="9022" y="13639"/>
                    <a:pt x="9022" y="13862"/>
                  </a:cubicBezTo>
                  <a:cubicBezTo>
                    <a:pt x="8975" y="13814"/>
                    <a:pt x="8933" y="13766"/>
                    <a:pt x="8872" y="13712"/>
                  </a:cubicBezTo>
                  <a:cubicBezTo>
                    <a:pt x="8844" y="13639"/>
                    <a:pt x="8901" y="13537"/>
                    <a:pt x="8858" y="13464"/>
                  </a:cubicBezTo>
                  <a:cubicBezTo>
                    <a:pt x="8918" y="13314"/>
                    <a:pt x="8872" y="13163"/>
                    <a:pt x="8872" y="13012"/>
                  </a:cubicBezTo>
                  <a:close/>
                  <a:moveTo>
                    <a:pt x="9673" y="13386"/>
                  </a:moveTo>
                  <a:cubicBezTo>
                    <a:pt x="9791" y="13513"/>
                    <a:pt x="9898" y="13639"/>
                    <a:pt x="10015" y="13766"/>
                  </a:cubicBezTo>
                  <a:cubicBezTo>
                    <a:pt x="10029" y="13862"/>
                    <a:pt x="10015" y="13965"/>
                    <a:pt x="10001" y="14067"/>
                  </a:cubicBezTo>
                  <a:cubicBezTo>
                    <a:pt x="9865" y="13988"/>
                    <a:pt x="9748" y="13886"/>
                    <a:pt x="9659" y="13688"/>
                  </a:cubicBezTo>
                  <a:cubicBezTo>
                    <a:pt x="9659" y="13615"/>
                    <a:pt x="9645" y="13513"/>
                    <a:pt x="9673" y="13386"/>
                  </a:cubicBezTo>
                  <a:close/>
                  <a:moveTo>
                    <a:pt x="9186" y="13314"/>
                  </a:moveTo>
                  <a:cubicBezTo>
                    <a:pt x="9200" y="13362"/>
                    <a:pt x="9214" y="13386"/>
                    <a:pt x="9228" y="13386"/>
                  </a:cubicBezTo>
                  <a:cubicBezTo>
                    <a:pt x="9228" y="13585"/>
                    <a:pt x="9257" y="13766"/>
                    <a:pt x="9228" y="13941"/>
                  </a:cubicBezTo>
                  <a:cubicBezTo>
                    <a:pt x="9214" y="13988"/>
                    <a:pt x="9214" y="14037"/>
                    <a:pt x="9214" y="14115"/>
                  </a:cubicBezTo>
                  <a:cubicBezTo>
                    <a:pt x="9186" y="14067"/>
                    <a:pt x="9168" y="14067"/>
                    <a:pt x="9139" y="14037"/>
                  </a:cubicBezTo>
                  <a:cubicBezTo>
                    <a:pt x="9154" y="13814"/>
                    <a:pt x="9168" y="13585"/>
                    <a:pt x="9186" y="13314"/>
                  </a:cubicBezTo>
                  <a:close/>
                  <a:moveTo>
                    <a:pt x="8872" y="13916"/>
                  </a:moveTo>
                  <a:cubicBezTo>
                    <a:pt x="8918" y="13965"/>
                    <a:pt x="8961" y="14013"/>
                    <a:pt x="9007" y="14067"/>
                  </a:cubicBezTo>
                  <a:lnTo>
                    <a:pt x="9007" y="14187"/>
                  </a:lnTo>
                  <a:cubicBezTo>
                    <a:pt x="8901" y="14164"/>
                    <a:pt x="8858" y="14067"/>
                    <a:pt x="8872" y="13916"/>
                  </a:cubicBezTo>
                  <a:close/>
                  <a:moveTo>
                    <a:pt x="10165" y="13916"/>
                  </a:moveTo>
                  <a:cubicBezTo>
                    <a:pt x="10207" y="13988"/>
                    <a:pt x="10207" y="14091"/>
                    <a:pt x="10165" y="14266"/>
                  </a:cubicBezTo>
                  <a:cubicBezTo>
                    <a:pt x="10147" y="14218"/>
                    <a:pt x="10132" y="14187"/>
                    <a:pt x="10118" y="14140"/>
                  </a:cubicBezTo>
                  <a:cubicBezTo>
                    <a:pt x="10165" y="14091"/>
                    <a:pt x="10104" y="13965"/>
                    <a:pt x="10165" y="13916"/>
                  </a:cubicBezTo>
                  <a:close/>
                  <a:moveTo>
                    <a:pt x="2492" y="14290"/>
                  </a:moveTo>
                  <a:lnTo>
                    <a:pt x="2492" y="14314"/>
                  </a:lnTo>
                  <a:cubicBezTo>
                    <a:pt x="2495" y="14317"/>
                    <a:pt x="2497" y="14320"/>
                    <a:pt x="2500" y="14324"/>
                  </a:cubicBezTo>
                  <a:cubicBezTo>
                    <a:pt x="2497" y="14313"/>
                    <a:pt x="2495" y="14302"/>
                    <a:pt x="2492" y="14290"/>
                  </a:cubicBezTo>
                  <a:close/>
                  <a:moveTo>
                    <a:pt x="9154" y="14242"/>
                  </a:moveTo>
                  <a:cubicBezTo>
                    <a:pt x="9168" y="14266"/>
                    <a:pt x="9200" y="14290"/>
                    <a:pt x="9200" y="14314"/>
                  </a:cubicBezTo>
                  <a:lnTo>
                    <a:pt x="9200" y="14465"/>
                  </a:lnTo>
                  <a:cubicBezTo>
                    <a:pt x="9186" y="14440"/>
                    <a:pt x="9168" y="14417"/>
                    <a:pt x="9139" y="14393"/>
                  </a:cubicBezTo>
                  <a:cubicBezTo>
                    <a:pt x="9139" y="14338"/>
                    <a:pt x="9139" y="14290"/>
                    <a:pt x="9154" y="14242"/>
                  </a:cubicBezTo>
                  <a:close/>
                  <a:moveTo>
                    <a:pt x="9423" y="13627"/>
                  </a:moveTo>
                  <a:cubicBezTo>
                    <a:pt x="9476" y="13627"/>
                    <a:pt x="9502" y="13735"/>
                    <a:pt x="9541" y="13735"/>
                  </a:cubicBezTo>
                  <a:cubicBezTo>
                    <a:pt x="9598" y="13838"/>
                    <a:pt x="9556" y="13965"/>
                    <a:pt x="9556" y="14067"/>
                  </a:cubicBezTo>
                  <a:cubicBezTo>
                    <a:pt x="9556" y="14164"/>
                    <a:pt x="9556" y="14290"/>
                    <a:pt x="9541" y="14393"/>
                  </a:cubicBezTo>
                  <a:lnTo>
                    <a:pt x="9541" y="14465"/>
                  </a:lnTo>
                  <a:cubicBezTo>
                    <a:pt x="9481" y="14393"/>
                    <a:pt x="9435" y="14338"/>
                    <a:pt x="9364" y="14266"/>
                  </a:cubicBezTo>
                  <a:cubicBezTo>
                    <a:pt x="9378" y="14067"/>
                    <a:pt x="9378" y="13838"/>
                    <a:pt x="9392" y="13639"/>
                  </a:cubicBezTo>
                  <a:cubicBezTo>
                    <a:pt x="9403" y="13631"/>
                    <a:pt x="9414" y="13627"/>
                    <a:pt x="9423" y="13627"/>
                  </a:cubicBezTo>
                  <a:close/>
                  <a:moveTo>
                    <a:pt x="9378" y="14519"/>
                  </a:moveTo>
                  <a:cubicBezTo>
                    <a:pt x="9495" y="14567"/>
                    <a:pt x="9541" y="14670"/>
                    <a:pt x="9495" y="14790"/>
                  </a:cubicBezTo>
                  <a:cubicBezTo>
                    <a:pt x="9453" y="14742"/>
                    <a:pt x="9392" y="14670"/>
                    <a:pt x="9346" y="14591"/>
                  </a:cubicBezTo>
                  <a:cubicBezTo>
                    <a:pt x="9364" y="14567"/>
                    <a:pt x="9364" y="14543"/>
                    <a:pt x="9378" y="14519"/>
                  </a:cubicBezTo>
                  <a:close/>
                  <a:moveTo>
                    <a:pt x="9645" y="13916"/>
                  </a:moveTo>
                  <a:cubicBezTo>
                    <a:pt x="9777" y="13988"/>
                    <a:pt x="9880" y="14091"/>
                    <a:pt x="9969" y="14218"/>
                  </a:cubicBezTo>
                  <a:cubicBezTo>
                    <a:pt x="10001" y="14440"/>
                    <a:pt x="10015" y="14670"/>
                    <a:pt x="9940" y="14869"/>
                  </a:cubicBezTo>
                  <a:cubicBezTo>
                    <a:pt x="9912" y="14845"/>
                    <a:pt x="9865" y="14820"/>
                    <a:pt x="9837" y="14790"/>
                  </a:cubicBezTo>
                  <a:cubicBezTo>
                    <a:pt x="9808" y="14742"/>
                    <a:pt x="9762" y="14718"/>
                    <a:pt x="9734" y="14670"/>
                  </a:cubicBezTo>
                  <a:cubicBezTo>
                    <a:pt x="9702" y="14639"/>
                    <a:pt x="9673" y="14567"/>
                    <a:pt x="9631" y="14519"/>
                  </a:cubicBezTo>
                  <a:cubicBezTo>
                    <a:pt x="9645" y="14314"/>
                    <a:pt x="9645" y="14115"/>
                    <a:pt x="9645" y="13916"/>
                  </a:cubicBezTo>
                  <a:close/>
                  <a:moveTo>
                    <a:pt x="10165" y="14393"/>
                  </a:moveTo>
                  <a:cubicBezTo>
                    <a:pt x="10207" y="14591"/>
                    <a:pt x="10179" y="14790"/>
                    <a:pt x="10132" y="14995"/>
                  </a:cubicBezTo>
                  <a:cubicBezTo>
                    <a:pt x="10104" y="14971"/>
                    <a:pt x="10090" y="14971"/>
                    <a:pt x="10075" y="14941"/>
                  </a:cubicBezTo>
                  <a:cubicBezTo>
                    <a:pt x="10090" y="14742"/>
                    <a:pt x="10118" y="14567"/>
                    <a:pt x="10132" y="14393"/>
                  </a:cubicBezTo>
                  <a:close/>
                  <a:moveTo>
                    <a:pt x="9650" y="14775"/>
                  </a:moveTo>
                  <a:cubicBezTo>
                    <a:pt x="9660" y="14775"/>
                    <a:pt x="9667" y="14780"/>
                    <a:pt x="9673" y="14790"/>
                  </a:cubicBezTo>
                  <a:cubicBezTo>
                    <a:pt x="9762" y="14869"/>
                    <a:pt x="9837" y="14971"/>
                    <a:pt x="9926" y="15043"/>
                  </a:cubicBezTo>
                  <a:cubicBezTo>
                    <a:pt x="9926" y="15068"/>
                    <a:pt x="9926" y="15091"/>
                    <a:pt x="9940" y="15122"/>
                  </a:cubicBezTo>
                  <a:cubicBezTo>
                    <a:pt x="9916" y="15150"/>
                    <a:pt x="9898" y="15160"/>
                    <a:pt x="9881" y="15160"/>
                  </a:cubicBezTo>
                  <a:cubicBezTo>
                    <a:pt x="9855" y="15160"/>
                    <a:pt x="9835" y="15136"/>
                    <a:pt x="9808" y="15122"/>
                  </a:cubicBezTo>
                  <a:cubicBezTo>
                    <a:pt x="9720" y="15043"/>
                    <a:pt x="9645" y="14941"/>
                    <a:pt x="9598" y="14820"/>
                  </a:cubicBezTo>
                  <a:cubicBezTo>
                    <a:pt x="9618" y="14788"/>
                    <a:pt x="9636" y="14775"/>
                    <a:pt x="9650" y="14775"/>
                  </a:cubicBezTo>
                  <a:close/>
                  <a:moveTo>
                    <a:pt x="12137" y="8504"/>
                  </a:moveTo>
                  <a:cubicBezTo>
                    <a:pt x="12206" y="8504"/>
                    <a:pt x="12275" y="8525"/>
                    <a:pt x="12344" y="8590"/>
                  </a:cubicBezTo>
                  <a:cubicBezTo>
                    <a:pt x="12344" y="8565"/>
                    <a:pt x="12358" y="8565"/>
                    <a:pt x="12358" y="8565"/>
                  </a:cubicBezTo>
                  <a:cubicBezTo>
                    <a:pt x="12418" y="8613"/>
                    <a:pt x="12461" y="8691"/>
                    <a:pt x="12521" y="8740"/>
                  </a:cubicBezTo>
                  <a:cubicBezTo>
                    <a:pt x="12493" y="8843"/>
                    <a:pt x="12479" y="8945"/>
                    <a:pt x="12461" y="9017"/>
                  </a:cubicBezTo>
                  <a:cubicBezTo>
                    <a:pt x="12418" y="8993"/>
                    <a:pt x="12418" y="8993"/>
                    <a:pt x="12358" y="8843"/>
                  </a:cubicBezTo>
                  <a:cubicBezTo>
                    <a:pt x="12344" y="8866"/>
                    <a:pt x="12315" y="8866"/>
                    <a:pt x="12301" y="8890"/>
                  </a:cubicBezTo>
                  <a:lnTo>
                    <a:pt x="12212" y="8890"/>
                  </a:lnTo>
                  <a:cubicBezTo>
                    <a:pt x="12315" y="8993"/>
                    <a:pt x="12329" y="9120"/>
                    <a:pt x="12301" y="9295"/>
                  </a:cubicBezTo>
                  <a:cubicBezTo>
                    <a:pt x="12315" y="9318"/>
                    <a:pt x="12329" y="9342"/>
                    <a:pt x="12344" y="9342"/>
                  </a:cubicBezTo>
                  <a:lnTo>
                    <a:pt x="12344" y="9548"/>
                  </a:lnTo>
                  <a:cubicBezTo>
                    <a:pt x="12329" y="9548"/>
                    <a:pt x="12329" y="9595"/>
                    <a:pt x="12315" y="9620"/>
                  </a:cubicBezTo>
                  <a:cubicBezTo>
                    <a:pt x="12212" y="9595"/>
                    <a:pt x="12194" y="9572"/>
                    <a:pt x="12194" y="9421"/>
                  </a:cubicBezTo>
                  <a:cubicBezTo>
                    <a:pt x="12165" y="9421"/>
                    <a:pt x="12137" y="9445"/>
                    <a:pt x="12105" y="9469"/>
                  </a:cubicBezTo>
                  <a:cubicBezTo>
                    <a:pt x="12081" y="9469"/>
                    <a:pt x="12061" y="9485"/>
                    <a:pt x="12040" y="9485"/>
                  </a:cubicBezTo>
                  <a:cubicBezTo>
                    <a:pt x="12024" y="9485"/>
                    <a:pt x="12007" y="9476"/>
                    <a:pt x="11987" y="9445"/>
                  </a:cubicBezTo>
                  <a:cubicBezTo>
                    <a:pt x="11987" y="9295"/>
                    <a:pt x="11973" y="9143"/>
                    <a:pt x="11959" y="9017"/>
                  </a:cubicBezTo>
                  <a:cubicBezTo>
                    <a:pt x="12002" y="8915"/>
                    <a:pt x="12062" y="8915"/>
                    <a:pt x="12123" y="8915"/>
                  </a:cubicBezTo>
                  <a:cubicBezTo>
                    <a:pt x="12062" y="8866"/>
                    <a:pt x="12016" y="8843"/>
                    <a:pt x="11959" y="8794"/>
                  </a:cubicBezTo>
                  <a:cubicBezTo>
                    <a:pt x="11945" y="8818"/>
                    <a:pt x="11927" y="8843"/>
                    <a:pt x="11898" y="8890"/>
                  </a:cubicBezTo>
                  <a:cubicBezTo>
                    <a:pt x="11913" y="8969"/>
                    <a:pt x="11927" y="9017"/>
                    <a:pt x="11945" y="9096"/>
                  </a:cubicBezTo>
                  <a:lnTo>
                    <a:pt x="11945" y="9620"/>
                  </a:lnTo>
                  <a:cubicBezTo>
                    <a:pt x="11959" y="9668"/>
                    <a:pt x="11987" y="9722"/>
                    <a:pt x="11945" y="9794"/>
                  </a:cubicBezTo>
                  <a:cubicBezTo>
                    <a:pt x="11927" y="9794"/>
                    <a:pt x="11945" y="9873"/>
                    <a:pt x="11927" y="9897"/>
                  </a:cubicBezTo>
                  <a:cubicBezTo>
                    <a:pt x="11945" y="9921"/>
                    <a:pt x="11945" y="9945"/>
                    <a:pt x="11959" y="9945"/>
                  </a:cubicBezTo>
                  <a:cubicBezTo>
                    <a:pt x="12048" y="9969"/>
                    <a:pt x="12048" y="10120"/>
                    <a:pt x="12077" y="10246"/>
                  </a:cubicBezTo>
                  <a:cubicBezTo>
                    <a:pt x="12091" y="10373"/>
                    <a:pt x="12123" y="10499"/>
                    <a:pt x="12165" y="10626"/>
                  </a:cubicBezTo>
                  <a:cubicBezTo>
                    <a:pt x="12165" y="10397"/>
                    <a:pt x="12105" y="10222"/>
                    <a:pt x="12077" y="10023"/>
                  </a:cubicBezTo>
                  <a:cubicBezTo>
                    <a:pt x="12180" y="10023"/>
                    <a:pt x="12240" y="10096"/>
                    <a:pt x="12315" y="10174"/>
                  </a:cubicBezTo>
                  <a:cubicBezTo>
                    <a:pt x="12344" y="10222"/>
                    <a:pt x="12390" y="10300"/>
                    <a:pt x="12432" y="10325"/>
                  </a:cubicBezTo>
                  <a:cubicBezTo>
                    <a:pt x="12507" y="10373"/>
                    <a:pt x="12536" y="10452"/>
                    <a:pt x="12536" y="10548"/>
                  </a:cubicBezTo>
                  <a:cubicBezTo>
                    <a:pt x="12568" y="10698"/>
                    <a:pt x="12582" y="10873"/>
                    <a:pt x="12625" y="11000"/>
                  </a:cubicBezTo>
                  <a:cubicBezTo>
                    <a:pt x="12657" y="11078"/>
                    <a:pt x="12657" y="11175"/>
                    <a:pt x="12671" y="11253"/>
                  </a:cubicBezTo>
                  <a:cubicBezTo>
                    <a:pt x="12685" y="11355"/>
                    <a:pt x="12700" y="11452"/>
                    <a:pt x="12714" y="11554"/>
                  </a:cubicBezTo>
                  <a:cubicBezTo>
                    <a:pt x="12746" y="11627"/>
                    <a:pt x="12760" y="11705"/>
                    <a:pt x="12746" y="11777"/>
                  </a:cubicBezTo>
                  <a:cubicBezTo>
                    <a:pt x="12728" y="11904"/>
                    <a:pt x="12774" y="12006"/>
                    <a:pt x="12774" y="12133"/>
                  </a:cubicBezTo>
                  <a:cubicBezTo>
                    <a:pt x="12788" y="12307"/>
                    <a:pt x="12835" y="12482"/>
                    <a:pt x="12803" y="12657"/>
                  </a:cubicBezTo>
                  <a:cubicBezTo>
                    <a:pt x="12774" y="12808"/>
                    <a:pt x="12817" y="12934"/>
                    <a:pt x="12803" y="13085"/>
                  </a:cubicBezTo>
                  <a:cubicBezTo>
                    <a:pt x="12803" y="13133"/>
                    <a:pt x="12817" y="13187"/>
                    <a:pt x="12835" y="13236"/>
                  </a:cubicBezTo>
                  <a:cubicBezTo>
                    <a:pt x="12849" y="13386"/>
                    <a:pt x="12788" y="13489"/>
                    <a:pt x="12788" y="13615"/>
                  </a:cubicBezTo>
                  <a:cubicBezTo>
                    <a:pt x="12774" y="13735"/>
                    <a:pt x="12760" y="13862"/>
                    <a:pt x="12728" y="14013"/>
                  </a:cubicBezTo>
                  <a:lnTo>
                    <a:pt x="12700" y="14067"/>
                  </a:lnTo>
                  <a:cubicBezTo>
                    <a:pt x="12728" y="14218"/>
                    <a:pt x="12714" y="14290"/>
                    <a:pt x="12639" y="14368"/>
                  </a:cubicBezTo>
                  <a:cubicBezTo>
                    <a:pt x="12657" y="14393"/>
                    <a:pt x="12657" y="14393"/>
                    <a:pt x="12657" y="14417"/>
                  </a:cubicBezTo>
                  <a:cubicBezTo>
                    <a:pt x="12714" y="14338"/>
                    <a:pt x="12760" y="14266"/>
                    <a:pt x="12746" y="14140"/>
                  </a:cubicBezTo>
                  <a:cubicBezTo>
                    <a:pt x="12728" y="14067"/>
                    <a:pt x="12774" y="14037"/>
                    <a:pt x="12774" y="13965"/>
                  </a:cubicBezTo>
                  <a:cubicBezTo>
                    <a:pt x="12803" y="13790"/>
                    <a:pt x="12863" y="13639"/>
                    <a:pt x="12863" y="13434"/>
                  </a:cubicBezTo>
                  <a:cubicBezTo>
                    <a:pt x="12863" y="13386"/>
                    <a:pt x="12863" y="13314"/>
                    <a:pt x="12892" y="13260"/>
                  </a:cubicBezTo>
                  <a:cubicBezTo>
                    <a:pt x="12924" y="13163"/>
                    <a:pt x="12892" y="13037"/>
                    <a:pt x="12878" y="12958"/>
                  </a:cubicBezTo>
                  <a:cubicBezTo>
                    <a:pt x="12863" y="12862"/>
                    <a:pt x="12878" y="12759"/>
                    <a:pt x="12878" y="12657"/>
                  </a:cubicBezTo>
                  <a:cubicBezTo>
                    <a:pt x="12892" y="12585"/>
                    <a:pt x="12892" y="12482"/>
                    <a:pt x="12878" y="12410"/>
                  </a:cubicBezTo>
                  <a:cubicBezTo>
                    <a:pt x="12863" y="12332"/>
                    <a:pt x="12878" y="12259"/>
                    <a:pt x="12863" y="12181"/>
                  </a:cubicBezTo>
                  <a:cubicBezTo>
                    <a:pt x="12863" y="12133"/>
                    <a:pt x="12849" y="12079"/>
                    <a:pt x="12835" y="12006"/>
                  </a:cubicBezTo>
                  <a:cubicBezTo>
                    <a:pt x="12835" y="11958"/>
                    <a:pt x="12849" y="11880"/>
                    <a:pt x="12817" y="11807"/>
                  </a:cubicBezTo>
                  <a:cubicBezTo>
                    <a:pt x="12803" y="11777"/>
                    <a:pt x="12817" y="11753"/>
                    <a:pt x="12803" y="11729"/>
                  </a:cubicBezTo>
                  <a:lnTo>
                    <a:pt x="12803" y="11627"/>
                  </a:lnTo>
                  <a:cubicBezTo>
                    <a:pt x="12788" y="11627"/>
                    <a:pt x="12788" y="11602"/>
                    <a:pt x="12788" y="11602"/>
                  </a:cubicBezTo>
                  <a:cubicBezTo>
                    <a:pt x="12774" y="11476"/>
                    <a:pt x="12760" y="11325"/>
                    <a:pt x="12728" y="11204"/>
                  </a:cubicBezTo>
                  <a:cubicBezTo>
                    <a:pt x="12714" y="11078"/>
                    <a:pt x="12700" y="10951"/>
                    <a:pt x="12657" y="10825"/>
                  </a:cubicBezTo>
                  <a:cubicBezTo>
                    <a:pt x="12639" y="10752"/>
                    <a:pt x="12625" y="10602"/>
                    <a:pt x="12639" y="10548"/>
                  </a:cubicBezTo>
                  <a:cubicBezTo>
                    <a:pt x="12700" y="10572"/>
                    <a:pt x="12728" y="10650"/>
                    <a:pt x="12746" y="10723"/>
                  </a:cubicBezTo>
                  <a:cubicBezTo>
                    <a:pt x="12774" y="10873"/>
                    <a:pt x="12817" y="11000"/>
                    <a:pt x="12817" y="11150"/>
                  </a:cubicBezTo>
                  <a:cubicBezTo>
                    <a:pt x="12817" y="11175"/>
                    <a:pt x="12835" y="11204"/>
                    <a:pt x="12835" y="11253"/>
                  </a:cubicBezTo>
                  <a:cubicBezTo>
                    <a:pt x="12892" y="11452"/>
                    <a:pt x="12892" y="11656"/>
                    <a:pt x="12906" y="11855"/>
                  </a:cubicBezTo>
                  <a:cubicBezTo>
                    <a:pt x="12938" y="11927"/>
                    <a:pt x="12967" y="12006"/>
                    <a:pt x="12981" y="12054"/>
                  </a:cubicBezTo>
                  <a:cubicBezTo>
                    <a:pt x="12967" y="12307"/>
                    <a:pt x="12967" y="12531"/>
                    <a:pt x="12967" y="12759"/>
                  </a:cubicBezTo>
                  <a:cubicBezTo>
                    <a:pt x="12967" y="12784"/>
                    <a:pt x="12981" y="12831"/>
                    <a:pt x="12981" y="12862"/>
                  </a:cubicBezTo>
                  <a:cubicBezTo>
                    <a:pt x="12995" y="13012"/>
                    <a:pt x="12995" y="13163"/>
                    <a:pt x="12995" y="13283"/>
                  </a:cubicBezTo>
                  <a:cubicBezTo>
                    <a:pt x="13013" y="13410"/>
                    <a:pt x="12981" y="13489"/>
                    <a:pt x="12967" y="13585"/>
                  </a:cubicBezTo>
                  <a:cubicBezTo>
                    <a:pt x="12967" y="13639"/>
                    <a:pt x="12952" y="13688"/>
                    <a:pt x="12952" y="13712"/>
                  </a:cubicBezTo>
                  <a:cubicBezTo>
                    <a:pt x="12967" y="13862"/>
                    <a:pt x="12938" y="13965"/>
                    <a:pt x="12892" y="14091"/>
                  </a:cubicBezTo>
                  <a:cubicBezTo>
                    <a:pt x="12863" y="14187"/>
                    <a:pt x="12817" y="14290"/>
                    <a:pt x="12835" y="14393"/>
                  </a:cubicBezTo>
                  <a:cubicBezTo>
                    <a:pt x="12788" y="14489"/>
                    <a:pt x="12774" y="14591"/>
                    <a:pt x="12746" y="14694"/>
                  </a:cubicBezTo>
                  <a:cubicBezTo>
                    <a:pt x="12714" y="14766"/>
                    <a:pt x="12671" y="14820"/>
                    <a:pt x="12625" y="14869"/>
                  </a:cubicBezTo>
                  <a:cubicBezTo>
                    <a:pt x="12596" y="14917"/>
                    <a:pt x="12550" y="14995"/>
                    <a:pt x="12507" y="15043"/>
                  </a:cubicBezTo>
                  <a:cubicBezTo>
                    <a:pt x="12479" y="15091"/>
                    <a:pt x="12447" y="15170"/>
                    <a:pt x="12418" y="15194"/>
                  </a:cubicBezTo>
                  <a:cubicBezTo>
                    <a:pt x="12301" y="15297"/>
                    <a:pt x="12180" y="15393"/>
                    <a:pt x="12077" y="15495"/>
                  </a:cubicBezTo>
                  <a:cubicBezTo>
                    <a:pt x="11959" y="15598"/>
                    <a:pt x="11823" y="15598"/>
                    <a:pt x="11706" y="15670"/>
                  </a:cubicBezTo>
                  <a:cubicBezTo>
                    <a:pt x="11686" y="15678"/>
                    <a:pt x="11664" y="15681"/>
                    <a:pt x="11642" y="15681"/>
                  </a:cubicBezTo>
                  <a:cubicBezTo>
                    <a:pt x="11596" y="15681"/>
                    <a:pt x="11547" y="15670"/>
                    <a:pt x="11500" y="15670"/>
                  </a:cubicBezTo>
                  <a:cubicBezTo>
                    <a:pt x="11486" y="15663"/>
                    <a:pt x="11473" y="15660"/>
                    <a:pt x="11459" y="15660"/>
                  </a:cubicBezTo>
                  <a:cubicBezTo>
                    <a:pt x="11427" y="15660"/>
                    <a:pt x="11393" y="15677"/>
                    <a:pt x="11350" y="15694"/>
                  </a:cubicBezTo>
                  <a:lnTo>
                    <a:pt x="11261" y="15694"/>
                  </a:lnTo>
                  <a:cubicBezTo>
                    <a:pt x="11217" y="15682"/>
                    <a:pt x="11172" y="15676"/>
                    <a:pt x="11127" y="15676"/>
                  </a:cubicBezTo>
                  <a:cubicBezTo>
                    <a:pt x="11083" y="15676"/>
                    <a:pt x="11039" y="15682"/>
                    <a:pt x="10994" y="15694"/>
                  </a:cubicBezTo>
                  <a:cubicBezTo>
                    <a:pt x="10905" y="15622"/>
                    <a:pt x="10802" y="15598"/>
                    <a:pt x="10698" y="15598"/>
                  </a:cubicBezTo>
                  <a:cubicBezTo>
                    <a:pt x="10666" y="15598"/>
                    <a:pt x="10638" y="15574"/>
                    <a:pt x="10592" y="15574"/>
                  </a:cubicBezTo>
                  <a:cubicBezTo>
                    <a:pt x="10489" y="15520"/>
                    <a:pt x="10371" y="15495"/>
                    <a:pt x="10268" y="15393"/>
                  </a:cubicBezTo>
                  <a:cubicBezTo>
                    <a:pt x="10236" y="15321"/>
                    <a:pt x="10268" y="15297"/>
                    <a:pt x="10311" y="15242"/>
                  </a:cubicBezTo>
                  <a:cubicBezTo>
                    <a:pt x="10385" y="15297"/>
                    <a:pt x="10460" y="15344"/>
                    <a:pt x="10549" y="15393"/>
                  </a:cubicBezTo>
                  <a:cubicBezTo>
                    <a:pt x="10578" y="15423"/>
                    <a:pt x="10624" y="15423"/>
                    <a:pt x="10666" y="15423"/>
                  </a:cubicBezTo>
                  <a:cubicBezTo>
                    <a:pt x="10845" y="15471"/>
                    <a:pt x="11008" y="15520"/>
                    <a:pt x="11172" y="15520"/>
                  </a:cubicBezTo>
                  <a:cubicBezTo>
                    <a:pt x="11185" y="15512"/>
                    <a:pt x="11199" y="15509"/>
                    <a:pt x="11213" y="15509"/>
                  </a:cubicBezTo>
                  <a:cubicBezTo>
                    <a:pt x="11249" y="15509"/>
                    <a:pt x="11289" y="15527"/>
                    <a:pt x="11322" y="15543"/>
                  </a:cubicBezTo>
                  <a:cubicBezTo>
                    <a:pt x="11393" y="15543"/>
                    <a:pt x="11453" y="15543"/>
                    <a:pt x="11528" y="15471"/>
                  </a:cubicBezTo>
                  <a:cubicBezTo>
                    <a:pt x="11538" y="15471"/>
                    <a:pt x="11547" y="15461"/>
                    <a:pt x="11556" y="15461"/>
                  </a:cubicBezTo>
                  <a:cubicBezTo>
                    <a:pt x="11561" y="15461"/>
                    <a:pt x="11566" y="15463"/>
                    <a:pt x="11571" y="15471"/>
                  </a:cubicBezTo>
                  <a:cubicBezTo>
                    <a:pt x="11586" y="15474"/>
                    <a:pt x="11602" y="15475"/>
                    <a:pt x="11617" y="15475"/>
                  </a:cubicBezTo>
                  <a:cubicBezTo>
                    <a:pt x="11748" y="15475"/>
                    <a:pt x="11869" y="15388"/>
                    <a:pt x="11987" y="15344"/>
                  </a:cubicBezTo>
                  <a:cubicBezTo>
                    <a:pt x="12034" y="15321"/>
                    <a:pt x="12077" y="15272"/>
                    <a:pt x="12123" y="15218"/>
                  </a:cubicBezTo>
                  <a:cubicBezTo>
                    <a:pt x="12254" y="15091"/>
                    <a:pt x="12390" y="14995"/>
                    <a:pt x="12479" y="14766"/>
                  </a:cubicBezTo>
                  <a:cubicBezTo>
                    <a:pt x="12461" y="14742"/>
                    <a:pt x="12447" y="14742"/>
                    <a:pt x="12447" y="14718"/>
                  </a:cubicBezTo>
                  <a:lnTo>
                    <a:pt x="12329" y="14917"/>
                  </a:lnTo>
                  <a:cubicBezTo>
                    <a:pt x="12301" y="14941"/>
                    <a:pt x="12269" y="14995"/>
                    <a:pt x="12240" y="15019"/>
                  </a:cubicBezTo>
                  <a:cubicBezTo>
                    <a:pt x="12194" y="15068"/>
                    <a:pt x="12151" y="15122"/>
                    <a:pt x="12105" y="15170"/>
                  </a:cubicBezTo>
                  <a:cubicBezTo>
                    <a:pt x="12062" y="15194"/>
                    <a:pt x="12016" y="15194"/>
                    <a:pt x="11959" y="15242"/>
                  </a:cubicBezTo>
                  <a:cubicBezTo>
                    <a:pt x="11823" y="15327"/>
                    <a:pt x="11677" y="15375"/>
                    <a:pt x="11530" y="15375"/>
                  </a:cubicBezTo>
                  <a:cubicBezTo>
                    <a:pt x="11500" y="15375"/>
                    <a:pt x="11469" y="15373"/>
                    <a:pt x="11439" y="15369"/>
                  </a:cubicBezTo>
                  <a:cubicBezTo>
                    <a:pt x="11379" y="15369"/>
                    <a:pt x="11336" y="15393"/>
                    <a:pt x="11290" y="15393"/>
                  </a:cubicBezTo>
                  <a:cubicBezTo>
                    <a:pt x="11158" y="15393"/>
                    <a:pt x="11023" y="15393"/>
                    <a:pt x="10891" y="15321"/>
                  </a:cubicBezTo>
                  <a:cubicBezTo>
                    <a:pt x="10874" y="15325"/>
                    <a:pt x="10856" y="15327"/>
                    <a:pt x="10838" y="15327"/>
                  </a:cubicBezTo>
                  <a:cubicBezTo>
                    <a:pt x="10763" y="15327"/>
                    <a:pt x="10682" y="15292"/>
                    <a:pt x="10610" y="15272"/>
                  </a:cubicBezTo>
                  <a:cubicBezTo>
                    <a:pt x="10503" y="15218"/>
                    <a:pt x="10399" y="15170"/>
                    <a:pt x="10296" y="15122"/>
                  </a:cubicBezTo>
                  <a:cubicBezTo>
                    <a:pt x="10268" y="14917"/>
                    <a:pt x="10325" y="14718"/>
                    <a:pt x="10325" y="14519"/>
                  </a:cubicBezTo>
                  <a:cubicBezTo>
                    <a:pt x="10432" y="14543"/>
                    <a:pt x="10503" y="14567"/>
                    <a:pt x="10610" y="14591"/>
                  </a:cubicBezTo>
                  <a:cubicBezTo>
                    <a:pt x="10638" y="14670"/>
                    <a:pt x="10713" y="14670"/>
                    <a:pt x="10788" y="14694"/>
                  </a:cubicBezTo>
                  <a:cubicBezTo>
                    <a:pt x="10859" y="14718"/>
                    <a:pt x="10965" y="14718"/>
                    <a:pt x="11055" y="14742"/>
                  </a:cubicBezTo>
                  <a:cubicBezTo>
                    <a:pt x="11097" y="14742"/>
                    <a:pt x="11144" y="14766"/>
                    <a:pt x="11186" y="14766"/>
                  </a:cubicBezTo>
                  <a:lnTo>
                    <a:pt x="11453" y="14766"/>
                  </a:lnTo>
                  <a:cubicBezTo>
                    <a:pt x="11482" y="14766"/>
                    <a:pt x="11528" y="14742"/>
                    <a:pt x="11571" y="14742"/>
                  </a:cubicBezTo>
                  <a:cubicBezTo>
                    <a:pt x="11678" y="14670"/>
                    <a:pt x="11795" y="14670"/>
                    <a:pt x="11913" y="14591"/>
                  </a:cubicBezTo>
                  <a:cubicBezTo>
                    <a:pt x="11987" y="14543"/>
                    <a:pt x="12048" y="14465"/>
                    <a:pt x="12091" y="14338"/>
                  </a:cubicBezTo>
                  <a:cubicBezTo>
                    <a:pt x="12077" y="14338"/>
                    <a:pt x="12062" y="14368"/>
                    <a:pt x="12034" y="14393"/>
                  </a:cubicBezTo>
                  <a:cubicBezTo>
                    <a:pt x="11927" y="14465"/>
                    <a:pt x="11823" y="14567"/>
                    <a:pt x="11720" y="14616"/>
                  </a:cubicBezTo>
                  <a:cubicBezTo>
                    <a:pt x="11675" y="14648"/>
                    <a:pt x="11624" y="14670"/>
                    <a:pt x="11575" y="14670"/>
                  </a:cubicBezTo>
                  <a:cubicBezTo>
                    <a:pt x="11543" y="14670"/>
                    <a:pt x="11511" y="14661"/>
                    <a:pt x="11482" y="14639"/>
                  </a:cubicBezTo>
                  <a:cubicBezTo>
                    <a:pt x="11439" y="14639"/>
                    <a:pt x="11379" y="14670"/>
                    <a:pt x="11336" y="14670"/>
                  </a:cubicBezTo>
                  <a:lnTo>
                    <a:pt x="11172" y="14670"/>
                  </a:lnTo>
                  <a:cubicBezTo>
                    <a:pt x="11158" y="14673"/>
                    <a:pt x="11145" y="14674"/>
                    <a:pt x="11131" y="14674"/>
                  </a:cubicBezTo>
                  <a:cubicBezTo>
                    <a:pt x="11045" y="14674"/>
                    <a:pt x="10968" y="14616"/>
                    <a:pt x="10891" y="14616"/>
                  </a:cubicBezTo>
                  <a:cubicBezTo>
                    <a:pt x="10770" y="14591"/>
                    <a:pt x="10652" y="14519"/>
                    <a:pt x="10535" y="14519"/>
                  </a:cubicBezTo>
                  <a:cubicBezTo>
                    <a:pt x="10460" y="14489"/>
                    <a:pt x="10385" y="14440"/>
                    <a:pt x="10325" y="14338"/>
                  </a:cubicBezTo>
                  <a:cubicBezTo>
                    <a:pt x="10343" y="14242"/>
                    <a:pt x="10311" y="14140"/>
                    <a:pt x="10357" y="14037"/>
                  </a:cubicBezTo>
                  <a:cubicBezTo>
                    <a:pt x="10432" y="14115"/>
                    <a:pt x="10521" y="14140"/>
                    <a:pt x="10592" y="14164"/>
                  </a:cubicBezTo>
                  <a:cubicBezTo>
                    <a:pt x="10681" y="14187"/>
                    <a:pt x="10770" y="14266"/>
                    <a:pt x="10877" y="14290"/>
                  </a:cubicBezTo>
                  <a:cubicBezTo>
                    <a:pt x="10947" y="14309"/>
                    <a:pt x="11018" y="14347"/>
                    <a:pt x="11088" y="14347"/>
                  </a:cubicBezTo>
                  <a:cubicBezTo>
                    <a:pt x="11107" y="14347"/>
                    <a:pt x="11125" y="14345"/>
                    <a:pt x="11144" y="14338"/>
                  </a:cubicBezTo>
                  <a:cubicBezTo>
                    <a:pt x="11173" y="14330"/>
                    <a:pt x="11203" y="14327"/>
                    <a:pt x="11232" y="14327"/>
                  </a:cubicBezTo>
                  <a:cubicBezTo>
                    <a:pt x="11290" y="14327"/>
                    <a:pt x="11345" y="14338"/>
                    <a:pt x="11393" y="14338"/>
                  </a:cubicBezTo>
                  <a:cubicBezTo>
                    <a:pt x="11453" y="14338"/>
                    <a:pt x="11514" y="14314"/>
                    <a:pt x="11571" y="14314"/>
                  </a:cubicBezTo>
                  <a:cubicBezTo>
                    <a:pt x="11678" y="14314"/>
                    <a:pt x="11767" y="14242"/>
                    <a:pt x="11856" y="14187"/>
                  </a:cubicBezTo>
                  <a:cubicBezTo>
                    <a:pt x="11870" y="14164"/>
                    <a:pt x="11898" y="14140"/>
                    <a:pt x="11927" y="14115"/>
                  </a:cubicBezTo>
                  <a:cubicBezTo>
                    <a:pt x="11973" y="14037"/>
                    <a:pt x="12034" y="13941"/>
                    <a:pt x="12091" y="13862"/>
                  </a:cubicBezTo>
                  <a:cubicBezTo>
                    <a:pt x="12123" y="13766"/>
                    <a:pt x="12165" y="13663"/>
                    <a:pt x="12165" y="13537"/>
                  </a:cubicBezTo>
                  <a:cubicBezTo>
                    <a:pt x="12180" y="13410"/>
                    <a:pt x="12194" y="13283"/>
                    <a:pt x="12212" y="13163"/>
                  </a:cubicBezTo>
                  <a:cubicBezTo>
                    <a:pt x="12212" y="13085"/>
                    <a:pt x="12194" y="13012"/>
                    <a:pt x="12194" y="12934"/>
                  </a:cubicBezTo>
                  <a:lnTo>
                    <a:pt x="12194" y="12681"/>
                  </a:lnTo>
                  <a:cubicBezTo>
                    <a:pt x="12194" y="12560"/>
                    <a:pt x="12194" y="12458"/>
                    <a:pt x="12180" y="12332"/>
                  </a:cubicBezTo>
                  <a:cubicBezTo>
                    <a:pt x="12165" y="12108"/>
                    <a:pt x="12137" y="11904"/>
                    <a:pt x="12105" y="11681"/>
                  </a:cubicBezTo>
                  <a:cubicBezTo>
                    <a:pt x="12091" y="11578"/>
                    <a:pt x="12077" y="11476"/>
                    <a:pt x="12048" y="11379"/>
                  </a:cubicBezTo>
                  <a:cubicBezTo>
                    <a:pt x="12016" y="11204"/>
                    <a:pt x="11987" y="11054"/>
                    <a:pt x="11973" y="10873"/>
                  </a:cubicBezTo>
                  <a:cubicBezTo>
                    <a:pt x="11959" y="10723"/>
                    <a:pt x="11913" y="10572"/>
                    <a:pt x="11898" y="10452"/>
                  </a:cubicBezTo>
                  <a:cubicBezTo>
                    <a:pt x="11884" y="10397"/>
                    <a:pt x="11870" y="10373"/>
                    <a:pt x="11870" y="10349"/>
                  </a:cubicBezTo>
                  <a:cubicBezTo>
                    <a:pt x="11870" y="10222"/>
                    <a:pt x="11838" y="10120"/>
                    <a:pt x="11823" y="10023"/>
                  </a:cubicBezTo>
                  <a:cubicBezTo>
                    <a:pt x="11810" y="9945"/>
                    <a:pt x="11810" y="9873"/>
                    <a:pt x="11795" y="9770"/>
                  </a:cubicBezTo>
                  <a:cubicBezTo>
                    <a:pt x="11781" y="9722"/>
                    <a:pt x="11767" y="9644"/>
                    <a:pt x="11767" y="9595"/>
                  </a:cubicBezTo>
                  <a:cubicBezTo>
                    <a:pt x="11749" y="9469"/>
                    <a:pt x="11735" y="9367"/>
                    <a:pt x="11735" y="9246"/>
                  </a:cubicBezTo>
                  <a:cubicBezTo>
                    <a:pt x="11720" y="9143"/>
                    <a:pt x="11720" y="9041"/>
                    <a:pt x="11720" y="8945"/>
                  </a:cubicBezTo>
                  <a:cubicBezTo>
                    <a:pt x="11720" y="8866"/>
                    <a:pt x="11735" y="8794"/>
                    <a:pt x="11735" y="8716"/>
                  </a:cubicBezTo>
                  <a:cubicBezTo>
                    <a:pt x="11767" y="8668"/>
                    <a:pt x="11781" y="8613"/>
                    <a:pt x="11810" y="8565"/>
                  </a:cubicBezTo>
                  <a:cubicBezTo>
                    <a:pt x="11843" y="8530"/>
                    <a:pt x="11883" y="8507"/>
                    <a:pt x="11926" y="8507"/>
                  </a:cubicBezTo>
                  <a:cubicBezTo>
                    <a:pt x="11941" y="8507"/>
                    <a:pt x="11957" y="8511"/>
                    <a:pt x="11973" y="8517"/>
                  </a:cubicBezTo>
                  <a:lnTo>
                    <a:pt x="12034" y="8517"/>
                  </a:lnTo>
                  <a:cubicBezTo>
                    <a:pt x="12068" y="8509"/>
                    <a:pt x="12103" y="8504"/>
                    <a:pt x="12137" y="8504"/>
                  </a:cubicBezTo>
                  <a:close/>
                  <a:moveTo>
                    <a:pt x="5589" y="0"/>
                  </a:moveTo>
                  <a:cubicBezTo>
                    <a:pt x="5527" y="0"/>
                    <a:pt x="5464" y="21"/>
                    <a:pt x="5401" y="80"/>
                  </a:cubicBezTo>
                  <a:cubicBezTo>
                    <a:pt x="5401" y="80"/>
                    <a:pt x="5401" y="70"/>
                    <a:pt x="5397" y="70"/>
                  </a:cubicBezTo>
                  <a:cubicBezTo>
                    <a:pt x="5395" y="70"/>
                    <a:pt x="5391" y="72"/>
                    <a:pt x="5387" y="80"/>
                  </a:cubicBezTo>
                  <a:cubicBezTo>
                    <a:pt x="5358" y="80"/>
                    <a:pt x="5312" y="80"/>
                    <a:pt x="5283" y="104"/>
                  </a:cubicBezTo>
                  <a:cubicBezTo>
                    <a:pt x="5209" y="152"/>
                    <a:pt x="5134" y="177"/>
                    <a:pt x="5045" y="207"/>
                  </a:cubicBezTo>
                  <a:cubicBezTo>
                    <a:pt x="4970" y="255"/>
                    <a:pt x="4895" y="279"/>
                    <a:pt x="4838" y="382"/>
                  </a:cubicBezTo>
                  <a:cubicBezTo>
                    <a:pt x="4778" y="454"/>
                    <a:pt x="4717" y="508"/>
                    <a:pt x="4675" y="581"/>
                  </a:cubicBezTo>
                  <a:cubicBezTo>
                    <a:pt x="4600" y="707"/>
                    <a:pt x="4511" y="809"/>
                    <a:pt x="4450" y="930"/>
                  </a:cubicBezTo>
                  <a:cubicBezTo>
                    <a:pt x="4379" y="1111"/>
                    <a:pt x="4304" y="1309"/>
                    <a:pt x="4244" y="1485"/>
                  </a:cubicBezTo>
                  <a:cubicBezTo>
                    <a:pt x="4183" y="1659"/>
                    <a:pt x="4141" y="1834"/>
                    <a:pt x="4094" y="2014"/>
                  </a:cubicBezTo>
                  <a:cubicBezTo>
                    <a:pt x="4080" y="2063"/>
                    <a:pt x="4080" y="2111"/>
                    <a:pt x="4066" y="2190"/>
                  </a:cubicBezTo>
                  <a:cubicBezTo>
                    <a:pt x="4037" y="2316"/>
                    <a:pt x="4005" y="2466"/>
                    <a:pt x="3991" y="2587"/>
                  </a:cubicBezTo>
                  <a:cubicBezTo>
                    <a:pt x="3962" y="2690"/>
                    <a:pt x="3962" y="2792"/>
                    <a:pt x="3949" y="2918"/>
                  </a:cubicBezTo>
                  <a:cubicBezTo>
                    <a:pt x="3949" y="3015"/>
                    <a:pt x="3934" y="3141"/>
                    <a:pt x="3934" y="3268"/>
                  </a:cubicBezTo>
                  <a:cubicBezTo>
                    <a:pt x="3934" y="3443"/>
                    <a:pt x="3916" y="3642"/>
                    <a:pt x="3916" y="3822"/>
                  </a:cubicBezTo>
                  <a:lnTo>
                    <a:pt x="3916" y="4021"/>
                  </a:lnTo>
                  <a:cubicBezTo>
                    <a:pt x="3934" y="4094"/>
                    <a:pt x="3916" y="4172"/>
                    <a:pt x="3934" y="4244"/>
                  </a:cubicBezTo>
                  <a:cubicBezTo>
                    <a:pt x="3934" y="4323"/>
                    <a:pt x="3934" y="4371"/>
                    <a:pt x="3949" y="4449"/>
                  </a:cubicBezTo>
                  <a:cubicBezTo>
                    <a:pt x="3949" y="4576"/>
                    <a:pt x="3962" y="4726"/>
                    <a:pt x="3977" y="4847"/>
                  </a:cubicBezTo>
                  <a:cubicBezTo>
                    <a:pt x="3977" y="4925"/>
                    <a:pt x="4005" y="4998"/>
                    <a:pt x="4023" y="5076"/>
                  </a:cubicBezTo>
                  <a:cubicBezTo>
                    <a:pt x="4023" y="5148"/>
                    <a:pt x="4023" y="5227"/>
                    <a:pt x="4037" y="5299"/>
                  </a:cubicBezTo>
                  <a:cubicBezTo>
                    <a:pt x="4066" y="5426"/>
                    <a:pt x="4094" y="5528"/>
                    <a:pt x="4126" y="5654"/>
                  </a:cubicBezTo>
                  <a:cubicBezTo>
                    <a:pt x="4169" y="5901"/>
                    <a:pt x="4229" y="6155"/>
                    <a:pt x="4304" y="6408"/>
                  </a:cubicBezTo>
                  <a:cubicBezTo>
                    <a:pt x="4347" y="6504"/>
                    <a:pt x="4379" y="6631"/>
                    <a:pt x="4408" y="6757"/>
                  </a:cubicBezTo>
                  <a:cubicBezTo>
                    <a:pt x="4436" y="6884"/>
                    <a:pt x="4468" y="7035"/>
                    <a:pt x="4511" y="7161"/>
                  </a:cubicBezTo>
                  <a:cubicBezTo>
                    <a:pt x="4600" y="7360"/>
                    <a:pt x="4646" y="7589"/>
                    <a:pt x="4749" y="7788"/>
                  </a:cubicBezTo>
                  <a:cubicBezTo>
                    <a:pt x="4824" y="7914"/>
                    <a:pt x="4881" y="8089"/>
                    <a:pt x="4956" y="8264"/>
                  </a:cubicBezTo>
                  <a:cubicBezTo>
                    <a:pt x="5059" y="8463"/>
                    <a:pt x="5148" y="8668"/>
                    <a:pt x="5251" y="8866"/>
                  </a:cubicBezTo>
                  <a:cubicBezTo>
                    <a:pt x="5283" y="8969"/>
                    <a:pt x="5312" y="9041"/>
                    <a:pt x="5358" y="9120"/>
                  </a:cubicBezTo>
                  <a:cubicBezTo>
                    <a:pt x="5429" y="9270"/>
                    <a:pt x="5504" y="9396"/>
                    <a:pt x="5579" y="9548"/>
                  </a:cubicBezTo>
                  <a:cubicBezTo>
                    <a:pt x="5607" y="9572"/>
                    <a:pt x="5625" y="9620"/>
                    <a:pt x="5640" y="9668"/>
                  </a:cubicBezTo>
                  <a:cubicBezTo>
                    <a:pt x="5714" y="9794"/>
                    <a:pt x="5803" y="9921"/>
                    <a:pt x="5874" y="10047"/>
                  </a:cubicBezTo>
                  <a:lnTo>
                    <a:pt x="6099" y="10421"/>
                  </a:lnTo>
                  <a:cubicBezTo>
                    <a:pt x="6127" y="10499"/>
                    <a:pt x="6174" y="10548"/>
                    <a:pt x="6202" y="10626"/>
                  </a:cubicBezTo>
                  <a:cubicBezTo>
                    <a:pt x="6291" y="10752"/>
                    <a:pt x="6380" y="10849"/>
                    <a:pt x="6455" y="11000"/>
                  </a:cubicBezTo>
                  <a:cubicBezTo>
                    <a:pt x="6558" y="11150"/>
                    <a:pt x="6661" y="11301"/>
                    <a:pt x="6750" y="11476"/>
                  </a:cubicBezTo>
                  <a:cubicBezTo>
                    <a:pt x="6765" y="11476"/>
                    <a:pt x="6765" y="11476"/>
                    <a:pt x="6765" y="11506"/>
                  </a:cubicBezTo>
                  <a:cubicBezTo>
                    <a:pt x="6871" y="11602"/>
                    <a:pt x="6960" y="11753"/>
                    <a:pt x="7049" y="11904"/>
                  </a:cubicBezTo>
                  <a:cubicBezTo>
                    <a:pt x="7106" y="11982"/>
                    <a:pt x="7152" y="12054"/>
                    <a:pt x="7209" y="12133"/>
                  </a:cubicBezTo>
                  <a:cubicBezTo>
                    <a:pt x="7299" y="12229"/>
                    <a:pt x="7388" y="12332"/>
                    <a:pt x="7462" y="12482"/>
                  </a:cubicBezTo>
                  <a:cubicBezTo>
                    <a:pt x="7494" y="12506"/>
                    <a:pt x="7509" y="12531"/>
                    <a:pt x="7537" y="12560"/>
                  </a:cubicBezTo>
                  <a:cubicBezTo>
                    <a:pt x="7583" y="12633"/>
                    <a:pt x="7640" y="12711"/>
                    <a:pt x="7687" y="12784"/>
                  </a:cubicBezTo>
                  <a:cubicBezTo>
                    <a:pt x="7776" y="12886"/>
                    <a:pt x="7850" y="13037"/>
                    <a:pt x="7939" y="13133"/>
                  </a:cubicBezTo>
                  <a:cubicBezTo>
                    <a:pt x="8057" y="13236"/>
                    <a:pt x="8160" y="13386"/>
                    <a:pt x="8249" y="13537"/>
                  </a:cubicBezTo>
                  <a:cubicBezTo>
                    <a:pt x="8296" y="13585"/>
                    <a:pt x="8338" y="13688"/>
                    <a:pt x="8296" y="13814"/>
                  </a:cubicBezTo>
                  <a:lnTo>
                    <a:pt x="8296" y="13886"/>
                  </a:lnTo>
                  <a:cubicBezTo>
                    <a:pt x="8296" y="14218"/>
                    <a:pt x="8263" y="14543"/>
                    <a:pt x="8206" y="14845"/>
                  </a:cubicBezTo>
                  <a:cubicBezTo>
                    <a:pt x="8146" y="15194"/>
                    <a:pt x="8071" y="15520"/>
                    <a:pt x="7954" y="15845"/>
                  </a:cubicBezTo>
                  <a:cubicBezTo>
                    <a:pt x="7879" y="16026"/>
                    <a:pt x="7790" y="16176"/>
                    <a:pt x="7715" y="16351"/>
                  </a:cubicBezTo>
                  <a:cubicBezTo>
                    <a:pt x="7626" y="16526"/>
                    <a:pt x="7523" y="16677"/>
                    <a:pt x="7405" y="16779"/>
                  </a:cubicBezTo>
                  <a:cubicBezTo>
                    <a:pt x="7284" y="16899"/>
                    <a:pt x="7152" y="16953"/>
                    <a:pt x="7003" y="16953"/>
                  </a:cubicBezTo>
                  <a:lnTo>
                    <a:pt x="6750" y="16953"/>
                  </a:lnTo>
                  <a:cubicBezTo>
                    <a:pt x="6633" y="16953"/>
                    <a:pt x="6515" y="16930"/>
                    <a:pt x="6408" y="16875"/>
                  </a:cubicBezTo>
                  <a:cubicBezTo>
                    <a:pt x="6366" y="16851"/>
                    <a:pt x="6305" y="16827"/>
                    <a:pt x="6263" y="16803"/>
                  </a:cubicBezTo>
                  <a:cubicBezTo>
                    <a:pt x="6174" y="16749"/>
                    <a:pt x="6070" y="16725"/>
                    <a:pt x="5981" y="16628"/>
                  </a:cubicBezTo>
                  <a:cubicBezTo>
                    <a:pt x="5921" y="16550"/>
                    <a:pt x="5860" y="16526"/>
                    <a:pt x="5803" y="16447"/>
                  </a:cubicBezTo>
                  <a:cubicBezTo>
                    <a:pt x="5714" y="16399"/>
                    <a:pt x="5640" y="16327"/>
                    <a:pt x="5550" y="16225"/>
                  </a:cubicBezTo>
                  <a:cubicBezTo>
                    <a:pt x="5461" y="16146"/>
                    <a:pt x="5387" y="16026"/>
                    <a:pt x="5298" y="15923"/>
                  </a:cubicBezTo>
                  <a:cubicBezTo>
                    <a:pt x="5251" y="15875"/>
                    <a:pt x="5209" y="15821"/>
                    <a:pt x="5162" y="15773"/>
                  </a:cubicBezTo>
                  <a:cubicBezTo>
                    <a:pt x="5074" y="15670"/>
                    <a:pt x="5002" y="15574"/>
                    <a:pt x="4913" y="15447"/>
                  </a:cubicBezTo>
                  <a:cubicBezTo>
                    <a:pt x="4824" y="15344"/>
                    <a:pt x="4749" y="15218"/>
                    <a:pt x="4660" y="15122"/>
                  </a:cubicBezTo>
                  <a:cubicBezTo>
                    <a:pt x="4614" y="15019"/>
                    <a:pt x="4557" y="14917"/>
                    <a:pt x="4497" y="14845"/>
                  </a:cubicBezTo>
                  <a:cubicBezTo>
                    <a:pt x="4408" y="14766"/>
                    <a:pt x="4347" y="14639"/>
                    <a:pt x="4272" y="14543"/>
                  </a:cubicBezTo>
                  <a:cubicBezTo>
                    <a:pt x="4244" y="14465"/>
                    <a:pt x="4201" y="14417"/>
                    <a:pt x="4169" y="14368"/>
                  </a:cubicBezTo>
                  <a:cubicBezTo>
                    <a:pt x="4052" y="14164"/>
                    <a:pt x="3916" y="13988"/>
                    <a:pt x="3799" y="13790"/>
                  </a:cubicBezTo>
                  <a:cubicBezTo>
                    <a:pt x="3738" y="13688"/>
                    <a:pt x="3681" y="13561"/>
                    <a:pt x="3621" y="13434"/>
                  </a:cubicBezTo>
                  <a:cubicBezTo>
                    <a:pt x="3546" y="13283"/>
                    <a:pt x="3457" y="13133"/>
                    <a:pt x="3368" y="12983"/>
                  </a:cubicBezTo>
                  <a:cubicBezTo>
                    <a:pt x="3325" y="12934"/>
                    <a:pt x="3293" y="12862"/>
                    <a:pt x="3251" y="12784"/>
                  </a:cubicBezTo>
                  <a:cubicBezTo>
                    <a:pt x="3204" y="12681"/>
                    <a:pt x="3176" y="12609"/>
                    <a:pt x="3133" y="12506"/>
                  </a:cubicBezTo>
                  <a:cubicBezTo>
                    <a:pt x="3058" y="12379"/>
                    <a:pt x="2998" y="12259"/>
                    <a:pt x="2923" y="12108"/>
                  </a:cubicBezTo>
                  <a:cubicBezTo>
                    <a:pt x="2866" y="11958"/>
                    <a:pt x="2791" y="11777"/>
                    <a:pt x="2717" y="11627"/>
                  </a:cubicBezTo>
                  <a:cubicBezTo>
                    <a:pt x="2702" y="11578"/>
                    <a:pt x="2688" y="11530"/>
                    <a:pt x="2670" y="11506"/>
                  </a:cubicBezTo>
                  <a:cubicBezTo>
                    <a:pt x="2613" y="11428"/>
                    <a:pt x="2567" y="11355"/>
                    <a:pt x="2524" y="11253"/>
                  </a:cubicBezTo>
                  <a:cubicBezTo>
                    <a:pt x="2435" y="11024"/>
                    <a:pt x="2346" y="10825"/>
                    <a:pt x="2271" y="10602"/>
                  </a:cubicBezTo>
                  <a:cubicBezTo>
                    <a:pt x="2197" y="10373"/>
                    <a:pt x="2093" y="10174"/>
                    <a:pt x="2033" y="9921"/>
                  </a:cubicBezTo>
                  <a:cubicBezTo>
                    <a:pt x="2004" y="9770"/>
                    <a:pt x="1944" y="9668"/>
                    <a:pt x="1901" y="9548"/>
                  </a:cubicBezTo>
                  <a:cubicBezTo>
                    <a:pt x="1841" y="9396"/>
                    <a:pt x="1798" y="9246"/>
                    <a:pt x="1737" y="9065"/>
                  </a:cubicBezTo>
                  <a:cubicBezTo>
                    <a:pt x="1723" y="9041"/>
                    <a:pt x="1723" y="9017"/>
                    <a:pt x="1723" y="8993"/>
                  </a:cubicBezTo>
                  <a:cubicBezTo>
                    <a:pt x="1709" y="8969"/>
                    <a:pt x="1677" y="8969"/>
                    <a:pt x="1663" y="8945"/>
                  </a:cubicBezTo>
                  <a:cubicBezTo>
                    <a:pt x="1677" y="8915"/>
                    <a:pt x="1691" y="8915"/>
                    <a:pt x="1709" y="8890"/>
                  </a:cubicBezTo>
                  <a:cubicBezTo>
                    <a:pt x="1677" y="8866"/>
                    <a:pt x="1648" y="8843"/>
                    <a:pt x="1602" y="8794"/>
                  </a:cubicBezTo>
                  <a:lnTo>
                    <a:pt x="1602" y="8668"/>
                  </a:lnTo>
                  <a:cubicBezTo>
                    <a:pt x="1574" y="8590"/>
                    <a:pt x="1560" y="8541"/>
                    <a:pt x="1531" y="8493"/>
                  </a:cubicBezTo>
                  <a:cubicBezTo>
                    <a:pt x="1531" y="8493"/>
                    <a:pt x="1545" y="8463"/>
                    <a:pt x="1545" y="8438"/>
                  </a:cubicBezTo>
                  <a:lnTo>
                    <a:pt x="1513" y="8391"/>
                  </a:lnTo>
                  <a:cubicBezTo>
                    <a:pt x="1499" y="8342"/>
                    <a:pt x="1499" y="8288"/>
                    <a:pt x="1499" y="8264"/>
                  </a:cubicBezTo>
                  <a:cubicBezTo>
                    <a:pt x="1470" y="8239"/>
                    <a:pt x="1442" y="8239"/>
                    <a:pt x="1424" y="8239"/>
                  </a:cubicBezTo>
                  <a:cubicBezTo>
                    <a:pt x="1442" y="8192"/>
                    <a:pt x="1442" y="8138"/>
                    <a:pt x="1456" y="8089"/>
                  </a:cubicBezTo>
                  <a:cubicBezTo>
                    <a:pt x="1424" y="8065"/>
                    <a:pt x="1381" y="8011"/>
                    <a:pt x="1353" y="7962"/>
                  </a:cubicBezTo>
                  <a:cubicBezTo>
                    <a:pt x="1367" y="7939"/>
                    <a:pt x="1381" y="7939"/>
                    <a:pt x="1396" y="7914"/>
                  </a:cubicBezTo>
                  <a:cubicBezTo>
                    <a:pt x="1392" y="7916"/>
                    <a:pt x="1389" y="7916"/>
                    <a:pt x="1386" y="7916"/>
                  </a:cubicBezTo>
                  <a:cubicBezTo>
                    <a:pt x="1347" y="7916"/>
                    <a:pt x="1346" y="7809"/>
                    <a:pt x="1305" y="7809"/>
                  </a:cubicBezTo>
                  <a:cubicBezTo>
                    <a:pt x="1295" y="7809"/>
                    <a:pt x="1282" y="7817"/>
                    <a:pt x="1264" y="7836"/>
                  </a:cubicBezTo>
                  <a:cubicBezTo>
                    <a:pt x="1293" y="7890"/>
                    <a:pt x="1306" y="7939"/>
                    <a:pt x="1321" y="7986"/>
                  </a:cubicBezTo>
                  <a:cubicBezTo>
                    <a:pt x="1367" y="8089"/>
                    <a:pt x="1396" y="8216"/>
                    <a:pt x="1424" y="8312"/>
                  </a:cubicBezTo>
                  <a:cubicBezTo>
                    <a:pt x="1442" y="8342"/>
                    <a:pt x="1442" y="8366"/>
                    <a:pt x="1442" y="8391"/>
                  </a:cubicBezTo>
                  <a:cubicBezTo>
                    <a:pt x="1456" y="8463"/>
                    <a:pt x="1456" y="8517"/>
                    <a:pt x="1470" y="8565"/>
                  </a:cubicBezTo>
                  <a:cubicBezTo>
                    <a:pt x="1499" y="8668"/>
                    <a:pt x="1531" y="8764"/>
                    <a:pt x="1574" y="8866"/>
                  </a:cubicBezTo>
                  <a:cubicBezTo>
                    <a:pt x="1602" y="8945"/>
                    <a:pt x="1588" y="9041"/>
                    <a:pt x="1634" y="9065"/>
                  </a:cubicBezTo>
                  <a:lnTo>
                    <a:pt x="1766" y="9517"/>
                  </a:lnTo>
                  <a:cubicBezTo>
                    <a:pt x="1826" y="9722"/>
                    <a:pt x="1887" y="9897"/>
                    <a:pt x="1944" y="10072"/>
                  </a:cubicBezTo>
                  <a:cubicBezTo>
                    <a:pt x="1990" y="10198"/>
                    <a:pt x="2033" y="10325"/>
                    <a:pt x="2065" y="10421"/>
                  </a:cubicBezTo>
                  <a:cubicBezTo>
                    <a:pt x="2122" y="10572"/>
                    <a:pt x="2183" y="10723"/>
                    <a:pt x="2243" y="10873"/>
                  </a:cubicBezTo>
                  <a:cubicBezTo>
                    <a:pt x="2300" y="11024"/>
                    <a:pt x="2360" y="11204"/>
                    <a:pt x="2421" y="11355"/>
                  </a:cubicBezTo>
                  <a:cubicBezTo>
                    <a:pt x="2464" y="11452"/>
                    <a:pt x="2510" y="11554"/>
                    <a:pt x="2567" y="11656"/>
                  </a:cubicBezTo>
                  <a:cubicBezTo>
                    <a:pt x="2581" y="11705"/>
                    <a:pt x="2613" y="11729"/>
                    <a:pt x="2627" y="11777"/>
                  </a:cubicBezTo>
                  <a:cubicBezTo>
                    <a:pt x="2642" y="11831"/>
                    <a:pt x="2670" y="11904"/>
                    <a:pt x="2688" y="11958"/>
                  </a:cubicBezTo>
                  <a:cubicBezTo>
                    <a:pt x="2745" y="12108"/>
                    <a:pt x="2820" y="12229"/>
                    <a:pt x="2880" y="12356"/>
                  </a:cubicBezTo>
                  <a:cubicBezTo>
                    <a:pt x="2923" y="12458"/>
                    <a:pt x="2955" y="12560"/>
                    <a:pt x="2998" y="12657"/>
                  </a:cubicBezTo>
                  <a:cubicBezTo>
                    <a:pt x="3072" y="12735"/>
                    <a:pt x="3115" y="12831"/>
                    <a:pt x="3161" y="12958"/>
                  </a:cubicBezTo>
                  <a:cubicBezTo>
                    <a:pt x="3204" y="13085"/>
                    <a:pt x="3279" y="13211"/>
                    <a:pt x="3340" y="13314"/>
                  </a:cubicBezTo>
                  <a:cubicBezTo>
                    <a:pt x="3518" y="13615"/>
                    <a:pt x="3681" y="13965"/>
                    <a:pt x="3874" y="14242"/>
                  </a:cubicBezTo>
                  <a:cubicBezTo>
                    <a:pt x="3888" y="14266"/>
                    <a:pt x="3888" y="14290"/>
                    <a:pt x="3902" y="14290"/>
                  </a:cubicBezTo>
                  <a:cubicBezTo>
                    <a:pt x="3934" y="14338"/>
                    <a:pt x="3962" y="14393"/>
                    <a:pt x="3991" y="14440"/>
                  </a:cubicBezTo>
                  <a:cubicBezTo>
                    <a:pt x="4037" y="14519"/>
                    <a:pt x="4094" y="14567"/>
                    <a:pt x="4126" y="14639"/>
                  </a:cubicBezTo>
                  <a:cubicBezTo>
                    <a:pt x="4169" y="14742"/>
                    <a:pt x="4229" y="14845"/>
                    <a:pt x="4290" y="14917"/>
                  </a:cubicBezTo>
                  <a:cubicBezTo>
                    <a:pt x="4379" y="15068"/>
                    <a:pt x="4482" y="15218"/>
                    <a:pt x="4571" y="15344"/>
                  </a:cubicBezTo>
                  <a:cubicBezTo>
                    <a:pt x="4689" y="15495"/>
                    <a:pt x="4807" y="15646"/>
                    <a:pt x="4913" y="15821"/>
                  </a:cubicBezTo>
                  <a:cubicBezTo>
                    <a:pt x="4984" y="15947"/>
                    <a:pt x="5091" y="16050"/>
                    <a:pt x="5180" y="16146"/>
                  </a:cubicBezTo>
                  <a:cubicBezTo>
                    <a:pt x="5251" y="16225"/>
                    <a:pt x="5326" y="16297"/>
                    <a:pt x="5387" y="16375"/>
                  </a:cubicBezTo>
                  <a:cubicBezTo>
                    <a:pt x="5504" y="16526"/>
                    <a:pt x="5607" y="16652"/>
                    <a:pt x="5728" y="16749"/>
                  </a:cubicBezTo>
                  <a:cubicBezTo>
                    <a:pt x="5757" y="16779"/>
                    <a:pt x="5803" y="16779"/>
                    <a:pt x="5832" y="16803"/>
                  </a:cubicBezTo>
                  <a:cubicBezTo>
                    <a:pt x="5874" y="16875"/>
                    <a:pt x="5935" y="16899"/>
                    <a:pt x="5995" y="16953"/>
                  </a:cubicBezTo>
                  <a:cubicBezTo>
                    <a:pt x="6113" y="17026"/>
                    <a:pt x="6231" y="17104"/>
                    <a:pt x="6351" y="17177"/>
                  </a:cubicBezTo>
                  <a:cubicBezTo>
                    <a:pt x="6455" y="17255"/>
                    <a:pt x="6558" y="17279"/>
                    <a:pt x="6675" y="17279"/>
                  </a:cubicBezTo>
                  <a:cubicBezTo>
                    <a:pt x="6766" y="17279"/>
                    <a:pt x="6862" y="17269"/>
                    <a:pt x="6960" y="17269"/>
                  </a:cubicBezTo>
                  <a:cubicBezTo>
                    <a:pt x="7009" y="17269"/>
                    <a:pt x="7058" y="17271"/>
                    <a:pt x="7106" y="17279"/>
                  </a:cubicBezTo>
                  <a:cubicBezTo>
                    <a:pt x="7256" y="17279"/>
                    <a:pt x="7388" y="17231"/>
                    <a:pt x="7509" y="17080"/>
                  </a:cubicBezTo>
                  <a:cubicBezTo>
                    <a:pt x="7551" y="17002"/>
                    <a:pt x="7612" y="16953"/>
                    <a:pt x="7655" y="16899"/>
                  </a:cubicBezTo>
                  <a:cubicBezTo>
                    <a:pt x="7701" y="16851"/>
                    <a:pt x="7743" y="16779"/>
                    <a:pt x="7790" y="16725"/>
                  </a:cubicBezTo>
                  <a:lnTo>
                    <a:pt x="7907" y="16526"/>
                  </a:lnTo>
                  <a:cubicBezTo>
                    <a:pt x="7939" y="16478"/>
                    <a:pt x="7968" y="16423"/>
                    <a:pt x="7996" y="16351"/>
                  </a:cubicBezTo>
                  <a:cubicBezTo>
                    <a:pt x="8042" y="16248"/>
                    <a:pt x="8071" y="16146"/>
                    <a:pt x="8117" y="16050"/>
                  </a:cubicBezTo>
                  <a:cubicBezTo>
                    <a:pt x="8160" y="15947"/>
                    <a:pt x="8206" y="15875"/>
                    <a:pt x="8235" y="15748"/>
                  </a:cubicBezTo>
                  <a:cubicBezTo>
                    <a:pt x="8263" y="15598"/>
                    <a:pt x="8324" y="15471"/>
                    <a:pt x="8338" y="15321"/>
                  </a:cubicBezTo>
                  <a:cubicBezTo>
                    <a:pt x="8384" y="15091"/>
                    <a:pt x="8427" y="14892"/>
                    <a:pt x="8441" y="14639"/>
                  </a:cubicBezTo>
                  <a:cubicBezTo>
                    <a:pt x="8456" y="14440"/>
                    <a:pt x="8488" y="14242"/>
                    <a:pt x="8488" y="14037"/>
                  </a:cubicBezTo>
                  <a:lnTo>
                    <a:pt x="8488" y="13886"/>
                  </a:lnTo>
                  <a:cubicBezTo>
                    <a:pt x="8563" y="13916"/>
                    <a:pt x="8634" y="14013"/>
                    <a:pt x="8634" y="14115"/>
                  </a:cubicBezTo>
                  <a:cubicBezTo>
                    <a:pt x="8634" y="14290"/>
                    <a:pt x="8605" y="14465"/>
                    <a:pt x="8591" y="14616"/>
                  </a:cubicBezTo>
                  <a:cubicBezTo>
                    <a:pt x="8577" y="14718"/>
                    <a:pt x="8563" y="14845"/>
                    <a:pt x="8577" y="14941"/>
                  </a:cubicBezTo>
                  <a:cubicBezTo>
                    <a:pt x="8563" y="14995"/>
                    <a:pt x="8530" y="15043"/>
                    <a:pt x="8516" y="15091"/>
                  </a:cubicBezTo>
                  <a:cubicBezTo>
                    <a:pt x="8488" y="15194"/>
                    <a:pt x="8473" y="15321"/>
                    <a:pt x="8456" y="15423"/>
                  </a:cubicBezTo>
                  <a:cubicBezTo>
                    <a:pt x="8441" y="15471"/>
                    <a:pt x="8427" y="15520"/>
                    <a:pt x="8413" y="15574"/>
                  </a:cubicBezTo>
                  <a:cubicBezTo>
                    <a:pt x="8384" y="15694"/>
                    <a:pt x="8367" y="15821"/>
                    <a:pt x="8310" y="15923"/>
                  </a:cubicBezTo>
                  <a:cubicBezTo>
                    <a:pt x="8310" y="16026"/>
                    <a:pt x="8278" y="16074"/>
                    <a:pt x="8235" y="16146"/>
                  </a:cubicBezTo>
                  <a:cubicBezTo>
                    <a:pt x="8221" y="16176"/>
                    <a:pt x="8221" y="16176"/>
                    <a:pt x="8206" y="16200"/>
                  </a:cubicBezTo>
                  <a:cubicBezTo>
                    <a:pt x="8132" y="16501"/>
                    <a:pt x="7996" y="16677"/>
                    <a:pt x="7879" y="16899"/>
                  </a:cubicBezTo>
                  <a:cubicBezTo>
                    <a:pt x="7818" y="17002"/>
                    <a:pt x="7743" y="17080"/>
                    <a:pt x="7672" y="17152"/>
                  </a:cubicBezTo>
                  <a:cubicBezTo>
                    <a:pt x="7598" y="17231"/>
                    <a:pt x="7523" y="17303"/>
                    <a:pt x="7448" y="17382"/>
                  </a:cubicBezTo>
                  <a:cubicBezTo>
                    <a:pt x="7373" y="17430"/>
                    <a:pt x="7299" y="17478"/>
                    <a:pt x="7209" y="17478"/>
                  </a:cubicBezTo>
                  <a:cubicBezTo>
                    <a:pt x="7167" y="17478"/>
                    <a:pt x="7138" y="17502"/>
                    <a:pt x="7092" y="17532"/>
                  </a:cubicBezTo>
                  <a:cubicBezTo>
                    <a:pt x="7078" y="17532"/>
                    <a:pt x="7078" y="17556"/>
                    <a:pt x="7078" y="17581"/>
                  </a:cubicBezTo>
                  <a:cubicBezTo>
                    <a:pt x="7064" y="17581"/>
                    <a:pt x="7064" y="17604"/>
                    <a:pt x="7049" y="17604"/>
                  </a:cubicBezTo>
                  <a:cubicBezTo>
                    <a:pt x="7049" y="17581"/>
                    <a:pt x="7032" y="17581"/>
                    <a:pt x="7032" y="17556"/>
                  </a:cubicBezTo>
                  <a:lnTo>
                    <a:pt x="6989" y="17556"/>
                  </a:lnTo>
                  <a:cubicBezTo>
                    <a:pt x="6954" y="17525"/>
                    <a:pt x="6925" y="17512"/>
                    <a:pt x="6896" y="17512"/>
                  </a:cubicBezTo>
                  <a:cubicBezTo>
                    <a:pt x="6873" y="17512"/>
                    <a:pt x="6851" y="17519"/>
                    <a:pt x="6825" y="17532"/>
                  </a:cubicBezTo>
                  <a:cubicBezTo>
                    <a:pt x="6797" y="17532"/>
                    <a:pt x="6760" y="17543"/>
                    <a:pt x="6725" y="17543"/>
                  </a:cubicBezTo>
                  <a:cubicBezTo>
                    <a:pt x="6708" y="17543"/>
                    <a:pt x="6691" y="17540"/>
                    <a:pt x="6675" y="17532"/>
                  </a:cubicBezTo>
                  <a:cubicBezTo>
                    <a:pt x="6633" y="17502"/>
                    <a:pt x="6586" y="17502"/>
                    <a:pt x="6544" y="17502"/>
                  </a:cubicBezTo>
                  <a:cubicBezTo>
                    <a:pt x="6498" y="17502"/>
                    <a:pt x="6441" y="17502"/>
                    <a:pt x="6394" y="17454"/>
                  </a:cubicBezTo>
                  <a:cubicBezTo>
                    <a:pt x="6351" y="17405"/>
                    <a:pt x="6305" y="17382"/>
                    <a:pt x="6248" y="17382"/>
                  </a:cubicBezTo>
                  <a:cubicBezTo>
                    <a:pt x="6231" y="17382"/>
                    <a:pt x="6216" y="17351"/>
                    <a:pt x="6202" y="17351"/>
                  </a:cubicBezTo>
                  <a:cubicBezTo>
                    <a:pt x="6113" y="17303"/>
                    <a:pt x="6038" y="17255"/>
                    <a:pt x="5964" y="17201"/>
                  </a:cubicBezTo>
                  <a:cubicBezTo>
                    <a:pt x="5959" y="17193"/>
                    <a:pt x="5954" y="17190"/>
                    <a:pt x="5950" y="17190"/>
                  </a:cubicBezTo>
                  <a:cubicBezTo>
                    <a:pt x="5941" y="17190"/>
                    <a:pt x="5935" y="17201"/>
                    <a:pt x="5935" y="17201"/>
                  </a:cubicBezTo>
                  <a:cubicBezTo>
                    <a:pt x="5935" y="17231"/>
                    <a:pt x="5935" y="17255"/>
                    <a:pt x="5949" y="17255"/>
                  </a:cubicBezTo>
                  <a:cubicBezTo>
                    <a:pt x="5935" y="17279"/>
                    <a:pt x="5921" y="17279"/>
                    <a:pt x="5921" y="17279"/>
                  </a:cubicBezTo>
                  <a:cubicBezTo>
                    <a:pt x="5874" y="17231"/>
                    <a:pt x="5846" y="17177"/>
                    <a:pt x="5817" y="17104"/>
                  </a:cubicBezTo>
                  <a:cubicBezTo>
                    <a:pt x="5817" y="17129"/>
                    <a:pt x="5803" y="17152"/>
                    <a:pt x="5803" y="17177"/>
                  </a:cubicBezTo>
                  <a:cubicBezTo>
                    <a:pt x="5771" y="17152"/>
                    <a:pt x="5728" y="17129"/>
                    <a:pt x="5714" y="17080"/>
                  </a:cubicBezTo>
                  <a:cubicBezTo>
                    <a:pt x="5697" y="17002"/>
                    <a:pt x="5668" y="16978"/>
                    <a:pt x="5640" y="16930"/>
                  </a:cubicBezTo>
                  <a:cubicBezTo>
                    <a:pt x="5623" y="16936"/>
                    <a:pt x="5606" y="16940"/>
                    <a:pt x="5588" y="16940"/>
                  </a:cubicBezTo>
                  <a:cubicBezTo>
                    <a:pt x="5474" y="16940"/>
                    <a:pt x="5334" y="16807"/>
                    <a:pt x="5180" y="16526"/>
                  </a:cubicBezTo>
                  <a:cubicBezTo>
                    <a:pt x="5194" y="16526"/>
                    <a:pt x="5194" y="16501"/>
                    <a:pt x="5194" y="16501"/>
                  </a:cubicBezTo>
                  <a:cubicBezTo>
                    <a:pt x="5162" y="16501"/>
                    <a:pt x="5134" y="16478"/>
                    <a:pt x="5106" y="16447"/>
                  </a:cubicBezTo>
                  <a:cubicBezTo>
                    <a:pt x="5059" y="16423"/>
                    <a:pt x="5031" y="16351"/>
                    <a:pt x="4984" y="16327"/>
                  </a:cubicBezTo>
                  <a:cubicBezTo>
                    <a:pt x="4942" y="16273"/>
                    <a:pt x="4913" y="16248"/>
                    <a:pt x="4867" y="16200"/>
                  </a:cubicBezTo>
                  <a:lnTo>
                    <a:pt x="4867" y="16098"/>
                  </a:lnTo>
                  <a:cubicBezTo>
                    <a:pt x="4853" y="16098"/>
                    <a:pt x="4824" y="16122"/>
                    <a:pt x="4807" y="16122"/>
                  </a:cubicBezTo>
                  <a:cubicBezTo>
                    <a:pt x="4778" y="16074"/>
                    <a:pt x="4749" y="16026"/>
                    <a:pt x="4703" y="15995"/>
                  </a:cubicBezTo>
                  <a:cubicBezTo>
                    <a:pt x="4660" y="15947"/>
                    <a:pt x="4646" y="15845"/>
                    <a:pt x="4586" y="15796"/>
                  </a:cubicBezTo>
                  <a:cubicBezTo>
                    <a:pt x="4525" y="15748"/>
                    <a:pt x="4468" y="15694"/>
                    <a:pt x="4436" y="15622"/>
                  </a:cubicBezTo>
                  <a:cubicBezTo>
                    <a:pt x="4408" y="15574"/>
                    <a:pt x="4347" y="15520"/>
                    <a:pt x="4333" y="15447"/>
                  </a:cubicBezTo>
                  <a:cubicBezTo>
                    <a:pt x="4319" y="15369"/>
                    <a:pt x="4290" y="15344"/>
                    <a:pt x="4258" y="15297"/>
                  </a:cubicBezTo>
                  <a:cubicBezTo>
                    <a:pt x="4229" y="15218"/>
                    <a:pt x="4155" y="15218"/>
                    <a:pt x="4112" y="15170"/>
                  </a:cubicBezTo>
                  <a:cubicBezTo>
                    <a:pt x="4094" y="15146"/>
                    <a:pt x="4094" y="15122"/>
                    <a:pt x="4080" y="15091"/>
                  </a:cubicBezTo>
                  <a:cubicBezTo>
                    <a:pt x="4037" y="14995"/>
                    <a:pt x="3991" y="14892"/>
                    <a:pt x="3916" y="14820"/>
                  </a:cubicBezTo>
                  <a:cubicBezTo>
                    <a:pt x="3799" y="14670"/>
                    <a:pt x="3710" y="14489"/>
                    <a:pt x="3607" y="14338"/>
                  </a:cubicBezTo>
                  <a:cubicBezTo>
                    <a:pt x="3546" y="14218"/>
                    <a:pt x="3489" y="14115"/>
                    <a:pt x="3414" y="14013"/>
                  </a:cubicBezTo>
                  <a:cubicBezTo>
                    <a:pt x="3382" y="13941"/>
                    <a:pt x="3354" y="13862"/>
                    <a:pt x="3311" y="13814"/>
                  </a:cubicBezTo>
                  <a:cubicBezTo>
                    <a:pt x="3251" y="13688"/>
                    <a:pt x="3204" y="13585"/>
                    <a:pt x="3147" y="13489"/>
                  </a:cubicBezTo>
                  <a:cubicBezTo>
                    <a:pt x="3101" y="13410"/>
                    <a:pt x="3058" y="13362"/>
                    <a:pt x="3012" y="13260"/>
                  </a:cubicBezTo>
                  <a:cubicBezTo>
                    <a:pt x="2909" y="13061"/>
                    <a:pt x="2820" y="12862"/>
                    <a:pt x="2717" y="12633"/>
                  </a:cubicBezTo>
                  <a:cubicBezTo>
                    <a:pt x="2688" y="12585"/>
                    <a:pt x="2656" y="12506"/>
                    <a:pt x="2613" y="12458"/>
                  </a:cubicBezTo>
                  <a:cubicBezTo>
                    <a:pt x="2581" y="12410"/>
                    <a:pt x="2567" y="12307"/>
                    <a:pt x="2538" y="12259"/>
                  </a:cubicBezTo>
                  <a:cubicBezTo>
                    <a:pt x="2492" y="12133"/>
                    <a:pt x="2435" y="12006"/>
                    <a:pt x="2389" y="11880"/>
                  </a:cubicBezTo>
                  <a:cubicBezTo>
                    <a:pt x="2346" y="11807"/>
                    <a:pt x="2300" y="11753"/>
                    <a:pt x="2271" y="11681"/>
                  </a:cubicBezTo>
                  <a:cubicBezTo>
                    <a:pt x="2211" y="11506"/>
                    <a:pt x="2136" y="11355"/>
                    <a:pt x="2079" y="11175"/>
                  </a:cubicBezTo>
                  <a:cubicBezTo>
                    <a:pt x="2047" y="11102"/>
                    <a:pt x="2019" y="11024"/>
                    <a:pt x="1990" y="10951"/>
                  </a:cubicBezTo>
                  <a:lnTo>
                    <a:pt x="1958" y="11000"/>
                  </a:lnTo>
                  <a:cubicBezTo>
                    <a:pt x="1976" y="10904"/>
                    <a:pt x="1930" y="10849"/>
                    <a:pt x="1915" y="10777"/>
                  </a:cubicBezTo>
                  <a:cubicBezTo>
                    <a:pt x="1826" y="10548"/>
                    <a:pt x="1766" y="10325"/>
                    <a:pt x="1691" y="10096"/>
                  </a:cubicBezTo>
                  <a:cubicBezTo>
                    <a:pt x="1677" y="10072"/>
                    <a:pt x="1663" y="10047"/>
                    <a:pt x="1648" y="10023"/>
                  </a:cubicBezTo>
                  <a:cubicBezTo>
                    <a:pt x="1602" y="9873"/>
                    <a:pt x="1545" y="9747"/>
                    <a:pt x="1499" y="9572"/>
                  </a:cubicBezTo>
                  <a:cubicBezTo>
                    <a:pt x="1499" y="9523"/>
                    <a:pt x="1499" y="9441"/>
                    <a:pt x="1446" y="9441"/>
                  </a:cubicBezTo>
                  <a:cubicBezTo>
                    <a:pt x="1439" y="9441"/>
                    <a:pt x="1432" y="9443"/>
                    <a:pt x="1424" y="9445"/>
                  </a:cubicBezTo>
                  <a:cubicBezTo>
                    <a:pt x="1442" y="9469"/>
                    <a:pt x="1470" y="9517"/>
                    <a:pt x="1470" y="9572"/>
                  </a:cubicBezTo>
                  <a:cubicBezTo>
                    <a:pt x="1456" y="9668"/>
                    <a:pt x="1499" y="9722"/>
                    <a:pt x="1513" y="9794"/>
                  </a:cubicBezTo>
                  <a:cubicBezTo>
                    <a:pt x="1560" y="9897"/>
                    <a:pt x="1602" y="10000"/>
                    <a:pt x="1648" y="10096"/>
                  </a:cubicBezTo>
                  <a:cubicBezTo>
                    <a:pt x="1634" y="10120"/>
                    <a:pt x="1620" y="10120"/>
                    <a:pt x="1602" y="10120"/>
                  </a:cubicBezTo>
                  <a:cubicBezTo>
                    <a:pt x="1648" y="10222"/>
                    <a:pt x="1691" y="10300"/>
                    <a:pt x="1723" y="10373"/>
                  </a:cubicBezTo>
                  <a:cubicBezTo>
                    <a:pt x="1737" y="10421"/>
                    <a:pt x="1752" y="10499"/>
                    <a:pt x="1766" y="10572"/>
                  </a:cubicBezTo>
                  <a:lnTo>
                    <a:pt x="1752" y="10602"/>
                  </a:lnTo>
                  <a:cubicBezTo>
                    <a:pt x="1766" y="10602"/>
                    <a:pt x="1766" y="10572"/>
                    <a:pt x="1780" y="10572"/>
                  </a:cubicBezTo>
                  <a:cubicBezTo>
                    <a:pt x="1812" y="10650"/>
                    <a:pt x="1841" y="10752"/>
                    <a:pt x="1855" y="10825"/>
                  </a:cubicBezTo>
                  <a:cubicBezTo>
                    <a:pt x="1887" y="10849"/>
                    <a:pt x="1887" y="10904"/>
                    <a:pt x="1901" y="10927"/>
                  </a:cubicBezTo>
                  <a:cubicBezTo>
                    <a:pt x="1944" y="11054"/>
                    <a:pt x="1990" y="11150"/>
                    <a:pt x="2033" y="11253"/>
                  </a:cubicBezTo>
                  <a:cubicBezTo>
                    <a:pt x="2065" y="11325"/>
                    <a:pt x="2093" y="11403"/>
                    <a:pt x="2108" y="11476"/>
                  </a:cubicBezTo>
                  <a:cubicBezTo>
                    <a:pt x="2122" y="11530"/>
                    <a:pt x="2136" y="11578"/>
                    <a:pt x="2168" y="11627"/>
                  </a:cubicBezTo>
                  <a:cubicBezTo>
                    <a:pt x="2257" y="11729"/>
                    <a:pt x="2271" y="11927"/>
                    <a:pt x="2375" y="12054"/>
                  </a:cubicBezTo>
                  <a:cubicBezTo>
                    <a:pt x="2360" y="12108"/>
                    <a:pt x="2375" y="12133"/>
                    <a:pt x="2403" y="12181"/>
                  </a:cubicBezTo>
                  <a:cubicBezTo>
                    <a:pt x="2435" y="12229"/>
                    <a:pt x="2464" y="12283"/>
                    <a:pt x="2492" y="12356"/>
                  </a:cubicBezTo>
                  <a:cubicBezTo>
                    <a:pt x="2524" y="12410"/>
                    <a:pt x="2538" y="12458"/>
                    <a:pt x="2553" y="12506"/>
                  </a:cubicBezTo>
                  <a:cubicBezTo>
                    <a:pt x="2567" y="12560"/>
                    <a:pt x="2581" y="12609"/>
                    <a:pt x="2613" y="12657"/>
                  </a:cubicBezTo>
                  <a:cubicBezTo>
                    <a:pt x="2627" y="12657"/>
                    <a:pt x="2642" y="12681"/>
                    <a:pt x="2656" y="12711"/>
                  </a:cubicBezTo>
                  <a:cubicBezTo>
                    <a:pt x="2731" y="12831"/>
                    <a:pt x="2791" y="12983"/>
                    <a:pt x="2866" y="13109"/>
                  </a:cubicBezTo>
                  <a:cubicBezTo>
                    <a:pt x="2880" y="13163"/>
                    <a:pt x="2894" y="13211"/>
                    <a:pt x="2909" y="13283"/>
                  </a:cubicBezTo>
                  <a:lnTo>
                    <a:pt x="2923" y="13260"/>
                  </a:lnTo>
                  <a:cubicBezTo>
                    <a:pt x="2969" y="13338"/>
                    <a:pt x="2998" y="13434"/>
                    <a:pt x="3044" y="13537"/>
                  </a:cubicBezTo>
                  <a:lnTo>
                    <a:pt x="3058" y="13513"/>
                  </a:lnTo>
                  <a:cubicBezTo>
                    <a:pt x="3058" y="13537"/>
                    <a:pt x="3044" y="13561"/>
                    <a:pt x="3044" y="13585"/>
                  </a:cubicBezTo>
                  <a:cubicBezTo>
                    <a:pt x="3101" y="13639"/>
                    <a:pt x="3161" y="13688"/>
                    <a:pt x="3190" y="13766"/>
                  </a:cubicBezTo>
                  <a:cubicBezTo>
                    <a:pt x="3236" y="13886"/>
                    <a:pt x="3279" y="13988"/>
                    <a:pt x="3340" y="14115"/>
                  </a:cubicBezTo>
                  <a:cubicBezTo>
                    <a:pt x="3414" y="14218"/>
                    <a:pt x="3471" y="14338"/>
                    <a:pt x="3532" y="14465"/>
                  </a:cubicBezTo>
                  <a:cubicBezTo>
                    <a:pt x="3560" y="14519"/>
                    <a:pt x="3592" y="14567"/>
                    <a:pt x="3649" y="14567"/>
                  </a:cubicBezTo>
                  <a:cubicBezTo>
                    <a:pt x="3667" y="14742"/>
                    <a:pt x="3799" y="14790"/>
                    <a:pt x="3813" y="14941"/>
                  </a:cubicBezTo>
                  <a:cubicBezTo>
                    <a:pt x="3888" y="14971"/>
                    <a:pt x="3916" y="15091"/>
                    <a:pt x="3977" y="15146"/>
                  </a:cubicBezTo>
                  <a:cubicBezTo>
                    <a:pt x="3991" y="15170"/>
                    <a:pt x="3991" y="15218"/>
                    <a:pt x="3991" y="15218"/>
                  </a:cubicBezTo>
                  <a:cubicBezTo>
                    <a:pt x="4023" y="15272"/>
                    <a:pt x="4052" y="15297"/>
                    <a:pt x="4080" y="15321"/>
                  </a:cubicBezTo>
                  <a:cubicBezTo>
                    <a:pt x="4094" y="15344"/>
                    <a:pt x="4112" y="15423"/>
                    <a:pt x="4126" y="15447"/>
                  </a:cubicBezTo>
                  <a:cubicBezTo>
                    <a:pt x="4155" y="15471"/>
                    <a:pt x="4183" y="15495"/>
                    <a:pt x="4216" y="15520"/>
                  </a:cubicBezTo>
                  <a:lnTo>
                    <a:pt x="4290" y="15646"/>
                  </a:lnTo>
                  <a:cubicBezTo>
                    <a:pt x="4333" y="15748"/>
                    <a:pt x="4379" y="15875"/>
                    <a:pt x="4468" y="15923"/>
                  </a:cubicBezTo>
                  <a:cubicBezTo>
                    <a:pt x="4482" y="15923"/>
                    <a:pt x="4482" y="15947"/>
                    <a:pt x="4497" y="15947"/>
                  </a:cubicBezTo>
                  <a:cubicBezTo>
                    <a:pt x="4525" y="15995"/>
                    <a:pt x="4571" y="16050"/>
                    <a:pt x="4600" y="16074"/>
                  </a:cubicBezTo>
                  <a:lnTo>
                    <a:pt x="4614" y="16074"/>
                  </a:lnTo>
                  <a:cubicBezTo>
                    <a:pt x="4660" y="16146"/>
                    <a:pt x="4689" y="16248"/>
                    <a:pt x="4735" y="16327"/>
                  </a:cubicBezTo>
                  <a:cubicBezTo>
                    <a:pt x="4807" y="16375"/>
                    <a:pt x="4867" y="16447"/>
                    <a:pt x="4927" y="16501"/>
                  </a:cubicBezTo>
                  <a:cubicBezTo>
                    <a:pt x="5016" y="16628"/>
                    <a:pt x="5106" y="16749"/>
                    <a:pt x="5180" y="16851"/>
                  </a:cubicBezTo>
                  <a:cubicBezTo>
                    <a:pt x="5209" y="16851"/>
                    <a:pt x="5223" y="16851"/>
                    <a:pt x="5251" y="16827"/>
                  </a:cubicBezTo>
                  <a:cubicBezTo>
                    <a:pt x="5237" y="16875"/>
                    <a:pt x="5237" y="16875"/>
                    <a:pt x="5237" y="16899"/>
                  </a:cubicBezTo>
                  <a:cubicBezTo>
                    <a:pt x="5283" y="16978"/>
                    <a:pt x="5340" y="17026"/>
                    <a:pt x="5401" y="17080"/>
                  </a:cubicBezTo>
                  <a:cubicBezTo>
                    <a:pt x="5429" y="17104"/>
                    <a:pt x="5461" y="17129"/>
                    <a:pt x="5476" y="17152"/>
                  </a:cubicBezTo>
                  <a:cubicBezTo>
                    <a:pt x="5536" y="17231"/>
                    <a:pt x="5593" y="17279"/>
                    <a:pt x="5654" y="17303"/>
                  </a:cubicBezTo>
                  <a:cubicBezTo>
                    <a:pt x="5682" y="17327"/>
                    <a:pt x="5697" y="17382"/>
                    <a:pt x="5714" y="17382"/>
                  </a:cubicBezTo>
                  <a:cubicBezTo>
                    <a:pt x="5743" y="17382"/>
                    <a:pt x="5771" y="17382"/>
                    <a:pt x="5785" y="17405"/>
                  </a:cubicBezTo>
                  <a:cubicBezTo>
                    <a:pt x="5846" y="17502"/>
                    <a:pt x="5907" y="17556"/>
                    <a:pt x="5981" y="17581"/>
                  </a:cubicBezTo>
                  <a:cubicBezTo>
                    <a:pt x="6038" y="17604"/>
                    <a:pt x="6099" y="17629"/>
                    <a:pt x="6159" y="17653"/>
                  </a:cubicBezTo>
                  <a:cubicBezTo>
                    <a:pt x="6248" y="17731"/>
                    <a:pt x="6351" y="17803"/>
                    <a:pt x="6455" y="17834"/>
                  </a:cubicBezTo>
                  <a:lnTo>
                    <a:pt x="6530" y="17834"/>
                  </a:lnTo>
                  <a:cubicBezTo>
                    <a:pt x="6618" y="17882"/>
                    <a:pt x="6722" y="17882"/>
                    <a:pt x="6825" y="17882"/>
                  </a:cubicBezTo>
                  <a:cubicBezTo>
                    <a:pt x="6875" y="17882"/>
                    <a:pt x="6919" y="17871"/>
                    <a:pt x="6963" y="17871"/>
                  </a:cubicBezTo>
                  <a:cubicBezTo>
                    <a:pt x="6985" y="17871"/>
                    <a:pt x="7008" y="17873"/>
                    <a:pt x="7032" y="17882"/>
                  </a:cubicBezTo>
                  <a:lnTo>
                    <a:pt x="7181" y="17882"/>
                  </a:lnTo>
                  <a:cubicBezTo>
                    <a:pt x="7191" y="17873"/>
                    <a:pt x="7202" y="17871"/>
                    <a:pt x="7215" y="17871"/>
                  </a:cubicBezTo>
                  <a:cubicBezTo>
                    <a:pt x="7240" y="17871"/>
                    <a:pt x="7270" y="17882"/>
                    <a:pt x="7299" y="17882"/>
                  </a:cubicBezTo>
                  <a:cubicBezTo>
                    <a:pt x="7345" y="17834"/>
                    <a:pt x="7405" y="17779"/>
                    <a:pt x="7462" y="17755"/>
                  </a:cubicBezTo>
                  <a:cubicBezTo>
                    <a:pt x="7537" y="17731"/>
                    <a:pt x="7598" y="17653"/>
                    <a:pt x="7672" y="17581"/>
                  </a:cubicBezTo>
                  <a:cubicBezTo>
                    <a:pt x="7818" y="17454"/>
                    <a:pt x="7939" y="17303"/>
                    <a:pt x="8057" y="17129"/>
                  </a:cubicBezTo>
                  <a:cubicBezTo>
                    <a:pt x="8085" y="17080"/>
                    <a:pt x="8117" y="17050"/>
                    <a:pt x="8132" y="16978"/>
                  </a:cubicBezTo>
                  <a:cubicBezTo>
                    <a:pt x="8132" y="16953"/>
                    <a:pt x="8160" y="16899"/>
                    <a:pt x="8189" y="16899"/>
                  </a:cubicBezTo>
                  <a:cubicBezTo>
                    <a:pt x="8221" y="16875"/>
                    <a:pt x="8235" y="16851"/>
                    <a:pt x="8235" y="16827"/>
                  </a:cubicBezTo>
                  <a:cubicBezTo>
                    <a:pt x="8263" y="16749"/>
                    <a:pt x="8278" y="16700"/>
                    <a:pt x="8310" y="16652"/>
                  </a:cubicBezTo>
                  <a:cubicBezTo>
                    <a:pt x="8352" y="16550"/>
                    <a:pt x="8399" y="16447"/>
                    <a:pt x="8441" y="16351"/>
                  </a:cubicBezTo>
                  <a:cubicBezTo>
                    <a:pt x="8456" y="16297"/>
                    <a:pt x="8473" y="16248"/>
                    <a:pt x="8488" y="16225"/>
                  </a:cubicBezTo>
                  <a:cubicBezTo>
                    <a:pt x="8545" y="16050"/>
                    <a:pt x="8605" y="15899"/>
                    <a:pt x="8634" y="15724"/>
                  </a:cubicBezTo>
                  <a:cubicBezTo>
                    <a:pt x="8666" y="15622"/>
                    <a:pt x="8694" y="15495"/>
                    <a:pt x="8708" y="15393"/>
                  </a:cubicBezTo>
                  <a:cubicBezTo>
                    <a:pt x="8723" y="15321"/>
                    <a:pt x="8740" y="15242"/>
                    <a:pt x="8740" y="15194"/>
                  </a:cubicBezTo>
                  <a:cubicBezTo>
                    <a:pt x="8740" y="15146"/>
                    <a:pt x="8740" y="15091"/>
                    <a:pt x="8755" y="15091"/>
                  </a:cubicBezTo>
                  <a:cubicBezTo>
                    <a:pt x="8783" y="15043"/>
                    <a:pt x="8783" y="14995"/>
                    <a:pt x="8783" y="14941"/>
                  </a:cubicBezTo>
                  <a:lnTo>
                    <a:pt x="8783" y="14869"/>
                  </a:lnTo>
                  <a:cubicBezTo>
                    <a:pt x="8797" y="14790"/>
                    <a:pt x="8797" y="14742"/>
                    <a:pt x="8812" y="14670"/>
                  </a:cubicBezTo>
                  <a:lnTo>
                    <a:pt x="8812" y="14591"/>
                  </a:lnTo>
                  <a:cubicBezTo>
                    <a:pt x="8830" y="14543"/>
                    <a:pt x="8830" y="14489"/>
                    <a:pt x="8844" y="14440"/>
                  </a:cubicBezTo>
                  <a:lnTo>
                    <a:pt x="8844" y="14314"/>
                  </a:lnTo>
                  <a:cubicBezTo>
                    <a:pt x="8901" y="14393"/>
                    <a:pt x="8947" y="14440"/>
                    <a:pt x="8990" y="14489"/>
                  </a:cubicBezTo>
                  <a:lnTo>
                    <a:pt x="8990" y="14616"/>
                  </a:lnTo>
                  <a:cubicBezTo>
                    <a:pt x="8961" y="14766"/>
                    <a:pt x="8947" y="14941"/>
                    <a:pt x="8918" y="15091"/>
                  </a:cubicBezTo>
                  <a:cubicBezTo>
                    <a:pt x="8887" y="15297"/>
                    <a:pt x="8858" y="15520"/>
                    <a:pt x="8797" y="15724"/>
                  </a:cubicBezTo>
                  <a:cubicBezTo>
                    <a:pt x="8769" y="15821"/>
                    <a:pt x="8755" y="15923"/>
                    <a:pt x="8740" y="16026"/>
                  </a:cubicBezTo>
                  <a:cubicBezTo>
                    <a:pt x="8708" y="16122"/>
                    <a:pt x="8680" y="16225"/>
                    <a:pt x="8634" y="16297"/>
                  </a:cubicBezTo>
                  <a:cubicBezTo>
                    <a:pt x="8620" y="16351"/>
                    <a:pt x="8605" y="16399"/>
                    <a:pt x="8591" y="16447"/>
                  </a:cubicBezTo>
                  <a:cubicBezTo>
                    <a:pt x="8530" y="16574"/>
                    <a:pt x="8488" y="16725"/>
                    <a:pt x="8413" y="16851"/>
                  </a:cubicBezTo>
                  <a:cubicBezTo>
                    <a:pt x="8352" y="16953"/>
                    <a:pt x="8310" y="17080"/>
                    <a:pt x="8249" y="17201"/>
                  </a:cubicBezTo>
                  <a:cubicBezTo>
                    <a:pt x="8235" y="17231"/>
                    <a:pt x="8221" y="17255"/>
                    <a:pt x="8189" y="17303"/>
                  </a:cubicBezTo>
                  <a:cubicBezTo>
                    <a:pt x="8146" y="17382"/>
                    <a:pt x="8085" y="17430"/>
                    <a:pt x="8042" y="17532"/>
                  </a:cubicBezTo>
                  <a:cubicBezTo>
                    <a:pt x="7982" y="17629"/>
                    <a:pt x="7922" y="17707"/>
                    <a:pt x="7850" y="17731"/>
                  </a:cubicBezTo>
                  <a:cubicBezTo>
                    <a:pt x="7833" y="17755"/>
                    <a:pt x="7804" y="17755"/>
                    <a:pt x="7790" y="17779"/>
                  </a:cubicBezTo>
                  <a:cubicBezTo>
                    <a:pt x="7655" y="17954"/>
                    <a:pt x="7494" y="18056"/>
                    <a:pt x="7331" y="18105"/>
                  </a:cubicBezTo>
                  <a:cubicBezTo>
                    <a:pt x="7299" y="18135"/>
                    <a:pt x="7242" y="18135"/>
                    <a:pt x="7195" y="18159"/>
                  </a:cubicBezTo>
                  <a:lnTo>
                    <a:pt x="6647" y="18159"/>
                  </a:lnTo>
                  <a:cubicBezTo>
                    <a:pt x="6572" y="18159"/>
                    <a:pt x="6483" y="18135"/>
                    <a:pt x="6408" y="18081"/>
                  </a:cubicBezTo>
                  <a:cubicBezTo>
                    <a:pt x="6319" y="18056"/>
                    <a:pt x="6248" y="18033"/>
                    <a:pt x="6174" y="17984"/>
                  </a:cubicBezTo>
                  <a:cubicBezTo>
                    <a:pt x="6113" y="17954"/>
                    <a:pt x="6070" y="17930"/>
                    <a:pt x="6010" y="17882"/>
                  </a:cubicBezTo>
                  <a:cubicBezTo>
                    <a:pt x="5921" y="17834"/>
                    <a:pt x="5832" y="17803"/>
                    <a:pt x="5757" y="17731"/>
                  </a:cubicBezTo>
                  <a:cubicBezTo>
                    <a:pt x="5640" y="17653"/>
                    <a:pt x="5536" y="17556"/>
                    <a:pt x="5429" y="17454"/>
                  </a:cubicBezTo>
                  <a:cubicBezTo>
                    <a:pt x="5298" y="17327"/>
                    <a:pt x="5162" y="17201"/>
                    <a:pt x="5045" y="17026"/>
                  </a:cubicBezTo>
                  <a:cubicBezTo>
                    <a:pt x="5045" y="17002"/>
                    <a:pt x="5031" y="17002"/>
                    <a:pt x="5016" y="16978"/>
                  </a:cubicBezTo>
                  <a:cubicBezTo>
                    <a:pt x="4881" y="16899"/>
                    <a:pt x="4792" y="16700"/>
                    <a:pt x="4675" y="16598"/>
                  </a:cubicBezTo>
                  <a:lnTo>
                    <a:pt x="4660" y="16574"/>
                  </a:lnTo>
                  <a:cubicBezTo>
                    <a:pt x="4586" y="16478"/>
                    <a:pt x="4497" y="16375"/>
                    <a:pt x="4408" y="16248"/>
                  </a:cubicBezTo>
                  <a:cubicBezTo>
                    <a:pt x="4333" y="16146"/>
                    <a:pt x="4272" y="16050"/>
                    <a:pt x="4201" y="15947"/>
                  </a:cubicBezTo>
                  <a:cubicBezTo>
                    <a:pt x="4155" y="15875"/>
                    <a:pt x="4112" y="15796"/>
                    <a:pt x="4052" y="15724"/>
                  </a:cubicBezTo>
                  <a:cubicBezTo>
                    <a:pt x="3977" y="15598"/>
                    <a:pt x="3874" y="15471"/>
                    <a:pt x="3799" y="15321"/>
                  </a:cubicBezTo>
                  <a:cubicBezTo>
                    <a:pt x="3785" y="15297"/>
                    <a:pt x="3770" y="15242"/>
                    <a:pt x="3738" y="15218"/>
                  </a:cubicBezTo>
                  <a:cubicBezTo>
                    <a:pt x="3635" y="15122"/>
                    <a:pt x="3546" y="14971"/>
                    <a:pt x="3471" y="14820"/>
                  </a:cubicBezTo>
                  <a:cubicBezTo>
                    <a:pt x="3414" y="14718"/>
                    <a:pt x="3354" y="14616"/>
                    <a:pt x="3293" y="14519"/>
                  </a:cubicBezTo>
                  <a:cubicBezTo>
                    <a:pt x="3279" y="14489"/>
                    <a:pt x="3251" y="14465"/>
                    <a:pt x="3236" y="14417"/>
                  </a:cubicBezTo>
                  <a:cubicBezTo>
                    <a:pt x="3133" y="14218"/>
                    <a:pt x="3044" y="14013"/>
                    <a:pt x="2937" y="13838"/>
                  </a:cubicBezTo>
                  <a:cubicBezTo>
                    <a:pt x="2848" y="13688"/>
                    <a:pt x="2791" y="13537"/>
                    <a:pt x="2717" y="13386"/>
                  </a:cubicBezTo>
                  <a:cubicBezTo>
                    <a:pt x="2599" y="13133"/>
                    <a:pt x="2464" y="12910"/>
                    <a:pt x="2346" y="12609"/>
                  </a:cubicBezTo>
                  <a:cubicBezTo>
                    <a:pt x="2257" y="12379"/>
                    <a:pt x="2154" y="12181"/>
                    <a:pt x="2047" y="11982"/>
                  </a:cubicBezTo>
                  <a:cubicBezTo>
                    <a:pt x="1944" y="11753"/>
                    <a:pt x="1855" y="11506"/>
                    <a:pt x="1766" y="11253"/>
                  </a:cubicBezTo>
                  <a:cubicBezTo>
                    <a:pt x="1752" y="11204"/>
                    <a:pt x="1723" y="11175"/>
                    <a:pt x="1709" y="11126"/>
                  </a:cubicBezTo>
                  <a:cubicBezTo>
                    <a:pt x="1663" y="11000"/>
                    <a:pt x="1620" y="10873"/>
                    <a:pt x="1574" y="10723"/>
                  </a:cubicBezTo>
                  <a:cubicBezTo>
                    <a:pt x="1545" y="10602"/>
                    <a:pt x="1499" y="10452"/>
                    <a:pt x="1442" y="10325"/>
                  </a:cubicBezTo>
                  <a:cubicBezTo>
                    <a:pt x="1410" y="10222"/>
                    <a:pt x="1367" y="10120"/>
                    <a:pt x="1335" y="10023"/>
                  </a:cubicBezTo>
                  <a:cubicBezTo>
                    <a:pt x="1306" y="9945"/>
                    <a:pt x="1293" y="9897"/>
                    <a:pt x="1278" y="9848"/>
                  </a:cubicBezTo>
                  <a:cubicBezTo>
                    <a:pt x="1218" y="9644"/>
                    <a:pt x="1157" y="9445"/>
                    <a:pt x="1100" y="9246"/>
                  </a:cubicBezTo>
                  <a:cubicBezTo>
                    <a:pt x="1068" y="9143"/>
                    <a:pt x="1011" y="9041"/>
                    <a:pt x="997" y="8915"/>
                  </a:cubicBezTo>
                  <a:cubicBezTo>
                    <a:pt x="979" y="8843"/>
                    <a:pt x="951" y="8764"/>
                    <a:pt x="936" y="8691"/>
                  </a:cubicBezTo>
                  <a:cubicBezTo>
                    <a:pt x="922" y="8668"/>
                    <a:pt x="922" y="8644"/>
                    <a:pt x="890" y="8590"/>
                  </a:cubicBezTo>
                  <a:lnTo>
                    <a:pt x="890" y="8764"/>
                  </a:lnTo>
                  <a:cubicBezTo>
                    <a:pt x="922" y="8794"/>
                    <a:pt x="936" y="8843"/>
                    <a:pt x="936" y="8866"/>
                  </a:cubicBezTo>
                  <a:cubicBezTo>
                    <a:pt x="951" y="8945"/>
                    <a:pt x="965" y="9041"/>
                    <a:pt x="997" y="9096"/>
                  </a:cubicBezTo>
                  <a:cubicBezTo>
                    <a:pt x="1068" y="9246"/>
                    <a:pt x="1068" y="9445"/>
                    <a:pt x="1143" y="9595"/>
                  </a:cubicBezTo>
                  <a:cubicBezTo>
                    <a:pt x="1175" y="9620"/>
                    <a:pt x="1175" y="9668"/>
                    <a:pt x="1189" y="9722"/>
                  </a:cubicBezTo>
                  <a:cubicBezTo>
                    <a:pt x="1246" y="9897"/>
                    <a:pt x="1293" y="10072"/>
                    <a:pt x="1353" y="10271"/>
                  </a:cubicBezTo>
                  <a:cubicBezTo>
                    <a:pt x="1396" y="10373"/>
                    <a:pt x="1442" y="10475"/>
                    <a:pt x="1456" y="10572"/>
                  </a:cubicBezTo>
                  <a:cubicBezTo>
                    <a:pt x="1485" y="10698"/>
                    <a:pt x="1513" y="10825"/>
                    <a:pt x="1560" y="10927"/>
                  </a:cubicBezTo>
                  <a:cubicBezTo>
                    <a:pt x="1634" y="11126"/>
                    <a:pt x="1709" y="11301"/>
                    <a:pt x="1766" y="11506"/>
                  </a:cubicBezTo>
                  <a:cubicBezTo>
                    <a:pt x="1841" y="11681"/>
                    <a:pt x="1901" y="11831"/>
                    <a:pt x="1958" y="12006"/>
                  </a:cubicBezTo>
                  <a:cubicBezTo>
                    <a:pt x="2019" y="12133"/>
                    <a:pt x="2093" y="12229"/>
                    <a:pt x="2154" y="12356"/>
                  </a:cubicBezTo>
                  <a:cubicBezTo>
                    <a:pt x="2168" y="12410"/>
                    <a:pt x="2183" y="12482"/>
                    <a:pt x="2197" y="12531"/>
                  </a:cubicBezTo>
                  <a:cubicBezTo>
                    <a:pt x="2286" y="12711"/>
                    <a:pt x="2375" y="12910"/>
                    <a:pt x="2464" y="13109"/>
                  </a:cubicBezTo>
                  <a:cubicBezTo>
                    <a:pt x="2478" y="13133"/>
                    <a:pt x="2492" y="13187"/>
                    <a:pt x="2510" y="13211"/>
                  </a:cubicBezTo>
                  <a:cubicBezTo>
                    <a:pt x="2553" y="13314"/>
                    <a:pt x="2599" y="13386"/>
                    <a:pt x="2642" y="13489"/>
                  </a:cubicBezTo>
                  <a:cubicBezTo>
                    <a:pt x="2731" y="13639"/>
                    <a:pt x="2805" y="13814"/>
                    <a:pt x="2894" y="13988"/>
                  </a:cubicBezTo>
                  <a:cubicBezTo>
                    <a:pt x="2955" y="14091"/>
                    <a:pt x="3012" y="14187"/>
                    <a:pt x="3072" y="14290"/>
                  </a:cubicBezTo>
                  <a:cubicBezTo>
                    <a:pt x="3101" y="14368"/>
                    <a:pt x="3133" y="14440"/>
                    <a:pt x="3161" y="14489"/>
                  </a:cubicBezTo>
                  <a:cubicBezTo>
                    <a:pt x="3222" y="14616"/>
                    <a:pt x="3279" y="14718"/>
                    <a:pt x="3354" y="14820"/>
                  </a:cubicBezTo>
                  <a:cubicBezTo>
                    <a:pt x="3382" y="14892"/>
                    <a:pt x="3428" y="14971"/>
                    <a:pt x="3471" y="15043"/>
                  </a:cubicBezTo>
                  <a:cubicBezTo>
                    <a:pt x="3503" y="15091"/>
                    <a:pt x="3546" y="15146"/>
                    <a:pt x="3578" y="15194"/>
                  </a:cubicBezTo>
                  <a:cubicBezTo>
                    <a:pt x="3621" y="15272"/>
                    <a:pt x="3681" y="15344"/>
                    <a:pt x="3724" y="15447"/>
                  </a:cubicBezTo>
                  <a:cubicBezTo>
                    <a:pt x="3770" y="15520"/>
                    <a:pt x="3813" y="15622"/>
                    <a:pt x="3874" y="15694"/>
                  </a:cubicBezTo>
                  <a:cubicBezTo>
                    <a:pt x="3934" y="15773"/>
                    <a:pt x="3991" y="15875"/>
                    <a:pt x="4052" y="15947"/>
                  </a:cubicBezTo>
                  <a:cubicBezTo>
                    <a:pt x="4126" y="16050"/>
                    <a:pt x="4183" y="16176"/>
                    <a:pt x="4258" y="16273"/>
                  </a:cubicBezTo>
                  <a:cubicBezTo>
                    <a:pt x="4361" y="16423"/>
                    <a:pt x="4482" y="16574"/>
                    <a:pt x="4586" y="16725"/>
                  </a:cubicBezTo>
                  <a:cubicBezTo>
                    <a:pt x="4660" y="16803"/>
                    <a:pt x="4717" y="16899"/>
                    <a:pt x="4792" y="16978"/>
                  </a:cubicBezTo>
                  <a:cubicBezTo>
                    <a:pt x="4881" y="17080"/>
                    <a:pt x="4970" y="17177"/>
                    <a:pt x="5059" y="17279"/>
                  </a:cubicBezTo>
                  <a:cubicBezTo>
                    <a:pt x="5180" y="17405"/>
                    <a:pt x="5298" y="17556"/>
                    <a:pt x="5429" y="17653"/>
                  </a:cubicBezTo>
                  <a:cubicBezTo>
                    <a:pt x="5447" y="17653"/>
                    <a:pt x="5447" y="17683"/>
                    <a:pt x="5461" y="17707"/>
                  </a:cubicBezTo>
                  <a:cubicBezTo>
                    <a:pt x="5536" y="17755"/>
                    <a:pt x="5607" y="17834"/>
                    <a:pt x="5682" y="17882"/>
                  </a:cubicBezTo>
                  <a:cubicBezTo>
                    <a:pt x="5860" y="18008"/>
                    <a:pt x="6052" y="18135"/>
                    <a:pt x="6248" y="18231"/>
                  </a:cubicBezTo>
                  <a:cubicBezTo>
                    <a:pt x="6380" y="18334"/>
                    <a:pt x="6530" y="18358"/>
                    <a:pt x="6675" y="18358"/>
                  </a:cubicBezTo>
                  <a:cubicBezTo>
                    <a:pt x="6768" y="18368"/>
                    <a:pt x="6858" y="18373"/>
                    <a:pt x="6946" y="18373"/>
                  </a:cubicBezTo>
                  <a:cubicBezTo>
                    <a:pt x="7071" y="18373"/>
                    <a:pt x="7193" y="18362"/>
                    <a:pt x="7316" y="18334"/>
                  </a:cubicBezTo>
                  <a:cubicBezTo>
                    <a:pt x="7448" y="18309"/>
                    <a:pt x="7566" y="18231"/>
                    <a:pt x="7687" y="18135"/>
                  </a:cubicBezTo>
                  <a:cubicBezTo>
                    <a:pt x="7776" y="18081"/>
                    <a:pt x="7850" y="17954"/>
                    <a:pt x="7939" y="17882"/>
                  </a:cubicBezTo>
                  <a:cubicBezTo>
                    <a:pt x="8057" y="17779"/>
                    <a:pt x="8146" y="17653"/>
                    <a:pt x="8249" y="17502"/>
                  </a:cubicBezTo>
                  <a:cubicBezTo>
                    <a:pt x="8296" y="17430"/>
                    <a:pt x="8338" y="17327"/>
                    <a:pt x="8399" y="17255"/>
                  </a:cubicBezTo>
                  <a:cubicBezTo>
                    <a:pt x="8441" y="17201"/>
                    <a:pt x="8488" y="17104"/>
                    <a:pt x="8516" y="17026"/>
                  </a:cubicBezTo>
                  <a:cubicBezTo>
                    <a:pt x="8605" y="16803"/>
                    <a:pt x="8694" y="16628"/>
                    <a:pt x="8769" y="16399"/>
                  </a:cubicBezTo>
                  <a:cubicBezTo>
                    <a:pt x="8830" y="16176"/>
                    <a:pt x="8901" y="15947"/>
                    <a:pt x="8961" y="15724"/>
                  </a:cubicBezTo>
                  <a:cubicBezTo>
                    <a:pt x="9022" y="15393"/>
                    <a:pt x="9079" y="15043"/>
                    <a:pt x="9111" y="14718"/>
                  </a:cubicBezTo>
                  <a:cubicBezTo>
                    <a:pt x="9111" y="14694"/>
                    <a:pt x="9125" y="14670"/>
                    <a:pt x="9125" y="14639"/>
                  </a:cubicBezTo>
                  <a:cubicBezTo>
                    <a:pt x="9186" y="14670"/>
                    <a:pt x="9186" y="14742"/>
                    <a:pt x="9186" y="14820"/>
                  </a:cubicBezTo>
                  <a:cubicBezTo>
                    <a:pt x="9168" y="14845"/>
                    <a:pt x="9168" y="14892"/>
                    <a:pt x="9168" y="14917"/>
                  </a:cubicBezTo>
                  <a:cubicBezTo>
                    <a:pt x="9139" y="15068"/>
                    <a:pt x="9125" y="15242"/>
                    <a:pt x="9079" y="15369"/>
                  </a:cubicBezTo>
                  <a:lnTo>
                    <a:pt x="9079" y="15423"/>
                  </a:lnTo>
                  <a:cubicBezTo>
                    <a:pt x="9036" y="15598"/>
                    <a:pt x="9036" y="15773"/>
                    <a:pt x="8975" y="15947"/>
                  </a:cubicBezTo>
                  <a:cubicBezTo>
                    <a:pt x="8947" y="15995"/>
                    <a:pt x="8918" y="16074"/>
                    <a:pt x="8918" y="16176"/>
                  </a:cubicBezTo>
                  <a:cubicBezTo>
                    <a:pt x="8918" y="16200"/>
                    <a:pt x="8918" y="16225"/>
                    <a:pt x="8901" y="16248"/>
                  </a:cubicBezTo>
                  <a:cubicBezTo>
                    <a:pt x="8858" y="16423"/>
                    <a:pt x="8769" y="16598"/>
                    <a:pt x="8708" y="16779"/>
                  </a:cubicBezTo>
                  <a:cubicBezTo>
                    <a:pt x="8591" y="17104"/>
                    <a:pt x="8441" y="17382"/>
                    <a:pt x="8263" y="17629"/>
                  </a:cubicBezTo>
                  <a:cubicBezTo>
                    <a:pt x="8221" y="17707"/>
                    <a:pt x="8174" y="17803"/>
                    <a:pt x="8117" y="17857"/>
                  </a:cubicBezTo>
                  <a:cubicBezTo>
                    <a:pt x="7996" y="17984"/>
                    <a:pt x="7879" y="18105"/>
                    <a:pt x="7761" y="18231"/>
                  </a:cubicBezTo>
                  <a:cubicBezTo>
                    <a:pt x="7672" y="18309"/>
                    <a:pt x="7566" y="18358"/>
                    <a:pt x="7462" y="18406"/>
                  </a:cubicBezTo>
                  <a:cubicBezTo>
                    <a:pt x="7359" y="18460"/>
                    <a:pt x="7270" y="18484"/>
                    <a:pt x="7181" y="18484"/>
                  </a:cubicBezTo>
                  <a:lnTo>
                    <a:pt x="7092" y="18484"/>
                  </a:lnTo>
                  <a:cubicBezTo>
                    <a:pt x="7049" y="18508"/>
                    <a:pt x="7003" y="18508"/>
                    <a:pt x="6960" y="18508"/>
                  </a:cubicBezTo>
                  <a:cubicBezTo>
                    <a:pt x="6914" y="18508"/>
                    <a:pt x="6871" y="18484"/>
                    <a:pt x="6825" y="18484"/>
                  </a:cubicBezTo>
                  <a:cubicBezTo>
                    <a:pt x="6780" y="18496"/>
                    <a:pt x="6736" y="18503"/>
                    <a:pt x="6693" y="18503"/>
                  </a:cubicBezTo>
                  <a:cubicBezTo>
                    <a:pt x="6651" y="18503"/>
                    <a:pt x="6610" y="18496"/>
                    <a:pt x="6572" y="18484"/>
                  </a:cubicBezTo>
                  <a:cubicBezTo>
                    <a:pt x="6455" y="18436"/>
                    <a:pt x="6351" y="18436"/>
                    <a:pt x="6248" y="18382"/>
                  </a:cubicBezTo>
                  <a:cubicBezTo>
                    <a:pt x="6052" y="18286"/>
                    <a:pt x="5860" y="18159"/>
                    <a:pt x="5668" y="18033"/>
                  </a:cubicBezTo>
                  <a:cubicBezTo>
                    <a:pt x="5625" y="18008"/>
                    <a:pt x="5579" y="17954"/>
                    <a:pt x="5536" y="17906"/>
                  </a:cubicBezTo>
                  <a:cubicBezTo>
                    <a:pt x="5461" y="17834"/>
                    <a:pt x="5373" y="17779"/>
                    <a:pt x="5298" y="17707"/>
                  </a:cubicBezTo>
                  <a:cubicBezTo>
                    <a:pt x="5180" y="17604"/>
                    <a:pt x="5074" y="17478"/>
                    <a:pt x="4970" y="17351"/>
                  </a:cubicBezTo>
                  <a:cubicBezTo>
                    <a:pt x="4895" y="17279"/>
                    <a:pt x="4807" y="17177"/>
                    <a:pt x="4735" y="17080"/>
                  </a:cubicBezTo>
                  <a:cubicBezTo>
                    <a:pt x="4703" y="17026"/>
                    <a:pt x="4675" y="17002"/>
                    <a:pt x="4628" y="16953"/>
                  </a:cubicBezTo>
                  <a:cubicBezTo>
                    <a:pt x="4586" y="16899"/>
                    <a:pt x="4540" y="16851"/>
                    <a:pt x="4497" y="16803"/>
                  </a:cubicBezTo>
                  <a:cubicBezTo>
                    <a:pt x="4408" y="16652"/>
                    <a:pt x="4304" y="16526"/>
                    <a:pt x="4216" y="16399"/>
                  </a:cubicBezTo>
                  <a:cubicBezTo>
                    <a:pt x="4141" y="16297"/>
                    <a:pt x="4080" y="16200"/>
                    <a:pt x="4023" y="16098"/>
                  </a:cubicBezTo>
                  <a:cubicBezTo>
                    <a:pt x="3977" y="16050"/>
                    <a:pt x="3949" y="15995"/>
                    <a:pt x="3902" y="15923"/>
                  </a:cubicBezTo>
                  <a:cubicBezTo>
                    <a:pt x="3845" y="15821"/>
                    <a:pt x="3756" y="15773"/>
                    <a:pt x="3710" y="15646"/>
                  </a:cubicBezTo>
                  <a:cubicBezTo>
                    <a:pt x="3681" y="15520"/>
                    <a:pt x="3607" y="15471"/>
                    <a:pt x="3560" y="15393"/>
                  </a:cubicBezTo>
                  <a:cubicBezTo>
                    <a:pt x="3489" y="15297"/>
                    <a:pt x="3428" y="15170"/>
                    <a:pt x="3354" y="15068"/>
                  </a:cubicBezTo>
                  <a:cubicBezTo>
                    <a:pt x="3325" y="15019"/>
                    <a:pt x="3279" y="14941"/>
                    <a:pt x="3251" y="14892"/>
                  </a:cubicBezTo>
                  <a:cubicBezTo>
                    <a:pt x="3204" y="14820"/>
                    <a:pt x="3161" y="14766"/>
                    <a:pt x="3115" y="14694"/>
                  </a:cubicBezTo>
                  <a:cubicBezTo>
                    <a:pt x="3058" y="14567"/>
                    <a:pt x="2998" y="14440"/>
                    <a:pt x="2923" y="14314"/>
                  </a:cubicBezTo>
                  <a:cubicBezTo>
                    <a:pt x="2848" y="14164"/>
                    <a:pt x="2777" y="14013"/>
                    <a:pt x="2702" y="13886"/>
                  </a:cubicBezTo>
                  <a:cubicBezTo>
                    <a:pt x="2627" y="13712"/>
                    <a:pt x="2538" y="13561"/>
                    <a:pt x="2464" y="13386"/>
                  </a:cubicBezTo>
                  <a:cubicBezTo>
                    <a:pt x="2375" y="13163"/>
                    <a:pt x="2271" y="13012"/>
                    <a:pt x="2183" y="12784"/>
                  </a:cubicBezTo>
                  <a:cubicBezTo>
                    <a:pt x="2122" y="12609"/>
                    <a:pt x="2033" y="12410"/>
                    <a:pt x="1944" y="12259"/>
                  </a:cubicBezTo>
                  <a:cubicBezTo>
                    <a:pt x="1901" y="12133"/>
                    <a:pt x="1841" y="12006"/>
                    <a:pt x="1798" y="11904"/>
                  </a:cubicBezTo>
                  <a:cubicBezTo>
                    <a:pt x="1752" y="11807"/>
                    <a:pt x="1723" y="11729"/>
                    <a:pt x="1691" y="11627"/>
                  </a:cubicBezTo>
                  <a:cubicBezTo>
                    <a:pt x="1677" y="11530"/>
                    <a:pt x="1634" y="11452"/>
                    <a:pt x="1588" y="11379"/>
                  </a:cubicBezTo>
                  <a:cubicBezTo>
                    <a:pt x="1588" y="11355"/>
                    <a:pt x="1574" y="11325"/>
                    <a:pt x="1574" y="11301"/>
                  </a:cubicBezTo>
                  <a:cubicBezTo>
                    <a:pt x="1560" y="11253"/>
                    <a:pt x="1531" y="11229"/>
                    <a:pt x="1513" y="11175"/>
                  </a:cubicBezTo>
                  <a:cubicBezTo>
                    <a:pt x="1456" y="11000"/>
                    <a:pt x="1396" y="10801"/>
                    <a:pt x="1321" y="10626"/>
                  </a:cubicBezTo>
                  <a:cubicBezTo>
                    <a:pt x="1306" y="10548"/>
                    <a:pt x="1293" y="10452"/>
                    <a:pt x="1264" y="10373"/>
                  </a:cubicBezTo>
                  <a:cubicBezTo>
                    <a:pt x="1232" y="10300"/>
                    <a:pt x="1189" y="10198"/>
                    <a:pt x="1157" y="10096"/>
                  </a:cubicBezTo>
                  <a:cubicBezTo>
                    <a:pt x="1114" y="9969"/>
                    <a:pt x="1068" y="9848"/>
                    <a:pt x="1026" y="9722"/>
                  </a:cubicBezTo>
                  <a:cubicBezTo>
                    <a:pt x="997" y="9620"/>
                    <a:pt x="965" y="9517"/>
                    <a:pt x="936" y="9421"/>
                  </a:cubicBezTo>
                  <a:cubicBezTo>
                    <a:pt x="936" y="9367"/>
                    <a:pt x="922" y="9318"/>
                    <a:pt x="908" y="9270"/>
                  </a:cubicBezTo>
                  <a:cubicBezTo>
                    <a:pt x="847" y="9120"/>
                    <a:pt x="772" y="8993"/>
                    <a:pt x="772" y="8818"/>
                  </a:cubicBezTo>
                  <a:cubicBezTo>
                    <a:pt x="772" y="8818"/>
                    <a:pt x="744" y="8794"/>
                    <a:pt x="730" y="8794"/>
                  </a:cubicBezTo>
                  <a:cubicBezTo>
                    <a:pt x="744" y="8890"/>
                    <a:pt x="758" y="8969"/>
                    <a:pt x="787" y="9065"/>
                  </a:cubicBezTo>
                  <a:cubicBezTo>
                    <a:pt x="819" y="9216"/>
                    <a:pt x="876" y="9318"/>
                    <a:pt x="890" y="9493"/>
                  </a:cubicBezTo>
                  <a:cubicBezTo>
                    <a:pt x="908" y="9548"/>
                    <a:pt x="922" y="9572"/>
                    <a:pt x="936" y="9620"/>
                  </a:cubicBezTo>
                  <a:cubicBezTo>
                    <a:pt x="951" y="9668"/>
                    <a:pt x="965" y="9698"/>
                    <a:pt x="979" y="9747"/>
                  </a:cubicBezTo>
                  <a:lnTo>
                    <a:pt x="1114" y="10198"/>
                  </a:lnTo>
                  <a:cubicBezTo>
                    <a:pt x="1175" y="10349"/>
                    <a:pt x="1218" y="10499"/>
                    <a:pt x="1264" y="10650"/>
                  </a:cubicBezTo>
                  <a:cubicBezTo>
                    <a:pt x="1278" y="10674"/>
                    <a:pt x="1293" y="10698"/>
                    <a:pt x="1293" y="10723"/>
                  </a:cubicBezTo>
                  <a:cubicBezTo>
                    <a:pt x="1306" y="10873"/>
                    <a:pt x="1353" y="11024"/>
                    <a:pt x="1424" y="11126"/>
                  </a:cubicBezTo>
                  <a:cubicBezTo>
                    <a:pt x="1442" y="11175"/>
                    <a:pt x="1456" y="11204"/>
                    <a:pt x="1470" y="11253"/>
                  </a:cubicBezTo>
                  <a:cubicBezTo>
                    <a:pt x="1499" y="11379"/>
                    <a:pt x="1545" y="11506"/>
                    <a:pt x="1588" y="11602"/>
                  </a:cubicBezTo>
                  <a:cubicBezTo>
                    <a:pt x="1602" y="11681"/>
                    <a:pt x="1634" y="11753"/>
                    <a:pt x="1648" y="11807"/>
                  </a:cubicBezTo>
                  <a:cubicBezTo>
                    <a:pt x="1812" y="12283"/>
                    <a:pt x="2047" y="12633"/>
                    <a:pt x="2197" y="13109"/>
                  </a:cubicBezTo>
                  <a:cubicBezTo>
                    <a:pt x="2225" y="13163"/>
                    <a:pt x="2257" y="13211"/>
                    <a:pt x="2286" y="13260"/>
                  </a:cubicBezTo>
                  <a:cubicBezTo>
                    <a:pt x="2314" y="13338"/>
                    <a:pt x="2360" y="13434"/>
                    <a:pt x="2403" y="13513"/>
                  </a:cubicBezTo>
                  <a:cubicBezTo>
                    <a:pt x="2435" y="13585"/>
                    <a:pt x="2478" y="13663"/>
                    <a:pt x="2524" y="13735"/>
                  </a:cubicBezTo>
                  <a:cubicBezTo>
                    <a:pt x="2553" y="13814"/>
                    <a:pt x="2581" y="13916"/>
                    <a:pt x="2627" y="13988"/>
                  </a:cubicBezTo>
                  <a:cubicBezTo>
                    <a:pt x="2688" y="14091"/>
                    <a:pt x="2745" y="14218"/>
                    <a:pt x="2791" y="14314"/>
                  </a:cubicBezTo>
                  <a:cubicBezTo>
                    <a:pt x="2880" y="14489"/>
                    <a:pt x="2969" y="14670"/>
                    <a:pt x="3058" y="14820"/>
                  </a:cubicBezTo>
                  <a:cubicBezTo>
                    <a:pt x="3101" y="14917"/>
                    <a:pt x="3161" y="14995"/>
                    <a:pt x="3204" y="15068"/>
                  </a:cubicBezTo>
                  <a:cubicBezTo>
                    <a:pt x="3251" y="15170"/>
                    <a:pt x="3279" y="15272"/>
                    <a:pt x="3340" y="15321"/>
                  </a:cubicBezTo>
                  <a:cubicBezTo>
                    <a:pt x="3414" y="15423"/>
                    <a:pt x="3457" y="15574"/>
                    <a:pt x="3546" y="15622"/>
                  </a:cubicBezTo>
                  <a:cubicBezTo>
                    <a:pt x="3560" y="15622"/>
                    <a:pt x="3578" y="15670"/>
                    <a:pt x="3578" y="15670"/>
                  </a:cubicBezTo>
                  <a:cubicBezTo>
                    <a:pt x="3635" y="15796"/>
                    <a:pt x="3695" y="15923"/>
                    <a:pt x="3770" y="16026"/>
                  </a:cubicBezTo>
                  <a:cubicBezTo>
                    <a:pt x="3859" y="16146"/>
                    <a:pt x="3949" y="16273"/>
                    <a:pt x="4037" y="16399"/>
                  </a:cubicBezTo>
                  <a:cubicBezTo>
                    <a:pt x="4112" y="16550"/>
                    <a:pt x="4216" y="16652"/>
                    <a:pt x="4290" y="16779"/>
                  </a:cubicBezTo>
                  <a:cubicBezTo>
                    <a:pt x="4436" y="16953"/>
                    <a:pt x="4557" y="17177"/>
                    <a:pt x="4717" y="17327"/>
                  </a:cubicBezTo>
                  <a:cubicBezTo>
                    <a:pt x="4735" y="17327"/>
                    <a:pt x="4735" y="17351"/>
                    <a:pt x="4749" y="17351"/>
                  </a:cubicBezTo>
                  <a:cubicBezTo>
                    <a:pt x="4764" y="17405"/>
                    <a:pt x="4792" y="17454"/>
                    <a:pt x="4807" y="17454"/>
                  </a:cubicBezTo>
                  <a:cubicBezTo>
                    <a:pt x="4913" y="17478"/>
                    <a:pt x="4970" y="17629"/>
                    <a:pt x="5045" y="17707"/>
                  </a:cubicBezTo>
                  <a:cubicBezTo>
                    <a:pt x="5120" y="17779"/>
                    <a:pt x="5180" y="17834"/>
                    <a:pt x="5237" y="17906"/>
                  </a:cubicBezTo>
                  <a:cubicBezTo>
                    <a:pt x="5326" y="17984"/>
                    <a:pt x="5401" y="18056"/>
                    <a:pt x="5490" y="18135"/>
                  </a:cubicBezTo>
                  <a:cubicBezTo>
                    <a:pt x="5536" y="18183"/>
                    <a:pt x="5579" y="18231"/>
                    <a:pt x="5640" y="18255"/>
                  </a:cubicBezTo>
                  <a:cubicBezTo>
                    <a:pt x="5785" y="18358"/>
                    <a:pt x="5935" y="18436"/>
                    <a:pt x="6084" y="18532"/>
                  </a:cubicBezTo>
                  <a:cubicBezTo>
                    <a:pt x="6263" y="18659"/>
                    <a:pt x="6441" y="18707"/>
                    <a:pt x="6633" y="18738"/>
                  </a:cubicBezTo>
                  <a:cubicBezTo>
                    <a:pt x="6658" y="18746"/>
                    <a:pt x="6684" y="18748"/>
                    <a:pt x="6711" y="18748"/>
                  </a:cubicBezTo>
                  <a:cubicBezTo>
                    <a:pt x="6765" y="18748"/>
                    <a:pt x="6822" y="18738"/>
                    <a:pt x="6871" y="18738"/>
                  </a:cubicBezTo>
                  <a:cubicBezTo>
                    <a:pt x="6914" y="18738"/>
                    <a:pt x="6960" y="18761"/>
                    <a:pt x="7017" y="18761"/>
                  </a:cubicBezTo>
                  <a:cubicBezTo>
                    <a:pt x="7106" y="18761"/>
                    <a:pt x="7181" y="18738"/>
                    <a:pt x="7270" y="18738"/>
                  </a:cubicBezTo>
                  <a:cubicBezTo>
                    <a:pt x="7299" y="18738"/>
                    <a:pt x="7331" y="18738"/>
                    <a:pt x="7359" y="18707"/>
                  </a:cubicBezTo>
                  <a:cubicBezTo>
                    <a:pt x="7494" y="18659"/>
                    <a:pt x="7626" y="18587"/>
                    <a:pt x="7743" y="18508"/>
                  </a:cubicBezTo>
                  <a:cubicBezTo>
                    <a:pt x="7804" y="18484"/>
                    <a:pt x="7850" y="18436"/>
                    <a:pt x="7893" y="18382"/>
                  </a:cubicBezTo>
                  <a:cubicBezTo>
                    <a:pt x="7954" y="18334"/>
                    <a:pt x="7996" y="18255"/>
                    <a:pt x="8057" y="18207"/>
                  </a:cubicBezTo>
                  <a:cubicBezTo>
                    <a:pt x="8189" y="18105"/>
                    <a:pt x="8310" y="17930"/>
                    <a:pt x="8413" y="17755"/>
                  </a:cubicBezTo>
                  <a:cubicBezTo>
                    <a:pt x="8473" y="17683"/>
                    <a:pt x="8516" y="17556"/>
                    <a:pt x="8591" y="17478"/>
                  </a:cubicBezTo>
                  <a:cubicBezTo>
                    <a:pt x="8605" y="17478"/>
                    <a:pt x="8605" y="17454"/>
                    <a:pt x="8620" y="17454"/>
                  </a:cubicBezTo>
                  <a:cubicBezTo>
                    <a:pt x="8694" y="17255"/>
                    <a:pt x="8783" y="17080"/>
                    <a:pt x="8858" y="16875"/>
                  </a:cubicBezTo>
                  <a:cubicBezTo>
                    <a:pt x="8918" y="16749"/>
                    <a:pt x="8947" y="16598"/>
                    <a:pt x="8990" y="16478"/>
                  </a:cubicBezTo>
                  <a:cubicBezTo>
                    <a:pt x="9050" y="16297"/>
                    <a:pt x="9097" y="16122"/>
                    <a:pt x="9154" y="15947"/>
                  </a:cubicBezTo>
                  <a:lnTo>
                    <a:pt x="9154" y="15923"/>
                  </a:lnTo>
                  <a:cubicBezTo>
                    <a:pt x="9168" y="15821"/>
                    <a:pt x="9186" y="15724"/>
                    <a:pt x="9214" y="15622"/>
                  </a:cubicBezTo>
                  <a:cubicBezTo>
                    <a:pt x="9242" y="15447"/>
                    <a:pt x="9274" y="15272"/>
                    <a:pt x="9303" y="15091"/>
                  </a:cubicBezTo>
                  <a:cubicBezTo>
                    <a:pt x="9303" y="15043"/>
                    <a:pt x="9317" y="14971"/>
                    <a:pt x="9331" y="14892"/>
                  </a:cubicBezTo>
                  <a:cubicBezTo>
                    <a:pt x="9378" y="14917"/>
                    <a:pt x="9406" y="14917"/>
                    <a:pt x="9435" y="14941"/>
                  </a:cubicBezTo>
                  <a:cubicBezTo>
                    <a:pt x="9453" y="14971"/>
                    <a:pt x="9467" y="14995"/>
                    <a:pt x="9481" y="14995"/>
                  </a:cubicBezTo>
                  <a:cubicBezTo>
                    <a:pt x="9495" y="15146"/>
                    <a:pt x="9467" y="15272"/>
                    <a:pt x="9435" y="15423"/>
                  </a:cubicBezTo>
                  <a:cubicBezTo>
                    <a:pt x="9406" y="15574"/>
                    <a:pt x="9364" y="15748"/>
                    <a:pt x="9331" y="15923"/>
                  </a:cubicBezTo>
                  <a:cubicBezTo>
                    <a:pt x="9317" y="15995"/>
                    <a:pt x="9303" y="16074"/>
                    <a:pt x="9289" y="16176"/>
                  </a:cubicBezTo>
                  <a:cubicBezTo>
                    <a:pt x="9274" y="16248"/>
                    <a:pt x="9242" y="16327"/>
                    <a:pt x="9228" y="16399"/>
                  </a:cubicBezTo>
                  <a:cubicBezTo>
                    <a:pt x="9214" y="16447"/>
                    <a:pt x="9200" y="16526"/>
                    <a:pt x="9168" y="16598"/>
                  </a:cubicBezTo>
                  <a:cubicBezTo>
                    <a:pt x="9079" y="16827"/>
                    <a:pt x="8990" y="17080"/>
                    <a:pt x="8901" y="17303"/>
                  </a:cubicBezTo>
                  <a:cubicBezTo>
                    <a:pt x="8858" y="17405"/>
                    <a:pt x="8797" y="17502"/>
                    <a:pt x="8755" y="17629"/>
                  </a:cubicBezTo>
                  <a:cubicBezTo>
                    <a:pt x="8708" y="17707"/>
                    <a:pt x="8666" y="17755"/>
                    <a:pt x="8620" y="17834"/>
                  </a:cubicBezTo>
                  <a:cubicBezTo>
                    <a:pt x="8591" y="17906"/>
                    <a:pt x="8545" y="17954"/>
                    <a:pt x="8516" y="18033"/>
                  </a:cubicBezTo>
                  <a:cubicBezTo>
                    <a:pt x="8488" y="18056"/>
                    <a:pt x="8441" y="18105"/>
                    <a:pt x="8427" y="18159"/>
                  </a:cubicBezTo>
                  <a:cubicBezTo>
                    <a:pt x="8367" y="18255"/>
                    <a:pt x="8310" y="18334"/>
                    <a:pt x="8235" y="18406"/>
                  </a:cubicBezTo>
                  <a:cubicBezTo>
                    <a:pt x="8132" y="18484"/>
                    <a:pt x="8042" y="18611"/>
                    <a:pt x="7954" y="18683"/>
                  </a:cubicBezTo>
                  <a:cubicBezTo>
                    <a:pt x="7893" y="18738"/>
                    <a:pt x="7833" y="18810"/>
                    <a:pt x="7790" y="18834"/>
                  </a:cubicBezTo>
                  <a:cubicBezTo>
                    <a:pt x="7701" y="18888"/>
                    <a:pt x="7612" y="18912"/>
                    <a:pt x="7523" y="18960"/>
                  </a:cubicBezTo>
                  <a:cubicBezTo>
                    <a:pt x="7405" y="19063"/>
                    <a:pt x="7270" y="19063"/>
                    <a:pt x="7138" y="19063"/>
                  </a:cubicBezTo>
                  <a:cubicBezTo>
                    <a:pt x="7049" y="19051"/>
                    <a:pt x="6964" y="19051"/>
                    <a:pt x="6878" y="19051"/>
                  </a:cubicBezTo>
                  <a:cubicBezTo>
                    <a:pt x="6793" y="19051"/>
                    <a:pt x="6708" y="19051"/>
                    <a:pt x="6618" y="19039"/>
                  </a:cubicBezTo>
                  <a:cubicBezTo>
                    <a:pt x="6515" y="19039"/>
                    <a:pt x="6426" y="19039"/>
                    <a:pt x="6337" y="18984"/>
                  </a:cubicBezTo>
                  <a:cubicBezTo>
                    <a:pt x="6231" y="18912"/>
                    <a:pt x="6127" y="18936"/>
                    <a:pt x="6038" y="18834"/>
                  </a:cubicBezTo>
                  <a:cubicBezTo>
                    <a:pt x="6010" y="18810"/>
                    <a:pt x="5964" y="18810"/>
                    <a:pt x="5935" y="18786"/>
                  </a:cubicBezTo>
                  <a:cubicBezTo>
                    <a:pt x="5803" y="18707"/>
                    <a:pt x="5668" y="18635"/>
                    <a:pt x="5536" y="18532"/>
                  </a:cubicBezTo>
                  <a:cubicBezTo>
                    <a:pt x="5490" y="18508"/>
                    <a:pt x="5447" y="18508"/>
                    <a:pt x="5415" y="18436"/>
                  </a:cubicBezTo>
                  <a:cubicBezTo>
                    <a:pt x="5401" y="18406"/>
                    <a:pt x="5387" y="18382"/>
                    <a:pt x="5358" y="18358"/>
                  </a:cubicBezTo>
                  <a:cubicBezTo>
                    <a:pt x="5283" y="18286"/>
                    <a:pt x="5209" y="18231"/>
                    <a:pt x="5134" y="18183"/>
                  </a:cubicBezTo>
                  <a:cubicBezTo>
                    <a:pt x="5031" y="18081"/>
                    <a:pt x="4927" y="17984"/>
                    <a:pt x="4838" y="17857"/>
                  </a:cubicBezTo>
                  <a:cubicBezTo>
                    <a:pt x="4764" y="17755"/>
                    <a:pt x="4717" y="17653"/>
                    <a:pt x="4628" y="17629"/>
                  </a:cubicBezTo>
                  <a:cubicBezTo>
                    <a:pt x="4600" y="17604"/>
                    <a:pt x="4557" y="17556"/>
                    <a:pt x="4525" y="17502"/>
                  </a:cubicBezTo>
                  <a:cubicBezTo>
                    <a:pt x="4511" y="17478"/>
                    <a:pt x="4497" y="17454"/>
                    <a:pt x="4468" y="17405"/>
                  </a:cubicBezTo>
                  <a:cubicBezTo>
                    <a:pt x="4422" y="17351"/>
                    <a:pt x="4361" y="17303"/>
                    <a:pt x="4319" y="17231"/>
                  </a:cubicBezTo>
                  <a:cubicBezTo>
                    <a:pt x="4229" y="17104"/>
                    <a:pt x="4141" y="16978"/>
                    <a:pt x="4066" y="16851"/>
                  </a:cubicBezTo>
                  <a:cubicBezTo>
                    <a:pt x="3991" y="16779"/>
                    <a:pt x="3916" y="16677"/>
                    <a:pt x="3859" y="16574"/>
                  </a:cubicBezTo>
                  <a:cubicBezTo>
                    <a:pt x="3785" y="16423"/>
                    <a:pt x="3695" y="16327"/>
                    <a:pt x="3607" y="16225"/>
                  </a:cubicBezTo>
                  <a:cubicBezTo>
                    <a:pt x="3592" y="16200"/>
                    <a:pt x="3560" y="16176"/>
                    <a:pt x="3560" y="16146"/>
                  </a:cubicBezTo>
                  <a:cubicBezTo>
                    <a:pt x="3471" y="15923"/>
                    <a:pt x="3368" y="15773"/>
                    <a:pt x="3251" y="15646"/>
                  </a:cubicBezTo>
                  <a:cubicBezTo>
                    <a:pt x="3204" y="15574"/>
                    <a:pt x="3161" y="15520"/>
                    <a:pt x="3133" y="15447"/>
                  </a:cubicBezTo>
                  <a:cubicBezTo>
                    <a:pt x="3101" y="15369"/>
                    <a:pt x="3058" y="15321"/>
                    <a:pt x="3026" y="15242"/>
                  </a:cubicBezTo>
                  <a:cubicBezTo>
                    <a:pt x="2969" y="15146"/>
                    <a:pt x="2894" y="15068"/>
                    <a:pt x="2848" y="14917"/>
                  </a:cubicBezTo>
                  <a:cubicBezTo>
                    <a:pt x="2820" y="14869"/>
                    <a:pt x="2777" y="14820"/>
                    <a:pt x="2745" y="14742"/>
                  </a:cubicBezTo>
                  <a:cubicBezTo>
                    <a:pt x="2702" y="14670"/>
                    <a:pt x="2656" y="14591"/>
                    <a:pt x="2627" y="14519"/>
                  </a:cubicBezTo>
                  <a:cubicBezTo>
                    <a:pt x="2584" y="14422"/>
                    <a:pt x="2543" y="14374"/>
                    <a:pt x="2500" y="14324"/>
                  </a:cubicBezTo>
                  <a:cubicBezTo>
                    <a:pt x="2514" y="14383"/>
                    <a:pt x="2526" y="14424"/>
                    <a:pt x="2538" y="14465"/>
                  </a:cubicBezTo>
                  <a:cubicBezTo>
                    <a:pt x="2599" y="14567"/>
                    <a:pt x="2656" y="14670"/>
                    <a:pt x="2717" y="14790"/>
                  </a:cubicBezTo>
                  <a:cubicBezTo>
                    <a:pt x="2777" y="14892"/>
                    <a:pt x="2834" y="15019"/>
                    <a:pt x="2894" y="15122"/>
                  </a:cubicBezTo>
                  <a:cubicBezTo>
                    <a:pt x="2937" y="15194"/>
                    <a:pt x="2984" y="15297"/>
                    <a:pt x="3026" y="15369"/>
                  </a:cubicBezTo>
                  <a:cubicBezTo>
                    <a:pt x="3087" y="15471"/>
                    <a:pt x="3147" y="15598"/>
                    <a:pt x="3204" y="15694"/>
                  </a:cubicBezTo>
                  <a:cubicBezTo>
                    <a:pt x="3265" y="15773"/>
                    <a:pt x="3311" y="15821"/>
                    <a:pt x="3368" y="15899"/>
                  </a:cubicBezTo>
                  <a:cubicBezTo>
                    <a:pt x="3382" y="15923"/>
                    <a:pt x="3400" y="15947"/>
                    <a:pt x="3400" y="15971"/>
                  </a:cubicBezTo>
                  <a:cubicBezTo>
                    <a:pt x="3457" y="16146"/>
                    <a:pt x="3546" y="16248"/>
                    <a:pt x="3621" y="16351"/>
                  </a:cubicBezTo>
                  <a:cubicBezTo>
                    <a:pt x="3695" y="16447"/>
                    <a:pt x="3770" y="16550"/>
                    <a:pt x="3827" y="16652"/>
                  </a:cubicBezTo>
                  <a:lnTo>
                    <a:pt x="3962" y="16875"/>
                  </a:lnTo>
                  <a:cubicBezTo>
                    <a:pt x="4066" y="17026"/>
                    <a:pt x="4169" y="17177"/>
                    <a:pt x="4272" y="17303"/>
                  </a:cubicBezTo>
                  <a:cubicBezTo>
                    <a:pt x="4333" y="17382"/>
                    <a:pt x="4379" y="17502"/>
                    <a:pt x="4468" y="17532"/>
                  </a:cubicBezTo>
                  <a:cubicBezTo>
                    <a:pt x="4497" y="17581"/>
                    <a:pt x="4540" y="17629"/>
                    <a:pt x="4571" y="17683"/>
                  </a:cubicBezTo>
                  <a:cubicBezTo>
                    <a:pt x="4586" y="17707"/>
                    <a:pt x="4600" y="17731"/>
                    <a:pt x="4628" y="17755"/>
                  </a:cubicBezTo>
                  <a:cubicBezTo>
                    <a:pt x="4717" y="17834"/>
                    <a:pt x="4807" y="17906"/>
                    <a:pt x="4881" y="18033"/>
                  </a:cubicBezTo>
                  <a:cubicBezTo>
                    <a:pt x="4984" y="18159"/>
                    <a:pt x="5106" y="18255"/>
                    <a:pt x="5223" y="18358"/>
                  </a:cubicBezTo>
                  <a:cubicBezTo>
                    <a:pt x="5312" y="18460"/>
                    <a:pt x="5415" y="18508"/>
                    <a:pt x="5490" y="18635"/>
                  </a:cubicBezTo>
                  <a:cubicBezTo>
                    <a:pt x="5504" y="18635"/>
                    <a:pt x="5518" y="18635"/>
                    <a:pt x="5536" y="18659"/>
                  </a:cubicBezTo>
                  <a:cubicBezTo>
                    <a:pt x="5682" y="18761"/>
                    <a:pt x="5832" y="18834"/>
                    <a:pt x="5981" y="18936"/>
                  </a:cubicBezTo>
                  <a:cubicBezTo>
                    <a:pt x="6070" y="18984"/>
                    <a:pt x="6159" y="19063"/>
                    <a:pt x="6231" y="19087"/>
                  </a:cubicBezTo>
                  <a:cubicBezTo>
                    <a:pt x="6337" y="19111"/>
                    <a:pt x="6441" y="19111"/>
                    <a:pt x="6530" y="19135"/>
                  </a:cubicBezTo>
                  <a:cubicBezTo>
                    <a:pt x="6586" y="19159"/>
                    <a:pt x="6647" y="19159"/>
                    <a:pt x="6708" y="19190"/>
                  </a:cubicBezTo>
                  <a:cubicBezTo>
                    <a:pt x="6736" y="19190"/>
                    <a:pt x="6750" y="19159"/>
                    <a:pt x="6782" y="19159"/>
                  </a:cubicBezTo>
                  <a:cubicBezTo>
                    <a:pt x="6839" y="19159"/>
                    <a:pt x="6914" y="19190"/>
                    <a:pt x="6975" y="19190"/>
                  </a:cubicBezTo>
                  <a:cubicBezTo>
                    <a:pt x="7032" y="19190"/>
                    <a:pt x="7092" y="19159"/>
                    <a:pt x="7152" y="19159"/>
                  </a:cubicBezTo>
                  <a:cubicBezTo>
                    <a:pt x="7198" y="19171"/>
                    <a:pt x="7240" y="19178"/>
                    <a:pt x="7283" y="19178"/>
                  </a:cubicBezTo>
                  <a:cubicBezTo>
                    <a:pt x="7352" y="19178"/>
                    <a:pt x="7420" y="19159"/>
                    <a:pt x="7494" y="19111"/>
                  </a:cubicBezTo>
                  <a:cubicBezTo>
                    <a:pt x="7583" y="19063"/>
                    <a:pt x="7672" y="19039"/>
                    <a:pt x="7761" y="18984"/>
                  </a:cubicBezTo>
                  <a:cubicBezTo>
                    <a:pt x="7850" y="18936"/>
                    <a:pt x="7922" y="18858"/>
                    <a:pt x="8011" y="18761"/>
                  </a:cubicBezTo>
                  <a:cubicBezTo>
                    <a:pt x="8146" y="18635"/>
                    <a:pt x="8296" y="18508"/>
                    <a:pt x="8413" y="18334"/>
                  </a:cubicBezTo>
                  <a:cubicBezTo>
                    <a:pt x="8456" y="18255"/>
                    <a:pt x="8502" y="18231"/>
                    <a:pt x="8563" y="18183"/>
                  </a:cubicBezTo>
                  <a:lnTo>
                    <a:pt x="8563" y="18135"/>
                  </a:lnTo>
                  <a:cubicBezTo>
                    <a:pt x="8620" y="18081"/>
                    <a:pt x="8651" y="18008"/>
                    <a:pt x="8680" y="17930"/>
                  </a:cubicBezTo>
                  <a:cubicBezTo>
                    <a:pt x="8708" y="17882"/>
                    <a:pt x="8740" y="17857"/>
                    <a:pt x="8769" y="17834"/>
                  </a:cubicBezTo>
                  <a:cubicBezTo>
                    <a:pt x="8783" y="17803"/>
                    <a:pt x="8797" y="17779"/>
                    <a:pt x="8812" y="17755"/>
                  </a:cubicBezTo>
                  <a:cubicBezTo>
                    <a:pt x="8858" y="17581"/>
                    <a:pt x="8975" y="17478"/>
                    <a:pt x="9007" y="17279"/>
                  </a:cubicBezTo>
                  <a:cubicBezTo>
                    <a:pt x="9064" y="17201"/>
                    <a:pt x="9097" y="17104"/>
                    <a:pt x="9125" y="17002"/>
                  </a:cubicBezTo>
                  <a:cubicBezTo>
                    <a:pt x="9168" y="16930"/>
                    <a:pt x="9168" y="16803"/>
                    <a:pt x="9228" y="16779"/>
                  </a:cubicBezTo>
                  <a:cubicBezTo>
                    <a:pt x="9289" y="16501"/>
                    <a:pt x="9364" y="16225"/>
                    <a:pt x="9435" y="15947"/>
                  </a:cubicBezTo>
                  <a:cubicBezTo>
                    <a:pt x="9495" y="15694"/>
                    <a:pt x="9524" y="15393"/>
                    <a:pt x="9570" y="15122"/>
                  </a:cubicBezTo>
                  <a:cubicBezTo>
                    <a:pt x="9688" y="15218"/>
                    <a:pt x="9808" y="15344"/>
                    <a:pt x="9926" y="15447"/>
                  </a:cubicBezTo>
                  <a:cubicBezTo>
                    <a:pt x="9898" y="15495"/>
                    <a:pt x="9898" y="15543"/>
                    <a:pt x="9880" y="15598"/>
                  </a:cubicBezTo>
                  <a:cubicBezTo>
                    <a:pt x="9865" y="15622"/>
                    <a:pt x="9851" y="15646"/>
                    <a:pt x="9851" y="15670"/>
                  </a:cubicBezTo>
                  <a:cubicBezTo>
                    <a:pt x="9823" y="15821"/>
                    <a:pt x="9791" y="15947"/>
                    <a:pt x="9777" y="16098"/>
                  </a:cubicBezTo>
                  <a:cubicBezTo>
                    <a:pt x="9762" y="16146"/>
                    <a:pt x="9762" y="16176"/>
                    <a:pt x="9762" y="16200"/>
                  </a:cubicBezTo>
                  <a:cubicBezTo>
                    <a:pt x="9748" y="16297"/>
                    <a:pt x="9748" y="16375"/>
                    <a:pt x="9702" y="16447"/>
                  </a:cubicBezTo>
                  <a:cubicBezTo>
                    <a:pt x="9659" y="16501"/>
                    <a:pt x="9645" y="16574"/>
                    <a:pt x="9631" y="16652"/>
                  </a:cubicBezTo>
                  <a:cubicBezTo>
                    <a:pt x="9631" y="16749"/>
                    <a:pt x="9613" y="16827"/>
                    <a:pt x="9584" y="16899"/>
                  </a:cubicBezTo>
                  <a:cubicBezTo>
                    <a:pt x="9524" y="17080"/>
                    <a:pt x="9453" y="17255"/>
                    <a:pt x="9378" y="17430"/>
                  </a:cubicBezTo>
                  <a:cubicBezTo>
                    <a:pt x="9346" y="17502"/>
                    <a:pt x="9317" y="17604"/>
                    <a:pt x="9289" y="17683"/>
                  </a:cubicBezTo>
                  <a:cubicBezTo>
                    <a:pt x="9214" y="17882"/>
                    <a:pt x="9125" y="18081"/>
                    <a:pt x="9022" y="18231"/>
                  </a:cubicBezTo>
                  <a:cubicBezTo>
                    <a:pt x="8990" y="18255"/>
                    <a:pt x="8961" y="18334"/>
                    <a:pt x="8933" y="18382"/>
                  </a:cubicBezTo>
                  <a:cubicBezTo>
                    <a:pt x="8901" y="18406"/>
                    <a:pt x="8901" y="18460"/>
                    <a:pt x="8872" y="18484"/>
                  </a:cubicBezTo>
                  <a:cubicBezTo>
                    <a:pt x="8830" y="18557"/>
                    <a:pt x="8769" y="18635"/>
                    <a:pt x="8723" y="18707"/>
                  </a:cubicBezTo>
                  <a:cubicBezTo>
                    <a:pt x="8651" y="18858"/>
                    <a:pt x="8563" y="18960"/>
                    <a:pt x="8473" y="19039"/>
                  </a:cubicBezTo>
                  <a:cubicBezTo>
                    <a:pt x="8399" y="19111"/>
                    <a:pt x="8338" y="19159"/>
                    <a:pt x="8278" y="19238"/>
                  </a:cubicBezTo>
                  <a:cubicBezTo>
                    <a:pt x="8221" y="19310"/>
                    <a:pt x="8160" y="19364"/>
                    <a:pt x="8085" y="19412"/>
                  </a:cubicBezTo>
                  <a:cubicBezTo>
                    <a:pt x="7996" y="19491"/>
                    <a:pt x="7907" y="19539"/>
                    <a:pt x="7818" y="19611"/>
                  </a:cubicBezTo>
                  <a:cubicBezTo>
                    <a:pt x="7804" y="19642"/>
                    <a:pt x="7790" y="19642"/>
                    <a:pt x="7776" y="19642"/>
                  </a:cubicBezTo>
                  <a:cubicBezTo>
                    <a:pt x="7715" y="19642"/>
                    <a:pt x="7655" y="19665"/>
                    <a:pt x="7612" y="19714"/>
                  </a:cubicBezTo>
                  <a:cubicBezTo>
                    <a:pt x="7551" y="19738"/>
                    <a:pt x="7509" y="19762"/>
                    <a:pt x="7448" y="19762"/>
                  </a:cubicBezTo>
                  <a:cubicBezTo>
                    <a:pt x="7316" y="19792"/>
                    <a:pt x="7167" y="19792"/>
                    <a:pt x="7032" y="19792"/>
                  </a:cubicBezTo>
                  <a:cubicBezTo>
                    <a:pt x="6960" y="19792"/>
                    <a:pt x="6885" y="19762"/>
                    <a:pt x="6811" y="19762"/>
                  </a:cubicBezTo>
                  <a:cubicBezTo>
                    <a:pt x="6766" y="19777"/>
                    <a:pt x="6725" y="19785"/>
                    <a:pt x="6686" y="19785"/>
                  </a:cubicBezTo>
                  <a:cubicBezTo>
                    <a:pt x="6647" y="19785"/>
                    <a:pt x="6610" y="19777"/>
                    <a:pt x="6572" y="19762"/>
                  </a:cubicBezTo>
                  <a:cubicBezTo>
                    <a:pt x="6408" y="19738"/>
                    <a:pt x="6231" y="19714"/>
                    <a:pt x="6084" y="19611"/>
                  </a:cubicBezTo>
                  <a:cubicBezTo>
                    <a:pt x="6038" y="19611"/>
                    <a:pt x="5995" y="19587"/>
                    <a:pt x="5949" y="19563"/>
                  </a:cubicBezTo>
                  <a:lnTo>
                    <a:pt x="5550" y="19340"/>
                  </a:lnTo>
                  <a:cubicBezTo>
                    <a:pt x="5447" y="19262"/>
                    <a:pt x="5326" y="19213"/>
                    <a:pt x="5223" y="19063"/>
                  </a:cubicBezTo>
                  <a:cubicBezTo>
                    <a:pt x="5162" y="18984"/>
                    <a:pt x="5091" y="18936"/>
                    <a:pt x="5031" y="18888"/>
                  </a:cubicBezTo>
                  <a:cubicBezTo>
                    <a:pt x="4895" y="18786"/>
                    <a:pt x="4778" y="18659"/>
                    <a:pt x="4660" y="18532"/>
                  </a:cubicBezTo>
                  <a:cubicBezTo>
                    <a:pt x="4571" y="18436"/>
                    <a:pt x="4482" y="18309"/>
                    <a:pt x="4393" y="18183"/>
                  </a:cubicBezTo>
                  <a:cubicBezTo>
                    <a:pt x="4333" y="18105"/>
                    <a:pt x="4272" y="18033"/>
                    <a:pt x="4216" y="17954"/>
                  </a:cubicBezTo>
                  <a:cubicBezTo>
                    <a:pt x="4201" y="17954"/>
                    <a:pt x="4201" y="17930"/>
                    <a:pt x="4183" y="17930"/>
                  </a:cubicBezTo>
                  <a:cubicBezTo>
                    <a:pt x="4112" y="17906"/>
                    <a:pt x="4066" y="17779"/>
                    <a:pt x="4005" y="17707"/>
                  </a:cubicBezTo>
                  <a:cubicBezTo>
                    <a:pt x="3902" y="17581"/>
                    <a:pt x="3785" y="17405"/>
                    <a:pt x="3681" y="17255"/>
                  </a:cubicBezTo>
                  <a:cubicBezTo>
                    <a:pt x="3635" y="17177"/>
                    <a:pt x="3578" y="17104"/>
                    <a:pt x="3532" y="17002"/>
                  </a:cubicBezTo>
                  <a:cubicBezTo>
                    <a:pt x="3489" y="16930"/>
                    <a:pt x="3428" y="16851"/>
                    <a:pt x="3368" y="16779"/>
                  </a:cubicBezTo>
                  <a:cubicBezTo>
                    <a:pt x="3311" y="16725"/>
                    <a:pt x="3251" y="16652"/>
                    <a:pt x="3204" y="16526"/>
                  </a:cubicBezTo>
                  <a:cubicBezTo>
                    <a:pt x="3161" y="16375"/>
                    <a:pt x="3058" y="16273"/>
                    <a:pt x="2969" y="16146"/>
                  </a:cubicBezTo>
                  <a:cubicBezTo>
                    <a:pt x="2955" y="16122"/>
                    <a:pt x="2937" y="16098"/>
                    <a:pt x="2909" y="16050"/>
                  </a:cubicBezTo>
                  <a:cubicBezTo>
                    <a:pt x="2848" y="15923"/>
                    <a:pt x="2791" y="15796"/>
                    <a:pt x="2717" y="15694"/>
                  </a:cubicBezTo>
                  <a:cubicBezTo>
                    <a:pt x="2670" y="15646"/>
                    <a:pt x="2627" y="15598"/>
                    <a:pt x="2599" y="15520"/>
                  </a:cubicBezTo>
                  <a:cubicBezTo>
                    <a:pt x="2553" y="15447"/>
                    <a:pt x="2524" y="15344"/>
                    <a:pt x="2492" y="15272"/>
                  </a:cubicBezTo>
                  <a:cubicBezTo>
                    <a:pt x="2478" y="15242"/>
                    <a:pt x="2464" y="15194"/>
                    <a:pt x="2450" y="15194"/>
                  </a:cubicBezTo>
                  <a:cubicBezTo>
                    <a:pt x="2389" y="15146"/>
                    <a:pt x="2360" y="15068"/>
                    <a:pt x="2332" y="14995"/>
                  </a:cubicBezTo>
                  <a:cubicBezTo>
                    <a:pt x="2300" y="14917"/>
                    <a:pt x="2271" y="14869"/>
                    <a:pt x="2243" y="14820"/>
                  </a:cubicBezTo>
                  <a:cubicBezTo>
                    <a:pt x="2197" y="14742"/>
                    <a:pt x="2136" y="14670"/>
                    <a:pt x="2122" y="14543"/>
                  </a:cubicBezTo>
                  <a:cubicBezTo>
                    <a:pt x="2108" y="14519"/>
                    <a:pt x="2093" y="14519"/>
                    <a:pt x="2093" y="14489"/>
                  </a:cubicBezTo>
                  <a:cubicBezTo>
                    <a:pt x="2019" y="14368"/>
                    <a:pt x="1958" y="14218"/>
                    <a:pt x="1901" y="14091"/>
                  </a:cubicBezTo>
                  <a:cubicBezTo>
                    <a:pt x="1869" y="14037"/>
                    <a:pt x="1841" y="13988"/>
                    <a:pt x="1812" y="13916"/>
                  </a:cubicBezTo>
                  <a:cubicBezTo>
                    <a:pt x="1798" y="13838"/>
                    <a:pt x="1780" y="13790"/>
                    <a:pt x="1723" y="13766"/>
                  </a:cubicBezTo>
                  <a:cubicBezTo>
                    <a:pt x="1663" y="13561"/>
                    <a:pt x="1602" y="13386"/>
                    <a:pt x="1513" y="13260"/>
                  </a:cubicBezTo>
                  <a:cubicBezTo>
                    <a:pt x="1499" y="13187"/>
                    <a:pt x="1485" y="13133"/>
                    <a:pt x="1470" y="13109"/>
                  </a:cubicBezTo>
                  <a:cubicBezTo>
                    <a:pt x="1396" y="12934"/>
                    <a:pt x="1293" y="12808"/>
                    <a:pt x="1246" y="12609"/>
                  </a:cubicBezTo>
                  <a:cubicBezTo>
                    <a:pt x="1232" y="12585"/>
                    <a:pt x="1232" y="12560"/>
                    <a:pt x="1218" y="12531"/>
                  </a:cubicBezTo>
                  <a:cubicBezTo>
                    <a:pt x="1157" y="12434"/>
                    <a:pt x="1114" y="12307"/>
                    <a:pt x="1086" y="12157"/>
                  </a:cubicBezTo>
                  <a:cubicBezTo>
                    <a:pt x="1068" y="12157"/>
                    <a:pt x="1054" y="12133"/>
                    <a:pt x="1039" y="12108"/>
                  </a:cubicBezTo>
                  <a:cubicBezTo>
                    <a:pt x="1039" y="12133"/>
                    <a:pt x="1026" y="12133"/>
                    <a:pt x="1026" y="12133"/>
                  </a:cubicBezTo>
                  <a:cubicBezTo>
                    <a:pt x="1068" y="12332"/>
                    <a:pt x="1143" y="12531"/>
                    <a:pt x="1232" y="12711"/>
                  </a:cubicBezTo>
                  <a:cubicBezTo>
                    <a:pt x="1232" y="12735"/>
                    <a:pt x="1246" y="12784"/>
                    <a:pt x="1264" y="12808"/>
                  </a:cubicBezTo>
                  <a:cubicBezTo>
                    <a:pt x="1293" y="12910"/>
                    <a:pt x="1335" y="12983"/>
                    <a:pt x="1381" y="13061"/>
                  </a:cubicBezTo>
                  <a:cubicBezTo>
                    <a:pt x="1410" y="13133"/>
                    <a:pt x="1470" y="13187"/>
                    <a:pt x="1470" y="13260"/>
                  </a:cubicBezTo>
                  <a:cubicBezTo>
                    <a:pt x="1485" y="13386"/>
                    <a:pt x="1531" y="13434"/>
                    <a:pt x="1560" y="13537"/>
                  </a:cubicBezTo>
                  <a:cubicBezTo>
                    <a:pt x="1602" y="13615"/>
                    <a:pt x="1620" y="13712"/>
                    <a:pt x="1663" y="13790"/>
                  </a:cubicBezTo>
                  <a:cubicBezTo>
                    <a:pt x="1737" y="13916"/>
                    <a:pt x="1798" y="14067"/>
                    <a:pt x="1855" y="14218"/>
                  </a:cubicBezTo>
                  <a:cubicBezTo>
                    <a:pt x="1887" y="14266"/>
                    <a:pt x="1901" y="14290"/>
                    <a:pt x="1930" y="14314"/>
                  </a:cubicBezTo>
                  <a:cubicBezTo>
                    <a:pt x="1944" y="14338"/>
                    <a:pt x="1944" y="14338"/>
                    <a:pt x="1944" y="14368"/>
                  </a:cubicBezTo>
                  <a:cubicBezTo>
                    <a:pt x="2004" y="14489"/>
                    <a:pt x="2033" y="14616"/>
                    <a:pt x="2108" y="14718"/>
                  </a:cubicBezTo>
                  <a:cubicBezTo>
                    <a:pt x="2154" y="14790"/>
                    <a:pt x="2197" y="14869"/>
                    <a:pt x="2225" y="14971"/>
                  </a:cubicBezTo>
                  <a:cubicBezTo>
                    <a:pt x="2271" y="15068"/>
                    <a:pt x="2314" y="15122"/>
                    <a:pt x="2360" y="15218"/>
                  </a:cubicBezTo>
                  <a:cubicBezTo>
                    <a:pt x="2421" y="15297"/>
                    <a:pt x="2450" y="15423"/>
                    <a:pt x="2510" y="15495"/>
                  </a:cubicBezTo>
                  <a:cubicBezTo>
                    <a:pt x="2553" y="15598"/>
                    <a:pt x="2581" y="15694"/>
                    <a:pt x="2642" y="15773"/>
                  </a:cubicBezTo>
                  <a:cubicBezTo>
                    <a:pt x="2670" y="15821"/>
                    <a:pt x="2717" y="15875"/>
                    <a:pt x="2731" y="15923"/>
                  </a:cubicBezTo>
                  <a:lnTo>
                    <a:pt x="2998" y="16375"/>
                  </a:lnTo>
                  <a:cubicBezTo>
                    <a:pt x="3058" y="16478"/>
                    <a:pt x="3133" y="16526"/>
                    <a:pt x="3161" y="16677"/>
                  </a:cubicBezTo>
                  <a:lnTo>
                    <a:pt x="3176" y="16700"/>
                  </a:lnTo>
                  <a:cubicBezTo>
                    <a:pt x="3311" y="16899"/>
                    <a:pt x="3443" y="17104"/>
                    <a:pt x="3578" y="17303"/>
                  </a:cubicBezTo>
                  <a:cubicBezTo>
                    <a:pt x="3607" y="17351"/>
                    <a:pt x="3649" y="17405"/>
                    <a:pt x="3681" y="17454"/>
                  </a:cubicBezTo>
                  <a:cubicBezTo>
                    <a:pt x="3724" y="17502"/>
                    <a:pt x="3770" y="17581"/>
                    <a:pt x="3813" y="17629"/>
                  </a:cubicBezTo>
                  <a:cubicBezTo>
                    <a:pt x="3949" y="17803"/>
                    <a:pt x="4066" y="18008"/>
                    <a:pt x="4201" y="18183"/>
                  </a:cubicBezTo>
                  <a:cubicBezTo>
                    <a:pt x="4258" y="18255"/>
                    <a:pt x="4333" y="18309"/>
                    <a:pt x="4393" y="18436"/>
                  </a:cubicBezTo>
                  <a:lnTo>
                    <a:pt x="4422" y="18436"/>
                  </a:lnTo>
                  <a:cubicBezTo>
                    <a:pt x="4482" y="18460"/>
                    <a:pt x="4525" y="18508"/>
                    <a:pt x="4571" y="18611"/>
                  </a:cubicBezTo>
                  <a:cubicBezTo>
                    <a:pt x="4600" y="18635"/>
                    <a:pt x="4628" y="18659"/>
                    <a:pt x="4660" y="18707"/>
                  </a:cubicBezTo>
                  <a:cubicBezTo>
                    <a:pt x="4838" y="18936"/>
                    <a:pt x="5045" y="19039"/>
                    <a:pt x="5209" y="19262"/>
                  </a:cubicBezTo>
                  <a:lnTo>
                    <a:pt x="5223" y="19262"/>
                  </a:lnTo>
                  <a:cubicBezTo>
                    <a:pt x="5476" y="19461"/>
                    <a:pt x="5743" y="19611"/>
                    <a:pt x="5995" y="19792"/>
                  </a:cubicBezTo>
                  <a:cubicBezTo>
                    <a:pt x="6070" y="19816"/>
                    <a:pt x="6127" y="19864"/>
                    <a:pt x="6202" y="19888"/>
                  </a:cubicBezTo>
                  <a:cubicBezTo>
                    <a:pt x="6277" y="19888"/>
                    <a:pt x="6351" y="19943"/>
                    <a:pt x="6441" y="19943"/>
                  </a:cubicBezTo>
                  <a:cubicBezTo>
                    <a:pt x="6535" y="19943"/>
                    <a:pt x="6620" y="19974"/>
                    <a:pt x="6712" y="19974"/>
                  </a:cubicBezTo>
                  <a:cubicBezTo>
                    <a:pt x="6735" y="19974"/>
                    <a:pt x="6758" y="19972"/>
                    <a:pt x="6782" y="19967"/>
                  </a:cubicBezTo>
                  <a:cubicBezTo>
                    <a:pt x="6839" y="19967"/>
                    <a:pt x="6914" y="19991"/>
                    <a:pt x="6975" y="19991"/>
                  </a:cubicBezTo>
                  <a:cubicBezTo>
                    <a:pt x="7032" y="19991"/>
                    <a:pt x="7092" y="19967"/>
                    <a:pt x="7167" y="19967"/>
                  </a:cubicBezTo>
                  <a:cubicBezTo>
                    <a:pt x="7270" y="19967"/>
                    <a:pt x="7388" y="19943"/>
                    <a:pt x="7494" y="19943"/>
                  </a:cubicBezTo>
                  <a:lnTo>
                    <a:pt x="7523" y="19943"/>
                  </a:lnTo>
                  <a:cubicBezTo>
                    <a:pt x="7655" y="19864"/>
                    <a:pt x="7790" y="19816"/>
                    <a:pt x="7922" y="19738"/>
                  </a:cubicBezTo>
                  <a:cubicBezTo>
                    <a:pt x="7982" y="19689"/>
                    <a:pt x="8042" y="19665"/>
                    <a:pt x="8085" y="19611"/>
                  </a:cubicBezTo>
                  <a:cubicBezTo>
                    <a:pt x="8146" y="19587"/>
                    <a:pt x="8189" y="19539"/>
                    <a:pt x="8235" y="19491"/>
                  </a:cubicBezTo>
                  <a:cubicBezTo>
                    <a:pt x="8296" y="19436"/>
                    <a:pt x="8338" y="19364"/>
                    <a:pt x="8399" y="19310"/>
                  </a:cubicBezTo>
                  <a:cubicBezTo>
                    <a:pt x="8530" y="19213"/>
                    <a:pt x="8634" y="19087"/>
                    <a:pt x="8740" y="18936"/>
                  </a:cubicBezTo>
                  <a:cubicBezTo>
                    <a:pt x="8844" y="18810"/>
                    <a:pt x="8933" y="18659"/>
                    <a:pt x="9022" y="18508"/>
                  </a:cubicBezTo>
                  <a:cubicBezTo>
                    <a:pt x="9064" y="18436"/>
                    <a:pt x="9125" y="18382"/>
                    <a:pt x="9154" y="18309"/>
                  </a:cubicBezTo>
                  <a:cubicBezTo>
                    <a:pt x="9257" y="18081"/>
                    <a:pt x="9364" y="17857"/>
                    <a:pt x="9467" y="17629"/>
                  </a:cubicBezTo>
                  <a:cubicBezTo>
                    <a:pt x="9481" y="17581"/>
                    <a:pt x="9495" y="17556"/>
                    <a:pt x="9509" y="17502"/>
                  </a:cubicBezTo>
                  <a:cubicBezTo>
                    <a:pt x="9613" y="17231"/>
                    <a:pt x="9702" y="16953"/>
                    <a:pt x="9777" y="16628"/>
                  </a:cubicBezTo>
                  <a:cubicBezTo>
                    <a:pt x="9808" y="16526"/>
                    <a:pt x="9837" y="16399"/>
                    <a:pt x="9865" y="16297"/>
                  </a:cubicBezTo>
                  <a:cubicBezTo>
                    <a:pt x="9898" y="16225"/>
                    <a:pt x="9898" y="16122"/>
                    <a:pt x="9912" y="16050"/>
                  </a:cubicBezTo>
                  <a:cubicBezTo>
                    <a:pt x="9926" y="15947"/>
                    <a:pt x="9940" y="15875"/>
                    <a:pt x="9969" y="15773"/>
                  </a:cubicBezTo>
                  <a:cubicBezTo>
                    <a:pt x="9987" y="15670"/>
                    <a:pt x="9987" y="15574"/>
                    <a:pt x="10044" y="15471"/>
                  </a:cubicBezTo>
                  <a:cubicBezTo>
                    <a:pt x="10058" y="15520"/>
                    <a:pt x="10058" y="15574"/>
                    <a:pt x="10058" y="15598"/>
                  </a:cubicBezTo>
                  <a:cubicBezTo>
                    <a:pt x="10044" y="15748"/>
                    <a:pt x="10015" y="15875"/>
                    <a:pt x="10001" y="16026"/>
                  </a:cubicBezTo>
                  <a:cubicBezTo>
                    <a:pt x="9969" y="16146"/>
                    <a:pt x="9955" y="16248"/>
                    <a:pt x="9926" y="16375"/>
                  </a:cubicBezTo>
                  <a:cubicBezTo>
                    <a:pt x="9912" y="16423"/>
                    <a:pt x="9912" y="16478"/>
                    <a:pt x="9898" y="16501"/>
                  </a:cubicBezTo>
                  <a:cubicBezTo>
                    <a:pt x="9851" y="16628"/>
                    <a:pt x="9808" y="16749"/>
                    <a:pt x="9808" y="16875"/>
                  </a:cubicBezTo>
                  <a:cubicBezTo>
                    <a:pt x="9791" y="16953"/>
                    <a:pt x="9777" y="17002"/>
                    <a:pt x="9748" y="17050"/>
                  </a:cubicBezTo>
                  <a:cubicBezTo>
                    <a:pt x="9720" y="17152"/>
                    <a:pt x="9688" y="17231"/>
                    <a:pt x="9659" y="17303"/>
                  </a:cubicBezTo>
                  <a:cubicBezTo>
                    <a:pt x="9584" y="17478"/>
                    <a:pt x="9524" y="17653"/>
                    <a:pt x="9467" y="17803"/>
                  </a:cubicBezTo>
                  <a:cubicBezTo>
                    <a:pt x="9421" y="17906"/>
                    <a:pt x="9378" y="17984"/>
                    <a:pt x="9331" y="18105"/>
                  </a:cubicBezTo>
                  <a:cubicBezTo>
                    <a:pt x="9303" y="18207"/>
                    <a:pt x="9257" y="18286"/>
                    <a:pt x="9214" y="18358"/>
                  </a:cubicBezTo>
                  <a:cubicBezTo>
                    <a:pt x="9154" y="18460"/>
                    <a:pt x="9097" y="18532"/>
                    <a:pt x="9050" y="18659"/>
                  </a:cubicBezTo>
                  <a:cubicBezTo>
                    <a:pt x="9050" y="18683"/>
                    <a:pt x="9036" y="18683"/>
                    <a:pt x="9022" y="18707"/>
                  </a:cubicBezTo>
                  <a:cubicBezTo>
                    <a:pt x="8947" y="18810"/>
                    <a:pt x="8858" y="18912"/>
                    <a:pt x="8797" y="19039"/>
                  </a:cubicBezTo>
                  <a:cubicBezTo>
                    <a:pt x="8769" y="19087"/>
                    <a:pt x="8740" y="19135"/>
                    <a:pt x="8708" y="19190"/>
                  </a:cubicBezTo>
                  <a:cubicBezTo>
                    <a:pt x="8620" y="19262"/>
                    <a:pt x="8530" y="19340"/>
                    <a:pt x="8456" y="19412"/>
                  </a:cubicBezTo>
                  <a:cubicBezTo>
                    <a:pt x="8399" y="19461"/>
                    <a:pt x="8352" y="19491"/>
                    <a:pt x="8310" y="19563"/>
                  </a:cubicBezTo>
                  <a:cubicBezTo>
                    <a:pt x="8235" y="19665"/>
                    <a:pt x="8146" y="19738"/>
                    <a:pt x="8042" y="19792"/>
                  </a:cubicBezTo>
                  <a:cubicBezTo>
                    <a:pt x="7954" y="19864"/>
                    <a:pt x="7850" y="19913"/>
                    <a:pt x="7743" y="19967"/>
                  </a:cubicBezTo>
                  <a:cubicBezTo>
                    <a:pt x="7715" y="19991"/>
                    <a:pt x="7687" y="20015"/>
                    <a:pt x="7655" y="20015"/>
                  </a:cubicBezTo>
                  <a:cubicBezTo>
                    <a:pt x="7612" y="20015"/>
                    <a:pt x="7551" y="20015"/>
                    <a:pt x="7494" y="20063"/>
                  </a:cubicBezTo>
                  <a:cubicBezTo>
                    <a:pt x="7476" y="20094"/>
                    <a:pt x="7448" y="20094"/>
                    <a:pt x="7420" y="20094"/>
                  </a:cubicBezTo>
                  <a:lnTo>
                    <a:pt x="6647" y="20094"/>
                  </a:lnTo>
                  <a:cubicBezTo>
                    <a:pt x="6618" y="20094"/>
                    <a:pt x="6595" y="20104"/>
                    <a:pt x="6574" y="20104"/>
                  </a:cubicBezTo>
                  <a:cubicBezTo>
                    <a:pt x="6563" y="20104"/>
                    <a:pt x="6553" y="20101"/>
                    <a:pt x="6544" y="20094"/>
                  </a:cubicBezTo>
                  <a:cubicBezTo>
                    <a:pt x="6483" y="20094"/>
                    <a:pt x="6408" y="20063"/>
                    <a:pt x="6337" y="20039"/>
                  </a:cubicBezTo>
                  <a:cubicBezTo>
                    <a:pt x="6263" y="20015"/>
                    <a:pt x="6174" y="19991"/>
                    <a:pt x="6099" y="19943"/>
                  </a:cubicBezTo>
                  <a:cubicBezTo>
                    <a:pt x="6038" y="19943"/>
                    <a:pt x="5981" y="19913"/>
                    <a:pt x="5921" y="19888"/>
                  </a:cubicBezTo>
                  <a:cubicBezTo>
                    <a:pt x="5832" y="19840"/>
                    <a:pt x="5743" y="19762"/>
                    <a:pt x="5640" y="19714"/>
                  </a:cubicBezTo>
                  <a:cubicBezTo>
                    <a:pt x="5625" y="19714"/>
                    <a:pt x="5593" y="19689"/>
                    <a:pt x="5579" y="19665"/>
                  </a:cubicBezTo>
                  <a:cubicBezTo>
                    <a:pt x="5401" y="19539"/>
                    <a:pt x="5237" y="19436"/>
                    <a:pt x="5074" y="19262"/>
                  </a:cubicBezTo>
                  <a:cubicBezTo>
                    <a:pt x="4984" y="19159"/>
                    <a:pt x="4867" y="19111"/>
                    <a:pt x="4778" y="19009"/>
                  </a:cubicBezTo>
                  <a:cubicBezTo>
                    <a:pt x="4675" y="18912"/>
                    <a:pt x="4571" y="18834"/>
                    <a:pt x="4497" y="18683"/>
                  </a:cubicBezTo>
                  <a:cubicBezTo>
                    <a:pt x="4436" y="18611"/>
                    <a:pt x="4379" y="18532"/>
                    <a:pt x="4304" y="18460"/>
                  </a:cubicBezTo>
                  <a:cubicBezTo>
                    <a:pt x="4244" y="18406"/>
                    <a:pt x="4169" y="18358"/>
                    <a:pt x="4141" y="18255"/>
                  </a:cubicBezTo>
                  <a:cubicBezTo>
                    <a:pt x="4126" y="18207"/>
                    <a:pt x="4094" y="18183"/>
                    <a:pt x="4080" y="18159"/>
                  </a:cubicBezTo>
                  <a:cubicBezTo>
                    <a:pt x="4023" y="18105"/>
                    <a:pt x="3949" y="18033"/>
                    <a:pt x="3888" y="17930"/>
                  </a:cubicBezTo>
                  <a:cubicBezTo>
                    <a:pt x="3813" y="17803"/>
                    <a:pt x="3738" y="17707"/>
                    <a:pt x="3649" y="17604"/>
                  </a:cubicBezTo>
                  <a:cubicBezTo>
                    <a:pt x="3560" y="17478"/>
                    <a:pt x="3471" y="17382"/>
                    <a:pt x="3428" y="17201"/>
                  </a:cubicBezTo>
                  <a:cubicBezTo>
                    <a:pt x="3400" y="17177"/>
                    <a:pt x="3368" y="17177"/>
                    <a:pt x="3354" y="17152"/>
                  </a:cubicBezTo>
                  <a:cubicBezTo>
                    <a:pt x="3279" y="17050"/>
                    <a:pt x="3236" y="16899"/>
                    <a:pt x="3147" y="16851"/>
                  </a:cubicBezTo>
                  <a:cubicBezTo>
                    <a:pt x="3147" y="16851"/>
                    <a:pt x="3147" y="16827"/>
                    <a:pt x="3133" y="16827"/>
                  </a:cubicBezTo>
                  <a:cubicBezTo>
                    <a:pt x="3058" y="16677"/>
                    <a:pt x="2984" y="16550"/>
                    <a:pt x="2909" y="16423"/>
                  </a:cubicBezTo>
                  <a:cubicBezTo>
                    <a:pt x="2848" y="16351"/>
                    <a:pt x="2791" y="16248"/>
                    <a:pt x="2731" y="16176"/>
                  </a:cubicBezTo>
                  <a:cubicBezTo>
                    <a:pt x="2670" y="16074"/>
                    <a:pt x="2627" y="15947"/>
                    <a:pt x="2567" y="15845"/>
                  </a:cubicBezTo>
                  <a:cubicBezTo>
                    <a:pt x="2538" y="15796"/>
                    <a:pt x="2510" y="15773"/>
                    <a:pt x="2478" y="15724"/>
                  </a:cubicBezTo>
                  <a:cubicBezTo>
                    <a:pt x="2435" y="15646"/>
                    <a:pt x="2403" y="15543"/>
                    <a:pt x="2360" y="15471"/>
                  </a:cubicBezTo>
                  <a:lnTo>
                    <a:pt x="2225" y="15242"/>
                  </a:lnTo>
                  <a:cubicBezTo>
                    <a:pt x="2183" y="15146"/>
                    <a:pt x="2136" y="15019"/>
                    <a:pt x="2093" y="14941"/>
                  </a:cubicBezTo>
                  <a:cubicBezTo>
                    <a:pt x="2004" y="14820"/>
                    <a:pt x="1958" y="14639"/>
                    <a:pt x="1887" y="14519"/>
                  </a:cubicBezTo>
                  <a:cubicBezTo>
                    <a:pt x="1855" y="14465"/>
                    <a:pt x="1812" y="14417"/>
                    <a:pt x="1798" y="14338"/>
                  </a:cubicBezTo>
                  <a:cubicBezTo>
                    <a:pt x="1709" y="14115"/>
                    <a:pt x="1588" y="13941"/>
                    <a:pt x="1513" y="13688"/>
                  </a:cubicBezTo>
                  <a:cubicBezTo>
                    <a:pt x="1485" y="13639"/>
                    <a:pt x="1456" y="13585"/>
                    <a:pt x="1442" y="13537"/>
                  </a:cubicBezTo>
                  <a:cubicBezTo>
                    <a:pt x="1381" y="13386"/>
                    <a:pt x="1321" y="13260"/>
                    <a:pt x="1264" y="13133"/>
                  </a:cubicBezTo>
                  <a:cubicBezTo>
                    <a:pt x="1203" y="13037"/>
                    <a:pt x="1157" y="12934"/>
                    <a:pt x="1129" y="12831"/>
                  </a:cubicBezTo>
                  <a:cubicBezTo>
                    <a:pt x="1086" y="12657"/>
                    <a:pt x="997" y="12531"/>
                    <a:pt x="951" y="12332"/>
                  </a:cubicBezTo>
                  <a:cubicBezTo>
                    <a:pt x="936" y="12283"/>
                    <a:pt x="922" y="12205"/>
                    <a:pt x="890" y="12157"/>
                  </a:cubicBezTo>
                  <a:cubicBezTo>
                    <a:pt x="847" y="12079"/>
                    <a:pt x="801" y="12006"/>
                    <a:pt x="772" y="11880"/>
                  </a:cubicBezTo>
                  <a:cubicBezTo>
                    <a:pt x="758" y="11777"/>
                    <a:pt x="698" y="11705"/>
                    <a:pt x="684" y="11578"/>
                  </a:cubicBezTo>
                  <a:cubicBezTo>
                    <a:pt x="669" y="11476"/>
                    <a:pt x="609" y="11379"/>
                    <a:pt x="580" y="11277"/>
                  </a:cubicBezTo>
                  <a:cubicBezTo>
                    <a:pt x="566" y="11253"/>
                    <a:pt x="566" y="11229"/>
                    <a:pt x="552" y="11175"/>
                  </a:cubicBezTo>
                  <a:cubicBezTo>
                    <a:pt x="552" y="11150"/>
                    <a:pt x="534" y="11102"/>
                    <a:pt x="534" y="11078"/>
                  </a:cubicBezTo>
                  <a:cubicBezTo>
                    <a:pt x="505" y="11000"/>
                    <a:pt x="491" y="10951"/>
                    <a:pt x="463" y="10873"/>
                  </a:cubicBezTo>
                  <a:cubicBezTo>
                    <a:pt x="417" y="10825"/>
                    <a:pt x="388" y="10752"/>
                    <a:pt x="374" y="10674"/>
                  </a:cubicBezTo>
                  <a:cubicBezTo>
                    <a:pt x="342" y="10499"/>
                    <a:pt x="299" y="10349"/>
                    <a:pt x="238" y="10222"/>
                  </a:cubicBezTo>
                  <a:cubicBezTo>
                    <a:pt x="238" y="10198"/>
                    <a:pt x="253" y="10198"/>
                    <a:pt x="253" y="10174"/>
                  </a:cubicBezTo>
                  <a:cubicBezTo>
                    <a:pt x="178" y="9945"/>
                    <a:pt x="107" y="9698"/>
                    <a:pt x="32" y="9469"/>
                  </a:cubicBezTo>
                  <a:lnTo>
                    <a:pt x="0" y="9469"/>
                  </a:lnTo>
                  <a:cubicBezTo>
                    <a:pt x="18" y="9548"/>
                    <a:pt x="18" y="9620"/>
                    <a:pt x="32" y="9668"/>
                  </a:cubicBezTo>
                  <a:cubicBezTo>
                    <a:pt x="46" y="9668"/>
                    <a:pt x="46" y="9668"/>
                    <a:pt x="46" y="9644"/>
                  </a:cubicBezTo>
                  <a:cubicBezTo>
                    <a:pt x="61" y="9722"/>
                    <a:pt x="75" y="9770"/>
                    <a:pt x="89" y="9819"/>
                  </a:cubicBezTo>
                  <a:cubicBezTo>
                    <a:pt x="107" y="9921"/>
                    <a:pt x="135" y="10000"/>
                    <a:pt x="164" y="10096"/>
                  </a:cubicBezTo>
                  <a:cubicBezTo>
                    <a:pt x="196" y="10246"/>
                    <a:pt x="238" y="10421"/>
                    <a:pt x="285" y="10572"/>
                  </a:cubicBezTo>
                  <a:cubicBezTo>
                    <a:pt x="328" y="10698"/>
                    <a:pt x="374" y="10825"/>
                    <a:pt x="402" y="10951"/>
                  </a:cubicBezTo>
                  <a:cubicBezTo>
                    <a:pt x="431" y="11078"/>
                    <a:pt x="491" y="11204"/>
                    <a:pt x="534" y="11325"/>
                  </a:cubicBezTo>
                  <a:lnTo>
                    <a:pt x="534" y="11403"/>
                  </a:lnTo>
                  <a:cubicBezTo>
                    <a:pt x="552" y="11428"/>
                    <a:pt x="566" y="11452"/>
                    <a:pt x="566" y="11476"/>
                  </a:cubicBezTo>
                  <a:cubicBezTo>
                    <a:pt x="580" y="11530"/>
                    <a:pt x="580" y="11578"/>
                    <a:pt x="609" y="11627"/>
                  </a:cubicBezTo>
                  <a:cubicBezTo>
                    <a:pt x="655" y="11753"/>
                    <a:pt x="698" y="11855"/>
                    <a:pt x="744" y="11982"/>
                  </a:cubicBezTo>
                  <a:cubicBezTo>
                    <a:pt x="787" y="12133"/>
                    <a:pt x="833" y="12283"/>
                    <a:pt x="876" y="12410"/>
                  </a:cubicBezTo>
                  <a:cubicBezTo>
                    <a:pt x="908" y="12506"/>
                    <a:pt x="922" y="12585"/>
                    <a:pt x="965" y="12657"/>
                  </a:cubicBezTo>
                  <a:cubicBezTo>
                    <a:pt x="1039" y="12862"/>
                    <a:pt x="1114" y="13085"/>
                    <a:pt x="1218" y="13260"/>
                  </a:cubicBezTo>
                  <a:cubicBezTo>
                    <a:pt x="1218" y="13260"/>
                    <a:pt x="1232" y="13283"/>
                    <a:pt x="1232" y="13314"/>
                  </a:cubicBezTo>
                  <a:cubicBezTo>
                    <a:pt x="1293" y="13464"/>
                    <a:pt x="1367" y="13639"/>
                    <a:pt x="1442" y="13814"/>
                  </a:cubicBezTo>
                  <a:cubicBezTo>
                    <a:pt x="1513" y="14013"/>
                    <a:pt x="1620" y="14187"/>
                    <a:pt x="1709" y="14393"/>
                  </a:cubicBezTo>
                  <a:cubicBezTo>
                    <a:pt x="1780" y="14567"/>
                    <a:pt x="1869" y="14742"/>
                    <a:pt x="1944" y="14917"/>
                  </a:cubicBezTo>
                  <a:cubicBezTo>
                    <a:pt x="2019" y="15068"/>
                    <a:pt x="2108" y="15218"/>
                    <a:pt x="2183" y="15369"/>
                  </a:cubicBezTo>
                  <a:cubicBezTo>
                    <a:pt x="2314" y="15694"/>
                    <a:pt x="2478" y="15947"/>
                    <a:pt x="2627" y="16225"/>
                  </a:cubicBezTo>
                  <a:cubicBezTo>
                    <a:pt x="2702" y="16375"/>
                    <a:pt x="2777" y="16478"/>
                    <a:pt x="2848" y="16574"/>
                  </a:cubicBezTo>
                  <a:cubicBezTo>
                    <a:pt x="2894" y="16652"/>
                    <a:pt x="2937" y="16725"/>
                    <a:pt x="2984" y="16827"/>
                  </a:cubicBezTo>
                  <a:cubicBezTo>
                    <a:pt x="3058" y="16953"/>
                    <a:pt x="3115" y="17104"/>
                    <a:pt x="3222" y="17177"/>
                  </a:cubicBezTo>
                  <a:lnTo>
                    <a:pt x="3236" y="17201"/>
                  </a:lnTo>
                  <a:cubicBezTo>
                    <a:pt x="3354" y="17454"/>
                    <a:pt x="3489" y="17629"/>
                    <a:pt x="3621" y="17834"/>
                  </a:cubicBezTo>
                  <a:cubicBezTo>
                    <a:pt x="3724" y="17984"/>
                    <a:pt x="3859" y="18081"/>
                    <a:pt x="3949" y="18286"/>
                  </a:cubicBezTo>
                  <a:cubicBezTo>
                    <a:pt x="3977" y="18358"/>
                    <a:pt x="4037" y="18382"/>
                    <a:pt x="4080" y="18436"/>
                  </a:cubicBezTo>
                  <a:cubicBezTo>
                    <a:pt x="4229" y="18611"/>
                    <a:pt x="4361" y="18786"/>
                    <a:pt x="4497" y="18936"/>
                  </a:cubicBezTo>
                  <a:cubicBezTo>
                    <a:pt x="4675" y="19135"/>
                    <a:pt x="4853" y="19286"/>
                    <a:pt x="5031" y="19461"/>
                  </a:cubicBezTo>
                  <a:cubicBezTo>
                    <a:pt x="5148" y="19587"/>
                    <a:pt x="5283" y="19714"/>
                    <a:pt x="5415" y="19792"/>
                  </a:cubicBezTo>
                  <a:cubicBezTo>
                    <a:pt x="5504" y="19840"/>
                    <a:pt x="5593" y="19888"/>
                    <a:pt x="5682" y="19943"/>
                  </a:cubicBezTo>
                  <a:cubicBezTo>
                    <a:pt x="5817" y="20063"/>
                    <a:pt x="5964" y="20117"/>
                    <a:pt x="6099" y="20190"/>
                  </a:cubicBezTo>
                  <a:cubicBezTo>
                    <a:pt x="6174" y="20244"/>
                    <a:pt x="6248" y="20244"/>
                    <a:pt x="6305" y="20244"/>
                  </a:cubicBezTo>
                  <a:cubicBezTo>
                    <a:pt x="6469" y="20292"/>
                    <a:pt x="6618" y="20316"/>
                    <a:pt x="6765" y="20316"/>
                  </a:cubicBezTo>
                  <a:cubicBezTo>
                    <a:pt x="6790" y="20324"/>
                    <a:pt x="6814" y="20327"/>
                    <a:pt x="6839" y="20327"/>
                  </a:cubicBezTo>
                  <a:cubicBezTo>
                    <a:pt x="6888" y="20327"/>
                    <a:pt x="6934" y="20316"/>
                    <a:pt x="6975" y="20316"/>
                  </a:cubicBezTo>
                  <a:cubicBezTo>
                    <a:pt x="7003" y="20340"/>
                    <a:pt x="7032" y="20340"/>
                    <a:pt x="7049" y="20340"/>
                  </a:cubicBezTo>
                  <a:lnTo>
                    <a:pt x="7106" y="20340"/>
                  </a:lnTo>
                  <a:cubicBezTo>
                    <a:pt x="7209" y="20340"/>
                    <a:pt x="7331" y="20316"/>
                    <a:pt x="7448" y="20292"/>
                  </a:cubicBezTo>
                  <a:cubicBezTo>
                    <a:pt x="7551" y="20292"/>
                    <a:pt x="7640" y="20268"/>
                    <a:pt x="7743" y="20190"/>
                  </a:cubicBezTo>
                  <a:cubicBezTo>
                    <a:pt x="7776" y="20166"/>
                    <a:pt x="7804" y="20166"/>
                    <a:pt x="7833" y="20141"/>
                  </a:cubicBezTo>
                  <a:cubicBezTo>
                    <a:pt x="7922" y="20117"/>
                    <a:pt x="8011" y="20094"/>
                    <a:pt x="8100" y="20015"/>
                  </a:cubicBezTo>
                  <a:cubicBezTo>
                    <a:pt x="8160" y="19943"/>
                    <a:pt x="8221" y="19888"/>
                    <a:pt x="8278" y="19840"/>
                  </a:cubicBezTo>
                  <a:cubicBezTo>
                    <a:pt x="8384" y="19738"/>
                    <a:pt x="8502" y="19665"/>
                    <a:pt x="8591" y="19539"/>
                  </a:cubicBezTo>
                  <a:cubicBezTo>
                    <a:pt x="8651" y="19461"/>
                    <a:pt x="8723" y="19388"/>
                    <a:pt x="8783" y="19310"/>
                  </a:cubicBezTo>
                  <a:cubicBezTo>
                    <a:pt x="8872" y="19190"/>
                    <a:pt x="8975" y="19087"/>
                    <a:pt x="9064" y="18936"/>
                  </a:cubicBezTo>
                  <a:cubicBezTo>
                    <a:pt x="9186" y="18761"/>
                    <a:pt x="9289" y="18587"/>
                    <a:pt x="9392" y="18406"/>
                  </a:cubicBezTo>
                  <a:cubicBezTo>
                    <a:pt x="9406" y="18382"/>
                    <a:pt x="9421" y="18358"/>
                    <a:pt x="9421" y="18334"/>
                  </a:cubicBezTo>
                  <a:cubicBezTo>
                    <a:pt x="9524" y="18056"/>
                    <a:pt x="9673" y="17834"/>
                    <a:pt x="9748" y="17532"/>
                  </a:cubicBezTo>
                  <a:cubicBezTo>
                    <a:pt x="9808" y="17303"/>
                    <a:pt x="9898" y="17104"/>
                    <a:pt x="9955" y="16899"/>
                  </a:cubicBezTo>
                  <a:cubicBezTo>
                    <a:pt x="10001" y="16725"/>
                    <a:pt x="10044" y="16550"/>
                    <a:pt x="10075" y="16375"/>
                  </a:cubicBezTo>
                  <a:cubicBezTo>
                    <a:pt x="10132" y="16146"/>
                    <a:pt x="10165" y="15947"/>
                    <a:pt x="10193" y="15724"/>
                  </a:cubicBezTo>
                  <a:cubicBezTo>
                    <a:pt x="10207" y="15694"/>
                    <a:pt x="10222" y="15646"/>
                    <a:pt x="10222" y="15622"/>
                  </a:cubicBezTo>
                  <a:cubicBezTo>
                    <a:pt x="10282" y="15622"/>
                    <a:pt x="10325" y="15622"/>
                    <a:pt x="10371" y="15646"/>
                  </a:cubicBezTo>
                  <a:cubicBezTo>
                    <a:pt x="10399" y="15646"/>
                    <a:pt x="10432" y="15646"/>
                    <a:pt x="10460" y="15670"/>
                  </a:cubicBezTo>
                  <a:cubicBezTo>
                    <a:pt x="10592" y="15773"/>
                    <a:pt x="10727" y="15821"/>
                    <a:pt x="10859" y="15821"/>
                  </a:cubicBezTo>
                  <a:cubicBezTo>
                    <a:pt x="10934" y="15821"/>
                    <a:pt x="11008" y="15845"/>
                    <a:pt x="11083" y="15875"/>
                  </a:cubicBezTo>
                  <a:cubicBezTo>
                    <a:pt x="11144" y="15875"/>
                    <a:pt x="11215" y="15899"/>
                    <a:pt x="11275" y="15899"/>
                  </a:cubicBezTo>
                  <a:cubicBezTo>
                    <a:pt x="11350" y="15899"/>
                    <a:pt x="11411" y="15875"/>
                    <a:pt x="11482" y="15875"/>
                  </a:cubicBezTo>
                  <a:lnTo>
                    <a:pt x="11543" y="15875"/>
                  </a:lnTo>
                  <a:cubicBezTo>
                    <a:pt x="11692" y="15796"/>
                    <a:pt x="11856" y="15748"/>
                    <a:pt x="12016" y="15694"/>
                  </a:cubicBezTo>
                  <a:cubicBezTo>
                    <a:pt x="12180" y="15646"/>
                    <a:pt x="12301" y="15495"/>
                    <a:pt x="12418" y="15321"/>
                  </a:cubicBezTo>
                  <a:cubicBezTo>
                    <a:pt x="12493" y="15218"/>
                    <a:pt x="12568" y="15122"/>
                    <a:pt x="12639" y="15019"/>
                  </a:cubicBezTo>
                  <a:cubicBezTo>
                    <a:pt x="12685" y="14941"/>
                    <a:pt x="12728" y="14869"/>
                    <a:pt x="12774" y="14766"/>
                  </a:cubicBezTo>
                  <a:cubicBezTo>
                    <a:pt x="12849" y="14639"/>
                    <a:pt x="12892" y="14519"/>
                    <a:pt x="12906" y="14368"/>
                  </a:cubicBezTo>
                  <a:lnTo>
                    <a:pt x="12906" y="14290"/>
                  </a:lnTo>
                  <a:cubicBezTo>
                    <a:pt x="12938" y="14218"/>
                    <a:pt x="12981" y="14140"/>
                    <a:pt x="12967" y="14037"/>
                  </a:cubicBezTo>
                  <a:lnTo>
                    <a:pt x="12981" y="14013"/>
                  </a:lnTo>
                  <a:cubicBezTo>
                    <a:pt x="13013" y="13862"/>
                    <a:pt x="13055" y="13735"/>
                    <a:pt x="13055" y="13585"/>
                  </a:cubicBezTo>
                  <a:cubicBezTo>
                    <a:pt x="13041" y="13489"/>
                    <a:pt x="13055" y="13386"/>
                    <a:pt x="13084" y="13314"/>
                  </a:cubicBezTo>
                  <a:cubicBezTo>
                    <a:pt x="13102" y="13236"/>
                    <a:pt x="13102" y="13187"/>
                    <a:pt x="13102" y="13133"/>
                  </a:cubicBezTo>
                  <a:cubicBezTo>
                    <a:pt x="13102" y="12886"/>
                    <a:pt x="13084" y="12657"/>
                    <a:pt x="13070" y="12410"/>
                  </a:cubicBezTo>
                  <a:cubicBezTo>
                    <a:pt x="13070" y="12283"/>
                    <a:pt x="13070" y="12181"/>
                    <a:pt x="13027" y="12079"/>
                  </a:cubicBezTo>
                  <a:lnTo>
                    <a:pt x="13027" y="12030"/>
                  </a:lnTo>
                  <a:cubicBezTo>
                    <a:pt x="13027" y="11927"/>
                    <a:pt x="13013" y="11831"/>
                    <a:pt x="13013" y="11729"/>
                  </a:cubicBezTo>
                  <a:cubicBezTo>
                    <a:pt x="13013" y="11530"/>
                    <a:pt x="12967" y="11355"/>
                    <a:pt x="12938" y="11150"/>
                  </a:cubicBezTo>
                  <a:cubicBezTo>
                    <a:pt x="12938" y="11078"/>
                    <a:pt x="12906" y="11000"/>
                    <a:pt x="12892" y="10904"/>
                  </a:cubicBezTo>
                  <a:cubicBezTo>
                    <a:pt x="12906" y="10904"/>
                    <a:pt x="12924" y="10927"/>
                    <a:pt x="12938" y="10927"/>
                  </a:cubicBezTo>
                  <a:cubicBezTo>
                    <a:pt x="13070" y="11078"/>
                    <a:pt x="13205" y="11229"/>
                    <a:pt x="13322" y="11403"/>
                  </a:cubicBezTo>
                  <a:cubicBezTo>
                    <a:pt x="13351" y="11452"/>
                    <a:pt x="13412" y="11476"/>
                    <a:pt x="13426" y="11554"/>
                  </a:cubicBezTo>
                  <a:cubicBezTo>
                    <a:pt x="13501" y="11705"/>
                    <a:pt x="13589" y="11777"/>
                    <a:pt x="13679" y="11904"/>
                  </a:cubicBezTo>
                  <a:cubicBezTo>
                    <a:pt x="13739" y="12006"/>
                    <a:pt x="13814" y="12108"/>
                    <a:pt x="13885" y="12205"/>
                  </a:cubicBezTo>
                  <a:cubicBezTo>
                    <a:pt x="13946" y="12307"/>
                    <a:pt x="14006" y="12410"/>
                    <a:pt x="14063" y="12506"/>
                  </a:cubicBezTo>
                  <a:cubicBezTo>
                    <a:pt x="14109" y="12560"/>
                    <a:pt x="14152" y="12609"/>
                    <a:pt x="14198" y="12681"/>
                  </a:cubicBezTo>
                  <a:cubicBezTo>
                    <a:pt x="14302" y="12886"/>
                    <a:pt x="14405" y="13085"/>
                    <a:pt x="14526" y="13283"/>
                  </a:cubicBezTo>
                  <a:cubicBezTo>
                    <a:pt x="14643" y="13464"/>
                    <a:pt x="14746" y="13688"/>
                    <a:pt x="14850" y="13916"/>
                  </a:cubicBezTo>
                  <a:cubicBezTo>
                    <a:pt x="14925" y="14067"/>
                    <a:pt x="14985" y="14218"/>
                    <a:pt x="15060" y="14368"/>
                  </a:cubicBezTo>
                  <a:cubicBezTo>
                    <a:pt x="15103" y="14489"/>
                    <a:pt x="15163" y="14616"/>
                    <a:pt x="15220" y="14766"/>
                  </a:cubicBezTo>
                  <a:cubicBezTo>
                    <a:pt x="15295" y="14917"/>
                    <a:pt x="15355" y="15068"/>
                    <a:pt x="15416" y="15242"/>
                  </a:cubicBezTo>
                  <a:cubicBezTo>
                    <a:pt x="15487" y="15393"/>
                    <a:pt x="15548" y="15543"/>
                    <a:pt x="15608" y="15724"/>
                  </a:cubicBezTo>
                  <a:cubicBezTo>
                    <a:pt x="15637" y="15796"/>
                    <a:pt x="15665" y="15899"/>
                    <a:pt x="15697" y="15971"/>
                  </a:cubicBezTo>
                  <a:cubicBezTo>
                    <a:pt x="15772" y="16176"/>
                    <a:pt x="15861" y="16351"/>
                    <a:pt x="15918" y="16574"/>
                  </a:cubicBezTo>
                  <a:cubicBezTo>
                    <a:pt x="15950" y="16725"/>
                    <a:pt x="16007" y="16851"/>
                    <a:pt x="16068" y="16978"/>
                  </a:cubicBezTo>
                  <a:cubicBezTo>
                    <a:pt x="16110" y="17080"/>
                    <a:pt x="16157" y="17152"/>
                    <a:pt x="16199" y="17255"/>
                  </a:cubicBezTo>
                  <a:cubicBezTo>
                    <a:pt x="16245" y="17351"/>
                    <a:pt x="16288" y="17502"/>
                    <a:pt x="16335" y="17629"/>
                  </a:cubicBezTo>
                  <a:cubicBezTo>
                    <a:pt x="16395" y="17803"/>
                    <a:pt x="16484" y="17984"/>
                    <a:pt x="16555" y="18159"/>
                  </a:cubicBezTo>
                  <a:cubicBezTo>
                    <a:pt x="16601" y="18231"/>
                    <a:pt x="16630" y="18309"/>
                    <a:pt x="16662" y="18382"/>
                  </a:cubicBezTo>
                  <a:cubicBezTo>
                    <a:pt x="16733" y="18532"/>
                    <a:pt x="16808" y="18683"/>
                    <a:pt x="16883" y="18834"/>
                  </a:cubicBezTo>
                  <a:cubicBezTo>
                    <a:pt x="16972" y="18984"/>
                    <a:pt x="17047" y="19159"/>
                    <a:pt x="17135" y="19310"/>
                  </a:cubicBezTo>
                  <a:cubicBezTo>
                    <a:pt x="17239" y="19491"/>
                    <a:pt x="17356" y="19642"/>
                    <a:pt x="17463" y="19816"/>
                  </a:cubicBezTo>
                  <a:cubicBezTo>
                    <a:pt x="17492" y="19864"/>
                    <a:pt x="17520" y="19913"/>
                    <a:pt x="17552" y="19967"/>
                  </a:cubicBezTo>
                  <a:cubicBezTo>
                    <a:pt x="17595" y="20063"/>
                    <a:pt x="17656" y="20094"/>
                    <a:pt x="17712" y="20166"/>
                  </a:cubicBezTo>
                  <a:cubicBezTo>
                    <a:pt x="17833" y="20340"/>
                    <a:pt x="17951" y="20515"/>
                    <a:pt x="18086" y="20642"/>
                  </a:cubicBezTo>
                  <a:cubicBezTo>
                    <a:pt x="18204" y="20768"/>
                    <a:pt x="18307" y="20895"/>
                    <a:pt x="18424" y="20997"/>
                  </a:cubicBezTo>
                  <a:cubicBezTo>
                    <a:pt x="18471" y="21045"/>
                    <a:pt x="18514" y="21070"/>
                    <a:pt x="18560" y="21094"/>
                  </a:cubicBezTo>
                  <a:cubicBezTo>
                    <a:pt x="18663" y="21148"/>
                    <a:pt x="18752" y="21196"/>
                    <a:pt x="18855" y="21244"/>
                  </a:cubicBezTo>
                  <a:cubicBezTo>
                    <a:pt x="18887" y="21269"/>
                    <a:pt x="18901" y="21298"/>
                    <a:pt x="18916" y="21323"/>
                  </a:cubicBezTo>
                  <a:cubicBezTo>
                    <a:pt x="18976" y="21371"/>
                    <a:pt x="19033" y="21419"/>
                    <a:pt x="19094" y="21449"/>
                  </a:cubicBezTo>
                  <a:cubicBezTo>
                    <a:pt x="19183" y="21473"/>
                    <a:pt x="19286" y="21497"/>
                    <a:pt x="19375" y="21522"/>
                  </a:cubicBezTo>
                  <a:cubicBezTo>
                    <a:pt x="19435" y="21522"/>
                    <a:pt x="19478" y="21570"/>
                    <a:pt x="19539" y="21570"/>
                  </a:cubicBezTo>
                  <a:cubicBezTo>
                    <a:pt x="19549" y="21566"/>
                    <a:pt x="19560" y="21565"/>
                    <a:pt x="19570" y="21565"/>
                  </a:cubicBezTo>
                  <a:cubicBezTo>
                    <a:pt x="19615" y="21565"/>
                    <a:pt x="19660" y="21589"/>
                    <a:pt x="19708" y="21589"/>
                  </a:cubicBezTo>
                  <a:cubicBezTo>
                    <a:pt x="19730" y="21589"/>
                    <a:pt x="19754" y="21584"/>
                    <a:pt x="19777" y="21570"/>
                  </a:cubicBezTo>
                  <a:lnTo>
                    <a:pt x="19806" y="21570"/>
                  </a:lnTo>
                  <a:cubicBezTo>
                    <a:pt x="19834" y="21600"/>
                    <a:pt x="19881" y="21600"/>
                    <a:pt x="19909" y="21600"/>
                  </a:cubicBezTo>
                  <a:cubicBezTo>
                    <a:pt x="19970" y="21570"/>
                    <a:pt x="20026" y="21570"/>
                    <a:pt x="20087" y="21546"/>
                  </a:cubicBezTo>
                  <a:cubicBezTo>
                    <a:pt x="20176" y="21497"/>
                    <a:pt x="20265" y="21522"/>
                    <a:pt x="20354" y="21419"/>
                  </a:cubicBezTo>
                  <a:cubicBezTo>
                    <a:pt x="20354" y="21395"/>
                    <a:pt x="20382" y="21395"/>
                    <a:pt x="20400" y="21395"/>
                  </a:cubicBezTo>
                  <a:cubicBezTo>
                    <a:pt x="20518" y="21371"/>
                    <a:pt x="20635" y="21298"/>
                    <a:pt x="20756" y="21196"/>
                  </a:cubicBezTo>
                  <a:cubicBezTo>
                    <a:pt x="20888" y="21070"/>
                    <a:pt x="21006" y="20943"/>
                    <a:pt x="21113" y="20768"/>
                  </a:cubicBezTo>
                  <a:cubicBezTo>
                    <a:pt x="21201" y="20642"/>
                    <a:pt x="21273" y="20491"/>
                    <a:pt x="21347" y="20340"/>
                  </a:cubicBezTo>
                  <a:cubicBezTo>
                    <a:pt x="21380" y="20292"/>
                    <a:pt x="21408" y="20244"/>
                    <a:pt x="21422" y="20190"/>
                  </a:cubicBezTo>
                  <a:cubicBezTo>
                    <a:pt x="21451" y="20094"/>
                    <a:pt x="21483" y="19967"/>
                    <a:pt x="21525" y="19864"/>
                  </a:cubicBezTo>
                  <a:cubicBezTo>
                    <a:pt x="21572" y="19762"/>
                    <a:pt x="21572" y="19689"/>
                    <a:pt x="21600" y="19587"/>
                  </a:cubicBezTo>
                  <a:cubicBezTo>
                    <a:pt x="21525" y="19611"/>
                    <a:pt x="21525" y="19738"/>
                    <a:pt x="21497" y="19762"/>
                  </a:cubicBezTo>
                  <a:cubicBezTo>
                    <a:pt x="21451" y="19864"/>
                    <a:pt x="21437" y="19943"/>
                    <a:pt x="21408" y="20015"/>
                  </a:cubicBezTo>
                  <a:cubicBezTo>
                    <a:pt x="21347" y="20166"/>
                    <a:pt x="21273" y="20292"/>
                    <a:pt x="21216" y="20443"/>
                  </a:cubicBezTo>
                  <a:cubicBezTo>
                    <a:pt x="21170" y="20515"/>
                    <a:pt x="21127" y="20593"/>
                    <a:pt x="21080" y="20642"/>
                  </a:cubicBezTo>
                  <a:cubicBezTo>
                    <a:pt x="21038" y="20696"/>
                    <a:pt x="20991" y="20744"/>
                    <a:pt x="20934" y="20792"/>
                  </a:cubicBezTo>
                  <a:cubicBezTo>
                    <a:pt x="20874" y="20871"/>
                    <a:pt x="20813" y="20967"/>
                    <a:pt x="20756" y="21045"/>
                  </a:cubicBezTo>
                  <a:cubicBezTo>
                    <a:pt x="20696" y="21094"/>
                    <a:pt x="20621" y="21172"/>
                    <a:pt x="20561" y="21220"/>
                  </a:cubicBezTo>
                  <a:cubicBezTo>
                    <a:pt x="20504" y="21244"/>
                    <a:pt x="20443" y="21298"/>
                    <a:pt x="20400" y="21298"/>
                  </a:cubicBezTo>
                  <a:cubicBezTo>
                    <a:pt x="20325" y="21298"/>
                    <a:pt x="20251" y="21298"/>
                    <a:pt x="20190" y="21323"/>
                  </a:cubicBezTo>
                  <a:cubicBezTo>
                    <a:pt x="20114" y="21343"/>
                    <a:pt x="20048" y="21400"/>
                    <a:pt x="19974" y="21400"/>
                  </a:cubicBezTo>
                  <a:cubicBezTo>
                    <a:pt x="19962" y="21400"/>
                    <a:pt x="19950" y="21399"/>
                    <a:pt x="19938" y="21395"/>
                  </a:cubicBezTo>
                  <a:cubicBezTo>
                    <a:pt x="19820" y="21371"/>
                    <a:pt x="19703" y="21371"/>
                    <a:pt x="19582" y="21371"/>
                  </a:cubicBezTo>
                  <a:cubicBezTo>
                    <a:pt x="19492" y="21347"/>
                    <a:pt x="19404" y="21347"/>
                    <a:pt x="19315" y="21298"/>
                  </a:cubicBezTo>
                  <a:cubicBezTo>
                    <a:pt x="19286" y="21269"/>
                    <a:pt x="19272" y="21269"/>
                    <a:pt x="19243" y="21269"/>
                  </a:cubicBezTo>
                  <a:cubicBezTo>
                    <a:pt x="19154" y="21244"/>
                    <a:pt x="19065" y="21220"/>
                    <a:pt x="18976" y="21172"/>
                  </a:cubicBezTo>
                  <a:cubicBezTo>
                    <a:pt x="18901" y="21118"/>
                    <a:pt x="18827" y="21045"/>
                    <a:pt x="18752" y="20997"/>
                  </a:cubicBezTo>
                  <a:cubicBezTo>
                    <a:pt x="18691" y="20943"/>
                    <a:pt x="18620" y="20895"/>
                    <a:pt x="18546" y="20846"/>
                  </a:cubicBezTo>
                  <a:cubicBezTo>
                    <a:pt x="18442" y="20792"/>
                    <a:pt x="18353" y="20720"/>
                    <a:pt x="18264" y="20618"/>
                  </a:cubicBezTo>
                  <a:cubicBezTo>
                    <a:pt x="18232" y="20593"/>
                    <a:pt x="18190" y="20545"/>
                    <a:pt x="18157" y="20515"/>
                  </a:cubicBezTo>
                  <a:cubicBezTo>
                    <a:pt x="18068" y="20395"/>
                    <a:pt x="17965" y="20268"/>
                    <a:pt x="17862" y="20141"/>
                  </a:cubicBezTo>
                  <a:cubicBezTo>
                    <a:pt x="17819" y="20063"/>
                    <a:pt x="17759" y="20015"/>
                    <a:pt x="17712" y="19943"/>
                  </a:cubicBezTo>
                  <a:cubicBezTo>
                    <a:pt x="17623" y="19792"/>
                    <a:pt x="17520" y="19642"/>
                    <a:pt x="17417" y="19491"/>
                  </a:cubicBezTo>
                  <a:cubicBezTo>
                    <a:pt x="17402" y="19461"/>
                    <a:pt x="17374" y="19436"/>
                    <a:pt x="17356" y="19412"/>
                  </a:cubicBezTo>
                  <a:cubicBezTo>
                    <a:pt x="17314" y="19310"/>
                    <a:pt x="17267" y="19238"/>
                    <a:pt x="17225" y="19135"/>
                  </a:cubicBezTo>
                  <a:cubicBezTo>
                    <a:pt x="17196" y="19087"/>
                    <a:pt x="17150" y="19039"/>
                    <a:pt x="17135" y="18984"/>
                  </a:cubicBezTo>
                  <a:cubicBezTo>
                    <a:pt x="17075" y="18858"/>
                    <a:pt x="17000" y="18738"/>
                    <a:pt x="16929" y="18635"/>
                  </a:cubicBezTo>
                  <a:cubicBezTo>
                    <a:pt x="16868" y="18508"/>
                    <a:pt x="16808" y="18382"/>
                    <a:pt x="16751" y="18255"/>
                  </a:cubicBezTo>
                  <a:cubicBezTo>
                    <a:pt x="16705" y="18135"/>
                    <a:pt x="16662" y="18008"/>
                    <a:pt x="16601" y="17882"/>
                  </a:cubicBezTo>
                  <a:cubicBezTo>
                    <a:pt x="16573" y="17803"/>
                    <a:pt x="16527" y="17755"/>
                    <a:pt x="16498" y="17683"/>
                  </a:cubicBezTo>
                  <a:cubicBezTo>
                    <a:pt x="16395" y="17405"/>
                    <a:pt x="16288" y="17129"/>
                    <a:pt x="16185" y="16875"/>
                  </a:cubicBezTo>
                  <a:cubicBezTo>
                    <a:pt x="16142" y="16749"/>
                    <a:pt x="16082" y="16652"/>
                    <a:pt x="16053" y="16526"/>
                  </a:cubicBezTo>
                  <a:cubicBezTo>
                    <a:pt x="16007" y="16399"/>
                    <a:pt x="15950" y="16273"/>
                    <a:pt x="15904" y="16146"/>
                  </a:cubicBezTo>
                  <a:cubicBezTo>
                    <a:pt x="15829" y="15947"/>
                    <a:pt x="15772" y="15773"/>
                    <a:pt x="15697" y="15598"/>
                  </a:cubicBezTo>
                  <a:cubicBezTo>
                    <a:pt x="15651" y="15495"/>
                    <a:pt x="15623" y="15369"/>
                    <a:pt x="15576" y="15272"/>
                  </a:cubicBezTo>
                  <a:cubicBezTo>
                    <a:pt x="15519" y="15146"/>
                    <a:pt x="15444" y="15019"/>
                    <a:pt x="15416" y="14869"/>
                  </a:cubicBezTo>
                  <a:cubicBezTo>
                    <a:pt x="15384" y="14766"/>
                    <a:pt x="15341" y="14639"/>
                    <a:pt x="15281" y="14567"/>
                  </a:cubicBezTo>
                  <a:cubicBezTo>
                    <a:pt x="15252" y="14543"/>
                    <a:pt x="15220" y="14465"/>
                    <a:pt x="15206" y="14417"/>
                  </a:cubicBezTo>
                  <a:cubicBezTo>
                    <a:pt x="15149" y="14314"/>
                    <a:pt x="15117" y="14187"/>
                    <a:pt x="15060" y="14091"/>
                  </a:cubicBezTo>
                  <a:cubicBezTo>
                    <a:pt x="15000" y="13941"/>
                    <a:pt x="14953" y="13814"/>
                    <a:pt x="14882" y="13688"/>
                  </a:cubicBezTo>
                  <a:cubicBezTo>
                    <a:pt x="14807" y="13537"/>
                    <a:pt x="14718" y="13386"/>
                    <a:pt x="14643" y="13236"/>
                  </a:cubicBezTo>
                  <a:cubicBezTo>
                    <a:pt x="14583" y="13109"/>
                    <a:pt x="14508" y="13012"/>
                    <a:pt x="14451" y="12910"/>
                  </a:cubicBezTo>
                  <a:cubicBezTo>
                    <a:pt x="14419" y="12862"/>
                    <a:pt x="14419" y="12831"/>
                    <a:pt x="14391" y="12808"/>
                  </a:cubicBezTo>
                  <a:cubicBezTo>
                    <a:pt x="14348" y="12711"/>
                    <a:pt x="14287" y="12633"/>
                    <a:pt x="14241" y="12531"/>
                  </a:cubicBezTo>
                  <a:cubicBezTo>
                    <a:pt x="14184" y="12458"/>
                    <a:pt x="14124" y="12356"/>
                    <a:pt x="14063" y="12259"/>
                  </a:cubicBezTo>
                  <a:cubicBezTo>
                    <a:pt x="14006" y="12157"/>
                    <a:pt x="13946" y="12079"/>
                    <a:pt x="13885" y="12006"/>
                  </a:cubicBezTo>
                  <a:cubicBezTo>
                    <a:pt x="13796" y="11927"/>
                    <a:pt x="13725" y="11777"/>
                    <a:pt x="13650" y="11681"/>
                  </a:cubicBezTo>
                  <a:cubicBezTo>
                    <a:pt x="13618" y="11627"/>
                    <a:pt x="13604" y="11578"/>
                    <a:pt x="13575" y="11554"/>
                  </a:cubicBezTo>
                  <a:cubicBezTo>
                    <a:pt x="13486" y="11403"/>
                    <a:pt x="13383" y="11277"/>
                    <a:pt x="13280" y="11150"/>
                  </a:cubicBezTo>
                  <a:cubicBezTo>
                    <a:pt x="13234" y="11102"/>
                    <a:pt x="13191" y="11024"/>
                    <a:pt x="13130" y="10951"/>
                  </a:cubicBezTo>
                  <a:cubicBezTo>
                    <a:pt x="13070" y="10873"/>
                    <a:pt x="12995" y="10801"/>
                    <a:pt x="12938" y="10723"/>
                  </a:cubicBezTo>
                  <a:cubicBezTo>
                    <a:pt x="12863" y="10650"/>
                    <a:pt x="12835" y="10548"/>
                    <a:pt x="12803" y="10421"/>
                  </a:cubicBezTo>
                  <a:cubicBezTo>
                    <a:pt x="12803" y="10397"/>
                    <a:pt x="12817" y="10373"/>
                    <a:pt x="12835" y="10349"/>
                  </a:cubicBezTo>
                  <a:cubicBezTo>
                    <a:pt x="12863" y="10397"/>
                    <a:pt x="12892" y="10452"/>
                    <a:pt x="12924" y="10499"/>
                  </a:cubicBezTo>
                  <a:cubicBezTo>
                    <a:pt x="12981" y="10572"/>
                    <a:pt x="13027" y="10674"/>
                    <a:pt x="13102" y="10674"/>
                  </a:cubicBezTo>
                  <a:cubicBezTo>
                    <a:pt x="13130" y="10723"/>
                    <a:pt x="13159" y="10777"/>
                    <a:pt x="13191" y="10801"/>
                  </a:cubicBezTo>
                  <a:cubicBezTo>
                    <a:pt x="13234" y="10873"/>
                    <a:pt x="13294" y="10951"/>
                    <a:pt x="13351" y="11000"/>
                  </a:cubicBezTo>
                  <a:cubicBezTo>
                    <a:pt x="13383" y="11054"/>
                    <a:pt x="13412" y="11078"/>
                    <a:pt x="13426" y="11126"/>
                  </a:cubicBezTo>
                  <a:cubicBezTo>
                    <a:pt x="13501" y="11229"/>
                    <a:pt x="13575" y="11379"/>
                    <a:pt x="13664" y="11428"/>
                  </a:cubicBezTo>
                  <a:cubicBezTo>
                    <a:pt x="13693" y="11452"/>
                    <a:pt x="13707" y="11506"/>
                    <a:pt x="13725" y="11530"/>
                  </a:cubicBezTo>
                  <a:cubicBezTo>
                    <a:pt x="13782" y="11627"/>
                    <a:pt x="13842" y="11705"/>
                    <a:pt x="13903" y="11777"/>
                  </a:cubicBezTo>
                  <a:cubicBezTo>
                    <a:pt x="13946" y="11880"/>
                    <a:pt x="14006" y="11927"/>
                    <a:pt x="14063" y="12006"/>
                  </a:cubicBezTo>
                  <a:cubicBezTo>
                    <a:pt x="14124" y="12079"/>
                    <a:pt x="14170" y="12181"/>
                    <a:pt x="14212" y="12259"/>
                  </a:cubicBezTo>
                  <a:cubicBezTo>
                    <a:pt x="14241" y="12307"/>
                    <a:pt x="14259" y="12356"/>
                    <a:pt x="14287" y="12410"/>
                  </a:cubicBezTo>
                  <a:cubicBezTo>
                    <a:pt x="14362" y="12506"/>
                    <a:pt x="14437" y="12609"/>
                    <a:pt x="14479" y="12735"/>
                  </a:cubicBezTo>
                  <a:cubicBezTo>
                    <a:pt x="14508" y="12808"/>
                    <a:pt x="14569" y="12862"/>
                    <a:pt x="14597" y="12934"/>
                  </a:cubicBezTo>
                  <a:cubicBezTo>
                    <a:pt x="14629" y="12958"/>
                    <a:pt x="14658" y="13012"/>
                    <a:pt x="14672" y="13037"/>
                  </a:cubicBezTo>
                  <a:cubicBezTo>
                    <a:pt x="14733" y="13133"/>
                    <a:pt x="14775" y="13260"/>
                    <a:pt x="14821" y="13362"/>
                  </a:cubicBezTo>
                  <a:cubicBezTo>
                    <a:pt x="14850" y="13410"/>
                    <a:pt x="14882" y="13434"/>
                    <a:pt x="14910" y="13489"/>
                  </a:cubicBezTo>
                  <a:cubicBezTo>
                    <a:pt x="14939" y="13585"/>
                    <a:pt x="14985" y="13688"/>
                    <a:pt x="15028" y="13766"/>
                  </a:cubicBezTo>
                  <a:cubicBezTo>
                    <a:pt x="15103" y="13916"/>
                    <a:pt x="15177" y="14067"/>
                    <a:pt x="15238" y="14242"/>
                  </a:cubicBezTo>
                  <a:cubicBezTo>
                    <a:pt x="15309" y="14440"/>
                    <a:pt x="15430" y="14591"/>
                    <a:pt x="15487" y="14820"/>
                  </a:cubicBezTo>
                  <a:cubicBezTo>
                    <a:pt x="15519" y="14971"/>
                    <a:pt x="15576" y="15068"/>
                    <a:pt x="15637" y="15194"/>
                  </a:cubicBezTo>
                  <a:cubicBezTo>
                    <a:pt x="15726" y="15369"/>
                    <a:pt x="15801" y="15574"/>
                    <a:pt x="15875" y="15773"/>
                  </a:cubicBezTo>
                  <a:cubicBezTo>
                    <a:pt x="15904" y="15899"/>
                    <a:pt x="15950" y="15995"/>
                    <a:pt x="15978" y="16098"/>
                  </a:cubicBezTo>
                  <a:cubicBezTo>
                    <a:pt x="16021" y="16200"/>
                    <a:pt x="16068" y="16297"/>
                    <a:pt x="16096" y="16423"/>
                  </a:cubicBezTo>
                  <a:cubicBezTo>
                    <a:pt x="16128" y="16478"/>
                    <a:pt x="16142" y="16550"/>
                    <a:pt x="16171" y="16598"/>
                  </a:cubicBezTo>
                  <a:cubicBezTo>
                    <a:pt x="16260" y="16827"/>
                    <a:pt x="16349" y="17050"/>
                    <a:pt x="16438" y="17255"/>
                  </a:cubicBezTo>
                  <a:cubicBezTo>
                    <a:pt x="16484" y="17382"/>
                    <a:pt x="16527" y="17502"/>
                    <a:pt x="16587" y="17604"/>
                  </a:cubicBezTo>
                  <a:cubicBezTo>
                    <a:pt x="16630" y="17707"/>
                    <a:pt x="16676" y="17779"/>
                    <a:pt x="16705" y="17882"/>
                  </a:cubicBezTo>
                  <a:cubicBezTo>
                    <a:pt x="16780" y="18135"/>
                    <a:pt x="16911" y="18309"/>
                    <a:pt x="17000" y="18532"/>
                  </a:cubicBezTo>
                  <a:cubicBezTo>
                    <a:pt x="17018" y="18587"/>
                    <a:pt x="17047" y="18635"/>
                    <a:pt x="17075" y="18683"/>
                  </a:cubicBezTo>
                  <a:cubicBezTo>
                    <a:pt x="17107" y="18738"/>
                    <a:pt x="17150" y="18786"/>
                    <a:pt x="17178" y="18858"/>
                  </a:cubicBezTo>
                  <a:cubicBezTo>
                    <a:pt x="17253" y="18984"/>
                    <a:pt x="17314" y="19159"/>
                    <a:pt x="17402" y="19262"/>
                  </a:cubicBezTo>
                  <a:cubicBezTo>
                    <a:pt x="17463" y="19364"/>
                    <a:pt x="17534" y="19461"/>
                    <a:pt x="17595" y="19563"/>
                  </a:cubicBezTo>
                  <a:cubicBezTo>
                    <a:pt x="17595" y="19587"/>
                    <a:pt x="17609" y="19611"/>
                    <a:pt x="17623" y="19642"/>
                  </a:cubicBezTo>
                  <a:cubicBezTo>
                    <a:pt x="17669" y="19665"/>
                    <a:pt x="17712" y="19689"/>
                    <a:pt x="17730" y="19762"/>
                  </a:cubicBezTo>
                  <a:cubicBezTo>
                    <a:pt x="17801" y="19943"/>
                    <a:pt x="17937" y="20015"/>
                    <a:pt x="18026" y="20166"/>
                  </a:cubicBezTo>
                  <a:cubicBezTo>
                    <a:pt x="18100" y="20292"/>
                    <a:pt x="18204" y="20340"/>
                    <a:pt x="18278" y="20443"/>
                  </a:cubicBezTo>
                  <a:cubicBezTo>
                    <a:pt x="18367" y="20545"/>
                    <a:pt x="18442" y="20642"/>
                    <a:pt x="18531" y="20696"/>
                  </a:cubicBezTo>
                  <a:cubicBezTo>
                    <a:pt x="18574" y="20720"/>
                    <a:pt x="18620" y="20744"/>
                    <a:pt x="18663" y="20792"/>
                  </a:cubicBezTo>
                  <a:cubicBezTo>
                    <a:pt x="18663" y="20792"/>
                    <a:pt x="18677" y="20817"/>
                    <a:pt x="18691" y="20817"/>
                  </a:cubicBezTo>
                  <a:cubicBezTo>
                    <a:pt x="18798" y="20871"/>
                    <a:pt x="18887" y="20943"/>
                    <a:pt x="18991" y="21021"/>
                  </a:cubicBezTo>
                  <a:cubicBezTo>
                    <a:pt x="19065" y="21070"/>
                    <a:pt x="19168" y="21070"/>
                    <a:pt x="19243" y="21118"/>
                  </a:cubicBezTo>
                  <a:cubicBezTo>
                    <a:pt x="19300" y="21148"/>
                    <a:pt x="19361" y="21172"/>
                    <a:pt x="19421" y="21172"/>
                  </a:cubicBezTo>
                  <a:cubicBezTo>
                    <a:pt x="19510" y="21196"/>
                    <a:pt x="19582" y="21244"/>
                    <a:pt x="19671" y="21244"/>
                  </a:cubicBezTo>
                  <a:cubicBezTo>
                    <a:pt x="19759" y="21244"/>
                    <a:pt x="19849" y="21220"/>
                    <a:pt x="19938" y="21220"/>
                  </a:cubicBezTo>
                  <a:cubicBezTo>
                    <a:pt x="20012" y="21220"/>
                    <a:pt x="20087" y="21196"/>
                    <a:pt x="20148" y="21118"/>
                  </a:cubicBezTo>
                  <a:cubicBezTo>
                    <a:pt x="20176" y="21094"/>
                    <a:pt x="20222" y="21094"/>
                    <a:pt x="20251" y="21094"/>
                  </a:cubicBezTo>
                  <a:cubicBezTo>
                    <a:pt x="20265" y="21081"/>
                    <a:pt x="20284" y="21081"/>
                    <a:pt x="20302" y="21081"/>
                  </a:cubicBezTo>
                  <a:cubicBezTo>
                    <a:pt x="20321" y="21081"/>
                    <a:pt x="20340" y="21081"/>
                    <a:pt x="20354" y="21070"/>
                  </a:cubicBezTo>
                  <a:cubicBezTo>
                    <a:pt x="20429" y="21045"/>
                    <a:pt x="20489" y="20997"/>
                    <a:pt x="20546" y="20943"/>
                  </a:cubicBezTo>
                  <a:cubicBezTo>
                    <a:pt x="20607" y="20919"/>
                    <a:pt x="20649" y="20895"/>
                    <a:pt x="20696" y="20846"/>
                  </a:cubicBezTo>
                  <a:lnTo>
                    <a:pt x="20682" y="20846"/>
                  </a:lnTo>
                  <a:cubicBezTo>
                    <a:pt x="20739" y="20792"/>
                    <a:pt x="20785" y="20744"/>
                    <a:pt x="20828" y="20696"/>
                  </a:cubicBezTo>
                  <a:lnTo>
                    <a:pt x="20828" y="20569"/>
                  </a:lnTo>
                  <a:cubicBezTo>
                    <a:pt x="20799" y="20618"/>
                    <a:pt x="20771" y="20642"/>
                    <a:pt x="20739" y="20696"/>
                  </a:cubicBezTo>
                  <a:cubicBezTo>
                    <a:pt x="20710" y="20720"/>
                    <a:pt x="20682" y="20768"/>
                    <a:pt x="20649" y="20792"/>
                  </a:cubicBezTo>
                  <a:cubicBezTo>
                    <a:pt x="20592" y="20846"/>
                    <a:pt x="20518" y="20895"/>
                    <a:pt x="20443" y="20943"/>
                  </a:cubicBezTo>
                  <a:cubicBezTo>
                    <a:pt x="20429" y="20943"/>
                    <a:pt x="20415" y="20967"/>
                    <a:pt x="20400" y="20967"/>
                  </a:cubicBezTo>
                  <a:cubicBezTo>
                    <a:pt x="20389" y="20964"/>
                    <a:pt x="20377" y="20963"/>
                    <a:pt x="20366" y="20963"/>
                  </a:cubicBezTo>
                  <a:cubicBezTo>
                    <a:pt x="20292" y="20963"/>
                    <a:pt x="20225" y="21024"/>
                    <a:pt x="20148" y="21045"/>
                  </a:cubicBezTo>
                  <a:cubicBezTo>
                    <a:pt x="20101" y="21045"/>
                    <a:pt x="20073" y="21094"/>
                    <a:pt x="20026" y="21094"/>
                  </a:cubicBezTo>
                  <a:cubicBezTo>
                    <a:pt x="19991" y="21081"/>
                    <a:pt x="19954" y="21075"/>
                    <a:pt x="19917" y="21075"/>
                  </a:cubicBezTo>
                  <a:cubicBezTo>
                    <a:pt x="19881" y="21075"/>
                    <a:pt x="19843" y="21081"/>
                    <a:pt x="19806" y="21094"/>
                  </a:cubicBezTo>
                  <a:cubicBezTo>
                    <a:pt x="19787" y="21094"/>
                    <a:pt x="19760" y="21104"/>
                    <a:pt x="19736" y="21104"/>
                  </a:cubicBezTo>
                  <a:cubicBezTo>
                    <a:pt x="19723" y="21104"/>
                    <a:pt x="19712" y="21101"/>
                    <a:pt x="19703" y="21094"/>
                  </a:cubicBezTo>
                  <a:cubicBezTo>
                    <a:pt x="19582" y="21070"/>
                    <a:pt x="19478" y="21045"/>
                    <a:pt x="19375" y="20997"/>
                  </a:cubicBezTo>
                  <a:cubicBezTo>
                    <a:pt x="19300" y="20997"/>
                    <a:pt x="19225" y="20997"/>
                    <a:pt x="19168" y="20943"/>
                  </a:cubicBezTo>
                  <a:cubicBezTo>
                    <a:pt x="19080" y="20895"/>
                    <a:pt x="18991" y="20817"/>
                    <a:pt x="18901" y="20768"/>
                  </a:cubicBezTo>
                  <a:cubicBezTo>
                    <a:pt x="18841" y="20720"/>
                    <a:pt x="18781" y="20696"/>
                    <a:pt x="18724" y="20642"/>
                  </a:cubicBezTo>
                  <a:cubicBezTo>
                    <a:pt x="18649" y="20569"/>
                    <a:pt x="18574" y="20515"/>
                    <a:pt x="18485" y="20515"/>
                  </a:cubicBezTo>
                  <a:cubicBezTo>
                    <a:pt x="18442" y="20467"/>
                    <a:pt x="18410" y="20419"/>
                    <a:pt x="18367" y="20365"/>
                  </a:cubicBezTo>
                  <a:cubicBezTo>
                    <a:pt x="18278" y="20268"/>
                    <a:pt x="18190" y="20190"/>
                    <a:pt x="18115" y="20094"/>
                  </a:cubicBezTo>
                  <a:cubicBezTo>
                    <a:pt x="18026" y="19991"/>
                    <a:pt x="17937" y="19864"/>
                    <a:pt x="17862" y="19762"/>
                  </a:cubicBezTo>
                  <a:cubicBezTo>
                    <a:pt x="17787" y="19665"/>
                    <a:pt x="17712" y="19587"/>
                    <a:pt x="17669" y="19461"/>
                  </a:cubicBezTo>
                  <a:cubicBezTo>
                    <a:pt x="17581" y="19286"/>
                    <a:pt x="17445" y="19159"/>
                    <a:pt x="17374" y="18960"/>
                  </a:cubicBezTo>
                  <a:cubicBezTo>
                    <a:pt x="17267" y="18834"/>
                    <a:pt x="17210" y="18659"/>
                    <a:pt x="17121" y="18532"/>
                  </a:cubicBezTo>
                  <a:cubicBezTo>
                    <a:pt x="17047" y="18436"/>
                    <a:pt x="17000" y="18309"/>
                    <a:pt x="16958" y="18207"/>
                  </a:cubicBezTo>
                  <a:cubicBezTo>
                    <a:pt x="16911" y="18135"/>
                    <a:pt x="16868" y="18056"/>
                    <a:pt x="16854" y="17954"/>
                  </a:cubicBezTo>
                  <a:cubicBezTo>
                    <a:pt x="16808" y="17834"/>
                    <a:pt x="16751" y="17731"/>
                    <a:pt x="16691" y="17604"/>
                  </a:cubicBezTo>
                  <a:cubicBezTo>
                    <a:pt x="16630" y="17478"/>
                    <a:pt x="16555" y="17351"/>
                    <a:pt x="16512" y="17201"/>
                  </a:cubicBezTo>
                  <a:cubicBezTo>
                    <a:pt x="16466" y="17002"/>
                    <a:pt x="16377" y="16851"/>
                    <a:pt x="16320" y="16677"/>
                  </a:cubicBezTo>
                  <a:cubicBezTo>
                    <a:pt x="16274" y="16550"/>
                    <a:pt x="16217" y="16423"/>
                    <a:pt x="16171" y="16297"/>
                  </a:cubicBezTo>
                  <a:cubicBezTo>
                    <a:pt x="16142" y="16248"/>
                    <a:pt x="16142" y="16200"/>
                    <a:pt x="16128" y="16146"/>
                  </a:cubicBezTo>
                  <a:cubicBezTo>
                    <a:pt x="16053" y="15995"/>
                    <a:pt x="15993" y="15845"/>
                    <a:pt x="15918" y="15694"/>
                  </a:cubicBezTo>
                  <a:cubicBezTo>
                    <a:pt x="15918" y="15670"/>
                    <a:pt x="15904" y="15646"/>
                    <a:pt x="15904" y="15622"/>
                  </a:cubicBezTo>
                  <a:cubicBezTo>
                    <a:pt x="15861" y="15393"/>
                    <a:pt x="15740" y="15242"/>
                    <a:pt x="15683" y="15019"/>
                  </a:cubicBezTo>
                  <a:cubicBezTo>
                    <a:pt x="15608" y="14941"/>
                    <a:pt x="15576" y="14790"/>
                    <a:pt x="15534" y="14639"/>
                  </a:cubicBezTo>
                  <a:cubicBezTo>
                    <a:pt x="15505" y="14489"/>
                    <a:pt x="15416" y="14417"/>
                    <a:pt x="15355" y="14290"/>
                  </a:cubicBezTo>
                  <a:cubicBezTo>
                    <a:pt x="15295" y="14140"/>
                    <a:pt x="15220" y="13988"/>
                    <a:pt x="15163" y="13814"/>
                  </a:cubicBezTo>
                  <a:cubicBezTo>
                    <a:pt x="15149" y="13790"/>
                    <a:pt x="15117" y="13766"/>
                    <a:pt x="15103" y="13735"/>
                  </a:cubicBezTo>
                  <a:cubicBezTo>
                    <a:pt x="15060" y="13561"/>
                    <a:pt x="14985" y="13434"/>
                    <a:pt x="14910" y="13314"/>
                  </a:cubicBezTo>
                  <a:cubicBezTo>
                    <a:pt x="14864" y="13260"/>
                    <a:pt x="14836" y="13187"/>
                    <a:pt x="14807" y="13109"/>
                  </a:cubicBezTo>
                  <a:cubicBezTo>
                    <a:pt x="14761" y="13037"/>
                    <a:pt x="14733" y="12958"/>
                    <a:pt x="14672" y="12862"/>
                  </a:cubicBezTo>
                  <a:cubicBezTo>
                    <a:pt x="14615" y="12862"/>
                    <a:pt x="14583" y="12759"/>
                    <a:pt x="14554" y="12681"/>
                  </a:cubicBezTo>
                  <a:cubicBezTo>
                    <a:pt x="14494" y="12585"/>
                    <a:pt x="14451" y="12482"/>
                    <a:pt x="14391" y="12379"/>
                  </a:cubicBezTo>
                  <a:cubicBezTo>
                    <a:pt x="14330" y="12283"/>
                    <a:pt x="14259" y="12205"/>
                    <a:pt x="14184" y="12079"/>
                  </a:cubicBezTo>
                  <a:cubicBezTo>
                    <a:pt x="14109" y="11958"/>
                    <a:pt x="14020" y="11831"/>
                    <a:pt x="13931" y="11705"/>
                  </a:cubicBezTo>
                  <a:lnTo>
                    <a:pt x="13871" y="11705"/>
                  </a:lnTo>
                  <a:cubicBezTo>
                    <a:pt x="13871" y="11681"/>
                    <a:pt x="13885" y="11656"/>
                    <a:pt x="13885" y="11656"/>
                  </a:cubicBezTo>
                  <a:cubicBezTo>
                    <a:pt x="13768" y="11476"/>
                    <a:pt x="13664" y="11301"/>
                    <a:pt x="13547" y="11126"/>
                  </a:cubicBezTo>
                  <a:cubicBezTo>
                    <a:pt x="13529" y="11102"/>
                    <a:pt x="13501" y="11078"/>
                    <a:pt x="13472" y="11054"/>
                  </a:cubicBezTo>
                  <a:cubicBezTo>
                    <a:pt x="13383" y="10976"/>
                    <a:pt x="13322" y="10904"/>
                    <a:pt x="13262" y="10801"/>
                  </a:cubicBezTo>
                  <a:lnTo>
                    <a:pt x="13219" y="10723"/>
                  </a:lnTo>
                  <a:cubicBezTo>
                    <a:pt x="13116" y="10650"/>
                    <a:pt x="13041" y="10524"/>
                    <a:pt x="12952" y="10397"/>
                  </a:cubicBezTo>
                  <a:cubicBezTo>
                    <a:pt x="12938" y="10373"/>
                    <a:pt x="12924" y="10349"/>
                    <a:pt x="12906" y="10325"/>
                  </a:cubicBezTo>
                  <a:cubicBezTo>
                    <a:pt x="12817" y="10222"/>
                    <a:pt x="12760" y="10120"/>
                    <a:pt x="12728" y="9945"/>
                  </a:cubicBezTo>
                  <a:cubicBezTo>
                    <a:pt x="12700" y="9747"/>
                    <a:pt x="12657" y="9572"/>
                    <a:pt x="12625" y="9396"/>
                  </a:cubicBezTo>
                  <a:cubicBezTo>
                    <a:pt x="12657" y="9367"/>
                    <a:pt x="12685" y="9342"/>
                    <a:pt x="12700" y="9342"/>
                  </a:cubicBezTo>
                  <a:cubicBezTo>
                    <a:pt x="12671" y="9270"/>
                    <a:pt x="12625" y="9216"/>
                    <a:pt x="12611" y="9143"/>
                  </a:cubicBezTo>
                  <a:cubicBezTo>
                    <a:pt x="12582" y="9017"/>
                    <a:pt x="12596" y="8915"/>
                    <a:pt x="12582" y="8764"/>
                  </a:cubicBezTo>
                  <a:cubicBezTo>
                    <a:pt x="12671" y="8866"/>
                    <a:pt x="12746" y="8945"/>
                    <a:pt x="12817" y="9017"/>
                  </a:cubicBezTo>
                  <a:cubicBezTo>
                    <a:pt x="12892" y="9096"/>
                    <a:pt x="12952" y="9192"/>
                    <a:pt x="13027" y="9246"/>
                  </a:cubicBezTo>
                  <a:cubicBezTo>
                    <a:pt x="13159" y="9342"/>
                    <a:pt x="13248" y="9493"/>
                    <a:pt x="13337" y="9644"/>
                  </a:cubicBezTo>
                  <a:cubicBezTo>
                    <a:pt x="13369" y="9698"/>
                    <a:pt x="13397" y="9722"/>
                    <a:pt x="13440" y="9770"/>
                  </a:cubicBezTo>
                  <a:cubicBezTo>
                    <a:pt x="13472" y="9794"/>
                    <a:pt x="13501" y="9819"/>
                    <a:pt x="13529" y="9848"/>
                  </a:cubicBezTo>
                  <a:cubicBezTo>
                    <a:pt x="13575" y="9897"/>
                    <a:pt x="13618" y="9969"/>
                    <a:pt x="13664" y="10023"/>
                  </a:cubicBezTo>
                  <a:cubicBezTo>
                    <a:pt x="13753" y="10120"/>
                    <a:pt x="13828" y="10246"/>
                    <a:pt x="13917" y="10373"/>
                  </a:cubicBezTo>
                  <a:cubicBezTo>
                    <a:pt x="13992" y="10475"/>
                    <a:pt x="14063" y="10572"/>
                    <a:pt x="14138" y="10674"/>
                  </a:cubicBezTo>
                  <a:cubicBezTo>
                    <a:pt x="14212" y="10777"/>
                    <a:pt x="14287" y="10873"/>
                    <a:pt x="14362" y="10976"/>
                  </a:cubicBezTo>
                  <a:cubicBezTo>
                    <a:pt x="14391" y="11024"/>
                    <a:pt x="14419" y="11078"/>
                    <a:pt x="14451" y="11126"/>
                  </a:cubicBezTo>
                  <a:cubicBezTo>
                    <a:pt x="14494" y="11175"/>
                    <a:pt x="14540" y="11229"/>
                    <a:pt x="14583" y="11277"/>
                  </a:cubicBezTo>
                  <a:lnTo>
                    <a:pt x="14836" y="11705"/>
                  </a:lnTo>
                  <a:cubicBezTo>
                    <a:pt x="14882" y="11777"/>
                    <a:pt x="14925" y="11880"/>
                    <a:pt x="14971" y="11958"/>
                  </a:cubicBezTo>
                  <a:cubicBezTo>
                    <a:pt x="15000" y="12006"/>
                    <a:pt x="15028" y="12054"/>
                    <a:pt x="15060" y="12079"/>
                  </a:cubicBezTo>
                  <a:cubicBezTo>
                    <a:pt x="15074" y="12133"/>
                    <a:pt x="15088" y="12157"/>
                    <a:pt x="15103" y="12181"/>
                  </a:cubicBezTo>
                  <a:lnTo>
                    <a:pt x="15149" y="12259"/>
                  </a:lnTo>
                  <a:cubicBezTo>
                    <a:pt x="15192" y="12307"/>
                    <a:pt x="15220" y="12379"/>
                    <a:pt x="15252" y="12434"/>
                  </a:cubicBezTo>
                  <a:cubicBezTo>
                    <a:pt x="15309" y="12560"/>
                    <a:pt x="15370" y="12657"/>
                    <a:pt x="15430" y="12759"/>
                  </a:cubicBezTo>
                  <a:cubicBezTo>
                    <a:pt x="15444" y="12808"/>
                    <a:pt x="15473" y="12862"/>
                    <a:pt x="15505" y="12886"/>
                  </a:cubicBezTo>
                  <a:cubicBezTo>
                    <a:pt x="15534" y="12958"/>
                    <a:pt x="15562" y="13037"/>
                    <a:pt x="15594" y="13109"/>
                  </a:cubicBezTo>
                  <a:cubicBezTo>
                    <a:pt x="15637" y="13211"/>
                    <a:pt x="15697" y="13314"/>
                    <a:pt x="15740" y="13410"/>
                  </a:cubicBezTo>
                  <a:cubicBezTo>
                    <a:pt x="15801" y="13585"/>
                    <a:pt x="15875" y="13766"/>
                    <a:pt x="15964" y="13916"/>
                  </a:cubicBezTo>
                  <a:cubicBezTo>
                    <a:pt x="15993" y="13965"/>
                    <a:pt x="16021" y="14067"/>
                    <a:pt x="16053" y="14140"/>
                  </a:cubicBezTo>
                  <a:cubicBezTo>
                    <a:pt x="16082" y="14218"/>
                    <a:pt x="16110" y="14314"/>
                    <a:pt x="16142" y="14393"/>
                  </a:cubicBezTo>
                  <a:cubicBezTo>
                    <a:pt x="16199" y="14543"/>
                    <a:pt x="16274" y="14694"/>
                    <a:pt x="16349" y="14869"/>
                  </a:cubicBezTo>
                  <a:cubicBezTo>
                    <a:pt x="16409" y="15019"/>
                    <a:pt x="16452" y="15170"/>
                    <a:pt x="16512" y="15321"/>
                  </a:cubicBezTo>
                  <a:cubicBezTo>
                    <a:pt x="16587" y="15495"/>
                    <a:pt x="16662" y="15646"/>
                    <a:pt x="16705" y="15845"/>
                  </a:cubicBezTo>
                  <a:cubicBezTo>
                    <a:pt x="16719" y="15899"/>
                    <a:pt x="16751" y="15947"/>
                    <a:pt x="16765" y="15995"/>
                  </a:cubicBezTo>
                  <a:cubicBezTo>
                    <a:pt x="16794" y="16122"/>
                    <a:pt x="16840" y="16200"/>
                    <a:pt x="16883" y="16297"/>
                  </a:cubicBezTo>
                  <a:cubicBezTo>
                    <a:pt x="16929" y="16399"/>
                    <a:pt x="16972" y="16501"/>
                    <a:pt x="17018" y="16628"/>
                  </a:cubicBezTo>
                  <a:cubicBezTo>
                    <a:pt x="17061" y="16725"/>
                    <a:pt x="17107" y="16827"/>
                    <a:pt x="17135" y="16899"/>
                  </a:cubicBezTo>
                  <a:cubicBezTo>
                    <a:pt x="17178" y="17002"/>
                    <a:pt x="17239" y="17050"/>
                    <a:pt x="17267" y="17152"/>
                  </a:cubicBezTo>
                  <a:cubicBezTo>
                    <a:pt x="17356" y="17430"/>
                    <a:pt x="17477" y="17653"/>
                    <a:pt x="17609" y="17882"/>
                  </a:cubicBezTo>
                  <a:cubicBezTo>
                    <a:pt x="17656" y="17954"/>
                    <a:pt x="17698" y="18033"/>
                    <a:pt x="17730" y="18105"/>
                  </a:cubicBezTo>
                  <a:cubicBezTo>
                    <a:pt x="17773" y="18231"/>
                    <a:pt x="17848" y="18286"/>
                    <a:pt x="17876" y="18382"/>
                  </a:cubicBezTo>
                  <a:cubicBezTo>
                    <a:pt x="17965" y="18460"/>
                    <a:pt x="18026" y="18611"/>
                    <a:pt x="18086" y="18707"/>
                  </a:cubicBezTo>
                  <a:cubicBezTo>
                    <a:pt x="18115" y="18761"/>
                    <a:pt x="18157" y="18786"/>
                    <a:pt x="18190" y="18834"/>
                  </a:cubicBezTo>
                  <a:cubicBezTo>
                    <a:pt x="18293" y="19009"/>
                    <a:pt x="18424" y="19159"/>
                    <a:pt x="18546" y="19310"/>
                  </a:cubicBezTo>
                  <a:cubicBezTo>
                    <a:pt x="18709" y="19515"/>
                    <a:pt x="18901" y="19689"/>
                    <a:pt x="19108" y="19792"/>
                  </a:cubicBezTo>
                  <a:cubicBezTo>
                    <a:pt x="19122" y="19792"/>
                    <a:pt x="19136" y="19816"/>
                    <a:pt x="19154" y="19816"/>
                  </a:cubicBezTo>
                  <a:cubicBezTo>
                    <a:pt x="19211" y="19888"/>
                    <a:pt x="19286" y="19943"/>
                    <a:pt x="19361" y="19943"/>
                  </a:cubicBezTo>
                  <a:cubicBezTo>
                    <a:pt x="19404" y="19967"/>
                    <a:pt x="19435" y="19967"/>
                    <a:pt x="19478" y="19991"/>
                  </a:cubicBezTo>
                  <a:cubicBezTo>
                    <a:pt x="19550" y="20010"/>
                    <a:pt x="19613" y="20046"/>
                    <a:pt x="19682" y="20046"/>
                  </a:cubicBezTo>
                  <a:cubicBezTo>
                    <a:pt x="19698" y="20046"/>
                    <a:pt x="19714" y="20044"/>
                    <a:pt x="19731" y="20039"/>
                  </a:cubicBezTo>
                  <a:cubicBezTo>
                    <a:pt x="19806" y="20039"/>
                    <a:pt x="19881" y="20063"/>
                    <a:pt x="19955" y="20063"/>
                  </a:cubicBezTo>
                  <a:cubicBezTo>
                    <a:pt x="20058" y="20039"/>
                    <a:pt x="20162" y="19991"/>
                    <a:pt x="20251" y="19943"/>
                  </a:cubicBezTo>
                  <a:cubicBezTo>
                    <a:pt x="20400" y="19864"/>
                    <a:pt x="20504" y="19689"/>
                    <a:pt x="20607" y="19539"/>
                  </a:cubicBezTo>
                  <a:cubicBezTo>
                    <a:pt x="20696" y="19412"/>
                    <a:pt x="20756" y="19262"/>
                    <a:pt x="20785" y="19111"/>
                  </a:cubicBezTo>
                  <a:cubicBezTo>
                    <a:pt x="20813" y="19009"/>
                    <a:pt x="20828" y="18936"/>
                    <a:pt x="20860" y="18858"/>
                  </a:cubicBezTo>
                  <a:cubicBezTo>
                    <a:pt x="20860" y="18810"/>
                    <a:pt x="20860" y="18761"/>
                    <a:pt x="20874" y="18738"/>
                  </a:cubicBezTo>
                  <a:cubicBezTo>
                    <a:pt x="20874" y="18683"/>
                    <a:pt x="20888" y="18635"/>
                    <a:pt x="20888" y="18611"/>
                  </a:cubicBezTo>
                  <a:cubicBezTo>
                    <a:pt x="20888" y="18508"/>
                    <a:pt x="20888" y="18406"/>
                    <a:pt x="20902" y="18309"/>
                  </a:cubicBezTo>
                  <a:cubicBezTo>
                    <a:pt x="20934" y="18135"/>
                    <a:pt x="20916" y="17954"/>
                    <a:pt x="20874" y="17755"/>
                  </a:cubicBezTo>
                  <a:cubicBezTo>
                    <a:pt x="20860" y="17803"/>
                    <a:pt x="20846" y="17834"/>
                    <a:pt x="20828" y="17857"/>
                  </a:cubicBezTo>
                  <a:cubicBezTo>
                    <a:pt x="20828" y="17906"/>
                    <a:pt x="20828" y="17954"/>
                    <a:pt x="20846" y="17984"/>
                  </a:cubicBezTo>
                  <a:lnTo>
                    <a:pt x="20846" y="18135"/>
                  </a:lnTo>
                  <a:cubicBezTo>
                    <a:pt x="20828" y="18231"/>
                    <a:pt x="20828" y="18309"/>
                    <a:pt x="20813" y="18382"/>
                  </a:cubicBezTo>
                  <a:cubicBezTo>
                    <a:pt x="20799" y="18557"/>
                    <a:pt x="20799" y="18761"/>
                    <a:pt x="20739" y="18912"/>
                  </a:cubicBezTo>
                  <a:cubicBezTo>
                    <a:pt x="20710" y="19009"/>
                    <a:pt x="20682" y="19111"/>
                    <a:pt x="20649" y="19213"/>
                  </a:cubicBezTo>
                  <a:cubicBezTo>
                    <a:pt x="20592" y="19340"/>
                    <a:pt x="20532" y="19436"/>
                    <a:pt x="20443" y="19539"/>
                  </a:cubicBezTo>
                  <a:cubicBezTo>
                    <a:pt x="20429" y="19539"/>
                    <a:pt x="20400" y="19563"/>
                    <a:pt x="20382" y="19611"/>
                  </a:cubicBezTo>
                  <a:cubicBezTo>
                    <a:pt x="20325" y="19689"/>
                    <a:pt x="20251" y="19762"/>
                    <a:pt x="20176" y="19762"/>
                  </a:cubicBezTo>
                  <a:cubicBezTo>
                    <a:pt x="20115" y="19762"/>
                    <a:pt x="20058" y="19792"/>
                    <a:pt x="19998" y="19816"/>
                  </a:cubicBezTo>
                  <a:cubicBezTo>
                    <a:pt x="19984" y="19840"/>
                    <a:pt x="19955" y="19840"/>
                    <a:pt x="19938" y="19840"/>
                  </a:cubicBezTo>
                  <a:cubicBezTo>
                    <a:pt x="19891" y="19840"/>
                    <a:pt x="19844" y="19842"/>
                    <a:pt x="19797" y="19842"/>
                  </a:cubicBezTo>
                  <a:cubicBezTo>
                    <a:pt x="19698" y="19842"/>
                    <a:pt x="19600" y="19831"/>
                    <a:pt x="19510" y="19762"/>
                  </a:cubicBezTo>
                  <a:cubicBezTo>
                    <a:pt x="19478" y="19762"/>
                    <a:pt x="19450" y="19738"/>
                    <a:pt x="19421" y="19738"/>
                  </a:cubicBezTo>
                  <a:cubicBezTo>
                    <a:pt x="19347" y="19738"/>
                    <a:pt x="19257" y="19689"/>
                    <a:pt x="19183" y="19611"/>
                  </a:cubicBezTo>
                  <a:cubicBezTo>
                    <a:pt x="19136" y="19563"/>
                    <a:pt x="19094" y="19515"/>
                    <a:pt x="19033" y="19491"/>
                  </a:cubicBezTo>
                  <a:cubicBezTo>
                    <a:pt x="18901" y="19436"/>
                    <a:pt x="18798" y="19340"/>
                    <a:pt x="18691" y="19213"/>
                  </a:cubicBezTo>
                  <a:cubicBezTo>
                    <a:pt x="18663" y="19190"/>
                    <a:pt x="18634" y="19159"/>
                    <a:pt x="18602" y="19135"/>
                  </a:cubicBezTo>
                  <a:cubicBezTo>
                    <a:pt x="18514" y="19039"/>
                    <a:pt x="18424" y="18936"/>
                    <a:pt x="18353" y="18810"/>
                  </a:cubicBezTo>
                  <a:cubicBezTo>
                    <a:pt x="18264" y="18683"/>
                    <a:pt x="18175" y="18532"/>
                    <a:pt x="18086" y="18382"/>
                  </a:cubicBezTo>
                  <a:cubicBezTo>
                    <a:pt x="18011" y="18255"/>
                    <a:pt x="17923" y="18135"/>
                    <a:pt x="17848" y="18008"/>
                  </a:cubicBezTo>
                  <a:cubicBezTo>
                    <a:pt x="17819" y="17984"/>
                    <a:pt x="17801" y="17930"/>
                    <a:pt x="17787" y="17882"/>
                  </a:cubicBezTo>
                  <a:cubicBezTo>
                    <a:pt x="17730" y="17779"/>
                    <a:pt x="17669" y="17707"/>
                    <a:pt x="17595" y="17581"/>
                  </a:cubicBezTo>
                  <a:cubicBezTo>
                    <a:pt x="17595" y="17556"/>
                    <a:pt x="17566" y="17502"/>
                    <a:pt x="17552" y="17454"/>
                  </a:cubicBezTo>
                  <a:cubicBezTo>
                    <a:pt x="17506" y="17382"/>
                    <a:pt x="17463" y="17327"/>
                    <a:pt x="17431" y="17231"/>
                  </a:cubicBezTo>
                  <a:cubicBezTo>
                    <a:pt x="17389" y="17104"/>
                    <a:pt x="17328" y="16978"/>
                    <a:pt x="17267" y="16851"/>
                  </a:cubicBezTo>
                  <a:cubicBezTo>
                    <a:pt x="17135" y="16550"/>
                    <a:pt x="17018" y="16225"/>
                    <a:pt x="16883" y="15923"/>
                  </a:cubicBezTo>
                  <a:cubicBezTo>
                    <a:pt x="16780" y="15694"/>
                    <a:pt x="16705" y="15471"/>
                    <a:pt x="16616" y="15242"/>
                  </a:cubicBezTo>
                  <a:cubicBezTo>
                    <a:pt x="16573" y="15146"/>
                    <a:pt x="16541" y="15043"/>
                    <a:pt x="16498" y="14971"/>
                  </a:cubicBezTo>
                  <a:cubicBezTo>
                    <a:pt x="16424" y="14766"/>
                    <a:pt x="16349" y="14567"/>
                    <a:pt x="16274" y="14393"/>
                  </a:cubicBezTo>
                  <a:cubicBezTo>
                    <a:pt x="16231" y="14242"/>
                    <a:pt x="16157" y="14140"/>
                    <a:pt x="16128" y="13988"/>
                  </a:cubicBezTo>
                  <a:cubicBezTo>
                    <a:pt x="16096" y="13886"/>
                    <a:pt x="16068" y="13814"/>
                    <a:pt x="16021" y="13735"/>
                  </a:cubicBezTo>
                  <a:cubicBezTo>
                    <a:pt x="15993" y="13688"/>
                    <a:pt x="15950" y="13639"/>
                    <a:pt x="15918" y="13561"/>
                  </a:cubicBezTo>
                  <a:cubicBezTo>
                    <a:pt x="15815" y="13338"/>
                    <a:pt x="15711" y="13109"/>
                    <a:pt x="15608" y="12862"/>
                  </a:cubicBezTo>
                  <a:cubicBezTo>
                    <a:pt x="15594" y="12808"/>
                    <a:pt x="15562" y="12759"/>
                    <a:pt x="15534" y="12711"/>
                  </a:cubicBezTo>
                  <a:cubicBezTo>
                    <a:pt x="15487" y="12609"/>
                    <a:pt x="15430" y="12506"/>
                    <a:pt x="15370" y="12410"/>
                  </a:cubicBezTo>
                  <a:lnTo>
                    <a:pt x="15192" y="12108"/>
                  </a:lnTo>
                  <a:cubicBezTo>
                    <a:pt x="15149" y="12030"/>
                    <a:pt x="15103" y="11982"/>
                    <a:pt x="15074" y="11927"/>
                  </a:cubicBezTo>
                  <a:cubicBezTo>
                    <a:pt x="15028" y="11807"/>
                    <a:pt x="14985" y="11705"/>
                    <a:pt x="14925" y="11627"/>
                  </a:cubicBezTo>
                  <a:cubicBezTo>
                    <a:pt x="14807" y="11452"/>
                    <a:pt x="14718" y="11277"/>
                    <a:pt x="14615" y="11126"/>
                  </a:cubicBezTo>
                  <a:cubicBezTo>
                    <a:pt x="14508" y="10976"/>
                    <a:pt x="14391" y="10849"/>
                    <a:pt x="14287" y="10698"/>
                  </a:cubicBezTo>
                  <a:cubicBezTo>
                    <a:pt x="14227" y="10602"/>
                    <a:pt x="14170" y="10499"/>
                    <a:pt x="14109" y="10421"/>
                  </a:cubicBezTo>
                  <a:cubicBezTo>
                    <a:pt x="14049" y="10349"/>
                    <a:pt x="13992" y="10246"/>
                    <a:pt x="13917" y="10174"/>
                  </a:cubicBezTo>
                  <a:cubicBezTo>
                    <a:pt x="13885" y="10120"/>
                    <a:pt x="13842" y="10072"/>
                    <a:pt x="13796" y="10023"/>
                  </a:cubicBezTo>
                  <a:cubicBezTo>
                    <a:pt x="13725" y="9969"/>
                    <a:pt x="13664" y="9873"/>
                    <a:pt x="13604" y="9794"/>
                  </a:cubicBezTo>
                  <a:cubicBezTo>
                    <a:pt x="13529" y="9644"/>
                    <a:pt x="13412" y="9572"/>
                    <a:pt x="13337" y="9445"/>
                  </a:cubicBezTo>
                  <a:cubicBezTo>
                    <a:pt x="13280" y="9367"/>
                    <a:pt x="13219" y="9295"/>
                    <a:pt x="13159" y="9246"/>
                  </a:cubicBezTo>
                  <a:cubicBezTo>
                    <a:pt x="13102" y="9143"/>
                    <a:pt x="13041" y="9065"/>
                    <a:pt x="12967" y="9041"/>
                  </a:cubicBezTo>
                  <a:cubicBezTo>
                    <a:pt x="12938" y="9017"/>
                    <a:pt x="12906" y="8969"/>
                    <a:pt x="12892" y="8945"/>
                  </a:cubicBezTo>
                  <a:cubicBezTo>
                    <a:pt x="12878" y="8915"/>
                    <a:pt x="12878" y="8915"/>
                    <a:pt x="12863" y="8890"/>
                  </a:cubicBezTo>
                  <a:cubicBezTo>
                    <a:pt x="12774" y="8818"/>
                    <a:pt x="12685" y="8716"/>
                    <a:pt x="12582" y="8613"/>
                  </a:cubicBezTo>
                  <a:cubicBezTo>
                    <a:pt x="12521" y="8565"/>
                    <a:pt x="12447" y="8541"/>
                    <a:pt x="12390" y="8493"/>
                  </a:cubicBezTo>
                  <a:cubicBezTo>
                    <a:pt x="12344" y="8438"/>
                    <a:pt x="12301" y="8391"/>
                    <a:pt x="12254" y="8391"/>
                  </a:cubicBezTo>
                  <a:cubicBezTo>
                    <a:pt x="12203" y="8378"/>
                    <a:pt x="12151" y="8373"/>
                    <a:pt x="12097" y="8373"/>
                  </a:cubicBezTo>
                  <a:cubicBezTo>
                    <a:pt x="12044" y="8373"/>
                    <a:pt x="11987" y="8378"/>
                    <a:pt x="11927" y="8391"/>
                  </a:cubicBezTo>
                  <a:cubicBezTo>
                    <a:pt x="11884" y="8391"/>
                    <a:pt x="11823" y="8438"/>
                    <a:pt x="11767" y="8463"/>
                  </a:cubicBezTo>
                  <a:cubicBezTo>
                    <a:pt x="11706" y="8517"/>
                    <a:pt x="11692" y="8613"/>
                    <a:pt x="11660" y="8691"/>
                  </a:cubicBezTo>
                  <a:cubicBezTo>
                    <a:pt x="11631" y="8764"/>
                    <a:pt x="11631" y="8843"/>
                    <a:pt x="11631" y="8915"/>
                  </a:cubicBezTo>
                  <a:lnTo>
                    <a:pt x="11631" y="9096"/>
                  </a:lnTo>
                  <a:cubicBezTo>
                    <a:pt x="11631" y="9396"/>
                    <a:pt x="11660" y="9698"/>
                    <a:pt x="11720" y="10000"/>
                  </a:cubicBezTo>
                  <a:cubicBezTo>
                    <a:pt x="11749" y="10174"/>
                    <a:pt x="11795" y="10373"/>
                    <a:pt x="11823" y="10572"/>
                  </a:cubicBezTo>
                  <a:cubicBezTo>
                    <a:pt x="11838" y="10650"/>
                    <a:pt x="11856" y="10723"/>
                    <a:pt x="11856" y="10801"/>
                  </a:cubicBezTo>
                  <a:cubicBezTo>
                    <a:pt x="11870" y="11024"/>
                    <a:pt x="11927" y="11253"/>
                    <a:pt x="11973" y="11428"/>
                  </a:cubicBezTo>
                  <a:lnTo>
                    <a:pt x="11973" y="11554"/>
                  </a:lnTo>
                  <a:cubicBezTo>
                    <a:pt x="11987" y="11681"/>
                    <a:pt x="12016" y="11777"/>
                    <a:pt x="12034" y="11880"/>
                  </a:cubicBezTo>
                  <a:cubicBezTo>
                    <a:pt x="12048" y="12079"/>
                    <a:pt x="12062" y="12259"/>
                    <a:pt x="12077" y="12458"/>
                  </a:cubicBezTo>
                  <a:lnTo>
                    <a:pt x="12077" y="12862"/>
                  </a:lnTo>
                  <a:cubicBezTo>
                    <a:pt x="12077" y="12958"/>
                    <a:pt x="12091" y="13061"/>
                    <a:pt x="12091" y="13163"/>
                  </a:cubicBezTo>
                  <a:cubicBezTo>
                    <a:pt x="12077" y="13362"/>
                    <a:pt x="12062" y="13537"/>
                    <a:pt x="12002" y="13688"/>
                  </a:cubicBezTo>
                  <a:cubicBezTo>
                    <a:pt x="11898" y="13941"/>
                    <a:pt x="11767" y="14067"/>
                    <a:pt x="11589" y="14091"/>
                  </a:cubicBezTo>
                  <a:cubicBezTo>
                    <a:pt x="11528" y="14115"/>
                    <a:pt x="11453" y="14115"/>
                    <a:pt x="11393" y="14115"/>
                  </a:cubicBezTo>
                  <a:cubicBezTo>
                    <a:pt x="11352" y="14129"/>
                    <a:pt x="11314" y="14143"/>
                    <a:pt x="11278" y="14143"/>
                  </a:cubicBezTo>
                  <a:cubicBezTo>
                    <a:pt x="11252" y="14143"/>
                    <a:pt x="11226" y="14136"/>
                    <a:pt x="11201" y="14115"/>
                  </a:cubicBezTo>
                  <a:lnTo>
                    <a:pt x="11158" y="14115"/>
                  </a:lnTo>
                  <a:cubicBezTo>
                    <a:pt x="11055" y="14091"/>
                    <a:pt x="10934" y="14067"/>
                    <a:pt x="10816" y="14037"/>
                  </a:cubicBezTo>
                  <a:cubicBezTo>
                    <a:pt x="10770" y="14037"/>
                    <a:pt x="10727" y="14013"/>
                    <a:pt x="10666" y="13988"/>
                  </a:cubicBezTo>
                  <a:cubicBezTo>
                    <a:pt x="10549" y="13965"/>
                    <a:pt x="10446" y="13886"/>
                    <a:pt x="10343" y="13766"/>
                  </a:cubicBezTo>
                  <a:cubicBezTo>
                    <a:pt x="10362" y="13697"/>
                    <a:pt x="10368" y="13674"/>
                    <a:pt x="10388" y="13674"/>
                  </a:cubicBezTo>
                  <a:cubicBezTo>
                    <a:pt x="10398" y="13674"/>
                    <a:pt x="10412" y="13679"/>
                    <a:pt x="10432" y="13688"/>
                  </a:cubicBezTo>
                  <a:cubicBezTo>
                    <a:pt x="10489" y="13735"/>
                    <a:pt x="10549" y="13790"/>
                    <a:pt x="10610" y="13814"/>
                  </a:cubicBezTo>
                  <a:cubicBezTo>
                    <a:pt x="10713" y="13838"/>
                    <a:pt x="10802" y="13886"/>
                    <a:pt x="10905" y="13916"/>
                  </a:cubicBezTo>
                  <a:cubicBezTo>
                    <a:pt x="10994" y="13941"/>
                    <a:pt x="11097" y="13988"/>
                    <a:pt x="11186" y="13988"/>
                  </a:cubicBezTo>
                  <a:cubicBezTo>
                    <a:pt x="11290" y="13988"/>
                    <a:pt x="11393" y="13965"/>
                    <a:pt x="11514" y="13965"/>
                  </a:cubicBezTo>
                  <a:cubicBezTo>
                    <a:pt x="11631" y="13965"/>
                    <a:pt x="11749" y="13916"/>
                    <a:pt x="11856" y="13766"/>
                  </a:cubicBezTo>
                  <a:cubicBezTo>
                    <a:pt x="11913" y="13688"/>
                    <a:pt x="11973" y="13585"/>
                    <a:pt x="11987" y="13434"/>
                  </a:cubicBezTo>
                  <a:cubicBezTo>
                    <a:pt x="12002" y="13283"/>
                    <a:pt x="12016" y="13133"/>
                    <a:pt x="12002" y="12983"/>
                  </a:cubicBezTo>
                  <a:cubicBezTo>
                    <a:pt x="11987" y="12886"/>
                    <a:pt x="11987" y="12784"/>
                    <a:pt x="11987" y="12681"/>
                  </a:cubicBezTo>
                  <a:cubicBezTo>
                    <a:pt x="12002" y="12633"/>
                    <a:pt x="12002" y="12585"/>
                    <a:pt x="11987" y="12560"/>
                  </a:cubicBezTo>
                  <a:cubicBezTo>
                    <a:pt x="11973" y="12458"/>
                    <a:pt x="11959" y="12356"/>
                    <a:pt x="11959" y="12259"/>
                  </a:cubicBezTo>
                  <a:cubicBezTo>
                    <a:pt x="11959" y="12054"/>
                    <a:pt x="11913" y="11855"/>
                    <a:pt x="11898" y="11656"/>
                  </a:cubicBezTo>
                  <a:cubicBezTo>
                    <a:pt x="11884" y="11578"/>
                    <a:pt x="11870" y="11476"/>
                    <a:pt x="11856" y="11403"/>
                  </a:cubicBezTo>
                  <a:cubicBezTo>
                    <a:pt x="11823" y="11277"/>
                    <a:pt x="11795" y="11175"/>
                    <a:pt x="11781" y="11054"/>
                  </a:cubicBezTo>
                  <a:cubicBezTo>
                    <a:pt x="11749" y="10873"/>
                    <a:pt x="11735" y="10723"/>
                    <a:pt x="11706" y="10572"/>
                  </a:cubicBezTo>
                  <a:cubicBezTo>
                    <a:pt x="11692" y="10421"/>
                    <a:pt x="11646" y="10271"/>
                    <a:pt x="11631" y="10120"/>
                  </a:cubicBezTo>
                  <a:cubicBezTo>
                    <a:pt x="11603" y="10000"/>
                    <a:pt x="11603" y="9897"/>
                    <a:pt x="11589" y="9770"/>
                  </a:cubicBezTo>
                  <a:cubicBezTo>
                    <a:pt x="11528" y="9493"/>
                    <a:pt x="11528" y="9192"/>
                    <a:pt x="11514" y="8915"/>
                  </a:cubicBezTo>
                  <a:lnTo>
                    <a:pt x="11514" y="8644"/>
                  </a:lnTo>
                  <a:cubicBezTo>
                    <a:pt x="11514" y="8613"/>
                    <a:pt x="11571" y="8590"/>
                    <a:pt x="11543" y="8517"/>
                  </a:cubicBezTo>
                  <a:cubicBezTo>
                    <a:pt x="11528" y="8565"/>
                    <a:pt x="11528" y="8590"/>
                    <a:pt x="11514" y="8613"/>
                  </a:cubicBezTo>
                  <a:cubicBezTo>
                    <a:pt x="11453" y="8716"/>
                    <a:pt x="11439" y="8866"/>
                    <a:pt x="11439" y="8993"/>
                  </a:cubicBezTo>
                  <a:cubicBezTo>
                    <a:pt x="11425" y="9120"/>
                    <a:pt x="11453" y="9246"/>
                    <a:pt x="11453" y="9396"/>
                  </a:cubicBezTo>
                  <a:cubicBezTo>
                    <a:pt x="11468" y="9493"/>
                    <a:pt x="11468" y="9595"/>
                    <a:pt x="11500" y="9698"/>
                  </a:cubicBezTo>
                  <a:cubicBezTo>
                    <a:pt x="11514" y="9848"/>
                    <a:pt x="11528" y="10000"/>
                    <a:pt x="11543" y="10150"/>
                  </a:cubicBezTo>
                  <a:cubicBezTo>
                    <a:pt x="11589" y="10452"/>
                    <a:pt x="11660" y="10723"/>
                    <a:pt x="11692" y="11024"/>
                  </a:cubicBezTo>
                  <a:cubicBezTo>
                    <a:pt x="11706" y="11126"/>
                    <a:pt x="11720" y="11204"/>
                    <a:pt x="11735" y="11277"/>
                  </a:cubicBezTo>
                  <a:cubicBezTo>
                    <a:pt x="11781" y="11476"/>
                    <a:pt x="11795" y="11705"/>
                    <a:pt x="11823" y="11904"/>
                  </a:cubicBezTo>
                  <a:cubicBezTo>
                    <a:pt x="11856" y="12006"/>
                    <a:pt x="11838" y="12133"/>
                    <a:pt x="11870" y="12229"/>
                  </a:cubicBezTo>
                  <a:cubicBezTo>
                    <a:pt x="11884" y="12283"/>
                    <a:pt x="11884" y="12379"/>
                    <a:pt x="11884" y="12434"/>
                  </a:cubicBezTo>
                  <a:cubicBezTo>
                    <a:pt x="11884" y="12711"/>
                    <a:pt x="11898" y="12958"/>
                    <a:pt x="11884" y="13236"/>
                  </a:cubicBezTo>
                  <a:cubicBezTo>
                    <a:pt x="11884" y="13434"/>
                    <a:pt x="11810" y="13615"/>
                    <a:pt x="11706" y="13688"/>
                  </a:cubicBezTo>
                  <a:cubicBezTo>
                    <a:pt x="11645" y="13752"/>
                    <a:pt x="11573" y="13796"/>
                    <a:pt x="11500" y="13796"/>
                  </a:cubicBezTo>
                  <a:cubicBezTo>
                    <a:pt x="11485" y="13796"/>
                    <a:pt x="11469" y="13794"/>
                    <a:pt x="11453" y="13790"/>
                  </a:cubicBezTo>
                  <a:lnTo>
                    <a:pt x="11364" y="13790"/>
                  </a:lnTo>
                  <a:cubicBezTo>
                    <a:pt x="11328" y="13805"/>
                    <a:pt x="11293" y="13811"/>
                    <a:pt x="11258" y="13811"/>
                  </a:cubicBezTo>
                  <a:cubicBezTo>
                    <a:pt x="11181" y="13811"/>
                    <a:pt x="11106" y="13783"/>
                    <a:pt x="11023" y="13766"/>
                  </a:cubicBezTo>
                  <a:cubicBezTo>
                    <a:pt x="10980" y="13766"/>
                    <a:pt x="10919" y="13712"/>
                    <a:pt x="10877" y="13712"/>
                  </a:cubicBezTo>
                  <a:cubicBezTo>
                    <a:pt x="10713" y="13688"/>
                    <a:pt x="10578" y="13639"/>
                    <a:pt x="10446" y="13513"/>
                  </a:cubicBezTo>
                  <a:cubicBezTo>
                    <a:pt x="10414" y="13489"/>
                    <a:pt x="10385" y="13434"/>
                    <a:pt x="10357" y="13410"/>
                  </a:cubicBezTo>
                  <a:cubicBezTo>
                    <a:pt x="10371" y="13314"/>
                    <a:pt x="10343" y="13211"/>
                    <a:pt x="10385" y="13133"/>
                  </a:cubicBezTo>
                  <a:cubicBezTo>
                    <a:pt x="10460" y="13211"/>
                    <a:pt x="10521" y="13260"/>
                    <a:pt x="10578" y="13314"/>
                  </a:cubicBezTo>
                  <a:cubicBezTo>
                    <a:pt x="10592" y="13314"/>
                    <a:pt x="10624" y="13338"/>
                    <a:pt x="10638" y="13338"/>
                  </a:cubicBezTo>
                  <a:cubicBezTo>
                    <a:pt x="10770" y="13386"/>
                    <a:pt x="10919" y="13434"/>
                    <a:pt x="11055" y="13464"/>
                  </a:cubicBezTo>
                  <a:lnTo>
                    <a:pt x="11083" y="13513"/>
                  </a:lnTo>
                  <a:lnTo>
                    <a:pt x="11589" y="13513"/>
                  </a:lnTo>
                  <a:cubicBezTo>
                    <a:pt x="11603" y="13489"/>
                    <a:pt x="11617" y="13464"/>
                    <a:pt x="11646" y="13464"/>
                  </a:cubicBezTo>
                  <a:cubicBezTo>
                    <a:pt x="11735" y="13386"/>
                    <a:pt x="11749" y="13260"/>
                    <a:pt x="11767" y="13109"/>
                  </a:cubicBezTo>
                  <a:cubicBezTo>
                    <a:pt x="11767" y="13085"/>
                    <a:pt x="11767" y="13061"/>
                    <a:pt x="11749" y="13037"/>
                  </a:cubicBezTo>
                  <a:cubicBezTo>
                    <a:pt x="11706" y="12934"/>
                    <a:pt x="11692" y="12831"/>
                    <a:pt x="11706" y="12711"/>
                  </a:cubicBezTo>
                  <a:lnTo>
                    <a:pt x="11706" y="12482"/>
                  </a:lnTo>
                  <a:cubicBezTo>
                    <a:pt x="11706" y="12332"/>
                    <a:pt x="11678" y="12181"/>
                    <a:pt x="11660" y="12030"/>
                  </a:cubicBezTo>
                  <a:cubicBezTo>
                    <a:pt x="11646" y="11880"/>
                    <a:pt x="11617" y="11729"/>
                    <a:pt x="11571" y="11578"/>
                  </a:cubicBezTo>
                  <a:cubicBezTo>
                    <a:pt x="11556" y="11530"/>
                    <a:pt x="11556" y="11452"/>
                    <a:pt x="11543" y="11403"/>
                  </a:cubicBezTo>
                  <a:cubicBezTo>
                    <a:pt x="11528" y="11355"/>
                    <a:pt x="11514" y="11301"/>
                    <a:pt x="11500" y="11229"/>
                  </a:cubicBezTo>
                  <a:cubicBezTo>
                    <a:pt x="11500" y="11229"/>
                    <a:pt x="11482" y="11204"/>
                    <a:pt x="11482" y="11175"/>
                  </a:cubicBezTo>
                  <a:cubicBezTo>
                    <a:pt x="11468" y="11078"/>
                    <a:pt x="11468" y="10951"/>
                    <a:pt x="11439" y="10849"/>
                  </a:cubicBezTo>
                  <a:cubicBezTo>
                    <a:pt x="11425" y="10674"/>
                    <a:pt x="11393" y="10524"/>
                    <a:pt x="11364" y="10373"/>
                  </a:cubicBezTo>
                  <a:cubicBezTo>
                    <a:pt x="11350" y="10271"/>
                    <a:pt x="11304" y="10174"/>
                    <a:pt x="11304" y="10096"/>
                  </a:cubicBezTo>
                  <a:cubicBezTo>
                    <a:pt x="11304" y="9921"/>
                    <a:pt x="11275" y="9770"/>
                    <a:pt x="11247" y="9620"/>
                  </a:cubicBezTo>
                  <a:cubicBezTo>
                    <a:pt x="11232" y="9548"/>
                    <a:pt x="11232" y="9469"/>
                    <a:pt x="11247" y="9396"/>
                  </a:cubicBezTo>
                  <a:lnTo>
                    <a:pt x="11247" y="9270"/>
                  </a:lnTo>
                  <a:cubicBezTo>
                    <a:pt x="11232" y="9216"/>
                    <a:pt x="11215" y="9192"/>
                    <a:pt x="11215" y="9120"/>
                  </a:cubicBezTo>
                  <a:cubicBezTo>
                    <a:pt x="11232" y="9096"/>
                    <a:pt x="11215" y="9041"/>
                    <a:pt x="11215" y="8969"/>
                  </a:cubicBezTo>
                  <a:lnTo>
                    <a:pt x="11215" y="8794"/>
                  </a:lnTo>
                  <a:lnTo>
                    <a:pt x="11172" y="8794"/>
                  </a:lnTo>
                  <a:lnTo>
                    <a:pt x="11172" y="9192"/>
                  </a:lnTo>
                  <a:cubicBezTo>
                    <a:pt x="11172" y="9246"/>
                    <a:pt x="11186" y="9295"/>
                    <a:pt x="11186" y="9342"/>
                  </a:cubicBezTo>
                  <a:cubicBezTo>
                    <a:pt x="11158" y="9517"/>
                    <a:pt x="11215" y="9668"/>
                    <a:pt x="11215" y="9848"/>
                  </a:cubicBezTo>
                  <a:cubicBezTo>
                    <a:pt x="11215" y="10023"/>
                    <a:pt x="11261" y="10198"/>
                    <a:pt x="11290" y="10349"/>
                  </a:cubicBezTo>
                  <a:cubicBezTo>
                    <a:pt x="11304" y="10499"/>
                    <a:pt x="11336" y="10626"/>
                    <a:pt x="11350" y="10752"/>
                  </a:cubicBezTo>
                  <a:cubicBezTo>
                    <a:pt x="11364" y="10825"/>
                    <a:pt x="11379" y="10873"/>
                    <a:pt x="11393" y="10951"/>
                  </a:cubicBezTo>
                  <a:cubicBezTo>
                    <a:pt x="11425" y="11150"/>
                    <a:pt x="11425" y="11325"/>
                    <a:pt x="11468" y="11530"/>
                  </a:cubicBezTo>
                  <a:cubicBezTo>
                    <a:pt x="11514" y="11681"/>
                    <a:pt x="11528" y="11855"/>
                    <a:pt x="11543" y="12006"/>
                  </a:cubicBezTo>
                  <a:cubicBezTo>
                    <a:pt x="11556" y="12079"/>
                    <a:pt x="11543" y="12205"/>
                    <a:pt x="11556" y="12259"/>
                  </a:cubicBezTo>
                  <a:cubicBezTo>
                    <a:pt x="11589" y="12356"/>
                    <a:pt x="11589" y="12458"/>
                    <a:pt x="11589" y="12531"/>
                  </a:cubicBezTo>
                  <a:cubicBezTo>
                    <a:pt x="11528" y="12585"/>
                    <a:pt x="11468" y="12609"/>
                    <a:pt x="11411" y="12633"/>
                  </a:cubicBezTo>
                  <a:cubicBezTo>
                    <a:pt x="11379" y="12434"/>
                    <a:pt x="11364" y="12283"/>
                    <a:pt x="11336" y="12108"/>
                  </a:cubicBezTo>
                  <a:cubicBezTo>
                    <a:pt x="11322" y="11958"/>
                    <a:pt x="11290" y="11777"/>
                    <a:pt x="11261" y="11627"/>
                  </a:cubicBezTo>
                  <a:cubicBezTo>
                    <a:pt x="11247" y="11506"/>
                    <a:pt x="11201" y="11379"/>
                    <a:pt x="11186" y="11253"/>
                  </a:cubicBezTo>
                  <a:cubicBezTo>
                    <a:pt x="11158" y="10951"/>
                    <a:pt x="11097" y="10650"/>
                    <a:pt x="11037" y="10349"/>
                  </a:cubicBezTo>
                  <a:cubicBezTo>
                    <a:pt x="11023" y="10349"/>
                    <a:pt x="11023" y="10325"/>
                    <a:pt x="11023" y="10325"/>
                  </a:cubicBezTo>
                  <a:cubicBezTo>
                    <a:pt x="11008" y="10222"/>
                    <a:pt x="11008" y="10150"/>
                    <a:pt x="10994" y="10047"/>
                  </a:cubicBezTo>
                  <a:cubicBezTo>
                    <a:pt x="10980" y="9969"/>
                    <a:pt x="10965" y="9897"/>
                    <a:pt x="10965" y="9794"/>
                  </a:cubicBezTo>
                  <a:cubicBezTo>
                    <a:pt x="10948" y="9644"/>
                    <a:pt x="10919" y="9493"/>
                    <a:pt x="10934" y="9342"/>
                  </a:cubicBezTo>
                  <a:lnTo>
                    <a:pt x="10934" y="9295"/>
                  </a:lnTo>
                  <a:cubicBezTo>
                    <a:pt x="10905" y="9168"/>
                    <a:pt x="10905" y="9065"/>
                    <a:pt x="10905" y="8969"/>
                  </a:cubicBezTo>
                  <a:lnTo>
                    <a:pt x="10905" y="8764"/>
                  </a:lnTo>
                  <a:cubicBezTo>
                    <a:pt x="10891" y="8740"/>
                    <a:pt x="10877" y="8740"/>
                    <a:pt x="10845" y="8716"/>
                  </a:cubicBezTo>
                  <a:cubicBezTo>
                    <a:pt x="10859" y="8691"/>
                    <a:pt x="10859" y="8644"/>
                    <a:pt x="10877" y="8613"/>
                  </a:cubicBezTo>
                  <a:cubicBezTo>
                    <a:pt x="10845" y="8644"/>
                    <a:pt x="10830" y="8691"/>
                    <a:pt x="10830" y="8716"/>
                  </a:cubicBezTo>
                  <a:cubicBezTo>
                    <a:pt x="10816" y="8866"/>
                    <a:pt x="10802" y="9041"/>
                    <a:pt x="10802" y="9192"/>
                  </a:cubicBezTo>
                  <a:cubicBezTo>
                    <a:pt x="10816" y="9342"/>
                    <a:pt x="10830" y="9493"/>
                    <a:pt x="10845" y="9644"/>
                  </a:cubicBezTo>
                  <a:cubicBezTo>
                    <a:pt x="10859" y="9848"/>
                    <a:pt x="10877" y="10072"/>
                    <a:pt x="10891" y="10271"/>
                  </a:cubicBezTo>
                  <a:cubicBezTo>
                    <a:pt x="10934" y="10499"/>
                    <a:pt x="10980" y="10723"/>
                    <a:pt x="11008" y="10976"/>
                  </a:cubicBezTo>
                  <a:cubicBezTo>
                    <a:pt x="11037" y="11175"/>
                    <a:pt x="11055" y="11379"/>
                    <a:pt x="11097" y="11554"/>
                  </a:cubicBezTo>
                  <a:cubicBezTo>
                    <a:pt x="11126" y="11777"/>
                    <a:pt x="11172" y="12006"/>
                    <a:pt x="11201" y="12229"/>
                  </a:cubicBezTo>
                  <a:cubicBezTo>
                    <a:pt x="11201" y="12356"/>
                    <a:pt x="11232" y="12482"/>
                    <a:pt x="11215" y="12633"/>
                  </a:cubicBezTo>
                  <a:lnTo>
                    <a:pt x="11172" y="12633"/>
                  </a:lnTo>
                  <a:cubicBezTo>
                    <a:pt x="11112" y="12609"/>
                    <a:pt x="11055" y="12609"/>
                    <a:pt x="10994" y="12585"/>
                  </a:cubicBezTo>
                  <a:cubicBezTo>
                    <a:pt x="10919" y="12560"/>
                    <a:pt x="10845" y="12531"/>
                    <a:pt x="10770" y="12482"/>
                  </a:cubicBezTo>
                  <a:cubicBezTo>
                    <a:pt x="10638" y="12410"/>
                    <a:pt x="10521" y="12283"/>
                    <a:pt x="10399" y="12133"/>
                  </a:cubicBezTo>
                  <a:cubicBezTo>
                    <a:pt x="10357" y="12079"/>
                    <a:pt x="10343" y="12006"/>
                    <a:pt x="10343" y="11927"/>
                  </a:cubicBezTo>
                  <a:cubicBezTo>
                    <a:pt x="10343" y="11831"/>
                    <a:pt x="10325" y="11729"/>
                    <a:pt x="10325" y="11602"/>
                  </a:cubicBezTo>
                  <a:cubicBezTo>
                    <a:pt x="10311" y="11476"/>
                    <a:pt x="10296" y="11325"/>
                    <a:pt x="10282" y="11204"/>
                  </a:cubicBezTo>
                  <a:cubicBezTo>
                    <a:pt x="10282" y="11078"/>
                    <a:pt x="10268" y="10951"/>
                    <a:pt x="10254" y="10825"/>
                  </a:cubicBezTo>
                  <a:cubicBezTo>
                    <a:pt x="10254" y="10723"/>
                    <a:pt x="10236" y="10626"/>
                    <a:pt x="10222" y="10499"/>
                  </a:cubicBezTo>
                  <a:cubicBezTo>
                    <a:pt x="10222" y="10397"/>
                    <a:pt x="10222" y="10300"/>
                    <a:pt x="10207" y="10198"/>
                  </a:cubicBezTo>
                  <a:cubicBezTo>
                    <a:pt x="10179" y="9969"/>
                    <a:pt x="10147" y="9747"/>
                    <a:pt x="10118" y="9517"/>
                  </a:cubicBezTo>
                  <a:cubicBezTo>
                    <a:pt x="10090" y="9318"/>
                    <a:pt x="10075" y="9096"/>
                    <a:pt x="10029" y="8890"/>
                  </a:cubicBezTo>
                  <a:cubicBezTo>
                    <a:pt x="10001" y="8716"/>
                    <a:pt x="9987" y="8541"/>
                    <a:pt x="9955" y="8366"/>
                  </a:cubicBezTo>
                  <a:cubicBezTo>
                    <a:pt x="9940" y="8288"/>
                    <a:pt x="9940" y="8216"/>
                    <a:pt x="9926" y="8138"/>
                  </a:cubicBezTo>
                  <a:cubicBezTo>
                    <a:pt x="9880" y="7890"/>
                    <a:pt x="9823" y="7613"/>
                    <a:pt x="9777" y="7360"/>
                  </a:cubicBezTo>
                  <a:cubicBezTo>
                    <a:pt x="9734" y="7185"/>
                    <a:pt x="9720" y="6986"/>
                    <a:pt x="9659" y="6805"/>
                  </a:cubicBezTo>
                  <a:cubicBezTo>
                    <a:pt x="9645" y="6709"/>
                    <a:pt x="9613" y="6607"/>
                    <a:pt x="9584" y="6504"/>
                  </a:cubicBezTo>
                  <a:cubicBezTo>
                    <a:pt x="9541" y="6281"/>
                    <a:pt x="9481" y="6052"/>
                    <a:pt x="9421" y="5829"/>
                  </a:cubicBezTo>
                  <a:cubicBezTo>
                    <a:pt x="9364" y="5576"/>
                    <a:pt x="9289" y="5353"/>
                    <a:pt x="9214" y="5124"/>
                  </a:cubicBezTo>
                  <a:cubicBezTo>
                    <a:pt x="9154" y="4925"/>
                    <a:pt x="9079" y="4726"/>
                    <a:pt x="9022" y="4546"/>
                  </a:cubicBezTo>
                  <a:cubicBezTo>
                    <a:pt x="8990" y="4449"/>
                    <a:pt x="8975" y="4371"/>
                    <a:pt x="8933" y="4298"/>
                  </a:cubicBezTo>
                  <a:cubicBezTo>
                    <a:pt x="8844" y="4070"/>
                    <a:pt x="8783" y="3822"/>
                    <a:pt x="8666" y="3642"/>
                  </a:cubicBezTo>
                  <a:lnTo>
                    <a:pt x="8666" y="3618"/>
                  </a:lnTo>
                  <a:cubicBezTo>
                    <a:pt x="8620" y="3521"/>
                    <a:pt x="8605" y="3443"/>
                    <a:pt x="8563" y="3370"/>
                  </a:cubicBezTo>
                  <a:cubicBezTo>
                    <a:pt x="8427" y="3094"/>
                    <a:pt x="8296" y="2840"/>
                    <a:pt x="8160" y="2563"/>
                  </a:cubicBezTo>
                  <a:cubicBezTo>
                    <a:pt x="8117" y="2491"/>
                    <a:pt x="8085" y="2388"/>
                    <a:pt x="8042" y="2316"/>
                  </a:cubicBezTo>
                  <a:cubicBezTo>
                    <a:pt x="7982" y="2213"/>
                    <a:pt x="7922" y="2111"/>
                    <a:pt x="7865" y="2039"/>
                  </a:cubicBezTo>
                  <a:cubicBezTo>
                    <a:pt x="7818" y="1936"/>
                    <a:pt x="7761" y="1888"/>
                    <a:pt x="7715" y="1786"/>
                  </a:cubicBezTo>
                  <a:cubicBezTo>
                    <a:pt x="7612" y="1563"/>
                    <a:pt x="7476" y="1412"/>
                    <a:pt x="7359" y="1231"/>
                  </a:cubicBezTo>
                  <a:cubicBezTo>
                    <a:pt x="7316" y="1159"/>
                    <a:pt x="7242" y="1111"/>
                    <a:pt x="7195" y="1056"/>
                  </a:cubicBezTo>
                  <a:cubicBezTo>
                    <a:pt x="7152" y="1008"/>
                    <a:pt x="7106" y="930"/>
                    <a:pt x="7064" y="882"/>
                  </a:cubicBezTo>
                  <a:cubicBezTo>
                    <a:pt x="6989" y="755"/>
                    <a:pt x="6885" y="659"/>
                    <a:pt x="6782" y="581"/>
                  </a:cubicBezTo>
                  <a:cubicBezTo>
                    <a:pt x="6750" y="556"/>
                    <a:pt x="6708" y="508"/>
                    <a:pt x="6675" y="478"/>
                  </a:cubicBezTo>
                  <a:cubicBezTo>
                    <a:pt x="6604" y="405"/>
                    <a:pt x="6544" y="327"/>
                    <a:pt x="6455" y="327"/>
                  </a:cubicBezTo>
                  <a:cubicBezTo>
                    <a:pt x="6441" y="327"/>
                    <a:pt x="6426" y="303"/>
                    <a:pt x="6408" y="303"/>
                  </a:cubicBezTo>
                  <a:cubicBezTo>
                    <a:pt x="6291" y="207"/>
                    <a:pt x="6174" y="129"/>
                    <a:pt x="6038" y="104"/>
                  </a:cubicBezTo>
                  <a:cubicBezTo>
                    <a:pt x="5979" y="85"/>
                    <a:pt x="5922" y="47"/>
                    <a:pt x="5864" y="47"/>
                  </a:cubicBezTo>
                  <a:cubicBezTo>
                    <a:pt x="5849" y="47"/>
                    <a:pt x="5833" y="50"/>
                    <a:pt x="5817" y="56"/>
                  </a:cubicBezTo>
                  <a:lnTo>
                    <a:pt x="5803" y="56"/>
                  </a:lnTo>
                  <a:cubicBezTo>
                    <a:pt x="5731" y="27"/>
                    <a:pt x="5660" y="0"/>
                    <a:pt x="558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1" name="Google Shape;1569;p15"/>
            <p:cNvSpPr/>
            <p:nvPr/>
          </p:nvSpPr>
          <p:spPr>
            <a:xfrm>
              <a:off x="991758" y="333159"/>
              <a:ext cx="623102" cy="546209"/>
            </a:xfrm>
            <a:custGeom>
              <a:avLst/>
              <a:gdLst/>
              <a:ahLst/>
              <a:cxnLst>
                <a:cxn ang="0">
                  <a:pos x="wd2" y="hd2"/>
                </a:cxn>
                <a:cxn ang="5400000">
                  <a:pos x="wd2" y="hd2"/>
                </a:cxn>
                <a:cxn ang="10800000">
                  <a:pos x="wd2" y="hd2"/>
                </a:cxn>
                <a:cxn ang="16200000">
                  <a:pos x="wd2" y="hd2"/>
                </a:cxn>
              </a:cxnLst>
              <a:rect l="0" t="0" r="r" b="b"/>
              <a:pathLst>
                <a:path w="21543" h="21600" extrusionOk="0">
                  <a:moveTo>
                    <a:pt x="167" y="0"/>
                  </a:moveTo>
                  <a:cubicBezTo>
                    <a:pt x="117" y="45"/>
                    <a:pt x="78" y="102"/>
                    <a:pt x="0" y="102"/>
                  </a:cubicBezTo>
                  <a:cubicBezTo>
                    <a:pt x="284" y="236"/>
                    <a:pt x="529" y="236"/>
                    <a:pt x="774" y="382"/>
                  </a:cubicBezTo>
                  <a:cubicBezTo>
                    <a:pt x="1019" y="516"/>
                    <a:pt x="1225" y="662"/>
                    <a:pt x="1470" y="841"/>
                  </a:cubicBezTo>
                  <a:cubicBezTo>
                    <a:pt x="1548" y="841"/>
                    <a:pt x="1637" y="886"/>
                    <a:pt x="1715" y="943"/>
                  </a:cubicBezTo>
                  <a:cubicBezTo>
                    <a:pt x="2038" y="1166"/>
                    <a:pt x="2372" y="1402"/>
                    <a:pt x="2695" y="1593"/>
                  </a:cubicBezTo>
                  <a:cubicBezTo>
                    <a:pt x="2813" y="1682"/>
                    <a:pt x="2861" y="1827"/>
                    <a:pt x="2980" y="1872"/>
                  </a:cubicBezTo>
                  <a:cubicBezTo>
                    <a:pt x="3107" y="1963"/>
                    <a:pt x="3224" y="2063"/>
                    <a:pt x="3352" y="2152"/>
                  </a:cubicBezTo>
                  <a:cubicBezTo>
                    <a:pt x="3753" y="2388"/>
                    <a:pt x="4037" y="2803"/>
                    <a:pt x="4450" y="3083"/>
                  </a:cubicBezTo>
                  <a:cubicBezTo>
                    <a:pt x="4655" y="3184"/>
                    <a:pt x="4822" y="3318"/>
                    <a:pt x="4979" y="3509"/>
                  </a:cubicBezTo>
                  <a:lnTo>
                    <a:pt x="5106" y="3644"/>
                  </a:lnTo>
                  <a:cubicBezTo>
                    <a:pt x="5184" y="3688"/>
                    <a:pt x="5223" y="3688"/>
                    <a:pt x="5263" y="3745"/>
                  </a:cubicBezTo>
                  <a:cubicBezTo>
                    <a:pt x="5469" y="3924"/>
                    <a:pt x="5635" y="4115"/>
                    <a:pt x="5841" y="4305"/>
                  </a:cubicBezTo>
                  <a:cubicBezTo>
                    <a:pt x="5998" y="4440"/>
                    <a:pt x="6204" y="4529"/>
                    <a:pt x="6331" y="4720"/>
                  </a:cubicBezTo>
                  <a:cubicBezTo>
                    <a:pt x="6537" y="5000"/>
                    <a:pt x="6900" y="5090"/>
                    <a:pt x="7067" y="5426"/>
                  </a:cubicBezTo>
                  <a:cubicBezTo>
                    <a:pt x="7067" y="5470"/>
                    <a:pt x="7105" y="5470"/>
                    <a:pt x="7105" y="5470"/>
                  </a:cubicBezTo>
                  <a:cubicBezTo>
                    <a:pt x="7389" y="5751"/>
                    <a:pt x="7674" y="5986"/>
                    <a:pt x="7958" y="6267"/>
                  </a:cubicBezTo>
                  <a:cubicBezTo>
                    <a:pt x="8086" y="6446"/>
                    <a:pt x="8252" y="6592"/>
                    <a:pt x="8408" y="6771"/>
                  </a:cubicBezTo>
                  <a:cubicBezTo>
                    <a:pt x="8536" y="6917"/>
                    <a:pt x="8654" y="7108"/>
                    <a:pt x="8821" y="7242"/>
                  </a:cubicBezTo>
                  <a:cubicBezTo>
                    <a:pt x="8899" y="7388"/>
                    <a:pt x="8938" y="7478"/>
                    <a:pt x="9026" y="7567"/>
                  </a:cubicBezTo>
                  <a:cubicBezTo>
                    <a:pt x="9271" y="7713"/>
                    <a:pt x="9477" y="7949"/>
                    <a:pt x="9634" y="8173"/>
                  </a:cubicBezTo>
                  <a:cubicBezTo>
                    <a:pt x="9840" y="8453"/>
                    <a:pt x="10006" y="8789"/>
                    <a:pt x="10251" y="8969"/>
                  </a:cubicBezTo>
                  <a:cubicBezTo>
                    <a:pt x="10291" y="8969"/>
                    <a:pt x="10291" y="8969"/>
                    <a:pt x="10329" y="9013"/>
                  </a:cubicBezTo>
                  <a:cubicBezTo>
                    <a:pt x="10613" y="9439"/>
                    <a:pt x="10859" y="9853"/>
                    <a:pt x="11143" y="10280"/>
                  </a:cubicBezTo>
                  <a:cubicBezTo>
                    <a:pt x="11349" y="10515"/>
                    <a:pt x="11476" y="10840"/>
                    <a:pt x="11682" y="11076"/>
                  </a:cubicBezTo>
                  <a:cubicBezTo>
                    <a:pt x="11839" y="11255"/>
                    <a:pt x="11966" y="11446"/>
                    <a:pt x="12084" y="11681"/>
                  </a:cubicBezTo>
                  <a:cubicBezTo>
                    <a:pt x="12123" y="11771"/>
                    <a:pt x="12173" y="11871"/>
                    <a:pt x="12211" y="11962"/>
                  </a:cubicBezTo>
                  <a:cubicBezTo>
                    <a:pt x="12368" y="12196"/>
                    <a:pt x="12535" y="12432"/>
                    <a:pt x="12701" y="12657"/>
                  </a:cubicBezTo>
                  <a:cubicBezTo>
                    <a:pt x="12819" y="12846"/>
                    <a:pt x="12908" y="13037"/>
                    <a:pt x="13025" y="13217"/>
                  </a:cubicBezTo>
                  <a:cubicBezTo>
                    <a:pt x="13152" y="13452"/>
                    <a:pt x="13270" y="13732"/>
                    <a:pt x="13436" y="13968"/>
                  </a:cubicBezTo>
                  <a:cubicBezTo>
                    <a:pt x="13515" y="14159"/>
                    <a:pt x="13643" y="14338"/>
                    <a:pt x="13760" y="14484"/>
                  </a:cubicBezTo>
                  <a:cubicBezTo>
                    <a:pt x="13838" y="14674"/>
                    <a:pt x="13887" y="14854"/>
                    <a:pt x="14005" y="15000"/>
                  </a:cubicBezTo>
                  <a:cubicBezTo>
                    <a:pt x="14328" y="15605"/>
                    <a:pt x="14700" y="16166"/>
                    <a:pt x="15063" y="16725"/>
                  </a:cubicBezTo>
                  <a:cubicBezTo>
                    <a:pt x="15230" y="17006"/>
                    <a:pt x="15475" y="17241"/>
                    <a:pt x="15642" y="17566"/>
                  </a:cubicBezTo>
                  <a:cubicBezTo>
                    <a:pt x="15642" y="17611"/>
                    <a:pt x="15719" y="17701"/>
                    <a:pt x="15759" y="17757"/>
                  </a:cubicBezTo>
                  <a:cubicBezTo>
                    <a:pt x="15965" y="17981"/>
                    <a:pt x="16170" y="18216"/>
                    <a:pt x="16377" y="18452"/>
                  </a:cubicBezTo>
                  <a:cubicBezTo>
                    <a:pt x="16582" y="18777"/>
                    <a:pt x="16828" y="19057"/>
                    <a:pt x="17112" y="19338"/>
                  </a:cubicBezTo>
                  <a:cubicBezTo>
                    <a:pt x="17475" y="19718"/>
                    <a:pt x="17807" y="20088"/>
                    <a:pt x="18209" y="20413"/>
                  </a:cubicBezTo>
                  <a:cubicBezTo>
                    <a:pt x="18621" y="20784"/>
                    <a:pt x="19111" y="21063"/>
                    <a:pt x="19601" y="21254"/>
                  </a:cubicBezTo>
                  <a:cubicBezTo>
                    <a:pt x="19806" y="21344"/>
                    <a:pt x="20013" y="21445"/>
                    <a:pt x="20209" y="21490"/>
                  </a:cubicBezTo>
                  <a:cubicBezTo>
                    <a:pt x="20376" y="21535"/>
                    <a:pt x="20541" y="21535"/>
                    <a:pt x="20660" y="21579"/>
                  </a:cubicBezTo>
                  <a:cubicBezTo>
                    <a:pt x="20715" y="21594"/>
                    <a:pt x="20765" y="21600"/>
                    <a:pt x="20812" y="21600"/>
                  </a:cubicBezTo>
                  <a:cubicBezTo>
                    <a:pt x="20905" y="21600"/>
                    <a:pt x="20986" y="21579"/>
                    <a:pt x="21071" y="21579"/>
                  </a:cubicBezTo>
                  <a:cubicBezTo>
                    <a:pt x="21395" y="21490"/>
                    <a:pt x="21562" y="21165"/>
                    <a:pt x="21522" y="20784"/>
                  </a:cubicBezTo>
                  <a:lnTo>
                    <a:pt x="21522" y="20738"/>
                  </a:lnTo>
                  <a:cubicBezTo>
                    <a:pt x="21600" y="20459"/>
                    <a:pt x="21433" y="20223"/>
                    <a:pt x="21395" y="19999"/>
                  </a:cubicBezTo>
                  <a:cubicBezTo>
                    <a:pt x="21395" y="19912"/>
                    <a:pt x="21336" y="19799"/>
                    <a:pt x="21269" y="19799"/>
                  </a:cubicBezTo>
                  <a:cubicBezTo>
                    <a:pt x="21259" y="19799"/>
                    <a:pt x="21248" y="19803"/>
                    <a:pt x="21238" y="19809"/>
                  </a:cubicBezTo>
                  <a:cubicBezTo>
                    <a:pt x="21149" y="20134"/>
                    <a:pt x="21111" y="20413"/>
                    <a:pt x="21032" y="20694"/>
                  </a:cubicBezTo>
                  <a:cubicBezTo>
                    <a:pt x="21032" y="20884"/>
                    <a:pt x="20944" y="20929"/>
                    <a:pt x="20787" y="20974"/>
                  </a:cubicBezTo>
                  <a:cubicBezTo>
                    <a:pt x="20581" y="20974"/>
                    <a:pt x="20414" y="20929"/>
                    <a:pt x="20209" y="20884"/>
                  </a:cubicBezTo>
                  <a:cubicBezTo>
                    <a:pt x="19718" y="20784"/>
                    <a:pt x="19278" y="20504"/>
                    <a:pt x="18827" y="20223"/>
                  </a:cubicBezTo>
                  <a:cubicBezTo>
                    <a:pt x="18376" y="19898"/>
                    <a:pt x="17964" y="19529"/>
                    <a:pt x="17602" y="19102"/>
                  </a:cubicBezTo>
                  <a:cubicBezTo>
                    <a:pt x="17356" y="18822"/>
                    <a:pt x="17072" y="18542"/>
                    <a:pt x="16828" y="18261"/>
                  </a:cubicBezTo>
                  <a:cubicBezTo>
                    <a:pt x="16582" y="17981"/>
                    <a:pt x="16377" y="17701"/>
                    <a:pt x="16132" y="17420"/>
                  </a:cubicBezTo>
                  <a:cubicBezTo>
                    <a:pt x="16043" y="17331"/>
                    <a:pt x="15965" y="17196"/>
                    <a:pt x="15886" y="17050"/>
                  </a:cubicBezTo>
                  <a:cubicBezTo>
                    <a:pt x="15798" y="16961"/>
                    <a:pt x="15759" y="16816"/>
                    <a:pt x="15681" y="16725"/>
                  </a:cubicBezTo>
                  <a:cubicBezTo>
                    <a:pt x="15435" y="16445"/>
                    <a:pt x="15230" y="16120"/>
                    <a:pt x="15024" y="15796"/>
                  </a:cubicBezTo>
                  <a:cubicBezTo>
                    <a:pt x="14946" y="15605"/>
                    <a:pt x="14867" y="15459"/>
                    <a:pt x="14779" y="15325"/>
                  </a:cubicBezTo>
                  <a:cubicBezTo>
                    <a:pt x="14662" y="15089"/>
                    <a:pt x="14495" y="14854"/>
                    <a:pt x="14328" y="14618"/>
                  </a:cubicBezTo>
                  <a:cubicBezTo>
                    <a:pt x="14250" y="14484"/>
                    <a:pt x="14211" y="14338"/>
                    <a:pt x="14132" y="14203"/>
                  </a:cubicBezTo>
                  <a:cubicBezTo>
                    <a:pt x="13965" y="13968"/>
                    <a:pt x="13760" y="13687"/>
                    <a:pt x="13593" y="13407"/>
                  </a:cubicBezTo>
                  <a:cubicBezTo>
                    <a:pt x="13397" y="13037"/>
                    <a:pt x="13192" y="12657"/>
                    <a:pt x="12985" y="12287"/>
                  </a:cubicBezTo>
                  <a:cubicBezTo>
                    <a:pt x="12741" y="11917"/>
                    <a:pt x="12457" y="11535"/>
                    <a:pt x="12250" y="11121"/>
                  </a:cubicBezTo>
                  <a:cubicBezTo>
                    <a:pt x="12211" y="11031"/>
                    <a:pt x="12173" y="10975"/>
                    <a:pt x="12084" y="10885"/>
                  </a:cubicBezTo>
                  <a:cubicBezTo>
                    <a:pt x="11966" y="10694"/>
                    <a:pt x="11799" y="10515"/>
                    <a:pt x="11682" y="10325"/>
                  </a:cubicBezTo>
                  <a:cubicBezTo>
                    <a:pt x="11310" y="9809"/>
                    <a:pt x="10987" y="9294"/>
                    <a:pt x="10613" y="8789"/>
                  </a:cubicBezTo>
                  <a:cubicBezTo>
                    <a:pt x="10329" y="8408"/>
                    <a:pt x="10045" y="8128"/>
                    <a:pt x="9801" y="7758"/>
                  </a:cubicBezTo>
                  <a:cubicBezTo>
                    <a:pt x="9673" y="7668"/>
                    <a:pt x="9634" y="7522"/>
                    <a:pt x="9516" y="7433"/>
                  </a:cubicBezTo>
                  <a:cubicBezTo>
                    <a:pt x="9232" y="7197"/>
                    <a:pt x="9026" y="6917"/>
                    <a:pt x="8821" y="6637"/>
                  </a:cubicBezTo>
                  <a:cubicBezTo>
                    <a:pt x="8742" y="6547"/>
                    <a:pt x="8654" y="6401"/>
                    <a:pt x="8536" y="6311"/>
                  </a:cubicBezTo>
                  <a:cubicBezTo>
                    <a:pt x="8252" y="6031"/>
                    <a:pt x="7958" y="5751"/>
                    <a:pt x="7674" y="5470"/>
                  </a:cubicBezTo>
                  <a:lnTo>
                    <a:pt x="7595" y="5370"/>
                  </a:lnTo>
                  <a:cubicBezTo>
                    <a:pt x="7184" y="5000"/>
                    <a:pt x="6821" y="4675"/>
                    <a:pt x="6449" y="4350"/>
                  </a:cubicBezTo>
                  <a:cubicBezTo>
                    <a:pt x="6242" y="4159"/>
                    <a:pt x="6046" y="4025"/>
                    <a:pt x="5841" y="3790"/>
                  </a:cubicBezTo>
                  <a:cubicBezTo>
                    <a:pt x="5753" y="3644"/>
                    <a:pt x="5596" y="3599"/>
                    <a:pt x="5469" y="3464"/>
                  </a:cubicBezTo>
                  <a:cubicBezTo>
                    <a:pt x="5223" y="3274"/>
                    <a:pt x="4979" y="3038"/>
                    <a:pt x="4695" y="2847"/>
                  </a:cubicBezTo>
                  <a:cubicBezTo>
                    <a:pt x="4488" y="2668"/>
                    <a:pt x="4244" y="2477"/>
                    <a:pt x="4037" y="2288"/>
                  </a:cubicBezTo>
                  <a:cubicBezTo>
                    <a:pt x="3753" y="2063"/>
                    <a:pt x="3508" y="1782"/>
                    <a:pt x="3185" y="1636"/>
                  </a:cubicBezTo>
                  <a:cubicBezTo>
                    <a:pt x="2940" y="1502"/>
                    <a:pt x="2695" y="1268"/>
                    <a:pt x="2450" y="1077"/>
                  </a:cubicBezTo>
                  <a:cubicBezTo>
                    <a:pt x="2245" y="943"/>
                    <a:pt x="2038" y="752"/>
                    <a:pt x="1832" y="662"/>
                  </a:cubicBezTo>
                  <a:cubicBezTo>
                    <a:pt x="1548" y="516"/>
                    <a:pt x="1264" y="382"/>
                    <a:pt x="1019" y="236"/>
                  </a:cubicBezTo>
                  <a:cubicBezTo>
                    <a:pt x="980" y="281"/>
                    <a:pt x="940" y="325"/>
                    <a:pt x="852" y="325"/>
                  </a:cubicBezTo>
                  <a:cubicBezTo>
                    <a:pt x="852" y="281"/>
                    <a:pt x="813" y="236"/>
                    <a:pt x="813" y="191"/>
                  </a:cubicBezTo>
                  <a:cubicBezTo>
                    <a:pt x="568" y="146"/>
                    <a:pt x="363" y="102"/>
                    <a:pt x="1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2" name="Google Shape;1570;p15"/>
            <p:cNvSpPr/>
            <p:nvPr/>
          </p:nvSpPr>
          <p:spPr>
            <a:xfrm>
              <a:off x="1062619" y="395801"/>
              <a:ext cx="575517" cy="509128"/>
            </a:xfrm>
            <a:custGeom>
              <a:avLst/>
              <a:gdLst/>
              <a:ahLst/>
              <a:cxnLst>
                <a:cxn ang="0">
                  <a:pos x="wd2" y="hd2"/>
                </a:cxn>
                <a:cxn ang="5400000">
                  <a:pos x="wd2" y="hd2"/>
                </a:cxn>
                <a:cxn ang="10800000">
                  <a:pos x="wd2" y="hd2"/>
                </a:cxn>
                <a:cxn ang="16200000">
                  <a:pos x="wd2" y="hd2"/>
                </a:cxn>
              </a:cxnLst>
              <a:rect l="0" t="0" r="r" b="b"/>
              <a:pathLst>
                <a:path w="21476" h="21600" extrusionOk="0">
                  <a:moveTo>
                    <a:pt x="0" y="0"/>
                  </a:moveTo>
                  <a:lnTo>
                    <a:pt x="0" y="48"/>
                  </a:lnTo>
                  <a:cubicBezTo>
                    <a:pt x="7" y="50"/>
                    <a:pt x="14" y="51"/>
                    <a:pt x="21" y="52"/>
                  </a:cubicBezTo>
                  <a:cubicBezTo>
                    <a:pt x="15" y="36"/>
                    <a:pt x="9" y="19"/>
                    <a:pt x="0" y="0"/>
                  </a:cubicBezTo>
                  <a:close/>
                  <a:moveTo>
                    <a:pt x="21" y="52"/>
                  </a:moveTo>
                  <a:cubicBezTo>
                    <a:pt x="44" y="119"/>
                    <a:pt x="50" y="166"/>
                    <a:pt x="85" y="205"/>
                  </a:cubicBezTo>
                  <a:lnTo>
                    <a:pt x="223" y="205"/>
                  </a:lnTo>
                  <a:cubicBezTo>
                    <a:pt x="392" y="350"/>
                    <a:pt x="529" y="458"/>
                    <a:pt x="709" y="602"/>
                  </a:cubicBezTo>
                  <a:cubicBezTo>
                    <a:pt x="709" y="586"/>
                    <a:pt x="709" y="581"/>
                    <a:pt x="710" y="581"/>
                  </a:cubicBezTo>
                  <a:cubicBezTo>
                    <a:pt x="714" y="581"/>
                    <a:pt x="722" y="602"/>
                    <a:pt x="751" y="602"/>
                  </a:cubicBezTo>
                  <a:cubicBezTo>
                    <a:pt x="1016" y="855"/>
                    <a:pt x="1185" y="1204"/>
                    <a:pt x="1544" y="1360"/>
                  </a:cubicBezTo>
                  <a:cubicBezTo>
                    <a:pt x="1767" y="1455"/>
                    <a:pt x="1893" y="1660"/>
                    <a:pt x="2073" y="1804"/>
                  </a:cubicBezTo>
                  <a:cubicBezTo>
                    <a:pt x="2243" y="1960"/>
                    <a:pt x="2380" y="2106"/>
                    <a:pt x="2560" y="2201"/>
                  </a:cubicBezTo>
                  <a:cubicBezTo>
                    <a:pt x="2687" y="2262"/>
                    <a:pt x="2772" y="2310"/>
                    <a:pt x="2867" y="2454"/>
                  </a:cubicBezTo>
                  <a:cubicBezTo>
                    <a:pt x="2909" y="2562"/>
                    <a:pt x="3036" y="2706"/>
                    <a:pt x="3131" y="2803"/>
                  </a:cubicBezTo>
                  <a:cubicBezTo>
                    <a:pt x="3300" y="2959"/>
                    <a:pt x="3523" y="3055"/>
                    <a:pt x="3660" y="3259"/>
                  </a:cubicBezTo>
                  <a:cubicBezTo>
                    <a:pt x="3787" y="3356"/>
                    <a:pt x="3882" y="3513"/>
                    <a:pt x="4009" y="3561"/>
                  </a:cubicBezTo>
                  <a:cubicBezTo>
                    <a:pt x="4231" y="3656"/>
                    <a:pt x="4359" y="3957"/>
                    <a:pt x="4580" y="4113"/>
                  </a:cubicBezTo>
                  <a:cubicBezTo>
                    <a:pt x="4675" y="4161"/>
                    <a:pt x="4760" y="4161"/>
                    <a:pt x="4803" y="4258"/>
                  </a:cubicBezTo>
                  <a:cubicBezTo>
                    <a:pt x="4940" y="4463"/>
                    <a:pt x="5152" y="4607"/>
                    <a:pt x="5290" y="4812"/>
                  </a:cubicBezTo>
                  <a:cubicBezTo>
                    <a:pt x="5468" y="5015"/>
                    <a:pt x="5680" y="5209"/>
                    <a:pt x="5903" y="5412"/>
                  </a:cubicBezTo>
                  <a:cubicBezTo>
                    <a:pt x="5998" y="5509"/>
                    <a:pt x="6083" y="5665"/>
                    <a:pt x="6167" y="5761"/>
                  </a:cubicBezTo>
                  <a:cubicBezTo>
                    <a:pt x="6304" y="5917"/>
                    <a:pt x="6390" y="6111"/>
                    <a:pt x="6569" y="6219"/>
                  </a:cubicBezTo>
                  <a:cubicBezTo>
                    <a:pt x="6834" y="6470"/>
                    <a:pt x="7055" y="6772"/>
                    <a:pt x="7267" y="7072"/>
                  </a:cubicBezTo>
                  <a:cubicBezTo>
                    <a:pt x="7404" y="7265"/>
                    <a:pt x="7584" y="7421"/>
                    <a:pt x="7711" y="7565"/>
                  </a:cubicBezTo>
                  <a:cubicBezTo>
                    <a:pt x="7849" y="7818"/>
                    <a:pt x="8018" y="8023"/>
                    <a:pt x="8155" y="8274"/>
                  </a:cubicBezTo>
                  <a:cubicBezTo>
                    <a:pt x="8240" y="8371"/>
                    <a:pt x="8283" y="8515"/>
                    <a:pt x="8420" y="8623"/>
                  </a:cubicBezTo>
                  <a:cubicBezTo>
                    <a:pt x="8463" y="8720"/>
                    <a:pt x="8590" y="8768"/>
                    <a:pt x="8642" y="8925"/>
                  </a:cubicBezTo>
                  <a:cubicBezTo>
                    <a:pt x="8770" y="9117"/>
                    <a:pt x="8907" y="9417"/>
                    <a:pt x="9076" y="9622"/>
                  </a:cubicBezTo>
                  <a:cubicBezTo>
                    <a:pt x="9298" y="9971"/>
                    <a:pt x="9478" y="10319"/>
                    <a:pt x="9742" y="10619"/>
                  </a:cubicBezTo>
                  <a:cubicBezTo>
                    <a:pt x="10049" y="11029"/>
                    <a:pt x="10176" y="11521"/>
                    <a:pt x="10535" y="11883"/>
                  </a:cubicBezTo>
                  <a:cubicBezTo>
                    <a:pt x="10535" y="11883"/>
                    <a:pt x="10578" y="11931"/>
                    <a:pt x="10578" y="11979"/>
                  </a:cubicBezTo>
                  <a:cubicBezTo>
                    <a:pt x="10535" y="12075"/>
                    <a:pt x="10578" y="12075"/>
                    <a:pt x="10620" y="12123"/>
                  </a:cubicBezTo>
                  <a:cubicBezTo>
                    <a:pt x="10620" y="12280"/>
                    <a:pt x="10801" y="12280"/>
                    <a:pt x="10842" y="12424"/>
                  </a:cubicBezTo>
                  <a:cubicBezTo>
                    <a:pt x="10885" y="12533"/>
                    <a:pt x="10885" y="12677"/>
                    <a:pt x="10970" y="12785"/>
                  </a:cubicBezTo>
                  <a:cubicBezTo>
                    <a:pt x="11018" y="12873"/>
                    <a:pt x="11022" y="13091"/>
                    <a:pt x="11184" y="13091"/>
                  </a:cubicBezTo>
                  <a:cubicBezTo>
                    <a:pt x="11199" y="13091"/>
                    <a:pt x="11216" y="13090"/>
                    <a:pt x="11234" y="13085"/>
                  </a:cubicBezTo>
                  <a:cubicBezTo>
                    <a:pt x="11191" y="13230"/>
                    <a:pt x="11287" y="13278"/>
                    <a:pt x="11329" y="13386"/>
                  </a:cubicBezTo>
                  <a:cubicBezTo>
                    <a:pt x="11414" y="13435"/>
                    <a:pt x="11456" y="13530"/>
                    <a:pt x="11498" y="13627"/>
                  </a:cubicBezTo>
                  <a:cubicBezTo>
                    <a:pt x="11551" y="13735"/>
                    <a:pt x="11551" y="13783"/>
                    <a:pt x="11594" y="13831"/>
                  </a:cubicBezTo>
                  <a:cubicBezTo>
                    <a:pt x="11721" y="14084"/>
                    <a:pt x="11901" y="14337"/>
                    <a:pt x="12027" y="14589"/>
                  </a:cubicBezTo>
                  <a:cubicBezTo>
                    <a:pt x="12081" y="14637"/>
                    <a:pt x="12165" y="14733"/>
                    <a:pt x="12207" y="14829"/>
                  </a:cubicBezTo>
                  <a:cubicBezTo>
                    <a:pt x="12291" y="15081"/>
                    <a:pt x="12387" y="15286"/>
                    <a:pt x="12514" y="15491"/>
                  </a:cubicBezTo>
                  <a:cubicBezTo>
                    <a:pt x="12651" y="15683"/>
                    <a:pt x="12778" y="15888"/>
                    <a:pt x="12915" y="16032"/>
                  </a:cubicBezTo>
                  <a:lnTo>
                    <a:pt x="12874" y="16092"/>
                  </a:lnTo>
                  <a:cubicBezTo>
                    <a:pt x="12958" y="16140"/>
                    <a:pt x="13043" y="16188"/>
                    <a:pt x="13138" y="16236"/>
                  </a:cubicBezTo>
                  <a:cubicBezTo>
                    <a:pt x="13222" y="16333"/>
                    <a:pt x="13265" y="16489"/>
                    <a:pt x="13402" y="16633"/>
                  </a:cubicBezTo>
                  <a:cubicBezTo>
                    <a:pt x="13350" y="16633"/>
                    <a:pt x="13350" y="16693"/>
                    <a:pt x="13350" y="16741"/>
                  </a:cubicBezTo>
                  <a:cubicBezTo>
                    <a:pt x="13350" y="16790"/>
                    <a:pt x="13402" y="16838"/>
                    <a:pt x="13445" y="16885"/>
                  </a:cubicBezTo>
                  <a:cubicBezTo>
                    <a:pt x="13614" y="17042"/>
                    <a:pt x="13751" y="17295"/>
                    <a:pt x="13878" y="17487"/>
                  </a:cubicBezTo>
                  <a:cubicBezTo>
                    <a:pt x="13931" y="17595"/>
                    <a:pt x="14016" y="17692"/>
                    <a:pt x="14101" y="17787"/>
                  </a:cubicBezTo>
                  <a:cubicBezTo>
                    <a:pt x="14322" y="18040"/>
                    <a:pt x="14545" y="18245"/>
                    <a:pt x="14725" y="18497"/>
                  </a:cubicBezTo>
                  <a:cubicBezTo>
                    <a:pt x="14894" y="18738"/>
                    <a:pt x="15158" y="18894"/>
                    <a:pt x="15338" y="19147"/>
                  </a:cubicBezTo>
                  <a:lnTo>
                    <a:pt x="15423" y="19147"/>
                  </a:lnTo>
                  <a:cubicBezTo>
                    <a:pt x="15465" y="19243"/>
                    <a:pt x="15465" y="19339"/>
                    <a:pt x="15561" y="19399"/>
                  </a:cubicBezTo>
                  <a:cubicBezTo>
                    <a:pt x="15730" y="19591"/>
                    <a:pt x="15951" y="19748"/>
                    <a:pt x="16174" y="19940"/>
                  </a:cubicBezTo>
                  <a:cubicBezTo>
                    <a:pt x="16354" y="20096"/>
                    <a:pt x="16523" y="20241"/>
                    <a:pt x="16745" y="20446"/>
                  </a:cubicBezTo>
                  <a:cubicBezTo>
                    <a:pt x="16925" y="20542"/>
                    <a:pt x="17105" y="20698"/>
                    <a:pt x="17274" y="20795"/>
                  </a:cubicBezTo>
                  <a:cubicBezTo>
                    <a:pt x="17369" y="20842"/>
                    <a:pt x="17454" y="20903"/>
                    <a:pt x="17538" y="20903"/>
                  </a:cubicBezTo>
                  <a:lnTo>
                    <a:pt x="17538" y="20951"/>
                  </a:lnTo>
                  <a:lnTo>
                    <a:pt x="17718" y="20951"/>
                  </a:lnTo>
                  <a:cubicBezTo>
                    <a:pt x="17940" y="21143"/>
                    <a:pt x="18110" y="21251"/>
                    <a:pt x="18374" y="21300"/>
                  </a:cubicBezTo>
                  <a:cubicBezTo>
                    <a:pt x="18554" y="21348"/>
                    <a:pt x="18776" y="21348"/>
                    <a:pt x="18903" y="21444"/>
                  </a:cubicBezTo>
                  <a:cubicBezTo>
                    <a:pt x="19013" y="21481"/>
                    <a:pt x="19122" y="21487"/>
                    <a:pt x="19228" y="21487"/>
                  </a:cubicBezTo>
                  <a:cubicBezTo>
                    <a:pt x="19274" y="21487"/>
                    <a:pt x="19321" y="21486"/>
                    <a:pt x="19367" y="21486"/>
                  </a:cubicBezTo>
                  <a:cubicBezTo>
                    <a:pt x="19517" y="21486"/>
                    <a:pt x="19660" y="21498"/>
                    <a:pt x="19792" y="21600"/>
                  </a:cubicBezTo>
                  <a:lnTo>
                    <a:pt x="19876" y="21504"/>
                  </a:lnTo>
                  <a:lnTo>
                    <a:pt x="19876" y="21552"/>
                  </a:lnTo>
                  <a:cubicBezTo>
                    <a:pt x="20013" y="21552"/>
                    <a:pt x="20098" y="21504"/>
                    <a:pt x="20225" y="21504"/>
                  </a:cubicBezTo>
                  <a:cubicBezTo>
                    <a:pt x="20448" y="21504"/>
                    <a:pt x="20628" y="21395"/>
                    <a:pt x="20807" y="21251"/>
                  </a:cubicBezTo>
                  <a:cubicBezTo>
                    <a:pt x="20849" y="21143"/>
                    <a:pt x="20934" y="21095"/>
                    <a:pt x="21072" y="20998"/>
                  </a:cubicBezTo>
                  <a:cubicBezTo>
                    <a:pt x="21420" y="20398"/>
                    <a:pt x="21600" y="19640"/>
                    <a:pt x="21378" y="18846"/>
                  </a:cubicBezTo>
                  <a:cubicBezTo>
                    <a:pt x="21336" y="18846"/>
                    <a:pt x="21282" y="18846"/>
                    <a:pt x="21241" y="18894"/>
                  </a:cubicBezTo>
                  <a:cubicBezTo>
                    <a:pt x="21241" y="19544"/>
                    <a:pt x="21113" y="20145"/>
                    <a:pt x="20892" y="20446"/>
                  </a:cubicBezTo>
                  <a:cubicBezTo>
                    <a:pt x="20892" y="20398"/>
                    <a:pt x="20849" y="20398"/>
                    <a:pt x="20849" y="20349"/>
                  </a:cubicBezTo>
                  <a:cubicBezTo>
                    <a:pt x="20712" y="20493"/>
                    <a:pt x="20585" y="20602"/>
                    <a:pt x="20448" y="20746"/>
                  </a:cubicBezTo>
                  <a:lnTo>
                    <a:pt x="20448" y="20698"/>
                  </a:lnTo>
                  <a:cubicBezTo>
                    <a:pt x="20320" y="20795"/>
                    <a:pt x="20225" y="20842"/>
                    <a:pt x="20098" y="20903"/>
                  </a:cubicBezTo>
                  <a:cubicBezTo>
                    <a:pt x="19834" y="20903"/>
                    <a:pt x="19834" y="20951"/>
                    <a:pt x="19654" y="21143"/>
                  </a:cubicBezTo>
                  <a:cubicBezTo>
                    <a:pt x="19569" y="21095"/>
                    <a:pt x="19432" y="21095"/>
                    <a:pt x="19348" y="21047"/>
                  </a:cubicBezTo>
                  <a:cubicBezTo>
                    <a:pt x="19168" y="20998"/>
                    <a:pt x="19041" y="20951"/>
                    <a:pt x="18861" y="20951"/>
                  </a:cubicBezTo>
                  <a:cubicBezTo>
                    <a:pt x="18776" y="20951"/>
                    <a:pt x="18692" y="20951"/>
                    <a:pt x="18638" y="20842"/>
                  </a:cubicBezTo>
                  <a:cubicBezTo>
                    <a:pt x="18587" y="20696"/>
                    <a:pt x="18499" y="20638"/>
                    <a:pt x="18400" y="20638"/>
                  </a:cubicBezTo>
                  <a:cubicBezTo>
                    <a:pt x="18337" y="20638"/>
                    <a:pt x="18270" y="20661"/>
                    <a:pt x="18205" y="20698"/>
                  </a:cubicBezTo>
                  <a:cubicBezTo>
                    <a:pt x="18025" y="20650"/>
                    <a:pt x="17845" y="20542"/>
                    <a:pt x="17676" y="20493"/>
                  </a:cubicBezTo>
                  <a:cubicBezTo>
                    <a:pt x="17581" y="20446"/>
                    <a:pt x="17538" y="20446"/>
                    <a:pt x="17496" y="20349"/>
                  </a:cubicBezTo>
                  <a:cubicBezTo>
                    <a:pt x="17454" y="20145"/>
                    <a:pt x="17274" y="20049"/>
                    <a:pt x="17051" y="20001"/>
                  </a:cubicBezTo>
                  <a:cubicBezTo>
                    <a:pt x="17105" y="20049"/>
                    <a:pt x="17105" y="20096"/>
                    <a:pt x="17105" y="20145"/>
                  </a:cubicBezTo>
                  <a:lnTo>
                    <a:pt x="17051" y="20145"/>
                  </a:lnTo>
                  <a:cubicBezTo>
                    <a:pt x="16745" y="19893"/>
                    <a:pt x="16438" y="19640"/>
                    <a:pt x="16132" y="19399"/>
                  </a:cubicBezTo>
                  <a:cubicBezTo>
                    <a:pt x="16132" y="19339"/>
                    <a:pt x="16132" y="19339"/>
                    <a:pt x="16174" y="19291"/>
                  </a:cubicBezTo>
                  <a:cubicBezTo>
                    <a:pt x="16046" y="19243"/>
                    <a:pt x="15951" y="19243"/>
                    <a:pt x="15867" y="19147"/>
                  </a:cubicBezTo>
                  <a:cubicBezTo>
                    <a:pt x="15825" y="19038"/>
                    <a:pt x="15825" y="18942"/>
                    <a:pt x="15782" y="18798"/>
                  </a:cubicBezTo>
                  <a:lnTo>
                    <a:pt x="15602" y="18798"/>
                  </a:lnTo>
                  <a:cubicBezTo>
                    <a:pt x="15518" y="18689"/>
                    <a:pt x="15423" y="18594"/>
                    <a:pt x="15338" y="18545"/>
                  </a:cubicBezTo>
                  <a:lnTo>
                    <a:pt x="15338" y="18389"/>
                  </a:lnTo>
                  <a:cubicBezTo>
                    <a:pt x="15253" y="18341"/>
                    <a:pt x="15158" y="18245"/>
                    <a:pt x="15116" y="18197"/>
                  </a:cubicBezTo>
                  <a:cubicBezTo>
                    <a:pt x="15031" y="18089"/>
                    <a:pt x="14937" y="17992"/>
                    <a:pt x="14809" y="17944"/>
                  </a:cubicBezTo>
                  <a:cubicBezTo>
                    <a:pt x="14545" y="17787"/>
                    <a:pt x="14502" y="17487"/>
                    <a:pt x="14365" y="17295"/>
                  </a:cubicBezTo>
                  <a:cubicBezTo>
                    <a:pt x="14281" y="17187"/>
                    <a:pt x="14281" y="17090"/>
                    <a:pt x="14196" y="16934"/>
                  </a:cubicBezTo>
                  <a:cubicBezTo>
                    <a:pt x="14196" y="16934"/>
                    <a:pt x="14196" y="16994"/>
                    <a:pt x="14143" y="16994"/>
                  </a:cubicBezTo>
                  <a:cubicBezTo>
                    <a:pt x="14196" y="17042"/>
                    <a:pt x="14196" y="17090"/>
                    <a:pt x="14238" y="17138"/>
                  </a:cubicBezTo>
                  <a:cubicBezTo>
                    <a:pt x="14196" y="17138"/>
                    <a:pt x="14196" y="17138"/>
                    <a:pt x="14143" y="17187"/>
                  </a:cubicBezTo>
                  <a:cubicBezTo>
                    <a:pt x="14101" y="17090"/>
                    <a:pt x="14016" y="16934"/>
                    <a:pt x="13974" y="16838"/>
                  </a:cubicBezTo>
                  <a:cubicBezTo>
                    <a:pt x="13667" y="16537"/>
                    <a:pt x="13445" y="16140"/>
                    <a:pt x="13307" y="15731"/>
                  </a:cubicBezTo>
                  <a:cubicBezTo>
                    <a:pt x="13265" y="15791"/>
                    <a:pt x="13222" y="15791"/>
                    <a:pt x="13222" y="15839"/>
                  </a:cubicBezTo>
                  <a:cubicBezTo>
                    <a:pt x="12915" y="15431"/>
                    <a:pt x="12651" y="15034"/>
                    <a:pt x="12471" y="14589"/>
                  </a:cubicBezTo>
                  <a:cubicBezTo>
                    <a:pt x="12387" y="14337"/>
                    <a:pt x="12207" y="14084"/>
                    <a:pt x="12027" y="13879"/>
                  </a:cubicBezTo>
                  <a:cubicBezTo>
                    <a:pt x="11943" y="13831"/>
                    <a:pt x="11901" y="13735"/>
                    <a:pt x="11858" y="13627"/>
                  </a:cubicBezTo>
                  <a:cubicBezTo>
                    <a:pt x="11763" y="13435"/>
                    <a:pt x="11635" y="13278"/>
                    <a:pt x="11551" y="13085"/>
                  </a:cubicBezTo>
                  <a:cubicBezTo>
                    <a:pt x="11371" y="12881"/>
                    <a:pt x="11234" y="12628"/>
                    <a:pt x="11107" y="12376"/>
                  </a:cubicBezTo>
                  <a:cubicBezTo>
                    <a:pt x="10927" y="12026"/>
                    <a:pt x="10663" y="11678"/>
                    <a:pt x="10535" y="11282"/>
                  </a:cubicBezTo>
                  <a:cubicBezTo>
                    <a:pt x="10494" y="11221"/>
                    <a:pt x="10494" y="11173"/>
                    <a:pt x="10440" y="11124"/>
                  </a:cubicBezTo>
                  <a:cubicBezTo>
                    <a:pt x="10356" y="11029"/>
                    <a:pt x="10229" y="10921"/>
                    <a:pt x="10134" y="10824"/>
                  </a:cubicBezTo>
                  <a:cubicBezTo>
                    <a:pt x="10049" y="10776"/>
                    <a:pt x="10049" y="10619"/>
                    <a:pt x="10091" y="10524"/>
                  </a:cubicBezTo>
                  <a:cubicBezTo>
                    <a:pt x="9911" y="10427"/>
                    <a:pt x="9827" y="10271"/>
                    <a:pt x="9742" y="10127"/>
                  </a:cubicBezTo>
                  <a:cubicBezTo>
                    <a:pt x="9701" y="9922"/>
                    <a:pt x="9563" y="9778"/>
                    <a:pt x="9435" y="9622"/>
                  </a:cubicBezTo>
                  <a:cubicBezTo>
                    <a:pt x="9383" y="9574"/>
                    <a:pt x="9298" y="9525"/>
                    <a:pt x="9256" y="9417"/>
                  </a:cubicBezTo>
                  <a:cubicBezTo>
                    <a:pt x="9034" y="9117"/>
                    <a:pt x="8811" y="8815"/>
                    <a:pt x="8642" y="8515"/>
                  </a:cubicBezTo>
                  <a:cubicBezTo>
                    <a:pt x="8378" y="8023"/>
                    <a:pt x="8018" y="7613"/>
                    <a:pt x="7670" y="7168"/>
                  </a:cubicBezTo>
                  <a:cubicBezTo>
                    <a:pt x="7532" y="7011"/>
                    <a:pt x="7404" y="6867"/>
                    <a:pt x="7267" y="6663"/>
                  </a:cubicBezTo>
                  <a:cubicBezTo>
                    <a:pt x="7140" y="6567"/>
                    <a:pt x="7055" y="6411"/>
                    <a:pt x="6918" y="6314"/>
                  </a:cubicBezTo>
                  <a:cubicBezTo>
                    <a:pt x="6654" y="6014"/>
                    <a:pt x="6390" y="5714"/>
                    <a:pt x="6167" y="5365"/>
                  </a:cubicBezTo>
                  <a:cubicBezTo>
                    <a:pt x="6124" y="5317"/>
                    <a:pt x="6083" y="5209"/>
                    <a:pt x="5998" y="5160"/>
                  </a:cubicBezTo>
                  <a:cubicBezTo>
                    <a:pt x="5903" y="5112"/>
                    <a:pt x="5818" y="5015"/>
                    <a:pt x="5734" y="4907"/>
                  </a:cubicBezTo>
                  <a:cubicBezTo>
                    <a:pt x="5680" y="4859"/>
                    <a:pt x="5596" y="4859"/>
                    <a:pt x="5596" y="4812"/>
                  </a:cubicBezTo>
                  <a:cubicBezTo>
                    <a:pt x="5290" y="4366"/>
                    <a:pt x="4887" y="4066"/>
                    <a:pt x="4496" y="3705"/>
                  </a:cubicBezTo>
                  <a:cubicBezTo>
                    <a:pt x="4231" y="3513"/>
                    <a:pt x="4009" y="3259"/>
                    <a:pt x="3744" y="3008"/>
                  </a:cubicBezTo>
                  <a:cubicBezTo>
                    <a:pt x="3565" y="2862"/>
                    <a:pt x="3354" y="2659"/>
                    <a:pt x="3173" y="2454"/>
                  </a:cubicBezTo>
                  <a:cubicBezTo>
                    <a:pt x="2951" y="2262"/>
                    <a:pt x="2687" y="2106"/>
                    <a:pt x="2465" y="1852"/>
                  </a:cubicBezTo>
                  <a:cubicBezTo>
                    <a:pt x="2243" y="1660"/>
                    <a:pt x="2031" y="1504"/>
                    <a:pt x="1809" y="1299"/>
                  </a:cubicBezTo>
                  <a:cubicBezTo>
                    <a:pt x="1449" y="1058"/>
                    <a:pt x="1100" y="806"/>
                    <a:pt x="793" y="506"/>
                  </a:cubicBezTo>
                  <a:cubicBezTo>
                    <a:pt x="576" y="259"/>
                    <a:pt x="319" y="104"/>
                    <a:pt x="21" y="52"/>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3" name="Google Shape;1571;p15"/>
            <p:cNvSpPr/>
            <p:nvPr/>
          </p:nvSpPr>
          <p:spPr>
            <a:xfrm>
              <a:off x="984681" y="381471"/>
              <a:ext cx="675045" cy="544719"/>
            </a:xfrm>
            <a:custGeom>
              <a:avLst/>
              <a:gdLst/>
              <a:ahLst/>
              <a:cxnLst>
                <a:cxn ang="0">
                  <a:pos x="wd2" y="hd2"/>
                </a:cxn>
                <a:cxn ang="5400000">
                  <a:pos x="wd2" y="hd2"/>
                </a:cxn>
                <a:cxn ang="10800000">
                  <a:pos x="wd2" y="hd2"/>
                </a:cxn>
                <a:cxn ang="16200000">
                  <a:pos x="wd2" y="hd2"/>
                </a:cxn>
              </a:cxnLst>
              <a:rect l="0" t="0" r="r" b="b"/>
              <a:pathLst>
                <a:path w="21585" h="21600" extrusionOk="0">
                  <a:moveTo>
                    <a:pt x="165" y="0"/>
                  </a:moveTo>
                  <a:cubicBezTo>
                    <a:pt x="116" y="0"/>
                    <a:pt x="63" y="26"/>
                    <a:pt x="0" y="52"/>
                  </a:cubicBezTo>
                  <a:cubicBezTo>
                    <a:pt x="36" y="96"/>
                    <a:pt x="72" y="198"/>
                    <a:pt x="108" y="198"/>
                  </a:cubicBezTo>
                  <a:cubicBezTo>
                    <a:pt x="335" y="242"/>
                    <a:pt x="562" y="333"/>
                    <a:pt x="752" y="479"/>
                  </a:cubicBezTo>
                  <a:cubicBezTo>
                    <a:pt x="1015" y="659"/>
                    <a:pt x="1323" y="805"/>
                    <a:pt x="1586" y="996"/>
                  </a:cubicBezTo>
                  <a:cubicBezTo>
                    <a:pt x="1740" y="1176"/>
                    <a:pt x="1885" y="1322"/>
                    <a:pt x="2075" y="1411"/>
                  </a:cubicBezTo>
                  <a:cubicBezTo>
                    <a:pt x="2302" y="1603"/>
                    <a:pt x="2565" y="1738"/>
                    <a:pt x="2718" y="1974"/>
                  </a:cubicBezTo>
                  <a:cubicBezTo>
                    <a:pt x="2828" y="2120"/>
                    <a:pt x="2982" y="2254"/>
                    <a:pt x="3100" y="2345"/>
                  </a:cubicBezTo>
                  <a:cubicBezTo>
                    <a:pt x="3280" y="2536"/>
                    <a:pt x="3508" y="2728"/>
                    <a:pt x="3698" y="2862"/>
                  </a:cubicBezTo>
                  <a:cubicBezTo>
                    <a:pt x="3852" y="3008"/>
                    <a:pt x="4006" y="3143"/>
                    <a:pt x="4115" y="3289"/>
                  </a:cubicBezTo>
                  <a:cubicBezTo>
                    <a:pt x="4342" y="3525"/>
                    <a:pt x="4605" y="3705"/>
                    <a:pt x="4794" y="3941"/>
                  </a:cubicBezTo>
                  <a:cubicBezTo>
                    <a:pt x="5057" y="4177"/>
                    <a:pt x="5320" y="4458"/>
                    <a:pt x="5592" y="4740"/>
                  </a:cubicBezTo>
                  <a:cubicBezTo>
                    <a:pt x="5665" y="4829"/>
                    <a:pt x="5737" y="4930"/>
                    <a:pt x="5855" y="5020"/>
                  </a:cubicBezTo>
                  <a:cubicBezTo>
                    <a:pt x="6118" y="5301"/>
                    <a:pt x="6381" y="5583"/>
                    <a:pt x="6644" y="5863"/>
                  </a:cubicBezTo>
                  <a:cubicBezTo>
                    <a:pt x="6680" y="5909"/>
                    <a:pt x="6726" y="5953"/>
                    <a:pt x="6762" y="5998"/>
                  </a:cubicBezTo>
                  <a:cubicBezTo>
                    <a:pt x="6952" y="6234"/>
                    <a:pt x="7133" y="6381"/>
                    <a:pt x="7251" y="6661"/>
                  </a:cubicBezTo>
                  <a:cubicBezTo>
                    <a:pt x="7288" y="6706"/>
                    <a:pt x="7324" y="6752"/>
                    <a:pt x="7360" y="6796"/>
                  </a:cubicBezTo>
                  <a:cubicBezTo>
                    <a:pt x="7514" y="6987"/>
                    <a:pt x="7668" y="7122"/>
                    <a:pt x="7813" y="7313"/>
                  </a:cubicBezTo>
                  <a:cubicBezTo>
                    <a:pt x="8039" y="7639"/>
                    <a:pt x="8312" y="7965"/>
                    <a:pt x="8538" y="8302"/>
                  </a:cubicBezTo>
                  <a:cubicBezTo>
                    <a:pt x="8765" y="8628"/>
                    <a:pt x="8991" y="8954"/>
                    <a:pt x="9173" y="9281"/>
                  </a:cubicBezTo>
                  <a:cubicBezTo>
                    <a:pt x="9399" y="9607"/>
                    <a:pt x="9590" y="9988"/>
                    <a:pt x="9780" y="10314"/>
                  </a:cubicBezTo>
                  <a:cubicBezTo>
                    <a:pt x="9853" y="10405"/>
                    <a:pt x="9934" y="10494"/>
                    <a:pt x="10007" y="10596"/>
                  </a:cubicBezTo>
                  <a:cubicBezTo>
                    <a:pt x="10160" y="10877"/>
                    <a:pt x="10270" y="11157"/>
                    <a:pt x="10424" y="11439"/>
                  </a:cubicBezTo>
                  <a:cubicBezTo>
                    <a:pt x="10496" y="11573"/>
                    <a:pt x="10577" y="11720"/>
                    <a:pt x="10687" y="11854"/>
                  </a:cubicBezTo>
                  <a:cubicBezTo>
                    <a:pt x="10950" y="12371"/>
                    <a:pt x="11257" y="12889"/>
                    <a:pt x="11520" y="13451"/>
                  </a:cubicBezTo>
                  <a:cubicBezTo>
                    <a:pt x="11629" y="13641"/>
                    <a:pt x="11665" y="13866"/>
                    <a:pt x="11783" y="14058"/>
                  </a:cubicBezTo>
                  <a:cubicBezTo>
                    <a:pt x="11892" y="14294"/>
                    <a:pt x="12047" y="14529"/>
                    <a:pt x="12200" y="14811"/>
                  </a:cubicBezTo>
                  <a:cubicBezTo>
                    <a:pt x="12273" y="14901"/>
                    <a:pt x="12391" y="15047"/>
                    <a:pt x="12463" y="15181"/>
                  </a:cubicBezTo>
                  <a:cubicBezTo>
                    <a:pt x="12762" y="15744"/>
                    <a:pt x="13071" y="16306"/>
                    <a:pt x="13406" y="16823"/>
                  </a:cubicBezTo>
                  <a:cubicBezTo>
                    <a:pt x="13705" y="17295"/>
                    <a:pt x="14050" y="17756"/>
                    <a:pt x="14349" y="18182"/>
                  </a:cubicBezTo>
                  <a:cubicBezTo>
                    <a:pt x="14693" y="18599"/>
                    <a:pt x="15029" y="19026"/>
                    <a:pt x="15409" y="19397"/>
                  </a:cubicBezTo>
                  <a:cubicBezTo>
                    <a:pt x="15672" y="19722"/>
                    <a:pt x="15971" y="19959"/>
                    <a:pt x="16279" y="20240"/>
                  </a:cubicBezTo>
                  <a:cubicBezTo>
                    <a:pt x="16352" y="20330"/>
                    <a:pt x="16424" y="20386"/>
                    <a:pt x="16506" y="20431"/>
                  </a:cubicBezTo>
                  <a:cubicBezTo>
                    <a:pt x="16733" y="20611"/>
                    <a:pt x="16959" y="20802"/>
                    <a:pt x="17186" y="20948"/>
                  </a:cubicBezTo>
                  <a:cubicBezTo>
                    <a:pt x="17376" y="21038"/>
                    <a:pt x="17602" y="21128"/>
                    <a:pt x="17829" y="21274"/>
                  </a:cubicBezTo>
                  <a:cubicBezTo>
                    <a:pt x="18201" y="21454"/>
                    <a:pt x="18581" y="21555"/>
                    <a:pt x="18998" y="21600"/>
                  </a:cubicBezTo>
                  <a:lnTo>
                    <a:pt x="19560" y="21600"/>
                  </a:lnTo>
                  <a:cubicBezTo>
                    <a:pt x="19787" y="21600"/>
                    <a:pt x="20014" y="21511"/>
                    <a:pt x="20240" y="21409"/>
                  </a:cubicBezTo>
                  <a:cubicBezTo>
                    <a:pt x="20467" y="21365"/>
                    <a:pt x="20657" y="21173"/>
                    <a:pt x="20847" y="20993"/>
                  </a:cubicBezTo>
                  <a:cubicBezTo>
                    <a:pt x="21183" y="20611"/>
                    <a:pt x="21409" y="20150"/>
                    <a:pt x="21492" y="19588"/>
                  </a:cubicBezTo>
                  <a:cubicBezTo>
                    <a:pt x="21527" y="19442"/>
                    <a:pt x="21527" y="19262"/>
                    <a:pt x="21564" y="19116"/>
                  </a:cubicBezTo>
                  <a:cubicBezTo>
                    <a:pt x="21600" y="18745"/>
                    <a:pt x="21600" y="18419"/>
                    <a:pt x="21492" y="18036"/>
                  </a:cubicBezTo>
                  <a:cubicBezTo>
                    <a:pt x="21409" y="18228"/>
                    <a:pt x="21374" y="18362"/>
                    <a:pt x="21409" y="18554"/>
                  </a:cubicBezTo>
                  <a:cubicBezTo>
                    <a:pt x="21409" y="18599"/>
                    <a:pt x="21455" y="18644"/>
                    <a:pt x="21409" y="18700"/>
                  </a:cubicBezTo>
                  <a:cubicBezTo>
                    <a:pt x="21409" y="18925"/>
                    <a:pt x="21374" y="19161"/>
                    <a:pt x="21337" y="19351"/>
                  </a:cubicBezTo>
                  <a:cubicBezTo>
                    <a:pt x="21301" y="19543"/>
                    <a:pt x="21264" y="19722"/>
                    <a:pt x="21183" y="19914"/>
                  </a:cubicBezTo>
                  <a:cubicBezTo>
                    <a:pt x="21038" y="20330"/>
                    <a:pt x="20812" y="20668"/>
                    <a:pt x="20467" y="20948"/>
                  </a:cubicBezTo>
                  <a:cubicBezTo>
                    <a:pt x="20322" y="21038"/>
                    <a:pt x="20204" y="21128"/>
                    <a:pt x="20050" y="21173"/>
                  </a:cubicBezTo>
                  <a:cubicBezTo>
                    <a:pt x="19978" y="21173"/>
                    <a:pt x="19905" y="21173"/>
                    <a:pt x="19823" y="21229"/>
                  </a:cubicBezTo>
                  <a:cubicBezTo>
                    <a:pt x="19637" y="21261"/>
                    <a:pt x="19452" y="21293"/>
                    <a:pt x="19266" y="21293"/>
                  </a:cubicBezTo>
                  <a:cubicBezTo>
                    <a:pt x="19189" y="21293"/>
                    <a:pt x="19112" y="21287"/>
                    <a:pt x="19035" y="21274"/>
                  </a:cubicBezTo>
                  <a:cubicBezTo>
                    <a:pt x="18691" y="21229"/>
                    <a:pt x="18355" y="21083"/>
                    <a:pt x="18056" y="20993"/>
                  </a:cubicBezTo>
                  <a:cubicBezTo>
                    <a:pt x="17901" y="20948"/>
                    <a:pt x="17784" y="20802"/>
                    <a:pt x="17639" y="20757"/>
                  </a:cubicBezTo>
                  <a:cubicBezTo>
                    <a:pt x="17331" y="20611"/>
                    <a:pt x="17032" y="20476"/>
                    <a:pt x="16769" y="20285"/>
                  </a:cubicBezTo>
                  <a:cubicBezTo>
                    <a:pt x="16315" y="19914"/>
                    <a:pt x="15898" y="19543"/>
                    <a:pt x="15518" y="19116"/>
                  </a:cubicBezTo>
                  <a:cubicBezTo>
                    <a:pt x="15255" y="18790"/>
                    <a:pt x="15029" y="18464"/>
                    <a:pt x="14765" y="18182"/>
                  </a:cubicBezTo>
                  <a:cubicBezTo>
                    <a:pt x="14729" y="18138"/>
                    <a:pt x="14693" y="18082"/>
                    <a:pt x="14657" y="18036"/>
                  </a:cubicBezTo>
                  <a:cubicBezTo>
                    <a:pt x="14575" y="17992"/>
                    <a:pt x="14539" y="17947"/>
                    <a:pt x="14467" y="17857"/>
                  </a:cubicBezTo>
                  <a:cubicBezTo>
                    <a:pt x="14239" y="17520"/>
                    <a:pt x="14013" y="17238"/>
                    <a:pt x="13822" y="16913"/>
                  </a:cubicBezTo>
                  <a:cubicBezTo>
                    <a:pt x="13705" y="16778"/>
                    <a:pt x="13596" y="16587"/>
                    <a:pt x="13524" y="16395"/>
                  </a:cubicBezTo>
                  <a:cubicBezTo>
                    <a:pt x="13442" y="16261"/>
                    <a:pt x="13370" y="16170"/>
                    <a:pt x="13297" y="16070"/>
                  </a:cubicBezTo>
                  <a:cubicBezTo>
                    <a:pt x="13252" y="16024"/>
                    <a:pt x="13215" y="15980"/>
                    <a:pt x="13179" y="15935"/>
                  </a:cubicBezTo>
                  <a:cubicBezTo>
                    <a:pt x="13025" y="15744"/>
                    <a:pt x="12916" y="15507"/>
                    <a:pt x="12798" y="15272"/>
                  </a:cubicBezTo>
                  <a:cubicBezTo>
                    <a:pt x="12463" y="14664"/>
                    <a:pt x="12164" y="14058"/>
                    <a:pt x="11819" y="13495"/>
                  </a:cubicBezTo>
                  <a:cubicBezTo>
                    <a:pt x="11629" y="13125"/>
                    <a:pt x="11439" y="12742"/>
                    <a:pt x="11257" y="12417"/>
                  </a:cubicBezTo>
                  <a:cubicBezTo>
                    <a:pt x="11139" y="12237"/>
                    <a:pt x="11067" y="12045"/>
                    <a:pt x="10950" y="11854"/>
                  </a:cubicBezTo>
                  <a:cubicBezTo>
                    <a:pt x="10877" y="11720"/>
                    <a:pt x="10840" y="11573"/>
                    <a:pt x="10722" y="11439"/>
                  </a:cubicBezTo>
                  <a:cubicBezTo>
                    <a:pt x="10577" y="11202"/>
                    <a:pt x="10388" y="10966"/>
                    <a:pt x="10270" y="10640"/>
                  </a:cubicBezTo>
                  <a:cubicBezTo>
                    <a:pt x="10233" y="10450"/>
                    <a:pt x="10125" y="10270"/>
                    <a:pt x="10007" y="10124"/>
                  </a:cubicBezTo>
                  <a:cubicBezTo>
                    <a:pt x="9934" y="9988"/>
                    <a:pt x="9816" y="9887"/>
                    <a:pt x="9744" y="9753"/>
                  </a:cubicBezTo>
                  <a:cubicBezTo>
                    <a:pt x="9553" y="9516"/>
                    <a:pt x="9399" y="9190"/>
                    <a:pt x="9254" y="8954"/>
                  </a:cubicBezTo>
                  <a:cubicBezTo>
                    <a:pt x="9100" y="8673"/>
                    <a:pt x="8947" y="8438"/>
                    <a:pt x="8801" y="8246"/>
                  </a:cubicBezTo>
                  <a:cubicBezTo>
                    <a:pt x="8611" y="8021"/>
                    <a:pt x="8457" y="7830"/>
                    <a:pt x="8312" y="7595"/>
                  </a:cubicBezTo>
                  <a:cubicBezTo>
                    <a:pt x="8194" y="7403"/>
                    <a:pt x="8039" y="7224"/>
                    <a:pt x="7895" y="7032"/>
                  </a:cubicBezTo>
                  <a:cubicBezTo>
                    <a:pt x="7777" y="6898"/>
                    <a:pt x="7632" y="6752"/>
                    <a:pt x="7514" y="6616"/>
                  </a:cubicBezTo>
                  <a:cubicBezTo>
                    <a:pt x="7360" y="6381"/>
                    <a:pt x="7215" y="6189"/>
                    <a:pt x="7025" y="5953"/>
                  </a:cubicBezTo>
                  <a:cubicBezTo>
                    <a:pt x="6798" y="5717"/>
                    <a:pt x="6571" y="5437"/>
                    <a:pt x="6345" y="5155"/>
                  </a:cubicBezTo>
                  <a:lnTo>
                    <a:pt x="6227" y="5020"/>
                  </a:lnTo>
                  <a:cubicBezTo>
                    <a:pt x="5928" y="4740"/>
                    <a:pt x="5629" y="4458"/>
                    <a:pt x="5320" y="4132"/>
                  </a:cubicBezTo>
                  <a:cubicBezTo>
                    <a:pt x="5094" y="3896"/>
                    <a:pt x="4867" y="3660"/>
                    <a:pt x="4605" y="3423"/>
                  </a:cubicBezTo>
                  <a:cubicBezTo>
                    <a:pt x="4460" y="3289"/>
                    <a:pt x="4269" y="3097"/>
                    <a:pt x="4078" y="2963"/>
                  </a:cubicBezTo>
                  <a:cubicBezTo>
                    <a:pt x="3852" y="2772"/>
                    <a:pt x="3626" y="2581"/>
                    <a:pt x="3435" y="2345"/>
                  </a:cubicBezTo>
                  <a:cubicBezTo>
                    <a:pt x="3172" y="2120"/>
                    <a:pt x="2873" y="1884"/>
                    <a:pt x="2646" y="1648"/>
                  </a:cubicBezTo>
                  <a:cubicBezTo>
                    <a:pt x="2529" y="1502"/>
                    <a:pt x="2374" y="1411"/>
                    <a:pt x="2266" y="1322"/>
                  </a:cubicBezTo>
                  <a:cubicBezTo>
                    <a:pt x="2229" y="1322"/>
                    <a:pt x="2148" y="1277"/>
                    <a:pt x="2112" y="1277"/>
                  </a:cubicBezTo>
                  <a:cubicBezTo>
                    <a:pt x="1885" y="1041"/>
                    <a:pt x="1622" y="805"/>
                    <a:pt x="1360" y="659"/>
                  </a:cubicBezTo>
                  <a:cubicBezTo>
                    <a:pt x="1060" y="434"/>
                    <a:pt x="752" y="288"/>
                    <a:pt x="453" y="96"/>
                  </a:cubicBezTo>
                  <a:cubicBezTo>
                    <a:pt x="416" y="96"/>
                    <a:pt x="298" y="96"/>
                    <a:pt x="263" y="52"/>
                  </a:cubicBezTo>
                  <a:cubicBezTo>
                    <a:pt x="232" y="14"/>
                    <a:pt x="199" y="0"/>
                    <a:pt x="1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4" name="Google Shape;1572;p15"/>
            <p:cNvSpPr/>
            <p:nvPr/>
          </p:nvSpPr>
          <p:spPr>
            <a:xfrm>
              <a:off x="1280056" y="685239"/>
              <a:ext cx="347256" cy="2786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7"/>
                    <a:pt x="0" y="263"/>
                    <a:pt x="69" y="374"/>
                  </a:cubicBezTo>
                  <a:cubicBezTo>
                    <a:pt x="211" y="637"/>
                    <a:pt x="440" y="923"/>
                    <a:pt x="582" y="1186"/>
                  </a:cubicBezTo>
                  <a:cubicBezTo>
                    <a:pt x="880" y="1737"/>
                    <a:pt x="1162" y="2374"/>
                    <a:pt x="1463" y="2922"/>
                  </a:cubicBezTo>
                  <a:cubicBezTo>
                    <a:pt x="1604" y="3208"/>
                    <a:pt x="1763" y="3670"/>
                    <a:pt x="1974" y="3845"/>
                  </a:cubicBezTo>
                  <a:cubicBezTo>
                    <a:pt x="2345" y="4396"/>
                    <a:pt x="2485" y="4944"/>
                    <a:pt x="2645" y="5493"/>
                  </a:cubicBezTo>
                  <a:lnTo>
                    <a:pt x="2856" y="5493"/>
                  </a:lnTo>
                  <a:cubicBezTo>
                    <a:pt x="2856" y="5670"/>
                    <a:pt x="2927" y="5758"/>
                    <a:pt x="2996" y="5867"/>
                  </a:cubicBezTo>
                  <a:cubicBezTo>
                    <a:pt x="2996" y="5867"/>
                    <a:pt x="2996" y="5955"/>
                    <a:pt x="2927" y="6044"/>
                  </a:cubicBezTo>
                  <a:cubicBezTo>
                    <a:pt x="3085" y="6044"/>
                    <a:pt x="3154" y="6044"/>
                    <a:pt x="3294" y="5955"/>
                  </a:cubicBezTo>
                  <a:cubicBezTo>
                    <a:pt x="3294" y="5955"/>
                    <a:pt x="3296" y="5958"/>
                    <a:pt x="3296" y="5958"/>
                  </a:cubicBezTo>
                  <a:cubicBezTo>
                    <a:pt x="3296" y="5955"/>
                    <a:pt x="3296" y="5955"/>
                    <a:pt x="3296" y="5955"/>
                  </a:cubicBezTo>
                  <a:cubicBezTo>
                    <a:pt x="3296" y="5955"/>
                    <a:pt x="3296" y="5955"/>
                    <a:pt x="3294" y="5955"/>
                  </a:cubicBezTo>
                  <a:cubicBezTo>
                    <a:pt x="3273" y="5926"/>
                    <a:pt x="3249" y="5896"/>
                    <a:pt x="3225" y="5867"/>
                  </a:cubicBezTo>
                  <a:cubicBezTo>
                    <a:pt x="3085" y="5581"/>
                    <a:pt x="2927" y="5207"/>
                    <a:pt x="2785" y="4944"/>
                  </a:cubicBezTo>
                  <a:cubicBezTo>
                    <a:pt x="2714" y="4768"/>
                    <a:pt x="2645" y="4570"/>
                    <a:pt x="2556" y="4396"/>
                  </a:cubicBezTo>
                  <a:cubicBezTo>
                    <a:pt x="2045" y="3559"/>
                    <a:pt x="1534" y="2748"/>
                    <a:pt x="1162" y="1737"/>
                  </a:cubicBezTo>
                  <a:cubicBezTo>
                    <a:pt x="880" y="1099"/>
                    <a:pt x="511" y="549"/>
                    <a:pt x="0" y="0"/>
                  </a:cubicBezTo>
                  <a:close/>
                  <a:moveTo>
                    <a:pt x="3296" y="5958"/>
                  </a:moveTo>
                  <a:cubicBezTo>
                    <a:pt x="3225" y="6132"/>
                    <a:pt x="3156" y="6218"/>
                    <a:pt x="3156" y="6307"/>
                  </a:cubicBezTo>
                  <a:cubicBezTo>
                    <a:pt x="3367" y="6767"/>
                    <a:pt x="3667" y="7229"/>
                    <a:pt x="3967" y="7692"/>
                  </a:cubicBezTo>
                  <a:cubicBezTo>
                    <a:pt x="4037" y="7778"/>
                    <a:pt x="4108" y="7866"/>
                    <a:pt x="4178" y="8064"/>
                  </a:cubicBezTo>
                  <a:cubicBezTo>
                    <a:pt x="4408" y="8504"/>
                    <a:pt x="4619" y="8966"/>
                    <a:pt x="4848" y="9426"/>
                  </a:cubicBezTo>
                  <a:cubicBezTo>
                    <a:pt x="5130" y="9800"/>
                    <a:pt x="5359" y="10152"/>
                    <a:pt x="5572" y="10526"/>
                  </a:cubicBezTo>
                  <a:cubicBezTo>
                    <a:pt x="6241" y="11625"/>
                    <a:pt x="6894" y="12722"/>
                    <a:pt x="7635" y="13645"/>
                  </a:cubicBezTo>
                  <a:cubicBezTo>
                    <a:pt x="7775" y="13822"/>
                    <a:pt x="7846" y="13996"/>
                    <a:pt x="8004" y="14196"/>
                  </a:cubicBezTo>
                  <a:cubicBezTo>
                    <a:pt x="8375" y="14656"/>
                    <a:pt x="8815" y="15096"/>
                    <a:pt x="9168" y="15470"/>
                  </a:cubicBezTo>
                  <a:cubicBezTo>
                    <a:pt x="9608" y="16019"/>
                    <a:pt x="10051" y="16570"/>
                    <a:pt x="10491" y="17030"/>
                  </a:cubicBezTo>
                  <a:cubicBezTo>
                    <a:pt x="10578" y="17118"/>
                    <a:pt x="10720" y="17207"/>
                    <a:pt x="10791" y="17293"/>
                  </a:cubicBezTo>
                  <a:cubicBezTo>
                    <a:pt x="10862" y="17404"/>
                    <a:pt x="11020" y="17492"/>
                    <a:pt x="11091" y="17578"/>
                  </a:cubicBezTo>
                  <a:cubicBezTo>
                    <a:pt x="11231" y="17755"/>
                    <a:pt x="11373" y="17952"/>
                    <a:pt x="11531" y="18041"/>
                  </a:cubicBezTo>
                  <a:cubicBezTo>
                    <a:pt x="12253" y="18589"/>
                    <a:pt x="12925" y="19315"/>
                    <a:pt x="13665" y="19777"/>
                  </a:cubicBezTo>
                  <a:cubicBezTo>
                    <a:pt x="14018" y="19952"/>
                    <a:pt x="14247" y="20151"/>
                    <a:pt x="14616" y="20326"/>
                  </a:cubicBezTo>
                  <a:cubicBezTo>
                    <a:pt x="14827" y="20414"/>
                    <a:pt x="15128" y="20414"/>
                    <a:pt x="15340" y="20589"/>
                  </a:cubicBezTo>
                  <a:cubicBezTo>
                    <a:pt x="15868" y="20875"/>
                    <a:pt x="16310" y="21140"/>
                    <a:pt x="16892" y="21249"/>
                  </a:cubicBezTo>
                  <a:cubicBezTo>
                    <a:pt x="17103" y="21249"/>
                    <a:pt x="17332" y="21249"/>
                    <a:pt x="17543" y="21337"/>
                  </a:cubicBezTo>
                  <a:cubicBezTo>
                    <a:pt x="17915" y="21512"/>
                    <a:pt x="18355" y="21600"/>
                    <a:pt x="18726" y="21600"/>
                  </a:cubicBezTo>
                  <a:cubicBezTo>
                    <a:pt x="19308" y="21600"/>
                    <a:pt x="19835" y="21512"/>
                    <a:pt x="20347" y="21425"/>
                  </a:cubicBezTo>
                  <a:cubicBezTo>
                    <a:pt x="20629" y="21337"/>
                    <a:pt x="20929" y="21140"/>
                    <a:pt x="21229" y="21051"/>
                  </a:cubicBezTo>
                  <a:cubicBezTo>
                    <a:pt x="21371" y="21051"/>
                    <a:pt x="21440" y="20963"/>
                    <a:pt x="21600" y="20963"/>
                  </a:cubicBezTo>
                  <a:cubicBezTo>
                    <a:pt x="21600" y="20875"/>
                    <a:pt x="21600" y="20875"/>
                    <a:pt x="21511" y="20875"/>
                  </a:cubicBezTo>
                  <a:lnTo>
                    <a:pt x="21071" y="20875"/>
                  </a:lnTo>
                  <a:cubicBezTo>
                    <a:pt x="20439" y="21029"/>
                    <a:pt x="19743" y="21264"/>
                    <a:pt x="19084" y="21264"/>
                  </a:cubicBezTo>
                  <a:cubicBezTo>
                    <a:pt x="18988" y="21264"/>
                    <a:pt x="18891" y="21260"/>
                    <a:pt x="18795" y="21249"/>
                  </a:cubicBezTo>
                  <a:cubicBezTo>
                    <a:pt x="18284" y="21140"/>
                    <a:pt x="17773" y="21140"/>
                    <a:pt x="17332" y="20963"/>
                  </a:cubicBezTo>
                  <a:cubicBezTo>
                    <a:pt x="17103" y="20875"/>
                    <a:pt x="16892" y="20788"/>
                    <a:pt x="16663" y="20788"/>
                  </a:cubicBezTo>
                  <a:cubicBezTo>
                    <a:pt x="16450" y="20700"/>
                    <a:pt x="16310" y="20700"/>
                    <a:pt x="16081" y="20589"/>
                  </a:cubicBezTo>
                  <a:cubicBezTo>
                    <a:pt x="15570" y="20326"/>
                    <a:pt x="14988" y="20040"/>
                    <a:pt x="14458" y="19689"/>
                  </a:cubicBezTo>
                  <a:cubicBezTo>
                    <a:pt x="14105" y="19601"/>
                    <a:pt x="13736" y="19403"/>
                    <a:pt x="13436" y="19226"/>
                  </a:cubicBezTo>
                  <a:cubicBezTo>
                    <a:pt x="12696" y="18678"/>
                    <a:pt x="12042" y="18041"/>
                    <a:pt x="11302" y="17404"/>
                  </a:cubicBezTo>
                  <a:cubicBezTo>
                    <a:pt x="11160" y="17293"/>
                    <a:pt x="11091" y="17207"/>
                    <a:pt x="10931" y="17118"/>
                  </a:cubicBezTo>
                  <a:cubicBezTo>
                    <a:pt x="10491" y="16570"/>
                    <a:pt x="10051" y="16107"/>
                    <a:pt x="9608" y="15558"/>
                  </a:cubicBezTo>
                  <a:cubicBezTo>
                    <a:pt x="9257" y="15096"/>
                    <a:pt x="8957" y="14745"/>
                    <a:pt x="8586" y="14282"/>
                  </a:cubicBezTo>
                  <a:cubicBezTo>
                    <a:pt x="8446" y="14196"/>
                    <a:pt x="8375" y="13996"/>
                    <a:pt x="8217" y="13910"/>
                  </a:cubicBezTo>
                  <a:cubicBezTo>
                    <a:pt x="8075" y="13734"/>
                    <a:pt x="8004" y="13559"/>
                    <a:pt x="7846" y="13448"/>
                  </a:cubicBezTo>
                  <a:cubicBezTo>
                    <a:pt x="7706" y="13185"/>
                    <a:pt x="7635" y="13008"/>
                    <a:pt x="7493" y="12811"/>
                  </a:cubicBezTo>
                  <a:cubicBezTo>
                    <a:pt x="7264" y="12548"/>
                    <a:pt x="7124" y="12459"/>
                    <a:pt x="6964" y="12174"/>
                  </a:cubicBezTo>
                  <a:cubicBezTo>
                    <a:pt x="6523" y="11537"/>
                    <a:pt x="6170" y="10811"/>
                    <a:pt x="5730" y="10152"/>
                  </a:cubicBezTo>
                  <a:cubicBezTo>
                    <a:pt x="4990" y="9054"/>
                    <a:pt x="4408" y="7866"/>
                    <a:pt x="3738" y="6767"/>
                  </a:cubicBezTo>
                  <a:cubicBezTo>
                    <a:pt x="3613" y="6456"/>
                    <a:pt x="3473" y="6196"/>
                    <a:pt x="3296" y="595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5" name="Google Shape;1573;p15"/>
            <p:cNvSpPr/>
            <p:nvPr/>
          </p:nvSpPr>
          <p:spPr>
            <a:xfrm>
              <a:off x="1220805" y="607272"/>
              <a:ext cx="52145" cy="64925"/>
            </a:xfrm>
            <a:custGeom>
              <a:avLst/>
              <a:gdLst/>
              <a:ahLst/>
              <a:cxnLst>
                <a:cxn ang="0">
                  <a:pos x="wd2" y="hd2"/>
                </a:cxn>
                <a:cxn ang="5400000">
                  <a:pos x="wd2" y="hd2"/>
                </a:cxn>
                <a:cxn ang="10800000">
                  <a:pos x="wd2" y="hd2"/>
                </a:cxn>
                <a:cxn ang="16200000">
                  <a:pos x="wd2" y="hd2"/>
                </a:cxn>
              </a:cxnLst>
              <a:rect l="0" t="0" r="r" b="b"/>
              <a:pathLst>
                <a:path w="21600" h="21600" extrusionOk="0">
                  <a:moveTo>
                    <a:pt x="472" y="0"/>
                  </a:moveTo>
                  <a:cubicBezTo>
                    <a:pt x="472" y="379"/>
                    <a:pt x="472" y="759"/>
                    <a:pt x="0" y="759"/>
                  </a:cubicBezTo>
                  <a:cubicBezTo>
                    <a:pt x="1999" y="2364"/>
                    <a:pt x="3404" y="3970"/>
                    <a:pt x="5403" y="5478"/>
                  </a:cubicBezTo>
                  <a:cubicBezTo>
                    <a:pt x="7390" y="7453"/>
                    <a:pt x="9280" y="9817"/>
                    <a:pt x="11266" y="12172"/>
                  </a:cubicBezTo>
                  <a:cubicBezTo>
                    <a:pt x="13738" y="14147"/>
                    <a:pt x="15143" y="16511"/>
                    <a:pt x="17142" y="18866"/>
                  </a:cubicBezTo>
                  <a:lnTo>
                    <a:pt x="19613" y="18866"/>
                  </a:lnTo>
                  <a:cubicBezTo>
                    <a:pt x="19141" y="19625"/>
                    <a:pt x="19141" y="19625"/>
                    <a:pt x="19141" y="19995"/>
                  </a:cubicBezTo>
                  <a:cubicBezTo>
                    <a:pt x="19141" y="20471"/>
                    <a:pt x="19613" y="20471"/>
                    <a:pt x="20074" y="20851"/>
                  </a:cubicBezTo>
                  <a:cubicBezTo>
                    <a:pt x="20074" y="21221"/>
                    <a:pt x="20546" y="21600"/>
                    <a:pt x="20546" y="21600"/>
                  </a:cubicBezTo>
                  <a:lnTo>
                    <a:pt x="21600" y="21600"/>
                  </a:lnTo>
                  <a:cubicBezTo>
                    <a:pt x="21600" y="20851"/>
                    <a:pt x="21019" y="20471"/>
                    <a:pt x="21019" y="19995"/>
                  </a:cubicBezTo>
                  <a:cubicBezTo>
                    <a:pt x="20074" y="18866"/>
                    <a:pt x="19141" y="18486"/>
                    <a:pt x="18087" y="17261"/>
                  </a:cubicBezTo>
                  <a:cubicBezTo>
                    <a:pt x="15737" y="14906"/>
                    <a:pt x="13265" y="12921"/>
                    <a:pt x="11266" y="10187"/>
                  </a:cubicBezTo>
                  <a:cubicBezTo>
                    <a:pt x="9280" y="8212"/>
                    <a:pt x="7390" y="6324"/>
                    <a:pt x="5403" y="4339"/>
                  </a:cubicBezTo>
                  <a:cubicBezTo>
                    <a:pt x="4458" y="2744"/>
                    <a:pt x="2932" y="1605"/>
                    <a:pt x="1526" y="379"/>
                  </a:cubicBezTo>
                  <a:cubicBezTo>
                    <a:pt x="1054" y="0"/>
                    <a:pt x="1054" y="0"/>
                    <a:pt x="4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6" name="Google Shape;1574;p15"/>
            <p:cNvSpPr/>
            <p:nvPr/>
          </p:nvSpPr>
          <p:spPr>
            <a:xfrm>
              <a:off x="1732501" y="834067"/>
              <a:ext cx="12701" cy="523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259" y="930"/>
                    <a:pt x="0" y="2451"/>
                    <a:pt x="4129" y="4322"/>
                  </a:cubicBezTo>
                  <a:cubicBezTo>
                    <a:pt x="12282" y="7256"/>
                    <a:pt x="4129" y="9707"/>
                    <a:pt x="4129" y="12641"/>
                  </a:cubicBezTo>
                  <a:lnTo>
                    <a:pt x="4129" y="18026"/>
                  </a:lnTo>
                  <a:cubicBezTo>
                    <a:pt x="4129" y="18956"/>
                    <a:pt x="0" y="20006"/>
                    <a:pt x="0" y="21419"/>
                  </a:cubicBezTo>
                  <a:cubicBezTo>
                    <a:pt x="1059" y="21540"/>
                    <a:pt x="2541" y="21600"/>
                    <a:pt x="3918" y="21600"/>
                  </a:cubicBezTo>
                  <a:cubicBezTo>
                    <a:pt x="7941" y="21600"/>
                    <a:pt x="12282" y="21165"/>
                    <a:pt x="12282" y="20477"/>
                  </a:cubicBezTo>
                  <a:cubicBezTo>
                    <a:pt x="17471" y="18485"/>
                    <a:pt x="21600" y="16034"/>
                    <a:pt x="21600" y="14163"/>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7" name="Google Shape;1575;p15"/>
            <p:cNvSpPr/>
            <p:nvPr/>
          </p:nvSpPr>
          <p:spPr>
            <a:xfrm>
              <a:off x="950377" y="326458"/>
              <a:ext cx="35416" cy="12701"/>
            </a:xfrm>
            <a:custGeom>
              <a:avLst/>
              <a:gdLst/>
              <a:ahLst/>
              <a:cxnLst>
                <a:cxn ang="0">
                  <a:pos x="wd2" y="hd2"/>
                </a:cxn>
                <a:cxn ang="5400000">
                  <a:pos x="wd2" y="hd2"/>
                </a:cxn>
                <a:cxn ang="10800000">
                  <a:pos x="wd2" y="hd2"/>
                </a:cxn>
                <a:cxn ang="16200000">
                  <a:pos x="wd2" y="hd2"/>
                </a:cxn>
              </a:cxnLst>
              <a:rect l="0" t="0" r="r" b="b"/>
              <a:pathLst>
                <a:path w="21600" h="21600" extrusionOk="0">
                  <a:moveTo>
                    <a:pt x="13163" y="0"/>
                  </a:moveTo>
                  <a:cubicBezTo>
                    <a:pt x="11826" y="0"/>
                    <a:pt x="10541" y="1409"/>
                    <a:pt x="9328" y="5713"/>
                  </a:cubicBezTo>
                  <a:cubicBezTo>
                    <a:pt x="7259" y="2661"/>
                    <a:pt x="5708" y="2661"/>
                    <a:pt x="4316" y="2661"/>
                  </a:cubicBezTo>
                  <a:lnTo>
                    <a:pt x="4316" y="5713"/>
                  </a:lnTo>
                  <a:cubicBezTo>
                    <a:pt x="2925" y="8765"/>
                    <a:pt x="1373" y="14791"/>
                    <a:pt x="0" y="18626"/>
                  </a:cubicBezTo>
                  <a:lnTo>
                    <a:pt x="0" y="21600"/>
                  </a:lnTo>
                  <a:cubicBezTo>
                    <a:pt x="1356" y="19957"/>
                    <a:pt x="2693" y="19487"/>
                    <a:pt x="4013" y="19487"/>
                  </a:cubicBezTo>
                  <a:cubicBezTo>
                    <a:pt x="6154" y="19487"/>
                    <a:pt x="8258" y="20817"/>
                    <a:pt x="10381" y="20817"/>
                  </a:cubicBezTo>
                  <a:cubicBezTo>
                    <a:pt x="12414" y="20817"/>
                    <a:pt x="14465" y="19565"/>
                    <a:pt x="16588" y="14791"/>
                  </a:cubicBezTo>
                  <a:cubicBezTo>
                    <a:pt x="17284" y="14791"/>
                    <a:pt x="17979" y="18626"/>
                    <a:pt x="17979" y="18626"/>
                  </a:cubicBezTo>
                  <a:cubicBezTo>
                    <a:pt x="19531" y="14791"/>
                    <a:pt x="20227" y="11739"/>
                    <a:pt x="21600" y="5713"/>
                  </a:cubicBezTo>
                  <a:cubicBezTo>
                    <a:pt x="18728" y="5713"/>
                    <a:pt x="15839" y="0"/>
                    <a:pt x="1316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8" name="Google Shape;1576;p15"/>
            <p:cNvSpPr/>
            <p:nvPr/>
          </p:nvSpPr>
          <p:spPr>
            <a:xfrm>
              <a:off x="1676910" y="923937"/>
              <a:ext cx="34013" cy="4249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46" y="565"/>
                    <a:pt x="17997" y="2304"/>
                    <a:pt x="17105" y="3598"/>
                  </a:cubicBezTo>
                  <a:cubicBezTo>
                    <a:pt x="16381" y="5902"/>
                    <a:pt x="14932" y="7775"/>
                    <a:pt x="12592" y="9499"/>
                  </a:cubicBezTo>
                  <a:cubicBezTo>
                    <a:pt x="11887" y="10079"/>
                    <a:pt x="11162" y="11372"/>
                    <a:pt x="10438" y="11952"/>
                  </a:cubicBezTo>
                  <a:cubicBezTo>
                    <a:pt x="6668" y="15550"/>
                    <a:pt x="1430" y="16709"/>
                    <a:pt x="0" y="21600"/>
                  </a:cubicBezTo>
                  <a:cubicBezTo>
                    <a:pt x="3603" y="19162"/>
                    <a:pt x="9008" y="18002"/>
                    <a:pt x="9714" y="13677"/>
                  </a:cubicBezTo>
                  <a:cubicBezTo>
                    <a:pt x="11887" y="12532"/>
                    <a:pt x="14932" y="11372"/>
                    <a:pt x="14932" y="8934"/>
                  </a:cubicBezTo>
                  <a:cubicBezTo>
                    <a:pt x="18721" y="6481"/>
                    <a:pt x="19446" y="3598"/>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69" name="Google Shape;1577;p15"/>
            <p:cNvSpPr/>
            <p:nvPr/>
          </p:nvSpPr>
          <p:spPr>
            <a:xfrm>
              <a:off x="1020097" y="371148"/>
              <a:ext cx="42523" cy="25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59" y="1910"/>
                    <a:pt x="2451" y="3796"/>
                    <a:pt x="3610" y="4751"/>
                  </a:cubicBezTo>
                  <a:cubicBezTo>
                    <a:pt x="6626" y="5927"/>
                    <a:pt x="8928" y="8792"/>
                    <a:pt x="11379" y="11878"/>
                  </a:cubicBezTo>
                  <a:cubicBezTo>
                    <a:pt x="13831" y="14718"/>
                    <a:pt x="16846" y="15673"/>
                    <a:pt x="18005" y="19714"/>
                  </a:cubicBezTo>
                  <a:lnTo>
                    <a:pt x="19728" y="19714"/>
                  </a:lnTo>
                  <a:cubicBezTo>
                    <a:pt x="20204" y="20327"/>
                    <a:pt x="20605" y="20547"/>
                    <a:pt x="20991" y="20620"/>
                  </a:cubicBezTo>
                  <a:cubicBezTo>
                    <a:pt x="20010" y="19029"/>
                    <a:pt x="18956" y="17437"/>
                    <a:pt x="18005" y="15673"/>
                  </a:cubicBezTo>
                  <a:cubicBezTo>
                    <a:pt x="18005" y="15208"/>
                    <a:pt x="17708" y="15208"/>
                    <a:pt x="17426" y="15208"/>
                  </a:cubicBezTo>
                  <a:cubicBezTo>
                    <a:pt x="17143" y="15208"/>
                    <a:pt x="16846" y="15208"/>
                    <a:pt x="16846" y="14718"/>
                  </a:cubicBezTo>
                  <a:cubicBezTo>
                    <a:pt x="13251" y="8792"/>
                    <a:pt x="8928" y="5927"/>
                    <a:pt x="4754" y="1910"/>
                  </a:cubicBezTo>
                  <a:cubicBezTo>
                    <a:pt x="3610" y="955"/>
                    <a:pt x="1723" y="955"/>
                    <a:pt x="0" y="0"/>
                  </a:cubicBezTo>
                  <a:close/>
                  <a:moveTo>
                    <a:pt x="20991" y="20620"/>
                  </a:moveTo>
                  <a:cubicBezTo>
                    <a:pt x="21199" y="20939"/>
                    <a:pt x="21407" y="21282"/>
                    <a:pt x="21600" y="21600"/>
                  </a:cubicBezTo>
                  <a:lnTo>
                    <a:pt x="21600" y="20645"/>
                  </a:lnTo>
                  <a:cubicBezTo>
                    <a:pt x="21407" y="20645"/>
                    <a:pt x="21199" y="20645"/>
                    <a:pt x="20991" y="2062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0" name="Google Shape;1578;p15"/>
            <p:cNvSpPr/>
            <p:nvPr/>
          </p:nvSpPr>
          <p:spPr>
            <a:xfrm>
              <a:off x="946955" y="375999"/>
              <a:ext cx="37727" cy="12701"/>
            </a:xfrm>
            <a:custGeom>
              <a:avLst/>
              <a:gdLst/>
              <a:ahLst/>
              <a:cxnLst>
                <a:cxn ang="0">
                  <a:pos x="wd2" y="hd2"/>
                </a:cxn>
                <a:cxn ang="5400000">
                  <a:pos x="wd2" y="hd2"/>
                </a:cxn>
                <a:cxn ang="10800000">
                  <a:pos x="wd2" y="hd2"/>
                </a:cxn>
                <a:cxn ang="16200000">
                  <a:pos x="wd2" y="hd2"/>
                </a:cxn>
              </a:cxnLst>
              <a:rect l="0" t="0" r="r" b="b"/>
              <a:pathLst>
                <a:path w="21600" h="21600" extrusionOk="0">
                  <a:moveTo>
                    <a:pt x="19490" y="0"/>
                  </a:moveTo>
                  <a:cubicBezTo>
                    <a:pt x="13479" y="0"/>
                    <a:pt x="8121" y="4129"/>
                    <a:pt x="2595" y="8259"/>
                  </a:cubicBezTo>
                  <a:cubicBezTo>
                    <a:pt x="1306" y="8259"/>
                    <a:pt x="0" y="12388"/>
                    <a:pt x="0" y="21600"/>
                  </a:cubicBezTo>
                  <a:cubicBezTo>
                    <a:pt x="6664" y="16412"/>
                    <a:pt x="14132" y="16412"/>
                    <a:pt x="21600" y="12388"/>
                  </a:cubicBezTo>
                  <a:cubicBezTo>
                    <a:pt x="20947" y="8259"/>
                    <a:pt x="20294" y="4129"/>
                    <a:pt x="1949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1" name="Google Shape;1579;p15"/>
            <p:cNvSpPr/>
            <p:nvPr/>
          </p:nvSpPr>
          <p:spPr>
            <a:xfrm>
              <a:off x="1628422" y="929581"/>
              <a:ext cx="36195" cy="24947"/>
            </a:xfrm>
            <a:custGeom>
              <a:avLst/>
              <a:gdLst/>
              <a:ahLst/>
              <a:cxnLst>
                <a:cxn ang="0">
                  <a:pos x="wd2" y="hd2"/>
                </a:cxn>
                <a:cxn ang="5400000">
                  <a:pos x="wd2" y="hd2"/>
                </a:cxn>
                <a:cxn ang="10800000">
                  <a:pos x="wd2" y="hd2"/>
                </a:cxn>
                <a:cxn ang="16200000">
                  <a:pos x="wd2" y="hd2"/>
                </a:cxn>
              </a:cxnLst>
              <a:rect l="0" t="0" r="r" b="b"/>
              <a:pathLst>
                <a:path w="21369" h="21600" extrusionOk="0">
                  <a:moveTo>
                    <a:pt x="20253" y="0"/>
                  </a:moveTo>
                  <a:cubicBezTo>
                    <a:pt x="18078" y="5166"/>
                    <a:pt x="13899" y="7369"/>
                    <a:pt x="10377" y="11294"/>
                  </a:cubicBezTo>
                  <a:cubicBezTo>
                    <a:pt x="7701" y="15472"/>
                    <a:pt x="3522" y="17447"/>
                    <a:pt x="0" y="20638"/>
                  </a:cubicBezTo>
                  <a:cubicBezTo>
                    <a:pt x="0" y="21600"/>
                    <a:pt x="0" y="21600"/>
                    <a:pt x="673" y="21600"/>
                  </a:cubicBezTo>
                  <a:cubicBezTo>
                    <a:pt x="2020" y="20638"/>
                    <a:pt x="4852" y="20638"/>
                    <a:pt x="6199" y="19650"/>
                  </a:cubicBezTo>
                  <a:cubicBezTo>
                    <a:pt x="10377" y="15472"/>
                    <a:pt x="13899" y="11294"/>
                    <a:pt x="18078" y="7369"/>
                  </a:cubicBezTo>
                  <a:cubicBezTo>
                    <a:pt x="18751" y="6153"/>
                    <a:pt x="20253" y="5166"/>
                    <a:pt x="20927" y="3191"/>
                  </a:cubicBezTo>
                  <a:cubicBezTo>
                    <a:pt x="21600" y="2228"/>
                    <a:pt x="21600" y="1241"/>
                    <a:pt x="2025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2" name="Google Shape;1580;p15"/>
            <p:cNvSpPr/>
            <p:nvPr/>
          </p:nvSpPr>
          <p:spPr>
            <a:xfrm>
              <a:off x="1727564" y="889632"/>
              <a:ext cx="12701" cy="28340"/>
            </a:xfrm>
            <a:custGeom>
              <a:avLst/>
              <a:gdLst/>
              <a:ahLst/>
              <a:cxnLst>
                <a:cxn ang="0">
                  <a:pos x="wd2" y="hd2"/>
                </a:cxn>
                <a:cxn ang="5400000">
                  <a:pos x="wd2" y="hd2"/>
                </a:cxn>
                <a:cxn ang="10800000">
                  <a:pos x="wd2" y="hd2"/>
                </a:cxn>
                <a:cxn ang="16200000">
                  <a:pos x="wd2" y="hd2"/>
                </a:cxn>
              </a:cxnLst>
              <a:rect l="0" t="0" r="r" b="b"/>
              <a:pathLst>
                <a:path w="19551" h="21600" extrusionOk="0">
                  <a:moveTo>
                    <a:pt x="16918" y="0"/>
                  </a:moveTo>
                  <a:cubicBezTo>
                    <a:pt x="11653" y="3455"/>
                    <a:pt x="5781" y="6264"/>
                    <a:pt x="5781" y="9942"/>
                  </a:cubicBezTo>
                  <a:cubicBezTo>
                    <a:pt x="5781" y="13397"/>
                    <a:pt x="-2049" y="17053"/>
                    <a:pt x="516" y="21600"/>
                  </a:cubicBezTo>
                  <a:cubicBezTo>
                    <a:pt x="9021" y="17922"/>
                    <a:pt x="14286" y="15336"/>
                    <a:pt x="16918" y="12528"/>
                  </a:cubicBezTo>
                  <a:cubicBezTo>
                    <a:pt x="19551" y="9942"/>
                    <a:pt x="16918" y="7133"/>
                    <a:pt x="16918" y="4525"/>
                  </a:cubicBezTo>
                  <a:cubicBezTo>
                    <a:pt x="16918" y="3455"/>
                    <a:pt x="19551" y="2586"/>
                    <a:pt x="19551" y="1716"/>
                  </a:cubicBezTo>
                  <a:cubicBezTo>
                    <a:pt x="19551" y="1716"/>
                    <a:pt x="16918" y="847"/>
                    <a:pt x="1691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3" name="Google Shape;1581;p15"/>
            <p:cNvSpPr/>
            <p:nvPr/>
          </p:nvSpPr>
          <p:spPr>
            <a:xfrm>
              <a:off x="71594" y="534159"/>
              <a:ext cx="16466" cy="294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486"/>
                    <a:pt x="0" y="6021"/>
                    <a:pt x="4834" y="8507"/>
                  </a:cubicBezTo>
                  <a:cubicBezTo>
                    <a:pt x="6330" y="9343"/>
                    <a:pt x="7827" y="9343"/>
                    <a:pt x="7827" y="10371"/>
                  </a:cubicBezTo>
                  <a:cubicBezTo>
                    <a:pt x="12277" y="13693"/>
                    <a:pt x="17111" y="18064"/>
                    <a:pt x="20104" y="21600"/>
                  </a:cubicBezTo>
                  <a:lnTo>
                    <a:pt x="21600" y="20764"/>
                  </a:lnTo>
                  <a:cubicBezTo>
                    <a:pt x="17111" y="12879"/>
                    <a:pt x="6330" y="7671"/>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4" name="Google Shape;1582;p15"/>
            <p:cNvSpPr/>
            <p:nvPr/>
          </p:nvSpPr>
          <p:spPr>
            <a:xfrm>
              <a:off x="188691" y="648683"/>
              <a:ext cx="19829" cy="246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6" y="0"/>
                    <a:pt x="860" y="26"/>
                    <a:pt x="1211" y="51"/>
                  </a:cubicBezTo>
                  <a:lnTo>
                    <a:pt x="1211" y="0"/>
                  </a:lnTo>
                  <a:close/>
                  <a:moveTo>
                    <a:pt x="1211" y="51"/>
                  </a:moveTo>
                  <a:lnTo>
                    <a:pt x="1211" y="974"/>
                  </a:lnTo>
                  <a:cubicBezTo>
                    <a:pt x="3696" y="5201"/>
                    <a:pt x="6149" y="8174"/>
                    <a:pt x="8952" y="11428"/>
                  </a:cubicBezTo>
                  <a:cubicBezTo>
                    <a:pt x="12520" y="14298"/>
                    <a:pt x="15228" y="19268"/>
                    <a:pt x="20995" y="20498"/>
                  </a:cubicBezTo>
                  <a:cubicBezTo>
                    <a:pt x="20326" y="19166"/>
                    <a:pt x="20103" y="18167"/>
                    <a:pt x="19147" y="16373"/>
                  </a:cubicBezTo>
                  <a:cubicBezTo>
                    <a:pt x="15419" y="13401"/>
                    <a:pt x="11405" y="9173"/>
                    <a:pt x="7710" y="5201"/>
                  </a:cubicBezTo>
                  <a:cubicBezTo>
                    <a:pt x="5193" y="3177"/>
                    <a:pt x="4938" y="538"/>
                    <a:pt x="1211" y="51"/>
                  </a:cubicBezTo>
                  <a:close/>
                  <a:moveTo>
                    <a:pt x="20995" y="20498"/>
                  </a:moveTo>
                  <a:cubicBezTo>
                    <a:pt x="21154" y="20831"/>
                    <a:pt x="21345" y="21190"/>
                    <a:pt x="21600" y="21600"/>
                  </a:cubicBezTo>
                  <a:lnTo>
                    <a:pt x="21600" y="20601"/>
                  </a:lnTo>
                  <a:cubicBezTo>
                    <a:pt x="21377" y="20575"/>
                    <a:pt x="21186" y="20524"/>
                    <a:pt x="20995" y="20498"/>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5" name="Google Shape;1583;p15"/>
            <p:cNvSpPr/>
            <p:nvPr/>
          </p:nvSpPr>
          <p:spPr>
            <a:xfrm>
              <a:off x="34421" y="342809"/>
              <a:ext cx="12701" cy="18718"/>
            </a:xfrm>
            <a:custGeom>
              <a:avLst/>
              <a:gdLst/>
              <a:ahLst/>
              <a:cxnLst>
                <a:cxn ang="0">
                  <a:pos x="wd2" y="hd2"/>
                </a:cxn>
                <a:cxn ang="5400000">
                  <a:pos x="wd2" y="hd2"/>
                </a:cxn>
                <a:cxn ang="10800000">
                  <a:pos x="wd2" y="hd2"/>
                </a:cxn>
                <a:cxn ang="16200000">
                  <a:pos x="wd2" y="hd2"/>
                </a:cxn>
              </a:cxnLst>
              <a:rect l="0" t="0" r="r" b="b"/>
              <a:pathLst>
                <a:path w="19607" h="21600" extrusionOk="0">
                  <a:moveTo>
                    <a:pt x="354" y="0"/>
                  </a:moveTo>
                  <a:cubicBezTo>
                    <a:pt x="-1993" y="9484"/>
                    <a:pt x="7935" y="14715"/>
                    <a:pt x="12567" y="21600"/>
                  </a:cubicBezTo>
                  <a:cubicBezTo>
                    <a:pt x="14914" y="21600"/>
                    <a:pt x="17260" y="20284"/>
                    <a:pt x="19607" y="20284"/>
                  </a:cubicBezTo>
                  <a:cubicBezTo>
                    <a:pt x="10281" y="13399"/>
                    <a:pt x="12567" y="5231"/>
                    <a:pt x="3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6" name="Google Shape;1584;p15"/>
            <p:cNvSpPr/>
            <p:nvPr/>
          </p:nvSpPr>
          <p:spPr>
            <a:xfrm>
              <a:off x="-1" y="424169"/>
              <a:ext cx="12701" cy="17840"/>
            </a:xfrm>
            <a:custGeom>
              <a:avLst/>
              <a:gdLst/>
              <a:ahLst/>
              <a:cxnLst>
                <a:cxn ang="0">
                  <a:pos x="wd2" y="hd2"/>
                </a:cxn>
                <a:cxn ang="5400000">
                  <a:pos x="wd2" y="hd2"/>
                </a:cxn>
                <a:cxn ang="10800000">
                  <a:pos x="wd2" y="hd2"/>
                </a:cxn>
                <a:cxn ang="16200000">
                  <a:pos x="wd2" y="hd2"/>
                </a:cxn>
              </a:cxnLst>
              <a:rect l="0" t="0" r="r" b="b"/>
              <a:pathLst>
                <a:path w="20655" h="21600" extrusionOk="0">
                  <a:moveTo>
                    <a:pt x="1344" y="0"/>
                  </a:moveTo>
                  <a:cubicBezTo>
                    <a:pt x="-945" y="5843"/>
                    <a:pt x="-945" y="4462"/>
                    <a:pt x="6451" y="9950"/>
                  </a:cubicBezTo>
                  <a:cubicBezTo>
                    <a:pt x="8740" y="13031"/>
                    <a:pt x="8740" y="17138"/>
                    <a:pt x="11029" y="21600"/>
                  </a:cubicBezTo>
                  <a:cubicBezTo>
                    <a:pt x="15548" y="19900"/>
                    <a:pt x="17838" y="18519"/>
                    <a:pt x="20655" y="17138"/>
                  </a:cubicBezTo>
                  <a:cubicBezTo>
                    <a:pt x="13259" y="11331"/>
                    <a:pt x="8740" y="5843"/>
                    <a:pt x="134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7" name="Google Shape;1585;p15"/>
            <p:cNvSpPr/>
            <p:nvPr/>
          </p:nvSpPr>
          <p:spPr>
            <a:xfrm>
              <a:off x="1202088" y="587151"/>
              <a:ext cx="14185" cy="14185"/>
            </a:xfrm>
            <a:custGeom>
              <a:avLst/>
              <a:gdLst/>
              <a:ahLst/>
              <a:cxnLst>
                <a:cxn ang="0">
                  <a:pos x="wd2" y="hd2"/>
                </a:cxn>
                <a:cxn ang="5400000">
                  <a:pos x="wd2" y="hd2"/>
                </a:cxn>
                <a:cxn ang="10800000">
                  <a:pos x="wd2" y="hd2"/>
                </a:cxn>
                <a:cxn ang="16200000">
                  <a:pos x="wd2" y="hd2"/>
                </a:cxn>
              </a:cxnLst>
              <a:rect l="0" t="0" r="r" b="b"/>
              <a:pathLst>
                <a:path w="21600" h="21600" extrusionOk="0">
                  <a:moveTo>
                    <a:pt x="3474" y="0"/>
                  </a:moveTo>
                  <a:cubicBezTo>
                    <a:pt x="3474" y="0"/>
                    <a:pt x="1737" y="1737"/>
                    <a:pt x="0" y="1737"/>
                  </a:cubicBezTo>
                  <a:cubicBezTo>
                    <a:pt x="5166" y="9085"/>
                    <a:pt x="10778" y="14252"/>
                    <a:pt x="17725" y="21600"/>
                  </a:cubicBezTo>
                  <a:cubicBezTo>
                    <a:pt x="19418" y="19863"/>
                    <a:pt x="19418" y="18126"/>
                    <a:pt x="21600" y="16434"/>
                  </a:cubicBezTo>
                  <a:cubicBezTo>
                    <a:pt x="14252" y="10822"/>
                    <a:pt x="8640" y="5612"/>
                    <a:pt x="347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8" name="Google Shape;1586;p15"/>
            <p:cNvSpPr/>
            <p:nvPr/>
          </p:nvSpPr>
          <p:spPr>
            <a:xfrm>
              <a:off x="1665749" y="912005"/>
              <a:ext cx="12701" cy="15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930" y="3215"/>
                    <a:pt x="14913" y="8409"/>
                    <a:pt x="12843" y="11624"/>
                  </a:cubicBezTo>
                  <a:lnTo>
                    <a:pt x="0" y="21600"/>
                  </a:lnTo>
                  <a:cubicBezTo>
                    <a:pt x="14913" y="18385"/>
                    <a:pt x="16930" y="1001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79" name="Google Shape;1587;p15"/>
            <p:cNvSpPr/>
            <p:nvPr/>
          </p:nvSpPr>
          <p:spPr>
            <a:xfrm>
              <a:off x="44129" y="489064"/>
              <a:ext cx="12701" cy="14184"/>
            </a:xfrm>
            <a:custGeom>
              <a:avLst/>
              <a:gdLst/>
              <a:ahLst/>
              <a:cxnLst>
                <a:cxn ang="0">
                  <a:pos x="wd2" y="hd2"/>
                </a:cxn>
                <a:cxn ang="5400000">
                  <a:pos x="wd2" y="hd2"/>
                </a:cxn>
                <a:cxn ang="10800000">
                  <a:pos x="wd2" y="hd2"/>
                </a:cxn>
                <a:cxn ang="16200000">
                  <a:pos x="wd2" y="hd2"/>
                </a:cxn>
              </a:cxnLst>
              <a:rect l="0" t="0" r="r" b="b"/>
              <a:pathLst>
                <a:path w="21600" h="21600" extrusionOk="0">
                  <a:moveTo>
                    <a:pt x="6962" y="0"/>
                  </a:moveTo>
                  <a:cubicBezTo>
                    <a:pt x="3481" y="0"/>
                    <a:pt x="3481" y="0"/>
                    <a:pt x="0" y="1737"/>
                  </a:cubicBezTo>
                  <a:cubicBezTo>
                    <a:pt x="3481" y="5612"/>
                    <a:pt x="6962" y="10822"/>
                    <a:pt x="6962" y="16434"/>
                  </a:cubicBezTo>
                  <a:cubicBezTo>
                    <a:pt x="10354" y="16434"/>
                    <a:pt x="13835" y="18171"/>
                    <a:pt x="21600" y="21600"/>
                  </a:cubicBezTo>
                  <a:cubicBezTo>
                    <a:pt x="21600" y="12559"/>
                    <a:pt x="13835" y="7348"/>
                    <a:pt x="69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0" name="Google Shape;1588;p15"/>
            <p:cNvSpPr/>
            <p:nvPr/>
          </p:nvSpPr>
          <p:spPr>
            <a:xfrm>
              <a:off x="177262" y="634499"/>
              <a:ext cx="12701" cy="14185"/>
            </a:xfrm>
            <a:custGeom>
              <a:avLst/>
              <a:gdLst/>
              <a:ahLst/>
              <a:cxnLst>
                <a:cxn ang="0">
                  <a:pos x="wd2" y="hd2"/>
                </a:cxn>
                <a:cxn ang="5400000">
                  <a:pos x="wd2" y="hd2"/>
                </a:cxn>
                <a:cxn ang="10800000">
                  <a:pos x="wd2" y="hd2"/>
                </a:cxn>
                <a:cxn ang="16200000">
                  <a:pos x="wd2" y="hd2"/>
                </a:cxn>
              </a:cxnLst>
              <a:rect l="0" t="0" r="r" b="b"/>
              <a:pathLst>
                <a:path w="20332" h="21600" extrusionOk="0">
                  <a:moveTo>
                    <a:pt x="1015" y="0"/>
                  </a:moveTo>
                  <a:cubicBezTo>
                    <a:pt x="1015" y="3474"/>
                    <a:pt x="-1268" y="5166"/>
                    <a:pt x="1015" y="5166"/>
                  </a:cubicBezTo>
                  <a:cubicBezTo>
                    <a:pt x="6108" y="10778"/>
                    <a:pt x="12956" y="15988"/>
                    <a:pt x="17464" y="21600"/>
                  </a:cubicBezTo>
                  <a:lnTo>
                    <a:pt x="20332" y="21600"/>
                  </a:lnTo>
                  <a:cubicBezTo>
                    <a:pt x="17464" y="12515"/>
                    <a:pt x="8391" y="6903"/>
                    <a:pt x="101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1" name="Google Shape;1589;p15"/>
            <p:cNvSpPr/>
            <p:nvPr/>
          </p:nvSpPr>
          <p:spPr>
            <a:xfrm>
              <a:off x="1113531" y="5064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396" y="6873"/>
                    <a:pt x="14204" y="18119"/>
                    <a:pt x="21600" y="21600"/>
                  </a:cubicBezTo>
                  <a:cubicBezTo>
                    <a:pt x="14204" y="3392"/>
                    <a:pt x="9685"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2" name="Google Shape;1590;p15"/>
            <p:cNvSpPr/>
            <p:nvPr/>
          </p:nvSpPr>
          <p:spPr>
            <a:xfrm>
              <a:off x="1052730" y="459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350" y="8247"/>
                    <a:pt x="15250" y="13353"/>
                    <a:pt x="21600" y="21600"/>
                  </a:cubicBezTo>
                  <a:cubicBezTo>
                    <a:pt x="19483" y="5695"/>
                    <a:pt x="8412" y="5695"/>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3" name="Google Shape;1591;p15"/>
            <p:cNvSpPr/>
            <p:nvPr/>
          </p:nvSpPr>
          <p:spPr>
            <a:xfrm>
              <a:off x="20323" y="440605"/>
              <a:ext cx="12701" cy="14185"/>
            </a:xfrm>
            <a:custGeom>
              <a:avLst/>
              <a:gdLst/>
              <a:ahLst/>
              <a:cxnLst>
                <a:cxn ang="0">
                  <a:pos x="wd2" y="hd2"/>
                </a:cxn>
                <a:cxn ang="5400000">
                  <a:pos x="wd2" y="hd2"/>
                </a:cxn>
                <a:cxn ang="10800000">
                  <a:pos x="wd2" y="hd2"/>
                </a:cxn>
                <a:cxn ang="16200000">
                  <a:pos x="wd2" y="hd2"/>
                </a:cxn>
              </a:cxnLst>
              <a:rect l="0" t="0" r="r" b="b"/>
              <a:pathLst>
                <a:path w="21600" h="21600" extrusionOk="0">
                  <a:moveTo>
                    <a:pt x="3481" y="0"/>
                  </a:moveTo>
                  <a:lnTo>
                    <a:pt x="0" y="2138"/>
                  </a:lnTo>
                  <a:cubicBezTo>
                    <a:pt x="7765" y="9085"/>
                    <a:pt x="11246" y="16389"/>
                    <a:pt x="18119" y="21600"/>
                  </a:cubicBezTo>
                  <a:lnTo>
                    <a:pt x="21600" y="21600"/>
                  </a:lnTo>
                  <a:cubicBezTo>
                    <a:pt x="14727" y="14697"/>
                    <a:pt x="14727" y="5612"/>
                    <a:pt x="34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4" name="Google Shape;1592;p15"/>
            <p:cNvSpPr/>
            <p:nvPr/>
          </p:nvSpPr>
          <p:spPr>
            <a:xfrm>
              <a:off x="47909" y="340422"/>
              <a:ext cx="12701" cy="12701"/>
            </a:xfrm>
            <a:custGeom>
              <a:avLst/>
              <a:gdLst/>
              <a:ahLst/>
              <a:cxnLst>
                <a:cxn ang="0">
                  <a:pos x="wd2" y="hd2"/>
                </a:cxn>
                <a:cxn ang="5400000">
                  <a:pos x="wd2" y="hd2"/>
                </a:cxn>
                <a:cxn ang="10800000">
                  <a:pos x="wd2" y="hd2"/>
                </a:cxn>
                <a:cxn ang="16200000">
                  <a:pos x="wd2" y="hd2"/>
                </a:cxn>
              </a:cxnLst>
              <a:rect l="0" t="0" r="r" b="b"/>
              <a:pathLst>
                <a:path w="19332" h="21600" extrusionOk="0">
                  <a:moveTo>
                    <a:pt x="1199" y="0"/>
                  </a:moveTo>
                  <a:cubicBezTo>
                    <a:pt x="-2268" y="17034"/>
                    <a:pt x="1199" y="21600"/>
                    <a:pt x="19332" y="21600"/>
                  </a:cubicBezTo>
                  <a:cubicBezTo>
                    <a:pt x="12399" y="14224"/>
                    <a:pt x="4665" y="9659"/>
                    <a:pt x="119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5" name="Google Shape;1593;p15"/>
            <p:cNvSpPr/>
            <p:nvPr/>
          </p:nvSpPr>
          <p:spPr>
            <a:xfrm>
              <a:off x="966812" y="352807"/>
              <a:ext cx="13045" cy="12701"/>
            </a:xfrm>
            <a:custGeom>
              <a:avLst/>
              <a:gdLst/>
              <a:ahLst/>
              <a:cxnLst>
                <a:cxn ang="0">
                  <a:pos x="wd2" y="hd2"/>
                </a:cxn>
                <a:cxn ang="5400000">
                  <a:pos x="wd2" y="hd2"/>
                </a:cxn>
                <a:cxn ang="10800000">
                  <a:pos x="wd2" y="hd2"/>
                </a:cxn>
                <a:cxn ang="16200000">
                  <a:pos x="wd2" y="hd2"/>
                </a:cxn>
              </a:cxnLst>
              <a:rect l="0" t="0" r="r" b="b"/>
              <a:pathLst>
                <a:path w="21600" h="21600" extrusionOk="0">
                  <a:moveTo>
                    <a:pt x="10267" y="0"/>
                  </a:moveTo>
                  <a:cubicBezTo>
                    <a:pt x="6587" y="0"/>
                    <a:pt x="3051" y="2160"/>
                    <a:pt x="0" y="11520"/>
                  </a:cubicBezTo>
                  <a:cubicBezTo>
                    <a:pt x="3632" y="11520"/>
                    <a:pt x="7991" y="21600"/>
                    <a:pt x="12495" y="21600"/>
                  </a:cubicBezTo>
                  <a:cubicBezTo>
                    <a:pt x="15498" y="21600"/>
                    <a:pt x="18597" y="17040"/>
                    <a:pt x="21600" y="2160"/>
                  </a:cubicBezTo>
                  <a:cubicBezTo>
                    <a:pt x="17822" y="2160"/>
                    <a:pt x="13948" y="0"/>
                    <a:pt x="1026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6" name="Google Shape;1594;p15"/>
            <p:cNvSpPr/>
            <p:nvPr/>
          </p:nvSpPr>
          <p:spPr>
            <a:xfrm>
              <a:off x="1135761" y="523540"/>
              <a:ext cx="130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102" y="11974"/>
                    <a:pt x="11720" y="19370"/>
                    <a:pt x="21600" y="21600"/>
                  </a:cubicBezTo>
                  <a:cubicBezTo>
                    <a:pt x="15934" y="14204"/>
                    <a:pt x="7991" y="7396"/>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7" name="Google Shape;1595;p15"/>
            <p:cNvSpPr/>
            <p:nvPr/>
          </p:nvSpPr>
          <p:spPr>
            <a:xfrm>
              <a:off x="1073118" y="473370"/>
              <a:ext cx="13044" cy="12701"/>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4213" y="0"/>
                    <a:pt x="0" y="2560"/>
                    <a:pt x="0" y="5712"/>
                  </a:cubicBezTo>
                  <a:cubicBezTo>
                    <a:pt x="6102" y="10833"/>
                    <a:pt x="14093" y="15888"/>
                    <a:pt x="19711" y="21600"/>
                  </a:cubicBezTo>
                  <a:lnTo>
                    <a:pt x="21600" y="18449"/>
                  </a:lnTo>
                  <a:cubicBezTo>
                    <a:pt x="15934" y="13328"/>
                    <a:pt x="9831" y="8272"/>
                    <a:pt x="421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8" name="Google Shape;1596;p15"/>
            <p:cNvSpPr/>
            <p:nvPr/>
          </p:nvSpPr>
          <p:spPr>
            <a:xfrm>
              <a:off x="978715" y="502107"/>
              <a:ext cx="18441" cy="68610"/>
            </a:xfrm>
            <a:custGeom>
              <a:avLst/>
              <a:gdLst/>
              <a:ahLst/>
              <a:cxnLst>
                <a:cxn ang="0">
                  <a:pos x="wd2" y="hd2"/>
                </a:cxn>
                <a:cxn ang="5400000">
                  <a:pos x="wd2" y="hd2"/>
                </a:cxn>
                <a:cxn ang="10800000">
                  <a:pos x="wd2" y="hd2"/>
                </a:cxn>
                <a:cxn ang="16200000">
                  <a:pos x="wd2" y="hd2"/>
                </a:cxn>
              </a:cxnLst>
              <a:rect l="0" t="0" r="r" b="b"/>
              <a:pathLst>
                <a:path w="19796" h="21600" extrusionOk="0">
                  <a:moveTo>
                    <a:pt x="0" y="0"/>
                  </a:moveTo>
                  <a:cubicBezTo>
                    <a:pt x="0" y="1160"/>
                    <a:pt x="0" y="1878"/>
                    <a:pt x="1224" y="2587"/>
                  </a:cubicBezTo>
                  <a:cubicBezTo>
                    <a:pt x="1224" y="4825"/>
                    <a:pt x="3956" y="6694"/>
                    <a:pt x="6405" y="8572"/>
                  </a:cubicBezTo>
                  <a:cubicBezTo>
                    <a:pt x="7598" y="9640"/>
                    <a:pt x="8822" y="11159"/>
                    <a:pt x="10047" y="12319"/>
                  </a:cubicBezTo>
                  <a:cubicBezTo>
                    <a:pt x="12778" y="14547"/>
                    <a:pt x="15227" y="16785"/>
                    <a:pt x="15227" y="19372"/>
                  </a:cubicBezTo>
                  <a:cubicBezTo>
                    <a:pt x="15227" y="20081"/>
                    <a:pt x="16420" y="20799"/>
                    <a:pt x="17644" y="21600"/>
                  </a:cubicBezTo>
                  <a:cubicBezTo>
                    <a:pt x="19183" y="20440"/>
                    <a:pt x="21600" y="19372"/>
                    <a:pt x="17644" y="18212"/>
                  </a:cubicBezTo>
                  <a:lnTo>
                    <a:pt x="17644" y="17135"/>
                  </a:lnTo>
                  <a:cubicBezTo>
                    <a:pt x="17644" y="16334"/>
                    <a:pt x="16420" y="15265"/>
                    <a:pt x="16420" y="14105"/>
                  </a:cubicBezTo>
                  <a:cubicBezTo>
                    <a:pt x="14002" y="11877"/>
                    <a:pt x="11553" y="9640"/>
                    <a:pt x="8822" y="7854"/>
                  </a:cubicBezTo>
                  <a:cubicBezTo>
                    <a:pt x="7598" y="6344"/>
                    <a:pt x="5180" y="4825"/>
                    <a:pt x="3956" y="3397"/>
                  </a:cubicBezTo>
                  <a:cubicBezTo>
                    <a:pt x="3956" y="2237"/>
                    <a:pt x="5180" y="116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89" name="Google Shape;1597;p15"/>
            <p:cNvSpPr/>
            <p:nvPr/>
          </p:nvSpPr>
          <p:spPr>
            <a:xfrm>
              <a:off x="992752" y="576682"/>
              <a:ext cx="12701" cy="43634"/>
            </a:xfrm>
            <a:custGeom>
              <a:avLst/>
              <a:gdLst/>
              <a:ahLst/>
              <a:cxnLst>
                <a:cxn ang="0">
                  <a:pos x="wd2" y="hd2"/>
                </a:cxn>
                <a:cxn ang="5400000">
                  <a:pos x="wd2" y="hd2"/>
                </a:cxn>
                <a:cxn ang="10800000">
                  <a:pos x="wd2" y="hd2"/>
                </a:cxn>
                <a:cxn ang="16200000">
                  <a:pos x="wd2" y="hd2"/>
                </a:cxn>
              </a:cxnLst>
              <a:rect l="0" t="0" r="r" b="b"/>
              <a:pathLst>
                <a:path w="16016" h="21600" extrusionOk="0">
                  <a:moveTo>
                    <a:pt x="1616" y="0"/>
                  </a:moveTo>
                  <a:lnTo>
                    <a:pt x="1616" y="3503"/>
                  </a:lnTo>
                  <a:cubicBezTo>
                    <a:pt x="1616" y="5183"/>
                    <a:pt x="4437" y="7007"/>
                    <a:pt x="1616" y="9251"/>
                  </a:cubicBezTo>
                  <a:cubicBezTo>
                    <a:pt x="1616" y="10525"/>
                    <a:pt x="-2021" y="11640"/>
                    <a:pt x="1616" y="12769"/>
                  </a:cubicBezTo>
                  <a:cubicBezTo>
                    <a:pt x="4437" y="14593"/>
                    <a:pt x="-2021" y="16837"/>
                    <a:pt x="7332" y="18661"/>
                  </a:cubicBezTo>
                  <a:cubicBezTo>
                    <a:pt x="-2021" y="20340"/>
                    <a:pt x="7332" y="21050"/>
                    <a:pt x="13121" y="21600"/>
                  </a:cubicBezTo>
                  <a:cubicBezTo>
                    <a:pt x="13121" y="21600"/>
                    <a:pt x="10226" y="21050"/>
                    <a:pt x="10226" y="20340"/>
                  </a:cubicBezTo>
                  <a:cubicBezTo>
                    <a:pt x="13121" y="19776"/>
                    <a:pt x="13121" y="19776"/>
                    <a:pt x="16016" y="19776"/>
                  </a:cubicBezTo>
                  <a:cubicBezTo>
                    <a:pt x="13121" y="17532"/>
                    <a:pt x="10226" y="15143"/>
                    <a:pt x="7332" y="12769"/>
                  </a:cubicBezTo>
                  <a:lnTo>
                    <a:pt x="10226" y="12204"/>
                  </a:lnTo>
                  <a:cubicBezTo>
                    <a:pt x="19579" y="8136"/>
                    <a:pt x="10226" y="4068"/>
                    <a:pt x="733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90" name="Google Shape;1598;p15"/>
            <p:cNvSpPr/>
            <p:nvPr/>
          </p:nvSpPr>
          <p:spPr>
            <a:xfrm>
              <a:off x="990088" y="623737"/>
              <a:ext cx="12701" cy="23806"/>
            </a:xfrm>
            <a:custGeom>
              <a:avLst/>
              <a:gdLst/>
              <a:ahLst/>
              <a:cxnLst>
                <a:cxn ang="0">
                  <a:pos x="wd2" y="hd2"/>
                </a:cxn>
                <a:cxn ang="5400000">
                  <a:pos x="wd2" y="hd2"/>
                </a:cxn>
                <a:cxn ang="10800000">
                  <a:pos x="wd2" y="hd2"/>
                </a:cxn>
                <a:cxn ang="16200000">
                  <a:pos x="wd2" y="hd2"/>
                </a:cxn>
              </a:cxnLst>
              <a:rect l="0" t="0" r="r" b="b"/>
              <a:pathLst>
                <a:path w="21600" h="21600" extrusionOk="0">
                  <a:moveTo>
                    <a:pt x="14638" y="0"/>
                  </a:moveTo>
                  <a:cubicBezTo>
                    <a:pt x="11246" y="7457"/>
                    <a:pt x="6873" y="13878"/>
                    <a:pt x="0" y="21600"/>
                  </a:cubicBezTo>
                  <a:lnTo>
                    <a:pt x="3392" y="21600"/>
                  </a:lnTo>
                  <a:cubicBezTo>
                    <a:pt x="14638" y="15178"/>
                    <a:pt x="21600" y="74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91" name="Google Shape;1599;p15"/>
            <p:cNvSpPr/>
            <p:nvPr/>
          </p:nvSpPr>
          <p:spPr>
            <a:xfrm>
              <a:off x="1004827" y="6784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954" y="0"/>
                  </a:moveTo>
                  <a:cubicBezTo>
                    <a:pt x="12248" y="7238"/>
                    <a:pt x="6999" y="13960"/>
                    <a:pt x="0" y="21198"/>
                  </a:cubicBezTo>
                  <a:cubicBezTo>
                    <a:pt x="1448" y="21428"/>
                    <a:pt x="2775" y="21600"/>
                    <a:pt x="4042" y="21600"/>
                  </a:cubicBezTo>
                  <a:cubicBezTo>
                    <a:pt x="13394" y="21600"/>
                    <a:pt x="17497" y="14534"/>
                    <a:pt x="21600" y="2240"/>
                  </a:cubicBezTo>
                  <a:cubicBezTo>
                    <a:pt x="19247" y="0"/>
                    <a:pt x="19247" y="0"/>
                    <a:pt x="1695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392" name="Google Shape;1600;p15"/>
            <p:cNvSpPr/>
            <p:nvPr/>
          </p:nvSpPr>
          <p:spPr>
            <a:xfrm>
              <a:off x="977746" y="658012"/>
              <a:ext cx="12701" cy="130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4578" y="11769"/>
                    <a:pt x="0" y="17871"/>
                    <a:pt x="0" y="21600"/>
                  </a:cubicBezTo>
                  <a:cubicBezTo>
                    <a:pt x="4578" y="13657"/>
                    <a:pt x="18783" y="13657"/>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
        <p:nvSpPr>
          <p:cNvPr id="3394" name="Google Shape;1601;p15"/>
          <p:cNvSpPr/>
          <p:nvPr/>
        </p:nvSpPr>
        <p:spPr>
          <a:xfrm rot="19910865">
            <a:off x="-462122" y="3517034"/>
            <a:ext cx="1082350" cy="1091437"/>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4780C5"/>
          </a:solidFill>
          <a:ln w="12700">
            <a:miter lim="400000"/>
          </a:ln>
        </p:spPr>
        <p:txBody>
          <a:bodyPr lIns="45719" rIns="45719" anchor="ctr"/>
          <a:lstStyle/>
          <a:p>
            <a:endParaRPr/>
          </a:p>
        </p:txBody>
      </p:sp>
      <p:sp>
        <p:nvSpPr>
          <p:cNvPr id="3395" name="Google Shape;1602;p15"/>
          <p:cNvSpPr/>
          <p:nvPr/>
        </p:nvSpPr>
        <p:spPr>
          <a:xfrm>
            <a:off x="7071113" y="-468201"/>
            <a:ext cx="1143284" cy="852449"/>
          </a:xfrm>
          <a:custGeom>
            <a:avLst/>
            <a:gdLst/>
            <a:ahLst/>
            <a:cxnLst>
              <a:cxn ang="0">
                <a:pos x="wd2" y="hd2"/>
              </a:cxn>
              <a:cxn ang="5400000">
                <a:pos x="wd2" y="hd2"/>
              </a:cxn>
              <a:cxn ang="10800000">
                <a:pos x="wd2" y="hd2"/>
              </a:cxn>
              <a:cxn ang="16200000">
                <a:pos x="wd2" y="hd2"/>
              </a:cxn>
            </a:cxnLst>
            <a:rect l="0" t="0" r="r" b="b"/>
            <a:pathLst>
              <a:path w="21390" h="21600" extrusionOk="0">
                <a:moveTo>
                  <a:pt x="5341" y="1854"/>
                </a:moveTo>
                <a:cubicBezTo>
                  <a:pt x="5397" y="1854"/>
                  <a:pt x="5454" y="1855"/>
                  <a:pt x="5512" y="1858"/>
                </a:cubicBezTo>
                <a:cubicBezTo>
                  <a:pt x="6158" y="1858"/>
                  <a:pt x="6842" y="1980"/>
                  <a:pt x="7452" y="2130"/>
                </a:cubicBezTo>
                <a:cubicBezTo>
                  <a:pt x="8135" y="2327"/>
                  <a:pt x="8782" y="2599"/>
                  <a:pt x="9383" y="2955"/>
                </a:cubicBezTo>
                <a:cubicBezTo>
                  <a:pt x="10413" y="3536"/>
                  <a:pt x="11433" y="4128"/>
                  <a:pt x="12426" y="4755"/>
                </a:cubicBezTo>
                <a:cubicBezTo>
                  <a:pt x="13374" y="5337"/>
                  <a:pt x="14358" y="5928"/>
                  <a:pt x="15350" y="6434"/>
                </a:cubicBezTo>
                <a:cubicBezTo>
                  <a:pt x="16407" y="6978"/>
                  <a:pt x="17400" y="7681"/>
                  <a:pt x="18347" y="8459"/>
                </a:cubicBezTo>
                <a:cubicBezTo>
                  <a:pt x="19104" y="9087"/>
                  <a:pt x="19678" y="9828"/>
                  <a:pt x="20051" y="10766"/>
                </a:cubicBezTo>
                <a:cubicBezTo>
                  <a:pt x="20507" y="11938"/>
                  <a:pt x="20362" y="13034"/>
                  <a:pt x="19596" y="14010"/>
                </a:cubicBezTo>
                <a:cubicBezTo>
                  <a:pt x="18685" y="15144"/>
                  <a:pt x="17582" y="15960"/>
                  <a:pt x="16179" y="16391"/>
                </a:cubicBezTo>
                <a:cubicBezTo>
                  <a:pt x="15761" y="16513"/>
                  <a:pt x="15305" y="16663"/>
                  <a:pt x="14895" y="16785"/>
                </a:cubicBezTo>
                <a:cubicBezTo>
                  <a:pt x="14248" y="16982"/>
                  <a:pt x="13638" y="17216"/>
                  <a:pt x="13073" y="17601"/>
                </a:cubicBezTo>
                <a:cubicBezTo>
                  <a:pt x="12654" y="17883"/>
                  <a:pt x="12234" y="18154"/>
                  <a:pt x="11815" y="18426"/>
                </a:cubicBezTo>
                <a:cubicBezTo>
                  <a:pt x="11515" y="18623"/>
                  <a:pt x="11205" y="18820"/>
                  <a:pt x="10868" y="19008"/>
                </a:cubicBezTo>
                <a:cubicBezTo>
                  <a:pt x="10527" y="19242"/>
                  <a:pt x="10163" y="19350"/>
                  <a:pt x="9789" y="19350"/>
                </a:cubicBezTo>
                <a:cubicBezTo>
                  <a:pt x="9533" y="19350"/>
                  <a:pt x="9272" y="19299"/>
                  <a:pt x="9010" y="19204"/>
                </a:cubicBezTo>
                <a:cubicBezTo>
                  <a:pt x="7981" y="18858"/>
                  <a:pt x="7106" y="18351"/>
                  <a:pt x="6277" y="17685"/>
                </a:cubicBezTo>
                <a:cubicBezTo>
                  <a:pt x="5248" y="16822"/>
                  <a:pt x="4455" y="15810"/>
                  <a:pt x="3772" y="14676"/>
                </a:cubicBezTo>
                <a:cubicBezTo>
                  <a:pt x="3006" y="13382"/>
                  <a:pt x="2551" y="12022"/>
                  <a:pt x="2214" y="10569"/>
                </a:cubicBezTo>
                <a:cubicBezTo>
                  <a:pt x="1986" y="9631"/>
                  <a:pt x="1758" y="8656"/>
                  <a:pt x="1639" y="7718"/>
                </a:cubicBezTo>
                <a:cubicBezTo>
                  <a:pt x="1604" y="7250"/>
                  <a:pt x="1604" y="6781"/>
                  <a:pt x="1567" y="6312"/>
                </a:cubicBezTo>
                <a:cubicBezTo>
                  <a:pt x="1567" y="5496"/>
                  <a:pt x="1685" y="4709"/>
                  <a:pt x="1986" y="3968"/>
                </a:cubicBezTo>
                <a:cubicBezTo>
                  <a:pt x="2250" y="3349"/>
                  <a:pt x="2669" y="2881"/>
                  <a:pt x="3234" y="2524"/>
                </a:cubicBezTo>
                <a:cubicBezTo>
                  <a:pt x="3870" y="2087"/>
                  <a:pt x="4576" y="1854"/>
                  <a:pt x="5341" y="1854"/>
                </a:cubicBezTo>
                <a:close/>
                <a:moveTo>
                  <a:pt x="6371" y="0"/>
                </a:moveTo>
                <a:cubicBezTo>
                  <a:pt x="6038" y="0"/>
                  <a:pt x="5702" y="22"/>
                  <a:pt x="5366" y="68"/>
                </a:cubicBezTo>
                <a:cubicBezTo>
                  <a:pt x="4755" y="142"/>
                  <a:pt x="4145" y="255"/>
                  <a:pt x="3617" y="536"/>
                </a:cubicBezTo>
                <a:cubicBezTo>
                  <a:pt x="3089" y="809"/>
                  <a:pt x="2633" y="1117"/>
                  <a:pt x="2214" y="1512"/>
                </a:cubicBezTo>
                <a:cubicBezTo>
                  <a:pt x="1950" y="1746"/>
                  <a:pt x="1722" y="1980"/>
                  <a:pt x="1530" y="2214"/>
                </a:cubicBezTo>
                <a:cubicBezTo>
                  <a:pt x="884" y="3115"/>
                  <a:pt x="465" y="4052"/>
                  <a:pt x="237" y="5140"/>
                </a:cubicBezTo>
                <a:cubicBezTo>
                  <a:pt x="91" y="5928"/>
                  <a:pt x="9" y="6743"/>
                  <a:pt x="9" y="7568"/>
                </a:cubicBezTo>
                <a:cubicBezTo>
                  <a:pt x="9" y="7990"/>
                  <a:pt x="-27" y="8384"/>
                  <a:pt x="45" y="8815"/>
                </a:cubicBezTo>
                <a:cubicBezTo>
                  <a:pt x="127" y="9518"/>
                  <a:pt x="237" y="10185"/>
                  <a:pt x="356" y="10888"/>
                </a:cubicBezTo>
                <a:cubicBezTo>
                  <a:pt x="428" y="11506"/>
                  <a:pt x="656" y="12135"/>
                  <a:pt x="810" y="12763"/>
                </a:cubicBezTo>
                <a:cubicBezTo>
                  <a:pt x="1111" y="13897"/>
                  <a:pt x="1530" y="14948"/>
                  <a:pt x="2095" y="15960"/>
                </a:cubicBezTo>
                <a:cubicBezTo>
                  <a:pt x="3052" y="17723"/>
                  <a:pt x="4300" y="19166"/>
                  <a:pt x="5931" y="20226"/>
                </a:cubicBezTo>
                <a:cubicBezTo>
                  <a:pt x="6769" y="20808"/>
                  <a:pt x="7680" y="21239"/>
                  <a:pt x="8627" y="21473"/>
                </a:cubicBezTo>
                <a:cubicBezTo>
                  <a:pt x="8978" y="21557"/>
                  <a:pt x="9318" y="21600"/>
                  <a:pt x="9649" y="21600"/>
                </a:cubicBezTo>
                <a:cubicBezTo>
                  <a:pt x="10392" y="21600"/>
                  <a:pt x="11087" y="21383"/>
                  <a:pt x="11743" y="20930"/>
                </a:cubicBezTo>
                <a:cubicBezTo>
                  <a:pt x="12044" y="20695"/>
                  <a:pt x="12390" y="20461"/>
                  <a:pt x="12690" y="20179"/>
                </a:cubicBezTo>
                <a:cubicBezTo>
                  <a:pt x="13110" y="19833"/>
                  <a:pt x="13529" y="19476"/>
                  <a:pt x="13984" y="19129"/>
                </a:cubicBezTo>
                <a:cubicBezTo>
                  <a:pt x="14394" y="18773"/>
                  <a:pt x="14895" y="18501"/>
                  <a:pt x="15387" y="18304"/>
                </a:cubicBezTo>
                <a:cubicBezTo>
                  <a:pt x="15761" y="18191"/>
                  <a:pt x="16143" y="18069"/>
                  <a:pt x="16526" y="17957"/>
                </a:cubicBezTo>
                <a:cubicBezTo>
                  <a:pt x="17737" y="17563"/>
                  <a:pt x="18767" y="16822"/>
                  <a:pt x="19678" y="15885"/>
                </a:cubicBezTo>
                <a:cubicBezTo>
                  <a:pt x="20170" y="15378"/>
                  <a:pt x="20589" y="14835"/>
                  <a:pt x="20890" y="14207"/>
                </a:cubicBezTo>
                <a:cubicBezTo>
                  <a:pt x="21455" y="12997"/>
                  <a:pt x="21573" y="11741"/>
                  <a:pt x="21081" y="10493"/>
                </a:cubicBezTo>
                <a:cubicBezTo>
                  <a:pt x="20661" y="9322"/>
                  <a:pt x="19978" y="8309"/>
                  <a:pt x="19104" y="7446"/>
                </a:cubicBezTo>
                <a:cubicBezTo>
                  <a:pt x="18193" y="6547"/>
                  <a:pt x="17209" y="5730"/>
                  <a:pt x="16143" y="5027"/>
                </a:cubicBezTo>
                <a:cubicBezTo>
                  <a:pt x="15041" y="4287"/>
                  <a:pt x="13938" y="3499"/>
                  <a:pt x="12845" y="2721"/>
                </a:cubicBezTo>
                <a:cubicBezTo>
                  <a:pt x="11815" y="1980"/>
                  <a:pt x="10750" y="1315"/>
                  <a:pt x="9611" y="771"/>
                </a:cubicBezTo>
                <a:cubicBezTo>
                  <a:pt x="8592" y="257"/>
                  <a:pt x="7497" y="0"/>
                  <a:pt x="6371" y="0"/>
                </a:cubicBezTo>
                <a:close/>
              </a:path>
            </a:pathLst>
          </a:custGeom>
          <a:solidFill>
            <a:srgbClr val="D89030"/>
          </a:solidFill>
          <a:ln w="12700">
            <a:miter lim="400000"/>
          </a:ln>
        </p:spPr>
        <p:txBody>
          <a:bodyPr lIns="45719" rIns="45719" anchor="ctr"/>
          <a:lstStyle/>
          <a:p>
            <a:endParaRPr/>
          </a:p>
        </p:txBody>
      </p:sp>
      <p:sp>
        <p:nvSpPr>
          <p:cNvPr id="3396" name="Title Text"/>
          <p:cNvSpPr txBox="1">
            <a:spLocks noGrp="1"/>
          </p:cNvSpPr>
          <p:nvPr>
            <p:ph type="title"/>
          </p:nvPr>
        </p:nvSpPr>
        <p:spPr>
          <a:xfrm>
            <a:off x="1394850" y="445025"/>
            <a:ext cx="6354301"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33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Title only 3">
    <p:bg>
      <p:bgPr>
        <a:solidFill>
          <a:srgbClr val="EDF0EF"/>
        </a:solidFill>
        <a:effectLst/>
      </p:bgPr>
    </p:bg>
    <p:spTree>
      <p:nvGrpSpPr>
        <p:cNvPr id="1" name=""/>
        <p:cNvGrpSpPr/>
        <p:nvPr/>
      </p:nvGrpSpPr>
      <p:grpSpPr>
        <a:xfrm>
          <a:off x="0" y="0"/>
          <a:ext cx="0" cy="0"/>
          <a:chOff x="0" y="0"/>
          <a:chExt cx="0" cy="0"/>
        </a:xfrm>
      </p:grpSpPr>
      <p:sp>
        <p:nvSpPr>
          <p:cNvPr id="3404" name="Google Shape;1605;p16"/>
          <p:cNvSpPr/>
          <p:nvPr/>
        </p:nvSpPr>
        <p:spPr>
          <a:xfrm>
            <a:off x="-827786" y="3421126"/>
            <a:ext cx="2245925" cy="1722357"/>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8DAED3"/>
          </a:solidFill>
          <a:ln w="12700">
            <a:miter lim="400000"/>
          </a:ln>
        </p:spPr>
        <p:txBody>
          <a:bodyPr lIns="45719" rIns="45719" anchor="ctr"/>
          <a:lstStyle/>
          <a:p>
            <a:endParaRPr/>
          </a:p>
        </p:txBody>
      </p:sp>
      <p:grpSp>
        <p:nvGrpSpPr>
          <p:cNvPr id="3425" name="Google Shape;1606;p16"/>
          <p:cNvGrpSpPr/>
          <p:nvPr/>
        </p:nvGrpSpPr>
        <p:grpSpPr>
          <a:xfrm>
            <a:off x="381412" y="2867940"/>
            <a:ext cx="603054" cy="2055130"/>
            <a:chOff x="0" y="0"/>
            <a:chExt cx="603053" cy="2055129"/>
          </a:xfrm>
        </p:grpSpPr>
        <p:sp>
          <p:nvSpPr>
            <p:cNvPr id="3405" name="Google Shape;1607;p16"/>
            <p:cNvSpPr/>
            <p:nvPr/>
          </p:nvSpPr>
          <p:spPr>
            <a:xfrm rot="13753513">
              <a:off x="34771" y="2036939"/>
              <a:ext cx="20109" cy="127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6" name="Google Shape;1608;p16"/>
            <p:cNvSpPr/>
            <p:nvPr/>
          </p:nvSpPr>
          <p:spPr>
            <a:xfrm rot="13753513">
              <a:off x="335213" y="436450"/>
              <a:ext cx="138105" cy="110034"/>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7" name="Google Shape;1609;p16"/>
            <p:cNvSpPr/>
            <p:nvPr/>
          </p:nvSpPr>
          <p:spPr>
            <a:xfrm rot="13753513">
              <a:off x="146279" y="39062"/>
              <a:ext cx="132476" cy="63984"/>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8" name="Google Shape;1610;p16"/>
            <p:cNvSpPr/>
            <p:nvPr/>
          </p:nvSpPr>
          <p:spPr>
            <a:xfrm rot="13753513">
              <a:off x="307589" y="731342"/>
              <a:ext cx="114281" cy="84093"/>
            </a:xfrm>
            <a:custGeom>
              <a:avLst/>
              <a:gdLst/>
              <a:ahLst/>
              <a:cxnLst>
                <a:cxn ang="0">
                  <a:pos x="wd2" y="hd2"/>
                </a:cxn>
                <a:cxn ang="5400000">
                  <a:pos x="wd2" y="hd2"/>
                </a:cxn>
                <a:cxn ang="10800000">
                  <a:pos x="wd2" y="hd2"/>
                </a:cxn>
                <a:cxn ang="16200000">
                  <a:pos x="wd2" y="hd2"/>
                </a:cxn>
              </a:cxnLst>
              <a:rect l="0" t="0" r="r" b="b"/>
              <a:pathLst>
                <a:path w="21099" h="21600" extrusionOk="0">
                  <a:moveTo>
                    <a:pt x="1912" y="0"/>
                  </a:moveTo>
                  <a:cubicBezTo>
                    <a:pt x="900" y="1409"/>
                    <a:pt x="900" y="2035"/>
                    <a:pt x="0" y="3287"/>
                  </a:cubicBezTo>
                  <a:cubicBezTo>
                    <a:pt x="450" y="3913"/>
                    <a:pt x="1350" y="5322"/>
                    <a:pt x="1912"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3" y="5322"/>
                  </a:cubicBezTo>
                  <a:cubicBezTo>
                    <a:pt x="11250" y="3913"/>
                    <a:pt x="8438" y="2035"/>
                    <a:pt x="5175" y="783"/>
                  </a:cubicBezTo>
                  <a:cubicBezTo>
                    <a:pt x="4162" y="783"/>
                    <a:pt x="2812" y="0"/>
                    <a:pt x="191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09" name="Google Shape;1611;p16"/>
            <p:cNvSpPr/>
            <p:nvPr/>
          </p:nvSpPr>
          <p:spPr>
            <a:xfrm rot="13753513">
              <a:off x="180483" y="1264035"/>
              <a:ext cx="91982" cy="104245"/>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0" name="Google Shape;1612;p16"/>
            <p:cNvSpPr/>
            <p:nvPr/>
          </p:nvSpPr>
          <p:spPr>
            <a:xfrm rot="13753513">
              <a:off x="167948" y="891399"/>
              <a:ext cx="132608" cy="86530"/>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1" name="Google Shape;1613;p16"/>
            <p:cNvSpPr/>
            <p:nvPr/>
          </p:nvSpPr>
          <p:spPr>
            <a:xfrm rot="13753513">
              <a:off x="89212" y="1493350"/>
              <a:ext cx="71238" cy="121873"/>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2" name="Google Shape;1614;p16"/>
            <p:cNvSpPr/>
            <p:nvPr/>
          </p:nvSpPr>
          <p:spPr>
            <a:xfrm rot="13753513">
              <a:off x="339266" y="1281422"/>
              <a:ext cx="86302" cy="89620"/>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3" name="Google Shape;1615;p16"/>
            <p:cNvSpPr/>
            <p:nvPr/>
          </p:nvSpPr>
          <p:spPr>
            <a:xfrm rot="13753513">
              <a:off x="26285" y="1346219"/>
              <a:ext cx="87268" cy="81656"/>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4" name="Google Shape;1616;p16"/>
            <p:cNvSpPr/>
            <p:nvPr/>
          </p:nvSpPr>
          <p:spPr>
            <a:xfrm rot="13753513">
              <a:off x="500260" y="984917"/>
              <a:ext cx="88355" cy="78608"/>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5" name="Google Shape;1617;p16"/>
            <p:cNvSpPr/>
            <p:nvPr/>
          </p:nvSpPr>
          <p:spPr>
            <a:xfrm rot="13753513">
              <a:off x="189833" y="294254"/>
              <a:ext cx="90241" cy="59892"/>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6" name="Google Shape;1618;p16"/>
            <p:cNvSpPr/>
            <p:nvPr/>
          </p:nvSpPr>
          <p:spPr>
            <a:xfrm rot="13753513">
              <a:off x="14626" y="1158012"/>
              <a:ext cx="84133" cy="77172"/>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7" name="Google Shape;1619;p16"/>
            <p:cNvSpPr/>
            <p:nvPr/>
          </p:nvSpPr>
          <p:spPr>
            <a:xfrm rot="13753513">
              <a:off x="166753" y="1073184"/>
              <a:ext cx="89952" cy="65072"/>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8" name="Google Shape;1620;p16"/>
            <p:cNvSpPr/>
            <p:nvPr/>
          </p:nvSpPr>
          <p:spPr>
            <a:xfrm rot="13753513">
              <a:off x="379130" y="1077103"/>
              <a:ext cx="95251" cy="91840"/>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19" name="Google Shape;1621;p16"/>
            <p:cNvSpPr/>
            <p:nvPr/>
          </p:nvSpPr>
          <p:spPr>
            <a:xfrm rot="13753513">
              <a:off x="52037" y="267941"/>
              <a:ext cx="106635" cy="40828"/>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0" name="Google Shape;1622;p16"/>
            <p:cNvSpPr/>
            <p:nvPr/>
          </p:nvSpPr>
          <p:spPr>
            <a:xfrm rot="13753513">
              <a:off x="91075" y="460003"/>
              <a:ext cx="99973" cy="53015"/>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1" name="Google Shape;1623;p16"/>
            <p:cNvSpPr/>
            <p:nvPr/>
          </p:nvSpPr>
          <p:spPr>
            <a:xfrm rot="13753513">
              <a:off x="303158" y="1123324"/>
              <a:ext cx="91402" cy="82003"/>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2" name="Google Shape;1624;p16"/>
            <p:cNvSpPr/>
            <p:nvPr/>
          </p:nvSpPr>
          <p:spPr>
            <a:xfrm rot="13753513">
              <a:off x="255690" y="525474"/>
              <a:ext cx="86527" cy="63374"/>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3" name="Google Shape;1625;p16"/>
            <p:cNvSpPr/>
            <p:nvPr/>
          </p:nvSpPr>
          <p:spPr>
            <a:xfrm rot="13753513">
              <a:off x="105649" y="1179581"/>
              <a:ext cx="80096" cy="67162"/>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24" name="Google Shape;1626;p16"/>
            <p:cNvSpPr/>
            <p:nvPr/>
          </p:nvSpPr>
          <p:spPr>
            <a:xfrm rot="13753513">
              <a:off x="224111" y="659640"/>
              <a:ext cx="66784" cy="60936"/>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426" name="Google Shape;1627;p16"/>
          <p:cNvSpPr/>
          <p:nvPr/>
        </p:nvSpPr>
        <p:spPr>
          <a:xfrm>
            <a:off x="7290206" y="4452157"/>
            <a:ext cx="1484197" cy="1152737"/>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1"/>
                  <a:pt x="1481" y="16601"/>
                </a:cubicBezTo>
                <a:cubicBezTo>
                  <a:pt x="1515" y="16601"/>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EFB156"/>
          </a:solidFill>
          <a:ln w="12700">
            <a:miter lim="400000"/>
          </a:ln>
        </p:spPr>
        <p:txBody>
          <a:bodyPr lIns="45719" rIns="45719" anchor="ctr"/>
          <a:lstStyle/>
          <a:p>
            <a:endParaRPr/>
          </a:p>
        </p:txBody>
      </p:sp>
      <p:grpSp>
        <p:nvGrpSpPr>
          <p:cNvPr id="3433" name="Google Shape;1628;p16"/>
          <p:cNvGrpSpPr/>
          <p:nvPr/>
        </p:nvGrpSpPr>
        <p:grpSpPr>
          <a:xfrm>
            <a:off x="-472890" y="197448"/>
            <a:ext cx="1094571" cy="1706901"/>
            <a:chOff x="0" y="0"/>
            <a:chExt cx="1094569" cy="1706900"/>
          </a:xfrm>
        </p:grpSpPr>
        <p:sp>
          <p:nvSpPr>
            <p:cNvPr id="3427" name="Google Shape;1629;p16"/>
            <p:cNvSpPr/>
            <p:nvPr/>
          </p:nvSpPr>
          <p:spPr>
            <a:xfrm rot="4610251">
              <a:off x="-274526" y="494584"/>
              <a:ext cx="1532912" cy="651923"/>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28" name="Google Shape;1630;p16"/>
            <p:cNvSpPr/>
            <p:nvPr/>
          </p:nvSpPr>
          <p:spPr>
            <a:xfrm rot="4610251">
              <a:off x="-41109" y="660605"/>
              <a:ext cx="1393116" cy="513116"/>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5"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29" name="Google Shape;1631;p16"/>
            <p:cNvSpPr/>
            <p:nvPr/>
          </p:nvSpPr>
          <p:spPr>
            <a:xfrm rot="4610251">
              <a:off x="17621" y="690446"/>
              <a:ext cx="1363348" cy="493052"/>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30" name="Google Shape;1632;p16"/>
            <p:cNvSpPr/>
            <p:nvPr/>
          </p:nvSpPr>
          <p:spPr>
            <a:xfrm rot="4610251">
              <a:off x="-146438" y="627607"/>
              <a:ext cx="1502712" cy="566382"/>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31" name="Google Shape;1633;p16"/>
            <p:cNvSpPr/>
            <p:nvPr/>
          </p:nvSpPr>
          <p:spPr>
            <a:xfrm rot="4610251">
              <a:off x="-97996" y="632381"/>
              <a:ext cx="1446216" cy="545624"/>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3"/>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432" name="Google Shape;1634;p16"/>
            <p:cNvSpPr/>
            <p:nvPr/>
          </p:nvSpPr>
          <p:spPr>
            <a:xfrm rot="4610251">
              <a:off x="-131554" y="554774"/>
              <a:ext cx="1380125" cy="550211"/>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3454" name="Google Shape;1635;p16"/>
          <p:cNvGrpSpPr/>
          <p:nvPr/>
        </p:nvGrpSpPr>
        <p:grpSpPr>
          <a:xfrm>
            <a:off x="7619538" y="1096293"/>
            <a:ext cx="2613707" cy="2591552"/>
            <a:chOff x="0" y="0"/>
            <a:chExt cx="2613706" cy="2591551"/>
          </a:xfrm>
        </p:grpSpPr>
        <p:sp>
          <p:nvSpPr>
            <p:cNvPr id="3434" name="Google Shape;1636;p16"/>
            <p:cNvSpPr/>
            <p:nvPr/>
          </p:nvSpPr>
          <p:spPr>
            <a:xfrm rot="19153284">
              <a:off x="1656787" y="1023540"/>
              <a:ext cx="299993" cy="263257"/>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5" name="Google Shape;1637;p16"/>
            <p:cNvSpPr/>
            <p:nvPr/>
          </p:nvSpPr>
          <p:spPr>
            <a:xfrm rot="16778416">
              <a:off x="557492" y="919732"/>
              <a:ext cx="551958" cy="402430"/>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6" name="Google Shape;1638;p16"/>
            <p:cNvSpPr/>
            <p:nvPr/>
          </p:nvSpPr>
          <p:spPr>
            <a:xfrm rot="19153284" flipH="1">
              <a:off x="1465013" y="1095377"/>
              <a:ext cx="99044" cy="74310"/>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7" name="Google Shape;1639;p16"/>
            <p:cNvSpPr/>
            <p:nvPr/>
          </p:nvSpPr>
          <p:spPr>
            <a:xfrm rot="19153284" flipH="1">
              <a:off x="846326" y="1989488"/>
              <a:ext cx="88648" cy="74611"/>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38" name="Google Shape;1640;p16"/>
            <p:cNvSpPr/>
            <p:nvPr/>
          </p:nvSpPr>
          <p:spPr>
            <a:xfrm rot="19153284" flipH="1">
              <a:off x="973989" y="510258"/>
              <a:ext cx="78339" cy="81082"/>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451" name="Google Shape;1641;p16"/>
            <p:cNvGrpSpPr/>
            <p:nvPr/>
          </p:nvGrpSpPr>
          <p:grpSpPr>
            <a:xfrm>
              <a:off x="0" y="0"/>
              <a:ext cx="2613707" cy="2591552"/>
              <a:chOff x="0" y="0"/>
              <a:chExt cx="2613706" cy="2591551"/>
            </a:xfrm>
          </p:grpSpPr>
          <p:sp>
            <p:nvSpPr>
              <p:cNvPr id="3439" name="Google Shape;1642;p16"/>
              <p:cNvSpPr/>
              <p:nvPr/>
            </p:nvSpPr>
            <p:spPr>
              <a:xfrm rot="19153284" flipH="1">
                <a:off x="330976" y="426309"/>
                <a:ext cx="1951755" cy="173893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0" name="Google Shape;1643;p16"/>
              <p:cNvSpPr/>
              <p:nvPr/>
            </p:nvSpPr>
            <p:spPr>
              <a:xfrm rot="19153284" flipH="1">
                <a:off x="913840" y="1366150"/>
                <a:ext cx="917675" cy="702346"/>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1" name="Google Shape;1644;p16"/>
              <p:cNvSpPr/>
              <p:nvPr/>
            </p:nvSpPr>
            <p:spPr>
              <a:xfrm rot="15642513">
                <a:off x="1036505" y="1526784"/>
                <a:ext cx="509845" cy="224807"/>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42" name="Google Shape;1645;p16"/>
              <p:cNvSpPr/>
              <p:nvPr/>
            </p:nvSpPr>
            <p:spPr>
              <a:xfrm rot="19153284" flipH="1">
                <a:off x="1541090" y="390882"/>
                <a:ext cx="591701" cy="318100"/>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3" name="Google Shape;1646;p16"/>
              <p:cNvSpPr/>
              <p:nvPr/>
            </p:nvSpPr>
            <p:spPr>
              <a:xfrm rot="19153284" flipH="1">
                <a:off x="1296945" y="532975"/>
                <a:ext cx="177758" cy="59574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4" name="Google Shape;1647;p16"/>
              <p:cNvSpPr/>
              <p:nvPr/>
            </p:nvSpPr>
            <p:spPr>
              <a:xfrm rot="19153284" flipH="1">
                <a:off x="1221335" y="1700364"/>
                <a:ext cx="310190" cy="261688"/>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5" name="Google Shape;1648;p16"/>
              <p:cNvSpPr/>
              <p:nvPr/>
            </p:nvSpPr>
            <p:spPr>
              <a:xfrm rot="19153284" flipH="1">
                <a:off x="1287130" y="1447108"/>
                <a:ext cx="344703" cy="99947"/>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6" name="Google Shape;1649;p16"/>
              <p:cNvSpPr/>
              <p:nvPr/>
            </p:nvSpPr>
            <p:spPr>
              <a:xfrm rot="19153284" flipH="1">
                <a:off x="1617592" y="300180"/>
                <a:ext cx="206786" cy="137980"/>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7" name="Google Shape;1650;p16"/>
              <p:cNvSpPr/>
              <p:nvPr/>
            </p:nvSpPr>
            <p:spPr>
              <a:xfrm rot="19153284" flipH="1">
                <a:off x="1324583" y="446765"/>
                <a:ext cx="70623" cy="38939"/>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8" name="Google Shape;1651;p16"/>
              <p:cNvSpPr/>
              <p:nvPr/>
            </p:nvSpPr>
            <p:spPr>
              <a:xfrm rot="19153284" flipH="1">
                <a:off x="1648022" y="186390"/>
                <a:ext cx="26319" cy="44260"/>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49" name="Google Shape;1652;p16"/>
              <p:cNvSpPr/>
              <p:nvPr/>
            </p:nvSpPr>
            <p:spPr>
              <a:xfrm rot="19153284" flipH="1">
                <a:off x="1690791" y="9977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50" name="Google Shape;1653;p16"/>
              <p:cNvSpPr/>
              <p:nvPr/>
            </p:nvSpPr>
            <p:spPr>
              <a:xfrm rot="19153284" flipH="1">
                <a:off x="1685756" y="3745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452" name="Google Shape;1654;p16"/>
            <p:cNvSpPr/>
            <p:nvPr/>
          </p:nvSpPr>
          <p:spPr>
            <a:xfrm rot="19153284" flipH="1">
              <a:off x="883608" y="20542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53" name="Google Shape;1655;p16"/>
            <p:cNvSpPr/>
            <p:nvPr/>
          </p:nvSpPr>
          <p:spPr>
            <a:xfrm rot="18055551">
              <a:off x="1165384" y="332597"/>
              <a:ext cx="465342" cy="319963"/>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455" name="Google Shape;1656;p16"/>
          <p:cNvSpPr/>
          <p:nvPr/>
        </p:nvSpPr>
        <p:spPr>
          <a:xfrm>
            <a:off x="7095524" y="4493517"/>
            <a:ext cx="519497" cy="305029"/>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3456" name="Google Shape;1657;p16"/>
          <p:cNvSpPr/>
          <p:nvPr/>
        </p:nvSpPr>
        <p:spPr>
          <a:xfrm>
            <a:off x="7129400" y="4658697"/>
            <a:ext cx="519497" cy="305029"/>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3457" name="Title Text"/>
          <p:cNvSpPr txBox="1">
            <a:spLocks noGrp="1"/>
          </p:cNvSpPr>
          <p:nvPr>
            <p:ph type="title"/>
          </p:nvPr>
        </p:nvSpPr>
        <p:spPr>
          <a:xfrm>
            <a:off x="719999" y="445025"/>
            <a:ext cx="77040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sp>
        <p:nvSpPr>
          <p:cNvPr id="34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Title only 4">
    <p:bg>
      <p:bgPr>
        <a:solidFill>
          <a:srgbClr val="EDF0EF"/>
        </a:solidFill>
        <a:effectLst/>
      </p:bgPr>
    </p:bg>
    <p:spTree>
      <p:nvGrpSpPr>
        <p:cNvPr id="1" name=""/>
        <p:cNvGrpSpPr/>
        <p:nvPr/>
      </p:nvGrpSpPr>
      <p:grpSpPr>
        <a:xfrm>
          <a:off x="0" y="0"/>
          <a:ext cx="0" cy="0"/>
          <a:chOff x="0" y="0"/>
          <a:chExt cx="0" cy="0"/>
        </a:xfrm>
      </p:grpSpPr>
      <p:sp>
        <p:nvSpPr>
          <p:cNvPr id="3465" name="Title Text"/>
          <p:cNvSpPr txBox="1">
            <a:spLocks noGrp="1"/>
          </p:cNvSpPr>
          <p:nvPr>
            <p:ph type="title"/>
          </p:nvPr>
        </p:nvSpPr>
        <p:spPr>
          <a:xfrm>
            <a:off x="719999" y="445025"/>
            <a:ext cx="7704002" cy="572701"/>
          </a:xfrm>
          <a:prstGeom prst="rect">
            <a:avLst/>
          </a:prstGeom>
        </p:spPr>
        <p:txBody>
          <a:bodyPr lIns="36574" tIns="36574" rIns="36574" bIns="36574"/>
          <a:lstStyle>
            <a:lvl1pPr>
              <a:defRPr sz="3500" b="0">
                <a:solidFill>
                  <a:srgbClr val="07256C"/>
                </a:solidFill>
                <a:latin typeface="Limelight"/>
                <a:ea typeface="Limelight"/>
                <a:cs typeface="Limelight"/>
                <a:sym typeface="Limelight"/>
              </a:defRPr>
            </a:lvl1pPr>
          </a:lstStyle>
          <a:p>
            <a:r>
              <a:t>Title Text</a:t>
            </a:r>
          </a:p>
        </p:txBody>
      </p:sp>
      <p:grpSp>
        <p:nvGrpSpPr>
          <p:cNvPr id="3506" name="Google Shape;1661;p17"/>
          <p:cNvGrpSpPr/>
          <p:nvPr/>
        </p:nvGrpSpPr>
        <p:grpSpPr>
          <a:xfrm>
            <a:off x="7254580" y="-206941"/>
            <a:ext cx="2241528" cy="1876645"/>
            <a:chOff x="0" y="0"/>
            <a:chExt cx="2241526" cy="1876643"/>
          </a:xfrm>
        </p:grpSpPr>
        <p:sp>
          <p:nvSpPr>
            <p:cNvPr id="3466" name="Google Shape;1662;p17"/>
            <p:cNvSpPr/>
            <p:nvPr/>
          </p:nvSpPr>
          <p:spPr>
            <a:xfrm rot="1069420">
              <a:off x="1034651" y="692319"/>
              <a:ext cx="125425" cy="313769"/>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67" name="Google Shape;1663;p17"/>
            <p:cNvSpPr/>
            <p:nvPr/>
          </p:nvSpPr>
          <p:spPr>
            <a:xfrm flipH="1">
              <a:off x="2015033" y="1553005"/>
              <a:ext cx="96952" cy="99956"/>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68" name="Google Shape;1664;p17"/>
            <p:cNvSpPr/>
            <p:nvPr/>
          </p:nvSpPr>
          <p:spPr>
            <a:xfrm flipH="1">
              <a:off x="499795" y="322561"/>
              <a:ext cx="80131" cy="100998"/>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469" name="Google Shape;1665;p17"/>
            <p:cNvSpPr/>
            <p:nvPr/>
          </p:nvSpPr>
          <p:spPr>
            <a:xfrm flipH="1">
              <a:off x="831914" y="1136628"/>
              <a:ext cx="51890" cy="39188"/>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503" name="Google Shape;1666;p17"/>
            <p:cNvGrpSpPr/>
            <p:nvPr/>
          </p:nvGrpSpPr>
          <p:grpSpPr>
            <a:xfrm>
              <a:off x="254198" y="0"/>
              <a:ext cx="1987329" cy="1876644"/>
              <a:chOff x="0" y="0"/>
              <a:chExt cx="1987328" cy="1876643"/>
            </a:xfrm>
          </p:grpSpPr>
          <p:sp>
            <p:nvSpPr>
              <p:cNvPr id="3470" name="Google Shape;1667;p17"/>
              <p:cNvSpPr/>
              <p:nvPr/>
            </p:nvSpPr>
            <p:spPr>
              <a:xfrm flipH="1">
                <a:off x="269976" y="418848"/>
                <a:ext cx="1140611" cy="1180339"/>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1" name="Google Shape;1668;p17"/>
              <p:cNvSpPr/>
              <p:nvPr/>
            </p:nvSpPr>
            <p:spPr>
              <a:xfrm flipH="1">
                <a:off x="849629" y="999149"/>
                <a:ext cx="931316" cy="87749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2" name="Google Shape;1669;p17"/>
              <p:cNvSpPr/>
              <p:nvPr/>
            </p:nvSpPr>
            <p:spPr>
              <a:xfrm flipH="1">
                <a:off x="117806" y="826229"/>
                <a:ext cx="669356" cy="164049"/>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3" name="Google Shape;1670;p17"/>
              <p:cNvSpPr/>
              <p:nvPr/>
            </p:nvSpPr>
            <p:spPr>
              <a:xfrm flipH="1">
                <a:off x="1152030" y="845842"/>
                <a:ext cx="146906" cy="489441"/>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4" name="Google Shape;1671;p17"/>
              <p:cNvSpPr/>
              <p:nvPr/>
            </p:nvSpPr>
            <p:spPr>
              <a:xfrm flipH="1">
                <a:off x="3394" y="0"/>
                <a:ext cx="125452" cy="457164"/>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5" name="Google Shape;1672;p17"/>
              <p:cNvSpPr/>
              <p:nvPr/>
            </p:nvSpPr>
            <p:spPr>
              <a:xfrm flipH="1">
                <a:off x="1471149" y="1321055"/>
                <a:ext cx="312416" cy="259837"/>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6" name="Google Shape;1673;p17"/>
              <p:cNvSpPr/>
              <p:nvPr/>
            </p:nvSpPr>
            <p:spPr>
              <a:xfrm flipH="1">
                <a:off x="402433" y="260636"/>
                <a:ext cx="163820" cy="351531"/>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7" name="Google Shape;1674;p17"/>
              <p:cNvSpPr/>
              <p:nvPr/>
            </p:nvSpPr>
            <p:spPr>
              <a:xfrm flipH="1">
                <a:off x="1379177" y="915758"/>
                <a:ext cx="187653" cy="167600"/>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8" name="Google Shape;1675;p17"/>
              <p:cNvSpPr/>
              <p:nvPr/>
            </p:nvSpPr>
            <p:spPr>
              <a:xfrm flipH="1">
                <a:off x="534546" y="432862"/>
                <a:ext cx="245165" cy="155015"/>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79" name="Google Shape;1676;p17"/>
              <p:cNvSpPr/>
              <p:nvPr/>
            </p:nvSpPr>
            <p:spPr>
              <a:xfrm flipH="1">
                <a:off x="1473934" y="1177707"/>
                <a:ext cx="166908" cy="183083"/>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0" name="Google Shape;1677;p17"/>
              <p:cNvSpPr/>
              <p:nvPr/>
            </p:nvSpPr>
            <p:spPr>
              <a:xfrm flipH="1">
                <a:off x="0" y="487221"/>
                <a:ext cx="55288" cy="200225"/>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1" name="Google Shape;1678;p17"/>
              <p:cNvSpPr/>
              <p:nvPr/>
            </p:nvSpPr>
            <p:spPr>
              <a:xfrm flipH="1">
                <a:off x="284109" y="169021"/>
                <a:ext cx="54562" cy="157563"/>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2" name="Google Shape;1679;p17"/>
              <p:cNvSpPr/>
              <p:nvPr/>
            </p:nvSpPr>
            <p:spPr>
              <a:xfrm flipH="1">
                <a:off x="1298928" y="1336536"/>
                <a:ext cx="153670" cy="60655"/>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3" name="Google Shape;1680;p17"/>
              <p:cNvSpPr/>
              <p:nvPr/>
            </p:nvSpPr>
            <p:spPr>
              <a:xfrm flipH="1">
                <a:off x="1828157" y="1492818"/>
                <a:ext cx="106328" cy="976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4" name="Google Shape;1681;p17"/>
              <p:cNvSpPr/>
              <p:nvPr/>
            </p:nvSpPr>
            <p:spPr>
              <a:xfrm flipH="1">
                <a:off x="1897456" y="1397806"/>
                <a:ext cx="89873" cy="95673"/>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5" name="Google Shape;1682;p17"/>
              <p:cNvSpPr/>
              <p:nvPr/>
            </p:nvSpPr>
            <p:spPr>
              <a:xfrm flipH="1">
                <a:off x="1764147" y="1269167"/>
                <a:ext cx="50425" cy="57219"/>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6" name="Google Shape;1683;p17"/>
              <p:cNvSpPr/>
              <p:nvPr/>
            </p:nvSpPr>
            <p:spPr>
              <a:xfrm flipH="1">
                <a:off x="1772217" y="1313604"/>
                <a:ext cx="38957" cy="49922"/>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7" name="Google Shape;1684;p17"/>
              <p:cNvSpPr/>
              <p:nvPr/>
            </p:nvSpPr>
            <p:spPr>
              <a:xfrm flipH="1">
                <a:off x="1777545" y="1311674"/>
                <a:ext cx="29575" cy="17452"/>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488" name="Google Shape;1685;p17"/>
              <p:cNvSpPr/>
              <p:nvPr/>
            </p:nvSpPr>
            <p:spPr>
              <a:xfrm flipH="1">
                <a:off x="1745231" y="1333795"/>
                <a:ext cx="14611" cy="19074"/>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491" name="Google Shape;1686;p17"/>
              <p:cNvGrpSpPr/>
              <p:nvPr/>
            </p:nvGrpSpPr>
            <p:grpSpPr>
              <a:xfrm>
                <a:off x="1710987" y="1366766"/>
                <a:ext cx="14054" cy="16989"/>
                <a:chOff x="0" y="0"/>
                <a:chExt cx="14053" cy="16988"/>
              </a:xfrm>
            </p:grpSpPr>
            <p:sp>
              <p:nvSpPr>
                <p:cNvPr id="3489"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490" name="Line"/>
                <p:cNvSpPr/>
                <p:nvPr/>
              </p:nvSpPr>
              <p:spPr>
                <a:xfrm flipH="1">
                  <a:off x="-1" y="0"/>
                  <a:ext cx="14055" cy="16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492" name="Google Shape;1687;p17"/>
              <p:cNvSpPr/>
              <p:nvPr/>
            </p:nvSpPr>
            <p:spPr>
              <a:xfrm flipH="1">
                <a:off x="1727781" y="1358040"/>
                <a:ext cx="14055" cy="14866"/>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495" name="Google Shape;1688;p17"/>
              <p:cNvGrpSpPr/>
              <p:nvPr/>
            </p:nvGrpSpPr>
            <p:grpSpPr>
              <a:xfrm>
                <a:off x="1913578" y="1501582"/>
                <a:ext cx="12701" cy="12701"/>
                <a:chOff x="0" y="0"/>
                <a:chExt cx="12700" cy="12699"/>
              </a:xfrm>
            </p:grpSpPr>
            <p:sp>
              <p:nvSpPr>
                <p:cNvPr id="3493"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3494" name="Line"/>
                <p:cNvSpPr/>
                <p:nvPr/>
              </p:nvSpPr>
              <p:spPr>
                <a:xfrm flipH="1">
                  <a:off x="0"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3498" name="Google Shape;1690;p17"/>
              <p:cNvGrpSpPr/>
              <p:nvPr/>
            </p:nvGrpSpPr>
            <p:grpSpPr>
              <a:xfrm>
                <a:off x="1815841" y="1296830"/>
                <a:ext cx="1" cy="12701"/>
                <a:chOff x="0" y="0"/>
                <a:chExt cx="0" cy="12700"/>
              </a:xfrm>
            </p:grpSpPr>
            <p:sp>
              <p:nvSpPr>
                <p:cNvPr id="3496"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497"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499" name="Google Shape;1691;p17"/>
              <p:cNvSpPr/>
              <p:nvPr/>
            </p:nvSpPr>
            <p:spPr>
              <a:xfrm flipH="1">
                <a:off x="1766853" y="13146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02" name="Google Shape;1692;p17"/>
              <p:cNvGrpSpPr/>
              <p:nvPr/>
            </p:nvGrpSpPr>
            <p:grpSpPr>
              <a:xfrm>
                <a:off x="534554" y="576443"/>
                <a:ext cx="16989" cy="12701"/>
                <a:chOff x="0" y="0"/>
                <a:chExt cx="16988" cy="12700"/>
              </a:xfrm>
            </p:grpSpPr>
            <p:sp>
              <p:nvSpPr>
                <p:cNvPr id="3500"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501" name="Line"/>
                <p:cNvSpPr/>
                <p:nvPr/>
              </p:nvSpPr>
              <p:spPr>
                <a:xfrm flipH="1">
                  <a:off x="-1" y="0"/>
                  <a:ext cx="1699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3504" name="Google Shape;1693;p17"/>
            <p:cNvSpPr/>
            <p:nvPr/>
          </p:nvSpPr>
          <p:spPr>
            <a:xfrm>
              <a:off x="1596468" y="1292903"/>
              <a:ext cx="280551" cy="418005"/>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05" name="Google Shape;1694;p17"/>
            <p:cNvSpPr/>
            <p:nvPr/>
          </p:nvSpPr>
          <p:spPr>
            <a:xfrm rot="1936615">
              <a:off x="90642" y="464414"/>
              <a:ext cx="360946" cy="443923"/>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507" name="Google Shape;1695;p17"/>
          <p:cNvSpPr/>
          <p:nvPr/>
        </p:nvSpPr>
        <p:spPr>
          <a:xfrm>
            <a:off x="-209639" y="1320079"/>
            <a:ext cx="691731" cy="1094885"/>
          </a:xfrm>
          <a:custGeom>
            <a:avLst/>
            <a:gdLst/>
            <a:ahLst/>
            <a:cxnLst>
              <a:cxn ang="0">
                <a:pos x="wd2" y="hd2"/>
              </a:cxn>
              <a:cxn ang="5400000">
                <a:pos x="wd2" y="hd2"/>
              </a:cxn>
              <a:cxn ang="10800000">
                <a:pos x="wd2" y="hd2"/>
              </a:cxn>
              <a:cxn ang="16200000">
                <a:pos x="wd2" y="hd2"/>
              </a:cxn>
            </a:cxnLst>
            <a:rect l="0" t="0" r="r" b="b"/>
            <a:pathLst>
              <a:path w="17204" h="21600" extrusionOk="0">
                <a:moveTo>
                  <a:pt x="4063" y="0"/>
                </a:moveTo>
                <a:cubicBezTo>
                  <a:pt x="2565" y="0"/>
                  <a:pt x="1249" y="143"/>
                  <a:pt x="0" y="428"/>
                </a:cubicBezTo>
                <a:lnTo>
                  <a:pt x="0" y="21153"/>
                </a:lnTo>
                <a:cubicBezTo>
                  <a:pt x="1249" y="21430"/>
                  <a:pt x="2565" y="21600"/>
                  <a:pt x="4063" y="21600"/>
                </a:cubicBezTo>
                <a:cubicBezTo>
                  <a:pt x="21567" y="21600"/>
                  <a:pt x="21600" y="0"/>
                  <a:pt x="4063" y="0"/>
                </a:cubicBezTo>
                <a:close/>
              </a:path>
            </a:pathLst>
          </a:custGeom>
          <a:solidFill>
            <a:srgbClr val="8DAED3"/>
          </a:solidFill>
          <a:ln w="12700">
            <a:miter lim="400000"/>
          </a:ln>
        </p:spPr>
        <p:txBody>
          <a:bodyPr lIns="45719" rIns="45719" anchor="ctr"/>
          <a:lstStyle/>
          <a:p>
            <a:endParaRPr/>
          </a:p>
        </p:txBody>
      </p:sp>
      <p:grpSp>
        <p:nvGrpSpPr>
          <p:cNvPr id="3523" name="Google Shape;1696;p17"/>
          <p:cNvGrpSpPr/>
          <p:nvPr/>
        </p:nvGrpSpPr>
        <p:grpSpPr>
          <a:xfrm>
            <a:off x="7286447" y="4631996"/>
            <a:ext cx="1487302" cy="723353"/>
            <a:chOff x="0" y="0"/>
            <a:chExt cx="1487301" cy="723351"/>
          </a:xfrm>
        </p:grpSpPr>
        <p:sp>
          <p:nvSpPr>
            <p:cNvPr id="3508" name="Google Shape;1697;p17"/>
            <p:cNvSpPr/>
            <p:nvPr/>
          </p:nvSpPr>
          <p:spPr>
            <a:xfrm rot="16200000">
              <a:off x="479813" y="-479814"/>
              <a:ext cx="527672" cy="1487299"/>
            </a:xfrm>
            <a:custGeom>
              <a:avLst/>
              <a:gdLst/>
              <a:ahLst/>
              <a:cxnLst>
                <a:cxn ang="0">
                  <a:pos x="wd2" y="hd2"/>
                </a:cxn>
                <a:cxn ang="5400000">
                  <a:pos x="wd2" y="hd2"/>
                </a:cxn>
                <a:cxn ang="10800000">
                  <a:pos x="wd2" y="hd2"/>
                </a:cxn>
                <a:cxn ang="16200000">
                  <a:pos x="wd2" y="hd2"/>
                </a:cxn>
              </a:cxnLst>
              <a:rect l="0" t="0" r="r" b="b"/>
              <a:pathLst>
                <a:path w="21509" h="21600" extrusionOk="0">
                  <a:moveTo>
                    <a:pt x="0" y="0"/>
                  </a:moveTo>
                  <a:cubicBezTo>
                    <a:pt x="170" y="87"/>
                    <a:pt x="243" y="140"/>
                    <a:pt x="318" y="193"/>
                  </a:cubicBezTo>
                  <a:cubicBezTo>
                    <a:pt x="394" y="253"/>
                    <a:pt x="469" y="333"/>
                    <a:pt x="637" y="386"/>
                  </a:cubicBezTo>
                  <a:cubicBezTo>
                    <a:pt x="860" y="446"/>
                    <a:pt x="936" y="553"/>
                    <a:pt x="1028" y="639"/>
                  </a:cubicBezTo>
                  <a:cubicBezTo>
                    <a:pt x="1104" y="639"/>
                    <a:pt x="1104" y="693"/>
                    <a:pt x="1104" y="693"/>
                  </a:cubicBezTo>
                  <a:cubicBezTo>
                    <a:pt x="1497" y="859"/>
                    <a:pt x="1796" y="1026"/>
                    <a:pt x="2039" y="1219"/>
                  </a:cubicBezTo>
                  <a:cubicBezTo>
                    <a:pt x="2263" y="1386"/>
                    <a:pt x="2581" y="1552"/>
                    <a:pt x="2805" y="1719"/>
                  </a:cubicBezTo>
                  <a:cubicBezTo>
                    <a:pt x="3048" y="1859"/>
                    <a:pt x="3199" y="1972"/>
                    <a:pt x="3442" y="2085"/>
                  </a:cubicBezTo>
                  <a:cubicBezTo>
                    <a:pt x="3666" y="2165"/>
                    <a:pt x="3833" y="2305"/>
                    <a:pt x="3984" y="2418"/>
                  </a:cubicBezTo>
                  <a:cubicBezTo>
                    <a:pt x="4208" y="2552"/>
                    <a:pt x="4376" y="2718"/>
                    <a:pt x="4601" y="2858"/>
                  </a:cubicBezTo>
                  <a:cubicBezTo>
                    <a:pt x="4601" y="2885"/>
                    <a:pt x="4601" y="2885"/>
                    <a:pt x="4677" y="2885"/>
                  </a:cubicBezTo>
                  <a:cubicBezTo>
                    <a:pt x="4769" y="2945"/>
                    <a:pt x="4844" y="2998"/>
                    <a:pt x="4920" y="3051"/>
                  </a:cubicBezTo>
                  <a:cubicBezTo>
                    <a:pt x="5143" y="3191"/>
                    <a:pt x="5386" y="3358"/>
                    <a:pt x="5535" y="3498"/>
                  </a:cubicBezTo>
                  <a:cubicBezTo>
                    <a:pt x="5610" y="3524"/>
                    <a:pt x="5705" y="3551"/>
                    <a:pt x="5778" y="3585"/>
                  </a:cubicBezTo>
                  <a:cubicBezTo>
                    <a:pt x="6004" y="3778"/>
                    <a:pt x="6322" y="3971"/>
                    <a:pt x="6546" y="4164"/>
                  </a:cubicBezTo>
                  <a:cubicBezTo>
                    <a:pt x="6864" y="4357"/>
                    <a:pt x="7181" y="4584"/>
                    <a:pt x="7406" y="4803"/>
                  </a:cubicBezTo>
                  <a:cubicBezTo>
                    <a:pt x="7574" y="4917"/>
                    <a:pt x="7650" y="5050"/>
                    <a:pt x="7873" y="5110"/>
                  </a:cubicBezTo>
                  <a:cubicBezTo>
                    <a:pt x="7949" y="5190"/>
                    <a:pt x="7949" y="5277"/>
                    <a:pt x="8041" y="5303"/>
                  </a:cubicBezTo>
                  <a:cubicBezTo>
                    <a:pt x="8192" y="5416"/>
                    <a:pt x="8415" y="5523"/>
                    <a:pt x="8583" y="5636"/>
                  </a:cubicBezTo>
                  <a:cubicBezTo>
                    <a:pt x="8882" y="5916"/>
                    <a:pt x="9276" y="6190"/>
                    <a:pt x="9594" y="6470"/>
                  </a:cubicBezTo>
                  <a:cubicBezTo>
                    <a:pt x="10061" y="6829"/>
                    <a:pt x="10528" y="7162"/>
                    <a:pt x="10922" y="7522"/>
                  </a:cubicBezTo>
                  <a:cubicBezTo>
                    <a:pt x="11072" y="7635"/>
                    <a:pt x="11145" y="7749"/>
                    <a:pt x="11221" y="7855"/>
                  </a:cubicBezTo>
                  <a:cubicBezTo>
                    <a:pt x="11464" y="8048"/>
                    <a:pt x="11782" y="8248"/>
                    <a:pt x="12006" y="8468"/>
                  </a:cubicBezTo>
                  <a:cubicBezTo>
                    <a:pt x="12324" y="8715"/>
                    <a:pt x="12718" y="8994"/>
                    <a:pt x="12941" y="9274"/>
                  </a:cubicBezTo>
                  <a:cubicBezTo>
                    <a:pt x="13333" y="9607"/>
                    <a:pt x="13651" y="9967"/>
                    <a:pt x="14120" y="10300"/>
                  </a:cubicBezTo>
                  <a:cubicBezTo>
                    <a:pt x="14269" y="10380"/>
                    <a:pt x="14344" y="10493"/>
                    <a:pt x="14419" y="10580"/>
                  </a:cubicBezTo>
                  <a:cubicBezTo>
                    <a:pt x="14493" y="10660"/>
                    <a:pt x="14587" y="10773"/>
                    <a:pt x="14662" y="10854"/>
                  </a:cubicBezTo>
                  <a:cubicBezTo>
                    <a:pt x="14736" y="10940"/>
                    <a:pt x="14886" y="11020"/>
                    <a:pt x="14961" y="11133"/>
                  </a:cubicBezTo>
                  <a:cubicBezTo>
                    <a:pt x="14961" y="11186"/>
                    <a:pt x="15054" y="11247"/>
                    <a:pt x="15054" y="11300"/>
                  </a:cubicBezTo>
                  <a:cubicBezTo>
                    <a:pt x="15205" y="11493"/>
                    <a:pt x="15428" y="11686"/>
                    <a:pt x="15596" y="11853"/>
                  </a:cubicBezTo>
                  <a:cubicBezTo>
                    <a:pt x="15671" y="11940"/>
                    <a:pt x="15822" y="11993"/>
                    <a:pt x="15822" y="12079"/>
                  </a:cubicBezTo>
                  <a:cubicBezTo>
                    <a:pt x="15990" y="12213"/>
                    <a:pt x="16138" y="12353"/>
                    <a:pt x="16214" y="12519"/>
                  </a:cubicBezTo>
                  <a:cubicBezTo>
                    <a:pt x="16364" y="12659"/>
                    <a:pt x="16532" y="12826"/>
                    <a:pt x="16607" y="12965"/>
                  </a:cubicBezTo>
                  <a:cubicBezTo>
                    <a:pt x="16680" y="13019"/>
                    <a:pt x="16756" y="13079"/>
                    <a:pt x="16831" y="13132"/>
                  </a:cubicBezTo>
                  <a:cubicBezTo>
                    <a:pt x="16831" y="13185"/>
                    <a:pt x="16923" y="13212"/>
                    <a:pt x="16999" y="13272"/>
                  </a:cubicBezTo>
                  <a:cubicBezTo>
                    <a:pt x="17074" y="13378"/>
                    <a:pt x="17149" y="13519"/>
                    <a:pt x="17224" y="13632"/>
                  </a:cubicBezTo>
                  <a:cubicBezTo>
                    <a:pt x="17298" y="13712"/>
                    <a:pt x="17392" y="13798"/>
                    <a:pt x="17468" y="13878"/>
                  </a:cubicBezTo>
                  <a:cubicBezTo>
                    <a:pt x="17541" y="14018"/>
                    <a:pt x="17616" y="14158"/>
                    <a:pt x="17691" y="14298"/>
                  </a:cubicBezTo>
                  <a:cubicBezTo>
                    <a:pt x="17859" y="14491"/>
                    <a:pt x="18083" y="14658"/>
                    <a:pt x="18233" y="14851"/>
                  </a:cubicBezTo>
                  <a:cubicBezTo>
                    <a:pt x="18477" y="15104"/>
                    <a:pt x="18552" y="15377"/>
                    <a:pt x="18795" y="15657"/>
                  </a:cubicBezTo>
                  <a:lnTo>
                    <a:pt x="19486" y="16910"/>
                  </a:lnTo>
                  <a:cubicBezTo>
                    <a:pt x="19636" y="17129"/>
                    <a:pt x="19729" y="17349"/>
                    <a:pt x="19879" y="17576"/>
                  </a:cubicBezTo>
                  <a:cubicBezTo>
                    <a:pt x="19954" y="17849"/>
                    <a:pt x="20103" y="18103"/>
                    <a:pt x="20273" y="18376"/>
                  </a:cubicBezTo>
                  <a:cubicBezTo>
                    <a:pt x="20346" y="18655"/>
                    <a:pt x="20421" y="18935"/>
                    <a:pt x="20496" y="19242"/>
                  </a:cubicBezTo>
                  <a:cubicBezTo>
                    <a:pt x="20496" y="19348"/>
                    <a:pt x="20496" y="19462"/>
                    <a:pt x="20572" y="19575"/>
                  </a:cubicBezTo>
                  <a:cubicBezTo>
                    <a:pt x="20815" y="19821"/>
                    <a:pt x="20740" y="20075"/>
                    <a:pt x="20815" y="20295"/>
                  </a:cubicBezTo>
                  <a:cubicBezTo>
                    <a:pt x="20888" y="20461"/>
                    <a:pt x="20815" y="20627"/>
                    <a:pt x="20815" y="20794"/>
                  </a:cubicBezTo>
                  <a:cubicBezTo>
                    <a:pt x="20815" y="20874"/>
                    <a:pt x="20740" y="20961"/>
                    <a:pt x="20815" y="21040"/>
                  </a:cubicBezTo>
                  <a:cubicBezTo>
                    <a:pt x="20963" y="21154"/>
                    <a:pt x="20888" y="21241"/>
                    <a:pt x="20664" y="21294"/>
                  </a:cubicBezTo>
                  <a:cubicBezTo>
                    <a:pt x="20815" y="21374"/>
                    <a:pt x="20888" y="21487"/>
                    <a:pt x="20664" y="21574"/>
                  </a:cubicBezTo>
                  <a:cubicBezTo>
                    <a:pt x="20740" y="21574"/>
                    <a:pt x="20815" y="21600"/>
                    <a:pt x="20815" y="21600"/>
                  </a:cubicBezTo>
                  <a:cubicBezTo>
                    <a:pt x="20963" y="21574"/>
                    <a:pt x="21039" y="21540"/>
                    <a:pt x="21131" y="21513"/>
                  </a:cubicBezTo>
                  <a:cubicBezTo>
                    <a:pt x="21206" y="21407"/>
                    <a:pt x="21206" y="21267"/>
                    <a:pt x="21357" y="21154"/>
                  </a:cubicBezTo>
                  <a:cubicBezTo>
                    <a:pt x="21430" y="21074"/>
                    <a:pt x="21505" y="21014"/>
                    <a:pt x="21505" y="20907"/>
                  </a:cubicBezTo>
                  <a:cubicBezTo>
                    <a:pt x="21430" y="20601"/>
                    <a:pt x="21600" y="20295"/>
                    <a:pt x="21430" y="19988"/>
                  </a:cubicBezTo>
                  <a:cubicBezTo>
                    <a:pt x="21357" y="19795"/>
                    <a:pt x="21430" y="19602"/>
                    <a:pt x="21430" y="19408"/>
                  </a:cubicBezTo>
                  <a:cubicBezTo>
                    <a:pt x="21430" y="19268"/>
                    <a:pt x="21357" y="19128"/>
                    <a:pt x="21357" y="18989"/>
                  </a:cubicBezTo>
                  <a:cubicBezTo>
                    <a:pt x="21282" y="18848"/>
                    <a:pt x="21206" y="18709"/>
                    <a:pt x="21206" y="18542"/>
                  </a:cubicBezTo>
                  <a:cubicBezTo>
                    <a:pt x="21206" y="18516"/>
                    <a:pt x="21131" y="18462"/>
                    <a:pt x="21131" y="18435"/>
                  </a:cubicBezTo>
                  <a:cubicBezTo>
                    <a:pt x="21039" y="18242"/>
                    <a:pt x="20963" y="18042"/>
                    <a:pt x="20888" y="17849"/>
                  </a:cubicBezTo>
                  <a:cubicBezTo>
                    <a:pt x="20815" y="17603"/>
                    <a:pt x="20740" y="17349"/>
                    <a:pt x="20664" y="17103"/>
                  </a:cubicBezTo>
                  <a:cubicBezTo>
                    <a:pt x="20572" y="16910"/>
                    <a:pt x="20496" y="16743"/>
                    <a:pt x="20346" y="16543"/>
                  </a:cubicBezTo>
                  <a:cubicBezTo>
                    <a:pt x="20197" y="16377"/>
                    <a:pt x="20197" y="16157"/>
                    <a:pt x="20103" y="15990"/>
                  </a:cubicBezTo>
                  <a:cubicBezTo>
                    <a:pt x="19954" y="15797"/>
                    <a:pt x="19879" y="15604"/>
                    <a:pt x="19804" y="15411"/>
                  </a:cubicBezTo>
                  <a:cubicBezTo>
                    <a:pt x="19636" y="15271"/>
                    <a:pt x="19561" y="15131"/>
                    <a:pt x="19412" y="14991"/>
                  </a:cubicBezTo>
                  <a:cubicBezTo>
                    <a:pt x="19262" y="14744"/>
                    <a:pt x="19019" y="14518"/>
                    <a:pt x="18870" y="14298"/>
                  </a:cubicBezTo>
                  <a:cubicBezTo>
                    <a:pt x="18795" y="14158"/>
                    <a:pt x="18627" y="14018"/>
                    <a:pt x="18552" y="13878"/>
                  </a:cubicBezTo>
                  <a:cubicBezTo>
                    <a:pt x="18477" y="13712"/>
                    <a:pt x="18401" y="13545"/>
                    <a:pt x="18158" y="13412"/>
                  </a:cubicBezTo>
                  <a:cubicBezTo>
                    <a:pt x="18083" y="13352"/>
                    <a:pt x="18010" y="13272"/>
                    <a:pt x="17934" y="13185"/>
                  </a:cubicBezTo>
                  <a:cubicBezTo>
                    <a:pt x="17767" y="13019"/>
                    <a:pt x="17691" y="12852"/>
                    <a:pt x="17541" y="12712"/>
                  </a:cubicBezTo>
                  <a:cubicBezTo>
                    <a:pt x="17224" y="12353"/>
                    <a:pt x="16831" y="11993"/>
                    <a:pt x="16457" y="11633"/>
                  </a:cubicBezTo>
                  <a:cubicBezTo>
                    <a:pt x="16214" y="11379"/>
                    <a:pt x="15990" y="11133"/>
                    <a:pt x="15747" y="10913"/>
                  </a:cubicBezTo>
                  <a:cubicBezTo>
                    <a:pt x="15596" y="10773"/>
                    <a:pt x="15521" y="10607"/>
                    <a:pt x="15353" y="10467"/>
                  </a:cubicBezTo>
                  <a:cubicBezTo>
                    <a:pt x="15278" y="10380"/>
                    <a:pt x="15205" y="10273"/>
                    <a:pt x="15054" y="10161"/>
                  </a:cubicBezTo>
                  <a:cubicBezTo>
                    <a:pt x="14961" y="10080"/>
                    <a:pt x="14811" y="9994"/>
                    <a:pt x="14736" y="9880"/>
                  </a:cubicBezTo>
                  <a:cubicBezTo>
                    <a:pt x="14419" y="9634"/>
                    <a:pt x="14194" y="9381"/>
                    <a:pt x="13877" y="9134"/>
                  </a:cubicBezTo>
                  <a:cubicBezTo>
                    <a:pt x="13559" y="8882"/>
                    <a:pt x="13260" y="8608"/>
                    <a:pt x="12941" y="8355"/>
                  </a:cubicBezTo>
                  <a:cubicBezTo>
                    <a:pt x="12791" y="8215"/>
                    <a:pt x="12548" y="8081"/>
                    <a:pt x="12399" y="7942"/>
                  </a:cubicBezTo>
                  <a:cubicBezTo>
                    <a:pt x="12156" y="7749"/>
                    <a:pt x="11931" y="7549"/>
                    <a:pt x="11687" y="7356"/>
                  </a:cubicBezTo>
                  <a:cubicBezTo>
                    <a:pt x="11464" y="7162"/>
                    <a:pt x="11221" y="6969"/>
                    <a:pt x="10997" y="6776"/>
                  </a:cubicBezTo>
                  <a:lnTo>
                    <a:pt x="10285" y="6276"/>
                  </a:lnTo>
                  <a:cubicBezTo>
                    <a:pt x="10136" y="6163"/>
                    <a:pt x="9986" y="6023"/>
                    <a:pt x="9818" y="5883"/>
                  </a:cubicBezTo>
                  <a:cubicBezTo>
                    <a:pt x="9351" y="5583"/>
                    <a:pt x="8882" y="5250"/>
                    <a:pt x="8510" y="4917"/>
                  </a:cubicBezTo>
                  <a:cubicBezTo>
                    <a:pt x="8192" y="4750"/>
                    <a:pt x="7949" y="4550"/>
                    <a:pt x="7725" y="4384"/>
                  </a:cubicBezTo>
                  <a:cubicBezTo>
                    <a:pt x="7574" y="4278"/>
                    <a:pt x="7331" y="4164"/>
                    <a:pt x="7181" y="4024"/>
                  </a:cubicBezTo>
                  <a:cubicBezTo>
                    <a:pt x="6938" y="3831"/>
                    <a:pt x="6639" y="3638"/>
                    <a:pt x="6322" y="3444"/>
                  </a:cubicBezTo>
                  <a:cubicBezTo>
                    <a:pt x="5853" y="3138"/>
                    <a:pt x="5311" y="2804"/>
                    <a:pt x="4844" y="2472"/>
                  </a:cubicBezTo>
                  <a:cubicBezTo>
                    <a:pt x="4677" y="2358"/>
                    <a:pt x="4451" y="2218"/>
                    <a:pt x="4302" y="2112"/>
                  </a:cubicBezTo>
                  <a:cubicBezTo>
                    <a:pt x="3833" y="1859"/>
                    <a:pt x="3442" y="1612"/>
                    <a:pt x="2973" y="1359"/>
                  </a:cubicBezTo>
                  <a:cubicBezTo>
                    <a:pt x="2730" y="1252"/>
                    <a:pt x="2581" y="1112"/>
                    <a:pt x="2338" y="999"/>
                  </a:cubicBezTo>
                  <a:cubicBezTo>
                    <a:pt x="2188" y="919"/>
                    <a:pt x="2039" y="832"/>
                    <a:pt x="1871" y="753"/>
                  </a:cubicBezTo>
                  <a:cubicBezTo>
                    <a:pt x="1646" y="639"/>
                    <a:pt x="1403" y="526"/>
                    <a:pt x="1254" y="419"/>
                  </a:cubicBezTo>
                  <a:cubicBezTo>
                    <a:pt x="1104" y="253"/>
                    <a:pt x="785" y="140"/>
                    <a:pt x="3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09" name="Google Shape;1698;p17"/>
            <p:cNvSpPr/>
            <p:nvPr/>
          </p:nvSpPr>
          <p:spPr>
            <a:xfrm rot="16200000">
              <a:off x="549151" y="-400922"/>
              <a:ext cx="462415" cy="1359839"/>
            </a:xfrm>
            <a:custGeom>
              <a:avLst/>
              <a:gdLst/>
              <a:ahLst/>
              <a:cxnLst>
                <a:cxn ang="0">
                  <a:pos x="wd2" y="hd2"/>
                </a:cxn>
                <a:cxn ang="5400000">
                  <a:pos x="wd2" y="hd2"/>
                </a:cxn>
                <a:cxn ang="10800000">
                  <a:pos x="wd2" y="hd2"/>
                </a:cxn>
                <a:cxn ang="16200000">
                  <a:pos x="wd2" y="hd2"/>
                </a:cxn>
              </a:cxnLst>
              <a:rect l="0" t="0" r="r" b="b"/>
              <a:pathLst>
                <a:path w="21600" h="21600" extrusionOk="0">
                  <a:moveTo>
                    <a:pt x="172" y="0"/>
                  </a:moveTo>
                  <a:cubicBezTo>
                    <a:pt x="106" y="0"/>
                    <a:pt x="42" y="15"/>
                    <a:pt x="0" y="44"/>
                  </a:cubicBezTo>
                  <a:cubicBezTo>
                    <a:pt x="84" y="102"/>
                    <a:pt x="170" y="139"/>
                    <a:pt x="256" y="197"/>
                  </a:cubicBezTo>
                  <a:cubicBezTo>
                    <a:pt x="449" y="321"/>
                    <a:pt x="535" y="438"/>
                    <a:pt x="791" y="532"/>
                  </a:cubicBezTo>
                  <a:cubicBezTo>
                    <a:pt x="1070" y="714"/>
                    <a:pt x="1329" y="831"/>
                    <a:pt x="1691" y="984"/>
                  </a:cubicBezTo>
                  <a:cubicBezTo>
                    <a:pt x="1778" y="1050"/>
                    <a:pt x="1778" y="1108"/>
                    <a:pt x="1864" y="1166"/>
                  </a:cubicBezTo>
                  <a:cubicBezTo>
                    <a:pt x="2056" y="1290"/>
                    <a:pt x="2399" y="1531"/>
                    <a:pt x="2399" y="1596"/>
                  </a:cubicBezTo>
                  <a:cubicBezTo>
                    <a:pt x="2677" y="1742"/>
                    <a:pt x="2936" y="1837"/>
                    <a:pt x="3128" y="1924"/>
                  </a:cubicBezTo>
                  <a:cubicBezTo>
                    <a:pt x="3128" y="2019"/>
                    <a:pt x="3215" y="2077"/>
                    <a:pt x="3215" y="2143"/>
                  </a:cubicBezTo>
                  <a:cubicBezTo>
                    <a:pt x="3385" y="2259"/>
                    <a:pt x="3577" y="2383"/>
                    <a:pt x="3750" y="2507"/>
                  </a:cubicBezTo>
                  <a:cubicBezTo>
                    <a:pt x="4006" y="2537"/>
                    <a:pt x="4114" y="2594"/>
                    <a:pt x="4198" y="2689"/>
                  </a:cubicBezTo>
                  <a:cubicBezTo>
                    <a:pt x="4198" y="2777"/>
                    <a:pt x="4371" y="2872"/>
                    <a:pt x="4543" y="2959"/>
                  </a:cubicBezTo>
                  <a:cubicBezTo>
                    <a:pt x="4736" y="3054"/>
                    <a:pt x="4822" y="3200"/>
                    <a:pt x="5078" y="3294"/>
                  </a:cubicBezTo>
                  <a:cubicBezTo>
                    <a:pt x="5078" y="3324"/>
                    <a:pt x="5184" y="3324"/>
                    <a:pt x="5271" y="3352"/>
                  </a:cubicBezTo>
                  <a:cubicBezTo>
                    <a:pt x="5271" y="3382"/>
                    <a:pt x="5184" y="3382"/>
                    <a:pt x="5184" y="3382"/>
                  </a:cubicBezTo>
                  <a:cubicBezTo>
                    <a:pt x="5271" y="3476"/>
                    <a:pt x="5443" y="3535"/>
                    <a:pt x="5443" y="3600"/>
                  </a:cubicBezTo>
                  <a:cubicBezTo>
                    <a:pt x="5443" y="3688"/>
                    <a:pt x="5613" y="3717"/>
                    <a:pt x="5806" y="3746"/>
                  </a:cubicBezTo>
                  <a:cubicBezTo>
                    <a:pt x="5806" y="3841"/>
                    <a:pt x="5806" y="3964"/>
                    <a:pt x="6064" y="4023"/>
                  </a:cubicBezTo>
                  <a:cubicBezTo>
                    <a:pt x="6151" y="4082"/>
                    <a:pt x="6151" y="4110"/>
                    <a:pt x="6257" y="4176"/>
                  </a:cubicBezTo>
                  <a:cubicBezTo>
                    <a:pt x="6343" y="4234"/>
                    <a:pt x="6429" y="4293"/>
                    <a:pt x="6513" y="4388"/>
                  </a:cubicBezTo>
                  <a:cubicBezTo>
                    <a:pt x="6792" y="4540"/>
                    <a:pt x="6964" y="4723"/>
                    <a:pt x="7134" y="4905"/>
                  </a:cubicBezTo>
                  <a:cubicBezTo>
                    <a:pt x="7221" y="4934"/>
                    <a:pt x="7413" y="4963"/>
                    <a:pt x="7499" y="4992"/>
                  </a:cubicBezTo>
                  <a:lnTo>
                    <a:pt x="7585" y="4992"/>
                  </a:lnTo>
                  <a:lnTo>
                    <a:pt x="7585" y="5203"/>
                  </a:lnTo>
                  <a:cubicBezTo>
                    <a:pt x="7672" y="5298"/>
                    <a:pt x="8036" y="5386"/>
                    <a:pt x="7950" y="5509"/>
                  </a:cubicBezTo>
                  <a:lnTo>
                    <a:pt x="8207" y="5509"/>
                  </a:lnTo>
                  <a:cubicBezTo>
                    <a:pt x="8399" y="5633"/>
                    <a:pt x="8399" y="5633"/>
                    <a:pt x="8293" y="5750"/>
                  </a:cubicBezTo>
                  <a:cubicBezTo>
                    <a:pt x="8485" y="5903"/>
                    <a:pt x="8571" y="6085"/>
                    <a:pt x="9020" y="6209"/>
                  </a:cubicBezTo>
                  <a:cubicBezTo>
                    <a:pt x="9106" y="6267"/>
                    <a:pt x="9106" y="6362"/>
                    <a:pt x="9106" y="6420"/>
                  </a:cubicBezTo>
                  <a:cubicBezTo>
                    <a:pt x="9471" y="6661"/>
                    <a:pt x="9728" y="6908"/>
                    <a:pt x="10006" y="7149"/>
                  </a:cubicBezTo>
                  <a:cubicBezTo>
                    <a:pt x="10265" y="7360"/>
                    <a:pt x="10544" y="7543"/>
                    <a:pt x="10800" y="7754"/>
                  </a:cubicBezTo>
                  <a:cubicBezTo>
                    <a:pt x="10970" y="7849"/>
                    <a:pt x="11165" y="7973"/>
                    <a:pt x="11249" y="8119"/>
                  </a:cubicBezTo>
                  <a:lnTo>
                    <a:pt x="11249" y="8155"/>
                  </a:lnTo>
                  <a:cubicBezTo>
                    <a:pt x="11335" y="8213"/>
                    <a:pt x="11614" y="8271"/>
                    <a:pt x="11507" y="8337"/>
                  </a:cubicBezTo>
                  <a:cubicBezTo>
                    <a:pt x="11421" y="8425"/>
                    <a:pt x="11614" y="8483"/>
                    <a:pt x="11700" y="8548"/>
                  </a:cubicBezTo>
                  <a:cubicBezTo>
                    <a:pt x="11786" y="8607"/>
                    <a:pt x="11872" y="8665"/>
                    <a:pt x="11956" y="8731"/>
                  </a:cubicBezTo>
                  <a:cubicBezTo>
                    <a:pt x="12151" y="9029"/>
                    <a:pt x="12494" y="9306"/>
                    <a:pt x="12942" y="9613"/>
                  </a:cubicBezTo>
                  <a:cubicBezTo>
                    <a:pt x="13115" y="9729"/>
                    <a:pt x="13307" y="9824"/>
                    <a:pt x="13393" y="9940"/>
                  </a:cubicBezTo>
                  <a:cubicBezTo>
                    <a:pt x="13564" y="10276"/>
                    <a:pt x="14015" y="10582"/>
                    <a:pt x="14293" y="10888"/>
                  </a:cubicBezTo>
                  <a:cubicBezTo>
                    <a:pt x="14463" y="11033"/>
                    <a:pt x="14636" y="11215"/>
                    <a:pt x="14828" y="11397"/>
                  </a:cubicBezTo>
                  <a:lnTo>
                    <a:pt x="14828" y="11521"/>
                  </a:lnTo>
                  <a:cubicBezTo>
                    <a:pt x="15171" y="11798"/>
                    <a:pt x="15536" y="12068"/>
                    <a:pt x="15708" y="12433"/>
                  </a:cubicBezTo>
                  <a:cubicBezTo>
                    <a:pt x="15900" y="12614"/>
                    <a:pt x="16157" y="12855"/>
                    <a:pt x="16522" y="13103"/>
                  </a:cubicBezTo>
                  <a:cubicBezTo>
                    <a:pt x="16435" y="13220"/>
                    <a:pt x="16522" y="13343"/>
                    <a:pt x="16778" y="13438"/>
                  </a:cubicBezTo>
                  <a:cubicBezTo>
                    <a:pt x="16970" y="13554"/>
                    <a:pt x="17143" y="13708"/>
                    <a:pt x="17057" y="13832"/>
                  </a:cubicBezTo>
                  <a:cubicBezTo>
                    <a:pt x="17057" y="13948"/>
                    <a:pt x="17143" y="14043"/>
                    <a:pt x="17229" y="14130"/>
                  </a:cubicBezTo>
                  <a:cubicBezTo>
                    <a:pt x="17508" y="14378"/>
                    <a:pt x="17764" y="14589"/>
                    <a:pt x="17850" y="14801"/>
                  </a:cubicBezTo>
                  <a:cubicBezTo>
                    <a:pt x="18043" y="15041"/>
                    <a:pt x="18215" y="15289"/>
                    <a:pt x="18472" y="15501"/>
                  </a:cubicBezTo>
                  <a:cubicBezTo>
                    <a:pt x="18578" y="15559"/>
                    <a:pt x="18578" y="15588"/>
                    <a:pt x="18578" y="15624"/>
                  </a:cubicBezTo>
                  <a:cubicBezTo>
                    <a:pt x="18664" y="15770"/>
                    <a:pt x="18664" y="15894"/>
                    <a:pt x="18750" y="16046"/>
                  </a:cubicBezTo>
                  <a:cubicBezTo>
                    <a:pt x="18836" y="16229"/>
                    <a:pt x="19007" y="16382"/>
                    <a:pt x="19115" y="16564"/>
                  </a:cubicBezTo>
                  <a:cubicBezTo>
                    <a:pt x="19201" y="16681"/>
                    <a:pt x="19201" y="16805"/>
                    <a:pt x="19371" y="16900"/>
                  </a:cubicBezTo>
                  <a:cubicBezTo>
                    <a:pt x="19458" y="17016"/>
                    <a:pt x="19650" y="17140"/>
                    <a:pt x="19458" y="17228"/>
                  </a:cubicBezTo>
                  <a:cubicBezTo>
                    <a:pt x="19736" y="17475"/>
                    <a:pt x="19993" y="17686"/>
                    <a:pt x="19906" y="17898"/>
                  </a:cubicBezTo>
                  <a:cubicBezTo>
                    <a:pt x="19993" y="17927"/>
                    <a:pt x="20079" y="17956"/>
                    <a:pt x="20185" y="17956"/>
                  </a:cubicBezTo>
                  <a:lnTo>
                    <a:pt x="20185" y="18109"/>
                  </a:lnTo>
                  <a:cubicBezTo>
                    <a:pt x="20079" y="18080"/>
                    <a:pt x="20079" y="18051"/>
                    <a:pt x="19993" y="18051"/>
                  </a:cubicBezTo>
                  <a:cubicBezTo>
                    <a:pt x="20185" y="18262"/>
                    <a:pt x="20271" y="18473"/>
                    <a:pt x="20444" y="18721"/>
                  </a:cubicBezTo>
                  <a:cubicBezTo>
                    <a:pt x="20271" y="18962"/>
                    <a:pt x="20614" y="19173"/>
                    <a:pt x="20722" y="19479"/>
                  </a:cubicBezTo>
                  <a:cubicBezTo>
                    <a:pt x="20614" y="19566"/>
                    <a:pt x="20722" y="19720"/>
                    <a:pt x="20893" y="19902"/>
                  </a:cubicBezTo>
                  <a:lnTo>
                    <a:pt x="20893" y="20026"/>
                  </a:lnTo>
                  <a:cubicBezTo>
                    <a:pt x="20893" y="20026"/>
                    <a:pt x="20950" y="20026"/>
                    <a:pt x="20970" y="20011"/>
                  </a:cubicBezTo>
                  <a:cubicBezTo>
                    <a:pt x="20820" y="20273"/>
                    <a:pt x="21151" y="20482"/>
                    <a:pt x="21257" y="20725"/>
                  </a:cubicBezTo>
                  <a:cubicBezTo>
                    <a:pt x="21257" y="20784"/>
                    <a:pt x="21151" y="20813"/>
                    <a:pt x="21151" y="20841"/>
                  </a:cubicBezTo>
                  <a:cubicBezTo>
                    <a:pt x="21257" y="20937"/>
                    <a:pt x="21257" y="21024"/>
                    <a:pt x="21257" y="21119"/>
                  </a:cubicBezTo>
                  <a:cubicBezTo>
                    <a:pt x="21257" y="21271"/>
                    <a:pt x="21257" y="21417"/>
                    <a:pt x="21344" y="21600"/>
                  </a:cubicBezTo>
                  <a:lnTo>
                    <a:pt x="21430" y="21600"/>
                  </a:lnTo>
                  <a:cubicBezTo>
                    <a:pt x="21514" y="21571"/>
                    <a:pt x="21514" y="21541"/>
                    <a:pt x="21600" y="21512"/>
                  </a:cubicBezTo>
                  <a:cubicBezTo>
                    <a:pt x="21600" y="20725"/>
                    <a:pt x="21600" y="19931"/>
                    <a:pt x="21344" y="19115"/>
                  </a:cubicBezTo>
                  <a:cubicBezTo>
                    <a:pt x="21430" y="19085"/>
                    <a:pt x="21514" y="19020"/>
                    <a:pt x="21600" y="18990"/>
                  </a:cubicBezTo>
                  <a:cubicBezTo>
                    <a:pt x="21600" y="18933"/>
                    <a:pt x="21514" y="18867"/>
                    <a:pt x="21514" y="18779"/>
                  </a:cubicBezTo>
                  <a:cubicBezTo>
                    <a:pt x="21430" y="18867"/>
                    <a:pt x="21430" y="18933"/>
                    <a:pt x="21344" y="19020"/>
                  </a:cubicBezTo>
                  <a:lnTo>
                    <a:pt x="21151" y="18962"/>
                  </a:lnTo>
                  <a:lnTo>
                    <a:pt x="21151" y="18903"/>
                  </a:lnTo>
                  <a:cubicBezTo>
                    <a:pt x="21151" y="18627"/>
                    <a:pt x="20979" y="18386"/>
                    <a:pt x="20809" y="18109"/>
                  </a:cubicBezTo>
                  <a:cubicBezTo>
                    <a:pt x="20722" y="17956"/>
                    <a:pt x="20722" y="17810"/>
                    <a:pt x="20722" y="17658"/>
                  </a:cubicBezTo>
                  <a:cubicBezTo>
                    <a:pt x="20722" y="17658"/>
                    <a:pt x="20809" y="17658"/>
                    <a:pt x="20809" y="17628"/>
                  </a:cubicBezTo>
                  <a:cubicBezTo>
                    <a:pt x="20809" y="17658"/>
                    <a:pt x="20809" y="17658"/>
                    <a:pt x="20893" y="17686"/>
                  </a:cubicBezTo>
                  <a:cubicBezTo>
                    <a:pt x="20893" y="17658"/>
                    <a:pt x="20979" y="17628"/>
                    <a:pt x="20979" y="17628"/>
                  </a:cubicBezTo>
                  <a:cubicBezTo>
                    <a:pt x="20979" y="17591"/>
                    <a:pt x="20893" y="17591"/>
                    <a:pt x="20893" y="17591"/>
                  </a:cubicBezTo>
                  <a:lnTo>
                    <a:pt x="20893" y="17352"/>
                  </a:lnTo>
                  <a:cubicBezTo>
                    <a:pt x="20809" y="17352"/>
                    <a:pt x="20809" y="17352"/>
                    <a:pt x="20722" y="17322"/>
                  </a:cubicBezTo>
                  <a:lnTo>
                    <a:pt x="20722" y="17111"/>
                  </a:lnTo>
                  <a:cubicBezTo>
                    <a:pt x="20614" y="17082"/>
                    <a:pt x="20444" y="17045"/>
                    <a:pt x="20358" y="17045"/>
                  </a:cubicBezTo>
                  <a:cubicBezTo>
                    <a:pt x="20444" y="16987"/>
                    <a:pt x="20444" y="16928"/>
                    <a:pt x="20444" y="16900"/>
                  </a:cubicBezTo>
                  <a:lnTo>
                    <a:pt x="20722" y="16900"/>
                  </a:lnTo>
                  <a:cubicBezTo>
                    <a:pt x="20530" y="16776"/>
                    <a:pt x="20444" y="16681"/>
                    <a:pt x="20358" y="16593"/>
                  </a:cubicBezTo>
                  <a:cubicBezTo>
                    <a:pt x="20358" y="16564"/>
                    <a:pt x="20444" y="16498"/>
                    <a:pt x="20444" y="16498"/>
                  </a:cubicBezTo>
                  <a:cubicBezTo>
                    <a:pt x="20271" y="16353"/>
                    <a:pt x="20444" y="16200"/>
                    <a:pt x="20185" y="16076"/>
                  </a:cubicBezTo>
                  <a:cubicBezTo>
                    <a:pt x="20079" y="16076"/>
                    <a:pt x="20079" y="16046"/>
                    <a:pt x="20079" y="16046"/>
                  </a:cubicBezTo>
                  <a:cubicBezTo>
                    <a:pt x="20185" y="15923"/>
                    <a:pt x="20079" y="15807"/>
                    <a:pt x="19906" y="15683"/>
                  </a:cubicBezTo>
                  <a:cubicBezTo>
                    <a:pt x="19736" y="15501"/>
                    <a:pt x="19822" y="15318"/>
                    <a:pt x="19544" y="15136"/>
                  </a:cubicBezTo>
                  <a:cubicBezTo>
                    <a:pt x="19458" y="15077"/>
                    <a:pt x="19544" y="15012"/>
                    <a:pt x="19544" y="14925"/>
                  </a:cubicBezTo>
                  <a:cubicBezTo>
                    <a:pt x="19458" y="14895"/>
                    <a:pt x="19371" y="14895"/>
                    <a:pt x="19285" y="14859"/>
                  </a:cubicBezTo>
                  <a:cubicBezTo>
                    <a:pt x="19201" y="14801"/>
                    <a:pt x="19115" y="14742"/>
                    <a:pt x="19115" y="14647"/>
                  </a:cubicBezTo>
                  <a:cubicBezTo>
                    <a:pt x="18923" y="14436"/>
                    <a:pt x="18836" y="14225"/>
                    <a:pt x="18664" y="14014"/>
                  </a:cubicBezTo>
                  <a:cubicBezTo>
                    <a:pt x="18664" y="13948"/>
                    <a:pt x="18472" y="13919"/>
                    <a:pt x="18472" y="13890"/>
                  </a:cubicBezTo>
                  <a:cubicBezTo>
                    <a:pt x="18385" y="13832"/>
                    <a:pt x="18299" y="13766"/>
                    <a:pt x="18385" y="13708"/>
                  </a:cubicBezTo>
                  <a:cubicBezTo>
                    <a:pt x="18472" y="13649"/>
                    <a:pt x="18385" y="13554"/>
                    <a:pt x="18299" y="13496"/>
                  </a:cubicBezTo>
                  <a:cubicBezTo>
                    <a:pt x="18043" y="13343"/>
                    <a:pt x="17850" y="13190"/>
                    <a:pt x="17764" y="13008"/>
                  </a:cubicBezTo>
                  <a:cubicBezTo>
                    <a:pt x="17678" y="13008"/>
                    <a:pt x="17678" y="13037"/>
                    <a:pt x="17594" y="13074"/>
                  </a:cubicBezTo>
                  <a:cubicBezTo>
                    <a:pt x="17508" y="12979"/>
                    <a:pt x="17399" y="12920"/>
                    <a:pt x="17229" y="12855"/>
                  </a:cubicBezTo>
                  <a:cubicBezTo>
                    <a:pt x="17315" y="12826"/>
                    <a:pt x="17399" y="12826"/>
                    <a:pt x="17594" y="12796"/>
                  </a:cubicBezTo>
                  <a:cubicBezTo>
                    <a:pt x="17399" y="12644"/>
                    <a:pt x="17315" y="12490"/>
                    <a:pt x="17143" y="12374"/>
                  </a:cubicBezTo>
                  <a:cubicBezTo>
                    <a:pt x="16970" y="12279"/>
                    <a:pt x="17057" y="12192"/>
                    <a:pt x="16864" y="12127"/>
                  </a:cubicBezTo>
                  <a:cubicBezTo>
                    <a:pt x="16778" y="12068"/>
                    <a:pt x="16778" y="11981"/>
                    <a:pt x="16692" y="11886"/>
                  </a:cubicBezTo>
                  <a:cubicBezTo>
                    <a:pt x="16608" y="11827"/>
                    <a:pt x="16608" y="11762"/>
                    <a:pt x="16608" y="11733"/>
                  </a:cubicBezTo>
                  <a:cubicBezTo>
                    <a:pt x="16435" y="11616"/>
                    <a:pt x="16243" y="11521"/>
                    <a:pt x="16157" y="11397"/>
                  </a:cubicBezTo>
                  <a:cubicBezTo>
                    <a:pt x="15987" y="11215"/>
                    <a:pt x="15792" y="11033"/>
                    <a:pt x="15622" y="10851"/>
                  </a:cubicBezTo>
                  <a:cubicBezTo>
                    <a:pt x="15536" y="10822"/>
                    <a:pt x="15536" y="10793"/>
                    <a:pt x="15536" y="10734"/>
                  </a:cubicBezTo>
                  <a:cubicBezTo>
                    <a:pt x="15449" y="10611"/>
                    <a:pt x="15257" y="10487"/>
                    <a:pt x="15087" y="10341"/>
                  </a:cubicBezTo>
                  <a:cubicBezTo>
                    <a:pt x="14914" y="10217"/>
                    <a:pt x="14636" y="10093"/>
                    <a:pt x="14828" y="9940"/>
                  </a:cubicBezTo>
                  <a:cubicBezTo>
                    <a:pt x="14185" y="9641"/>
                    <a:pt x="13928" y="9306"/>
                    <a:pt x="13564" y="8971"/>
                  </a:cubicBezTo>
                  <a:cubicBezTo>
                    <a:pt x="13393" y="8818"/>
                    <a:pt x="13221" y="8665"/>
                    <a:pt x="13029" y="8519"/>
                  </a:cubicBezTo>
                  <a:cubicBezTo>
                    <a:pt x="12942" y="8548"/>
                    <a:pt x="12942" y="8548"/>
                    <a:pt x="12856" y="8577"/>
                  </a:cubicBezTo>
                  <a:cubicBezTo>
                    <a:pt x="12686" y="8453"/>
                    <a:pt x="12578" y="8366"/>
                    <a:pt x="12407" y="8271"/>
                  </a:cubicBezTo>
                  <a:cubicBezTo>
                    <a:pt x="12407" y="8271"/>
                    <a:pt x="12407" y="8242"/>
                    <a:pt x="12494" y="8242"/>
                  </a:cubicBezTo>
                  <a:cubicBezTo>
                    <a:pt x="12407" y="8119"/>
                    <a:pt x="12407" y="8001"/>
                    <a:pt x="12321" y="7878"/>
                  </a:cubicBezTo>
                  <a:cubicBezTo>
                    <a:pt x="11872" y="7878"/>
                    <a:pt x="11507" y="7695"/>
                    <a:pt x="11614" y="7543"/>
                  </a:cubicBezTo>
                  <a:cubicBezTo>
                    <a:pt x="11700" y="7572"/>
                    <a:pt x="11700" y="7572"/>
                    <a:pt x="11872" y="7608"/>
                  </a:cubicBezTo>
                  <a:cubicBezTo>
                    <a:pt x="11335" y="7360"/>
                    <a:pt x="11335" y="7091"/>
                    <a:pt x="10970" y="6880"/>
                  </a:cubicBezTo>
                  <a:cubicBezTo>
                    <a:pt x="10886" y="6908"/>
                    <a:pt x="10886" y="6967"/>
                    <a:pt x="10886" y="6996"/>
                  </a:cubicBezTo>
                  <a:cubicBezTo>
                    <a:pt x="10886" y="6996"/>
                    <a:pt x="10970" y="7026"/>
                    <a:pt x="11079" y="7026"/>
                  </a:cubicBezTo>
                  <a:cubicBezTo>
                    <a:pt x="10970" y="7062"/>
                    <a:pt x="10970" y="7091"/>
                    <a:pt x="10886" y="7149"/>
                  </a:cubicBezTo>
                  <a:cubicBezTo>
                    <a:pt x="10628" y="6938"/>
                    <a:pt x="10265" y="6785"/>
                    <a:pt x="10349" y="6574"/>
                  </a:cubicBezTo>
                  <a:cubicBezTo>
                    <a:pt x="10435" y="6574"/>
                    <a:pt x="10544" y="6602"/>
                    <a:pt x="10628" y="6602"/>
                  </a:cubicBezTo>
                  <a:cubicBezTo>
                    <a:pt x="10544" y="6574"/>
                    <a:pt x="10544" y="6544"/>
                    <a:pt x="10544" y="6515"/>
                  </a:cubicBezTo>
                  <a:cubicBezTo>
                    <a:pt x="10349" y="6515"/>
                    <a:pt x="10349" y="6544"/>
                    <a:pt x="10179" y="6544"/>
                  </a:cubicBezTo>
                  <a:cubicBezTo>
                    <a:pt x="10006" y="6362"/>
                    <a:pt x="9814" y="6180"/>
                    <a:pt x="9642" y="5998"/>
                  </a:cubicBezTo>
                  <a:lnTo>
                    <a:pt x="9363" y="5998"/>
                  </a:lnTo>
                  <a:cubicBezTo>
                    <a:pt x="9558" y="5845"/>
                    <a:pt x="9020" y="5787"/>
                    <a:pt x="9279" y="5604"/>
                  </a:cubicBezTo>
                  <a:cubicBezTo>
                    <a:pt x="9193" y="5633"/>
                    <a:pt x="9020" y="5663"/>
                    <a:pt x="8936" y="5692"/>
                  </a:cubicBezTo>
                  <a:cubicBezTo>
                    <a:pt x="8828" y="5633"/>
                    <a:pt x="8828" y="5568"/>
                    <a:pt x="8828" y="5539"/>
                  </a:cubicBezTo>
                  <a:cubicBezTo>
                    <a:pt x="8742" y="5509"/>
                    <a:pt x="8742" y="5481"/>
                    <a:pt x="8742" y="5451"/>
                  </a:cubicBezTo>
                  <a:cubicBezTo>
                    <a:pt x="8485" y="5298"/>
                    <a:pt x="8207" y="5116"/>
                    <a:pt x="8036" y="4934"/>
                  </a:cubicBezTo>
                  <a:cubicBezTo>
                    <a:pt x="7758" y="4723"/>
                    <a:pt x="7329" y="4511"/>
                    <a:pt x="7221" y="4263"/>
                  </a:cubicBezTo>
                  <a:cubicBezTo>
                    <a:pt x="7134" y="4110"/>
                    <a:pt x="6792" y="4023"/>
                    <a:pt x="6513" y="3899"/>
                  </a:cubicBezTo>
                  <a:lnTo>
                    <a:pt x="5722" y="3352"/>
                  </a:lnTo>
                  <a:cubicBezTo>
                    <a:pt x="5613" y="3236"/>
                    <a:pt x="5443" y="3141"/>
                    <a:pt x="5357" y="3017"/>
                  </a:cubicBezTo>
                  <a:cubicBezTo>
                    <a:pt x="5271" y="2930"/>
                    <a:pt x="5184" y="2872"/>
                    <a:pt x="4992" y="2777"/>
                  </a:cubicBezTo>
                  <a:cubicBezTo>
                    <a:pt x="4906" y="2689"/>
                    <a:pt x="4649" y="2594"/>
                    <a:pt x="4457" y="2507"/>
                  </a:cubicBezTo>
                  <a:cubicBezTo>
                    <a:pt x="4198" y="2354"/>
                    <a:pt x="3920" y="2201"/>
                    <a:pt x="3663" y="2048"/>
                  </a:cubicBezTo>
                  <a:cubicBezTo>
                    <a:pt x="3385" y="1895"/>
                    <a:pt x="3215" y="1713"/>
                    <a:pt x="2936" y="1560"/>
                  </a:cubicBezTo>
                  <a:cubicBezTo>
                    <a:pt x="2764" y="1472"/>
                    <a:pt x="2677" y="1377"/>
                    <a:pt x="2507" y="1290"/>
                  </a:cubicBezTo>
                  <a:cubicBezTo>
                    <a:pt x="2229" y="1050"/>
                    <a:pt x="1691" y="868"/>
                    <a:pt x="1435" y="649"/>
                  </a:cubicBezTo>
                  <a:cubicBezTo>
                    <a:pt x="1070" y="438"/>
                    <a:pt x="621" y="256"/>
                    <a:pt x="363" y="44"/>
                  </a:cubicBezTo>
                  <a:cubicBezTo>
                    <a:pt x="310" y="15"/>
                    <a:pt x="241" y="0"/>
                    <a:pt x="1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0" name="Google Shape;1699;p17"/>
            <p:cNvSpPr/>
            <p:nvPr/>
          </p:nvSpPr>
          <p:spPr>
            <a:xfrm rot="16200000">
              <a:off x="521482" y="-242468"/>
              <a:ext cx="509467" cy="1422173"/>
            </a:xfrm>
            <a:custGeom>
              <a:avLst/>
              <a:gdLst/>
              <a:ahLst/>
              <a:cxnLst>
                <a:cxn ang="0">
                  <a:pos x="wd2" y="hd2"/>
                </a:cxn>
                <a:cxn ang="5400000">
                  <a:pos x="wd2" y="hd2"/>
                </a:cxn>
                <a:cxn ang="10800000">
                  <a:pos x="wd2" y="hd2"/>
                </a:cxn>
                <a:cxn ang="16200000">
                  <a:pos x="wd2" y="hd2"/>
                </a:cxn>
              </a:cxnLst>
              <a:rect l="0" t="0" r="r" b="b"/>
              <a:pathLst>
                <a:path w="21552" h="21600" extrusionOk="0">
                  <a:moveTo>
                    <a:pt x="30" y="0"/>
                  </a:moveTo>
                  <a:cubicBezTo>
                    <a:pt x="-48" y="83"/>
                    <a:pt x="30" y="174"/>
                    <a:pt x="204" y="230"/>
                  </a:cubicBezTo>
                  <a:cubicBezTo>
                    <a:pt x="613" y="495"/>
                    <a:pt x="999" y="725"/>
                    <a:pt x="1408" y="955"/>
                  </a:cubicBezTo>
                  <a:cubicBezTo>
                    <a:pt x="1660" y="1157"/>
                    <a:pt x="1970" y="1331"/>
                    <a:pt x="2301" y="1540"/>
                  </a:cubicBezTo>
                  <a:cubicBezTo>
                    <a:pt x="2379" y="1596"/>
                    <a:pt x="2455" y="1679"/>
                    <a:pt x="2553" y="1742"/>
                  </a:cubicBezTo>
                  <a:cubicBezTo>
                    <a:pt x="2785" y="1888"/>
                    <a:pt x="2941" y="2062"/>
                    <a:pt x="3194" y="2202"/>
                  </a:cubicBezTo>
                  <a:cubicBezTo>
                    <a:pt x="3348" y="2376"/>
                    <a:pt x="3756" y="2522"/>
                    <a:pt x="3834" y="2696"/>
                  </a:cubicBezTo>
                  <a:cubicBezTo>
                    <a:pt x="3834" y="2787"/>
                    <a:pt x="4009" y="2843"/>
                    <a:pt x="4087" y="2898"/>
                  </a:cubicBezTo>
                  <a:cubicBezTo>
                    <a:pt x="4241" y="3017"/>
                    <a:pt x="4493" y="3136"/>
                    <a:pt x="4649" y="3247"/>
                  </a:cubicBezTo>
                  <a:cubicBezTo>
                    <a:pt x="4881" y="3456"/>
                    <a:pt x="5134" y="3658"/>
                    <a:pt x="5366" y="3888"/>
                  </a:cubicBezTo>
                  <a:cubicBezTo>
                    <a:pt x="5696" y="4118"/>
                    <a:pt x="6105" y="4327"/>
                    <a:pt x="6433" y="4557"/>
                  </a:cubicBezTo>
                  <a:cubicBezTo>
                    <a:pt x="6511" y="4613"/>
                    <a:pt x="6511" y="4703"/>
                    <a:pt x="6589" y="4759"/>
                  </a:cubicBezTo>
                  <a:cubicBezTo>
                    <a:pt x="6998" y="4989"/>
                    <a:pt x="7230" y="5226"/>
                    <a:pt x="7482" y="5456"/>
                  </a:cubicBezTo>
                  <a:cubicBezTo>
                    <a:pt x="7637" y="5630"/>
                    <a:pt x="7793" y="5804"/>
                    <a:pt x="8045" y="5951"/>
                  </a:cubicBezTo>
                  <a:cubicBezTo>
                    <a:pt x="8277" y="6181"/>
                    <a:pt x="8608" y="6383"/>
                    <a:pt x="8860" y="6592"/>
                  </a:cubicBezTo>
                  <a:cubicBezTo>
                    <a:pt x="9092" y="6766"/>
                    <a:pt x="9248" y="6940"/>
                    <a:pt x="9501" y="7114"/>
                  </a:cubicBezTo>
                  <a:cubicBezTo>
                    <a:pt x="9655" y="7316"/>
                    <a:pt x="9733" y="7490"/>
                    <a:pt x="10063" y="7664"/>
                  </a:cubicBezTo>
                  <a:cubicBezTo>
                    <a:pt x="10063" y="7777"/>
                    <a:pt x="10219" y="7894"/>
                    <a:pt x="10394" y="8013"/>
                  </a:cubicBezTo>
                  <a:cubicBezTo>
                    <a:pt x="10704" y="8362"/>
                    <a:pt x="11110" y="8710"/>
                    <a:pt x="11441" y="9030"/>
                  </a:cubicBezTo>
                  <a:cubicBezTo>
                    <a:pt x="11675" y="9232"/>
                    <a:pt x="11927" y="9407"/>
                    <a:pt x="12081" y="9581"/>
                  </a:cubicBezTo>
                  <a:cubicBezTo>
                    <a:pt x="12256" y="9727"/>
                    <a:pt x="12334" y="9866"/>
                    <a:pt x="12412" y="10013"/>
                  </a:cubicBezTo>
                  <a:cubicBezTo>
                    <a:pt x="12644" y="10277"/>
                    <a:pt x="12974" y="10535"/>
                    <a:pt x="13227" y="10800"/>
                  </a:cubicBezTo>
                  <a:cubicBezTo>
                    <a:pt x="13383" y="10947"/>
                    <a:pt x="13383" y="11086"/>
                    <a:pt x="13537" y="11204"/>
                  </a:cubicBezTo>
                  <a:cubicBezTo>
                    <a:pt x="13789" y="11351"/>
                    <a:pt x="13867" y="11469"/>
                    <a:pt x="14022" y="11609"/>
                  </a:cubicBezTo>
                  <a:cubicBezTo>
                    <a:pt x="14352" y="11957"/>
                    <a:pt x="14508" y="12340"/>
                    <a:pt x="14915" y="12688"/>
                  </a:cubicBezTo>
                  <a:cubicBezTo>
                    <a:pt x="15167" y="12918"/>
                    <a:pt x="15323" y="13177"/>
                    <a:pt x="15555" y="13441"/>
                  </a:cubicBezTo>
                  <a:cubicBezTo>
                    <a:pt x="15808" y="13734"/>
                    <a:pt x="16042" y="14019"/>
                    <a:pt x="16294" y="14284"/>
                  </a:cubicBezTo>
                  <a:cubicBezTo>
                    <a:pt x="16370" y="14430"/>
                    <a:pt x="16448" y="14570"/>
                    <a:pt x="16623" y="14716"/>
                  </a:cubicBezTo>
                  <a:cubicBezTo>
                    <a:pt x="16623" y="14779"/>
                    <a:pt x="16701" y="14835"/>
                    <a:pt x="16779" y="14862"/>
                  </a:cubicBezTo>
                  <a:cubicBezTo>
                    <a:pt x="16857" y="15064"/>
                    <a:pt x="17011" y="15239"/>
                    <a:pt x="17185" y="15441"/>
                  </a:cubicBezTo>
                  <a:cubicBezTo>
                    <a:pt x="17419" y="15789"/>
                    <a:pt x="17672" y="16137"/>
                    <a:pt x="17982" y="16458"/>
                  </a:cubicBezTo>
                  <a:cubicBezTo>
                    <a:pt x="18078" y="16660"/>
                    <a:pt x="18234" y="16834"/>
                    <a:pt x="18388" y="17009"/>
                  </a:cubicBezTo>
                  <a:cubicBezTo>
                    <a:pt x="18467" y="17099"/>
                    <a:pt x="18467" y="17183"/>
                    <a:pt x="18565" y="17245"/>
                  </a:cubicBezTo>
                  <a:cubicBezTo>
                    <a:pt x="18875" y="17594"/>
                    <a:pt x="19203" y="17914"/>
                    <a:pt x="19360" y="18263"/>
                  </a:cubicBezTo>
                  <a:cubicBezTo>
                    <a:pt x="19360" y="18402"/>
                    <a:pt x="19438" y="18548"/>
                    <a:pt x="19612" y="18694"/>
                  </a:cubicBezTo>
                  <a:cubicBezTo>
                    <a:pt x="19768" y="18869"/>
                    <a:pt x="19844" y="19015"/>
                    <a:pt x="19922" y="19190"/>
                  </a:cubicBezTo>
                  <a:cubicBezTo>
                    <a:pt x="20020" y="19336"/>
                    <a:pt x="20020" y="19482"/>
                    <a:pt x="20174" y="19622"/>
                  </a:cubicBezTo>
                  <a:cubicBezTo>
                    <a:pt x="20407" y="19942"/>
                    <a:pt x="20659" y="20262"/>
                    <a:pt x="20737" y="20583"/>
                  </a:cubicBezTo>
                  <a:cubicBezTo>
                    <a:pt x="20815" y="20875"/>
                    <a:pt x="20989" y="21162"/>
                    <a:pt x="21146" y="21426"/>
                  </a:cubicBezTo>
                  <a:cubicBezTo>
                    <a:pt x="21224" y="21482"/>
                    <a:pt x="21224" y="21509"/>
                    <a:pt x="21300" y="21600"/>
                  </a:cubicBezTo>
                  <a:cubicBezTo>
                    <a:pt x="21378" y="21537"/>
                    <a:pt x="21476" y="21482"/>
                    <a:pt x="21552" y="21454"/>
                  </a:cubicBezTo>
                  <a:cubicBezTo>
                    <a:pt x="21476" y="21335"/>
                    <a:pt x="21476" y="21224"/>
                    <a:pt x="21476" y="21133"/>
                  </a:cubicBezTo>
                  <a:cubicBezTo>
                    <a:pt x="21378" y="20960"/>
                    <a:pt x="21300" y="20813"/>
                    <a:pt x="21300" y="20639"/>
                  </a:cubicBezTo>
                  <a:cubicBezTo>
                    <a:pt x="21224" y="20492"/>
                    <a:pt x="21224" y="20318"/>
                    <a:pt x="21146" y="20179"/>
                  </a:cubicBezTo>
                  <a:cubicBezTo>
                    <a:pt x="21146" y="20060"/>
                    <a:pt x="21067" y="19970"/>
                    <a:pt x="21067" y="19886"/>
                  </a:cubicBezTo>
                  <a:cubicBezTo>
                    <a:pt x="20989" y="19712"/>
                    <a:pt x="20989" y="19566"/>
                    <a:pt x="20815" y="19420"/>
                  </a:cubicBezTo>
                  <a:cubicBezTo>
                    <a:pt x="20737" y="19392"/>
                    <a:pt x="20737" y="19364"/>
                    <a:pt x="20737" y="19336"/>
                  </a:cubicBezTo>
                  <a:cubicBezTo>
                    <a:pt x="20659" y="19190"/>
                    <a:pt x="20583" y="19071"/>
                    <a:pt x="20505" y="18924"/>
                  </a:cubicBezTo>
                  <a:cubicBezTo>
                    <a:pt x="20505" y="18841"/>
                    <a:pt x="20505" y="18722"/>
                    <a:pt x="20331" y="18639"/>
                  </a:cubicBezTo>
                  <a:cubicBezTo>
                    <a:pt x="20174" y="18520"/>
                    <a:pt x="20174" y="18375"/>
                    <a:pt x="20096" y="18228"/>
                  </a:cubicBezTo>
                  <a:cubicBezTo>
                    <a:pt x="19922" y="18026"/>
                    <a:pt x="19922" y="17796"/>
                    <a:pt x="19690" y="17594"/>
                  </a:cubicBezTo>
                  <a:cubicBezTo>
                    <a:pt x="19612" y="17420"/>
                    <a:pt x="19534" y="17245"/>
                    <a:pt x="19360" y="17071"/>
                  </a:cubicBezTo>
                  <a:cubicBezTo>
                    <a:pt x="19281" y="16925"/>
                    <a:pt x="19127" y="16807"/>
                    <a:pt x="19049" y="16660"/>
                  </a:cubicBezTo>
                  <a:cubicBezTo>
                    <a:pt x="18875" y="16375"/>
                    <a:pt x="18797" y="16109"/>
                    <a:pt x="18388" y="15852"/>
                  </a:cubicBezTo>
                  <a:cubicBezTo>
                    <a:pt x="18312" y="15824"/>
                    <a:pt x="18312" y="15789"/>
                    <a:pt x="18312" y="15762"/>
                  </a:cubicBezTo>
                  <a:cubicBezTo>
                    <a:pt x="18234" y="15587"/>
                    <a:pt x="18156" y="15413"/>
                    <a:pt x="17982" y="15267"/>
                  </a:cubicBezTo>
                  <a:cubicBezTo>
                    <a:pt x="17904" y="15183"/>
                    <a:pt x="17748" y="15064"/>
                    <a:pt x="17672" y="14981"/>
                  </a:cubicBezTo>
                  <a:cubicBezTo>
                    <a:pt x="17594" y="14890"/>
                    <a:pt x="17672" y="14779"/>
                    <a:pt x="17495" y="14716"/>
                  </a:cubicBezTo>
                  <a:cubicBezTo>
                    <a:pt x="17263" y="14514"/>
                    <a:pt x="17341" y="14312"/>
                    <a:pt x="17109" y="14110"/>
                  </a:cubicBezTo>
                  <a:cubicBezTo>
                    <a:pt x="17011" y="14110"/>
                    <a:pt x="17109" y="14047"/>
                    <a:pt x="17185" y="14019"/>
                  </a:cubicBezTo>
                  <a:cubicBezTo>
                    <a:pt x="17153" y="14025"/>
                    <a:pt x="17125" y="14027"/>
                    <a:pt x="17099" y="14027"/>
                  </a:cubicBezTo>
                  <a:cubicBezTo>
                    <a:pt x="16983" y="14027"/>
                    <a:pt x="16919" y="13981"/>
                    <a:pt x="16857" y="13936"/>
                  </a:cubicBezTo>
                  <a:cubicBezTo>
                    <a:pt x="16857" y="13817"/>
                    <a:pt x="16779" y="13671"/>
                    <a:pt x="16526" y="13560"/>
                  </a:cubicBezTo>
                  <a:cubicBezTo>
                    <a:pt x="16448" y="13496"/>
                    <a:pt x="16448" y="13469"/>
                    <a:pt x="16370" y="13413"/>
                  </a:cubicBezTo>
                  <a:cubicBezTo>
                    <a:pt x="16294" y="13239"/>
                    <a:pt x="16216" y="13065"/>
                    <a:pt x="16042" y="12918"/>
                  </a:cubicBezTo>
                  <a:cubicBezTo>
                    <a:pt x="15886" y="12716"/>
                    <a:pt x="15653" y="12542"/>
                    <a:pt x="15477" y="12368"/>
                  </a:cubicBezTo>
                  <a:cubicBezTo>
                    <a:pt x="15323" y="12222"/>
                    <a:pt x="15167" y="12103"/>
                    <a:pt x="15071" y="11957"/>
                  </a:cubicBezTo>
                  <a:cubicBezTo>
                    <a:pt x="14839" y="11609"/>
                    <a:pt x="14586" y="11260"/>
                    <a:pt x="14274" y="10947"/>
                  </a:cubicBezTo>
                  <a:cubicBezTo>
                    <a:pt x="14100" y="10800"/>
                    <a:pt x="13946" y="10654"/>
                    <a:pt x="13789" y="10507"/>
                  </a:cubicBezTo>
                  <a:cubicBezTo>
                    <a:pt x="13711" y="10389"/>
                    <a:pt x="13537" y="10277"/>
                    <a:pt x="13383" y="10160"/>
                  </a:cubicBezTo>
                  <a:cubicBezTo>
                    <a:pt x="13227" y="9985"/>
                    <a:pt x="13227" y="9783"/>
                    <a:pt x="12974" y="9609"/>
                  </a:cubicBezTo>
                  <a:cubicBezTo>
                    <a:pt x="12566" y="9344"/>
                    <a:pt x="12412" y="9030"/>
                    <a:pt x="11927" y="8766"/>
                  </a:cubicBezTo>
                  <a:cubicBezTo>
                    <a:pt x="11675" y="8592"/>
                    <a:pt x="11519" y="8390"/>
                    <a:pt x="11363" y="8187"/>
                  </a:cubicBezTo>
                  <a:cubicBezTo>
                    <a:pt x="11110" y="7922"/>
                    <a:pt x="10878" y="7664"/>
                    <a:pt x="10548" y="7400"/>
                  </a:cubicBezTo>
                  <a:cubicBezTo>
                    <a:pt x="10219" y="7170"/>
                    <a:pt x="9985" y="6968"/>
                    <a:pt x="9733" y="6731"/>
                  </a:cubicBezTo>
                  <a:cubicBezTo>
                    <a:pt x="9579" y="6557"/>
                    <a:pt x="9344" y="6417"/>
                    <a:pt x="9170" y="6243"/>
                  </a:cubicBezTo>
                  <a:cubicBezTo>
                    <a:pt x="9016" y="6125"/>
                    <a:pt x="8860" y="5979"/>
                    <a:pt x="8686" y="5860"/>
                  </a:cubicBezTo>
                  <a:cubicBezTo>
                    <a:pt x="8453" y="5658"/>
                    <a:pt x="8201" y="5456"/>
                    <a:pt x="7967" y="5281"/>
                  </a:cubicBezTo>
                  <a:cubicBezTo>
                    <a:pt x="7715" y="5079"/>
                    <a:pt x="7482" y="4877"/>
                    <a:pt x="7152" y="4675"/>
                  </a:cubicBezTo>
                  <a:lnTo>
                    <a:pt x="6433" y="4153"/>
                  </a:lnTo>
                  <a:cubicBezTo>
                    <a:pt x="6337" y="4062"/>
                    <a:pt x="6181" y="3979"/>
                    <a:pt x="6027" y="3888"/>
                  </a:cubicBezTo>
                  <a:cubicBezTo>
                    <a:pt x="5853" y="3742"/>
                    <a:pt x="5618" y="3596"/>
                    <a:pt x="5464" y="3456"/>
                  </a:cubicBezTo>
                  <a:cubicBezTo>
                    <a:pt x="5366" y="3366"/>
                    <a:pt x="5212" y="3310"/>
                    <a:pt x="5134" y="3219"/>
                  </a:cubicBezTo>
                  <a:cubicBezTo>
                    <a:pt x="4881" y="3045"/>
                    <a:pt x="4725" y="2871"/>
                    <a:pt x="4397" y="2696"/>
                  </a:cubicBezTo>
                  <a:cubicBezTo>
                    <a:pt x="4163" y="2494"/>
                    <a:pt x="3756" y="2292"/>
                    <a:pt x="3524" y="2090"/>
                  </a:cubicBezTo>
                  <a:cubicBezTo>
                    <a:pt x="3348" y="1944"/>
                    <a:pt x="3194" y="1826"/>
                    <a:pt x="2941" y="1714"/>
                  </a:cubicBezTo>
                  <a:cubicBezTo>
                    <a:pt x="2785" y="1624"/>
                    <a:pt x="2631" y="1505"/>
                    <a:pt x="2455" y="1422"/>
                  </a:cubicBezTo>
                  <a:lnTo>
                    <a:pt x="2455" y="1394"/>
                  </a:lnTo>
                  <a:cubicBezTo>
                    <a:pt x="2379" y="1366"/>
                    <a:pt x="2301" y="1366"/>
                    <a:pt x="2223" y="1331"/>
                  </a:cubicBezTo>
                  <a:cubicBezTo>
                    <a:pt x="2301" y="1219"/>
                    <a:pt x="2068" y="1192"/>
                    <a:pt x="1892" y="1129"/>
                  </a:cubicBezTo>
                  <a:cubicBezTo>
                    <a:pt x="1660" y="843"/>
                    <a:pt x="1097" y="579"/>
                    <a:pt x="613" y="349"/>
                  </a:cubicBezTo>
                  <a:cubicBezTo>
                    <a:pt x="613" y="349"/>
                    <a:pt x="515" y="321"/>
                    <a:pt x="437" y="321"/>
                  </a:cubicBezTo>
                  <a:cubicBezTo>
                    <a:pt x="437" y="286"/>
                    <a:pt x="515" y="230"/>
                    <a:pt x="515" y="202"/>
                  </a:cubicBezTo>
                  <a:cubicBezTo>
                    <a:pt x="360" y="147"/>
                    <a:pt x="204" y="56"/>
                    <a:pt x="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1" name="Google Shape;1700;p17"/>
            <p:cNvSpPr/>
            <p:nvPr/>
          </p:nvSpPr>
          <p:spPr>
            <a:xfrm rot="16200000">
              <a:off x="536838" y="-338874"/>
              <a:ext cx="484295" cy="1374512"/>
            </a:xfrm>
            <a:custGeom>
              <a:avLst/>
              <a:gdLst/>
              <a:ahLst/>
              <a:cxnLst>
                <a:cxn ang="0">
                  <a:pos x="wd2" y="hd2"/>
                </a:cxn>
                <a:cxn ang="5400000">
                  <a:pos x="wd2" y="hd2"/>
                </a:cxn>
                <a:cxn ang="10800000">
                  <a:pos x="wd2" y="hd2"/>
                </a:cxn>
                <a:cxn ang="16200000">
                  <a:pos x="wd2" y="hd2"/>
                </a:cxn>
              </a:cxnLst>
              <a:rect l="0" t="0" r="r" b="b"/>
              <a:pathLst>
                <a:path w="21550" h="21600" extrusionOk="0">
                  <a:moveTo>
                    <a:pt x="0" y="0"/>
                  </a:moveTo>
                  <a:cubicBezTo>
                    <a:pt x="348" y="152"/>
                    <a:pt x="592" y="274"/>
                    <a:pt x="756" y="361"/>
                  </a:cubicBezTo>
                  <a:cubicBezTo>
                    <a:pt x="1186" y="663"/>
                    <a:pt x="1451" y="959"/>
                    <a:pt x="2043" y="1175"/>
                  </a:cubicBezTo>
                  <a:lnTo>
                    <a:pt x="2043" y="1262"/>
                  </a:lnTo>
                  <a:cubicBezTo>
                    <a:pt x="2205" y="1384"/>
                    <a:pt x="2388" y="1499"/>
                    <a:pt x="2635" y="1593"/>
                  </a:cubicBezTo>
                  <a:cubicBezTo>
                    <a:pt x="2717" y="1680"/>
                    <a:pt x="2900" y="1774"/>
                    <a:pt x="3062" y="1860"/>
                  </a:cubicBezTo>
                  <a:cubicBezTo>
                    <a:pt x="3410" y="2163"/>
                    <a:pt x="3736" y="2466"/>
                    <a:pt x="4166" y="2733"/>
                  </a:cubicBezTo>
                  <a:cubicBezTo>
                    <a:pt x="4431" y="2913"/>
                    <a:pt x="4758" y="3093"/>
                    <a:pt x="5023" y="3273"/>
                  </a:cubicBezTo>
                  <a:cubicBezTo>
                    <a:pt x="5349" y="3547"/>
                    <a:pt x="5697" y="3785"/>
                    <a:pt x="6124" y="4023"/>
                  </a:cubicBezTo>
                  <a:cubicBezTo>
                    <a:pt x="6207" y="4088"/>
                    <a:pt x="6207" y="4175"/>
                    <a:pt x="6289" y="4240"/>
                  </a:cubicBezTo>
                  <a:cubicBezTo>
                    <a:pt x="6554" y="4449"/>
                    <a:pt x="6798" y="4658"/>
                    <a:pt x="7064" y="4867"/>
                  </a:cubicBezTo>
                  <a:cubicBezTo>
                    <a:pt x="7228" y="4960"/>
                    <a:pt x="7308" y="5047"/>
                    <a:pt x="7493" y="5140"/>
                  </a:cubicBezTo>
                  <a:cubicBezTo>
                    <a:pt x="7573" y="5198"/>
                    <a:pt x="7656" y="5256"/>
                    <a:pt x="7738" y="5321"/>
                  </a:cubicBezTo>
                  <a:cubicBezTo>
                    <a:pt x="7902" y="5436"/>
                    <a:pt x="8085" y="5587"/>
                    <a:pt x="8167" y="5710"/>
                  </a:cubicBezTo>
                  <a:cubicBezTo>
                    <a:pt x="8330" y="5825"/>
                    <a:pt x="8513" y="5948"/>
                    <a:pt x="8677" y="6071"/>
                  </a:cubicBezTo>
                  <a:cubicBezTo>
                    <a:pt x="8759" y="6186"/>
                    <a:pt x="8921" y="6280"/>
                    <a:pt x="9025" y="6402"/>
                  </a:cubicBezTo>
                  <a:cubicBezTo>
                    <a:pt x="9269" y="6582"/>
                    <a:pt x="9433" y="6727"/>
                    <a:pt x="9699" y="6907"/>
                  </a:cubicBezTo>
                  <a:cubicBezTo>
                    <a:pt x="9943" y="7181"/>
                    <a:pt x="10290" y="7447"/>
                    <a:pt x="10556" y="7722"/>
                  </a:cubicBezTo>
                  <a:cubicBezTo>
                    <a:pt x="10964" y="8111"/>
                    <a:pt x="11474" y="8500"/>
                    <a:pt x="11901" y="8925"/>
                  </a:cubicBezTo>
                  <a:cubicBezTo>
                    <a:pt x="11984" y="8983"/>
                    <a:pt x="12167" y="9070"/>
                    <a:pt x="12249" y="9134"/>
                  </a:cubicBezTo>
                  <a:cubicBezTo>
                    <a:pt x="12596" y="9524"/>
                    <a:pt x="12923" y="9884"/>
                    <a:pt x="13270" y="10245"/>
                  </a:cubicBezTo>
                  <a:cubicBezTo>
                    <a:pt x="13515" y="10454"/>
                    <a:pt x="13780" y="10692"/>
                    <a:pt x="14024" y="10908"/>
                  </a:cubicBezTo>
                  <a:cubicBezTo>
                    <a:pt x="14290" y="11174"/>
                    <a:pt x="14454" y="11412"/>
                    <a:pt x="14719" y="11687"/>
                  </a:cubicBezTo>
                  <a:cubicBezTo>
                    <a:pt x="14719" y="11715"/>
                    <a:pt x="14802" y="11715"/>
                    <a:pt x="14802" y="11715"/>
                  </a:cubicBezTo>
                  <a:cubicBezTo>
                    <a:pt x="14884" y="11838"/>
                    <a:pt x="14964" y="11953"/>
                    <a:pt x="15046" y="12047"/>
                  </a:cubicBezTo>
                  <a:cubicBezTo>
                    <a:pt x="15149" y="12134"/>
                    <a:pt x="15229" y="12228"/>
                    <a:pt x="15311" y="12314"/>
                  </a:cubicBezTo>
                  <a:cubicBezTo>
                    <a:pt x="15476" y="12466"/>
                    <a:pt x="15556" y="12646"/>
                    <a:pt x="15741" y="12797"/>
                  </a:cubicBezTo>
                  <a:cubicBezTo>
                    <a:pt x="15903" y="13006"/>
                    <a:pt x="16067" y="13215"/>
                    <a:pt x="16251" y="13395"/>
                  </a:cubicBezTo>
                  <a:cubicBezTo>
                    <a:pt x="16415" y="13546"/>
                    <a:pt x="16495" y="13698"/>
                    <a:pt x="16680" y="13850"/>
                  </a:cubicBezTo>
                  <a:cubicBezTo>
                    <a:pt x="16760" y="13936"/>
                    <a:pt x="16842" y="14030"/>
                    <a:pt x="16842" y="14116"/>
                  </a:cubicBezTo>
                  <a:cubicBezTo>
                    <a:pt x="16924" y="14239"/>
                    <a:pt x="16924" y="14362"/>
                    <a:pt x="17087" y="14448"/>
                  </a:cubicBezTo>
                  <a:cubicBezTo>
                    <a:pt x="17272" y="14693"/>
                    <a:pt x="17516" y="14931"/>
                    <a:pt x="17700" y="15169"/>
                  </a:cubicBezTo>
                  <a:cubicBezTo>
                    <a:pt x="18108" y="15709"/>
                    <a:pt x="18456" y="16222"/>
                    <a:pt x="18803" y="16762"/>
                  </a:cubicBezTo>
                  <a:cubicBezTo>
                    <a:pt x="19130" y="17180"/>
                    <a:pt x="19395" y="17606"/>
                    <a:pt x="19740" y="18053"/>
                  </a:cubicBezTo>
                  <a:cubicBezTo>
                    <a:pt x="19740" y="18118"/>
                    <a:pt x="19740" y="18204"/>
                    <a:pt x="19822" y="18298"/>
                  </a:cubicBezTo>
                  <a:cubicBezTo>
                    <a:pt x="19905" y="18478"/>
                    <a:pt x="19987" y="18622"/>
                    <a:pt x="20069" y="18803"/>
                  </a:cubicBezTo>
                  <a:cubicBezTo>
                    <a:pt x="20149" y="18954"/>
                    <a:pt x="20252" y="19105"/>
                    <a:pt x="20252" y="19256"/>
                  </a:cubicBezTo>
                  <a:cubicBezTo>
                    <a:pt x="20334" y="19379"/>
                    <a:pt x="20414" y="19465"/>
                    <a:pt x="20414" y="19588"/>
                  </a:cubicBezTo>
                  <a:cubicBezTo>
                    <a:pt x="20579" y="19826"/>
                    <a:pt x="20762" y="20064"/>
                    <a:pt x="20844" y="20338"/>
                  </a:cubicBezTo>
                  <a:lnTo>
                    <a:pt x="20844" y="20461"/>
                  </a:lnTo>
                  <a:cubicBezTo>
                    <a:pt x="20844" y="20699"/>
                    <a:pt x="20926" y="20937"/>
                    <a:pt x="21006" y="21181"/>
                  </a:cubicBezTo>
                  <a:cubicBezTo>
                    <a:pt x="21006" y="21326"/>
                    <a:pt x="21006" y="21477"/>
                    <a:pt x="21354" y="21600"/>
                  </a:cubicBezTo>
                  <a:cubicBezTo>
                    <a:pt x="21518" y="21477"/>
                    <a:pt x="21600" y="21362"/>
                    <a:pt x="21518" y="21210"/>
                  </a:cubicBezTo>
                  <a:cubicBezTo>
                    <a:pt x="21518" y="21088"/>
                    <a:pt x="21436" y="20966"/>
                    <a:pt x="21436" y="20850"/>
                  </a:cubicBezTo>
                  <a:lnTo>
                    <a:pt x="21436" y="20547"/>
                  </a:lnTo>
                  <a:cubicBezTo>
                    <a:pt x="21436" y="20425"/>
                    <a:pt x="21354" y="20310"/>
                    <a:pt x="21354" y="20187"/>
                  </a:cubicBezTo>
                  <a:cubicBezTo>
                    <a:pt x="21271" y="20006"/>
                    <a:pt x="21271" y="19797"/>
                    <a:pt x="21170" y="19617"/>
                  </a:cubicBezTo>
                  <a:cubicBezTo>
                    <a:pt x="21170" y="19465"/>
                    <a:pt x="21006" y="19314"/>
                    <a:pt x="20926" y="19163"/>
                  </a:cubicBezTo>
                  <a:cubicBezTo>
                    <a:pt x="20844" y="18925"/>
                    <a:pt x="20844" y="18658"/>
                    <a:pt x="20661" y="18413"/>
                  </a:cubicBezTo>
                  <a:cubicBezTo>
                    <a:pt x="20496" y="18147"/>
                    <a:pt x="20414" y="17844"/>
                    <a:pt x="20252" y="17540"/>
                  </a:cubicBezTo>
                  <a:cubicBezTo>
                    <a:pt x="20149" y="17331"/>
                    <a:pt x="20069" y="17151"/>
                    <a:pt x="19905" y="16942"/>
                  </a:cubicBezTo>
                  <a:cubicBezTo>
                    <a:pt x="19905" y="16856"/>
                    <a:pt x="19740" y="16762"/>
                    <a:pt x="19740" y="16675"/>
                  </a:cubicBezTo>
                  <a:cubicBezTo>
                    <a:pt x="19639" y="16553"/>
                    <a:pt x="19475" y="16459"/>
                    <a:pt x="19639" y="16344"/>
                  </a:cubicBezTo>
                  <a:cubicBezTo>
                    <a:pt x="19557" y="16279"/>
                    <a:pt x="19475" y="16222"/>
                    <a:pt x="19475" y="16164"/>
                  </a:cubicBezTo>
                  <a:cubicBezTo>
                    <a:pt x="19231" y="15955"/>
                    <a:pt x="19313" y="15681"/>
                    <a:pt x="18883" y="15472"/>
                  </a:cubicBezTo>
                  <a:lnTo>
                    <a:pt x="18883" y="15414"/>
                  </a:lnTo>
                  <a:cubicBezTo>
                    <a:pt x="18721" y="15140"/>
                    <a:pt x="18456" y="14873"/>
                    <a:pt x="18211" y="14628"/>
                  </a:cubicBezTo>
                  <a:cubicBezTo>
                    <a:pt x="18026" y="14391"/>
                    <a:pt x="17864" y="14153"/>
                    <a:pt x="17700" y="13936"/>
                  </a:cubicBezTo>
                  <a:cubicBezTo>
                    <a:pt x="17598" y="13756"/>
                    <a:pt x="17598" y="13612"/>
                    <a:pt x="17272" y="13518"/>
                  </a:cubicBezTo>
                  <a:cubicBezTo>
                    <a:pt x="17190" y="13337"/>
                    <a:pt x="17087" y="13186"/>
                    <a:pt x="16924" y="13006"/>
                  </a:cubicBezTo>
                  <a:cubicBezTo>
                    <a:pt x="16924" y="12977"/>
                    <a:pt x="16842" y="12919"/>
                    <a:pt x="16760" y="12855"/>
                  </a:cubicBezTo>
                  <a:cubicBezTo>
                    <a:pt x="16495" y="12617"/>
                    <a:pt x="16333" y="12408"/>
                    <a:pt x="16067" y="12170"/>
                  </a:cubicBezTo>
                  <a:cubicBezTo>
                    <a:pt x="15985" y="12047"/>
                    <a:pt x="15903" y="11925"/>
                    <a:pt x="15741" y="11838"/>
                  </a:cubicBezTo>
                  <a:cubicBezTo>
                    <a:pt x="15659" y="11687"/>
                    <a:pt x="15476" y="11535"/>
                    <a:pt x="15393" y="11384"/>
                  </a:cubicBezTo>
                  <a:cubicBezTo>
                    <a:pt x="15229" y="11203"/>
                    <a:pt x="14964" y="10994"/>
                    <a:pt x="14802" y="10815"/>
                  </a:cubicBezTo>
                  <a:cubicBezTo>
                    <a:pt x="14719" y="10663"/>
                    <a:pt x="14637" y="10547"/>
                    <a:pt x="14454" y="10425"/>
                  </a:cubicBezTo>
                  <a:cubicBezTo>
                    <a:pt x="14210" y="10122"/>
                    <a:pt x="13862" y="9856"/>
                    <a:pt x="13515" y="9581"/>
                  </a:cubicBezTo>
                  <a:cubicBezTo>
                    <a:pt x="13353" y="9372"/>
                    <a:pt x="13106" y="9163"/>
                    <a:pt x="12923" y="8954"/>
                  </a:cubicBezTo>
                  <a:cubicBezTo>
                    <a:pt x="12759" y="8832"/>
                    <a:pt x="12596" y="8709"/>
                    <a:pt x="12493" y="8594"/>
                  </a:cubicBezTo>
                  <a:cubicBezTo>
                    <a:pt x="12249" y="8385"/>
                    <a:pt x="12087" y="8169"/>
                    <a:pt x="11739" y="7988"/>
                  </a:cubicBezTo>
                  <a:cubicBezTo>
                    <a:pt x="11474" y="7808"/>
                    <a:pt x="11230" y="7628"/>
                    <a:pt x="11065" y="7418"/>
                  </a:cubicBezTo>
                  <a:cubicBezTo>
                    <a:pt x="10882" y="7209"/>
                    <a:pt x="10636" y="7000"/>
                    <a:pt x="10370" y="6791"/>
                  </a:cubicBezTo>
                  <a:cubicBezTo>
                    <a:pt x="10290" y="6669"/>
                    <a:pt x="10044" y="6582"/>
                    <a:pt x="9943" y="6489"/>
                  </a:cubicBezTo>
                  <a:cubicBezTo>
                    <a:pt x="9699" y="6280"/>
                    <a:pt x="9433" y="6042"/>
                    <a:pt x="9187" y="5825"/>
                  </a:cubicBezTo>
                  <a:cubicBezTo>
                    <a:pt x="8595" y="5407"/>
                    <a:pt x="8085" y="5018"/>
                    <a:pt x="7573" y="4600"/>
                  </a:cubicBezTo>
                  <a:cubicBezTo>
                    <a:pt x="7493" y="4535"/>
                    <a:pt x="7308" y="4478"/>
                    <a:pt x="7228" y="4420"/>
                  </a:cubicBezTo>
                  <a:cubicBezTo>
                    <a:pt x="7064" y="4240"/>
                    <a:pt x="6798" y="4088"/>
                    <a:pt x="6636" y="3937"/>
                  </a:cubicBezTo>
                  <a:cubicBezTo>
                    <a:pt x="6472" y="3814"/>
                    <a:pt x="6289" y="3699"/>
                    <a:pt x="6124" y="3576"/>
                  </a:cubicBezTo>
                  <a:cubicBezTo>
                    <a:pt x="5962" y="3453"/>
                    <a:pt x="5777" y="3338"/>
                    <a:pt x="5615" y="3215"/>
                  </a:cubicBezTo>
                  <a:cubicBezTo>
                    <a:pt x="5349" y="3035"/>
                    <a:pt x="5023" y="2884"/>
                    <a:pt x="4758" y="2704"/>
                  </a:cubicBezTo>
                  <a:cubicBezTo>
                    <a:pt x="4513" y="2524"/>
                    <a:pt x="4246" y="2315"/>
                    <a:pt x="4002" y="2134"/>
                  </a:cubicBezTo>
                  <a:cubicBezTo>
                    <a:pt x="3654" y="1897"/>
                    <a:pt x="3227" y="1680"/>
                    <a:pt x="2900" y="1442"/>
                  </a:cubicBezTo>
                  <a:cubicBezTo>
                    <a:pt x="2635" y="1262"/>
                    <a:pt x="2287" y="1139"/>
                    <a:pt x="2123" y="959"/>
                  </a:cubicBezTo>
                  <a:cubicBezTo>
                    <a:pt x="1695" y="692"/>
                    <a:pt x="1266" y="454"/>
                    <a:pt x="857" y="181"/>
                  </a:cubicBezTo>
                  <a:cubicBezTo>
                    <a:pt x="756" y="123"/>
                    <a:pt x="512" y="58"/>
                    <a:pt x="4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2" name="Google Shape;1701;p17"/>
            <p:cNvSpPr/>
            <p:nvPr/>
          </p:nvSpPr>
          <p:spPr>
            <a:xfrm rot="16200000">
              <a:off x="508539" y="-388280"/>
              <a:ext cx="506480" cy="1447447"/>
            </a:xfrm>
            <a:custGeom>
              <a:avLst/>
              <a:gdLst/>
              <a:ahLst/>
              <a:cxnLst>
                <a:cxn ang="0">
                  <a:pos x="wd2" y="hd2"/>
                </a:cxn>
                <a:cxn ang="5400000">
                  <a:pos x="wd2" y="hd2"/>
                </a:cxn>
                <a:cxn ang="10800000">
                  <a:pos x="wd2" y="hd2"/>
                </a:cxn>
                <a:cxn ang="16200000">
                  <a:pos x="wd2" y="hd2"/>
                </a:cxn>
              </a:cxnLst>
              <a:rect l="0" t="0" r="r" b="b"/>
              <a:pathLst>
                <a:path w="21600" h="21600" extrusionOk="0">
                  <a:moveTo>
                    <a:pt x="157" y="0"/>
                  </a:moveTo>
                  <a:cubicBezTo>
                    <a:pt x="79" y="61"/>
                    <a:pt x="79" y="89"/>
                    <a:pt x="0" y="89"/>
                  </a:cubicBezTo>
                  <a:cubicBezTo>
                    <a:pt x="157" y="206"/>
                    <a:pt x="412" y="287"/>
                    <a:pt x="488" y="404"/>
                  </a:cubicBezTo>
                  <a:cubicBezTo>
                    <a:pt x="646" y="459"/>
                    <a:pt x="822" y="513"/>
                    <a:pt x="900" y="602"/>
                  </a:cubicBezTo>
                  <a:cubicBezTo>
                    <a:pt x="1312" y="856"/>
                    <a:pt x="1801" y="1143"/>
                    <a:pt x="2210" y="1403"/>
                  </a:cubicBezTo>
                  <a:cubicBezTo>
                    <a:pt x="2289" y="1486"/>
                    <a:pt x="2446" y="1575"/>
                    <a:pt x="2525" y="1629"/>
                  </a:cubicBezTo>
                  <a:cubicBezTo>
                    <a:pt x="2856" y="1828"/>
                    <a:pt x="3189" y="2026"/>
                    <a:pt x="3502" y="2225"/>
                  </a:cubicBezTo>
                  <a:cubicBezTo>
                    <a:pt x="3835" y="2430"/>
                    <a:pt x="4069" y="2629"/>
                    <a:pt x="4402" y="2827"/>
                  </a:cubicBezTo>
                  <a:cubicBezTo>
                    <a:pt x="4891" y="3142"/>
                    <a:pt x="5303" y="3485"/>
                    <a:pt x="5791" y="3800"/>
                  </a:cubicBezTo>
                  <a:cubicBezTo>
                    <a:pt x="5870" y="3854"/>
                    <a:pt x="6027" y="3909"/>
                    <a:pt x="6124" y="3971"/>
                  </a:cubicBezTo>
                  <a:cubicBezTo>
                    <a:pt x="6358" y="4142"/>
                    <a:pt x="6516" y="4279"/>
                    <a:pt x="6770" y="4423"/>
                  </a:cubicBezTo>
                  <a:cubicBezTo>
                    <a:pt x="6849" y="4484"/>
                    <a:pt x="6925" y="4539"/>
                    <a:pt x="7004" y="4594"/>
                  </a:cubicBezTo>
                  <a:cubicBezTo>
                    <a:pt x="7337" y="4909"/>
                    <a:pt x="7749" y="5196"/>
                    <a:pt x="8080" y="5477"/>
                  </a:cubicBezTo>
                  <a:cubicBezTo>
                    <a:pt x="8159" y="5539"/>
                    <a:pt x="8316" y="5593"/>
                    <a:pt x="8393" y="5648"/>
                  </a:cubicBezTo>
                  <a:cubicBezTo>
                    <a:pt x="8647" y="5854"/>
                    <a:pt x="8883" y="6080"/>
                    <a:pt x="9216" y="6278"/>
                  </a:cubicBezTo>
                  <a:cubicBezTo>
                    <a:pt x="9451" y="6477"/>
                    <a:pt x="9784" y="6709"/>
                    <a:pt x="9939" y="6908"/>
                  </a:cubicBezTo>
                  <a:cubicBezTo>
                    <a:pt x="10193" y="7134"/>
                    <a:pt x="10351" y="7332"/>
                    <a:pt x="10684" y="7531"/>
                  </a:cubicBezTo>
                  <a:cubicBezTo>
                    <a:pt x="10761" y="7593"/>
                    <a:pt x="10839" y="7675"/>
                    <a:pt x="10918" y="7736"/>
                  </a:cubicBezTo>
                  <a:cubicBezTo>
                    <a:pt x="11172" y="7990"/>
                    <a:pt x="11407" y="8216"/>
                    <a:pt x="11661" y="8448"/>
                  </a:cubicBezTo>
                  <a:cubicBezTo>
                    <a:pt x="12073" y="8791"/>
                    <a:pt x="12482" y="9133"/>
                    <a:pt x="12874" y="9475"/>
                  </a:cubicBezTo>
                  <a:cubicBezTo>
                    <a:pt x="12973" y="9530"/>
                    <a:pt x="12973" y="9584"/>
                    <a:pt x="13050" y="9647"/>
                  </a:cubicBezTo>
                  <a:cubicBezTo>
                    <a:pt x="13362" y="9962"/>
                    <a:pt x="13774" y="10270"/>
                    <a:pt x="14107" y="10585"/>
                  </a:cubicBezTo>
                  <a:cubicBezTo>
                    <a:pt x="14341" y="10817"/>
                    <a:pt x="14596" y="11043"/>
                    <a:pt x="14830" y="11297"/>
                  </a:cubicBezTo>
                  <a:cubicBezTo>
                    <a:pt x="14929" y="11467"/>
                    <a:pt x="15084" y="11612"/>
                    <a:pt x="15242" y="11782"/>
                  </a:cubicBezTo>
                  <a:cubicBezTo>
                    <a:pt x="15320" y="11871"/>
                    <a:pt x="15417" y="11981"/>
                    <a:pt x="15496" y="12097"/>
                  </a:cubicBezTo>
                  <a:cubicBezTo>
                    <a:pt x="15653" y="12214"/>
                    <a:pt x="15809" y="12323"/>
                    <a:pt x="15908" y="12439"/>
                  </a:cubicBezTo>
                  <a:cubicBezTo>
                    <a:pt x="16142" y="12700"/>
                    <a:pt x="16396" y="12953"/>
                    <a:pt x="16552" y="13241"/>
                  </a:cubicBezTo>
                  <a:cubicBezTo>
                    <a:pt x="16788" y="13439"/>
                    <a:pt x="16963" y="13665"/>
                    <a:pt x="17198" y="13898"/>
                  </a:cubicBezTo>
                  <a:cubicBezTo>
                    <a:pt x="17276" y="14069"/>
                    <a:pt x="17452" y="14267"/>
                    <a:pt x="17609" y="14466"/>
                  </a:cubicBezTo>
                  <a:cubicBezTo>
                    <a:pt x="17765" y="14637"/>
                    <a:pt x="17942" y="14836"/>
                    <a:pt x="18098" y="15034"/>
                  </a:cubicBezTo>
                  <a:cubicBezTo>
                    <a:pt x="18352" y="15322"/>
                    <a:pt x="18510" y="15637"/>
                    <a:pt x="18744" y="15917"/>
                  </a:cubicBezTo>
                  <a:cubicBezTo>
                    <a:pt x="18841" y="16089"/>
                    <a:pt x="18998" y="16232"/>
                    <a:pt x="19077" y="16404"/>
                  </a:cubicBezTo>
                  <a:cubicBezTo>
                    <a:pt x="19232" y="16691"/>
                    <a:pt x="19410" y="17006"/>
                    <a:pt x="19644" y="17321"/>
                  </a:cubicBezTo>
                  <a:cubicBezTo>
                    <a:pt x="19820" y="17431"/>
                    <a:pt x="19898" y="17547"/>
                    <a:pt x="19977" y="17691"/>
                  </a:cubicBezTo>
                  <a:cubicBezTo>
                    <a:pt x="20054" y="17944"/>
                    <a:pt x="20133" y="18204"/>
                    <a:pt x="20308" y="18458"/>
                  </a:cubicBezTo>
                  <a:cubicBezTo>
                    <a:pt x="20387" y="18629"/>
                    <a:pt x="20466" y="18800"/>
                    <a:pt x="20544" y="18971"/>
                  </a:cubicBezTo>
                  <a:cubicBezTo>
                    <a:pt x="20623" y="19142"/>
                    <a:pt x="20623" y="19313"/>
                    <a:pt x="20700" y="19485"/>
                  </a:cubicBezTo>
                  <a:cubicBezTo>
                    <a:pt x="20799" y="19683"/>
                    <a:pt x="20954" y="19854"/>
                    <a:pt x="20954" y="20060"/>
                  </a:cubicBezTo>
                  <a:cubicBezTo>
                    <a:pt x="20954" y="20197"/>
                    <a:pt x="21033" y="20340"/>
                    <a:pt x="21033" y="20484"/>
                  </a:cubicBezTo>
                  <a:cubicBezTo>
                    <a:pt x="21112" y="20799"/>
                    <a:pt x="21287" y="21113"/>
                    <a:pt x="21190" y="21456"/>
                  </a:cubicBezTo>
                  <a:cubicBezTo>
                    <a:pt x="21190" y="21483"/>
                    <a:pt x="21190" y="21538"/>
                    <a:pt x="21287" y="21600"/>
                  </a:cubicBezTo>
                  <a:lnTo>
                    <a:pt x="21366" y="21600"/>
                  </a:lnTo>
                  <a:cubicBezTo>
                    <a:pt x="21366" y="21511"/>
                    <a:pt x="21366" y="21456"/>
                    <a:pt x="21445" y="21367"/>
                  </a:cubicBezTo>
                  <a:cubicBezTo>
                    <a:pt x="21445" y="21257"/>
                    <a:pt x="21600" y="21141"/>
                    <a:pt x="21600" y="21024"/>
                  </a:cubicBezTo>
                  <a:cubicBezTo>
                    <a:pt x="21600" y="20744"/>
                    <a:pt x="21521" y="20457"/>
                    <a:pt x="21521" y="20169"/>
                  </a:cubicBezTo>
                  <a:cubicBezTo>
                    <a:pt x="21445" y="20114"/>
                    <a:pt x="21445" y="20087"/>
                    <a:pt x="21445" y="20025"/>
                  </a:cubicBezTo>
                  <a:cubicBezTo>
                    <a:pt x="21445" y="19888"/>
                    <a:pt x="21366" y="19772"/>
                    <a:pt x="21366" y="19628"/>
                  </a:cubicBezTo>
                  <a:lnTo>
                    <a:pt x="21366" y="19402"/>
                  </a:lnTo>
                  <a:cubicBezTo>
                    <a:pt x="21190" y="19115"/>
                    <a:pt x="20954" y="18861"/>
                    <a:pt x="20954" y="18574"/>
                  </a:cubicBezTo>
                  <a:cubicBezTo>
                    <a:pt x="20877" y="18259"/>
                    <a:pt x="20544" y="17971"/>
                    <a:pt x="20544" y="17663"/>
                  </a:cubicBezTo>
                  <a:cubicBezTo>
                    <a:pt x="20544" y="17376"/>
                    <a:pt x="20211" y="17116"/>
                    <a:pt x="20133" y="16835"/>
                  </a:cubicBezTo>
                  <a:cubicBezTo>
                    <a:pt x="20054" y="16664"/>
                    <a:pt x="19820" y="16493"/>
                    <a:pt x="19820" y="16294"/>
                  </a:cubicBezTo>
                  <a:cubicBezTo>
                    <a:pt x="19723" y="16178"/>
                    <a:pt x="19644" y="16034"/>
                    <a:pt x="19565" y="15917"/>
                  </a:cubicBezTo>
                  <a:cubicBezTo>
                    <a:pt x="19487" y="15808"/>
                    <a:pt x="19410" y="15692"/>
                    <a:pt x="19410" y="15609"/>
                  </a:cubicBezTo>
                  <a:cubicBezTo>
                    <a:pt x="19331" y="15466"/>
                    <a:pt x="19077" y="15349"/>
                    <a:pt x="19077" y="15205"/>
                  </a:cubicBezTo>
                  <a:cubicBezTo>
                    <a:pt x="18998" y="15062"/>
                    <a:pt x="18841" y="14891"/>
                    <a:pt x="18665" y="14754"/>
                  </a:cubicBezTo>
                  <a:cubicBezTo>
                    <a:pt x="18352" y="14493"/>
                    <a:pt x="18255" y="14267"/>
                    <a:pt x="18098" y="14007"/>
                  </a:cubicBezTo>
                  <a:cubicBezTo>
                    <a:pt x="17942" y="13864"/>
                    <a:pt x="17864" y="13692"/>
                    <a:pt x="17688" y="13555"/>
                  </a:cubicBezTo>
                  <a:cubicBezTo>
                    <a:pt x="17609" y="13439"/>
                    <a:pt x="17531" y="13350"/>
                    <a:pt x="17452" y="13241"/>
                  </a:cubicBezTo>
                  <a:cubicBezTo>
                    <a:pt x="17276" y="13097"/>
                    <a:pt x="17121" y="12953"/>
                    <a:pt x="16963" y="12809"/>
                  </a:cubicBezTo>
                  <a:cubicBezTo>
                    <a:pt x="16709" y="12583"/>
                    <a:pt x="16552" y="12323"/>
                    <a:pt x="16297" y="12097"/>
                  </a:cubicBezTo>
                  <a:cubicBezTo>
                    <a:pt x="16063" y="11844"/>
                    <a:pt x="15809" y="11584"/>
                    <a:pt x="15575" y="11358"/>
                  </a:cubicBezTo>
                  <a:cubicBezTo>
                    <a:pt x="15320" y="11098"/>
                    <a:pt x="15163" y="10844"/>
                    <a:pt x="14929" y="10611"/>
                  </a:cubicBezTo>
                  <a:cubicBezTo>
                    <a:pt x="14675" y="10440"/>
                    <a:pt x="14517" y="10270"/>
                    <a:pt x="14341" y="10098"/>
                  </a:cubicBezTo>
                  <a:cubicBezTo>
                    <a:pt x="14107" y="9899"/>
                    <a:pt x="13950" y="9729"/>
                    <a:pt x="13696" y="9530"/>
                  </a:cubicBezTo>
                  <a:cubicBezTo>
                    <a:pt x="13461" y="9304"/>
                    <a:pt x="13207" y="9071"/>
                    <a:pt x="12973" y="8846"/>
                  </a:cubicBezTo>
                  <a:cubicBezTo>
                    <a:pt x="12795" y="8729"/>
                    <a:pt x="12640" y="8674"/>
                    <a:pt x="12561" y="8558"/>
                  </a:cubicBezTo>
                  <a:cubicBezTo>
                    <a:pt x="12482" y="8387"/>
                    <a:pt x="12149" y="8250"/>
                    <a:pt x="11994" y="8079"/>
                  </a:cubicBezTo>
                  <a:cubicBezTo>
                    <a:pt x="11818" y="7935"/>
                    <a:pt x="11661" y="7819"/>
                    <a:pt x="11505" y="7702"/>
                  </a:cubicBezTo>
                  <a:cubicBezTo>
                    <a:pt x="11328" y="7531"/>
                    <a:pt x="11172" y="7394"/>
                    <a:pt x="11015" y="7250"/>
                  </a:cubicBezTo>
                  <a:cubicBezTo>
                    <a:pt x="10918" y="7134"/>
                    <a:pt x="10761" y="7052"/>
                    <a:pt x="10605" y="6935"/>
                  </a:cubicBezTo>
                  <a:cubicBezTo>
                    <a:pt x="10193" y="6620"/>
                    <a:pt x="9860" y="6333"/>
                    <a:pt x="9451" y="6025"/>
                  </a:cubicBezTo>
                  <a:cubicBezTo>
                    <a:pt x="9372" y="5936"/>
                    <a:pt x="9216" y="5881"/>
                    <a:pt x="9138" y="5792"/>
                  </a:cubicBezTo>
                  <a:cubicBezTo>
                    <a:pt x="8883" y="5621"/>
                    <a:pt x="8726" y="5450"/>
                    <a:pt x="8472" y="5279"/>
                  </a:cubicBezTo>
                  <a:cubicBezTo>
                    <a:pt x="8393" y="5224"/>
                    <a:pt x="8393" y="5135"/>
                    <a:pt x="8316" y="5080"/>
                  </a:cubicBezTo>
                  <a:cubicBezTo>
                    <a:pt x="8080" y="4998"/>
                    <a:pt x="7904" y="4881"/>
                    <a:pt x="7749" y="4765"/>
                  </a:cubicBezTo>
                  <a:cubicBezTo>
                    <a:pt x="7670" y="4683"/>
                    <a:pt x="7495" y="4594"/>
                    <a:pt x="7416" y="4512"/>
                  </a:cubicBezTo>
                  <a:cubicBezTo>
                    <a:pt x="7180" y="4368"/>
                    <a:pt x="7004" y="4224"/>
                    <a:pt x="6770" y="4080"/>
                  </a:cubicBezTo>
                  <a:cubicBezTo>
                    <a:pt x="6691" y="3998"/>
                    <a:pt x="6613" y="3882"/>
                    <a:pt x="6437" y="3800"/>
                  </a:cubicBezTo>
                  <a:cubicBezTo>
                    <a:pt x="6203" y="3683"/>
                    <a:pt x="5949" y="3512"/>
                    <a:pt x="5712" y="3368"/>
                  </a:cubicBezTo>
                  <a:cubicBezTo>
                    <a:pt x="5458" y="3225"/>
                    <a:pt x="5224" y="3053"/>
                    <a:pt x="4970" y="2910"/>
                  </a:cubicBezTo>
                  <a:cubicBezTo>
                    <a:pt x="4891" y="2855"/>
                    <a:pt x="4814" y="2800"/>
                    <a:pt x="4735" y="2738"/>
                  </a:cubicBezTo>
                  <a:lnTo>
                    <a:pt x="3991" y="2225"/>
                  </a:lnTo>
                  <a:cubicBezTo>
                    <a:pt x="3678" y="2000"/>
                    <a:pt x="3268" y="1801"/>
                    <a:pt x="2935" y="1602"/>
                  </a:cubicBezTo>
                  <a:cubicBezTo>
                    <a:pt x="2779" y="1513"/>
                    <a:pt x="2602" y="1403"/>
                    <a:pt x="2446" y="1314"/>
                  </a:cubicBezTo>
                  <a:cubicBezTo>
                    <a:pt x="2210" y="1171"/>
                    <a:pt x="1956" y="999"/>
                    <a:pt x="1722" y="856"/>
                  </a:cubicBezTo>
                  <a:cubicBezTo>
                    <a:pt x="1467" y="719"/>
                    <a:pt x="1058" y="602"/>
                    <a:pt x="900" y="432"/>
                  </a:cubicBezTo>
                  <a:cubicBezTo>
                    <a:pt x="743" y="315"/>
                    <a:pt x="567" y="233"/>
                    <a:pt x="412" y="117"/>
                  </a:cubicBezTo>
                  <a:cubicBezTo>
                    <a:pt x="333" y="89"/>
                    <a:pt x="254" y="61"/>
                    <a:pt x="1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3" name="Google Shape;1702;p17"/>
            <p:cNvSpPr/>
            <p:nvPr/>
          </p:nvSpPr>
          <p:spPr>
            <a:xfrm rot="16200000">
              <a:off x="598272" y="-229732"/>
              <a:ext cx="439861" cy="1288703"/>
            </a:xfrm>
            <a:custGeom>
              <a:avLst/>
              <a:gdLst/>
              <a:ahLst/>
              <a:cxnLst>
                <a:cxn ang="0">
                  <a:pos x="wd2" y="hd2"/>
                </a:cxn>
                <a:cxn ang="5400000">
                  <a:pos x="wd2" y="hd2"/>
                </a:cxn>
                <a:cxn ang="10800000">
                  <a:pos x="wd2" y="hd2"/>
                </a:cxn>
                <a:cxn ang="16200000">
                  <a:pos x="wd2" y="hd2"/>
                </a:cxn>
              </a:cxnLst>
              <a:rect l="0" t="0" r="r" b="b"/>
              <a:pathLst>
                <a:path w="21506" h="21600" extrusionOk="0">
                  <a:moveTo>
                    <a:pt x="0" y="0"/>
                  </a:moveTo>
                  <a:cubicBezTo>
                    <a:pt x="0" y="70"/>
                    <a:pt x="0" y="162"/>
                    <a:pt x="90" y="223"/>
                  </a:cubicBezTo>
                  <a:cubicBezTo>
                    <a:pt x="178" y="293"/>
                    <a:pt x="292" y="323"/>
                    <a:pt x="382" y="385"/>
                  </a:cubicBezTo>
                  <a:lnTo>
                    <a:pt x="382" y="485"/>
                  </a:lnTo>
                  <a:cubicBezTo>
                    <a:pt x="560" y="608"/>
                    <a:pt x="741" y="708"/>
                    <a:pt x="942" y="839"/>
                  </a:cubicBezTo>
                  <a:cubicBezTo>
                    <a:pt x="1032" y="869"/>
                    <a:pt x="1120" y="900"/>
                    <a:pt x="1210" y="961"/>
                  </a:cubicBezTo>
                  <a:cubicBezTo>
                    <a:pt x="1412" y="992"/>
                    <a:pt x="1502" y="1061"/>
                    <a:pt x="1502" y="1092"/>
                  </a:cubicBezTo>
                  <a:cubicBezTo>
                    <a:pt x="1592" y="1223"/>
                    <a:pt x="1773" y="1284"/>
                    <a:pt x="1861" y="1415"/>
                  </a:cubicBezTo>
                  <a:cubicBezTo>
                    <a:pt x="2242" y="1669"/>
                    <a:pt x="2624" y="1953"/>
                    <a:pt x="2983" y="2246"/>
                  </a:cubicBezTo>
                  <a:cubicBezTo>
                    <a:pt x="3274" y="2438"/>
                    <a:pt x="3455" y="2600"/>
                    <a:pt x="3834" y="2723"/>
                  </a:cubicBezTo>
                  <a:lnTo>
                    <a:pt x="3834" y="2792"/>
                  </a:lnTo>
                  <a:cubicBezTo>
                    <a:pt x="4105" y="2984"/>
                    <a:pt x="4307" y="3207"/>
                    <a:pt x="4665" y="3399"/>
                  </a:cubicBezTo>
                  <a:cubicBezTo>
                    <a:pt x="4776" y="3399"/>
                    <a:pt x="4776" y="3429"/>
                    <a:pt x="4776" y="3460"/>
                  </a:cubicBezTo>
                  <a:cubicBezTo>
                    <a:pt x="5047" y="3753"/>
                    <a:pt x="5517" y="3976"/>
                    <a:pt x="5697" y="4260"/>
                  </a:cubicBezTo>
                  <a:lnTo>
                    <a:pt x="6549" y="4837"/>
                  </a:lnTo>
                  <a:cubicBezTo>
                    <a:pt x="6908" y="5191"/>
                    <a:pt x="7380" y="5513"/>
                    <a:pt x="7762" y="5867"/>
                  </a:cubicBezTo>
                  <a:cubicBezTo>
                    <a:pt x="7762" y="5898"/>
                    <a:pt x="7849" y="5959"/>
                    <a:pt x="7849" y="5990"/>
                  </a:cubicBezTo>
                  <a:cubicBezTo>
                    <a:pt x="8030" y="6152"/>
                    <a:pt x="8231" y="6313"/>
                    <a:pt x="8412" y="6444"/>
                  </a:cubicBezTo>
                  <a:cubicBezTo>
                    <a:pt x="8500" y="6506"/>
                    <a:pt x="8500" y="6536"/>
                    <a:pt x="8590" y="6606"/>
                  </a:cubicBezTo>
                  <a:cubicBezTo>
                    <a:pt x="8882" y="6860"/>
                    <a:pt x="9152" y="7113"/>
                    <a:pt x="9444" y="7375"/>
                  </a:cubicBezTo>
                  <a:cubicBezTo>
                    <a:pt x="9532" y="7436"/>
                    <a:pt x="9622" y="7528"/>
                    <a:pt x="9712" y="7628"/>
                  </a:cubicBezTo>
                  <a:cubicBezTo>
                    <a:pt x="10094" y="7951"/>
                    <a:pt x="10386" y="8236"/>
                    <a:pt x="10744" y="8559"/>
                  </a:cubicBezTo>
                  <a:cubicBezTo>
                    <a:pt x="10835" y="8589"/>
                    <a:pt x="10835" y="8651"/>
                    <a:pt x="10835" y="8682"/>
                  </a:cubicBezTo>
                  <a:cubicBezTo>
                    <a:pt x="11036" y="8843"/>
                    <a:pt x="11214" y="9005"/>
                    <a:pt x="11395" y="9197"/>
                  </a:cubicBezTo>
                  <a:cubicBezTo>
                    <a:pt x="11596" y="9390"/>
                    <a:pt x="11777" y="9612"/>
                    <a:pt x="12068" y="9835"/>
                  </a:cubicBezTo>
                  <a:cubicBezTo>
                    <a:pt x="12246" y="9996"/>
                    <a:pt x="12628" y="10189"/>
                    <a:pt x="12628" y="10381"/>
                  </a:cubicBezTo>
                  <a:cubicBezTo>
                    <a:pt x="12718" y="10573"/>
                    <a:pt x="12897" y="10735"/>
                    <a:pt x="13188" y="10896"/>
                  </a:cubicBezTo>
                  <a:lnTo>
                    <a:pt x="13188" y="10958"/>
                  </a:lnTo>
                  <a:cubicBezTo>
                    <a:pt x="13459" y="11312"/>
                    <a:pt x="13751" y="11635"/>
                    <a:pt x="14109" y="11988"/>
                  </a:cubicBezTo>
                  <a:cubicBezTo>
                    <a:pt x="14199" y="12080"/>
                    <a:pt x="14401" y="12211"/>
                    <a:pt x="14491" y="12334"/>
                  </a:cubicBezTo>
                  <a:cubicBezTo>
                    <a:pt x="14759" y="12626"/>
                    <a:pt x="14961" y="12949"/>
                    <a:pt x="15229" y="13234"/>
                  </a:cubicBezTo>
                  <a:cubicBezTo>
                    <a:pt x="15229" y="13265"/>
                    <a:pt x="15319" y="13334"/>
                    <a:pt x="15319" y="13365"/>
                  </a:cubicBezTo>
                  <a:cubicBezTo>
                    <a:pt x="15611" y="13457"/>
                    <a:pt x="15611" y="13557"/>
                    <a:pt x="15521" y="13649"/>
                  </a:cubicBezTo>
                  <a:cubicBezTo>
                    <a:pt x="15792" y="13749"/>
                    <a:pt x="15879" y="13872"/>
                    <a:pt x="15993" y="14003"/>
                  </a:cubicBezTo>
                  <a:cubicBezTo>
                    <a:pt x="16083" y="14195"/>
                    <a:pt x="16171" y="14356"/>
                    <a:pt x="16261" y="14518"/>
                  </a:cubicBezTo>
                  <a:cubicBezTo>
                    <a:pt x="16553" y="14802"/>
                    <a:pt x="16824" y="15064"/>
                    <a:pt x="17002" y="15349"/>
                  </a:cubicBezTo>
                  <a:cubicBezTo>
                    <a:pt x="17203" y="15572"/>
                    <a:pt x="17562" y="15795"/>
                    <a:pt x="17562" y="16056"/>
                  </a:cubicBezTo>
                  <a:cubicBezTo>
                    <a:pt x="17562" y="16117"/>
                    <a:pt x="17675" y="16179"/>
                    <a:pt x="17675" y="16217"/>
                  </a:cubicBezTo>
                  <a:cubicBezTo>
                    <a:pt x="17766" y="16371"/>
                    <a:pt x="17944" y="16502"/>
                    <a:pt x="18124" y="16663"/>
                  </a:cubicBezTo>
                  <a:cubicBezTo>
                    <a:pt x="18124" y="16755"/>
                    <a:pt x="18235" y="16825"/>
                    <a:pt x="18326" y="16917"/>
                  </a:cubicBezTo>
                  <a:cubicBezTo>
                    <a:pt x="18416" y="17109"/>
                    <a:pt x="18506" y="17332"/>
                    <a:pt x="18798" y="17525"/>
                  </a:cubicBezTo>
                  <a:cubicBezTo>
                    <a:pt x="19156" y="17879"/>
                    <a:pt x="19358" y="18263"/>
                    <a:pt x="19536" y="18616"/>
                  </a:cubicBezTo>
                  <a:cubicBezTo>
                    <a:pt x="19716" y="18839"/>
                    <a:pt x="19716" y="19062"/>
                    <a:pt x="19918" y="19293"/>
                  </a:cubicBezTo>
                  <a:cubicBezTo>
                    <a:pt x="20188" y="19678"/>
                    <a:pt x="20367" y="20024"/>
                    <a:pt x="20658" y="20378"/>
                  </a:cubicBezTo>
                  <a:cubicBezTo>
                    <a:pt x="20748" y="20539"/>
                    <a:pt x="20839" y="20669"/>
                    <a:pt x="20839" y="20831"/>
                  </a:cubicBezTo>
                  <a:cubicBezTo>
                    <a:pt x="20839" y="20985"/>
                    <a:pt x="21040" y="21177"/>
                    <a:pt x="21040" y="21338"/>
                  </a:cubicBezTo>
                  <a:cubicBezTo>
                    <a:pt x="21040" y="21438"/>
                    <a:pt x="21218" y="21500"/>
                    <a:pt x="21308" y="21600"/>
                  </a:cubicBezTo>
                  <a:cubicBezTo>
                    <a:pt x="21489" y="21469"/>
                    <a:pt x="21600" y="21369"/>
                    <a:pt x="21399" y="21246"/>
                  </a:cubicBezTo>
                  <a:cubicBezTo>
                    <a:pt x="21308" y="21115"/>
                    <a:pt x="21218" y="20985"/>
                    <a:pt x="21308" y="20862"/>
                  </a:cubicBezTo>
                  <a:cubicBezTo>
                    <a:pt x="21399" y="20700"/>
                    <a:pt x="21218" y="20539"/>
                    <a:pt x="21130" y="20477"/>
                  </a:cubicBezTo>
                  <a:cubicBezTo>
                    <a:pt x="21130" y="20216"/>
                    <a:pt x="21130" y="20024"/>
                    <a:pt x="21040" y="19832"/>
                  </a:cubicBezTo>
                  <a:cubicBezTo>
                    <a:pt x="20927" y="19609"/>
                    <a:pt x="20658" y="19416"/>
                    <a:pt x="20568" y="19193"/>
                  </a:cubicBezTo>
                  <a:cubicBezTo>
                    <a:pt x="20480" y="19162"/>
                    <a:pt x="20480" y="19101"/>
                    <a:pt x="20480" y="19062"/>
                  </a:cubicBezTo>
                  <a:cubicBezTo>
                    <a:pt x="20367" y="18939"/>
                    <a:pt x="20367" y="18808"/>
                    <a:pt x="20276" y="18678"/>
                  </a:cubicBezTo>
                  <a:cubicBezTo>
                    <a:pt x="20188" y="18524"/>
                    <a:pt x="20098" y="18393"/>
                    <a:pt x="20008" y="18232"/>
                  </a:cubicBezTo>
                  <a:cubicBezTo>
                    <a:pt x="19918" y="18040"/>
                    <a:pt x="19807" y="17879"/>
                    <a:pt x="19716" y="17686"/>
                  </a:cubicBezTo>
                  <a:cubicBezTo>
                    <a:pt x="19626" y="17525"/>
                    <a:pt x="19536" y="17371"/>
                    <a:pt x="19448" y="17209"/>
                  </a:cubicBezTo>
                  <a:cubicBezTo>
                    <a:pt x="19358" y="17109"/>
                    <a:pt x="19244" y="17017"/>
                    <a:pt x="19156" y="16917"/>
                  </a:cubicBezTo>
                  <a:cubicBezTo>
                    <a:pt x="19156" y="16855"/>
                    <a:pt x="19066" y="16794"/>
                    <a:pt x="18976" y="16725"/>
                  </a:cubicBezTo>
                  <a:cubicBezTo>
                    <a:pt x="18886" y="16532"/>
                    <a:pt x="18886" y="16309"/>
                    <a:pt x="18594" y="16117"/>
                  </a:cubicBezTo>
                  <a:cubicBezTo>
                    <a:pt x="18416" y="16056"/>
                    <a:pt x="18506" y="15956"/>
                    <a:pt x="18416" y="15864"/>
                  </a:cubicBezTo>
                  <a:cubicBezTo>
                    <a:pt x="18416" y="15795"/>
                    <a:pt x="18326" y="15702"/>
                    <a:pt x="18235" y="15641"/>
                  </a:cubicBezTo>
                  <a:cubicBezTo>
                    <a:pt x="18124" y="15572"/>
                    <a:pt x="18034" y="15510"/>
                    <a:pt x="17944" y="15449"/>
                  </a:cubicBezTo>
                  <a:cubicBezTo>
                    <a:pt x="17766" y="15126"/>
                    <a:pt x="17474" y="14772"/>
                    <a:pt x="17203" y="14449"/>
                  </a:cubicBezTo>
                  <a:cubicBezTo>
                    <a:pt x="17115" y="14387"/>
                    <a:pt x="17115" y="14295"/>
                    <a:pt x="17002" y="14225"/>
                  </a:cubicBezTo>
                  <a:cubicBezTo>
                    <a:pt x="16824" y="14003"/>
                    <a:pt x="16912" y="13749"/>
                    <a:pt x="16442" y="13588"/>
                  </a:cubicBezTo>
                  <a:cubicBezTo>
                    <a:pt x="16352" y="13526"/>
                    <a:pt x="16261" y="13457"/>
                    <a:pt x="16261" y="13426"/>
                  </a:cubicBezTo>
                  <a:cubicBezTo>
                    <a:pt x="16261" y="13265"/>
                    <a:pt x="16083" y="13172"/>
                    <a:pt x="15993" y="13011"/>
                  </a:cubicBezTo>
                  <a:lnTo>
                    <a:pt x="15141" y="12142"/>
                  </a:lnTo>
                  <a:cubicBezTo>
                    <a:pt x="14961" y="11888"/>
                    <a:pt x="14669" y="11635"/>
                    <a:pt x="14401" y="11373"/>
                  </a:cubicBezTo>
                  <a:cubicBezTo>
                    <a:pt x="14199" y="11027"/>
                    <a:pt x="13751" y="10704"/>
                    <a:pt x="13459" y="10350"/>
                  </a:cubicBezTo>
                  <a:cubicBezTo>
                    <a:pt x="13369" y="10158"/>
                    <a:pt x="13077" y="9996"/>
                    <a:pt x="12897" y="9804"/>
                  </a:cubicBezTo>
                  <a:cubicBezTo>
                    <a:pt x="12517" y="9451"/>
                    <a:pt x="12156" y="9105"/>
                    <a:pt x="11864" y="8751"/>
                  </a:cubicBezTo>
                  <a:cubicBezTo>
                    <a:pt x="11596" y="8559"/>
                    <a:pt x="11304" y="8336"/>
                    <a:pt x="11126" y="8143"/>
                  </a:cubicBezTo>
                  <a:cubicBezTo>
                    <a:pt x="10946" y="8012"/>
                    <a:pt x="10946" y="7882"/>
                    <a:pt x="10744" y="7789"/>
                  </a:cubicBezTo>
                  <a:cubicBezTo>
                    <a:pt x="10272" y="7497"/>
                    <a:pt x="10004" y="7183"/>
                    <a:pt x="9622" y="6890"/>
                  </a:cubicBezTo>
                  <a:cubicBezTo>
                    <a:pt x="9444" y="6698"/>
                    <a:pt x="9263" y="6506"/>
                    <a:pt x="9062" y="6344"/>
                  </a:cubicBezTo>
                  <a:cubicBezTo>
                    <a:pt x="8882" y="6183"/>
                    <a:pt x="8703" y="6059"/>
                    <a:pt x="8500" y="5898"/>
                  </a:cubicBezTo>
                  <a:cubicBezTo>
                    <a:pt x="8231" y="5736"/>
                    <a:pt x="8141" y="5575"/>
                    <a:pt x="7849" y="5383"/>
                  </a:cubicBezTo>
                  <a:cubicBezTo>
                    <a:pt x="7671" y="5260"/>
                    <a:pt x="7470" y="5099"/>
                    <a:pt x="7289" y="4937"/>
                  </a:cubicBezTo>
                  <a:cubicBezTo>
                    <a:pt x="7021" y="4683"/>
                    <a:pt x="6639" y="4422"/>
                    <a:pt x="6257" y="4168"/>
                  </a:cubicBezTo>
                  <a:cubicBezTo>
                    <a:pt x="6079" y="3976"/>
                    <a:pt x="5697" y="3783"/>
                    <a:pt x="5429" y="3591"/>
                  </a:cubicBezTo>
                  <a:cubicBezTo>
                    <a:pt x="5225" y="3429"/>
                    <a:pt x="5047" y="3237"/>
                    <a:pt x="4867" y="3076"/>
                  </a:cubicBezTo>
                  <a:cubicBezTo>
                    <a:pt x="4665" y="2953"/>
                    <a:pt x="4397" y="2792"/>
                    <a:pt x="4105" y="2630"/>
                  </a:cubicBezTo>
                  <a:cubicBezTo>
                    <a:pt x="3925" y="2500"/>
                    <a:pt x="3747" y="2377"/>
                    <a:pt x="3543" y="2246"/>
                  </a:cubicBezTo>
                  <a:cubicBezTo>
                    <a:pt x="3274" y="2084"/>
                    <a:pt x="3094" y="1923"/>
                    <a:pt x="2802" y="1761"/>
                  </a:cubicBezTo>
                  <a:cubicBezTo>
                    <a:pt x="2423" y="1507"/>
                    <a:pt x="2152" y="1253"/>
                    <a:pt x="1682" y="992"/>
                  </a:cubicBezTo>
                  <a:cubicBezTo>
                    <a:pt x="1412" y="770"/>
                    <a:pt x="942" y="516"/>
                    <a:pt x="560" y="293"/>
                  </a:cubicBezTo>
                  <a:cubicBezTo>
                    <a:pt x="382" y="193"/>
                    <a:pt x="178" y="10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4" name="Google Shape;1703;p17"/>
            <p:cNvSpPr/>
            <p:nvPr/>
          </p:nvSpPr>
          <p:spPr>
            <a:xfrm rot="16200000">
              <a:off x="694461" y="-226413"/>
              <a:ext cx="350772" cy="1097395"/>
            </a:xfrm>
            <a:custGeom>
              <a:avLst/>
              <a:gdLst/>
              <a:ahLst/>
              <a:cxnLst>
                <a:cxn ang="0">
                  <a:pos x="wd2" y="hd2"/>
                </a:cxn>
                <a:cxn ang="5400000">
                  <a:pos x="wd2" y="hd2"/>
                </a:cxn>
                <a:cxn ang="10800000">
                  <a:pos x="wd2" y="hd2"/>
                </a:cxn>
                <a:cxn ang="16200000">
                  <a:pos x="wd2" y="hd2"/>
                </a:cxn>
              </a:cxnLst>
              <a:rect l="0" t="0" r="r" b="b"/>
              <a:pathLst>
                <a:path w="21534" h="21600" extrusionOk="0">
                  <a:moveTo>
                    <a:pt x="158" y="0"/>
                  </a:moveTo>
                  <a:cubicBezTo>
                    <a:pt x="47" y="72"/>
                    <a:pt x="-66" y="154"/>
                    <a:pt x="47" y="189"/>
                  </a:cubicBezTo>
                  <a:cubicBezTo>
                    <a:pt x="271" y="379"/>
                    <a:pt x="527" y="524"/>
                    <a:pt x="750" y="714"/>
                  </a:cubicBezTo>
                  <a:cubicBezTo>
                    <a:pt x="1117" y="939"/>
                    <a:pt x="1343" y="1164"/>
                    <a:pt x="1680" y="1391"/>
                  </a:cubicBezTo>
                  <a:lnTo>
                    <a:pt x="1567" y="1391"/>
                  </a:lnTo>
                  <a:cubicBezTo>
                    <a:pt x="1680" y="1426"/>
                    <a:pt x="1933" y="1472"/>
                    <a:pt x="2046" y="1508"/>
                  </a:cubicBezTo>
                  <a:cubicBezTo>
                    <a:pt x="1933" y="1544"/>
                    <a:pt x="1933" y="1580"/>
                    <a:pt x="1933" y="1616"/>
                  </a:cubicBezTo>
                  <a:cubicBezTo>
                    <a:pt x="2046" y="1734"/>
                    <a:pt x="2270" y="1805"/>
                    <a:pt x="2383" y="1923"/>
                  </a:cubicBezTo>
                  <a:cubicBezTo>
                    <a:pt x="3089" y="2330"/>
                    <a:pt x="3679" y="2745"/>
                    <a:pt x="4272" y="3196"/>
                  </a:cubicBezTo>
                  <a:cubicBezTo>
                    <a:pt x="4496" y="3422"/>
                    <a:pt x="4862" y="3648"/>
                    <a:pt x="5088" y="3910"/>
                  </a:cubicBezTo>
                  <a:cubicBezTo>
                    <a:pt x="5341" y="4064"/>
                    <a:pt x="5568" y="4253"/>
                    <a:pt x="5792" y="4406"/>
                  </a:cubicBezTo>
                  <a:cubicBezTo>
                    <a:pt x="6044" y="4551"/>
                    <a:pt x="5905" y="4668"/>
                    <a:pt x="6158" y="4776"/>
                  </a:cubicBezTo>
                  <a:cubicBezTo>
                    <a:pt x="6384" y="4930"/>
                    <a:pt x="6608" y="5084"/>
                    <a:pt x="6750" y="5228"/>
                  </a:cubicBezTo>
                  <a:cubicBezTo>
                    <a:pt x="6861" y="5346"/>
                    <a:pt x="6861" y="5418"/>
                    <a:pt x="7088" y="5536"/>
                  </a:cubicBezTo>
                  <a:cubicBezTo>
                    <a:pt x="7314" y="5680"/>
                    <a:pt x="7567" y="5869"/>
                    <a:pt x="7791" y="6059"/>
                  </a:cubicBezTo>
                  <a:cubicBezTo>
                    <a:pt x="7791" y="6131"/>
                    <a:pt x="8017" y="6248"/>
                    <a:pt x="8157" y="6321"/>
                  </a:cubicBezTo>
                  <a:lnTo>
                    <a:pt x="8157" y="6393"/>
                  </a:lnTo>
                  <a:cubicBezTo>
                    <a:pt x="8383" y="6475"/>
                    <a:pt x="8497" y="6546"/>
                    <a:pt x="8497" y="6664"/>
                  </a:cubicBezTo>
                  <a:cubicBezTo>
                    <a:pt x="8607" y="6736"/>
                    <a:pt x="8607" y="6808"/>
                    <a:pt x="8720" y="6844"/>
                  </a:cubicBezTo>
                  <a:cubicBezTo>
                    <a:pt x="9313" y="7187"/>
                    <a:pt x="9566" y="7567"/>
                    <a:pt x="9903" y="7937"/>
                  </a:cubicBezTo>
                  <a:cubicBezTo>
                    <a:pt x="9903" y="8018"/>
                    <a:pt x="10130" y="8091"/>
                    <a:pt x="10269" y="8163"/>
                  </a:cubicBezTo>
                  <a:cubicBezTo>
                    <a:pt x="10382" y="8245"/>
                    <a:pt x="10496" y="8353"/>
                    <a:pt x="10609" y="8424"/>
                  </a:cubicBezTo>
                  <a:cubicBezTo>
                    <a:pt x="10719" y="8542"/>
                    <a:pt x="10833" y="8696"/>
                    <a:pt x="10975" y="8805"/>
                  </a:cubicBezTo>
                  <a:cubicBezTo>
                    <a:pt x="11086" y="8876"/>
                    <a:pt x="11086" y="8994"/>
                    <a:pt x="11199" y="9066"/>
                  </a:cubicBezTo>
                  <a:cubicBezTo>
                    <a:pt x="11536" y="9292"/>
                    <a:pt x="11902" y="9554"/>
                    <a:pt x="11902" y="9779"/>
                  </a:cubicBezTo>
                  <a:cubicBezTo>
                    <a:pt x="12129" y="9933"/>
                    <a:pt x="12242" y="10050"/>
                    <a:pt x="12381" y="10158"/>
                  </a:cubicBezTo>
                  <a:cubicBezTo>
                    <a:pt x="12495" y="10231"/>
                    <a:pt x="12495" y="10312"/>
                    <a:pt x="12608" y="10385"/>
                  </a:cubicBezTo>
                  <a:cubicBezTo>
                    <a:pt x="12608" y="10456"/>
                    <a:pt x="12608" y="10502"/>
                    <a:pt x="12721" y="10538"/>
                  </a:cubicBezTo>
                  <a:cubicBezTo>
                    <a:pt x="12945" y="10764"/>
                    <a:pt x="13311" y="10953"/>
                    <a:pt x="13425" y="11215"/>
                  </a:cubicBezTo>
                  <a:cubicBezTo>
                    <a:pt x="13425" y="11360"/>
                    <a:pt x="13538" y="11513"/>
                    <a:pt x="13791" y="11666"/>
                  </a:cubicBezTo>
                  <a:cubicBezTo>
                    <a:pt x="14014" y="11856"/>
                    <a:pt x="14241" y="12037"/>
                    <a:pt x="14354" y="12263"/>
                  </a:cubicBezTo>
                  <a:cubicBezTo>
                    <a:pt x="14354" y="12307"/>
                    <a:pt x="14494" y="12344"/>
                    <a:pt x="14607" y="12416"/>
                  </a:cubicBezTo>
                  <a:cubicBezTo>
                    <a:pt x="14720" y="12452"/>
                    <a:pt x="14720" y="12488"/>
                    <a:pt x="14834" y="12534"/>
                  </a:cubicBezTo>
                  <a:cubicBezTo>
                    <a:pt x="14720" y="12569"/>
                    <a:pt x="14720" y="12569"/>
                    <a:pt x="14607" y="12569"/>
                  </a:cubicBezTo>
                  <a:cubicBezTo>
                    <a:pt x="14944" y="12795"/>
                    <a:pt x="15424" y="13021"/>
                    <a:pt x="15424" y="13283"/>
                  </a:cubicBezTo>
                  <a:cubicBezTo>
                    <a:pt x="15424" y="13392"/>
                    <a:pt x="15537" y="13473"/>
                    <a:pt x="15537" y="13544"/>
                  </a:cubicBezTo>
                  <a:lnTo>
                    <a:pt x="15537" y="13662"/>
                  </a:lnTo>
                  <a:cubicBezTo>
                    <a:pt x="15903" y="13843"/>
                    <a:pt x="16127" y="14069"/>
                    <a:pt x="16240" y="14294"/>
                  </a:cubicBezTo>
                  <a:cubicBezTo>
                    <a:pt x="16467" y="14566"/>
                    <a:pt x="16719" y="14827"/>
                    <a:pt x="16946" y="15089"/>
                  </a:cubicBezTo>
                  <a:cubicBezTo>
                    <a:pt x="17170" y="15243"/>
                    <a:pt x="17312" y="15423"/>
                    <a:pt x="17423" y="15613"/>
                  </a:cubicBezTo>
                  <a:cubicBezTo>
                    <a:pt x="17423" y="15649"/>
                    <a:pt x="17312" y="15694"/>
                    <a:pt x="17312" y="15730"/>
                  </a:cubicBezTo>
                  <a:cubicBezTo>
                    <a:pt x="17423" y="15803"/>
                    <a:pt x="17536" y="15838"/>
                    <a:pt x="17649" y="15920"/>
                  </a:cubicBezTo>
                  <a:lnTo>
                    <a:pt x="17649" y="16028"/>
                  </a:lnTo>
                  <a:cubicBezTo>
                    <a:pt x="17763" y="16100"/>
                    <a:pt x="17873" y="16217"/>
                    <a:pt x="18015" y="16326"/>
                  </a:cubicBezTo>
                  <a:cubicBezTo>
                    <a:pt x="18239" y="16407"/>
                    <a:pt x="18239" y="16515"/>
                    <a:pt x="18129" y="16633"/>
                  </a:cubicBezTo>
                  <a:cubicBezTo>
                    <a:pt x="18352" y="16895"/>
                    <a:pt x="18832" y="17157"/>
                    <a:pt x="18832" y="17419"/>
                  </a:cubicBezTo>
                  <a:cubicBezTo>
                    <a:pt x="18832" y="17454"/>
                    <a:pt x="18832" y="17500"/>
                    <a:pt x="18945" y="17500"/>
                  </a:cubicBezTo>
                  <a:cubicBezTo>
                    <a:pt x="19058" y="17681"/>
                    <a:pt x="19282" y="17870"/>
                    <a:pt x="19425" y="18060"/>
                  </a:cubicBezTo>
                  <a:cubicBezTo>
                    <a:pt x="19535" y="18249"/>
                    <a:pt x="19648" y="18475"/>
                    <a:pt x="19762" y="18665"/>
                  </a:cubicBezTo>
                  <a:cubicBezTo>
                    <a:pt x="19875" y="18891"/>
                    <a:pt x="19985" y="19153"/>
                    <a:pt x="20128" y="19378"/>
                  </a:cubicBezTo>
                  <a:cubicBezTo>
                    <a:pt x="20241" y="19604"/>
                    <a:pt x="20351" y="19865"/>
                    <a:pt x="20465" y="20092"/>
                  </a:cubicBezTo>
                  <a:cubicBezTo>
                    <a:pt x="20578" y="20354"/>
                    <a:pt x="20944" y="20579"/>
                    <a:pt x="21057" y="20841"/>
                  </a:cubicBezTo>
                  <a:cubicBezTo>
                    <a:pt x="21057" y="20923"/>
                    <a:pt x="21168" y="20994"/>
                    <a:pt x="21168" y="21112"/>
                  </a:cubicBezTo>
                  <a:cubicBezTo>
                    <a:pt x="21057" y="21256"/>
                    <a:pt x="21281" y="21410"/>
                    <a:pt x="21281" y="21600"/>
                  </a:cubicBezTo>
                  <a:cubicBezTo>
                    <a:pt x="21395" y="21518"/>
                    <a:pt x="21534" y="21446"/>
                    <a:pt x="21534" y="21374"/>
                  </a:cubicBezTo>
                  <a:cubicBezTo>
                    <a:pt x="21395" y="21112"/>
                    <a:pt x="21281" y="20841"/>
                    <a:pt x="21281" y="20579"/>
                  </a:cubicBezTo>
                  <a:cubicBezTo>
                    <a:pt x="21168" y="20435"/>
                    <a:pt x="21168" y="20281"/>
                    <a:pt x="21168" y="20128"/>
                  </a:cubicBezTo>
                  <a:cubicBezTo>
                    <a:pt x="21057" y="20019"/>
                    <a:pt x="20944" y="19902"/>
                    <a:pt x="20944" y="19794"/>
                  </a:cubicBezTo>
                  <a:cubicBezTo>
                    <a:pt x="20691" y="19532"/>
                    <a:pt x="20578" y="19261"/>
                    <a:pt x="20465" y="18999"/>
                  </a:cubicBezTo>
                  <a:cubicBezTo>
                    <a:pt x="20351" y="18774"/>
                    <a:pt x="20128" y="18511"/>
                    <a:pt x="19985" y="18285"/>
                  </a:cubicBezTo>
                  <a:cubicBezTo>
                    <a:pt x="19875" y="18024"/>
                    <a:pt x="19875" y="17762"/>
                    <a:pt x="19648" y="17500"/>
                  </a:cubicBezTo>
                  <a:cubicBezTo>
                    <a:pt x="19535" y="17193"/>
                    <a:pt x="19169" y="16895"/>
                    <a:pt x="18945" y="16597"/>
                  </a:cubicBezTo>
                  <a:cubicBezTo>
                    <a:pt x="18719" y="16217"/>
                    <a:pt x="18466" y="15803"/>
                    <a:pt x="18129" y="15387"/>
                  </a:cubicBezTo>
                  <a:cubicBezTo>
                    <a:pt x="18015" y="15278"/>
                    <a:pt x="17873" y="15125"/>
                    <a:pt x="17763" y="15016"/>
                  </a:cubicBezTo>
                  <a:cubicBezTo>
                    <a:pt x="17536" y="14746"/>
                    <a:pt x="17312" y="14448"/>
                    <a:pt x="17057" y="14186"/>
                  </a:cubicBezTo>
                  <a:cubicBezTo>
                    <a:pt x="16833" y="13960"/>
                    <a:pt x="16606" y="13771"/>
                    <a:pt x="16353" y="13544"/>
                  </a:cubicBezTo>
                  <a:cubicBezTo>
                    <a:pt x="16240" y="13355"/>
                    <a:pt x="16127" y="13211"/>
                    <a:pt x="16127" y="13057"/>
                  </a:cubicBezTo>
                  <a:cubicBezTo>
                    <a:pt x="15903" y="12832"/>
                    <a:pt x="15537" y="12642"/>
                    <a:pt x="15424" y="12452"/>
                  </a:cubicBezTo>
                  <a:cubicBezTo>
                    <a:pt x="15310" y="12263"/>
                    <a:pt x="15057" y="12082"/>
                    <a:pt x="14944" y="11928"/>
                  </a:cubicBezTo>
                  <a:cubicBezTo>
                    <a:pt x="14834" y="11811"/>
                    <a:pt x="14607" y="11703"/>
                    <a:pt x="14494" y="11585"/>
                  </a:cubicBezTo>
                  <a:cubicBezTo>
                    <a:pt x="14128" y="11179"/>
                    <a:pt x="13648" y="10727"/>
                    <a:pt x="13198" y="10276"/>
                  </a:cubicBezTo>
                  <a:cubicBezTo>
                    <a:pt x="13088" y="10158"/>
                    <a:pt x="12945" y="10005"/>
                    <a:pt x="12832" y="9896"/>
                  </a:cubicBezTo>
                  <a:cubicBezTo>
                    <a:pt x="12381" y="9481"/>
                    <a:pt x="12015" y="9030"/>
                    <a:pt x="11536" y="8614"/>
                  </a:cubicBezTo>
                  <a:cubicBezTo>
                    <a:pt x="11086" y="8245"/>
                    <a:pt x="10609" y="7829"/>
                    <a:pt x="10130" y="7450"/>
                  </a:cubicBezTo>
                  <a:cubicBezTo>
                    <a:pt x="10016" y="7296"/>
                    <a:pt x="9903" y="7152"/>
                    <a:pt x="9679" y="7034"/>
                  </a:cubicBezTo>
                  <a:cubicBezTo>
                    <a:pt x="9426" y="6808"/>
                    <a:pt x="9087" y="6583"/>
                    <a:pt x="8863" y="6357"/>
                  </a:cubicBezTo>
                  <a:cubicBezTo>
                    <a:pt x="8607" y="6167"/>
                    <a:pt x="8497" y="5986"/>
                    <a:pt x="8270" y="5834"/>
                  </a:cubicBezTo>
                  <a:cubicBezTo>
                    <a:pt x="7567" y="5454"/>
                    <a:pt x="7201" y="5084"/>
                    <a:pt x="6861" y="4705"/>
                  </a:cubicBezTo>
                  <a:cubicBezTo>
                    <a:pt x="6608" y="4551"/>
                    <a:pt x="6495" y="4443"/>
                    <a:pt x="6271" y="4289"/>
                  </a:cubicBezTo>
                  <a:cubicBezTo>
                    <a:pt x="5792" y="3955"/>
                    <a:pt x="5341" y="3648"/>
                    <a:pt x="4862" y="3314"/>
                  </a:cubicBezTo>
                  <a:cubicBezTo>
                    <a:pt x="4382" y="2971"/>
                    <a:pt x="4045" y="2636"/>
                    <a:pt x="3566" y="2294"/>
                  </a:cubicBezTo>
                  <a:cubicBezTo>
                    <a:pt x="3342" y="2104"/>
                    <a:pt x="2976" y="1923"/>
                    <a:pt x="2749" y="1734"/>
                  </a:cubicBezTo>
                  <a:cubicBezTo>
                    <a:pt x="2636" y="1653"/>
                    <a:pt x="2526" y="1580"/>
                    <a:pt x="2383" y="1508"/>
                  </a:cubicBezTo>
                  <a:cubicBezTo>
                    <a:pt x="1680" y="1056"/>
                    <a:pt x="977" y="641"/>
                    <a:pt x="413" y="189"/>
                  </a:cubicBezTo>
                  <a:cubicBezTo>
                    <a:pt x="413" y="117"/>
                    <a:pt x="271" y="72"/>
                    <a:pt x="1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5" name="Google Shape;1704;p17"/>
            <p:cNvSpPr/>
            <p:nvPr/>
          </p:nvSpPr>
          <p:spPr>
            <a:xfrm rot="16200000">
              <a:off x="53438" y="575148"/>
              <a:ext cx="27074" cy="422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85" y="7749"/>
                    <a:pt x="7703" y="15716"/>
                    <a:pt x="18315" y="21600"/>
                  </a:cubicBezTo>
                  <a:cubicBezTo>
                    <a:pt x="18315" y="21600"/>
                    <a:pt x="19787" y="21600"/>
                    <a:pt x="21600" y="20656"/>
                  </a:cubicBezTo>
                  <a:cubicBezTo>
                    <a:pt x="13934" y="13609"/>
                    <a:pt x="7703" y="586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6" name="Google Shape;1705;p17"/>
            <p:cNvSpPr/>
            <p:nvPr/>
          </p:nvSpPr>
          <p:spPr>
            <a:xfrm rot="16200000">
              <a:off x="268469" y="497474"/>
              <a:ext cx="26600" cy="44776"/>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1499" y="0"/>
                    <a:pt x="807" y="114"/>
                    <a:pt x="0" y="365"/>
                  </a:cubicBezTo>
                  <a:cubicBezTo>
                    <a:pt x="1499" y="2123"/>
                    <a:pt x="2998" y="3014"/>
                    <a:pt x="2998" y="5000"/>
                  </a:cubicBezTo>
                  <a:cubicBezTo>
                    <a:pt x="7841" y="10549"/>
                    <a:pt x="12299" y="14956"/>
                    <a:pt x="17142" y="20504"/>
                  </a:cubicBezTo>
                  <a:cubicBezTo>
                    <a:pt x="18641" y="20504"/>
                    <a:pt x="20101" y="20504"/>
                    <a:pt x="21600" y="21600"/>
                  </a:cubicBezTo>
                  <a:cubicBezTo>
                    <a:pt x="15643" y="14088"/>
                    <a:pt x="10800" y="8540"/>
                    <a:pt x="6342" y="2123"/>
                  </a:cubicBezTo>
                  <a:cubicBezTo>
                    <a:pt x="4958" y="822"/>
                    <a:pt x="3805" y="0"/>
                    <a:pt x="21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7" name="Google Shape;1706;p17"/>
            <p:cNvSpPr/>
            <p:nvPr/>
          </p:nvSpPr>
          <p:spPr>
            <a:xfrm rot="16200000">
              <a:off x="55561" y="498711"/>
              <a:ext cx="30163" cy="49556"/>
            </a:xfrm>
            <a:custGeom>
              <a:avLst/>
              <a:gdLst/>
              <a:ahLst/>
              <a:cxnLst>
                <a:cxn ang="0">
                  <a:pos x="wd2" y="hd2"/>
                </a:cxn>
                <a:cxn ang="5400000">
                  <a:pos x="wd2" y="hd2"/>
                </a:cxn>
                <a:cxn ang="10800000">
                  <a:pos x="wd2" y="hd2"/>
                </a:cxn>
                <a:cxn ang="16200000">
                  <a:pos x="wd2" y="hd2"/>
                </a:cxn>
              </a:cxnLst>
              <a:rect l="0" t="0" r="r" b="b"/>
              <a:pathLst>
                <a:path w="20007" h="21600" extrusionOk="0">
                  <a:moveTo>
                    <a:pt x="1138" y="0"/>
                  </a:moveTo>
                  <a:cubicBezTo>
                    <a:pt x="-1593" y="3404"/>
                    <a:pt x="1138" y="4209"/>
                    <a:pt x="3587" y="5797"/>
                  </a:cubicBezTo>
                  <a:cubicBezTo>
                    <a:pt x="2363" y="9201"/>
                    <a:pt x="4812" y="10790"/>
                    <a:pt x="8767" y="11594"/>
                  </a:cubicBezTo>
                  <a:cubicBezTo>
                    <a:pt x="11185" y="15803"/>
                    <a:pt x="13634" y="18402"/>
                    <a:pt x="16365" y="21600"/>
                  </a:cubicBezTo>
                  <a:lnTo>
                    <a:pt x="20007" y="21600"/>
                  </a:lnTo>
                  <a:cubicBezTo>
                    <a:pt x="14858" y="13389"/>
                    <a:pt x="3587" y="8397"/>
                    <a:pt x="11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8" name="Google Shape;1707;p17"/>
            <p:cNvSpPr/>
            <p:nvPr/>
          </p:nvSpPr>
          <p:spPr>
            <a:xfrm rot="16200000">
              <a:off x="142446" y="633437"/>
              <a:ext cx="21111" cy="307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991" y="6756"/>
                    <a:pt x="13609" y="13546"/>
                    <a:pt x="19760" y="21600"/>
                  </a:cubicBezTo>
                  <a:cubicBezTo>
                    <a:pt x="21600" y="20302"/>
                    <a:pt x="21600" y="18704"/>
                    <a:pt x="21600" y="17406"/>
                  </a:cubicBezTo>
                  <a:cubicBezTo>
                    <a:pt x="19760" y="16108"/>
                    <a:pt x="17387" y="13546"/>
                    <a:pt x="15498" y="12248"/>
                  </a:cubicBezTo>
                  <a:cubicBezTo>
                    <a:pt x="13609" y="6756"/>
                    <a:pt x="7991" y="1265"/>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19" name="Google Shape;1708;p17"/>
            <p:cNvSpPr/>
            <p:nvPr/>
          </p:nvSpPr>
          <p:spPr>
            <a:xfrm rot="16200000">
              <a:off x="1436079" y="133407"/>
              <a:ext cx="12701" cy="28447"/>
            </a:xfrm>
            <a:custGeom>
              <a:avLst/>
              <a:gdLst/>
              <a:ahLst/>
              <a:cxnLst>
                <a:cxn ang="0">
                  <a:pos x="wd2" y="hd2"/>
                </a:cxn>
                <a:cxn ang="5400000">
                  <a:pos x="wd2" y="hd2"/>
                </a:cxn>
                <a:cxn ang="10800000">
                  <a:pos x="wd2" y="hd2"/>
                </a:cxn>
                <a:cxn ang="16200000">
                  <a:pos x="wd2" y="hd2"/>
                </a:cxn>
              </a:cxnLst>
              <a:rect l="0" t="0" r="r" b="b"/>
              <a:pathLst>
                <a:path w="18609" h="21600" extrusionOk="0">
                  <a:moveTo>
                    <a:pt x="0" y="0"/>
                  </a:moveTo>
                  <a:cubicBezTo>
                    <a:pt x="0" y="6972"/>
                    <a:pt x="5105" y="14268"/>
                    <a:pt x="5105" y="21600"/>
                  </a:cubicBezTo>
                  <a:lnTo>
                    <a:pt x="16495" y="21600"/>
                  </a:lnTo>
                  <a:cubicBezTo>
                    <a:pt x="21600" y="15670"/>
                    <a:pt x="16495" y="8698"/>
                    <a:pt x="11389" y="2803"/>
                  </a:cubicBezTo>
                  <a:cubicBezTo>
                    <a:pt x="11389" y="1402"/>
                    <a:pt x="5105" y="1402"/>
                    <a:pt x="51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0" name="Google Shape;1709;p17"/>
            <p:cNvSpPr/>
            <p:nvPr/>
          </p:nvSpPr>
          <p:spPr>
            <a:xfrm rot="16200000">
              <a:off x="192705" y="545027"/>
              <a:ext cx="17813" cy="28920"/>
            </a:xfrm>
            <a:custGeom>
              <a:avLst/>
              <a:gdLst/>
              <a:ahLst/>
              <a:cxnLst>
                <a:cxn ang="0">
                  <a:pos x="wd2" y="hd2"/>
                </a:cxn>
                <a:cxn ang="5400000">
                  <a:pos x="wd2" y="hd2"/>
                </a:cxn>
                <a:cxn ang="10800000">
                  <a:pos x="wd2" y="hd2"/>
                </a:cxn>
                <a:cxn ang="16200000">
                  <a:pos x="wd2" y="hd2"/>
                </a:cxn>
              </a:cxnLst>
              <a:rect l="0" t="0" r="r" b="b"/>
              <a:pathLst>
                <a:path w="20424" h="21600" extrusionOk="0">
                  <a:moveTo>
                    <a:pt x="941" y="0"/>
                  </a:moveTo>
                  <a:cubicBezTo>
                    <a:pt x="941" y="1732"/>
                    <a:pt x="-1176" y="3111"/>
                    <a:pt x="941" y="3111"/>
                  </a:cubicBezTo>
                  <a:cubicBezTo>
                    <a:pt x="5174" y="8591"/>
                    <a:pt x="9895" y="14424"/>
                    <a:pt x="14074" y="20221"/>
                  </a:cubicBezTo>
                  <a:cubicBezTo>
                    <a:pt x="14074" y="20928"/>
                    <a:pt x="14617" y="20928"/>
                    <a:pt x="15648" y="20928"/>
                  </a:cubicBezTo>
                  <a:cubicBezTo>
                    <a:pt x="16734" y="20928"/>
                    <a:pt x="18307" y="20928"/>
                    <a:pt x="20424" y="21600"/>
                  </a:cubicBezTo>
                  <a:cubicBezTo>
                    <a:pt x="14074" y="14424"/>
                    <a:pt x="7236" y="7212"/>
                    <a:pt x="9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1" name="Google Shape;1710;p17"/>
            <p:cNvSpPr/>
            <p:nvPr/>
          </p:nvSpPr>
          <p:spPr>
            <a:xfrm rot="16200000">
              <a:off x="234500" y="528334"/>
              <a:ext cx="12701" cy="229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348"/>
                    <a:pt x="4043" y="14252"/>
                    <a:pt x="21600" y="21600"/>
                  </a:cubicBezTo>
                  <a:cubicBezTo>
                    <a:pt x="21600" y="12515"/>
                    <a:pt x="12343" y="5612"/>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2" name="Google Shape;1711;p17"/>
            <p:cNvSpPr/>
            <p:nvPr/>
          </p:nvSpPr>
          <p:spPr>
            <a:xfrm rot="16200000">
              <a:off x="1467508" y="106974"/>
              <a:ext cx="12701" cy="151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95" y="0"/>
                    <a:pt x="10211" y="2573"/>
                    <a:pt x="0" y="2573"/>
                  </a:cubicBezTo>
                  <a:cubicBezTo>
                    <a:pt x="10211" y="11105"/>
                    <a:pt x="0" y="19027"/>
                    <a:pt x="21600" y="21600"/>
                  </a:cubicBez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544" name="Google Shape;1712;p17"/>
          <p:cNvGrpSpPr/>
          <p:nvPr/>
        </p:nvGrpSpPr>
        <p:grpSpPr>
          <a:xfrm>
            <a:off x="28274" y="4154413"/>
            <a:ext cx="839395" cy="837501"/>
            <a:chOff x="0" y="0"/>
            <a:chExt cx="839393" cy="837500"/>
          </a:xfrm>
        </p:grpSpPr>
        <p:sp>
          <p:nvSpPr>
            <p:cNvPr id="3524" name="Google Shape;1713;p17"/>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5" name="Google Shape;1714;p17"/>
            <p:cNvSpPr/>
            <p:nvPr/>
          </p:nvSpPr>
          <p:spPr>
            <a:xfrm>
              <a:off x="506881" y="713225"/>
              <a:ext cx="79328" cy="63201"/>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6" name="Google Shape;1715;p17"/>
            <p:cNvSpPr/>
            <p:nvPr/>
          </p:nvSpPr>
          <p:spPr>
            <a:xfrm>
              <a:off x="763300" y="800750"/>
              <a:ext cx="76094" cy="36751"/>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7" name="Google Shape;1716;p17"/>
            <p:cNvSpPr/>
            <p:nvPr/>
          </p:nvSpPr>
          <p:spPr>
            <a:xfrm>
              <a:off x="405925" y="597724"/>
              <a:ext cx="65642" cy="48301"/>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2" y="5322"/>
                  </a:cubicBezTo>
                  <a:cubicBezTo>
                    <a:pt x="11250" y="3913"/>
                    <a:pt x="8438"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8" name="Google Shape;1717;p17"/>
            <p:cNvSpPr/>
            <p:nvPr/>
          </p:nvSpPr>
          <p:spPr>
            <a:xfrm>
              <a:off x="228100" y="328200"/>
              <a:ext cx="52834" cy="59876"/>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29" name="Google Shape;1718;p17"/>
            <p:cNvSpPr/>
            <p:nvPr/>
          </p:nvSpPr>
          <p:spPr>
            <a:xfrm>
              <a:off x="379456" y="479775"/>
              <a:ext cx="76170" cy="49701"/>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0" name="Google Shape;1719;p17"/>
            <p:cNvSpPr/>
            <p:nvPr/>
          </p:nvSpPr>
          <p:spPr>
            <a:xfrm>
              <a:off x="168605" y="189600"/>
              <a:ext cx="40919" cy="70001"/>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1" name="Google Shape;1720;p17"/>
            <p:cNvSpPr/>
            <p:nvPr/>
          </p:nvSpPr>
          <p:spPr>
            <a:xfrm>
              <a:off x="166850" y="396450"/>
              <a:ext cx="49571" cy="51476"/>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2" name="Google Shape;1721;p17"/>
            <p:cNvSpPr/>
            <p:nvPr/>
          </p:nvSpPr>
          <p:spPr>
            <a:xfrm>
              <a:off x="257346" y="240000"/>
              <a:ext cx="50127" cy="46901"/>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3" name="Google Shape;1722;p17"/>
            <p:cNvSpPr/>
            <p:nvPr/>
          </p:nvSpPr>
          <p:spPr>
            <a:xfrm>
              <a:off x="236850" y="583375"/>
              <a:ext cx="50751" cy="45151"/>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4" name="Google Shape;1723;p17"/>
            <p:cNvSpPr/>
            <p:nvPr/>
          </p:nvSpPr>
          <p:spPr>
            <a:xfrm>
              <a:off x="656900" y="716725"/>
              <a:ext cx="51834" cy="34401"/>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5" name="Google Shape;1724;p17"/>
            <p:cNvSpPr/>
            <p:nvPr/>
          </p:nvSpPr>
          <p:spPr>
            <a:xfrm>
              <a:off x="346050" y="306975"/>
              <a:ext cx="48326" cy="44326"/>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6" name="Google Shape;1725;p17"/>
            <p:cNvSpPr/>
            <p:nvPr/>
          </p:nvSpPr>
          <p:spPr>
            <a:xfrm>
              <a:off x="325750" y="411974"/>
              <a:ext cx="51668" cy="37377"/>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7" name="Google Shape;1726;p17"/>
            <p:cNvSpPr/>
            <p:nvPr/>
          </p:nvSpPr>
          <p:spPr>
            <a:xfrm>
              <a:off x="236038" y="491325"/>
              <a:ext cx="54712" cy="5275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8" name="Google Shape;1727;p17"/>
            <p:cNvSpPr/>
            <p:nvPr/>
          </p:nvSpPr>
          <p:spPr>
            <a:xfrm>
              <a:off x="716400" y="679275"/>
              <a:ext cx="61251" cy="23451"/>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39" name="Google Shape;1728;p17"/>
            <p:cNvSpPr/>
            <p:nvPr/>
          </p:nvSpPr>
          <p:spPr>
            <a:xfrm>
              <a:off x="618725" y="616974"/>
              <a:ext cx="57424" cy="30451"/>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0" name="Google Shape;1729;p17"/>
            <p:cNvSpPr/>
            <p:nvPr/>
          </p:nvSpPr>
          <p:spPr>
            <a:xfrm>
              <a:off x="248400" y="444774"/>
              <a:ext cx="52501" cy="47101"/>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1" name="Google Shape;1730;p17"/>
            <p:cNvSpPr/>
            <p:nvPr/>
          </p:nvSpPr>
          <p:spPr>
            <a:xfrm>
              <a:off x="532624" y="656175"/>
              <a:ext cx="49701" cy="36401"/>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2" name="Google Shape;1731;p17"/>
            <p:cNvSpPr/>
            <p:nvPr/>
          </p:nvSpPr>
          <p:spPr>
            <a:xfrm>
              <a:off x="306616" y="342350"/>
              <a:ext cx="46007" cy="38576"/>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43" name="Google Shape;1732;p17"/>
            <p:cNvSpPr/>
            <p:nvPr/>
          </p:nvSpPr>
          <p:spPr>
            <a:xfrm>
              <a:off x="496015" y="588974"/>
              <a:ext cx="38361" cy="35002"/>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545" name="Google Shape;1733;p17"/>
          <p:cNvSpPr/>
          <p:nvPr/>
        </p:nvSpPr>
        <p:spPr>
          <a:xfrm>
            <a:off x="87213" y="2146497"/>
            <a:ext cx="437634" cy="442860"/>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D89030"/>
          </a:solidFill>
          <a:ln w="12700">
            <a:miter lim="400000"/>
          </a:ln>
        </p:spPr>
        <p:txBody>
          <a:bodyPr lIns="45719" rIns="45719" anchor="ctr"/>
          <a:lstStyle/>
          <a:p>
            <a:endParaRPr/>
          </a:p>
        </p:txBody>
      </p:sp>
      <p:sp>
        <p:nvSpPr>
          <p:cNvPr id="35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tx">
  <p:cSld name="Title and body">
    <p:bg>
      <p:bgPr>
        <a:solidFill>
          <a:srgbClr val="E4E6F4"/>
        </a:solidFill>
        <a:effectLst/>
      </p:bgPr>
    </p:bg>
    <p:spTree>
      <p:nvGrpSpPr>
        <p:cNvPr id="1" name=""/>
        <p:cNvGrpSpPr/>
        <p:nvPr/>
      </p:nvGrpSpPr>
      <p:grpSpPr>
        <a:xfrm>
          <a:off x="0" y="0"/>
          <a:ext cx="0" cy="0"/>
          <a:chOff x="0" y="0"/>
          <a:chExt cx="0" cy="0"/>
        </a:xfrm>
      </p:grpSpPr>
      <p:sp>
        <p:nvSpPr>
          <p:cNvPr id="104" name="Body Level One…"/>
          <p:cNvSpPr txBox="1">
            <a:spLocks noGrp="1"/>
          </p:cNvSpPr>
          <p:nvPr>
            <p:ph type="body" idx="1"/>
          </p:nvPr>
        </p:nvSpPr>
        <p:spPr>
          <a:xfrm>
            <a:off x="719999" y="1295524"/>
            <a:ext cx="7704002" cy="3471002"/>
          </a:xfrm>
          <a:prstGeom prst="rect">
            <a:avLst/>
          </a:prstGeom>
        </p:spPr>
        <p:txBody>
          <a:bodyPr lIns="91424" tIns="91424" rIns="91424" bIns="91424"/>
          <a:lstStyle>
            <a:lvl1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1pPr>
            <a:lvl2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2pPr>
            <a:lvl3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3pPr>
            <a:lvl4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4pPr>
            <a:lvl5pPr indent="-304800">
              <a:buClr>
                <a:srgbClr val="2A284C"/>
              </a:buClr>
              <a:buSzPts val="1200"/>
              <a:buFont typeface="Roboto Regular"/>
              <a:buChar char="○"/>
              <a:defRPr sz="1200">
                <a:solidFill>
                  <a:srgbClr val="2A284C"/>
                </a:solidFill>
                <a:latin typeface="Roboto Regular"/>
                <a:ea typeface="Roboto Regular"/>
                <a:cs typeface="Roboto Regular"/>
                <a:sym typeface="Roboto Regular"/>
              </a:defRPr>
            </a:lvl5pPr>
          </a:lstStyle>
          <a:p>
            <a:r>
              <a:t>Body Level One</a:t>
            </a:r>
          </a:p>
          <a:p>
            <a:pPr lvl="1"/>
            <a:r>
              <a:t>Body Level Two</a:t>
            </a:r>
          </a:p>
          <a:p>
            <a:pPr lvl="2"/>
            <a:r>
              <a:t>Body Level Three</a:t>
            </a:r>
          </a:p>
          <a:p>
            <a:pPr lvl="3"/>
            <a:r>
              <a:t>Body Level Four</a:t>
            </a:r>
          </a:p>
          <a:p>
            <a:pPr lvl="4"/>
            <a:r>
              <a:t>Body Level Five</a:t>
            </a:r>
          </a:p>
        </p:txBody>
      </p:sp>
      <p:sp>
        <p:nvSpPr>
          <p:cNvPr id="105" name="Title Text"/>
          <p:cNvSpPr txBox="1">
            <a:spLocks noGrp="1"/>
          </p:cNvSpPr>
          <p:nvPr>
            <p:ph type="title"/>
          </p:nvPr>
        </p:nvSpPr>
        <p:spPr>
          <a:xfrm>
            <a:off x="719999" y="387600"/>
            <a:ext cx="7704002" cy="612601"/>
          </a:xfrm>
          <a:prstGeom prst="rect">
            <a:avLst/>
          </a:prstGeom>
        </p:spPr>
        <p:txBody>
          <a:bodyPr lIns="91424" tIns="91424" rIns="91424" bIns="91424" anchor="t"/>
          <a:lstStyle>
            <a:lvl1pPr>
              <a:defRPr sz="3600">
                <a:solidFill>
                  <a:srgbClr val="2A284C"/>
                </a:solidFill>
                <a:latin typeface="Oswald"/>
                <a:ea typeface="Oswald"/>
                <a:cs typeface="Oswald"/>
                <a:sym typeface="Oswald"/>
              </a:defRPr>
            </a:lvl1pPr>
          </a:lstStyle>
          <a:p>
            <a:r>
              <a:t>Title Text</a:t>
            </a:r>
          </a:p>
        </p:txBody>
      </p:sp>
      <p:grpSp>
        <p:nvGrpSpPr>
          <p:cNvPr id="121" name="Google Shape;52;p4"/>
          <p:cNvGrpSpPr/>
          <p:nvPr/>
        </p:nvGrpSpPr>
        <p:grpSpPr>
          <a:xfrm>
            <a:off x="-282053" y="183236"/>
            <a:ext cx="9708107" cy="4412758"/>
            <a:chOff x="0" y="0"/>
            <a:chExt cx="9708106" cy="4412757"/>
          </a:xfrm>
        </p:grpSpPr>
        <p:grpSp>
          <p:nvGrpSpPr>
            <p:cNvPr id="109" name="Google Shape;53;p4"/>
            <p:cNvGrpSpPr/>
            <p:nvPr/>
          </p:nvGrpSpPr>
          <p:grpSpPr>
            <a:xfrm>
              <a:off x="8249613" y="4186413"/>
              <a:ext cx="952784" cy="226345"/>
              <a:chOff x="0" y="0"/>
              <a:chExt cx="952783" cy="226343"/>
            </a:xfrm>
          </p:grpSpPr>
          <p:sp>
            <p:nvSpPr>
              <p:cNvPr id="106" name="Google Shape;54;p4"/>
              <p:cNvSpPr/>
              <p:nvPr/>
            </p:nvSpPr>
            <p:spPr>
              <a:xfrm>
                <a:off x="0" y="71894"/>
                <a:ext cx="594589" cy="77246"/>
              </a:xfrm>
              <a:custGeom>
                <a:avLst/>
                <a:gdLst/>
                <a:ahLst/>
                <a:cxnLst>
                  <a:cxn ang="0">
                    <a:pos x="wd2" y="hd2"/>
                  </a:cxn>
                  <a:cxn ang="5400000">
                    <a:pos x="wd2" y="hd2"/>
                  </a:cxn>
                  <a:cxn ang="10800000">
                    <a:pos x="wd2" y="hd2"/>
                  </a:cxn>
                  <a:cxn ang="16200000">
                    <a:pos x="wd2" y="hd2"/>
                  </a:cxn>
                </a:cxnLst>
                <a:rect l="0" t="0" r="r" b="b"/>
                <a:pathLst>
                  <a:path w="20696" h="21600" extrusionOk="0">
                    <a:moveTo>
                      <a:pt x="1356" y="0"/>
                    </a:moveTo>
                    <a:cubicBezTo>
                      <a:pt x="-452" y="0"/>
                      <a:pt x="-452" y="21600"/>
                      <a:pt x="1356" y="21600"/>
                    </a:cubicBezTo>
                    <a:lnTo>
                      <a:pt x="19340" y="21600"/>
                    </a:lnTo>
                    <a:cubicBezTo>
                      <a:pt x="21148" y="21600"/>
                      <a:pt x="21148" y="0"/>
                      <a:pt x="1934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7" name="Google Shape;55;p4"/>
              <p:cNvSpPr/>
              <p:nvPr/>
            </p:nvSpPr>
            <p:spPr>
              <a:xfrm>
                <a:off x="204077" y="0"/>
                <a:ext cx="594260" cy="78563"/>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227"/>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8" name="Google Shape;56;p4"/>
              <p:cNvSpPr/>
              <p:nvPr/>
            </p:nvSpPr>
            <p:spPr>
              <a:xfrm>
                <a:off x="358564" y="149138"/>
                <a:ext cx="594220" cy="77206"/>
              </a:xfrm>
              <a:custGeom>
                <a:avLst/>
                <a:gdLst/>
                <a:ahLst/>
                <a:cxnLst>
                  <a:cxn ang="0">
                    <a:pos x="wd2" y="hd2"/>
                  </a:cxn>
                  <a:cxn ang="5400000">
                    <a:pos x="wd2" y="hd2"/>
                  </a:cxn>
                  <a:cxn ang="10800000">
                    <a:pos x="wd2" y="hd2"/>
                  </a:cxn>
                  <a:cxn ang="16200000">
                    <a:pos x="wd2" y="hd2"/>
                  </a:cxn>
                </a:cxnLst>
                <a:rect l="0" t="0" r="r" b="b"/>
                <a:pathLst>
                  <a:path w="20685" h="21600" extrusionOk="0">
                    <a:moveTo>
                      <a:pt x="1391" y="0"/>
                    </a:moveTo>
                    <a:cubicBezTo>
                      <a:pt x="-463" y="0"/>
                      <a:pt x="-463" y="21600"/>
                      <a:pt x="1391" y="21600"/>
                    </a:cubicBezTo>
                    <a:lnTo>
                      <a:pt x="19329" y="21600"/>
                    </a:lnTo>
                    <a:cubicBezTo>
                      <a:pt x="21137" y="21600"/>
                      <a:pt x="2113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3" name="Google Shape;57;p4"/>
            <p:cNvGrpSpPr/>
            <p:nvPr/>
          </p:nvGrpSpPr>
          <p:grpSpPr>
            <a:xfrm>
              <a:off x="7454954" y="872668"/>
              <a:ext cx="771988" cy="183911"/>
              <a:chOff x="0" y="0"/>
              <a:chExt cx="771986" cy="183909"/>
            </a:xfrm>
          </p:grpSpPr>
          <p:sp>
            <p:nvSpPr>
              <p:cNvPr id="110" name="Google Shape;58;p4"/>
              <p:cNvSpPr/>
              <p:nvPr/>
            </p:nvSpPr>
            <p:spPr>
              <a:xfrm>
                <a:off x="0" y="58602"/>
                <a:ext cx="483371" cy="62555"/>
              </a:xfrm>
              <a:custGeom>
                <a:avLst/>
                <a:gdLst/>
                <a:ahLst/>
                <a:cxnLst>
                  <a:cxn ang="0">
                    <a:pos x="wd2" y="hd2"/>
                  </a:cxn>
                  <a:cxn ang="5400000">
                    <a:pos x="wd2" y="hd2"/>
                  </a:cxn>
                  <a:cxn ang="10800000">
                    <a:pos x="wd2" y="hd2"/>
                  </a:cxn>
                  <a:cxn ang="16200000">
                    <a:pos x="wd2" y="hd2"/>
                  </a:cxn>
                </a:cxnLst>
                <a:rect l="0" t="0" r="r" b="b"/>
                <a:pathLst>
                  <a:path w="20688" h="21600" extrusionOk="0">
                    <a:moveTo>
                      <a:pt x="1367" y="0"/>
                    </a:moveTo>
                    <a:cubicBezTo>
                      <a:pt x="-456" y="0"/>
                      <a:pt x="-456" y="21600"/>
                      <a:pt x="1367" y="21600"/>
                    </a:cubicBezTo>
                    <a:lnTo>
                      <a:pt x="19321" y="21600"/>
                    </a:lnTo>
                    <a:cubicBezTo>
                      <a:pt x="21144" y="21600"/>
                      <a:pt x="21144" y="0"/>
                      <a:pt x="19321"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1" name="Google Shape;59;p4"/>
              <p:cNvSpPr/>
              <p:nvPr/>
            </p:nvSpPr>
            <p:spPr>
              <a:xfrm>
                <a:off x="166093" y="0"/>
                <a:ext cx="482384" cy="63913"/>
              </a:xfrm>
              <a:custGeom>
                <a:avLst/>
                <a:gdLst/>
                <a:ahLst/>
                <a:cxnLst>
                  <a:cxn ang="0">
                    <a:pos x="wd2" y="hd2"/>
                  </a:cxn>
                  <a:cxn ang="5400000">
                    <a:pos x="wd2" y="hd2"/>
                  </a:cxn>
                  <a:cxn ang="10800000">
                    <a:pos x="wd2" y="hd2"/>
                  </a:cxn>
                  <a:cxn ang="16200000">
                    <a:pos x="wd2" y="hd2"/>
                  </a:cxn>
                </a:cxnLst>
                <a:rect l="0" t="0" r="r" b="b"/>
                <a:pathLst>
                  <a:path w="20700" h="21600" extrusionOk="0">
                    <a:moveTo>
                      <a:pt x="1328" y="0"/>
                    </a:moveTo>
                    <a:cubicBezTo>
                      <a:pt x="-443" y="0"/>
                      <a:pt x="-443" y="21600"/>
                      <a:pt x="1328" y="21600"/>
                    </a:cubicBezTo>
                    <a:lnTo>
                      <a:pt x="19329" y="21600"/>
                    </a:lnTo>
                    <a:cubicBezTo>
                      <a:pt x="21157" y="21600"/>
                      <a:pt x="21157" y="0"/>
                      <a:pt x="1932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2" name="Google Shape;60;p4"/>
              <p:cNvSpPr/>
              <p:nvPr/>
            </p:nvSpPr>
            <p:spPr>
              <a:xfrm>
                <a:off x="288615" y="120995"/>
                <a:ext cx="483372" cy="62915"/>
              </a:xfrm>
              <a:custGeom>
                <a:avLst/>
                <a:gdLst/>
                <a:ahLst/>
                <a:cxnLst>
                  <a:cxn ang="0">
                    <a:pos x="wd2" y="hd2"/>
                  </a:cxn>
                  <a:cxn ang="5400000">
                    <a:pos x="wd2" y="hd2"/>
                  </a:cxn>
                  <a:cxn ang="10800000">
                    <a:pos x="wd2" y="hd2"/>
                  </a:cxn>
                  <a:cxn ang="16200000">
                    <a:pos x="wd2" y="hd2"/>
                  </a:cxn>
                </a:cxnLst>
                <a:rect l="0" t="0" r="r" b="b"/>
                <a:pathLst>
                  <a:path w="20739" h="21600" extrusionOk="0">
                    <a:moveTo>
                      <a:pt x="1339" y="0"/>
                    </a:moveTo>
                    <a:cubicBezTo>
                      <a:pt x="-447" y="0"/>
                      <a:pt x="-447" y="21600"/>
                      <a:pt x="1339" y="21600"/>
                    </a:cubicBezTo>
                    <a:cubicBezTo>
                      <a:pt x="1391" y="21600"/>
                      <a:pt x="1444" y="21586"/>
                      <a:pt x="1499" y="21545"/>
                    </a:cubicBezTo>
                    <a:lnTo>
                      <a:pt x="19497" y="21545"/>
                    </a:lnTo>
                    <a:cubicBezTo>
                      <a:pt x="21153" y="20627"/>
                      <a:pt x="21153" y="973"/>
                      <a:pt x="19497" y="55"/>
                    </a:cubicBezTo>
                    <a:lnTo>
                      <a:pt x="1499" y="55"/>
                    </a:lnTo>
                    <a:cubicBezTo>
                      <a:pt x="1444" y="27"/>
                      <a:pt x="1391" y="0"/>
                      <a:pt x="133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nvGrpSpPr>
            <p:cNvPr id="116" name="Google Shape;61;p4"/>
            <p:cNvGrpSpPr/>
            <p:nvPr/>
          </p:nvGrpSpPr>
          <p:grpSpPr>
            <a:xfrm>
              <a:off x="0" y="931393"/>
              <a:ext cx="608861" cy="125188"/>
              <a:chOff x="0" y="0"/>
              <a:chExt cx="608860" cy="125187"/>
            </a:xfrm>
          </p:grpSpPr>
          <p:sp>
            <p:nvSpPr>
              <p:cNvPr id="114" name="Google Shape;62;p4"/>
              <p:cNvSpPr/>
              <p:nvPr/>
            </p:nvSpPr>
            <p:spPr>
              <a:xfrm>
                <a:off x="126474" y="0"/>
                <a:ext cx="482387" cy="62635"/>
              </a:xfrm>
              <a:custGeom>
                <a:avLst/>
                <a:gdLst/>
                <a:ahLst/>
                <a:cxnLst>
                  <a:cxn ang="0">
                    <a:pos x="wd2" y="hd2"/>
                  </a:cxn>
                  <a:cxn ang="5400000">
                    <a:pos x="wd2" y="hd2"/>
                  </a:cxn>
                  <a:cxn ang="10800000">
                    <a:pos x="wd2" y="hd2"/>
                  </a:cxn>
                  <a:cxn ang="16200000">
                    <a:pos x="wd2" y="hd2"/>
                  </a:cxn>
                </a:cxnLst>
                <a:rect l="0" t="0" r="r" b="b"/>
                <a:pathLst>
                  <a:path w="20700" h="21600" extrusionOk="0">
                    <a:moveTo>
                      <a:pt x="19427" y="0"/>
                    </a:moveTo>
                    <a:cubicBezTo>
                      <a:pt x="19409" y="0"/>
                      <a:pt x="19391" y="0"/>
                      <a:pt x="19372" y="14"/>
                    </a:cubicBezTo>
                    <a:lnTo>
                      <a:pt x="1373" y="14"/>
                    </a:lnTo>
                    <a:cubicBezTo>
                      <a:pt x="-457" y="14"/>
                      <a:pt x="-457" y="21600"/>
                      <a:pt x="1373" y="21600"/>
                    </a:cubicBezTo>
                    <a:lnTo>
                      <a:pt x="19372" y="21600"/>
                    </a:lnTo>
                    <a:cubicBezTo>
                      <a:pt x="21126" y="21600"/>
                      <a:pt x="21143" y="0"/>
                      <a:pt x="19427"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5" name="Google Shape;63;p4"/>
              <p:cNvSpPr/>
              <p:nvPr/>
            </p:nvSpPr>
            <p:spPr>
              <a:xfrm>
                <a:off x="-1" y="62592"/>
                <a:ext cx="483367" cy="62596"/>
              </a:xfrm>
              <a:custGeom>
                <a:avLst/>
                <a:gdLst/>
                <a:ahLst/>
                <a:cxnLst>
                  <a:cxn ang="0">
                    <a:pos x="wd2" y="hd2"/>
                  </a:cxn>
                  <a:cxn ang="5400000">
                    <a:pos x="wd2" y="hd2"/>
                  </a:cxn>
                  <a:cxn ang="10800000">
                    <a:pos x="wd2" y="hd2"/>
                  </a:cxn>
                  <a:cxn ang="16200000">
                    <a:pos x="wd2" y="hd2"/>
                  </a:cxn>
                </a:cxnLst>
                <a:rect l="0" t="0" r="r" b="b"/>
                <a:pathLst>
                  <a:path w="20688" h="21600" extrusionOk="0">
                    <a:moveTo>
                      <a:pt x="19376" y="0"/>
                    </a:moveTo>
                    <a:cubicBezTo>
                      <a:pt x="19357" y="0"/>
                      <a:pt x="19338" y="0"/>
                      <a:pt x="19319" y="14"/>
                    </a:cubicBezTo>
                    <a:lnTo>
                      <a:pt x="1367" y="14"/>
                    </a:lnTo>
                    <a:cubicBezTo>
                      <a:pt x="-456" y="14"/>
                      <a:pt x="-456" y="21600"/>
                      <a:pt x="1367" y="21600"/>
                    </a:cubicBezTo>
                    <a:lnTo>
                      <a:pt x="19319" y="21600"/>
                    </a:lnTo>
                    <a:cubicBezTo>
                      <a:pt x="21125" y="21600"/>
                      <a:pt x="21144" y="0"/>
                      <a:pt x="1937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sp>
          <p:nvSpPr>
            <p:cNvPr id="117" name="Google Shape;64;p4"/>
            <p:cNvSpPr/>
            <p:nvPr/>
          </p:nvSpPr>
          <p:spPr>
            <a:xfrm>
              <a:off x="9225729" y="1158214"/>
              <a:ext cx="482378" cy="62596"/>
            </a:xfrm>
            <a:custGeom>
              <a:avLst/>
              <a:gdLst/>
              <a:ahLst/>
              <a:cxnLst>
                <a:cxn ang="0">
                  <a:pos x="wd2" y="hd2"/>
                </a:cxn>
                <a:cxn ang="5400000">
                  <a:pos x="wd2" y="hd2"/>
                </a:cxn>
                <a:cxn ang="10800000">
                  <a:pos x="wd2" y="hd2"/>
                </a:cxn>
                <a:cxn ang="16200000">
                  <a:pos x="wd2" y="hd2"/>
                </a:cxn>
              </a:cxnLst>
              <a:rect l="0" t="0" r="r" b="b"/>
              <a:pathLst>
                <a:path w="20700" h="21600" extrusionOk="0">
                  <a:moveTo>
                    <a:pt x="1275" y="0"/>
                  </a:moveTo>
                  <a:cubicBezTo>
                    <a:pt x="-443" y="0"/>
                    <a:pt x="-424" y="21600"/>
                    <a:pt x="1328" y="21600"/>
                  </a:cubicBezTo>
                  <a:lnTo>
                    <a:pt x="19329" y="21600"/>
                  </a:lnTo>
                  <a:cubicBezTo>
                    <a:pt x="21157" y="21600"/>
                    <a:pt x="21157" y="0"/>
                    <a:pt x="19329" y="0"/>
                  </a:cubicBezTo>
                  <a:lnTo>
                    <a:pt x="1328" y="0"/>
                  </a:lnTo>
                  <a:cubicBezTo>
                    <a:pt x="1311" y="0"/>
                    <a:pt x="1292" y="0"/>
                    <a:pt x="1275"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nvGrpSpPr>
            <p:cNvPr id="120" name="Google Shape;65;p4"/>
            <p:cNvGrpSpPr/>
            <p:nvPr/>
          </p:nvGrpSpPr>
          <p:grpSpPr>
            <a:xfrm>
              <a:off x="8473739" y="0"/>
              <a:ext cx="504018" cy="125348"/>
              <a:chOff x="0" y="0"/>
              <a:chExt cx="504016" cy="125347"/>
            </a:xfrm>
          </p:grpSpPr>
          <p:sp>
            <p:nvSpPr>
              <p:cNvPr id="118" name="Google Shape;66;p4"/>
              <p:cNvSpPr/>
              <p:nvPr/>
            </p:nvSpPr>
            <p:spPr>
              <a:xfrm>
                <a:off x="0" y="62432"/>
                <a:ext cx="360867" cy="62916"/>
              </a:xfrm>
              <a:custGeom>
                <a:avLst/>
                <a:gdLst/>
                <a:ahLst/>
                <a:cxnLst>
                  <a:cxn ang="0">
                    <a:pos x="wd2" y="hd2"/>
                  </a:cxn>
                  <a:cxn ang="5400000">
                    <a:pos x="wd2" y="hd2"/>
                  </a:cxn>
                  <a:cxn ang="10800000">
                    <a:pos x="wd2" y="hd2"/>
                  </a:cxn>
                  <a:cxn ang="16200000">
                    <a:pos x="wd2" y="hd2"/>
                  </a:cxn>
                </a:cxnLst>
                <a:rect l="0" t="0" r="r" b="b"/>
                <a:pathLst>
                  <a:path w="20454" h="21600" extrusionOk="0">
                    <a:moveTo>
                      <a:pt x="1719" y="0"/>
                    </a:moveTo>
                    <a:cubicBezTo>
                      <a:pt x="-573" y="0"/>
                      <a:pt x="-573" y="21600"/>
                      <a:pt x="1719" y="21600"/>
                    </a:cubicBezTo>
                    <a:cubicBezTo>
                      <a:pt x="1785" y="21600"/>
                      <a:pt x="1855" y="21586"/>
                      <a:pt x="1925" y="21545"/>
                    </a:cubicBezTo>
                    <a:lnTo>
                      <a:pt x="18531" y="21545"/>
                    </a:lnTo>
                    <a:cubicBezTo>
                      <a:pt x="18601" y="21586"/>
                      <a:pt x="18669" y="21600"/>
                      <a:pt x="18737" y="21600"/>
                    </a:cubicBezTo>
                    <a:cubicBezTo>
                      <a:pt x="21027" y="21600"/>
                      <a:pt x="21027" y="0"/>
                      <a:pt x="18737" y="0"/>
                    </a:cubicBezTo>
                    <a:cubicBezTo>
                      <a:pt x="18669" y="0"/>
                      <a:pt x="18601" y="14"/>
                      <a:pt x="18531" y="55"/>
                    </a:cubicBezTo>
                    <a:lnTo>
                      <a:pt x="1925" y="55"/>
                    </a:lnTo>
                    <a:cubicBezTo>
                      <a:pt x="1855" y="14"/>
                      <a:pt x="1785" y="0"/>
                      <a:pt x="1719"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19" name="Google Shape;67;p4"/>
              <p:cNvSpPr/>
              <p:nvPr/>
            </p:nvSpPr>
            <p:spPr>
              <a:xfrm>
                <a:off x="147131" y="0"/>
                <a:ext cx="356886" cy="62595"/>
              </a:xfrm>
              <a:custGeom>
                <a:avLst/>
                <a:gdLst/>
                <a:ahLst/>
                <a:cxnLst>
                  <a:cxn ang="0">
                    <a:pos x="wd2" y="hd2"/>
                  </a:cxn>
                  <a:cxn ang="5400000">
                    <a:pos x="wd2" y="hd2"/>
                  </a:cxn>
                  <a:cxn ang="10800000">
                    <a:pos x="wd2" y="hd2"/>
                  </a:cxn>
                  <a:cxn ang="16200000">
                    <a:pos x="wd2" y="hd2"/>
                  </a:cxn>
                </a:cxnLst>
                <a:rect l="0" t="0" r="r" b="b"/>
                <a:pathLst>
                  <a:path w="20383" h="21600" extrusionOk="0">
                    <a:moveTo>
                      <a:pt x="1826" y="0"/>
                    </a:moveTo>
                    <a:cubicBezTo>
                      <a:pt x="-609" y="0"/>
                      <a:pt x="-609" y="21600"/>
                      <a:pt x="1826" y="21600"/>
                    </a:cubicBezTo>
                    <a:lnTo>
                      <a:pt x="18556" y="21600"/>
                    </a:lnTo>
                    <a:cubicBezTo>
                      <a:pt x="20991" y="21600"/>
                      <a:pt x="20991" y="0"/>
                      <a:pt x="18556"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grpSp>
      </p:grpSp>
      <p:sp>
        <p:nvSpPr>
          <p:cNvPr id="1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itle only 5">
    <p:bg>
      <p:bgPr>
        <a:solidFill>
          <a:srgbClr val="EDF0EF"/>
        </a:solidFill>
        <a:effectLst/>
      </p:bgPr>
    </p:bg>
    <p:spTree>
      <p:nvGrpSpPr>
        <p:cNvPr id="1" name=""/>
        <p:cNvGrpSpPr/>
        <p:nvPr/>
      </p:nvGrpSpPr>
      <p:grpSpPr>
        <a:xfrm>
          <a:off x="0" y="0"/>
          <a:ext cx="0" cy="0"/>
          <a:chOff x="0" y="0"/>
          <a:chExt cx="0" cy="0"/>
        </a:xfrm>
      </p:grpSpPr>
      <p:sp>
        <p:nvSpPr>
          <p:cNvPr id="3553" name="Google Shape;1735;p18"/>
          <p:cNvSpPr/>
          <p:nvPr/>
        </p:nvSpPr>
        <p:spPr>
          <a:xfrm rot="18642616">
            <a:off x="-526837" y="-95347"/>
            <a:ext cx="1532875" cy="993082"/>
          </a:xfrm>
          <a:custGeom>
            <a:avLst/>
            <a:gdLst/>
            <a:ahLst/>
            <a:cxnLst>
              <a:cxn ang="0">
                <a:pos x="wd2" y="hd2"/>
              </a:cxn>
              <a:cxn ang="5400000">
                <a:pos x="wd2" y="hd2"/>
              </a:cxn>
              <a:cxn ang="10800000">
                <a:pos x="wd2" y="hd2"/>
              </a:cxn>
              <a:cxn ang="16200000">
                <a:pos x="wd2" y="hd2"/>
              </a:cxn>
            </a:cxnLst>
            <a:rect l="0" t="0" r="r" b="b"/>
            <a:pathLst>
              <a:path w="21358" h="21600" extrusionOk="0">
                <a:moveTo>
                  <a:pt x="10985" y="0"/>
                </a:moveTo>
                <a:cubicBezTo>
                  <a:pt x="10616" y="0"/>
                  <a:pt x="10244" y="26"/>
                  <a:pt x="9869" y="76"/>
                </a:cubicBezTo>
                <a:cubicBezTo>
                  <a:pt x="7973" y="345"/>
                  <a:pt x="6160" y="1195"/>
                  <a:pt x="4436" y="2584"/>
                </a:cubicBezTo>
                <a:cubicBezTo>
                  <a:pt x="3519" y="3348"/>
                  <a:pt x="2630" y="4241"/>
                  <a:pt x="1851" y="5371"/>
                </a:cubicBezTo>
                <a:cubicBezTo>
                  <a:pt x="1279" y="6221"/>
                  <a:pt x="789" y="7157"/>
                  <a:pt x="445" y="8276"/>
                </a:cubicBezTo>
                <a:cubicBezTo>
                  <a:pt x="-18" y="9805"/>
                  <a:pt x="-128" y="11376"/>
                  <a:pt x="155" y="12991"/>
                </a:cubicBezTo>
                <a:cubicBezTo>
                  <a:pt x="389" y="14336"/>
                  <a:pt x="789" y="15541"/>
                  <a:pt x="1361" y="16617"/>
                </a:cubicBezTo>
                <a:cubicBezTo>
                  <a:pt x="2368" y="18501"/>
                  <a:pt x="3664" y="19804"/>
                  <a:pt x="5153" y="20567"/>
                </a:cubicBezTo>
                <a:cubicBezTo>
                  <a:pt x="6505" y="21245"/>
                  <a:pt x="7856" y="21558"/>
                  <a:pt x="9262" y="21600"/>
                </a:cubicBezTo>
                <a:cubicBezTo>
                  <a:pt x="9662" y="21558"/>
                  <a:pt x="10069" y="21558"/>
                  <a:pt x="10442" y="21515"/>
                </a:cubicBezTo>
                <a:cubicBezTo>
                  <a:pt x="12510" y="21288"/>
                  <a:pt x="14488" y="20524"/>
                  <a:pt x="16384" y="19222"/>
                </a:cubicBezTo>
                <a:cubicBezTo>
                  <a:pt x="17480" y="18458"/>
                  <a:pt x="18515" y="17522"/>
                  <a:pt x="19459" y="16305"/>
                </a:cubicBezTo>
                <a:cubicBezTo>
                  <a:pt x="20038" y="15541"/>
                  <a:pt x="20555" y="14648"/>
                  <a:pt x="20928" y="13615"/>
                </a:cubicBezTo>
                <a:cubicBezTo>
                  <a:pt x="21355" y="12312"/>
                  <a:pt x="21472" y="10968"/>
                  <a:pt x="21245" y="9579"/>
                </a:cubicBezTo>
                <a:cubicBezTo>
                  <a:pt x="21128" y="8815"/>
                  <a:pt x="20928" y="8104"/>
                  <a:pt x="20665" y="7427"/>
                </a:cubicBezTo>
                <a:cubicBezTo>
                  <a:pt x="20211" y="6221"/>
                  <a:pt x="19604" y="5231"/>
                  <a:pt x="18914" y="4338"/>
                </a:cubicBezTo>
                <a:cubicBezTo>
                  <a:pt x="17936" y="3079"/>
                  <a:pt x="16846" y="2142"/>
                  <a:pt x="15667" y="1421"/>
                </a:cubicBezTo>
                <a:cubicBezTo>
                  <a:pt x="14148" y="476"/>
                  <a:pt x="12592" y="0"/>
                  <a:pt x="10985" y="0"/>
                </a:cubicBezTo>
                <a:close/>
              </a:path>
            </a:pathLst>
          </a:custGeom>
          <a:solidFill>
            <a:srgbClr val="8DAED3"/>
          </a:solidFill>
          <a:ln w="12700">
            <a:miter lim="400000"/>
          </a:ln>
        </p:spPr>
        <p:txBody>
          <a:bodyPr lIns="45719" rIns="45719" anchor="ctr"/>
          <a:lstStyle/>
          <a:p>
            <a:endParaRPr/>
          </a:p>
        </p:txBody>
      </p:sp>
      <p:grpSp>
        <p:nvGrpSpPr>
          <p:cNvPr id="3596" name="Google Shape;1736;p18"/>
          <p:cNvGrpSpPr/>
          <p:nvPr/>
        </p:nvGrpSpPr>
        <p:grpSpPr>
          <a:xfrm>
            <a:off x="-483569" y="-193514"/>
            <a:ext cx="2101804" cy="1849786"/>
            <a:chOff x="0" y="0"/>
            <a:chExt cx="2101802" cy="1849785"/>
          </a:xfrm>
        </p:grpSpPr>
        <p:grpSp>
          <p:nvGrpSpPr>
            <p:cNvPr id="3560" name="Google Shape;1737;p18"/>
            <p:cNvGrpSpPr/>
            <p:nvPr/>
          </p:nvGrpSpPr>
          <p:grpSpPr>
            <a:xfrm>
              <a:off x="127688" y="317946"/>
              <a:ext cx="1974115" cy="1314989"/>
              <a:chOff x="0" y="0"/>
              <a:chExt cx="1974114" cy="1314988"/>
            </a:xfrm>
          </p:grpSpPr>
          <p:sp>
            <p:nvSpPr>
              <p:cNvPr id="3554" name="Google Shape;1738;p18"/>
              <p:cNvSpPr/>
              <p:nvPr/>
            </p:nvSpPr>
            <p:spPr>
              <a:xfrm>
                <a:off x="1667040" y="130755"/>
                <a:ext cx="307075" cy="377668"/>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1"/>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5" name="Google Shape;1739;p18"/>
              <p:cNvSpPr/>
              <p:nvPr/>
            </p:nvSpPr>
            <p:spPr>
              <a:xfrm>
                <a:off x="342750" y="902956"/>
                <a:ext cx="276543" cy="412033"/>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6" name="Google Shape;1740;p18"/>
              <p:cNvSpPr/>
              <p:nvPr/>
            </p:nvSpPr>
            <p:spPr>
              <a:xfrm>
                <a:off x="943256" y="363686"/>
                <a:ext cx="123630" cy="309281"/>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7" name="Google Shape;1741;p18"/>
              <p:cNvSpPr/>
              <p:nvPr/>
            </p:nvSpPr>
            <p:spPr>
              <a:xfrm>
                <a:off x="0" y="1212835"/>
                <a:ext cx="95566" cy="98527"/>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8" name="Google Shape;1742;p18"/>
              <p:cNvSpPr/>
              <p:nvPr/>
            </p:nvSpPr>
            <p:spPr>
              <a:xfrm>
                <a:off x="1510134" y="0"/>
                <a:ext cx="78985" cy="99555"/>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59" name="Google Shape;1743;p18"/>
              <p:cNvSpPr/>
              <p:nvPr/>
            </p:nvSpPr>
            <p:spPr>
              <a:xfrm>
                <a:off x="1210604" y="802416"/>
                <a:ext cx="51149" cy="38629"/>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595" name="Google Shape;1744;p18"/>
            <p:cNvGrpSpPr/>
            <p:nvPr/>
          </p:nvGrpSpPr>
          <p:grpSpPr>
            <a:xfrm>
              <a:off x="0" y="0"/>
              <a:ext cx="1958888" cy="1849786"/>
              <a:chOff x="0" y="0"/>
              <a:chExt cx="1958887" cy="1849786"/>
            </a:xfrm>
          </p:grpSpPr>
          <p:sp>
            <p:nvSpPr>
              <p:cNvPr id="3561" name="Google Shape;1745;p18"/>
              <p:cNvSpPr/>
              <p:nvPr/>
            </p:nvSpPr>
            <p:spPr>
              <a:xfrm>
                <a:off x="568487" y="412853"/>
                <a:ext cx="1124288" cy="1163447"/>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4"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2" name="Google Shape;1746;p18"/>
              <p:cNvSpPr/>
              <p:nvPr/>
            </p:nvSpPr>
            <p:spPr>
              <a:xfrm>
                <a:off x="203430" y="984850"/>
                <a:ext cx="917988" cy="8649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3" name="Google Shape;1747;p18"/>
              <p:cNvSpPr/>
              <p:nvPr/>
            </p:nvSpPr>
            <p:spPr>
              <a:xfrm>
                <a:off x="1182991" y="814405"/>
                <a:ext cx="659776" cy="161700"/>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4" name="Google Shape;1748;p18"/>
              <p:cNvSpPr/>
              <p:nvPr/>
            </p:nvSpPr>
            <p:spPr>
              <a:xfrm>
                <a:off x="678541" y="833736"/>
                <a:ext cx="144803" cy="482437"/>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5" name="Google Shape;1749;p18"/>
              <p:cNvSpPr/>
              <p:nvPr/>
            </p:nvSpPr>
            <p:spPr>
              <a:xfrm>
                <a:off x="1831885" y="0"/>
                <a:ext cx="123656" cy="450621"/>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6" name="Google Shape;1750;p18"/>
              <p:cNvSpPr/>
              <p:nvPr/>
            </p:nvSpPr>
            <p:spPr>
              <a:xfrm>
                <a:off x="200847" y="1302148"/>
                <a:ext cx="307945" cy="256118"/>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7" name="Google Shape;1751;p18"/>
              <p:cNvSpPr/>
              <p:nvPr/>
            </p:nvSpPr>
            <p:spPr>
              <a:xfrm>
                <a:off x="1400739" y="256906"/>
                <a:ext cx="161475" cy="346500"/>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9"/>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8" name="Google Shape;1752;p18"/>
              <p:cNvSpPr/>
              <p:nvPr/>
            </p:nvSpPr>
            <p:spPr>
              <a:xfrm>
                <a:off x="414481" y="902652"/>
                <a:ext cx="184967" cy="165202"/>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69" name="Google Shape;1753;p18"/>
              <p:cNvSpPr/>
              <p:nvPr/>
            </p:nvSpPr>
            <p:spPr>
              <a:xfrm>
                <a:off x="1190335" y="426667"/>
                <a:ext cx="241656" cy="152796"/>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0" name="Google Shape;1754;p18"/>
              <p:cNvSpPr/>
              <p:nvPr/>
            </p:nvSpPr>
            <p:spPr>
              <a:xfrm>
                <a:off x="341528" y="1160852"/>
                <a:ext cx="164519" cy="180463"/>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1" name="Google Shape;1755;p18"/>
              <p:cNvSpPr/>
              <p:nvPr/>
            </p:nvSpPr>
            <p:spPr>
              <a:xfrm>
                <a:off x="1904390" y="480248"/>
                <a:ext cx="54498" cy="197359"/>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2" name="Google Shape;1756;p18"/>
              <p:cNvSpPr/>
              <p:nvPr/>
            </p:nvSpPr>
            <p:spPr>
              <a:xfrm>
                <a:off x="1625063" y="166602"/>
                <a:ext cx="53781" cy="155308"/>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3" name="Google Shape;1757;p18"/>
              <p:cNvSpPr/>
              <p:nvPr/>
            </p:nvSpPr>
            <p:spPr>
              <a:xfrm>
                <a:off x="527078" y="1317408"/>
                <a:ext cx="151470" cy="59787"/>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4" name="Google Shape;1758;p18"/>
              <p:cNvSpPr/>
              <p:nvPr/>
            </p:nvSpPr>
            <p:spPr>
              <a:xfrm>
                <a:off x="52088" y="1471453"/>
                <a:ext cx="104806" cy="962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5" name="Google Shape;1759;p18"/>
              <p:cNvSpPr/>
              <p:nvPr/>
            </p:nvSpPr>
            <p:spPr>
              <a:xfrm>
                <a:off x="0" y="1377801"/>
                <a:ext cx="88587" cy="94304"/>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6" name="Google Shape;1760;p18"/>
              <p:cNvSpPr/>
              <p:nvPr/>
            </p:nvSpPr>
            <p:spPr>
              <a:xfrm>
                <a:off x="1135232" y="435305"/>
                <a:ext cx="50921" cy="47267"/>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7" name="Google Shape;1761;p18"/>
              <p:cNvSpPr/>
              <p:nvPr/>
            </p:nvSpPr>
            <p:spPr>
              <a:xfrm>
                <a:off x="170285" y="1251003"/>
                <a:ext cx="49702" cy="56400"/>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8" name="Google Shape;1762;p18"/>
              <p:cNvSpPr/>
              <p:nvPr/>
            </p:nvSpPr>
            <p:spPr>
              <a:xfrm>
                <a:off x="173634" y="1294804"/>
                <a:ext cx="38399" cy="49208"/>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79" name="Google Shape;1763;p18"/>
              <p:cNvSpPr/>
              <p:nvPr/>
            </p:nvSpPr>
            <p:spPr>
              <a:xfrm>
                <a:off x="177629" y="1292901"/>
                <a:ext cx="29152" cy="17203"/>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580" name="Google Shape;1764;p18"/>
              <p:cNvSpPr/>
              <p:nvPr/>
            </p:nvSpPr>
            <p:spPr>
              <a:xfrm>
                <a:off x="224231" y="1314706"/>
                <a:ext cx="14402" cy="18801"/>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83" name="Google Shape;1765;p18"/>
              <p:cNvGrpSpPr/>
              <p:nvPr/>
            </p:nvGrpSpPr>
            <p:grpSpPr>
              <a:xfrm>
                <a:off x="258533" y="1347205"/>
                <a:ext cx="13854" cy="16746"/>
                <a:chOff x="38" y="0"/>
                <a:chExt cx="13852" cy="16745"/>
              </a:xfrm>
            </p:grpSpPr>
            <p:sp>
              <p:nvSpPr>
                <p:cNvPr id="3581" name="Line"/>
                <p:cNvSpPr/>
                <p:nvPr/>
              </p:nvSpPr>
              <p:spPr>
                <a:xfrm>
                  <a:off x="38" y="0"/>
                  <a:ext cx="13853" cy="1674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582" name="Line"/>
                <p:cNvSpPr/>
                <p:nvPr/>
              </p:nvSpPr>
              <p:spPr>
                <a:xfrm>
                  <a:off x="38" y="0"/>
                  <a:ext cx="13853" cy="16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3584" name="Google Shape;1766;p18"/>
              <p:cNvSpPr/>
              <p:nvPr/>
            </p:nvSpPr>
            <p:spPr>
              <a:xfrm>
                <a:off x="241980" y="1338605"/>
                <a:ext cx="13854" cy="14653"/>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87" name="Google Shape;1767;p18"/>
              <p:cNvGrpSpPr/>
              <p:nvPr/>
            </p:nvGrpSpPr>
            <p:grpSpPr>
              <a:xfrm>
                <a:off x="60085" y="1480001"/>
                <a:ext cx="12701" cy="12701"/>
                <a:chOff x="0" y="0"/>
                <a:chExt cx="12700" cy="12700"/>
              </a:xfrm>
            </p:grpSpPr>
            <p:sp>
              <p:nvSpPr>
                <p:cNvPr id="3585"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3586"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3590" name="Google Shape;1769;p18"/>
              <p:cNvGrpSpPr/>
              <p:nvPr/>
            </p:nvGrpSpPr>
            <p:grpSpPr>
              <a:xfrm>
                <a:off x="170285" y="1278179"/>
                <a:ext cx="1" cy="12701"/>
                <a:chOff x="0" y="0"/>
                <a:chExt cx="0" cy="12700"/>
              </a:xfrm>
            </p:grpSpPr>
            <p:sp>
              <p:nvSpPr>
                <p:cNvPr id="358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5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591" name="Google Shape;1770;p18"/>
              <p:cNvSpPr/>
              <p:nvPr/>
            </p:nvSpPr>
            <p:spPr>
              <a:xfrm>
                <a:off x="204710" y="1295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594" name="Google Shape;1771;p18"/>
              <p:cNvGrpSpPr/>
              <p:nvPr/>
            </p:nvGrpSpPr>
            <p:grpSpPr>
              <a:xfrm>
                <a:off x="1415237" y="568102"/>
                <a:ext cx="16746" cy="12701"/>
                <a:chOff x="0" y="0"/>
                <a:chExt cx="16745" cy="12700"/>
              </a:xfrm>
            </p:grpSpPr>
            <p:sp>
              <p:nvSpPr>
                <p:cNvPr id="3592" name="Line"/>
                <p:cNvSpPr/>
                <p:nvPr/>
              </p:nvSpPr>
              <p:spPr>
                <a:xfrm>
                  <a:off x="0" y="0"/>
                  <a:ext cx="16746"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3593" name="Line"/>
                <p:cNvSpPr/>
                <p:nvPr/>
              </p:nvSpPr>
              <p:spPr>
                <a:xfrm>
                  <a:off x="0" y="0"/>
                  <a:ext cx="16746"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grpSp>
      <p:grpSp>
        <p:nvGrpSpPr>
          <p:cNvPr id="3617" name="Google Shape;1772;p18"/>
          <p:cNvGrpSpPr/>
          <p:nvPr/>
        </p:nvGrpSpPr>
        <p:grpSpPr>
          <a:xfrm>
            <a:off x="7580031" y="4119145"/>
            <a:ext cx="1562898" cy="1258073"/>
            <a:chOff x="0" y="0"/>
            <a:chExt cx="1562897" cy="1258072"/>
          </a:xfrm>
        </p:grpSpPr>
        <p:sp>
          <p:nvSpPr>
            <p:cNvPr id="3597" name="Google Shape;1773;p18"/>
            <p:cNvSpPr/>
            <p:nvPr/>
          </p:nvSpPr>
          <p:spPr>
            <a:xfrm>
              <a:off x="937827" y="693006"/>
              <a:ext cx="217037" cy="190460"/>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98" name="Google Shape;1774;p18"/>
            <p:cNvSpPr/>
            <p:nvPr/>
          </p:nvSpPr>
          <p:spPr>
            <a:xfrm rot="19225131">
              <a:off x="329630" y="163997"/>
              <a:ext cx="399328" cy="291148"/>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599" name="Google Shape;1775;p18"/>
            <p:cNvSpPr/>
            <p:nvPr/>
          </p:nvSpPr>
          <p:spPr>
            <a:xfrm flipH="1">
              <a:off x="861108" y="610859"/>
              <a:ext cx="71656" cy="53762"/>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00" name="Google Shape;1776;p18"/>
            <p:cNvSpPr/>
            <p:nvPr/>
          </p:nvSpPr>
          <p:spPr>
            <a:xfrm flipH="1">
              <a:off x="100513" y="805861"/>
              <a:ext cx="64136" cy="53980"/>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01" name="Google Shape;1777;p18"/>
            <p:cNvSpPr/>
            <p:nvPr/>
          </p:nvSpPr>
          <p:spPr>
            <a:xfrm flipH="1">
              <a:off x="868807" y="52796"/>
              <a:ext cx="56676" cy="5866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614" name="Google Shape;1778;p18"/>
            <p:cNvGrpSpPr/>
            <p:nvPr/>
          </p:nvGrpSpPr>
          <p:grpSpPr>
            <a:xfrm>
              <a:off x="0" y="0"/>
              <a:ext cx="1562898" cy="1258073"/>
              <a:chOff x="0" y="0"/>
              <a:chExt cx="1562897" cy="1258072"/>
            </a:xfrm>
          </p:grpSpPr>
          <p:sp>
            <p:nvSpPr>
              <p:cNvPr id="3602" name="Google Shape;1779;p18"/>
              <p:cNvSpPr/>
              <p:nvPr/>
            </p:nvSpPr>
            <p:spPr>
              <a:xfrm flipH="1">
                <a:off x="0" y="0"/>
                <a:ext cx="1412044" cy="125807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3" name="Google Shape;1780;p18"/>
              <p:cNvSpPr/>
              <p:nvPr/>
            </p:nvSpPr>
            <p:spPr>
              <a:xfrm flipH="1">
                <a:off x="210933" y="637017"/>
                <a:ext cx="663914" cy="508129"/>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4" name="Google Shape;1781;p18"/>
              <p:cNvSpPr/>
              <p:nvPr/>
            </p:nvSpPr>
            <p:spPr>
              <a:xfrm rot="18089229">
                <a:off x="350869" y="728561"/>
                <a:ext cx="368860" cy="162643"/>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05" name="Google Shape;1782;p18"/>
              <p:cNvSpPr/>
              <p:nvPr/>
            </p:nvSpPr>
            <p:spPr>
              <a:xfrm flipH="1">
                <a:off x="1134818" y="355843"/>
                <a:ext cx="428080" cy="230138"/>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6" name="Google Shape;1783;p18"/>
              <p:cNvSpPr/>
              <p:nvPr/>
            </p:nvSpPr>
            <p:spPr>
              <a:xfrm flipH="1">
                <a:off x="904674" y="196141"/>
                <a:ext cx="128604" cy="43100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7" name="Google Shape;1784;p18"/>
              <p:cNvSpPr/>
              <p:nvPr/>
            </p:nvSpPr>
            <p:spPr>
              <a:xfrm flipH="1">
                <a:off x="378925" y="860583"/>
                <a:ext cx="224414" cy="189325"/>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8" name="Google Shape;1785;p18"/>
              <p:cNvSpPr/>
              <p:nvPr/>
            </p:nvSpPr>
            <p:spPr>
              <a:xfrm flipH="1">
                <a:off x="569823" y="775286"/>
                <a:ext cx="249384" cy="72310"/>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09" name="Google Shape;1786;p18"/>
              <p:cNvSpPr/>
              <p:nvPr/>
            </p:nvSpPr>
            <p:spPr>
              <a:xfrm flipH="1">
                <a:off x="1295945" y="267178"/>
                <a:ext cx="149605" cy="9982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0" name="Google Shape;1787;p18"/>
              <p:cNvSpPr/>
              <p:nvPr/>
            </p:nvSpPr>
            <p:spPr>
              <a:xfrm flipH="1">
                <a:off x="1101514" y="185555"/>
                <a:ext cx="51094" cy="28172"/>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1" name="Google Shape;1788;p18"/>
              <p:cNvSpPr/>
              <p:nvPr/>
            </p:nvSpPr>
            <p:spPr>
              <a:xfrm flipH="1">
                <a:off x="1404375" y="184810"/>
                <a:ext cx="19042" cy="32021"/>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2" name="Google Shape;1789;p18"/>
              <p:cNvSpPr/>
              <p:nvPr/>
            </p:nvSpPr>
            <p:spPr>
              <a:xfrm flipH="1">
                <a:off x="1051317" y="6473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3" name="Google Shape;1790;p18"/>
              <p:cNvSpPr/>
              <p:nvPr/>
            </p:nvSpPr>
            <p:spPr>
              <a:xfrm flipH="1">
                <a:off x="1343054" y="3034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615" name="Google Shape;1791;p18"/>
            <p:cNvSpPr/>
            <p:nvPr/>
          </p:nvSpPr>
          <p:spPr>
            <a:xfrm flipH="1">
              <a:off x="109875" y="844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16" name="Google Shape;1792;p18"/>
            <p:cNvSpPr/>
            <p:nvPr/>
          </p:nvSpPr>
          <p:spPr>
            <a:xfrm rot="20502264">
              <a:off x="967187" y="116363"/>
              <a:ext cx="336664" cy="23148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618" name="Google Shape;1793;p18"/>
          <p:cNvSpPr/>
          <p:nvPr/>
        </p:nvSpPr>
        <p:spPr>
          <a:xfrm rot="16200000">
            <a:off x="7760826" y="-400077"/>
            <a:ext cx="449180" cy="1249331"/>
          </a:xfrm>
          <a:custGeom>
            <a:avLst/>
            <a:gdLst/>
            <a:ahLst/>
            <a:cxnLst>
              <a:cxn ang="0">
                <a:pos x="wd2" y="hd2"/>
              </a:cxn>
              <a:cxn ang="5400000">
                <a:pos x="wd2" y="hd2"/>
              </a:cxn>
              <a:cxn ang="10800000">
                <a:pos x="wd2" y="hd2"/>
              </a:cxn>
              <a:cxn ang="16200000">
                <a:pos x="wd2" y="hd2"/>
              </a:cxn>
            </a:cxnLst>
            <a:rect l="0" t="0" r="r" b="b"/>
            <a:pathLst>
              <a:path w="19858" h="21600" extrusionOk="0">
                <a:moveTo>
                  <a:pt x="19858" y="0"/>
                </a:moveTo>
                <a:cubicBezTo>
                  <a:pt x="11961" y="1671"/>
                  <a:pt x="5241" y="4261"/>
                  <a:pt x="1987" y="7520"/>
                </a:cubicBezTo>
                <a:cubicBezTo>
                  <a:pt x="-1742" y="11222"/>
                  <a:pt x="-277" y="15822"/>
                  <a:pt x="6847" y="18670"/>
                </a:cubicBezTo>
                <a:cubicBezTo>
                  <a:pt x="10427" y="20098"/>
                  <a:pt x="14962" y="20986"/>
                  <a:pt x="19858" y="21600"/>
                </a:cubicBezTo>
                <a:lnTo>
                  <a:pt x="19858" y="0"/>
                </a:lnTo>
                <a:close/>
              </a:path>
            </a:pathLst>
          </a:custGeom>
          <a:solidFill>
            <a:srgbClr val="D89030"/>
          </a:solidFill>
          <a:ln w="12700">
            <a:miter lim="400000"/>
          </a:ln>
        </p:spPr>
        <p:txBody>
          <a:bodyPr lIns="45719" rIns="45719" anchor="ctr"/>
          <a:lstStyle/>
          <a:p>
            <a:endParaRPr/>
          </a:p>
        </p:txBody>
      </p:sp>
      <p:grpSp>
        <p:nvGrpSpPr>
          <p:cNvPr id="3632" name="Google Shape;1794;p18"/>
          <p:cNvGrpSpPr/>
          <p:nvPr/>
        </p:nvGrpSpPr>
        <p:grpSpPr>
          <a:xfrm>
            <a:off x="7352531" y="192600"/>
            <a:ext cx="746242" cy="315270"/>
            <a:chOff x="0" y="0"/>
            <a:chExt cx="746241" cy="315269"/>
          </a:xfrm>
        </p:grpSpPr>
        <p:sp>
          <p:nvSpPr>
            <p:cNvPr id="3619" name="Google Shape;1795;p18"/>
            <p:cNvSpPr/>
            <p:nvPr/>
          </p:nvSpPr>
          <p:spPr>
            <a:xfrm rot="2122341">
              <a:off x="137035" y="260598"/>
              <a:ext cx="50455" cy="44143"/>
            </a:xfrm>
            <a:custGeom>
              <a:avLst/>
              <a:gdLst/>
              <a:ahLst/>
              <a:cxnLst>
                <a:cxn ang="0">
                  <a:pos x="wd2" y="hd2"/>
                </a:cxn>
                <a:cxn ang="5400000">
                  <a:pos x="wd2" y="hd2"/>
                </a:cxn>
                <a:cxn ang="10800000">
                  <a:pos x="wd2" y="hd2"/>
                </a:cxn>
                <a:cxn ang="16200000">
                  <a:pos x="wd2" y="hd2"/>
                </a:cxn>
              </a:cxnLst>
              <a:rect l="0" t="0" r="r" b="b"/>
              <a:pathLst>
                <a:path w="20891" h="21600" extrusionOk="0">
                  <a:moveTo>
                    <a:pt x="19224" y="0"/>
                  </a:moveTo>
                  <a:cubicBezTo>
                    <a:pt x="14041" y="985"/>
                    <a:pt x="8013" y="6139"/>
                    <a:pt x="5307" y="9322"/>
                  </a:cubicBezTo>
                  <a:cubicBezTo>
                    <a:pt x="2819" y="12278"/>
                    <a:pt x="-709" y="15461"/>
                    <a:pt x="125" y="20615"/>
                  </a:cubicBezTo>
                  <a:cubicBezTo>
                    <a:pt x="125" y="20615"/>
                    <a:pt x="946" y="21600"/>
                    <a:pt x="1780" y="21600"/>
                  </a:cubicBezTo>
                  <a:lnTo>
                    <a:pt x="8847" y="21600"/>
                  </a:lnTo>
                  <a:cubicBezTo>
                    <a:pt x="15696" y="18402"/>
                    <a:pt x="19224" y="11293"/>
                    <a:pt x="20891" y="4169"/>
                  </a:cubicBezTo>
                  <a:cubicBezTo>
                    <a:pt x="20057" y="2213"/>
                    <a:pt x="19224" y="985"/>
                    <a:pt x="192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0" name="Google Shape;1796;p18"/>
            <p:cNvSpPr/>
            <p:nvPr/>
          </p:nvSpPr>
          <p:spPr>
            <a:xfrm rot="2122341">
              <a:off x="703495" y="56750"/>
              <a:ext cx="31102" cy="50153"/>
            </a:xfrm>
            <a:custGeom>
              <a:avLst/>
              <a:gdLst/>
              <a:ahLst/>
              <a:cxnLst>
                <a:cxn ang="0">
                  <a:pos x="wd2" y="hd2"/>
                </a:cxn>
                <a:cxn ang="5400000">
                  <a:pos x="wd2" y="hd2"/>
                </a:cxn>
                <a:cxn ang="10800000">
                  <a:pos x="wd2" y="hd2"/>
                </a:cxn>
                <a:cxn ang="16200000">
                  <a:pos x="wd2" y="hd2"/>
                </a:cxn>
              </a:cxnLst>
              <a:rect l="0" t="0" r="r" b="b"/>
              <a:pathLst>
                <a:path w="21600" h="21600" extrusionOk="0">
                  <a:moveTo>
                    <a:pt x="17426" y="0"/>
                  </a:moveTo>
                  <a:cubicBezTo>
                    <a:pt x="7315" y="5391"/>
                    <a:pt x="4194" y="11661"/>
                    <a:pt x="0" y="18145"/>
                  </a:cubicBezTo>
                  <a:cubicBezTo>
                    <a:pt x="0" y="19012"/>
                    <a:pt x="1398" y="20733"/>
                    <a:pt x="1398" y="21600"/>
                  </a:cubicBezTo>
                  <a:lnTo>
                    <a:pt x="8713" y="21600"/>
                  </a:lnTo>
                  <a:cubicBezTo>
                    <a:pt x="16028" y="20733"/>
                    <a:pt x="18824" y="18145"/>
                    <a:pt x="20222" y="13608"/>
                  </a:cubicBezTo>
                  <a:cubicBezTo>
                    <a:pt x="20222" y="11661"/>
                    <a:pt x="21600" y="9939"/>
                    <a:pt x="21600" y="7338"/>
                  </a:cubicBezTo>
                  <a:lnTo>
                    <a:pt x="21600" y="3669"/>
                  </a:lnTo>
                  <a:cubicBezTo>
                    <a:pt x="20222" y="2802"/>
                    <a:pt x="18824" y="1935"/>
                    <a:pt x="17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1" name="Google Shape;1797;p18"/>
            <p:cNvSpPr/>
            <p:nvPr/>
          </p:nvSpPr>
          <p:spPr>
            <a:xfrm rot="2122341">
              <a:off x="425962" y="209758"/>
              <a:ext cx="67518" cy="61007"/>
            </a:xfrm>
            <a:custGeom>
              <a:avLst/>
              <a:gdLst/>
              <a:ahLst/>
              <a:cxnLst>
                <a:cxn ang="0">
                  <a:pos x="wd2" y="hd2"/>
                </a:cxn>
                <a:cxn ang="5400000">
                  <a:pos x="wd2" y="hd2"/>
                </a:cxn>
                <a:cxn ang="10800000">
                  <a:pos x="wd2" y="hd2"/>
                </a:cxn>
                <a:cxn ang="16200000">
                  <a:pos x="wd2" y="hd2"/>
                </a:cxn>
              </a:cxnLst>
              <a:rect l="0" t="0" r="r" b="b"/>
              <a:pathLst>
                <a:path w="21217" h="21600" extrusionOk="0">
                  <a:moveTo>
                    <a:pt x="19702" y="0"/>
                  </a:moveTo>
                  <a:cubicBezTo>
                    <a:pt x="18290" y="0"/>
                    <a:pt x="17025" y="713"/>
                    <a:pt x="16393" y="2314"/>
                  </a:cubicBezTo>
                  <a:cubicBezTo>
                    <a:pt x="13083" y="5857"/>
                    <a:pt x="9141" y="8171"/>
                    <a:pt x="5207" y="11187"/>
                  </a:cubicBezTo>
                  <a:cubicBezTo>
                    <a:pt x="3310" y="13326"/>
                    <a:pt x="633" y="15629"/>
                    <a:pt x="0" y="20071"/>
                  </a:cubicBezTo>
                  <a:cubicBezTo>
                    <a:pt x="761" y="21352"/>
                    <a:pt x="2026" y="21600"/>
                    <a:pt x="3328" y="21600"/>
                  </a:cubicBezTo>
                  <a:cubicBezTo>
                    <a:pt x="4199" y="21600"/>
                    <a:pt x="5079" y="21486"/>
                    <a:pt x="5831" y="21486"/>
                  </a:cubicBezTo>
                  <a:cubicBezTo>
                    <a:pt x="8517" y="21486"/>
                    <a:pt x="10406" y="20071"/>
                    <a:pt x="12450" y="17757"/>
                  </a:cubicBezTo>
                  <a:cubicBezTo>
                    <a:pt x="13715" y="16342"/>
                    <a:pt x="15137" y="14741"/>
                    <a:pt x="15769" y="13326"/>
                  </a:cubicBezTo>
                  <a:cubicBezTo>
                    <a:pt x="17658" y="11187"/>
                    <a:pt x="19079" y="8171"/>
                    <a:pt x="20335" y="5155"/>
                  </a:cubicBezTo>
                  <a:cubicBezTo>
                    <a:pt x="21600" y="3729"/>
                    <a:pt x="21600" y="1426"/>
                    <a:pt x="197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2" name="Google Shape;1798;p18"/>
            <p:cNvSpPr/>
            <p:nvPr/>
          </p:nvSpPr>
          <p:spPr>
            <a:xfrm rot="2122341">
              <a:off x="583379" y="127250"/>
              <a:ext cx="57536" cy="71715"/>
            </a:xfrm>
            <a:custGeom>
              <a:avLst/>
              <a:gdLst/>
              <a:ahLst/>
              <a:cxnLst>
                <a:cxn ang="0">
                  <a:pos x="wd2" y="hd2"/>
                </a:cxn>
                <a:cxn ang="5400000">
                  <a:pos x="wd2" y="hd2"/>
                </a:cxn>
                <a:cxn ang="10800000">
                  <a:pos x="wd2" y="hd2"/>
                </a:cxn>
                <a:cxn ang="16200000">
                  <a:pos x="wd2" y="hd2"/>
                </a:cxn>
              </a:cxnLst>
              <a:rect l="0" t="0" r="r" b="b"/>
              <a:pathLst>
                <a:path w="20469" h="21600" extrusionOk="0">
                  <a:moveTo>
                    <a:pt x="18972" y="0"/>
                  </a:moveTo>
                  <a:cubicBezTo>
                    <a:pt x="17374" y="1204"/>
                    <a:pt x="15942" y="1810"/>
                    <a:pt x="14509" y="3023"/>
                  </a:cubicBezTo>
                  <a:cubicBezTo>
                    <a:pt x="13803" y="3779"/>
                    <a:pt x="12911" y="4376"/>
                    <a:pt x="12195" y="5589"/>
                  </a:cubicBezTo>
                  <a:cubicBezTo>
                    <a:pt x="9340" y="8761"/>
                    <a:pt x="5593" y="12540"/>
                    <a:pt x="1846" y="15712"/>
                  </a:cubicBezTo>
                  <a:cubicBezTo>
                    <a:pt x="-479" y="17523"/>
                    <a:pt x="-479" y="19491"/>
                    <a:pt x="1130" y="20695"/>
                  </a:cubicBezTo>
                  <a:cubicBezTo>
                    <a:pt x="2562" y="21301"/>
                    <a:pt x="4026" y="21600"/>
                    <a:pt x="5437" y="21600"/>
                  </a:cubicBezTo>
                  <a:cubicBezTo>
                    <a:pt x="6839" y="21600"/>
                    <a:pt x="8178" y="21301"/>
                    <a:pt x="9340" y="20695"/>
                  </a:cubicBezTo>
                  <a:cubicBezTo>
                    <a:pt x="10762" y="20097"/>
                    <a:pt x="11478" y="19491"/>
                    <a:pt x="12195" y="18885"/>
                  </a:cubicBezTo>
                  <a:cubicBezTo>
                    <a:pt x="15225" y="13744"/>
                    <a:pt x="17374" y="9368"/>
                    <a:pt x="19689" y="4376"/>
                  </a:cubicBezTo>
                  <a:cubicBezTo>
                    <a:pt x="21121" y="2417"/>
                    <a:pt x="20405" y="1204"/>
                    <a:pt x="189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3" name="Google Shape;1799;p18"/>
            <p:cNvSpPr/>
            <p:nvPr/>
          </p:nvSpPr>
          <p:spPr>
            <a:xfrm rot="2122341">
              <a:off x="247506" y="127531"/>
              <a:ext cx="64712" cy="54851"/>
            </a:xfrm>
            <a:custGeom>
              <a:avLst/>
              <a:gdLst/>
              <a:ahLst/>
              <a:cxnLst>
                <a:cxn ang="0">
                  <a:pos x="wd2" y="hd2"/>
                </a:cxn>
                <a:cxn ang="5400000">
                  <a:pos x="wd2" y="hd2"/>
                </a:cxn>
                <a:cxn ang="10800000">
                  <a:pos x="wd2" y="hd2"/>
                </a:cxn>
                <a:cxn ang="16200000">
                  <a:pos x="wd2" y="hd2"/>
                </a:cxn>
              </a:cxnLst>
              <a:rect l="0" t="0" r="r" b="b"/>
              <a:pathLst>
                <a:path w="21600" h="21600" extrusionOk="0">
                  <a:moveTo>
                    <a:pt x="19594" y="0"/>
                  </a:moveTo>
                  <a:cubicBezTo>
                    <a:pt x="14734" y="4148"/>
                    <a:pt x="9885" y="6514"/>
                    <a:pt x="4860" y="10662"/>
                  </a:cubicBezTo>
                  <a:cubicBezTo>
                    <a:pt x="2853" y="13236"/>
                    <a:pt x="0" y="15603"/>
                    <a:pt x="0" y="19750"/>
                  </a:cubicBezTo>
                  <a:cubicBezTo>
                    <a:pt x="1509" y="21324"/>
                    <a:pt x="1509" y="21324"/>
                    <a:pt x="4860" y="21324"/>
                  </a:cubicBezTo>
                  <a:cubicBezTo>
                    <a:pt x="5512" y="21520"/>
                    <a:pt x="6174" y="21600"/>
                    <a:pt x="6827" y="21600"/>
                  </a:cubicBezTo>
                  <a:cubicBezTo>
                    <a:pt x="9641" y="21600"/>
                    <a:pt x="12300" y="19946"/>
                    <a:pt x="14062" y="17383"/>
                  </a:cubicBezTo>
                  <a:lnTo>
                    <a:pt x="17412" y="13236"/>
                  </a:lnTo>
                  <a:cubicBezTo>
                    <a:pt x="18922" y="10662"/>
                    <a:pt x="20928" y="8295"/>
                    <a:pt x="21600" y="4148"/>
                  </a:cubicBezTo>
                  <a:cubicBezTo>
                    <a:pt x="20928" y="3355"/>
                    <a:pt x="20266" y="1574"/>
                    <a:pt x="195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4" name="Google Shape;1800;p18"/>
            <p:cNvSpPr/>
            <p:nvPr/>
          </p:nvSpPr>
          <p:spPr>
            <a:xfrm rot="2122341">
              <a:off x="195885" y="12848"/>
              <a:ext cx="61742" cy="54413"/>
            </a:xfrm>
            <a:custGeom>
              <a:avLst/>
              <a:gdLst/>
              <a:ahLst/>
              <a:cxnLst>
                <a:cxn ang="0">
                  <a:pos x="wd2" y="hd2"/>
                </a:cxn>
                <a:cxn ang="5400000">
                  <a:pos x="wd2" y="hd2"/>
                </a:cxn>
                <a:cxn ang="10800000">
                  <a:pos x="wd2" y="hd2"/>
                </a:cxn>
                <a:cxn ang="16200000">
                  <a:pos x="wd2" y="hd2"/>
                </a:cxn>
              </a:cxnLst>
              <a:rect l="0" t="0" r="r" b="b"/>
              <a:pathLst>
                <a:path w="21270" h="21600" extrusionOk="0">
                  <a:moveTo>
                    <a:pt x="19349" y="0"/>
                  </a:moveTo>
                  <a:cubicBezTo>
                    <a:pt x="18655" y="799"/>
                    <a:pt x="17972" y="799"/>
                    <a:pt x="16414" y="1598"/>
                  </a:cubicBezTo>
                  <a:cubicBezTo>
                    <a:pt x="13650" y="3393"/>
                    <a:pt x="10715" y="5779"/>
                    <a:pt x="8634" y="8374"/>
                  </a:cubicBezTo>
                  <a:cubicBezTo>
                    <a:pt x="6393" y="9960"/>
                    <a:pt x="4312" y="11559"/>
                    <a:pt x="2071" y="14141"/>
                  </a:cubicBezTo>
                  <a:cubicBezTo>
                    <a:pt x="683" y="15740"/>
                    <a:pt x="0" y="17523"/>
                    <a:pt x="0" y="20720"/>
                  </a:cubicBezTo>
                  <a:cubicBezTo>
                    <a:pt x="1668" y="21310"/>
                    <a:pt x="3186" y="21600"/>
                    <a:pt x="4593" y="21600"/>
                  </a:cubicBezTo>
                  <a:cubicBezTo>
                    <a:pt x="7408" y="21600"/>
                    <a:pt x="9790" y="20453"/>
                    <a:pt x="12092" y="18322"/>
                  </a:cubicBezTo>
                  <a:cubicBezTo>
                    <a:pt x="14343" y="16527"/>
                    <a:pt x="15720" y="14141"/>
                    <a:pt x="17278" y="11559"/>
                  </a:cubicBezTo>
                  <a:cubicBezTo>
                    <a:pt x="18655" y="9960"/>
                    <a:pt x="19349" y="8374"/>
                    <a:pt x="20736" y="6578"/>
                  </a:cubicBezTo>
                  <a:cubicBezTo>
                    <a:pt x="21600" y="4181"/>
                    <a:pt x="21600" y="2594"/>
                    <a:pt x="193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5" name="Google Shape;1801;p18"/>
            <p:cNvSpPr/>
            <p:nvPr/>
          </p:nvSpPr>
          <p:spPr>
            <a:xfrm rot="2122341">
              <a:off x="577759" y="52279"/>
              <a:ext cx="50876" cy="63604"/>
            </a:xfrm>
            <a:custGeom>
              <a:avLst/>
              <a:gdLst/>
              <a:ahLst/>
              <a:cxnLst>
                <a:cxn ang="0">
                  <a:pos x="wd2" y="hd2"/>
                </a:cxn>
                <a:cxn ang="5400000">
                  <a:pos x="wd2" y="hd2"/>
                </a:cxn>
                <a:cxn ang="10800000">
                  <a:pos x="wd2" y="hd2"/>
                </a:cxn>
                <a:cxn ang="16200000">
                  <a:pos x="wd2" y="hd2"/>
                </a:cxn>
              </a:cxnLst>
              <a:rect l="0" t="0" r="r" b="b"/>
              <a:pathLst>
                <a:path w="20867" h="21600" extrusionOk="0">
                  <a:moveTo>
                    <a:pt x="19515" y="0"/>
                  </a:moveTo>
                  <a:cubicBezTo>
                    <a:pt x="17624" y="0"/>
                    <a:pt x="16403" y="1139"/>
                    <a:pt x="15721" y="2388"/>
                  </a:cubicBezTo>
                  <a:cubicBezTo>
                    <a:pt x="11401" y="6648"/>
                    <a:pt x="7081" y="10909"/>
                    <a:pt x="2761" y="15170"/>
                  </a:cubicBezTo>
                  <a:cubicBezTo>
                    <a:pt x="1122" y="16527"/>
                    <a:pt x="-733" y="18746"/>
                    <a:pt x="296" y="21471"/>
                  </a:cubicBezTo>
                  <a:lnTo>
                    <a:pt x="2761" y="21471"/>
                  </a:lnTo>
                  <a:cubicBezTo>
                    <a:pt x="3324" y="21560"/>
                    <a:pt x="3898" y="21600"/>
                    <a:pt x="4449" y="21600"/>
                  </a:cubicBezTo>
                  <a:cubicBezTo>
                    <a:pt x="8170" y="21600"/>
                    <a:pt x="11617" y="19727"/>
                    <a:pt x="13053" y="17211"/>
                  </a:cubicBezTo>
                  <a:cubicBezTo>
                    <a:pt x="16547" y="12950"/>
                    <a:pt x="18198" y="8690"/>
                    <a:pt x="19838" y="4439"/>
                  </a:cubicBezTo>
                  <a:cubicBezTo>
                    <a:pt x="19838" y="3072"/>
                    <a:pt x="20867" y="1714"/>
                    <a:pt x="20867" y="178"/>
                  </a:cubicBezTo>
                  <a:cubicBezTo>
                    <a:pt x="20388" y="50"/>
                    <a:pt x="19934" y="0"/>
                    <a:pt x="195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6" name="Google Shape;1802;p18"/>
            <p:cNvSpPr/>
            <p:nvPr/>
          </p:nvSpPr>
          <p:spPr>
            <a:xfrm rot="2122341">
              <a:off x="333158" y="179612"/>
              <a:ext cx="56689" cy="46535"/>
            </a:xfrm>
            <a:custGeom>
              <a:avLst/>
              <a:gdLst/>
              <a:ahLst/>
              <a:cxnLst>
                <a:cxn ang="0">
                  <a:pos x="wd2" y="hd2"/>
                </a:cxn>
                <a:cxn ang="5400000">
                  <a:pos x="wd2" y="hd2"/>
                </a:cxn>
                <a:cxn ang="10800000">
                  <a:pos x="wd2" y="hd2"/>
                </a:cxn>
                <a:cxn ang="16200000">
                  <a:pos x="wd2" y="hd2"/>
                </a:cxn>
              </a:cxnLst>
              <a:rect l="0" t="0" r="r" b="b"/>
              <a:pathLst>
                <a:path w="21600" h="21600" extrusionOk="0">
                  <a:moveTo>
                    <a:pt x="18354" y="0"/>
                  </a:moveTo>
                  <a:cubicBezTo>
                    <a:pt x="14341" y="3724"/>
                    <a:pt x="9560" y="6758"/>
                    <a:pt x="5547" y="10712"/>
                  </a:cubicBezTo>
                  <a:cubicBezTo>
                    <a:pt x="3246" y="12567"/>
                    <a:pt x="0" y="14436"/>
                    <a:pt x="0" y="19325"/>
                  </a:cubicBezTo>
                  <a:cubicBezTo>
                    <a:pt x="1623" y="20842"/>
                    <a:pt x="3824" y="21600"/>
                    <a:pt x="5903" y="21600"/>
                  </a:cubicBezTo>
                  <a:cubicBezTo>
                    <a:pt x="7982" y="21600"/>
                    <a:pt x="9938" y="20842"/>
                    <a:pt x="11083" y="19325"/>
                  </a:cubicBezTo>
                  <a:cubicBezTo>
                    <a:pt x="13574" y="16535"/>
                    <a:pt x="15864" y="12567"/>
                    <a:pt x="18354" y="9547"/>
                  </a:cubicBezTo>
                  <a:cubicBezTo>
                    <a:pt x="19877" y="7678"/>
                    <a:pt x="20644" y="5823"/>
                    <a:pt x="21600" y="3724"/>
                  </a:cubicBezTo>
                  <a:cubicBezTo>
                    <a:pt x="20644" y="1869"/>
                    <a:pt x="20644" y="934"/>
                    <a:pt x="1987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7" name="Google Shape;1803;p18"/>
            <p:cNvSpPr/>
            <p:nvPr/>
          </p:nvSpPr>
          <p:spPr>
            <a:xfrm rot="2122341">
              <a:off x="362690" y="68204"/>
              <a:ext cx="47361" cy="42130"/>
            </a:xfrm>
            <a:custGeom>
              <a:avLst/>
              <a:gdLst/>
              <a:ahLst/>
              <a:cxnLst>
                <a:cxn ang="0">
                  <a:pos x="wd2" y="hd2"/>
                </a:cxn>
                <a:cxn ang="5400000">
                  <a:pos x="wd2" y="hd2"/>
                </a:cxn>
                <a:cxn ang="10800000">
                  <a:pos x="wd2" y="hd2"/>
                </a:cxn>
                <a:cxn ang="16200000">
                  <a:pos x="wd2" y="hd2"/>
                </a:cxn>
              </a:cxnLst>
              <a:rect l="0" t="0" r="r" b="b"/>
              <a:pathLst>
                <a:path w="21238" h="21600" extrusionOk="0">
                  <a:moveTo>
                    <a:pt x="19210" y="0"/>
                  </a:moveTo>
                  <a:cubicBezTo>
                    <a:pt x="18307" y="0"/>
                    <a:pt x="16515" y="1286"/>
                    <a:pt x="15612" y="1286"/>
                  </a:cubicBezTo>
                  <a:cubicBezTo>
                    <a:pt x="12682" y="3336"/>
                    <a:pt x="9987" y="5400"/>
                    <a:pt x="7056" y="6432"/>
                  </a:cubicBezTo>
                  <a:cubicBezTo>
                    <a:pt x="5264" y="8736"/>
                    <a:pt x="3236" y="10800"/>
                    <a:pt x="2333" y="12849"/>
                  </a:cubicBezTo>
                  <a:cubicBezTo>
                    <a:pt x="-362" y="15168"/>
                    <a:pt x="-362" y="17232"/>
                    <a:pt x="541" y="20568"/>
                  </a:cubicBezTo>
                  <a:cubicBezTo>
                    <a:pt x="2333" y="20568"/>
                    <a:pt x="4361" y="21600"/>
                    <a:pt x="6166" y="21600"/>
                  </a:cubicBezTo>
                  <a:cubicBezTo>
                    <a:pt x="8862" y="21600"/>
                    <a:pt x="11792" y="21600"/>
                    <a:pt x="13584" y="18249"/>
                  </a:cubicBezTo>
                  <a:cubicBezTo>
                    <a:pt x="16515" y="14136"/>
                    <a:pt x="18307" y="8736"/>
                    <a:pt x="21238" y="4368"/>
                  </a:cubicBezTo>
                  <a:cubicBezTo>
                    <a:pt x="20113" y="3336"/>
                    <a:pt x="20113" y="2304"/>
                    <a:pt x="1921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8" name="Google Shape;1804;p18"/>
            <p:cNvSpPr/>
            <p:nvPr/>
          </p:nvSpPr>
          <p:spPr>
            <a:xfrm rot="2122341">
              <a:off x="8364" y="160294"/>
              <a:ext cx="46157" cy="43618"/>
            </a:xfrm>
            <a:custGeom>
              <a:avLst/>
              <a:gdLst/>
              <a:ahLst/>
              <a:cxnLst>
                <a:cxn ang="0">
                  <a:pos x="wd2" y="hd2"/>
                </a:cxn>
                <a:cxn ang="5400000">
                  <a:pos x="wd2" y="hd2"/>
                </a:cxn>
                <a:cxn ang="10800000">
                  <a:pos x="wd2" y="hd2"/>
                </a:cxn>
                <a:cxn ang="16200000">
                  <a:pos x="wd2" y="hd2"/>
                </a:cxn>
              </a:cxnLst>
              <a:rect l="0" t="0" r="r" b="b"/>
              <a:pathLst>
                <a:path w="21600" h="21600" extrusionOk="0">
                  <a:moveTo>
                    <a:pt x="19484" y="0"/>
                  </a:moveTo>
                  <a:cubicBezTo>
                    <a:pt x="18542" y="982"/>
                    <a:pt x="17599" y="982"/>
                    <a:pt x="16671" y="1979"/>
                  </a:cubicBezTo>
                  <a:cubicBezTo>
                    <a:pt x="13613" y="3973"/>
                    <a:pt x="10800" y="7195"/>
                    <a:pt x="7742" y="9189"/>
                  </a:cubicBezTo>
                  <a:lnTo>
                    <a:pt x="1871" y="15402"/>
                  </a:lnTo>
                  <a:cubicBezTo>
                    <a:pt x="942" y="16384"/>
                    <a:pt x="0" y="18624"/>
                    <a:pt x="0" y="21600"/>
                  </a:cubicBezTo>
                  <a:lnTo>
                    <a:pt x="9858" y="21600"/>
                  </a:lnTo>
                  <a:cubicBezTo>
                    <a:pt x="16671" y="16384"/>
                    <a:pt x="19484" y="11428"/>
                    <a:pt x="21600" y="3973"/>
                  </a:cubicBezTo>
                  <a:cubicBezTo>
                    <a:pt x="21600" y="2976"/>
                    <a:pt x="20658" y="1979"/>
                    <a:pt x="194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29" name="Google Shape;1805;p18"/>
            <p:cNvSpPr/>
            <p:nvPr/>
          </p:nvSpPr>
          <p:spPr>
            <a:xfrm rot="2122341">
              <a:off x="442416" y="157098"/>
              <a:ext cx="46157" cy="40380"/>
            </a:xfrm>
            <a:custGeom>
              <a:avLst/>
              <a:gdLst/>
              <a:ahLst/>
              <a:cxnLst>
                <a:cxn ang="0">
                  <a:pos x="wd2" y="hd2"/>
                </a:cxn>
                <a:cxn ang="5400000">
                  <a:pos x="wd2" y="hd2"/>
                </a:cxn>
                <a:cxn ang="10800000">
                  <a:pos x="wd2" y="hd2"/>
                </a:cxn>
                <a:cxn ang="16200000">
                  <a:pos x="wd2" y="hd2"/>
                </a:cxn>
              </a:cxnLst>
              <a:rect l="0" t="0" r="r" b="b"/>
              <a:pathLst>
                <a:path w="21600" h="21600" extrusionOk="0">
                  <a:moveTo>
                    <a:pt x="19361" y="0"/>
                  </a:moveTo>
                  <a:cubicBezTo>
                    <a:pt x="16821" y="0"/>
                    <a:pt x="15292" y="1686"/>
                    <a:pt x="13613" y="2544"/>
                  </a:cubicBezTo>
                  <a:cubicBezTo>
                    <a:pt x="7742" y="7101"/>
                    <a:pt x="1884" y="11393"/>
                    <a:pt x="0" y="20523"/>
                  </a:cubicBezTo>
                  <a:cubicBezTo>
                    <a:pt x="942" y="20523"/>
                    <a:pt x="1884" y="21600"/>
                    <a:pt x="3058" y="21600"/>
                  </a:cubicBezTo>
                  <a:cubicBezTo>
                    <a:pt x="6813" y="20523"/>
                    <a:pt x="10800" y="19181"/>
                    <a:pt x="13613" y="15950"/>
                  </a:cubicBezTo>
                  <a:cubicBezTo>
                    <a:pt x="16671" y="12470"/>
                    <a:pt x="18542" y="9255"/>
                    <a:pt x="20658" y="4682"/>
                  </a:cubicBezTo>
                  <a:cubicBezTo>
                    <a:pt x="21600" y="3621"/>
                    <a:pt x="21600" y="1467"/>
                    <a:pt x="21600" y="390"/>
                  </a:cubicBezTo>
                  <a:cubicBezTo>
                    <a:pt x="20767" y="109"/>
                    <a:pt x="20030" y="0"/>
                    <a:pt x="19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30" name="Google Shape;1806;p18"/>
            <p:cNvSpPr/>
            <p:nvPr/>
          </p:nvSpPr>
          <p:spPr>
            <a:xfrm rot="2122341">
              <a:off x="265849" y="226386"/>
              <a:ext cx="44949" cy="38366"/>
            </a:xfrm>
            <a:custGeom>
              <a:avLst/>
              <a:gdLst/>
              <a:ahLst/>
              <a:cxnLst>
                <a:cxn ang="0">
                  <a:pos x="wd2" y="hd2"/>
                </a:cxn>
                <a:cxn ang="5400000">
                  <a:pos x="wd2" y="hd2"/>
                </a:cxn>
                <a:cxn ang="10800000">
                  <a:pos x="wd2" y="hd2"/>
                </a:cxn>
                <a:cxn ang="16200000">
                  <a:pos x="wd2" y="hd2"/>
                </a:cxn>
              </a:cxnLst>
              <a:rect l="0" t="0" r="r" b="b"/>
              <a:pathLst>
                <a:path w="21277" h="21600" extrusionOk="0">
                  <a:moveTo>
                    <a:pt x="19708" y="0"/>
                  </a:moveTo>
                  <a:cubicBezTo>
                    <a:pt x="11877" y="4813"/>
                    <a:pt x="2845" y="8197"/>
                    <a:pt x="0" y="18923"/>
                  </a:cubicBezTo>
                  <a:cubicBezTo>
                    <a:pt x="953" y="20056"/>
                    <a:pt x="953" y="20056"/>
                    <a:pt x="1892" y="21189"/>
                  </a:cubicBezTo>
                  <a:cubicBezTo>
                    <a:pt x="2624" y="21452"/>
                    <a:pt x="3618" y="21600"/>
                    <a:pt x="4737" y="21600"/>
                  </a:cubicBezTo>
                  <a:cubicBezTo>
                    <a:pt x="8355" y="21600"/>
                    <a:pt x="13272" y="20122"/>
                    <a:pt x="14722" y="16672"/>
                  </a:cubicBezTo>
                  <a:cubicBezTo>
                    <a:pt x="16863" y="12993"/>
                    <a:pt x="18755" y="10743"/>
                    <a:pt x="20661" y="7063"/>
                  </a:cubicBezTo>
                  <a:cubicBezTo>
                    <a:pt x="21600" y="4813"/>
                    <a:pt x="21600" y="2546"/>
                    <a:pt x="1970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31" name="Google Shape;1807;p18"/>
            <p:cNvSpPr/>
            <p:nvPr/>
          </p:nvSpPr>
          <p:spPr>
            <a:xfrm rot="2122341">
              <a:off x="93355" y="210331"/>
              <a:ext cx="42268" cy="35624"/>
            </a:xfrm>
            <a:custGeom>
              <a:avLst/>
              <a:gdLst/>
              <a:ahLst/>
              <a:cxnLst>
                <a:cxn ang="0">
                  <a:pos x="wd2" y="hd2"/>
                </a:cxn>
                <a:cxn ang="5400000">
                  <a:pos x="wd2" y="hd2"/>
                </a:cxn>
                <a:cxn ang="10800000">
                  <a:pos x="wd2" y="hd2"/>
                </a:cxn>
                <a:cxn ang="16200000">
                  <a:pos x="wd2" y="hd2"/>
                </a:cxn>
              </a:cxnLst>
              <a:rect l="0" t="0" r="r" b="b"/>
              <a:pathLst>
                <a:path w="20917" h="21600" extrusionOk="0">
                  <a:moveTo>
                    <a:pt x="17629" y="0"/>
                  </a:moveTo>
                  <a:cubicBezTo>
                    <a:pt x="10179" y="3963"/>
                    <a:pt x="2974" y="8828"/>
                    <a:pt x="0" y="19159"/>
                  </a:cubicBezTo>
                  <a:cubicBezTo>
                    <a:pt x="0" y="20379"/>
                    <a:pt x="996" y="21600"/>
                    <a:pt x="996" y="21600"/>
                  </a:cubicBezTo>
                  <a:lnTo>
                    <a:pt x="8187" y="21600"/>
                  </a:lnTo>
                  <a:cubicBezTo>
                    <a:pt x="14395" y="20379"/>
                    <a:pt x="17629" y="13993"/>
                    <a:pt x="19607" y="8828"/>
                  </a:cubicBezTo>
                  <a:cubicBezTo>
                    <a:pt x="21600" y="5166"/>
                    <a:pt x="21600" y="2742"/>
                    <a:pt x="176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633" name="Google Shape;1808;p18"/>
          <p:cNvSpPr/>
          <p:nvPr/>
        </p:nvSpPr>
        <p:spPr>
          <a:xfrm>
            <a:off x="56420" y="4398550"/>
            <a:ext cx="770012" cy="700610"/>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4780C5"/>
          </a:solidFill>
          <a:ln w="12700">
            <a:miter lim="400000"/>
          </a:ln>
        </p:spPr>
        <p:txBody>
          <a:bodyPr lIns="45719" rIns="45719" anchor="ctr"/>
          <a:lstStyle/>
          <a:p>
            <a:endParaRPr/>
          </a:p>
        </p:txBody>
      </p:sp>
      <p:sp>
        <p:nvSpPr>
          <p:cNvPr id="3634" name="Google Shape;1809;p18"/>
          <p:cNvSpPr/>
          <p:nvPr/>
        </p:nvSpPr>
        <p:spPr>
          <a:xfrm>
            <a:off x="-244054" y="4405965"/>
            <a:ext cx="850387" cy="810644"/>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6"/>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5"/>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4780C5"/>
          </a:solidFill>
          <a:ln w="12700">
            <a:miter lim="400000"/>
          </a:ln>
        </p:spPr>
        <p:txBody>
          <a:bodyPr lIns="45719" rIns="45719" anchor="ctr"/>
          <a:lstStyle/>
          <a:p>
            <a:endParaRPr/>
          </a:p>
        </p:txBody>
      </p:sp>
      <p:sp>
        <p:nvSpPr>
          <p:cNvPr id="3635" name="Google Shape;1810;p18"/>
          <p:cNvSpPr/>
          <p:nvPr/>
        </p:nvSpPr>
        <p:spPr>
          <a:xfrm>
            <a:off x="84892" y="4658092"/>
            <a:ext cx="640107" cy="593224"/>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4780C5"/>
          </a:solidFill>
          <a:ln w="12700">
            <a:miter lim="400000"/>
          </a:ln>
        </p:spPr>
        <p:txBody>
          <a:bodyPr lIns="45719" rIns="45719" anchor="ctr"/>
          <a:lstStyle/>
          <a:p>
            <a:endParaRPr/>
          </a:p>
        </p:txBody>
      </p:sp>
      <p:sp>
        <p:nvSpPr>
          <p:cNvPr id="3636" name="Google Shape;1811;p18"/>
          <p:cNvSpPr/>
          <p:nvPr/>
        </p:nvSpPr>
        <p:spPr>
          <a:xfrm>
            <a:off x="377418" y="4594918"/>
            <a:ext cx="12701" cy="12924"/>
          </a:xfrm>
          <a:custGeom>
            <a:avLst/>
            <a:gdLst/>
            <a:ahLst/>
            <a:cxnLst>
              <a:cxn ang="0">
                <a:pos x="wd2" y="hd2"/>
              </a:cxn>
              <a:cxn ang="5400000">
                <a:pos x="wd2" y="hd2"/>
              </a:cxn>
              <a:cxn ang="10800000">
                <a:pos x="wd2" y="hd2"/>
              </a:cxn>
              <a:cxn ang="16200000">
                <a:pos x="wd2" y="hd2"/>
              </a:cxn>
            </a:cxnLst>
            <a:rect l="0" t="0" r="r" b="b"/>
            <a:pathLst>
              <a:path w="17886" h="21600" extrusionOk="0">
                <a:moveTo>
                  <a:pt x="2972" y="0"/>
                </a:moveTo>
                <a:cubicBezTo>
                  <a:pt x="-3714" y="6445"/>
                  <a:pt x="2972" y="10410"/>
                  <a:pt x="2972" y="16855"/>
                </a:cubicBezTo>
                <a:lnTo>
                  <a:pt x="5029" y="16855"/>
                </a:lnTo>
                <a:cubicBezTo>
                  <a:pt x="5029" y="14376"/>
                  <a:pt x="7086" y="14376"/>
                  <a:pt x="7086" y="12393"/>
                </a:cubicBezTo>
                <a:cubicBezTo>
                  <a:pt x="11200" y="14376"/>
                  <a:pt x="9143" y="18838"/>
                  <a:pt x="9143" y="20821"/>
                </a:cubicBezTo>
                <a:cubicBezTo>
                  <a:pt x="10245" y="21352"/>
                  <a:pt x="11237" y="21600"/>
                  <a:pt x="12155" y="21600"/>
                </a:cubicBezTo>
                <a:cubicBezTo>
                  <a:pt x="14617" y="21600"/>
                  <a:pt x="16380" y="19759"/>
                  <a:pt x="17886" y="16855"/>
                </a:cubicBezTo>
                <a:cubicBezTo>
                  <a:pt x="17886" y="10410"/>
                  <a:pt x="15829" y="4462"/>
                  <a:pt x="11200" y="0"/>
                </a:cubicBezTo>
                <a:close/>
              </a:path>
            </a:pathLst>
          </a:custGeom>
          <a:solidFill>
            <a:srgbClr val="4780C5"/>
          </a:solidFill>
          <a:ln w="12700">
            <a:miter lim="400000"/>
          </a:ln>
        </p:spPr>
        <p:txBody>
          <a:bodyPr lIns="45719" rIns="45719" anchor="ctr"/>
          <a:lstStyle/>
          <a:p>
            <a:endParaRPr/>
          </a:p>
        </p:txBody>
      </p:sp>
      <p:sp>
        <p:nvSpPr>
          <p:cNvPr id="3637" name="Google Shape;1812;p18"/>
          <p:cNvSpPr/>
          <p:nvPr/>
        </p:nvSpPr>
        <p:spPr>
          <a:xfrm>
            <a:off x="290482" y="4734614"/>
            <a:ext cx="12701" cy="148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4780C5"/>
          </a:solidFill>
          <a:ln w="12700">
            <a:miter lim="400000"/>
          </a:ln>
        </p:spPr>
        <p:txBody>
          <a:bodyPr lIns="45719" rIns="45719" anchor="ctr"/>
          <a:lstStyle/>
          <a:p>
            <a:endParaRPr/>
          </a:p>
        </p:txBody>
      </p:sp>
      <p:sp>
        <p:nvSpPr>
          <p:cNvPr id="3638" name="Google Shape;1813;p18"/>
          <p:cNvSpPr/>
          <p:nvPr/>
        </p:nvSpPr>
        <p:spPr>
          <a:xfrm>
            <a:off x="371453" y="46566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4780C5"/>
          </a:solidFill>
          <a:ln w="12700">
            <a:miter lim="400000"/>
          </a:ln>
        </p:spPr>
        <p:txBody>
          <a:bodyPr lIns="45719" rIns="45719" anchor="ctr"/>
          <a:lstStyle/>
          <a:p>
            <a:endParaRPr/>
          </a:p>
        </p:txBody>
      </p:sp>
      <p:sp>
        <p:nvSpPr>
          <p:cNvPr id="3639" name="Google Shape;1814;p18"/>
          <p:cNvSpPr/>
          <p:nvPr/>
        </p:nvSpPr>
        <p:spPr>
          <a:xfrm>
            <a:off x="648791" y="47468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4780C5"/>
          </a:solidFill>
          <a:ln w="12700">
            <a:miter lim="400000"/>
          </a:ln>
        </p:spPr>
        <p:txBody>
          <a:bodyPr lIns="45719" rIns="45719" anchor="ctr"/>
          <a:lstStyle/>
          <a:p>
            <a:endParaRPr/>
          </a:p>
        </p:txBody>
      </p:sp>
      <p:sp>
        <p:nvSpPr>
          <p:cNvPr id="3640" name="Google Shape;1815;p18"/>
          <p:cNvSpPr/>
          <p:nvPr/>
        </p:nvSpPr>
        <p:spPr>
          <a:xfrm>
            <a:off x="144916" y="5023717"/>
            <a:ext cx="12701" cy="12701"/>
          </a:xfrm>
          <a:custGeom>
            <a:avLst/>
            <a:gdLst/>
            <a:ahLst/>
            <a:cxnLst>
              <a:cxn ang="0">
                <a:pos x="wd2" y="hd2"/>
              </a:cxn>
              <a:cxn ang="5400000">
                <a:pos x="wd2" y="hd2"/>
              </a:cxn>
              <a:cxn ang="10800000">
                <a:pos x="wd2" y="hd2"/>
              </a:cxn>
              <a:cxn ang="16200000">
                <a:pos x="wd2" y="hd2"/>
              </a:cxn>
            </a:cxnLst>
            <a:rect l="0" t="0" r="r" b="b"/>
            <a:pathLst>
              <a:path w="18956" h="21600" extrusionOk="0">
                <a:moveTo>
                  <a:pt x="10727" y="0"/>
                </a:moveTo>
                <a:cubicBezTo>
                  <a:pt x="6613" y="4114"/>
                  <a:pt x="6613" y="6686"/>
                  <a:pt x="1470" y="10800"/>
                </a:cubicBezTo>
                <a:cubicBezTo>
                  <a:pt x="-2644" y="14914"/>
                  <a:pt x="1470" y="16971"/>
                  <a:pt x="18956" y="21600"/>
                </a:cubicBezTo>
                <a:cubicBezTo>
                  <a:pt x="14842" y="16971"/>
                  <a:pt x="14842" y="12857"/>
                  <a:pt x="10727" y="8743"/>
                </a:cubicBezTo>
                <a:cubicBezTo>
                  <a:pt x="14842" y="8743"/>
                  <a:pt x="14842" y="6686"/>
                  <a:pt x="18956" y="2057"/>
                </a:cubicBezTo>
                <a:lnTo>
                  <a:pt x="10727" y="2057"/>
                </a:lnTo>
                <a:lnTo>
                  <a:pt x="10727" y="0"/>
                </a:lnTo>
                <a:close/>
              </a:path>
            </a:pathLst>
          </a:custGeom>
          <a:solidFill>
            <a:srgbClr val="4780C5"/>
          </a:solidFill>
          <a:ln w="12700">
            <a:miter lim="400000"/>
          </a:ln>
        </p:spPr>
        <p:txBody>
          <a:bodyPr lIns="45719" rIns="45719" anchor="ctr"/>
          <a:lstStyle/>
          <a:p>
            <a:endParaRPr/>
          </a:p>
        </p:txBody>
      </p:sp>
      <p:sp>
        <p:nvSpPr>
          <p:cNvPr id="3641" name="Google Shape;1816;p18"/>
          <p:cNvSpPr/>
          <p:nvPr/>
        </p:nvSpPr>
        <p:spPr>
          <a:xfrm>
            <a:off x="396070" y="48117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4780C5"/>
          </a:solidFill>
          <a:ln w="12700">
            <a:miter lim="400000"/>
          </a:ln>
        </p:spPr>
        <p:txBody>
          <a:bodyPr lIns="45719" rIns="45719" anchor="ctr"/>
          <a:lstStyle/>
          <a:p>
            <a:endParaRPr/>
          </a:p>
        </p:txBody>
      </p:sp>
      <p:sp>
        <p:nvSpPr>
          <p:cNvPr id="3642" name="Google Shape;1817;p18"/>
          <p:cNvSpPr/>
          <p:nvPr/>
        </p:nvSpPr>
        <p:spPr>
          <a:xfrm>
            <a:off x="195868" y="4747071"/>
            <a:ext cx="12701" cy="136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745" y="3751"/>
                  <a:pt x="5236" y="7501"/>
                  <a:pt x="0" y="11721"/>
                </a:cubicBezTo>
                <a:cubicBezTo>
                  <a:pt x="2618" y="15472"/>
                  <a:pt x="5236" y="17347"/>
                  <a:pt x="11127" y="21600"/>
                </a:cubicBezTo>
                <a:cubicBezTo>
                  <a:pt x="5236" y="11721"/>
                  <a:pt x="18982" y="7501"/>
                  <a:pt x="21600" y="0"/>
                </a:cubicBezTo>
                <a:close/>
              </a:path>
            </a:pathLst>
          </a:custGeom>
          <a:solidFill>
            <a:srgbClr val="4780C5"/>
          </a:solidFill>
          <a:ln w="12700">
            <a:miter lim="400000"/>
          </a:ln>
        </p:spPr>
        <p:txBody>
          <a:bodyPr lIns="45719" rIns="45719" anchor="ctr"/>
          <a:lstStyle/>
          <a:p>
            <a:endParaRPr/>
          </a:p>
        </p:txBody>
      </p:sp>
      <p:sp>
        <p:nvSpPr>
          <p:cNvPr id="3643" name="Google Shape;1818;p18"/>
          <p:cNvSpPr/>
          <p:nvPr/>
        </p:nvSpPr>
        <p:spPr>
          <a:xfrm>
            <a:off x="406356" y="4981727"/>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4780C5"/>
          </a:solidFill>
          <a:ln w="12700">
            <a:miter lim="400000"/>
          </a:ln>
        </p:spPr>
        <p:txBody>
          <a:bodyPr lIns="45719" rIns="45719" anchor="ctr"/>
          <a:lstStyle/>
          <a:p>
            <a:endParaRPr/>
          </a:p>
        </p:txBody>
      </p:sp>
      <p:sp>
        <p:nvSpPr>
          <p:cNvPr id="3644" name="Google Shape;1819;p18"/>
          <p:cNvSpPr/>
          <p:nvPr/>
        </p:nvSpPr>
        <p:spPr>
          <a:xfrm>
            <a:off x="182203" y="47795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688" y="6480"/>
                  <a:pt x="7776" y="9360"/>
                  <a:pt x="0" y="15120"/>
                </a:cubicBezTo>
                <a:cubicBezTo>
                  <a:pt x="7776" y="15120"/>
                  <a:pt x="14688" y="18000"/>
                  <a:pt x="21600" y="21600"/>
                </a:cubicBezTo>
                <a:lnTo>
                  <a:pt x="21600" y="0"/>
                </a:lnTo>
                <a:close/>
              </a:path>
            </a:pathLst>
          </a:custGeom>
          <a:solidFill>
            <a:srgbClr val="4780C5"/>
          </a:solidFill>
          <a:ln w="12700">
            <a:miter lim="400000"/>
          </a:ln>
        </p:spPr>
        <p:txBody>
          <a:bodyPr lIns="45719" rIns="45719" anchor="ctr"/>
          <a:lstStyle/>
          <a:p>
            <a:endParaRPr/>
          </a:p>
        </p:txBody>
      </p:sp>
      <p:sp>
        <p:nvSpPr>
          <p:cNvPr id="3645" name="Title Text"/>
          <p:cNvSpPr txBox="1">
            <a:spLocks noGrp="1"/>
          </p:cNvSpPr>
          <p:nvPr>
            <p:ph type="title"/>
          </p:nvPr>
        </p:nvSpPr>
        <p:spPr>
          <a:xfrm>
            <a:off x="1537263" y="445025"/>
            <a:ext cx="5807701"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36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Title only 6">
    <p:bg>
      <p:bgPr>
        <a:solidFill>
          <a:srgbClr val="EDF0EF"/>
        </a:solidFill>
        <a:effectLst/>
      </p:bgPr>
    </p:bg>
    <p:spTree>
      <p:nvGrpSpPr>
        <p:cNvPr id="1" name=""/>
        <p:cNvGrpSpPr/>
        <p:nvPr/>
      </p:nvGrpSpPr>
      <p:grpSpPr>
        <a:xfrm>
          <a:off x="0" y="0"/>
          <a:ext cx="0" cy="0"/>
          <a:chOff x="0" y="0"/>
          <a:chExt cx="0" cy="0"/>
        </a:xfrm>
      </p:grpSpPr>
      <p:sp>
        <p:nvSpPr>
          <p:cNvPr id="3653" name="Title Text"/>
          <p:cNvSpPr txBox="1">
            <a:spLocks noGrp="1"/>
          </p:cNvSpPr>
          <p:nvPr>
            <p:ph type="title"/>
          </p:nvPr>
        </p:nvSpPr>
        <p:spPr>
          <a:xfrm>
            <a:off x="1310401" y="445025"/>
            <a:ext cx="6523202"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grpSp>
        <p:nvGrpSpPr>
          <p:cNvPr id="3717" name="Google Shape;1823;p19"/>
          <p:cNvGrpSpPr/>
          <p:nvPr/>
        </p:nvGrpSpPr>
        <p:grpSpPr>
          <a:xfrm>
            <a:off x="-555075" y="-208457"/>
            <a:ext cx="10128979" cy="5556774"/>
            <a:chOff x="0" y="0"/>
            <a:chExt cx="10128978" cy="5556773"/>
          </a:xfrm>
        </p:grpSpPr>
        <p:grpSp>
          <p:nvGrpSpPr>
            <p:cNvPr id="3669" name="Google Shape;1824;p19"/>
            <p:cNvGrpSpPr/>
            <p:nvPr/>
          </p:nvGrpSpPr>
          <p:grpSpPr>
            <a:xfrm>
              <a:off x="-1" y="0"/>
              <a:ext cx="2164769" cy="2046694"/>
              <a:chOff x="0" y="0"/>
              <a:chExt cx="2164767" cy="2046693"/>
            </a:xfrm>
          </p:grpSpPr>
          <p:sp>
            <p:nvSpPr>
              <p:cNvPr id="3654" name="Google Shape;1825;p19"/>
              <p:cNvSpPr/>
              <p:nvPr/>
            </p:nvSpPr>
            <p:spPr>
              <a:xfrm rot="20458795">
                <a:off x="480417" y="857227"/>
                <a:ext cx="269213" cy="236373"/>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55" name="Google Shape;1826;p19"/>
              <p:cNvSpPr/>
              <p:nvPr/>
            </p:nvSpPr>
            <p:spPr>
              <a:xfrm rot="7777600">
                <a:off x="1162005" y="1057615"/>
                <a:ext cx="495187" cy="361188"/>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56" name="Google Shape;1827;p19"/>
              <p:cNvSpPr/>
              <p:nvPr/>
            </p:nvSpPr>
            <p:spPr>
              <a:xfrm rot="20458795" flipH="1">
                <a:off x="810089" y="1056910"/>
                <a:ext cx="88911" cy="6725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57" name="Google Shape;1828;p19"/>
              <p:cNvSpPr/>
              <p:nvPr/>
            </p:nvSpPr>
            <p:spPr>
              <a:xfrm rot="20458795" flipH="1">
                <a:off x="206557" y="242817"/>
                <a:ext cx="1751653" cy="1561059"/>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58" name="Google Shape;1829;p19"/>
              <p:cNvSpPr/>
              <p:nvPr/>
            </p:nvSpPr>
            <p:spPr>
              <a:xfrm rot="20458795" flipH="1">
                <a:off x="755950" y="334122"/>
                <a:ext cx="823690" cy="630932"/>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59" name="Google Shape;1830;p19"/>
              <p:cNvSpPr/>
              <p:nvPr/>
            </p:nvSpPr>
            <p:spPr>
              <a:xfrm rot="20458795" flipH="1">
                <a:off x="127047" y="1325577"/>
                <a:ext cx="531700" cy="28589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4"/>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0" name="Google Shape;1831;p19"/>
              <p:cNvSpPr/>
              <p:nvPr/>
            </p:nvSpPr>
            <p:spPr>
              <a:xfrm rot="20458795" flipH="1">
                <a:off x="782312" y="1117486"/>
                <a:ext cx="159535" cy="534024"/>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1" name="Google Shape;1832;p19"/>
              <p:cNvSpPr/>
              <p:nvPr/>
            </p:nvSpPr>
            <p:spPr>
              <a:xfrm rot="20458795" flipH="1">
                <a:off x="1063101" y="436135"/>
                <a:ext cx="278393" cy="233919"/>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2" name="Google Shape;1833;p19"/>
              <p:cNvSpPr/>
              <p:nvPr/>
            </p:nvSpPr>
            <p:spPr>
              <a:xfrm rot="20458795" flipH="1">
                <a:off x="867112" y="759718"/>
                <a:ext cx="309626" cy="90100"/>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3" name="Google Shape;1834;p19"/>
              <p:cNvSpPr/>
              <p:nvPr/>
            </p:nvSpPr>
            <p:spPr>
              <a:xfrm rot="20458795" flipH="1">
                <a:off x="336405" y="1595568"/>
                <a:ext cx="185649" cy="124937"/>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4" name="Google Shape;1835;p19"/>
              <p:cNvSpPr/>
              <p:nvPr/>
            </p:nvSpPr>
            <p:spPr>
              <a:xfrm rot="20458795" flipH="1">
                <a:off x="1243195" y="667842"/>
                <a:ext cx="72638" cy="34283"/>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5" name="Google Shape;1836;p19"/>
              <p:cNvSpPr/>
              <p:nvPr/>
            </p:nvSpPr>
            <p:spPr>
              <a:xfrm rot="20458795" flipH="1">
                <a:off x="654335" y="11298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6" name="Google Shape;1837;p19"/>
              <p:cNvSpPr/>
              <p:nvPr/>
            </p:nvSpPr>
            <p:spPr>
              <a:xfrm rot="20458795" flipH="1">
                <a:off x="450421" y="16506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67" name="Google Shape;1838;p19"/>
              <p:cNvSpPr/>
              <p:nvPr/>
            </p:nvSpPr>
            <p:spPr>
              <a:xfrm rot="5561646">
                <a:off x="1006011" y="629780"/>
                <a:ext cx="457541" cy="201542"/>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68" name="Google Shape;1839;p19"/>
              <p:cNvSpPr/>
              <p:nvPr/>
            </p:nvSpPr>
            <p:spPr>
              <a:xfrm rot="8735469">
                <a:off x="542485" y="1557545"/>
                <a:ext cx="417717" cy="286155"/>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670" name="Google Shape;1840;p19"/>
            <p:cNvSpPr/>
            <p:nvPr/>
          </p:nvSpPr>
          <p:spPr>
            <a:xfrm>
              <a:off x="6841446" y="4714551"/>
              <a:ext cx="1084395" cy="842223"/>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671" name="Google Shape;1841;p19"/>
            <p:cNvSpPr/>
            <p:nvPr/>
          </p:nvSpPr>
          <p:spPr>
            <a:xfrm rot="5400000">
              <a:off x="8316723" y="559497"/>
              <a:ext cx="1936156" cy="828544"/>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682" name="Google Shape;1842;p19"/>
            <p:cNvGrpSpPr/>
            <p:nvPr/>
          </p:nvGrpSpPr>
          <p:grpSpPr>
            <a:xfrm>
              <a:off x="375653" y="4466235"/>
              <a:ext cx="1866293" cy="1090458"/>
              <a:chOff x="0" y="0"/>
              <a:chExt cx="1866291" cy="1090456"/>
            </a:xfrm>
          </p:grpSpPr>
          <p:sp>
            <p:nvSpPr>
              <p:cNvPr id="3672" name="Google Shape;1843;p19"/>
              <p:cNvSpPr/>
              <p:nvPr/>
            </p:nvSpPr>
            <p:spPr>
              <a:xfrm>
                <a:off x="-1" y="0"/>
                <a:ext cx="1866293" cy="1090457"/>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7"/>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4"/>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3" name="Google Shape;1844;p19"/>
              <p:cNvSpPr/>
              <p:nvPr/>
            </p:nvSpPr>
            <p:spPr>
              <a:xfrm>
                <a:off x="97914" y="85447"/>
                <a:ext cx="1737714" cy="901049"/>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2"/>
                      <a:pt x="3529" y="0"/>
                      <a:pt x="35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4" name="Google Shape;1845;p19"/>
              <p:cNvSpPr/>
              <p:nvPr/>
            </p:nvSpPr>
            <p:spPr>
              <a:xfrm>
                <a:off x="152318" y="131470"/>
                <a:ext cx="1672723" cy="797375"/>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3"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3"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5" name="Google Shape;1846;p19"/>
              <p:cNvSpPr/>
              <p:nvPr/>
            </p:nvSpPr>
            <p:spPr>
              <a:xfrm>
                <a:off x="188391" y="139136"/>
                <a:ext cx="1614291" cy="749866"/>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6" name="Google Shape;1847;p19"/>
              <p:cNvSpPr/>
              <p:nvPr/>
            </p:nvSpPr>
            <p:spPr>
              <a:xfrm>
                <a:off x="68264" y="60285"/>
                <a:ext cx="1510343" cy="957971"/>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3"/>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3"/>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7" name="Google Shape;1848;p19"/>
              <p:cNvSpPr/>
              <p:nvPr/>
            </p:nvSpPr>
            <p:spPr>
              <a:xfrm>
                <a:off x="62644" y="505672"/>
                <a:ext cx="12701" cy="135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8" name="Google Shape;1850;p19"/>
              <p:cNvSpPr/>
              <p:nvPr/>
            </p:nvSpPr>
            <p:spPr>
              <a:xfrm>
                <a:off x="1825040" y="172355"/>
                <a:ext cx="18254" cy="2920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79" name="Google Shape;1851;p19"/>
              <p:cNvSpPr/>
              <p:nvPr/>
            </p:nvSpPr>
            <p:spPr>
              <a:xfrm>
                <a:off x="1838912" y="177101"/>
                <a:ext cx="18254" cy="317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80" name="Google Shape;1852;p19"/>
              <p:cNvSpPr/>
              <p:nvPr/>
            </p:nvSpPr>
            <p:spPr>
              <a:xfrm>
                <a:off x="588512" y="158848"/>
                <a:ext cx="19714" cy="211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681" name="Google Shape;1853;p19"/>
              <p:cNvSpPr/>
              <p:nvPr/>
            </p:nvSpPr>
            <p:spPr>
              <a:xfrm>
                <a:off x="1580066" y="293955"/>
                <a:ext cx="33586"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3705" name="Google Shape;1854;p19"/>
            <p:cNvGrpSpPr/>
            <p:nvPr/>
          </p:nvGrpSpPr>
          <p:grpSpPr>
            <a:xfrm>
              <a:off x="6412203" y="4578559"/>
              <a:ext cx="1084380" cy="539009"/>
              <a:chOff x="0" y="0"/>
              <a:chExt cx="1084379" cy="539008"/>
            </a:xfrm>
          </p:grpSpPr>
          <p:sp>
            <p:nvSpPr>
              <p:cNvPr id="3683" name="Google Shape;1855;p19"/>
              <p:cNvSpPr/>
              <p:nvPr/>
            </p:nvSpPr>
            <p:spPr>
              <a:xfrm>
                <a:off x="1017132" y="450665"/>
                <a:ext cx="67248" cy="30734"/>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4" name="Google Shape;1856;p19"/>
              <p:cNvSpPr/>
              <p:nvPr/>
            </p:nvSpPr>
            <p:spPr>
              <a:xfrm>
                <a:off x="454672" y="515375"/>
                <a:ext cx="56453" cy="23634"/>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5" name="Google Shape;1857;p19"/>
              <p:cNvSpPr/>
              <p:nvPr/>
            </p:nvSpPr>
            <p:spPr>
              <a:xfrm>
                <a:off x="-1" y="203186"/>
                <a:ext cx="58413" cy="58600"/>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6" name="Google Shape;1858;p19"/>
              <p:cNvSpPr/>
              <p:nvPr/>
            </p:nvSpPr>
            <p:spPr>
              <a:xfrm>
                <a:off x="153414" y="125641"/>
                <a:ext cx="67248" cy="54500"/>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7" name="Google Shape;1859;p19"/>
              <p:cNvSpPr/>
              <p:nvPr/>
            </p:nvSpPr>
            <p:spPr>
              <a:xfrm>
                <a:off x="466193" y="329874"/>
                <a:ext cx="75071" cy="30090"/>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8" name="Google Shape;1860;p19"/>
              <p:cNvSpPr/>
              <p:nvPr/>
            </p:nvSpPr>
            <p:spPr>
              <a:xfrm>
                <a:off x="654599" y="370414"/>
                <a:ext cx="70946" cy="27733"/>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89" name="Google Shape;1861;p19"/>
              <p:cNvSpPr/>
              <p:nvPr/>
            </p:nvSpPr>
            <p:spPr>
              <a:xfrm>
                <a:off x="283761" y="418323"/>
                <a:ext cx="69097" cy="34351"/>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0" name="Google Shape;1862;p19"/>
              <p:cNvSpPr/>
              <p:nvPr/>
            </p:nvSpPr>
            <p:spPr>
              <a:xfrm>
                <a:off x="281939" y="207313"/>
                <a:ext cx="71600" cy="34565"/>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1" name="Google Shape;1863;p19"/>
              <p:cNvSpPr/>
              <p:nvPr/>
            </p:nvSpPr>
            <p:spPr>
              <a:xfrm>
                <a:off x="433479" y="263180"/>
                <a:ext cx="73478" cy="25937"/>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2" name="Google Shape;1864;p19"/>
              <p:cNvSpPr/>
              <p:nvPr/>
            </p:nvSpPr>
            <p:spPr>
              <a:xfrm>
                <a:off x="127964" y="345522"/>
                <a:ext cx="58137" cy="42897"/>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3" name="Google Shape;1865;p19"/>
              <p:cNvSpPr/>
              <p:nvPr/>
            </p:nvSpPr>
            <p:spPr>
              <a:xfrm>
                <a:off x="587349" y="306106"/>
                <a:ext cx="63096" cy="28724"/>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4" name="Google Shape;1866;p19"/>
              <p:cNvSpPr/>
              <p:nvPr/>
            </p:nvSpPr>
            <p:spPr>
              <a:xfrm>
                <a:off x="181508" y="208464"/>
                <a:ext cx="56194" cy="38932"/>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5" name="Google Shape;1867;p19"/>
              <p:cNvSpPr/>
              <p:nvPr/>
            </p:nvSpPr>
            <p:spPr>
              <a:xfrm>
                <a:off x="59271" y="0"/>
                <a:ext cx="45033" cy="63127"/>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6" name="Google Shape;1868;p19"/>
              <p:cNvSpPr/>
              <p:nvPr/>
            </p:nvSpPr>
            <p:spPr>
              <a:xfrm>
                <a:off x="792796" y="345522"/>
                <a:ext cx="66793" cy="27946"/>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7" name="Google Shape;1869;p19"/>
              <p:cNvSpPr/>
              <p:nvPr/>
            </p:nvSpPr>
            <p:spPr>
              <a:xfrm>
                <a:off x="291611" y="334000"/>
                <a:ext cx="55728" cy="36414"/>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8" name="Google Shape;1870;p19"/>
              <p:cNvSpPr/>
              <p:nvPr/>
            </p:nvSpPr>
            <p:spPr>
              <a:xfrm>
                <a:off x="923143" y="380542"/>
                <a:ext cx="63400" cy="28912"/>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699" name="Google Shape;1871;p19"/>
              <p:cNvSpPr/>
              <p:nvPr/>
            </p:nvSpPr>
            <p:spPr>
              <a:xfrm>
                <a:off x="352860" y="276417"/>
                <a:ext cx="53905" cy="28376"/>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0" name="Google Shape;1872;p19"/>
              <p:cNvSpPr/>
              <p:nvPr/>
            </p:nvSpPr>
            <p:spPr>
              <a:xfrm>
                <a:off x="259225" y="487428"/>
                <a:ext cx="68768" cy="2700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1" name="Google Shape;1873;p19"/>
              <p:cNvSpPr/>
              <p:nvPr/>
            </p:nvSpPr>
            <p:spPr>
              <a:xfrm>
                <a:off x="203169" y="339627"/>
                <a:ext cx="63551" cy="38397"/>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2" name="Google Shape;1874;p19"/>
              <p:cNvSpPr/>
              <p:nvPr/>
            </p:nvSpPr>
            <p:spPr>
              <a:xfrm>
                <a:off x="882606" y="477755"/>
                <a:ext cx="53906" cy="26714"/>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3" name="Google Shape;1875;p19"/>
              <p:cNvSpPr/>
              <p:nvPr/>
            </p:nvSpPr>
            <p:spPr>
              <a:xfrm>
                <a:off x="794645" y="411625"/>
                <a:ext cx="61614" cy="23740"/>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04" name="Google Shape;1876;p19"/>
              <p:cNvSpPr/>
              <p:nvPr/>
            </p:nvSpPr>
            <p:spPr>
              <a:xfrm>
                <a:off x="427960" y="421565"/>
                <a:ext cx="46056" cy="20472"/>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715" name="Google Shape;1877;p19"/>
            <p:cNvGrpSpPr/>
            <p:nvPr/>
          </p:nvGrpSpPr>
          <p:grpSpPr>
            <a:xfrm>
              <a:off x="9093797" y="3048453"/>
              <a:ext cx="1035182" cy="1417852"/>
              <a:chOff x="21" y="21"/>
              <a:chExt cx="1035180" cy="1417851"/>
            </a:xfrm>
          </p:grpSpPr>
          <p:sp>
            <p:nvSpPr>
              <p:cNvPr id="3706" name="Google Shape;1878;p19"/>
              <p:cNvSpPr/>
              <p:nvPr/>
            </p:nvSpPr>
            <p:spPr>
              <a:xfrm>
                <a:off x="214381" y="21"/>
                <a:ext cx="820822" cy="1274498"/>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4"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9"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07" name="Google Shape;1879;p19"/>
              <p:cNvSpPr/>
              <p:nvPr/>
            </p:nvSpPr>
            <p:spPr>
              <a:xfrm>
                <a:off x="21" y="176580"/>
                <a:ext cx="804923" cy="1241294"/>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08" name="Google Shape;1880;p19"/>
              <p:cNvSpPr/>
              <p:nvPr/>
            </p:nvSpPr>
            <p:spPr>
              <a:xfrm>
                <a:off x="195491" y="72610"/>
                <a:ext cx="769622" cy="1192454"/>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09" name="Google Shape;1881;p19"/>
              <p:cNvSpPr/>
              <p:nvPr/>
            </p:nvSpPr>
            <p:spPr>
              <a:xfrm>
                <a:off x="107025" y="80549"/>
                <a:ext cx="799462" cy="1241227"/>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4"/>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0" name="Google Shape;1882;p19"/>
              <p:cNvSpPr/>
              <p:nvPr/>
            </p:nvSpPr>
            <p:spPr>
              <a:xfrm>
                <a:off x="141791" y="77998"/>
                <a:ext cx="792455" cy="1224866"/>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1" name="Google Shape;1883;p19"/>
              <p:cNvSpPr/>
              <p:nvPr/>
            </p:nvSpPr>
            <p:spPr>
              <a:xfrm>
                <a:off x="63154" y="225354"/>
                <a:ext cx="714940" cy="11140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8"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2" name="Google Shape;1884;p19"/>
              <p:cNvSpPr/>
              <p:nvPr/>
            </p:nvSpPr>
            <p:spPr>
              <a:xfrm>
                <a:off x="175062" y="258251"/>
                <a:ext cx="652202" cy="102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3" name="Google Shape;1885;p19"/>
              <p:cNvSpPr/>
              <p:nvPr/>
            </p:nvSpPr>
            <p:spPr>
              <a:xfrm>
                <a:off x="485103" y="460142"/>
                <a:ext cx="15877" cy="29864"/>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3714" name="Google Shape;1886;p19"/>
              <p:cNvSpPr/>
              <p:nvPr/>
            </p:nvSpPr>
            <p:spPr>
              <a:xfrm>
                <a:off x="539434" y="559186"/>
                <a:ext cx="12701" cy="128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716" name="Google Shape;1887;p19"/>
            <p:cNvSpPr/>
            <p:nvPr/>
          </p:nvSpPr>
          <p:spPr>
            <a:xfrm>
              <a:off x="8765437" y="879328"/>
              <a:ext cx="437634" cy="442860"/>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37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itle only 7">
    <p:bg>
      <p:bgPr>
        <a:solidFill>
          <a:srgbClr val="EDF0EF"/>
        </a:solidFill>
        <a:effectLst/>
      </p:bgPr>
    </p:bg>
    <p:spTree>
      <p:nvGrpSpPr>
        <p:cNvPr id="1" name=""/>
        <p:cNvGrpSpPr/>
        <p:nvPr/>
      </p:nvGrpSpPr>
      <p:grpSpPr>
        <a:xfrm>
          <a:off x="0" y="0"/>
          <a:ext cx="0" cy="0"/>
          <a:chOff x="0" y="0"/>
          <a:chExt cx="0" cy="0"/>
        </a:xfrm>
      </p:grpSpPr>
      <p:grpSp>
        <p:nvGrpSpPr>
          <p:cNvPr id="3745" name="Google Shape;1889;p20"/>
          <p:cNvGrpSpPr/>
          <p:nvPr/>
        </p:nvGrpSpPr>
        <p:grpSpPr>
          <a:xfrm>
            <a:off x="-350282" y="-241334"/>
            <a:ext cx="1632803" cy="1520899"/>
            <a:chOff x="0" y="0"/>
            <a:chExt cx="1632801" cy="1520898"/>
          </a:xfrm>
        </p:grpSpPr>
        <p:sp>
          <p:nvSpPr>
            <p:cNvPr id="3725" name="Google Shape;1890;p20"/>
            <p:cNvSpPr/>
            <p:nvPr/>
          </p:nvSpPr>
          <p:spPr>
            <a:xfrm rot="20800193">
              <a:off x="345793" y="592584"/>
              <a:ext cx="212931" cy="186962"/>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26" name="Google Shape;1891;p20"/>
            <p:cNvSpPr/>
            <p:nvPr/>
          </p:nvSpPr>
          <p:spPr>
            <a:xfrm rot="8119059">
              <a:off x="861186" y="812390"/>
              <a:ext cx="391689" cy="285691"/>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27" name="Google Shape;1892;p20"/>
            <p:cNvSpPr/>
            <p:nvPr/>
          </p:nvSpPr>
          <p:spPr>
            <a:xfrm rot="20800193" flipH="1">
              <a:off x="596589" y="768871"/>
              <a:ext cx="70323" cy="53198"/>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28" name="Google Shape;1893;p20"/>
            <p:cNvSpPr/>
            <p:nvPr/>
          </p:nvSpPr>
          <p:spPr>
            <a:xfrm rot="20800193" flipH="1">
              <a:off x="123677" y="143081"/>
              <a:ext cx="1385448" cy="1234736"/>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29" name="Google Shape;1894;p20"/>
            <p:cNvSpPr/>
            <p:nvPr/>
          </p:nvSpPr>
          <p:spPr>
            <a:xfrm rot="20800193" flipH="1">
              <a:off x="587167" y="223458"/>
              <a:ext cx="651487" cy="499042"/>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0" name="Google Shape;1895;p20"/>
            <p:cNvSpPr/>
            <p:nvPr/>
          </p:nvSpPr>
          <p:spPr>
            <a:xfrm rot="20800193" flipH="1">
              <a:off x="28494" y="943695"/>
              <a:ext cx="420543" cy="226132"/>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1" name="Google Shape;1896;p20"/>
            <p:cNvSpPr/>
            <p:nvPr/>
          </p:nvSpPr>
          <p:spPr>
            <a:xfrm rot="20800193" flipH="1">
              <a:off x="551541" y="816228"/>
              <a:ext cx="126182" cy="422392"/>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2" name="Google Shape;1897;p20"/>
            <p:cNvSpPr/>
            <p:nvPr/>
          </p:nvSpPr>
          <p:spPr>
            <a:xfrm rot="20800193" flipH="1">
              <a:off x="837524" y="307228"/>
              <a:ext cx="220192" cy="185021"/>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3" name="Google Shape;1898;p20"/>
            <p:cNvSpPr/>
            <p:nvPr/>
          </p:nvSpPr>
          <p:spPr>
            <a:xfrm rot="20800193" flipH="1">
              <a:off x="663462" y="548045"/>
              <a:ext cx="244895" cy="71266"/>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4" name="Google Shape;1899;p20"/>
            <p:cNvSpPr/>
            <p:nvPr/>
          </p:nvSpPr>
          <p:spPr>
            <a:xfrm rot="20800193" flipH="1">
              <a:off x="179068" y="1159360"/>
              <a:ext cx="146837" cy="98821"/>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5" name="Google Shape;1900;p20"/>
            <p:cNvSpPr/>
            <p:nvPr/>
          </p:nvSpPr>
          <p:spPr>
            <a:xfrm rot="20800193" flipH="1">
              <a:off x="730255" y="1296816"/>
              <a:ext cx="55061" cy="57990"/>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6" name="Google Shape;1901;p20"/>
            <p:cNvSpPr/>
            <p:nvPr/>
          </p:nvSpPr>
          <p:spPr>
            <a:xfrm rot="20800193" flipH="1">
              <a:off x="396425" y="1242239"/>
              <a:ext cx="68817" cy="52009"/>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7" name="Google Shape;1902;p20"/>
            <p:cNvSpPr/>
            <p:nvPr/>
          </p:nvSpPr>
          <p:spPr>
            <a:xfrm rot="20800193" flipH="1">
              <a:off x="548339" y="1263327"/>
              <a:ext cx="83719" cy="190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8" name="Google Shape;1903;p20"/>
            <p:cNvSpPr/>
            <p:nvPr/>
          </p:nvSpPr>
          <p:spPr>
            <a:xfrm rot="20800193" flipH="1">
              <a:off x="969315" y="496044"/>
              <a:ext cx="57452" cy="27116"/>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39" name="Google Shape;1904;p20"/>
            <p:cNvSpPr/>
            <p:nvPr/>
          </p:nvSpPr>
          <p:spPr>
            <a:xfrm rot="20800193" flipH="1">
              <a:off x="487169" y="1251649"/>
              <a:ext cx="49562" cy="281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0" name="Google Shape;1905;p20"/>
            <p:cNvSpPr/>
            <p:nvPr/>
          </p:nvSpPr>
          <p:spPr>
            <a:xfrm rot="20800193" flipH="1">
              <a:off x="228245" y="1313391"/>
              <a:ext cx="18397" cy="31437"/>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1" name="Google Shape;1906;p20"/>
            <p:cNvSpPr/>
            <p:nvPr/>
          </p:nvSpPr>
          <p:spPr>
            <a:xfrm rot="20800193" flipH="1">
              <a:off x="469237" y="8098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2" name="Google Shape;1907;p20"/>
            <p:cNvSpPr/>
            <p:nvPr/>
          </p:nvSpPr>
          <p:spPr>
            <a:xfrm rot="20800193" flipH="1">
              <a:off x="267888" y="1203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43" name="Google Shape;1908;p20"/>
            <p:cNvSpPr/>
            <p:nvPr/>
          </p:nvSpPr>
          <p:spPr>
            <a:xfrm rot="5903357">
              <a:off x="778283" y="462256"/>
              <a:ext cx="361918" cy="159416"/>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44" name="Google Shape;1909;p20"/>
            <p:cNvSpPr/>
            <p:nvPr/>
          </p:nvSpPr>
          <p:spPr>
            <a:xfrm rot="9076751">
              <a:off x="337456" y="1154391"/>
              <a:ext cx="330414" cy="226346"/>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746" name="Google Shape;1910;p20"/>
          <p:cNvSpPr/>
          <p:nvPr/>
        </p:nvSpPr>
        <p:spPr>
          <a:xfrm>
            <a:off x="6181518" y="4705540"/>
            <a:ext cx="1218366" cy="437962"/>
          </a:xfrm>
          <a:custGeom>
            <a:avLst/>
            <a:gdLst/>
            <a:ahLst/>
            <a:cxnLst>
              <a:cxn ang="0">
                <a:pos x="wd2" y="hd2"/>
              </a:cxn>
              <a:cxn ang="5400000">
                <a:pos x="wd2" y="hd2"/>
              </a:cxn>
              <a:cxn ang="10800000">
                <a:pos x="wd2" y="hd2"/>
              </a:cxn>
              <a:cxn ang="16200000">
                <a:pos x="wd2" y="hd2"/>
              </a:cxn>
            </a:cxnLst>
            <a:rect l="0" t="0" r="r" b="b"/>
            <a:pathLst>
              <a:path w="21600" h="21600" extrusionOk="0">
                <a:moveTo>
                  <a:pt x="9941" y="0"/>
                </a:moveTo>
                <a:cubicBezTo>
                  <a:pt x="7347" y="0"/>
                  <a:pt x="4770" y="2444"/>
                  <a:pt x="2930" y="7484"/>
                </a:cubicBezTo>
                <a:cubicBezTo>
                  <a:pt x="1499" y="11339"/>
                  <a:pt x="615" y="16312"/>
                  <a:pt x="0" y="21600"/>
                </a:cubicBezTo>
                <a:lnTo>
                  <a:pt x="21600" y="21600"/>
                </a:lnTo>
                <a:cubicBezTo>
                  <a:pt x="19926" y="13059"/>
                  <a:pt x="17340" y="5700"/>
                  <a:pt x="14080" y="2159"/>
                </a:cubicBezTo>
                <a:cubicBezTo>
                  <a:pt x="12773" y="727"/>
                  <a:pt x="11354" y="0"/>
                  <a:pt x="9941" y="0"/>
                </a:cubicBezTo>
                <a:close/>
              </a:path>
            </a:pathLst>
          </a:custGeom>
          <a:solidFill>
            <a:srgbClr val="8DAED3"/>
          </a:solidFill>
          <a:ln w="12700">
            <a:miter lim="400000"/>
          </a:ln>
        </p:spPr>
        <p:txBody>
          <a:bodyPr lIns="45719" rIns="45719" anchor="ctr"/>
          <a:lstStyle/>
          <a:p>
            <a:endParaRPr/>
          </a:p>
        </p:txBody>
      </p:sp>
      <p:sp>
        <p:nvSpPr>
          <p:cNvPr id="3747" name="Google Shape;1911;p20"/>
          <p:cNvSpPr/>
          <p:nvPr/>
        </p:nvSpPr>
        <p:spPr>
          <a:xfrm rot="16200000">
            <a:off x="8423733" y="394483"/>
            <a:ext cx="1084396" cy="842223"/>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4780C5"/>
          </a:solidFill>
          <a:ln w="12700">
            <a:miter lim="400000"/>
          </a:ln>
        </p:spPr>
        <p:txBody>
          <a:bodyPr lIns="45719" rIns="45719" anchor="ctr"/>
          <a:lstStyle/>
          <a:p>
            <a:endParaRPr/>
          </a:p>
        </p:txBody>
      </p:sp>
      <p:sp>
        <p:nvSpPr>
          <p:cNvPr id="3748" name="Google Shape;1912;p20"/>
          <p:cNvSpPr/>
          <p:nvPr/>
        </p:nvSpPr>
        <p:spPr>
          <a:xfrm rot="2403300">
            <a:off x="-486165" y="4369162"/>
            <a:ext cx="1619979" cy="650528"/>
          </a:xfrm>
          <a:custGeom>
            <a:avLst/>
            <a:gdLst/>
            <a:ahLst/>
            <a:cxnLst>
              <a:cxn ang="0">
                <a:pos x="wd2" y="hd2"/>
              </a:cxn>
              <a:cxn ang="5400000">
                <a:pos x="wd2" y="hd2"/>
              </a:cxn>
              <a:cxn ang="10800000">
                <a:pos x="wd2" y="hd2"/>
              </a:cxn>
              <a:cxn ang="16200000">
                <a:pos x="wd2" y="hd2"/>
              </a:cxn>
            </a:cxnLst>
            <a:rect l="0" t="0" r="r" b="b"/>
            <a:pathLst>
              <a:path w="21421" h="21600" extrusionOk="0">
                <a:moveTo>
                  <a:pt x="5290" y="2999"/>
                </a:moveTo>
                <a:cubicBezTo>
                  <a:pt x="6100" y="2999"/>
                  <a:pt x="6775" y="3138"/>
                  <a:pt x="7451" y="3336"/>
                </a:cubicBezTo>
                <a:cubicBezTo>
                  <a:pt x="8474" y="3673"/>
                  <a:pt x="9474" y="4115"/>
                  <a:pt x="10478" y="4789"/>
                </a:cubicBezTo>
                <a:cubicBezTo>
                  <a:pt x="11385" y="5416"/>
                  <a:pt x="12311" y="5800"/>
                  <a:pt x="13255" y="5904"/>
                </a:cubicBezTo>
                <a:cubicBezTo>
                  <a:pt x="13699" y="5904"/>
                  <a:pt x="14144" y="5904"/>
                  <a:pt x="14588" y="5858"/>
                </a:cubicBezTo>
                <a:cubicBezTo>
                  <a:pt x="14829" y="5858"/>
                  <a:pt x="15068" y="5847"/>
                  <a:pt x="15307" y="5847"/>
                </a:cubicBezTo>
                <a:cubicBezTo>
                  <a:pt x="15617" y="5847"/>
                  <a:pt x="15928" y="5865"/>
                  <a:pt x="16245" y="5951"/>
                </a:cubicBezTo>
                <a:cubicBezTo>
                  <a:pt x="16920" y="6090"/>
                  <a:pt x="17573" y="6439"/>
                  <a:pt x="18212" y="7020"/>
                </a:cubicBezTo>
                <a:cubicBezTo>
                  <a:pt x="18522" y="7310"/>
                  <a:pt x="18809" y="7694"/>
                  <a:pt x="19077" y="8182"/>
                </a:cubicBezTo>
                <a:cubicBezTo>
                  <a:pt x="19656" y="9194"/>
                  <a:pt x="20044" y="10507"/>
                  <a:pt x="20216" y="12250"/>
                </a:cubicBezTo>
                <a:cubicBezTo>
                  <a:pt x="20331" y="13412"/>
                  <a:pt x="20294" y="14574"/>
                  <a:pt x="20026" y="15585"/>
                </a:cubicBezTo>
                <a:cubicBezTo>
                  <a:pt x="19887" y="16120"/>
                  <a:pt x="19716" y="16550"/>
                  <a:pt x="19503" y="16899"/>
                </a:cubicBezTo>
                <a:cubicBezTo>
                  <a:pt x="19253" y="17328"/>
                  <a:pt x="18985" y="17619"/>
                  <a:pt x="18693" y="17863"/>
                </a:cubicBezTo>
                <a:cubicBezTo>
                  <a:pt x="18173" y="18299"/>
                  <a:pt x="17642" y="18519"/>
                  <a:pt x="17102" y="18519"/>
                </a:cubicBezTo>
                <a:cubicBezTo>
                  <a:pt x="16921" y="18519"/>
                  <a:pt x="16738" y="18494"/>
                  <a:pt x="16555" y="18445"/>
                </a:cubicBezTo>
                <a:cubicBezTo>
                  <a:pt x="15435" y="18107"/>
                  <a:pt x="14356" y="17375"/>
                  <a:pt x="13292" y="16364"/>
                </a:cubicBezTo>
                <a:cubicBezTo>
                  <a:pt x="12773" y="15829"/>
                  <a:pt x="12232" y="15248"/>
                  <a:pt x="11714" y="14760"/>
                </a:cubicBezTo>
                <a:cubicBezTo>
                  <a:pt x="11404" y="14423"/>
                  <a:pt x="11075" y="14133"/>
                  <a:pt x="10769" y="13842"/>
                </a:cubicBezTo>
                <a:cubicBezTo>
                  <a:pt x="9997" y="13215"/>
                  <a:pt x="9224" y="12924"/>
                  <a:pt x="8432" y="12878"/>
                </a:cubicBezTo>
                <a:cubicBezTo>
                  <a:pt x="7932" y="12878"/>
                  <a:pt x="7451" y="12971"/>
                  <a:pt x="6951" y="13122"/>
                </a:cubicBezTo>
                <a:cubicBezTo>
                  <a:pt x="6507" y="13215"/>
                  <a:pt x="6044" y="13459"/>
                  <a:pt x="5600" y="13645"/>
                </a:cubicBezTo>
                <a:cubicBezTo>
                  <a:pt x="5331" y="13787"/>
                  <a:pt x="5067" y="13854"/>
                  <a:pt x="4805" y="13854"/>
                </a:cubicBezTo>
                <a:cubicBezTo>
                  <a:pt x="4424" y="13854"/>
                  <a:pt x="4048" y="13714"/>
                  <a:pt x="3670" y="13459"/>
                </a:cubicBezTo>
                <a:cubicBezTo>
                  <a:pt x="3364" y="13261"/>
                  <a:pt x="3054" y="12971"/>
                  <a:pt x="2763" y="12541"/>
                </a:cubicBezTo>
                <a:cubicBezTo>
                  <a:pt x="2554" y="12250"/>
                  <a:pt x="2342" y="11901"/>
                  <a:pt x="2129" y="11564"/>
                </a:cubicBezTo>
                <a:cubicBezTo>
                  <a:pt x="1860" y="11135"/>
                  <a:pt x="1647" y="10553"/>
                  <a:pt x="1453" y="9926"/>
                </a:cubicBezTo>
                <a:cubicBezTo>
                  <a:pt x="1319" y="9391"/>
                  <a:pt x="1203" y="8810"/>
                  <a:pt x="1166" y="8182"/>
                </a:cubicBezTo>
                <a:cubicBezTo>
                  <a:pt x="1124" y="7543"/>
                  <a:pt x="1166" y="6962"/>
                  <a:pt x="1300" y="6439"/>
                </a:cubicBezTo>
                <a:cubicBezTo>
                  <a:pt x="1435" y="5951"/>
                  <a:pt x="1606" y="5463"/>
                  <a:pt x="1800" y="5079"/>
                </a:cubicBezTo>
                <a:cubicBezTo>
                  <a:pt x="2147" y="4347"/>
                  <a:pt x="2554" y="3917"/>
                  <a:pt x="2994" y="3627"/>
                </a:cubicBezTo>
                <a:cubicBezTo>
                  <a:pt x="3457" y="3336"/>
                  <a:pt x="3943" y="3185"/>
                  <a:pt x="4424" y="3092"/>
                </a:cubicBezTo>
                <a:cubicBezTo>
                  <a:pt x="4753" y="3046"/>
                  <a:pt x="5077" y="2999"/>
                  <a:pt x="5290" y="2999"/>
                </a:cubicBezTo>
                <a:close/>
                <a:moveTo>
                  <a:pt x="5406" y="0"/>
                </a:moveTo>
                <a:cubicBezTo>
                  <a:pt x="4995" y="0"/>
                  <a:pt x="4585" y="44"/>
                  <a:pt x="4174" y="140"/>
                </a:cubicBezTo>
                <a:cubicBezTo>
                  <a:pt x="3711" y="280"/>
                  <a:pt x="3225" y="384"/>
                  <a:pt x="2763" y="721"/>
                </a:cubicBezTo>
                <a:cubicBezTo>
                  <a:pt x="1953" y="1256"/>
                  <a:pt x="1240" y="2220"/>
                  <a:pt x="643" y="3766"/>
                </a:cubicBezTo>
                <a:cubicBezTo>
                  <a:pt x="27" y="5463"/>
                  <a:pt x="-130" y="7403"/>
                  <a:pt x="101" y="9577"/>
                </a:cubicBezTo>
                <a:cubicBezTo>
                  <a:pt x="217" y="10553"/>
                  <a:pt x="393" y="11425"/>
                  <a:pt x="643" y="12146"/>
                </a:cubicBezTo>
                <a:cubicBezTo>
                  <a:pt x="1027" y="13261"/>
                  <a:pt x="1435" y="14330"/>
                  <a:pt x="1879" y="15248"/>
                </a:cubicBezTo>
                <a:cubicBezTo>
                  <a:pt x="1916" y="15295"/>
                  <a:pt x="1953" y="15341"/>
                  <a:pt x="1994" y="15446"/>
                </a:cubicBezTo>
                <a:cubicBezTo>
                  <a:pt x="2588" y="16508"/>
                  <a:pt x="3238" y="17121"/>
                  <a:pt x="3949" y="17121"/>
                </a:cubicBezTo>
                <a:cubicBezTo>
                  <a:pt x="4048" y="17121"/>
                  <a:pt x="4147" y="17109"/>
                  <a:pt x="4248" y="17084"/>
                </a:cubicBezTo>
                <a:cubicBezTo>
                  <a:pt x="4577" y="16991"/>
                  <a:pt x="4905" y="16899"/>
                  <a:pt x="5234" y="16747"/>
                </a:cubicBezTo>
                <a:cubicBezTo>
                  <a:pt x="5868" y="16457"/>
                  <a:pt x="6525" y="16120"/>
                  <a:pt x="7159" y="15922"/>
                </a:cubicBezTo>
                <a:cubicBezTo>
                  <a:pt x="7519" y="15789"/>
                  <a:pt x="7879" y="15715"/>
                  <a:pt x="8234" y="15715"/>
                </a:cubicBezTo>
                <a:cubicBezTo>
                  <a:pt x="8529" y="15715"/>
                  <a:pt x="8821" y="15765"/>
                  <a:pt x="9108" y="15876"/>
                </a:cubicBezTo>
                <a:cubicBezTo>
                  <a:pt x="9631" y="16073"/>
                  <a:pt x="10131" y="16410"/>
                  <a:pt x="10612" y="16899"/>
                </a:cubicBezTo>
                <a:cubicBezTo>
                  <a:pt x="11154" y="17421"/>
                  <a:pt x="11672" y="18002"/>
                  <a:pt x="12213" y="18584"/>
                </a:cubicBezTo>
                <a:cubicBezTo>
                  <a:pt x="13199" y="19653"/>
                  <a:pt x="14199" y="20525"/>
                  <a:pt x="15259" y="21060"/>
                </a:cubicBezTo>
                <a:cubicBezTo>
                  <a:pt x="15790" y="21368"/>
                  <a:pt x="16340" y="21600"/>
                  <a:pt x="16888" y="21600"/>
                </a:cubicBezTo>
                <a:cubicBezTo>
                  <a:pt x="16938" y="21600"/>
                  <a:pt x="16987" y="21598"/>
                  <a:pt x="17036" y="21594"/>
                </a:cubicBezTo>
                <a:cubicBezTo>
                  <a:pt x="17080" y="21597"/>
                  <a:pt x="17123" y="21598"/>
                  <a:pt x="17167" y="21598"/>
                </a:cubicBezTo>
                <a:cubicBezTo>
                  <a:pt x="17834" y="21598"/>
                  <a:pt x="18483" y="21268"/>
                  <a:pt x="19100" y="20723"/>
                </a:cubicBezTo>
                <a:cubicBezTo>
                  <a:pt x="19600" y="20235"/>
                  <a:pt x="20063" y="19653"/>
                  <a:pt x="20465" y="18735"/>
                </a:cubicBezTo>
                <a:cubicBezTo>
                  <a:pt x="21141" y="17189"/>
                  <a:pt x="21470" y="15295"/>
                  <a:pt x="21414" y="12971"/>
                </a:cubicBezTo>
                <a:cubicBezTo>
                  <a:pt x="21391" y="11960"/>
                  <a:pt x="21299" y="11030"/>
                  <a:pt x="21123" y="10112"/>
                </a:cubicBezTo>
                <a:cubicBezTo>
                  <a:pt x="20757" y="8077"/>
                  <a:pt x="20179" y="6532"/>
                  <a:pt x="19406" y="5416"/>
                </a:cubicBezTo>
                <a:cubicBezTo>
                  <a:pt x="18985" y="4789"/>
                  <a:pt x="18540" y="4347"/>
                  <a:pt x="18077" y="4010"/>
                </a:cubicBezTo>
                <a:cubicBezTo>
                  <a:pt x="17268" y="3429"/>
                  <a:pt x="16439" y="3138"/>
                  <a:pt x="15587" y="3092"/>
                </a:cubicBezTo>
                <a:cubicBezTo>
                  <a:pt x="15427" y="3076"/>
                  <a:pt x="15264" y="3071"/>
                  <a:pt x="15101" y="3071"/>
                </a:cubicBezTo>
                <a:cubicBezTo>
                  <a:pt x="14775" y="3071"/>
                  <a:pt x="14446" y="3092"/>
                  <a:pt x="14125" y="3092"/>
                </a:cubicBezTo>
                <a:cubicBezTo>
                  <a:pt x="14061" y="3094"/>
                  <a:pt x="13996" y="3096"/>
                  <a:pt x="13932" y="3096"/>
                </a:cubicBezTo>
                <a:cubicBezTo>
                  <a:pt x="12934" y="3096"/>
                  <a:pt x="11958" y="2757"/>
                  <a:pt x="11001" y="2081"/>
                </a:cubicBezTo>
                <a:cubicBezTo>
                  <a:pt x="9784" y="1209"/>
                  <a:pt x="8548" y="570"/>
                  <a:pt x="7298" y="280"/>
                </a:cubicBezTo>
                <a:cubicBezTo>
                  <a:pt x="6668" y="104"/>
                  <a:pt x="6037" y="0"/>
                  <a:pt x="5406" y="0"/>
                </a:cubicBezTo>
                <a:close/>
              </a:path>
            </a:pathLst>
          </a:custGeom>
          <a:solidFill>
            <a:srgbClr val="D89030"/>
          </a:solidFill>
          <a:ln w="12700">
            <a:miter lim="400000"/>
          </a:ln>
        </p:spPr>
        <p:txBody>
          <a:bodyPr lIns="45719" rIns="45719" anchor="ctr"/>
          <a:lstStyle/>
          <a:p>
            <a:endParaRPr/>
          </a:p>
        </p:txBody>
      </p:sp>
      <p:grpSp>
        <p:nvGrpSpPr>
          <p:cNvPr id="3771" name="Google Shape;1913;p20"/>
          <p:cNvGrpSpPr/>
          <p:nvPr/>
        </p:nvGrpSpPr>
        <p:grpSpPr>
          <a:xfrm>
            <a:off x="5713251" y="4700583"/>
            <a:ext cx="978034" cy="388345"/>
            <a:chOff x="0" y="0"/>
            <a:chExt cx="978032" cy="388343"/>
          </a:xfrm>
        </p:grpSpPr>
        <p:sp>
          <p:nvSpPr>
            <p:cNvPr id="3749" name="Google Shape;1914;p20"/>
            <p:cNvSpPr/>
            <p:nvPr/>
          </p:nvSpPr>
          <p:spPr>
            <a:xfrm rot="20565875">
              <a:off x="916746" y="130150"/>
              <a:ext cx="58634" cy="26795"/>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0" name="Google Shape;1915;p20"/>
            <p:cNvSpPr/>
            <p:nvPr/>
          </p:nvSpPr>
          <p:spPr>
            <a:xfrm rot="20565875">
              <a:off x="464359" y="330877"/>
              <a:ext cx="49222" cy="20605"/>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1" name="Google Shape;1916;p20"/>
            <p:cNvSpPr/>
            <p:nvPr/>
          </p:nvSpPr>
          <p:spPr>
            <a:xfrm rot="20565875">
              <a:off x="9554" y="187446"/>
              <a:ext cx="50931" cy="51090"/>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2" name="Google Shape;1917;p20"/>
            <p:cNvSpPr/>
            <p:nvPr/>
          </p:nvSpPr>
          <p:spPr>
            <a:xfrm rot="20565875">
              <a:off x="116578" y="82179"/>
              <a:ext cx="58635" cy="47516"/>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3" name="Google Shape;1918;p20"/>
            <p:cNvSpPr/>
            <p:nvPr/>
          </p:nvSpPr>
          <p:spPr>
            <a:xfrm rot="20565875">
              <a:off x="426503" y="170904"/>
              <a:ext cx="65455" cy="26234"/>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4" name="Google Shape;1919;p20"/>
            <p:cNvSpPr/>
            <p:nvPr/>
          </p:nvSpPr>
          <p:spPr>
            <a:xfrm rot="20565875">
              <a:off x="593650" y="156566"/>
              <a:ext cx="61859" cy="24179"/>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5" name="Google Shape;1920;p20"/>
            <p:cNvSpPr/>
            <p:nvPr/>
          </p:nvSpPr>
          <p:spPr>
            <a:xfrm rot="20565875">
              <a:off x="298095" y="292375"/>
              <a:ext cx="60247" cy="29948"/>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6" name="Google Shape;1921;p20"/>
            <p:cNvSpPr/>
            <p:nvPr/>
          </p:nvSpPr>
          <p:spPr>
            <a:xfrm rot="20565875">
              <a:off x="242047" y="116811"/>
              <a:ext cx="62430" cy="30135"/>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7" name="Google Shape;1922;p20"/>
            <p:cNvSpPr/>
            <p:nvPr/>
          </p:nvSpPr>
          <p:spPr>
            <a:xfrm rot="20565875">
              <a:off x="381525" y="124107"/>
              <a:ext cx="64067" cy="22614"/>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8" name="Google Shape;1923;p20"/>
            <p:cNvSpPr/>
            <p:nvPr/>
          </p:nvSpPr>
          <p:spPr>
            <a:xfrm rot="20565875">
              <a:off x="150865" y="273251"/>
              <a:ext cx="50690" cy="37401"/>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59" name="Google Shape;1924;p20"/>
            <p:cNvSpPr/>
            <p:nvPr/>
          </p:nvSpPr>
          <p:spPr>
            <a:xfrm rot="20565875">
              <a:off x="521316" y="121386"/>
              <a:ext cx="55014" cy="25043"/>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0" name="Google Shape;1925;p20"/>
            <p:cNvSpPr/>
            <p:nvPr/>
          </p:nvSpPr>
          <p:spPr>
            <a:xfrm rot="20565875">
              <a:off x="159574" y="145620"/>
              <a:ext cx="48998" cy="33943"/>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1" name="Google Shape;1926;p20"/>
            <p:cNvSpPr/>
            <p:nvPr/>
          </p:nvSpPr>
          <p:spPr>
            <a:xfrm rot="20565875">
              <a:off x="7272" y="4581"/>
              <a:ext cx="39265" cy="55037"/>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2" name="Google Shape;1927;p20"/>
            <p:cNvSpPr/>
            <p:nvPr/>
          </p:nvSpPr>
          <p:spPr>
            <a:xfrm rot="20565875">
              <a:off x="702414" y="100668"/>
              <a:ext cx="58238" cy="24365"/>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3" name="Google Shape;1928;p20"/>
            <p:cNvSpPr/>
            <p:nvPr/>
          </p:nvSpPr>
          <p:spPr>
            <a:xfrm rot="20565875">
              <a:off x="283378" y="221818"/>
              <a:ext cx="48590" cy="31747"/>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4" name="Google Shape;1929;p20"/>
            <p:cNvSpPr/>
            <p:nvPr/>
          </p:nvSpPr>
          <p:spPr>
            <a:xfrm rot="20565875">
              <a:off x="820201" y="96573"/>
              <a:ext cx="55279" cy="25207"/>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5" name="Google Shape;1930;p20"/>
            <p:cNvSpPr/>
            <p:nvPr/>
          </p:nvSpPr>
          <p:spPr>
            <a:xfrm rot="20565875">
              <a:off x="318506" y="158438"/>
              <a:ext cx="47001" cy="24740"/>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6" name="Google Shape;1931;p20"/>
            <p:cNvSpPr/>
            <p:nvPr/>
          </p:nvSpPr>
          <p:spPr>
            <a:xfrm rot="20565875">
              <a:off x="294572" y="356442"/>
              <a:ext cx="59961" cy="23548"/>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7" name="Google Shape;1932;p20"/>
            <p:cNvSpPr/>
            <p:nvPr/>
          </p:nvSpPr>
          <p:spPr>
            <a:xfrm rot="20565875">
              <a:off x="211282" y="248302"/>
              <a:ext cx="55412" cy="33477"/>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8" name="Google Shape;1933;p20"/>
            <p:cNvSpPr/>
            <p:nvPr/>
          </p:nvSpPr>
          <p:spPr>
            <a:xfrm rot="20565875">
              <a:off x="811457" y="189264"/>
              <a:ext cx="47002" cy="23291"/>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69" name="Google Shape;1934;p20"/>
            <p:cNvSpPr/>
            <p:nvPr/>
          </p:nvSpPr>
          <p:spPr>
            <a:xfrm rot="20565875">
              <a:off x="720588" y="155985"/>
              <a:ext cx="53723" cy="20698"/>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70" name="Google Shape;1935;p20"/>
            <p:cNvSpPr/>
            <p:nvPr/>
          </p:nvSpPr>
          <p:spPr>
            <a:xfrm rot="20565875">
              <a:off x="417675" y="261069"/>
              <a:ext cx="40158" cy="17848"/>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772" name="Google Shape;1936;p20"/>
          <p:cNvSpPr/>
          <p:nvPr/>
        </p:nvSpPr>
        <p:spPr>
          <a:xfrm rot="1573802">
            <a:off x="8603891" y="2913392"/>
            <a:ext cx="137161" cy="288196"/>
          </a:xfrm>
          <a:custGeom>
            <a:avLst/>
            <a:gdLst/>
            <a:ahLst/>
            <a:cxnLst>
              <a:cxn ang="0">
                <a:pos x="wd2" y="hd2"/>
              </a:cxn>
              <a:cxn ang="5400000">
                <a:pos x="wd2" y="hd2"/>
              </a:cxn>
              <a:cxn ang="10800000">
                <a:pos x="wd2" y="hd2"/>
              </a:cxn>
              <a:cxn ang="16200000">
                <a:pos x="wd2" y="hd2"/>
              </a:cxn>
            </a:cxnLst>
            <a:rect l="0" t="0" r="r" b="b"/>
            <a:pathLst>
              <a:path w="20461" h="21600" extrusionOk="0">
                <a:moveTo>
                  <a:pt x="16653" y="0"/>
                </a:moveTo>
                <a:cubicBezTo>
                  <a:pt x="15606" y="0"/>
                  <a:pt x="13764" y="595"/>
                  <a:pt x="12583" y="1004"/>
                </a:cubicBezTo>
                <a:cubicBezTo>
                  <a:pt x="10494" y="1738"/>
                  <a:pt x="8704" y="2738"/>
                  <a:pt x="6415" y="3320"/>
                </a:cubicBezTo>
                <a:cubicBezTo>
                  <a:pt x="3267" y="4104"/>
                  <a:pt x="3898" y="5003"/>
                  <a:pt x="5359" y="6115"/>
                </a:cubicBezTo>
                <a:cubicBezTo>
                  <a:pt x="8931" y="8747"/>
                  <a:pt x="12481" y="11378"/>
                  <a:pt x="15955" y="14021"/>
                </a:cubicBezTo>
                <a:cubicBezTo>
                  <a:pt x="15225" y="14287"/>
                  <a:pt x="15100" y="14339"/>
                  <a:pt x="15001" y="14339"/>
                </a:cubicBezTo>
                <a:cubicBezTo>
                  <a:pt x="14369" y="14388"/>
                  <a:pt x="13840" y="14388"/>
                  <a:pt x="13211" y="14388"/>
                </a:cubicBezTo>
                <a:cubicBezTo>
                  <a:pt x="7675" y="14603"/>
                  <a:pt x="2941" y="15704"/>
                  <a:pt x="322" y="18235"/>
                </a:cubicBezTo>
                <a:cubicBezTo>
                  <a:pt x="-408" y="18967"/>
                  <a:pt x="220" y="20347"/>
                  <a:pt x="1053" y="21245"/>
                </a:cubicBezTo>
                <a:cubicBezTo>
                  <a:pt x="1314" y="21501"/>
                  <a:pt x="2443" y="21600"/>
                  <a:pt x="3613" y="21600"/>
                </a:cubicBezTo>
                <a:cubicBezTo>
                  <a:pt x="4346" y="21600"/>
                  <a:pt x="5097" y="21561"/>
                  <a:pt x="5658" y="21498"/>
                </a:cubicBezTo>
                <a:cubicBezTo>
                  <a:pt x="7875" y="21296"/>
                  <a:pt x="10066" y="20764"/>
                  <a:pt x="12280" y="20347"/>
                </a:cubicBezTo>
                <a:cubicBezTo>
                  <a:pt x="18675" y="19081"/>
                  <a:pt x="21192" y="15552"/>
                  <a:pt x="17945" y="12542"/>
                </a:cubicBezTo>
                <a:cubicBezTo>
                  <a:pt x="15100" y="9910"/>
                  <a:pt x="12280" y="7330"/>
                  <a:pt x="9336" y="4535"/>
                </a:cubicBezTo>
                <a:cubicBezTo>
                  <a:pt x="12010" y="4364"/>
                  <a:pt x="13546" y="2444"/>
                  <a:pt x="16575" y="2444"/>
                </a:cubicBezTo>
                <a:cubicBezTo>
                  <a:pt x="17366" y="2444"/>
                  <a:pt x="18262" y="2574"/>
                  <a:pt x="19304" y="2902"/>
                </a:cubicBezTo>
                <a:cubicBezTo>
                  <a:pt x="19731" y="2789"/>
                  <a:pt x="20034" y="2637"/>
                  <a:pt x="20462" y="2472"/>
                </a:cubicBezTo>
                <a:cubicBezTo>
                  <a:pt x="19406" y="1637"/>
                  <a:pt x="18675" y="525"/>
                  <a:pt x="17113" y="57"/>
                </a:cubicBezTo>
                <a:cubicBezTo>
                  <a:pt x="16988" y="18"/>
                  <a:pt x="16834" y="0"/>
                  <a:pt x="16653" y="0"/>
                </a:cubicBezTo>
                <a:close/>
              </a:path>
            </a:pathLst>
          </a:custGeom>
          <a:solidFill>
            <a:srgbClr val="D89030"/>
          </a:solidFill>
          <a:ln w="12700">
            <a:miter lim="400000"/>
          </a:ln>
        </p:spPr>
        <p:txBody>
          <a:bodyPr lIns="45719" rIns="45719" anchor="ctr"/>
          <a:lstStyle/>
          <a:p>
            <a:endParaRPr/>
          </a:p>
        </p:txBody>
      </p:sp>
      <p:sp>
        <p:nvSpPr>
          <p:cNvPr id="3773" name="Google Shape;1937;p20"/>
          <p:cNvSpPr/>
          <p:nvPr/>
        </p:nvSpPr>
        <p:spPr>
          <a:xfrm rot="2912855">
            <a:off x="357261" y="2190129"/>
            <a:ext cx="233923" cy="301285"/>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4780C5"/>
          </a:solidFill>
          <a:ln w="12700">
            <a:miter lim="400000"/>
          </a:ln>
        </p:spPr>
        <p:txBody>
          <a:bodyPr lIns="45719" rIns="45719" anchor="ctr"/>
          <a:lstStyle/>
          <a:p>
            <a:endParaRPr/>
          </a:p>
        </p:txBody>
      </p:sp>
      <p:sp>
        <p:nvSpPr>
          <p:cNvPr id="3774" name="Title Text"/>
          <p:cNvSpPr txBox="1">
            <a:spLocks noGrp="1"/>
          </p:cNvSpPr>
          <p:nvPr>
            <p:ph type="title"/>
          </p:nvPr>
        </p:nvSpPr>
        <p:spPr>
          <a:xfrm>
            <a:off x="1310401" y="445025"/>
            <a:ext cx="6523202" cy="572701"/>
          </a:xfrm>
          <a:prstGeom prst="rect">
            <a:avLst/>
          </a:prstGeom>
        </p:spPr>
        <p:txBody>
          <a:bodyPr lIns="36574" tIns="36574" rIns="36574" bIns="36574"/>
          <a:lstStyle>
            <a:lvl1pPr algn="ctr">
              <a:defRPr sz="3500" b="0">
                <a:solidFill>
                  <a:srgbClr val="07256C"/>
                </a:solidFill>
                <a:latin typeface="Limelight"/>
                <a:ea typeface="Limelight"/>
                <a:cs typeface="Limelight"/>
                <a:sym typeface="Limelight"/>
              </a:defRPr>
            </a:lvl1pPr>
          </a:lstStyle>
          <a:p>
            <a:r>
              <a:t>Title Text</a:t>
            </a:r>
          </a:p>
        </p:txBody>
      </p:sp>
      <p:sp>
        <p:nvSpPr>
          <p:cNvPr id="37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Title only 8">
    <p:bg>
      <p:bgPr>
        <a:solidFill>
          <a:srgbClr val="EDF0EF"/>
        </a:solidFill>
        <a:effectLst/>
      </p:bgPr>
    </p:bg>
    <p:spTree>
      <p:nvGrpSpPr>
        <p:cNvPr id="1" name=""/>
        <p:cNvGrpSpPr/>
        <p:nvPr/>
      </p:nvGrpSpPr>
      <p:grpSpPr>
        <a:xfrm>
          <a:off x="0" y="0"/>
          <a:ext cx="0" cy="0"/>
          <a:chOff x="0" y="0"/>
          <a:chExt cx="0" cy="0"/>
        </a:xfrm>
      </p:grpSpPr>
      <p:sp>
        <p:nvSpPr>
          <p:cNvPr id="3782" name="Title Text"/>
          <p:cNvSpPr txBox="1">
            <a:spLocks noGrp="1"/>
          </p:cNvSpPr>
          <p:nvPr>
            <p:ph type="title"/>
          </p:nvPr>
        </p:nvSpPr>
        <p:spPr>
          <a:xfrm>
            <a:off x="715100" y="426100"/>
            <a:ext cx="4693500" cy="655200"/>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grpSp>
        <p:nvGrpSpPr>
          <p:cNvPr id="3806" name="Google Shape;1941;p21"/>
          <p:cNvGrpSpPr/>
          <p:nvPr/>
        </p:nvGrpSpPr>
        <p:grpSpPr>
          <a:xfrm>
            <a:off x="-459237" y="3820467"/>
            <a:ext cx="1937917" cy="1560033"/>
            <a:chOff x="0" y="0"/>
            <a:chExt cx="1937916" cy="1560032"/>
          </a:xfrm>
        </p:grpSpPr>
        <p:sp>
          <p:nvSpPr>
            <p:cNvPr id="3783" name="Google Shape;1942;p21"/>
            <p:cNvSpPr/>
            <p:nvPr/>
          </p:nvSpPr>
          <p:spPr>
            <a:xfrm>
              <a:off x="503588" y="859342"/>
              <a:ext cx="269118" cy="236175"/>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4" name="Google Shape;1943;p21"/>
            <p:cNvSpPr/>
            <p:nvPr/>
          </p:nvSpPr>
          <p:spPr>
            <a:xfrm rot="19714449">
              <a:off x="1054409" y="289262"/>
              <a:ext cx="495149" cy="361047"/>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5" name="Google Shape;1944;p21"/>
            <p:cNvSpPr/>
            <p:nvPr/>
          </p:nvSpPr>
          <p:spPr>
            <a:xfrm>
              <a:off x="284274" y="165597"/>
              <a:ext cx="417461" cy="28705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6" name="Google Shape;1945;p21"/>
            <p:cNvSpPr/>
            <p:nvPr/>
          </p:nvSpPr>
          <p:spPr>
            <a:xfrm>
              <a:off x="781334" y="757476"/>
              <a:ext cx="88850" cy="66665"/>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7" name="Google Shape;1946;p21"/>
            <p:cNvSpPr/>
            <p:nvPr/>
          </p:nvSpPr>
          <p:spPr>
            <a:xfrm>
              <a:off x="1733760" y="999283"/>
              <a:ext cx="79526" cy="66936"/>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8" name="Google Shape;1947;p21"/>
            <p:cNvSpPr/>
            <p:nvPr/>
          </p:nvSpPr>
          <p:spPr>
            <a:xfrm>
              <a:off x="790361" y="65470"/>
              <a:ext cx="70277" cy="72741"/>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89" name="Google Shape;1948;p21"/>
            <p:cNvSpPr/>
            <p:nvPr/>
          </p:nvSpPr>
          <p:spPr>
            <a:xfrm>
              <a:off x="1321279" y="1019027"/>
              <a:ext cx="73768" cy="331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3804" name="Google Shape;1949;p21"/>
            <p:cNvGrpSpPr/>
            <p:nvPr/>
          </p:nvGrpSpPr>
          <p:grpSpPr>
            <a:xfrm>
              <a:off x="0" y="0"/>
              <a:ext cx="1937917" cy="1560033"/>
              <a:chOff x="0" y="0"/>
              <a:chExt cx="1937916" cy="1560032"/>
            </a:xfrm>
          </p:grpSpPr>
          <p:sp>
            <p:nvSpPr>
              <p:cNvPr id="3790" name="Google Shape;1950;p21"/>
              <p:cNvSpPr/>
              <p:nvPr/>
            </p:nvSpPr>
            <p:spPr>
              <a:xfrm>
                <a:off x="187052" y="0"/>
                <a:ext cx="1750865" cy="1560033"/>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1" name="Google Shape;1951;p21"/>
              <p:cNvSpPr/>
              <p:nvPr/>
            </p:nvSpPr>
            <p:spPr>
              <a:xfrm>
                <a:off x="853149" y="789912"/>
                <a:ext cx="823222" cy="630090"/>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2" name="Google Shape;1952;p21"/>
              <p:cNvSpPr/>
              <p:nvPr/>
            </p:nvSpPr>
            <p:spPr>
              <a:xfrm>
                <a:off x="1187415" y="936527"/>
                <a:ext cx="457360" cy="201677"/>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793" name="Google Shape;1953;p21"/>
              <p:cNvSpPr/>
              <p:nvPr/>
            </p:nvSpPr>
            <p:spPr>
              <a:xfrm>
                <a:off x="0" y="441252"/>
                <a:ext cx="530798" cy="285374"/>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4" name="Google Shape;1954;p21"/>
              <p:cNvSpPr/>
              <p:nvPr/>
            </p:nvSpPr>
            <p:spPr>
              <a:xfrm>
                <a:off x="656703" y="243218"/>
                <a:ext cx="159462" cy="53445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5" name="Google Shape;1955;p21"/>
              <p:cNvSpPr/>
              <p:nvPr/>
            </p:nvSpPr>
            <p:spPr>
              <a:xfrm>
                <a:off x="1189806" y="1067139"/>
                <a:ext cx="278263" cy="234766"/>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6" name="Google Shape;1956;p21"/>
              <p:cNvSpPr/>
              <p:nvPr/>
            </p:nvSpPr>
            <p:spPr>
              <a:xfrm>
                <a:off x="922140" y="961369"/>
                <a:ext cx="309224" cy="89665"/>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7" name="Google Shape;1957;p21"/>
              <p:cNvSpPr/>
              <p:nvPr/>
            </p:nvSpPr>
            <p:spPr>
              <a:xfrm>
                <a:off x="145505" y="331306"/>
                <a:ext cx="185503" cy="123784"/>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8" name="Google Shape;1958;p21"/>
              <p:cNvSpPr/>
              <p:nvPr/>
            </p:nvSpPr>
            <p:spPr>
              <a:xfrm>
                <a:off x="397062" y="235733"/>
                <a:ext cx="86026" cy="642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799" name="Google Shape;1959;p21"/>
              <p:cNvSpPr/>
              <p:nvPr/>
            </p:nvSpPr>
            <p:spPr>
              <a:xfrm>
                <a:off x="581633" y="203785"/>
                <a:ext cx="105769" cy="24248"/>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0" name="Google Shape;1960;p21"/>
              <p:cNvSpPr/>
              <p:nvPr/>
            </p:nvSpPr>
            <p:spPr>
              <a:xfrm>
                <a:off x="508739" y="230092"/>
                <a:ext cx="63354" cy="34933"/>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1" name="Google Shape;1961;p21"/>
              <p:cNvSpPr/>
              <p:nvPr/>
            </p:nvSpPr>
            <p:spPr>
              <a:xfrm>
                <a:off x="172949" y="229168"/>
                <a:ext cx="23611" cy="39707"/>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2" name="Google Shape;1962;p21"/>
              <p:cNvSpPr/>
              <p:nvPr/>
            </p:nvSpPr>
            <p:spPr>
              <a:xfrm>
                <a:off x="620111" y="804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03" name="Google Shape;1963;p21"/>
              <p:cNvSpPr/>
              <p:nvPr/>
            </p:nvSpPr>
            <p:spPr>
              <a:xfrm>
                <a:off x="258371" y="3778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805" name="Google Shape;1964;p21"/>
            <p:cNvSpPr/>
            <p:nvPr/>
          </p:nvSpPr>
          <p:spPr>
            <a:xfrm>
              <a:off x="1787452" y="10489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3807" name="Google Shape;1965;p21"/>
          <p:cNvSpPr/>
          <p:nvPr/>
        </p:nvSpPr>
        <p:spPr>
          <a:xfrm>
            <a:off x="7058605" y="-2"/>
            <a:ext cx="1940045" cy="830209"/>
          </a:xfrm>
          <a:custGeom>
            <a:avLst/>
            <a:gdLst/>
            <a:ahLst/>
            <a:cxnLst>
              <a:cxn ang="0">
                <a:pos x="wd2" y="hd2"/>
              </a:cxn>
              <a:cxn ang="5400000">
                <a:pos x="wd2" y="hd2"/>
              </a:cxn>
              <a:cxn ang="10800000">
                <a:pos x="wd2" y="hd2"/>
              </a:cxn>
              <a:cxn ang="16200000">
                <a:pos x="wd2" y="hd2"/>
              </a:cxn>
            </a:cxnLst>
            <a:rect l="0" t="0" r="r" b="b"/>
            <a:pathLst>
              <a:path w="21464" h="21600" extrusionOk="0">
                <a:moveTo>
                  <a:pt x="19543" y="0"/>
                </a:moveTo>
                <a:cubicBezTo>
                  <a:pt x="13279" y="31"/>
                  <a:pt x="7028" y="31"/>
                  <a:pt x="777" y="31"/>
                </a:cubicBezTo>
                <a:lnTo>
                  <a:pt x="681" y="31"/>
                </a:lnTo>
                <a:cubicBezTo>
                  <a:pt x="665" y="62"/>
                  <a:pt x="652" y="93"/>
                  <a:pt x="652" y="124"/>
                </a:cubicBezTo>
                <a:cubicBezTo>
                  <a:pt x="419" y="896"/>
                  <a:pt x="228" y="1768"/>
                  <a:pt x="120" y="2672"/>
                </a:cubicBezTo>
                <a:cubicBezTo>
                  <a:pt x="-113" y="4501"/>
                  <a:pt x="-5" y="6238"/>
                  <a:pt x="419" y="7813"/>
                </a:cubicBezTo>
                <a:cubicBezTo>
                  <a:pt x="803" y="9234"/>
                  <a:pt x="1322" y="10099"/>
                  <a:pt x="2021" y="10392"/>
                </a:cubicBezTo>
                <a:cubicBezTo>
                  <a:pt x="2257" y="10475"/>
                  <a:pt x="2488" y="10502"/>
                  <a:pt x="2722" y="10502"/>
                </a:cubicBezTo>
                <a:cubicBezTo>
                  <a:pt x="2838" y="10502"/>
                  <a:pt x="2956" y="10495"/>
                  <a:pt x="3075" y="10485"/>
                </a:cubicBezTo>
                <a:cubicBezTo>
                  <a:pt x="3607" y="10423"/>
                  <a:pt x="4142" y="10292"/>
                  <a:pt x="4674" y="10230"/>
                </a:cubicBezTo>
                <a:cubicBezTo>
                  <a:pt x="4966" y="10177"/>
                  <a:pt x="5262" y="10143"/>
                  <a:pt x="5560" y="10143"/>
                </a:cubicBezTo>
                <a:cubicBezTo>
                  <a:pt x="5821" y="10143"/>
                  <a:pt x="6083" y="10169"/>
                  <a:pt x="6345" y="10230"/>
                </a:cubicBezTo>
                <a:cubicBezTo>
                  <a:pt x="7001" y="10392"/>
                  <a:pt x="7642" y="10740"/>
                  <a:pt x="8246" y="11419"/>
                </a:cubicBezTo>
                <a:cubicBezTo>
                  <a:pt x="8696" y="11898"/>
                  <a:pt x="9093" y="12516"/>
                  <a:pt x="9490" y="13187"/>
                </a:cubicBezTo>
                <a:cubicBezTo>
                  <a:pt x="9901" y="13928"/>
                  <a:pt x="10298" y="14731"/>
                  <a:pt x="10695" y="15566"/>
                </a:cubicBezTo>
                <a:cubicBezTo>
                  <a:pt x="11132" y="16531"/>
                  <a:pt x="11582" y="17434"/>
                  <a:pt x="12061" y="18306"/>
                </a:cubicBezTo>
                <a:cubicBezTo>
                  <a:pt x="12583" y="19202"/>
                  <a:pt x="13115" y="19974"/>
                  <a:pt x="13716" y="20584"/>
                </a:cubicBezTo>
                <a:cubicBezTo>
                  <a:pt x="14378" y="21259"/>
                  <a:pt x="15048" y="21600"/>
                  <a:pt x="15722" y="21600"/>
                </a:cubicBezTo>
                <a:cubicBezTo>
                  <a:pt x="16274" y="21600"/>
                  <a:pt x="16828" y="21371"/>
                  <a:pt x="17383" y="20908"/>
                </a:cubicBezTo>
                <a:cubicBezTo>
                  <a:pt x="18969" y="19557"/>
                  <a:pt x="20174" y="17110"/>
                  <a:pt x="20955" y="13573"/>
                </a:cubicBezTo>
                <a:cubicBezTo>
                  <a:pt x="21267" y="12191"/>
                  <a:pt x="21431" y="10709"/>
                  <a:pt x="21461" y="9134"/>
                </a:cubicBezTo>
                <a:cubicBezTo>
                  <a:pt x="21487" y="7366"/>
                  <a:pt x="21323" y="5721"/>
                  <a:pt x="20994" y="4146"/>
                </a:cubicBezTo>
                <a:cubicBezTo>
                  <a:pt x="20679" y="2602"/>
                  <a:pt x="20243" y="1320"/>
                  <a:pt x="19707" y="162"/>
                </a:cubicBezTo>
                <a:cubicBezTo>
                  <a:pt x="19655" y="62"/>
                  <a:pt x="19612" y="0"/>
                  <a:pt x="19543" y="0"/>
                </a:cubicBezTo>
                <a:close/>
              </a:path>
            </a:pathLst>
          </a:custGeom>
          <a:solidFill>
            <a:srgbClr val="4780C5"/>
          </a:solidFill>
          <a:ln w="12700">
            <a:miter lim="400000"/>
          </a:ln>
        </p:spPr>
        <p:txBody>
          <a:bodyPr lIns="45719" rIns="45719" anchor="ctr"/>
          <a:lstStyle/>
          <a:p>
            <a:endParaRPr/>
          </a:p>
        </p:txBody>
      </p:sp>
      <p:grpSp>
        <p:nvGrpSpPr>
          <p:cNvPr id="3818" name="Google Shape;1966;p21"/>
          <p:cNvGrpSpPr/>
          <p:nvPr/>
        </p:nvGrpSpPr>
        <p:grpSpPr>
          <a:xfrm>
            <a:off x="7962842" y="2880051"/>
            <a:ext cx="2180568" cy="2180568"/>
            <a:chOff x="0" y="0"/>
            <a:chExt cx="2180566" cy="2180566"/>
          </a:xfrm>
        </p:grpSpPr>
        <p:sp>
          <p:nvSpPr>
            <p:cNvPr id="3808" name="Google Shape;1967;p21"/>
            <p:cNvSpPr/>
            <p:nvPr/>
          </p:nvSpPr>
          <p:spPr>
            <a:xfrm rot="18900000">
              <a:off x="117044" y="521628"/>
              <a:ext cx="1946479" cy="1137310"/>
            </a:xfrm>
            <a:custGeom>
              <a:avLst/>
              <a:gdLst/>
              <a:ahLst/>
              <a:cxnLst>
                <a:cxn ang="0">
                  <a:pos x="wd2" y="hd2"/>
                </a:cxn>
                <a:cxn ang="5400000">
                  <a:pos x="wd2" y="hd2"/>
                </a:cxn>
                <a:cxn ang="10800000">
                  <a:pos x="wd2" y="hd2"/>
                </a:cxn>
                <a:cxn ang="16200000">
                  <a:pos x="wd2" y="hd2"/>
                </a:cxn>
              </a:cxnLst>
              <a:rect l="0" t="0" r="r" b="b"/>
              <a:pathLst>
                <a:path w="21596" h="21600" extrusionOk="0">
                  <a:moveTo>
                    <a:pt x="4115" y="330"/>
                  </a:moveTo>
                  <a:cubicBezTo>
                    <a:pt x="4147" y="330"/>
                    <a:pt x="4176" y="333"/>
                    <a:pt x="4204" y="341"/>
                  </a:cubicBezTo>
                  <a:cubicBezTo>
                    <a:pt x="4170" y="377"/>
                    <a:pt x="4132" y="406"/>
                    <a:pt x="4115" y="435"/>
                  </a:cubicBezTo>
                  <a:lnTo>
                    <a:pt x="4115" y="406"/>
                  </a:lnTo>
                  <a:lnTo>
                    <a:pt x="3431" y="674"/>
                  </a:lnTo>
                  <a:cubicBezTo>
                    <a:pt x="3596" y="491"/>
                    <a:pt x="3900" y="330"/>
                    <a:pt x="4115" y="330"/>
                  </a:cubicBezTo>
                  <a:close/>
                  <a:moveTo>
                    <a:pt x="3304" y="796"/>
                  </a:moveTo>
                  <a:cubicBezTo>
                    <a:pt x="3287" y="825"/>
                    <a:pt x="3287" y="854"/>
                    <a:pt x="3270" y="854"/>
                  </a:cubicBezTo>
                  <a:cubicBezTo>
                    <a:pt x="3164" y="977"/>
                    <a:pt x="3042" y="1100"/>
                    <a:pt x="2919" y="1216"/>
                  </a:cubicBezTo>
                  <a:cubicBezTo>
                    <a:pt x="2903" y="1216"/>
                    <a:pt x="2881" y="1245"/>
                    <a:pt x="2865" y="1281"/>
                  </a:cubicBezTo>
                  <a:cubicBezTo>
                    <a:pt x="2814" y="1397"/>
                    <a:pt x="2814" y="1397"/>
                    <a:pt x="2725" y="1426"/>
                  </a:cubicBezTo>
                  <a:cubicBezTo>
                    <a:pt x="2776" y="1216"/>
                    <a:pt x="3164" y="796"/>
                    <a:pt x="3304" y="796"/>
                  </a:cubicBezTo>
                  <a:close/>
                  <a:moveTo>
                    <a:pt x="2269" y="2062"/>
                  </a:moveTo>
                  <a:cubicBezTo>
                    <a:pt x="2248" y="2120"/>
                    <a:pt x="2248" y="2185"/>
                    <a:pt x="2231" y="2185"/>
                  </a:cubicBezTo>
                  <a:cubicBezTo>
                    <a:pt x="2142" y="2300"/>
                    <a:pt x="2091" y="2452"/>
                    <a:pt x="2020" y="2575"/>
                  </a:cubicBezTo>
                  <a:cubicBezTo>
                    <a:pt x="2020" y="2604"/>
                    <a:pt x="1986" y="2633"/>
                    <a:pt x="1986" y="2633"/>
                  </a:cubicBezTo>
                  <a:cubicBezTo>
                    <a:pt x="2003" y="2481"/>
                    <a:pt x="2163" y="2185"/>
                    <a:pt x="2269" y="2062"/>
                  </a:cubicBezTo>
                  <a:close/>
                  <a:moveTo>
                    <a:pt x="1775" y="2966"/>
                  </a:moveTo>
                  <a:lnTo>
                    <a:pt x="1792" y="2995"/>
                  </a:lnTo>
                  <a:cubicBezTo>
                    <a:pt x="1758" y="3053"/>
                    <a:pt x="1741" y="3147"/>
                    <a:pt x="1703" y="3204"/>
                  </a:cubicBezTo>
                  <a:cubicBezTo>
                    <a:pt x="1688" y="3262"/>
                    <a:pt x="1673" y="3361"/>
                    <a:pt x="1607" y="3361"/>
                  </a:cubicBezTo>
                  <a:cubicBezTo>
                    <a:pt x="1598" y="3361"/>
                    <a:pt x="1590" y="3359"/>
                    <a:pt x="1580" y="3356"/>
                  </a:cubicBezTo>
                  <a:cubicBezTo>
                    <a:pt x="1652" y="3204"/>
                    <a:pt x="1703" y="3089"/>
                    <a:pt x="1775" y="2966"/>
                  </a:cubicBezTo>
                  <a:close/>
                  <a:moveTo>
                    <a:pt x="1547" y="3414"/>
                  </a:moveTo>
                  <a:cubicBezTo>
                    <a:pt x="1547" y="3450"/>
                    <a:pt x="1563" y="3450"/>
                    <a:pt x="1547" y="3479"/>
                  </a:cubicBezTo>
                  <a:cubicBezTo>
                    <a:pt x="1509" y="3566"/>
                    <a:pt x="1475" y="3689"/>
                    <a:pt x="1424" y="3812"/>
                  </a:cubicBezTo>
                  <a:cubicBezTo>
                    <a:pt x="1424" y="3841"/>
                    <a:pt x="1403" y="3841"/>
                    <a:pt x="1386" y="3870"/>
                  </a:cubicBezTo>
                  <a:cubicBezTo>
                    <a:pt x="1335" y="4079"/>
                    <a:pt x="1297" y="4202"/>
                    <a:pt x="1229" y="4231"/>
                  </a:cubicBezTo>
                  <a:cubicBezTo>
                    <a:pt x="1280" y="4079"/>
                    <a:pt x="1297" y="3927"/>
                    <a:pt x="1369" y="3841"/>
                  </a:cubicBezTo>
                  <a:cubicBezTo>
                    <a:pt x="1403" y="3689"/>
                    <a:pt x="1458" y="3537"/>
                    <a:pt x="1547" y="3414"/>
                  </a:cubicBezTo>
                  <a:close/>
                  <a:moveTo>
                    <a:pt x="790" y="5648"/>
                  </a:moveTo>
                  <a:cubicBezTo>
                    <a:pt x="807" y="5858"/>
                    <a:pt x="718" y="6039"/>
                    <a:pt x="663" y="6220"/>
                  </a:cubicBezTo>
                  <a:cubicBezTo>
                    <a:pt x="647" y="6126"/>
                    <a:pt x="685" y="6097"/>
                    <a:pt x="701" y="6039"/>
                  </a:cubicBezTo>
                  <a:cubicBezTo>
                    <a:pt x="701" y="5945"/>
                    <a:pt x="718" y="5887"/>
                    <a:pt x="718" y="5829"/>
                  </a:cubicBezTo>
                  <a:cubicBezTo>
                    <a:pt x="735" y="5764"/>
                    <a:pt x="752" y="5706"/>
                    <a:pt x="769" y="5648"/>
                  </a:cubicBezTo>
                  <a:close/>
                  <a:moveTo>
                    <a:pt x="17300" y="6849"/>
                  </a:moveTo>
                  <a:cubicBezTo>
                    <a:pt x="17266" y="6943"/>
                    <a:pt x="17245" y="7001"/>
                    <a:pt x="17228" y="7066"/>
                  </a:cubicBezTo>
                  <a:cubicBezTo>
                    <a:pt x="17177" y="7182"/>
                    <a:pt x="17139" y="7305"/>
                    <a:pt x="17089" y="7457"/>
                  </a:cubicBezTo>
                  <a:cubicBezTo>
                    <a:pt x="17072" y="7486"/>
                    <a:pt x="17055" y="7486"/>
                    <a:pt x="17034" y="7515"/>
                  </a:cubicBezTo>
                  <a:cubicBezTo>
                    <a:pt x="17017" y="7515"/>
                    <a:pt x="17017" y="7486"/>
                    <a:pt x="17017" y="7486"/>
                  </a:cubicBezTo>
                  <a:cubicBezTo>
                    <a:pt x="17055" y="7247"/>
                    <a:pt x="17139" y="7066"/>
                    <a:pt x="17228" y="6885"/>
                  </a:cubicBezTo>
                  <a:cubicBezTo>
                    <a:pt x="17228" y="6849"/>
                    <a:pt x="17245" y="6849"/>
                    <a:pt x="17300" y="6849"/>
                  </a:cubicBezTo>
                  <a:close/>
                  <a:moveTo>
                    <a:pt x="11841" y="11130"/>
                  </a:moveTo>
                  <a:cubicBezTo>
                    <a:pt x="11930" y="11188"/>
                    <a:pt x="11985" y="11340"/>
                    <a:pt x="12053" y="11434"/>
                  </a:cubicBezTo>
                  <a:cubicBezTo>
                    <a:pt x="11964" y="11369"/>
                    <a:pt x="11896" y="11253"/>
                    <a:pt x="11841" y="11130"/>
                  </a:cubicBezTo>
                  <a:close/>
                  <a:moveTo>
                    <a:pt x="12704" y="12273"/>
                  </a:moveTo>
                  <a:cubicBezTo>
                    <a:pt x="13058" y="12548"/>
                    <a:pt x="13409" y="12786"/>
                    <a:pt x="13760" y="12967"/>
                  </a:cubicBezTo>
                  <a:cubicBezTo>
                    <a:pt x="13586" y="12967"/>
                    <a:pt x="13426" y="12909"/>
                    <a:pt x="13270" y="12786"/>
                  </a:cubicBezTo>
                  <a:cubicBezTo>
                    <a:pt x="13075" y="12635"/>
                    <a:pt x="12864" y="12519"/>
                    <a:pt x="12670" y="12309"/>
                  </a:cubicBezTo>
                  <a:cubicBezTo>
                    <a:pt x="12687" y="12273"/>
                    <a:pt x="12704" y="12273"/>
                    <a:pt x="12704" y="12273"/>
                  </a:cubicBezTo>
                  <a:close/>
                  <a:moveTo>
                    <a:pt x="17034" y="7515"/>
                  </a:moveTo>
                  <a:cubicBezTo>
                    <a:pt x="17000" y="7666"/>
                    <a:pt x="16966" y="7789"/>
                    <a:pt x="16928" y="7905"/>
                  </a:cubicBezTo>
                  <a:cubicBezTo>
                    <a:pt x="16860" y="8115"/>
                    <a:pt x="16844" y="8361"/>
                    <a:pt x="16789" y="8570"/>
                  </a:cubicBezTo>
                  <a:cubicBezTo>
                    <a:pt x="16772" y="8693"/>
                    <a:pt x="16755" y="8780"/>
                    <a:pt x="16738" y="8874"/>
                  </a:cubicBezTo>
                  <a:cubicBezTo>
                    <a:pt x="16717" y="9019"/>
                    <a:pt x="16700" y="9170"/>
                    <a:pt x="16683" y="9322"/>
                  </a:cubicBezTo>
                  <a:cubicBezTo>
                    <a:pt x="16683" y="9380"/>
                    <a:pt x="16666" y="9445"/>
                    <a:pt x="16649" y="9503"/>
                  </a:cubicBezTo>
                  <a:cubicBezTo>
                    <a:pt x="16611" y="9742"/>
                    <a:pt x="16577" y="9988"/>
                    <a:pt x="16527" y="10197"/>
                  </a:cubicBezTo>
                  <a:cubicBezTo>
                    <a:pt x="16472" y="10436"/>
                    <a:pt x="16400" y="10682"/>
                    <a:pt x="16332" y="10920"/>
                  </a:cubicBezTo>
                  <a:cubicBezTo>
                    <a:pt x="16315" y="11007"/>
                    <a:pt x="16277" y="11130"/>
                    <a:pt x="16261" y="11224"/>
                  </a:cubicBezTo>
                  <a:cubicBezTo>
                    <a:pt x="16227" y="11405"/>
                    <a:pt x="16155" y="11521"/>
                    <a:pt x="16083" y="11643"/>
                  </a:cubicBezTo>
                  <a:cubicBezTo>
                    <a:pt x="15961" y="11911"/>
                    <a:pt x="15821" y="12157"/>
                    <a:pt x="15660" y="12367"/>
                  </a:cubicBezTo>
                  <a:cubicBezTo>
                    <a:pt x="15521" y="12577"/>
                    <a:pt x="15344" y="12700"/>
                    <a:pt x="15187" y="12880"/>
                  </a:cubicBezTo>
                  <a:cubicBezTo>
                    <a:pt x="15170" y="12880"/>
                    <a:pt x="15154" y="12880"/>
                    <a:pt x="15132" y="12909"/>
                  </a:cubicBezTo>
                  <a:lnTo>
                    <a:pt x="15082" y="12909"/>
                  </a:lnTo>
                  <a:cubicBezTo>
                    <a:pt x="14959" y="13061"/>
                    <a:pt x="14816" y="13061"/>
                    <a:pt x="14676" y="13090"/>
                  </a:cubicBezTo>
                  <a:cubicBezTo>
                    <a:pt x="14652" y="13099"/>
                    <a:pt x="14627" y="13103"/>
                    <a:pt x="14601" y="13103"/>
                  </a:cubicBezTo>
                  <a:cubicBezTo>
                    <a:pt x="14549" y="13103"/>
                    <a:pt x="14496" y="13090"/>
                    <a:pt x="14448" y="13090"/>
                  </a:cubicBezTo>
                  <a:lnTo>
                    <a:pt x="14448" y="13032"/>
                  </a:lnTo>
                  <a:cubicBezTo>
                    <a:pt x="14492" y="13014"/>
                    <a:pt x="14541" y="13014"/>
                    <a:pt x="14590" y="13014"/>
                  </a:cubicBezTo>
                  <a:cubicBezTo>
                    <a:pt x="14638" y="13014"/>
                    <a:pt x="14687" y="13014"/>
                    <a:pt x="14731" y="12996"/>
                  </a:cubicBezTo>
                  <a:cubicBezTo>
                    <a:pt x="14816" y="12967"/>
                    <a:pt x="14904" y="12909"/>
                    <a:pt x="15010" y="12815"/>
                  </a:cubicBezTo>
                  <a:cubicBezTo>
                    <a:pt x="15082" y="12815"/>
                    <a:pt x="15170" y="12758"/>
                    <a:pt x="15259" y="12671"/>
                  </a:cubicBezTo>
                  <a:cubicBezTo>
                    <a:pt x="15310" y="12606"/>
                    <a:pt x="15382" y="12548"/>
                    <a:pt x="15449" y="12490"/>
                  </a:cubicBezTo>
                  <a:cubicBezTo>
                    <a:pt x="15593" y="12367"/>
                    <a:pt x="15715" y="12215"/>
                    <a:pt x="15804" y="12034"/>
                  </a:cubicBezTo>
                  <a:cubicBezTo>
                    <a:pt x="15855" y="11911"/>
                    <a:pt x="15927" y="11824"/>
                    <a:pt x="15999" y="11701"/>
                  </a:cubicBezTo>
                  <a:cubicBezTo>
                    <a:pt x="16016" y="11643"/>
                    <a:pt x="16032" y="11586"/>
                    <a:pt x="16049" y="11549"/>
                  </a:cubicBezTo>
                  <a:cubicBezTo>
                    <a:pt x="16083" y="11463"/>
                    <a:pt x="16121" y="11405"/>
                    <a:pt x="16155" y="11311"/>
                  </a:cubicBezTo>
                  <a:cubicBezTo>
                    <a:pt x="16172" y="11224"/>
                    <a:pt x="16210" y="11159"/>
                    <a:pt x="16244" y="11072"/>
                  </a:cubicBezTo>
                  <a:cubicBezTo>
                    <a:pt x="16294" y="10862"/>
                    <a:pt x="16349" y="10682"/>
                    <a:pt x="16400" y="10465"/>
                  </a:cubicBezTo>
                  <a:cubicBezTo>
                    <a:pt x="16455" y="10226"/>
                    <a:pt x="16489" y="10016"/>
                    <a:pt x="16544" y="9778"/>
                  </a:cubicBezTo>
                  <a:cubicBezTo>
                    <a:pt x="16560" y="9684"/>
                    <a:pt x="16577" y="9597"/>
                    <a:pt x="16594" y="9474"/>
                  </a:cubicBezTo>
                  <a:cubicBezTo>
                    <a:pt x="16611" y="9322"/>
                    <a:pt x="16632" y="9199"/>
                    <a:pt x="16683" y="9055"/>
                  </a:cubicBezTo>
                  <a:lnTo>
                    <a:pt x="16683" y="9019"/>
                  </a:lnTo>
                  <a:cubicBezTo>
                    <a:pt x="16666" y="8751"/>
                    <a:pt x="16738" y="8512"/>
                    <a:pt x="16789" y="8267"/>
                  </a:cubicBezTo>
                  <a:cubicBezTo>
                    <a:pt x="16805" y="8238"/>
                    <a:pt x="16789" y="8180"/>
                    <a:pt x="16805" y="8115"/>
                  </a:cubicBezTo>
                  <a:cubicBezTo>
                    <a:pt x="16877" y="7934"/>
                    <a:pt x="16894" y="7724"/>
                    <a:pt x="16983" y="7543"/>
                  </a:cubicBezTo>
                  <a:cubicBezTo>
                    <a:pt x="17000" y="7543"/>
                    <a:pt x="17000" y="7543"/>
                    <a:pt x="17034" y="7515"/>
                  </a:cubicBezTo>
                  <a:close/>
                  <a:moveTo>
                    <a:pt x="13905" y="12979"/>
                  </a:moveTo>
                  <a:cubicBezTo>
                    <a:pt x="13990" y="12979"/>
                    <a:pt x="14113" y="13001"/>
                    <a:pt x="14271" y="13061"/>
                  </a:cubicBezTo>
                  <a:cubicBezTo>
                    <a:pt x="14244" y="13095"/>
                    <a:pt x="14218" y="13111"/>
                    <a:pt x="14175" y="13111"/>
                  </a:cubicBezTo>
                  <a:cubicBezTo>
                    <a:pt x="14107" y="13111"/>
                    <a:pt x="14002" y="13071"/>
                    <a:pt x="13798" y="12996"/>
                  </a:cubicBezTo>
                  <a:cubicBezTo>
                    <a:pt x="13822" y="12986"/>
                    <a:pt x="13858" y="12979"/>
                    <a:pt x="13905" y="12979"/>
                  </a:cubicBezTo>
                  <a:close/>
                  <a:moveTo>
                    <a:pt x="330" y="12548"/>
                  </a:moveTo>
                  <a:cubicBezTo>
                    <a:pt x="402" y="12852"/>
                    <a:pt x="418" y="13177"/>
                    <a:pt x="473" y="13510"/>
                  </a:cubicBezTo>
                  <a:lnTo>
                    <a:pt x="452" y="13510"/>
                  </a:lnTo>
                  <a:cubicBezTo>
                    <a:pt x="435" y="13452"/>
                    <a:pt x="418" y="13394"/>
                    <a:pt x="402" y="13329"/>
                  </a:cubicBezTo>
                  <a:cubicBezTo>
                    <a:pt x="385" y="13090"/>
                    <a:pt x="347" y="12815"/>
                    <a:pt x="330" y="12548"/>
                  </a:cubicBezTo>
                  <a:close/>
                  <a:moveTo>
                    <a:pt x="685" y="14717"/>
                  </a:moveTo>
                  <a:cubicBezTo>
                    <a:pt x="735" y="14956"/>
                    <a:pt x="790" y="15165"/>
                    <a:pt x="841" y="15411"/>
                  </a:cubicBezTo>
                  <a:cubicBezTo>
                    <a:pt x="752" y="15259"/>
                    <a:pt x="663" y="14898"/>
                    <a:pt x="685" y="14717"/>
                  </a:cubicBezTo>
                  <a:close/>
                  <a:moveTo>
                    <a:pt x="5894" y="20922"/>
                  </a:moveTo>
                  <a:lnTo>
                    <a:pt x="5894" y="20987"/>
                  </a:lnTo>
                  <a:cubicBezTo>
                    <a:pt x="5836" y="21010"/>
                    <a:pt x="5792" y="21090"/>
                    <a:pt x="5730" y="21090"/>
                  </a:cubicBezTo>
                  <a:cubicBezTo>
                    <a:pt x="5716" y="21090"/>
                    <a:pt x="5700" y="21085"/>
                    <a:pt x="5682" y="21074"/>
                  </a:cubicBezTo>
                  <a:lnTo>
                    <a:pt x="5682" y="21045"/>
                  </a:lnTo>
                  <a:cubicBezTo>
                    <a:pt x="5754" y="21016"/>
                    <a:pt x="5822" y="20951"/>
                    <a:pt x="5894" y="20922"/>
                  </a:cubicBezTo>
                  <a:close/>
                  <a:moveTo>
                    <a:pt x="4233" y="0"/>
                  </a:moveTo>
                  <a:cubicBezTo>
                    <a:pt x="4176" y="0"/>
                    <a:pt x="4123" y="24"/>
                    <a:pt x="4064" y="44"/>
                  </a:cubicBezTo>
                  <a:cubicBezTo>
                    <a:pt x="3904" y="73"/>
                    <a:pt x="3747" y="131"/>
                    <a:pt x="3604" y="196"/>
                  </a:cubicBezTo>
                  <a:cubicBezTo>
                    <a:pt x="3536" y="225"/>
                    <a:pt x="3464" y="254"/>
                    <a:pt x="3409" y="341"/>
                  </a:cubicBezTo>
                  <a:cubicBezTo>
                    <a:pt x="3359" y="377"/>
                    <a:pt x="3304" y="406"/>
                    <a:pt x="3253" y="435"/>
                  </a:cubicBezTo>
                  <a:cubicBezTo>
                    <a:pt x="3181" y="493"/>
                    <a:pt x="3093" y="558"/>
                    <a:pt x="3042" y="616"/>
                  </a:cubicBezTo>
                  <a:cubicBezTo>
                    <a:pt x="2903" y="796"/>
                    <a:pt x="2759" y="948"/>
                    <a:pt x="2620" y="1100"/>
                  </a:cubicBezTo>
                  <a:cubicBezTo>
                    <a:pt x="2497" y="1216"/>
                    <a:pt x="2375" y="1368"/>
                    <a:pt x="2286" y="1577"/>
                  </a:cubicBezTo>
                  <a:cubicBezTo>
                    <a:pt x="2286" y="1606"/>
                    <a:pt x="2269" y="1642"/>
                    <a:pt x="2231" y="1671"/>
                  </a:cubicBezTo>
                  <a:cubicBezTo>
                    <a:pt x="2125" y="1729"/>
                    <a:pt x="2058" y="1881"/>
                    <a:pt x="2003" y="2033"/>
                  </a:cubicBezTo>
                  <a:cubicBezTo>
                    <a:pt x="1952" y="2149"/>
                    <a:pt x="1914" y="2272"/>
                    <a:pt x="1846" y="2329"/>
                  </a:cubicBezTo>
                  <a:cubicBezTo>
                    <a:pt x="1758" y="2423"/>
                    <a:pt x="1720" y="2546"/>
                    <a:pt x="1652" y="2662"/>
                  </a:cubicBezTo>
                  <a:cubicBezTo>
                    <a:pt x="1580" y="2756"/>
                    <a:pt x="1547" y="2872"/>
                    <a:pt x="1492" y="2995"/>
                  </a:cubicBezTo>
                  <a:cubicBezTo>
                    <a:pt x="1458" y="3053"/>
                    <a:pt x="1424" y="3118"/>
                    <a:pt x="1403" y="3175"/>
                  </a:cubicBezTo>
                  <a:cubicBezTo>
                    <a:pt x="1318" y="3356"/>
                    <a:pt x="1263" y="3566"/>
                    <a:pt x="1175" y="3718"/>
                  </a:cubicBezTo>
                  <a:cubicBezTo>
                    <a:pt x="1052" y="3956"/>
                    <a:pt x="963" y="4231"/>
                    <a:pt x="858" y="4470"/>
                  </a:cubicBezTo>
                  <a:cubicBezTo>
                    <a:pt x="824" y="4564"/>
                    <a:pt x="790" y="4651"/>
                    <a:pt x="790" y="4773"/>
                  </a:cubicBezTo>
                  <a:cubicBezTo>
                    <a:pt x="790" y="4831"/>
                    <a:pt x="769" y="4860"/>
                    <a:pt x="752" y="4925"/>
                  </a:cubicBezTo>
                  <a:cubicBezTo>
                    <a:pt x="701" y="5077"/>
                    <a:pt x="647" y="5222"/>
                    <a:pt x="630" y="5403"/>
                  </a:cubicBezTo>
                  <a:cubicBezTo>
                    <a:pt x="613" y="5439"/>
                    <a:pt x="596" y="5497"/>
                    <a:pt x="579" y="5554"/>
                  </a:cubicBezTo>
                  <a:cubicBezTo>
                    <a:pt x="524" y="5764"/>
                    <a:pt x="473" y="6010"/>
                    <a:pt x="418" y="6220"/>
                  </a:cubicBezTo>
                  <a:cubicBezTo>
                    <a:pt x="402" y="6249"/>
                    <a:pt x="402" y="6307"/>
                    <a:pt x="385" y="6343"/>
                  </a:cubicBezTo>
                  <a:cubicBezTo>
                    <a:pt x="368" y="6488"/>
                    <a:pt x="330" y="6669"/>
                    <a:pt x="313" y="6820"/>
                  </a:cubicBezTo>
                  <a:cubicBezTo>
                    <a:pt x="279" y="6943"/>
                    <a:pt x="262" y="7066"/>
                    <a:pt x="241" y="7211"/>
                  </a:cubicBezTo>
                  <a:cubicBezTo>
                    <a:pt x="224" y="7305"/>
                    <a:pt x="224" y="7428"/>
                    <a:pt x="207" y="7543"/>
                  </a:cubicBezTo>
                  <a:cubicBezTo>
                    <a:pt x="207" y="7637"/>
                    <a:pt x="207" y="7724"/>
                    <a:pt x="173" y="7789"/>
                  </a:cubicBezTo>
                  <a:cubicBezTo>
                    <a:pt x="119" y="7934"/>
                    <a:pt x="102" y="8086"/>
                    <a:pt x="102" y="8238"/>
                  </a:cubicBezTo>
                  <a:lnTo>
                    <a:pt x="102" y="8418"/>
                  </a:lnTo>
                  <a:cubicBezTo>
                    <a:pt x="102" y="8657"/>
                    <a:pt x="85" y="8903"/>
                    <a:pt x="68" y="9142"/>
                  </a:cubicBezTo>
                  <a:cubicBezTo>
                    <a:pt x="51" y="9351"/>
                    <a:pt x="30" y="9561"/>
                    <a:pt x="13" y="9778"/>
                  </a:cubicBezTo>
                  <a:cubicBezTo>
                    <a:pt x="-4" y="9959"/>
                    <a:pt x="-4" y="10139"/>
                    <a:pt x="13" y="10349"/>
                  </a:cubicBezTo>
                  <a:cubicBezTo>
                    <a:pt x="30" y="10407"/>
                    <a:pt x="13" y="10465"/>
                    <a:pt x="13" y="10530"/>
                  </a:cubicBezTo>
                  <a:cubicBezTo>
                    <a:pt x="13" y="10646"/>
                    <a:pt x="13" y="10740"/>
                    <a:pt x="30" y="10862"/>
                  </a:cubicBezTo>
                  <a:cubicBezTo>
                    <a:pt x="51" y="10920"/>
                    <a:pt x="30" y="11007"/>
                    <a:pt x="30" y="11072"/>
                  </a:cubicBezTo>
                  <a:cubicBezTo>
                    <a:pt x="30" y="11188"/>
                    <a:pt x="13" y="11282"/>
                    <a:pt x="13" y="11369"/>
                  </a:cubicBezTo>
                  <a:cubicBezTo>
                    <a:pt x="13" y="11586"/>
                    <a:pt x="30" y="11766"/>
                    <a:pt x="30" y="11947"/>
                  </a:cubicBezTo>
                  <a:cubicBezTo>
                    <a:pt x="51" y="12063"/>
                    <a:pt x="30" y="12186"/>
                    <a:pt x="68" y="12273"/>
                  </a:cubicBezTo>
                  <a:cubicBezTo>
                    <a:pt x="102" y="12425"/>
                    <a:pt x="102" y="12577"/>
                    <a:pt x="119" y="12700"/>
                  </a:cubicBezTo>
                  <a:cubicBezTo>
                    <a:pt x="157" y="12938"/>
                    <a:pt x="173" y="13148"/>
                    <a:pt x="190" y="13358"/>
                  </a:cubicBezTo>
                  <a:cubicBezTo>
                    <a:pt x="207" y="13423"/>
                    <a:pt x="207" y="13481"/>
                    <a:pt x="207" y="13510"/>
                  </a:cubicBezTo>
                  <a:cubicBezTo>
                    <a:pt x="241" y="13690"/>
                    <a:pt x="224" y="13871"/>
                    <a:pt x="279" y="14023"/>
                  </a:cubicBezTo>
                  <a:cubicBezTo>
                    <a:pt x="313" y="14175"/>
                    <a:pt x="330" y="14298"/>
                    <a:pt x="347" y="14442"/>
                  </a:cubicBezTo>
                  <a:cubicBezTo>
                    <a:pt x="347" y="14507"/>
                    <a:pt x="368" y="14565"/>
                    <a:pt x="385" y="14659"/>
                  </a:cubicBezTo>
                  <a:cubicBezTo>
                    <a:pt x="402" y="14717"/>
                    <a:pt x="435" y="14746"/>
                    <a:pt x="435" y="14804"/>
                  </a:cubicBezTo>
                  <a:cubicBezTo>
                    <a:pt x="473" y="14956"/>
                    <a:pt x="490" y="15079"/>
                    <a:pt x="524" y="15202"/>
                  </a:cubicBezTo>
                  <a:cubicBezTo>
                    <a:pt x="541" y="15231"/>
                    <a:pt x="541" y="15317"/>
                    <a:pt x="558" y="15382"/>
                  </a:cubicBezTo>
                  <a:cubicBezTo>
                    <a:pt x="579" y="15498"/>
                    <a:pt x="579" y="15621"/>
                    <a:pt x="647" y="15708"/>
                  </a:cubicBezTo>
                  <a:cubicBezTo>
                    <a:pt x="685" y="15831"/>
                    <a:pt x="735" y="15925"/>
                    <a:pt x="735" y="16069"/>
                  </a:cubicBezTo>
                  <a:cubicBezTo>
                    <a:pt x="752" y="16192"/>
                    <a:pt x="769" y="16315"/>
                    <a:pt x="807" y="16373"/>
                  </a:cubicBezTo>
                  <a:cubicBezTo>
                    <a:pt x="875" y="16525"/>
                    <a:pt x="930" y="16677"/>
                    <a:pt x="963" y="16829"/>
                  </a:cubicBezTo>
                  <a:cubicBezTo>
                    <a:pt x="1018" y="16973"/>
                    <a:pt x="1052" y="17125"/>
                    <a:pt x="1107" y="17248"/>
                  </a:cubicBezTo>
                  <a:cubicBezTo>
                    <a:pt x="1158" y="17458"/>
                    <a:pt x="1229" y="17638"/>
                    <a:pt x="1318" y="17819"/>
                  </a:cubicBezTo>
                  <a:cubicBezTo>
                    <a:pt x="1386" y="17971"/>
                    <a:pt x="1458" y="18181"/>
                    <a:pt x="1530" y="18333"/>
                  </a:cubicBezTo>
                  <a:cubicBezTo>
                    <a:pt x="1635" y="18543"/>
                    <a:pt x="1720" y="18724"/>
                    <a:pt x="1846" y="18904"/>
                  </a:cubicBezTo>
                  <a:cubicBezTo>
                    <a:pt x="1986" y="19143"/>
                    <a:pt x="2108" y="19418"/>
                    <a:pt x="2231" y="19656"/>
                  </a:cubicBezTo>
                  <a:cubicBezTo>
                    <a:pt x="2286" y="19750"/>
                    <a:pt x="2336" y="19837"/>
                    <a:pt x="2408" y="19902"/>
                  </a:cubicBezTo>
                  <a:cubicBezTo>
                    <a:pt x="2459" y="19960"/>
                    <a:pt x="2497" y="20047"/>
                    <a:pt x="2531" y="20112"/>
                  </a:cubicBezTo>
                  <a:cubicBezTo>
                    <a:pt x="2603" y="20170"/>
                    <a:pt x="2653" y="20264"/>
                    <a:pt x="2708" y="20322"/>
                  </a:cubicBezTo>
                  <a:cubicBezTo>
                    <a:pt x="2797" y="20380"/>
                    <a:pt x="2865" y="20474"/>
                    <a:pt x="2936" y="20589"/>
                  </a:cubicBezTo>
                  <a:cubicBezTo>
                    <a:pt x="3008" y="20741"/>
                    <a:pt x="3114" y="20806"/>
                    <a:pt x="3219" y="20864"/>
                  </a:cubicBezTo>
                  <a:cubicBezTo>
                    <a:pt x="3304" y="20951"/>
                    <a:pt x="3409" y="20987"/>
                    <a:pt x="3498" y="21103"/>
                  </a:cubicBezTo>
                  <a:cubicBezTo>
                    <a:pt x="3536" y="21168"/>
                    <a:pt x="3587" y="21197"/>
                    <a:pt x="3621" y="21226"/>
                  </a:cubicBezTo>
                  <a:cubicBezTo>
                    <a:pt x="3692" y="21254"/>
                    <a:pt x="3764" y="21254"/>
                    <a:pt x="3832" y="21283"/>
                  </a:cubicBezTo>
                  <a:cubicBezTo>
                    <a:pt x="3904" y="21348"/>
                    <a:pt x="3975" y="21406"/>
                    <a:pt x="4064" y="21435"/>
                  </a:cubicBezTo>
                  <a:cubicBezTo>
                    <a:pt x="4076" y="21445"/>
                    <a:pt x="4087" y="21448"/>
                    <a:pt x="4098" y="21448"/>
                  </a:cubicBezTo>
                  <a:cubicBezTo>
                    <a:pt x="4121" y="21448"/>
                    <a:pt x="4144" y="21435"/>
                    <a:pt x="4170" y="21435"/>
                  </a:cubicBezTo>
                  <a:cubicBezTo>
                    <a:pt x="4343" y="21493"/>
                    <a:pt x="4503" y="21587"/>
                    <a:pt x="4660" y="21587"/>
                  </a:cubicBezTo>
                  <a:lnTo>
                    <a:pt x="4782" y="21587"/>
                  </a:lnTo>
                  <a:cubicBezTo>
                    <a:pt x="4819" y="21587"/>
                    <a:pt x="4854" y="21574"/>
                    <a:pt x="4889" y="21574"/>
                  </a:cubicBezTo>
                  <a:cubicBezTo>
                    <a:pt x="4907" y="21574"/>
                    <a:pt x="4925" y="21577"/>
                    <a:pt x="4943" y="21587"/>
                  </a:cubicBezTo>
                  <a:cubicBezTo>
                    <a:pt x="4991" y="21587"/>
                    <a:pt x="5037" y="21600"/>
                    <a:pt x="5089" y="21600"/>
                  </a:cubicBezTo>
                  <a:cubicBezTo>
                    <a:pt x="5114" y="21600"/>
                    <a:pt x="5142" y="21597"/>
                    <a:pt x="5171" y="21587"/>
                  </a:cubicBezTo>
                  <a:cubicBezTo>
                    <a:pt x="5223" y="21545"/>
                    <a:pt x="5284" y="21515"/>
                    <a:pt x="5339" y="21515"/>
                  </a:cubicBezTo>
                  <a:cubicBezTo>
                    <a:pt x="5360" y="21515"/>
                    <a:pt x="5381" y="21519"/>
                    <a:pt x="5399" y="21529"/>
                  </a:cubicBezTo>
                  <a:cubicBezTo>
                    <a:pt x="5427" y="21537"/>
                    <a:pt x="5454" y="21541"/>
                    <a:pt x="5480" y="21541"/>
                  </a:cubicBezTo>
                  <a:cubicBezTo>
                    <a:pt x="5553" y="21541"/>
                    <a:pt x="5621" y="21512"/>
                    <a:pt x="5699" y="21464"/>
                  </a:cubicBezTo>
                  <a:cubicBezTo>
                    <a:pt x="5716" y="21435"/>
                    <a:pt x="5754" y="21435"/>
                    <a:pt x="5771" y="21435"/>
                  </a:cubicBezTo>
                  <a:cubicBezTo>
                    <a:pt x="5784" y="21441"/>
                    <a:pt x="5797" y="21443"/>
                    <a:pt x="5810" y="21443"/>
                  </a:cubicBezTo>
                  <a:cubicBezTo>
                    <a:pt x="5865" y="21443"/>
                    <a:pt x="5921" y="21401"/>
                    <a:pt x="5965" y="21377"/>
                  </a:cubicBezTo>
                  <a:cubicBezTo>
                    <a:pt x="6088" y="21312"/>
                    <a:pt x="6210" y="21226"/>
                    <a:pt x="6333" y="21197"/>
                  </a:cubicBezTo>
                  <a:cubicBezTo>
                    <a:pt x="6472" y="21132"/>
                    <a:pt x="6599" y="21045"/>
                    <a:pt x="6705" y="20922"/>
                  </a:cubicBezTo>
                  <a:cubicBezTo>
                    <a:pt x="6827" y="20806"/>
                    <a:pt x="6950" y="20683"/>
                    <a:pt x="7072" y="20560"/>
                  </a:cubicBezTo>
                  <a:cubicBezTo>
                    <a:pt x="7178" y="20474"/>
                    <a:pt x="7266" y="20380"/>
                    <a:pt x="7338" y="20228"/>
                  </a:cubicBezTo>
                  <a:cubicBezTo>
                    <a:pt x="7389" y="20170"/>
                    <a:pt x="7423" y="20112"/>
                    <a:pt x="7478" y="20047"/>
                  </a:cubicBezTo>
                  <a:cubicBezTo>
                    <a:pt x="7528" y="19989"/>
                    <a:pt x="7600" y="19931"/>
                    <a:pt x="7634" y="19866"/>
                  </a:cubicBezTo>
                  <a:cubicBezTo>
                    <a:pt x="7740" y="19685"/>
                    <a:pt x="7845" y="19541"/>
                    <a:pt x="7934" y="19360"/>
                  </a:cubicBezTo>
                  <a:cubicBezTo>
                    <a:pt x="7972" y="19295"/>
                    <a:pt x="8006" y="19237"/>
                    <a:pt x="8023" y="19179"/>
                  </a:cubicBezTo>
                  <a:cubicBezTo>
                    <a:pt x="8056" y="19056"/>
                    <a:pt x="8128" y="18962"/>
                    <a:pt x="8183" y="18847"/>
                  </a:cubicBezTo>
                  <a:cubicBezTo>
                    <a:pt x="8234" y="18753"/>
                    <a:pt x="8268" y="18637"/>
                    <a:pt x="8322" y="18543"/>
                  </a:cubicBezTo>
                  <a:cubicBezTo>
                    <a:pt x="8373" y="18362"/>
                    <a:pt x="8428" y="18181"/>
                    <a:pt x="8479" y="18029"/>
                  </a:cubicBezTo>
                  <a:cubicBezTo>
                    <a:pt x="8534" y="17877"/>
                    <a:pt x="8606" y="17732"/>
                    <a:pt x="8656" y="17581"/>
                  </a:cubicBezTo>
                  <a:lnTo>
                    <a:pt x="8656" y="17516"/>
                  </a:lnTo>
                  <a:cubicBezTo>
                    <a:pt x="8728" y="17306"/>
                    <a:pt x="8779" y="17067"/>
                    <a:pt x="8834" y="16858"/>
                  </a:cubicBezTo>
                  <a:cubicBezTo>
                    <a:pt x="8885" y="16706"/>
                    <a:pt x="8923" y="16525"/>
                    <a:pt x="8956" y="16373"/>
                  </a:cubicBezTo>
                  <a:cubicBezTo>
                    <a:pt x="8990" y="16163"/>
                    <a:pt x="9028" y="15954"/>
                    <a:pt x="9079" y="15773"/>
                  </a:cubicBezTo>
                  <a:cubicBezTo>
                    <a:pt x="9168" y="15527"/>
                    <a:pt x="9201" y="15259"/>
                    <a:pt x="9239" y="15021"/>
                  </a:cubicBezTo>
                  <a:cubicBezTo>
                    <a:pt x="9256" y="14898"/>
                    <a:pt x="9256" y="14746"/>
                    <a:pt x="9307" y="14659"/>
                  </a:cubicBezTo>
                  <a:cubicBezTo>
                    <a:pt x="9345" y="14594"/>
                    <a:pt x="9345" y="14507"/>
                    <a:pt x="9362" y="14442"/>
                  </a:cubicBezTo>
                  <a:cubicBezTo>
                    <a:pt x="9379" y="14356"/>
                    <a:pt x="9396" y="14233"/>
                    <a:pt x="9413" y="14146"/>
                  </a:cubicBezTo>
                  <a:cubicBezTo>
                    <a:pt x="9467" y="13936"/>
                    <a:pt x="9535" y="13690"/>
                    <a:pt x="9590" y="13481"/>
                  </a:cubicBezTo>
                  <a:cubicBezTo>
                    <a:pt x="9641" y="13300"/>
                    <a:pt x="9662" y="13090"/>
                    <a:pt x="9746" y="12938"/>
                  </a:cubicBezTo>
                  <a:cubicBezTo>
                    <a:pt x="9746" y="12909"/>
                    <a:pt x="9746" y="12880"/>
                    <a:pt x="9767" y="12852"/>
                  </a:cubicBezTo>
                  <a:cubicBezTo>
                    <a:pt x="9835" y="12519"/>
                    <a:pt x="9924" y="12244"/>
                    <a:pt x="10012" y="11947"/>
                  </a:cubicBezTo>
                  <a:cubicBezTo>
                    <a:pt x="10084" y="11730"/>
                    <a:pt x="10135" y="11549"/>
                    <a:pt x="10207" y="11340"/>
                  </a:cubicBezTo>
                  <a:cubicBezTo>
                    <a:pt x="10224" y="11282"/>
                    <a:pt x="10241" y="11224"/>
                    <a:pt x="10257" y="11159"/>
                  </a:cubicBezTo>
                  <a:cubicBezTo>
                    <a:pt x="10274" y="11101"/>
                    <a:pt x="10295" y="11072"/>
                    <a:pt x="10312" y="11007"/>
                  </a:cubicBezTo>
                  <a:cubicBezTo>
                    <a:pt x="10363" y="10920"/>
                    <a:pt x="10418" y="10826"/>
                    <a:pt x="10452" y="10740"/>
                  </a:cubicBezTo>
                  <a:cubicBezTo>
                    <a:pt x="10507" y="10530"/>
                    <a:pt x="10612" y="10407"/>
                    <a:pt x="10718" y="10320"/>
                  </a:cubicBezTo>
                  <a:cubicBezTo>
                    <a:pt x="10768" y="10248"/>
                    <a:pt x="10810" y="10217"/>
                    <a:pt x="10849" y="10217"/>
                  </a:cubicBezTo>
                  <a:cubicBezTo>
                    <a:pt x="10892" y="10217"/>
                    <a:pt x="10933" y="10256"/>
                    <a:pt x="10980" y="10320"/>
                  </a:cubicBezTo>
                  <a:cubicBezTo>
                    <a:pt x="11014" y="10378"/>
                    <a:pt x="11052" y="10407"/>
                    <a:pt x="11085" y="10465"/>
                  </a:cubicBezTo>
                  <a:cubicBezTo>
                    <a:pt x="11225" y="10740"/>
                    <a:pt x="11402" y="10920"/>
                    <a:pt x="11542" y="11224"/>
                  </a:cubicBezTo>
                  <a:cubicBezTo>
                    <a:pt x="11542" y="11253"/>
                    <a:pt x="11580" y="11282"/>
                    <a:pt x="11596" y="11282"/>
                  </a:cubicBezTo>
                  <a:cubicBezTo>
                    <a:pt x="11668" y="11405"/>
                    <a:pt x="11736" y="11463"/>
                    <a:pt x="11791" y="11586"/>
                  </a:cubicBezTo>
                  <a:cubicBezTo>
                    <a:pt x="11913" y="11766"/>
                    <a:pt x="12019" y="12005"/>
                    <a:pt x="12175" y="12128"/>
                  </a:cubicBezTo>
                  <a:cubicBezTo>
                    <a:pt x="12247" y="12215"/>
                    <a:pt x="12319" y="12309"/>
                    <a:pt x="12387" y="12396"/>
                  </a:cubicBezTo>
                  <a:cubicBezTo>
                    <a:pt x="12425" y="12425"/>
                    <a:pt x="12459" y="12454"/>
                    <a:pt x="12492" y="12490"/>
                  </a:cubicBezTo>
                  <a:cubicBezTo>
                    <a:pt x="12598" y="12606"/>
                    <a:pt x="12687" y="12758"/>
                    <a:pt x="12809" y="12815"/>
                  </a:cubicBezTo>
                  <a:cubicBezTo>
                    <a:pt x="12864" y="12852"/>
                    <a:pt x="12915" y="12880"/>
                    <a:pt x="12970" y="12909"/>
                  </a:cubicBezTo>
                  <a:cubicBezTo>
                    <a:pt x="13003" y="12938"/>
                    <a:pt x="13041" y="12996"/>
                    <a:pt x="13075" y="12996"/>
                  </a:cubicBezTo>
                  <a:cubicBezTo>
                    <a:pt x="13232" y="13090"/>
                    <a:pt x="13375" y="13213"/>
                    <a:pt x="13548" y="13271"/>
                  </a:cubicBezTo>
                  <a:cubicBezTo>
                    <a:pt x="13675" y="13329"/>
                    <a:pt x="13798" y="13358"/>
                    <a:pt x="13920" y="13394"/>
                  </a:cubicBezTo>
                  <a:cubicBezTo>
                    <a:pt x="13992" y="13394"/>
                    <a:pt x="14059" y="13423"/>
                    <a:pt x="14131" y="13423"/>
                  </a:cubicBezTo>
                  <a:lnTo>
                    <a:pt x="14482" y="13423"/>
                  </a:lnTo>
                  <a:cubicBezTo>
                    <a:pt x="14604" y="13394"/>
                    <a:pt x="14710" y="13358"/>
                    <a:pt x="14816" y="13329"/>
                  </a:cubicBezTo>
                  <a:cubicBezTo>
                    <a:pt x="14871" y="13329"/>
                    <a:pt x="14921" y="13300"/>
                    <a:pt x="14993" y="13271"/>
                  </a:cubicBezTo>
                  <a:cubicBezTo>
                    <a:pt x="15010" y="13271"/>
                    <a:pt x="15048" y="13242"/>
                    <a:pt x="15082" y="13242"/>
                  </a:cubicBezTo>
                  <a:cubicBezTo>
                    <a:pt x="15238" y="13148"/>
                    <a:pt x="15382" y="13032"/>
                    <a:pt x="15521" y="12880"/>
                  </a:cubicBezTo>
                  <a:cubicBezTo>
                    <a:pt x="15576" y="12786"/>
                    <a:pt x="15627" y="12758"/>
                    <a:pt x="15682" y="12671"/>
                  </a:cubicBezTo>
                  <a:cubicBezTo>
                    <a:pt x="15766" y="12577"/>
                    <a:pt x="15855" y="12490"/>
                    <a:pt x="15927" y="12367"/>
                  </a:cubicBezTo>
                  <a:cubicBezTo>
                    <a:pt x="16032" y="12186"/>
                    <a:pt x="16138" y="11976"/>
                    <a:pt x="16227" y="11795"/>
                  </a:cubicBezTo>
                  <a:cubicBezTo>
                    <a:pt x="16277" y="11643"/>
                    <a:pt x="16349" y="11521"/>
                    <a:pt x="16383" y="11369"/>
                  </a:cubicBezTo>
                  <a:cubicBezTo>
                    <a:pt x="16421" y="11224"/>
                    <a:pt x="16472" y="11072"/>
                    <a:pt x="16527" y="10891"/>
                  </a:cubicBezTo>
                  <a:cubicBezTo>
                    <a:pt x="16544" y="10826"/>
                    <a:pt x="16560" y="10797"/>
                    <a:pt x="16577" y="10740"/>
                  </a:cubicBezTo>
                  <a:cubicBezTo>
                    <a:pt x="16611" y="10559"/>
                    <a:pt x="16649" y="10378"/>
                    <a:pt x="16683" y="10226"/>
                  </a:cubicBezTo>
                  <a:cubicBezTo>
                    <a:pt x="16700" y="10139"/>
                    <a:pt x="16717" y="10074"/>
                    <a:pt x="16738" y="9988"/>
                  </a:cubicBezTo>
                  <a:cubicBezTo>
                    <a:pt x="16755" y="9807"/>
                    <a:pt x="16789" y="9626"/>
                    <a:pt x="16805" y="9474"/>
                  </a:cubicBezTo>
                  <a:cubicBezTo>
                    <a:pt x="16844" y="9293"/>
                    <a:pt x="16877" y="9084"/>
                    <a:pt x="16911" y="8903"/>
                  </a:cubicBezTo>
                  <a:cubicBezTo>
                    <a:pt x="16928" y="8780"/>
                    <a:pt x="16911" y="8657"/>
                    <a:pt x="16949" y="8570"/>
                  </a:cubicBezTo>
                  <a:cubicBezTo>
                    <a:pt x="17000" y="8361"/>
                    <a:pt x="17034" y="8151"/>
                    <a:pt x="17089" y="7934"/>
                  </a:cubicBezTo>
                  <a:cubicBezTo>
                    <a:pt x="17139" y="7724"/>
                    <a:pt x="17194" y="7543"/>
                    <a:pt x="17283" y="7363"/>
                  </a:cubicBezTo>
                  <a:cubicBezTo>
                    <a:pt x="17334" y="7247"/>
                    <a:pt x="17388" y="7095"/>
                    <a:pt x="17439" y="7001"/>
                  </a:cubicBezTo>
                  <a:cubicBezTo>
                    <a:pt x="17477" y="6914"/>
                    <a:pt x="17511" y="6885"/>
                    <a:pt x="17562" y="6885"/>
                  </a:cubicBezTo>
                  <a:cubicBezTo>
                    <a:pt x="17667" y="6885"/>
                    <a:pt x="17756" y="6849"/>
                    <a:pt x="17862" y="6849"/>
                  </a:cubicBezTo>
                  <a:lnTo>
                    <a:pt x="17878" y="6849"/>
                  </a:lnTo>
                  <a:cubicBezTo>
                    <a:pt x="18111" y="6943"/>
                    <a:pt x="18339" y="7001"/>
                    <a:pt x="18584" y="7066"/>
                  </a:cubicBezTo>
                  <a:cubicBezTo>
                    <a:pt x="18729" y="7113"/>
                    <a:pt x="18860" y="7161"/>
                    <a:pt x="18999" y="7161"/>
                  </a:cubicBezTo>
                  <a:cubicBezTo>
                    <a:pt x="19031" y="7161"/>
                    <a:pt x="19063" y="7158"/>
                    <a:pt x="19095" y="7153"/>
                  </a:cubicBezTo>
                  <a:cubicBezTo>
                    <a:pt x="19201" y="7153"/>
                    <a:pt x="19289" y="7182"/>
                    <a:pt x="19395" y="7182"/>
                  </a:cubicBezTo>
                  <a:cubicBezTo>
                    <a:pt x="19463" y="7153"/>
                    <a:pt x="19552" y="7153"/>
                    <a:pt x="19623" y="7153"/>
                  </a:cubicBezTo>
                  <a:cubicBezTo>
                    <a:pt x="19763" y="7153"/>
                    <a:pt x="19906" y="7095"/>
                    <a:pt x="20046" y="7030"/>
                  </a:cubicBezTo>
                  <a:cubicBezTo>
                    <a:pt x="20202" y="6972"/>
                    <a:pt x="20363" y="6885"/>
                    <a:pt x="20519" y="6791"/>
                  </a:cubicBezTo>
                  <a:cubicBezTo>
                    <a:pt x="20557" y="6763"/>
                    <a:pt x="20591" y="6734"/>
                    <a:pt x="20624" y="6705"/>
                  </a:cubicBezTo>
                  <a:cubicBezTo>
                    <a:pt x="20679" y="6611"/>
                    <a:pt x="20751" y="6582"/>
                    <a:pt x="20802" y="6582"/>
                  </a:cubicBezTo>
                  <a:cubicBezTo>
                    <a:pt x="20891" y="6488"/>
                    <a:pt x="20979" y="6372"/>
                    <a:pt x="21068" y="6307"/>
                  </a:cubicBezTo>
                  <a:cubicBezTo>
                    <a:pt x="21258" y="6162"/>
                    <a:pt x="21435" y="5916"/>
                    <a:pt x="21596" y="5648"/>
                  </a:cubicBezTo>
                  <a:cubicBezTo>
                    <a:pt x="21582" y="5632"/>
                    <a:pt x="21570" y="5626"/>
                    <a:pt x="21559" y="5626"/>
                  </a:cubicBezTo>
                  <a:cubicBezTo>
                    <a:pt x="21525" y="5626"/>
                    <a:pt x="21503" y="5685"/>
                    <a:pt x="21490" y="5706"/>
                  </a:cubicBezTo>
                  <a:cubicBezTo>
                    <a:pt x="21402" y="5858"/>
                    <a:pt x="21258" y="5916"/>
                    <a:pt x="21174" y="6097"/>
                  </a:cubicBezTo>
                  <a:lnTo>
                    <a:pt x="21174" y="6126"/>
                  </a:lnTo>
                  <a:cubicBezTo>
                    <a:pt x="21085" y="6191"/>
                    <a:pt x="21013" y="6278"/>
                    <a:pt x="20907" y="6372"/>
                  </a:cubicBezTo>
                  <a:cubicBezTo>
                    <a:pt x="20819" y="6401"/>
                    <a:pt x="20713" y="6524"/>
                    <a:pt x="20646" y="6611"/>
                  </a:cubicBezTo>
                  <a:cubicBezTo>
                    <a:pt x="20379" y="6734"/>
                    <a:pt x="20151" y="6885"/>
                    <a:pt x="19885" y="7001"/>
                  </a:cubicBezTo>
                  <a:cubicBezTo>
                    <a:pt x="19835" y="7001"/>
                    <a:pt x="19763" y="7001"/>
                    <a:pt x="19674" y="7030"/>
                  </a:cubicBezTo>
                  <a:lnTo>
                    <a:pt x="19606" y="7030"/>
                  </a:lnTo>
                  <a:cubicBezTo>
                    <a:pt x="19526" y="7016"/>
                    <a:pt x="19447" y="7008"/>
                    <a:pt x="19370" y="7008"/>
                  </a:cubicBezTo>
                  <a:cubicBezTo>
                    <a:pt x="19293" y="7008"/>
                    <a:pt x="19217" y="7016"/>
                    <a:pt x="19146" y="7030"/>
                  </a:cubicBezTo>
                  <a:cubicBezTo>
                    <a:pt x="19140" y="7042"/>
                    <a:pt x="19135" y="7046"/>
                    <a:pt x="19129" y="7046"/>
                  </a:cubicBezTo>
                  <a:cubicBezTo>
                    <a:pt x="19118" y="7046"/>
                    <a:pt x="19106" y="7030"/>
                    <a:pt x="19095" y="7030"/>
                  </a:cubicBezTo>
                  <a:lnTo>
                    <a:pt x="18989" y="7030"/>
                  </a:lnTo>
                  <a:cubicBezTo>
                    <a:pt x="18850" y="7030"/>
                    <a:pt x="18689" y="7001"/>
                    <a:pt x="18550" y="6943"/>
                  </a:cubicBezTo>
                  <a:cubicBezTo>
                    <a:pt x="18406" y="6849"/>
                    <a:pt x="18267" y="6820"/>
                    <a:pt x="18128" y="6763"/>
                  </a:cubicBezTo>
                  <a:cubicBezTo>
                    <a:pt x="18022" y="6705"/>
                    <a:pt x="17916" y="6669"/>
                    <a:pt x="17794" y="6669"/>
                  </a:cubicBezTo>
                  <a:lnTo>
                    <a:pt x="17633" y="6669"/>
                  </a:lnTo>
                  <a:cubicBezTo>
                    <a:pt x="17617" y="6640"/>
                    <a:pt x="17600" y="6611"/>
                    <a:pt x="17562" y="6553"/>
                  </a:cubicBezTo>
                  <a:lnTo>
                    <a:pt x="17933" y="6553"/>
                  </a:lnTo>
                  <a:cubicBezTo>
                    <a:pt x="18005" y="6553"/>
                    <a:pt x="18073" y="6582"/>
                    <a:pt x="18128" y="6582"/>
                  </a:cubicBezTo>
                  <a:cubicBezTo>
                    <a:pt x="18253" y="6608"/>
                    <a:pt x="18364" y="6709"/>
                    <a:pt x="18489" y="6709"/>
                  </a:cubicBezTo>
                  <a:cubicBezTo>
                    <a:pt x="18504" y="6709"/>
                    <a:pt x="18518" y="6707"/>
                    <a:pt x="18533" y="6705"/>
                  </a:cubicBezTo>
                  <a:cubicBezTo>
                    <a:pt x="18550" y="6705"/>
                    <a:pt x="18567" y="6705"/>
                    <a:pt x="18584" y="6734"/>
                  </a:cubicBezTo>
                  <a:cubicBezTo>
                    <a:pt x="18639" y="6791"/>
                    <a:pt x="18689" y="6791"/>
                    <a:pt x="18761" y="6791"/>
                  </a:cubicBezTo>
                  <a:lnTo>
                    <a:pt x="18829" y="6791"/>
                  </a:lnTo>
                  <a:cubicBezTo>
                    <a:pt x="18956" y="6820"/>
                    <a:pt x="19078" y="6849"/>
                    <a:pt x="19217" y="6849"/>
                  </a:cubicBezTo>
                  <a:cubicBezTo>
                    <a:pt x="19251" y="6849"/>
                    <a:pt x="19306" y="6820"/>
                    <a:pt x="19357" y="6820"/>
                  </a:cubicBezTo>
                  <a:cubicBezTo>
                    <a:pt x="19379" y="6820"/>
                    <a:pt x="19400" y="6825"/>
                    <a:pt x="19420" y="6825"/>
                  </a:cubicBezTo>
                  <a:cubicBezTo>
                    <a:pt x="19450" y="6825"/>
                    <a:pt x="19478" y="6814"/>
                    <a:pt x="19501" y="6763"/>
                  </a:cubicBezTo>
                  <a:lnTo>
                    <a:pt x="19535" y="6763"/>
                  </a:lnTo>
                  <a:cubicBezTo>
                    <a:pt x="19518" y="6791"/>
                    <a:pt x="19518" y="6820"/>
                    <a:pt x="19501" y="6820"/>
                  </a:cubicBezTo>
                  <a:lnTo>
                    <a:pt x="19606" y="6820"/>
                  </a:lnTo>
                  <a:cubicBezTo>
                    <a:pt x="19623" y="6791"/>
                    <a:pt x="19623" y="6763"/>
                    <a:pt x="19623" y="6734"/>
                  </a:cubicBezTo>
                  <a:lnTo>
                    <a:pt x="19129" y="6734"/>
                  </a:lnTo>
                  <a:cubicBezTo>
                    <a:pt x="19106" y="6734"/>
                    <a:pt x="19084" y="6721"/>
                    <a:pt x="19060" y="6721"/>
                  </a:cubicBezTo>
                  <a:cubicBezTo>
                    <a:pt x="19048" y="6721"/>
                    <a:pt x="19036" y="6724"/>
                    <a:pt x="19023" y="6734"/>
                  </a:cubicBezTo>
                  <a:cubicBezTo>
                    <a:pt x="18991" y="6751"/>
                    <a:pt x="18956" y="6758"/>
                    <a:pt x="18921" y="6758"/>
                  </a:cubicBezTo>
                  <a:cubicBezTo>
                    <a:pt x="18843" y="6758"/>
                    <a:pt x="18762" y="6724"/>
                    <a:pt x="18689" y="6705"/>
                  </a:cubicBezTo>
                  <a:cubicBezTo>
                    <a:pt x="18512" y="6669"/>
                    <a:pt x="18356" y="6611"/>
                    <a:pt x="18178" y="6488"/>
                  </a:cubicBezTo>
                  <a:cubicBezTo>
                    <a:pt x="18022" y="6430"/>
                    <a:pt x="17878" y="6401"/>
                    <a:pt x="17722" y="6401"/>
                  </a:cubicBezTo>
                  <a:lnTo>
                    <a:pt x="17545" y="6401"/>
                  </a:lnTo>
                  <a:cubicBezTo>
                    <a:pt x="17506" y="6384"/>
                    <a:pt x="17465" y="6367"/>
                    <a:pt x="17421" y="6367"/>
                  </a:cubicBezTo>
                  <a:cubicBezTo>
                    <a:pt x="17388" y="6367"/>
                    <a:pt x="17354" y="6376"/>
                    <a:pt x="17317" y="6401"/>
                  </a:cubicBezTo>
                  <a:cubicBezTo>
                    <a:pt x="17211" y="6611"/>
                    <a:pt x="17105" y="6849"/>
                    <a:pt x="17000" y="7124"/>
                  </a:cubicBezTo>
                  <a:cubicBezTo>
                    <a:pt x="16949" y="7247"/>
                    <a:pt x="16911" y="7392"/>
                    <a:pt x="16860" y="7486"/>
                  </a:cubicBezTo>
                  <a:cubicBezTo>
                    <a:pt x="16789" y="7666"/>
                    <a:pt x="16755" y="7818"/>
                    <a:pt x="16717" y="8028"/>
                  </a:cubicBezTo>
                  <a:cubicBezTo>
                    <a:pt x="16666" y="8332"/>
                    <a:pt x="16594" y="8599"/>
                    <a:pt x="16544" y="8932"/>
                  </a:cubicBezTo>
                  <a:cubicBezTo>
                    <a:pt x="16506" y="9199"/>
                    <a:pt x="16489" y="9503"/>
                    <a:pt x="16383" y="9778"/>
                  </a:cubicBezTo>
                  <a:lnTo>
                    <a:pt x="16383" y="9836"/>
                  </a:lnTo>
                  <a:cubicBezTo>
                    <a:pt x="16400" y="9959"/>
                    <a:pt x="16366" y="10045"/>
                    <a:pt x="16332" y="10168"/>
                  </a:cubicBezTo>
                  <a:cubicBezTo>
                    <a:pt x="16261" y="10378"/>
                    <a:pt x="16189" y="10617"/>
                    <a:pt x="16138" y="10862"/>
                  </a:cubicBezTo>
                  <a:cubicBezTo>
                    <a:pt x="16121" y="10920"/>
                    <a:pt x="16121" y="10978"/>
                    <a:pt x="16104" y="11043"/>
                  </a:cubicBezTo>
                  <a:cubicBezTo>
                    <a:pt x="16083" y="11072"/>
                    <a:pt x="16083" y="11130"/>
                    <a:pt x="16066" y="11159"/>
                  </a:cubicBezTo>
                  <a:cubicBezTo>
                    <a:pt x="15961" y="11369"/>
                    <a:pt x="15872" y="11549"/>
                    <a:pt x="15787" y="11730"/>
                  </a:cubicBezTo>
                  <a:cubicBezTo>
                    <a:pt x="15766" y="11766"/>
                    <a:pt x="15749" y="11795"/>
                    <a:pt x="15749" y="11795"/>
                  </a:cubicBezTo>
                  <a:cubicBezTo>
                    <a:pt x="15698" y="11882"/>
                    <a:pt x="15644" y="11976"/>
                    <a:pt x="15610" y="12034"/>
                  </a:cubicBezTo>
                  <a:cubicBezTo>
                    <a:pt x="15576" y="12063"/>
                    <a:pt x="15538" y="12092"/>
                    <a:pt x="15504" y="12128"/>
                  </a:cubicBezTo>
                  <a:cubicBezTo>
                    <a:pt x="15415" y="12309"/>
                    <a:pt x="15276" y="12367"/>
                    <a:pt x="15154" y="12490"/>
                  </a:cubicBezTo>
                  <a:cubicBezTo>
                    <a:pt x="15082" y="12577"/>
                    <a:pt x="14993" y="12606"/>
                    <a:pt x="14904" y="12671"/>
                  </a:cubicBezTo>
                  <a:cubicBezTo>
                    <a:pt x="14815" y="12713"/>
                    <a:pt x="14725" y="12740"/>
                    <a:pt x="14629" y="12740"/>
                  </a:cubicBezTo>
                  <a:cubicBezTo>
                    <a:pt x="14594" y="12740"/>
                    <a:pt x="14557" y="12736"/>
                    <a:pt x="14520" y="12729"/>
                  </a:cubicBezTo>
                  <a:cubicBezTo>
                    <a:pt x="14484" y="12714"/>
                    <a:pt x="14448" y="12707"/>
                    <a:pt x="14413" y="12707"/>
                  </a:cubicBezTo>
                  <a:cubicBezTo>
                    <a:pt x="14377" y="12707"/>
                    <a:pt x="14342" y="12714"/>
                    <a:pt x="14309" y="12729"/>
                  </a:cubicBezTo>
                  <a:cubicBezTo>
                    <a:pt x="14264" y="12743"/>
                    <a:pt x="14220" y="12750"/>
                    <a:pt x="14178" y="12750"/>
                  </a:cubicBezTo>
                  <a:cubicBezTo>
                    <a:pt x="14136" y="12750"/>
                    <a:pt x="14095" y="12743"/>
                    <a:pt x="14059" y="12729"/>
                  </a:cubicBezTo>
                  <a:cubicBezTo>
                    <a:pt x="13920" y="12700"/>
                    <a:pt x="13798" y="12635"/>
                    <a:pt x="13654" y="12577"/>
                  </a:cubicBezTo>
                  <a:cubicBezTo>
                    <a:pt x="13548" y="12548"/>
                    <a:pt x="13443" y="12519"/>
                    <a:pt x="13337" y="12425"/>
                  </a:cubicBezTo>
                  <a:cubicBezTo>
                    <a:pt x="13232" y="12338"/>
                    <a:pt x="13109" y="12273"/>
                    <a:pt x="12987" y="12186"/>
                  </a:cubicBezTo>
                  <a:cubicBezTo>
                    <a:pt x="12898" y="12092"/>
                    <a:pt x="12792" y="12034"/>
                    <a:pt x="12725" y="11882"/>
                  </a:cubicBezTo>
                  <a:cubicBezTo>
                    <a:pt x="12687" y="11824"/>
                    <a:pt x="12653" y="11795"/>
                    <a:pt x="12619" y="11730"/>
                  </a:cubicBezTo>
                  <a:cubicBezTo>
                    <a:pt x="12530" y="11615"/>
                    <a:pt x="12408" y="11549"/>
                    <a:pt x="12336" y="11405"/>
                  </a:cubicBezTo>
                  <a:cubicBezTo>
                    <a:pt x="12302" y="11369"/>
                    <a:pt x="12264" y="11340"/>
                    <a:pt x="12230" y="11282"/>
                  </a:cubicBezTo>
                  <a:cubicBezTo>
                    <a:pt x="12214" y="11159"/>
                    <a:pt x="12159" y="11043"/>
                    <a:pt x="12070" y="10978"/>
                  </a:cubicBezTo>
                  <a:cubicBezTo>
                    <a:pt x="12002" y="10949"/>
                    <a:pt x="11947" y="10862"/>
                    <a:pt x="11930" y="10711"/>
                  </a:cubicBezTo>
                  <a:cubicBezTo>
                    <a:pt x="11791" y="10617"/>
                    <a:pt x="11719" y="10378"/>
                    <a:pt x="11613" y="10197"/>
                  </a:cubicBezTo>
                  <a:cubicBezTo>
                    <a:pt x="11630" y="10139"/>
                    <a:pt x="11596" y="10103"/>
                    <a:pt x="11580" y="10074"/>
                  </a:cubicBezTo>
                  <a:cubicBezTo>
                    <a:pt x="11508" y="9988"/>
                    <a:pt x="11436" y="9865"/>
                    <a:pt x="11368" y="9778"/>
                  </a:cubicBezTo>
                  <a:cubicBezTo>
                    <a:pt x="11351" y="9742"/>
                    <a:pt x="11313" y="9742"/>
                    <a:pt x="11280" y="9713"/>
                  </a:cubicBezTo>
                  <a:cubicBezTo>
                    <a:pt x="11263" y="9713"/>
                    <a:pt x="11246" y="9684"/>
                    <a:pt x="11208" y="9684"/>
                  </a:cubicBezTo>
                  <a:cubicBezTo>
                    <a:pt x="11225" y="9626"/>
                    <a:pt x="11225" y="9626"/>
                    <a:pt x="11246" y="9597"/>
                  </a:cubicBezTo>
                  <a:cubicBezTo>
                    <a:pt x="11191" y="9532"/>
                    <a:pt x="11157" y="9474"/>
                    <a:pt x="11119" y="9416"/>
                  </a:cubicBezTo>
                  <a:cubicBezTo>
                    <a:pt x="11076" y="9385"/>
                    <a:pt x="11029" y="9317"/>
                    <a:pt x="10984" y="9317"/>
                  </a:cubicBezTo>
                  <a:cubicBezTo>
                    <a:pt x="10977" y="9317"/>
                    <a:pt x="10970" y="9318"/>
                    <a:pt x="10963" y="9322"/>
                  </a:cubicBezTo>
                  <a:cubicBezTo>
                    <a:pt x="10933" y="9332"/>
                    <a:pt x="10902" y="9335"/>
                    <a:pt x="10871" y="9335"/>
                  </a:cubicBezTo>
                  <a:cubicBezTo>
                    <a:pt x="10807" y="9335"/>
                    <a:pt x="10745" y="9322"/>
                    <a:pt x="10697" y="9322"/>
                  </a:cubicBezTo>
                  <a:cubicBezTo>
                    <a:pt x="10638" y="9373"/>
                    <a:pt x="10588" y="9450"/>
                    <a:pt x="10532" y="9450"/>
                  </a:cubicBezTo>
                  <a:cubicBezTo>
                    <a:pt x="10524" y="9450"/>
                    <a:pt x="10515" y="9449"/>
                    <a:pt x="10507" y="9445"/>
                  </a:cubicBezTo>
                  <a:cubicBezTo>
                    <a:pt x="10469" y="9503"/>
                    <a:pt x="10452" y="9561"/>
                    <a:pt x="10418" y="9561"/>
                  </a:cubicBezTo>
                  <a:cubicBezTo>
                    <a:pt x="10329" y="9597"/>
                    <a:pt x="10295" y="9713"/>
                    <a:pt x="10257" y="9836"/>
                  </a:cubicBezTo>
                  <a:cubicBezTo>
                    <a:pt x="10250" y="9834"/>
                    <a:pt x="10244" y="9833"/>
                    <a:pt x="10238" y="9833"/>
                  </a:cubicBezTo>
                  <a:cubicBezTo>
                    <a:pt x="10152" y="9833"/>
                    <a:pt x="10148" y="10019"/>
                    <a:pt x="10084" y="10045"/>
                  </a:cubicBezTo>
                  <a:cubicBezTo>
                    <a:pt x="10063" y="10103"/>
                    <a:pt x="10063" y="10139"/>
                    <a:pt x="10046" y="10197"/>
                  </a:cubicBezTo>
                  <a:cubicBezTo>
                    <a:pt x="10012" y="10197"/>
                    <a:pt x="9996" y="10226"/>
                    <a:pt x="9979" y="10284"/>
                  </a:cubicBezTo>
                  <a:cubicBezTo>
                    <a:pt x="9958" y="10349"/>
                    <a:pt x="9958" y="10407"/>
                    <a:pt x="9941" y="10465"/>
                  </a:cubicBezTo>
                  <a:cubicBezTo>
                    <a:pt x="9941" y="10530"/>
                    <a:pt x="9924" y="10559"/>
                    <a:pt x="9907" y="10588"/>
                  </a:cubicBezTo>
                  <a:cubicBezTo>
                    <a:pt x="9873" y="10588"/>
                    <a:pt x="9852" y="10588"/>
                    <a:pt x="9835" y="10559"/>
                  </a:cubicBezTo>
                  <a:cubicBezTo>
                    <a:pt x="9784" y="10711"/>
                    <a:pt x="9729" y="10826"/>
                    <a:pt x="9696" y="10949"/>
                  </a:cubicBezTo>
                  <a:cubicBezTo>
                    <a:pt x="9679" y="11007"/>
                    <a:pt x="9696" y="11072"/>
                    <a:pt x="9696" y="11130"/>
                  </a:cubicBezTo>
                  <a:cubicBezTo>
                    <a:pt x="9679" y="11159"/>
                    <a:pt x="9662" y="11188"/>
                    <a:pt x="9662" y="11188"/>
                  </a:cubicBezTo>
                  <a:cubicBezTo>
                    <a:pt x="9641" y="11253"/>
                    <a:pt x="9624" y="11311"/>
                    <a:pt x="9607" y="11405"/>
                  </a:cubicBezTo>
                  <a:lnTo>
                    <a:pt x="9607" y="11434"/>
                  </a:lnTo>
                  <a:cubicBezTo>
                    <a:pt x="9590" y="11492"/>
                    <a:pt x="9573" y="11586"/>
                    <a:pt x="9556" y="11615"/>
                  </a:cubicBezTo>
                  <a:cubicBezTo>
                    <a:pt x="9518" y="11672"/>
                    <a:pt x="9484" y="11701"/>
                    <a:pt x="9451" y="11766"/>
                  </a:cubicBezTo>
                  <a:cubicBezTo>
                    <a:pt x="9467" y="11795"/>
                    <a:pt x="9467" y="11795"/>
                    <a:pt x="9484" y="11824"/>
                  </a:cubicBezTo>
                  <a:cubicBezTo>
                    <a:pt x="9467" y="11853"/>
                    <a:pt x="9451" y="11853"/>
                    <a:pt x="9451" y="11853"/>
                  </a:cubicBezTo>
                  <a:cubicBezTo>
                    <a:pt x="9429" y="11853"/>
                    <a:pt x="9429" y="11882"/>
                    <a:pt x="9413" y="11882"/>
                  </a:cubicBezTo>
                  <a:cubicBezTo>
                    <a:pt x="9451" y="12005"/>
                    <a:pt x="9451" y="12063"/>
                    <a:pt x="9396" y="12128"/>
                  </a:cubicBezTo>
                  <a:cubicBezTo>
                    <a:pt x="9307" y="12215"/>
                    <a:pt x="9307" y="12396"/>
                    <a:pt x="9239" y="12519"/>
                  </a:cubicBezTo>
                  <a:cubicBezTo>
                    <a:pt x="9239" y="12700"/>
                    <a:pt x="9168" y="12815"/>
                    <a:pt x="9151" y="12909"/>
                  </a:cubicBezTo>
                  <a:cubicBezTo>
                    <a:pt x="9113" y="13061"/>
                    <a:pt x="9096" y="13177"/>
                    <a:pt x="9079" y="13300"/>
                  </a:cubicBezTo>
                  <a:cubicBezTo>
                    <a:pt x="9062" y="13358"/>
                    <a:pt x="9062" y="13423"/>
                    <a:pt x="9028" y="13452"/>
                  </a:cubicBezTo>
                  <a:cubicBezTo>
                    <a:pt x="8939" y="13575"/>
                    <a:pt x="8939" y="13784"/>
                    <a:pt x="8885" y="13936"/>
                  </a:cubicBezTo>
                  <a:cubicBezTo>
                    <a:pt x="8851" y="14023"/>
                    <a:pt x="8851" y="14175"/>
                    <a:pt x="8817" y="14298"/>
                  </a:cubicBezTo>
                  <a:cubicBezTo>
                    <a:pt x="8779" y="14442"/>
                    <a:pt x="8745" y="14594"/>
                    <a:pt x="8690" y="14746"/>
                  </a:cubicBezTo>
                  <a:lnTo>
                    <a:pt x="8711" y="14746"/>
                  </a:lnTo>
                  <a:cubicBezTo>
                    <a:pt x="8745" y="14688"/>
                    <a:pt x="8762" y="14659"/>
                    <a:pt x="8796" y="14594"/>
                  </a:cubicBezTo>
                  <a:cubicBezTo>
                    <a:pt x="8779" y="14688"/>
                    <a:pt x="8762" y="14804"/>
                    <a:pt x="8745" y="14898"/>
                  </a:cubicBezTo>
                  <a:cubicBezTo>
                    <a:pt x="8745" y="14898"/>
                    <a:pt x="8728" y="14898"/>
                    <a:pt x="8728" y="14869"/>
                  </a:cubicBezTo>
                  <a:cubicBezTo>
                    <a:pt x="8690" y="14927"/>
                    <a:pt x="8673" y="14956"/>
                    <a:pt x="8656" y="15021"/>
                  </a:cubicBezTo>
                  <a:cubicBezTo>
                    <a:pt x="8690" y="15202"/>
                    <a:pt x="8585" y="15317"/>
                    <a:pt x="8568" y="15527"/>
                  </a:cubicBezTo>
                  <a:cubicBezTo>
                    <a:pt x="8606" y="15469"/>
                    <a:pt x="8623" y="15440"/>
                    <a:pt x="8640" y="15382"/>
                  </a:cubicBezTo>
                  <a:cubicBezTo>
                    <a:pt x="8656" y="15498"/>
                    <a:pt x="8606" y="15592"/>
                    <a:pt x="8585" y="15708"/>
                  </a:cubicBezTo>
                  <a:cubicBezTo>
                    <a:pt x="8568" y="15679"/>
                    <a:pt x="8551" y="15679"/>
                    <a:pt x="8551" y="15650"/>
                  </a:cubicBezTo>
                  <a:cubicBezTo>
                    <a:pt x="8517" y="15708"/>
                    <a:pt x="8500" y="15773"/>
                    <a:pt x="8462" y="15831"/>
                  </a:cubicBezTo>
                  <a:cubicBezTo>
                    <a:pt x="8500" y="15831"/>
                    <a:pt x="8534" y="15831"/>
                    <a:pt x="8551" y="15860"/>
                  </a:cubicBezTo>
                  <a:cubicBezTo>
                    <a:pt x="8551" y="15983"/>
                    <a:pt x="8534" y="15983"/>
                    <a:pt x="8462" y="16040"/>
                  </a:cubicBezTo>
                  <a:cubicBezTo>
                    <a:pt x="8445" y="16163"/>
                    <a:pt x="8428" y="16286"/>
                    <a:pt x="8411" y="16431"/>
                  </a:cubicBezTo>
                  <a:cubicBezTo>
                    <a:pt x="8394" y="16402"/>
                    <a:pt x="8394" y="16373"/>
                    <a:pt x="8373" y="16373"/>
                  </a:cubicBezTo>
                  <a:cubicBezTo>
                    <a:pt x="8356" y="16402"/>
                    <a:pt x="8339" y="16431"/>
                    <a:pt x="8322" y="16431"/>
                  </a:cubicBezTo>
                  <a:cubicBezTo>
                    <a:pt x="8306" y="16554"/>
                    <a:pt x="8289" y="16648"/>
                    <a:pt x="8268" y="16735"/>
                  </a:cubicBezTo>
                  <a:cubicBezTo>
                    <a:pt x="8289" y="16792"/>
                    <a:pt x="8289" y="16829"/>
                    <a:pt x="8306" y="16858"/>
                  </a:cubicBezTo>
                  <a:cubicBezTo>
                    <a:pt x="8289" y="16886"/>
                    <a:pt x="8289" y="16944"/>
                    <a:pt x="8251" y="16973"/>
                  </a:cubicBezTo>
                  <a:cubicBezTo>
                    <a:pt x="8251" y="16944"/>
                    <a:pt x="8234" y="16915"/>
                    <a:pt x="8234" y="16886"/>
                  </a:cubicBezTo>
                  <a:cubicBezTo>
                    <a:pt x="8162" y="16973"/>
                    <a:pt x="8162" y="17067"/>
                    <a:pt x="8200" y="17154"/>
                  </a:cubicBezTo>
                  <a:cubicBezTo>
                    <a:pt x="8183" y="17154"/>
                    <a:pt x="8162" y="17190"/>
                    <a:pt x="8145" y="17190"/>
                  </a:cubicBezTo>
                  <a:cubicBezTo>
                    <a:pt x="8162" y="17219"/>
                    <a:pt x="8162" y="17219"/>
                    <a:pt x="8183" y="17248"/>
                  </a:cubicBezTo>
                  <a:cubicBezTo>
                    <a:pt x="8162" y="17306"/>
                    <a:pt x="8128" y="17371"/>
                    <a:pt x="8111" y="17429"/>
                  </a:cubicBezTo>
                  <a:cubicBezTo>
                    <a:pt x="8094" y="17400"/>
                    <a:pt x="8094" y="17371"/>
                    <a:pt x="8094" y="17371"/>
                  </a:cubicBezTo>
                  <a:cubicBezTo>
                    <a:pt x="8023" y="17487"/>
                    <a:pt x="8006" y="17581"/>
                    <a:pt x="8023" y="17732"/>
                  </a:cubicBezTo>
                  <a:cubicBezTo>
                    <a:pt x="8006" y="17790"/>
                    <a:pt x="7989" y="17819"/>
                    <a:pt x="7972" y="17877"/>
                  </a:cubicBezTo>
                  <a:lnTo>
                    <a:pt x="7951" y="17877"/>
                  </a:lnTo>
                  <a:cubicBezTo>
                    <a:pt x="7951" y="17848"/>
                    <a:pt x="7972" y="17819"/>
                    <a:pt x="7972" y="17790"/>
                  </a:cubicBezTo>
                  <a:cubicBezTo>
                    <a:pt x="7934" y="17819"/>
                    <a:pt x="7934" y="17848"/>
                    <a:pt x="7917" y="17913"/>
                  </a:cubicBezTo>
                  <a:cubicBezTo>
                    <a:pt x="7900" y="17942"/>
                    <a:pt x="7900" y="18000"/>
                    <a:pt x="7883" y="18029"/>
                  </a:cubicBezTo>
                  <a:cubicBezTo>
                    <a:pt x="7828" y="18123"/>
                    <a:pt x="7811" y="18304"/>
                    <a:pt x="7706" y="18333"/>
                  </a:cubicBezTo>
                  <a:cubicBezTo>
                    <a:pt x="7689" y="18333"/>
                    <a:pt x="7689" y="18390"/>
                    <a:pt x="7672" y="18456"/>
                  </a:cubicBezTo>
                  <a:cubicBezTo>
                    <a:pt x="7689" y="18456"/>
                    <a:pt x="7706" y="18456"/>
                    <a:pt x="7740" y="18485"/>
                  </a:cubicBezTo>
                  <a:cubicBezTo>
                    <a:pt x="7689" y="18514"/>
                    <a:pt x="7672" y="18514"/>
                    <a:pt x="7634" y="18514"/>
                  </a:cubicBezTo>
                  <a:cubicBezTo>
                    <a:pt x="7634" y="18695"/>
                    <a:pt x="7566" y="18781"/>
                    <a:pt x="7478" y="18875"/>
                  </a:cubicBezTo>
                  <a:cubicBezTo>
                    <a:pt x="7461" y="18904"/>
                    <a:pt x="7423" y="18933"/>
                    <a:pt x="7406" y="18962"/>
                  </a:cubicBezTo>
                  <a:cubicBezTo>
                    <a:pt x="7372" y="19085"/>
                    <a:pt x="7317" y="19143"/>
                    <a:pt x="7250" y="19143"/>
                  </a:cubicBezTo>
                  <a:cubicBezTo>
                    <a:pt x="7250" y="19143"/>
                    <a:pt x="7250" y="19179"/>
                    <a:pt x="7233" y="19179"/>
                  </a:cubicBezTo>
                  <a:cubicBezTo>
                    <a:pt x="7233" y="19208"/>
                    <a:pt x="7233" y="19208"/>
                    <a:pt x="7211" y="19237"/>
                  </a:cubicBezTo>
                  <a:cubicBezTo>
                    <a:pt x="7233" y="19266"/>
                    <a:pt x="7266" y="19295"/>
                    <a:pt x="7266" y="19295"/>
                  </a:cubicBezTo>
                  <a:cubicBezTo>
                    <a:pt x="7233" y="19447"/>
                    <a:pt x="7161" y="19447"/>
                    <a:pt x="7089" y="19476"/>
                  </a:cubicBezTo>
                  <a:lnTo>
                    <a:pt x="7055" y="19418"/>
                  </a:lnTo>
                  <a:cubicBezTo>
                    <a:pt x="7000" y="19570"/>
                    <a:pt x="6878" y="19627"/>
                    <a:pt x="6861" y="19808"/>
                  </a:cubicBezTo>
                  <a:cubicBezTo>
                    <a:pt x="6827" y="19808"/>
                    <a:pt x="6810" y="19808"/>
                    <a:pt x="6772" y="19779"/>
                  </a:cubicBezTo>
                  <a:cubicBezTo>
                    <a:pt x="6721" y="19866"/>
                    <a:pt x="6667" y="19931"/>
                    <a:pt x="6599" y="20018"/>
                  </a:cubicBezTo>
                  <a:cubicBezTo>
                    <a:pt x="6561" y="20047"/>
                    <a:pt x="6493" y="20018"/>
                    <a:pt x="6438" y="20083"/>
                  </a:cubicBezTo>
                  <a:cubicBezTo>
                    <a:pt x="6438" y="20112"/>
                    <a:pt x="6455" y="20141"/>
                    <a:pt x="6455" y="20141"/>
                  </a:cubicBezTo>
                  <a:cubicBezTo>
                    <a:pt x="6405" y="20170"/>
                    <a:pt x="6367" y="20199"/>
                    <a:pt x="6333" y="20228"/>
                  </a:cubicBezTo>
                  <a:cubicBezTo>
                    <a:pt x="6316" y="20228"/>
                    <a:pt x="6299" y="20199"/>
                    <a:pt x="6299" y="20199"/>
                  </a:cubicBezTo>
                  <a:cubicBezTo>
                    <a:pt x="6261" y="20199"/>
                    <a:pt x="6227" y="20228"/>
                    <a:pt x="6193" y="20264"/>
                  </a:cubicBezTo>
                  <a:lnTo>
                    <a:pt x="6193" y="20351"/>
                  </a:lnTo>
                  <a:cubicBezTo>
                    <a:pt x="6139" y="20380"/>
                    <a:pt x="6105" y="20408"/>
                    <a:pt x="6050" y="20445"/>
                  </a:cubicBezTo>
                  <a:lnTo>
                    <a:pt x="5894" y="20445"/>
                  </a:lnTo>
                  <a:cubicBezTo>
                    <a:pt x="5822" y="20502"/>
                    <a:pt x="5754" y="20589"/>
                    <a:pt x="5649" y="20683"/>
                  </a:cubicBezTo>
                  <a:lnTo>
                    <a:pt x="5505" y="20683"/>
                  </a:lnTo>
                  <a:cubicBezTo>
                    <a:pt x="5488" y="20683"/>
                    <a:pt x="5454" y="20683"/>
                    <a:pt x="5437" y="20712"/>
                  </a:cubicBezTo>
                  <a:cubicBezTo>
                    <a:pt x="5418" y="20727"/>
                    <a:pt x="5400" y="20734"/>
                    <a:pt x="5383" y="20734"/>
                  </a:cubicBezTo>
                  <a:cubicBezTo>
                    <a:pt x="5366" y="20734"/>
                    <a:pt x="5349" y="20727"/>
                    <a:pt x="5332" y="20712"/>
                  </a:cubicBezTo>
                  <a:cubicBezTo>
                    <a:pt x="5260" y="20712"/>
                    <a:pt x="5205" y="20741"/>
                    <a:pt x="5137" y="20741"/>
                  </a:cubicBezTo>
                  <a:lnTo>
                    <a:pt x="5121" y="20712"/>
                  </a:lnTo>
                  <a:cubicBezTo>
                    <a:pt x="5121" y="20712"/>
                    <a:pt x="5121" y="20683"/>
                    <a:pt x="5099" y="20654"/>
                  </a:cubicBezTo>
                  <a:cubicBezTo>
                    <a:pt x="5066" y="20654"/>
                    <a:pt x="5032" y="20654"/>
                    <a:pt x="4977" y="20625"/>
                  </a:cubicBezTo>
                  <a:cubicBezTo>
                    <a:pt x="4939" y="20673"/>
                    <a:pt x="4923" y="20695"/>
                    <a:pt x="4901" y="20695"/>
                  </a:cubicBezTo>
                  <a:cubicBezTo>
                    <a:pt x="4882" y="20695"/>
                    <a:pt x="4860" y="20680"/>
                    <a:pt x="4820" y="20654"/>
                  </a:cubicBezTo>
                  <a:cubicBezTo>
                    <a:pt x="4803" y="20625"/>
                    <a:pt x="4765" y="20625"/>
                    <a:pt x="4732" y="20625"/>
                  </a:cubicBezTo>
                  <a:cubicBezTo>
                    <a:pt x="4698" y="20625"/>
                    <a:pt x="4660" y="20654"/>
                    <a:pt x="4643" y="20683"/>
                  </a:cubicBezTo>
                  <a:lnTo>
                    <a:pt x="4643" y="20741"/>
                  </a:lnTo>
                  <a:cubicBezTo>
                    <a:pt x="4568" y="20741"/>
                    <a:pt x="4493" y="20664"/>
                    <a:pt x="4418" y="20664"/>
                  </a:cubicBezTo>
                  <a:cubicBezTo>
                    <a:pt x="4387" y="20664"/>
                    <a:pt x="4357" y="20676"/>
                    <a:pt x="4326" y="20712"/>
                  </a:cubicBezTo>
                  <a:cubicBezTo>
                    <a:pt x="4275" y="20683"/>
                    <a:pt x="4220" y="20654"/>
                    <a:pt x="4170" y="20589"/>
                  </a:cubicBezTo>
                  <a:cubicBezTo>
                    <a:pt x="4081" y="20502"/>
                    <a:pt x="3992" y="20445"/>
                    <a:pt x="3887" y="20380"/>
                  </a:cubicBezTo>
                  <a:cubicBezTo>
                    <a:pt x="3887" y="20408"/>
                    <a:pt x="3870" y="20445"/>
                    <a:pt x="3870" y="20445"/>
                  </a:cubicBezTo>
                  <a:cubicBezTo>
                    <a:pt x="3832" y="20408"/>
                    <a:pt x="3781" y="20408"/>
                    <a:pt x="3747" y="20380"/>
                  </a:cubicBezTo>
                  <a:cubicBezTo>
                    <a:pt x="3676" y="20322"/>
                    <a:pt x="3604" y="20264"/>
                    <a:pt x="3536" y="20228"/>
                  </a:cubicBezTo>
                  <a:cubicBezTo>
                    <a:pt x="3481" y="20199"/>
                    <a:pt x="3464" y="20170"/>
                    <a:pt x="3447" y="20112"/>
                  </a:cubicBezTo>
                  <a:cubicBezTo>
                    <a:pt x="3434" y="20039"/>
                    <a:pt x="3419" y="19970"/>
                    <a:pt x="3381" y="19970"/>
                  </a:cubicBezTo>
                  <a:cubicBezTo>
                    <a:pt x="3370" y="19970"/>
                    <a:pt x="3357" y="19976"/>
                    <a:pt x="3342" y="19989"/>
                  </a:cubicBezTo>
                  <a:cubicBezTo>
                    <a:pt x="3325" y="19989"/>
                    <a:pt x="3287" y="19960"/>
                    <a:pt x="3270" y="19960"/>
                  </a:cubicBezTo>
                  <a:cubicBezTo>
                    <a:pt x="3198" y="19808"/>
                    <a:pt x="3198" y="19779"/>
                    <a:pt x="3131" y="19779"/>
                  </a:cubicBezTo>
                  <a:cubicBezTo>
                    <a:pt x="3148" y="19837"/>
                    <a:pt x="3198" y="19837"/>
                    <a:pt x="3164" y="19931"/>
                  </a:cubicBezTo>
                  <a:cubicBezTo>
                    <a:pt x="3114" y="19837"/>
                    <a:pt x="3042" y="19750"/>
                    <a:pt x="2987" y="19656"/>
                  </a:cubicBezTo>
                  <a:cubicBezTo>
                    <a:pt x="2987" y="19627"/>
                    <a:pt x="3008" y="19599"/>
                    <a:pt x="3008" y="19599"/>
                  </a:cubicBezTo>
                  <a:cubicBezTo>
                    <a:pt x="2970" y="19570"/>
                    <a:pt x="2936" y="19505"/>
                    <a:pt x="2919" y="19476"/>
                  </a:cubicBezTo>
                  <a:cubicBezTo>
                    <a:pt x="2881" y="19476"/>
                    <a:pt x="2848" y="19476"/>
                    <a:pt x="2814" y="19447"/>
                  </a:cubicBezTo>
                  <a:cubicBezTo>
                    <a:pt x="2797" y="19324"/>
                    <a:pt x="2776" y="19208"/>
                    <a:pt x="2708" y="19114"/>
                  </a:cubicBezTo>
                  <a:lnTo>
                    <a:pt x="2653" y="19114"/>
                  </a:lnTo>
                  <a:cubicBezTo>
                    <a:pt x="2586" y="19027"/>
                    <a:pt x="2480" y="19027"/>
                    <a:pt x="2514" y="18847"/>
                  </a:cubicBezTo>
                  <a:cubicBezTo>
                    <a:pt x="2459" y="18781"/>
                    <a:pt x="2408" y="18724"/>
                    <a:pt x="2353" y="18666"/>
                  </a:cubicBezTo>
                  <a:cubicBezTo>
                    <a:pt x="2353" y="18572"/>
                    <a:pt x="2353" y="18485"/>
                    <a:pt x="2303" y="18419"/>
                  </a:cubicBezTo>
                  <a:cubicBezTo>
                    <a:pt x="2286" y="18456"/>
                    <a:pt x="2286" y="18456"/>
                    <a:pt x="2269" y="18485"/>
                  </a:cubicBezTo>
                  <a:cubicBezTo>
                    <a:pt x="2214" y="18419"/>
                    <a:pt x="2180" y="18362"/>
                    <a:pt x="2142" y="18304"/>
                  </a:cubicBezTo>
                  <a:cubicBezTo>
                    <a:pt x="2142" y="18275"/>
                    <a:pt x="2142" y="18239"/>
                    <a:pt x="2163" y="18210"/>
                  </a:cubicBezTo>
                  <a:cubicBezTo>
                    <a:pt x="2108" y="18123"/>
                    <a:pt x="2075" y="18029"/>
                    <a:pt x="2003" y="18029"/>
                  </a:cubicBezTo>
                  <a:cubicBezTo>
                    <a:pt x="1986" y="18029"/>
                    <a:pt x="1969" y="17971"/>
                    <a:pt x="1952" y="17942"/>
                  </a:cubicBezTo>
                  <a:cubicBezTo>
                    <a:pt x="1931" y="17942"/>
                    <a:pt x="1914" y="17913"/>
                    <a:pt x="1914" y="17877"/>
                  </a:cubicBezTo>
                  <a:cubicBezTo>
                    <a:pt x="1897" y="17848"/>
                    <a:pt x="1863" y="17819"/>
                    <a:pt x="1863" y="17790"/>
                  </a:cubicBezTo>
                  <a:cubicBezTo>
                    <a:pt x="1825" y="17732"/>
                    <a:pt x="1808" y="17638"/>
                    <a:pt x="1775" y="17581"/>
                  </a:cubicBezTo>
                  <a:cubicBezTo>
                    <a:pt x="1775" y="17552"/>
                    <a:pt x="1758" y="17487"/>
                    <a:pt x="1758" y="17487"/>
                  </a:cubicBezTo>
                  <a:cubicBezTo>
                    <a:pt x="1792" y="17400"/>
                    <a:pt x="1741" y="17335"/>
                    <a:pt x="1720" y="17277"/>
                  </a:cubicBezTo>
                  <a:cubicBezTo>
                    <a:pt x="1703" y="17277"/>
                    <a:pt x="1686" y="17306"/>
                    <a:pt x="1669" y="17306"/>
                  </a:cubicBezTo>
                  <a:cubicBezTo>
                    <a:pt x="1652" y="17277"/>
                    <a:pt x="1652" y="17248"/>
                    <a:pt x="1635" y="17190"/>
                  </a:cubicBezTo>
                  <a:cubicBezTo>
                    <a:pt x="1652" y="17190"/>
                    <a:pt x="1669" y="17154"/>
                    <a:pt x="1686" y="17154"/>
                  </a:cubicBezTo>
                  <a:lnTo>
                    <a:pt x="1530" y="16886"/>
                  </a:lnTo>
                  <a:cubicBezTo>
                    <a:pt x="1475" y="16763"/>
                    <a:pt x="1441" y="16648"/>
                    <a:pt x="1386" y="16554"/>
                  </a:cubicBezTo>
                  <a:lnTo>
                    <a:pt x="1386" y="16431"/>
                  </a:lnTo>
                  <a:lnTo>
                    <a:pt x="1403" y="16402"/>
                  </a:lnTo>
                  <a:lnTo>
                    <a:pt x="1352" y="16402"/>
                  </a:lnTo>
                  <a:cubicBezTo>
                    <a:pt x="1335" y="16315"/>
                    <a:pt x="1297" y="16286"/>
                    <a:pt x="1297" y="16192"/>
                  </a:cubicBezTo>
                  <a:cubicBezTo>
                    <a:pt x="1297" y="16105"/>
                    <a:pt x="1263" y="16011"/>
                    <a:pt x="1229" y="15925"/>
                  </a:cubicBezTo>
                  <a:cubicBezTo>
                    <a:pt x="1191" y="15831"/>
                    <a:pt x="1158" y="15773"/>
                    <a:pt x="1141" y="15679"/>
                  </a:cubicBezTo>
                  <a:cubicBezTo>
                    <a:pt x="1107" y="15440"/>
                    <a:pt x="980" y="15231"/>
                    <a:pt x="980" y="14956"/>
                  </a:cubicBezTo>
                  <a:cubicBezTo>
                    <a:pt x="980" y="14927"/>
                    <a:pt x="963" y="14927"/>
                    <a:pt x="963" y="14898"/>
                  </a:cubicBezTo>
                  <a:cubicBezTo>
                    <a:pt x="913" y="14840"/>
                    <a:pt x="896" y="14746"/>
                    <a:pt x="913" y="14659"/>
                  </a:cubicBezTo>
                  <a:cubicBezTo>
                    <a:pt x="930" y="14623"/>
                    <a:pt x="930" y="14623"/>
                    <a:pt x="946" y="14623"/>
                  </a:cubicBezTo>
                  <a:cubicBezTo>
                    <a:pt x="930" y="14565"/>
                    <a:pt x="930" y="14536"/>
                    <a:pt x="913" y="14507"/>
                  </a:cubicBezTo>
                  <a:lnTo>
                    <a:pt x="858" y="14507"/>
                  </a:lnTo>
                  <a:cubicBezTo>
                    <a:pt x="858" y="14413"/>
                    <a:pt x="841" y="14327"/>
                    <a:pt x="824" y="14233"/>
                  </a:cubicBezTo>
                  <a:cubicBezTo>
                    <a:pt x="858" y="14262"/>
                    <a:pt x="858" y="14262"/>
                    <a:pt x="875" y="14262"/>
                  </a:cubicBezTo>
                  <a:cubicBezTo>
                    <a:pt x="875" y="14233"/>
                    <a:pt x="875" y="14204"/>
                    <a:pt x="858" y="14204"/>
                  </a:cubicBezTo>
                  <a:cubicBezTo>
                    <a:pt x="841" y="14175"/>
                    <a:pt x="807" y="14175"/>
                    <a:pt x="790" y="14175"/>
                  </a:cubicBezTo>
                  <a:cubicBezTo>
                    <a:pt x="769" y="14146"/>
                    <a:pt x="769" y="14117"/>
                    <a:pt x="752" y="14081"/>
                  </a:cubicBezTo>
                  <a:cubicBezTo>
                    <a:pt x="735" y="13994"/>
                    <a:pt x="718" y="13871"/>
                    <a:pt x="701" y="13755"/>
                  </a:cubicBezTo>
                  <a:cubicBezTo>
                    <a:pt x="735" y="13784"/>
                    <a:pt x="752" y="13784"/>
                    <a:pt x="790" y="13842"/>
                  </a:cubicBezTo>
                  <a:cubicBezTo>
                    <a:pt x="769" y="13755"/>
                    <a:pt x="769" y="13719"/>
                    <a:pt x="752" y="13661"/>
                  </a:cubicBezTo>
                  <a:cubicBezTo>
                    <a:pt x="718" y="13661"/>
                    <a:pt x="701" y="13632"/>
                    <a:pt x="685" y="13575"/>
                  </a:cubicBezTo>
                  <a:cubicBezTo>
                    <a:pt x="685" y="13510"/>
                    <a:pt x="663" y="13452"/>
                    <a:pt x="685" y="13394"/>
                  </a:cubicBezTo>
                  <a:cubicBezTo>
                    <a:pt x="701" y="13358"/>
                    <a:pt x="701" y="13329"/>
                    <a:pt x="718" y="13300"/>
                  </a:cubicBezTo>
                  <a:cubicBezTo>
                    <a:pt x="630" y="13213"/>
                    <a:pt x="613" y="13177"/>
                    <a:pt x="613" y="13061"/>
                  </a:cubicBezTo>
                  <a:cubicBezTo>
                    <a:pt x="613" y="12967"/>
                    <a:pt x="596" y="12880"/>
                    <a:pt x="579" y="12815"/>
                  </a:cubicBezTo>
                  <a:cubicBezTo>
                    <a:pt x="541" y="12700"/>
                    <a:pt x="541" y="12577"/>
                    <a:pt x="558" y="12454"/>
                  </a:cubicBezTo>
                  <a:lnTo>
                    <a:pt x="596" y="12519"/>
                  </a:lnTo>
                  <a:cubicBezTo>
                    <a:pt x="558" y="12454"/>
                    <a:pt x="630" y="12338"/>
                    <a:pt x="579" y="12244"/>
                  </a:cubicBezTo>
                  <a:cubicBezTo>
                    <a:pt x="558" y="12273"/>
                    <a:pt x="558" y="12309"/>
                    <a:pt x="541" y="12338"/>
                  </a:cubicBezTo>
                  <a:cubicBezTo>
                    <a:pt x="507" y="12273"/>
                    <a:pt x="507" y="12186"/>
                    <a:pt x="507" y="12128"/>
                  </a:cubicBezTo>
                  <a:cubicBezTo>
                    <a:pt x="524" y="12005"/>
                    <a:pt x="541" y="11882"/>
                    <a:pt x="507" y="11766"/>
                  </a:cubicBezTo>
                  <a:cubicBezTo>
                    <a:pt x="507" y="11730"/>
                    <a:pt x="490" y="11701"/>
                    <a:pt x="473" y="11672"/>
                  </a:cubicBezTo>
                  <a:cubicBezTo>
                    <a:pt x="490" y="11643"/>
                    <a:pt x="507" y="11615"/>
                    <a:pt x="507" y="11615"/>
                  </a:cubicBezTo>
                  <a:cubicBezTo>
                    <a:pt x="507" y="11405"/>
                    <a:pt x="490" y="11253"/>
                    <a:pt x="490" y="11101"/>
                  </a:cubicBezTo>
                  <a:cubicBezTo>
                    <a:pt x="507" y="10978"/>
                    <a:pt x="490" y="10862"/>
                    <a:pt x="473" y="10711"/>
                  </a:cubicBezTo>
                  <a:cubicBezTo>
                    <a:pt x="435" y="10588"/>
                    <a:pt x="452" y="10436"/>
                    <a:pt x="507" y="10349"/>
                  </a:cubicBezTo>
                  <a:cubicBezTo>
                    <a:pt x="452" y="10103"/>
                    <a:pt x="418" y="9894"/>
                    <a:pt x="524" y="9684"/>
                  </a:cubicBezTo>
                  <a:cubicBezTo>
                    <a:pt x="524" y="9655"/>
                    <a:pt x="507" y="9626"/>
                    <a:pt x="507" y="9597"/>
                  </a:cubicBezTo>
                  <a:cubicBezTo>
                    <a:pt x="507" y="9626"/>
                    <a:pt x="490" y="9626"/>
                    <a:pt x="490" y="9655"/>
                  </a:cubicBezTo>
                  <a:cubicBezTo>
                    <a:pt x="473" y="9380"/>
                    <a:pt x="490" y="8903"/>
                    <a:pt x="524" y="8809"/>
                  </a:cubicBezTo>
                  <a:lnTo>
                    <a:pt x="558" y="8809"/>
                  </a:lnTo>
                  <a:cubicBezTo>
                    <a:pt x="596" y="8628"/>
                    <a:pt x="596" y="8628"/>
                    <a:pt x="541" y="8570"/>
                  </a:cubicBezTo>
                  <a:cubicBezTo>
                    <a:pt x="541" y="8447"/>
                    <a:pt x="558" y="8332"/>
                    <a:pt x="558" y="8209"/>
                  </a:cubicBezTo>
                  <a:cubicBezTo>
                    <a:pt x="579" y="8151"/>
                    <a:pt x="596" y="8057"/>
                    <a:pt x="596" y="7970"/>
                  </a:cubicBezTo>
                  <a:cubicBezTo>
                    <a:pt x="596" y="7789"/>
                    <a:pt x="613" y="7637"/>
                    <a:pt x="663" y="7543"/>
                  </a:cubicBezTo>
                  <a:cubicBezTo>
                    <a:pt x="685" y="7428"/>
                    <a:pt x="685" y="7305"/>
                    <a:pt x="701" y="7247"/>
                  </a:cubicBezTo>
                  <a:cubicBezTo>
                    <a:pt x="735" y="7124"/>
                    <a:pt x="752" y="7001"/>
                    <a:pt x="735" y="6849"/>
                  </a:cubicBezTo>
                  <a:cubicBezTo>
                    <a:pt x="735" y="6820"/>
                    <a:pt x="735" y="6791"/>
                    <a:pt x="752" y="6763"/>
                  </a:cubicBezTo>
                  <a:cubicBezTo>
                    <a:pt x="807" y="6611"/>
                    <a:pt x="875" y="6459"/>
                    <a:pt x="896" y="6249"/>
                  </a:cubicBezTo>
                  <a:cubicBezTo>
                    <a:pt x="896" y="6126"/>
                    <a:pt x="930" y="6010"/>
                    <a:pt x="946" y="5858"/>
                  </a:cubicBezTo>
                  <a:cubicBezTo>
                    <a:pt x="963" y="5735"/>
                    <a:pt x="980" y="5620"/>
                    <a:pt x="1086" y="5620"/>
                  </a:cubicBezTo>
                  <a:cubicBezTo>
                    <a:pt x="1069" y="5583"/>
                    <a:pt x="1069" y="5554"/>
                    <a:pt x="1052" y="5526"/>
                  </a:cubicBezTo>
                  <a:cubicBezTo>
                    <a:pt x="1175" y="5164"/>
                    <a:pt x="1246" y="4773"/>
                    <a:pt x="1403" y="4470"/>
                  </a:cubicBezTo>
                  <a:cubicBezTo>
                    <a:pt x="1424" y="4231"/>
                    <a:pt x="1547" y="4079"/>
                    <a:pt x="1614" y="3870"/>
                  </a:cubicBezTo>
                  <a:cubicBezTo>
                    <a:pt x="1669" y="3660"/>
                    <a:pt x="1775" y="3479"/>
                    <a:pt x="1897" y="3356"/>
                  </a:cubicBezTo>
                  <a:cubicBezTo>
                    <a:pt x="1914" y="3233"/>
                    <a:pt x="1952" y="3147"/>
                    <a:pt x="2003" y="3053"/>
                  </a:cubicBezTo>
                  <a:cubicBezTo>
                    <a:pt x="2075" y="2937"/>
                    <a:pt x="2142" y="2814"/>
                    <a:pt x="2214" y="2662"/>
                  </a:cubicBezTo>
                  <a:cubicBezTo>
                    <a:pt x="2248" y="2546"/>
                    <a:pt x="2303" y="2452"/>
                    <a:pt x="2375" y="2394"/>
                  </a:cubicBezTo>
                  <a:cubicBezTo>
                    <a:pt x="2408" y="2329"/>
                    <a:pt x="2442" y="2272"/>
                    <a:pt x="2459" y="2214"/>
                  </a:cubicBezTo>
                  <a:cubicBezTo>
                    <a:pt x="2497" y="2185"/>
                    <a:pt x="2514" y="2120"/>
                    <a:pt x="2531" y="2091"/>
                  </a:cubicBezTo>
                  <a:cubicBezTo>
                    <a:pt x="2565" y="2033"/>
                    <a:pt x="2603" y="1968"/>
                    <a:pt x="2636" y="1939"/>
                  </a:cubicBezTo>
                  <a:cubicBezTo>
                    <a:pt x="2653" y="1910"/>
                    <a:pt x="2670" y="1881"/>
                    <a:pt x="2670" y="1852"/>
                  </a:cubicBezTo>
                  <a:cubicBezTo>
                    <a:pt x="2742" y="1787"/>
                    <a:pt x="2814" y="1758"/>
                    <a:pt x="2865" y="1671"/>
                  </a:cubicBezTo>
                  <a:cubicBezTo>
                    <a:pt x="2953" y="1462"/>
                    <a:pt x="3093" y="1339"/>
                    <a:pt x="3219" y="1216"/>
                  </a:cubicBezTo>
                  <a:cubicBezTo>
                    <a:pt x="3236" y="1187"/>
                    <a:pt x="3253" y="1129"/>
                    <a:pt x="3287" y="1129"/>
                  </a:cubicBezTo>
                  <a:cubicBezTo>
                    <a:pt x="3409" y="1100"/>
                    <a:pt x="3515" y="977"/>
                    <a:pt x="3621" y="854"/>
                  </a:cubicBezTo>
                  <a:cubicBezTo>
                    <a:pt x="3642" y="854"/>
                    <a:pt x="3659" y="825"/>
                    <a:pt x="3676" y="825"/>
                  </a:cubicBezTo>
                  <a:cubicBezTo>
                    <a:pt x="3781" y="796"/>
                    <a:pt x="3870" y="796"/>
                    <a:pt x="3959" y="702"/>
                  </a:cubicBezTo>
                  <a:cubicBezTo>
                    <a:pt x="4043" y="674"/>
                    <a:pt x="4115" y="674"/>
                    <a:pt x="4187" y="674"/>
                  </a:cubicBezTo>
                  <a:lnTo>
                    <a:pt x="4254" y="674"/>
                  </a:lnTo>
                  <a:cubicBezTo>
                    <a:pt x="4381" y="645"/>
                    <a:pt x="4503" y="645"/>
                    <a:pt x="4626" y="645"/>
                  </a:cubicBezTo>
                  <a:cubicBezTo>
                    <a:pt x="4715" y="645"/>
                    <a:pt x="4782" y="674"/>
                    <a:pt x="4871" y="674"/>
                  </a:cubicBezTo>
                  <a:cubicBezTo>
                    <a:pt x="4895" y="664"/>
                    <a:pt x="4917" y="661"/>
                    <a:pt x="4937" y="661"/>
                  </a:cubicBezTo>
                  <a:cubicBezTo>
                    <a:pt x="4979" y="661"/>
                    <a:pt x="5018" y="674"/>
                    <a:pt x="5066" y="674"/>
                  </a:cubicBezTo>
                  <a:cubicBezTo>
                    <a:pt x="5205" y="739"/>
                    <a:pt x="5332" y="825"/>
                    <a:pt x="5471" y="854"/>
                  </a:cubicBezTo>
                  <a:cubicBezTo>
                    <a:pt x="5543" y="854"/>
                    <a:pt x="5594" y="919"/>
                    <a:pt x="5665" y="977"/>
                  </a:cubicBezTo>
                  <a:cubicBezTo>
                    <a:pt x="5699" y="1006"/>
                    <a:pt x="5733" y="1035"/>
                    <a:pt x="5788" y="1064"/>
                  </a:cubicBezTo>
                  <a:cubicBezTo>
                    <a:pt x="5822" y="1100"/>
                    <a:pt x="5877" y="1129"/>
                    <a:pt x="5927" y="1158"/>
                  </a:cubicBezTo>
                  <a:cubicBezTo>
                    <a:pt x="6033" y="1245"/>
                    <a:pt x="6139" y="1368"/>
                    <a:pt x="6244" y="1491"/>
                  </a:cubicBezTo>
                  <a:cubicBezTo>
                    <a:pt x="6282" y="1520"/>
                    <a:pt x="6316" y="1577"/>
                    <a:pt x="6350" y="1606"/>
                  </a:cubicBezTo>
                  <a:cubicBezTo>
                    <a:pt x="6472" y="1729"/>
                    <a:pt x="6578" y="1881"/>
                    <a:pt x="6667" y="2033"/>
                  </a:cubicBezTo>
                  <a:cubicBezTo>
                    <a:pt x="6683" y="2062"/>
                    <a:pt x="6705" y="2091"/>
                    <a:pt x="6721" y="2091"/>
                  </a:cubicBezTo>
                  <a:cubicBezTo>
                    <a:pt x="6772" y="2149"/>
                    <a:pt x="6827" y="2214"/>
                    <a:pt x="6861" y="2272"/>
                  </a:cubicBezTo>
                  <a:cubicBezTo>
                    <a:pt x="6966" y="2452"/>
                    <a:pt x="7055" y="2633"/>
                    <a:pt x="7161" y="2814"/>
                  </a:cubicBezTo>
                  <a:cubicBezTo>
                    <a:pt x="7250" y="2966"/>
                    <a:pt x="7317" y="3089"/>
                    <a:pt x="7372" y="3269"/>
                  </a:cubicBezTo>
                  <a:cubicBezTo>
                    <a:pt x="7389" y="3327"/>
                    <a:pt x="7406" y="3385"/>
                    <a:pt x="7444" y="3450"/>
                  </a:cubicBezTo>
                  <a:cubicBezTo>
                    <a:pt x="7444" y="3414"/>
                    <a:pt x="7461" y="3385"/>
                    <a:pt x="7461" y="3385"/>
                  </a:cubicBezTo>
                  <a:cubicBezTo>
                    <a:pt x="7406" y="3233"/>
                    <a:pt x="7355" y="3089"/>
                    <a:pt x="7317" y="2908"/>
                  </a:cubicBezTo>
                  <a:lnTo>
                    <a:pt x="7300" y="2908"/>
                  </a:lnTo>
                  <a:cubicBezTo>
                    <a:pt x="7233" y="2756"/>
                    <a:pt x="7161" y="2604"/>
                    <a:pt x="7089" y="2452"/>
                  </a:cubicBezTo>
                  <a:cubicBezTo>
                    <a:pt x="7021" y="2300"/>
                    <a:pt x="6933" y="2149"/>
                    <a:pt x="6844" y="2004"/>
                  </a:cubicBezTo>
                  <a:cubicBezTo>
                    <a:pt x="6772" y="1910"/>
                    <a:pt x="6705" y="1852"/>
                    <a:pt x="6650" y="1729"/>
                  </a:cubicBezTo>
                  <a:lnTo>
                    <a:pt x="6578" y="1606"/>
                  </a:lnTo>
                  <a:cubicBezTo>
                    <a:pt x="6544" y="1548"/>
                    <a:pt x="6510" y="1491"/>
                    <a:pt x="6472" y="1462"/>
                  </a:cubicBezTo>
                  <a:cubicBezTo>
                    <a:pt x="6405" y="1397"/>
                    <a:pt x="6350" y="1368"/>
                    <a:pt x="6282" y="1310"/>
                  </a:cubicBezTo>
                  <a:cubicBezTo>
                    <a:pt x="6177" y="1187"/>
                    <a:pt x="6071" y="1064"/>
                    <a:pt x="5965" y="977"/>
                  </a:cubicBezTo>
                  <a:cubicBezTo>
                    <a:pt x="5860" y="854"/>
                    <a:pt x="5733" y="796"/>
                    <a:pt x="5611" y="702"/>
                  </a:cubicBezTo>
                  <a:cubicBezTo>
                    <a:pt x="5543" y="616"/>
                    <a:pt x="5471" y="587"/>
                    <a:pt x="5382" y="587"/>
                  </a:cubicBezTo>
                  <a:cubicBezTo>
                    <a:pt x="5294" y="587"/>
                    <a:pt x="5205" y="558"/>
                    <a:pt x="5137" y="522"/>
                  </a:cubicBezTo>
                  <a:cubicBezTo>
                    <a:pt x="5015" y="406"/>
                    <a:pt x="4871" y="406"/>
                    <a:pt x="4748" y="406"/>
                  </a:cubicBezTo>
                  <a:cubicBezTo>
                    <a:pt x="4643" y="406"/>
                    <a:pt x="4537" y="377"/>
                    <a:pt x="4432" y="377"/>
                  </a:cubicBezTo>
                  <a:lnTo>
                    <a:pt x="4432" y="341"/>
                  </a:lnTo>
                  <a:cubicBezTo>
                    <a:pt x="4465" y="312"/>
                    <a:pt x="4487" y="312"/>
                    <a:pt x="4520" y="312"/>
                  </a:cubicBezTo>
                  <a:cubicBezTo>
                    <a:pt x="4643" y="312"/>
                    <a:pt x="4765" y="312"/>
                    <a:pt x="4909" y="341"/>
                  </a:cubicBezTo>
                  <a:cubicBezTo>
                    <a:pt x="4977" y="341"/>
                    <a:pt x="5066" y="377"/>
                    <a:pt x="5154" y="406"/>
                  </a:cubicBezTo>
                  <a:cubicBezTo>
                    <a:pt x="5243" y="435"/>
                    <a:pt x="5332" y="493"/>
                    <a:pt x="5437" y="522"/>
                  </a:cubicBezTo>
                  <a:cubicBezTo>
                    <a:pt x="5560" y="522"/>
                    <a:pt x="5665" y="587"/>
                    <a:pt x="5771" y="702"/>
                  </a:cubicBezTo>
                  <a:cubicBezTo>
                    <a:pt x="5788" y="739"/>
                    <a:pt x="5822" y="739"/>
                    <a:pt x="5860" y="768"/>
                  </a:cubicBezTo>
                  <a:cubicBezTo>
                    <a:pt x="5965" y="825"/>
                    <a:pt x="6071" y="883"/>
                    <a:pt x="6155" y="1006"/>
                  </a:cubicBezTo>
                  <a:cubicBezTo>
                    <a:pt x="6177" y="1064"/>
                    <a:pt x="6210" y="1100"/>
                    <a:pt x="6244" y="1129"/>
                  </a:cubicBezTo>
                  <a:cubicBezTo>
                    <a:pt x="6350" y="1187"/>
                    <a:pt x="6455" y="1339"/>
                    <a:pt x="6544" y="1462"/>
                  </a:cubicBezTo>
                  <a:cubicBezTo>
                    <a:pt x="6650" y="1577"/>
                    <a:pt x="6738" y="1700"/>
                    <a:pt x="6827" y="1823"/>
                  </a:cubicBezTo>
                  <a:cubicBezTo>
                    <a:pt x="6895" y="1939"/>
                    <a:pt x="6983" y="2062"/>
                    <a:pt x="7055" y="2185"/>
                  </a:cubicBezTo>
                  <a:cubicBezTo>
                    <a:pt x="7178" y="2366"/>
                    <a:pt x="7283" y="2575"/>
                    <a:pt x="7389" y="2785"/>
                  </a:cubicBezTo>
                  <a:cubicBezTo>
                    <a:pt x="7406" y="2814"/>
                    <a:pt x="7423" y="2843"/>
                    <a:pt x="7444" y="2872"/>
                  </a:cubicBezTo>
                  <a:cubicBezTo>
                    <a:pt x="7478" y="2966"/>
                    <a:pt x="7495" y="3053"/>
                    <a:pt x="7528" y="3147"/>
                  </a:cubicBezTo>
                  <a:cubicBezTo>
                    <a:pt x="7600" y="3327"/>
                    <a:pt x="7706" y="3747"/>
                    <a:pt x="7740" y="3956"/>
                  </a:cubicBezTo>
                  <a:cubicBezTo>
                    <a:pt x="7740" y="3993"/>
                    <a:pt x="7761" y="4021"/>
                    <a:pt x="7778" y="4079"/>
                  </a:cubicBezTo>
                  <a:lnTo>
                    <a:pt x="7778" y="3956"/>
                  </a:lnTo>
                  <a:cubicBezTo>
                    <a:pt x="7761" y="3776"/>
                    <a:pt x="7740" y="3595"/>
                    <a:pt x="7689" y="3414"/>
                  </a:cubicBezTo>
                  <a:cubicBezTo>
                    <a:pt x="7655" y="3204"/>
                    <a:pt x="7583" y="3024"/>
                    <a:pt x="7511" y="2843"/>
                  </a:cubicBezTo>
                  <a:cubicBezTo>
                    <a:pt x="7495" y="2785"/>
                    <a:pt x="7461" y="2756"/>
                    <a:pt x="7444" y="2691"/>
                  </a:cubicBezTo>
                  <a:cubicBezTo>
                    <a:pt x="7372" y="2510"/>
                    <a:pt x="7317" y="2329"/>
                    <a:pt x="7233" y="2185"/>
                  </a:cubicBezTo>
                  <a:lnTo>
                    <a:pt x="7055" y="1881"/>
                  </a:lnTo>
                  <a:cubicBezTo>
                    <a:pt x="6966" y="1729"/>
                    <a:pt x="6861" y="1606"/>
                    <a:pt x="6772" y="1462"/>
                  </a:cubicBezTo>
                  <a:lnTo>
                    <a:pt x="6705" y="1339"/>
                  </a:lnTo>
                  <a:cubicBezTo>
                    <a:pt x="6510" y="1129"/>
                    <a:pt x="6350" y="919"/>
                    <a:pt x="6139" y="768"/>
                  </a:cubicBezTo>
                  <a:cubicBezTo>
                    <a:pt x="6139" y="739"/>
                    <a:pt x="6122" y="739"/>
                    <a:pt x="6122" y="739"/>
                  </a:cubicBezTo>
                  <a:cubicBezTo>
                    <a:pt x="5999" y="558"/>
                    <a:pt x="5860" y="464"/>
                    <a:pt x="5716" y="377"/>
                  </a:cubicBezTo>
                  <a:cubicBezTo>
                    <a:pt x="5610" y="295"/>
                    <a:pt x="5504" y="220"/>
                    <a:pt x="5398" y="220"/>
                  </a:cubicBezTo>
                  <a:cubicBezTo>
                    <a:pt x="5381" y="220"/>
                    <a:pt x="5365" y="221"/>
                    <a:pt x="5349" y="225"/>
                  </a:cubicBezTo>
                  <a:lnTo>
                    <a:pt x="5311" y="225"/>
                  </a:lnTo>
                  <a:cubicBezTo>
                    <a:pt x="5226" y="131"/>
                    <a:pt x="5137" y="131"/>
                    <a:pt x="5032" y="102"/>
                  </a:cubicBezTo>
                  <a:cubicBezTo>
                    <a:pt x="4888" y="44"/>
                    <a:pt x="4748" y="15"/>
                    <a:pt x="4609" y="15"/>
                  </a:cubicBezTo>
                  <a:lnTo>
                    <a:pt x="4309" y="15"/>
                  </a:lnTo>
                  <a:cubicBezTo>
                    <a:pt x="4283" y="5"/>
                    <a:pt x="4258" y="0"/>
                    <a:pt x="423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09" name="Google Shape;1968;p21"/>
            <p:cNvSpPr/>
            <p:nvPr/>
          </p:nvSpPr>
          <p:spPr>
            <a:xfrm rot="18900000">
              <a:off x="202067" y="588777"/>
              <a:ext cx="1812376" cy="939763"/>
            </a:xfrm>
            <a:custGeom>
              <a:avLst/>
              <a:gdLst/>
              <a:ahLst/>
              <a:cxnLst>
                <a:cxn ang="0">
                  <a:pos x="wd2" y="hd2"/>
                </a:cxn>
                <a:cxn ang="5400000">
                  <a:pos x="wd2" y="hd2"/>
                </a:cxn>
                <a:cxn ang="10800000">
                  <a:pos x="wd2" y="hd2"/>
                </a:cxn>
                <a:cxn ang="16200000">
                  <a:pos x="wd2" y="hd2"/>
                </a:cxn>
              </a:cxnLst>
              <a:rect l="0" t="0" r="r" b="b"/>
              <a:pathLst>
                <a:path w="21590" h="21600" extrusionOk="0">
                  <a:moveTo>
                    <a:pt x="8794" y="9085"/>
                  </a:moveTo>
                  <a:cubicBezTo>
                    <a:pt x="8722" y="9269"/>
                    <a:pt x="8663" y="9452"/>
                    <a:pt x="8608" y="9636"/>
                  </a:cubicBezTo>
                  <a:cubicBezTo>
                    <a:pt x="8590" y="9706"/>
                    <a:pt x="8568" y="9741"/>
                    <a:pt x="8531" y="9820"/>
                  </a:cubicBezTo>
                  <a:cubicBezTo>
                    <a:pt x="8477" y="10039"/>
                    <a:pt x="8418" y="10222"/>
                    <a:pt x="8364" y="10397"/>
                  </a:cubicBezTo>
                  <a:cubicBezTo>
                    <a:pt x="8341" y="10476"/>
                    <a:pt x="8341" y="10511"/>
                    <a:pt x="8323" y="10546"/>
                  </a:cubicBezTo>
                  <a:cubicBezTo>
                    <a:pt x="8323" y="10616"/>
                    <a:pt x="8323" y="10660"/>
                    <a:pt x="8305" y="10695"/>
                  </a:cubicBezTo>
                  <a:cubicBezTo>
                    <a:pt x="8227" y="10835"/>
                    <a:pt x="8191" y="10984"/>
                    <a:pt x="8155" y="11133"/>
                  </a:cubicBezTo>
                  <a:cubicBezTo>
                    <a:pt x="8114" y="11273"/>
                    <a:pt x="8060" y="11421"/>
                    <a:pt x="8023" y="11570"/>
                  </a:cubicBezTo>
                  <a:cubicBezTo>
                    <a:pt x="7983" y="11675"/>
                    <a:pt x="7964" y="11824"/>
                    <a:pt x="7928" y="11973"/>
                  </a:cubicBezTo>
                  <a:cubicBezTo>
                    <a:pt x="7887" y="12113"/>
                    <a:pt x="7851" y="12261"/>
                    <a:pt x="7814" y="12445"/>
                  </a:cubicBezTo>
                  <a:cubicBezTo>
                    <a:pt x="7796" y="12366"/>
                    <a:pt x="7774" y="12366"/>
                    <a:pt x="7796" y="12331"/>
                  </a:cubicBezTo>
                  <a:cubicBezTo>
                    <a:pt x="7814" y="12191"/>
                    <a:pt x="7851" y="12043"/>
                    <a:pt x="7887" y="11894"/>
                  </a:cubicBezTo>
                  <a:cubicBezTo>
                    <a:pt x="7928" y="11710"/>
                    <a:pt x="7964" y="11570"/>
                    <a:pt x="8001" y="11421"/>
                  </a:cubicBezTo>
                  <a:cubicBezTo>
                    <a:pt x="8041" y="11273"/>
                    <a:pt x="8078" y="11133"/>
                    <a:pt x="8114" y="11019"/>
                  </a:cubicBezTo>
                  <a:cubicBezTo>
                    <a:pt x="8191" y="10765"/>
                    <a:pt x="8286" y="10511"/>
                    <a:pt x="8323" y="10257"/>
                  </a:cubicBezTo>
                  <a:cubicBezTo>
                    <a:pt x="8364" y="10074"/>
                    <a:pt x="8418" y="9890"/>
                    <a:pt x="8495" y="9741"/>
                  </a:cubicBezTo>
                  <a:cubicBezTo>
                    <a:pt x="8568" y="9636"/>
                    <a:pt x="8627" y="9417"/>
                    <a:pt x="8663" y="9269"/>
                  </a:cubicBezTo>
                  <a:cubicBezTo>
                    <a:pt x="8704" y="9199"/>
                    <a:pt x="8722" y="9085"/>
                    <a:pt x="8794" y="9085"/>
                  </a:cubicBezTo>
                  <a:close/>
                  <a:moveTo>
                    <a:pt x="575" y="6608"/>
                  </a:moveTo>
                  <a:cubicBezTo>
                    <a:pt x="557" y="6643"/>
                    <a:pt x="557" y="6722"/>
                    <a:pt x="557" y="6757"/>
                  </a:cubicBezTo>
                  <a:cubicBezTo>
                    <a:pt x="516" y="7081"/>
                    <a:pt x="480" y="7413"/>
                    <a:pt x="462" y="7737"/>
                  </a:cubicBezTo>
                  <a:cubicBezTo>
                    <a:pt x="444" y="7851"/>
                    <a:pt x="426" y="7921"/>
                    <a:pt x="403" y="8035"/>
                  </a:cubicBezTo>
                  <a:cubicBezTo>
                    <a:pt x="367" y="8253"/>
                    <a:pt x="367" y="8472"/>
                    <a:pt x="367" y="8691"/>
                  </a:cubicBezTo>
                  <a:cubicBezTo>
                    <a:pt x="349" y="8831"/>
                    <a:pt x="349" y="9015"/>
                    <a:pt x="349" y="9199"/>
                  </a:cubicBezTo>
                  <a:cubicBezTo>
                    <a:pt x="330" y="9522"/>
                    <a:pt x="312" y="9890"/>
                    <a:pt x="312" y="10257"/>
                  </a:cubicBezTo>
                  <a:cubicBezTo>
                    <a:pt x="290" y="10616"/>
                    <a:pt x="312" y="10949"/>
                    <a:pt x="330" y="11316"/>
                  </a:cubicBezTo>
                  <a:lnTo>
                    <a:pt x="330" y="11675"/>
                  </a:lnTo>
                  <a:cubicBezTo>
                    <a:pt x="312" y="11824"/>
                    <a:pt x="330" y="11973"/>
                    <a:pt x="349" y="12148"/>
                  </a:cubicBezTo>
                  <a:cubicBezTo>
                    <a:pt x="349" y="12226"/>
                    <a:pt x="349" y="12331"/>
                    <a:pt x="367" y="12410"/>
                  </a:cubicBezTo>
                  <a:cubicBezTo>
                    <a:pt x="367" y="12550"/>
                    <a:pt x="385" y="12699"/>
                    <a:pt x="403" y="12848"/>
                  </a:cubicBezTo>
                  <a:cubicBezTo>
                    <a:pt x="426" y="12988"/>
                    <a:pt x="462" y="13172"/>
                    <a:pt x="480" y="13321"/>
                  </a:cubicBezTo>
                  <a:cubicBezTo>
                    <a:pt x="498" y="13575"/>
                    <a:pt x="516" y="13828"/>
                    <a:pt x="557" y="14047"/>
                  </a:cubicBezTo>
                  <a:cubicBezTo>
                    <a:pt x="557" y="14161"/>
                    <a:pt x="594" y="14231"/>
                    <a:pt x="612" y="14301"/>
                  </a:cubicBezTo>
                  <a:cubicBezTo>
                    <a:pt x="653" y="14634"/>
                    <a:pt x="707" y="14922"/>
                    <a:pt x="784" y="15255"/>
                  </a:cubicBezTo>
                  <a:cubicBezTo>
                    <a:pt x="802" y="15360"/>
                    <a:pt x="838" y="15474"/>
                    <a:pt x="838" y="15579"/>
                  </a:cubicBezTo>
                  <a:cubicBezTo>
                    <a:pt x="879" y="15797"/>
                    <a:pt x="952" y="15981"/>
                    <a:pt x="993" y="16165"/>
                  </a:cubicBezTo>
                  <a:cubicBezTo>
                    <a:pt x="1011" y="16235"/>
                    <a:pt x="1047" y="16305"/>
                    <a:pt x="1011" y="16419"/>
                  </a:cubicBezTo>
                  <a:cubicBezTo>
                    <a:pt x="1011" y="16384"/>
                    <a:pt x="993" y="16384"/>
                    <a:pt x="993" y="16349"/>
                  </a:cubicBezTo>
                  <a:cubicBezTo>
                    <a:pt x="897" y="16016"/>
                    <a:pt x="802" y="15649"/>
                    <a:pt x="725" y="15325"/>
                  </a:cubicBezTo>
                  <a:cubicBezTo>
                    <a:pt x="707" y="15211"/>
                    <a:pt x="689" y="15071"/>
                    <a:pt x="671" y="14957"/>
                  </a:cubicBezTo>
                  <a:cubicBezTo>
                    <a:pt x="653" y="14817"/>
                    <a:pt x="612" y="14669"/>
                    <a:pt x="575" y="14520"/>
                  </a:cubicBezTo>
                  <a:cubicBezTo>
                    <a:pt x="498" y="14196"/>
                    <a:pt x="462" y="13793"/>
                    <a:pt x="426" y="13426"/>
                  </a:cubicBezTo>
                  <a:cubicBezTo>
                    <a:pt x="426" y="13321"/>
                    <a:pt x="385" y="13207"/>
                    <a:pt x="385" y="13102"/>
                  </a:cubicBezTo>
                  <a:cubicBezTo>
                    <a:pt x="367" y="12918"/>
                    <a:pt x="349" y="12734"/>
                    <a:pt x="330" y="12550"/>
                  </a:cubicBezTo>
                  <a:cubicBezTo>
                    <a:pt x="330" y="12410"/>
                    <a:pt x="312" y="12226"/>
                    <a:pt x="290" y="12043"/>
                  </a:cubicBezTo>
                  <a:lnTo>
                    <a:pt x="290" y="11456"/>
                  </a:lnTo>
                  <a:cubicBezTo>
                    <a:pt x="272" y="11273"/>
                    <a:pt x="272" y="11098"/>
                    <a:pt x="253" y="10914"/>
                  </a:cubicBezTo>
                  <a:lnTo>
                    <a:pt x="253" y="10765"/>
                  </a:lnTo>
                  <a:cubicBezTo>
                    <a:pt x="272" y="10441"/>
                    <a:pt x="253" y="10144"/>
                    <a:pt x="253" y="9820"/>
                  </a:cubicBezTo>
                  <a:cubicBezTo>
                    <a:pt x="253" y="9566"/>
                    <a:pt x="272" y="9304"/>
                    <a:pt x="272" y="9050"/>
                  </a:cubicBezTo>
                  <a:cubicBezTo>
                    <a:pt x="290" y="8910"/>
                    <a:pt x="312" y="8796"/>
                    <a:pt x="330" y="8691"/>
                  </a:cubicBezTo>
                  <a:lnTo>
                    <a:pt x="330" y="8507"/>
                  </a:lnTo>
                  <a:cubicBezTo>
                    <a:pt x="330" y="8210"/>
                    <a:pt x="367" y="7921"/>
                    <a:pt x="403" y="7632"/>
                  </a:cubicBezTo>
                  <a:cubicBezTo>
                    <a:pt x="426" y="7335"/>
                    <a:pt x="480" y="7046"/>
                    <a:pt x="516" y="6722"/>
                  </a:cubicBezTo>
                  <a:cubicBezTo>
                    <a:pt x="539" y="6678"/>
                    <a:pt x="539" y="6643"/>
                    <a:pt x="557" y="6608"/>
                  </a:cubicBezTo>
                  <a:close/>
                  <a:moveTo>
                    <a:pt x="7719" y="12585"/>
                  </a:moveTo>
                  <a:cubicBezTo>
                    <a:pt x="7719" y="12804"/>
                    <a:pt x="7606" y="12953"/>
                    <a:pt x="7642" y="13137"/>
                  </a:cubicBezTo>
                  <a:cubicBezTo>
                    <a:pt x="7606" y="13391"/>
                    <a:pt x="7547" y="13575"/>
                    <a:pt x="7511" y="13758"/>
                  </a:cubicBezTo>
                  <a:cubicBezTo>
                    <a:pt x="7456" y="13977"/>
                    <a:pt x="7433" y="14196"/>
                    <a:pt x="7397" y="14380"/>
                  </a:cubicBezTo>
                  <a:cubicBezTo>
                    <a:pt x="7397" y="14450"/>
                    <a:pt x="7379" y="14520"/>
                    <a:pt x="7361" y="14555"/>
                  </a:cubicBezTo>
                  <a:cubicBezTo>
                    <a:pt x="7284" y="14669"/>
                    <a:pt x="7284" y="14852"/>
                    <a:pt x="7247" y="14992"/>
                  </a:cubicBezTo>
                  <a:cubicBezTo>
                    <a:pt x="7207" y="15290"/>
                    <a:pt x="7170" y="15544"/>
                    <a:pt x="7116" y="15832"/>
                  </a:cubicBezTo>
                  <a:cubicBezTo>
                    <a:pt x="7093" y="15911"/>
                    <a:pt x="7093" y="15981"/>
                    <a:pt x="7075" y="16051"/>
                  </a:cubicBezTo>
                  <a:cubicBezTo>
                    <a:pt x="7039" y="16270"/>
                    <a:pt x="7021" y="16454"/>
                    <a:pt x="6925" y="16568"/>
                  </a:cubicBezTo>
                  <a:cubicBezTo>
                    <a:pt x="6980" y="16349"/>
                    <a:pt x="6962" y="16086"/>
                    <a:pt x="7039" y="15867"/>
                  </a:cubicBezTo>
                  <a:cubicBezTo>
                    <a:pt x="7116" y="15692"/>
                    <a:pt x="7152" y="15430"/>
                    <a:pt x="7170" y="15141"/>
                  </a:cubicBezTo>
                  <a:lnTo>
                    <a:pt x="7170" y="15071"/>
                  </a:lnTo>
                  <a:cubicBezTo>
                    <a:pt x="7229" y="14817"/>
                    <a:pt x="7284" y="14555"/>
                    <a:pt x="7343" y="14301"/>
                  </a:cubicBezTo>
                  <a:cubicBezTo>
                    <a:pt x="7379" y="14161"/>
                    <a:pt x="7397" y="13977"/>
                    <a:pt x="7433" y="13828"/>
                  </a:cubicBezTo>
                  <a:cubicBezTo>
                    <a:pt x="7511" y="13505"/>
                    <a:pt x="7569" y="13137"/>
                    <a:pt x="7642" y="12804"/>
                  </a:cubicBezTo>
                  <a:cubicBezTo>
                    <a:pt x="7660" y="12734"/>
                    <a:pt x="7683" y="12664"/>
                    <a:pt x="7719" y="12585"/>
                  </a:cubicBezTo>
                  <a:close/>
                  <a:moveTo>
                    <a:pt x="1065" y="16568"/>
                  </a:moveTo>
                  <a:cubicBezTo>
                    <a:pt x="1083" y="16603"/>
                    <a:pt x="1106" y="16603"/>
                    <a:pt x="1124" y="16638"/>
                  </a:cubicBezTo>
                  <a:cubicBezTo>
                    <a:pt x="1197" y="16891"/>
                    <a:pt x="1292" y="17180"/>
                    <a:pt x="1369" y="17478"/>
                  </a:cubicBezTo>
                  <a:cubicBezTo>
                    <a:pt x="1446" y="17696"/>
                    <a:pt x="1519" y="17880"/>
                    <a:pt x="1596" y="18099"/>
                  </a:cubicBezTo>
                  <a:cubicBezTo>
                    <a:pt x="1632" y="18169"/>
                    <a:pt x="1691" y="18274"/>
                    <a:pt x="1709" y="18388"/>
                  </a:cubicBezTo>
                  <a:cubicBezTo>
                    <a:pt x="1727" y="18388"/>
                    <a:pt x="1709" y="18423"/>
                    <a:pt x="1709" y="18458"/>
                  </a:cubicBezTo>
                  <a:cubicBezTo>
                    <a:pt x="1691" y="18423"/>
                    <a:pt x="1673" y="18423"/>
                    <a:pt x="1650" y="18423"/>
                  </a:cubicBezTo>
                  <a:cubicBezTo>
                    <a:pt x="1578" y="18274"/>
                    <a:pt x="1519" y="18099"/>
                    <a:pt x="1464" y="17950"/>
                  </a:cubicBezTo>
                  <a:cubicBezTo>
                    <a:pt x="1424" y="17836"/>
                    <a:pt x="1405" y="17696"/>
                    <a:pt x="1369" y="17583"/>
                  </a:cubicBezTo>
                  <a:cubicBezTo>
                    <a:pt x="1333" y="17478"/>
                    <a:pt x="1274" y="17329"/>
                    <a:pt x="1219" y="17224"/>
                  </a:cubicBezTo>
                  <a:cubicBezTo>
                    <a:pt x="1142" y="17040"/>
                    <a:pt x="1083" y="16821"/>
                    <a:pt x="1065" y="16568"/>
                  </a:cubicBezTo>
                  <a:close/>
                  <a:moveTo>
                    <a:pt x="6889" y="16743"/>
                  </a:moveTo>
                  <a:lnTo>
                    <a:pt x="6889" y="16961"/>
                  </a:lnTo>
                  <a:cubicBezTo>
                    <a:pt x="6848" y="17075"/>
                    <a:pt x="6830" y="17224"/>
                    <a:pt x="6812" y="17329"/>
                  </a:cubicBezTo>
                  <a:cubicBezTo>
                    <a:pt x="6699" y="17696"/>
                    <a:pt x="6585" y="18055"/>
                    <a:pt x="6472" y="18388"/>
                  </a:cubicBezTo>
                  <a:cubicBezTo>
                    <a:pt x="6454" y="18458"/>
                    <a:pt x="6436" y="18537"/>
                    <a:pt x="6413" y="18607"/>
                  </a:cubicBezTo>
                  <a:lnTo>
                    <a:pt x="6377" y="18607"/>
                  </a:lnTo>
                  <a:cubicBezTo>
                    <a:pt x="6436" y="18423"/>
                    <a:pt x="6472" y="18239"/>
                    <a:pt x="6549" y="18055"/>
                  </a:cubicBezTo>
                  <a:cubicBezTo>
                    <a:pt x="6603" y="17880"/>
                    <a:pt x="6662" y="17661"/>
                    <a:pt x="6699" y="17443"/>
                  </a:cubicBezTo>
                  <a:cubicBezTo>
                    <a:pt x="6753" y="17224"/>
                    <a:pt x="6794" y="17040"/>
                    <a:pt x="6848" y="16821"/>
                  </a:cubicBezTo>
                  <a:cubicBezTo>
                    <a:pt x="6848" y="16821"/>
                    <a:pt x="6866" y="16821"/>
                    <a:pt x="6889" y="16743"/>
                  </a:cubicBezTo>
                  <a:close/>
                  <a:moveTo>
                    <a:pt x="6358" y="18677"/>
                  </a:moveTo>
                  <a:cubicBezTo>
                    <a:pt x="6377" y="18790"/>
                    <a:pt x="6358" y="18825"/>
                    <a:pt x="6340" y="18895"/>
                  </a:cubicBezTo>
                  <a:cubicBezTo>
                    <a:pt x="6227" y="19114"/>
                    <a:pt x="6114" y="19333"/>
                    <a:pt x="6000" y="19587"/>
                  </a:cubicBezTo>
                  <a:cubicBezTo>
                    <a:pt x="5887" y="19849"/>
                    <a:pt x="5755" y="20024"/>
                    <a:pt x="5601" y="20208"/>
                  </a:cubicBezTo>
                  <a:cubicBezTo>
                    <a:pt x="5565" y="20243"/>
                    <a:pt x="5547" y="20287"/>
                    <a:pt x="5528" y="20322"/>
                  </a:cubicBezTo>
                  <a:cubicBezTo>
                    <a:pt x="5470" y="20357"/>
                    <a:pt x="5433" y="20392"/>
                    <a:pt x="5374" y="20392"/>
                  </a:cubicBezTo>
                  <a:cubicBezTo>
                    <a:pt x="5547" y="20138"/>
                    <a:pt x="5733" y="19884"/>
                    <a:pt x="5905" y="19630"/>
                  </a:cubicBezTo>
                  <a:cubicBezTo>
                    <a:pt x="6073" y="19368"/>
                    <a:pt x="6227" y="19044"/>
                    <a:pt x="6358" y="18677"/>
                  </a:cubicBezTo>
                  <a:close/>
                  <a:moveTo>
                    <a:pt x="1764" y="18537"/>
                  </a:moveTo>
                  <a:cubicBezTo>
                    <a:pt x="1786" y="18537"/>
                    <a:pt x="1786" y="18572"/>
                    <a:pt x="1805" y="18572"/>
                  </a:cubicBezTo>
                  <a:cubicBezTo>
                    <a:pt x="1877" y="18712"/>
                    <a:pt x="1972" y="18860"/>
                    <a:pt x="2049" y="19044"/>
                  </a:cubicBezTo>
                  <a:cubicBezTo>
                    <a:pt x="2104" y="19149"/>
                    <a:pt x="2163" y="19298"/>
                    <a:pt x="2217" y="19412"/>
                  </a:cubicBezTo>
                  <a:cubicBezTo>
                    <a:pt x="2313" y="19587"/>
                    <a:pt x="2426" y="19735"/>
                    <a:pt x="2521" y="19919"/>
                  </a:cubicBezTo>
                  <a:cubicBezTo>
                    <a:pt x="2598" y="19989"/>
                    <a:pt x="2653" y="20103"/>
                    <a:pt x="2712" y="20208"/>
                  </a:cubicBezTo>
                  <a:cubicBezTo>
                    <a:pt x="2730" y="20208"/>
                    <a:pt x="2748" y="20243"/>
                    <a:pt x="2748" y="20243"/>
                  </a:cubicBezTo>
                  <a:cubicBezTo>
                    <a:pt x="2879" y="20392"/>
                    <a:pt x="2993" y="20506"/>
                    <a:pt x="3106" y="20611"/>
                  </a:cubicBezTo>
                  <a:cubicBezTo>
                    <a:pt x="3201" y="20681"/>
                    <a:pt x="3297" y="20725"/>
                    <a:pt x="3374" y="20760"/>
                  </a:cubicBezTo>
                  <a:cubicBezTo>
                    <a:pt x="3392" y="20795"/>
                    <a:pt x="3410" y="20795"/>
                    <a:pt x="3428" y="20830"/>
                  </a:cubicBezTo>
                  <a:cubicBezTo>
                    <a:pt x="3315" y="20830"/>
                    <a:pt x="3220" y="20830"/>
                    <a:pt x="3124" y="20725"/>
                  </a:cubicBezTo>
                  <a:cubicBezTo>
                    <a:pt x="3070" y="20646"/>
                    <a:pt x="2993" y="20576"/>
                    <a:pt x="2920" y="20506"/>
                  </a:cubicBezTo>
                  <a:cubicBezTo>
                    <a:pt x="2879" y="20462"/>
                    <a:pt x="2843" y="20392"/>
                    <a:pt x="2807" y="20392"/>
                  </a:cubicBezTo>
                  <a:cubicBezTo>
                    <a:pt x="2712" y="20357"/>
                    <a:pt x="2653" y="20243"/>
                    <a:pt x="2598" y="20173"/>
                  </a:cubicBezTo>
                  <a:cubicBezTo>
                    <a:pt x="2444" y="19919"/>
                    <a:pt x="2294" y="19700"/>
                    <a:pt x="2145" y="19447"/>
                  </a:cubicBezTo>
                  <a:lnTo>
                    <a:pt x="2127" y="19412"/>
                  </a:lnTo>
                  <a:cubicBezTo>
                    <a:pt x="2068" y="19149"/>
                    <a:pt x="1936" y="18974"/>
                    <a:pt x="1841" y="18790"/>
                  </a:cubicBezTo>
                  <a:cubicBezTo>
                    <a:pt x="1805" y="18712"/>
                    <a:pt x="1786" y="18642"/>
                    <a:pt x="1764" y="18537"/>
                  </a:cubicBezTo>
                  <a:close/>
                  <a:moveTo>
                    <a:pt x="4848" y="20830"/>
                  </a:moveTo>
                  <a:cubicBezTo>
                    <a:pt x="4735" y="20944"/>
                    <a:pt x="4621" y="20979"/>
                    <a:pt x="4508" y="21014"/>
                  </a:cubicBezTo>
                  <a:cubicBezTo>
                    <a:pt x="4336" y="21014"/>
                    <a:pt x="4145" y="21049"/>
                    <a:pt x="3977" y="21049"/>
                  </a:cubicBezTo>
                  <a:cubicBezTo>
                    <a:pt x="3827" y="21049"/>
                    <a:pt x="3673" y="21014"/>
                    <a:pt x="3542" y="20900"/>
                  </a:cubicBezTo>
                  <a:cubicBezTo>
                    <a:pt x="3619" y="20900"/>
                    <a:pt x="3691" y="20900"/>
                    <a:pt x="3768" y="20944"/>
                  </a:cubicBezTo>
                  <a:cubicBezTo>
                    <a:pt x="3832" y="20944"/>
                    <a:pt x="3895" y="20959"/>
                    <a:pt x="3959" y="20959"/>
                  </a:cubicBezTo>
                  <a:cubicBezTo>
                    <a:pt x="3991" y="20959"/>
                    <a:pt x="4022" y="20955"/>
                    <a:pt x="4054" y="20944"/>
                  </a:cubicBezTo>
                  <a:cubicBezTo>
                    <a:pt x="4127" y="20944"/>
                    <a:pt x="4186" y="20944"/>
                    <a:pt x="4240" y="20979"/>
                  </a:cubicBezTo>
                  <a:cubicBezTo>
                    <a:pt x="4413" y="20979"/>
                    <a:pt x="4562" y="20900"/>
                    <a:pt x="4712" y="20830"/>
                  </a:cubicBezTo>
                  <a:close/>
                  <a:moveTo>
                    <a:pt x="3506" y="0"/>
                  </a:moveTo>
                  <a:cubicBezTo>
                    <a:pt x="3409" y="0"/>
                    <a:pt x="3329" y="51"/>
                    <a:pt x="3238" y="79"/>
                  </a:cubicBezTo>
                  <a:cubicBezTo>
                    <a:pt x="3201" y="114"/>
                    <a:pt x="3147" y="158"/>
                    <a:pt x="3106" y="193"/>
                  </a:cubicBezTo>
                  <a:cubicBezTo>
                    <a:pt x="2938" y="228"/>
                    <a:pt x="2807" y="298"/>
                    <a:pt x="2671" y="482"/>
                  </a:cubicBezTo>
                  <a:cubicBezTo>
                    <a:pt x="2503" y="701"/>
                    <a:pt x="2353" y="884"/>
                    <a:pt x="2199" y="1103"/>
                  </a:cubicBezTo>
                  <a:cubicBezTo>
                    <a:pt x="2013" y="1357"/>
                    <a:pt x="1859" y="1646"/>
                    <a:pt x="1727" y="2013"/>
                  </a:cubicBezTo>
                  <a:cubicBezTo>
                    <a:pt x="1691" y="2127"/>
                    <a:pt x="1632" y="2232"/>
                    <a:pt x="1578" y="2346"/>
                  </a:cubicBezTo>
                  <a:cubicBezTo>
                    <a:pt x="1483" y="2486"/>
                    <a:pt x="1405" y="2670"/>
                    <a:pt x="1351" y="2853"/>
                  </a:cubicBezTo>
                  <a:lnTo>
                    <a:pt x="1238" y="3072"/>
                  </a:lnTo>
                  <a:cubicBezTo>
                    <a:pt x="1197" y="3142"/>
                    <a:pt x="1179" y="3177"/>
                    <a:pt x="1160" y="3256"/>
                  </a:cubicBezTo>
                  <a:cubicBezTo>
                    <a:pt x="1065" y="3510"/>
                    <a:pt x="970" y="3799"/>
                    <a:pt x="879" y="4052"/>
                  </a:cubicBezTo>
                  <a:cubicBezTo>
                    <a:pt x="820" y="4166"/>
                    <a:pt x="784" y="4271"/>
                    <a:pt x="743" y="4420"/>
                  </a:cubicBezTo>
                  <a:cubicBezTo>
                    <a:pt x="725" y="4490"/>
                    <a:pt x="707" y="4604"/>
                    <a:pt x="671" y="4709"/>
                  </a:cubicBezTo>
                  <a:cubicBezTo>
                    <a:pt x="653" y="4752"/>
                    <a:pt x="630" y="4822"/>
                    <a:pt x="612" y="4892"/>
                  </a:cubicBezTo>
                  <a:cubicBezTo>
                    <a:pt x="594" y="5076"/>
                    <a:pt x="575" y="5260"/>
                    <a:pt x="516" y="5409"/>
                  </a:cubicBezTo>
                  <a:cubicBezTo>
                    <a:pt x="498" y="5409"/>
                    <a:pt x="498" y="5444"/>
                    <a:pt x="498" y="5479"/>
                  </a:cubicBezTo>
                  <a:cubicBezTo>
                    <a:pt x="462" y="5628"/>
                    <a:pt x="444" y="5768"/>
                    <a:pt x="426" y="5917"/>
                  </a:cubicBezTo>
                  <a:cubicBezTo>
                    <a:pt x="385" y="6101"/>
                    <a:pt x="330" y="6319"/>
                    <a:pt x="290" y="6538"/>
                  </a:cubicBezTo>
                  <a:cubicBezTo>
                    <a:pt x="253" y="6722"/>
                    <a:pt x="253" y="6897"/>
                    <a:pt x="217" y="7081"/>
                  </a:cubicBezTo>
                  <a:cubicBezTo>
                    <a:pt x="199" y="7230"/>
                    <a:pt x="176" y="7413"/>
                    <a:pt x="158" y="7553"/>
                  </a:cubicBezTo>
                  <a:cubicBezTo>
                    <a:pt x="158" y="7667"/>
                    <a:pt x="140" y="7772"/>
                    <a:pt x="122" y="7886"/>
                  </a:cubicBezTo>
                  <a:cubicBezTo>
                    <a:pt x="103" y="8070"/>
                    <a:pt x="85" y="8210"/>
                    <a:pt x="63" y="8393"/>
                  </a:cubicBezTo>
                  <a:cubicBezTo>
                    <a:pt x="63" y="8577"/>
                    <a:pt x="85" y="8796"/>
                    <a:pt x="63" y="8980"/>
                  </a:cubicBezTo>
                  <a:cubicBezTo>
                    <a:pt x="44" y="9234"/>
                    <a:pt x="26" y="9522"/>
                    <a:pt x="8" y="9785"/>
                  </a:cubicBezTo>
                  <a:cubicBezTo>
                    <a:pt x="8" y="9855"/>
                    <a:pt x="-10" y="9925"/>
                    <a:pt x="8" y="10004"/>
                  </a:cubicBezTo>
                  <a:cubicBezTo>
                    <a:pt x="8" y="10144"/>
                    <a:pt x="26" y="10327"/>
                    <a:pt x="8" y="10476"/>
                  </a:cubicBezTo>
                  <a:cubicBezTo>
                    <a:pt x="8" y="10546"/>
                    <a:pt x="26" y="10616"/>
                    <a:pt x="26" y="10660"/>
                  </a:cubicBezTo>
                  <a:lnTo>
                    <a:pt x="26" y="11019"/>
                  </a:lnTo>
                  <a:cubicBezTo>
                    <a:pt x="26" y="11098"/>
                    <a:pt x="8" y="11133"/>
                    <a:pt x="8" y="11168"/>
                  </a:cubicBezTo>
                  <a:cubicBezTo>
                    <a:pt x="26" y="11273"/>
                    <a:pt x="26" y="11421"/>
                    <a:pt x="26" y="11535"/>
                  </a:cubicBezTo>
                  <a:cubicBezTo>
                    <a:pt x="44" y="11789"/>
                    <a:pt x="44" y="12043"/>
                    <a:pt x="44" y="12331"/>
                  </a:cubicBezTo>
                  <a:cubicBezTo>
                    <a:pt x="63" y="12410"/>
                    <a:pt x="63" y="12515"/>
                    <a:pt x="63" y="12629"/>
                  </a:cubicBezTo>
                  <a:cubicBezTo>
                    <a:pt x="103" y="12848"/>
                    <a:pt x="140" y="13067"/>
                    <a:pt x="158" y="13321"/>
                  </a:cubicBezTo>
                  <a:cubicBezTo>
                    <a:pt x="176" y="13540"/>
                    <a:pt x="235" y="13723"/>
                    <a:pt x="235" y="13977"/>
                  </a:cubicBezTo>
                  <a:cubicBezTo>
                    <a:pt x="235" y="14082"/>
                    <a:pt x="253" y="14231"/>
                    <a:pt x="290" y="14336"/>
                  </a:cubicBezTo>
                  <a:cubicBezTo>
                    <a:pt x="349" y="14555"/>
                    <a:pt x="367" y="14774"/>
                    <a:pt x="385" y="14992"/>
                  </a:cubicBezTo>
                  <a:cubicBezTo>
                    <a:pt x="426" y="15106"/>
                    <a:pt x="462" y="15211"/>
                    <a:pt x="480" y="15290"/>
                  </a:cubicBezTo>
                  <a:cubicBezTo>
                    <a:pt x="516" y="15474"/>
                    <a:pt x="557" y="15649"/>
                    <a:pt x="575" y="15867"/>
                  </a:cubicBezTo>
                  <a:cubicBezTo>
                    <a:pt x="612" y="16051"/>
                    <a:pt x="653" y="16200"/>
                    <a:pt x="707" y="16349"/>
                  </a:cubicBezTo>
                  <a:cubicBezTo>
                    <a:pt x="725" y="16419"/>
                    <a:pt x="743" y="16489"/>
                    <a:pt x="766" y="16568"/>
                  </a:cubicBezTo>
                  <a:cubicBezTo>
                    <a:pt x="802" y="16708"/>
                    <a:pt x="802" y="16891"/>
                    <a:pt x="879" y="17005"/>
                  </a:cubicBezTo>
                  <a:cubicBezTo>
                    <a:pt x="916" y="17040"/>
                    <a:pt x="916" y="17145"/>
                    <a:pt x="934" y="17180"/>
                  </a:cubicBezTo>
                  <a:cubicBezTo>
                    <a:pt x="934" y="17224"/>
                    <a:pt x="934" y="17259"/>
                    <a:pt x="952" y="17294"/>
                  </a:cubicBezTo>
                  <a:cubicBezTo>
                    <a:pt x="1011" y="17513"/>
                    <a:pt x="1065" y="17731"/>
                    <a:pt x="1142" y="17915"/>
                  </a:cubicBezTo>
                  <a:cubicBezTo>
                    <a:pt x="1219" y="18055"/>
                    <a:pt x="1256" y="18204"/>
                    <a:pt x="1310" y="18353"/>
                  </a:cubicBezTo>
                  <a:cubicBezTo>
                    <a:pt x="1333" y="18458"/>
                    <a:pt x="1387" y="18493"/>
                    <a:pt x="1424" y="18572"/>
                  </a:cubicBezTo>
                  <a:cubicBezTo>
                    <a:pt x="1446" y="18642"/>
                    <a:pt x="1483" y="18755"/>
                    <a:pt x="1501" y="18860"/>
                  </a:cubicBezTo>
                  <a:cubicBezTo>
                    <a:pt x="1519" y="18895"/>
                    <a:pt x="1519" y="18895"/>
                    <a:pt x="1537" y="18930"/>
                  </a:cubicBezTo>
                  <a:cubicBezTo>
                    <a:pt x="1614" y="19044"/>
                    <a:pt x="1673" y="19193"/>
                    <a:pt x="1746" y="19298"/>
                  </a:cubicBezTo>
                  <a:cubicBezTo>
                    <a:pt x="1805" y="19333"/>
                    <a:pt x="1841" y="19482"/>
                    <a:pt x="1900" y="19552"/>
                  </a:cubicBezTo>
                  <a:cubicBezTo>
                    <a:pt x="1918" y="19630"/>
                    <a:pt x="1918" y="19665"/>
                    <a:pt x="1936" y="19735"/>
                  </a:cubicBezTo>
                  <a:cubicBezTo>
                    <a:pt x="2068" y="19954"/>
                    <a:pt x="2199" y="20173"/>
                    <a:pt x="2331" y="20357"/>
                  </a:cubicBezTo>
                  <a:cubicBezTo>
                    <a:pt x="2353" y="20427"/>
                    <a:pt x="2390" y="20462"/>
                    <a:pt x="2408" y="20506"/>
                  </a:cubicBezTo>
                  <a:cubicBezTo>
                    <a:pt x="2467" y="20576"/>
                    <a:pt x="2521" y="20681"/>
                    <a:pt x="2580" y="20760"/>
                  </a:cubicBezTo>
                  <a:cubicBezTo>
                    <a:pt x="2693" y="20830"/>
                    <a:pt x="2784" y="20944"/>
                    <a:pt x="2879" y="21084"/>
                  </a:cubicBezTo>
                  <a:cubicBezTo>
                    <a:pt x="2898" y="21119"/>
                    <a:pt x="2938" y="21162"/>
                    <a:pt x="2975" y="21162"/>
                  </a:cubicBezTo>
                  <a:cubicBezTo>
                    <a:pt x="3070" y="21197"/>
                    <a:pt x="3165" y="21267"/>
                    <a:pt x="3220" y="21337"/>
                  </a:cubicBezTo>
                  <a:cubicBezTo>
                    <a:pt x="3279" y="21381"/>
                    <a:pt x="3333" y="21381"/>
                    <a:pt x="3374" y="21416"/>
                  </a:cubicBezTo>
                  <a:cubicBezTo>
                    <a:pt x="3465" y="21486"/>
                    <a:pt x="3578" y="21521"/>
                    <a:pt x="3691" y="21521"/>
                  </a:cubicBezTo>
                  <a:cubicBezTo>
                    <a:pt x="3732" y="21521"/>
                    <a:pt x="3750" y="21521"/>
                    <a:pt x="3768" y="21556"/>
                  </a:cubicBezTo>
                  <a:cubicBezTo>
                    <a:pt x="3827" y="21556"/>
                    <a:pt x="3882" y="21600"/>
                    <a:pt x="3941" y="21600"/>
                  </a:cubicBezTo>
                  <a:cubicBezTo>
                    <a:pt x="4013" y="21600"/>
                    <a:pt x="4072" y="21556"/>
                    <a:pt x="4145" y="21556"/>
                  </a:cubicBezTo>
                  <a:cubicBezTo>
                    <a:pt x="4215" y="21556"/>
                    <a:pt x="4289" y="21577"/>
                    <a:pt x="4362" y="21577"/>
                  </a:cubicBezTo>
                  <a:cubicBezTo>
                    <a:pt x="4430" y="21577"/>
                    <a:pt x="4498" y="21558"/>
                    <a:pt x="4562" y="21486"/>
                  </a:cubicBezTo>
                  <a:lnTo>
                    <a:pt x="4581" y="21486"/>
                  </a:lnTo>
                  <a:cubicBezTo>
                    <a:pt x="4599" y="21507"/>
                    <a:pt x="4615" y="21516"/>
                    <a:pt x="4630" y="21516"/>
                  </a:cubicBezTo>
                  <a:cubicBezTo>
                    <a:pt x="4664" y="21516"/>
                    <a:pt x="4694" y="21475"/>
                    <a:pt x="4735" y="21451"/>
                  </a:cubicBezTo>
                  <a:cubicBezTo>
                    <a:pt x="4789" y="21416"/>
                    <a:pt x="4848" y="21381"/>
                    <a:pt x="4903" y="21381"/>
                  </a:cubicBezTo>
                  <a:cubicBezTo>
                    <a:pt x="4980" y="21302"/>
                    <a:pt x="5075" y="21337"/>
                    <a:pt x="5148" y="21232"/>
                  </a:cubicBezTo>
                  <a:cubicBezTo>
                    <a:pt x="5166" y="21197"/>
                    <a:pt x="5225" y="21162"/>
                    <a:pt x="5261" y="21162"/>
                  </a:cubicBezTo>
                  <a:cubicBezTo>
                    <a:pt x="5451" y="21049"/>
                    <a:pt x="5601" y="20830"/>
                    <a:pt x="5755" y="20611"/>
                  </a:cubicBezTo>
                  <a:cubicBezTo>
                    <a:pt x="5846" y="20462"/>
                    <a:pt x="5959" y="20392"/>
                    <a:pt x="6036" y="20208"/>
                  </a:cubicBezTo>
                  <a:cubicBezTo>
                    <a:pt x="6095" y="20024"/>
                    <a:pt x="6209" y="19954"/>
                    <a:pt x="6281" y="19770"/>
                  </a:cubicBezTo>
                  <a:cubicBezTo>
                    <a:pt x="6472" y="19412"/>
                    <a:pt x="6585" y="19114"/>
                    <a:pt x="6699" y="18712"/>
                  </a:cubicBezTo>
                  <a:lnTo>
                    <a:pt x="6699" y="18677"/>
                  </a:lnTo>
                  <a:cubicBezTo>
                    <a:pt x="6776" y="18458"/>
                    <a:pt x="6866" y="18274"/>
                    <a:pt x="6907" y="18020"/>
                  </a:cubicBezTo>
                  <a:cubicBezTo>
                    <a:pt x="6944" y="17836"/>
                    <a:pt x="7021" y="17618"/>
                    <a:pt x="7057" y="17443"/>
                  </a:cubicBezTo>
                  <a:cubicBezTo>
                    <a:pt x="7093" y="17224"/>
                    <a:pt x="7152" y="17005"/>
                    <a:pt x="7207" y="16856"/>
                  </a:cubicBezTo>
                  <a:cubicBezTo>
                    <a:pt x="7247" y="16603"/>
                    <a:pt x="7266" y="16384"/>
                    <a:pt x="7302" y="16165"/>
                  </a:cubicBezTo>
                  <a:cubicBezTo>
                    <a:pt x="7320" y="16051"/>
                    <a:pt x="7361" y="15946"/>
                    <a:pt x="7397" y="15867"/>
                  </a:cubicBezTo>
                  <a:cubicBezTo>
                    <a:pt x="7433" y="15727"/>
                    <a:pt x="7415" y="15544"/>
                    <a:pt x="7456" y="15395"/>
                  </a:cubicBezTo>
                  <a:cubicBezTo>
                    <a:pt x="7492" y="15141"/>
                    <a:pt x="7547" y="14887"/>
                    <a:pt x="7606" y="14634"/>
                  </a:cubicBezTo>
                  <a:cubicBezTo>
                    <a:pt x="7642" y="14450"/>
                    <a:pt x="7701" y="14266"/>
                    <a:pt x="7737" y="14047"/>
                  </a:cubicBezTo>
                  <a:cubicBezTo>
                    <a:pt x="7737" y="13977"/>
                    <a:pt x="7755" y="13942"/>
                    <a:pt x="7755" y="13898"/>
                  </a:cubicBezTo>
                  <a:cubicBezTo>
                    <a:pt x="7796" y="13723"/>
                    <a:pt x="7851" y="13505"/>
                    <a:pt x="7887" y="13321"/>
                  </a:cubicBezTo>
                  <a:cubicBezTo>
                    <a:pt x="7910" y="13137"/>
                    <a:pt x="7928" y="12918"/>
                    <a:pt x="8023" y="12769"/>
                  </a:cubicBezTo>
                  <a:cubicBezTo>
                    <a:pt x="8041" y="12734"/>
                    <a:pt x="8060" y="12664"/>
                    <a:pt x="8078" y="12585"/>
                  </a:cubicBezTo>
                  <a:cubicBezTo>
                    <a:pt x="8114" y="12366"/>
                    <a:pt x="8155" y="12191"/>
                    <a:pt x="8209" y="12008"/>
                  </a:cubicBezTo>
                  <a:cubicBezTo>
                    <a:pt x="8227" y="11929"/>
                    <a:pt x="8250" y="11824"/>
                    <a:pt x="8268" y="11710"/>
                  </a:cubicBezTo>
                  <a:cubicBezTo>
                    <a:pt x="8286" y="11640"/>
                    <a:pt x="8305" y="11535"/>
                    <a:pt x="8323" y="11456"/>
                  </a:cubicBezTo>
                  <a:cubicBezTo>
                    <a:pt x="8418" y="11273"/>
                    <a:pt x="8477" y="11054"/>
                    <a:pt x="8531" y="10835"/>
                  </a:cubicBezTo>
                  <a:cubicBezTo>
                    <a:pt x="8568" y="10695"/>
                    <a:pt x="8590" y="10511"/>
                    <a:pt x="8627" y="10397"/>
                  </a:cubicBezTo>
                  <a:cubicBezTo>
                    <a:pt x="8681" y="10257"/>
                    <a:pt x="8740" y="10144"/>
                    <a:pt x="8794" y="10004"/>
                  </a:cubicBezTo>
                  <a:cubicBezTo>
                    <a:pt x="8890" y="9741"/>
                    <a:pt x="8967" y="9382"/>
                    <a:pt x="9116" y="9199"/>
                  </a:cubicBezTo>
                  <a:cubicBezTo>
                    <a:pt x="9135" y="9199"/>
                    <a:pt x="9135" y="9164"/>
                    <a:pt x="9135" y="9164"/>
                  </a:cubicBezTo>
                  <a:cubicBezTo>
                    <a:pt x="9230" y="8980"/>
                    <a:pt x="9325" y="8796"/>
                    <a:pt x="9420" y="8612"/>
                  </a:cubicBezTo>
                  <a:cubicBezTo>
                    <a:pt x="9420" y="8577"/>
                    <a:pt x="9420" y="8577"/>
                    <a:pt x="9438" y="8577"/>
                  </a:cubicBezTo>
                  <a:cubicBezTo>
                    <a:pt x="9588" y="8393"/>
                    <a:pt x="9760" y="8210"/>
                    <a:pt x="9951" y="8105"/>
                  </a:cubicBezTo>
                  <a:cubicBezTo>
                    <a:pt x="10042" y="8035"/>
                    <a:pt x="10137" y="7956"/>
                    <a:pt x="10232" y="7956"/>
                  </a:cubicBezTo>
                  <a:cubicBezTo>
                    <a:pt x="10308" y="7956"/>
                    <a:pt x="10383" y="7940"/>
                    <a:pt x="10459" y="7940"/>
                  </a:cubicBezTo>
                  <a:cubicBezTo>
                    <a:pt x="10497" y="7940"/>
                    <a:pt x="10535" y="7944"/>
                    <a:pt x="10572" y="7956"/>
                  </a:cubicBezTo>
                  <a:cubicBezTo>
                    <a:pt x="10609" y="7956"/>
                    <a:pt x="10631" y="7956"/>
                    <a:pt x="10668" y="7991"/>
                  </a:cubicBezTo>
                  <a:cubicBezTo>
                    <a:pt x="10799" y="7991"/>
                    <a:pt x="10912" y="8140"/>
                    <a:pt x="11044" y="8253"/>
                  </a:cubicBezTo>
                  <a:cubicBezTo>
                    <a:pt x="11121" y="8288"/>
                    <a:pt x="11198" y="8323"/>
                    <a:pt x="11234" y="8507"/>
                  </a:cubicBezTo>
                  <a:lnTo>
                    <a:pt x="11253" y="8542"/>
                  </a:lnTo>
                  <a:cubicBezTo>
                    <a:pt x="11348" y="8647"/>
                    <a:pt x="11425" y="8761"/>
                    <a:pt x="11498" y="8866"/>
                  </a:cubicBezTo>
                  <a:cubicBezTo>
                    <a:pt x="11556" y="8980"/>
                    <a:pt x="11611" y="9050"/>
                    <a:pt x="11670" y="9164"/>
                  </a:cubicBezTo>
                  <a:cubicBezTo>
                    <a:pt x="11765" y="9347"/>
                    <a:pt x="11856" y="9566"/>
                    <a:pt x="11951" y="9741"/>
                  </a:cubicBezTo>
                  <a:cubicBezTo>
                    <a:pt x="12142" y="10074"/>
                    <a:pt x="12332" y="10362"/>
                    <a:pt x="12500" y="10695"/>
                  </a:cubicBezTo>
                  <a:cubicBezTo>
                    <a:pt x="12559" y="10800"/>
                    <a:pt x="12595" y="10879"/>
                    <a:pt x="12673" y="10914"/>
                  </a:cubicBezTo>
                  <a:cubicBezTo>
                    <a:pt x="12709" y="10949"/>
                    <a:pt x="12727" y="10984"/>
                    <a:pt x="12763" y="11054"/>
                  </a:cubicBezTo>
                  <a:cubicBezTo>
                    <a:pt x="12840" y="11133"/>
                    <a:pt x="12899" y="11238"/>
                    <a:pt x="12972" y="11351"/>
                  </a:cubicBezTo>
                  <a:cubicBezTo>
                    <a:pt x="13049" y="11421"/>
                    <a:pt x="13126" y="11491"/>
                    <a:pt x="13199" y="11535"/>
                  </a:cubicBezTo>
                  <a:cubicBezTo>
                    <a:pt x="13330" y="11640"/>
                    <a:pt x="13484" y="11754"/>
                    <a:pt x="13634" y="11859"/>
                  </a:cubicBezTo>
                  <a:cubicBezTo>
                    <a:pt x="13784" y="11973"/>
                    <a:pt x="13956" y="11973"/>
                    <a:pt x="14106" y="11973"/>
                  </a:cubicBezTo>
                  <a:cubicBezTo>
                    <a:pt x="14153" y="11990"/>
                    <a:pt x="14201" y="11990"/>
                    <a:pt x="14249" y="11990"/>
                  </a:cubicBezTo>
                  <a:cubicBezTo>
                    <a:pt x="14296" y="11990"/>
                    <a:pt x="14344" y="11990"/>
                    <a:pt x="14392" y="12008"/>
                  </a:cubicBezTo>
                  <a:cubicBezTo>
                    <a:pt x="14505" y="12008"/>
                    <a:pt x="14600" y="11973"/>
                    <a:pt x="14691" y="11859"/>
                  </a:cubicBezTo>
                  <a:cubicBezTo>
                    <a:pt x="14786" y="11789"/>
                    <a:pt x="14881" y="11675"/>
                    <a:pt x="14977" y="11605"/>
                  </a:cubicBezTo>
                  <a:cubicBezTo>
                    <a:pt x="15144" y="11456"/>
                    <a:pt x="15240" y="11168"/>
                    <a:pt x="15353" y="10949"/>
                  </a:cubicBezTo>
                  <a:cubicBezTo>
                    <a:pt x="15485" y="10695"/>
                    <a:pt x="15544" y="10327"/>
                    <a:pt x="15639" y="10039"/>
                  </a:cubicBezTo>
                  <a:cubicBezTo>
                    <a:pt x="15734" y="9741"/>
                    <a:pt x="15752" y="9382"/>
                    <a:pt x="15825" y="9050"/>
                  </a:cubicBezTo>
                  <a:cubicBezTo>
                    <a:pt x="15884" y="8831"/>
                    <a:pt x="15902" y="8542"/>
                    <a:pt x="15938" y="8288"/>
                  </a:cubicBezTo>
                  <a:cubicBezTo>
                    <a:pt x="15961" y="8175"/>
                    <a:pt x="15961" y="8105"/>
                    <a:pt x="15961" y="7991"/>
                  </a:cubicBezTo>
                  <a:cubicBezTo>
                    <a:pt x="15997" y="7816"/>
                    <a:pt x="16052" y="7597"/>
                    <a:pt x="16093" y="7413"/>
                  </a:cubicBezTo>
                  <a:cubicBezTo>
                    <a:pt x="16111" y="7300"/>
                    <a:pt x="16129" y="7160"/>
                    <a:pt x="16165" y="7046"/>
                  </a:cubicBezTo>
                  <a:cubicBezTo>
                    <a:pt x="16242" y="6678"/>
                    <a:pt x="16338" y="6354"/>
                    <a:pt x="16451" y="6022"/>
                  </a:cubicBezTo>
                  <a:cubicBezTo>
                    <a:pt x="16528" y="5803"/>
                    <a:pt x="16619" y="5584"/>
                    <a:pt x="16696" y="5366"/>
                  </a:cubicBezTo>
                  <a:cubicBezTo>
                    <a:pt x="16732" y="5260"/>
                    <a:pt x="16755" y="5146"/>
                    <a:pt x="16809" y="5111"/>
                  </a:cubicBezTo>
                  <a:cubicBezTo>
                    <a:pt x="16886" y="5006"/>
                    <a:pt x="16959" y="4857"/>
                    <a:pt x="17036" y="4752"/>
                  </a:cubicBezTo>
                  <a:cubicBezTo>
                    <a:pt x="17149" y="4569"/>
                    <a:pt x="17263" y="4569"/>
                    <a:pt x="17376" y="4490"/>
                  </a:cubicBezTo>
                  <a:cubicBezTo>
                    <a:pt x="17453" y="4455"/>
                    <a:pt x="17549" y="4455"/>
                    <a:pt x="17621" y="4455"/>
                  </a:cubicBezTo>
                  <a:cubicBezTo>
                    <a:pt x="17830" y="4455"/>
                    <a:pt x="18020" y="4455"/>
                    <a:pt x="18229" y="4534"/>
                  </a:cubicBezTo>
                  <a:cubicBezTo>
                    <a:pt x="18360" y="4604"/>
                    <a:pt x="18492" y="4639"/>
                    <a:pt x="18642" y="4709"/>
                  </a:cubicBezTo>
                  <a:cubicBezTo>
                    <a:pt x="18755" y="4752"/>
                    <a:pt x="18868" y="4752"/>
                    <a:pt x="18982" y="4857"/>
                  </a:cubicBezTo>
                  <a:lnTo>
                    <a:pt x="19023" y="4857"/>
                  </a:lnTo>
                  <a:cubicBezTo>
                    <a:pt x="19190" y="4857"/>
                    <a:pt x="19363" y="4892"/>
                    <a:pt x="19531" y="4892"/>
                  </a:cubicBezTo>
                  <a:cubicBezTo>
                    <a:pt x="19721" y="4857"/>
                    <a:pt x="19907" y="4892"/>
                    <a:pt x="20116" y="4787"/>
                  </a:cubicBezTo>
                  <a:cubicBezTo>
                    <a:pt x="20361" y="4639"/>
                    <a:pt x="20628" y="4455"/>
                    <a:pt x="20855" y="4236"/>
                  </a:cubicBezTo>
                  <a:cubicBezTo>
                    <a:pt x="21041" y="4052"/>
                    <a:pt x="21232" y="3834"/>
                    <a:pt x="21381" y="3545"/>
                  </a:cubicBezTo>
                  <a:cubicBezTo>
                    <a:pt x="21458" y="3396"/>
                    <a:pt x="21517" y="3256"/>
                    <a:pt x="21590" y="3107"/>
                  </a:cubicBezTo>
                  <a:cubicBezTo>
                    <a:pt x="21577" y="3090"/>
                    <a:pt x="21565" y="3084"/>
                    <a:pt x="21553" y="3084"/>
                  </a:cubicBezTo>
                  <a:cubicBezTo>
                    <a:pt x="21517" y="3084"/>
                    <a:pt x="21491" y="3151"/>
                    <a:pt x="21477" y="3177"/>
                  </a:cubicBezTo>
                  <a:cubicBezTo>
                    <a:pt x="21404" y="3396"/>
                    <a:pt x="21291" y="3545"/>
                    <a:pt x="21155" y="3729"/>
                  </a:cubicBezTo>
                  <a:cubicBezTo>
                    <a:pt x="21100" y="3799"/>
                    <a:pt x="21064" y="3877"/>
                    <a:pt x="21005" y="3947"/>
                  </a:cubicBezTo>
                  <a:cubicBezTo>
                    <a:pt x="20892" y="3982"/>
                    <a:pt x="20814" y="4131"/>
                    <a:pt x="20724" y="4201"/>
                  </a:cubicBezTo>
                  <a:cubicBezTo>
                    <a:pt x="20610" y="4315"/>
                    <a:pt x="20474" y="4420"/>
                    <a:pt x="20361" y="4490"/>
                  </a:cubicBezTo>
                  <a:cubicBezTo>
                    <a:pt x="20306" y="4490"/>
                    <a:pt x="20270" y="4534"/>
                    <a:pt x="20229" y="4569"/>
                  </a:cubicBezTo>
                  <a:cubicBezTo>
                    <a:pt x="20116" y="4604"/>
                    <a:pt x="20021" y="4639"/>
                    <a:pt x="19907" y="4674"/>
                  </a:cubicBezTo>
                  <a:lnTo>
                    <a:pt x="19758" y="4674"/>
                  </a:lnTo>
                  <a:cubicBezTo>
                    <a:pt x="19674" y="4691"/>
                    <a:pt x="19584" y="4700"/>
                    <a:pt x="19494" y="4700"/>
                  </a:cubicBezTo>
                  <a:cubicBezTo>
                    <a:pt x="19404" y="4700"/>
                    <a:pt x="19313" y="4691"/>
                    <a:pt x="19227" y="4674"/>
                  </a:cubicBezTo>
                  <a:cubicBezTo>
                    <a:pt x="19095" y="4639"/>
                    <a:pt x="18945" y="4674"/>
                    <a:pt x="18814" y="4569"/>
                  </a:cubicBezTo>
                  <a:cubicBezTo>
                    <a:pt x="18660" y="4490"/>
                    <a:pt x="18510" y="4455"/>
                    <a:pt x="18360" y="4385"/>
                  </a:cubicBezTo>
                  <a:cubicBezTo>
                    <a:pt x="18232" y="4327"/>
                    <a:pt x="18107" y="4263"/>
                    <a:pt x="17983" y="4263"/>
                  </a:cubicBezTo>
                  <a:cubicBezTo>
                    <a:pt x="17958" y="4263"/>
                    <a:pt x="17932" y="4265"/>
                    <a:pt x="17907" y="4271"/>
                  </a:cubicBezTo>
                  <a:lnTo>
                    <a:pt x="17603" y="4271"/>
                  </a:lnTo>
                  <a:cubicBezTo>
                    <a:pt x="17526" y="4271"/>
                    <a:pt x="17453" y="4236"/>
                    <a:pt x="17376" y="4236"/>
                  </a:cubicBezTo>
                  <a:cubicBezTo>
                    <a:pt x="17340" y="4271"/>
                    <a:pt x="17299" y="4271"/>
                    <a:pt x="17245" y="4315"/>
                  </a:cubicBezTo>
                  <a:cubicBezTo>
                    <a:pt x="17186" y="4350"/>
                    <a:pt x="17131" y="4350"/>
                    <a:pt x="17072" y="4420"/>
                  </a:cubicBezTo>
                  <a:cubicBezTo>
                    <a:pt x="16868" y="4674"/>
                    <a:pt x="16678" y="4971"/>
                    <a:pt x="16528" y="5331"/>
                  </a:cubicBezTo>
                  <a:cubicBezTo>
                    <a:pt x="16451" y="5549"/>
                    <a:pt x="16356" y="5803"/>
                    <a:pt x="16279" y="6022"/>
                  </a:cubicBezTo>
                  <a:cubicBezTo>
                    <a:pt x="16224" y="6171"/>
                    <a:pt x="16165" y="6354"/>
                    <a:pt x="16111" y="6538"/>
                  </a:cubicBezTo>
                  <a:cubicBezTo>
                    <a:pt x="16075" y="6678"/>
                    <a:pt x="16034" y="6827"/>
                    <a:pt x="16016" y="6976"/>
                  </a:cubicBezTo>
                  <a:cubicBezTo>
                    <a:pt x="15979" y="7081"/>
                    <a:pt x="15979" y="7230"/>
                    <a:pt x="15938" y="7335"/>
                  </a:cubicBezTo>
                  <a:cubicBezTo>
                    <a:pt x="15848" y="7772"/>
                    <a:pt x="15771" y="8210"/>
                    <a:pt x="15712" y="8691"/>
                  </a:cubicBezTo>
                  <a:cubicBezTo>
                    <a:pt x="15639" y="9129"/>
                    <a:pt x="15580" y="9522"/>
                    <a:pt x="15448" y="9925"/>
                  </a:cubicBezTo>
                  <a:cubicBezTo>
                    <a:pt x="15412" y="10074"/>
                    <a:pt x="15371" y="10222"/>
                    <a:pt x="15335" y="10362"/>
                  </a:cubicBezTo>
                  <a:cubicBezTo>
                    <a:pt x="15317" y="10397"/>
                    <a:pt x="15317" y="10476"/>
                    <a:pt x="15299" y="10546"/>
                  </a:cubicBezTo>
                  <a:cubicBezTo>
                    <a:pt x="15144" y="10879"/>
                    <a:pt x="14977" y="11168"/>
                    <a:pt x="14768" y="11386"/>
                  </a:cubicBezTo>
                  <a:cubicBezTo>
                    <a:pt x="14691" y="11491"/>
                    <a:pt x="14577" y="11535"/>
                    <a:pt x="14487" y="11570"/>
                  </a:cubicBezTo>
                  <a:cubicBezTo>
                    <a:pt x="14455" y="11582"/>
                    <a:pt x="14423" y="11586"/>
                    <a:pt x="14392" y="11586"/>
                  </a:cubicBezTo>
                  <a:cubicBezTo>
                    <a:pt x="14328" y="11586"/>
                    <a:pt x="14265" y="11570"/>
                    <a:pt x="14201" y="11570"/>
                  </a:cubicBezTo>
                  <a:cubicBezTo>
                    <a:pt x="14165" y="11570"/>
                    <a:pt x="14106" y="11605"/>
                    <a:pt x="14069" y="11605"/>
                  </a:cubicBezTo>
                  <a:cubicBezTo>
                    <a:pt x="13879" y="11535"/>
                    <a:pt x="13711" y="11456"/>
                    <a:pt x="13521" y="11351"/>
                  </a:cubicBezTo>
                  <a:cubicBezTo>
                    <a:pt x="13389" y="11238"/>
                    <a:pt x="13258" y="11133"/>
                    <a:pt x="13144" y="11019"/>
                  </a:cubicBezTo>
                  <a:cubicBezTo>
                    <a:pt x="13103" y="11019"/>
                    <a:pt x="13085" y="10984"/>
                    <a:pt x="13067" y="10949"/>
                  </a:cubicBezTo>
                  <a:cubicBezTo>
                    <a:pt x="12990" y="10835"/>
                    <a:pt x="12917" y="10695"/>
                    <a:pt x="12840" y="10581"/>
                  </a:cubicBezTo>
                  <a:cubicBezTo>
                    <a:pt x="12745" y="10441"/>
                    <a:pt x="12632" y="10362"/>
                    <a:pt x="12536" y="10144"/>
                  </a:cubicBezTo>
                  <a:cubicBezTo>
                    <a:pt x="12518" y="10109"/>
                    <a:pt x="12500" y="10039"/>
                    <a:pt x="12464" y="9960"/>
                  </a:cubicBezTo>
                  <a:cubicBezTo>
                    <a:pt x="12387" y="9855"/>
                    <a:pt x="12310" y="9706"/>
                    <a:pt x="12237" y="9601"/>
                  </a:cubicBezTo>
                  <a:cubicBezTo>
                    <a:pt x="12196" y="9522"/>
                    <a:pt x="12142" y="9487"/>
                    <a:pt x="12124" y="9417"/>
                  </a:cubicBezTo>
                  <a:cubicBezTo>
                    <a:pt x="12065" y="9234"/>
                    <a:pt x="11970" y="9085"/>
                    <a:pt x="11879" y="8980"/>
                  </a:cubicBezTo>
                  <a:cubicBezTo>
                    <a:pt x="11856" y="8945"/>
                    <a:pt x="11838" y="8910"/>
                    <a:pt x="11820" y="8866"/>
                  </a:cubicBezTo>
                  <a:cubicBezTo>
                    <a:pt x="11801" y="8831"/>
                    <a:pt x="11801" y="8796"/>
                    <a:pt x="11783" y="8761"/>
                  </a:cubicBezTo>
                  <a:cubicBezTo>
                    <a:pt x="11670" y="8612"/>
                    <a:pt x="11575" y="8428"/>
                    <a:pt x="11479" y="8288"/>
                  </a:cubicBezTo>
                  <a:cubicBezTo>
                    <a:pt x="11443" y="8210"/>
                    <a:pt x="11402" y="8175"/>
                    <a:pt x="11384" y="8140"/>
                  </a:cubicBezTo>
                  <a:cubicBezTo>
                    <a:pt x="11330" y="8035"/>
                    <a:pt x="11289" y="7921"/>
                    <a:pt x="11216" y="7921"/>
                  </a:cubicBezTo>
                  <a:cubicBezTo>
                    <a:pt x="11157" y="7921"/>
                    <a:pt x="11085" y="7886"/>
                    <a:pt x="11062" y="7737"/>
                  </a:cubicBezTo>
                  <a:cubicBezTo>
                    <a:pt x="11044" y="7702"/>
                    <a:pt x="11026" y="7667"/>
                    <a:pt x="11008" y="7632"/>
                  </a:cubicBezTo>
                  <a:cubicBezTo>
                    <a:pt x="10876" y="7553"/>
                    <a:pt x="10745" y="7483"/>
                    <a:pt x="10590" y="7483"/>
                  </a:cubicBezTo>
                  <a:cubicBezTo>
                    <a:pt x="10542" y="7483"/>
                    <a:pt x="10500" y="7499"/>
                    <a:pt x="10454" y="7499"/>
                  </a:cubicBezTo>
                  <a:cubicBezTo>
                    <a:pt x="10431" y="7499"/>
                    <a:pt x="10407" y="7495"/>
                    <a:pt x="10382" y="7483"/>
                  </a:cubicBezTo>
                  <a:lnTo>
                    <a:pt x="10178" y="7483"/>
                  </a:lnTo>
                  <a:cubicBezTo>
                    <a:pt x="10064" y="7518"/>
                    <a:pt x="9969" y="7597"/>
                    <a:pt x="9856" y="7667"/>
                  </a:cubicBezTo>
                  <a:cubicBezTo>
                    <a:pt x="9742" y="7772"/>
                    <a:pt x="9629" y="7886"/>
                    <a:pt x="9497" y="7956"/>
                  </a:cubicBezTo>
                  <a:cubicBezTo>
                    <a:pt x="9402" y="8035"/>
                    <a:pt x="9307" y="8140"/>
                    <a:pt x="9248" y="8288"/>
                  </a:cubicBezTo>
                  <a:cubicBezTo>
                    <a:pt x="9230" y="8323"/>
                    <a:pt x="9230" y="8358"/>
                    <a:pt x="9212" y="8393"/>
                  </a:cubicBezTo>
                  <a:cubicBezTo>
                    <a:pt x="9098" y="8507"/>
                    <a:pt x="9044" y="8647"/>
                    <a:pt x="8949" y="8796"/>
                  </a:cubicBezTo>
                  <a:cubicBezTo>
                    <a:pt x="8930" y="8866"/>
                    <a:pt x="8890" y="8910"/>
                    <a:pt x="8853" y="8945"/>
                  </a:cubicBezTo>
                  <a:lnTo>
                    <a:pt x="8853" y="8910"/>
                  </a:lnTo>
                  <a:cubicBezTo>
                    <a:pt x="8890" y="8796"/>
                    <a:pt x="8930" y="8726"/>
                    <a:pt x="8967" y="8647"/>
                  </a:cubicBezTo>
                  <a:cubicBezTo>
                    <a:pt x="9044" y="8507"/>
                    <a:pt x="9135" y="8358"/>
                    <a:pt x="9212" y="8210"/>
                  </a:cubicBezTo>
                  <a:cubicBezTo>
                    <a:pt x="9271" y="8105"/>
                    <a:pt x="9325" y="8035"/>
                    <a:pt x="9384" y="7956"/>
                  </a:cubicBezTo>
                  <a:lnTo>
                    <a:pt x="9724" y="7632"/>
                  </a:lnTo>
                  <a:cubicBezTo>
                    <a:pt x="9838" y="7553"/>
                    <a:pt x="9928" y="7448"/>
                    <a:pt x="10042" y="7448"/>
                  </a:cubicBezTo>
                  <a:cubicBezTo>
                    <a:pt x="10214" y="7413"/>
                    <a:pt x="10382" y="7378"/>
                    <a:pt x="10536" y="7378"/>
                  </a:cubicBezTo>
                  <a:cubicBezTo>
                    <a:pt x="10590" y="7378"/>
                    <a:pt x="10631" y="7378"/>
                    <a:pt x="10668" y="7413"/>
                  </a:cubicBezTo>
                  <a:cubicBezTo>
                    <a:pt x="10781" y="7448"/>
                    <a:pt x="10876" y="7448"/>
                    <a:pt x="10990" y="7518"/>
                  </a:cubicBezTo>
                  <a:cubicBezTo>
                    <a:pt x="11044" y="7597"/>
                    <a:pt x="11121" y="7667"/>
                    <a:pt x="11176" y="7737"/>
                  </a:cubicBezTo>
                  <a:cubicBezTo>
                    <a:pt x="11271" y="7772"/>
                    <a:pt x="11348" y="7886"/>
                    <a:pt x="11402" y="7991"/>
                  </a:cubicBezTo>
                  <a:cubicBezTo>
                    <a:pt x="11425" y="8070"/>
                    <a:pt x="11461" y="8140"/>
                    <a:pt x="11498" y="8175"/>
                  </a:cubicBezTo>
                  <a:cubicBezTo>
                    <a:pt x="11556" y="8253"/>
                    <a:pt x="11629" y="8358"/>
                    <a:pt x="11688" y="8428"/>
                  </a:cubicBezTo>
                  <a:cubicBezTo>
                    <a:pt x="11783" y="8612"/>
                    <a:pt x="11897" y="8831"/>
                    <a:pt x="11992" y="9015"/>
                  </a:cubicBezTo>
                  <a:cubicBezTo>
                    <a:pt x="12142" y="9304"/>
                    <a:pt x="12292" y="9566"/>
                    <a:pt x="12464" y="9820"/>
                  </a:cubicBezTo>
                  <a:cubicBezTo>
                    <a:pt x="12595" y="10074"/>
                    <a:pt x="12727" y="10327"/>
                    <a:pt x="12877" y="10546"/>
                  </a:cubicBezTo>
                  <a:cubicBezTo>
                    <a:pt x="12954" y="10616"/>
                    <a:pt x="13031" y="10765"/>
                    <a:pt x="13103" y="10835"/>
                  </a:cubicBezTo>
                  <a:cubicBezTo>
                    <a:pt x="13181" y="10914"/>
                    <a:pt x="13258" y="10984"/>
                    <a:pt x="13353" y="11054"/>
                  </a:cubicBezTo>
                  <a:cubicBezTo>
                    <a:pt x="13521" y="11168"/>
                    <a:pt x="13693" y="11386"/>
                    <a:pt x="13897" y="11386"/>
                  </a:cubicBezTo>
                  <a:cubicBezTo>
                    <a:pt x="13974" y="11421"/>
                    <a:pt x="14051" y="11456"/>
                    <a:pt x="14124" y="11456"/>
                  </a:cubicBezTo>
                  <a:cubicBezTo>
                    <a:pt x="14260" y="11456"/>
                    <a:pt x="14410" y="11456"/>
                    <a:pt x="14541" y="11421"/>
                  </a:cubicBezTo>
                  <a:cubicBezTo>
                    <a:pt x="14673" y="11421"/>
                    <a:pt x="14786" y="11238"/>
                    <a:pt x="14899" y="11098"/>
                  </a:cubicBezTo>
                  <a:cubicBezTo>
                    <a:pt x="14995" y="10984"/>
                    <a:pt x="15072" y="10835"/>
                    <a:pt x="15144" y="10695"/>
                  </a:cubicBezTo>
                  <a:cubicBezTo>
                    <a:pt x="15222" y="10511"/>
                    <a:pt x="15258" y="10292"/>
                    <a:pt x="15317" y="10109"/>
                  </a:cubicBezTo>
                  <a:cubicBezTo>
                    <a:pt x="15466" y="9706"/>
                    <a:pt x="15525" y="9269"/>
                    <a:pt x="15598" y="8831"/>
                  </a:cubicBezTo>
                  <a:cubicBezTo>
                    <a:pt x="15657" y="8507"/>
                    <a:pt x="15694" y="8140"/>
                    <a:pt x="15752" y="7816"/>
                  </a:cubicBezTo>
                  <a:cubicBezTo>
                    <a:pt x="15825" y="7378"/>
                    <a:pt x="15920" y="6941"/>
                    <a:pt x="16034" y="6503"/>
                  </a:cubicBezTo>
                  <a:cubicBezTo>
                    <a:pt x="16052" y="6424"/>
                    <a:pt x="16075" y="6354"/>
                    <a:pt x="16093" y="6284"/>
                  </a:cubicBezTo>
                  <a:cubicBezTo>
                    <a:pt x="16188" y="6022"/>
                    <a:pt x="16279" y="5733"/>
                    <a:pt x="16374" y="5479"/>
                  </a:cubicBezTo>
                  <a:cubicBezTo>
                    <a:pt x="16433" y="5295"/>
                    <a:pt x="16505" y="5076"/>
                    <a:pt x="16582" y="4927"/>
                  </a:cubicBezTo>
                  <a:cubicBezTo>
                    <a:pt x="16696" y="4709"/>
                    <a:pt x="16809" y="4534"/>
                    <a:pt x="16923" y="4350"/>
                  </a:cubicBezTo>
                  <a:cubicBezTo>
                    <a:pt x="16959" y="4315"/>
                    <a:pt x="17018" y="4236"/>
                    <a:pt x="17072" y="4201"/>
                  </a:cubicBezTo>
                  <a:cubicBezTo>
                    <a:pt x="17093" y="4184"/>
                    <a:pt x="17116" y="4184"/>
                    <a:pt x="17137" y="4184"/>
                  </a:cubicBezTo>
                  <a:cubicBezTo>
                    <a:pt x="17158" y="4184"/>
                    <a:pt x="17177" y="4184"/>
                    <a:pt x="17186" y="4166"/>
                  </a:cubicBezTo>
                  <a:cubicBezTo>
                    <a:pt x="17263" y="4096"/>
                    <a:pt x="17322" y="4052"/>
                    <a:pt x="17394" y="4052"/>
                  </a:cubicBezTo>
                  <a:lnTo>
                    <a:pt x="18057" y="4052"/>
                  </a:lnTo>
                  <a:cubicBezTo>
                    <a:pt x="18093" y="4052"/>
                    <a:pt x="18115" y="4052"/>
                    <a:pt x="18152" y="4096"/>
                  </a:cubicBezTo>
                  <a:cubicBezTo>
                    <a:pt x="18301" y="4166"/>
                    <a:pt x="18474" y="4201"/>
                    <a:pt x="18642" y="4271"/>
                  </a:cubicBezTo>
                  <a:cubicBezTo>
                    <a:pt x="18737" y="4315"/>
                    <a:pt x="18832" y="4315"/>
                    <a:pt x="18909" y="4385"/>
                  </a:cubicBezTo>
                  <a:cubicBezTo>
                    <a:pt x="19000" y="4455"/>
                    <a:pt x="19113" y="4455"/>
                    <a:pt x="19209" y="4455"/>
                  </a:cubicBezTo>
                  <a:cubicBezTo>
                    <a:pt x="19381" y="4455"/>
                    <a:pt x="19567" y="4490"/>
                    <a:pt x="19740" y="4490"/>
                  </a:cubicBezTo>
                  <a:cubicBezTo>
                    <a:pt x="19794" y="4490"/>
                    <a:pt x="19871" y="4455"/>
                    <a:pt x="19930" y="4455"/>
                  </a:cubicBezTo>
                  <a:cubicBezTo>
                    <a:pt x="20116" y="4385"/>
                    <a:pt x="20288" y="4271"/>
                    <a:pt x="20456" y="4131"/>
                  </a:cubicBezTo>
                  <a:cubicBezTo>
                    <a:pt x="20610" y="4017"/>
                    <a:pt x="20760" y="3877"/>
                    <a:pt x="20910" y="3729"/>
                  </a:cubicBezTo>
                  <a:cubicBezTo>
                    <a:pt x="21082" y="3545"/>
                    <a:pt x="21232" y="3291"/>
                    <a:pt x="21363" y="3037"/>
                  </a:cubicBezTo>
                  <a:cubicBezTo>
                    <a:pt x="21404" y="2958"/>
                    <a:pt x="21422" y="2923"/>
                    <a:pt x="21440" y="2853"/>
                  </a:cubicBezTo>
                  <a:cubicBezTo>
                    <a:pt x="21440" y="2818"/>
                    <a:pt x="21422" y="2818"/>
                    <a:pt x="21422" y="2818"/>
                  </a:cubicBezTo>
                  <a:cubicBezTo>
                    <a:pt x="21363" y="2888"/>
                    <a:pt x="21309" y="3002"/>
                    <a:pt x="21250" y="3107"/>
                  </a:cubicBezTo>
                  <a:cubicBezTo>
                    <a:pt x="21214" y="3177"/>
                    <a:pt x="21155" y="3291"/>
                    <a:pt x="21100" y="3361"/>
                  </a:cubicBezTo>
                  <a:cubicBezTo>
                    <a:pt x="20928" y="3545"/>
                    <a:pt x="20760" y="3799"/>
                    <a:pt x="20570" y="3912"/>
                  </a:cubicBezTo>
                  <a:cubicBezTo>
                    <a:pt x="20438" y="4017"/>
                    <a:pt x="20306" y="4166"/>
                    <a:pt x="20157" y="4201"/>
                  </a:cubicBezTo>
                  <a:cubicBezTo>
                    <a:pt x="19966" y="4271"/>
                    <a:pt x="19758" y="4315"/>
                    <a:pt x="19549" y="4315"/>
                  </a:cubicBezTo>
                  <a:cubicBezTo>
                    <a:pt x="19511" y="4327"/>
                    <a:pt x="19471" y="4331"/>
                    <a:pt x="19431" y="4331"/>
                  </a:cubicBezTo>
                  <a:cubicBezTo>
                    <a:pt x="19350" y="4331"/>
                    <a:pt x="19266" y="4315"/>
                    <a:pt x="19190" y="4315"/>
                  </a:cubicBezTo>
                  <a:cubicBezTo>
                    <a:pt x="19095" y="4315"/>
                    <a:pt x="18982" y="4315"/>
                    <a:pt x="18909" y="4201"/>
                  </a:cubicBezTo>
                  <a:lnTo>
                    <a:pt x="18868" y="4201"/>
                  </a:lnTo>
                  <a:cubicBezTo>
                    <a:pt x="18719" y="4131"/>
                    <a:pt x="18587" y="4096"/>
                    <a:pt x="18456" y="4052"/>
                  </a:cubicBezTo>
                  <a:cubicBezTo>
                    <a:pt x="18265" y="3947"/>
                    <a:pt x="18075" y="3877"/>
                    <a:pt x="17889" y="3877"/>
                  </a:cubicBezTo>
                  <a:cubicBezTo>
                    <a:pt x="17850" y="3895"/>
                    <a:pt x="17812" y="3904"/>
                    <a:pt x="17774" y="3904"/>
                  </a:cubicBezTo>
                  <a:cubicBezTo>
                    <a:pt x="17736" y="3904"/>
                    <a:pt x="17698" y="3895"/>
                    <a:pt x="17662" y="3877"/>
                  </a:cubicBezTo>
                  <a:cubicBezTo>
                    <a:pt x="17598" y="3877"/>
                    <a:pt x="17535" y="3858"/>
                    <a:pt x="17466" y="3858"/>
                  </a:cubicBezTo>
                  <a:cubicBezTo>
                    <a:pt x="17432" y="3858"/>
                    <a:pt x="17396" y="3863"/>
                    <a:pt x="17358" y="3877"/>
                  </a:cubicBezTo>
                  <a:cubicBezTo>
                    <a:pt x="17208" y="3947"/>
                    <a:pt x="17054" y="3982"/>
                    <a:pt x="16905" y="4166"/>
                  </a:cubicBezTo>
                  <a:cubicBezTo>
                    <a:pt x="16773" y="4350"/>
                    <a:pt x="16660" y="4490"/>
                    <a:pt x="16546" y="4709"/>
                  </a:cubicBezTo>
                  <a:cubicBezTo>
                    <a:pt x="16392" y="4971"/>
                    <a:pt x="16301" y="5331"/>
                    <a:pt x="16165" y="5628"/>
                  </a:cubicBezTo>
                  <a:cubicBezTo>
                    <a:pt x="16052" y="5917"/>
                    <a:pt x="15979" y="6241"/>
                    <a:pt x="15884" y="6538"/>
                  </a:cubicBezTo>
                  <a:cubicBezTo>
                    <a:pt x="15825" y="6722"/>
                    <a:pt x="15807" y="6897"/>
                    <a:pt x="15771" y="7081"/>
                  </a:cubicBezTo>
                  <a:cubicBezTo>
                    <a:pt x="15734" y="7300"/>
                    <a:pt x="15675" y="7553"/>
                    <a:pt x="15621" y="7772"/>
                  </a:cubicBezTo>
                  <a:cubicBezTo>
                    <a:pt x="15598" y="7851"/>
                    <a:pt x="15580" y="7921"/>
                    <a:pt x="15562" y="8035"/>
                  </a:cubicBezTo>
                  <a:cubicBezTo>
                    <a:pt x="15525" y="8358"/>
                    <a:pt x="15485" y="8691"/>
                    <a:pt x="15412" y="9015"/>
                  </a:cubicBezTo>
                  <a:cubicBezTo>
                    <a:pt x="15371" y="9234"/>
                    <a:pt x="15335" y="9452"/>
                    <a:pt x="15258" y="9671"/>
                  </a:cubicBezTo>
                  <a:cubicBezTo>
                    <a:pt x="15222" y="9785"/>
                    <a:pt x="15185" y="9925"/>
                    <a:pt x="15144" y="10109"/>
                  </a:cubicBezTo>
                  <a:cubicBezTo>
                    <a:pt x="15126" y="10179"/>
                    <a:pt x="15108" y="10292"/>
                    <a:pt x="15072" y="10362"/>
                  </a:cubicBezTo>
                  <a:cubicBezTo>
                    <a:pt x="14958" y="10546"/>
                    <a:pt x="14845" y="10765"/>
                    <a:pt x="14732" y="10949"/>
                  </a:cubicBezTo>
                  <a:cubicBezTo>
                    <a:pt x="14691" y="10949"/>
                    <a:pt x="14655" y="10984"/>
                    <a:pt x="14636" y="11019"/>
                  </a:cubicBezTo>
                  <a:cubicBezTo>
                    <a:pt x="14541" y="11098"/>
                    <a:pt x="14446" y="11133"/>
                    <a:pt x="14351" y="11133"/>
                  </a:cubicBezTo>
                  <a:cubicBezTo>
                    <a:pt x="14314" y="11098"/>
                    <a:pt x="14260" y="11098"/>
                    <a:pt x="14219" y="11098"/>
                  </a:cubicBezTo>
                  <a:lnTo>
                    <a:pt x="14033" y="11098"/>
                  </a:lnTo>
                  <a:cubicBezTo>
                    <a:pt x="13920" y="11054"/>
                    <a:pt x="13784" y="10984"/>
                    <a:pt x="13652" y="10914"/>
                  </a:cubicBezTo>
                  <a:cubicBezTo>
                    <a:pt x="13521" y="10835"/>
                    <a:pt x="13371" y="10695"/>
                    <a:pt x="13239" y="10546"/>
                  </a:cubicBezTo>
                  <a:cubicBezTo>
                    <a:pt x="13126" y="10441"/>
                    <a:pt x="13049" y="10257"/>
                    <a:pt x="12936" y="10109"/>
                  </a:cubicBezTo>
                  <a:cubicBezTo>
                    <a:pt x="12899" y="10074"/>
                    <a:pt x="12840" y="10039"/>
                    <a:pt x="12804" y="9960"/>
                  </a:cubicBezTo>
                  <a:cubicBezTo>
                    <a:pt x="12709" y="9785"/>
                    <a:pt x="12614" y="9601"/>
                    <a:pt x="12500" y="9417"/>
                  </a:cubicBezTo>
                  <a:cubicBezTo>
                    <a:pt x="12405" y="9234"/>
                    <a:pt x="12292" y="9015"/>
                    <a:pt x="12196" y="8796"/>
                  </a:cubicBezTo>
                  <a:cubicBezTo>
                    <a:pt x="12047" y="8577"/>
                    <a:pt x="11897" y="8358"/>
                    <a:pt x="11765" y="8105"/>
                  </a:cubicBezTo>
                  <a:cubicBezTo>
                    <a:pt x="11688" y="7991"/>
                    <a:pt x="11629" y="7921"/>
                    <a:pt x="11575" y="7772"/>
                  </a:cubicBezTo>
                  <a:cubicBezTo>
                    <a:pt x="11516" y="7667"/>
                    <a:pt x="11461" y="7553"/>
                    <a:pt x="11366" y="7518"/>
                  </a:cubicBezTo>
                  <a:cubicBezTo>
                    <a:pt x="11253" y="7483"/>
                    <a:pt x="11198" y="7335"/>
                    <a:pt x="11121" y="7230"/>
                  </a:cubicBezTo>
                  <a:cubicBezTo>
                    <a:pt x="11085" y="7195"/>
                    <a:pt x="11044" y="7160"/>
                    <a:pt x="11008" y="7116"/>
                  </a:cubicBezTo>
                  <a:cubicBezTo>
                    <a:pt x="10894" y="7046"/>
                    <a:pt x="10799" y="7011"/>
                    <a:pt x="10686" y="7011"/>
                  </a:cubicBezTo>
                  <a:cubicBezTo>
                    <a:pt x="10631" y="6976"/>
                    <a:pt x="10572" y="6976"/>
                    <a:pt x="10495" y="6976"/>
                  </a:cubicBezTo>
                  <a:cubicBezTo>
                    <a:pt x="10477" y="6976"/>
                    <a:pt x="10441" y="6976"/>
                    <a:pt x="10404" y="7011"/>
                  </a:cubicBezTo>
                  <a:cubicBezTo>
                    <a:pt x="10364" y="7011"/>
                    <a:pt x="10309" y="6976"/>
                    <a:pt x="10250" y="6976"/>
                  </a:cubicBezTo>
                  <a:cubicBezTo>
                    <a:pt x="10196" y="6976"/>
                    <a:pt x="10119" y="6976"/>
                    <a:pt x="10042" y="7011"/>
                  </a:cubicBezTo>
                  <a:cubicBezTo>
                    <a:pt x="9987" y="7011"/>
                    <a:pt x="9928" y="7046"/>
                    <a:pt x="9874" y="7081"/>
                  </a:cubicBezTo>
                  <a:cubicBezTo>
                    <a:pt x="9724" y="7230"/>
                    <a:pt x="9570" y="7335"/>
                    <a:pt x="9420" y="7483"/>
                  </a:cubicBezTo>
                  <a:cubicBezTo>
                    <a:pt x="9289" y="7597"/>
                    <a:pt x="9135" y="7702"/>
                    <a:pt x="9044" y="7956"/>
                  </a:cubicBezTo>
                  <a:cubicBezTo>
                    <a:pt x="9044" y="7991"/>
                    <a:pt x="9044" y="7991"/>
                    <a:pt x="9021" y="7991"/>
                  </a:cubicBezTo>
                  <a:cubicBezTo>
                    <a:pt x="8930" y="8140"/>
                    <a:pt x="8853" y="8253"/>
                    <a:pt x="8776" y="8428"/>
                  </a:cubicBezTo>
                  <a:cubicBezTo>
                    <a:pt x="8758" y="8507"/>
                    <a:pt x="8722" y="8507"/>
                    <a:pt x="8681" y="8542"/>
                  </a:cubicBezTo>
                  <a:cubicBezTo>
                    <a:pt x="8590" y="8761"/>
                    <a:pt x="8495" y="8945"/>
                    <a:pt x="8454" y="9164"/>
                  </a:cubicBezTo>
                  <a:cubicBezTo>
                    <a:pt x="8341" y="9487"/>
                    <a:pt x="8227" y="9820"/>
                    <a:pt x="8114" y="10109"/>
                  </a:cubicBezTo>
                  <a:cubicBezTo>
                    <a:pt x="8114" y="10179"/>
                    <a:pt x="8114" y="10292"/>
                    <a:pt x="8096" y="10327"/>
                  </a:cubicBezTo>
                  <a:cubicBezTo>
                    <a:pt x="8023" y="10476"/>
                    <a:pt x="7983" y="10616"/>
                    <a:pt x="7946" y="10800"/>
                  </a:cubicBezTo>
                  <a:cubicBezTo>
                    <a:pt x="7887" y="10949"/>
                    <a:pt x="7833" y="11098"/>
                    <a:pt x="7796" y="11238"/>
                  </a:cubicBezTo>
                  <a:cubicBezTo>
                    <a:pt x="7755" y="11421"/>
                    <a:pt x="7683" y="11535"/>
                    <a:pt x="7701" y="11754"/>
                  </a:cubicBezTo>
                  <a:cubicBezTo>
                    <a:pt x="7569" y="12113"/>
                    <a:pt x="7456" y="12515"/>
                    <a:pt x="7379" y="12953"/>
                  </a:cubicBezTo>
                  <a:cubicBezTo>
                    <a:pt x="7397" y="13067"/>
                    <a:pt x="7379" y="13023"/>
                    <a:pt x="7361" y="13172"/>
                  </a:cubicBezTo>
                  <a:lnTo>
                    <a:pt x="7188" y="13828"/>
                  </a:lnTo>
                  <a:cubicBezTo>
                    <a:pt x="7152" y="14012"/>
                    <a:pt x="7134" y="14196"/>
                    <a:pt x="7093" y="14380"/>
                  </a:cubicBezTo>
                  <a:cubicBezTo>
                    <a:pt x="7057" y="14520"/>
                    <a:pt x="7021" y="14634"/>
                    <a:pt x="7003" y="14774"/>
                  </a:cubicBezTo>
                  <a:cubicBezTo>
                    <a:pt x="6962" y="14922"/>
                    <a:pt x="6962" y="15071"/>
                    <a:pt x="6944" y="15211"/>
                  </a:cubicBezTo>
                  <a:cubicBezTo>
                    <a:pt x="6889" y="15509"/>
                    <a:pt x="6794" y="15762"/>
                    <a:pt x="6794" y="16051"/>
                  </a:cubicBezTo>
                  <a:cubicBezTo>
                    <a:pt x="6776" y="16086"/>
                    <a:pt x="6753" y="16130"/>
                    <a:pt x="6753" y="16165"/>
                  </a:cubicBezTo>
                  <a:cubicBezTo>
                    <a:pt x="6735" y="16200"/>
                    <a:pt x="6717" y="16200"/>
                    <a:pt x="6717" y="16235"/>
                  </a:cubicBezTo>
                  <a:cubicBezTo>
                    <a:pt x="6681" y="16419"/>
                    <a:pt x="6662" y="16568"/>
                    <a:pt x="6622" y="16743"/>
                  </a:cubicBezTo>
                  <a:cubicBezTo>
                    <a:pt x="6603" y="16891"/>
                    <a:pt x="6567" y="17040"/>
                    <a:pt x="6526" y="17180"/>
                  </a:cubicBezTo>
                  <a:cubicBezTo>
                    <a:pt x="6436" y="17548"/>
                    <a:pt x="6340" y="17915"/>
                    <a:pt x="6209" y="18204"/>
                  </a:cubicBezTo>
                  <a:cubicBezTo>
                    <a:pt x="6186" y="18274"/>
                    <a:pt x="6168" y="18388"/>
                    <a:pt x="6150" y="18458"/>
                  </a:cubicBezTo>
                  <a:cubicBezTo>
                    <a:pt x="6150" y="18493"/>
                    <a:pt x="6132" y="18572"/>
                    <a:pt x="6114" y="18607"/>
                  </a:cubicBezTo>
                  <a:cubicBezTo>
                    <a:pt x="6036" y="18790"/>
                    <a:pt x="5941" y="18974"/>
                    <a:pt x="5846" y="19149"/>
                  </a:cubicBezTo>
                  <a:cubicBezTo>
                    <a:pt x="5792" y="19228"/>
                    <a:pt x="5755" y="19333"/>
                    <a:pt x="5696" y="19412"/>
                  </a:cubicBezTo>
                  <a:cubicBezTo>
                    <a:pt x="5528" y="19700"/>
                    <a:pt x="5320" y="19919"/>
                    <a:pt x="5093" y="20103"/>
                  </a:cubicBezTo>
                  <a:cubicBezTo>
                    <a:pt x="4903" y="20243"/>
                    <a:pt x="4712" y="20462"/>
                    <a:pt x="4485" y="20462"/>
                  </a:cubicBezTo>
                  <a:cubicBezTo>
                    <a:pt x="4395" y="20462"/>
                    <a:pt x="4281" y="20462"/>
                    <a:pt x="4186" y="20506"/>
                  </a:cubicBezTo>
                  <a:cubicBezTo>
                    <a:pt x="4122" y="20506"/>
                    <a:pt x="4051" y="20521"/>
                    <a:pt x="3982" y="20521"/>
                  </a:cubicBezTo>
                  <a:cubicBezTo>
                    <a:pt x="3948" y="20521"/>
                    <a:pt x="3914" y="20517"/>
                    <a:pt x="3882" y="20506"/>
                  </a:cubicBezTo>
                  <a:cubicBezTo>
                    <a:pt x="3768" y="20506"/>
                    <a:pt x="3673" y="20427"/>
                    <a:pt x="3578" y="20392"/>
                  </a:cubicBezTo>
                  <a:cubicBezTo>
                    <a:pt x="3523" y="20392"/>
                    <a:pt x="3487" y="20392"/>
                    <a:pt x="3446" y="20357"/>
                  </a:cubicBezTo>
                  <a:cubicBezTo>
                    <a:pt x="3374" y="20322"/>
                    <a:pt x="3315" y="20322"/>
                    <a:pt x="3238" y="20243"/>
                  </a:cubicBezTo>
                  <a:cubicBezTo>
                    <a:pt x="3165" y="20138"/>
                    <a:pt x="3070" y="20068"/>
                    <a:pt x="2975" y="19989"/>
                  </a:cubicBezTo>
                  <a:cubicBezTo>
                    <a:pt x="2938" y="19919"/>
                    <a:pt x="2879" y="19919"/>
                    <a:pt x="2843" y="19849"/>
                  </a:cubicBezTo>
                  <a:cubicBezTo>
                    <a:pt x="2784" y="19770"/>
                    <a:pt x="2730" y="19700"/>
                    <a:pt x="2671" y="19587"/>
                  </a:cubicBezTo>
                  <a:cubicBezTo>
                    <a:pt x="2557" y="19412"/>
                    <a:pt x="2426" y="19193"/>
                    <a:pt x="2313" y="19009"/>
                  </a:cubicBezTo>
                  <a:cubicBezTo>
                    <a:pt x="2258" y="18895"/>
                    <a:pt x="2199" y="18755"/>
                    <a:pt x="2163" y="18642"/>
                  </a:cubicBezTo>
                  <a:cubicBezTo>
                    <a:pt x="2104" y="18537"/>
                    <a:pt x="2049" y="18423"/>
                    <a:pt x="2013" y="18318"/>
                  </a:cubicBezTo>
                  <a:cubicBezTo>
                    <a:pt x="1954" y="18239"/>
                    <a:pt x="1918" y="18099"/>
                    <a:pt x="1877" y="18055"/>
                  </a:cubicBezTo>
                  <a:cubicBezTo>
                    <a:pt x="1786" y="17950"/>
                    <a:pt x="1746" y="17766"/>
                    <a:pt x="1691" y="17618"/>
                  </a:cubicBezTo>
                  <a:cubicBezTo>
                    <a:pt x="1632" y="17513"/>
                    <a:pt x="1614" y="17329"/>
                    <a:pt x="1560" y="17224"/>
                  </a:cubicBezTo>
                  <a:cubicBezTo>
                    <a:pt x="1483" y="17005"/>
                    <a:pt x="1387" y="16786"/>
                    <a:pt x="1333" y="16524"/>
                  </a:cubicBezTo>
                  <a:cubicBezTo>
                    <a:pt x="1333" y="16454"/>
                    <a:pt x="1310" y="16419"/>
                    <a:pt x="1310" y="16384"/>
                  </a:cubicBezTo>
                  <a:cubicBezTo>
                    <a:pt x="1179" y="15946"/>
                    <a:pt x="1065" y="15474"/>
                    <a:pt x="952" y="15036"/>
                  </a:cubicBezTo>
                  <a:cubicBezTo>
                    <a:pt x="934" y="14992"/>
                    <a:pt x="934" y="14957"/>
                    <a:pt x="934" y="14922"/>
                  </a:cubicBezTo>
                  <a:cubicBezTo>
                    <a:pt x="916" y="14774"/>
                    <a:pt x="897" y="14669"/>
                    <a:pt x="879" y="14520"/>
                  </a:cubicBezTo>
                  <a:cubicBezTo>
                    <a:pt x="857" y="14415"/>
                    <a:pt x="820" y="14336"/>
                    <a:pt x="802" y="14231"/>
                  </a:cubicBezTo>
                  <a:cubicBezTo>
                    <a:pt x="743" y="13942"/>
                    <a:pt x="725" y="13645"/>
                    <a:pt x="689" y="13356"/>
                  </a:cubicBezTo>
                  <a:cubicBezTo>
                    <a:pt x="653" y="13172"/>
                    <a:pt x="612" y="12953"/>
                    <a:pt x="612" y="12769"/>
                  </a:cubicBezTo>
                  <a:cubicBezTo>
                    <a:pt x="575" y="12515"/>
                    <a:pt x="575" y="12296"/>
                    <a:pt x="557" y="12043"/>
                  </a:cubicBezTo>
                  <a:cubicBezTo>
                    <a:pt x="557" y="11973"/>
                    <a:pt x="539" y="11859"/>
                    <a:pt x="539" y="11789"/>
                  </a:cubicBezTo>
                  <a:cubicBezTo>
                    <a:pt x="539" y="11351"/>
                    <a:pt x="539" y="10879"/>
                    <a:pt x="516" y="10397"/>
                  </a:cubicBezTo>
                  <a:cubicBezTo>
                    <a:pt x="516" y="10222"/>
                    <a:pt x="539" y="10074"/>
                    <a:pt x="516" y="9890"/>
                  </a:cubicBezTo>
                  <a:cubicBezTo>
                    <a:pt x="516" y="9855"/>
                    <a:pt x="539" y="9785"/>
                    <a:pt x="516" y="9741"/>
                  </a:cubicBezTo>
                  <a:cubicBezTo>
                    <a:pt x="498" y="9601"/>
                    <a:pt x="516" y="9417"/>
                    <a:pt x="539" y="9269"/>
                  </a:cubicBezTo>
                  <a:cubicBezTo>
                    <a:pt x="539" y="9050"/>
                    <a:pt x="575" y="8866"/>
                    <a:pt x="575" y="8691"/>
                  </a:cubicBezTo>
                  <a:lnTo>
                    <a:pt x="575" y="8647"/>
                  </a:lnTo>
                  <a:cubicBezTo>
                    <a:pt x="575" y="8428"/>
                    <a:pt x="594" y="8210"/>
                    <a:pt x="612" y="8035"/>
                  </a:cubicBezTo>
                  <a:cubicBezTo>
                    <a:pt x="671" y="7667"/>
                    <a:pt x="671" y="7300"/>
                    <a:pt x="743" y="6976"/>
                  </a:cubicBezTo>
                  <a:lnTo>
                    <a:pt x="766" y="6976"/>
                  </a:lnTo>
                  <a:cubicBezTo>
                    <a:pt x="802" y="6722"/>
                    <a:pt x="820" y="6503"/>
                    <a:pt x="857" y="6241"/>
                  </a:cubicBezTo>
                  <a:cubicBezTo>
                    <a:pt x="897" y="6066"/>
                    <a:pt x="934" y="5882"/>
                    <a:pt x="993" y="5698"/>
                  </a:cubicBezTo>
                  <a:cubicBezTo>
                    <a:pt x="1083" y="5295"/>
                    <a:pt x="1179" y="4927"/>
                    <a:pt x="1274" y="4534"/>
                  </a:cubicBezTo>
                  <a:cubicBezTo>
                    <a:pt x="1369" y="4201"/>
                    <a:pt x="1483" y="3912"/>
                    <a:pt x="1596" y="3615"/>
                  </a:cubicBezTo>
                  <a:cubicBezTo>
                    <a:pt x="1764" y="3291"/>
                    <a:pt x="1918" y="2923"/>
                    <a:pt x="2068" y="2565"/>
                  </a:cubicBezTo>
                  <a:cubicBezTo>
                    <a:pt x="2086" y="2521"/>
                    <a:pt x="2104" y="2451"/>
                    <a:pt x="2127" y="2416"/>
                  </a:cubicBezTo>
                  <a:cubicBezTo>
                    <a:pt x="2199" y="2302"/>
                    <a:pt x="2276" y="2162"/>
                    <a:pt x="2353" y="2013"/>
                  </a:cubicBezTo>
                  <a:cubicBezTo>
                    <a:pt x="2371" y="1978"/>
                    <a:pt x="2390" y="1908"/>
                    <a:pt x="2426" y="1865"/>
                  </a:cubicBezTo>
                  <a:cubicBezTo>
                    <a:pt x="2539" y="1760"/>
                    <a:pt x="2635" y="1576"/>
                    <a:pt x="2730" y="1427"/>
                  </a:cubicBezTo>
                  <a:cubicBezTo>
                    <a:pt x="2784" y="1357"/>
                    <a:pt x="2843" y="1287"/>
                    <a:pt x="2920" y="1208"/>
                  </a:cubicBezTo>
                  <a:cubicBezTo>
                    <a:pt x="2975" y="1138"/>
                    <a:pt x="3052" y="1138"/>
                    <a:pt x="3106" y="1068"/>
                  </a:cubicBezTo>
                  <a:cubicBezTo>
                    <a:pt x="3201" y="919"/>
                    <a:pt x="3315" y="884"/>
                    <a:pt x="3428" y="884"/>
                  </a:cubicBezTo>
                  <a:cubicBezTo>
                    <a:pt x="3578" y="849"/>
                    <a:pt x="3732" y="849"/>
                    <a:pt x="3882" y="849"/>
                  </a:cubicBezTo>
                  <a:cubicBezTo>
                    <a:pt x="3905" y="844"/>
                    <a:pt x="3929" y="843"/>
                    <a:pt x="3952" y="843"/>
                  </a:cubicBezTo>
                  <a:cubicBezTo>
                    <a:pt x="4100" y="843"/>
                    <a:pt x="4243" y="929"/>
                    <a:pt x="4372" y="989"/>
                  </a:cubicBezTo>
                  <a:cubicBezTo>
                    <a:pt x="4621" y="1068"/>
                    <a:pt x="4825" y="1287"/>
                    <a:pt x="5034" y="1541"/>
                  </a:cubicBezTo>
                  <a:cubicBezTo>
                    <a:pt x="5225" y="1795"/>
                    <a:pt x="5433" y="2013"/>
                    <a:pt x="5601" y="2302"/>
                  </a:cubicBezTo>
                  <a:cubicBezTo>
                    <a:pt x="5660" y="2416"/>
                    <a:pt x="5696" y="2521"/>
                    <a:pt x="5755" y="2600"/>
                  </a:cubicBezTo>
                  <a:cubicBezTo>
                    <a:pt x="5846" y="2783"/>
                    <a:pt x="5941" y="2958"/>
                    <a:pt x="5982" y="3177"/>
                  </a:cubicBezTo>
                  <a:lnTo>
                    <a:pt x="6150" y="3834"/>
                  </a:lnTo>
                  <a:cubicBezTo>
                    <a:pt x="6150" y="3834"/>
                    <a:pt x="6168" y="3834"/>
                    <a:pt x="6168" y="3877"/>
                  </a:cubicBezTo>
                  <a:cubicBezTo>
                    <a:pt x="6168" y="3799"/>
                    <a:pt x="6186" y="3764"/>
                    <a:pt x="6186" y="3694"/>
                  </a:cubicBezTo>
                  <a:cubicBezTo>
                    <a:pt x="6114" y="3396"/>
                    <a:pt x="6055" y="3072"/>
                    <a:pt x="5959" y="2783"/>
                  </a:cubicBezTo>
                  <a:cubicBezTo>
                    <a:pt x="5887" y="2521"/>
                    <a:pt x="5792" y="2267"/>
                    <a:pt x="5660" y="2127"/>
                  </a:cubicBezTo>
                  <a:cubicBezTo>
                    <a:pt x="5642" y="2083"/>
                    <a:pt x="5619" y="2048"/>
                    <a:pt x="5583" y="2013"/>
                  </a:cubicBezTo>
                  <a:cubicBezTo>
                    <a:pt x="5488" y="1830"/>
                    <a:pt x="5392" y="1690"/>
                    <a:pt x="5279" y="1506"/>
                  </a:cubicBezTo>
                  <a:cubicBezTo>
                    <a:pt x="5261" y="1471"/>
                    <a:pt x="5225" y="1427"/>
                    <a:pt x="5206" y="1392"/>
                  </a:cubicBezTo>
                  <a:cubicBezTo>
                    <a:pt x="5034" y="1252"/>
                    <a:pt x="4884" y="1068"/>
                    <a:pt x="4712" y="919"/>
                  </a:cubicBezTo>
                  <a:cubicBezTo>
                    <a:pt x="4575" y="784"/>
                    <a:pt x="4454" y="626"/>
                    <a:pt x="4320" y="626"/>
                  </a:cubicBezTo>
                  <a:cubicBezTo>
                    <a:pt x="4307" y="626"/>
                    <a:pt x="4294" y="628"/>
                    <a:pt x="4281" y="631"/>
                  </a:cubicBezTo>
                  <a:cubicBezTo>
                    <a:pt x="4186" y="631"/>
                    <a:pt x="4109" y="596"/>
                    <a:pt x="4031" y="552"/>
                  </a:cubicBezTo>
                  <a:cubicBezTo>
                    <a:pt x="3977" y="552"/>
                    <a:pt x="3941" y="517"/>
                    <a:pt x="3900" y="517"/>
                  </a:cubicBezTo>
                  <a:lnTo>
                    <a:pt x="3374" y="517"/>
                  </a:lnTo>
                  <a:cubicBezTo>
                    <a:pt x="3201" y="631"/>
                    <a:pt x="3052" y="736"/>
                    <a:pt x="2898" y="849"/>
                  </a:cubicBezTo>
                  <a:lnTo>
                    <a:pt x="2843" y="849"/>
                  </a:lnTo>
                  <a:cubicBezTo>
                    <a:pt x="2748" y="989"/>
                    <a:pt x="2653" y="1103"/>
                    <a:pt x="2557" y="1208"/>
                  </a:cubicBezTo>
                  <a:cubicBezTo>
                    <a:pt x="2539" y="1287"/>
                    <a:pt x="2503" y="1322"/>
                    <a:pt x="2485" y="1357"/>
                  </a:cubicBezTo>
                  <a:cubicBezTo>
                    <a:pt x="2276" y="1611"/>
                    <a:pt x="2104" y="1943"/>
                    <a:pt x="1954" y="2302"/>
                  </a:cubicBezTo>
                  <a:cubicBezTo>
                    <a:pt x="1900" y="2451"/>
                    <a:pt x="1823" y="2600"/>
                    <a:pt x="1746" y="2740"/>
                  </a:cubicBezTo>
                  <a:cubicBezTo>
                    <a:pt x="1691" y="2888"/>
                    <a:pt x="1632" y="3037"/>
                    <a:pt x="1560" y="3177"/>
                  </a:cubicBezTo>
                  <a:cubicBezTo>
                    <a:pt x="1519" y="3291"/>
                    <a:pt x="1464" y="3361"/>
                    <a:pt x="1424" y="3475"/>
                  </a:cubicBezTo>
                  <a:cubicBezTo>
                    <a:pt x="1387" y="3545"/>
                    <a:pt x="1351" y="3615"/>
                    <a:pt x="1333" y="3694"/>
                  </a:cubicBezTo>
                  <a:cubicBezTo>
                    <a:pt x="1274" y="3947"/>
                    <a:pt x="1160" y="4166"/>
                    <a:pt x="1083" y="4420"/>
                  </a:cubicBezTo>
                  <a:cubicBezTo>
                    <a:pt x="970" y="4674"/>
                    <a:pt x="897" y="4971"/>
                    <a:pt x="857" y="5295"/>
                  </a:cubicBezTo>
                  <a:cubicBezTo>
                    <a:pt x="838" y="5366"/>
                    <a:pt x="820" y="5444"/>
                    <a:pt x="802" y="5514"/>
                  </a:cubicBezTo>
                  <a:cubicBezTo>
                    <a:pt x="728" y="5834"/>
                    <a:pt x="675" y="6146"/>
                    <a:pt x="586" y="6465"/>
                  </a:cubicBezTo>
                  <a:cubicBezTo>
                    <a:pt x="594" y="6426"/>
                    <a:pt x="594" y="6380"/>
                    <a:pt x="594" y="6354"/>
                  </a:cubicBezTo>
                  <a:cubicBezTo>
                    <a:pt x="612" y="6171"/>
                    <a:pt x="630" y="5987"/>
                    <a:pt x="671" y="5803"/>
                  </a:cubicBezTo>
                  <a:lnTo>
                    <a:pt x="671" y="5733"/>
                  </a:lnTo>
                  <a:cubicBezTo>
                    <a:pt x="766" y="5479"/>
                    <a:pt x="802" y="5225"/>
                    <a:pt x="879" y="4971"/>
                  </a:cubicBezTo>
                  <a:cubicBezTo>
                    <a:pt x="993" y="4534"/>
                    <a:pt x="1124" y="4131"/>
                    <a:pt x="1256" y="3729"/>
                  </a:cubicBezTo>
                  <a:cubicBezTo>
                    <a:pt x="1292" y="3580"/>
                    <a:pt x="1351" y="3475"/>
                    <a:pt x="1405" y="3361"/>
                  </a:cubicBezTo>
                  <a:cubicBezTo>
                    <a:pt x="1560" y="3002"/>
                    <a:pt x="1746" y="2635"/>
                    <a:pt x="1877" y="2232"/>
                  </a:cubicBezTo>
                  <a:cubicBezTo>
                    <a:pt x="1900" y="2197"/>
                    <a:pt x="1918" y="2162"/>
                    <a:pt x="1918" y="2127"/>
                  </a:cubicBezTo>
                  <a:cubicBezTo>
                    <a:pt x="1972" y="2048"/>
                    <a:pt x="2049" y="1978"/>
                    <a:pt x="2104" y="1865"/>
                  </a:cubicBezTo>
                  <a:cubicBezTo>
                    <a:pt x="2199" y="1646"/>
                    <a:pt x="2331" y="1471"/>
                    <a:pt x="2467" y="1287"/>
                  </a:cubicBezTo>
                  <a:cubicBezTo>
                    <a:pt x="2521" y="1173"/>
                    <a:pt x="2598" y="1068"/>
                    <a:pt x="2671" y="954"/>
                  </a:cubicBezTo>
                  <a:cubicBezTo>
                    <a:pt x="2702" y="876"/>
                    <a:pt x="2740" y="836"/>
                    <a:pt x="2782" y="836"/>
                  </a:cubicBezTo>
                  <a:cubicBezTo>
                    <a:pt x="2796" y="836"/>
                    <a:pt x="2810" y="841"/>
                    <a:pt x="2825" y="849"/>
                  </a:cubicBezTo>
                  <a:cubicBezTo>
                    <a:pt x="2898" y="771"/>
                    <a:pt x="2957" y="666"/>
                    <a:pt x="3011" y="631"/>
                  </a:cubicBezTo>
                  <a:cubicBezTo>
                    <a:pt x="3201" y="447"/>
                    <a:pt x="3410" y="447"/>
                    <a:pt x="3601" y="412"/>
                  </a:cubicBezTo>
                  <a:cubicBezTo>
                    <a:pt x="3625" y="404"/>
                    <a:pt x="3649" y="402"/>
                    <a:pt x="3673" y="402"/>
                  </a:cubicBezTo>
                  <a:cubicBezTo>
                    <a:pt x="3738" y="402"/>
                    <a:pt x="3803" y="422"/>
                    <a:pt x="3869" y="422"/>
                  </a:cubicBezTo>
                  <a:cubicBezTo>
                    <a:pt x="3893" y="422"/>
                    <a:pt x="3917" y="419"/>
                    <a:pt x="3941" y="412"/>
                  </a:cubicBezTo>
                  <a:cubicBezTo>
                    <a:pt x="3957" y="401"/>
                    <a:pt x="3975" y="398"/>
                    <a:pt x="3994" y="398"/>
                  </a:cubicBezTo>
                  <a:cubicBezTo>
                    <a:pt x="4039" y="398"/>
                    <a:pt x="4088" y="422"/>
                    <a:pt x="4127" y="447"/>
                  </a:cubicBezTo>
                  <a:cubicBezTo>
                    <a:pt x="4299" y="517"/>
                    <a:pt x="4485" y="552"/>
                    <a:pt x="4658" y="701"/>
                  </a:cubicBezTo>
                  <a:cubicBezTo>
                    <a:pt x="4667" y="718"/>
                    <a:pt x="4676" y="718"/>
                    <a:pt x="4685" y="718"/>
                  </a:cubicBezTo>
                  <a:cubicBezTo>
                    <a:pt x="4694" y="718"/>
                    <a:pt x="4703" y="718"/>
                    <a:pt x="4712" y="736"/>
                  </a:cubicBezTo>
                  <a:cubicBezTo>
                    <a:pt x="4753" y="771"/>
                    <a:pt x="4807" y="771"/>
                    <a:pt x="4848" y="849"/>
                  </a:cubicBezTo>
                  <a:cubicBezTo>
                    <a:pt x="4998" y="989"/>
                    <a:pt x="5148" y="1173"/>
                    <a:pt x="5279" y="1357"/>
                  </a:cubicBezTo>
                  <a:cubicBezTo>
                    <a:pt x="5374" y="1471"/>
                    <a:pt x="5451" y="1611"/>
                    <a:pt x="5528" y="1725"/>
                  </a:cubicBezTo>
                  <a:cubicBezTo>
                    <a:pt x="5601" y="1830"/>
                    <a:pt x="5696" y="1943"/>
                    <a:pt x="5773" y="2083"/>
                  </a:cubicBezTo>
                  <a:cubicBezTo>
                    <a:pt x="5810" y="2127"/>
                    <a:pt x="5828" y="2232"/>
                    <a:pt x="5887" y="2302"/>
                  </a:cubicBezTo>
                  <a:cubicBezTo>
                    <a:pt x="6073" y="2565"/>
                    <a:pt x="6168" y="2958"/>
                    <a:pt x="6263" y="3361"/>
                  </a:cubicBezTo>
                  <a:cubicBezTo>
                    <a:pt x="6281" y="3510"/>
                    <a:pt x="6322" y="3694"/>
                    <a:pt x="6358" y="3877"/>
                  </a:cubicBezTo>
                  <a:cubicBezTo>
                    <a:pt x="6358" y="3799"/>
                    <a:pt x="6377" y="3799"/>
                    <a:pt x="6377" y="3764"/>
                  </a:cubicBezTo>
                  <a:cubicBezTo>
                    <a:pt x="6395" y="3659"/>
                    <a:pt x="6358" y="3545"/>
                    <a:pt x="6340" y="3440"/>
                  </a:cubicBezTo>
                  <a:cubicBezTo>
                    <a:pt x="6322" y="3256"/>
                    <a:pt x="6281" y="3072"/>
                    <a:pt x="6245" y="2923"/>
                  </a:cubicBezTo>
                  <a:cubicBezTo>
                    <a:pt x="6209" y="2705"/>
                    <a:pt x="6150" y="2565"/>
                    <a:pt x="6095" y="2381"/>
                  </a:cubicBezTo>
                  <a:cubicBezTo>
                    <a:pt x="5959" y="1978"/>
                    <a:pt x="5773" y="1725"/>
                    <a:pt x="5583" y="1427"/>
                  </a:cubicBezTo>
                  <a:cubicBezTo>
                    <a:pt x="5528" y="1357"/>
                    <a:pt x="5488" y="1252"/>
                    <a:pt x="5433" y="1173"/>
                  </a:cubicBezTo>
                  <a:cubicBezTo>
                    <a:pt x="5392" y="1103"/>
                    <a:pt x="5374" y="1068"/>
                    <a:pt x="5338" y="1033"/>
                  </a:cubicBezTo>
                  <a:cubicBezTo>
                    <a:pt x="5129" y="814"/>
                    <a:pt x="4903" y="552"/>
                    <a:pt x="4676" y="333"/>
                  </a:cubicBezTo>
                  <a:cubicBezTo>
                    <a:pt x="4599" y="263"/>
                    <a:pt x="4526" y="228"/>
                    <a:pt x="4431" y="193"/>
                  </a:cubicBezTo>
                  <a:cubicBezTo>
                    <a:pt x="4318" y="158"/>
                    <a:pt x="4186" y="158"/>
                    <a:pt x="4072" y="79"/>
                  </a:cubicBezTo>
                  <a:cubicBezTo>
                    <a:pt x="4013" y="44"/>
                    <a:pt x="3977" y="44"/>
                    <a:pt x="3918" y="44"/>
                  </a:cubicBezTo>
                  <a:cubicBezTo>
                    <a:pt x="3861" y="44"/>
                    <a:pt x="3805" y="53"/>
                    <a:pt x="3748" y="53"/>
                  </a:cubicBezTo>
                  <a:cubicBezTo>
                    <a:pt x="3691" y="53"/>
                    <a:pt x="3635" y="44"/>
                    <a:pt x="3578" y="9"/>
                  </a:cubicBezTo>
                  <a:cubicBezTo>
                    <a:pt x="3553" y="3"/>
                    <a:pt x="3529" y="0"/>
                    <a:pt x="350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0" name="Google Shape;1969;p21"/>
            <p:cNvSpPr/>
            <p:nvPr/>
          </p:nvSpPr>
          <p:spPr>
            <a:xfrm rot="18900000">
              <a:off x="247828" y="622396"/>
              <a:ext cx="1744592" cy="831634"/>
            </a:xfrm>
            <a:custGeom>
              <a:avLst/>
              <a:gdLst/>
              <a:ahLst/>
              <a:cxnLst>
                <a:cxn ang="0">
                  <a:pos x="wd2" y="hd2"/>
                </a:cxn>
                <a:cxn ang="5400000">
                  <a:pos x="wd2" y="hd2"/>
                </a:cxn>
                <a:cxn ang="10800000">
                  <a:pos x="wd2" y="hd2"/>
                </a:cxn>
                <a:cxn ang="16200000">
                  <a:pos x="wd2" y="hd2"/>
                </a:cxn>
              </a:cxnLst>
              <a:rect l="0" t="0" r="r" b="b"/>
              <a:pathLst>
                <a:path w="21576" h="21600" extrusionOk="0">
                  <a:moveTo>
                    <a:pt x="2938" y="0"/>
                  </a:moveTo>
                  <a:cubicBezTo>
                    <a:pt x="2919" y="0"/>
                    <a:pt x="2895" y="0"/>
                    <a:pt x="2876" y="40"/>
                  </a:cubicBezTo>
                  <a:cubicBezTo>
                    <a:pt x="2820" y="79"/>
                    <a:pt x="2759" y="119"/>
                    <a:pt x="2702" y="168"/>
                  </a:cubicBezTo>
                  <a:cubicBezTo>
                    <a:pt x="2585" y="247"/>
                    <a:pt x="2486" y="247"/>
                    <a:pt x="2406" y="455"/>
                  </a:cubicBezTo>
                  <a:cubicBezTo>
                    <a:pt x="2387" y="455"/>
                    <a:pt x="2387" y="494"/>
                    <a:pt x="2368" y="494"/>
                  </a:cubicBezTo>
                  <a:cubicBezTo>
                    <a:pt x="2360" y="489"/>
                    <a:pt x="2352" y="487"/>
                    <a:pt x="2345" y="487"/>
                  </a:cubicBezTo>
                  <a:cubicBezTo>
                    <a:pt x="2301" y="487"/>
                    <a:pt x="2283" y="579"/>
                    <a:pt x="2250" y="613"/>
                  </a:cubicBezTo>
                  <a:cubicBezTo>
                    <a:pt x="2189" y="742"/>
                    <a:pt x="2151" y="860"/>
                    <a:pt x="2095" y="910"/>
                  </a:cubicBezTo>
                  <a:cubicBezTo>
                    <a:pt x="1977" y="989"/>
                    <a:pt x="1916" y="1157"/>
                    <a:pt x="1836" y="1315"/>
                  </a:cubicBezTo>
                  <a:cubicBezTo>
                    <a:pt x="1817" y="1315"/>
                    <a:pt x="1817" y="1355"/>
                    <a:pt x="1817" y="1404"/>
                  </a:cubicBezTo>
                  <a:cubicBezTo>
                    <a:pt x="1662" y="1602"/>
                    <a:pt x="1544" y="1899"/>
                    <a:pt x="1464" y="2225"/>
                  </a:cubicBezTo>
                  <a:cubicBezTo>
                    <a:pt x="1464" y="2225"/>
                    <a:pt x="1445" y="2225"/>
                    <a:pt x="1445" y="2265"/>
                  </a:cubicBezTo>
                  <a:cubicBezTo>
                    <a:pt x="1346" y="2393"/>
                    <a:pt x="1271" y="2551"/>
                    <a:pt x="1228" y="2759"/>
                  </a:cubicBezTo>
                  <a:cubicBezTo>
                    <a:pt x="1210" y="2838"/>
                    <a:pt x="1191" y="2927"/>
                    <a:pt x="1153" y="2967"/>
                  </a:cubicBezTo>
                  <a:cubicBezTo>
                    <a:pt x="1054" y="3135"/>
                    <a:pt x="974" y="3382"/>
                    <a:pt x="918" y="3629"/>
                  </a:cubicBezTo>
                  <a:cubicBezTo>
                    <a:pt x="838" y="3876"/>
                    <a:pt x="739" y="4074"/>
                    <a:pt x="659" y="4371"/>
                  </a:cubicBezTo>
                  <a:cubicBezTo>
                    <a:pt x="621" y="4490"/>
                    <a:pt x="565" y="4658"/>
                    <a:pt x="565" y="4817"/>
                  </a:cubicBezTo>
                  <a:cubicBezTo>
                    <a:pt x="522" y="5153"/>
                    <a:pt x="423" y="5400"/>
                    <a:pt x="386" y="5726"/>
                  </a:cubicBezTo>
                  <a:cubicBezTo>
                    <a:pt x="367" y="5894"/>
                    <a:pt x="329" y="6053"/>
                    <a:pt x="287" y="6221"/>
                  </a:cubicBezTo>
                  <a:cubicBezTo>
                    <a:pt x="249" y="6389"/>
                    <a:pt x="249" y="6547"/>
                    <a:pt x="211" y="6755"/>
                  </a:cubicBezTo>
                  <a:cubicBezTo>
                    <a:pt x="169" y="7131"/>
                    <a:pt x="150" y="7536"/>
                    <a:pt x="113" y="7951"/>
                  </a:cubicBezTo>
                  <a:lnTo>
                    <a:pt x="70" y="7951"/>
                  </a:lnTo>
                  <a:cubicBezTo>
                    <a:pt x="51" y="8525"/>
                    <a:pt x="51" y="9069"/>
                    <a:pt x="14" y="9603"/>
                  </a:cubicBezTo>
                  <a:cubicBezTo>
                    <a:pt x="-24" y="10137"/>
                    <a:pt x="33" y="10710"/>
                    <a:pt x="14" y="11244"/>
                  </a:cubicBezTo>
                  <a:cubicBezTo>
                    <a:pt x="33" y="11294"/>
                    <a:pt x="33" y="11333"/>
                    <a:pt x="33" y="11412"/>
                  </a:cubicBezTo>
                  <a:cubicBezTo>
                    <a:pt x="14" y="11620"/>
                    <a:pt x="14" y="11828"/>
                    <a:pt x="14" y="12035"/>
                  </a:cubicBezTo>
                  <a:cubicBezTo>
                    <a:pt x="14" y="12154"/>
                    <a:pt x="33" y="12283"/>
                    <a:pt x="33" y="12441"/>
                  </a:cubicBezTo>
                  <a:cubicBezTo>
                    <a:pt x="33" y="12649"/>
                    <a:pt x="94" y="12935"/>
                    <a:pt x="113" y="13182"/>
                  </a:cubicBezTo>
                  <a:cubicBezTo>
                    <a:pt x="131" y="13470"/>
                    <a:pt x="188" y="13767"/>
                    <a:pt x="230" y="14053"/>
                  </a:cubicBezTo>
                  <a:cubicBezTo>
                    <a:pt x="150" y="14212"/>
                    <a:pt x="287" y="14380"/>
                    <a:pt x="249" y="14548"/>
                  </a:cubicBezTo>
                  <a:cubicBezTo>
                    <a:pt x="287" y="14587"/>
                    <a:pt x="306" y="14627"/>
                    <a:pt x="306" y="14667"/>
                  </a:cubicBezTo>
                  <a:cubicBezTo>
                    <a:pt x="329" y="14756"/>
                    <a:pt x="329" y="14835"/>
                    <a:pt x="329" y="14914"/>
                  </a:cubicBezTo>
                  <a:cubicBezTo>
                    <a:pt x="348" y="15042"/>
                    <a:pt x="367" y="15161"/>
                    <a:pt x="367" y="15290"/>
                  </a:cubicBezTo>
                  <a:lnTo>
                    <a:pt x="404" y="15290"/>
                  </a:lnTo>
                  <a:cubicBezTo>
                    <a:pt x="466" y="15576"/>
                    <a:pt x="503" y="15863"/>
                    <a:pt x="541" y="16110"/>
                  </a:cubicBezTo>
                  <a:cubicBezTo>
                    <a:pt x="565" y="16239"/>
                    <a:pt x="583" y="16318"/>
                    <a:pt x="602" y="16397"/>
                  </a:cubicBezTo>
                  <a:cubicBezTo>
                    <a:pt x="640" y="16526"/>
                    <a:pt x="682" y="16644"/>
                    <a:pt x="701" y="16812"/>
                  </a:cubicBezTo>
                  <a:cubicBezTo>
                    <a:pt x="739" y="16892"/>
                    <a:pt x="739" y="17060"/>
                    <a:pt x="776" y="17139"/>
                  </a:cubicBezTo>
                  <a:cubicBezTo>
                    <a:pt x="838" y="17228"/>
                    <a:pt x="875" y="17386"/>
                    <a:pt x="894" y="17515"/>
                  </a:cubicBezTo>
                  <a:cubicBezTo>
                    <a:pt x="894" y="17554"/>
                    <a:pt x="918" y="17633"/>
                    <a:pt x="918" y="17633"/>
                  </a:cubicBezTo>
                  <a:cubicBezTo>
                    <a:pt x="993" y="17880"/>
                    <a:pt x="1073" y="18128"/>
                    <a:pt x="1153" y="18335"/>
                  </a:cubicBezTo>
                  <a:cubicBezTo>
                    <a:pt x="1210" y="18464"/>
                    <a:pt x="1228" y="18662"/>
                    <a:pt x="1309" y="18751"/>
                  </a:cubicBezTo>
                  <a:cubicBezTo>
                    <a:pt x="1327" y="18751"/>
                    <a:pt x="1327" y="18790"/>
                    <a:pt x="1327" y="18830"/>
                  </a:cubicBezTo>
                  <a:cubicBezTo>
                    <a:pt x="1389" y="19077"/>
                    <a:pt x="1506" y="19285"/>
                    <a:pt x="1600" y="19453"/>
                  </a:cubicBezTo>
                  <a:cubicBezTo>
                    <a:pt x="1699" y="19650"/>
                    <a:pt x="1798" y="19779"/>
                    <a:pt x="1836" y="20026"/>
                  </a:cubicBezTo>
                  <a:cubicBezTo>
                    <a:pt x="1954" y="20234"/>
                    <a:pt x="2052" y="20392"/>
                    <a:pt x="2170" y="20600"/>
                  </a:cubicBezTo>
                  <a:cubicBezTo>
                    <a:pt x="2269" y="20768"/>
                    <a:pt x="2368" y="20936"/>
                    <a:pt x="2486" y="21055"/>
                  </a:cubicBezTo>
                  <a:cubicBezTo>
                    <a:pt x="2523" y="21094"/>
                    <a:pt x="2566" y="21183"/>
                    <a:pt x="2622" y="21223"/>
                  </a:cubicBezTo>
                  <a:cubicBezTo>
                    <a:pt x="2641" y="21262"/>
                    <a:pt x="2683" y="21302"/>
                    <a:pt x="2702" y="21302"/>
                  </a:cubicBezTo>
                  <a:cubicBezTo>
                    <a:pt x="2740" y="21341"/>
                    <a:pt x="2778" y="21341"/>
                    <a:pt x="2801" y="21341"/>
                  </a:cubicBezTo>
                  <a:cubicBezTo>
                    <a:pt x="2938" y="21510"/>
                    <a:pt x="3074" y="21549"/>
                    <a:pt x="3211" y="21549"/>
                  </a:cubicBezTo>
                  <a:cubicBezTo>
                    <a:pt x="3290" y="21549"/>
                    <a:pt x="3369" y="21600"/>
                    <a:pt x="3448" y="21600"/>
                  </a:cubicBezTo>
                  <a:cubicBezTo>
                    <a:pt x="3468" y="21600"/>
                    <a:pt x="3488" y="21597"/>
                    <a:pt x="3507" y="21589"/>
                  </a:cubicBezTo>
                  <a:cubicBezTo>
                    <a:pt x="3545" y="21589"/>
                    <a:pt x="3602" y="21549"/>
                    <a:pt x="3644" y="21549"/>
                  </a:cubicBezTo>
                  <a:cubicBezTo>
                    <a:pt x="3682" y="21569"/>
                    <a:pt x="3721" y="21579"/>
                    <a:pt x="3760" y="21579"/>
                  </a:cubicBezTo>
                  <a:cubicBezTo>
                    <a:pt x="3800" y="21579"/>
                    <a:pt x="3840" y="21569"/>
                    <a:pt x="3880" y="21549"/>
                  </a:cubicBezTo>
                  <a:cubicBezTo>
                    <a:pt x="3979" y="21510"/>
                    <a:pt x="4073" y="21470"/>
                    <a:pt x="4172" y="21430"/>
                  </a:cubicBezTo>
                  <a:cubicBezTo>
                    <a:pt x="4332" y="21381"/>
                    <a:pt x="4468" y="21223"/>
                    <a:pt x="4624" y="21094"/>
                  </a:cubicBezTo>
                  <a:cubicBezTo>
                    <a:pt x="4723" y="21015"/>
                    <a:pt x="4821" y="20847"/>
                    <a:pt x="4920" y="20689"/>
                  </a:cubicBezTo>
                  <a:cubicBezTo>
                    <a:pt x="4996" y="20560"/>
                    <a:pt x="5076" y="20392"/>
                    <a:pt x="5175" y="20273"/>
                  </a:cubicBezTo>
                  <a:cubicBezTo>
                    <a:pt x="5311" y="20105"/>
                    <a:pt x="5391" y="19819"/>
                    <a:pt x="5485" y="19571"/>
                  </a:cubicBezTo>
                  <a:cubicBezTo>
                    <a:pt x="5547" y="19492"/>
                    <a:pt x="5565" y="19364"/>
                    <a:pt x="5603" y="19245"/>
                  </a:cubicBezTo>
                  <a:cubicBezTo>
                    <a:pt x="5627" y="19116"/>
                    <a:pt x="5645" y="19037"/>
                    <a:pt x="5664" y="18958"/>
                  </a:cubicBezTo>
                  <a:cubicBezTo>
                    <a:pt x="5702" y="18830"/>
                    <a:pt x="5744" y="18751"/>
                    <a:pt x="5763" y="18662"/>
                  </a:cubicBezTo>
                  <a:cubicBezTo>
                    <a:pt x="5839" y="18335"/>
                    <a:pt x="5900" y="18009"/>
                    <a:pt x="5980" y="17673"/>
                  </a:cubicBezTo>
                  <a:cubicBezTo>
                    <a:pt x="5980" y="17633"/>
                    <a:pt x="5999" y="17594"/>
                    <a:pt x="5999" y="17554"/>
                  </a:cubicBezTo>
                  <a:cubicBezTo>
                    <a:pt x="6074" y="17346"/>
                    <a:pt x="6116" y="17139"/>
                    <a:pt x="6154" y="16852"/>
                  </a:cubicBezTo>
                  <a:cubicBezTo>
                    <a:pt x="6173" y="16684"/>
                    <a:pt x="6192" y="16486"/>
                    <a:pt x="6253" y="16318"/>
                  </a:cubicBezTo>
                  <a:cubicBezTo>
                    <a:pt x="6291" y="16110"/>
                    <a:pt x="6371" y="15942"/>
                    <a:pt x="6333" y="15695"/>
                  </a:cubicBezTo>
                  <a:cubicBezTo>
                    <a:pt x="6333" y="15695"/>
                    <a:pt x="6333" y="15616"/>
                    <a:pt x="6352" y="15576"/>
                  </a:cubicBezTo>
                  <a:cubicBezTo>
                    <a:pt x="6389" y="15369"/>
                    <a:pt x="6451" y="15121"/>
                    <a:pt x="6488" y="14874"/>
                  </a:cubicBezTo>
                  <a:cubicBezTo>
                    <a:pt x="6545" y="14627"/>
                    <a:pt x="6606" y="14380"/>
                    <a:pt x="6625" y="14093"/>
                  </a:cubicBezTo>
                  <a:cubicBezTo>
                    <a:pt x="6644" y="14053"/>
                    <a:pt x="6644" y="13964"/>
                    <a:pt x="6663" y="13925"/>
                  </a:cubicBezTo>
                  <a:cubicBezTo>
                    <a:pt x="6743" y="13638"/>
                    <a:pt x="6780" y="13312"/>
                    <a:pt x="6841" y="13024"/>
                  </a:cubicBezTo>
                  <a:cubicBezTo>
                    <a:pt x="6879" y="12817"/>
                    <a:pt x="6898" y="12609"/>
                    <a:pt x="6997" y="12530"/>
                  </a:cubicBezTo>
                  <a:lnTo>
                    <a:pt x="6997" y="12480"/>
                  </a:lnTo>
                  <a:cubicBezTo>
                    <a:pt x="7039" y="12233"/>
                    <a:pt x="7077" y="11986"/>
                    <a:pt x="7133" y="11739"/>
                  </a:cubicBezTo>
                  <a:cubicBezTo>
                    <a:pt x="7176" y="11581"/>
                    <a:pt x="7213" y="11452"/>
                    <a:pt x="7232" y="11333"/>
                  </a:cubicBezTo>
                  <a:cubicBezTo>
                    <a:pt x="7251" y="11205"/>
                    <a:pt x="7275" y="11126"/>
                    <a:pt x="7293" y="11047"/>
                  </a:cubicBezTo>
                  <a:cubicBezTo>
                    <a:pt x="7369" y="10878"/>
                    <a:pt x="7430" y="10671"/>
                    <a:pt x="7468" y="10463"/>
                  </a:cubicBezTo>
                  <a:cubicBezTo>
                    <a:pt x="7487" y="10384"/>
                    <a:pt x="7529" y="10344"/>
                    <a:pt x="7548" y="10255"/>
                  </a:cubicBezTo>
                  <a:cubicBezTo>
                    <a:pt x="7586" y="10137"/>
                    <a:pt x="7586" y="9969"/>
                    <a:pt x="7628" y="9850"/>
                  </a:cubicBezTo>
                  <a:cubicBezTo>
                    <a:pt x="7685" y="9642"/>
                    <a:pt x="7746" y="9435"/>
                    <a:pt x="7821" y="9227"/>
                  </a:cubicBezTo>
                  <a:cubicBezTo>
                    <a:pt x="7864" y="9148"/>
                    <a:pt x="7901" y="9069"/>
                    <a:pt x="7920" y="8940"/>
                  </a:cubicBezTo>
                  <a:cubicBezTo>
                    <a:pt x="7958" y="8772"/>
                    <a:pt x="8000" y="8614"/>
                    <a:pt x="8075" y="8485"/>
                  </a:cubicBezTo>
                  <a:cubicBezTo>
                    <a:pt x="8137" y="8446"/>
                    <a:pt x="8193" y="8327"/>
                    <a:pt x="8217" y="8199"/>
                  </a:cubicBezTo>
                  <a:cubicBezTo>
                    <a:pt x="8254" y="7991"/>
                    <a:pt x="8334" y="7912"/>
                    <a:pt x="8429" y="7783"/>
                  </a:cubicBezTo>
                  <a:cubicBezTo>
                    <a:pt x="8452" y="7744"/>
                    <a:pt x="8471" y="7704"/>
                    <a:pt x="8490" y="7665"/>
                  </a:cubicBezTo>
                  <a:cubicBezTo>
                    <a:pt x="8645" y="7249"/>
                    <a:pt x="8843" y="7002"/>
                    <a:pt x="9060" y="6794"/>
                  </a:cubicBezTo>
                  <a:cubicBezTo>
                    <a:pt x="9158" y="6676"/>
                    <a:pt x="9276" y="6636"/>
                    <a:pt x="9370" y="6508"/>
                  </a:cubicBezTo>
                  <a:cubicBezTo>
                    <a:pt x="9382" y="6488"/>
                    <a:pt x="9393" y="6488"/>
                    <a:pt x="9403" y="6488"/>
                  </a:cubicBezTo>
                  <a:cubicBezTo>
                    <a:pt x="9413" y="6488"/>
                    <a:pt x="9422" y="6488"/>
                    <a:pt x="9432" y="6468"/>
                  </a:cubicBezTo>
                  <a:cubicBezTo>
                    <a:pt x="9469" y="6468"/>
                    <a:pt x="9530" y="6428"/>
                    <a:pt x="9587" y="6389"/>
                  </a:cubicBezTo>
                  <a:cubicBezTo>
                    <a:pt x="9648" y="6300"/>
                    <a:pt x="9723" y="6300"/>
                    <a:pt x="9785" y="6300"/>
                  </a:cubicBezTo>
                  <a:lnTo>
                    <a:pt x="10077" y="6300"/>
                  </a:lnTo>
                  <a:cubicBezTo>
                    <a:pt x="10077" y="6241"/>
                    <a:pt x="10087" y="6221"/>
                    <a:pt x="10103" y="6221"/>
                  </a:cubicBezTo>
                  <a:cubicBezTo>
                    <a:pt x="10118" y="6221"/>
                    <a:pt x="10138" y="6241"/>
                    <a:pt x="10157" y="6260"/>
                  </a:cubicBezTo>
                  <a:cubicBezTo>
                    <a:pt x="10218" y="6260"/>
                    <a:pt x="10256" y="6300"/>
                    <a:pt x="10312" y="6300"/>
                  </a:cubicBezTo>
                  <a:cubicBezTo>
                    <a:pt x="10373" y="6300"/>
                    <a:pt x="10430" y="6300"/>
                    <a:pt x="10491" y="6349"/>
                  </a:cubicBezTo>
                  <a:cubicBezTo>
                    <a:pt x="10529" y="6389"/>
                    <a:pt x="10571" y="6389"/>
                    <a:pt x="10609" y="6389"/>
                  </a:cubicBezTo>
                  <a:cubicBezTo>
                    <a:pt x="10708" y="6389"/>
                    <a:pt x="10825" y="6428"/>
                    <a:pt x="10901" y="6597"/>
                  </a:cubicBezTo>
                  <a:cubicBezTo>
                    <a:pt x="10924" y="6636"/>
                    <a:pt x="10962" y="6676"/>
                    <a:pt x="10981" y="6676"/>
                  </a:cubicBezTo>
                  <a:cubicBezTo>
                    <a:pt x="11098" y="6794"/>
                    <a:pt x="11197" y="6923"/>
                    <a:pt x="11315" y="7002"/>
                  </a:cubicBezTo>
                  <a:cubicBezTo>
                    <a:pt x="11315" y="7002"/>
                    <a:pt x="11334" y="7042"/>
                    <a:pt x="11334" y="7091"/>
                  </a:cubicBezTo>
                  <a:cubicBezTo>
                    <a:pt x="11371" y="7289"/>
                    <a:pt x="11470" y="7378"/>
                    <a:pt x="11550" y="7457"/>
                  </a:cubicBezTo>
                  <a:cubicBezTo>
                    <a:pt x="11668" y="7625"/>
                    <a:pt x="11767" y="7872"/>
                    <a:pt x="11885" y="8080"/>
                  </a:cubicBezTo>
                  <a:cubicBezTo>
                    <a:pt x="11984" y="8278"/>
                    <a:pt x="12059" y="8485"/>
                    <a:pt x="12139" y="8693"/>
                  </a:cubicBezTo>
                  <a:lnTo>
                    <a:pt x="12158" y="8693"/>
                  </a:lnTo>
                  <a:cubicBezTo>
                    <a:pt x="12314" y="8980"/>
                    <a:pt x="12474" y="9227"/>
                    <a:pt x="12610" y="9563"/>
                  </a:cubicBezTo>
                  <a:cubicBezTo>
                    <a:pt x="12667" y="9682"/>
                    <a:pt x="12728" y="9810"/>
                    <a:pt x="12784" y="9890"/>
                  </a:cubicBezTo>
                  <a:cubicBezTo>
                    <a:pt x="12864" y="9969"/>
                    <a:pt x="12926" y="10058"/>
                    <a:pt x="12982" y="10176"/>
                  </a:cubicBezTo>
                  <a:cubicBezTo>
                    <a:pt x="13020" y="10216"/>
                    <a:pt x="13043" y="10305"/>
                    <a:pt x="13062" y="10305"/>
                  </a:cubicBezTo>
                  <a:cubicBezTo>
                    <a:pt x="13199" y="10463"/>
                    <a:pt x="13335" y="10592"/>
                    <a:pt x="13472" y="10710"/>
                  </a:cubicBezTo>
                  <a:cubicBezTo>
                    <a:pt x="13608" y="10799"/>
                    <a:pt x="13726" y="10918"/>
                    <a:pt x="13867" y="10918"/>
                  </a:cubicBezTo>
                  <a:cubicBezTo>
                    <a:pt x="13924" y="10918"/>
                    <a:pt x="14004" y="10958"/>
                    <a:pt x="14060" y="10958"/>
                  </a:cubicBezTo>
                  <a:cubicBezTo>
                    <a:pt x="14140" y="10958"/>
                    <a:pt x="14221" y="10997"/>
                    <a:pt x="14277" y="10997"/>
                  </a:cubicBezTo>
                  <a:cubicBezTo>
                    <a:pt x="14315" y="10997"/>
                    <a:pt x="14338" y="10997"/>
                    <a:pt x="14357" y="10958"/>
                  </a:cubicBezTo>
                  <a:cubicBezTo>
                    <a:pt x="14395" y="10918"/>
                    <a:pt x="14432" y="10839"/>
                    <a:pt x="14494" y="10799"/>
                  </a:cubicBezTo>
                  <a:cubicBezTo>
                    <a:pt x="14611" y="10671"/>
                    <a:pt x="14710" y="10503"/>
                    <a:pt x="14786" y="10305"/>
                  </a:cubicBezTo>
                  <a:cubicBezTo>
                    <a:pt x="14847" y="10137"/>
                    <a:pt x="14884" y="9969"/>
                    <a:pt x="14927" y="9810"/>
                  </a:cubicBezTo>
                  <a:cubicBezTo>
                    <a:pt x="14983" y="9514"/>
                    <a:pt x="15045" y="9267"/>
                    <a:pt x="15101" y="9019"/>
                  </a:cubicBezTo>
                  <a:cubicBezTo>
                    <a:pt x="15120" y="8940"/>
                    <a:pt x="15120" y="8861"/>
                    <a:pt x="15139" y="8772"/>
                  </a:cubicBezTo>
                  <a:cubicBezTo>
                    <a:pt x="15181" y="8525"/>
                    <a:pt x="15219" y="8278"/>
                    <a:pt x="15256" y="8030"/>
                  </a:cubicBezTo>
                  <a:cubicBezTo>
                    <a:pt x="15280" y="7991"/>
                    <a:pt x="15280" y="7912"/>
                    <a:pt x="15299" y="7872"/>
                  </a:cubicBezTo>
                  <a:cubicBezTo>
                    <a:pt x="15318" y="7625"/>
                    <a:pt x="15355" y="7378"/>
                    <a:pt x="15374" y="7131"/>
                  </a:cubicBezTo>
                  <a:cubicBezTo>
                    <a:pt x="15416" y="6923"/>
                    <a:pt x="15435" y="6715"/>
                    <a:pt x="15492" y="6547"/>
                  </a:cubicBezTo>
                  <a:lnTo>
                    <a:pt x="15515" y="6508"/>
                  </a:lnTo>
                  <a:cubicBezTo>
                    <a:pt x="15473" y="6349"/>
                    <a:pt x="15534" y="6260"/>
                    <a:pt x="15553" y="6181"/>
                  </a:cubicBezTo>
                  <a:cubicBezTo>
                    <a:pt x="15572" y="6053"/>
                    <a:pt x="15610" y="5974"/>
                    <a:pt x="15633" y="5855"/>
                  </a:cubicBezTo>
                  <a:cubicBezTo>
                    <a:pt x="15652" y="5687"/>
                    <a:pt x="15709" y="5519"/>
                    <a:pt x="15770" y="5360"/>
                  </a:cubicBezTo>
                  <a:cubicBezTo>
                    <a:pt x="15808" y="5192"/>
                    <a:pt x="15869" y="5064"/>
                    <a:pt x="15907" y="4906"/>
                  </a:cubicBezTo>
                  <a:lnTo>
                    <a:pt x="15907" y="4866"/>
                  </a:lnTo>
                  <a:cubicBezTo>
                    <a:pt x="15925" y="4777"/>
                    <a:pt x="15944" y="4737"/>
                    <a:pt x="15963" y="4697"/>
                  </a:cubicBezTo>
                  <a:cubicBezTo>
                    <a:pt x="15987" y="4618"/>
                    <a:pt x="16005" y="4569"/>
                    <a:pt x="16024" y="4529"/>
                  </a:cubicBezTo>
                  <a:cubicBezTo>
                    <a:pt x="16062" y="4410"/>
                    <a:pt x="16123" y="4282"/>
                    <a:pt x="16180" y="4124"/>
                  </a:cubicBezTo>
                  <a:cubicBezTo>
                    <a:pt x="16198" y="4035"/>
                    <a:pt x="16222" y="3956"/>
                    <a:pt x="16260" y="3876"/>
                  </a:cubicBezTo>
                  <a:cubicBezTo>
                    <a:pt x="16278" y="3787"/>
                    <a:pt x="16340" y="3669"/>
                    <a:pt x="16377" y="3580"/>
                  </a:cubicBezTo>
                  <a:lnTo>
                    <a:pt x="16377" y="3629"/>
                  </a:lnTo>
                  <a:lnTo>
                    <a:pt x="16415" y="3629"/>
                  </a:lnTo>
                  <a:cubicBezTo>
                    <a:pt x="16476" y="3501"/>
                    <a:pt x="16495" y="3382"/>
                    <a:pt x="16533" y="3293"/>
                  </a:cubicBezTo>
                  <a:lnTo>
                    <a:pt x="16594" y="3293"/>
                  </a:lnTo>
                  <a:cubicBezTo>
                    <a:pt x="16594" y="3293"/>
                    <a:pt x="16594" y="3253"/>
                    <a:pt x="16575" y="3214"/>
                  </a:cubicBezTo>
                  <a:cubicBezTo>
                    <a:pt x="16594" y="3214"/>
                    <a:pt x="16613" y="3135"/>
                    <a:pt x="16632" y="3135"/>
                  </a:cubicBezTo>
                  <a:cubicBezTo>
                    <a:pt x="16693" y="3135"/>
                    <a:pt x="16712" y="3085"/>
                    <a:pt x="16749" y="3006"/>
                  </a:cubicBezTo>
                  <a:cubicBezTo>
                    <a:pt x="16768" y="2927"/>
                    <a:pt x="16811" y="2927"/>
                    <a:pt x="16848" y="2888"/>
                  </a:cubicBezTo>
                  <a:cubicBezTo>
                    <a:pt x="16886" y="2838"/>
                    <a:pt x="16966" y="2888"/>
                    <a:pt x="16966" y="2799"/>
                  </a:cubicBezTo>
                  <a:cubicBezTo>
                    <a:pt x="17004" y="2680"/>
                    <a:pt x="17065" y="2759"/>
                    <a:pt x="17102" y="2680"/>
                  </a:cubicBezTo>
                  <a:cubicBezTo>
                    <a:pt x="17145" y="2652"/>
                    <a:pt x="17177" y="2620"/>
                    <a:pt x="17211" y="2620"/>
                  </a:cubicBezTo>
                  <a:cubicBezTo>
                    <a:pt x="17226" y="2620"/>
                    <a:pt x="17241" y="2625"/>
                    <a:pt x="17258" y="2640"/>
                  </a:cubicBezTo>
                  <a:cubicBezTo>
                    <a:pt x="17272" y="2654"/>
                    <a:pt x="17285" y="2658"/>
                    <a:pt x="17300" y="2658"/>
                  </a:cubicBezTo>
                  <a:cubicBezTo>
                    <a:pt x="17328" y="2658"/>
                    <a:pt x="17358" y="2640"/>
                    <a:pt x="17399" y="2640"/>
                  </a:cubicBezTo>
                  <a:lnTo>
                    <a:pt x="17399" y="2591"/>
                  </a:lnTo>
                  <a:cubicBezTo>
                    <a:pt x="17474" y="2640"/>
                    <a:pt x="17555" y="2680"/>
                    <a:pt x="17611" y="2680"/>
                  </a:cubicBezTo>
                  <a:cubicBezTo>
                    <a:pt x="17710" y="2680"/>
                    <a:pt x="17790" y="2640"/>
                    <a:pt x="17889" y="2640"/>
                  </a:cubicBezTo>
                  <a:cubicBezTo>
                    <a:pt x="18025" y="2640"/>
                    <a:pt x="18162" y="2680"/>
                    <a:pt x="18280" y="2719"/>
                  </a:cubicBezTo>
                  <a:cubicBezTo>
                    <a:pt x="18435" y="2759"/>
                    <a:pt x="18576" y="2888"/>
                    <a:pt x="18713" y="2927"/>
                  </a:cubicBezTo>
                  <a:cubicBezTo>
                    <a:pt x="18769" y="2967"/>
                    <a:pt x="18849" y="2967"/>
                    <a:pt x="18929" y="3006"/>
                  </a:cubicBezTo>
                  <a:cubicBezTo>
                    <a:pt x="18967" y="3046"/>
                    <a:pt x="19005" y="3085"/>
                    <a:pt x="19047" y="3085"/>
                  </a:cubicBezTo>
                  <a:cubicBezTo>
                    <a:pt x="19259" y="3085"/>
                    <a:pt x="19457" y="3135"/>
                    <a:pt x="19674" y="3135"/>
                  </a:cubicBezTo>
                  <a:lnTo>
                    <a:pt x="19730" y="3135"/>
                  </a:lnTo>
                  <a:cubicBezTo>
                    <a:pt x="19771" y="3135"/>
                    <a:pt x="19810" y="3152"/>
                    <a:pt x="19849" y="3152"/>
                  </a:cubicBezTo>
                  <a:cubicBezTo>
                    <a:pt x="19869" y="3152"/>
                    <a:pt x="19889" y="3148"/>
                    <a:pt x="19909" y="3135"/>
                  </a:cubicBezTo>
                  <a:cubicBezTo>
                    <a:pt x="20008" y="3085"/>
                    <a:pt x="20107" y="3006"/>
                    <a:pt x="20201" y="2967"/>
                  </a:cubicBezTo>
                  <a:cubicBezTo>
                    <a:pt x="20361" y="2927"/>
                    <a:pt x="20498" y="2799"/>
                    <a:pt x="20615" y="2640"/>
                  </a:cubicBezTo>
                  <a:cubicBezTo>
                    <a:pt x="20714" y="2551"/>
                    <a:pt x="20790" y="2433"/>
                    <a:pt x="20889" y="2344"/>
                  </a:cubicBezTo>
                  <a:cubicBezTo>
                    <a:pt x="20987" y="2265"/>
                    <a:pt x="21067" y="2146"/>
                    <a:pt x="21143" y="1978"/>
                  </a:cubicBezTo>
                  <a:cubicBezTo>
                    <a:pt x="21223" y="1810"/>
                    <a:pt x="21322" y="1602"/>
                    <a:pt x="21421" y="1404"/>
                  </a:cubicBezTo>
                  <a:cubicBezTo>
                    <a:pt x="21477" y="1236"/>
                    <a:pt x="21519" y="1028"/>
                    <a:pt x="21557" y="821"/>
                  </a:cubicBezTo>
                  <a:cubicBezTo>
                    <a:pt x="21576" y="742"/>
                    <a:pt x="21576" y="663"/>
                    <a:pt x="21576" y="534"/>
                  </a:cubicBezTo>
                  <a:cubicBezTo>
                    <a:pt x="21576" y="534"/>
                    <a:pt x="21576" y="494"/>
                    <a:pt x="21557" y="455"/>
                  </a:cubicBezTo>
                  <a:cubicBezTo>
                    <a:pt x="21519" y="860"/>
                    <a:pt x="21421" y="1197"/>
                    <a:pt x="21303" y="1483"/>
                  </a:cubicBezTo>
                  <a:cubicBezTo>
                    <a:pt x="21204" y="1731"/>
                    <a:pt x="21105" y="1938"/>
                    <a:pt x="20969" y="2096"/>
                  </a:cubicBezTo>
                  <a:cubicBezTo>
                    <a:pt x="20851" y="2265"/>
                    <a:pt x="20733" y="2433"/>
                    <a:pt x="20615" y="2512"/>
                  </a:cubicBezTo>
                  <a:cubicBezTo>
                    <a:pt x="20437" y="2640"/>
                    <a:pt x="20262" y="2838"/>
                    <a:pt x="20083" y="2888"/>
                  </a:cubicBezTo>
                  <a:cubicBezTo>
                    <a:pt x="20008" y="2927"/>
                    <a:pt x="19909" y="2967"/>
                    <a:pt x="19829" y="2967"/>
                  </a:cubicBezTo>
                  <a:cubicBezTo>
                    <a:pt x="19777" y="2980"/>
                    <a:pt x="19723" y="2984"/>
                    <a:pt x="19667" y="2984"/>
                  </a:cubicBezTo>
                  <a:cubicBezTo>
                    <a:pt x="19555" y="2984"/>
                    <a:pt x="19437" y="2967"/>
                    <a:pt x="19320" y="2967"/>
                  </a:cubicBezTo>
                  <a:cubicBezTo>
                    <a:pt x="19240" y="2967"/>
                    <a:pt x="19165" y="2967"/>
                    <a:pt x="19085" y="2927"/>
                  </a:cubicBezTo>
                  <a:cubicBezTo>
                    <a:pt x="18986" y="2838"/>
                    <a:pt x="18906" y="2838"/>
                    <a:pt x="18812" y="2799"/>
                  </a:cubicBezTo>
                  <a:cubicBezTo>
                    <a:pt x="18670" y="2759"/>
                    <a:pt x="18534" y="2719"/>
                    <a:pt x="18397" y="2640"/>
                  </a:cubicBezTo>
                  <a:cubicBezTo>
                    <a:pt x="18298" y="2551"/>
                    <a:pt x="18200" y="2512"/>
                    <a:pt x="18082" y="2512"/>
                  </a:cubicBezTo>
                  <a:lnTo>
                    <a:pt x="17988" y="2512"/>
                  </a:lnTo>
                  <a:cubicBezTo>
                    <a:pt x="17846" y="2472"/>
                    <a:pt x="17710" y="2472"/>
                    <a:pt x="17573" y="2433"/>
                  </a:cubicBezTo>
                  <a:cubicBezTo>
                    <a:pt x="17474" y="2433"/>
                    <a:pt x="17376" y="2472"/>
                    <a:pt x="17300" y="2472"/>
                  </a:cubicBezTo>
                  <a:cubicBezTo>
                    <a:pt x="17239" y="2472"/>
                    <a:pt x="17183" y="2512"/>
                    <a:pt x="17140" y="2551"/>
                  </a:cubicBezTo>
                  <a:cubicBezTo>
                    <a:pt x="17102" y="2551"/>
                    <a:pt x="17065" y="2591"/>
                    <a:pt x="17022" y="2591"/>
                  </a:cubicBezTo>
                  <a:cubicBezTo>
                    <a:pt x="16905" y="2640"/>
                    <a:pt x="16787" y="2719"/>
                    <a:pt x="16693" y="2888"/>
                  </a:cubicBezTo>
                  <a:cubicBezTo>
                    <a:pt x="16594" y="2967"/>
                    <a:pt x="16514" y="3135"/>
                    <a:pt x="16434" y="3253"/>
                  </a:cubicBezTo>
                  <a:cubicBezTo>
                    <a:pt x="16377" y="3382"/>
                    <a:pt x="16297" y="3461"/>
                    <a:pt x="16241" y="3580"/>
                  </a:cubicBezTo>
                  <a:cubicBezTo>
                    <a:pt x="16142" y="3787"/>
                    <a:pt x="16043" y="4035"/>
                    <a:pt x="15944" y="4282"/>
                  </a:cubicBezTo>
                  <a:cubicBezTo>
                    <a:pt x="15925" y="4321"/>
                    <a:pt x="15907" y="4371"/>
                    <a:pt x="15888" y="4410"/>
                  </a:cubicBezTo>
                  <a:cubicBezTo>
                    <a:pt x="15845" y="4529"/>
                    <a:pt x="15826" y="4658"/>
                    <a:pt x="15808" y="4737"/>
                  </a:cubicBezTo>
                  <a:cubicBezTo>
                    <a:pt x="15770" y="4817"/>
                    <a:pt x="15728" y="4906"/>
                    <a:pt x="15690" y="5024"/>
                  </a:cubicBezTo>
                  <a:cubicBezTo>
                    <a:pt x="15690" y="5113"/>
                    <a:pt x="15652" y="5192"/>
                    <a:pt x="15610" y="5271"/>
                  </a:cubicBezTo>
                  <a:cubicBezTo>
                    <a:pt x="15572" y="5360"/>
                    <a:pt x="15591" y="5519"/>
                    <a:pt x="15553" y="5608"/>
                  </a:cubicBezTo>
                  <a:cubicBezTo>
                    <a:pt x="15473" y="5766"/>
                    <a:pt x="15435" y="5934"/>
                    <a:pt x="15416" y="6181"/>
                  </a:cubicBezTo>
                  <a:cubicBezTo>
                    <a:pt x="15374" y="6181"/>
                    <a:pt x="15355" y="6181"/>
                    <a:pt x="15336" y="6221"/>
                  </a:cubicBezTo>
                  <a:cubicBezTo>
                    <a:pt x="15318" y="6300"/>
                    <a:pt x="15299" y="6428"/>
                    <a:pt x="15280" y="6508"/>
                  </a:cubicBezTo>
                  <a:cubicBezTo>
                    <a:pt x="15299" y="6547"/>
                    <a:pt x="15299" y="6547"/>
                    <a:pt x="15336" y="6547"/>
                  </a:cubicBezTo>
                  <a:cubicBezTo>
                    <a:pt x="15299" y="6755"/>
                    <a:pt x="15256" y="6923"/>
                    <a:pt x="15219" y="7170"/>
                  </a:cubicBezTo>
                  <a:cubicBezTo>
                    <a:pt x="15200" y="7091"/>
                    <a:pt x="15200" y="7091"/>
                    <a:pt x="15200" y="7042"/>
                  </a:cubicBezTo>
                  <a:lnTo>
                    <a:pt x="15181" y="7042"/>
                  </a:lnTo>
                  <a:cubicBezTo>
                    <a:pt x="15162" y="7131"/>
                    <a:pt x="15139" y="7210"/>
                    <a:pt x="15120" y="7289"/>
                  </a:cubicBezTo>
                  <a:cubicBezTo>
                    <a:pt x="15139" y="7338"/>
                    <a:pt x="15162" y="7338"/>
                    <a:pt x="15162" y="7378"/>
                  </a:cubicBezTo>
                  <a:cubicBezTo>
                    <a:pt x="15162" y="7457"/>
                    <a:pt x="15162" y="7585"/>
                    <a:pt x="15139" y="7585"/>
                  </a:cubicBezTo>
                  <a:cubicBezTo>
                    <a:pt x="15063" y="7665"/>
                    <a:pt x="15063" y="7833"/>
                    <a:pt x="15063" y="7991"/>
                  </a:cubicBezTo>
                  <a:cubicBezTo>
                    <a:pt x="14964" y="8159"/>
                    <a:pt x="14903" y="8367"/>
                    <a:pt x="14946" y="8653"/>
                  </a:cubicBezTo>
                  <a:lnTo>
                    <a:pt x="14884" y="8653"/>
                  </a:lnTo>
                  <a:cubicBezTo>
                    <a:pt x="14847" y="9019"/>
                    <a:pt x="14710" y="9316"/>
                    <a:pt x="14649" y="9682"/>
                  </a:cubicBezTo>
                  <a:cubicBezTo>
                    <a:pt x="14550" y="9810"/>
                    <a:pt x="14512" y="10058"/>
                    <a:pt x="14395" y="10176"/>
                  </a:cubicBezTo>
                  <a:cubicBezTo>
                    <a:pt x="14300" y="10246"/>
                    <a:pt x="14209" y="10279"/>
                    <a:pt x="14121" y="10279"/>
                  </a:cubicBezTo>
                  <a:cubicBezTo>
                    <a:pt x="14047" y="10279"/>
                    <a:pt x="13976" y="10256"/>
                    <a:pt x="13905" y="10216"/>
                  </a:cubicBezTo>
                  <a:cubicBezTo>
                    <a:pt x="13726" y="10176"/>
                    <a:pt x="13571" y="10008"/>
                    <a:pt x="13397" y="9850"/>
                  </a:cubicBezTo>
                  <a:cubicBezTo>
                    <a:pt x="13316" y="9810"/>
                    <a:pt x="13255" y="9721"/>
                    <a:pt x="13199" y="9603"/>
                  </a:cubicBezTo>
                  <a:cubicBezTo>
                    <a:pt x="13161" y="9474"/>
                    <a:pt x="13119" y="9435"/>
                    <a:pt x="13062" y="9395"/>
                  </a:cubicBezTo>
                  <a:cubicBezTo>
                    <a:pt x="12963" y="9267"/>
                    <a:pt x="12864" y="9108"/>
                    <a:pt x="12808" y="8901"/>
                  </a:cubicBezTo>
                  <a:cubicBezTo>
                    <a:pt x="12784" y="8861"/>
                    <a:pt x="12747" y="8772"/>
                    <a:pt x="12728" y="8733"/>
                  </a:cubicBezTo>
                  <a:cubicBezTo>
                    <a:pt x="12610" y="8614"/>
                    <a:pt x="12549" y="8406"/>
                    <a:pt x="12455" y="8238"/>
                  </a:cubicBezTo>
                  <a:cubicBezTo>
                    <a:pt x="12394" y="8159"/>
                    <a:pt x="12356" y="8030"/>
                    <a:pt x="12314" y="7912"/>
                  </a:cubicBezTo>
                  <a:lnTo>
                    <a:pt x="12276" y="7912"/>
                  </a:lnTo>
                  <a:cubicBezTo>
                    <a:pt x="12158" y="7704"/>
                    <a:pt x="12078" y="7457"/>
                    <a:pt x="11960" y="7289"/>
                  </a:cubicBezTo>
                  <a:cubicBezTo>
                    <a:pt x="11843" y="7131"/>
                    <a:pt x="11786" y="6844"/>
                    <a:pt x="11687" y="6794"/>
                  </a:cubicBezTo>
                  <a:cubicBezTo>
                    <a:pt x="11532" y="6597"/>
                    <a:pt x="11433" y="6300"/>
                    <a:pt x="11296" y="6260"/>
                  </a:cubicBezTo>
                  <a:cubicBezTo>
                    <a:pt x="11277" y="6221"/>
                    <a:pt x="11254" y="6221"/>
                    <a:pt x="11235" y="6221"/>
                  </a:cubicBezTo>
                  <a:cubicBezTo>
                    <a:pt x="11136" y="6102"/>
                    <a:pt x="11042" y="6053"/>
                    <a:pt x="10943" y="5855"/>
                  </a:cubicBezTo>
                  <a:lnTo>
                    <a:pt x="10924" y="5855"/>
                  </a:lnTo>
                  <a:cubicBezTo>
                    <a:pt x="10882" y="5805"/>
                    <a:pt x="10825" y="5766"/>
                    <a:pt x="10783" y="5726"/>
                  </a:cubicBezTo>
                  <a:lnTo>
                    <a:pt x="10783" y="5687"/>
                  </a:lnTo>
                  <a:lnTo>
                    <a:pt x="10646" y="5687"/>
                  </a:lnTo>
                  <a:cubicBezTo>
                    <a:pt x="10646" y="5608"/>
                    <a:pt x="10609" y="5608"/>
                    <a:pt x="10590" y="5608"/>
                  </a:cubicBezTo>
                  <a:lnTo>
                    <a:pt x="10510" y="5608"/>
                  </a:lnTo>
                  <a:cubicBezTo>
                    <a:pt x="10354" y="5558"/>
                    <a:pt x="10218" y="5558"/>
                    <a:pt x="10058" y="5558"/>
                  </a:cubicBezTo>
                  <a:cubicBezTo>
                    <a:pt x="10020" y="5583"/>
                    <a:pt x="9981" y="5595"/>
                    <a:pt x="9944" y="5595"/>
                  </a:cubicBezTo>
                  <a:cubicBezTo>
                    <a:pt x="9907" y="5595"/>
                    <a:pt x="9872" y="5583"/>
                    <a:pt x="9841" y="5558"/>
                  </a:cubicBezTo>
                  <a:cubicBezTo>
                    <a:pt x="9816" y="5548"/>
                    <a:pt x="9793" y="5543"/>
                    <a:pt x="9769" y="5543"/>
                  </a:cubicBezTo>
                  <a:cubicBezTo>
                    <a:pt x="9704" y="5543"/>
                    <a:pt x="9641" y="5582"/>
                    <a:pt x="9568" y="5647"/>
                  </a:cubicBezTo>
                  <a:cubicBezTo>
                    <a:pt x="9512" y="5726"/>
                    <a:pt x="9432" y="5805"/>
                    <a:pt x="9351" y="5805"/>
                  </a:cubicBezTo>
                  <a:cubicBezTo>
                    <a:pt x="9345" y="5792"/>
                    <a:pt x="9337" y="5788"/>
                    <a:pt x="9328" y="5788"/>
                  </a:cubicBezTo>
                  <a:cubicBezTo>
                    <a:pt x="9309" y="5788"/>
                    <a:pt x="9289" y="5805"/>
                    <a:pt x="9276" y="5805"/>
                  </a:cubicBezTo>
                  <a:cubicBezTo>
                    <a:pt x="9158" y="5934"/>
                    <a:pt x="9041" y="6013"/>
                    <a:pt x="8923" y="6142"/>
                  </a:cubicBezTo>
                  <a:cubicBezTo>
                    <a:pt x="8899" y="6142"/>
                    <a:pt x="8862" y="6181"/>
                    <a:pt x="8843" y="6221"/>
                  </a:cubicBezTo>
                  <a:cubicBezTo>
                    <a:pt x="8782" y="6349"/>
                    <a:pt x="8725" y="6389"/>
                    <a:pt x="8645" y="6428"/>
                  </a:cubicBezTo>
                  <a:cubicBezTo>
                    <a:pt x="8608" y="6428"/>
                    <a:pt x="8570" y="6468"/>
                    <a:pt x="8546" y="6547"/>
                  </a:cubicBezTo>
                  <a:cubicBezTo>
                    <a:pt x="8509" y="6636"/>
                    <a:pt x="8452" y="6715"/>
                    <a:pt x="8410" y="6794"/>
                  </a:cubicBezTo>
                  <a:lnTo>
                    <a:pt x="8236" y="7170"/>
                  </a:lnTo>
                  <a:cubicBezTo>
                    <a:pt x="8193" y="7210"/>
                    <a:pt x="8174" y="7249"/>
                    <a:pt x="8155" y="7338"/>
                  </a:cubicBezTo>
                  <a:cubicBezTo>
                    <a:pt x="8137" y="7289"/>
                    <a:pt x="8118" y="7289"/>
                    <a:pt x="8118" y="7289"/>
                  </a:cubicBezTo>
                  <a:cubicBezTo>
                    <a:pt x="8057" y="7457"/>
                    <a:pt x="7981" y="7585"/>
                    <a:pt x="7920" y="7744"/>
                  </a:cubicBezTo>
                  <a:cubicBezTo>
                    <a:pt x="7889" y="7850"/>
                    <a:pt x="7871" y="7922"/>
                    <a:pt x="7820" y="7922"/>
                  </a:cubicBezTo>
                  <a:cubicBezTo>
                    <a:pt x="7810" y="7922"/>
                    <a:pt x="7797" y="7919"/>
                    <a:pt x="7784" y="7912"/>
                  </a:cubicBezTo>
                  <a:cubicBezTo>
                    <a:pt x="7746" y="8080"/>
                    <a:pt x="7703" y="8238"/>
                    <a:pt x="7666" y="8406"/>
                  </a:cubicBezTo>
                  <a:cubicBezTo>
                    <a:pt x="7647" y="8485"/>
                    <a:pt x="7628" y="8574"/>
                    <a:pt x="7605" y="8614"/>
                  </a:cubicBezTo>
                  <a:cubicBezTo>
                    <a:pt x="7468" y="8772"/>
                    <a:pt x="7449" y="9069"/>
                    <a:pt x="7350" y="9316"/>
                  </a:cubicBezTo>
                  <a:cubicBezTo>
                    <a:pt x="7293" y="9474"/>
                    <a:pt x="7232" y="9682"/>
                    <a:pt x="7213" y="9929"/>
                  </a:cubicBezTo>
                  <a:cubicBezTo>
                    <a:pt x="7213" y="9969"/>
                    <a:pt x="7195" y="10008"/>
                    <a:pt x="7195" y="10008"/>
                  </a:cubicBezTo>
                  <a:cubicBezTo>
                    <a:pt x="7115" y="10176"/>
                    <a:pt x="7077" y="10384"/>
                    <a:pt x="7016" y="10552"/>
                  </a:cubicBezTo>
                  <a:cubicBezTo>
                    <a:pt x="6978" y="10750"/>
                    <a:pt x="6898" y="10918"/>
                    <a:pt x="6860" y="11165"/>
                  </a:cubicBezTo>
                  <a:cubicBezTo>
                    <a:pt x="6804" y="11492"/>
                    <a:pt x="6724" y="11788"/>
                    <a:pt x="6663" y="12115"/>
                  </a:cubicBezTo>
                  <a:cubicBezTo>
                    <a:pt x="6644" y="12115"/>
                    <a:pt x="6644" y="12154"/>
                    <a:pt x="6625" y="12194"/>
                  </a:cubicBezTo>
                  <a:cubicBezTo>
                    <a:pt x="6545" y="12283"/>
                    <a:pt x="6526" y="12441"/>
                    <a:pt x="6526" y="12609"/>
                  </a:cubicBezTo>
                  <a:cubicBezTo>
                    <a:pt x="6507" y="12817"/>
                    <a:pt x="6488" y="12975"/>
                    <a:pt x="6427" y="13143"/>
                  </a:cubicBezTo>
                  <a:cubicBezTo>
                    <a:pt x="6371" y="13351"/>
                    <a:pt x="6333" y="13599"/>
                    <a:pt x="6272" y="13846"/>
                  </a:cubicBezTo>
                  <a:lnTo>
                    <a:pt x="6272" y="13885"/>
                  </a:lnTo>
                  <a:cubicBezTo>
                    <a:pt x="6234" y="14093"/>
                    <a:pt x="6215" y="14301"/>
                    <a:pt x="6173" y="14508"/>
                  </a:cubicBezTo>
                  <a:cubicBezTo>
                    <a:pt x="6116" y="14706"/>
                    <a:pt x="6036" y="14914"/>
                    <a:pt x="6036" y="15161"/>
                  </a:cubicBezTo>
                  <a:cubicBezTo>
                    <a:pt x="6017" y="15290"/>
                    <a:pt x="5999" y="15369"/>
                    <a:pt x="5999" y="15448"/>
                  </a:cubicBezTo>
                  <a:cubicBezTo>
                    <a:pt x="5980" y="15576"/>
                    <a:pt x="5956" y="15695"/>
                    <a:pt x="5919" y="15824"/>
                  </a:cubicBezTo>
                  <a:cubicBezTo>
                    <a:pt x="5881" y="15903"/>
                    <a:pt x="5881" y="16031"/>
                    <a:pt x="5881" y="16110"/>
                  </a:cubicBezTo>
                  <a:cubicBezTo>
                    <a:pt x="5862" y="16150"/>
                    <a:pt x="5881" y="16189"/>
                    <a:pt x="5862" y="16239"/>
                  </a:cubicBezTo>
                  <a:cubicBezTo>
                    <a:pt x="5839" y="16437"/>
                    <a:pt x="5801" y="16605"/>
                    <a:pt x="5763" y="16812"/>
                  </a:cubicBezTo>
                  <a:cubicBezTo>
                    <a:pt x="5763" y="16852"/>
                    <a:pt x="5744" y="16852"/>
                    <a:pt x="5744" y="16892"/>
                  </a:cubicBezTo>
                  <a:cubicBezTo>
                    <a:pt x="5721" y="16931"/>
                    <a:pt x="5683" y="16981"/>
                    <a:pt x="5683" y="17020"/>
                  </a:cubicBezTo>
                  <a:cubicBezTo>
                    <a:pt x="5664" y="17228"/>
                    <a:pt x="5627" y="17386"/>
                    <a:pt x="5584" y="17594"/>
                  </a:cubicBezTo>
                  <a:cubicBezTo>
                    <a:pt x="5547" y="17762"/>
                    <a:pt x="5509" y="18009"/>
                    <a:pt x="5448" y="18167"/>
                  </a:cubicBezTo>
                  <a:cubicBezTo>
                    <a:pt x="5368" y="18375"/>
                    <a:pt x="5349" y="18622"/>
                    <a:pt x="5250" y="18751"/>
                  </a:cubicBezTo>
                  <a:lnTo>
                    <a:pt x="5250" y="18790"/>
                  </a:lnTo>
                  <a:cubicBezTo>
                    <a:pt x="5231" y="18998"/>
                    <a:pt x="5156" y="19116"/>
                    <a:pt x="5095" y="19245"/>
                  </a:cubicBezTo>
                  <a:cubicBezTo>
                    <a:pt x="5057" y="19324"/>
                    <a:pt x="5015" y="19403"/>
                    <a:pt x="4996" y="19453"/>
                  </a:cubicBezTo>
                  <a:cubicBezTo>
                    <a:pt x="4920" y="19611"/>
                    <a:pt x="4859" y="19779"/>
                    <a:pt x="4779" y="19898"/>
                  </a:cubicBezTo>
                  <a:cubicBezTo>
                    <a:pt x="4741" y="19898"/>
                    <a:pt x="4723" y="19947"/>
                    <a:pt x="4704" y="20026"/>
                  </a:cubicBezTo>
                  <a:cubicBezTo>
                    <a:pt x="4643" y="20105"/>
                    <a:pt x="4586" y="20194"/>
                    <a:pt x="4525" y="20234"/>
                  </a:cubicBezTo>
                  <a:cubicBezTo>
                    <a:pt x="4468" y="20273"/>
                    <a:pt x="4426" y="20313"/>
                    <a:pt x="4388" y="20353"/>
                  </a:cubicBezTo>
                  <a:cubicBezTo>
                    <a:pt x="4233" y="20481"/>
                    <a:pt x="4073" y="20600"/>
                    <a:pt x="3917" y="20689"/>
                  </a:cubicBezTo>
                  <a:cubicBezTo>
                    <a:pt x="3899" y="20702"/>
                    <a:pt x="3879" y="20706"/>
                    <a:pt x="3860" y="20706"/>
                  </a:cubicBezTo>
                  <a:cubicBezTo>
                    <a:pt x="3821" y="20706"/>
                    <a:pt x="3781" y="20689"/>
                    <a:pt x="3743" y="20689"/>
                  </a:cubicBezTo>
                  <a:cubicBezTo>
                    <a:pt x="3625" y="20728"/>
                    <a:pt x="3484" y="20768"/>
                    <a:pt x="3366" y="20768"/>
                  </a:cubicBezTo>
                  <a:lnTo>
                    <a:pt x="3310" y="20768"/>
                  </a:lnTo>
                  <a:cubicBezTo>
                    <a:pt x="3211" y="20689"/>
                    <a:pt x="3131" y="20639"/>
                    <a:pt x="3037" y="20600"/>
                  </a:cubicBezTo>
                  <a:cubicBezTo>
                    <a:pt x="2975" y="20600"/>
                    <a:pt x="2919" y="20560"/>
                    <a:pt x="2876" y="20521"/>
                  </a:cubicBezTo>
                  <a:cubicBezTo>
                    <a:pt x="2801" y="20442"/>
                    <a:pt x="2721" y="20353"/>
                    <a:pt x="2641" y="20273"/>
                  </a:cubicBezTo>
                  <a:cubicBezTo>
                    <a:pt x="2585" y="20234"/>
                    <a:pt x="2542" y="20194"/>
                    <a:pt x="2486" y="20105"/>
                  </a:cubicBezTo>
                  <a:cubicBezTo>
                    <a:pt x="2368" y="19898"/>
                    <a:pt x="2250" y="19650"/>
                    <a:pt x="2095" y="19492"/>
                  </a:cubicBezTo>
                  <a:cubicBezTo>
                    <a:pt x="2071" y="19492"/>
                    <a:pt x="2052" y="19403"/>
                    <a:pt x="2034" y="19364"/>
                  </a:cubicBezTo>
                  <a:cubicBezTo>
                    <a:pt x="2015" y="19037"/>
                    <a:pt x="1859" y="18909"/>
                    <a:pt x="1779" y="18711"/>
                  </a:cubicBezTo>
                  <a:cubicBezTo>
                    <a:pt x="1662" y="18662"/>
                    <a:pt x="1643" y="18464"/>
                    <a:pt x="1582" y="18296"/>
                  </a:cubicBezTo>
                  <a:cubicBezTo>
                    <a:pt x="1525" y="18128"/>
                    <a:pt x="1464" y="17969"/>
                    <a:pt x="1407" y="17762"/>
                  </a:cubicBezTo>
                  <a:cubicBezTo>
                    <a:pt x="1426" y="17673"/>
                    <a:pt x="1389" y="17594"/>
                    <a:pt x="1365" y="17554"/>
                  </a:cubicBezTo>
                  <a:cubicBezTo>
                    <a:pt x="1271" y="17346"/>
                    <a:pt x="1191" y="17099"/>
                    <a:pt x="1153" y="16852"/>
                  </a:cubicBezTo>
                  <a:cubicBezTo>
                    <a:pt x="1092" y="16565"/>
                    <a:pt x="1012" y="16278"/>
                    <a:pt x="937" y="15992"/>
                  </a:cubicBezTo>
                  <a:cubicBezTo>
                    <a:pt x="857" y="15744"/>
                    <a:pt x="819" y="15408"/>
                    <a:pt x="758" y="15121"/>
                  </a:cubicBezTo>
                  <a:cubicBezTo>
                    <a:pt x="739" y="15042"/>
                    <a:pt x="739" y="14953"/>
                    <a:pt x="720" y="14874"/>
                  </a:cubicBezTo>
                  <a:cubicBezTo>
                    <a:pt x="682" y="14706"/>
                    <a:pt x="640" y="14548"/>
                    <a:pt x="621" y="14380"/>
                  </a:cubicBezTo>
                  <a:cubicBezTo>
                    <a:pt x="565" y="14053"/>
                    <a:pt x="541" y="13717"/>
                    <a:pt x="503" y="13430"/>
                  </a:cubicBezTo>
                  <a:cubicBezTo>
                    <a:pt x="466" y="13182"/>
                    <a:pt x="447" y="12896"/>
                    <a:pt x="404" y="12649"/>
                  </a:cubicBezTo>
                  <a:lnTo>
                    <a:pt x="404" y="12530"/>
                  </a:lnTo>
                  <a:cubicBezTo>
                    <a:pt x="404" y="12480"/>
                    <a:pt x="423" y="12441"/>
                    <a:pt x="423" y="12401"/>
                  </a:cubicBezTo>
                  <a:cubicBezTo>
                    <a:pt x="386" y="12194"/>
                    <a:pt x="386" y="12035"/>
                    <a:pt x="404" y="11867"/>
                  </a:cubicBezTo>
                  <a:cubicBezTo>
                    <a:pt x="404" y="11541"/>
                    <a:pt x="367" y="11205"/>
                    <a:pt x="367" y="10839"/>
                  </a:cubicBezTo>
                  <a:lnTo>
                    <a:pt x="367" y="9148"/>
                  </a:lnTo>
                  <a:cubicBezTo>
                    <a:pt x="367" y="9069"/>
                    <a:pt x="367" y="8940"/>
                    <a:pt x="386" y="8861"/>
                  </a:cubicBezTo>
                  <a:cubicBezTo>
                    <a:pt x="404" y="8693"/>
                    <a:pt x="423" y="8525"/>
                    <a:pt x="423" y="8367"/>
                  </a:cubicBezTo>
                  <a:cubicBezTo>
                    <a:pt x="423" y="8278"/>
                    <a:pt x="423" y="8199"/>
                    <a:pt x="447" y="8119"/>
                  </a:cubicBezTo>
                  <a:cubicBezTo>
                    <a:pt x="447" y="8030"/>
                    <a:pt x="447" y="7912"/>
                    <a:pt x="466" y="7833"/>
                  </a:cubicBezTo>
                  <a:cubicBezTo>
                    <a:pt x="466" y="7783"/>
                    <a:pt x="466" y="7704"/>
                    <a:pt x="485" y="7625"/>
                  </a:cubicBezTo>
                  <a:cubicBezTo>
                    <a:pt x="503" y="7417"/>
                    <a:pt x="522" y="7249"/>
                    <a:pt x="541" y="7042"/>
                  </a:cubicBezTo>
                  <a:cubicBezTo>
                    <a:pt x="565" y="7042"/>
                    <a:pt x="565" y="7002"/>
                    <a:pt x="565" y="6962"/>
                  </a:cubicBezTo>
                  <a:cubicBezTo>
                    <a:pt x="522" y="6844"/>
                    <a:pt x="565" y="6715"/>
                    <a:pt x="583" y="6636"/>
                  </a:cubicBezTo>
                  <a:cubicBezTo>
                    <a:pt x="640" y="6547"/>
                    <a:pt x="640" y="6428"/>
                    <a:pt x="659" y="6300"/>
                  </a:cubicBezTo>
                  <a:cubicBezTo>
                    <a:pt x="682" y="6181"/>
                    <a:pt x="682" y="6102"/>
                    <a:pt x="701" y="6013"/>
                  </a:cubicBezTo>
                  <a:cubicBezTo>
                    <a:pt x="758" y="5687"/>
                    <a:pt x="838" y="5360"/>
                    <a:pt x="894" y="5024"/>
                  </a:cubicBezTo>
                  <a:cubicBezTo>
                    <a:pt x="955" y="4817"/>
                    <a:pt x="1012" y="4618"/>
                    <a:pt x="1073" y="4371"/>
                  </a:cubicBezTo>
                  <a:cubicBezTo>
                    <a:pt x="1172" y="4035"/>
                    <a:pt x="1247" y="3669"/>
                    <a:pt x="1389" y="3422"/>
                  </a:cubicBezTo>
                  <a:cubicBezTo>
                    <a:pt x="1426" y="3333"/>
                    <a:pt x="1464" y="3253"/>
                    <a:pt x="1483" y="3135"/>
                  </a:cubicBezTo>
                  <a:cubicBezTo>
                    <a:pt x="1525" y="3006"/>
                    <a:pt x="1544" y="2888"/>
                    <a:pt x="1624" y="2838"/>
                  </a:cubicBezTo>
                  <a:cubicBezTo>
                    <a:pt x="1643" y="2838"/>
                    <a:pt x="1643" y="2759"/>
                    <a:pt x="1662" y="2719"/>
                  </a:cubicBezTo>
                  <a:cubicBezTo>
                    <a:pt x="1742" y="2512"/>
                    <a:pt x="1798" y="2265"/>
                    <a:pt x="1916" y="2146"/>
                  </a:cubicBezTo>
                  <a:cubicBezTo>
                    <a:pt x="1916" y="2096"/>
                    <a:pt x="1935" y="2096"/>
                    <a:pt x="1935" y="2057"/>
                  </a:cubicBezTo>
                  <a:cubicBezTo>
                    <a:pt x="1977" y="1849"/>
                    <a:pt x="2071" y="1810"/>
                    <a:pt x="2133" y="1651"/>
                  </a:cubicBezTo>
                  <a:cubicBezTo>
                    <a:pt x="2189" y="1523"/>
                    <a:pt x="2269" y="1444"/>
                    <a:pt x="2330" y="1315"/>
                  </a:cubicBezTo>
                  <a:cubicBezTo>
                    <a:pt x="2406" y="1197"/>
                    <a:pt x="2486" y="1028"/>
                    <a:pt x="2603" y="989"/>
                  </a:cubicBezTo>
                  <a:cubicBezTo>
                    <a:pt x="2603" y="989"/>
                    <a:pt x="2622" y="949"/>
                    <a:pt x="2641" y="949"/>
                  </a:cubicBezTo>
                  <a:cubicBezTo>
                    <a:pt x="2683" y="910"/>
                    <a:pt x="2721" y="821"/>
                    <a:pt x="2778" y="781"/>
                  </a:cubicBezTo>
                  <a:cubicBezTo>
                    <a:pt x="2858" y="742"/>
                    <a:pt x="2938" y="702"/>
                    <a:pt x="3013" y="663"/>
                  </a:cubicBezTo>
                  <a:cubicBezTo>
                    <a:pt x="3093" y="663"/>
                    <a:pt x="3173" y="613"/>
                    <a:pt x="3248" y="613"/>
                  </a:cubicBezTo>
                  <a:cubicBezTo>
                    <a:pt x="3291" y="613"/>
                    <a:pt x="3329" y="663"/>
                    <a:pt x="3366" y="663"/>
                  </a:cubicBezTo>
                  <a:cubicBezTo>
                    <a:pt x="3427" y="663"/>
                    <a:pt x="3507" y="663"/>
                    <a:pt x="3564" y="702"/>
                  </a:cubicBezTo>
                  <a:cubicBezTo>
                    <a:pt x="3663" y="742"/>
                    <a:pt x="3762" y="742"/>
                    <a:pt x="3837" y="821"/>
                  </a:cubicBezTo>
                  <a:cubicBezTo>
                    <a:pt x="3979" y="910"/>
                    <a:pt x="4096" y="989"/>
                    <a:pt x="4191" y="1108"/>
                  </a:cubicBezTo>
                  <a:cubicBezTo>
                    <a:pt x="4289" y="1197"/>
                    <a:pt x="4388" y="1276"/>
                    <a:pt x="4487" y="1404"/>
                  </a:cubicBezTo>
                  <a:cubicBezTo>
                    <a:pt x="4487" y="1404"/>
                    <a:pt x="4506" y="1483"/>
                    <a:pt x="4544" y="1523"/>
                  </a:cubicBezTo>
                  <a:cubicBezTo>
                    <a:pt x="4624" y="1562"/>
                    <a:pt x="4661" y="1691"/>
                    <a:pt x="4723" y="1770"/>
                  </a:cubicBezTo>
                  <a:cubicBezTo>
                    <a:pt x="4741" y="1770"/>
                    <a:pt x="4741" y="1731"/>
                    <a:pt x="4760" y="1691"/>
                  </a:cubicBezTo>
                  <a:cubicBezTo>
                    <a:pt x="4803" y="1731"/>
                    <a:pt x="4859" y="1810"/>
                    <a:pt x="4897" y="1899"/>
                  </a:cubicBezTo>
                  <a:cubicBezTo>
                    <a:pt x="4859" y="1938"/>
                    <a:pt x="4859" y="1938"/>
                    <a:pt x="4840" y="1938"/>
                  </a:cubicBezTo>
                  <a:cubicBezTo>
                    <a:pt x="4920" y="2057"/>
                    <a:pt x="4996" y="2146"/>
                    <a:pt x="5076" y="2225"/>
                  </a:cubicBezTo>
                  <a:cubicBezTo>
                    <a:pt x="5057" y="2265"/>
                    <a:pt x="5057" y="2304"/>
                    <a:pt x="5057" y="2304"/>
                  </a:cubicBezTo>
                  <a:lnTo>
                    <a:pt x="5113" y="2304"/>
                  </a:lnTo>
                  <a:cubicBezTo>
                    <a:pt x="5231" y="2591"/>
                    <a:pt x="5330" y="2888"/>
                    <a:pt x="5368" y="3253"/>
                  </a:cubicBezTo>
                  <a:cubicBezTo>
                    <a:pt x="5448" y="3085"/>
                    <a:pt x="5429" y="2967"/>
                    <a:pt x="5330" y="2680"/>
                  </a:cubicBezTo>
                  <a:lnTo>
                    <a:pt x="5330" y="2472"/>
                  </a:lnTo>
                  <a:cubicBezTo>
                    <a:pt x="5250" y="2265"/>
                    <a:pt x="5193" y="2017"/>
                    <a:pt x="5076" y="1849"/>
                  </a:cubicBezTo>
                  <a:lnTo>
                    <a:pt x="4958" y="1602"/>
                  </a:lnTo>
                  <a:cubicBezTo>
                    <a:pt x="4920" y="1523"/>
                    <a:pt x="4878" y="1444"/>
                    <a:pt x="4821" y="1404"/>
                  </a:cubicBezTo>
                  <a:cubicBezTo>
                    <a:pt x="4779" y="1315"/>
                    <a:pt x="4723" y="1276"/>
                    <a:pt x="4685" y="1197"/>
                  </a:cubicBezTo>
                  <a:cubicBezTo>
                    <a:pt x="4605" y="1028"/>
                    <a:pt x="4525" y="860"/>
                    <a:pt x="4407" y="781"/>
                  </a:cubicBezTo>
                  <a:cubicBezTo>
                    <a:pt x="4252" y="663"/>
                    <a:pt x="4096" y="415"/>
                    <a:pt x="3936" y="247"/>
                  </a:cubicBezTo>
                  <a:cubicBezTo>
                    <a:pt x="3880" y="208"/>
                    <a:pt x="3819" y="119"/>
                    <a:pt x="3762" y="119"/>
                  </a:cubicBezTo>
                  <a:cubicBezTo>
                    <a:pt x="3732" y="129"/>
                    <a:pt x="3704" y="133"/>
                    <a:pt x="3675" y="133"/>
                  </a:cubicBezTo>
                  <a:cubicBezTo>
                    <a:pt x="3573" y="133"/>
                    <a:pt x="3477" y="79"/>
                    <a:pt x="3366" y="79"/>
                  </a:cubicBezTo>
                  <a:cubicBezTo>
                    <a:pt x="3230" y="79"/>
                    <a:pt x="3093" y="40"/>
                    <a:pt x="293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1" name="Google Shape;1970;p21"/>
            <p:cNvSpPr/>
            <p:nvPr/>
          </p:nvSpPr>
          <p:spPr>
            <a:xfrm rot="18900000">
              <a:off x="271491" y="630249"/>
              <a:ext cx="1683650" cy="782084"/>
            </a:xfrm>
            <a:custGeom>
              <a:avLst/>
              <a:gdLst/>
              <a:ahLst/>
              <a:cxnLst>
                <a:cxn ang="0">
                  <a:pos x="wd2" y="hd2"/>
                </a:cxn>
                <a:cxn ang="5400000">
                  <a:pos x="wd2" y="hd2"/>
                </a:cxn>
                <a:cxn ang="10800000">
                  <a:pos x="wd2" y="hd2"/>
                </a:cxn>
                <a:cxn ang="16200000">
                  <a:pos x="wd2" y="hd2"/>
                </a:cxn>
              </a:cxnLst>
              <a:rect l="0" t="0" r="r" b="b"/>
              <a:pathLst>
                <a:path w="21584" h="21600" extrusionOk="0">
                  <a:moveTo>
                    <a:pt x="21537" y="0"/>
                  </a:moveTo>
                  <a:cubicBezTo>
                    <a:pt x="21478" y="221"/>
                    <a:pt x="21415" y="431"/>
                    <a:pt x="21356" y="694"/>
                  </a:cubicBezTo>
                  <a:cubicBezTo>
                    <a:pt x="21356" y="694"/>
                    <a:pt x="21336" y="694"/>
                    <a:pt x="21336" y="747"/>
                  </a:cubicBezTo>
                  <a:cubicBezTo>
                    <a:pt x="21214" y="1094"/>
                    <a:pt x="21048" y="1314"/>
                    <a:pt x="20868" y="1483"/>
                  </a:cubicBezTo>
                  <a:cubicBezTo>
                    <a:pt x="20746" y="1661"/>
                    <a:pt x="20624" y="1798"/>
                    <a:pt x="20482" y="1882"/>
                  </a:cubicBezTo>
                  <a:cubicBezTo>
                    <a:pt x="20277" y="2008"/>
                    <a:pt x="20072" y="2061"/>
                    <a:pt x="19872" y="2061"/>
                  </a:cubicBezTo>
                  <a:cubicBezTo>
                    <a:pt x="19667" y="2061"/>
                    <a:pt x="19462" y="2061"/>
                    <a:pt x="19281" y="1966"/>
                  </a:cubicBezTo>
                  <a:cubicBezTo>
                    <a:pt x="19218" y="1924"/>
                    <a:pt x="19159" y="1924"/>
                    <a:pt x="19096" y="1882"/>
                  </a:cubicBezTo>
                  <a:cubicBezTo>
                    <a:pt x="18935" y="1798"/>
                    <a:pt x="18793" y="1798"/>
                    <a:pt x="18627" y="1661"/>
                  </a:cubicBezTo>
                  <a:cubicBezTo>
                    <a:pt x="18466" y="1577"/>
                    <a:pt x="18305" y="1577"/>
                    <a:pt x="18120" y="1535"/>
                  </a:cubicBezTo>
                  <a:cubicBezTo>
                    <a:pt x="18093" y="1518"/>
                    <a:pt x="18065" y="1512"/>
                    <a:pt x="18035" y="1512"/>
                  </a:cubicBezTo>
                  <a:cubicBezTo>
                    <a:pt x="17975" y="1512"/>
                    <a:pt x="17911" y="1535"/>
                    <a:pt x="17856" y="1535"/>
                  </a:cubicBezTo>
                  <a:lnTo>
                    <a:pt x="17573" y="1535"/>
                  </a:lnTo>
                  <a:cubicBezTo>
                    <a:pt x="17451" y="1535"/>
                    <a:pt x="17309" y="1535"/>
                    <a:pt x="17187" y="1619"/>
                  </a:cubicBezTo>
                  <a:cubicBezTo>
                    <a:pt x="16943" y="1703"/>
                    <a:pt x="16719" y="1882"/>
                    <a:pt x="16533" y="2187"/>
                  </a:cubicBezTo>
                  <a:cubicBezTo>
                    <a:pt x="16392" y="2408"/>
                    <a:pt x="16250" y="2587"/>
                    <a:pt x="16128" y="2850"/>
                  </a:cubicBezTo>
                  <a:cubicBezTo>
                    <a:pt x="15923" y="3239"/>
                    <a:pt x="15723" y="3680"/>
                    <a:pt x="15576" y="4206"/>
                  </a:cubicBezTo>
                  <a:cubicBezTo>
                    <a:pt x="15498" y="4469"/>
                    <a:pt x="15415" y="4732"/>
                    <a:pt x="15332" y="4996"/>
                  </a:cubicBezTo>
                  <a:cubicBezTo>
                    <a:pt x="15254" y="5300"/>
                    <a:pt x="15152" y="5605"/>
                    <a:pt x="15069" y="5952"/>
                  </a:cubicBezTo>
                  <a:cubicBezTo>
                    <a:pt x="15010" y="6268"/>
                    <a:pt x="14947" y="6573"/>
                    <a:pt x="14908" y="6878"/>
                  </a:cubicBezTo>
                  <a:cubicBezTo>
                    <a:pt x="14844" y="7141"/>
                    <a:pt x="14805" y="7361"/>
                    <a:pt x="14766" y="7624"/>
                  </a:cubicBezTo>
                  <a:cubicBezTo>
                    <a:pt x="14683" y="8234"/>
                    <a:pt x="14580" y="8844"/>
                    <a:pt x="14419" y="9370"/>
                  </a:cubicBezTo>
                  <a:cubicBezTo>
                    <a:pt x="14361" y="9611"/>
                    <a:pt x="14274" y="9817"/>
                    <a:pt x="14132" y="9817"/>
                  </a:cubicBezTo>
                  <a:cubicBezTo>
                    <a:pt x="14120" y="9817"/>
                    <a:pt x="14106" y="9815"/>
                    <a:pt x="14092" y="9812"/>
                  </a:cubicBezTo>
                  <a:cubicBezTo>
                    <a:pt x="14053" y="9812"/>
                    <a:pt x="14014" y="9769"/>
                    <a:pt x="13990" y="9769"/>
                  </a:cubicBezTo>
                  <a:cubicBezTo>
                    <a:pt x="13848" y="9633"/>
                    <a:pt x="13687" y="9549"/>
                    <a:pt x="13565" y="9370"/>
                  </a:cubicBezTo>
                  <a:cubicBezTo>
                    <a:pt x="13443" y="9202"/>
                    <a:pt x="13341" y="9023"/>
                    <a:pt x="13238" y="8844"/>
                  </a:cubicBezTo>
                  <a:cubicBezTo>
                    <a:pt x="13116" y="8676"/>
                    <a:pt x="13038" y="8455"/>
                    <a:pt x="12936" y="8276"/>
                  </a:cubicBezTo>
                  <a:cubicBezTo>
                    <a:pt x="12833" y="8055"/>
                    <a:pt x="12731" y="7845"/>
                    <a:pt x="12628" y="7624"/>
                  </a:cubicBezTo>
                  <a:cubicBezTo>
                    <a:pt x="12570" y="7488"/>
                    <a:pt x="12487" y="7361"/>
                    <a:pt x="12428" y="7225"/>
                  </a:cubicBezTo>
                  <a:cubicBezTo>
                    <a:pt x="12384" y="7183"/>
                    <a:pt x="12365" y="7057"/>
                    <a:pt x="12325" y="7004"/>
                  </a:cubicBezTo>
                  <a:cubicBezTo>
                    <a:pt x="12203" y="6794"/>
                    <a:pt x="12062" y="6573"/>
                    <a:pt x="11940" y="6310"/>
                  </a:cubicBezTo>
                  <a:cubicBezTo>
                    <a:pt x="11857" y="6173"/>
                    <a:pt x="11754" y="6047"/>
                    <a:pt x="11696" y="5868"/>
                  </a:cubicBezTo>
                  <a:cubicBezTo>
                    <a:pt x="11613" y="5742"/>
                    <a:pt x="11530" y="5647"/>
                    <a:pt x="11427" y="5563"/>
                  </a:cubicBezTo>
                  <a:cubicBezTo>
                    <a:pt x="11349" y="5521"/>
                    <a:pt x="11266" y="5427"/>
                    <a:pt x="11183" y="5343"/>
                  </a:cubicBezTo>
                  <a:cubicBezTo>
                    <a:pt x="11085" y="5164"/>
                    <a:pt x="10963" y="5038"/>
                    <a:pt x="10817" y="4953"/>
                  </a:cubicBezTo>
                  <a:cubicBezTo>
                    <a:pt x="10656" y="4774"/>
                    <a:pt x="10495" y="4774"/>
                    <a:pt x="10309" y="4732"/>
                  </a:cubicBezTo>
                  <a:cubicBezTo>
                    <a:pt x="10168" y="4732"/>
                    <a:pt x="10007" y="4774"/>
                    <a:pt x="9865" y="4774"/>
                  </a:cubicBezTo>
                  <a:lnTo>
                    <a:pt x="9821" y="4774"/>
                  </a:lnTo>
                  <a:cubicBezTo>
                    <a:pt x="9766" y="4721"/>
                    <a:pt x="9711" y="4703"/>
                    <a:pt x="9657" y="4703"/>
                  </a:cubicBezTo>
                  <a:cubicBezTo>
                    <a:pt x="9570" y="4703"/>
                    <a:pt x="9483" y="4748"/>
                    <a:pt x="9397" y="4774"/>
                  </a:cubicBezTo>
                  <a:cubicBezTo>
                    <a:pt x="9275" y="4816"/>
                    <a:pt x="9153" y="4953"/>
                    <a:pt x="9030" y="5038"/>
                  </a:cubicBezTo>
                  <a:cubicBezTo>
                    <a:pt x="8967" y="5080"/>
                    <a:pt x="8908" y="5164"/>
                    <a:pt x="8845" y="5216"/>
                  </a:cubicBezTo>
                  <a:cubicBezTo>
                    <a:pt x="8684" y="5300"/>
                    <a:pt x="8542" y="5427"/>
                    <a:pt x="8420" y="5605"/>
                  </a:cubicBezTo>
                  <a:cubicBezTo>
                    <a:pt x="8401" y="5647"/>
                    <a:pt x="8376" y="5647"/>
                    <a:pt x="8357" y="5647"/>
                  </a:cubicBezTo>
                  <a:cubicBezTo>
                    <a:pt x="8298" y="5690"/>
                    <a:pt x="8235" y="5742"/>
                    <a:pt x="8196" y="5826"/>
                  </a:cubicBezTo>
                  <a:cubicBezTo>
                    <a:pt x="8035" y="6089"/>
                    <a:pt x="7888" y="6352"/>
                    <a:pt x="7747" y="6615"/>
                  </a:cubicBezTo>
                  <a:cubicBezTo>
                    <a:pt x="7708" y="6699"/>
                    <a:pt x="7669" y="6794"/>
                    <a:pt x="7625" y="6836"/>
                  </a:cubicBezTo>
                  <a:cubicBezTo>
                    <a:pt x="7522" y="7057"/>
                    <a:pt x="7444" y="7225"/>
                    <a:pt x="7361" y="7404"/>
                  </a:cubicBezTo>
                  <a:cubicBezTo>
                    <a:pt x="7322" y="7488"/>
                    <a:pt x="7278" y="7530"/>
                    <a:pt x="7258" y="7624"/>
                  </a:cubicBezTo>
                  <a:cubicBezTo>
                    <a:pt x="7180" y="7751"/>
                    <a:pt x="7136" y="7929"/>
                    <a:pt x="7097" y="8055"/>
                  </a:cubicBezTo>
                  <a:cubicBezTo>
                    <a:pt x="7034" y="8276"/>
                    <a:pt x="6956" y="8497"/>
                    <a:pt x="6892" y="8718"/>
                  </a:cubicBezTo>
                  <a:cubicBezTo>
                    <a:pt x="6790" y="8981"/>
                    <a:pt x="6692" y="9286"/>
                    <a:pt x="6629" y="9549"/>
                  </a:cubicBezTo>
                  <a:cubicBezTo>
                    <a:pt x="6570" y="9896"/>
                    <a:pt x="6487" y="10159"/>
                    <a:pt x="6404" y="10474"/>
                  </a:cubicBezTo>
                  <a:cubicBezTo>
                    <a:pt x="6302" y="10821"/>
                    <a:pt x="6204" y="11126"/>
                    <a:pt x="6141" y="11473"/>
                  </a:cubicBezTo>
                  <a:cubicBezTo>
                    <a:pt x="6102" y="11788"/>
                    <a:pt x="6038" y="12093"/>
                    <a:pt x="5936" y="12314"/>
                  </a:cubicBezTo>
                  <a:cubicBezTo>
                    <a:pt x="5897" y="12440"/>
                    <a:pt x="5838" y="12619"/>
                    <a:pt x="5838" y="12787"/>
                  </a:cubicBezTo>
                  <a:cubicBezTo>
                    <a:pt x="5838" y="13008"/>
                    <a:pt x="5775" y="13187"/>
                    <a:pt x="5735" y="13408"/>
                  </a:cubicBezTo>
                  <a:cubicBezTo>
                    <a:pt x="5672" y="13713"/>
                    <a:pt x="5594" y="14018"/>
                    <a:pt x="5550" y="14365"/>
                  </a:cubicBezTo>
                  <a:cubicBezTo>
                    <a:pt x="5550" y="14502"/>
                    <a:pt x="5530" y="14681"/>
                    <a:pt x="5491" y="14807"/>
                  </a:cubicBezTo>
                  <a:cubicBezTo>
                    <a:pt x="5408" y="15028"/>
                    <a:pt x="5369" y="15249"/>
                    <a:pt x="5325" y="15512"/>
                  </a:cubicBezTo>
                  <a:cubicBezTo>
                    <a:pt x="5306" y="15680"/>
                    <a:pt x="5286" y="15859"/>
                    <a:pt x="5267" y="15995"/>
                  </a:cubicBezTo>
                  <a:cubicBezTo>
                    <a:pt x="5164" y="16469"/>
                    <a:pt x="5125" y="16994"/>
                    <a:pt x="4984" y="17394"/>
                  </a:cubicBezTo>
                  <a:cubicBezTo>
                    <a:pt x="4984" y="17436"/>
                    <a:pt x="4984" y="17520"/>
                    <a:pt x="4959" y="17573"/>
                  </a:cubicBezTo>
                  <a:cubicBezTo>
                    <a:pt x="4920" y="17783"/>
                    <a:pt x="4901" y="18004"/>
                    <a:pt x="4837" y="18183"/>
                  </a:cubicBezTo>
                  <a:cubicBezTo>
                    <a:pt x="4759" y="18487"/>
                    <a:pt x="4676" y="18834"/>
                    <a:pt x="4574" y="19192"/>
                  </a:cubicBezTo>
                  <a:cubicBezTo>
                    <a:pt x="4496" y="19413"/>
                    <a:pt x="4413" y="19623"/>
                    <a:pt x="4330" y="19844"/>
                  </a:cubicBezTo>
                  <a:cubicBezTo>
                    <a:pt x="4227" y="20065"/>
                    <a:pt x="4105" y="20244"/>
                    <a:pt x="3983" y="20370"/>
                  </a:cubicBezTo>
                  <a:cubicBezTo>
                    <a:pt x="3861" y="20464"/>
                    <a:pt x="3764" y="20591"/>
                    <a:pt x="3642" y="20675"/>
                  </a:cubicBezTo>
                  <a:cubicBezTo>
                    <a:pt x="3598" y="20727"/>
                    <a:pt x="3559" y="20727"/>
                    <a:pt x="3520" y="20769"/>
                  </a:cubicBezTo>
                  <a:cubicBezTo>
                    <a:pt x="3416" y="20799"/>
                    <a:pt x="3315" y="20829"/>
                    <a:pt x="3214" y="20829"/>
                  </a:cubicBezTo>
                  <a:cubicBezTo>
                    <a:pt x="3173" y="20829"/>
                    <a:pt x="3131" y="20824"/>
                    <a:pt x="3090" y="20811"/>
                  </a:cubicBezTo>
                  <a:cubicBezTo>
                    <a:pt x="2968" y="20769"/>
                    <a:pt x="2846" y="20769"/>
                    <a:pt x="2724" y="20675"/>
                  </a:cubicBezTo>
                  <a:cubicBezTo>
                    <a:pt x="2499" y="20548"/>
                    <a:pt x="2299" y="20286"/>
                    <a:pt x="2133" y="19939"/>
                  </a:cubicBezTo>
                  <a:lnTo>
                    <a:pt x="1952" y="19539"/>
                  </a:lnTo>
                  <a:cubicBezTo>
                    <a:pt x="1850" y="19318"/>
                    <a:pt x="1786" y="19097"/>
                    <a:pt x="1689" y="18971"/>
                  </a:cubicBezTo>
                  <a:cubicBezTo>
                    <a:pt x="1606" y="18834"/>
                    <a:pt x="1542" y="18708"/>
                    <a:pt x="1503" y="18530"/>
                  </a:cubicBezTo>
                  <a:cubicBezTo>
                    <a:pt x="1381" y="18183"/>
                    <a:pt x="1323" y="17836"/>
                    <a:pt x="1176" y="17520"/>
                  </a:cubicBezTo>
                  <a:cubicBezTo>
                    <a:pt x="1157" y="17436"/>
                    <a:pt x="1137" y="17352"/>
                    <a:pt x="1118" y="17310"/>
                  </a:cubicBezTo>
                  <a:cubicBezTo>
                    <a:pt x="1035" y="16994"/>
                    <a:pt x="976" y="16689"/>
                    <a:pt x="913" y="16384"/>
                  </a:cubicBezTo>
                  <a:cubicBezTo>
                    <a:pt x="835" y="16122"/>
                    <a:pt x="771" y="15817"/>
                    <a:pt x="732" y="15512"/>
                  </a:cubicBezTo>
                  <a:cubicBezTo>
                    <a:pt x="732" y="15417"/>
                    <a:pt x="713" y="15375"/>
                    <a:pt x="688" y="15291"/>
                  </a:cubicBezTo>
                  <a:cubicBezTo>
                    <a:pt x="649" y="14986"/>
                    <a:pt x="591" y="14681"/>
                    <a:pt x="527" y="14365"/>
                  </a:cubicBezTo>
                  <a:cubicBezTo>
                    <a:pt x="444" y="13797"/>
                    <a:pt x="386" y="13187"/>
                    <a:pt x="366" y="12577"/>
                  </a:cubicBezTo>
                  <a:cubicBezTo>
                    <a:pt x="366" y="12093"/>
                    <a:pt x="322" y="11568"/>
                    <a:pt x="347" y="11084"/>
                  </a:cubicBezTo>
                  <a:lnTo>
                    <a:pt x="347" y="10863"/>
                  </a:lnTo>
                  <a:cubicBezTo>
                    <a:pt x="303" y="10474"/>
                    <a:pt x="322" y="10032"/>
                    <a:pt x="347" y="9591"/>
                  </a:cubicBezTo>
                  <a:cubicBezTo>
                    <a:pt x="347" y="9370"/>
                    <a:pt x="366" y="9160"/>
                    <a:pt x="386" y="8939"/>
                  </a:cubicBezTo>
                  <a:cubicBezTo>
                    <a:pt x="405" y="8676"/>
                    <a:pt x="405" y="8371"/>
                    <a:pt x="444" y="8108"/>
                  </a:cubicBezTo>
                  <a:cubicBezTo>
                    <a:pt x="488" y="7708"/>
                    <a:pt x="527" y="7319"/>
                    <a:pt x="591" y="6920"/>
                  </a:cubicBezTo>
                  <a:cubicBezTo>
                    <a:pt x="649" y="6531"/>
                    <a:pt x="688" y="6173"/>
                    <a:pt x="791" y="5784"/>
                  </a:cubicBezTo>
                  <a:cubicBezTo>
                    <a:pt x="874" y="5427"/>
                    <a:pt x="957" y="5038"/>
                    <a:pt x="1054" y="4690"/>
                  </a:cubicBezTo>
                  <a:cubicBezTo>
                    <a:pt x="1098" y="4511"/>
                    <a:pt x="1157" y="4332"/>
                    <a:pt x="1201" y="4164"/>
                  </a:cubicBezTo>
                  <a:cubicBezTo>
                    <a:pt x="1323" y="3849"/>
                    <a:pt x="1445" y="3586"/>
                    <a:pt x="1567" y="3281"/>
                  </a:cubicBezTo>
                  <a:cubicBezTo>
                    <a:pt x="1645" y="3060"/>
                    <a:pt x="1689" y="2797"/>
                    <a:pt x="1811" y="2671"/>
                  </a:cubicBezTo>
                  <a:cubicBezTo>
                    <a:pt x="1830" y="2629"/>
                    <a:pt x="1850" y="2587"/>
                    <a:pt x="1869" y="2492"/>
                  </a:cubicBezTo>
                  <a:cubicBezTo>
                    <a:pt x="1908" y="2450"/>
                    <a:pt x="1933" y="2366"/>
                    <a:pt x="1972" y="2271"/>
                  </a:cubicBezTo>
                  <a:cubicBezTo>
                    <a:pt x="2113" y="2061"/>
                    <a:pt x="2255" y="1703"/>
                    <a:pt x="2440" y="1535"/>
                  </a:cubicBezTo>
                  <a:cubicBezTo>
                    <a:pt x="2543" y="1483"/>
                    <a:pt x="2621" y="1356"/>
                    <a:pt x="2724" y="1356"/>
                  </a:cubicBezTo>
                  <a:cubicBezTo>
                    <a:pt x="2806" y="1341"/>
                    <a:pt x="2891" y="1332"/>
                    <a:pt x="2976" y="1332"/>
                  </a:cubicBezTo>
                  <a:cubicBezTo>
                    <a:pt x="3124" y="1332"/>
                    <a:pt x="3274" y="1361"/>
                    <a:pt x="3417" y="1441"/>
                  </a:cubicBezTo>
                  <a:cubicBezTo>
                    <a:pt x="3520" y="1483"/>
                    <a:pt x="3617" y="1619"/>
                    <a:pt x="3720" y="1703"/>
                  </a:cubicBezTo>
                  <a:cubicBezTo>
                    <a:pt x="3905" y="1924"/>
                    <a:pt x="4086" y="2145"/>
                    <a:pt x="4271" y="2408"/>
                  </a:cubicBezTo>
                  <a:cubicBezTo>
                    <a:pt x="4310" y="2492"/>
                    <a:pt x="4374" y="2587"/>
                    <a:pt x="4432" y="2713"/>
                  </a:cubicBezTo>
                  <a:cubicBezTo>
                    <a:pt x="4515" y="2892"/>
                    <a:pt x="4637" y="3018"/>
                    <a:pt x="4676" y="3323"/>
                  </a:cubicBezTo>
                  <a:cubicBezTo>
                    <a:pt x="4696" y="3375"/>
                    <a:pt x="4715" y="3460"/>
                    <a:pt x="4759" y="3544"/>
                  </a:cubicBezTo>
                  <a:cubicBezTo>
                    <a:pt x="4779" y="3460"/>
                    <a:pt x="4798" y="3417"/>
                    <a:pt x="4798" y="3375"/>
                  </a:cubicBezTo>
                  <a:cubicBezTo>
                    <a:pt x="4818" y="3197"/>
                    <a:pt x="4837" y="3018"/>
                    <a:pt x="4779" y="2892"/>
                  </a:cubicBezTo>
                  <a:cubicBezTo>
                    <a:pt x="4715" y="2671"/>
                    <a:pt x="4637" y="2492"/>
                    <a:pt x="4554" y="2324"/>
                  </a:cubicBezTo>
                  <a:cubicBezTo>
                    <a:pt x="4452" y="2145"/>
                    <a:pt x="4349" y="2008"/>
                    <a:pt x="4271" y="1882"/>
                  </a:cubicBezTo>
                  <a:cubicBezTo>
                    <a:pt x="4188" y="1746"/>
                    <a:pt x="4130" y="1619"/>
                    <a:pt x="4047" y="1535"/>
                  </a:cubicBezTo>
                  <a:cubicBezTo>
                    <a:pt x="3886" y="1314"/>
                    <a:pt x="3700" y="1178"/>
                    <a:pt x="3539" y="1009"/>
                  </a:cubicBezTo>
                  <a:cubicBezTo>
                    <a:pt x="3495" y="957"/>
                    <a:pt x="3456" y="915"/>
                    <a:pt x="3417" y="873"/>
                  </a:cubicBezTo>
                  <a:cubicBezTo>
                    <a:pt x="3334" y="789"/>
                    <a:pt x="3251" y="789"/>
                    <a:pt x="3173" y="789"/>
                  </a:cubicBezTo>
                  <a:cubicBezTo>
                    <a:pt x="2987" y="789"/>
                    <a:pt x="2826" y="789"/>
                    <a:pt x="2641" y="747"/>
                  </a:cubicBezTo>
                  <a:cubicBezTo>
                    <a:pt x="2543" y="747"/>
                    <a:pt x="2440" y="831"/>
                    <a:pt x="2338" y="915"/>
                  </a:cubicBezTo>
                  <a:cubicBezTo>
                    <a:pt x="2299" y="957"/>
                    <a:pt x="2235" y="1009"/>
                    <a:pt x="2196" y="1094"/>
                  </a:cubicBezTo>
                  <a:cubicBezTo>
                    <a:pt x="2094" y="1220"/>
                    <a:pt x="1991" y="1399"/>
                    <a:pt x="1908" y="1577"/>
                  </a:cubicBezTo>
                  <a:cubicBezTo>
                    <a:pt x="1830" y="1703"/>
                    <a:pt x="1747" y="1840"/>
                    <a:pt x="1689" y="1966"/>
                  </a:cubicBezTo>
                  <a:cubicBezTo>
                    <a:pt x="1567" y="2271"/>
                    <a:pt x="1445" y="2587"/>
                    <a:pt x="1323" y="2892"/>
                  </a:cubicBezTo>
                  <a:cubicBezTo>
                    <a:pt x="1279" y="3018"/>
                    <a:pt x="1201" y="3155"/>
                    <a:pt x="1157" y="3323"/>
                  </a:cubicBezTo>
                  <a:cubicBezTo>
                    <a:pt x="1098" y="3544"/>
                    <a:pt x="1035" y="3680"/>
                    <a:pt x="957" y="3849"/>
                  </a:cubicBezTo>
                  <a:cubicBezTo>
                    <a:pt x="932" y="3901"/>
                    <a:pt x="913" y="3985"/>
                    <a:pt x="874" y="4069"/>
                  </a:cubicBezTo>
                  <a:cubicBezTo>
                    <a:pt x="835" y="4248"/>
                    <a:pt x="791" y="4427"/>
                    <a:pt x="732" y="4595"/>
                  </a:cubicBezTo>
                  <a:cubicBezTo>
                    <a:pt x="610" y="4901"/>
                    <a:pt x="527" y="5216"/>
                    <a:pt x="488" y="5605"/>
                  </a:cubicBezTo>
                  <a:cubicBezTo>
                    <a:pt x="488" y="5647"/>
                    <a:pt x="469" y="5690"/>
                    <a:pt x="469" y="5742"/>
                  </a:cubicBezTo>
                  <a:cubicBezTo>
                    <a:pt x="444" y="5868"/>
                    <a:pt x="425" y="6047"/>
                    <a:pt x="405" y="6173"/>
                  </a:cubicBezTo>
                  <a:cubicBezTo>
                    <a:pt x="386" y="6215"/>
                    <a:pt x="366" y="6310"/>
                    <a:pt x="347" y="6394"/>
                  </a:cubicBezTo>
                  <a:cubicBezTo>
                    <a:pt x="303" y="6699"/>
                    <a:pt x="244" y="7004"/>
                    <a:pt x="200" y="7319"/>
                  </a:cubicBezTo>
                  <a:cubicBezTo>
                    <a:pt x="161" y="7488"/>
                    <a:pt x="161" y="7666"/>
                    <a:pt x="142" y="7845"/>
                  </a:cubicBezTo>
                  <a:cubicBezTo>
                    <a:pt x="102" y="8413"/>
                    <a:pt x="20" y="8981"/>
                    <a:pt x="39" y="9549"/>
                  </a:cubicBezTo>
                  <a:lnTo>
                    <a:pt x="39" y="9685"/>
                  </a:lnTo>
                  <a:cubicBezTo>
                    <a:pt x="20" y="9896"/>
                    <a:pt x="0" y="10117"/>
                    <a:pt x="0" y="10337"/>
                  </a:cubicBezTo>
                  <a:cubicBezTo>
                    <a:pt x="0" y="10642"/>
                    <a:pt x="20" y="10905"/>
                    <a:pt x="20" y="11210"/>
                  </a:cubicBezTo>
                  <a:cubicBezTo>
                    <a:pt x="20" y="11610"/>
                    <a:pt x="59" y="12051"/>
                    <a:pt x="20" y="12440"/>
                  </a:cubicBezTo>
                  <a:lnTo>
                    <a:pt x="20" y="12525"/>
                  </a:lnTo>
                  <a:cubicBezTo>
                    <a:pt x="39" y="12745"/>
                    <a:pt x="59" y="12924"/>
                    <a:pt x="59" y="13145"/>
                  </a:cubicBezTo>
                  <a:cubicBezTo>
                    <a:pt x="78" y="13229"/>
                    <a:pt x="78" y="13313"/>
                    <a:pt x="102" y="13408"/>
                  </a:cubicBezTo>
                  <a:cubicBezTo>
                    <a:pt x="122" y="13576"/>
                    <a:pt x="142" y="13755"/>
                    <a:pt x="161" y="13976"/>
                  </a:cubicBezTo>
                  <a:cubicBezTo>
                    <a:pt x="181" y="14155"/>
                    <a:pt x="200" y="14323"/>
                    <a:pt x="225" y="14502"/>
                  </a:cubicBezTo>
                  <a:cubicBezTo>
                    <a:pt x="244" y="14681"/>
                    <a:pt x="264" y="14849"/>
                    <a:pt x="283" y="15028"/>
                  </a:cubicBezTo>
                  <a:cubicBezTo>
                    <a:pt x="303" y="15154"/>
                    <a:pt x="347" y="15249"/>
                    <a:pt x="347" y="15375"/>
                  </a:cubicBezTo>
                  <a:cubicBezTo>
                    <a:pt x="366" y="15512"/>
                    <a:pt x="386" y="15596"/>
                    <a:pt x="405" y="15680"/>
                  </a:cubicBezTo>
                  <a:cubicBezTo>
                    <a:pt x="444" y="15901"/>
                    <a:pt x="488" y="16079"/>
                    <a:pt x="527" y="16300"/>
                  </a:cubicBezTo>
                  <a:cubicBezTo>
                    <a:pt x="547" y="16426"/>
                    <a:pt x="547" y="16605"/>
                    <a:pt x="591" y="16689"/>
                  </a:cubicBezTo>
                  <a:cubicBezTo>
                    <a:pt x="688" y="16952"/>
                    <a:pt x="732" y="17257"/>
                    <a:pt x="791" y="17520"/>
                  </a:cubicBezTo>
                  <a:cubicBezTo>
                    <a:pt x="893" y="17920"/>
                    <a:pt x="1015" y="18309"/>
                    <a:pt x="1137" y="18666"/>
                  </a:cubicBezTo>
                  <a:cubicBezTo>
                    <a:pt x="1259" y="19055"/>
                    <a:pt x="1381" y="19413"/>
                    <a:pt x="1542" y="19760"/>
                  </a:cubicBezTo>
                  <a:cubicBezTo>
                    <a:pt x="1606" y="19886"/>
                    <a:pt x="1689" y="20023"/>
                    <a:pt x="1747" y="20149"/>
                  </a:cubicBezTo>
                  <a:cubicBezTo>
                    <a:pt x="1869" y="20464"/>
                    <a:pt x="2030" y="20727"/>
                    <a:pt x="2196" y="20938"/>
                  </a:cubicBezTo>
                  <a:cubicBezTo>
                    <a:pt x="2338" y="21158"/>
                    <a:pt x="2480" y="21421"/>
                    <a:pt x="2665" y="21516"/>
                  </a:cubicBezTo>
                  <a:cubicBezTo>
                    <a:pt x="2763" y="21516"/>
                    <a:pt x="2846" y="21600"/>
                    <a:pt x="2929" y="21600"/>
                  </a:cubicBezTo>
                  <a:lnTo>
                    <a:pt x="3559" y="21600"/>
                  </a:lnTo>
                  <a:cubicBezTo>
                    <a:pt x="3661" y="21516"/>
                    <a:pt x="3764" y="21421"/>
                    <a:pt x="3842" y="21379"/>
                  </a:cubicBezTo>
                  <a:cubicBezTo>
                    <a:pt x="3983" y="21253"/>
                    <a:pt x="4130" y="21158"/>
                    <a:pt x="4252" y="20938"/>
                  </a:cubicBezTo>
                  <a:cubicBezTo>
                    <a:pt x="4310" y="20853"/>
                    <a:pt x="4374" y="20769"/>
                    <a:pt x="4432" y="20633"/>
                  </a:cubicBezTo>
                  <a:cubicBezTo>
                    <a:pt x="4554" y="20412"/>
                    <a:pt x="4676" y="20201"/>
                    <a:pt x="4798" y="19886"/>
                  </a:cubicBezTo>
                  <a:cubicBezTo>
                    <a:pt x="4940" y="19497"/>
                    <a:pt x="5042" y="19013"/>
                    <a:pt x="5145" y="18530"/>
                  </a:cubicBezTo>
                  <a:cubicBezTo>
                    <a:pt x="5184" y="18309"/>
                    <a:pt x="5228" y="18046"/>
                    <a:pt x="5306" y="17836"/>
                  </a:cubicBezTo>
                  <a:cubicBezTo>
                    <a:pt x="5369" y="17615"/>
                    <a:pt x="5389" y="17394"/>
                    <a:pt x="5408" y="17173"/>
                  </a:cubicBezTo>
                  <a:cubicBezTo>
                    <a:pt x="5428" y="17047"/>
                    <a:pt x="5448" y="16910"/>
                    <a:pt x="5491" y="16784"/>
                  </a:cubicBezTo>
                  <a:cubicBezTo>
                    <a:pt x="5550" y="16563"/>
                    <a:pt x="5594" y="16342"/>
                    <a:pt x="5594" y="16122"/>
                  </a:cubicBezTo>
                  <a:cubicBezTo>
                    <a:pt x="5594" y="15995"/>
                    <a:pt x="5613" y="15901"/>
                    <a:pt x="5633" y="15817"/>
                  </a:cubicBezTo>
                  <a:cubicBezTo>
                    <a:pt x="5735" y="15470"/>
                    <a:pt x="5755" y="15028"/>
                    <a:pt x="5858" y="14681"/>
                  </a:cubicBezTo>
                  <a:cubicBezTo>
                    <a:pt x="5858" y="14628"/>
                    <a:pt x="5858" y="14628"/>
                    <a:pt x="5877" y="14586"/>
                  </a:cubicBezTo>
                  <a:cubicBezTo>
                    <a:pt x="5897" y="14418"/>
                    <a:pt x="5936" y="14239"/>
                    <a:pt x="5980" y="14061"/>
                  </a:cubicBezTo>
                  <a:cubicBezTo>
                    <a:pt x="6038" y="13713"/>
                    <a:pt x="6102" y="13408"/>
                    <a:pt x="6141" y="13050"/>
                  </a:cubicBezTo>
                  <a:cubicBezTo>
                    <a:pt x="6141" y="12966"/>
                    <a:pt x="6160" y="12840"/>
                    <a:pt x="6224" y="12745"/>
                  </a:cubicBezTo>
                  <a:cubicBezTo>
                    <a:pt x="6263" y="12703"/>
                    <a:pt x="6282" y="12577"/>
                    <a:pt x="6302" y="12482"/>
                  </a:cubicBezTo>
                  <a:cubicBezTo>
                    <a:pt x="6326" y="12398"/>
                    <a:pt x="6326" y="12314"/>
                    <a:pt x="6346" y="12220"/>
                  </a:cubicBezTo>
                  <a:cubicBezTo>
                    <a:pt x="6404" y="11873"/>
                    <a:pt x="6526" y="11610"/>
                    <a:pt x="6546" y="11263"/>
                  </a:cubicBezTo>
                  <a:cubicBezTo>
                    <a:pt x="6546" y="11168"/>
                    <a:pt x="6570" y="11168"/>
                    <a:pt x="6590" y="11126"/>
                  </a:cubicBezTo>
                  <a:cubicBezTo>
                    <a:pt x="6668" y="10821"/>
                    <a:pt x="6751" y="10558"/>
                    <a:pt x="6834" y="10295"/>
                  </a:cubicBezTo>
                  <a:cubicBezTo>
                    <a:pt x="6873" y="10211"/>
                    <a:pt x="6892" y="10074"/>
                    <a:pt x="6912" y="9948"/>
                  </a:cubicBezTo>
                  <a:cubicBezTo>
                    <a:pt x="6975" y="9591"/>
                    <a:pt x="7078" y="9286"/>
                    <a:pt x="7200" y="8981"/>
                  </a:cubicBezTo>
                  <a:cubicBezTo>
                    <a:pt x="7258" y="8844"/>
                    <a:pt x="7322" y="8676"/>
                    <a:pt x="7341" y="8497"/>
                  </a:cubicBezTo>
                  <a:cubicBezTo>
                    <a:pt x="7381" y="8276"/>
                    <a:pt x="7444" y="8150"/>
                    <a:pt x="7522" y="8013"/>
                  </a:cubicBezTo>
                  <a:cubicBezTo>
                    <a:pt x="7566" y="7971"/>
                    <a:pt x="7605" y="7845"/>
                    <a:pt x="7644" y="7751"/>
                  </a:cubicBezTo>
                  <a:cubicBezTo>
                    <a:pt x="7708" y="7624"/>
                    <a:pt x="7747" y="7446"/>
                    <a:pt x="7810" y="7361"/>
                  </a:cubicBezTo>
                  <a:cubicBezTo>
                    <a:pt x="7913" y="7225"/>
                    <a:pt x="7991" y="7004"/>
                    <a:pt x="8093" y="6836"/>
                  </a:cubicBezTo>
                  <a:cubicBezTo>
                    <a:pt x="8176" y="6699"/>
                    <a:pt x="8254" y="6573"/>
                    <a:pt x="8337" y="6436"/>
                  </a:cubicBezTo>
                  <a:cubicBezTo>
                    <a:pt x="8420" y="6352"/>
                    <a:pt x="8479" y="6268"/>
                    <a:pt x="8562" y="6173"/>
                  </a:cubicBezTo>
                  <a:cubicBezTo>
                    <a:pt x="8664" y="6047"/>
                    <a:pt x="8786" y="5952"/>
                    <a:pt x="8889" y="5826"/>
                  </a:cubicBezTo>
                  <a:cubicBezTo>
                    <a:pt x="8967" y="5784"/>
                    <a:pt x="9050" y="5690"/>
                    <a:pt x="9153" y="5605"/>
                  </a:cubicBezTo>
                  <a:cubicBezTo>
                    <a:pt x="9211" y="5605"/>
                    <a:pt x="9314" y="5563"/>
                    <a:pt x="9397" y="5479"/>
                  </a:cubicBezTo>
                  <a:cubicBezTo>
                    <a:pt x="9436" y="5385"/>
                    <a:pt x="9499" y="5385"/>
                    <a:pt x="9558" y="5385"/>
                  </a:cubicBezTo>
                  <a:cubicBezTo>
                    <a:pt x="9660" y="5385"/>
                    <a:pt x="9763" y="5427"/>
                    <a:pt x="9865" y="5427"/>
                  </a:cubicBezTo>
                  <a:cubicBezTo>
                    <a:pt x="9946" y="5385"/>
                    <a:pt x="10021" y="5374"/>
                    <a:pt x="10097" y="5374"/>
                  </a:cubicBezTo>
                  <a:cubicBezTo>
                    <a:pt x="10173" y="5374"/>
                    <a:pt x="10248" y="5385"/>
                    <a:pt x="10329" y="5385"/>
                  </a:cubicBezTo>
                  <a:lnTo>
                    <a:pt x="10392" y="5385"/>
                  </a:lnTo>
                  <a:cubicBezTo>
                    <a:pt x="10553" y="5479"/>
                    <a:pt x="10695" y="5521"/>
                    <a:pt x="10861" y="5605"/>
                  </a:cubicBezTo>
                  <a:cubicBezTo>
                    <a:pt x="10880" y="5605"/>
                    <a:pt x="10919" y="5605"/>
                    <a:pt x="10939" y="5647"/>
                  </a:cubicBezTo>
                  <a:cubicBezTo>
                    <a:pt x="11002" y="5868"/>
                    <a:pt x="11105" y="5868"/>
                    <a:pt x="11207" y="6005"/>
                  </a:cubicBezTo>
                  <a:cubicBezTo>
                    <a:pt x="11329" y="6131"/>
                    <a:pt x="11471" y="6268"/>
                    <a:pt x="11574" y="6531"/>
                  </a:cubicBezTo>
                  <a:cubicBezTo>
                    <a:pt x="11652" y="6657"/>
                    <a:pt x="11735" y="6794"/>
                    <a:pt x="11818" y="6920"/>
                  </a:cubicBezTo>
                  <a:cubicBezTo>
                    <a:pt x="11940" y="7141"/>
                    <a:pt x="12037" y="7361"/>
                    <a:pt x="12160" y="7530"/>
                  </a:cubicBezTo>
                  <a:cubicBezTo>
                    <a:pt x="12223" y="7666"/>
                    <a:pt x="12262" y="7845"/>
                    <a:pt x="12345" y="7971"/>
                  </a:cubicBezTo>
                  <a:cubicBezTo>
                    <a:pt x="12550" y="8413"/>
                    <a:pt x="12770" y="8897"/>
                    <a:pt x="12994" y="9328"/>
                  </a:cubicBezTo>
                  <a:cubicBezTo>
                    <a:pt x="13058" y="9422"/>
                    <a:pt x="13116" y="9507"/>
                    <a:pt x="13180" y="9633"/>
                  </a:cubicBezTo>
                  <a:cubicBezTo>
                    <a:pt x="13219" y="9685"/>
                    <a:pt x="13219" y="9727"/>
                    <a:pt x="13258" y="9769"/>
                  </a:cubicBezTo>
                  <a:cubicBezTo>
                    <a:pt x="13321" y="9854"/>
                    <a:pt x="13404" y="9990"/>
                    <a:pt x="13482" y="10032"/>
                  </a:cubicBezTo>
                  <a:cubicBezTo>
                    <a:pt x="13648" y="10211"/>
                    <a:pt x="13809" y="10337"/>
                    <a:pt x="13970" y="10474"/>
                  </a:cubicBezTo>
                  <a:cubicBezTo>
                    <a:pt x="14034" y="10516"/>
                    <a:pt x="14092" y="10558"/>
                    <a:pt x="14156" y="10558"/>
                  </a:cubicBezTo>
                  <a:cubicBezTo>
                    <a:pt x="14258" y="10516"/>
                    <a:pt x="14336" y="10474"/>
                    <a:pt x="14439" y="10421"/>
                  </a:cubicBezTo>
                  <a:cubicBezTo>
                    <a:pt x="14419" y="10379"/>
                    <a:pt x="14400" y="10337"/>
                    <a:pt x="14400" y="10295"/>
                  </a:cubicBezTo>
                  <a:cubicBezTo>
                    <a:pt x="14439" y="10253"/>
                    <a:pt x="14478" y="10211"/>
                    <a:pt x="14541" y="10117"/>
                  </a:cubicBezTo>
                  <a:cubicBezTo>
                    <a:pt x="14561" y="10032"/>
                    <a:pt x="14580" y="9948"/>
                    <a:pt x="14600" y="9812"/>
                  </a:cubicBezTo>
                  <a:cubicBezTo>
                    <a:pt x="14663" y="9591"/>
                    <a:pt x="14722" y="9465"/>
                    <a:pt x="14746" y="9202"/>
                  </a:cubicBezTo>
                  <a:cubicBezTo>
                    <a:pt x="14766" y="9107"/>
                    <a:pt x="14766" y="9023"/>
                    <a:pt x="14785" y="8939"/>
                  </a:cubicBezTo>
                  <a:cubicBezTo>
                    <a:pt x="14825" y="8718"/>
                    <a:pt x="14868" y="8455"/>
                    <a:pt x="14908" y="8234"/>
                  </a:cubicBezTo>
                  <a:cubicBezTo>
                    <a:pt x="14927" y="8108"/>
                    <a:pt x="14947" y="8013"/>
                    <a:pt x="14966" y="7887"/>
                  </a:cubicBezTo>
                  <a:cubicBezTo>
                    <a:pt x="14966" y="7751"/>
                    <a:pt x="14990" y="7582"/>
                    <a:pt x="15010" y="7446"/>
                  </a:cubicBezTo>
                  <a:cubicBezTo>
                    <a:pt x="15069" y="7141"/>
                    <a:pt x="15113" y="6794"/>
                    <a:pt x="15191" y="6478"/>
                  </a:cubicBezTo>
                  <a:cubicBezTo>
                    <a:pt x="15235" y="6352"/>
                    <a:pt x="15254" y="6131"/>
                    <a:pt x="15274" y="5952"/>
                  </a:cubicBezTo>
                  <a:cubicBezTo>
                    <a:pt x="15313" y="5868"/>
                    <a:pt x="15357" y="5742"/>
                    <a:pt x="15376" y="5605"/>
                  </a:cubicBezTo>
                  <a:cubicBezTo>
                    <a:pt x="15396" y="5521"/>
                    <a:pt x="15415" y="5385"/>
                    <a:pt x="15435" y="5343"/>
                  </a:cubicBezTo>
                  <a:cubicBezTo>
                    <a:pt x="15518" y="5122"/>
                    <a:pt x="15601" y="4901"/>
                    <a:pt x="15640" y="4690"/>
                  </a:cubicBezTo>
                  <a:cubicBezTo>
                    <a:pt x="15660" y="4595"/>
                    <a:pt x="15679" y="4553"/>
                    <a:pt x="15699" y="4511"/>
                  </a:cubicBezTo>
                  <a:cubicBezTo>
                    <a:pt x="15762" y="4332"/>
                    <a:pt x="15821" y="4164"/>
                    <a:pt x="15884" y="3985"/>
                  </a:cubicBezTo>
                  <a:cubicBezTo>
                    <a:pt x="16006" y="3586"/>
                    <a:pt x="16167" y="3239"/>
                    <a:pt x="16333" y="2892"/>
                  </a:cubicBezTo>
                  <a:cubicBezTo>
                    <a:pt x="16392" y="2797"/>
                    <a:pt x="16455" y="2671"/>
                    <a:pt x="16514" y="2587"/>
                  </a:cubicBezTo>
                  <a:cubicBezTo>
                    <a:pt x="16553" y="2492"/>
                    <a:pt x="16616" y="2450"/>
                    <a:pt x="16636" y="2366"/>
                  </a:cubicBezTo>
                  <a:cubicBezTo>
                    <a:pt x="16675" y="2271"/>
                    <a:pt x="16719" y="2229"/>
                    <a:pt x="16758" y="2187"/>
                  </a:cubicBezTo>
                  <a:cubicBezTo>
                    <a:pt x="16880" y="2061"/>
                    <a:pt x="17021" y="1966"/>
                    <a:pt x="17163" y="1882"/>
                  </a:cubicBezTo>
                  <a:cubicBezTo>
                    <a:pt x="17285" y="1840"/>
                    <a:pt x="17407" y="1840"/>
                    <a:pt x="17529" y="1840"/>
                  </a:cubicBezTo>
                  <a:lnTo>
                    <a:pt x="18100" y="1840"/>
                  </a:lnTo>
                  <a:cubicBezTo>
                    <a:pt x="18183" y="1840"/>
                    <a:pt x="18285" y="1840"/>
                    <a:pt x="18383" y="1882"/>
                  </a:cubicBezTo>
                  <a:cubicBezTo>
                    <a:pt x="18447" y="1882"/>
                    <a:pt x="18486" y="1882"/>
                    <a:pt x="18549" y="1924"/>
                  </a:cubicBezTo>
                  <a:cubicBezTo>
                    <a:pt x="18608" y="1966"/>
                    <a:pt x="18671" y="2008"/>
                    <a:pt x="18730" y="2061"/>
                  </a:cubicBezTo>
                  <a:cubicBezTo>
                    <a:pt x="18871" y="2103"/>
                    <a:pt x="19018" y="2145"/>
                    <a:pt x="19159" y="2229"/>
                  </a:cubicBezTo>
                  <a:cubicBezTo>
                    <a:pt x="19320" y="2366"/>
                    <a:pt x="19481" y="2366"/>
                    <a:pt x="19667" y="2408"/>
                  </a:cubicBezTo>
                  <a:cubicBezTo>
                    <a:pt x="19737" y="2408"/>
                    <a:pt x="19813" y="2381"/>
                    <a:pt x="19888" y="2381"/>
                  </a:cubicBezTo>
                  <a:cubicBezTo>
                    <a:pt x="19944" y="2381"/>
                    <a:pt x="20000" y="2396"/>
                    <a:pt x="20053" y="2450"/>
                  </a:cubicBezTo>
                  <a:cubicBezTo>
                    <a:pt x="20072" y="2450"/>
                    <a:pt x="20116" y="2450"/>
                    <a:pt x="20155" y="2408"/>
                  </a:cubicBezTo>
                  <a:cubicBezTo>
                    <a:pt x="20316" y="2324"/>
                    <a:pt x="20482" y="2229"/>
                    <a:pt x="20643" y="2103"/>
                  </a:cubicBezTo>
                  <a:cubicBezTo>
                    <a:pt x="20824" y="1882"/>
                    <a:pt x="21009" y="1703"/>
                    <a:pt x="21170" y="1441"/>
                  </a:cubicBezTo>
                  <a:cubicBezTo>
                    <a:pt x="21336" y="1178"/>
                    <a:pt x="21434" y="873"/>
                    <a:pt x="21537" y="568"/>
                  </a:cubicBezTo>
                  <a:cubicBezTo>
                    <a:pt x="21600" y="389"/>
                    <a:pt x="21600" y="126"/>
                    <a:pt x="2153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2" name="Google Shape;1971;p21"/>
            <p:cNvSpPr/>
            <p:nvPr/>
          </p:nvSpPr>
          <p:spPr>
            <a:xfrm rot="18900000">
              <a:off x="217361" y="667234"/>
              <a:ext cx="1575236" cy="999131"/>
            </a:xfrm>
            <a:custGeom>
              <a:avLst/>
              <a:gdLst/>
              <a:ahLst/>
              <a:cxnLst>
                <a:cxn ang="0">
                  <a:pos x="wd2" y="hd2"/>
                </a:cxn>
                <a:cxn ang="5400000">
                  <a:pos x="wd2" y="hd2"/>
                </a:cxn>
                <a:cxn ang="10800000">
                  <a:pos x="wd2" y="hd2"/>
                </a:cxn>
                <a:cxn ang="16200000">
                  <a:pos x="wd2" y="hd2"/>
                </a:cxn>
              </a:cxnLst>
              <a:rect l="0" t="0" r="r" b="b"/>
              <a:pathLst>
                <a:path w="21600" h="21600" extrusionOk="0">
                  <a:moveTo>
                    <a:pt x="4339" y="0"/>
                  </a:moveTo>
                  <a:cubicBezTo>
                    <a:pt x="4328" y="0"/>
                    <a:pt x="4318" y="8"/>
                    <a:pt x="4307" y="25"/>
                  </a:cubicBezTo>
                  <a:cubicBezTo>
                    <a:pt x="4284" y="41"/>
                    <a:pt x="4262" y="41"/>
                    <a:pt x="4240" y="41"/>
                  </a:cubicBezTo>
                  <a:cubicBezTo>
                    <a:pt x="4219" y="41"/>
                    <a:pt x="4198" y="41"/>
                    <a:pt x="4177" y="58"/>
                  </a:cubicBezTo>
                  <a:cubicBezTo>
                    <a:pt x="4109" y="99"/>
                    <a:pt x="4067" y="132"/>
                    <a:pt x="4020" y="132"/>
                  </a:cubicBezTo>
                  <a:lnTo>
                    <a:pt x="3979" y="132"/>
                  </a:lnTo>
                  <a:cubicBezTo>
                    <a:pt x="3937" y="165"/>
                    <a:pt x="3890" y="198"/>
                    <a:pt x="3848" y="198"/>
                  </a:cubicBezTo>
                  <a:cubicBezTo>
                    <a:pt x="3697" y="198"/>
                    <a:pt x="3566" y="305"/>
                    <a:pt x="3456" y="436"/>
                  </a:cubicBezTo>
                  <a:cubicBezTo>
                    <a:pt x="3394" y="436"/>
                    <a:pt x="3305" y="469"/>
                    <a:pt x="3284" y="510"/>
                  </a:cubicBezTo>
                  <a:cubicBezTo>
                    <a:pt x="3237" y="609"/>
                    <a:pt x="3175" y="609"/>
                    <a:pt x="3133" y="675"/>
                  </a:cubicBezTo>
                  <a:cubicBezTo>
                    <a:pt x="3107" y="716"/>
                    <a:pt x="3086" y="782"/>
                    <a:pt x="3065" y="782"/>
                  </a:cubicBezTo>
                  <a:cubicBezTo>
                    <a:pt x="2976" y="815"/>
                    <a:pt x="2934" y="922"/>
                    <a:pt x="2872" y="1021"/>
                  </a:cubicBezTo>
                  <a:cubicBezTo>
                    <a:pt x="2851" y="1047"/>
                    <a:pt x="2821" y="1098"/>
                    <a:pt x="2798" y="1098"/>
                  </a:cubicBezTo>
                  <a:cubicBezTo>
                    <a:pt x="2793" y="1098"/>
                    <a:pt x="2787" y="1095"/>
                    <a:pt x="2783" y="1086"/>
                  </a:cubicBezTo>
                  <a:cubicBezTo>
                    <a:pt x="2715" y="1086"/>
                    <a:pt x="2694" y="1161"/>
                    <a:pt x="2653" y="1194"/>
                  </a:cubicBezTo>
                  <a:cubicBezTo>
                    <a:pt x="2585" y="1333"/>
                    <a:pt x="2501" y="1432"/>
                    <a:pt x="2433" y="1572"/>
                  </a:cubicBezTo>
                  <a:cubicBezTo>
                    <a:pt x="2350" y="1704"/>
                    <a:pt x="2219" y="1844"/>
                    <a:pt x="2110" y="1984"/>
                  </a:cubicBezTo>
                  <a:cubicBezTo>
                    <a:pt x="2089" y="2017"/>
                    <a:pt x="2089" y="2082"/>
                    <a:pt x="2063" y="2115"/>
                  </a:cubicBezTo>
                  <a:cubicBezTo>
                    <a:pt x="2000" y="2255"/>
                    <a:pt x="1958" y="2461"/>
                    <a:pt x="1802" y="2527"/>
                  </a:cubicBezTo>
                  <a:cubicBezTo>
                    <a:pt x="1781" y="2601"/>
                    <a:pt x="1739" y="2700"/>
                    <a:pt x="1697" y="2807"/>
                  </a:cubicBezTo>
                  <a:cubicBezTo>
                    <a:pt x="1697" y="2807"/>
                    <a:pt x="1650" y="2807"/>
                    <a:pt x="1650" y="2840"/>
                  </a:cubicBezTo>
                  <a:cubicBezTo>
                    <a:pt x="1629" y="2873"/>
                    <a:pt x="1629" y="2906"/>
                    <a:pt x="1629" y="2938"/>
                  </a:cubicBezTo>
                  <a:cubicBezTo>
                    <a:pt x="1457" y="3144"/>
                    <a:pt x="1368" y="3457"/>
                    <a:pt x="1259" y="3729"/>
                  </a:cubicBezTo>
                  <a:cubicBezTo>
                    <a:pt x="1196" y="3869"/>
                    <a:pt x="1149" y="4009"/>
                    <a:pt x="1065" y="4074"/>
                  </a:cubicBezTo>
                  <a:lnTo>
                    <a:pt x="998" y="4173"/>
                  </a:lnTo>
                  <a:lnTo>
                    <a:pt x="998" y="4280"/>
                  </a:lnTo>
                  <a:cubicBezTo>
                    <a:pt x="935" y="4346"/>
                    <a:pt x="977" y="4585"/>
                    <a:pt x="846" y="4626"/>
                  </a:cubicBezTo>
                  <a:cubicBezTo>
                    <a:pt x="825" y="4692"/>
                    <a:pt x="783" y="4790"/>
                    <a:pt x="783" y="4897"/>
                  </a:cubicBezTo>
                  <a:cubicBezTo>
                    <a:pt x="804" y="4996"/>
                    <a:pt x="736" y="5070"/>
                    <a:pt x="736" y="5169"/>
                  </a:cubicBezTo>
                  <a:cubicBezTo>
                    <a:pt x="716" y="5169"/>
                    <a:pt x="694" y="5202"/>
                    <a:pt x="694" y="5202"/>
                  </a:cubicBezTo>
                  <a:cubicBezTo>
                    <a:pt x="673" y="5375"/>
                    <a:pt x="653" y="5515"/>
                    <a:pt x="606" y="5614"/>
                  </a:cubicBezTo>
                  <a:cubicBezTo>
                    <a:pt x="585" y="5688"/>
                    <a:pt x="564" y="5754"/>
                    <a:pt x="543" y="5820"/>
                  </a:cubicBezTo>
                  <a:cubicBezTo>
                    <a:pt x="496" y="6026"/>
                    <a:pt x="475" y="6273"/>
                    <a:pt x="412" y="6437"/>
                  </a:cubicBezTo>
                  <a:cubicBezTo>
                    <a:pt x="324" y="6684"/>
                    <a:pt x="324" y="6923"/>
                    <a:pt x="261" y="7162"/>
                  </a:cubicBezTo>
                  <a:cubicBezTo>
                    <a:pt x="235" y="7260"/>
                    <a:pt x="235" y="7367"/>
                    <a:pt x="235" y="7466"/>
                  </a:cubicBezTo>
                  <a:cubicBezTo>
                    <a:pt x="214" y="7672"/>
                    <a:pt x="172" y="7878"/>
                    <a:pt x="151" y="8125"/>
                  </a:cubicBezTo>
                  <a:cubicBezTo>
                    <a:pt x="131" y="8051"/>
                    <a:pt x="131" y="8051"/>
                    <a:pt x="104" y="8018"/>
                  </a:cubicBezTo>
                  <a:cubicBezTo>
                    <a:pt x="63" y="8083"/>
                    <a:pt x="84" y="8158"/>
                    <a:pt x="104" y="8223"/>
                  </a:cubicBezTo>
                  <a:cubicBezTo>
                    <a:pt x="131" y="8330"/>
                    <a:pt x="151" y="8429"/>
                    <a:pt x="104" y="8495"/>
                  </a:cubicBezTo>
                  <a:cubicBezTo>
                    <a:pt x="104" y="8635"/>
                    <a:pt x="84" y="8701"/>
                    <a:pt x="84" y="8808"/>
                  </a:cubicBezTo>
                  <a:cubicBezTo>
                    <a:pt x="84" y="9014"/>
                    <a:pt x="104" y="9219"/>
                    <a:pt x="42" y="9392"/>
                  </a:cubicBezTo>
                  <a:lnTo>
                    <a:pt x="42" y="9425"/>
                  </a:lnTo>
                  <a:cubicBezTo>
                    <a:pt x="84" y="9598"/>
                    <a:pt x="42" y="9697"/>
                    <a:pt x="0" y="9837"/>
                  </a:cubicBezTo>
                  <a:cubicBezTo>
                    <a:pt x="42" y="9903"/>
                    <a:pt x="63" y="10248"/>
                    <a:pt x="21" y="10347"/>
                  </a:cubicBezTo>
                  <a:lnTo>
                    <a:pt x="21" y="10421"/>
                  </a:lnTo>
                  <a:cubicBezTo>
                    <a:pt x="21" y="10553"/>
                    <a:pt x="42" y="10660"/>
                    <a:pt x="42" y="10759"/>
                  </a:cubicBezTo>
                  <a:cubicBezTo>
                    <a:pt x="21" y="10964"/>
                    <a:pt x="42" y="11170"/>
                    <a:pt x="42" y="11343"/>
                  </a:cubicBezTo>
                  <a:cubicBezTo>
                    <a:pt x="42" y="11483"/>
                    <a:pt x="21" y="11623"/>
                    <a:pt x="21" y="11722"/>
                  </a:cubicBezTo>
                  <a:cubicBezTo>
                    <a:pt x="42" y="11894"/>
                    <a:pt x="42" y="12034"/>
                    <a:pt x="42" y="12166"/>
                  </a:cubicBezTo>
                  <a:cubicBezTo>
                    <a:pt x="63" y="12199"/>
                    <a:pt x="84" y="12273"/>
                    <a:pt x="104" y="12306"/>
                  </a:cubicBezTo>
                  <a:cubicBezTo>
                    <a:pt x="84" y="12512"/>
                    <a:pt x="131" y="12718"/>
                    <a:pt x="172" y="12891"/>
                  </a:cubicBezTo>
                  <a:cubicBezTo>
                    <a:pt x="193" y="13023"/>
                    <a:pt x="172" y="13130"/>
                    <a:pt x="193" y="13228"/>
                  </a:cubicBezTo>
                  <a:cubicBezTo>
                    <a:pt x="193" y="13368"/>
                    <a:pt x="214" y="13475"/>
                    <a:pt x="235" y="13607"/>
                  </a:cubicBezTo>
                  <a:cubicBezTo>
                    <a:pt x="261" y="13714"/>
                    <a:pt x="282" y="13813"/>
                    <a:pt x="303" y="13953"/>
                  </a:cubicBezTo>
                  <a:cubicBezTo>
                    <a:pt x="282" y="13986"/>
                    <a:pt x="282" y="13986"/>
                    <a:pt x="261" y="14019"/>
                  </a:cubicBezTo>
                  <a:cubicBezTo>
                    <a:pt x="282" y="14052"/>
                    <a:pt x="282" y="14126"/>
                    <a:pt x="303" y="14159"/>
                  </a:cubicBezTo>
                  <a:cubicBezTo>
                    <a:pt x="392" y="14224"/>
                    <a:pt x="433" y="14397"/>
                    <a:pt x="412" y="14669"/>
                  </a:cubicBezTo>
                  <a:cubicBezTo>
                    <a:pt x="543" y="14776"/>
                    <a:pt x="475" y="15048"/>
                    <a:pt x="564" y="15187"/>
                  </a:cubicBezTo>
                  <a:cubicBezTo>
                    <a:pt x="564" y="15220"/>
                    <a:pt x="564" y="15286"/>
                    <a:pt x="543" y="15327"/>
                  </a:cubicBezTo>
                  <a:cubicBezTo>
                    <a:pt x="585" y="15360"/>
                    <a:pt x="606" y="15360"/>
                    <a:pt x="626" y="15393"/>
                  </a:cubicBezTo>
                  <a:cubicBezTo>
                    <a:pt x="653" y="15533"/>
                    <a:pt x="673" y="15632"/>
                    <a:pt x="694" y="15772"/>
                  </a:cubicBezTo>
                  <a:cubicBezTo>
                    <a:pt x="694" y="15805"/>
                    <a:pt x="673" y="15838"/>
                    <a:pt x="653" y="15838"/>
                  </a:cubicBezTo>
                  <a:cubicBezTo>
                    <a:pt x="716" y="15945"/>
                    <a:pt x="783" y="16011"/>
                    <a:pt x="846" y="16109"/>
                  </a:cubicBezTo>
                  <a:cubicBezTo>
                    <a:pt x="867" y="16249"/>
                    <a:pt x="888" y="16422"/>
                    <a:pt x="914" y="16595"/>
                  </a:cubicBezTo>
                  <a:cubicBezTo>
                    <a:pt x="1018" y="16628"/>
                    <a:pt x="998" y="16867"/>
                    <a:pt x="1086" y="16899"/>
                  </a:cubicBezTo>
                  <a:lnTo>
                    <a:pt x="1086" y="17039"/>
                  </a:lnTo>
                  <a:cubicBezTo>
                    <a:pt x="1107" y="17039"/>
                    <a:pt x="1128" y="17072"/>
                    <a:pt x="1149" y="17072"/>
                  </a:cubicBezTo>
                  <a:cubicBezTo>
                    <a:pt x="1149" y="17138"/>
                    <a:pt x="1149" y="17212"/>
                    <a:pt x="1175" y="17278"/>
                  </a:cubicBezTo>
                  <a:lnTo>
                    <a:pt x="1196" y="17278"/>
                  </a:lnTo>
                  <a:cubicBezTo>
                    <a:pt x="1238" y="17418"/>
                    <a:pt x="1279" y="17550"/>
                    <a:pt x="1306" y="17657"/>
                  </a:cubicBezTo>
                  <a:cubicBezTo>
                    <a:pt x="1368" y="17723"/>
                    <a:pt x="1410" y="17797"/>
                    <a:pt x="1457" y="17830"/>
                  </a:cubicBezTo>
                  <a:lnTo>
                    <a:pt x="1436" y="17863"/>
                  </a:lnTo>
                  <a:cubicBezTo>
                    <a:pt x="1457" y="18002"/>
                    <a:pt x="1499" y="18101"/>
                    <a:pt x="1520" y="18208"/>
                  </a:cubicBezTo>
                  <a:lnTo>
                    <a:pt x="1540" y="18208"/>
                  </a:lnTo>
                  <a:cubicBezTo>
                    <a:pt x="1587" y="18241"/>
                    <a:pt x="1608" y="18241"/>
                    <a:pt x="1650" y="18274"/>
                  </a:cubicBezTo>
                  <a:cubicBezTo>
                    <a:pt x="1718" y="18653"/>
                    <a:pt x="1869" y="18891"/>
                    <a:pt x="2063" y="19097"/>
                  </a:cubicBezTo>
                  <a:lnTo>
                    <a:pt x="2063" y="19130"/>
                  </a:lnTo>
                  <a:cubicBezTo>
                    <a:pt x="2193" y="19336"/>
                    <a:pt x="2324" y="19542"/>
                    <a:pt x="2433" y="19748"/>
                  </a:cubicBezTo>
                  <a:cubicBezTo>
                    <a:pt x="2433" y="19888"/>
                    <a:pt x="2522" y="19954"/>
                    <a:pt x="2585" y="19987"/>
                  </a:cubicBezTo>
                  <a:cubicBezTo>
                    <a:pt x="2694" y="20020"/>
                    <a:pt x="2715" y="20127"/>
                    <a:pt x="2762" y="20267"/>
                  </a:cubicBezTo>
                  <a:cubicBezTo>
                    <a:pt x="2825" y="20332"/>
                    <a:pt x="2893" y="20398"/>
                    <a:pt x="2976" y="20472"/>
                  </a:cubicBezTo>
                  <a:lnTo>
                    <a:pt x="3023" y="20472"/>
                  </a:lnTo>
                  <a:cubicBezTo>
                    <a:pt x="3065" y="20538"/>
                    <a:pt x="3086" y="20571"/>
                    <a:pt x="3133" y="20604"/>
                  </a:cubicBezTo>
                  <a:cubicBezTo>
                    <a:pt x="3175" y="20678"/>
                    <a:pt x="3195" y="20711"/>
                    <a:pt x="3237" y="20777"/>
                  </a:cubicBezTo>
                  <a:cubicBezTo>
                    <a:pt x="3252" y="20772"/>
                    <a:pt x="3265" y="20770"/>
                    <a:pt x="3278" y="20770"/>
                  </a:cubicBezTo>
                  <a:cubicBezTo>
                    <a:pt x="3364" y="20770"/>
                    <a:pt x="3417" y="20861"/>
                    <a:pt x="3436" y="20983"/>
                  </a:cubicBezTo>
                  <a:cubicBezTo>
                    <a:pt x="3524" y="21016"/>
                    <a:pt x="3587" y="21016"/>
                    <a:pt x="3655" y="21049"/>
                  </a:cubicBezTo>
                  <a:cubicBezTo>
                    <a:pt x="3806" y="21123"/>
                    <a:pt x="3937" y="21221"/>
                    <a:pt x="4067" y="21328"/>
                  </a:cubicBezTo>
                  <a:lnTo>
                    <a:pt x="4219" y="21328"/>
                  </a:lnTo>
                  <a:cubicBezTo>
                    <a:pt x="4219" y="21361"/>
                    <a:pt x="4198" y="21361"/>
                    <a:pt x="4198" y="21394"/>
                  </a:cubicBezTo>
                  <a:cubicBezTo>
                    <a:pt x="4219" y="21394"/>
                    <a:pt x="4240" y="21361"/>
                    <a:pt x="4260" y="21361"/>
                  </a:cubicBezTo>
                  <a:cubicBezTo>
                    <a:pt x="4328" y="21394"/>
                    <a:pt x="4391" y="21460"/>
                    <a:pt x="4459" y="21501"/>
                  </a:cubicBezTo>
                  <a:cubicBezTo>
                    <a:pt x="4483" y="21501"/>
                    <a:pt x="4516" y="21476"/>
                    <a:pt x="4548" y="21476"/>
                  </a:cubicBezTo>
                  <a:cubicBezTo>
                    <a:pt x="4571" y="21476"/>
                    <a:pt x="4593" y="21489"/>
                    <a:pt x="4610" y="21534"/>
                  </a:cubicBezTo>
                  <a:cubicBezTo>
                    <a:pt x="4631" y="21534"/>
                    <a:pt x="4673" y="21534"/>
                    <a:pt x="4699" y="21501"/>
                  </a:cubicBezTo>
                  <a:lnTo>
                    <a:pt x="4762" y="21501"/>
                  </a:lnTo>
                  <a:cubicBezTo>
                    <a:pt x="4762" y="21534"/>
                    <a:pt x="4741" y="21567"/>
                    <a:pt x="4741" y="21600"/>
                  </a:cubicBezTo>
                  <a:cubicBezTo>
                    <a:pt x="4871" y="21567"/>
                    <a:pt x="4981" y="21567"/>
                    <a:pt x="5091" y="21534"/>
                  </a:cubicBezTo>
                  <a:lnTo>
                    <a:pt x="5111" y="21567"/>
                  </a:lnTo>
                  <a:cubicBezTo>
                    <a:pt x="5174" y="21567"/>
                    <a:pt x="5242" y="21534"/>
                    <a:pt x="5305" y="21534"/>
                  </a:cubicBezTo>
                  <a:cubicBezTo>
                    <a:pt x="5394" y="21534"/>
                    <a:pt x="5483" y="21501"/>
                    <a:pt x="5545" y="21501"/>
                  </a:cubicBezTo>
                  <a:cubicBezTo>
                    <a:pt x="5587" y="21501"/>
                    <a:pt x="5634" y="21534"/>
                    <a:pt x="5676" y="21534"/>
                  </a:cubicBezTo>
                  <a:cubicBezTo>
                    <a:pt x="5717" y="21534"/>
                    <a:pt x="5785" y="21534"/>
                    <a:pt x="5827" y="21460"/>
                  </a:cubicBezTo>
                  <a:cubicBezTo>
                    <a:pt x="5848" y="21440"/>
                    <a:pt x="5866" y="21432"/>
                    <a:pt x="5883" y="21432"/>
                  </a:cubicBezTo>
                  <a:cubicBezTo>
                    <a:pt x="5920" y="21432"/>
                    <a:pt x="5949" y="21472"/>
                    <a:pt x="5978" y="21501"/>
                  </a:cubicBezTo>
                  <a:cubicBezTo>
                    <a:pt x="6156" y="21361"/>
                    <a:pt x="6328" y="21295"/>
                    <a:pt x="6527" y="21254"/>
                  </a:cubicBezTo>
                  <a:cubicBezTo>
                    <a:pt x="6657" y="21049"/>
                    <a:pt x="6657" y="21049"/>
                    <a:pt x="6741" y="21016"/>
                  </a:cubicBezTo>
                  <a:cubicBezTo>
                    <a:pt x="6741" y="21049"/>
                    <a:pt x="6720" y="21090"/>
                    <a:pt x="6720" y="21123"/>
                  </a:cubicBezTo>
                  <a:cubicBezTo>
                    <a:pt x="6762" y="21123"/>
                    <a:pt x="6788" y="21090"/>
                    <a:pt x="6809" y="21090"/>
                  </a:cubicBezTo>
                  <a:cubicBezTo>
                    <a:pt x="6960" y="20917"/>
                    <a:pt x="7090" y="20744"/>
                    <a:pt x="7263" y="20604"/>
                  </a:cubicBezTo>
                  <a:cubicBezTo>
                    <a:pt x="7331" y="20571"/>
                    <a:pt x="7393" y="20505"/>
                    <a:pt x="7440" y="20431"/>
                  </a:cubicBezTo>
                  <a:cubicBezTo>
                    <a:pt x="7482" y="20365"/>
                    <a:pt x="7524" y="20267"/>
                    <a:pt x="7545" y="20192"/>
                  </a:cubicBezTo>
                  <a:cubicBezTo>
                    <a:pt x="7633" y="20127"/>
                    <a:pt x="7722" y="20094"/>
                    <a:pt x="7785" y="20020"/>
                  </a:cubicBezTo>
                  <a:cubicBezTo>
                    <a:pt x="7853" y="19921"/>
                    <a:pt x="7915" y="19814"/>
                    <a:pt x="7962" y="19715"/>
                  </a:cubicBezTo>
                  <a:cubicBezTo>
                    <a:pt x="8004" y="19608"/>
                    <a:pt x="8046" y="19542"/>
                    <a:pt x="8093" y="19443"/>
                  </a:cubicBezTo>
                  <a:cubicBezTo>
                    <a:pt x="8114" y="19476"/>
                    <a:pt x="8114" y="19476"/>
                    <a:pt x="8135" y="19509"/>
                  </a:cubicBezTo>
                  <a:cubicBezTo>
                    <a:pt x="8156" y="19402"/>
                    <a:pt x="8197" y="19336"/>
                    <a:pt x="8223" y="19270"/>
                  </a:cubicBezTo>
                  <a:lnTo>
                    <a:pt x="8197" y="19237"/>
                  </a:lnTo>
                  <a:cubicBezTo>
                    <a:pt x="8244" y="19163"/>
                    <a:pt x="8286" y="19097"/>
                    <a:pt x="8328" y="18990"/>
                  </a:cubicBezTo>
                  <a:cubicBezTo>
                    <a:pt x="8354" y="18990"/>
                    <a:pt x="8396" y="18957"/>
                    <a:pt x="8417" y="18924"/>
                  </a:cubicBezTo>
                  <a:cubicBezTo>
                    <a:pt x="8417" y="18826"/>
                    <a:pt x="8437" y="18751"/>
                    <a:pt x="8437" y="18686"/>
                  </a:cubicBezTo>
                  <a:cubicBezTo>
                    <a:pt x="8526" y="18653"/>
                    <a:pt x="8526" y="18546"/>
                    <a:pt x="8526" y="18480"/>
                  </a:cubicBezTo>
                  <a:cubicBezTo>
                    <a:pt x="8568" y="18414"/>
                    <a:pt x="8589" y="18414"/>
                    <a:pt x="8589" y="18340"/>
                  </a:cubicBezTo>
                  <a:cubicBezTo>
                    <a:pt x="8615" y="18274"/>
                    <a:pt x="8636" y="18241"/>
                    <a:pt x="8678" y="18167"/>
                  </a:cubicBezTo>
                  <a:cubicBezTo>
                    <a:pt x="8719" y="18134"/>
                    <a:pt x="8745" y="18035"/>
                    <a:pt x="8787" y="17961"/>
                  </a:cubicBezTo>
                  <a:lnTo>
                    <a:pt x="8787" y="17928"/>
                  </a:lnTo>
                  <a:cubicBezTo>
                    <a:pt x="8766" y="17895"/>
                    <a:pt x="8745" y="17863"/>
                    <a:pt x="8745" y="17830"/>
                  </a:cubicBezTo>
                  <a:cubicBezTo>
                    <a:pt x="8808" y="17756"/>
                    <a:pt x="8850" y="17723"/>
                    <a:pt x="8829" y="17591"/>
                  </a:cubicBezTo>
                  <a:cubicBezTo>
                    <a:pt x="8829" y="17517"/>
                    <a:pt x="8850" y="17451"/>
                    <a:pt x="8897" y="17418"/>
                  </a:cubicBezTo>
                  <a:lnTo>
                    <a:pt x="8897" y="17550"/>
                  </a:lnTo>
                  <a:cubicBezTo>
                    <a:pt x="8918" y="17484"/>
                    <a:pt x="8939" y="17418"/>
                    <a:pt x="8960" y="17385"/>
                  </a:cubicBezTo>
                  <a:cubicBezTo>
                    <a:pt x="8939" y="17344"/>
                    <a:pt x="8939" y="17311"/>
                    <a:pt x="8918" y="17278"/>
                  </a:cubicBezTo>
                  <a:cubicBezTo>
                    <a:pt x="8939" y="17212"/>
                    <a:pt x="8960" y="17138"/>
                    <a:pt x="8980" y="17072"/>
                  </a:cubicBezTo>
                  <a:cubicBezTo>
                    <a:pt x="8980" y="17105"/>
                    <a:pt x="9006" y="17105"/>
                    <a:pt x="9006" y="17138"/>
                  </a:cubicBezTo>
                  <a:cubicBezTo>
                    <a:pt x="9048" y="17006"/>
                    <a:pt x="9090" y="16899"/>
                    <a:pt x="9048" y="16801"/>
                  </a:cubicBezTo>
                  <a:cubicBezTo>
                    <a:pt x="9090" y="16768"/>
                    <a:pt x="9111" y="16768"/>
                    <a:pt x="9137" y="16727"/>
                  </a:cubicBezTo>
                  <a:cubicBezTo>
                    <a:pt x="9137" y="16661"/>
                    <a:pt x="9137" y="16595"/>
                    <a:pt x="9111" y="16521"/>
                  </a:cubicBezTo>
                  <a:cubicBezTo>
                    <a:pt x="9137" y="16422"/>
                    <a:pt x="9241" y="16422"/>
                    <a:pt x="9241" y="16282"/>
                  </a:cubicBezTo>
                  <a:cubicBezTo>
                    <a:pt x="9221" y="16249"/>
                    <a:pt x="9200" y="16249"/>
                    <a:pt x="9179" y="16216"/>
                  </a:cubicBezTo>
                  <a:cubicBezTo>
                    <a:pt x="9200" y="16150"/>
                    <a:pt x="9221" y="16076"/>
                    <a:pt x="9241" y="16011"/>
                  </a:cubicBezTo>
                  <a:cubicBezTo>
                    <a:pt x="9288" y="15978"/>
                    <a:pt x="9309" y="15904"/>
                    <a:pt x="9330" y="15838"/>
                  </a:cubicBezTo>
                  <a:cubicBezTo>
                    <a:pt x="9351" y="15739"/>
                    <a:pt x="9372" y="15599"/>
                    <a:pt x="9398" y="15459"/>
                  </a:cubicBezTo>
                  <a:lnTo>
                    <a:pt x="9398" y="15220"/>
                  </a:lnTo>
                  <a:cubicBezTo>
                    <a:pt x="9440" y="15122"/>
                    <a:pt x="9482" y="14982"/>
                    <a:pt x="9502" y="14875"/>
                  </a:cubicBezTo>
                  <a:cubicBezTo>
                    <a:pt x="9529" y="14809"/>
                    <a:pt x="9549" y="14743"/>
                    <a:pt x="9570" y="14636"/>
                  </a:cubicBezTo>
                  <a:cubicBezTo>
                    <a:pt x="9592" y="14636"/>
                    <a:pt x="9592" y="14603"/>
                    <a:pt x="9612" y="14570"/>
                  </a:cubicBezTo>
                  <a:cubicBezTo>
                    <a:pt x="9633" y="14537"/>
                    <a:pt x="9659" y="14537"/>
                    <a:pt x="9680" y="14504"/>
                  </a:cubicBezTo>
                  <a:cubicBezTo>
                    <a:pt x="9612" y="14397"/>
                    <a:pt x="9612" y="14397"/>
                    <a:pt x="9680" y="14126"/>
                  </a:cubicBezTo>
                  <a:cubicBezTo>
                    <a:pt x="9692" y="14132"/>
                    <a:pt x="9702" y="14134"/>
                    <a:pt x="9710" y="14134"/>
                  </a:cubicBezTo>
                  <a:cubicBezTo>
                    <a:pt x="9750" y="14134"/>
                    <a:pt x="9764" y="14079"/>
                    <a:pt x="9764" y="14019"/>
                  </a:cubicBezTo>
                  <a:cubicBezTo>
                    <a:pt x="9743" y="13887"/>
                    <a:pt x="9764" y="13813"/>
                    <a:pt x="9832" y="13780"/>
                  </a:cubicBezTo>
                  <a:cubicBezTo>
                    <a:pt x="9853" y="13681"/>
                    <a:pt x="9874" y="13607"/>
                    <a:pt x="9894" y="13541"/>
                  </a:cubicBezTo>
                  <a:cubicBezTo>
                    <a:pt x="9920" y="13401"/>
                    <a:pt x="9941" y="13303"/>
                    <a:pt x="9941" y="13163"/>
                  </a:cubicBezTo>
                  <a:cubicBezTo>
                    <a:pt x="9962" y="13097"/>
                    <a:pt x="9983" y="13023"/>
                    <a:pt x="10004" y="12957"/>
                  </a:cubicBezTo>
                  <a:lnTo>
                    <a:pt x="10004" y="12924"/>
                  </a:lnTo>
                  <a:cubicBezTo>
                    <a:pt x="10025" y="12858"/>
                    <a:pt x="10072" y="12817"/>
                    <a:pt x="10093" y="12751"/>
                  </a:cubicBezTo>
                  <a:lnTo>
                    <a:pt x="10155" y="12751"/>
                  </a:lnTo>
                  <a:lnTo>
                    <a:pt x="10155" y="12685"/>
                  </a:lnTo>
                  <a:cubicBezTo>
                    <a:pt x="10135" y="12545"/>
                    <a:pt x="10114" y="12405"/>
                    <a:pt x="10223" y="12339"/>
                  </a:cubicBezTo>
                  <a:cubicBezTo>
                    <a:pt x="10244" y="12339"/>
                    <a:pt x="10265" y="12273"/>
                    <a:pt x="10265" y="12240"/>
                  </a:cubicBezTo>
                  <a:cubicBezTo>
                    <a:pt x="10286" y="12100"/>
                    <a:pt x="10312" y="11927"/>
                    <a:pt x="10333" y="11829"/>
                  </a:cubicBezTo>
                  <a:cubicBezTo>
                    <a:pt x="10443" y="11623"/>
                    <a:pt x="10573" y="11516"/>
                    <a:pt x="10547" y="11244"/>
                  </a:cubicBezTo>
                  <a:cubicBezTo>
                    <a:pt x="10594" y="11170"/>
                    <a:pt x="10636" y="11104"/>
                    <a:pt x="10704" y="11038"/>
                  </a:cubicBezTo>
                  <a:cubicBezTo>
                    <a:pt x="10677" y="11005"/>
                    <a:pt x="10657" y="10964"/>
                    <a:pt x="10657" y="10964"/>
                  </a:cubicBezTo>
                  <a:cubicBezTo>
                    <a:pt x="10677" y="10898"/>
                    <a:pt x="10677" y="10800"/>
                    <a:pt x="10704" y="10726"/>
                  </a:cubicBezTo>
                  <a:cubicBezTo>
                    <a:pt x="10834" y="10693"/>
                    <a:pt x="10834" y="10487"/>
                    <a:pt x="10876" y="10314"/>
                  </a:cubicBezTo>
                  <a:cubicBezTo>
                    <a:pt x="10893" y="10288"/>
                    <a:pt x="10909" y="10239"/>
                    <a:pt x="10940" y="10239"/>
                  </a:cubicBezTo>
                  <a:cubicBezTo>
                    <a:pt x="10947" y="10239"/>
                    <a:pt x="10956" y="10242"/>
                    <a:pt x="10965" y="10248"/>
                  </a:cubicBezTo>
                  <a:cubicBezTo>
                    <a:pt x="11027" y="10248"/>
                    <a:pt x="11027" y="10182"/>
                    <a:pt x="11048" y="10108"/>
                  </a:cubicBezTo>
                  <a:cubicBezTo>
                    <a:pt x="11069" y="9977"/>
                    <a:pt x="11095" y="9870"/>
                    <a:pt x="11179" y="9837"/>
                  </a:cubicBezTo>
                  <a:cubicBezTo>
                    <a:pt x="11247" y="9697"/>
                    <a:pt x="11267" y="9524"/>
                    <a:pt x="11377" y="9491"/>
                  </a:cubicBezTo>
                  <a:cubicBezTo>
                    <a:pt x="11398" y="9425"/>
                    <a:pt x="11398" y="9392"/>
                    <a:pt x="11419" y="9359"/>
                  </a:cubicBezTo>
                  <a:cubicBezTo>
                    <a:pt x="11439" y="9367"/>
                    <a:pt x="11457" y="9371"/>
                    <a:pt x="11470" y="9371"/>
                  </a:cubicBezTo>
                  <a:cubicBezTo>
                    <a:pt x="11516" y="9371"/>
                    <a:pt x="11528" y="9327"/>
                    <a:pt x="11528" y="9219"/>
                  </a:cubicBezTo>
                  <a:cubicBezTo>
                    <a:pt x="11570" y="9153"/>
                    <a:pt x="11617" y="9112"/>
                    <a:pt x="11659" y="9079"/>
                  </a:cubicBezTo>
                  <a:cubicBezTo>
                    <a:pt x="11701" y="9046"/>
                    <a:pt x="11769" y="9046"/>
                    <a:pt x="11810" y="9014"/>
                  </a:cubicBezTo>
                  <a:lnTo>
                    <a:pt x="11810" y="8907"/>
                  </a:lnTo>
                  <a:cubicBezTo>
                    <a:pt x="11852" y="8948"/>
                    <a:pt x="11878" y="8948"/>
                    <a:pt x="11920" y="8948"/>
                  </a:cubicBezTo>
                  <a:cubicBezTo>
                    <a:pt x="11962" y="8874"/>
                    <a:pt x="12030" y="8841"/>
                    <a:pt x="12071" y="8808"/>
                  </a:cubicBezTo>
                  <a:cubicBezTo>
                    <a:pt x="12096" y="8769"/>
                    <a:pt x="12122" y="8753"/>
                    <a:pt x="12152" y="8753"/>
                  </a:cubicBezTo>
                  <a:cubicBezTo>
                    <a:pt x="12174" y="8753"/>
                    <a:pt x="12197" y="8761"/>
                    <a:pt x="12223" y="8775"/>
                  </a:cubicBezTo>
                  <a:cubicBezTo>
                    <a:pt x="12246" y="8775"/>
                    <a:pt x="12269" y="8783"/>
                    <a:pt x="12290" y="8783"/>
                  </a:cubicBezTo>
                  <a:cubicBezTo>
                    <a:pt x="12312" y="8783"/>
                    <a:pt x="12332" y="8775"/>
                    <a:pt x="12353" y="8742"/>
                  </a:cubicBezTo>
                  <a:cubicBezTo>
                    <a:pt x="12374" y="8719"/>
                    <a:pt x="12395" y="8714"/>
                    <a:pt x="12415" y="8714"/>
                  </a:cubicBezTo>
                  <a:cubicBezTo>
                    <a:pt x="12435" y="8714"/>
                    <a:pt x="12454" y="8719"/>
                    <a:pt x="12474" y="8719"/>
                  </a:cubicBezTo>
                  <a:cubicBezTo>
                    <a:pt x="12500" y="8719"/>
                    <a:pt x="12525" y="8710"/>
                    <a:pt x="12552" y="8668"/>
                  </a:cubicBezTo>
                  <a:lnTo>
                    <a:pt x="12573" y="8668"/>
                  </a:lnTo>
                  <a:cubicBezTo>
                    <a:pt x="12594" y="8775"/>
                    <a:pt x="12661" y="8775"/>
                    <a:pt x="12703" y="8775"/>
                  </a:cubicBezTo>
                  <a:cubicBezTo>
                    <a:pt x="12766" y="8808"/>
                    <a:pt x="12834" y="8808"/>
                    <a:pt x="12875" y="8907"/>
                  </a:cubicBezTo>
                  <a:cubicBezTo>
                    <a:pt x="12985" y="8907"/>
                    <a:pt x="12985" y="8907"/>
                    <a:pt x="13136" y="9112"/>
                  </a:cubicBezTo>
                  <a:lnTo>
                    <a:pt x="13136" y="9153"/>
                  </a:lnTo>
                  <a:cubicBezTo>
                    <a:pt x="13246" y="9285"/>
                    <a:pt x="13335" y="9392"/>
                    <a:pt x="13418" y="9491"/>
                  </a:cubicBezTo>
                  <a:lnTo>
                    <a:pt x="13465" y="9491"/>
                  </a:lnTo>
                  <a:cubicBezTo>
                    <a:pt x="13549" y="9631"/>
                    <a:pt x="13575" y="9837"/>
                    <a:pt x="13706" y="9870"/>
                  </a:cubicBezTo>
                  <a:cubicBezTo>
                    <a:pt x="13747" y="9935"/>
                    <a:pt x="13789" y="9977"/>
                    <a:pt x="13810" y="10010"/>
                  </a:cubicBezTo>
                  <a:cubicBezTo>
                    <a:pt x="13836" y="10042"/>
                    <a:pt x="13857" y="10075"/>
                    <a:pt x="13857" y="10075"/>
                  </a:cubicBezTo>
                  <a:cubicBezTo>
                    <a:pt x="13920" y="10215"/>
                    <a:pt x="13967" y="10314"/>
                    <a:pt x="14008" y="10454"/>
                  </a:cubicBezTo>
                  <a:lnTo>
                    <a:pt x="14118" y="10454"/>
                  </a:lnTo>
                  <a:cubicBezTo>
                    <a:pt x="14249" y="10594"/>
                    <a:pt x="14291" y="10866"/>
                    <a:pt x="14442" y="10931"/>
                  </a:cubicBezTo>
                  <a:cubicBezTo>
                    <a:pt x="14463" y="10964"/>
                    <a:pt x="14489" y="11005"/>
                    <a:pt x="14510" y="11038"/>
                  </a:cubicBezTo>
                  <a:cubicBezTo>
                    <a:pt x="14510" y="11038"/>
                    <a:pt x="14510" y="11071"/>
                    <a:pt x="14489" y="11104"/>
                  </a:cubicBezTo>
                  <a:cubicBezTo>
                    <a:pt x="14505" y="11092"/>
                    <a:pt x="14519" y="11086"/>
                    <a:pt x="14531" y="11086"/>
                  </a:cubicBezTo>
                  <a:cubicBezTo>
                    <a:pt x="14581" y="11086"/>
                    <a:pt x="14602" y="11178"/>
                    <a:pt x="14640" y="11211"/>
                  </a:cubicBezTo>
                  <a:cubicBezTo>
                    <a:pt x="14682" y="11277"/>
                    <a:pt x="14724" y="11310"/>
                    <a:pt x="14771" y="11343"/>
                  </a:cubicBezTo>
                  <a:cubicBezTo>
                    <a:pt x="14792" y="11343"/>
                    <a:pt x="14813" y="11343"/>
                    <a:pt x="14834" y="11376"/>
                  </a:cubicBezTo>
                  <a:cubicBezTo>
                    <a:pt x="14881" y="11450"/>
                    <a:pt x="14922" y="11516"/>
                    <a:pt x="14985" y="11549"/>
                  </a:cubicBezTo>
                  <a:cubicBezTo>
                    <a:pt x="15011" y="11582"/>
                    <a:pt x="15011" y="11623"/>
                    <a:pt x="15032" y="11623"/>
                  </a:cubicBezTo>
                  <a:cubicBezTo>
                    <a:pt x="15095" y="11755"/>
                    <a:pt x="15204" y="11787"/>
                    <a:pt x="15293" y="11862"/>
                  </a:cubicBezTo>
                  <a:cubicBezTo>
                    <a:pt x="15356" y="11927"/>
                    <a:pt x="15424" y="11960"/>
                    <a:pt x="15465" y="11993"/>
                  </a:cubicBezTo>
                  <a:cubicBezTo>
                    <a:pt x="15524" y="12029"/>
                    <a:pt x="15563" y="12107"/>
                    <a:pt x="15599" y="12107"/>
                  </a:cubicBezTo>
                  <a:cubicBezTo>
                    <a:pt x="15605" y="12107"/>
                    <a:pt x="15611" y="12105"/>
                    <a:pt x="15617" y="12100"/>
                  </a:cubicBezTo>
                  <a:cubicBezTo>
                    <a:pt x="15705" y="12100"/>
                    <a:pt x="15747" y="12166"/>
                    <a:pt x="15794" y="12240"/>
                  </a:cubicBezTo>
                  <a:cubicBezTo>
                    <a:pt x="15811" y="12234"/>
                    <a:pt x="15827" y="12231"/>
                    <a:pt x="15842" y="12231"/>
                  </a:cubicBezTo>
                  <a:cubicBezTo>
                    <a:pt x="15926" y="12231"/>
                    <a:pt x="15998" y="12311"/>
                    <a:pt x="16055" y="12339"/>
                  </a:cubicBezTo>
                  <a:cubicBezTo>
                    <a:pt x="16208" y="12339"/>
                    <a:pt x="16335" y="12427"/>
                    <a:pt x="16469" y="12427"/>
                  </a:cubicBezTo>
                  <a:cubicBezTo>
                    <a:pt x="16504" y="12427"/>
                    <a:pt x="16540" y="12421"/>
                    <a:pt x="16577" y="12405"/>
                  </a:cubicBezTo>
                  <a:cubicBezTo>
                    <a:pt x="16598" y="12446"/>
                    <a:pt x="16598" y="12446"/>
                    <a:pt x="16791" y="12446"/>
                  </a:cubicBezTo>
                  <a:cubicBezTo>
                    <a:pt x="16812" y="12446"/>
                    <a:pt x="16838" y="12479"/>
                    <a:pt x="16859" y="12512"/>
                  </a:cubicBezTo>
                  <a:cubicBezTo>
                    <a:pt x="16880" y="12479"/>
                    <a:pt x="16922" y="12446"/>
                    <a:pt x="16943" y="12405"/>
                  </a:cubicBezTo>
                  <a:cubicBezTo>
                    <a:pt x="16969" y="12405"/>
                    <a:pt x="16969" y="12446"/>
                    <a:pt x="16990" y="12446"/>
                  </a:cubicBezTo>
                  <a:cubicBezTo>
                    <a:pt x="17052" y="12405"/>
                    <a:pt x="17141" y="12446"/>
                    <a:pt x="17230" y="12372"/>
                  </a:cubicBezTo>
                  <a:cubicBezTo>
                    <a:pt x="17293" y="12339"/>
                    <a:pt x="17381" y="12339"/>
                    <a:pt x="17444" y="12306"/>
                  </a:cubicBezTo>
                  <a:cubicBezTo>
                    <a:pt x="17533" y="12273"/>
                    <a:pt x="17621" y="12199"/>
                    <a:pt x="17684" y="12100"/>
                  </a:cubicBezTo>
                  <a:cubicBezTo>
                    <a:pt x="17726" y="12034"/>
                    <a:pt x="17752" y="12034"/>
                    <a:pt x="17815" y="12034"/>
                  </a:cubicBezTo>
                  <a:cubicBezTo>
                    <a:pt x="17835" y="11894"/>
                    <a:pt x="17945" y="11894"/>
                    <a:pt x="18013" y="11787"/>
                  </a:cubicBezTo>
                  <a:cubicBezTo>
                    <a:pt x="18076" y="11689"/>
                    <a:pt x="18144" y="11623"/>
                    <a:pt x="18185" y="11582"/>
                  </a:cubicBezTo>
                  <a:cubicBezTo>
                    <a:pt x="18316" y="11343"/>
                    <a:pt x="18405" y="11137"/>
                    <a:pt x="18535" y="10931"/>
                  </a:cubicBezTo>
                  <a:cubicBezTo>
                    <a:pt x="18535" y="10931"/>
                    <a:pt x="18509" y="10898"/>
                    <a:pt x="18509" y="10866"/>
                  </a:cubicBezTo>
                  <a:cubicBezTo>
                    <a:pt x="18535" y="10866"/>
                    <a:pt x="18535" y="10833"/>
                    <a:pt x="18556" y="10833"/>
                  </a:cubicBezTo>
                  <a:cubicBezTo>
                    <a:pt x="18556" y="10660"/>
                    <a:pt x="18640" y="10487"/>
                    <a:pt x="18687" y="10314"/>
                  </a:cubicBezTo>
                  <a:cubicBezTo>
                    <a:pt x="18729" y="10215"/>
                    <a:pt x="18770" y="10108"/>
                    <a:pt x="18796" y="10010"/>
                  </a:cubicBezTo>
                  <a:cubicBezTo>
                    <a:pt x="18859" y="9771"/>
                    <a:pt x="18880" y="9491"/>
                    <a:pt x="18969" y="9219"/>
                  </a:cubicBezTo>
                  <a:cubicBezTo>
                    <a:pt x="19011" y="9046"/>
                    <a:pt x="19031" y="8841"/>
                    <a:pt x="19078" y="8635"/>
                  </a:cubicBezTo>
                  <a:cubicBezTo>
                    <a:pt x="19120" y="8429"/>
                    <a:pt x="19141" y="8158"/>
                    <a:pt x="19188" y="7919"/>
                  </a:cubicBezTo>
                  <a:cubicBezTo>
                    <a:pt x="19209" y="7845"/>
                    <a:pt x="19230" y="7779"/>
                    <a:pt x="19251" y="7713"/>
                  </a:cubicBezTo>
                  <a:cubicBezTo>
                    <a:pt x="19272" y="7672"/>
                    <a:pt x="19272" y="7606"/>
                    <a:pt x="19272" y="7540"/>
                  </a:cubicBezTo>
                  <a:cubicBezTo>
                    <a:pt x="19272" y="7400"/>
                    <a:pt x="19360" y="7302"/>
                    <a:pt x="19381" y="7162"/>
                  </a:cubicBezTo>
                  <a:cubicBezTo>
                    <a:pt x="19470" y="6890"/>
                    <a:pt x="19580" y="6610"/>
                    <a:pt x="19684" y="6338"/>
                  </a:cubicBezTo>
                  <a:cubicBezTo>
                    <a:pt x="19752" y="6199"/>
                    <a:pt x="19815" y="6067"/>
                    <a:pt x="19882" y="5927"/>
                  </a:cubicBezTo>
                  <a:cubicBezTo>
                    <a:pt x="19924" y="5820"/>
                    <a:pt x="19971" y="5721"/>
                    <a:pt x="20034" y="5655"/>
                  </a:cubicBezTo>
                  <a:cubicBezTo>
                    <a:pt x="20123" y="5581"/>
                    <a:pt x="20185" y="5482"/>
                    <a:pt x="20253" y="5375"/>
                  </a:cubicBezTo>
                  <a:cubicBezTo>
                    <a:pt x="20470" y="5272"/>
                    <a:pt x="20693" y="5221"/>
                    <a:pt x="20919" y="5221"/>
                  </a:cubicBezTo>
                  <a:cubicBezTo>
                    <a:pt x="21145" y="5221"/>
                    <a:pt x="21373" y="5272"/>
                    <a:pt x="21600" y="5375"/>
                  </a:cubicBezTo>
                  <a:cubicBezTo>
                    <a:pt x="21537" y="5276"/>
                    <a:pt x="21511" y="5202"/>
                    <a:pt x="21276" y="5169"/>
                  </a:cubicBezTo>
                  <a:cubicBezTo>
                    <a:pt x="21177" y="5153"/>
                    <a:pt x="21073" y="5136"/>
                    <a:pt x="20966" y="5136"/>
                  </a:cubicBezTo>
                  <a:cubicBezTo>
                    <a:pt x="20860" y="5136"/>
                    <a:pt x="20752" y="5153"/>
                    <a:pt x="20645" y="5202"/>
                  </a:cubicBezTo>
                  <a:cubicBezTo>
                    <a:pt x="20645" y="5169"/>
                    <a:pt x="20624" y="5169"/>
                    <a:pt x="20598" y="5136"/>
                  </a:cubicBezTo>
                  <a:lnTo>
                    <a:pt x="20535" y="5136"/>
                  </a:lnTo>
                  <a:cubicBezTo>
                    <a:pt x="20425" y="5169"/>
                    <a:pt x="20337" y="5169"/>
                    <a:pt x="20253" y="5243"/>
                  </a:cubicBezTo>
                  <a:cubicBezTo>
                    <a:pt x="20143" y="5309"/>
                    <a:pt x="20076" y="5449"/>
                    <a:pt x="19992" y="5548"/>
                  </a:cubicBezTo>
                  <a:cubicBezTo>
                    <a:pt x="19815" y="5787"/>
                    <a:pt x="19710" y="6067"/>
                    <a:pt x="19580" y="6371"/>
                  </a:cubicBezTo>
                  <a:cubicBezTo>
                    <a:pt x="19491" y="6544"/>
                    <a:pt x="19423" y="6750"/>
                    <a:pt x="19339" y="6956"/>
                  </a:cubicBezTo>
                  <a:cubicBezTo>
                    <a:pt x="19272" y="7162"/>
                    <a:pt x="19230" y="7334"/>
                    <a:pt x="19162" y="7540"/>
                  </a:cubicBezTo>
                  <a:cubicBezTo>
                    <a:pt x="19120" y="7779"/>
                    <a:pt x="19058" y="7985"/>
                    <a:pt x="19011" y="8223"/>
                  </a:cubicBezTo>
                  <a:cubicBezTo>
                    <a:pt x="18969" y="8462"/>
                    <a:pt x="18927" y="8742"/>
                    <a:pt x="18880" y="9014"/>
                  </a:cubicBezTo>
                  <a:cubicBezTo>
                    <a:pt x="18817" y="9318"/>
                    <a:pt x="18770" y="9664"/>
                    <a:pt x="18666" y="9935"/>
                  </a:cubicBezTo>
                  <a:cubicBezTo>
                    <a:pt x="18640" y="10042"/>
                    <a:pt x="18598" y="10141"/>
                    <a:pt x="18577" y="10215"/>
                  </a:cubicBezTo>
                  <a:cubicBezTo>
                    <a:pt x="18468" y="10487"/>
                    <a:pt x="18425" y="10800"/>
                    <a:pt x="18295" y="11038"/>
                  </a:cubicBezTo>
                  <a:cubicBezTo>
                    <a:pt x="18117" y="11343"/>
                    <a:pt x="17945" y="11623"/>
                    <a:pt x="17752" y="11829"/>
                  </a:cubicBezTo>
                  <a:cubicBezTo>
                    <a:pt x="17595" y="11960"/>
                    <a:pt x="17423" y="12100"/>
                    <a:pt x="17230" y="12133"/>
                  </a:cubicBezTo>
                  <a:cubicBezTo>
                    <a:pt x="17183" y="12166"/>
                    <a:pt x="17141" y="12199"/>
                    <a:pt x="17099" y="12199"/>
                  </a:cubicBezTo>
                  <a:cubicBezTo>
                    <a:pt x="17007" y="12176"/>
                    <a:pt x="16925" y="12153"/>
                    <a:pt x="16847" y="12153"/>
                  </a:cubicBezTo>
                  <a:cubicBezTo>
                    <a:pt x="16814" y="12153"/>
                    <a:pt x="16782" y="12157"/>
                    <a:pt x="16750" y="12166"/>
                  </a:cubicBezTo>
                  <a:cubicBezTo>
                    <a:pt x="16712" y="12173"/>
                    <a:pt x="16675" y="12175"/>
                    <a:pt x="16641" y="12175"/>
                  </a:cubicBezTo>
                  <a:cubicBezTo>
                    <a:pt x="16493" y="12175"/>
                    <a:pt x="16367" y="12127"/>
                    <a:pt x="16228" y="12100"/>
                  </a:cubicBezTo>
                  <a:cubicBezTo>
                    <a:pt x="16055" y="12034"/>
                    <a:pt x="15878" y="11927"/>
                    <a:pt x="15705" y="11862"/>
                  </a:cubicBezTo>
                  <a:cubicBezTo>
                    <a:pt x="15638" y="11829"/>
                    <a:pt x="15575" y="11755"/>
                    <a:pt x="15507" y="11722"/>
                  </a:cubicBezTo>
                  <a:cubicBezTo>
                    <a:pt x="15335" y="11623"/>
                    <a:pt x="15162" y="11483"/>
                    <a:pt x="15053" y="11244"/>
                  </a:cubicBezTo>
                  <a:cubicBezTo>
                    <a:pt x="15032" y="11211"/>
                    <a:pt x="14985" y="11170"/>
                    <a:pt x="14943" y="11137"/>
                  </a:cubicBezTo>
                  <a:cubicBezTo>
                    <a:pt x="14792" y="11005"/>
                    <a:pt x="14640" y="10898"/>
                    <a:pt x="14531" y="10660"/>
                  </a:cubicBezTo>
                  <a:cubicBezTo>
                    <a:pt x="14510" y="10594"/>
                    <a:pt x="14442" y="10520"/>
                    <a:pt x="14400" y="10454"/>
                  </a:cubicBezTo>
                  <a:cubicBezTo>
                    <a:pt x="14249" y="10281"/>
                    <a:pt x="14139" y="10075"/>
                    <a:pt x="14008" y="9870"/>
                  </a:cubicBezTo>
                  <a:cubicBezTo>
                    <a:pt x="13987" y="9837"/>
                    <a:pt x="13987" y="9837"/>
                    <a:pt x="13967" y="9804"/>
                  </a:cubicBezTo>
                  <a:cubicBezTo>
                    <a:pt x="13768" y="9631"/>
                    <a:pt x="13638" y="9318"/>
                    <a:pt x="13444" y="9112"/>
                  </a:cubicBezTo>
                  <a:cubicBezTo>
                    <a:pt x="13288" y="8907"/>
                    <a:pt x="13116" y="8668"/>
                    <a:pt x="12943" y="8495"/>
                  </a:cubicBezTo>
                  <a:cubicBezTo>
                    <a:pt x="12855" y="8396"/>
                    <a:pt x="12766" y="8363"/>
                    <a:pt x="12682" y="8363"/>
                  </a:cubicBezTo>
                  <a:cubicBezTo>
                    <a:pt x="12627" y="8380"/>
                    <a:pt x="12573" y="8388"/>
                    <a:pt x="12520" y="8388"/>
                  </a:cubicBezTo>
                  <a:cubicBezTo>
                    <a:pt x="12468" y="8388"/>
                    <a:pt x="12419" y="8380"/>
                    <a:pt x="12374" y="8363"/>
                  </a:cubicBezTo>
                  <a:cubicBezTo>
                    <a:pt x="12339" y="8355"/>
                    <a:pt x="12308" y="8350"/>
                    <a:pt x="12278" y="8350"/>
                  </a:cubicBezTo>
                  <a:cubicBezTo>
                    <a:pt x="12197" y="8350"/>
                    <a:pt x="12131" y="8381"/>
                    <a:pt x="12051" y="8429"/>
                  </a:cubicBezTo>
                  <a:cubicBezTo>
                    <a:pt x="11878" y="8536"/>
                    <a:pt x="11701" y="8635"/>
                    <a:pt x="11528" y="8775"/>
                  </a:cubicBezTo>
                  <a:cubicBezTo>
                    <a:pt x="11487" y="8808"/>
                    <a:pt x="11419" y="8874"/>
                    <a:pt x="11377" y="8948"/>
                  </a:cubicBezTo>
                  <a:cubicBezTo>
                    <a:pt x="11288" y="9079"/>
                    <a:pt x="11179" y="9252"/>
                    <a:pt x="11069" y="9392"/>
                  </a:cubicBezTo>
                  <a:cubicBezTo>
                    <a:pt x="10986" y="9524"/>
                    <a:pt x="10918" y="9664"/>
                    <a:pt x="10855" y="9804"/>
                  </a:cubicBezTo>
                  <a:cubicBezTo>
                    <a:pt x="10787" y="9977"/>
                    <a:pt x="10724" y="10108"/>
                    <a:pt x="10657" y="10281"/>
                  </a:cubicBezTo>
                  <a:cubicBezTo>
                    <a:pt x="10594" y="10421"/>
                    <a:pt x="10526" y="10553"/>
                    <a:pt x="10484" y="10726"/>
                  </a:cubicBezTo>
                  <a:cubicBezTo>
                    <a:pt x="10443" y="10931"/>
                    <a:pt x="10375" y="11104"/>
                    <a:pt x="10312" y="11277"/>
                  </a:cubicBezTo>
                  <a:cubicBezTo>
                    <a:pt x="10223" y="11483"/>
                    <a:pt x="10135" y="11656"/>
                    <a:pt x="10072" y="11894"/>
                  </a:cubicBezTo>
                  <a:cubicBezTo>
                    <a:pt x="10004" y="12166"/>
                    <a:pt x="9941" y="12405"/>
                    <a:pt x="9853" y="12652"/>
                  </a:cubicBezTo>
                  <a:cubicBezTo>
                    <a:pt x="9790" y="12751"/>
                    <a:pt x="9743" y="12891"/>
                    <a:pt x="9722" y="13023"/>
                  </a:cubicBezTo>
                  <a:cubicBezTo>
                    <a:pt x="9701" y="13270"/>
                    <a:pt x="9612" y="13475"/>
                    <a:pt x="9570" y="13681"/>
                  </a:cubicBezTo>
                  <a:cubicBezTo>
                    <a:pt x="9529" y="13846"/>
                    <a:pt x="9482" y="13986"/>
                    <a:pt x="9461" y="14159"/>
                  </a:cubicBezTo>
                  <a:cubicBezTo>
                    <a:pt x="9440" y="14331"/>
                    <a:pt x="9398" y="14537"/>
                    <a:pt x="9330" y="14669"/>
                  </a:cubicBezTo>
                  <a:cubicBezTo>
                    <a:pt x="9309" y="14710"/>
                    <a:pt x="9288" y="14776"/>
                    <a:pt x="9288" y="14809"/>
                  </a:cubicBezTo>
                  <a:cubicBezTo>
                    <a:pt x="9241" y="15048"/>
                    <a:pt x="9200" y="15253"/>
                    <a:pt x="9158" y="15492"/>
                  </a:cubicBezTo>
                  <a:cubicBezTo>
                    <a:pt x="9111" y="15632"/>
                    <a:pt x="9090" y="15739"/>
                    <a:pt x="9069" y="15871"/>
                  </a:cubicBezTo>
                  <a:cubicBezTo>
                    <a:pt x="9006" y="16150"/>
                    <a:pt x="8960" y="16389"/>
                    <a:pt x="8850" y="16628"/>
                  </a:cubicBezTo>
                  <a:cubicBezTo>
                    <a:pt x="8829" y="16694"/>
                    <a:pt x="8829" y="16768"/>
                    <a:pt x="8808" y="16834"/>
                  </a:cubicBezTo>
                  <a:cubicBezTo>
                    <a:pt x="8719" y="17245"/>
                    <a:pt x="8589" y="17624"/>
                    <a:pt x="8437" y="18002"/>
                  </a:cubicBezTo>
                  <a:cubicBezTo>
                    <a:pt x="8375" y="18208"/>
                    <a:pt x="8307" y="18373"/>
                    <a:pt x="8223" y="18579"/>
                  </a:cubicBezTo>
                  <a:cubicBezTo>
                    <a:pt x="8156" y="18719"/>
                    <a:pt x="8114" y="18891"/>
                    <a:pt x="8025" y="18990"/>
                  </a:cubicBezTo>
                  <a:cubicBezTo>
                    <a:pt x="7983" y="19064"/>
                    <a:pt x="7936" y="19163"/>
                    <a:pt x="7894" y="19237"/>
                  </a:cubicBezTo>
                  <a:cubicBezTo>
                    <a:pt x="7743" y="19509"/>
                    <a:pt x="7571" y="19781"/>
                    <a:pt x="7372" y="19987"/>
                  </a:cubicBezTo>
                  <a:cubicBezTo>
                    <a:pt x="7221" y="20160"/>
                    <a:pt x="7090" y="20365"/>
                    <a:pt x="6918" y="20472"/>
                  </a:cubicBezTo>
                  <a:cubicBezTo>
                    <a:pt x="6699" y="20571"/>
                    <a:pt x="6527" y="20744"/>
                    <a:pt x="6328" y="20843"/>
                  </a:cubicBezTo>
                  <a:cubicBezTo>
                    <a:pt x="6219" y="20917"/>
                    <a:pt x="6109" y="21016"/>
                    <a:pt x="5978" y="21049"/>
                  </a:cubicBezTo>
                  <a:cubicBezTo>
                    <a:pt x="5744" y="21123"/>
                    <a:pt x="5503" y="21156"/>
                    <a:pt x="5263" y="21156"/>
                  </a:cubicBezTo>
                  <a:cubicBezTo>
                    <a:pt x="5205" y="21165"/>
                    <a:pt x="5145" y="21169"/>
                    <a:pt x="5085" y="21169"/>
                  </a:cubicBezTo>
                  <a:cubicBezTo>
                    <a:pt x="4939" y="21169"/>
                    <a:pt x="4786" y="21146"/>
                    <a:pt x="4631" y="21123"/>
                  </a:cubicBezTo>
                  <a:cubicBezTo>
                    <a:pt x="4522" y="21123"/>
                    <a:pt x="4412" y="21090"/>
                    <a:pt x="4307" y="21016"/>
                  </a:cubicBezTo>
                  <a:cubicBezTo>
                    <a:pt x="4260" y="20983"/>
                    <a:pt x="4219" y="20983"/>
                    <a:pt x="4198" y="20950"/>
                  </a:cubicBezTo>
                  <a:cubicBezTo>
                    <a:pt x="4109" y="20917"/>
                    <a:pt x="4020" y="20917"/>
                    <a:pt x="3958" y="20884"/>
                  </a:cubicBezTo>
                  <a:cubicBezTo>
                    <a:pt x="3759" y="20744"/>
                    <a:pt x="3587" y="20571"/>
                    <a:pt x="3394" y="20431"/>
                  </a:cubicBezTo>
                  <a:cubicBezTo>
                    <a:pt x="3284" y="20365"/>
                    <a:pt x="3175" y="20267"/>
                    <a:pt x="3107" y="20127"/>
                  </a:cubicBezTo>
                  <a:cubicBezTo>
                    <a:pt x="3086" y="20127"/>
                    <a:pt x="3086" y="20094"/>
                    <a:pt x="3065" y="20094"/>
                  </a:cubicBezTo>
                  <a:cubicBezTo>
                    <a:pt x="2976" y="19987"/>
                    <a:pt x="2914" y="19888"/>
                    <a:pt x="2825" y="19781"/>
                  </a:cubicBezTo>
                  <a:cubicBezTo>
                    <a:pt x="2741" y="19682"/>
                    <a:pt x="2653" y="19608"/>
                    <a:pt x="2585" y="19476"/>
                  </a:cubicBezTo>
                  <a:cubicBezTo>
                    <a:pt x="2543" y="19443"/>
                    <a:pt x="2501" y="19369"/>
                    <a:pt x="2480" y="19303"/>
                  </a:cubicBezTo>
                  <a:cubicBezTo>
                    <a:pt x="2391" y="19130"/>
                    <a:pt x="2324" y="18924"/>
                    <a:pt x="2193" y="18826"/>
                  </a:cubicBezTo>
                  <a:cubicBezTo>
                    <a:pt x="2172" y="18784"/>
                    <a:pt x="2151" y="18719"/>
                    <a:pt x="2130" y="18686"/>
                  </a:cubicBezTo>
                  <a:cubicBezTo>
                    <a:pt x="2089" y="18620"/>
                    <a:pt x="2021" y="18513"/>
                    <a:pt x="1979" y="18447"/>
                  </a:cubicBezTo>
                  <a:cubicBezTo>
                    <a:pt x="1911" y="18340"/>
                    <a:pt x="1869" y="18274"/>
                    <a:pt x="1828" y="18167"/>
                  </a:cubicBezTo>
                  <a:cubicBezTo>
                    <a:pt x="1718" y="17928"/>
                    <a:pt x="1608" y="17690"/>
                    <a:pt x="1540" y="17418"/>
                  </a:cubicBezTo>
                  <a:cubicBezTo>
                    <a:pt x="1520" y="17385"/>
                    <a:pt x="1520" y="17385"/>
                    <a:pt x="1499" y="17344"/>
                  </a:cubicBezTo>
                  <a:cubicBezTo>
                    <a:pt x="1389" y="17212"/>
                    <a:pt x="1347" y="17006"/>
                    <a:pt x="1279" y="16801"/>
                  </a:cubicBezTo>
                  <a:cubicBezTo>
                    <a:pt x="1175" y="16455"/>
                    <a:pt x="1065" y="16150"/>
                    <a:pt x="956" y="15805"/>
                  </a:cubicBezTo>
                  <a:cubicBezTo>
                    <a:pt x="914" y="15632"/>
                    <a:pt x="867" y="15459"/>
                    <a:pt x="825" y="15286"/>
                  </a:cubicBezTo>
                  <a:cubicBezTo>
                    <a:pt x="757" y="15080"/>
                    <a:pt x="736" y="14875"/>
                    <a:pt x="694" y="14669"/>
                  </a:cubicBezTo>
                  <a:cubicBezTo>
                    <a:pt x="653" y="14504"/>
                    <a:pt x="585" y="14331"/>
                    <a:pt x="543" y="14126"/>
                  </a:cubicBezTo>
                  <a:cubicBezTo>
                    <a:pt x="496" y="13887"/>
                    <a:pt x="475" y="13640"/>
                    <a:pt x="433" y="13401"/>
                  </a:cubicBezTo>
                  <a:cubicBezTo>
                    <a:pt x="345" y="12924"/>
                    <a:pt x="303" y="12372"/>
                    <a:pt x="282" y="11862"/>
                  </a:cubicBezTo>
                  <a:cubicBezTo>
                    <a:pt x="261" y="11582"/>
                    <a:pt x="261" y="11310"/>
                    <a:pt x="261" y="11071"/>
                  </a:cubicBezTo>
                  <a:cubicBezTo>
                    <a:pt x="261" y="10898"/>
                    <a:pt x="235" y="10726"/>
                    <a:pt x="261" y="10553"/>
                  </a:cubicBezTo>
                  <a:cubicBezTo>
                    <a:pt x="261" y="10421"/>
                    <a:pt x="235" y="10281"/>
                    <a:pt x="235" y="10141"/>
                  </a:cubicBezTo>
                  <a:lnTo>
                    <a:pt x="235" y="9977"/>
                  </a:lnTo>
                  <a:cubicBezTo>
                    <a:pt x="235" y="9771"/>
                    <a:pt x="235" y="9565"/>
                    <a:pt x="261" y="9359"/>
                  </a:cubicBezTo>
                  <a:cubicBezTo>
                    <a:pt x="261" y="9186"/>
                    <a:pt x="261" y="9046"/>
                    <a:pt x="282" y="8874"/>
                  </a:cubicBezTo>
                  <a:cubicBezTo>
                    <a:pt x="282" y="8775"/>
                    <a:pt x="324" y="8668"/>
                    <a:pt x="324" y="8602"/>
                  </a:cubicBezTo>
                  <a:lnTo>
                    <a:pt x="324" y="8363"/>
                  </a:lnTo>
                  <a:cubicBezTo>
                    <a:pt x="345" y="8190"/>
                    <a:pt x="365" y="7985"/>
                    <a:pt x="392" y="7812"/>
                  </a:cubicBezTo>
                  <a:cubicBezTo>
                    <a:pt x="412" y="7713"/>
                    <a:pt x="412" y="7606"/>
                    <a:pt x="433" y="7466"/>
                  </a:cubicBezTo>
                  <a:cubicBezTo>
                    <a:pt x="454" y="7367"/>
                    <a:pt x="475" y="7227"/>
                    <a:pt x="496" y="7129"/>
                  </a:cubicBezTo>
                  <a:cubicBezTo>
                    <a:pt x="522" y="7022"/>
                    <a:pt x="543" y="6956"/>
                    <a:pt x="543" y="6890"/>
                  </a:cubicBezTo>
                  <a:cubicBezTo>
                    <a:pt x="543" y="6750"/>
                    <a:pt x="564" y="6610"/>
                    <a:pt x="606" y="6511"/>
                  </a:cubicBezTo>
                  <a:cubicBezTo>
                    <a:pt x="653" y="6437"/>
                    <a:pt x="653" y="6306"/>
                    <a:pt x="673" y="6199"/>
                  </a:cubicBezTo>
                  <a:cubicBezTo>
                    <a:pt x="716" y="5993"/>
                    <a:pt x="757" y="5754"/>
                    <a:pt x="825" y="5515"/>
                  </a:cubicBezTo>
                  <a:cubicBezTo>
                    <a:pt x="914" y="5276"/>
                    <a:pt x="998" y="4996"/>
                    <a:pt x="1086" y="4758"/>
                  </a:cubicBezTo>
                  <a:cubicBezTo>
                    <a:pt x="1175" y="4486"/>
                    <a:pt x="1259" y="4214"/>
                    <a:pt x="1368" y="3967"/>
                  </a:cubicBezTo>
                  <a:cubicBezTo>
                    <a:pt x="1436" y="3803"/>
                    <a:pt x="1499" y="3597"/>
                    <a:pt x="1567" y="3457"/>
                  </a:cubicBezTo>
                  <a:cubicBezTo>
                    <a:pt x="1671" y="3251"/>
                    <a:pt x="1802" y="3078"/>
                    <a:pt x="1890" y="2873"/>
                  </a:cubicBezTo>
                  <a:cubicBezTo>
                    <a:pt x="1958" y="2700"/>
                    <a:pt x="2063" y="2601"/>
                    <a:pt x="2151" y="2428"/>
                  </a:cubicBezTo>
                  <a:cubicBezTo>
                    <a:pt x="2219" y="2255"/>
                    <a:pt x="2282" y="2082"/>
                    <a:pt x="2412" y="2017"/>
                  </a:cubicBezTo>
                  <a:lnTo>
                    <a:pt x="2412" y="1984"/>
                  </a:lnTo>
                  <a:lnTo>
                    <a:pt x="2694" y="1539"/>
                  </a:lnTo>
                  <a:cubicBezTo>
                    <a:pt x="2715" y="1498"/>
                    <a:pt x="2741" y="1465"/>
                    <a:pt x="2783" y="1432"/>
                  </a:cubicBezTo>
                  <a:cubicBezTo>
                    <a:pt x="2825" y="1366"/>
                    <a:pt x="2872" y="1333"/>
                    <a:pt x="2914" y="1292"/>
                  </a:cubicBezTo>
                  <a:cubicBezTo>
                    <a:pt x="2976" y="1194"/>
                    <a:pt x="3044" y="1128"/>
                    <a:pt x="3086" y="1054"/>
                  </a:cubicBezTo>
                  <a:cubicBezTo>
                    <a:pt x="3175" y="955"/>
                    <a:pt x="3263" y="848"/>
                    <a:pt x="3347" y="782"/>
                  </a:cubicBezTo>
                  <a:cubicBezTo>
                    <a:pt x="3524" y="642"/>
                    <a:pt x="3718" y="543"/>
                    <a:pt x="3890" y="403"/>
                  </a:cubicBezTo>
                  <a:cubicBezTo>
                    <a:pt x="3999" y="337"/>
                    <a:pt x="4130" y="305"/>
                    <a:pt x="4240" y="305"/>
                  </a:cubicBezTo>
                  <a:lnTo>
                    <a:pt x="4370" y="305"/>
                  </a:lnTo>
                  <a:cubicBezTo>
                    <a:pt x="4444" y="281"/>
                    <a:pt x="4525" y="260"/>
                    <a:pt x="4605" y="260"/>
                  </a:cubicBezTo>
                  <a:cubicBezTo>
                    <a:pt x="4666" y="260"/>
                    <a:pt x="4726" y="272"/>
                    <a:pt x="4783" y="305"/>
                  </a:cubicBezTo>
                  <a:lnTo>
                    <a:pt x="4850" y="305"/>
                  </a:lnTo>
                  <a:cubicBezTo>
                    <a:pt x="4910" y="275"/>
                    <a:pt x="4973" y="263"/>
                    <a:pt x="5037" y="263"/>
                  </a:cubicBezTo>
                  <a:cubicBezTo>
                    <a:pt x="5135" y="263"/>
                    <a:pt x="5234" y="292"/>
                    <a:pt x="5326" y="337"/>
                  </a:cubicBezTo>
                  <a:cubicBezTo>
                    <a:pt x="5415" y="391"/>
                    <a:pt x="5519" y="445"/>
                    <a:pt x="5625" y="445"/>
                  </a:cubicBezTo>
                  <a:cubicBezTo>
                    <a:pt x="5648" y="445"/>
                    <a:pt x="5672" y="442"/>
                    <a:pt x="5697" y="436"/>
                  </a:cubicBezTo>
                  <a:cubicBezTo>
                    <a:pt x="5717" y="469"/>
                    <a:pt x="5764" y="510"/>
                    <a:pt x="5785" y="543"/>
                  </a:cubicBezTo>
                  <a:cubicBezTo>
                    <a:pt x="5916" y="609"/>
                    <a:pt x="6067" y="675"/>
                    <a:pt x="6177" y="782"/>
                  </a:cubicBezTo>
                  <a:cubicBezTo>
                    <a:pt x="6328" y="955"/>
                    <a:pt x="6480" y="1086"/>
                    <a:pt x="6631" y="1226"/>
                  </a:cubicBezTo>
                  <a:cubicBezTo>
                    <a:pt x="6762" y="1366"/>
                    <a:pt x="6871" y="1498"/>
                    <a:pt x="6981" y="1638"/>
                  </a:cubicBezTo>
                  <a:cubicBezTo>
                    <a:pt x="7090" y="1745"/>
                    <a:pt x="7200" y="1877"/>
                    <a:pt x="7284" y="2050"/>
                  </a:cubicBezTo>
                  <a:cubicBezTo>
                    <a:pt x="7318" y="2097"/>
                    <a:pt x="7360" y="2132"/>
                    <a:pt x="7414" y="2132"/>
                  </a:cubicBezTo>
                  <a:cubicBezTo>
                    <a:pt x="7435" y="2132"/>
                    <a:pt x="7457" y="2127"/>
                    <a:pt x="7482" y="2115"/>
                  </a:cubicBezTo>
                  <a:cubicBezTo>
                    <a:pt x="7440" y="2082"/>
                    <a:pt x="7393" y="2050"/>
                    <a:pt x="7352" y="1984"/>
                  </a:cubicBezTo>
                  <a:cubicBezTo>
                    <a:pt x="7310" y="1844"/>
                    <a:pt x="7221" y="1778"/>
                    <a:pt x="7153" y="1671"/>
                  </a:cubicBezTo>
                  <a:cubicBezTo>
                    <a:pt x="7111" y="1605"/>
                    <a:pt x="7090" y="1572"/>
                    <a:pt x="7049" y="1498"/>
                  </a:cubicBezTo>
                  <a:cubicBezTo>
                    <a:pt x="7002" y="1465"/>
                    <a:pt x="6960" y="1432"/>
                    <a:pt x="6939" y="1366"/>
                  </a:cubicBezTo>
                  <a:cubicBezTo>
                    <a:pt x="6850" y="1259"/>
                    <a:pt x="6788" y="1128"/>
                    <a:pt x="6657" y="1054"/>
                  </a:cubicBezTo>
                  <a:cubicBezTo>
                    <a:pt x="6610" y="1021"/>
                    <a:pt x="6568" y="955"/>
                    <a:pt x="6527" y="922"/>
                  </a:cubicBezTo>
                  <a:cubicBezTo>
                    <a:pt x="6480" y="881"/>
                    <a:pt x="6438" y="815"/>
                    <a:pt x="6370" y="782"/>
                  </a:cubicBezTo>
                  <a:cubicBezTo>
                    <a:pt x="6328" y="749"/>
                    <a:pt x="6286" y="716"/>
                    <a:pt x="6266" y="675"/>
                  </a:cubicBezTo>
                  <a:cubicBezTo>
                    <a:pt x="6135" y="576"/>
                    <a:pt x="6025" y="469"/>
                    <a:pt x="5895" y="370"/>
                  </a:cubicBezTo>
                  <a:cubicBezTo>
                    <a:pt x="5741" y="278"/>
                    <a:pt x="5607" y="191"/>
                    <a:pt x="5462" y="191"/>
                  </a:cubicBezTo>
                  <a:cubicBezTo>
                    <a:pt x="5439" y="191"/>
                    <a:pt x="5417" y="193"/>
                    <a:pt x="5394" y="198"/>
                  </a:cubicBezTo>
                  <a:cubicBezTo>
                    <a:pt x="5305" y="198"/>
                    <a:pt x="5242" y="198"/>
                    <a:pt x="5195" y="99"/>
                  </a:cubicBezTo>
                  <a:lnTo>
                    <a:pt x="5132" y="99"/>
                  </a:lnTo>
                  <a:cubicBezTo>
                    <a:pt x="5098" y="78"/>
                    <a:pt x="5061" y="78"/>
                    <a:pt x="5023" y="78"/>
                  </a:cubicBezTo>
                  <a:cubicBezTo>
                    <a:pt x="4985" y="78"/>
                    <a:pt x="4947" y="78"/>
                    <a:pt x="4913" y="58"/>
                  </a:cubicBezTo>
                  <a:cubicBezTo>
                    <a:pt x="4881" y="19"/>
                    <a:pt x="4853" y="5"/>
                    <a:pt x="4829" y="5"/>
                  </a:cubicBezTo>
                  <a:cubicBezTo>
                    <a:pt x="4790" y="5"/>
                    <a:pt x="4758" y="38"/>
                    <a:pt x="4720" y="58"/>
                  </a:cubicBezTo>
                  <a:cubicBezTo>
                    <a:pt x="4673" y="58"/>
                    <a:pt x="4610" y="58"/>
                    <a:pt x="4569" y="25"/>
                  </a:cubicBezTo>
                  <a:lnTo>
                    <a:pt x="4370" y="25"/>
                  </a:lnTo>
                  <a:cubicBezTo>
                    <a:pt x="4360" y="8"/>
                    <a:pt x="4349" y="0"/>
                    <a:pt x="433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3" name="Google Shape;1972;p21"/>
            <p:cNvSpPr/>
            <p:nvPr/>
          </p:nvSpPr>
          <p:spPr>
            <a:xfrm rot="18900000">
              <a:off x="422440" y="1696349"/>
              <a:ext cx="12701" cy="140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005"/>
                    <a:pt x="0" y="14595"/>
                    <a:pt x="21600" y="21600"/>
                  </a:cubicBezTo>
                  <a:lnTo>
                    <a:pt x="21600"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4" name="Google Shape;1974;p21"/>
            <p:cNvSpPr/>
            <p:nvPr/>
          </p:nvSpPr>
          <p:spPr>
            <a:xfrm rot="18900000">
              <a:off x="1481037" y="146341"/>
              <a:ext cx="19037" cy="3045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4590"/>
                    <a:pt x="9072" y="12420"/>
                    <a:pt x="1728" y="18090"/>
                  </a:cubicBezTo>
                  <a:cubicBezTo>
                    <a:pt x="0" y="19170"/>
                    <a:pt x="0" y="20250"/>
                    <a:pt x="0" y="21600"/>
                  </a:cubicBezTo>
                  <a:lnTo>
                    <a:pt x="1728" y="21600"/>
                  </a:lnTo>
                  <a:cubicBezTo>
                    <a:pt x="3456" y="18090"/>
                    <a:pt x="12528" y="17010"/>
                    <a:pt x="10800" y="11340"/>
                  </a:cubicBezTo>
                  <a:cubicBezTo>
                    <a:pt x="19872" y="9180"/>
                    <a:pt x="18144" y="3510"/>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5" name="Google Shape;1975;p21"/>
            <p:cNvSpPr/>
            <p:nvPr/>
          </p:nvSpPr>
          <p:spPr>
            <a:xfrm rot="18900000">
              <a:off x="1495709" y="139220"/>
              <a:ext cx="19038" cy="331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712" y="1986"/>
                    <a:pt x="15984" y="4221"/>
                    <a:pt x="14256" y="6207"/>
                  </a:cubicBezTo>
                  <a:lnTo>
                    <a:pt x="14256" y="9186"/>
                  </a:lnTo>
                  <a:cubicBezTo>
                    <a:pt x="10800" y="11421"/>
                    <a:pt x="6912" y="13407"/>
                    <a:pt x="5184" y="14400"/>
                  </a:cubicBezTo>
                  <a:cubicBezTo>
                    <a:pt x="3456" y="16634"/>
                    <a:pt x="1728" y="19614"/>
                    <a:pt x="0" y="21600"/>
                  </a:cubicBezTo>
                  <a:cubicBezTo>
                    <a:pt x="12528" y="16634"/>
                    <a:pt x="17712" y="8193"/>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6" name="Google Shape;1976;p21"/>
            <p:cNvSpPr/>
            <p:nvPr/>
          </p:nvSpPr>
          <p:spPr>
            <a:xfrm rot="18900000">
              <a:off x="555966" y="1048993"/>
              <a:ext cx="20561" cy="220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0" y="2979"/>
                    <a:pt x="4800" y="6331"/>
                    <a:pt x="6400" y="7821"/>
                  </a:cubicBezTo>
                  <a:cubicBezTo>
                    <a:pt x="8000" y="10800"/>
                    <a:pt x="11600" y="12290"/>
                    <a:pt x="13200" y="15641"/>
                  </a:cubicBezTo>
                  <a:cubicBezTo>
                    <a:pt x="16400" y="17131"/>
                    <a:pt x="16400" y="21600"/>
                    <a:pt x="21600" y="21600"/>
                  </a:cubicBezTo>
                  <a:cubicBezTo>
                    <a:pt x="18000" y="15641"/>
                    <a:pt x="13200" y="10800"/>
                    <a:pt x="10000" y="4469"/>
                  </a:cubicBezTo>
                  <a:cubicBezTo>
                    <a:pt x="6400" y="2979"/>
                    <a:pt x="3200" y="149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3817" name="Google Shape;1977;p21"/>
            <p:cNvSpPr/>
            <p:nvPr/>
          </p:nvSpPr>
          <p:spPr>
            <a:xfrm rot="18900000">
              <a:off x="1381622" y="413825"/>
              <a:ext cx="35029"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456"/>
                  </a:lnTo>
                  <a:cubicBezTo>
                    <a:pt x="6809" y="14688"/>
                    <a:pt x="14791" y="14688"/>
                    <a:pt x="21600" y="21600"/>
                  </a:cubicBezTo>
                  <a:lnTo>
                    <a:pt x="21600" y="18144"/>
                  </a:lnTo>
                  <a:cubicBezTo>
                    <a:pt x="14791" y="10368"/>
                    <a:pt x="6809" y="6912"/>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3841" name="Google Shape;1978;p21"/>
          <p:cNvGrpSpPr/>
          <p:nvPr/>
        </p:nvGrpSpPr>
        <p:grpSpPr>
          <a:xfrm>
            <a:off x="8333213" y="484797"/>
            <a:ext cx="477725" cy="1054279"/>
            <a:chOff x="0" y="0"/>
            <a:chExt cx="477723" cy="1054278"/>
          </a:xfrm>
        </p:grpSpPr>
        <p:sp>
          <p:nvSpPr>
            <p:cNvPr id="3819" name="Google Shape;1979;p21"/>
            <p:cNvSpPr/>
            <p:nvPr/>
          </p:nvSpPr>
          <p:spPr>
            <a:xfrm rot="17099965" flipH="1">
              <a:off x="294662" y="392489"/>
              <a:ext cx="94741" cy="33634"/>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0" name="Google Shape;1980;p21"/>
            <p:cNvSpPr/>
            <p:nvPr/>
          </p:nvSpPr>
          <p:spPr>
            <a:xfrm rot="17099965" flipH="1">
              <a:off x="353345" y="246258"/>
              <a:ext cx="100291" cy="37574"/>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1" name="Google Shape;1981;p21"/>
            <p:cNvSpPr/>
            <p:nvPr/>
          </p:nvSpPr>
          <p:spPr>
            <a:xfrm rot="17099965" flipH="1">
              <a:off x="89713" y="984951"/>
              <a:ext cx="78290" cy="50074"/>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2" name="Google Shape;1982;p21"/>
            <p:cNvSpPr/>
            <p:nvPr/>
          </p:nvSpPr>
          <p:spPr>
            <a:xfrm rot="17099965" flipH="1">
              <a:off x="304141" y="23384"/>
              <a:ext cx="79230" cy="40153"/>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3" name="Google Shape;1983;p21"/>
            <p:cNvSpPr/>
            <p:nvPr/>
          </p:nvSpPr>
          <p:spPr>
            <a:xfrm rot="17099965" flipH="1">
              <a:off x="155769" y="725599"/>
              <a:ext cx="96279" cy="32094"/>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2" y="7425"/>
                  </a:cubicBezTo>
                  <a:cubicBezTo>
                    <a:pt x="1350" y="7425"/>
                    <a:pt x="900" y="10125"/>
                    <a:pt x="0" y="13162"/>
                  </a:cubicBezTo>
                  <a:cubicBezTo>
                    <a:pt x="900" y="14512"/>
                    <a:pt x="1350" y="14512"/>
                    <a:pt x="1912" y="15862"/>
                  </a:cubicBezTo>
                  <a:cubicBezTo>
                    <a:pt x="5625" y="17212"/>
                    <a:pt x="9338" y="18562"/>
                    <a:pt x="12600" y="20250"/>
                  </a:cubicBezTo>
                  <a:cubicBezTo>
                    <a:pt x="14513" y="20250"/>
                    <a:pt x="16425" y="21600"/>
                    <a:pt x="18225" y="21600"/>
                  </a:cubicBezTo>
                  <a:cubicBezTo>
                    <a:pt x="19237" y="21600"/>
                    <a:pt x="20587" y="20250"/>
                    <a:pt x="21600" y="15862"/>
                  </a:cubicBezTo>
                  <a:cubicBezTo>
                    <a:pt x="20587" y="13162"/>
                    <a:pt x="20138" y="8775"/>
                    <a:pt x="19688" y="7425"/>
                  </a:cubicBezTo>
                  <a:cubicBezTo>
                    <a:pt x="18225" y="4725"/>
                    <a:pt x="16875" y="338"/>
                    <a:pt x="15413"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4" name="Google Shape;1984;p21"/>
            <p:cNvSpPr/>
            <p:nvPr/>
          </p:nvSpPr>
          <p:spPr>
            <a:xfrm rot="17099965" flipH="1">
              <a:off x="194789" y="558211"/>
              <a:ext cx="83707" cy="33956"/>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5" name="Google Shape;1985;p21"/>
            <p:cNvSpPr/>
            <p:nvPr/>
          </p:nvSpPr>
          <p:spPr>
            <a:xfrm rot="17099965" flipH="1">
              <a:off x="268674" y="163400"/>
              <a:ext cx="87755" cy="33598"/>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6" name="Google Shape;1986;p21"/>
            <p:cNvSpPr/>
            <p:nvPr/>
          </p:nvSpPr>
          <p:spPr>
            <a:xfrm rot="17099965" flipH="1">
              <a:off x="86601" y="653272"/>
              <a:ext cx="79952" cy="30733"/>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7" name="Google Shape;1987;p21"/>
            <p:cNvSpPr/>
            <p:nvPr/>
          </p:nvSpPr>
          <p:spPr>
            <a:xfrm rot="17099965" flipH="1">
              <a:off x="15894" y="355361"/>
              <a:ext cx="73213" cy="31091"/>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8" name="Google Shape;1988;p21"/>
            <p:cNvSpPr/>
            <p:nvPr/>
          </p:nvSpPr>
          <p:spPr>
            <a:xfrm rot="17099965" flipH="1">
              <a:off x="198833" y="249853"/>
              <a:ext cx="79231" cy="28118"/>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29" name="Google Shape;1989;p21"/>
            <p:cNvSpPr/>
            <p:nvPr/>
          </p:nvSpPr>
          <p:spPr>
            <a:xfrm rot="17099965" flipH="1">
              <a:off x="39973" y="830732"/>
              <a:ext cx="58671" cy="34780"/>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0" name="Google Shape;1990;p21"/>
            <p:cNvSpPr/>
            <p:nvPr/>
          </p:nvSpPr>
          <p:spPr>
            <a:xfrm rot="17099965" flipH="1">
              <a:off x="334427" y="125175"/>
              <a:ext cx="61370" cy="31592"/>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1" name="Google Shape;1991;p21"/>
            <p:cNvSpPr/>
            <p:nvPr/>
          </p:nvSpPr>
          <p:spPr>
            <a:xfrm rot="17099965" flipH="1">
              <a:off x="181281" y="852949"/>
              <a:ext cx="66694" cy="33956"/>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2" name="Google Shape;1992;p21"/>
            <p:cNvSpPr/>
            <p:nvPr/>
          </p:nvSpPr>
          <p:spPr>
            <a:xfrm rot="17099965" flipH="1">
              <a:off x="243328" y="704362"/>
              <a:ext cx="68700" cy="33634"/>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3" name="Google Shape;1993;p21"/>
            <p:cNvSpPr/>
            <p:nvPr/>
          </p:nvSpPr>
          <p:spPr>
            <a:xfrm rot="17099965" flipH="1">
              <a:off x="27599" y="437693"/>
              <a:ext cx="71207" cy="25826"/>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4" name="Google Shape;1994;p21"/>
            <p:cNvSpPr/>
            <p:nvPr/>
          </p:nvSpPr>
          <p:spPr>
            <a:xfrm rot="17099965" flipH="1">
              <a:off x="-11574" y="743576"/>
              <a:ext cx="67127" cy="27545"/>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5" name="Google Shape;1995;p21"/>
            <p:cNvSpPr/>
            <p:nvPr/>
          </p:nvSpPr>
          <p:spPr>
            <a:xfrm rot="17099965" flipH="1">
              <a:off x="270549" y="339504"/>
              <a:ext cx="60677" cy="27115"/>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6" name="Google Shape;1996;p21"/>
            <p:cNvSpPr/>
            <p:nvPr/>
          </p:nvSpPr>
          <p:spPr>
            <a:xfrm rot="17099965" flipH="1">
              <a:off x="267675" y="916482"/>
              <a:ext cx="58671" cy="33061"/>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7" name="Google Shape;1997;p21"/>
            <p:cNvSpPr/>
            <p:nvPr/>
          </p:nvSpPr>
          <p:spPr>
            <a:xfrm rot="17099965" flipH="1">
              <a:off x="8875" y="277301"/>
              <a:ext cx="53545" cy="26113"/>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8" name="Google Shape;1998;p21"/>
            <p:cNvSpPr/>
            <p:nvPr/>
          </p:nvSpPr>
          <p:spPr>
            <a:xfrm rot="17099965" flipH="1">
              <a:off x="434053" y="354111"/>
              <a:ext cx="50146" cy="25073"/>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39" name="Google Shape;1999;p21"/>
            <p:cNvSpPr/>
            <p:nvPr/>
          </p:nvSpPr>
          <p:spPr>
            <a:xfrm rot="17099965" flipH="1">
              <a:off x="214315" y="781027"/>
              <a:ext cx="56718" cy="29765"/>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40" name="Google Shape;2000;p21"/>
            <p:cNvSpPr/>
            <p:nvPr/>
          </p:nvSpPr>
          <p:spPr>
            <a:xfrm rot="17099965" flipH="1">
              <a:off x="209310" y="449911"/>
              <a:ext cx="58670" cy="18054"/>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3842" name="Google Shape;2001;p21"/>
          <p:cNvSpPr/>
          <p:nvPr/>
        </p:nvSpPr>
        <p:spPr>
          <a:xfrm>
            <a:off x="-253601" y="1327662"/>
            <a:ext cx="826777" cy="885226"/>
          </a:xfrm>
          <a:custGeom>
            <a:avLst/>
            <a:gdLst/>
            <a:ahLst/>
            <a:cxnLst>
              <a:cxn ang="0">
                <a:pos x="wd2" y="hd2"/>
              </a:cxn>
              <a:cxn ang="5400000">
                <a:pos x="wd2" y="hd2"/>
              </a:cxn>
              <a:cxn ang="10800000">
                <a:pos x="wd2" y="hd2"/>
              </a:cxn>
              <a:cxn ang="16200000">
                <a:pos x="wd2" y="hd2"/>
              </a:cxn>
            </a:cxnLst>
            <a:rect l="0" t="0" r="r" b="b"/>
            <a:pathLst>
              <a:path w="21600" h="21600" extrusionOk="0">
                <a:moveTo>
                  <a:pt x="6054" y="0"/>
                </a:moveTo>
                <a:cubicBezTo>
                  <a:pt x="6017" y="68"/>
                  <a:pt x="6017" y="102"/>
                  <a:pt x="6017" y="145"/>
                </a:cubicBezTo>
                <a:cubicBezTo>
                  <a:pt x="5871" y="248"/>
                  <a:pt x="5716" y="316"/>
                  <a:pt x="5716" y="495"/>
                </a:cubicBezTo>
                <a:cubicBezTo>
                  <a:pt x="5642" y="529"/>
                  <a:pt x="5597" y="529"/>
                  <a:pt x="5524" y="572"/>
                </a:cubicBezTo>
                <a:cubicBezTo>
                  <a:pt x="5524" y="495"/>
                  <a:pt x="5524" y="427"/>
                  <a:pt x="5560" y="393"/>
                </a:cubicBezTo>
                <a:cubicBezTo>
                  <a:pt x="5486" y="393"/>
                  <a:pt x="5450" y="393"/>
                  <a:pt x="5368" y="359"/>
                </a:cubicBezTo>
                <a:lnTo>
                  <a:pt x="5368" y="282"/>
                </a:lnTo>
                <a:cubicBezTo>
                  <a:pt x="5221" y="248"/>
                  <a:pt x="5029" y="248"/>
                  <a:pt x="4837" y="214"/>
                </a:cubicBezTo>
                <a:cubicBezTo>
                  <a:pt x="4801" y="214"/>
                  <a:pt x="4764" y="248"/>
                  <a:pt x="4727" y="282"/>
                </a:cubicBezTo>
                <a:cubicBezTo>
                  <a:pt x="4837" y="316"/>
                  <a:pt x="4956" y="316"/>
                  <a:pt x="5029" y="359"/>
                </a:cubicBezTo>
                <a:cubicBezTo>
                  <a:pt x="5066" y="461"/>
                  <a:pt x="5066" y="529"/>
                  <a:pt x="5066" y="606"/>
                </a:cubicBezTo>
                <a:cubicBezTo>
                  <a:pt x="4993" y="641"/>
                  <a:pt x="4956" y="675"/>
                  <a:pt x="4874" y="709"/>
                </a:cubicBezTo>
                <a:lnTo>
                  <a:pt x="4837" y="675"/>
                </a:lnTo>
                <a:lnTo>
                  <a:pt x="4801" y="709"/>
                </a:lnTo>
                <a:lnTo>
                  <a:pt x="4727" y="709"/>
                </a:lnTo>
                <a:cubicBezTo>
                  <a:pt x="4645" y="743"/>
                  <a:pt x="4609" y="786"/>
                  <a:pt x="4572" y="820"/>
                </a:cubicBezTo>
                <a:cubicBezTo>
                  <a:pt x="4517" y="814"/>
                  <a:pt x="4464" y="811"/>
                  <a:pt x="4413" y="811"/>
                </a:cubicBezTo>
                <a:cubicBezTo>
                  <a:pt x="4187" y="811"/>
                  <a:pt x="4000" y="867"/>
                  <a:pt x="3813" y="922"/>
                </a:cubicBezTo>
                <a:cubicBezTo>
                  <a:pt x="3767" y="888"/>
                  <a:pt x="3731" y="854"/>
                  <a:pt x="3731" y="820"/>
                </a:cubicBezTo>
                <a:cubicBezTo>
                  <a:pt x="3584" y="786"/>
                  <a:pt x="3429" y="743"/>
                  <a:pt x="3310" y="709"/>
                </a:cubicBezTo>
                <a:cubicBezTo>
                  <a:pt x="3226" y="689"/>
                  <a:pt x="3151" y="670"/>
                  <a:pt x="3074" y="670"/>
                </a:cubicBezTo>
                <a:cubicBezTo>
                  <a:pt x="3018" y="670"/>
                  <a:pt x="2961" y="680"/>
                  <a:pt x="2899" y="709"/>
                </a:cubicBezTo>
                <a:cubicBezTo>
                  <a:pt x="2853" y="675"/>
                  <a:pt x="2780" y="675"/>
                  <a:pt x="2743" y="641"/>
                </a:cubicBezTo>
                <a:cubicBezTo>
                  <a:pt x="2670" y="743"/>
                  <a:pt x="2588" y="854"/>
                  <a:pt x="2515" y="999"/>
                </a:cubicBezTo>
                <a:cubicBezTo>
                  <a:pt x="2396" y="999"/>
                  <a:pt x="2249" y="1033"/>
                  <a:pt x="2094" y="1068"/>
                </a:cubicBezTo>
                <a:cubicBezTo>
                  <a:pt x="1939" y="1102"/>
                  <a:pt x="1829" y="1170"/>
                  <a:pt x="1673" y="1213"/>
                </a:cubicBezTo>
                <a:cubicBezTo>
                  <a:pt x="1710" y="1281"/>
                  <a:pt x="1756" y="1315"/>
                  <a:pt x="1792" y="1384"/>
                </a:cubicBezTo>
                <a:cubicBezTo>
                  <a:pt x="1829" y="1349"/>
                  <a:pt x="1829" y="1281"/>
                  <a:pt x="1865" y="1213"/>
                </a:cubicBezTo>
                <a:cubicBezTo>
                  <a:pt x="1902" y="1315"/>
                  <a:pt x="1902" y="1384"/>
                  <a:pt x="1939" y="1426"/>
                </a:cubicBezTo>
                <a:cubicBezTo>
                  <a:pt x="1984" y="1495"/>
                  <a:pt x="2057" y="1529"/>
                  <a:pt x="1984" y="1597"/>
                </a:cubicBezTo>
                <a:cubicBezTo>
                  <a:pt x="1939" y="1563"/>
                  <a:pt x="1865" y="1529"/>
                  <a:pt x="1829" y="1495"/>
                </a:cubicBezTo>
                <a:cubicBezTo>
                  <a:pt x="1756" y="1460"/>
                  <a:pt x="1710" y="1426"/>
                  <a:pt x="1637" y="1384"/>
                </a:cubicBezTo>
                <a:cubicBezTo>
                  <a:pt x="1570" y="1402"/>
                  <a:pt x="1526" y="1412"/>
                  <a:pt x="1493" y="1412"/>
                </a:cubicBezTo>
                <a:cubicBezTo>
                  <a:pt x="1450" y="1412"/>
                  <a:pt x="1429" y="1394"/>
                  <a:pt x="1408" y="1349"/>
                </a:cubicBezTo>
                <a:cubicBezTo>
                  <a:pt x="1298" y="1349"/>
                  <a:pt x="1298" y="1495"/>
                  <a:pt x="1216" y="1563"/>
                </a:cubicBezTo>
                <a:cubicBezTo>
                  <a:pt x="1143" y="1597"/>
                  <a:pt x="1106" y="1743"/>
                  <a:pt x="1024" y="1811"/>
                </a:cubicBezTo>
                <a:cubicBezTo>
                  <a:pt x="1024" y="1811"/>
                  <a:pt x="1070" y="1811"/>
                  <a:pt x="1070" y="1854"/>
                </a:cubicBezTo>
                <a:lnTo>
                  <a:pt x="1180" y="1743"/>
                </a:lnTo>
                <a:cubicBezTo>
                  <a:pt x="1253" y="1777"/>
                  <a:pt x="1335" y="1811"/>
                  <a:pt x="1445" y="1888"/>
                </a:cubicBezTo>
                <a:cubicBezTo>
                  <a:pt x="1372" y="1922"/>
                  <a:pt x="1298" y="1956"/>
                  <a:pt x="1253" y="1956"/>
                </a:cubicBezTo>
                <a:lnTo>
                  <a:pt x="1253" y="2025"/>
                </a:lnTo>
                <a:cubicBezTo>
                  <a:pt x="1143" y="2025"/>
                  <a:pt x="1106" y="2025"/>
                  <a:pt x="1024" y="1990"/>
                </a:cubicBezTo>
                <a:cubicBezTo>
                  <a:pt x="951" y="2238"/>
                  <a:pt x="841" y="2452"/>
                  <a:pt x="686" y="2665"/>
                </a:cubicBezTo>
                <a:cubicBezTo>
                  <a:pt x="613" y="2665"/>
                  <a:pt x="613" y="2665"/>
                  <a:pt x="567" y="2631"/>
                </a:cubicBezTo>
                <a:cubicBezTo>
                  <a:pt x="530" y="2844"/>
                  <a:pt x="649" y="3024"/>
                  <a:pt x="567" y="3203"/>
                </a:cubicBezTo>
                <a:cubicBezTo>
                  <a:pt x="494" y="3203"/>
                  <a:pt x="457" y="3169"/>
                  <a:pt x="421" y="3169"/>
                </a:cubicBezTo>
                <a:cubicBezTo>
                  <a:pt x="457" y="3272"/>
                  <a:pt x="457" y="3348"/>
                  <a:pt x="494" y="3451"/>
                </a:cubicBezTo>
                <a:lnTo>
                  <a:pt x="457" y="3451"/>
                </a:lnTo>
                <a:cubicBezTo>
                  <a:pt x="421" y="3417"/>
                  <a:pt x="384" y="3383"/>
                  <a:pt x="302" y="3306"/>
                </a:cubicBezTo>
                <a:cubicBezTo>
                  <a:pt x="302" y="3451"/>
                  <a:pt x="265" y="3519"/>
                  <a:pt x="302" y="3630"/>
                </a:cubicBezTo>
                <a:cubicBezTo>
                  <a:pt x="338" y="3775"/>
                  <a:pt x="338" y="3946"/>
                  <a:pt x="229" y="4091"/>
                </a:cubicBezTo>
                <a:cubicBezTo>
                  <a:pt x="192" y="4126"/>
                  <a:pt x="155" y="4160"/>
                  <a:pt x="110" y="4202"/>
                </a:cubicBezTo>
                <a:cubicBezTo>
                  <a:pt x="192" y="4271"/>
                  <a:pt x="265" y="4305"/>
                  <a:pt x="338" y="4373"/>
                </a:cubicBezTo>
                <a:cubicBezTo>
                  <a:pt x="302" y="4416"/>
                  <a:pt x="265" y="4450"/>
                  <a:pt x="229" y="4450"/>
                </a:cubicBezTo>
                <a:cubicBezTo>
                  <a:pt x="155" y="4629"/>
                  <a:pt x="338" y="4698"/>
                  <a:pt x="384" y="4843"/>
                </a:cubicBezTo>
                <a:cubicBezTo>
                  <a:pt x="494" y="4800"/>
                  <a:pt x="384" y="4732"/>
                  <a:pt x="421" y="4698"/>
                </a:cubicBezTo>
                <a:cubicBezTo>
                  <a:pt x="457" y="4732"/>
                  <a:pt x="530" y="4766"/>
                  <a:pt x="613" y="4800"/>
                </a:cubicBezTo>
                <a:cubicBezTo>
                  <a:pt x="530" y="4843"/>
                  <a:pt x="494" y="4843"/>
                  <a:pt x="421" y="4877"/>
                </a:cubicBezTo>
                <a:lnTo>
                  <a:pt x="421" y="5193"/>
                </a:lnTo>
                <a:cubicBezTo>
                  <a:pt x="384" y="5227"/>
                  <a:pt x="338" y="5227"/>
                  <a:pt x="302" y="5270"/>
                </a:cubicBezTo>
                <a:cubicBezTo>
                  <a:pt x="338" y="5304"/>
                  <a:pt x="384" y="5338"/>
                  <a:pt x="421" y="5372"/>
                </a:cubicBezTo>
                <a:cubicBezTo>
                  <a:pt x="421" y="5407"/>
                  <a:pt x="421" y="5441"/>
                  <a:pt x="384" y="5441"/>
                </a:cubicBezTo>
                <a:cubicBezTo>
                  <a:pt x="421" y="5518"/>
                  <a:pt x="457" y="5552"/>
                  <a:pt x="530" y="5620"/>
                </a:cubicBezTo>
                <a:cubicBezTo>
                  <a:pt x="457" y="5654"/>
                  <a:pt x="421" y="5697"/>
                  <a:pt x="384" y="5731"/>
                </a:cubicBezTo>
                <a:lnTo>
                  <a:pt x="384" y="5834"/>
                </a:lnTo>
                <a:cubicBezTo>
                  <a:pt x="302" y="5868"/>
                  <a:pt x="265" y="5910"/>
                  <a:pt x="192" y="5945"/>
                </a:cubicBezTo>
                <a:cubicBezTo>
                  <a:pt x="265" y="6013"/>
                  <a:pt x="302" y="6124"/>
                  <a:pt x="338" y="6226"/>
                </a:cubicBezTo>
                <a:cubicBezTo>
                  <a:pt x="229" y="6295"/>
                  <a:pt x="110" y="6406"/>
                  <a:pt x="0" y="6508"/>
                </a:cubicBezTo>
                <a:cubicBezTo>
                  <a:pt x="37" y="6551"/>
                  <a:pt x="37" y="6619"/>
                  <a:pt x="73" y="6722"/>
                </a:cubicBezTo>
                <a:cubicBezTo>
                  <a:pt x="155" y="6688"/>
                  <a:pt x="192" y="6653"/>
                  <a:pt x="229" y="6653"/>
                </a:cubicBezTo>
                <a:cubicBezTo>
                  <a:pt x="302" y="6688"/>
                  <a:pt x="384" y="6722"/>
                  <a:pt x="457" y="6722"/>
                </a:cubicBezTo>
                <a:cubicBezTo>
                  <a:pt x="421" y="6799"/>
                  <a:pt x="338" y="6833"/>
                  <a:pt x="338" y="6867"/>
                </a:cubicBezTo>
                <a:lnTo>
                  <a:pt x="338" y="7046"/>
                </a:lnTo>
                <a:cubicBezTo>
                  <a:pt x="530" y="7046"/>
                  <a:pt x="530" y="6901"/>
                  <a:pt x="613" y="6799"/>
                </a:cubicBezTo>
                <a:cubicBezTo>
                  <a:pt x="759" y="6867"/>
                  <a:pt x="613" y="6978"/>
                  <a:pt x="686" y="7046"/>
                </a:cubicBezTo>
                <a:cubicBezTo>
                  <a:pt x="567" y="7080"/>
                  <a:pt x="457" y="7115"/>
                  <a:pt x="567" y="7226"/>
                </a:cubicBezTo>
                <a:cubicBezTo>
                  <a:pt x="265" y="7405"/>
                  <a:pt x="229" y="7687"/>
                  <a:pt x="73" y="7934"/>
                </a:cubicBezTo>
                <a:cubicBezTo>
                  <a:pt x="155" y="7969"/>
                  <a:pt x="229" y="7969"/>
                  <a:pt x="302" y="8003"/>
                </a:cubicBezTo>
                <a:cubicBezTo>
                  <a:pt x="302" y="8045"/>
                  <a:pt x="302" y="8080"/>
                  <a:pt x="265" y="8148"/>
                </a:cubicBezTo>
                <a:cubicBezTo>
                  <a:pt x="613" y="8216"/>
                  <a:pt x="878" y="8396"/>
                  <a:pt x="1106" y="8643"/>
                </a:cubicBezTo>
                <a:lnTo>
                  <a:pt x="1253" y="8643"/>
                </a:lnTo>
                <a:cubicBezTo>
                  <a:pt x="1070" y="8754"/>
                  <a:pt x="914" y="8857"/>
                  <a:pt x="722" y="9003"/>
                </a:cubicBezTo>
                <a:cubicBezTo>
                  <a:pt x="796" y="9037"/>
                  <a:pt x="841" y="9114"/>
                  <a:pt x="878" y="9182"/>
                </a:cubicBezTo>
                <a:cubicBezTo>
                  <a:pt x="914" y="9216"/>
                  <a:pt x="914" y="9284"/>
                  <a:pt x="914" y="9327"/>
                </a:cubicBezTo>
                <a:cubicBezTo>
                  <a:pt x="988" y="9327"/>
                  <a:pt x="1024" y="9284"/>
                  <a:pt x="1070" y="9284"/>
                </a:cubicBezTo>
                <a:cubicBezTo>
                  <a:pt x="1070" y="9250"/>
                  <a:pt x="1070" y="9216"/>
                  <a:pt x="1106" y="9182"/>
                </a:cubicBezTo>
                <a:cubicBezTo>
                  <a:pt x="1143" y="9250"/>
                  <a:pt x="1180" y="9284"/>
                  <a:pt x="1180" y="9361"/>
                </a:cubicBezTo>
                <a:cubicBezTo>
                  <a:pt x="1106" y="9395"/>
                  <a:pt x="1070" y="9464"/>
                  <a:pt x="988" y="9541"/>
                </a:cubicBezTo>
                <a:cubicBezTo>
                  <a:pt x="988" y="9575"/>
                  <a:pt x="1024" y="9609"/>
                  <a:pt x="1024" y="9643"/>
                </a:cubicBezTo>
                <a:cubicBezTo>
                  <a:pt x="1024" y="9677"/>
                  <a:pt x="988" y="9711"/>
                  <a:pt x="951" y="9788"/>
                </a:cubicBezTo>
                <a:cubicBezTo>
                  <a:pt x="1143" y="9968"/>
                  <a:pt x="1143" y="10284"/>
                  <a:pt x="1335" y="10429"/>
                </a:cubicBezTo>
                <a:cubicBezTo>
                  <a:pt x="1445" y="10429"/>
                  <a:pt x="1564" y="10463"/>
                  <a:pt x="1637" y="10463"/>
                </a:cubicBezTo>
                <a:lnTo>
                  <a:pt x="1637" y="10924"/>
                </a:lnTo>
                <a:cubicBezTo>
                  <a:pt x="1673" y="10992"/>
                  <a:pt x="1756" y="11035"/>
                  <a:pt x="1792" y="11103"/>
                </a:cubicBezTo>
                <a:cubicBezTo>
                  <a:pt x="1865" y="11103"/>
                  <a:pt x="1984" y="11103"/>
                  <a:pt x="2094" y="11138"/>
                </a:cubicBezTo>
                <a:cubicBezTo>
                  <a:pt x="2057" y="11206"/>
                  <a:pt x="2057" y="11283"/>
                  <a:pt x="2021" y="11351"/>
                </a:cubicBezTo>
                <a:cubicBezTo>
                  <a:pt x="2021" y="11385"/>
                  <a:pt x="2057" y="11462"/>
                  <a:pt x="2057" y="11496"/>
                </a:cubicBezTo>
                <a:lnTo>
                  <a:pt x="1939" y="11599"/>
                </a:lnTo>
                <a:lnTo>
                  <a:pt x="1939" y="11633"/>
                </a:lnTo>
                <a:lnTo>
                  <a:pt x="2094" y="11633"/>
                </a:lnTo>
                <a:cubicBezTo>
                  <a:pt x="2057" y="11710"/>
                  <a:pt x="2057" y="11744"/>
                  <a:pt x="2057" y="11778"/>
                </a:cubicBezTo>
                <a:cubicBezTo>
                  <a:pt x="2094" y="11812"/>
                  <a:pt x="2131" y="11846"/>
                  <a:pt x="2167" y="11889"/>
                </a:cubicBezTo>
                <a:cubicBezTo>
                  <a:pt x="2131" y="11958"/>
                  <a:pt x="2094" y="12026"/>
                  <a:pt x="2021" y="12103"/>
                </a:cubicBezTo>
                <a:cubicBezTo>
                  <a:pt x="2359" y="12205"/>
                  <a:pt x="2670" y="12273"/>
                  <a:pt x="2972" y="12385"/>
                </a:cubicBezTo>
                <a:cubicBezTo>
                  <a:pt x="2972" y="12530"/>
                  <a:pt x="2972" y="12632"/>
                  <a:pt x="2935" y="12777"/>
                </a:cubicBezTo>
                <a:cubicBezTo>
                  <a:pt x="2972" y="12777"/>
                  <a:pt x="3008" y="12812"/>
                  <a:pt x="3045" y="12846"/>
                </a:cubicBezTo>
                <a:cubicBezTo>
                  <a:pt x="3045" y="12914"/>
                  <a:pt x="3045" y="13025"/>
                  <a:pt x="3127" y="13059"/>
                </a:cubicBezTo>
                <a:cubicBezTo>
                  <a:pt x="3274" y="13204"/>
                  <a:pt x="3392" y="13452"/>
                  <a:pt x="3658" y="13520"/>
                </a:cubicBezTo>
                <a:cubicBezTo>
                  <a:pt x="3658" y="13597"/>
                  <a:pt x="3621" y="13631"/>
                  <a:pt x="3621" y="13666"/>
                </a:cubicBezTo>
                <a:cubicBezTo>
                  <a:pt x="3658" y="13734"/>
                  <a:pt x="3694" y="13768"/>
                  <a:pt x="3731" y="13811"/>
                </a:cubicBezTo>
                <a:cubicBezTo>
                  <a:pt x="3658" y="13879"/>
                  <a:pt x="3658" y="13913"/>
                  <a:pt x="3584" y="13947"/>
                </a:cubicBezTo>
                <a:cubicBezTo>
                  <a:pt x="3658" y="13947"/>
                  <a:pt x="3731" y="13982"/>
                  <a:pt x="3767" y="13982"/>
                </a:cubicBezTo>
                <a:cubicBezTo>
                  <a:pt x="3767" y="14058"/>
                  <a:pt x="3731" y="14093"/>
                  <a:pt x="3731" y="14127"/>
                </a:cubicBezTo>
                <a:cubicBezTo>
                  <a:pt x="3850" y="14195"/>
                  <a:pt x="3959" y="14238"/>
                  <a:pt x="4078" y="14272"/>
                </a:cubicBezTo>
                <a:cubicBezTo>
                  <a:pt x="4151" y="14306"/>
                  <a:pt x="4188" y="14340"/>
                  <a:pt x="4188" y="14409"/>
                </a:cubicBezTo>
                <a:cubicBezTo>
                  <a:pt x="4188" y="14485"/>
                  <a:pt x="4225" y="14520"/>
                  <a:pt x="4270" y="14588"/>
                </a:cubicBezTo>
                <a:cubicBezTo>
                  <a:pt x="4307" y="14622"/>
                  <a:pt x="4307" y="14665"/>
                  <a:pt x="4380" y="14733"/>
                </a:cubicBezTo>
                <a:cubicBezTo>
                  <a:pt x="4453" y="14733"/>
                  <a:pt x="4572" y="14767"/>
                  <a:pt x="4682" y="14801"/>
                </a:cubicBezTo>
                <a:cubicBezTo>
                  <a:pt x="4727" y="14767"/>
                  <a:pt x="4764" y="14767"/>
                  <a:pt x="4801" y="14733"/>
                </a:cubicBezTo>
                <a:cubicBezTo>
                  <a:pt x="4764" y="14801"/>
                  <a:pt x="4764" y="14878"/>
                  <a:pt x="4764" y="14912"/>
                </a:cubicBezTo>
                <a:cubicBezTo>
                  <a:pt x="4801" y="14947"/>
                  <a:pt x="4837" y="14947"/>
                  <a:pt x="4874" y="14947"/>
                </a:cubicBezTo>
                <a:cubicBezTo>
                  <a:pt x="4837" y="15126"/>
                  <a:pt x="4837" y="15305"/>
                  <a:pt x="4837" y="15442"/>
                </a:cubicBezTo>
                <a:cubicBezTo>
                  <a:pt x="4902" y="15503"/>
                  <a:pt x="4943" y="15530"/>
                  <a:pt x="4984" y="15530"/>
                </a:cubicBezTo>
                <a:cubicBezTo>
                  <a:pt x="5018" y="15530"/>
                  <a:pt x="5053" y="15511"/>
                  <a:pt x="5102" y="15476"/>
                </a:cubicBezTo>
                <a:cubicBezTo>
                  <a:pt x="5294" y="15519"/>
                  <a:pt x="5524" y="15553"/>
                  <a:pt x="5642" y="15690"/>
                </a:cubicBezTo>
                <a:cubicBezTo>
                  <a:pt x="5597" y="15732"/>
                  <a:pt x="5597" y="15766"/>
                  <a:pt x="5560" y="15801"/>
                </a:cubicBezTo>
                <a:cubicBezTo>
                  <a:pt x="5642" y="15903"/>
                  <a:pt x="5716" y="16014"/>
                  <a:pt x="5825" y="16082"/>
                </a:cubicBezTo>
                <a:lnTo>
                  <a:pt x="5825" y="16297"/>
                </a:lnTo>
                <a:lnTo>
                  <a:pt x="5944" y="16297"/>
                </a:lnTo>
                <a:lnTo>
                  <a:pt x="5944" y="16442"/>
                </a:lnTo>
                <a:cubicBezTo>
                  <a:pt x="5981" y="16476"/>
                  <a:pt x="6017" y="16476"/>
                  <a:pt x="6017" y="16476"/>
                </a:cubicBezTo>
                <a:cubicBezTo>
                  <a:pt x="6209" y="16544"/>
                  <a:pt x="6401" y="16621"/>
                  <a:pt x="6475" y="16758"/>
                </a:cubicBezTo>
                <a:cubicBezTo>
                  <a:pt x="6557" y="16903"/>
                  <a:pt x="6667" y="16971"/>
                  <a:pt x="6740" y="17082"/>
                </a:cubicBezTo>
                <a:cubicBezTo>
                  <a:pt x="6785" y="17082"/>
                  <a:pt x="6785" y="17082"/>
                  <a:pt x="6822" y="17116"/>
                </a:cubicBezTo>
                <a:cubicBezTo>
                  <a:pt x="6859" y="17082"/>
                  <a:pt x="6895" y="17048"/>
                  <a:pt x="6932" y="17048"/>
                </a:cubicBezTo>
                <a:cubicBezTo>
                  <a:pt x="6968" y="17082"/>
                  <a:pt x="7051" y="17116"/>
                  <a:pt x="7087" y="17151"/>
                </a:cubicBezTo>
                <a:cubicBezTo>
                  <a:pt x="7014" y="17227"/>
                  <a:pt x="6932" y="17296"/>
                  <a:pt x="6859" y="17330"/>
                </a:cubicBezTo>
                <a:cubicBezTo>
                  <a:pt x="6822" y="17543"/>
                  <a:pt x="7051" y="17578"/>
                  <a:pt x="7087" y="17723"/>
                </a:cubicBezTo>
                <a:cubicBezTo>
                  <a:pt x="7243" y="17654"/>
                  <a:pt x="7051" y="17578"/>
                  <a:pt x="7124" y="17509"/>
                </a:cubicBezTo>
                <a:cubicBezTo>
                  <a:pt x="7160" y="17578"/>
                  <a:pt x="7197" y="17612"/>
                  <a:pt x="7243" y="17654"/>
                </a:cubicBezTo>
                <a:cubicBezTo>
                  <a:pt x="7243" y="17723"/>
                  <a:pt x="7197" y="17757"/>
                  <a:pt x="7197" y="17791"/>
                </a:cubicBezTo>
                <a:cubicBezTo>
                  <a:pt x="7197" y="17825"/>
                  <a:pt x="7243" y="17868"/>
                  <a:pt x="7243" y="17936"/>
                </a:cubicBezTo>
                <a:cubicBezTo>
                  <a:pt x="7378" y="17873"/>
                  <a:pt x="7388" y="17685"/>
                  <a:pt x="7542" y="17685"/>
                </a:cubicBezTo>
                <a:cubicBezTo>
                  <a:pt x="7554" y="17685"/>
                  <a:pt x="7567" y="17686"/>
                  <a:pt x="7581" y="17689"/>
                </a:cubicBezTo>
                <a:cubicBezTo>
                  <a:pt x="7581" y="17723"/>
                  <a:pt x="7544" y="17791"/>
                  <a:pt x="7508" y="17868"/>
                </a:cubicBezTo>
                <a:cubicBezTo>
                  <a:pt x="7544" y="17902"/>
                  <a:pt x="7581" y="17936"/>
                  <a:pt x="7581" y="17970"/>
                </a:cubicBezTo>
                <a:lnTo>
                  <a:pt x="7581" y="18005"/>
                </a:lnTo>
                <a:cubicBezTo>
                  <a:pt x="7544" y="17970"/>
                  <a:pt x="7508" y="17970"/>
                  <a:pt x="7508" y="17936"/>
                </a:cubicBezTo>
                <a:lnTo>
                  <a:pt x="7389" y="18039"/>
                </a:lnTo>
                <a:cubicBezTo>
                  <a:pt x="7426" y="18081"/>
                  <a:pt x="7508" y="18116"/>
                  <a:pt x="7544" y="18184"/>
                </a:cubicBezTo>
                <a:cubicBezTo>
                  <a:pt x="7581" y="18218"/>
                  <a:pt x="7581" y="18295"/>
                  <a:pt x="7618" y="18363"/>
                </a:cubicBezTo>
                <a:cubicBezTo>
                  <a:pt x="7700" y="18329"/>
                  <a:pt x="7736" y="18329"/>
                  <a:pt x="7810" y="18295"/>
                </a:cubicBezTo>
                <a:cubicBezTo>
                  <a:pt x="7773" y="18466"/>
                  <a:pt x="7846" y="18611"/>
                  <a:pt x="7965" y="18722"/>
                </a:cubicBezTo>
                <a:lnTo>
                  <a:pt x="7965" y="18859"/>
                </a:lnTo>
                <a:cubicBezTo>
                  <a:pt x="8075" y="18859"/>
                  <a:pt x="8194" y="18824"/>
                  <a:pt x="8267" y="18824"/>
                </a:cubicBezTo>
                <a:cubicBezTo>
                  <a:pt x="8386" y="18859"/>
                  <a:pt x="8495" y="18893"/>
                  <a:pt x="8614" y="18935"/>
                </a:cubicBezTo>
                <a:cubicBezTo>
                  <a:pt x="8687" y="18893"/>
                  <a:pt x="8724" y="18859"/>
                  <a:pt x="8797" y="18859"/>
                </a:cubicBezTo>
                <a:cubicBezTo>
                  <a:pt x="8843" y="18859"/>
                  <a:pt x="8879" y="18893"/>
                  <a:pt x="8953" y="18935"/>
                </a:cubicBezTo>
                <a:cubicBezTo>
                  <a:pt x="8916" y="19038"/>
                  <a:pt x="8879" y="19149"/>
                  <a:pt x="8879" y="19286"/>
                </a:cubicBezTo>
                <a:cubicBezTo>
                  <a:pt x="9145" y="19320"/>
                  <a:pt x="9373" y="19397"/>
                  <a:pt x="9638" y="19431"/>
                </a:cubicBezTo>
                <a:cubicBezTo>
                  <a:pt x="9675" y="19397"/>
                  <a:pt x="9712" y="19362"/>
                  <a:pt x="9712" y="19320"/>
                </a:cubicBezTo>
                <a:lnTo>
                  <a:pt x="9712" y="19217"/>
                </a:lnTo>
                <a:lnTo>
                  <a:pt x="9757" y="19217"/>
                </a:lnTo>
                <a:cubicBezTo>
                  <a:pt x="9794" y="19286"/>
                  <a:pt x="9794" y="19397"/>
                  <a:pt x="9830" y="19465"/>
                </a:cubicBezTo>
                <a:cubicBezTo>
                  <a:pt x="9867" y="19533"/>
                  <a:pt x="9986" y="19610"/>
                  <a:pt x="10022" y="19678"/>
                </a:cubicBezTo>
                <a:cubicBezTo>
                  <a:pt x="10059" y="19678"/>
                  <a:pt x="10059" y="19713"/>
                  <a:pt x="10059" y="19713"/>
                </a:cubicBezTo>
                <a:cubicBezTo>
                  <a:pt x="10096" y="19926"/>
                  <a:pt x="10096" y="20174"/>
                  <a:pt x="10132" y="20430"/>
                </a:cubicBezTo>
                <a:cubicBezTo>
                  <a:pt x="10169" y="20430"/>
                  <a:pt x="10251" y="20464"/>
                  <a:pt x="10361" y="20464"/>
                </a:cubicBezTo>
                <a:cubicBezTo>
                  <a:pt x="10380" y="20389"/>
                  <a:pt x="10410" y="20371"/>
                  <a:pt x="10446" y="20371"/>
                </a:cubicBezTo>
                <a:cubicBezTo>
                  <a:pt x="10480" y="20371"/>
                  <a:pt x="10518" y="20387"/>
                  <a:pt x="10553" y="20387"/>
                </a:cubicBezTo>
                <a:cubicBezTo>
                  <a:pt x="10589" y="20464"/>
                  <a:pt x="10672" y="20498"/>
                  <a:pt x="10708" y="20532"/>
                </a:cubicBezTo>
                <a:cubicBezTo>
                  <a:pt x="10745" y="20532"/>
                  <a:pt x="10781" y="20498"/>
                  <a:pt x="10781" y="20498"/>
                </a:cubicBezTo>
                <a:cubicBezTo>
                  <a:pt x="10798" y="20496"/>
                  <a:pt x="10814" y="20495"/>
                  <a:pt x="10829" y="20495"/>
                </a:cubicBezTo>
                <a:cubicBezTo>
                  <a:pt x="11017" y="20495"/>
                  <a:pt x="11061" y="20678"/>
                  <a:pt x="11239" y="20678"/>
                </a:cubicBezTo>
                <a:cubicBezTo>
                  <a:pt x="11394" y="20712"/>
                  <a:pt x="11586" y="20780"/>
                  <a:pt x="11696" y="20857"/>
                </a:cubicBezTo>
                <a:cubicBezTo>
                  <a:pt x="11815" y="20814"/>
                  <a:pt x="11888" y="20780"/>
                  <a:pt x="11998" y="20746"/>
                </a:cubicBezTo>
                <a:cubicBezTo>
                  <a:pt x="12043" y="20780"/>
                  <a:pt x="12080" y="20814"/>
                  <a:pt x="12116" y="20857"/>
                </a:cubicBezTo>
                <a:cubicBezTo>
                  <a:pt x="12153" y="20814"/>
                  <a:pt x="12153" y="20814"/>
                  <a:pt x="12190" y="20780"/>
                </a:cubicBezTo>
                <a:cubicBezTo>
                  <a:pt x="12226" y="20814"/>
                  <a:pt x="12272" y="20814"/>
                  <a:pt x="12308" y="20857"/>
                </a:cubicBezTo>
                <a:cubicBezTo>
                  <a:pt x="12345" y="20925"/>
                  <a:pt x="12382" y="20959"/>
                  <a:pt x="12500" y="20994"/>
                </a:cubicBezTo>
                <a:cubicBezTo>
                  <a:pt x="12574" y="21028"/>
                  <a:pt x="12683" y="21071"/>
                  <a:pt x="12766" y="21105"/>
                </a:cubicBezTo>
                <a:lnTo>
                  <a:pt x="12766" y="21139"/>
                </a:lnTo>
                <a:cubicBezTo>
                  <a:pt x="12912" y="21139"/>
                  <a:pt x="13031" y="21173"/>
                  <a:pt x="13186" y="21173"/>
                </a:cubicBezTo>
                <a:cubicBezTo>
                  <a:pt x="13223" y="21207"/>
                  <a:pt x="13223" y="21284"/>
                  <a:pt x="13259" y="21318"/>
                </a:cubicBezTo>
                <a:cubicBezTo>
                  <a:pt x="13297" y="21352"/>
                  <a:pt x="13333" y="21352"/>
                  <a:pt x="13370" y="21386"/>
                </a:cubicBezTo>
                <a:cubicBezTo>
                  <a:pt x="13415" y="21421"/>
                  <a:pt x="13415" y="21455"/>
                  <a:pt x="13415" y="21532"/>
                </a:cubicBezTo>
                <a:cubicBezTo>
                  <a:pt x="13489" y="21498"/>
                  <a:pt x="13525" y="21498"/>
                  <a:pt x="13562" y="21455"/>
                </a:cubicBezTo>
                <a:cubicBezTo>
                  <a:pt x="13598" y="21498"/>
                  <a:pt x="13644" y="21532"/>
                  <a:pt x="13681" y="21600"/>
                </a:cubicBezTo>
                <a:cubicBezTo>
                  <a:pt x="13873" y="21498"/>
                  <a:pt x="14101" y="21421"/>
                  <a:pt x="14284" y="21318"/>
                </a:cubicBezTo>
                <a:lnTo>
                  <a:pt x="14513" y="21318"/>
                </a:lnTo>
                <a:cubicBezTo>
                  <a:pt x="14543" y="21264"/>
                  <a:pt x="14583" y="21250"/>
                  <a:pt x="14626" y="21250"/>
                </a:cubicBezTo>
                <a:cubicBezTo>
                  <a:pt x="14672" y="21250"/>
                  <a:pt x="14722" y="21266"/>
                  <a:pt x="14771" y="21266"/>
                </a:cubicBezTo>
                <a:cubicBezTo>
                  <a:pt x="14801" y="21266"/>
                  <a:pt x="14832" y="21260"/>
                  <a:pt x="14860" y="21241"/>
                </a:cubicBezTo>
                <a:cubicBezTo>
                  <a:pt x="14860" y="21207"/>
                  <a:pt x="14897" y="21173"/>
                  <a:pt x="14897" y="21139"/>
                </a:cubicBezTo>
                <a:cubicBezTo>
                  <a:pt x="14933" y="21173"/>
                  <a:pt x="15016" y="21173"/>
                  <a:pt x="15052" y="21173"/>
                </a:cubicBezTo>
                <a:lnTo>
                  <a:pt x="15052" y="21028"/>
                </a:lnTo>
                <a:cubicBezTo>
                  <a:pt x="15089" y="21028"/>
                  <a:pt x="15089" y="21028"/>
                  <a:pt x="15125" y="20994"/>
                </a:cubicBezTo>
                <a:cubicBezTo>
                  <a:pt x="15162" y="21071"/>
                  <a:pt x="15199" y="21139"/>
                  <a:pt x="15244" y="21207"/>
                </a:cubicBezTo>
                <a:cubicBezTo>
                  <a:pt x="15391" y="21173"/>
                  <a:pt x="15546" y="21105"/>
                  <a:pt x="15701" y="21071"/>
                </a:cubicBezTo>
                <a:cubicBezTo>
                  <a:pt x="15738" y="20959"/>
                  <a:pt x="15738" y="20891"/>
                  <a:pt x="15775" y="20814"/>
                </a:cubicBezTo>
                <a:cubicBezTo>
                  <a:pt x="15788" y="20817"/>
                  <a:pt x="15800" y="20819"/>
                  <a:pt x="15811" y="20819"/>
                </a:cubicBezTo>
                <a:cubicBezTo>
                  <a:pt x="15944" y="20819"/>
                  <a:pt x="15947" y="20631"/>
                  <a:pt x="16088" y="20631"/>
                </a:cubicBezTo>
                <a:cubicBezTo>
                  <a:pt x="16108" y="20631"/>
                  <a:pt x="16132" y="20634"/>
                  <a:pt x="16159" y="20643"/>
                </a:cubicBezTo>
                <a:cubicBezTo>
                  <a:pt x="16232" y="20712"/>
                  <a:pt x="16342" y="20814"/>
                  <a:pt x="16424" y="20925"/>
                </a:cubicBezTo>
                <a:cubicBezTo>
                  <a:pt x="16534" y="20857"/>
                  <a:pt x="16616" y="20780"/>
                  <a:pt x="16652" y="20746"/>
                </a:cubicBezTo>
                <a:cubicBezTo>
                  <a:pt x="16684" y="20751"/>
                  <a:pt x="16715" y="20753"/>
                  <a:pt x="16744" y="20753"/>
                </a:cubicBezTo>
                <a:cubicBezTo>
                  <a:pt x="16922" y="20753"/>
                  <a:pt x="17049" y="20673"/>
                  <a:pt x="17183" y="20643"/>
                </a:cubicBezTo>
                <a:lnTo>
                  <a:pt x="17183" y="20353"/>
                </a:lnTo>
                <a:cubicBezTo>
                  <a:pt x="17302" y="20285"/>
                  <a:pt x="17411" y="20251"/>
                  <a:pt x="17485" y="20174"/>
                </a:cubicBezTo>
                <a:cubicBezTo>
                  <a:pt x="17759" y="20071"/>
                  <a:pt x="17942" y="20003"/>
                  <a:pt x="18170" y="19892"/>
                </a:cubicBezTo>
                <a:cubicBezTo>
                  <a:pt x="18253" y="19926"/>
                  <a:pt x="18362" y="19960"/>
                  <a:pt x="18445" y="20003"/>
                </a:cubicBezTo>
                <a:cubicBezTo>
                  <a:pt x="18481" y="19892"/>
                  <a:pt x="18554" y="19789"/>
                  <a:pt x="18628" y="19678"/>
                </a:cubicBezTo>
                <a:cubicBezTo>
                  <a:pt x="18554" y="19678"/>
                  <a:pt x="18518" y="19644"/>
                  <a:pt x="18481" y="19644"/>
                </a:cubicBezTo>
                <a:cubicBezTo>
                  <a:pt x="18481" y="19610"/>
                  <a:pt x="18481" y="19576"/>
                  <a:pt x="18518" y="19533"/>
                </a:cubicBezTo>
                <a:cubicBezTo>
                  <a:pt x="18481" y="19533"/>
                  <a:pt x="18445" y="19499"/>
                  <a:pt x="18399" y="19499"/>
                </a:cubicBezTo>
                <a:cubicBezTo>
                  <a:pt x="18445" y="19465"/>
                  <a:pt x="18481" y="19431"/>
                  <a:pt x="18518" y="19431"/>
                </a:cubicBezTo>
                <a:cubicBezTo>
                  <a:pt x="18554" y="19465"/>
                  <a:pt x="18591" y="19499"/>
                  <a:pt x="18628" y="19576"/>
                </a:cubicBezTo>
                <a:cubicBezTo>
                  <a:pt x="18679" y="19618"/>
                  <a:pt x="18712" y="19647"/>
                  <a:pt x="18767" y="19647"/>
                </a:cubicBezTo>
                <a:cubicBezTo>
                  <a:pt x="18801" y="19647"/>
                  <a:pt x="18842" y="19636"/>
                  <a:pt x="18902" y="19610"/>
                </a:cubicBezTo>
                <a:cubicBezTo>
                  <a:pt x="19085" y="19465"/>
                  <a:pt x="19277" y="19320"/>
                  <a:pt x="19469" y="19217"/>
                </a:cubicBezTo>
                <a:cubicBezTo>
                  <a:pt x="19542" y="19149"/>
                  <a:pt x="19624" y="19106"/>
                  <a:pt x="19697" y="19072"/>
                </a:cubicBezTo>
                <a:cubicBezTo>
                  <a:pt x="19697" y="18970"/>
                  <a:pt x="19734" y="18893"/>
                  <a:pt x="19734" y="18824"/>
                </a:cubicBezTo>
                <a:cubicBezTo>
                  <a:pt x="19853" y="18756"/>
                  <a:pt x="19963" y="18722"/>
                  <a:pt x="20118" y="18645"/>
                </a:cubicBezTo>
                <a:cubicBezTo>
                  <a:pt x="20081" y="18508"/>
                  <a:pt x="19999" y="18363"/>
                  <a:pt x="19963" y="18184"/>
                </a:cubicBezTo>
                <a:cubicBezTo>
                  <a:pt x="20191" y="18184"/>
                  <a:pt x="20347" y="18116"/>
                  <a:pt x="20456" y="17970"/>
                </a:cubicBezTo>
                <a:cubicBezTo>
                  <a:pt x="20420" y="17902"/>
                  <a:pt x="20420" y="17825"/>
                  <a:pt x="20420" y="17723"/>
                </a:cubicBezTo>
                <a:cubicBezTo>
                  <a:pt x="20502" y="17654"/>
                  <a:pt x="20575" y="17543"/>
                  <a:pt x="20648" y="17441"/>
                </a:cubicBezTo>
                <a:cubicBezTo>
                  <a:pt x="20612" y="17398"/>
                  <a:pt x="20575" y="17398"/>
                  <a:pt x="20502" y="17398"/>
                </a:cubicBezTo>
                <a:cubicBezTo>
                  <a:pt x="20539" y="17364"/>
                  <a:pt x="20539" y="17330"/>
                  <a:pt x="20575" y="17296"/>
                </a:cubicBezTo>
                <a:cubicBezTo>
                  <a:pt x="20539" y="17227"/>
                  <a:pt x="20502" y="17185"/>
                  <a:pt x="20502" y="17151"/>
                </a:cubicBezTo>
                <a:cubicBezTo>
                  <a:pt x="20575" y="17082"/>
                  <a:pt x="20648" y="17014"/>
                  <a:pt x="20685" y="16971"/>
                </a:cubicBezTo>
                <a:cubicBezTo>
                  <a:pt x="20767" y="17014"/>
                  <a:pt x="20804" y="17048"/>
                  <a:pt x="20840" y="17116"/>
                </a:cubicBezTo>
                <a:cubicBezTo>
                  <a:pt x="20767" y="17116"/>
                  <a:pt x="20731" y="17151"/>
                  <a:pt x="20648" y="17151"/>
                </a:cubicBezTo>
                <a:cubicBezTo>
                  <a:pt x="20648" y="17185"/>
                  <a:pt x="20685" y="17227"/>
                  <a:pt x="20685" y="17227"/>
                </a:cubicBezTo>
                <a:cubicBezTo>
                  <a:pt x="20731" y="17227"/>
                  <a:pt x="20767" y="17185"/>
                  <a:pt x="20767" y="17185"/>
                </a:cubicBezTo>
                <a:cubicBezTo>
                  <a:pt x="20877" y="17185"/>
                  <a:pt x="20959" y="17227"/>
                  <a:pt x="21032" y="17262"/>
                </a:cubicBezTo>
                <a:cubicBezTo>
                  <a:pt x="21070" y="17116"/>
                  <a:pt x="21070" y="17014"/>
                  <a:pt x="21070" y="16869"/>
                </a:cubicBezTo>
                <a:cubicBezTo>
                  <a:pt x="21070" y="16724"/>
                  <a:pt x="21070" y="16544"/>
                  <a:pt x="21262" y="16476"/>
                </a:cubicBezTo>
                <a:cubicBezTo>
                  <a:pt x="21250" y="16430"/>
                  <a:pt x="21230" y="16416"/>
                  <a:pt x="21206" y="16416"/>
                </a:cubicBezTo>
                <a:cubicBezTo>
                  <a:pt x="21173" y="16416"/>
                  <a:pt x="21132" y="16440"/>
                  <a:pt x="21094" y="16440"/>
                </a:cubicBezTo>
                <a:cubicBezTo>
                  <a:pt x="21072" y="16440"/>
                  <a:pt x="21051" y="16433"/>
                  <a:pt x="21032" y="16408"/>
                </a:cubicBezTo>
                <a:cubicBezTo>
                  <a:pt x="21070" y="16373"/>
                  <a:pt x="21070" y="16373"/>
                  <a:pt x="21070" y="16331"/>
                </a:cubicBezTo>
                <a:cubicBezTo>
                  <a:pt x="21032" y="16297"/>
                  <a:pt x="21032" y="16297"/>
                  <a:pt x="20996" y="16297"/>
                </a:cubicBezTo>
                <a:cubicBezTo>
                  <a:pt x="21143" y="16159"/>
                  <a:pt x="21298" y="16014"/>
                  <a:pt x="21454" y="15869"/>
                </a:cubicBezTo>
                <a:cubicBezTo>
                  <a:pt x="21371" y="15835"/>
                  <a:pt x="21335" y="15835"/>
                  <a:pt x="21298" y="15801"/>
                </a:cubicBezTo>
                <a:cubicBezTo>
                  <a:pt x="21298" y="15766"/>
                  <a:pt x="21298" y="15732"/>
                  <a:pt x="21335" y="15655"/>
                </a:cubicBezTo>
                <a:lnTo>
                  <a:pt x="21189" y="15655"/>
                </a:lnTo>
                <a:cubicBezTo>
                  <a:pt x="21106" y="15621"/>
                  <a:pt x="21032" y="15553"/>
                  <a:pt x="20996" y="15476"/>
                </a:cubicBezTo>
                <a:cubicBezTo>
                  <a:pt x="21032" y="15442"/>
                  <a:pt x="21106" y="15339"/>
                  <a:pt x="21189" y="15339"/>
                </a:cubicBezTo>
                <a:cubicBezTo>
                  <a:pt x="21371" y="15305"/>
                  <a:pt x="21454" y="15160"/>
                  <a:pt x="21600" y="15092"/>
                </a:cubicBezTo>
                <a:cubicBezTo>
                  <a:pt x="21563" y="15015"/>
                  <a:pt x="21600" y="14912"/>
                  <a:pt x="21454" y="14912"/>
                </a:cubicBezTo>
                <a:cubicBezTo>
                  <a:pt x="21454" y="14981"/>
                  <a:pt x="21527" y="15049"/>
                  <a:pt x="21417" y="15049"/>
                </a:cubicBezTo>
                <a:cubicBezTo>
                  <a:pt x="21335" y="14981"/>
                  <a:pt x="21262" y="14878"/>
                  <a:pt x="21189" y="14801"/>
                </a:cubicBezTo>
                <a:cubicBezTo>
                  <a:pt x="21189" y="14836"/>
                  <a:pt x="21189" y="14878"/>
                  <a:pt x="21143" y="14947"/>
                </a:cubicBezTo>
                <a:cubicBezTo>
                  <a:pt x="21070" y="14912"/>
                  <a:pt x="21032" y="14878"/>
                  <a:pt x="20959" y="14836"/>
                </a:cubicBezTo>
                <a:cubicBezTo>
                  <a:pt x="20996" y="14912"/>
                  <a:pt x="20996" y="14981"/>
                  <a:pt x="21032" y="15015"/>
                </a:cubicBezTo>
                <a:lnTo>
                  <a:pt x="20877" y="15015"/>
                </a:lnTo>
                <a:cubicBezTo>
                  <a:pt x="20914" y="15092"/>
                  <a:pt x="20959" y="15126"/>
                  <a:pt x="21032" y="15194"/>
                </a:cubicBezTo>
                <a:cubicBezTo>
                  <a:pt x="20996" y="15194"/>
                  <a:pt x="20959" y="15228"/>
                  <a:pt x="20914" y="15228"/>
                </a:cubicBezTo>
                <a:cubicBezTo>
                  <a:pt x="20877" y="15160"/>
                  <a:pt x="20804" y="15049"/>
                  <a:pt x="20767" y="14981"/>
                </a:cubicBezTo>
                <a:cubicBezTo>
                  <a:pt x="20731" y="14912"/>
                  <a:pt x="20731" y="14836"/>
                  <a:pt x="20767" y="14801"/>
                </a:cubicBezTo>
                <a:cubicBezTo>
                  <a:pt x="20804" y="14699"/>
                  <a:pt x="20877" y="14622"/>
                  <a:pt x="20914" y="14554"/>
                </a:cubicBezTo>
                <a:cubicBezTo>
                  <a:pt x="20996" y="14588"/>
                  <a:pt x="20996" y="14588"/>
                  <a:pt x="21032" y="14622"/>
                </a:cubicBezTo>
                <a:cubicBezTo>
                  <a:pt x="20996" y="14665"/>
                  <a:pt x="20959" y="14665"/>
                  <a:pt x="20914" y="14699"/>
                </a:cubicBezTo>
                <a:cubicBezTo>
                  <a:pt x="20914" y="14699"/>
                  <a:pt x="20914" y="14733"/>
                  <a:pt x="20959" y="14733"/>
                </a:cubicBezTo>
                <a:cubicBezTo>
                  <a:pt x="20959" y="14767"/>
                  <a:pt x="20996" y="14767"/>
                  <a:pt x="20996" y="14767"/>
                </a:cubicBezTo>
                <a:cubicBezTo>
                  <a:pt x="21106" y="14699"/>
                  <a:pt x="21225" y="14665"/>
                  <a:pt x="21298" y="14622"/>
                </a:cubicBezTo>
                <a:cubicBezTo>
                  <a:pt x="21335" y="14622"/>
                  <a:pt x="21335" y="14588"/>
                  <a:pt x="21335" y="14588"/>
                </a:cubicBezTo>
                <a:cubicBezTo>
                  <a:pt x="21298" y="14554"/>
                  <a:pt x="21262" y="14520"/>
                  <a:pt x="21225" y="14520"/>
                </a:cubicBezTo>
                <a:cubicBezTo>
                  <a:pt x="21143" y="14520"/>
                  <a:pt x="21106" y="14554"/>
                  <a:pt x="21070" y="14554"/>
                </a:cubicBezTo>
                <a:cubicBezTo>
                  <a:pt x="21070" y="14485"/>
                  <a:pt x="21032" y="14451"/>
                  <a:pt x="21032" y="14374"/>
                </a:cubicBezTo>
                <a:cubicBezTo>
                  <a:pt x="21070" y="14409"/>
                  <a:pt x="21106" y="14409"/>
                  <a:pt x="21143" y="14451"/>
                </a:cubicBezTo>
                <a:cubicBezTo>
                  <a:pt x="21106" y="14340"/>
                  <a:pt x="21070" y="14272"/>
                  <a:pt x="21032" y="14161"/>
                </a:cubicBezTo>
                <a:cubicBezTo>
                  <a:pt x="20959" y="14195"/>
                  <a:pt x="20877" y="14195"/>
                  <a:pt x="20804" y="14238"/>
                </a:cubicBezTo>
                <a:cubicBezTo>
                  <a:pt x="20914" y="14058"/>
                  <a:pt x="21225" y="14024"/>
                  <a:pt x="21143" y="13768"/>
                </a:cubicBezTo>
                <a:cubicBezTo>
                  <a:pt x="21225" y="13734"/>
                  <a:pt x="21262" y="13700"/>
                  <a:pt x="21335" y="13700"/>
                </a:cubicBezTo>
                <a:cubicBezTo>
                  <a:pt x="21298" y="13666"/>
                  <a:pt x="21262" y="13631"/>
                  <a:pt x="21225" y="13597"/>
                </a:cubicBezTo>
                <a:cubicBezTo>
                  <a:pt x="21262" y="13555"/>
                  <a:pt x="21262" y="13555"/>
                  <a:pt x="21298" y="13520"/>
                </a:cubicBezTo>
                <a:cubicBezTo>
                  <a:pt x="21225" y="13384"/>
                  <a:pt x="21143" y="13273"/>
                  <a:pt x="21070" y="13128"/>
                </a:cubicBezTo>
                <a:cubicBezTo>
                  <a:pt x="21032" y="13025"/>
                  <a:pt x="21032" y="12880"/>
                  <a:pt x="20996" y="12743"/>
                </a:cubicBezTo>
                <a:lnTo>
                  <a:pt x="20840" y="12743"/>
                </a:lnTo>
                <a:lnTo>
                  <a:pt x="20840" y="12701"/>
                </a:lnTo>
                <a:cubicBezTo>
                  <a:pt x="20914" y="12701"/>
                  <a:pt x="20959" y="12666"/>
                  <a:pt x="21032" y="12632"/>
                </a:cubicBezTo>
                <a:cubicBezTo>
                  <a:pt x="20996" y="12385"/>
                  <a:pt x="20959" y="12171"/>
                  <a:pt x="20914" y="11923"/>
                </a:cubicBezTo>
                <a:cubicBezTo>
                  <a:pt x="20877" y="11923"/>
                  <a:pt x="20840" y="11958"/>
                  <a:pt x="20840" y="11958"/>
                </a:cubicBezTo>
                <a:cubicBezTo>
                  <a:pt x="20612" y="11812"/>
                  <a:pt x="20539" y="11633"/>
                  <a:pt x="20575" y="11385"/>
                </a:cubicBezTo>
                <a:cubicBezTo>
                  <a:pt x="20612" y="11385"/>
                  <a:pt x="20648" y="11351"/>
                  <a:pt x="20685" y="11317"/>
                </a:cubicBezTo>
                <a:cubicBezTo>
                  <a:pt x="20612" y="11138"/>
                  <a:pt x="20420" y="11069"/>
                  <a:pt x="20310" y="10958"/>
                </a:cubicBezTo>
                <a:cubicBezTo>
                  <a:pt x="20310" y="10924"/>
                  <a:pt x="20347" y="10890"/>
                  <a:pt x="20347" y="10822"/>
                </a:cubicBezTo>
                <a:cubicBezTo>
                  <a:pt x="20347" y="10779"/>
                  <a:pt x="20310" y="10711"/>
                  <a:pt x="20310" y="10676"/>
                </a:cubicBezTo>
                <a:cubicBezTo>
                  <a:pt x="20310" y="10642"/>
                  <a:pt x="20347" y="10608"/>
                  <a:pt x="20383" y="10565"/>
                </a:cubicBezTo>
                <a:cubicBezTo>
                  <a:pt x="20310" y="10497"/>
                  <a:pt x="20228" y="10429"/>
                  <a:pt x="20155" y="10395"/>
                </a:cubicBezTo>
                <a:lnTo>
                  <a:pt x="20155" y="10070"/>
                </a:lnTo>
                <a:cubicBezTo>
                  <a:pt x="19999" y="10036"/>
                  <a:pt x="20045" y="9857"/>
                  <a:pt x="19889" y="9788"/>
                </a:cubicBezTo>
                <a:cubicBezTo>
                  <a:pt x="19963" y="9754"/>
                  <a:pt x="19999" y="9711"/>
                  <a:pt x="20081" y="9677"/>
                </a:cubicBezTo>
                <a:cubicBezTo>
                  <a:pt x="19999" y="9575"/>
                  <a:pt x="19926" y="9464"/>
                  <a:pt x="19853" y="9361"/>
                </a:cubicBezTo>
                <a:cubicBezTo>
                  <a:pt x="19816" y="9327"/>
                  <a:pt x="19771" y="9327"/>
                  <a:pt x="19734" y="9284"/>
                </a:cubicBezTo>
                <a:cubicBezTo>
                  <a:pt x="19734" y="9284"/>
                  <a:pt x="19771" y="9250"/>
                  <a:pt x="19771" y="9216"/>
                </a:cubicBezTo>
                <a:cubicBezTo>
                  <a:pt x="19734" y="9182"/>
                  <a:pt x="19697" y="9148"/>
                  <a:pt x="19661" y="9148"/>
                </a:cubicBezTo>
                <a:lnTo>
                  <a:pt x="19542" y="9148"/>
                </a:lnTo>
                <a:cubicBezTo>
                  <a:pt x="19469" y="9071"/>
                  <a:pt x="19432" y="9003"/>
                  <a:pt x="19359" y="8934"/>
                </a:cubicBezTo>
                <a:cubicBezTo>
                  <a:pt x="19359" y="8934"/>
                  <a:pt x="19396" y="8934"/>
                  <a:pt x="19396" y="8900"/>
                </a:cubicBezTo>
                <a:cubicBezTo>
                  <a:pt x="19469" y="8968"/>
                  <a:pt x="19505" y="9037"/>
                  <a:pt x="19624" y="9114"/>
                </a:cubicBezTo>
                <a:cubicBezTo>
                  <a:pt x="19588" y="9003"/>
                  <a:pt x="19542" y="8934"/>
                  <a:pt x="19505" y="8823"/>
                </a:cubicBezTo>
                <a:cubicBezTo>
                  <a:pt x="19469" y="8823"/>
                  <a:pt x="19432" y="8788"/>
                  <a:pt x="19396" y="8754"/>
                </a:cubicBezTo>
                <a:cubicBezTo>
                  <a:pt x="19313" y="8788"/>
                  <a:pt x="19240" y="8823"/>
                  <a:pt x="19204" y="8857"/>
                </a:cubicBezTo>
                <a:cubicBezTo>
                  <a:pt x="19130" y="8754"/>
                  <a:pt x="19085" y="8643"/>
                  <a:pt x="19012" y="8541"/>
                </a:cubicBezTo>
                <a:cubicBezTo>
                  <a:pt x="19012" y="8541"/>
                  <a:pt x="19048" y="8472"/>
                  <a:pt x="19048" y="8430"/>
                </a:cubicBezTo>
                <a:cubicBezTo>
                  <a:pt x="19012" y="8430"/>
                  <a:pt x="18938" y="8396"/>
                  <a:pt x="18938" y="8396"/>
                </a:cubicBezTo>
                <a:cubicBezTo>
                  <a:pt x="18820" y="8216"/>
                  <a:pt x="18746" y="8080"/>
                  <a:pt x="18673" y="7969"/>
                </a:cubicBezTo>
                <a:cubicBezTo>
                  <a:pt x="18820" y="7832"/>
                  <a:pt x="18902" y="7687"/>
                  <a:pt x="19048" y="7542"/>
                </a:cubicBezTo>
                <a:cubicBezTo>
                  <a:pt x="18902" y="7507"/>
                  <a:pt x="18856" y="7439"/>
                  <a:pt x="18902" y="7362"/>
                </a:cubicBezTo>
                <a:cubicBezTo>
                  <a:pt x="18643" y="7129"/>
                  <a:pt x="18424" y="6864"/>
                  <a:pt x="18055" y="6864"/>
                </a:cubicBezTo>
                <a:cubicBezTo>
                  <a:pt x="18033" y="6864"/>
                  <a:pt x="18010" y="6865"/>
                  <a:pt x="17987" y="6867"/>
                </a:cubicBezTo>
                <a:cubicBezTo>
                  <a:pt x="18024" y="6799"/>
                  <a:pt x="18024" y="6722"/>
                  <a:pt x="18024" y="6688"/>
                </a:cubicBezTo>
                <a:cubicBezTo>
                  <a:pt x="17987" y="6653"/>
                  <a:pt x="17942" y="6585"/>
                  <a:pt x="17905" y="6585"/>
                </a:cubicBezTo>
                <a:cubicBezTo>
                  <a:pt x="17832" y="6551"/>
                  <a:pt x="17795" y="6551"/>
                  <a:pt x="17713" y="6551"/>
                </a:cubicBezTo>
                <a:cubicBezTo>
                  <a:pt x="17713" y="6508"/>
                  <a:pt x="17677" y="6508"/>
                  <a:pt x="17640" y="6474"/>
                </a:cubicBezTo>
                <a:cubicBezTo>
                  <a:pt x="17448" y="6372"/>
                  <a:pt x="17375" y="6192"/>
                  <a:pt x="17219" y="6047"/>
                </a:cubicBezTo>
                <a:cubicBezTo>
                  <a:pt x="17183" y="5979"/>
                  <a:pt x="17146" y="5834"/>
                  <a:pt x="17110" y="5765"/>
                </a:cubicBezTo>
                <a:cubicBezTo>
                  <a:pt x="17073" y="5731"/>
                  <a:pt x="17027" y="5731"/>
                  <a:pt x="16991" y="5731"/>
                </a:cubicBezTo>
                <a:cubicBezTo>
                  <a:pt x="16954" y="5654"/>
                  <a:pt x="16918" y="5586"/>
                  <a:pt x="16881" y="5518"/>
                </a:cubicBezTo>
                <a:cubicBezTo>
                  <a:pt x="16799" y="5518"/>
                  <a:pt x="16726" y="5552"/>
                  <a:pt x="16616" y="5586"/>
                </a:cubicBezTo>
                <a:cubicBezTo>
                  <a:pt x="16652" y="5483"/>
                  <a:pt x="16689" y="5441"/>
                  <a:pt x="16726" y="5372"/>
                </a:cubicBezTo>
                <a:cubicBezTo>
                  <a:pt x="16652" y="5270"/>
                  <a:pt x="16616" y="5159"/>
                  <a:pt x="16534" y="5091"/>
                </a:cubicBezTo>
                <a:cubicBezTo>
                  <a:pt x="16497" y="5056"/>
                  <a:pt x="16460" y="5056"/>
                  <a:pt x="16424" y="5014"/>
                </a:cubicBezTo>
                <a:lnTo>
                  <a:pt x="16424" y="4945"/>
                </a:lnTo>
                <a:cubicBezTo>
                  <a:pt x="16387" y="4945"/>
                  <a:pt x="16342" y="4945"/>
                  <a:pt x="16268" y="4911"/>
                </a:cubicBezTo>
                <a:cubicBezTo>
                  <a:pt x="16387" y="4766"/>
                  <a:pt x="16305" y="4664"/>
                  <a:pt x="16232" y="4553"/>
                </a:cubicBezTo>
                <a:cubicBezTo>
                  <a:pt x="16159" y="4484"/>
                  <a:pt x="16076" y="4450"/>
                  <a:pt x="16040" y="4373"/>
                </a:cubicBezTo>
                <a:cubicBezTo>
                  <a:pt x="15930" y="4271"/>
                  <a:pt x="15811" y="4160"/>
                  <a:pt x="15619" y="4126"/>
                </a:cubicBezTo>
                <a:cubicBezTo>
                  <a:pt x="15583" y="4091"/>
                  <a:pt x="15583" y="4057"/>
                  <a:pt x="15546" y="3989"/>
                </a:cubicBezTo>
                <a:cubicBezTo>
                  <a:pt x="15473" y="4023"/>
                  <a:pt x="15427" y="4057"/>
                  <a:pt x="15391" y="4091"/>
                </a:cubicBezTo>
                <a:cubicBezTo>
                  <a:pt x="15354" y="4057"/>
                  <a:pt x="15317" y="4023"/>
                  <a:pt x="15317" y="4023"/>
                </a:cubicBezTo>
                <a:cubicBezTo>
                  <a:pt x="15244" y="4023"/>
                  <a:pt x="15162" y="4023"/>
                  <a:pt x="15125" y="4057"/>
                </a:cubicBezTo>
                <a:cubicBezTo>
                  <a:pt x="15089" y="3946"/>
                  <a:pt x="15016" y="3878"/>
                  <a:pt x="14970" y="3810"/>
                </a:cubicBezTo>
                <a:lnTo>
                  <a:pt x="14933" y="3844"/>
                </a:lnTo>
                <a:cubicBezTo>
                  <a:pt x="14860" y="3775"/>
                  <a:pt x="14741" y="3699"/>
                  <a:pt x="14632" y="3630"/>
                </a:cubicBezTo>
                <a:lnTo>
                  <a:pt x="14632" y="3519"/>
                </a:lnTo>
                <a:cubicBezTo>
                  <a:pt x="14595" y="3562"/>
                  <a:pt x="14558" y="3562"/>
                  <a:pt x="14513" y="3562"/>
                </a:cubicBezTo>
                <a:cubicBezTo>
                  <a:pt x="14476" y="3485"/>
                  <a:pt x="14440" y="3451"/>
                  <a:pt x="14403" y="3383"/>
                </a:cubicBezTo>
                <a:lnTo>
                  <a:pt x="14440" y="3383"/>
                </a:lnTo>
                <a:cubicBezTo>
                  <a:pt x="14476" y="3272"/>
                  <a:pt x="14476" y="3169"/>
                  <a:pt x="14513" y="3024"/>
                </a:cubicBezTo>
                <a:lnTo>
                  <a:pt x="14403" y="3024"/>
                </a:lnTo>
                <a:lnTo>
                  <a:pt x="14403" y="2921"/>
                </a:lnTo>
                <a:cubicBezTo>
                  <a:pt x="14366" y="2879"/>
                  <a:pt x="14284" y="2844"/>
                  <a:pt x="14211" y="2776"/>
                </a:cubicBezTo>
                <a:lnTo>
                  <a:pt x="14211" y="2742"/>
                </a:lnTo>
                <a:cubicBezTo>
                  <a:pt x="14138" y="2631"/>
                  <a:pt x="14056" y="2529"/>
                  <a:pt x="13946" y="2452"/>
                </a:cubicBezTo>
                <a:cubicBezTo>
                  <a:pt x="13946" y="2417"/>
                  <a:pt x="13909" y="2417"/>
                  <a:pt x="13909" y="2383"/>
                </a:cubicBezTo>
                <a:cubicBezTo>
                  <a:pt x="13877" y="2392"/>
                  <a:pt x="13846" y="2397"/>
                  <a:pt x="13817" y="2397"/>
                </a:cubicBezTo>
                <a:cubicBezTo>
                  <a:pt x="13739" y="2397"/>
                  <a:pt x="13681" y="2365"/>
                  <a:pt x="13681" y="2315"/>
                </a:cubicBezTo>
                <a:cubicBezTo>
                  <a:pt x="13717" y="2315"/>
                  <a:pt x="13754" y="2281"/>
                  <a:pt x="13790" y="2238"/>
                </a:cubicBezTo>
                <a:cubicBezTo>
                  <a:pt x="13754" y="2238"/>
                  <a:pt x="13754" y="2204"/>
                  <a:pt x="13717" y="2204"/>
                </a:cubicBezTo>
                <a:cubicBezTo>
                  <a:pt x="13754" y="2170"/>
                  <a:pt x="13790" y="2170"/>
                  <a:pt x="13827" y="2136"/>
                </a:cubicBezTo>
                <a:cubicBezTo>
                  <a:pt x="13790" y="2101"/>
                  <a:pt x="13754" y="2101"/>
                  <a:pt x="13754" y="2067"/>
                </a:cubicBezTo>
                <a:cubicBezTo>
                  <a:pt x="13754" y="2025"/>
                  <a:pt x="13754" y="1990"/>
                  <a:pt x="13790" y="1922"/>
                </a:cubicBezTo>
                <a:cubicBezTo>
                  <a:pt x="13489" y="2025"/>
                  <a:pt x="13223" y="2101"/>
                  <a:pt x="12994" y="2204"/>
                </a:cubicBezTo>
                <a:cubicBezTo>
                  <a:pt x="12958" y="2101"/>
                  <a:pt x="12912" y="2067"/>
                  <a:pt x="12912" y="1956"/>
                </a:cubicBezTo>
                <a:cubicBezTo>
                  <a:pt x="12802" y="1956"/>
                  <a:pt x="12729" y="1922"/>
                  <a:pt x="12647" y="1888"/>
                </a:cubicBezTo>
                <a:lnTo>
                  <a:pt x="12610" y="1888"/>
                </a:lnTo>
                <a:cubicBezTo>
                  <a:pt x="12418" y="1709"/>
                  <a:pt x="12153" y="1597"/>
                  <a:pt x="11888" y="1529"/>
                </a:cubicBezTo>
                <a:cubicBezTo>
                  <a:pt x="11866" y="1549"/>
                  <a:pt x="11841" y="1554"/>
                  <a:pt x="11813" y="1554"/>
                </a:cubicBezTo>
                <a:cubicBezTo>
                  <a:pt x="11784" y="1554"/>
                  <a:pt x="11753" y="1549"/>
                  <a:pt x="11723" y="1549"/>
                </a:cubicBezTo>
                <a:cubicBezTo>
                  <a:pt x="11687" y="1549"/>
                  <a:pt x="11651" y="1557"/>
                  <a:pt x="11623" y="1597"/>
                </a:cubicBezTo>
                <a:lnTo>
                  <a:pt x="11586" y="1597"/>
                </a:lnTo>
                <a:cubicBezTo>
                  <a:pt x="11540" y="1597"/>
                  <a:pt x="11504" y="1563"/>
                  <a:pt x="11467" y="1563"/>
                </a:cubicBezTo>
                <a:lnTo>
                  <a:pt x="11467" y="1495"/>
                </a:lnTo>
                <a:cubicBezTo>
                  <a:pt x="11312" y="1384"/>
                  <a:pt x="11202" y="1281"/>
                  <a:pt x="11047" y="1213"/>
                </a:cubicBezTo>
                <a:cubicBezTo>
                  <a:pt x="10900" y="1102"/>
                  <a:pt x="10745" y="1068"/>
                  <a:pt x="10589" y="1033"/>
                </a:cubicBezTo>
                <a:cubicBezTo>
                  <a:pt x="10516" y="1068"/>
                  <a:pt x="10443" y="1068"/>
                  <a:pt x="10397" y="1102"/>
                </a:cubicBezTo>
                <a:cubicBezTo>
                  <a:pt x="10324" y="999"/>
                  <a:pt x="10288" y="922"/>
                  <a:pt x="10214" y="854"/>
                </a:cubicBezTo>
                <a:cubicBezTo>
                  <a:pt x="10059" y="854"/>
                  <a:pt x="9867" y="888"/>
                  <a:pt x="9675" y="888"/>
                </a:cubicBezTo>
                <a:cubicBezTo>
                  <a:pt x="9602" y="820"/>
                  <a:pt x="9529" y="743"/>
                  <a:pt x="9446" y="641"/>
                </a:cubicBezTo>
                <a:cubicBezTo>
                  <a:pt x="9373" y="675"/>
                  <a:pt x="9300" y="675"/>
                  <a:pt x="9218" y="709"/>
                </a:cubicBezTo>
                <a:cubicBezTo>
                  <a:pt x="9071" y="572"/>
                  <a:pt x="8916" y="393"/>
                  <a:pt x="8761" y="248"/>
                </a:cubicBezTo>
                <a:cubicBezTo>
                  <a:pt x="8724" y="248"/>
                  <a:pt x="8724" y="282"/>
                  <a:pt x="8724" y="282"/>
                </a:cubicBezTo>
                <a:cubicBezTo>
                  <a:pt x="8687" y="282"/>
                  <a:pt x="8687" y="316"/>
                  <a:pt x="8651" y="316"/>
                </a:cubicBezTo>
                <a:cubicBezTo>
                  <a:pt x="8495" y="214"/>
                  <a:pt x="8386" y="102"/>
                  <a:pt x="8230" y="0"/>
                </a:cubicBezTo>
                <a:lnTo>
                  <a:pt x="8075" y="0"/>
                </a:lnTo>
                <a:cubicBezTo>
                  <a:pt x="8038" y="34"/>
                  <a:pt x="8002" y="68"/>
                  <a:pt x="7965" y="102"/>
                </a:cubicBezTo>
                <a:cubicBezTo>
                  <a:pt x="7773" y="145"/>
                  <a:pt x="7544" y="145"/>
                  <a:pt x="7352" y="145"/>
                </a:cubicBezTo>
                <a:cubicBezTo>
                  <a:pt x="7352" y="282"/>
                  <a:pt x="7160" y="214"/>
                  <a:pt x="7124" y="316"/>
                </a:cubicBezTo>
                <a:cubicBezTo>
                  <a:pt x="7014" y="282"/>
                  <a:pt x="6968" y="282"/>
                  <a:pt x="6859" y="282"/>
                </a:cubicBezTo>
                <a:lnTo>
                  <a:pt x="6859" y="572"/>
                </a:lnTo>
                <a:cubicBezTo>
                  <a:pt x="6822" y="572"/>
                  <a:pt x="6785" y="529"/>
                  <a:pt x="6740" y="529"/>
                </a:cubicBezTo>
                <a:lnTo>
                  <a:pt x="6740" y="427"/>
                </a:lnTo>
                <a:cubicBezTo>
                  <a:pt x="6667" y="316"/>
                  <a:pt x="6630" y="248"/>
                  <a:pt x="6593" y="179"/>
                </a:cubicBezTo>
                <a:cubicBezTo>
                  <a:pt x="6576" y="182"/>
                  <a:pt x="6560" y="184"/>
                  <a:pt x="6544" y="184"/>
                </a:cubicBezTo>
                <a:cubicBezTo>
                  <a:pt x="6374" y="184"/>
                  <a:pt x="6229" y="31"/>
                  <a:pt x="6054" y="0"/>
                </a:cubicBezTo>
                <a:close/>
              </a:path>
            </a:pathLst>
          </a:custGeom>
          <a:solidFill>
            <a:srgbClr val="D89030"/>
          </a:solidFill>
          <a:ln w="12700">
            <a:miter lim="400000"/>
          </a:ln>
        </p:spPr>
        <p:txBody>
          <a:bodyPr lIns="45719" rIns="45719" anchor="ctr"/>
          <a:lstStyle/>
          <a:p>
            <a:endParaRPr/>
          </a:p>
        </p:txBody>
      </p:sp>
      <p:sp>
        <p:nvSpPr>
          <p:cNvPr id="38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Table of contents">
    <p:bg>
      <p:bgPr>
        <a:solidFill>
          <a:srgbClr val="EDF0EF"/>
        </a:solidFill>
        <a:effectLst/>
      </p:bgPr>
    </p:bg>
    <p:spTree>
      <p:nvGrpSpPr>
        <p:cNvPr id="1" name=""/>
        <p:cNvGrpSpPr/>
        <p:nvPr/>
      </p:nvGrpSpPr>
      <p:grpSpPr>
        <a:xfrm>
          <a:off x="0" y="0"/>
          <a:ext cx="0" cy="0"/>
          <a:chOff x="0" y="0"/>
          <a:chExt cx="0" cy="0"/>
        </a:xfrm>
      </p:grpSpPr>
      <p:sp>
        <p:nvSpPr>
          <p:cNvPr id="3850" name="Google Shape;2003;p22"/>
          <p:cNvSpPr/>
          <p:nvPr/>
        </p:nvSpPr>
        <p:spPr>
          <a:xfrm>
            <a:off x="6217382" y="-15357"/>
            <a:ext cx="3173015" cy="1148497"/>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4780C5"/>
          </a:solidFill>
          <a:ln w="12700">
            <a:miter lim="400000"/>
          </a:ln>
        </p:spPr>
        <p:txBody>
          <a:bodyPr lIns="45719" rIns="45719" anchor="ctr"/>
          <a:lstStyle/>
          <a:p>
            <a:endParaRPr/>
          </a:p>
        </p:txBody>
      </p:sp>
      <p:sp>
        <p:nvSpPr>
          <p:cNvPr id="3851" name="Google Shape;2004;p22"/>
          <p:cNvSpPr/>
          <p:nvPr/>
        </p:nvSpPr>
        <p:spPr>
          <a:xfrm>
            <a:off x="8024249" y="4414349"/>
            <a:ext cx="934951" cy="942801"/>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EFB156"/>
          </a:solidFill>
          <a:ln w="12700">
            <a:miter lim="400000"/>
          </a:ln>
        </p:spPr>
        <p:txBody>
          <a:bodyPr lIns="45719" rIns="45719" anchor="ctr"/>
          <a:lstStyle/>
          <a:p>
            <a:endParaRPr/>
          </a:p>
        </p:txBody>
      </p:sp>
      <p:grpSp>
        <p:nvGrpSpPr>
          <p:cNvPr id="3872" name="Google Shape;2005;p22"/>
          <p:cNvGrpSpPr/>
          <p:nvPr/>
        </p:nvGrpSpPr>
        <p:grpSpPr>
          <a:xfrm>
            <a:off x="2824043" y="4618303"/>
            <a:ext cx="1184930" cy="361232"/>
            <a:chOff x="0" y="0"/>
            <a:chExt cx="1184928" cy="361230"/>
          </a:xfrm>
        </p:grpSpPr>
        <p:sp>
          <p:nvSpPr>
            <p:cNvPr id="3852" name="Google Shape;2006;p22"/>
            <p:cNvSpPr/>
            <p:nvPr/>
          </p:nvSpPr>
          <p:spPr>
            <a:xfrm rot="18777215">
              <a:off x="2624" y="996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3" name="Google Shape;2007;p22"/>
            <p:cNvSpPr/>
            <p:nvPr/>
          </p:nvSpPr>
          <p:spPr>
            <a:xfrm rot="18777215">
              <a:off x="877890" y="182211"/>
              <a:ext cx="79327" cy="63201"/>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4" name="Google Shape;2008;p22"/>
            <p:cNvSpPr/>
            <p:nvPr/>
          </p:nvSpPr>
          <p:spPr>
            <a:xfrm rot="18777215">
              <a:off x="1107508" y="59575"/>
              <a:ext cx="76094" cy="36751"/>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5" name="Google Shape;2009;p22"/>
            <p:cNvSpPr/>
            <p:nvPr/>
          </p:nvSpPr>
          <p:spPr>
            <a:xfrm rot="18777215">
              <a:off x="721291" y="184781"/>
              <a:ext cx="65642" cy="48301"/>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8" y="17061"/>
                    <a:pt x="12600" y="19565"/>
                    <a:pt x="16875" y="20974"/>
                  </a:cubicBezTo>
                  <a:cubicBezTo>
                    <a:pt x="17550" y="21287"/>
                    <a:pt x="18362" y="21600"/>
                    <a:pt x="19125" y="21600"/>
                  </a:cubicBezTo>
                  <a:cubicBezTo>
                    <a:pt x="19880" y="21600"/>
                    <a:pt x="20588" y="21287"/>
                    <a:pt x="21038" y="20348"/>
                  </a:cubicBezTo>
                  <a:cubicBezTo>
                    <a:pt x="21600" y="13774"/>
                    <a:pt x="18225" y="7200"/>
                    <a:pt x="14512" y="5322"/>
                  </a:cubicBezTo>
                  <a:cubicBezTo>
                    <a:pt x="11250" y="3913"/>
                    <a:pt x="8437"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6" name="Google Shape;2010;p22"/>
            <p:cNvSpPr/>
            <p:nvPr/>
          </p:nvSpPr>
          <p:spPr>
            <a:xfrm rot="18777215">
              <a:off x="409132" y="134120"/>
              <a:ext cx="52833" cy="59876"/>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7" name="Google Shape;2011;p22"/>
            <p:cNvSpPr/>
            <p:nvPr/>
          </p:nvSpPr>
          <p:spPr>
            <a:xfrm rot="18777215">
              <a:off x="615763" y="119707"/>
              <a:ext cx="76169" cy="49701"/>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8" name="Google Shape;2012;p22"/>
            <p:cNvSpPr/>
            <p:nvPr/>
          </p:nvSpPr>
          <p:spPr>
            <a:xfrm rot="18777215">
              <a:off x="272754" y="85970"/>
              <a:ext cx="40919" cy="70000"/>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59" name="Google Shape;2013;p22"/>
            <p:cNvSpPr/>
            <p:nvPr/>
          </p:nvSpPr>
          <p:spPr>
            <a:xfrm rot="18777215">
              <a:off x="414794" y="227987"/>
              <a:ext cx="49571" cy="51475"/>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0" name="Google Shape;2014;p22"/>
            <p:cNvSpPr/>
            <p:nvPr/>
          </p:nvSpPr>
          <p:spPr>
            <a:xfrm rot="18777215">
              <a:off x="360190" y="55673"/>
              <a:ext cx="50126" cy="46901"/>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1" name="Google Shape;2015;p22"/>
            <p:cNvSpPr/>
            <p:nvPr/>
          </p:nvSpPr>
          <p:spPr>
            <a:xfrm rot="18777215">
              <a:off x="596800" y="304701"/>
              <a:ext cx="50750" cy="45150"/>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2" name="Google Shape;2016;p22"/>
            <p:cNvSpPr/>
            <p:nvPr/>
          </p:nvSpPr>
          <p:spPr>
            <a:xfrm rot="18777215">
              <a:off x="976514" y="89447"/>
              <a:ext cx="51834" cy="34400"/>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3" name="Google Shape;2017;p22"/>
            <p:cNvSpPr/>
            <p:nvPr/>
          </p:nvSpPr>
          <p:spPr>
            <a:xfrm rot="18777215">
              <a:off x="468996" y="37457"/>
              <a:ext cx="48325" cy="44326"/>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4" name="Google Shape;2018;p22"/>
            <p:cNvSpPr/>
            <p:nvPr/>
          </p:nvSpPr>
          <p:spPr>
            <a:xfrm rot="18777215">
              <a:off x="528937" y="123745"/>
              <a:ext cx="51668" cy="37376"/>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5" name="Google Shape;2019;p22"/>
            <p:cNvSpPr/>
            <p:nvPr/>
          </p:nvSpPr>
          <p:spPr>
            <a:xfrm rot="18777215">
              <a:off x="531025" y="239911"/>
              <a:ext cx="54713" cy="52751"/>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6" name="Google Shape;2020;p22"/>
            <p:cNvSpPr/>
            <p:nvPr/>
          </p:nvSpPr>
          <p:spPr>
            <a:xfrm rot="18777215">
              <a:off x="984140" y="18678"/>
              <a:ext cx="61251" cy="23451"/>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7" name="Google Shape;2021;p22"/>
            <p:cNvSpPr/>
            <p:nvPr/>
          </p:nvSpPr>
          <p:spPr>
            <a:xfrm rot="18777215">
              <a:off x="875159" y="48001"/>
              <a:ext cx="57424" cy="30451"/>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8" name="Google Shape;2022;p22"/>
            <p:cNvSpPr/>
            <p:nvPr/>
          </p:nvSpPr>
          <p:spPr>
            <a:xfrm rot="18777215">
              <a:off x="503663" y="200854"/>
              <a:ext cx="52501" cy="47101"/>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69" name="Google Shape;2023;p22"/>
            <p:cNvSpPr/>
            <p:nvPr/>
          </p:nvSpPr>
          <p:spPr>
            <a:xfrm rot="18777215">
              <a:off x="848588" y="139607"/>
              <a:ext cx="49701" cy="36401"/>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70" name="Google Shape;2024;p22"/>
            <p:cNvSpPr/>
            <p:nvPr/>
          </p:nvSpPr>
          <p:spPr>
            <a:xfrm rot="18777215">
              <a:off x="466282" y="92188"/>
              <a:ext cx="46006" cy="38575"/>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71" name="Google Shape;2025;p22"/>
            <p:cNvSpPr/>
            <p:nvPr/>
          </p:nvSpPr>
          <p:spPr>
            <a:xfrm rot="18777215">
              <a:off x="775753" y="124984"/>
              <a:ext cx="38360" cy="35001"/>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3877" name="Google Shape;2026;p22"/>
          <p:cNvGrpSpPr/>
          <p:nvPr/>
        </p:nvGrpSpPr>
        <p:grpSpPr>
          <a:xfrm>
            <a:off x="-285863" y="108737"/>
            <a:ext cx="812126" cy="1366851"/>
            <a:chOff x="0" y="0"/>
            <a:chExt cx="812124" cy="1366849"/>
          </a:xfrm>
        </p:grpSpPr>
        <p:sp>
          <p:nvSpPr>
            <p:cNvPr id="3873" name="Google Shape;2027;p22"/>
            <p:cNvSpPr/>
            <p:nvPr/>
          </p:nvSpPr>
          <p:spPr>
            <a:xfrm rot="16200000">
              <a:off x="-277363" y="277362"/>
              <a:ext cx="1366851" cy="8121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6"/>
                  </a:lnTo>
                  <a:cubicBezTo>
                    <a:pt x="34" y="92"/>
                    <a:pt x="61" y="149"/>
                    <a:pt x="88" y="194"/>
                  </a:cubicBezTo>
                  <a:cubicBezTo>
                    <a:pt x="339" y="663"/>
                    <a:pt x="570" y="1143"/>
                    <a:pt x="794" y="1624"/>
                  </a:cubicBezTo>
                  <a:cubicBezTo>
                    <a:pt x="1304" y="2664"/>
                    <a:pt x="1698" y="3807"/>
                    <a:pt x="2099" y="4950"/>
                  </a:cubicBezTo>
                  <a:cubicBezTo>
                    <a:pt x="2377" y="5865"/>
                    <a:pt x="2663" y="6768"/>
                    <a:pt x="2921" y="7671"/>
                  </a:cubicBezTo>
                  <a:cubicBezTo>
                    <a:pt x="3315" y="9008"/>
                    <a:pt x="3736" y="10380"/>
                    <a:pt x="4245" y="11672"/>
                  </a:cubicBezTo>
                  <a:cubicBezTo>
                    <a:pt x="4585" y="12576"/>
                    <a:pt x="5013" y="13433"/>
                    <a:pt x="5522" y="14153"/>
                  </a:cubicBezTo>
                  <a:cubicBezTo>
                    <a:pt x="5862" y="14622"/>
                    <a:pt x="6229" y="15056"/>
                    <a:pt x="6623" y="15297"/>
                  </a:cubicBezTo>
                  <a:cubicBezTo>
                    <a:pt x="6903" y="15511"/>
                    <a:pt x="7196" y="15616"/>
                    <a:pt x="7491" y="15616"/>
                  </a:cubicBezTo>
                  <a:cubicBezTo>
                    <a:pt x="7588" y="15616"/>
                    <a:pt x="7686" y="15604"/>
                    <a:pt x="7784" y="15582"/>
                  </a:cubicBezTo>
                  <a:cubicBezTo>
                    <a:pt x="8069" y="15479"/>
                    <a:pt x="8321" y="15342"/>
                    <a:pt x="8579" y="15148"/>
                  </a:cubicBezTo>
                  <a:cubicBezTo>
                    <a:pt x="9034" y="14771"/>
                    <a:pt x="9482" y="14382"/>
                    <a:pt x="9964" y="14153"/>
                  </a:cubicBezTo>
                  <a:cubicBezTo>
                    <a:pt x="10351" y="13988"/>
                    <a:pt x="10713" y="13790"/>
                    <a:pt x="11109" y="13790"/>
                  </a:cubicBezTo>
                  <a:cubicBezTo>
                    <a:pt x="11179" y="13790"/>
                    <a:pt x="11250" y="13796"/>
                    <a:pt x="11323" y="13810"/>
                  </a:cubicBezTo>
                  <a:cubicBezTo>
                    <a:pt x="11493" y="13867"/>
                    <a:pt x="11690" y="13959"/>
                    <a:pt x="11860" y="14050"/>
                  </a:cubicBezTo>
                  <a:cubicBezTo>
                    <a:pt x="12457" y="14439"/>
                    <a:pt x="12967" y="15056"/>
                    <a:pt x="13476" y="15765"/>
                  </a:cubicBezTo>
                  <a:cubicBezTo>
                    <a:pt x="13646" y="16005"/>
                    <a:pt x="13816" y="16291"/>
                    <a:pt x="13985" y="16531"/>
                  </a:cubicBezTo>
                  <a:cubicBezTo>
                    <a:pt x="14264" y="17057"/>
                    <a:pt x="14576" y="17583"/>
                    <a:pt x="14889" y="18097"/>
                  </a:cubicBezTo>
                  <a:cubicBezTo>
                    <a:pt x="15201" y="18623"/>
                    <a:pt x="15487" y="19194"/>
                    <a:pt x="15792" y="19675"/>
                  </a:cubicBezTo>
                  <a:cubicBezTo>
                    <a:pt x="16193" y="20292"/>
                    <a:pt x="16614" y="20818"/>
                    <a:pt x="17124" y="21149"/>
                  </a:cubicBezTo>
                  <a:cubicBezTo>
                    <a:pt x="17409" y="21389"/>
                    <a:pt x="17722" y="21527"/>
                    <a:pt x="18034" y="21584"/>
                  </a:cubicBezTo>
                  <a:cubicBezTo>
                    <a:pt x="18132" y="21595"/>
                    <a:pt x="18230" y="21600"/>
                    <a:pt x="18329" y="21600"/>
                  </a:cubicBezTo>
                  <a:cubicBezTo>
                    <a:pt x="18653" y="21600"/>
                    <a:pt x="18975" y="21539"/>
                    <a:pt x="19277" y="21389"/>
                  </a:cubicBezTo>
                  <a:cubicBezTo>
                    <a:pt x="19671" y="21195"/>
                    <a:pt x="20011" y="20909"/>
                    <a:pt x="20323" y="20486"/>
                  </a:cubicBezTo>
                  <a:cubicBezTo>
                    <a:pt x="20717" y="19915"/>
                    <a:pt x="21002" y="19194"/>
                    <a:pt x="21199" y="18383"/>
                  </a:cubicBezTo>
                  <a:cubicBezTo>
                    <a:pt x="21430" y="17434"/>
                    <a:pt x="21600" y="16485"/>
                    <a:pt x="21600" y="15434"/>
                  </a:cubicBezTo>
                  <a:cubicBezTo>
                    <a:pt x="21600" y="14725"/>
                    <a:pt x="21566" y="14005"/>
                    <a:pt x="21485" y="13342"/>
                  </a:cubicBezTo>
                  <a:cubicBezTo>
                    <a:pt x="21260" y="11958"/>
                    <a:pt x="20975" y="10621"/>
                    <a:pt x="20636" y="9294"/>
                  </a:cubicBezTo>
                  <a:cubicBezTo>
                    <a:pt x="20377" y="8380"/>
                    <a:pt x="20126" y="7476"/>
                    <a:pt x="19902" y="6573"/>
                  </a:cubicBezTo>
                  <a:cubicBezTo>
                    <a:pt x="19501" y="5008"/>
                    <a:pt x="19162" y="3384"/>
                    <a:pt x="19053" y="1669"/>
                  </a:cubicBezTo>
                  <a:cubicBezTo>
                    <a:pt x="19019" y="1189"/>
                    <a:pt x="18992" y="663"/>
                    <a:pt x="18964" y="149"/>
                  </a:cubicBezTo>
                  <a:lnTo>
                    <a:pt x="18964" y="46"/>
                  </a:lnTo>
                  <a:lnTo>
                    <a:pt x="18285" y="46"/>
                  </a:lnTo>
                  <a:lnTo>
                    <a:pt x="18285" y="194"/>
                  </a:lnTo>
                  <a:cubicBezTo>
                    <a:pt x="18313" y="618"/>
                    <a:pt x="18313" y="1052"/>
                    <a:pt x="18339" y="1475"/>
                  </a:cubicBezTo>
                  <a:cubicBezTo>
                    <a:pt x="18373" y="2001"/>
                    <a:pt x="18401" y="2481"/>
                    <a:pt x="18455" y="3007"/>
                  </a:cubicBezTo>
                  <a:cubicBezTo>
                    <a:pt x="18598" y="4093"/>
                    <a:pt x="18795" y="5190"/>
                    <a:pt x="19053" y="6196"/>
                  </a:cubicBezTo>
                  <a:cubicBezTo>
                    <a:pt x="19304" y="7294"/>
                    <a:pt x="19589" y="8288"/>
                    <a:pt x="19868" y="9340"/>
                  </a:cubicBezTo>
                  <a:cubicBezTo>
                    <a:pt x="20181" y="10575"/>
                    <a:pt x="20493" y="11867"/>
                    <a:pt x="20690" y="13147"/>
                  </a:cubicBezTo>
                  <a:cubicBezTo>
                    <a:pt x="20778" y="13627"/>
                    <a:pt x="20860" y="14153"/>
                    <a:pt x="20860" y="14622"/>
                  </a:cubicBezTo>
                  <a:cubicBezTo>
                    <a:pt x="20887" y="15239"/>
                    <a:pt x="20887" y="15811"/>
                    <a:pt x="20832" y="16440"/>
                  </a:cubicBezTo>
                  <a:cubicBezTo>
                    <a:pt x="20751" y="16954"/>
                    <a:pt x="20663" y="17434"/>
                    <a:pt x="20520" y="17914"/>
                  </a:cubicBezTo>
                  <a:cubicBezTo>
                    <a:pt x="20296" y="18726"/>
                    <a:pt x="19956" y="19343"/>
                    <a:pt x="19474" y="19766"/>
                  </a:cubicBezTo>
                  <a:cubicBezTo>
                    <a:pt x="19222" y="20006"/>
                    <a:pt x="18937" y="20155"/>
                    <a:pt x="18625" y="20200"/>
                  </a:cubicBezTo>
                  <a:cubicBezTo>
                    <a:pt x="18428" y="20200"/>
                    <a:pt x="18231" y="20200"/>
                    <a:pt x="18000" y="20155"/>
                  </a:cubicBezTo>
                  <a:cubicBezTo>
                    <a:pt x="17694" y="20098"/>
                    <a:pt x="17382" y="19915"/>
                    <a:pt x="17097" y="19675"/>
                  </a:cubicBezTo>
                  <a:cubicBezTo>
                    <a:pt x="16675" y="19343"/>
                    <a:pt x="16336" y="18863"/>
                    <a:pt x="15996" y="18337"/>
                  </a:cubicBezTo>
                  <a:cubicBezTo>
                    <a:pt x="15623" y="17765"/>
                    <a:pt x="15283" y="17148"/>
                    <a:pt x="14916" y="16531"/>
                  </a:cubicBezTo>
                  <a:cubicBezTo>
                    <a:pt x="14550" y="15914"/>
                    <a:pt x="14183" y="15342"/>
                    <a:pt x="13755" y="14771"/>
                  </a:cubicBezTo>
                  <a:cubicBezTo>
                    <a:pt x="13306" y="14153"/>
                    <a:pt x="12824" y="13627"/>
                    <a:pt x="12287" y="13147"/>
                  </a:cubicBezTo>
                  <a:cubicBezTo>
                    <a:pt x="11916" y="12856"/>
                    <a:pt x="11512" y="12674"/>
                    <a:pt x="11100" y="12674"/>
                  </a:cubicBezTo>
                  <a:cubicBezTo>
                    <a:pt x="10978" y="12674"/>
                    <a:pt x="10855" y="12690"/>
                    <a:pt x="10732" y="12724"/>
                  </a:cubicBezTo>
                  <a:cubicBezTo>
                    <a:pt x="10392" y="12770"/>
                    <a:pt x="10053" y="12907"/>
                    <a:pt x="9740" y="13056"/>
                  </a:cubicBezTo>
                  <a:cubicBezTo>
                    <a:pt x="9231" y="13296"/>
                    <a:pt x="8749" y="13627"/>
                    <a:pt x="8266" y="14005"/>
                  </a:cubicBezTo>
                  <a:cubicBezTo>
                    <a:pt x="8003" y="14212"/>
                    <a:pt x="7736" y="14330"/>
                    <a:pt x="7470" y="14330"/>
                  </a:cubicBezTo>
                  <a:cubicBezTo>
                    <a:pt x="7312" y="14330"/>
                    <a:pt x="7154" y="14289"/>
                    <a:pt x="6996" y="14199"/>
                  </a:cubicBezTo>
                  <a:cubicBezTo>
                    <a:pt x="6541" y="13959"/>
                    <a:pt x="6174" y="13582"/>
                    <a:pt x="5835" y="13056"/>
                  </a:cubicBezTo>
                  <a:cubicBezTo>
                    <a:pt x="5550" y="12621"/>
                    <a:pt x="5264" y="12152"/>
                    <a:pt x="5040" y="11627"/>
                  </a:cubicBezTo>
                  <a:cubicBezTo>
                    <a:pt x="4619" y="10723"/>
                    <a:pt x="4245" y="9717"/>
                    <a:pt x="3940" y="8666"/>
                  </a:cubicBezTo>
                  <a:cubicBezTo>
                    <a:pt x="3512" y="7431"/>
                    <a:pt x="3117" y="6196"/>
                    <a:pt x="2717" y="4904"/>
                  </a:cubicBezTo>
                  <a:cubicBezTo>
                    <a:pt x="2411" y="3956"/>
                    <a:pt x="2072" y="3053"/>
                    <a:pt x="1671" y="2195"/>
                  </a:cubicBezTo>
                  <a:cubicBezTo>
                    <a:pt x="1474" y="1715"/>
                    <a:pt x="1250" y="1235"/>
                    <a:pt x="992" y="766"/>
                  </a:cubicBezTo>
                  <a:cubicBezTo>
                    <a:pt x="883" y="480"/>
                    <a:pt x="740" y="240"/>
                    <a:pt x="62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74" name="Google Shape;2028;p22"/>
            <p:cNvSpPr/>
            <p:nvPr/>
          </p:nvSpPr>
          <p:spPr>
            <a:xfrm rot="16200000">
              <a:off x="-246897" y="379103"/>
              <a:ext cx="1116019" cy="618776"/>
            </a:xfrm>
            <a:custGeom>
              <a:avLst/>
              <a:gdLst/>
              <a:ahLst/>
              <a:cxnLst>
                <a:cxn ang="0">
                  <a:pos x="wd2" y="hd2"/>
                </a:cxn>
                <a:cxn ang="5400000">
                  <a:pos x="wd2" y="hd2"/>
                </a:cxn>
                <a:cxn ang="10800000">
                  <a:pos x="wd2" y="hd2"/>
                </a:cxn>
                <a:cxn ang="16200000">
                  <a:pos x="wd2" y="hd2"/>
                </a:cxn>
              </a:cxnLst>
              <a:rect l="0" t="0" r="r" b="b"/>
              <a:pathLst>
                <a:path w="21570" h="21600" extrusionOk="0">
                  <a:moveTo>
                    <a:pt x="0" y="0"/>
                  </a:moveTo>
                  <a:cubicBezTo>
                    <a:pt x="0" y="60"/>
                    <a:pt x="33" y="135"/>
                    <a:pt x="66" y="195"/>
                  </a:cubicBezTo>
                  <a:cubicBezTo>
                    <a:pt x="241" y="570"/>
                    <a:pt x="448" y="1005"/>
                    <a:pt x="656" y="1440"/>
                  </a:cubicBezTo>
                  <a:cubicBezTo>
                    <a:pt x="1280" y="3001"/>
                    <a:pt x="1869" y="4696"/>
                    <a:pt x="2417" y="6377"/>
                  </a:cubicBezTo>
                  <a:cubicBezTo>
                    <a:pt x="3007" y="8252"/>
                    <a:pt x="3597" y="10067"/>
                    <a:pt x="4254" y="11883"/>
                  </a:cubicBezTo>
                  <a:cubicBezTo>
                    <a:pt x="4602" y="12814"/>
                    <a:pt x="4985" y="13699"/>
                    <a:pt x="5433" y="14509"/>
                  </a:cubicBezTo>
                  <a:cubicBezTo>
                    <a:pt x="5641" y="14884"/>
                    <a:pt x="5882" y="15139"/>
                    <a:pt x="6189" y="15319"/>
                  </a:cubicBezTo>
                  <a:cubicBezTo>
                    <a:pt x="6505" y="15574"/>
                    <a:pt x="6812" y="15574"/>
                    <a:pt x="7161" y="15574"/>
                  </a:cubicBezTo>
                  <a:cubicBezTo>
                    <a:pt x="7510" y="15574"/>
                    <a:pt x="7818" y="15379"/>
                    <a:pt x="8133" y="15064"/>
                  </a:cubicBezTo>
                  <a:cubicBezTo>
                    <a:pt x="8441" y="14764"/>
                    <a:pt x="8682" y="14254"/>
                    <a:pt x="8964" y="13879"/>
                  </a:cubicBezTo>
                  <a:cubicBezTo>
                    <a:pt x="9304" y="13384"/>
                    <a:pt x="9653" y="13008"/>
                    <a:pt x="10069" y="12754"/>
                  </a:cubicBezTo>
                  <a:cubicBezTo>
                    <a:pt x="10243" y="12634"/>
                    <a:pt x="10451" y="12634"/>
                    <a:pt x="10626" y="12634"/>
                  </a:cubicBezTo>
                  <a:cubicBezTo>
                    <a:pt x="10721" y="12600"/>
                    <a:pt x="10816" y="12585"/>
                    <a:pt x="10913" y="12585"/>
                  </a:cubicBezTo>
                  <a:cubicBezTo>
                    <a:pt x="11161" y="12585"/>
                    <a:pt x="11413" y="12684"/>
                    <a:pt x="11664" y="12814"/>
                  </a:cubicBezTo>
                  <a:cubicBezTo>
                    <a:pt x="12080" y="13008"/>
                    <a:pt x="12462" y="13504"/>
                    <a:pt x="12877" y="13939"/>
                  </a:cubicBezTo>
                  <a:cubicBezTo>
                    <a:pt x="13600" y="14764"/>
                    <a:pt x="14289" y="15814"/>
                    <a:pt x="15020" y="16700"/>
                  </a:cubicBezTo>
                  <a:cubicBezTo>
                    <a:pt x="15436" y="17255"/>
                    <a:pt x="15818" y="17825"/>
                    <a:pt x="16233" y="18380"/>
                  </a:cubicBezTo>
                  <a:cubicBezTo>
                    <a:pt x="16748" y="19070"/>
                    <a:pt x="17305" y="19760"/>
                    <a:pt x="17895" y="20315"/>
                  </a:cubicBezTo>
                  <a:cubicBezTo>
                    <a:pt x="18310" y="20766"/>
                    <a:pt x="18692" y="21201"/>
                    <a:pt x="19141" y="21441"/>
                  </a:cubicBezTo>
                  <a:cubicBezTo>
                    <a:pt x="19302" y="21549"/>
                    <a:pt x="19469" y="21600"/>
                    <a:pt x="19637" y="21600"/>
                  </a:cubicBezTo>
                  <a:cubicBezTo>
                    <a:pt x="19866" y="21600"/>
                    <a:pt x="20096" y="21503"/>
                    <a:pt x="20312" y="21321"/>
                  </a:cubicBezTo>
                  <a:cubicBezTo>
                    <a:pt x="20595" y="21141"/>
                    <a:pt x="20803" y="20766"/>
                    <a:pt x="20977" y="20315"/>
                  </a:cubicBezTo>
                  <a:cubicBezTo>
                    <a:pt x="21284" y="19506"/>
                    <a:pt x="21525" y="18635"/>
                    <a:pt x="21558" y="17630"/>
                  </a:cubicBezTo>
                  <a:cubicBezTo>
                    <a:pt x="21600" y="16880"/>
                    <a:pt x="21525" y="16130"/>
                    <a:pt x="21459" y="15379"/>
                  </a:cubicBezTo>
                  <a:cubicBezTo>
                    <a:pt x="21317" y="14389"/>
                    <a:pt x="21110" y="13504"/>
                    <a:pt x="20869" y="12634"/>
                  </a:cubicBezTo>
                  <a:cubicBezTo>
                    <a:pt x="20628" y="11629"/>
                    <a:pt x="20354" y="10698"/>
                    <a:pt x="20104" y="9693"/>
                  </a:cubicBezTo>
                  <a:cubicBezTo>
                    <a:pt x="19864" y="8688"/>
                    <a:pt x="19656" y="7757"/>
                    <a:pt x="19448" y="6812"/>
                  </a:cubicBezTo>
                  <a:cubicBezTo>
                    <a:pt x="19108" y="5131"/>
                    <a:pt x="18792" y="3511"/>
                    <a:pt x="18725" y="1696"/>
                  </a:cubicBezTo>
                  <a:cubicBezTo>
                    <a:pt x="18725" y="1260"/>
                    <a:pt x="18692" y="810"/>
                    <a:pt x="18651" y="375"/>
                  </a:cubicBezTo>
                  <a:lnTo>
                    <a:pt x="18651" y="0"/>
                  </a:lnTo>
                  <a:lnTo>
                    <a:pt x="17820" y="0"/>
                  </a:lnTo>
                  <a:lnTo>
                    <a:pt x="17820" y="315"/>
                  </a:lnTo>
                  <a:cubicBezTo>
                    <a:pt x="17861" y="751"/>
                    <a:pt x="17895" y="1260"/>
                    <a:pt x="17928" y="1755"/>
                  </a:cubicBezTo>
                  <a:cubicBezTo>
                    <a:pt x="17961" y="2311"/>
                    <a:pt x="17994" y="2881"/>
                    <a:pt x="18069" y="3376"/>
                  </a:cubicBezTo>
                  <a:cubicBezTo>
                    <a:pt x="18343" y="5507"/>
                    <a:pt x="18759" y="7502"/>
                    <a:pt x="19241" y="9437"/>
                  </a:cubicBezTo>
                  <a:cubicBezTo>
                    <a:pt x="19557" y="10503"/>
                    <a:pt x="19864" y="11568"/>
                    <a:pt x="20146" y="12693"/>
                  </a:cubicBezTo>
                  <a:cubicBezTo>
                    <a:pt x="20453" y="13819"/>
                    <a:pt x="20803" y="14944"/>
                    <a:pt x="20902" y="16189"/>
                  </a:cubicBezTo>
                  <a:cubicBezTo>
                    <a:pt x="20977" y="16760"/>
                    <a:pt x="20977" y="17255"/>
                    <a:pt x="20902" y="17765"/>
                  </a:cubicBezTo>
                  <a:cubicBezTo>
                    <a:pt x="20769" y="18575"/>
                    <a:pt x="20562" y="19266"/>
                    <a:pt x="20213" y="19821"/>
                  </a:cubicBezTo>
                  <a:cubicBezTo>
                    <a:pt x="20104" y="20016"/>
                    <a:pt x="19972" y="20075"/>
                    <a:pt x="19864" y="20075"/>
                  </a:cubicBezTo>
                  <a:cubicBezTo>
                    <a:pt x="19788" y="20089"/>
                    <a:pt x="19714" y="20096"/>
                    <a:pt x="19641" y="20096"/>
                  </a:cubicBezTo>
                  <a:cubicBezTo>
                    <a:pt x="19385" y="20096"/>
                    <a:pt x="19146" y="20006"/>
                    <a:pt x="18933" y="19760"/>
                  </a:cubicBezTo>
                  <a:cubicBezTo>
                    <a:pt x="18518" y="19326"/>
                    <a:pt x="18069" y="18890"/>
                    <a:pt x="17654" y="18380"/>
                  </a:cubicBezTo>
                  <a:cubicBezTo>
                    <a:pt x="17097" y="17825"/>
                    <a:pt x="16615" y="17134"/>
                    <a:pt x="16092" y="16445"/>
                  </a:cubicBezTo>
                  <a:cubicBezTo>
                    <a:pt x="15676" y="15814"/>
                    <a:pt x="15261" y="15319"/>
                    <a:pt x="14812" y="14764"/>
                  </a:cubicBezTo>
                  <a:cubicBezTo>
                    <a:pt x="14289" y="14014"/>
                    <a:pt x="13741" y="13323"/>
                    <a:pt x="13184" y="12634"/>
                  </a:cubicBezTo>
                  <a:cubicBezTo>
                    <a:pt x="12802" y="12198"/>
                    <a:pt x="12353" y="11763"/>
                    <a:pt x="11905" y="11448"/>
                  </a:cubicBezTo>
                  <a:cubicBezTo>
                    <a:pt x="11523" y="11193"/>
                    <a:pt x="11141" y="11073"/>
                    <a:pt x="10758" y="11073"/>
                  </a:cubicBezTo>
                  <a:cubicBezTo>
                    <a:pt x="10626" y="11073"/>
                    <a:pt x="10517" y="11073"/>
                    <a:pt x="10384" y="11133"/>
                  </a:cubicBezTo>
                  <a:cubicBezTo>
                    <a:pt x="10277" y="11133"/>
                    <a:pt x="10136" y="11193"/>
                    <a:pt x="10002" y="11253"/>
                  </a:cubicBezTo>
                  <a:cubicBezTo>
                    <a:pt x="9304" y="11568"/>
                    <a:pt x="8682" y="12259"/>
                    <a:pt x="8167" y="13129"/>
                  </a:cubicBezTo>
                  <a:cubicBezTo>
                    <a:pt x="8025" y="13323"/>
                    <a:pt x="7925" y="13504"/>
                    <a:pt x="7818" y="13699"/>
                  </a:cubicBezTo>
                  <a:cubicBezTo>
                    <a:pt x="7685" y="13879"/>
                    <a:pt x="7543" y="14074"/>
                    <a:pt x="7369" y="14134"/>
                  </a:cubicBezTo>
                  <a:lnTo>
                    <a:pt x="7128" y="14134"/>
                  </a:lnTo>
                  <a:cubicBezTo>
                    <a:pt x="7018" y="14168"/>
                    <a:pt x="6908" y="14188"/>
                    <a:pt x="6799" y="14188"/>
                  </a:cubicBezTo>
                  <a:cubicBezTo>
                    <a:pt x="6532" y="14188"/>
                    <a:pt x="6275" y="14069"/>
                    <a:pt x="6056" y="13759"/>
                  </a:cubicBezTo>
                  <a:cubicBezTo>
                    <a:pt x="5708" y="13323"/>
                    <a:pt x="5433" y="12754"/>
                    <a:pt x="5192" y="12138"/>
                  </a:cubicBezTo>
                  <a:cubicBezTo>
                    <a:pt x="4528" y="10563"/>
                    <a:pt x="3946" y="8822"/>
                    <a:pt x="3356" y="7127"/>
                  </a:cubicBezTo>
                  <a:cubicBezTo>
                    <a:pt x="2974" y="6062"/>
                    <a:pt x="2592" y="5011"/>
                    <a:pt x="2176" y="3946"/>
                  </a:cubicBezTo>
                  <a:cubicBezTo>
                    <a:pt x="1827" y="3001"/>
                    <a:pt x="1454" y="2130"/>
                    <a:pt x="1072" y="1260"/>
                  </a:cubicBezTo>
                  <a:cubicBezTo>
                    <a:pt x="897" y="810"/>
                    <a:pt x="656" y="375"/>
                    <a:pt x="48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75" name="Google Shape;2029;p22"/>
            <p:cNvSpPr/>
            <p:nvPr/>
          </p:nvSpPr>
          <p:spPr>
            <a:xfrm rot="16200000">
              <a:off x="-182006" y="511044"/>
              <a:ext cx="720612" cy="353151"/>
            </a:xfrm>
            <a:custGeom>
              <a:avLst/>
              <a:gdLst/>
              <a:ahLst/>
              <a:cxnLst>
                <a:cxn ang="0">
                  <a:pos x="wd2" y="hd2"/>
                </a:cxn>
                <a:cxn ang="5400000">
                  <a:pos x="wd2" y="hd2"/>
                </a:cxn>
                <a:cxn ang="10800000">
                  <a:pos x="wd2" y="hd2"/>
                </a:cxn>
                <a:cxn ang="16200000">
                  <a:pos x="wd2" y="hd2"/>
                </a:cxn>
              </a:cxnLst>
              <a:rect l="0" t="0" r="r" b="b"/>
              <a:pathLst>
                <a:path w="21568" h="21600" extrusionOk="0">
                  <a:moveTo>
                    <a:pt x="0" y="0"/>
                  </a:moveTo>
                  <a:lnTo>
                    <a:pt x="0" y="106"/>
                  </a:lnTo>
                  <a:cubicBezTo>
                    <a:pt x="746" y="3286"/>
                    <a:pt x="1505" y="6467"/>
                    <a:pt x="2252" y="9543"/>
                  </a:cubicBezTo>
                  <a:cubicBezTo>
                    <a:pt x="2625" y="11068"/>
                    <a:pt x="2946" y="12724"/>
                    <a:pt x="3538" y="14039"/>
                  </a:cubicBezTo>
                  <a:cubicBezTo>
                    <a:pt x="4078" y="15354"/>
                    <a:pt x="4722" y="16326"/>
                    <a:pt x="5519" y="16773"/>
                  </a:cubicBezTo>
                  <a:cubicBezTo>
                    <a:pt x="5792" y="16927"/>
                    <a:pt x="6038" y="17025"/>
                    <a:pt x="6321" y="17025"/>
                  </a:cubicBezTo>
                  <a:cubicBezTo>
                    <a:pt x="6425" y="17025"/>
                    <a:pt x="6534" y="17011"/>
                    <a:pt x="6651" y="16984"/>
                  </a:cubicBezTo>
                  <a:cubicBezTo>
                    <a:pt x="7243" y="16773"/>
                    <a:pt x="7667" y="16011"/>
                    <a:pt x="8041" y="15011"/>
                  </a:cubicBezTo>
                  <a:cubicBezTo>
                    <a:pt x="8363" y="14354"/>
                    <a:pt x="8633" y="13487"/>
                    <a:pt x="9005" y="12935"/>
                  </a:cubicBezTo>
                  <a:cubicBezTo>
                    <a:pt x="9379" y="12383"/>
                    <a:pt x="9816" y="11936"/>
                    <a:pt x="10241" y="11936"/>
                  </a:cubicBezTo>
                  <a:cubicBezTo>
                    <a:pt x="10781" y="11936"/>
                    <a:pt x="11205" y="12277"/>
                    <a:pt x="11630" y="12829"/>
                  </a:cubicBezTo>
                  <a:cubicBezTo>
                    <a:pt x="12222" y="13592"/>
                    <a:pt x="12762" y="14354"/>
                    <a:pt x="13405" y="15117"/>
                  </a:cubicBezTo>
                  <a:cubicBezTo>
                    <a:pt x="14203" y="16115"/>
                    <a:pt x="15065" y="17088"/>
                    <a:pt x="15862" y="18193"/>
                  </a:cubicBezTo>
                  <a:cubicBezTo>
                    <a:pt x="16570" y="19060"/>
                    <a:pt x="17265" y="20059"/>
                    <a:pt x="18011" y="20716"/>
                  </a:cubicBezTo>
                  <a:cubicBezTo>
                    <a:pt x="18541" y="21212"/>
                    <a:pt x="19072" y="21600"/>
                    <a:pt x="19675" y="21600"/>
                  </a:cubicBezTo>
                  <a:cubicBezTo>
                    <a:pt x="19746" y="21600"/>
                    <a:pt x="19817" y="21595"/>
                    <a:pt x="19889" y="21583"/>
                  </a:cubicBezTo>
                  <a:cubicBezTo>
                    <a:pt x="20532" y="21479"/>
                    <a:pt x="21176" y="20822"/>
                    <a:pt x="21394" y="19401"/>
                  </a:cubicBezTo>
                  <a:cubicBezTo>
                    <a:pt x="21549" y="18088"/>
                    <a:pt x="21600" y="16773"/>
                    <a:pt x="21549" y="15458"/>
                  </a:cubicBezTo>
                  <a:cubicBezTo>
                    <a:pt x="21497" y="14250"/>
                    <a:pt x="21330" y="13040"/>
                    <a:pt x="21072" y="11936"/>
                  </a:cubicBezTo>
                  <a:cubicBezTo>
                    <a:pt x="20906" y="11068"/>
                    <a:pt x="20687" y="10306"/>
                    <a:pt x="20532" y="9438"/>
                  </a:cubicBezTo>
                  <a:cubicBezTo>
                    <a:pt x="20044" y="7230"/>
                    <a:pt x="19670" y="5048"/>
                    <a:pt x="19298" y="2734"/>
                  </a:cubicBezTo>
                  <a:cubicBezTo>
                    <a:pt x="19194" y="1867"/>
                    <a:pt x="19027" y="893"/>
                    <a:pt x="18873" y="0"/>
                  </a:cubicBezTo>
                  <a:lnTo>
                    <a:pt x="17792" y="0"/>
                  </a:lnTo>
                  <a:cubicBezTo>
                    <a:pt x="17792" y="106"/>
                    <a:pt x="17792" y="237"/>
                    <a:pt x="17856" y="237"/>
                  </a:cubicBezTo>
                  <a:cubicBezTo>
                    <a:pt x="18011" y="1656"/>
                    <a:pt x="18230" y="3181"/>
                    <a:pt x="18436" y="4601"/>
                  </a:cubicBezTo>
                  <a:cubicBezTo>
                    <a:pt x="18873" y="7230"/>
                    <a:pt x="19400" y="9858"/>
                    <a:pt x="19940" y="12383"/>
                  </a:cubicBezTo>
                  <a:cubicBezTo>
                    <a:pt x="20262" y="13802"/>
                    <a:pt x="20430" y="15222"/>
                    <a:pt x="20365" y="16773"/>
                  </a:cubicBezTo>
                  <a:cubicBezTo>
                    <a:pt x="20365" y="17430"/>
                    <a:pt x="20262" y="18088"/>
                    <a:pt x="19992" y="18640"/>
                  </a:cubicBezTo>
                  <a:cubicBezTo>
                    <a:pt x="19796" y="18666"/>
                    <a:pt x="19634" y="18678"/>
                    <a:pt x="19498" y="18678"/>
                  </a:cubicBezTo>
                  <a:cubicBezTo>
                    <a:pt x="19081" y="18678"/>
                    <a:pt x="18897" y="18556"/>
                    <a:pt x="18654" y="18297"/>
                  </a:cubicBezTo>
                  <a:cubicBezTo>
                    <a:pt x="18281" y="17982"/>
                    <a:pt x="17908" y="17536"/>
                    <a:pt x="17535" y="17088"/>
                  </a:cubicBezTo>
                  <a:cubicBezTo>
                    <a:pt x="16892" y="16326"/>
                    <a:pt x="16300" y="15563"/>
                    <a:pt x="15657" y="14802"/>
                  </a:cubicBezTo>
                  <a:cubicBezTo>
                    <a:pt x="14692" y="13592"/>
                    <a:pt x="13675" y="12383"/>
                    <a:pt x="12711" y="11173"/>
                  </a:cubicBezTo>
                  <a:cubicBezTo>
                    <a:pt x="12119" y="10306"/>
                    <a:pt x="11475" y="9649"/>
                    <a:pt x="10781" y="9438"/>
                  </a:cubicBezTo>
                  <a:cubicBezTo>
                    <a:pt x="10549" y="9295"/>
                    <a:pt x="10322" y="9239"/>
                    <a:pt x="10108" y="9239"/>
                  </a:cubicBezTo>
                  <a:cubicBezTo>
                    <a:pt x="9966" y="9239"/>
                    <a:pt x="9829" y="9265"/>
                    <a:pt x="9700" y="9306"/>
                  </a:cubicBezTo>
                  <a:cubicBezTo>
                    <a:pt x="9173" y="9543"/>
                    <a:pt x="8684" y="9964"/>
                    <a:pt x="8259" y="10621"/>
                  </a:cubicBezTo>
                  <a:cubicBezTo>
                    <a:pt x="7938" y="11068"/>
                    <a:pt x="7667" y="11514"/>
                    <a:pt x="7397" y="12068"/>
                  </a:cubicBezTo>
                  <a:cubicBezTo>
                    <a:pt x="7179" y="12592"/>
                    <a:pt x="6973" y="13144"/>
                    <a:pt x="6703" y="13698"/>
                  </a:cubicBezTo>
                  <a:cubicBezTo>
                    <a:pt x="6651" y="13802"/>
                    <a:pt x="6600" y="13907"/>
                    <a:pt x="6484" y="13907"/>
                  </a:cubicBezTo>
                  <a:cubicBezTo>
                    <a:pt x="6357" y="14000"/>
                    <a:pt x="6231" y="14040"/>
                    <a:pt x="6107" y="14040"/>
                  </a:cubicBezTo>
                  <a:cubicBezTo>
                    <a:pt x="5917" y="14040"/>
                    <a:pt x="5735" y="13945"/>
                    <a:pt x="5571" y="13802"/>
                  </a:cubicBezTo>
                  <a:cubicBezTo>
                    <a:pt x="4876" y="13381"/>
                    <a:pt x="4400" y="12383"/>
                    <a:pt x="4027" y="11279"/>
                  </a:cubicBezTo>
                  <a:cubicBezTo>
                    <a:pt x="3705" y="10306"/>
                    <a:pt x="3435" y="9306"/>
                    <a:pt x="3165" y="8334"/>
                  </a:cubicBezTo>
                  <a:cubicBezTo>
                    <a:pt x="2676" y="6678"/>
                    <a:pt x="2200" y="4942"/>
                    <a:pt x="1711" y="3286"/>
                  </a:cubicBezTo>
                  <a:lnTo>
                    <a:pt x="746"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876" name="Google Shape;2030;p22"/>
            <p:cNvSpPr/>
            <p:nvPr/>
          </p:nvSpPr>
          <p:spPr>
            <a:xfrm rot="16200000">
              <a:off x="-141501" y="621624"/>
              <a:ext cx="447876" cy="1614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9"/>
                  </a:lnTo>
                  <a:cubicBezTo>
                    <a:pt x="954" y="4830"/>
                    <a:pt x="2259" y="8627"/>
                    <a:pt x="3980" y="10812"/>
                  </a:cubicBezTo>
                  <a:cubicBezTo>
                    <a:pt x="4730" y="11621"/>
                    <a:pt x="5526" y="12096"/>
                    <a:pt x="6331" y="12096"/>
                  </a:cubicBezTo>
                  <a:cubicBezTo>
                    <a:pt x="6728" y="12096"/>
                    <a:pt x="7127" y="11979"/>
                    <a:pt x="7525" y="11732"/>
                  </a:cubicBezTo>
                  <a:cubicBezTo>
                    <a:pt x="8478" y="11273"/>
                    <a:pt x="9432" y="11043"/>
                    <a:pt x="10468" y="11043"/>
                  </a:cubicBezTo>
                  <a:cubicBezTo>
                    <a:pt x="11069" y="11273"/>
                    <a:pt x="11753" y="11504"/>
                    <a:pt x="12355" y="12481"/>
                  </a:cubicBezTo>
                  <a:cubicBezTo>
                    <a:pt x="13661" y="14147"/>
                    <a:pt x="14946" y="16047"/>
                    <a:pt x="16252" y="18001"/>
                  </a:cubicBezTo>
                  <a:cubicBezTo>
                    <a:pt x="17205" y="19439"/>
                    <a:pt x="18138" y="20877"/>
                    <a:pt x="19278" y="21339"/>
                  </a:cubicBezTo>
                  <a:cubicBezTo>
                    <a:pt x="19485" y="21496"/>
                    <a:pt x="19693" y="21600"/>
                    <a:pt x="19896" y="21600"/>
                  </a:cubicBezTo>
                  <a:cubicBezTo>
                    <a:pt x="20283" y="21600"/>
                    <a:pt x="20660" y="21222"/>
                    <a:pt x="20998" y="20128"/>
                  </a:cubicBezTo>
                  <a:cubicBezTo>
                    <a:pt x="21165" y="19208"/>
                    <a:pt x="21352" y="18231"/>
                    <a:pt x="21434" y="17255"/>
                  </a:cubicBezTo>
                  <a:cubicBezTo>
                    <a:pt x="21434" y="16565"/>
                    <a:pt x="21517" y="15585"/>
                    <a:pt x="21517" y="14896"/>
                  </a:cubicBezTo>
                  <a:cubicBezTo>
                    <a:pt x="21517" y="13458"/>
                    <a:pt x="21600" y="12019"/>
                    <a:pt x="21600" y="10581"/>
                  </a:cubicBezTo>
                  <a:cubicBezTo>
                    <a:pt x="21517" y="7938"/>
                    <a:pt x="21165" y="5292"/>
                    <a:pt x="20729" y="2646"/>
                  </a:cubicBezTo>
                  <a:cubicBezTo>
                    <a:pt x="20646" y="1666"/>
                    <a:pt x="20481" y="746"/>
                    <a:pt x="20315" y="0"/>
                  </a:cubicBezTo>
                  <a:lnTo>
                    <a:pt x="18407" y="0"/>
                  </a:lnTo>
                  <a:cubicBezTo>
                    <a:pt x="18657" y="1438"/>
                    <a:pt x="18926" y="2877"/>
                    <a:pt x="19092" y="4084"/>
                  </a:cubicBezTo>
                  <a:cubicBezTo>
                    <a:pt x="19609" y="6958"/>
                    <a:pt x="19963" y="10066"/>
                    <a:pt x="19879" y="13458"/>
                  </a:cubicBezTo>
                  <a:cubicBezTo>
                    <a:pt x="19796" y="14147"/>
                    <a:pt x="19693" y="14896"/>
                    <a:pt x="19693" y="15816"/>
                  </a:cubicBezTo>
                  <a:cubicBezTo>
                    <a:pt x="19361" y="15585"/>
                    <a:pt x="19174" y="15585"/>
                    <a:pt x="18926" y="15585"/>
                  </a:cubicBezTo>
                  <a:cubicBezTo>
                    <a:pt x="18574" y="15127"/>
                    <a:pt x="18138" y="14609"/>
                    <a:pt x="17807" y="14147"/>
                  </a:cubicBezTo>
                  <a:cubicBezTo>
                    <a:pt x="16853" y="12939"/>
                    <a:pt x="15983" y="11273"/>
                    <a:pt x="15133" y="10066"/>
                  </a:cubicBezTo>
                  <a:cubicBezTo>
                    <a:pt x="14179" y="8858"/>
                    <a:pt x="13308" y="7420"/>
                    <a:pt x="12272" y="6500"/>
                  </a:cubicBezTo>
                  <a:cubicBezTo>
                    <a:pt x="11476" y="5489"/>
                    <a:pt x="10680" y="5004"/>
                    <a:pt x="9836" y="5004"/>
                  </a:cubicBezTo>
                  <a:cubicBezTo>
                    <a:pt x="9668" y="5004"/>
                    <a:pt x="9500" y="5021"/>
                    <a:pt x="9328" y="5061"/>
                  </a:cubicBezTo>
                  <a:cubicBezTo>
                    <a:pt x="8478" y="5292"/>
                    <a:pt x="7608" y="5981"/>
                    <a:pt x="6737" y="6500"/>
                  </a:cubicBezTo>
                  <a:cubicBezTo>
                    <a:pt x="6393" y="6707"/>
                    <a:pt x="6065" y="6821"/>
                    <a:pt x="5735" y="6821"/>
                  </a:cubicBezTo>
                  <a:cubicBezTo>
                    <a:pt x="5334" y="6821"/>
                    <a:pt x="4931" y="6650"/>
                    <a:pt x="4498" y="6269"/>
                  </a:cubicBezTo>
                  <a:cubicBezTo>
                    <a:pt x="3213" y="5061"/>
                    <a:pt x="2073" y="2877"/>
                    <a:pt x="13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3892" name="Google Shape;2031;p22"/>
          <p:cNvGrpSpPr/>
          <p:nvPr/>
        </p:nvGrpSpPr>
        <p:grpSpPr>
          <a:xfrm>
            <a:off x="-285855" y="4000964"/>
            <a:ext cx="1171047" cy="1404053"/>
            <a:chOff x="4" y="0"/>
            <a:chExt cx="1171045" cy="1404051"/>
          </a:xfrm>
        </p:grpSpPr>
        <p:sp>
          <p:nvSpPr>
            <p:cNvPr id="3878" name="Google Shape;2032;p22"/>
            <p:cNvSpPr/>
            <p:nvPr/>
          </p:nvSpPr>
          <p:spPr>
            <a:xfrm rot="16764236">
              <a:off x="77034" y="102392"/>
              <a:ext cx="908712" cy="826809"/>
            </a:xfrm>
            <a:custGeom>
              <a:avLst/>
              <a:gdLst/>
              <a:ahLst/>
              <a:cxnLst>
                <a:cxn ang="0">
                  <a:pos x="wd2" y="hd2"/>
                </a:cxn>
                <a:cxn ang="5400000">
                  <a:pos x="wd2" y="hd2"/>
                </a:cxn>
                <a:cxn ang="10800000">
                  <a:pos x="wd2" y="hd2"/>
                </a:cxn>
                <a:cxn ang="16200000">
                  <a:pos x="wd2" y="hd2"/>
                </a:cxn>
              </a:cxnLst>
              <a:rect l="0" t="0" r="r" b="b"/>
              <a:pathLst>
                <a:path w="21600" h="21600" extrusionOk="0">
                  <a:moveTo>
                    <a:pt x="19903" y="2286"/>
                  </a:moveTo>
                  <a:cubicBezTo>
                    <a:pt x="19903" y="2323"/>
                    <a:pt x="19861" y="2359"/>
                    <a:pt x="19861" y="2432"/>
                  </a:cubicBezTo>
                  <a:cubicBezTo>
                    <a:pt x="19761" y="2432"/>
                    <a:pt x="19728" y="2515"/>
                    <a:pt x="19761" y="2661"/>
                  </a:cubicBezTo>
                  <a:cubicBezTo>
                    <a:pt x="19695" y="2588"/>
                    <a:pt x="19620" y="2551"/>
                    <a:pt x="19553" y="2515"/>
                  </a:cubicBezTo>
                  <a:cubicBezTo>
                    <a:pt x="19620" y="2478"/>
                    <a:pt x="19653" y="2478"/>
                    <a:pt x="19728" y="2432"/>
                  </a:cubicBezTo>
                  <a:cubicBezTo>
                    <a:pt x="19728" y="2396"/>
                    <a:pt x="19728" y="2359"/>
                    <a:pt x="19761" y="2286"/>
                  </a:cubicBezTo>
                  <a:close/>
                  <a:moveTo>
                    <a:pt x="20768" y="0"/>
                  </a:moveTo>
                  <a:cubicBezTo>
                    <a:pt x="20693" y="37"/>
                    <a:pt x="20627" y="73"/>
                    <a:pt x="20593" y="110"/>
                  </a:cubicBezTo>
                  <a:cubicBezTo>
                    <a:pt x="20627" y="192"/>
                    <a:pt x="20627" y="265"/>
                    <a:pt x="20693" y="375"/>
                  </a:cubicBezTo>
                  <a:lnTo>
                    <a:pt x="20560" y="375"/>
                  </a:lnTo>
                  <a:cubicBezTo>
                    <a:pt x="20527" y="302"/>
                    <a:pt x="20527" y="229"/>
                    <a:pt x="20485" y="192"/>
                  </a:cubicBezTo>
                  <a:lnTo>
                    <a:pt x="20452" y="229"/>
                  </a:lnTo>
                  <a:cubicBezTo>
                    <a:pt x="20385" y="229"/>
                    <a:pt x="20352" y="229"/>
                    <a:pt x="20277" y="192"/>
                  </a:cubicBezTo>
                  <a:cubicBezTo>
                    <a:pt x="20277" y="421"/>
                    <a:pt x="20069" y="375"/>
                    <a:pt x="19969" y="494"/>
                  </a:cubicBezTo>
                  <a:cubicBezTo>
                    <a:pt x="20003" y="530"/>
                    <a:pt x="20003" y="567"/>
                    <a:pt x="20036" y="604"/>
                  </a:cubicBezTo>
                  <a:cubicBezTo>
                    <a:pt x="19969" y="604"/>
                    <a:pt x="19903" y="567"/>
                    <a:pt x="19861" y="567"/>
                  </a:cubicBezTo>
                  <a:lnTo>
                    <a:pt x="19861" y="722"/>
                  </a:lnTo>
                  <a:cubicBezTo>
                    <a:pt x="19828" y="796"/>
                    <a:pt x="19761" y="878"/>
                    <a:pt x="19728" y="988"/>
                  </a:cubicBezTo>
                  <a:cubicBezTo>
                    <a:pt x="19695" y="914"/>
                    <a:pt x="19695" y="832"/>
                    <a:pt x="19695" y="722"/>
                  </a:cubicBezTo>
                  <a:cubicBezTo>
                    <a:pt x="19620" y="759"/>
                    <a:pt x="19553" y="796"/>
                    <a:pt x="19487" y="832"/>
                  </a:cubicBezTo>
                  <a:cubicBezTo>
                    <a:pt x="19279" y="951"/>
                    <a:pt x="19104" y="1024"/>
                    <a:pt x="19029" y="1289"/>
                  </a:cubicBezTo>
                  <a:lnTo>
                    <a:pt x="19029" y="1335"/>
                  </a:lnTo>
                  <a:cubicBezTo>
                    <a:pt x="18979" y="1312"/>
                    <a:pt x="18938" y="1292"/>
                    <a:pt x="18899" y="1292"/>
                  </a:cubicBezTo>
                  <a:cubicBezTo>
                    <a:pt x="18860" y="1292"/>
                    <a:pt x="18825" y="1312"/>
                    <a:pt x="18788" y="1372"/>
                  </a:cubicBezTo>
                  <a:cubicBezTo>
                    <a:pt x="18821" y="1408"/>
                    <a:pt x="18896" y="1408"/>
                    <a:pt x="18929" y="1445"/>
                  </a:cubicBezTo>
                  <a:cubicBezTo>
                    <a:pt x="18896" y="1445"/>
                    <a:pt x="18896" y="1481"/>
                    <a:pt x="18896" y="1481"/>
                  </a:cubicBezTo>
                  <a:cubicBezTo>
                    <a:pt x="18821" y="1481"/>
                    <a:pt x="18788" y="1445"/>
                    <a:pt x="18721" y="1445"/>
                  </a:cubicBezTo>
                  <a:cubicBezTo>
                    <a:pt x="18721" y="1481"/>
                    <a:pt x="18688" y="1518"/>
                    <a:pt x="18688" y="1518"/>
                  </a:cubicBezTo>
                  <a:cubicBezTo>
                    <a:pt x="18580" y="1637"/>
                    <a:pt x="18447" y="1673"/>
                    <a:pt x="18372" y="1829"/>
                  </a:cubicBezTo>
                  <a:cubicBezTo>
                    <a:pt x="18339" y="1902"/>
                    <a:pt x="18272" y="1975"/>
                    <a:pt x="18197" y="1975"/>
                  </a:cubicBezTo>
                  <a:cubicBezTo>
                    <a:pt x="18063" y="2021"/>
                    <a:pt x="18063" y="2057"/>
                    <a:pt x="18030" y="2167"/>
                  </a:cubicBezTo>
                  <a:cubicBezTo>
                    <a:pt x="17989" y="2249"/>
                    <a:pt x="17955" y="2286"/>
                    <a:pt x="17922" y="2359"/>
                  </a:cubicBezTo>
                  <a:lnTo>
                    <a:pt x="17822" y="2359"/>
                  </a:lnTo>
                  <a:lnTo>
                    <a:pt x="17822" y="2396"/>
                  </a:lnTo>
                  <a:cubicBezTo>
                    <a:pt x="17855" y="2396"/>
                    <a:pt x="17855" y="2432"/>
                    <a:pt x="17889" y="2432"/>
                  </a:cubicBezTo>
                  <a:cubicBezTo>
                    <a:pt x="17855" y="2515"/>
                    <a:pt x="17822" y="2588"/>
                    <a:pt x="17781" y="2661"/>
                  </a:cubicBezTo>
                  <a:lnTo>
                    <a:pt x="17747" y="2661"/>
                  </a:lnTo>
                  <a:lnTo>
                    <a:pt x="17747" y="2478"/>
                  </a:lnTo>
                  <a:cubicBezTo>
                    <a:pt x="17727" y="2471"/>
                    <a:pt x="17710" y="2468"/>
                    <a:pt x="17699" y="2468"/>
                  </a:cubicBezTo>
                  <a:cubicBezTo>
                    <a:pt x="17633" y="2468"/>
                    <a:pt x="17676" y="2557"/>
                    <a:pt x="17647" y="2588"/>
                  </a:cubicBezTo>
                  <a:cubicBezTo>
                    <a:pt x="17614" y="2624"/>
                    <a:pt x="17539" y="2624"/>
                    <a:pt x="17506" y="2624"/>
                  </a:cubicBezTo>
                  <a:lnTo>
                    <a:pt x="17506" y="2661"/>
                  </a:lnTo>
                  <a:cubicBezTo>
                    <a:pt x="17573" y="2661"/>
                    <a:pt x="17647" y="2707"/>
                    <a:pt x="17681" y="2743"/>
                  </a:cubicBezTo>
                  <a:lnTo>
                    <a:pt x="17681" y="2780"/>
                  </a:lnTo>
                  <a:cubicBezTo>
                    <a:pt x="17573" y="2780"/>
                    <a:pt x="17506" y="2743"/>
                    <a:pt x="17406" y="2743"/>
                  </a:cubicBezTo>
                  <a:cubicBezTo>
                    <a:pt x="17232" y="2889"/>
                    <a:pt x="17057" y="3045"/>
                    <a:pt x="16882" y="3237"/>
                  </a:cubicBezTo>
                  <a:cubicBezTo>
                    <a:pt x="16882" y="3237"/>
                    <a:pt x="16882" y="3274"/>
                    <a:pt x="16849" y="3311"/>
                  </a:cubicBezTo>
                  <a:cubicBezTo>
                    <a:pt x="16707" y="3393"/>
                    <a:pt x="16641" y="3576"/>
                    <a:pt x="16608" y="3731"/>
                  </a:cubicBezTo>
                  <a:cubicBezTo>
                    <a:pt x="16574" y="3695"/>
                    <a:pt x="16574" y="3658"/>
                    <a:pt x="16533" y="3622"/>
                  </a:cubicBezTo>
                  <a:cubicBezTo>
                    <a:pt x="16499" y="3695"/>
                    <a:pt x="16466" y="3731"/>
                    <a:pt x="16433" y="3768"/>
                  </a:cubicBezTo>
                  <a:cubicBezTo>
                    <a:pt x="16400" y="3768"/>
                    <a:pt x="16366" y="3768"/>
                    <a:pt x="16325" y="3731"/>
                  </a:cubicBezTo>
                  <a:cubicBezTo>
                    <a:pt x="16291" y="3887"/>
                    <a:pt x="16225" y="3960"/>
                    <a:pt x="16117" y="3960"/>
                  </a:cubicBezTo>
                  <a:lnTo>
                    <a:pt x="16117" y="4033"/>
                  </a:lnTo>
                  <a:cubicBezTo>
                    <a:pt x="15742" y="4417"/>
                    <a:pt x="15393" y="4801"/>
                    <a:pt x="15010" y="5140"/>
                  </a:cubicBezTo>
                  <a:lnTo>
                    <a:pt x="15043" y="5176"/>
                  </a:lnTo>
                  <a:cubicBezTo>
                    <a:pt x="15077" y="5222"/>
                    <a:pt x="15077" y="5222"/>
                    <a:pt x="15118" y="5258"/>
                  </a:cubicBezTo>
                  <a:lnTo>
                    <a:pt x="14910" y="5258"/>
                  </a:lnTo>
                  <a:cubicBezTo>
                    <a:pt x="14736" y="5450"/>
                    <a:pt x="14561" y="5597"/>
                    <a:pt x="14419" y="5752"/>
                  </a:cubicBezTo>
                  <a:lnTo>
                    <a:pt x="14419" y="5789"/>
                  </a:lnTo>
                  <a:cubicBezTo>
                    <a:pt x="14386" y="5789"/>
                    <a:pt x="14353" y="5789"/>
                    <a:pt x="14320" y="5825"/>
                  </a:cubicBezTo>
                  <a:cubicBezTo>
                    <a:pt x="14245" y="6017"/>
                    <a:pt x="14112" y="6136"/>
                    <a:pt x="13970" y="6246"/>
                  </a:cubicBezTo>
                  <a:cubicBezTo>
                    <a:pt x="13870" y="6319"/>
                    <a:pt x="13729" y="6401"/>
                    <a:pt x="13696" y="6511"/>
                  </a:cubicBezTo>
                  <a:cubicBezTo>
                    <a:pt x="13621" y="6630"/>
                    <a:pt x="13521" y="6703"/>
                    <a:pt x="13413" y="6776"/>
                  </a:cubicBezTo>
                  <a:cubicBezTo>
                    <a:pt x="13413" y="6822"/>
                    <a:pt x="13413" y="6895"/>
                    <a:pt x="13379" y="6932"/>
                  </a:cubicBezTo>
                  <a:lnTo>
                    <a:pt x="13313" y="6932"/>
                  </a:lnTo>
                  <a:cubicBezTo>
                    <a:pt x="12963" y="7316"/>
                    <a:pt x="12622" y="7654"/>
                    <a:pt x="12273" y="8038"/>
                  </a:cubicBezTo>
                  <a:lnTo>
                    <a:pt x="12273" y="8230"/>
                  </a:lnTo>
                  <a:cubicBezTo>
                    <a:pt x="12206" y="8230"/>
                    <a:pt x="12165" y="8194"/>
                    <a:pt x="12131" y="8194"/>
                  </a:cubicBezTo>
                  <a:cubicBezTo>
                    <a:pt x="11923" y="8340"/>
                    <a:pt x="11749" y="8495"/>
                    <a:pt x="11616" y="8797"/>
                  </a:cubicBezTo>
                  <a:cubicBezTo>
                    <a:pt x="11374" y="8797"/>
                    <a:pt x="11408" y="9062"/>
                    <a:pt x="11299" y="9218"/>
                  </a:cubicBezTo>
                  <a:cubicBezTo>
                    <a:pt x="11299" y="9145"/>
                    <a:pt x="11266" y="9108"/>
                    <a:pt x="11266" y="9026"/>
                  </a:cubicBezTo>
                  <a:cubicBezTo>
                    <a:pt x="11200" y="9145"/>
                    <a:pt x="11200" y="9181"/>
                    <a:pt x="11125" y="9254"/>
                  </a:cubicBezTo>
                  <a:cubicBezTo>
                    <a:pt x="11125" y="9254"/>
                    <a:pt x="11091" y="9291"/>
                    <a:pt x="11058" y="9291"/>
                  </a:cubicBezTo>
                  <a:cubicBezTo>
                    <a:pt x="10991" y="9373"/>
                    <a:pt x="10916" y="9410"/>
                    <a:pt x="10850" y="9483"/>
                  </a:cubicBezTo>
                  <a:cubicBezTo>
                    <a:pt x="10916" y="9520"/>
                    <a:pt x="10958" y="9520"/>
                    <a:pt x="10991" y="9520"/>
                  </a:cubicBezTo>
                  <a:cubicBezTo>
                    <a:pt x="10958" y="9602"/>
                    <a:pt x="10958" y="9602"/>
                    <a:pt x="10883" y="9602"/>
                  </a:cubicBezTo>
                  <a:cubicBezTo>
                    <a:pt x="10816" y="9602"/>
                    <a:pt x="10708" y="9638"/>
                    <a:pt x="10675" y="9675"/>
                  </a:cubicBezTo>
                  <a:cubicBezTo>
                    <a:pt x="10434" y="9904"/>
                    <a:pt x="10226" y="10169"/>
                    <a:pt x="9984" y="10397"/>
                  </a:cubicBezTo>
                  <a:cubicBezTo>
                    <a:pt x="9951" y="10434"/>
                    <a:pt x="9876" y="10480"/>
                    <a:pt x="9843" y="10516"/>
                  </a:cubicBezTo>
                  <a:cubicBezTo>
                    <a:pt x="9776" y="10589"/>
                    <a:pt x="9743" y="10663"/>
                    <a:pt x="9668" y="10745"/>
                  </a:cubicBezTo>
                  <a:cubicBezTo>
                    <a:pt x="9602" y="10818"/>
                    <a:pt x="9535" y="10891"/>
                    <a:pt x="9460" y="10973"/>
                  </a:cubicBezTo>
                  <a:cubicBezTo>
                    <a:pt x="9360" y="11010"/>
                    <a:pt x="9252" y="11120"/>
                    <a:pt x="9186" y="11276"/>
                  </a:cubicBezTo>
                  <a:cubicBezTo>
                    <a:pt x="9086" y="11395"/>
                    <a:pt x="9011" y="11468"/>
                    <a:pt x="8944" y="11504"/>
                  </a:cubicBezTo>
                  <a:lnTo>
                    <a:pt x="8944" y="11623"/>
                  </a:lnTo>
                  <a:cubicBezTo>
                    <a:pt x="8878" y="11660"/>
                    <a:pt x="8670" y="11806"/>
                    <a:pt x="8628" y="11888"/>
                  </a:cubicBezTo>
                  <a:cubicBezTo>
                    <a:pt x="8495" y="11998"/>
                    <a:pt x="8387" y="12080"/>
                    <a:pt x="8354" y="12227"/>
                  </a:cubicBezTo>
                  <a:lnTo>
                    <a:pt x="8254" y="12227"/>
                  </a:lnTo>
                  <a:cubicBezTo>
                    <a:pt x="8179" y="12309"/>
                    <a:pt x="8079" y="12419"/>
                    <a:pt x="8004" y="12492"/>
                  </a:cubicBezTo>
                  <a:cubicBezTo>
                    <a:pt x="7971" y="12611"/>
                    <a:pt x="7871" y="12647"/>
                    <a:pt x="7838" y="12766"/>
                  </a:cubicBezTo>
                  <a:cubicBezTo>
                    <a:pt x="7796" y="12803"/>
                    <a:pt x="7763" y="12803"/>
                    <a:pt x="7763" y="12839"/>
                  </a:cubicBezTo>
                  <a:cubicBezTo>
                    <a:pt x="7696" y="12839"/>
                    <a:pt x="7663" y="12876"/>
                    <a:pt x="7630" y="12913"/>
                  </a:cubicBezTo>
                  <a:cubicBezTo>
                    <a:pt x="7588" y="12949"/>
                    <a:pt x="7522" y="13068"/>
                    <a:pt x="7488" y="13105"/>
                  </a:cubicBezTo>
                  <a:cubicBezTo>
                    <a:pt x="7455" y="13141"/>
                    <a:pt x="7422" y="13223"/>
                    <a:pt x="7380" y="13223"/>
                  </a:cubicBezTo>
                  <a:cubicBezTo>
                    <a:pt x="7360" y="13214"/>
                    <a:pt x="7345" y="13210"/>
                    <a:pt x="7332" y="13210"/>
                  </a:cubicBezTo>
                  <a:cubicBezTo>
                    <a:pt x="7280" y="13210"/>
                    <a:pt x="7280" y="13274"/>
                    <a:pt x="7280" y="13333"/>
                  </a:cubicBezTo>
                  <a:cubicBezTo>
                    <a:pt x="7314" y="13370"/>
                    <a:pt x="7347" y="13452"/>
                    <a:pt x="7422" y="13525"/>
                  </a:cubicBezTo>
                  <a:lnTo>
                    <a:pt x="7280" y="13525"/>
                  </a:lnTo>
                  <a:cubicBezTo>
                    <a:pt x="7247" y="13489"/>
                    <a:pt x="7214" y="13452"/>
                    <a:pt x="7172" y="13406"/>
                  </a:cubicBezTo>
                  <a:cubicBezTo>
                    <a:pt x="7106" y="13452"/>
                    <a:pt x="7072" y="13525"/>
                    <a:pt x="7006" y="13562"/>
                  </a:cubicBezTo>
                  <a:cubicBezTo>
                    <a:pt x="7106" y="13598"/>
                    <a:pt x="7139" y="13598"/>
                    <a:pt x="7172" y="13598"/>
                  </a:cubicBezTo>
                  <a:cubicBezTo>
                    <a:pt x="7214" y="13681"/>
                    <a:pt x="7247" y="13754"/>
                    <a:pt x="7280" y="13790"/>
                  </a:cubicBezTo>
                  <a:cubicBezTo>
                    <a:pt x="7172" y="13909"/>
                    <a:pt x="7072" y="13982"/>
                    <a:pt x="6964" y="14092"/>
                  </a:cubicBezTo>
                  <a:cubicBezTo>
                    <a:pt x="6931" y="13946"/>
                    <a:pt x="6864" y="13864"/>
                    <a:pt x="6723" y="13864"/>
                  </a:cubicBezTo>
                  <a:cubicBezTo>
                    <a:pt x="6656" y="13946"/>
                    <a:pt x="6690" y="13982"/>
                    <a:pt x="6756" y="14056"/>
                  </a:cubicBezTo>
                  <a:cubicBezTo>
                    <a:pt x="6798" y="14092"/>
                    <a:pt x="6831" y="14138"/>
                    <a:pt x="6898" y="14211"/>
                  </a:cubicBezTo>
                  <a:cubicBezTo>
                    <a:pt x="6756" y="14366"/>
                    <a:pt x="6656" y="14476"/>
                    <a:pt x="6548" y="14595"/>
                  </a:cubicBezTo>
                  <a:cubicBezTo>
                    <a:pt x="6482" y="14668"/>
                    <a:pt x="6382" y="14741"/>
                    <a:pt x="6307" y="14824"/>
                  </a:cubicBezTo>
                  <a:cubicBezTo>
                    <a:pt x="6274" y="14778"/>
                    <a:pt x="6240" y="14741"/>
                    <a:pt x="6207" y="14705"/>
                  </a:cubicBezTo>
                  <a:cubicBezTo>
                    <a:pt x="6099" y="14778"/>
                    <a:pt x="6032" y="14824"/>
                    <a:pt x="5924" y="14897"/>
                  </a:cubicBezTo>
                  <a:lnTo>
                    <a:pt x="5924" y="14741"/>
                  </a:lnTo>
                  <a:cubicBezTo>
                    <a:pt x="4784" y="15967"/>
                    <a:pt x="3636" y="17146"/>
                    <a:pt x="2529" y="18399"/>
                  </a:cubicBezTo>
                  <a:cubicBezTo>
                    <a:pt x="2563" y="18436"/>
                    <a:pt x="2596" y="18481"/>
                    <a:pt x="2637" y="18518"/>
                  </a:cubicBezTo>
                  <a:cubicBezTo>
                    <a:pt x="2429" y="18518"/>
                    <a:pt x="2429" y="18518"/>
                    <a:pt x="2288" y="18664"/>
                  </a:cubicBezTo>
                  <a:cubicBezTo>
                    <a:pt x="2113" y="18856"/>
                    <a:pt x="1905" y="19085"/>
                    <a:pt x="1731" y="19277"/>
                  </a:cubicBezTo>
                  <a:cubicBezTo>
                    <a:pt x="1556" y="19506"/>
                    <a:pt x="1389" y="19698"/>
                    <a:pt x="1181" y="19890"/>
                  </a:cubicBezTo>
                  <a:cubicBezTo>
                    <a:pt x="1181" y="19927"/>
                    <a:pt x="1181" y="19963"/>
                    <a:pt x="1140" y="20036"/>
                  </a:cubicBezTo>
                  <a:cubicBezTo>
                    <a:pt x="1107" y="20036"/>
                    <a:pt x="1040" y="20082"/>
                    <a:pt x="1007" y="20119"/>
                  </a:cubicBezTo>
                  <a:cubicBezTo>
                    <a:pt x="932" y="20192"/>
                    <a:pt x="865" y="20311"/>
                    <a:pt x="765" y="20420"/>
                  </a:cubicBezTo>
                  <a:cubicBezTo>
                    <a:pt x="799" y="20494"/>
                    <a:pt x="799" y="20576"/>
                    <a:pt x="832" y="20649"/>
                  </a:cubicBezTo>
                  <a:cubicBezTo>
                    <a:pt x="799" y="20686"/>
                    <a:pt x="724" y="20686"/>
                    <a:pt x="657" y="20768"/>
                  </a:cubicBezTo>
                  <a:cubicBezTo>
                    <a:pt x="691" y="20649"/>
                    <a:pt x="691" y="20576"/>
                    <a:pt x="691" y="20494"/>
                  </a:cubicBezTo>
                  <a:cubicBezTo>
                    <a:pt x="657" y="20539"/>
                    <a:pt x="624" y="20576"/>
                    <a:pt x="591" y="20576"/>
                  </a:cubicBezTo>
                  <a:cubicBezTo>
                    <a:pt x="591" y="20722"/>
                    <a:pt x="557" y="20804"/>
                    <a:pt x="516" y="20878"/>
                  </a:cubicBezTo>
                  <a:lnTo>
                    <a:pt x="483" y="20878"/>
                  </a:lnTo>
                  <a:cubicBezTo>
                    <a:pt x="483" y="20841"/>
                    <a:pt x="483" y="20804"/>
                    <a:pt x="449" y="20722"/>
                  </a:cubicBezTo>
                  <a:cubicBezTo>
                    <a:pt x="349" y="20878"/>
                    <a:pt x="241" y="21033"/>
                    <a:pt x="175" y="21143"/>
                  </a:cubicBezTo>
                  <a:cubicBezTo>
                    <a:pt x="100" y="21298"/>
                    <a:pt x="67" y="21454"/>
                    <a:pt x="0" y="21600"/>
                  </a:cubicBezTo>
                  <a:lnTo>
                    <a:pt x="208" y="21600"/>
                  </a:lnTo>
                  <a:lnTo>
                    <a:pt x="208" y="21408"/>
                  </a:lnTo>
                  <a:cubicBezTo>
                    <a:pt x="275" y="21490"/>
                    <a:pt x="349" y="21527"/>
                    <a:pt x="416" y="21600"/>
                  </a:cubicBezTo>
                  <a:cubicBezTo>
                    <a:pt x="449" y="21490"/>
                    <a:pt x="449" y="21408"/>
                    <a:pt x="483" y="21335"/>
                  </a:cubicBezTo>
                  <a:cubicBezTo>
                    <a:pt x="516" y="21371"/>
                    <a:pt x="557" y="21408"/>
                    <a:pt x="557" y="21454"/>
                  </a:cubicBezTo>
                  <a:cubicBezTo>
                    <a:pt x="691" y="21371"/>
                    <a:pt x="799" y="21298"/>
                    <a:pt x="899" y="21225"/>
                  </a:cubicBezTo>
                  <a:cubicBezTo>
                    <a:pt x="932" y="21143"/>
                    <a:pt x="932" y="21070"/>
                    <a:pt x="932" y="20951"/>
                  </a:cubicBezTo>
                  <a:cubicBezTo>
                    <a:pt x="973" y="20951"/>
                    <a:pt x="1007" y="20914"/>
                    <a:pt x="1073" y="20878"/>
                  </a:cubicBezTo>
                  <a:cubicBezTo>
                    <a:pt x="1073" y="20951"/>
                    <a:pt x="1073" y="20996"/>
                    <a:pt x="1107" y="21070"/>
                  </a:cubicBezTo>
                  <a:cubicBezTo>
                    <a:pt x="1281" y="20914"/>
                    <a:pt x="1456" y="20722"/>
                    <a:pt x="1731" y="20494"/>
                  </a:cubicBezTo>
                  <a:cubicBezTo>
                    <a:pt x="1805" y="20457"/>
                    <a:pt x="1972" y="20311"/>
                    <a:pt x="2113" y="20192"/>
                  </a:cubicBezTo>
                  <a:lnTo>
                    <a:pt x="2113" y="20155"/>
                  </a:lnTo>
                  <a:cubicBezTo>
                    <a:pt x="2047" y="20155"/>
                    <a:pt x="2013" y="20192"/>
                    <a:pt x="1972" y="20192"/>
                  </a:cubicBezTo>
                  <a:cubicBezTo>
                    <a:pt x="1939" y="20192"/>
                    <a:pt x="1939" y="20155"/>
                    <a:pt x="1939" y="20155"/>
                  </a:cubicBezTo>
                  <a:cubicBezTo>
                    <a:pt x="2013" y="20119"/>
                    <a:pt x="2080" y="20082"/>
                    <a:pt x="2180" y="20000"/>
                  </a:cubicBezTo>
                  <a:cubicBezTo>
                    <a:pt x="2180" y="20000"/>
                    <a:pt x="2221" y="20036"/>
                    <a:pt x="2221" y="20119"/>
                  </a:cubicBezTo>
                  <a:cubicBezTo>
                    <a:pt x="2255" y="20036"/>
                    <a:pt x="2288" y="20036"/>
                    <a:pt x="2321" y="20000"/>
                  </a:cubicBezTo>
                  <a:cubicBezTo>
                    <a:pt x="2321" y="19963"/>
                    <a:pt x="2321" y="19890"/>
                    <a:pt x="2288" y="19854"/>
                  </a:cubicBezTo>
                  <a:cubicBezTo>
                    <a:pt x="2321" y="19854"/>
                    <a:pt x="2355" y="19808"/>
                    <a:pt x="2388" y="19808"/>
                  </a:cubicBezTo>
                  <a:cubicBezTo>
                    <a:pt x="2429" y="19854"/>
                    <a:pt x="2463" y="19854"/>
                    <a:pt x="2496" y="19890"/>
                  </a:cubicBezTo>
                  <a:cubicBezTo>
                    <a:pt x="2496" y="19698"/>
                    <a:pt x="2563" y="19506"/>
                    <a:pt x="2463" y="19351"/>
                  </a:cubicBezTo>
                  <a:cubicBezTo>
                    <a:pt x="2496" y="19277"/>
                    <a:pt x="2529" y="19241"/>
                    <a:pt x="2596" y="19204"/>
                  </a:cubicBezTo>
                  <a:cubicBezTo>
                    <a:pt x="2596" y="19241"/>
                    <a:pt x="2637" y="19277"/>
                    <a:pt x="2671" y="19277"/>
                  </a:cubicBezTo>
                  <a:lnTo>
                    <a:pt x="2671" y="19314"/>
                  </a:lnTo>
                  <a:cubicBezTo>
                    <a:pt x="2671" y="19241"/>
                    <a:pt x="2704" y="19204"/>
                    <a:pt x="2737" y="19122"/>
                  </a:cubicBezTo>
                  <a:cubicBezTo>
                    <a:pt x="2737" y="19168"/>
                    <a:pt x="2737" y="19168"/>
                    <a:pt x="2770" y="19168"/>
                  </a:cubicBezTo>
                  <a:lnTo>
                    <a:pt x="2770" y="19314"/>
                  </a:lnTo>
                  <a:cubicBezTo>
                    <a:pt x="2845" y="19351"/>
                    <a:pt x="2879" y="19396"/>
                    <a:pt x="2945" y="19433"/>
                  </a:cubicBezTo>
                  <a:lnTo>
                    <a:pt x="2945" y="19314"/>
                  </a:lnTo>
                  <a:lnTo>
                    <a:pt x="2879" y="19314"/>
                  </a:lnTo>
                  <a:cubicBezTo>
                    <a:pt x="2845" y="19277"/>
                    <a:pt x="2804" y="19204"/>
                    <a:pt x="2804" y="19122"/>
                  </a:cubicBezTo>
                  <a:cubicBezTo>
                    <a:pt x="2845" y="19049"/>
                    <a:pt x="2879" y="18976"/>
                    <a:pt x="2945" y="18856"/>
                  </a:cubicBezTo>
                  <a:cubicBezTo>
                    <a:pt x="2978" y="18893"/>
                    <a:pt x="3012" y="18939"/>
                    <a:pt x="3053" y="18939"/>
                  </a:cubicBezTo>
                  <a:cubicBezTo>
                    <a:pt x="3053" y="18939"/>
                    <a:pt x="3053" y="18893"/>
                    <a:pt x="3087" y="18856"/>
                  </a:cubicBezTo>
                  <a:cubicBezTo>
                    <a:pt x="3120" y="18939"/>
                    <a:pt x="3153" y="18976"/>
                    <a:pt x="3186" y="19012"/>
                  </a:cubicBezTo>
                  <a:cubicBezTo>
                    <a:pt x="3186" y="18893"/>
                    <a:pt x="3153" y="18783"/>
                    <a:pt x="3153" y="18710"/>
                  </a:cubicBezTo>
                  <a:cubicBezTo>
                    <a:pt x="3153" y="18664"/>
                    <a:pt x="3186" y="18664"/>
                    <a:pt x="3186" y="18664"/>
                  </a:cubicBezTo>
                  <a:cubicBezTo>
                    <a:pt x="3220" y="18746"/>
                    <a:pt x="3261" y="18783"/>
                    <a:pt x="3261" y="18856"/>
                  </a:cubicBezTo>
                  <a:cubicBezTo>
                    <a:pt x="3328" y="18893"/>
                    <a:pt x="3394" y="18939"/>
                    <a:pt x="3428" y="18976"/>
                  </a:cubicBezTo>
                  <a:cubicBezTo>
                    <a:pt x="3503" y="18893"/>
                    <a:pt x="3569" y="18856"/>
                    <a:pt x="3602" y="18820"/>
                  </a:cubicBezTo>
                  <a:cubicBezTo>
                    <a:pt x="3636" y="18783"/>
                    <a:pt x="3677" y="18710"/>
                    <a:pt x="3677" y="18664"/>
                  </a:cubicBezTo>
                  <a:cubicBezTo>
                    <a:pt x="3677" y="18591"/>
                    <a:pt x="3636" y="18554"/>
                    <a:pt x="3636" y="18481"/>
                  </a:cubicBezTo>
                  <a:cubicBezTo>
                    <a:pt x="3651" y="18472"/>
                    <a:pt x="3665" y="18468"/>
                    <a:pt x="3680" y="18468"/>
                  </a:cubicBezTo>
                  <a:cubicBezTo>
                    <a:pt x="3736" y="18468"/>
                    <a:pt x="3784" y="18533"/>
                    <a:pt x="3810" y="18591"/>
                  </a:cubicBezTo>
                  <a:cubicBezTo>
                    <a:pt x="3919" y="18518"/>
                    <a:pt x="3986" y="18436"/>
                    <a:pt x="4094" y="18362"/>
                  </a:cubicBezTo>
                  <a:cubicBezTo>
                    <a:pt x="4094" y="18253"/>
                    <a:pt x="4127" y="18134"/>
                    <a:pt x="4127" y="18024"/>
                  </a:cubicBezTo>
                  <a:lnTo>
                    <a:pt x="4160" y="18024"/>
                  </a:lnTo>
                  <a:cubicBezTo>
                    <a:pt x="4160" y="18097"/>
                    <a:pt x="4194" y="18134"/>
                    <a:pt x="4194" y="18253"/>
                  </a:cubicBezTo>
                  <a:cubicBezTo>
                    <a:pt x="4368" y="18097"/>
                    <a:pt x="4543" y="17978"/>
                    <a:pt x="4610" y="17832"/>
                  </a:cubicBezTo>
                  <a:cubicBezTo>
                    <a:pt x="4718" y="17795"/>
                    <a:pt x="4784" y="17750"/>
                    <a:pt x="4818" y="17713"/>
                  </a:cubicBezTo>
                  <a:cubicBezTo>
                    <a:pt x="5059" y="17485"/>
                    <a:pt x="5300" y="17256"/>
                    <a:pt x="5550" y="17027"/>
                  </a:cubicBezTo>
                  <a:cubicBezTo>
                    <a:pt x="5791" y="16799"/>
                    <a:pt x="6032" y="16570"/>
                    <a:pt x="6274" y="16342"/>
                  </a:cubicBezTo>
                  <a:cubicBezTo>
                    <a:pt x="6382" y="16268"/>
                    <a:pt x="6515" y="16150"/>
                    <a:pt x="6623" y="16040"/>
                  </a:cubicBezTo>
                  <a:cubicBezTo>
                    <a:pt x="6723" y="15967"/>
                    <a:pt x="6798" y="15848"/>
                    <a:pt x="6931" y="15738"/>
                  </a:cubicBezTo>
                  <a:cubicBezTo>
                    <a:pt x="7039" y="15692"/>
                    <a:pt x="7106" y="15583"/>
                    <a:pt x="7214" y="15509"/>
                  </a:cubicBezTo>
                  <a:cubicBezTo>
                    <a:pt x="7247" y="15427"/>
                    <a:pt x="7314" y="15391"/>
                    <a:pt x="7380" y="15317"/>
                  </a:cubicBezTo>
                  <a:cubicBezTo>
                    <a:pt x="7380" y="15281"/>
                    <a:pt x="7422" y="15199"/>
                    <a:pt x="7455" y="15199"/>
                  </a:cubicBezTo>
                  <a:cubicBezTo>
                    <a:pt x="7630" y="15162"/>
                    <a:pt x="7696" y="15007"/>
                    <a:pt x="7796" y="14933"/>
                  </a:cubicBezTo>
                  <a:cubicBezTo>
                    <a:pt x="7796" y="14933"/>
                    <a:pt x="7838" y="14897"/>
                    <a:pt x="7838" y="14860"/>
                  </a:cubicBezTo>
                  <a:cubicBezTo>
                    <a:pt x="7796" y="14860"/>
                    <a:pt x="7763" y="14824"/>
                    <a:pt x="7730" y="14824"/>
                  </a:cubicBezTo>
                  <a:cubicBezTo>
                    <a:pt x="7696" y="14860"/>
                    <a:pt x="7696" y="14897"/>
                    <a:pt x="7663" y="14933"/>
                  </a:cubicBezTo>
                  <a:cubicBezTo>
                    <a:pt x="7588" y="14933"/>
                    <a:pt x="7555" y="14897"/>
                    <a:pt x="7488" y="14897"/>
                  </a:cubicBezTo>
                  <a:cubicBezTo>
                    <a:pt x="7488" y="14824"/>
                    <a:pt x="7488" y="14778"/>
                    <a:pt x="7455" y="14705"/>
                  </a:cubicBezTo>
                  <a:cubicBezTo>
                    <a:pt x="7422" y="14741"/>
                    <a:pt x="7380" y="14741"/>
                    <a:pt x="7314" y="14778"/>
                  </a:cubicBezTo>
                  <a:lnTo>
                    <a:pt x="7247" y="14778"/>
                  </a:lnTo>
                  <a:lnTo>
                    <a:pt x="7247" y="14860"/>
                  </a:lnTo>
                  <a:cubicBezTo>
                    <a:pt x="7280" y="14933"/>
                    <a:pt x="7314" y="14970"/>
                    <a:pt x="7347" y="15052"/>
                  </a:cubicBezTo>
                  <a:cubicBezTo>
                    <a:pt x="7293" y="15082"/>
                    <a:pt x="7261" y="15100"/>
                    <a:pt x="7234" y="15100"/>
                  </a:cubicBezTo>
                  <a:cubicBezTo>
                    <a:pt x="7196" y="15100"/>
                    <a:pt x="7170" y="15062"/>
                    <a:pt x="7106" y="14970"/>
                  </a:cubicBezTo>
                  <a:cubicBezTo>
                    <a:pt x="7072" y="15089"/>
                    <a:pt x="7072" y="15162"/>
                    <a:pt x="7039" y="15281"/>
                  </a:cubicBezTo>
                  <a:cubicBezTo>
                    <a:pt x="7006" y="15281"/>
                    <a:pt x="6964" y="15235"/>
                    <a:pt x="6898" y="15235"/>
                  </a:cubicBezTo>
                  <a:cubicBezTo>
                    <a:pt x="6898" y="15317"/>
                    <a:pt x="6898" y="15354"/>
                    <a:pt x="6864" y="15427"/>
                  </a:cubicBezTo>
                  <a:lnTo>
                    <a:pt x="6798" y="15427"/>
                  </a:lnTo>
                  <a:cubicBezTo>
                    <a:pt x="6798" y="15317"/>
                    <a:pt x="6723" y="15235"/>
                    <a:pt x="6798" y="15162"/>
                  </a:cubicBezTo>
                  <a:lnTo>
                    <a:pt x="6864" y="15162"/>
                  </a:lnTo>
                  <a:cubicBezTo>
                    <a:pt x="6898" y="15089"/>
                    <a:pt x="6931" y="15052"/>
                    <a:pt x="6964" y="15007"/>
                  </a:cubicBezTo>
                  <a:cubicBezTo>
                    <a:pt x="7006" y="14933"/>
                    <a:pt x="7039" y="14824"/>
                    <a:pt x="7106" y="14824"/>
                  </a:cubicBezTo>
                  <a:cubicBezTo>
                    <a:pt x="7172" y="14824"/>
                    <a:pt x="7172" y="14741"/>
                    <a:pt x="7247" y="14741"/>
                  </a:cubicBezTo>
                  <a:cubicBezTo>
                    <a:pt x="7247" y="14741"/>
                    <a:pt x="7247" y="14668"/>
                    <a:pt x="7280" y="14668"/>
                  </a:cubicBezTo>
                  <a:cubicBezTo>
                    <a:pt x="7347" y="14595"/>
                    <a:pt x="7422" y="14513"/>
                    <a:pt x="7522" y="14440"/>
                  </a:cubicBezTo>
                  <a:cubicBezTo>
                    <a:pt x="7555" y="14403"/>
                    <a:pt x="7588" y="14403"/>
                    <a:pt x="7663" y="14366"/>
                  </a:cubicBezTo>
                  <a:cubicBezTo>
                    <a:pt x="7696" y="14321"/>
                    <a:pt x="7696" y="14284"/>
                    <a:pt x="7730" y="14211"/>
                  </a:cubicBezTo>
                  <a:cubicBezTo>
                    <a:pt x="7838" y="14248"/>
                    <a:pt x="7871" y="14284"/>
                    <a:pt x="7938" y="14366"/>
                  </a:cubicBezTo>
                  <a:cubicBezTo>
                    <a:pt x="7971" y="14284"/>
                    <a:pt x="7971" y="14211"/>
                    <a:pt x="8004" y="14138"/>
                  </a:cubicBezTo>
                  <a:lnTo>
                    <a:pt x="8046" y="14138"/>
                  </a:lnTo>
                  <a:lnTo>
                    <a:pt x="8046" y="14248"/>
                  </a:lnTo>
                  <a:cubicBezTo>
                    <a:pt x="8079" y="14211"/>
                    <a:pt x="8112" y="14174"/>
                    <a:pt x="8146" y="14174"/>
                  </a:cubicBezTo>
                  <a:cubicBezTo>
                    <a:pt x="8146" y="14138"/>
                    <a:pt x="8146" y="14092"/>
                    <a:pt x="8112" y="14056"/>
                  </a:cubicBezTo>
                  <a:cubicBezTo>
                    <a:pt x="8179" y="14056"/>
                    <a:pt x="8212" y="14092"/>
                    <a:pt x="8254" y="14092"/>
                  </a:cubicBezTo>
                  <a:cubicBezTo>
                    <a:pt x="8254" y="13982"/>
                    <a:pt x="8287" y="13946"/>
                    <a:pt x="8387" y="13909"/>
                  </a:cubicBezTo>
                  <a:cubicBezTo>
                    <a:pt x="8387" y="13982"/>
                    <a:pt x="8420" y="14019"/>
                    <a:pt x="8420" y="14056"/>
                  </a:cubicBezTo>
                  <a:cubicBezTo>
                    <a:pt x="8528" y="13946"/>
                    <a:pt x="8670" y="13864"/>
                    <a:pt x="8770" y="13790"/>
                  </a:cubicBezTo>
                  <a:lnTo>
                    <a:pt x="8770" y="13754"/>
                  </a:lnTo>
                  <a:lnTo>
                    <a:pt x="8878" y="13754"/>
                  </a:lnTo>
                  <a:cubicBezTo>
                    <a:pt x="8911" y="13681"/>
                    <a:pt x="8944" y="13635"/>
                    <a:pt x="8978" y="13562"/>
                  </a:cubicBezTo>
                  <a:lnTo>
                    <a:pt x="9119" y="13562"/>
                  </a:lnTo>
                  <a:cubicBezTo>
                    <a:pt x="8978" y="13370"/>
                    <a:pt x="8978" y="13260"/>
                    <a:pt x="9119" y="13178"/>
                  </a:cubicBezTo>
                  <a:cubicBezTo>
                    <a:pt x="9119" y="13260"/>
                    <a:pt x="9152" y="13333"/>
                    <a:pt x="9152" y="13452"/>
                  </a:cubicBezTo>
                  <a:cubicBezTo>
                    <a:pt x="9219" y="13406"/>
                    <a:pt x="9252" y="13406"/>
                    <a:pt x="9327" y="13370"/>
                  </a:cubicBezTo>
                  <a:cubicBezTo>
                    <a:pt x="9294" y="13333"/>
                    <a:pt x="9252" y="13333"/>
                    <a:pt x="9252" y="13297"/>
                  </a:cubicBezTo>
                  <a:cubicBezTo>
                    <a:pt x="9294" y="13260"/>
                    <a:pt x="9360" y="13260"/>
                    <a:pt x="9427" y="13223"/>
                  </a:cubicBezTo>
                  <a:cubicBezTo>
                    <a:pt x="9427" y="13260"/>
                    <a:pt x="9460" y="13297"/>
                    <a:pt x="9460" y="13333"/>
                  </a:cubicBezTo>
                  <a:cubicBezTo>
                    <a:pt x="9502" y="13223"/>
                    <a:pt x="9502" y="13141"/>
                    <a:pt x="9502" y="13068"/>
                  </a:cubicBezTo>
                  <a:cubicBezTo>
                    <a:pt x="9502" y="13031"/>
                    <a:pt x="9460" y="12995"/>
                    <a:pt x="9460" y="12949"/>
                  </a:cubicBezTo>
                  <a:cubicBezTo>
                    <a:pt x="9502" y="12913"/>
                    <a:pt x="9502" y="12913"/>
                    <a:pt x="9535" y="12876"/>
                  </a:cubicBezTo>
                  <a:cubicBezTo>
                    <a:pt x="9502" y="12839"/>
                    <a:pt x="9460" y="12839"/>
                    <a:pt x="9427" y="12803"/>
                  </a:cubicBezTo>
                  <a:cubicBezTo>
                    <a:pt x="9460" y="12766"/>
                    <a:pt x="9502" y="12766"/>
                    <a:pt x="9535" y="12721"/>
                  </a:cubicBezTo>
                  <a:cubicBezTo>
                    <a:pt x="9502" y="12684"/>
                    <a:pt x="9460" y="12684"/>
                    <a:pt x="9427" y="12647"/>
                  </a:cubicBezTo>
                  <a:cubicBezTo>
                    <a:pt x="9427" y="12611"/>
                    <a:pt x="9460" y="12538"/>
                    <a:pt x="9460" y="12492"/>
                  </a:cubicBezTo>
                  <a:cubicBezTo>
                    <a:pt x="9502" y="12574"/>
                    <a:pt x="9535" y="12611"/>
                    <a:pt x="9568" y="12684"/>
                  </a:cubicBezTo>
                  <a:cubicBezTo>
                    <a:pt x="9607" y="12684"/>
                    <a:pt x="9649" y="12711"/>
                    <a:pt x="9683" y="12711"/>
                  </a:cubicBezTo>
                  <a:cubicBezTo>
                    <a:pt x="9708" y="12711"/>
                    <a:pt x="9729" y="12697"/>
                    <a:pt x="9743" y="12647"/>
                  </a:cubicBezTo>
                  <a:cubicBezTo>
                    <a:pt x="9776" y="12684"/>
                    <a:pt x="9810" y="12766"/>
                    <a:pt x="9843" y="12803"/>
                  </a:cubicBezTo>
                  <a:cubicBezTo>
                    <a:pt x="9860" y="12762"/>
                    <a:pt x="9887" y="12741"/>
                    <a:pt x="9909" y="12741"/>
                  </a:cubicBezTo>
                  <a:cubicBezTo>
                    <a:pt x="9933" y="12741"/>
                    <a:pt x="9951" y="12762"/>
                    <a:pt x="9951" y="12803"/>
                  </a:cubicBezTo>
                  <a:cubicBezTo>
                    <a:pt x="10018" y="12721"/>
                    <a:pt x="10084" y="12647"/>
                    <a:pt x="10126" y="12611"/>
                  </a:cubicBezTo>
                  <a:lnTo>
                    <a:pt x="10259" y="12611"/>
                  </a:lnTo>
                  <a:cubicBezTo>
                    <a:pt x="10259" y="12574"/>
                    <a:pt x="10226" y="12538"/>
                    <a:pt x="10226" y="12492"/>
                  </a:cubicBezTo>
                  <a:cubicBezTo>
                    <a:pt x="10292" y="12455"/>
                    <a:pt x="10334" y="12455"/>
                    <a:pt x="10400" y="12455"/>
                  </a:cubicBezTo>
                  <a:lnTo>
                    <a:pt x="10400" y="12382"/>
                  </a:lnTo>
                  <a:cubicBezTo>
                    <a:pt x="10467" y="12382"/>
                    <a:pt x="10500" y="12346"/>
                    <a:pt x="10542" y="12346"/>
                  </a:cubicBezTo>
                  <a:cubicBezTo>
                    <a:pt x="10708" y="12190"/>
                    <a:pt x="10850" y="11998"/>
                    <a:pt x="11058" y="11888"/>
                  </a:cubicBezTo>
                  <a:lnTo>
                    <a:pt x="11091" y="11852"/>
                  </a:lnTo>
                  <a:cubicBezTo>
                    <a:pt x="11200" y="11733"/>
                    <a:pt x="11299" y="11660"/>
                    <a:pt x="11374" y="11578"/>
                  </a:cubicBezTo>
                  <a:cubicBezTo>
                    <a:pt x="11507" y="11468"/>
                    <a:pt x="11649" y="11349"/>
                    <a:pt x="11682" y="11166"/>
                  </a:cubicBezTo>
                  <a:cubicBezTo>
                    <a:pt x="11715" y="11166"/>
                    <a:pt x="11749" y="11166"/>
                    <a:pt x="11790" y="11203"/>
                  </a:cubicBezTo>
                  <a:cubicBezTo>
                    <a:pt x="11923" y="11047"/>
                    <a:pt x="11923" y="11047"/>
                    <a:pt x="11957" y="10937"/>
                  </a:cubicBezTo>
                  <a:cubicBezTo>
                    <a:pt x="11923" y="10937"/>
                    <a:pt x="11890" y="10891"/>
                    <a:pt x="11857" y="10855"/>
                  </a:cubicBezTo>
                  <a:cubicBezTo>
                    <a:pt x="11957" y="10855"/>
                    <a:pt x="11957" y="10855"/>
                    <a:pt x="12065" y="10891"/>
                  </a:cubicBezTo>
                  <a:cubicBezTo>
                    <a:pt x="12547" y="10397"/>
                    <a:pt x="13105" y="9977"/>
                    <a:pt x="13587" y="9410"/>
                  </a:cubicBezTo>
                  <a:cubicBezTo>
                    <a:pt x="13662" y="9373"/>
                    <a:pt x="13762" y="9291"/>
                    <a:pt x="13870" y="9218"/>
                  </a:cubicBezTo>
                  <a:cubicBezTo>
                    <a:pt x="14037" y="9026"/>
                    <a:pt x="14211" y="8879"/>
                    <a:pt x="14386" y="8687"/>
                  </a:cubicBezTo>
                  <a:cubicBezTo>
                    <a:pt x="14561" y="8532"/>
                    <a:pt x="14769" y="8340"/>
                    <a:pt x="14944" y="8148"/>
                  </a:cubicBezTo>
                  <a:cubicBezTo>
                    <a:pt x="15152" y="7919"/>
                    <a:pt x="15360" y="7736"/>
                    <a:pt x="15568" y="7544"/>
                  </a:cubicBezTo>
                  <a:cubicBezTo>
                    <a:pt x="15568" y="7544"/>
                    <a:pt x="15534" y="7544"/>
                    <a:pt x="15534" y="7508"/>
                  </a:cubicBezTo>
                  <a:cubicBezTo>
                    <a:pt x="15568" y="7508"/>
                    <a:pt x="15601" y="7462"/>
                    <a:pt x="15634" y="7462"/>
                  </a:cubicBezTo>
                  <a:cubicBezTo>
                    <a:pt x="15667" y="7426"/>
                    <a:pt x="15667" y="7389"/>
                    <a:pt x="15701" y="7352"/>
                  </a:cubicBezTo>
                  <a:cubicBezTo>
                    <a:pt x="15742" y="7352"/>
                    <a:pt x="15742" y="7352"/>
                    <a:pt x="15809" y="7389"/>
                  </a:cubicBezTo>
                  <a:cubicBezTo>
                    <a:pt x="15875" y="7316"/>
                    <a:pt x="15950" y="7197"/>
                    <a:pt x="16017" y="7087"/>
                  </a:cubicBezTo>
                  <a:cubicBezTo>
                    <a:pt x="16083" y="7051"/>
                    <a:pt x="16117" y="7005"/>
                    <a:pt x="16158" y="6932"/>
                  </a:cubicBezTo>
                  <a:cubicBezTo>
                    <a:pt x="16225" y="6895"/>
                    <a:pt x="16366" y="6859"/>
                    <a:pt x="16366" y="6740"/>
                  </a:cubicBezTo>
                  <a:cubicBezTo>
                    <a:pt x="16366" y="6703"/>
                    <a:pt x="16433" y="6703"/>
                    <a:pt x="16433" y="6667"/>
                  </a:cubicBezTo>
                  <a:cubicBezTo>
                    <a:pt x="16608" y="6630"/>
                    <a:pt x="16707" y="6511"/>
                    <a:pt x="16741" y="6365"/>
                  </a:cubicBezTo>
                  <a:cubicBezTo>
                    <a:pt x="16816" y="6319"/>
                    <a:pt x="16849" y="6319"/>
                    <a:pt x="16882" y="6283"/>
                  </a:cubicBezTo>
                  <a:cubicBezTo>
                    <a:pt x="17057" y="6091"/>
                    <a:pt x="17232" y="5944"/>
                    <a:pt x="17406" y="5789"/>
                  </a:cubicBezTo>
                  <a:cubicBezTo>
                    <a:pt x="17440" y="5716"/>
                    <a:pt x="17473" y="5679"/>
                    <a:pt x="17539" y="5633"/>
                  </a:cubicBezTo>
                  <a:cubicBezTo>
                    <a:pt x="17647" y="5524"/>
                    <a:pt x="17781" y="5368"/>
                    <a:pt x="17922" y="5222"/>
                  </a:cubicBezTo>
                  <a:cubicBezTo>
                    <a:pt x="17955" y="5176"/>
                    <a:pt x="17955" y="5103"/>
                    <a:pt x="17989" y="5030"/>
                  </a:cubicBezTo>
                  <a:cubicBezTo>
                    <a:pt x="18013" y="5030"/>
                    <a:pt x="18039" y="5033"/>
                    <a:pt x="18065" y="5033"/>
                  </a:cubicBezTo>
                  <a:cubicBezTo>
                    <a:pt x="18121" y="5033"/>
                    <a:pt x="18174" y="5017"/>
                    <a:pt x="18197" y="4911"/>
                  </a:cubicBezTo>
                  <a:cubicBezTo>
                    <a:pt x="18164" y="4948"/>
                    <a:pt x="18131" y="4948"/>
                    <a:pt x="18030" y="4948"/>
                  </a:cubicBezTo>
                  <a:cubicBezTo>
                    <a:pt x="18097" y="4838"/>
                    <a:pt x="18164" y="4765"/>
                    <a:pt x="18197" y="4682"/>
                  </a:cubicBezTo>
                  <a:cubicBezTo>
                    <a:pt x="18285" y="4682"/>
                    <a:pt x="18323" y="4784"/>
                    <a:pt x="18370" y="4784"/>
                  </a:cubicBezTo>
                  <a:cubicBezTo>
                    <a:pt x="18381" y="4784"/>
                    <a:pt x="18392" y="4778"/>
                    <a:pt x="18405" y="4765"/>
                  </a:cubicBezTo>
                  <a:cubicBezTo>
                    <a:pt x="18405" y="4609"/>
                    <a:pt x="18405" y="4609"/>
                    <a:pt x="18513" y="4490"/>
                  </a:cubicBezTo>
                  <a:cubicBezTo>
                    <a:pt x="18513" y="4536"/>
                    <a:pt x="18513" y="4573"/>
                    <a:pt x="18547" y="4609"/>
                  </a:cubicBezTo>
                  <a:cubicBezTo>
                    <a:pt x="18613" y="4536"/>
                    <a:pt x="18688" y="4490"/>
                    <a:pt x="18688" y="4417"/>
                  </a:cubicBezTo>
                  <a:cubicBezTo>
                    <a:pt x="18688" y="4307"/>
                    <a:pt x="18755" y="4307"/>
                    <a:pt x="18863" y="4262"/>
                  </a:cubicBezTo>
                  <a:lnTo>
                    <a:pt x="18863" y="4189"/>
                  </a:lnTo>
                  <a:cubicBezTo>
                    <a:pt x="18996" y="4152"/>
                    <a:pt x="18996" y="4152"/>
                    <a:pt x="18996" y="3997"/>
                  </a:cubicBezTo>
                  <a:cubicBezTo>
                    <a:pt x="19029" y="3997"/>
                    <a:pt x="19104" y="3997"/>
                    <a:pt x="19171" y="4033"/>
                  </a:cubicBezTo>
                  <a:cubicBezTo>
                    <a:pt x="19237" y="3960"/>
                    <a:pt x="19312" y="3850"/>
                    <a:pt x="19379" y="3768"/>
                  </a:cubicBezTo>
                  <a:cubicBezTo>
                    <a:pt x="19379" y="3731"/>
                    <a:pt x="19379" y="3731"/>
                    <a:pt x="19345" y="3695"/>
                  </a:cubicBezTo>
                  <a:cubicBezTo>
                    <a:pt x="19487" y="3658"/>
                    <a:pt x="19587" y="3658"/>
                    <a:pt x="19653" y="3466"/>
                  </a:cubicBezTo>
                  <a:cubicBezTo>
                    <a:pt x="19653" y="3466"/>
                    <a:pt x="19653" y="3430"/>
                    <a:pt x="19695" y="3430"/>
                  </a:cubicBezTo>
                  <a:cubicBezTo>
                    <a:pt x="19795" y="3430"/>
                    <a:pt x="19828" y="3311"/>
                    <a:pt x="19903" y="3237"/>
                  </a:cubicBezTo>
                  <a:cubicBezTo>
                    <a:pt x="20003" y="3164"/>
                    <a:pt x="20111" y="3045"/>
                    <a:pt x="20211" y="2935"/>
                  </a:cubicBezTo>
                  <a:cubicBezTo>
                    <a:pt x="20319" y="2780"/>
                    <a:pt x="20527" y="2661"/>
                    <a:pt x="20560" y="2478"/>
                  </a:cubicBezTo>
                  <a:cubicBezTo>
                    <a:pt x="20660" y="2396"/>
                    <a:pt x="20693" y="2323"/>
                    <a:pt x="20768" y="2286"/>
                  </a:cubicBezTo>
                  <a:cubicBezTo>
                    <a:pt x="20735" y="2204"/>
                    <a:pt x="20735" y="2167"/>
                    <a:pt x="20735" y="2131"/>
                  </a:cubicBezTo>
                  <a:cubicBezTo>
                    <a:pt x="20735" y="2131"/>
                    <a:pt x="20735" y="2094"/>
                    <a:pt x="20768" y="2094"/>
                  </a:cubicBezTo>
                  <a:cubicBezTo>
                    <a:pt x="20768" y="2131"/>
                    <a:pt x="20768" y="2131"/>
                    <a:pt x="20801" y="2204"/>
                  </a:cubicBezTo>
                  <a:cubicBezTo>
                    <a:pt x="20868" y="2094"/>
                    <a:pt x="20901" y="2021"/>
                    <a:pt x="20943" y="1939"/>
                  </a:cubicBezTo>
                  <a:cubicBezTo>
                    <a:pt x="20901" y="1902"/>
                    <a:pt x="20868" y="1865"/>
                    <a:pt x="20835" y="1829"/>
                  </a:cubicBezTo>
                  <a:lnTo>
                    <a:pt x="20835" y="1792"/>
                  </a:lnTo>
                  <a:cubicBezTo>
                    <a:pt x="20901" y="1792"/>
                    <a:pt x="20976" y="1792"/>
                    <a:pt x="21076" y="1829"/>
                  </a:cubicBezTo>
                  <a:cubicBezTo>
                    <a:pt x="21251" y="1518"/>
                    <a:pt x="21459" y="1253"/>
                    <a:pt x="21567" y="914"/>
                  </a:cubicBezTo>
                  <a:cubicBezTo>
                    <a:pt x="21492" y="832"/>
                    <a:pt x="21567" y="796"/>
                    <a:pt x="21600" y="759"/>
                  </a:cubicBezTo>
                  <a:cubicBezTo>
                    <a:pt x="21567" y="722"/>
                    <a:pt x="21525" y="649"/>
                    <a:pt x="21492" y="567"/>
                  </a:cubicBezTo>
                  <a:cubicBezTo>
                    <a:pt x="21317" y="604"/>
                    <a:pt x="21284" y="759"/>
                    <a:pt x="21184" y="878"/>
                  </a:cubicBezTo>
                  <a:cubicBezTo>
                    <a:pt x="21109" y="759"/>
                    <a:pt x="21184" y="722"/>
                    <a:pt x="21251" y="649"/>
                  </a:cubicBezTo>
                  <a:cubicBezTo>
                    <a:pt x="21217" y="530"/>
                    <a:pt x="21184" y="421"/>
                    <a:pt x="21043" y="338"/>
                  </a:cubicBezTo>
                  <a:cubicBezTo>
                    <a:pt x="21076" y="265"/>
                    <a:pt x="21076" y="192"/>
                    <a:pt x="21076" y="146"/>
                  </a:cubicBezTo>
                  <a:cubicBezTo>
                    <a:pt x="20943" y="110"/>
                    <a:pt x="20868" y="37"/>
                    <a:pt x="2076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79" name="Google Shape;2033;p22"/>
            <p:cNvSpPr/>
            <p:nvPr/>
          </p:nvSpPr>
          <p:spPr>
            <a:xfrm rot="16764236">
              <a:off x="52113" y="352524"/>
              <a:ext cx="1003566" cy="956664"/>
            </a:xfrm>
            <a:custGeom>
              <a:avLst/>
              <a:gdLst/>
              <a:ahLst/>
              <a:cxnLst>
                <a:cxn ang="0">
                  <a:pos x="wd2" y="hd2"/>
                </a:cxn>
                <a:cxn ang="5400000">
                  <a:pos x="wd2" y="hd2"/>
                </a:cxn>
                <a:cxn ang="10800000">
                  <a:pos x="wd2" y="hd2"/>
                </a:cxn>
                <a:cxn ang="16200000">
                  <a:pos x="wd2" y="hd2"/>
                </a:cxn>
              </a:cxnLst>
              <a:rect l="0" t="0" r="r" b="b"/>
              <a:pathLst>
                <a:path w="21600" h="21600" extrusionOk="0">
                  <a:moveTo>
                    <a:pt x="9011" y="13270"/>
                  </a:moveTo>
                  <a:cubicBezTo>
                    <a:pt x="9041" y="13365"/>
                    <a:pt x="9169" y="13436"/>
                    <a:pt x="9139" y="13602"/>
                  </a:cubicBezTo>
                  <a:cubicBezTo>
                    <a:pt x="9108" y="13562"/>
                    <a:pt x="9108" y="13531"/>
                    <a:pt x="9078" y="13467"/>
                  </a:cubicBezTo>
                  <a:cubicBezTo>
                    <a:pt x="9011" y="13499"/>
                    <a:pt x="8950" y="13531"/>
                    <a:pt x="8890" y="13531"/>
                  </a:cubicBezTo>
                  <a:cubicBezTo>
                    <a:pt x="8890" y="13562"/>
                    <a:pt x="8890" y="13633"/>
                    <a:pt x="8920" y="13665"/>
                  </a:cubicBezTo>
                  <a:lnTo>
                    <a:pt x="8890" y="13665"/>
                  </a:lnTo>
                  <a:cubicBezTo>
                    <a:pt x="8852" y="13633"/>
                    <a:pt x="8792" y="13602"/>
                    <a:pt x="8732" y="13531"/>
                  </a:cubicBezTo>
                  <a:cubicBezTo>
                    <a:pt x="8792" y="13499"/>
                    <a:pt x="8822" y="13436"/>
                    <a:pt x="8852" y="13404"/>
                  </a:cubicBezTo>
                  <a:cubicBezTo>
                    <a:pt x="8890" y="13436"/>
                    <a:pt x="8920" y="13436"/>
                    <a:pt x="8980" y="13467"/>
                  </a:cubicBezTo>
                  <a:cubicBezTo>
                    <a:pt x="8950" y="13404"/>
                    <a:pt x="8950" y="13365"/>
                    <a:pt x="8920" y="13302"/>
                  </a:cubicBezTo>
                  <a:cubicBezTo>
                    <a:pt x="8950" y="13302"/>
                    <a:pt x="8980" y="13302"/>
                    <a:pt x="9011" y="13270"/>
                  </a:cubicBezTo>
                  <a:close/>
                  <a:moveTo>
                    <a:pt x="6472" y="15736"/>
                  </a:moveTo>
                  <a:cubicBezTo>
                    <a:pt x="6472" y="15775"/>
                    <a:pt x="6502" y="15838"/>
                    <a:pt x="6502" y="15870"/>
                  </a:cubicBezTo>
                  <a:cubicBezTo>
                    <a:pt x="6532" y="15902"/>
                    <a:pt x="6532" y="15973"/>
                    <a:pt x="6562" y="16004"/>
                  </a:cubicBezTo>
                  <a:cubicBezTo>
                    <a:pt x="6532" y="16036"/>
                    <a:pt x="6532" y="16036"/>
                    <a:pt x="6472" y="16067"/>
                  </a:cubicBezTo>
                  <a:cubicBezTo>
                    <a:pt x="6442" y="16004"/>
                    <a:pt x="6404" y="15933"/>
                    <a:pt x="6344" y="15838"/>
                  </a:cubicBezTo>
                  <a:cubicBezTo>
                    <a:pt x="6374" y="15838"/>
                    <a:pt x="6404" y="15775"/>
                    <a:pt x="6472" y="15736"/>
                  </a:cubicBezTo>
                  <a:close/>
                  <a:moveTo>
                    <a:pt x="3013" y="17878"/>
                  </a:moveTo>
                  <a:cubicBezTo>
                    <a:pt x="3051" y="17909"/>
                    <a:pt x="3081" y="17949"/>
                    <a:pt x="3081" y="17981"/>
                  </a:cubicBezTo>
                  <a:cubicBezTo>
                    <a:pt x="3081" y="18075"/>
                    <a:pt x="2953" y="18107"/>
                    <a:pt x="3013" y="18241"/>
                  </a:cubicBezTo>
                  <a:cubicBezTo>
                    <a:pt x="2983" y="18273"/>
                    <a:pt x="2953" y="18273"/>
                    <a:pt x="2923" y="18305"/>
                  </a:cubicBezTo>
                  <a:cubicBezTo>
                    <a:pt x="2923" y="18273"/>
                    <a:pt x="2893" y="18210"/>
                    <a:pt x="2863" y="18178"/>
                  </a:cubicBezTo>
                  <a:cubicBezTo>
                    <a:pt x="2923" y="18075"/>
                    <a:pt x="2983" y="17981"/>
                    <a:pt x="3013" y="17878"/>
                  </a:cubicBezTo>
                  <a:close/>
                  <a:moveTo>
                    <a:pt x="21133" y="0"/>
                  </a:moveTo>
                  <a:cubicBezTo>
                    <a:pt x="20975" y="95"/>
                    <a:pt x="20786" y="126"/>
                    <a:pt x="20756" y="364"/>
                  </a:cubicBezTo>
                  <a:lnTo>
                    <a:pt x="20628" y="364"/>
                  </a:lnTo>
                  <a:cubicBezTo>
                    <a:pt x="20658" y="427"/>
                    <a:pt x="20658" y="458"/>
                    <a:pt x="20688" y="490"/>
                  </a:cubicBezTo>
                  <a:cubicBezTo>
                    <a:pt x="20719" y="458"/>
                    <a:pt x="20756" y="427"/>
                    <a:pt x="20756" y="427"/>
                  </a:cubicBezTo>
                  <a:cubicBezTo>
                    <a:pt x="20847" y="490"/>
                    <a:pt x="20907" y="522"/>
                    <a:pt x="21005" y="593"/>
                  </a:cubicBezTo>
                  <a:cubicBezTo>
                    <a:pt x="20907" y="624"/>
                    <a:pt x="20847" y="656"/>
                    <a:pt x="20786" y="688"/>
                  </a:cubicBezTo>
                  <a:cubicBezTo>
                    <a:pt x="20756" y="656"/>
                    <a:pt x="20719" y="656"/>
                    <a:pt x="20658" y="624"/>
                  </a:cubicBezTo>
                  <a:cubicBezTo>
                    <a:pt x="20658" y="719"/>
                    <a:pt x="20658" y="790"/>
                    <a:pt x="20688" y="854"/>
                  </a:cubicBezTo>
                  <a:cubicBezTo>
                    <a:pt x="20440" y="1083"/>
                    <a:pt x="20221" y="1312"/>
                    <a:pt x="20003" y="1549"/>
                  </a:cubicBezTo>
                  <a:cubicBezTo>
                    <a:pt x="19965" y="1581"/>
                    <a:pt x="19905" y="1581"/>
                    <a:pt x="19875" y="1612"/>
                  </a:cubicBezTo>
                  <a:cubicBezTo>
                    <a:pt x="19845" y="1612"/>
                    <a:pt x="19845" y="1612"/>
                    <a:pt x="19815" y="1644"/>
                  </a:cubicBezTo>
                  <a:lnTo>
                    <a:pt x="19815" y="1707"/>
                  </a:lnTo>
                  <a:cubicBezTo>
                    <a:pt x="19747" y="1747"/>
                    <a:pt x="19687" y="1810"/>
                    <a:pt x="19656" y="1841"/>
                  </a:cubicBezTo>
                  <a:cubicBezTo>
                    <a:pt x="19589" y="1778"/>
                    <a:pt x="19558" y="1747"/>
                    <a:pt x="19498" y="1675"/>
                  </a:cubicBezTo>
                  <a:cubicBezTo>
                    <a:pt x="19468" y="1747"/>
                    <a:pt x="19468" y="1810"/>
                    <a:pt x="19438" y="1841"/>
                  </a:cubicBezTo>
                  <a:cubicBezTo>
                    <a:pt x="19400" y="1873"/>
                    <a:pt x="19400" y="1873"/>
                    <a:pt x="19370" y="1873"/>
                  </a:cubicBezTo>
                  <a:cubicBezTo>
                    <a:pt x="19400" y="1944"/>
                    <a:pt x="19400" y="1976"/>
                    <a:pt x="19438" y="2007"/>
                  </a:cubicBezTo>
                  <a:cubicBezTo>
                    <a:pt x="19400" y="2071"/>
                    <a:pt x="19250" y="2071"/>
                    <a:pt x="19340" y="2173"/>
                  </a:cubicBezTo>
                  <a:cubicBezTo>
                    <a:pt x="19182" y="2339"/>
                    <a:pt x="18993" y="2537"/>
                    <a:pt x="18835" y="2695"/>
                  </a:cubicBezTo>
                  <a:cubicBezTo>
                    <a:pt x="18647" y="2830"/>
                    <a:pt x="18496" y="3059"/>
                    <a:pt x="18308" y="3162"/>
                  </a:cubicBezTo>
                  <a:cubicBezTo>
                    <a:pt x="18150" y="3359"/>
                    <a:pt x="17991" y="3525"/>
                    <a:pt x="17803" y="3683"/>
                  </a:cubicBezTo>
                  <a:cubicBezTo>
                    <a:pt x="17705" y="3557"/>
                    <a:pt x="17584" y="3454"/>
                    <a:pt x="17486" y="3391"/>
                  </a:cubicBezTo>
                  <a:cubicBezTo>
                    <a:pt x="17456" y="3391"/>
                    <a:pt x="17426" y="3422"/>
                    <a:pt x="17396" y="3454"/>
                  </a:cubicBezTo>
                  <a:cubicBezTo>
                    <a:pt x="17396" y="3391"/>
                    <a:pt x="17366" y="3391"/>
                    <a:pt x="17366" y="3328"/>
                  </a:cubicBezTo>
                  <a:cubicBezTo>
                    <a:pt x="17268" y="3422"/>
                    <a:pt x="17238" y="3486"/>
                    <a:pt x="17177" y="3557"/>
                  </a:cubicBezTo>
                  <a:cubicBezTo>
                    <a:pt x="17110" y="3588"/>
                    <a:pt x="17079" y="3588"/>
                    <a:pt x="17049" y="3620"/>
                  </a:cubicBezTo>
                  <a:cubicBezTo>
                    <a:pt x="17079" y="3652"/>
                    <a:pt x="17110" y="3683"/>
                    <a:pt x="17140" y="3754"/>
                  </a:cubicBezTo>
                  <a:cubicBezTo>
                    <a:pt x="17079" y="3754"/>
                    <a:pt x="17049" y="3786"/>
                    <a:pt x="16989" y="3786"/>
                  </a:cubicBezTo>
                  <a:cubicBezTo>
                    <a:pt x="16989" y="3754"/>
                    <a:pt x="16989" y="3723"/>
                    <a:pt x="16951" y="3683"/>
                  </a:cubicBezTo>
                  <a:cubicBezTo>
                    <a:pt x="16921" y="3723"/>
                    <a:pt x="16921" y="3754"/>
                    <a:pt x="16891" y="3786"/>
                  </a:cubicBezTo>
                  <a:cubicBezTo>
                    <a:pt x="16891" y="3818"/>
                    <a:pt x="16921" y="3849"/>
                    <a:pt x="16921" y="3920"/>
                  </a:cubicBezTo>
                  <a:cubicBezTo>
                    <a:pt x="16891" y="3881"/>
                    <a:pt x="16861" y="3881"/>
                    <a:pt x="16831" y="3849"/>
                  </a:cubicBezTo>
                  <a:cubicBezTo>
                    <a:pt x="16733" y="3952"/>
                    <a:pt x="16642" y="4015"/>
                    <a:pt x="16545" y="4078"/>
                  </a:cubicBezTo>
                  <a:cubicBezTo>
                    <a:pt x="16575" y="4150"/>
                    <a:pt x="16612" y="4213"/>
                    <a:pt x="16612" y="4276"/>
                  </a:cubicBezTo>
                  <a:cubicBezTo>
                    <a:pt x="16612" y="4315"/>
                    <a:pt x="16575" y="4315"/>
                    <a:pt x="16575" y="4347"/>
                  </a:cubicBezTo>
                  <a:cubicBezTo>
                    <a:pt x="16514" y="4276"/>
                    <a:pt x="16484" y="4244"/>
                    <a:pt x="16454" y="4181"/>
                  </a:cubicBezTo>
                  <a:cubicBezTo>
                    <a:pt x="16356" y="4213"/>
                    <a:pt x="16326" y="4276"/>
                    <a:pt x="16326" y="4347"/>
                  </a:cubicBezTo>
                  <a:cubicBezTo>
                    <a:pt x="16266" y="4379"/>
                    <a:pt x="16198" y="4379"/>
                    <a:pt x="16198" y="4410"/>
                  </a:cubicBezTo>
                  <a:cubicBezTo>
                    <a:pt x="16138" y="4513"/>
                    <a:pt x="16047" y="4576"/>
                    <a:pt x="15949" y="4639"/>
                  </a:cubicBezTo>
                  <a:cubicBezTo>
                    <a:pt x="15889" y="4742"/>
                    <a:pt x="15821" y="4805"/>
                    <a:pt x="15761" y="4869"/>
                  </a:cubicBezTo>
                  <a:cubicBezTo>
                    <a:pt x="15791" y="4940"/>
                    <a:pt x="15821" y="5003"/>
                    <a:pt x="15859" y="5035"/>
                  </a:cubicBezTo>
                  <a:lnTo>
                    <a:pt x="15980" y="5035"/>
                  </a:lnTo>
                  <a:cubicBezTo>
                    <a:pt x="16047" y="5106"/>
                    <a:pt x="16077" y="5201"/>
                    <a:pt x="16077" y="5303"/>
                  </a:cubicBezTo>
                  <a:cubicBezTo>
                    <a:pt x="16055" y="5350"/>
                    <a:pt x="16030" y="5379"/>
                    <a:pt x="15994" y="5379"/>
                  </a:cubicBezTo>
                  <a:cubicBezTo>
                    <a:pt x="15980" y="5379"/>
                    <a:pt x="15966" y="5375"/>
                    <a:pt x="15949" y="5367"/>
                  </a:cubicBezTo>
                  <a:cubicBezTo>
                    <a:pt x="15919" y="5367"/>
                    <a:pt x="15889" y="5398"/>
                    <a:pt x="15859" y="5398"/>
                  </a:cubicBezTo>
                  <a:lnTo>
                    <a:pt x="15859" y="5627"/>
                  </a:lnTo>
                  <a:cubicBezTo>
                    <a:pt x="15828" y="5569"/>
                    <a:pt x="15798" y="5544"/>
                    <a:pt x="15765" y="5544"/>
                  </a:cubicBezTo>
                  <a:cubicBezTo>
                    <a:pt x="15727" y="5544"/>
                    <a:pt x="15686" y="5577"/>
                    <a:pt x="15633" y="5627"/>
                  </a:cubicBezTo>
                  <a:cubicBezTo>
                    <a:pt x="15633" y="5501"/>
                    <a:pt x="15671" y="5430"/>
                    <a:pt x="15671" y="5367"/>
                  </a:cubicBezTo>
                  <a:cubicBezTo>
                    <a:pt x="15633" y="5335"/>
                    <a:pt x="15603" y="5303"/>
                    <a:pt x="15603" y="5264"/>
                  </a:cubicBezTo>
                  <a:cubicBezTo>
                    <a:pt x="15482" y="5264"/>
                    <a:pt x="15482" y="5232"/>
                    <a:pt x="15482" y="5137"/>
                  </a:cubicBezTo>
                  <a:cubicBezTo>
                    <a:pt x="15415" y="5169"/>
                    <a:pt x="15354" y="5201"/>
                    <a:pt x="15294" y="5264"/>
                  </a:cubicBezTo>
                  <a:cubicBezTo>
                    <a:pt x="15294" y="5303"/>
                    <a:pt x="15256" y="5367"/>
                    <a:pt x="15256" y="5367"/>
                  </a:cubicBezTo>
                  <a:cubicBezTo>
                    <a:pt x="15196" y="5398"/>
                    <a:pt x="15136" y="5430"/>
                    <a:pt x="15106" y="5430"/>
                  </a:cubicBezTo>
                  <a:cubicBezTo>
                    <a:pt x="15068" y="5501"/>
                    <a:pt x="15068" y="5564"/>
                    <a:pt x="15068" y="5596"/>
                  </a:cubicBezTo>
                  <a:cubicBezTo>
                    <a:pt x="15038" y="5612"/>
                    <a:pt x="15015" y="5612"/>
                    <a:pt x="14993" y="5612"/>
                  </a:cubicBezTo>
                  <a:cubicBezTo>
                    <a:pt x="14970" y="5612"/>
                    <a:pt x="14947" y="5612"/>
                    <a:pt x="14917" y="5627"/>
                  </a:cubicBezTo>
                  <a:cubicBezTo>
                    <a:pt x="14880" y="5659"/>
                    <a:pt x="14819" y="5698"/>
                    <a:pt x="14759" y="5762"/>
                  </a:cubicBezTo>
                  <a:cubicBezTo>
                    <a:pt x="14691" y="5825"/>
                    <a:pt x="14661" y="5896"/>
                    <a:pt x="14601" y="5959"/>
                  </a:cubicBezTo>
                  <a:cubicBezTo>
                    <a:pt x="14413" y="6094"/>
                    <a:pt x="14194" y="6252"/>
                    <a:pt x="14036" y="6449"/>
                  </a:cubicBezTo>
                  <a:cubicBezTo>
                    <a:pt x="14006" y="6520"/>
                    <a:pt x="13976" y="6552"/>
                    <a:pt x="13938" y="6584"/>
                  </a:cubicBezTo>
                  <a:cubicBezTo>
                    <a:pt x="13878" y="6615"/>
                    <a:pt x="13848" y="6647"/>
                    <a:pt x="13787" y="6686"/>
                  </a:cubicBezTo>
                  <a:cubicBezTo>
                    <a:pt x="13750" y="6750"/>
                    <a:pt x="13689" y="6813"/>
                    <a:pt x="13659" y="6884"/>
                  </a:cubicBezTo>
                  <a:cubicBezTo>
                    <a:pt x="13531" y="6979"/>
                    <a:pt x="13411" y="7081"/>
                    <a:pt x="13283" y="7208"/>
                  </a:cubicBezTo>
                  <a:cubicBezTo>
                    <a:pt x="13283" y="7208"/>
                    <a:pt x="13313" y="7240"/>
                    <a:pt x="13313" y="7279"/>
                  </a:cubicBezTo>
                  <a:cubicBezTo>
                    <a:pt x="13252" y="7311"/>
                    <a:pt x="13185" y="7374"/>
                    <a:pt x="13094" y="7405"/>
                  </a:cubicBezTo>
                  <a:cubicBezTo>
                    <a:pt x="13252" y="7437"/>
                    <a:pt x="13252" y="7437"/>
                    <a:pt x="13283" y="7635"/>
                  </a:cubicBezTo>
                  <a:cubicBezTo>
                    <a:pt x="13252" y="7635"/>
                    <a:pt x="13252" y="7635"/>
                    <a:pt x="13222" y="7674"/>
                  </a:cubicBezTo>
                  <a:cubicBezTo>
                    <a:pt x="13185" y="7603"/>
                    <a:pt x="13185" y="7571"/>
                    <a:pt x="13154" y="7540"/>
                  </a:cubicBezTo>
                  <a:cubicBezTo>
                    <a:pt x="13124" y="7540"/>
                    <a:pt x="13064" y="7540"/>
                    <a:pt x="12996" y="7508"/>
                  </a:cubicBezTo>
                  <a:lnTo>
                    <a:pt x="12996" y="7635"/>
                  </a:lnTo>
                  <a:cubicBezTo>
                    <a:pt x="12966" y="7635"/>
                    <a:pt x="12936" y="7674"/>
                    <a:pt x="12906" y="7674"/>
                  </a:cubicBezTo>
                  <a:cubicBezTo>
                    <a:pt x="12876" y="7706"/>
                    <a:pt x="12876" y="7706"/>
                    <a:pt x="12876" y="7737"/>
                  </a:cubicBezTo>
                  <a:cubicBezTo>
                    <a:pt x="12846" y="7737"/>
                    <a:pt x="12808" y="7706"/>
                    <a:pt x="12778" y="7706"/>
                  </a:cubicBezTo>
                  <a:cubicBezTo>
                    <a:pt x="12687" y="7801"/>
                    <a:pt x="12559" y="7872"/>
                    <a:pt x="12529" y="8030"/>
                  </a:cubicBezTo>
                  <a:cubicBezTo>
                    <a:pt x="12529" y="8069"/>
                    <a:pt x="12469" y="8101"/>
                    <a:pt x="12469" y="8133"/>
                  </a:cubicBezTo>
                  <a:cubicBezTo>
                    <a:pt x="12401" y="8196"/>
                    <a:pt x="12341" y="8267"/>
                    <a:pt x="12243" y="8362"/>
                  </a:cubicBezTo>
                  <a:cubicBezTo>
                    <a:pt x="12341" y="8362"/>
                    <a:pt x="12401" y="8330"/>
                    <a:pt x="12469" y="8330"/>
                  </a:cubicBezTo>
                  <a:cubicBezTo>
                    <a:pt x="12499" y="8393"/>
                    <a:pt x="12529" y="8464"/>
                    <a:pt x="12559" y="8496"/>
                  </a:cubicBezTo>
                  <a:cubicBezTo>
                    <a:pt x="12499" y="8559"/>
                    <a:pt x="12431" y="8662"/>
                    <a:pt x="12371" y="8725"/>
                  </a:cubicBezTo>
                  <a:lnTo>
                    <a:pt x="12401" y="8725"/>
                  </a:lnTo>
                  <a:cubicBezTo>
                    <a:pt x="12431" y="8694"/>
                    <a:pt x="12499" y="8662"/>
                    <a:pt x="12529" y="8623"/>
                  </a:cubicBezTo>
                  <a:lnTo>
                    <a:pt x="12559" y="8662"/>
                  </a:lnTo>
                  <a:lnTo>
                    <a:pt x="12748" y="8662"/>
                  </a:lnTo>
                  <a:cubicBezTo>
                    <a:pt x="12718" y="8623"/>
                    <a:pt x="12657" y="8623"/>
                    <a:pt x="12620" y="8623"/>
                  </a:cubicBezTo>
                  <a:cubicBezTo>
                    <a:pt x="12657" y="8559"/>
                    <a:pt x="12687" y="8496"/>
                    <a:pt x="12718" y="8425"/>
                  </a:cubicBezTo>
                  <a:cubicBezTo>
                    <a:pt x="12687" y="8425"/>
                    <a:pt x="12657" y="8425"/>
                    <a:pt x="12620" y="8393"/>
                  </a:cubicBezTo>
                  <a:cubicBezTo>
                    <a:pt x="12644" y="8370"/>
                    <a:pt x="12669" y="8364"/>
                    <a:pt x="12692" y="8364"/>
                  </a:cubicBezTo>
                  <a:cubicBezTo>
                    <a:pt x="12718" y="8364"/>
                    <a:pt x="12742" y="8371"/>
                    <a:pt x="12766" y="8371"/>
                  </a:cubicBezTo>
                  <a:cubicBezTo>
                    <a:pt x="12780" y="8371"/>
                    <a:pt x="12794" y="8369"/>
                    <a:pt x="12808" y="8362"/>
                  </a:cubicBezTo>
                  <a:lnTo>
                    <a:pt x="12808" y="8591"/>
                  </a:lnTo>
                  <a:cubicBezTo>
                    <a:pt x="12808" y="8591"/>
                    <a:pt x="12778" y="8623"/>
                    <a:pt x="12748" y="8662"/>
                  </a:cubicBezTo>
                  <a:cubicBezTo>
                    <a:pt x="12718" y="8757"/>
                    <a:pt x="12657" y="8757"/>
                    <a:pt x="12589" y="8820"/>
                  </a:cubicBezTo>
                  <a:cubicBezTo>
                    <a:pt x="12401" y="8986"/>
                    <a:pt x="12243" y="9152"/>
                    <a:pt x="12092" y="9350"/>
                  </a:cubicBezTo>
                  <a:cubicBezTo>
                    <a:pt x="11904" y="9548"/>
                    <a:pt x="11678" y="9714"/>
                    <a:pt x="11490" y="9943"/>
                  </a:cubicBezTo>
                  <a:cubicBezTo>
                    <a:pt x="11435" y="9999"/>
                    <a:pt x="11381" y="10113"/>
                    <a:pt x="11278" y="10113"/>
                  </a:cubicBezTo>
                  <a:cubicBezTo>
                    <a:pt x="11266" y="10113"/>
                    <a:pt x="11254" y="10112"/>
                    <a:pt x="11241" y="10109"/>
                  </a:cubicBezTo>
                  <a:cubicBezTo>
                    <a:pt x="11180" y="10275"/>
                    <a:pt x="11022" y="10370"/>
                    <a:pt x="10924" y="10504"/>
                  </a:cubicBezTo>
                  <a:cubicBezTo>
                    <a:pt x="10894" y="10472"/>
                    <a:pt x="10894" y="10441"/>
                    <a:pt x="10864" y="10370"/>
                  </a:cubicBezTo>
                  <a:cubicBezTo>
                    <a:pt x="10834" y="10472"/>
                    <a:pt x="10864" y="10599"/>
                    <a:pt x="10736" y="10638"/>
                  </a:cubicBezTo>
                  <a:cubicBezTo>
                    <a:pt x="10736" y="10567"/>
                    <a:pt x="10706" y="10504"/>
                    <a:pt x="10706" y="10401"/>
                  </a:cubicBezTo>
                  <a:cubicBezTo>
                    <a:pt x="10675" y="10441"/>
                    <a:pt x="10645" y="10472"/>
                    <a:pt x="10615" y="10504"/>
                  </a:cubicBezTo>
                  <a:cubicBezTo>
                    <a:pt x="10585" y="10472"/>
                    <a:pt x="10585" y="10472"/>
                    <a:pt x="10547" y="10441"/>
                  </a:cubicBezTo>
                  <a:cubicBezTo>
                    <a:pt x="10547" y="10472"/>
                    <a:pt x="10547" y="10472"/>
                    <a:pt x="10517" y="10536"/>
                  </a:cubicBezTo>
                  <a:cubicBezTo>
                    <a:pt x="10487" y="10441"/>
                    <a:pt x="10457" y="10401"/>
                    <a:pt x="10427" y="10370"/>
                  </a:cubicBezTo>
                  <a:lnTo>
                    <a:pt x="10547" y="10370"/>
                  </a:lnTo>
                  <a:lnTo>
                    <a:pt x="10547" y="10338"/>
                  </a:lnTo>
                  <a:cubicBezTo>
                    <a:pt x="10615" y="10338"/>
                    <a:pt x="10675" y="10306"/>
                    <a:pt x="10736" y="10306"/>
                  </a:cubicBezTo>
                  <a:cubicBezTo>
                    <a:pt x="10736" y="10275"/>
                    <a:pt x="10773" y="10243"/>
                    <a:pt x="10803" y="10204"/>
                  </a:cubicBezTo>
                  <a:cubicBezTo>
                    <a:pt x="10706" y="10172"/>
                    <a:pt x="10645" y="10140"/>
                    <a:pt x="10547" y="10109"/>
                  </a:cubicBezTo>
                  <a:cubicBezTo>
                    <a:pt x="10547" y="10077"/>
                    <a:pt x="10517" y="10046"/>
                    <a:pt x="10487" y="10006"/>
                  </a:cubicBezTo>
                  <a:cubicBezTo>
                    <a:pt x="10359" y="10140"/>
                    <a:pt x="10269" y="10275"/>
                    <a:pt x="10171" y="10401"/>
                  </a:cubicBezTo>
                  <a:cubicBezTo>
                    <a:pt x="10171" y="10441"/>
                    <a:pt x="10171" y="10441"/>
                    <a:pt x="10208" y="10472"/>
                  </a:cubicBezTo>
                  <a:cubicBezTo>
                    <a:pt x="10238" y="10567"/>
                    <a:pt x="10299" y="10638"/>
                    <a:pt x="10329" y="10733"/>
                  </a:cubicBezTo>
                  <a:cubicBezTo>
                    <a:pt x="10299" y="10733"/>
                    <a:pt x="10238" y="10765"/>
                    <a:pt x="10208" y="10796"/>
                  </a:cubicBezTo>
                  <a:cubicBezTo>
                    <a:pt x="10238" y="10836"/>
                    <a:pt x="10238" y="10867"/>
                    <a:pt x="10269" y="10899"/>
                  </a:cubicBezTo>
                  <a:cubicBezTo>
                    <a:pt x="10238" y="10899"/>
                    <a:pt x="10208" y="10931"/>
                    <a:pt x="10141" y="10931"/>
                  </a:cubicBezTo>
                  <a:lnTo>
                    <a:pt x="10141" y="10536"/>
                  </a:lnTo>
                  <a:cubicBezTo>
                    <a:pt x="10110" y="10567"/>
                    <a:pt x="10050" y="10599"/>
                    <a:pt x="10020" y="10638"/>
                  </a:cubicBezTo>
                  <a:cubicBezTo>
                    <a:pt x="10020" y="10701"/>
                    <a:pt x="10020" y="10765"/>
                    <a:pt x="10050" y="10836"/>
                  </a:cubicBezTo>
                  <a:cubicBezTo>
                    <a:pt x="9982" y="10836"/>
                    <a:pt x="9922" y="10796"/>
                    <a:pt x="9832" y="10796"/>
                  </a:cubicBezTo>
                  <a:cubicBezTo>
                    <a:pt x="9892" y="10931"/>
                    <a:pt x="9922" y="11033"/>
                    <a:pt x="9982" y="11128"/>
                  </a:cubicBezTo>
                  <a:cubicBezTo>
                    <a:pt x="9892" y="11128"/>
                    <a:pt x="9794" y="11160"/>
                    <a:pt x="9704" y="11160"/>
                  </a:cubicBezTo>
                  <a:cubicBezTo>
                    <a:pt x="9734" y="11128"/>
                    <a:pt x="9764" y="11097"/>
                    <a:pt x="9794" y="11065"/>
                  </a:cubicBezTo>
                  <a:cubicBezTo>
                    <a:pt x="9764" y="11033"/>
                    <a:pt x="9734" y="11033"/>
                    <a:pt x="9704" y="10994"/>
                  </a:cubicBezTo>
                  <a:cubicBezTo>
                    <a:pt x="9704" y="10931"/>
                    <a:pt x="9734" y="10899"/>
                    <a:pt x="9734" y="10836"/>
                  </a:cubicBezTo>
                  <a:cubicBezTo>
                    <a:pt x="9576" y="10836"/>
                    <a:pt x="9643" y="10962"/>
                    <a:pt x="9576" y="11065"/>
                  </a:cubicBezTo>
                  <a:cubicBezTo>
                    <a:pt x="9557" y="11042"/>
                    <a:pt x="9541" y="11035"/>
                    <a:pt x="9528" y="11035"/>
                  </a:cubicBezTo>
                  <a:cubicBezTo>
                    <a:pt x="9500" y="11035"/>
                    <a:pt x="9485" y="11075"/>
                    <a:pt x="9485" y="11097"/>
                  </a:cubicBezTo>
                  <a:cubicBezTo>
                    <a:pt x="9455" y="11128"/>
                    <a:pt x="9485" y="11160"/>
                    <a:pt x="9485" y="11191"/>
                  </a:cubicBezTo>
                  <a:cubicBezTo>
                    <a:pt x="9515" y="11160"/>
                    <a:pt x="9545" y="11128"/>
                    <a:pt x="9545" y="11097"/>
                  </a:cubicBezTo>
                  <a:cubicBezTo>
                    <a:pt x="9606" y="11128"/>
                    <a:pt x="9643" y="11191"/>
                    <a:pt x="9673" y="11231"/>
                  </a:cubicBezTo>
                  <a:cubicBezTo>
                    <a:pt x="9704" y="11231"/>
                    <a:pt x="9764" y="11231"/>
                    <a:pt x="9862" y="11263"/>
                  </a:cubicBezTo>
                  <a:cubicBezTo>
                    <a:pt x="9764" y="11326"/>
                    <a:pt x="9704" y="11357"/>
                    <a:pt x="9643" y="11389"/>
                  </a:cubicBezTo>
                  <a:cubicBezTo>
                    <a:pt x="9576" y="11326"/>
                    <a:pt x="9545" y="11294"/>
                    <a:pt x="9515" y="11263"/>
                  </a:cubicBezTo>
                  <a:cubicBezTo>
                    <a:pt x="9485" y="11263"/>
                    <a:pt x="9455" y="11294"/>
                    <a:pt x="9417" y="11294"/>
                  </a:cubicBezTo>
                  <a:cubicBezTo>
                    <a:pt x="9387" y="11263"/>
                    <a:pt x="9387" y="11231"/>
                    <a:pt x="9357" y="11191"/>
                  </a:cubicBezTo>
                  <a:cubicBezTo>
                    <a:pt x="9267" y="11294"/>
                    <a:pt x="9139" y="11429"/>
                    <a:pt x="9041" y="11523"/>
                  </a:cubicBezTo>
                  <a:cubicBezTo>
                    <a:pt x="8950" y="11587"/>
                    <a:pt x="8890" y="11658"/>
                    <a:pt x="8792" y="11721"/>
                  </a:cubicBezTo>
                  <a:cubicBezTo>
                    <a:pt x="8702" y="11824"/>
                    <a:pt x="8574" y="11919"/>
                    <a:pt x="8476" y="12053"/>
                  </a:cubicBezTo>
                  <a:cubicBezTo>
                    <a:pt x="8446" y="12116"/>
                    <a:pt x="8385" y="12148"/>
                    <a:pt x="8355" y="12219"/>
                  </a:cubicBezTo>
                  <a:cubicBezTo>
                    <a:pt x="8287" y="12250"/>
                    <a:pt x="8257" y="12282"/>
                    <a:pt x="8227" y="12314"/>
                  </a:cubicBezTo>
                  <a:cubicBezTo>
                    <a:pt x="8099" y="12448"/>
                    <a:pt x="7978" y="12614"/>
                    <a:pt x="7850" y="12740"/>
                  </a:cubicBezTo>
                  <a:cubicBezTo>
                    <a:pt x="7790" y="12812"/>
                    <a:pt x="7722" y="12843"/>
                    <a:pt x="7692" y="12906"/>
                  </a:cubicBezTo>
                  <a:cubicBezTo>
                    <a:pt x="7722" y="12938"/>
                    <a:pt x="7790" y="12970"/>
                    <a:pt x="7820" y="12970"/>
                  </a:cubicBezTo>
                  <a:cubicBezTo>
                    <a:pt x="7850" y="12970"/>
                    <a:pt x="7850" y="12938"/>
                    <a:pt x="7881" y="12938"/>
                  </a:cubicBezTo>
                  <a:cubicBezTo>
                    <a:pt x="7911" y="12970"/>
                    <a:pt x="7911" y="13009"/>
                    <a:pt x="7911" y="13041"/>
                  </a:cubicBezTo>
                  <a:cubicBezTo>
                    <a:pt x="7948" y="13072"/>
                    <a:pt x="8039" y="13041"/>
                    <a:pt x="8039" y="13136"/>
                  </a:cubicBezTo>
                  <a:cubicBezTo>
                    <a:pt x="8061" y="13089"/>
                    <a:pt x="8083" y="13003"/>
                    <a:pt x="8145" y="13003"/>
                  </a:cubicBezTo>
                  <a:cubicBezTo>
                    <a:pt x="8167" y="13003"/>
                    <a:pt x="8194" y="13014"/>
                    <a:pt x="8227" y="13041"/>
                  </a:cubicBezTo>
                  <a:lnTo>
                    <a:pt x="8227" y="12812"/>
                  </a:lnTo>
                  <a:cubicBezTo>
                    <a:pt x="8325" y="12875"/>
                    <a:pt x="8355" y="12906"/>
                    <a:pt x="8446" y="12938"/>
                  </a:cubicBezTo>
                  <a:cubicBezTo>
                    <a:pt x="8385" y="13009"/>
                    <a:pt x="8325" y="13072"/>
                    <a:pt x="8287" y="13167"/>
                  </a:cubicBezTo>
                  <a:cubicBezTo>
                    <a:pt x="8257" y="13136"/>
                    <a:pt x="8227" y="13136"/>
                    <a:pt x="8197" y="13136"/>
                  </a:cubicBezTo>
                  <a:cubicBezTo>
                    <a:pt x="8197" y="13207"/>
                    <a:pt x="8167" y="13238"/>
                    <a:pt x="8167" y="13302"/>
                  </a:cubicBezTo>
                  <a:cubicBezTo>
                    <a:pt x="8137" y="13270"/>
                    <a:pt x="8099" y="13238"/>
                    <a:pt x="8069" y="13207"/>
                  </a:cubicBezTo>
                  <a:lnTo>
                    <a:pt x="8039" y="13207"/>
                  </a:lnTo>
                  <a:cubicBezTo>
                    <a:pt x="8039" y="13238"/>
                    <a:pt x="8069" y="13270"/>
                    <a:pt x="8099" y="13333"/>
                  </a:cubicBezTo>
                  <a:cubicBezTo>
                    <a:pt x="8069" y="13365"/>
                    <a:pt x="8069" y="13365"/>
                    <a:pt x="8039" y="13436"/>
                  </a:cubicBezTo>
                  <a:cubicBezTo>
                    <a:pt x="8009" y="13404"/>
                    <a:pt x="7978" y="13365"/>
                    <a:pt x="7978" y="13333"/>
                  </a:cubicBezTo>
                  <a:cubicBezTo>
                    <a:pt x="7948" y="13365"/>
                    <a:pt x="7911" y="13404"/>
                    <a:pt x="7911" y="13436"/>
                  </a:cubicBezTo>
                  <a:cubicBezTo>
                    <a:pt x="7911" y="13562"/>
                    <a:pt x="7820" y="13602"/>
                    <a:pt x="7722" y="13697"/>
                  </a:cubicBezTo>
                  <a:cubicBezTo>
                    <a:pt x="7692" y="13602"/>
                    <a:pt x="7632" y="13531"/>
                    <a:pt x="7534" y="13531"/>
                  </a:cubicBezTo>
                  <a:cubicBezTo>
                    <a:pt x="7572" y="13562"/>
                    <a:pt x="7632" y="13602"/>
                    <a:pt x="7692" y="13633"/>
                  </a:cubicBezTo>
                  <a:cubicBezTo>
                    <a:pt x="7602" y="13697"/>
                    <a:pt x="7504" y="13760"/>
                    <a:pt x="7444" y="13863"/>
                  </a:cubicBezTo>
                  <a:cubicBezTo>
                    <a:pt x="7444" y="13878"/>
                    <a:pt x="7436" y="13878"/>
                    <a:pt x="7425" y="13878"/>
                  </a:cubicBezTo>
                  <a:cubicBezTo>
                    <a:pt x="7413" y="13878"/>
                    <a:pt x="7398" y="13878"/>
                    <a:pt x="7383" y="13894"/>
                  </a:cubicBezTo>
                  <a:cubicBezTo>
                    <a:pt x="7346" y="13863"/>
                    <a:pt x="7316" y="13863"/>
                    <a:pt x="7285" y="13831"/>
                  </a:cubicBezTo>
                  <a:cubicBezTo>
                    <a:pt x="7255" y="13799"/>
                    <a:pt x="7225" y="13760"/>
                    <a:pt x="7225" y="13697"/>
                  </a:cubicBezTo>
                  <a:cubicBezTo>
                    <a:pt x="7195" y="13728"/>
                    <a:pt x="7157" y="13760"/>
                    <a:pt x="7157" y="13831"/>
                  </a:cubicBezTo>
                  <a:cubicBezTo>
                    <a:pt x="7157" y="13831"/>
                    <a:pt x="7195" y="13831"/>
                    <a:pt x="7225" y="13863"/>
                  </a:cubicBezTo>
                  <a:cubicBezTo>
                    <a:pt x="7195" y="13894"/>
                    <a:pt x="7157" y="13926"/>
                    <a:pt x="7157" y="13957"/>
                  </a:cubicBezTo>
                  <a:cubicBezTo>
                    <a:pt x="7195" y="14060"/>
                    <a:pt x="7195" y="14123"/>
                    <a:pt x="7225" y="14226"/>
                  </a:cubicBezTo>
                  <a:cubicBezTo>
                    <a:pt x="7195" y="14258"/>
                    <a:pt x="7157" y="14289"/>
                    <a:pt x="7127" y="14321"/>
                  </a:cubicBezTo>
                  <a:cubicBezTo>
                    <a:pt x="7097" y="14258"/>
                    <a:pt x="7067" y="14195"/>
                    <a:pt x="7037" y="14123"/>
                  </a:cubicBezTo>
                  <a:cubicBezTo>
                    <a:pt x="7037" y="14195"/>
                    <a:pt x="7067" y="14258"/>
                    <a:pt x="7097" y="14321"/>
                  </a:cubicBezTo>
                  <a:cubicBezTo>
                    <a:pt x="7043" y="14349"/>
                    <a:pt x="7062" y="14460"/>
                    <a:pt x="6974" y="14460"/>
                  </a:cubicBezTo>
                  <a:cubicBezTo>
                    <a:pt x="6964" y="14460"/>
                    <a:pt x="6952" y="14459"/>
                    <a:pt x="6939" y="14455"/>
                  </a:cubicBezTo>
                  <a:cubicBezTo>
                    <a:pt x="6969" y="14424"/>
                    <a:pt x="6969" y="14392"/>
                    <a:pt x="6969" y="14353"/>
                  </a:cubicBezTo>
                  <a:cubicBezTo>
                    <a:pt x="6939" y="14392"/>
                    <a:pt x="6909" y="14392"/>
                    <a:pt x="6879" y="14424"/>
                  </a:cubicBezTo>
                  <a:cubicBezTo>
                    <a:pt x="6939" y="14519"/>
                    <a:pt x="6879" y="14590"/>
                    <a:pt x="6781" y="14685"/>
                  </a:cubicBezTo>
                  <a:cubicBezTo>
                    <a:pt x="6757" y="14631"/>
                    <a:pt x="6728" y="14616"/>
                    <a:pt x="6696" y="14616"/>
                  </a:cubicBezTo>
                  <a:cubicBezTo>
                    <a:pt x="6648" y="14616"/>
                    <a:pt x="6591" y="14653"/>
                    <a:pt x="6532" y="14653"/>
                  </a:cubicBezTo>
                  <a:cubicBezTo>
                    <a:pt x="6532" y="14487"/>
                    <a:pt x="6562" y="14353"/>
                    <a:pt x="6562" y="14226"/>
                  </a:cubicBezTo>
                  <a:lnTo>
                    <a:pt x="6532" y="14226"/>
                  </a:lnTo>
                  <a:lnTo>
                    <a:pt x="6532" y="14424"/>
                  </a:lnTo>
                  <a:cubicBezTo>
                    <a:pt x="6532" y="14487"/>
                    <a:pt x="6502" y="14590"/>
                    <a:pt x="6502" y="14653"/>
                  </a:cubicBezTo>
                  <a:cubicBezTo>
                    <a:pt x="6562" y="14685"/>
                    <a:pt x="6630" y="14716"/>
                    <a:pt x="6690" y="14748"/>
                  </a:cubicBezTo>
                  <a:cubicBezTo>
                    <a:pt x="6660" y="14787"/>
                    <a:pt x="6630" y="14819"/>
                    <a:pt x="6592" y="14850"/>
                  </a:cubicBezTo>
                  <a:cubicBezTo>
                    <a:pt x="6562" y="14819"/>
                    <a:pt x="6562" y="14787"/>
                    <a:pt x="6532" y="14716"/>
                  </a:cubicBezTo>
                  <a:cubicBezTo>
                    <a:pt x="6502" y="14850"/>
                    <a:pt x="6472" y="14945"/>
                    <a:pt x="6442" y="15048"/>
                  </a:cubicBezTo>
                  <a:cubicBezTo>
                    <a:pt x="6404" y="15048"/>
                    <a:pt x="6374" y="15016"/>
                    <a:pt x="6374" y="15016"/>
                  </a:cubicBezTo>
                  <a:cubicBezTo>
                    <a:pt x="6253" y="15214"/>
                    <a:pt x="6095" y="15380"/>
                    <a:pt x="5967" y="15506"/>
                  </a:cubicBezTo>
                  <a:cubicBezTo>
                    <a:pt x="5809" y="15641"/>
                    <a:pt x="5688" y="15807"/>
                    <a:pt x="5500" y="15902"/>
                  </a:cubicBezTo>
                  <a:lnTo>
                    <a:pt x="5500" y="15973"/>
                  </a:lnTo>
                  <a:cubicBezTo>
                    <a:pt x="5417" y="15973"/>
                    <a:pt x="5426" y="16115"/>
                    <a:pt x="5357" y="16115"/>
                  </a:cubicBezTo>
                  <a:cubicBezTo>
                    <a:pt x="5344" y="16115"/>
                    <a:pt x="5330" y="16110"/>
                    <a:pt x="5312" y="16099"/>
                  </a:cubicBezTo>
                  <a:cubicBezTo>
                    <a:pt x="5274" y="16131"/>
                    <a:pt x="5274" y="16171"/>
                    <a:pt x="5274" y="16202"/>
                  </a:cubicBezTo>
                  <a:cubicBezTo>
                    <a:pt x="5184" y="16297"/>
                    <a:pt x="5055" y="16400"/>
                    <a:pt x="4965" y="16495"/>
                  </a:cubicBezTo>
                  <a:cubicBezTo>
                    <a:pt x="4897" y="16432"/>
                    <a:pt x="4867" y="16432"/>
                    <a:pt x="4836" y="16368"/>
                  </a:cubicBezTo>
                  <a:cubicBezTo>
                    <a:pt x="4806" y="16432"/>
                    <a:pt x="4806" y="16463"/>
                    <a:pt x="4776" y="16495"/>
                  </a:cubicBezTo>
                  <a:cubicBezTo>
                    <a:pt x="4776" y="16526"/>
                    <a:pt x="4806" y="16526"/>
                    <a:pt x="4806" y="16526"/>
                  </a:cubicBezTo>
                  <a:cubicBezTo>
                    <a:pt x="4836" y="16495"/>
                    <a:pt x="4836" y="16463"/>
                    <a:pt x="4836" y="16432"/>
                  </a:cubicBezTo>
                  <a:cubicBezTo>
                    <a:pt x="4867" y="16463"/>
                    <a:pt x="4897" y="16463"/>
                    <a:pt x="4897" y="16495"/>
                  </a:cubicBezTo>
                  <a:lnTo>
                    <a:pt x="4897" y="16566"/>
                  </a:lnTo>
                  <a:cubicBezTo>
                    <a:pt x="4776" y="16661"/>
                    <a:pt x="4708" y="16858"/>
                    <a:pt x="4490" y="16890"/>
                  </a:cubicBezTo>
                  <a:cubicBezTo>
                    <a:pt x="4490" y="16827"/>
                    <a:pt x="4490" y="16795"/>
                    <a:pt x="4520" y="16763"/>
                  </a:cubicBezTo>
                  <a:cubicBezTo>
                    <a:pt x="4460" y="16692"/>
                    <a:pt x="4430" y="16629"/>
                    <a:pt x="4369" y="16566"/>
                  </a:cubicBezTo>
                  <a:cubicBezTo>
                    <a:pt x="4369" y="16629"/>
                    <a:pt x="4369" y="16661"/>
                    <a:pt x="4332" y="16692"/>
                  </a:cubicBezTo>
                  <a:cubicBezTo>
                    <a:pt x="4332" y="16724"/>
                    <a:pt x="4302" y="16724"/>
                    <a:pt x="4271" y="16763"/>
                  </a:cubicBezTo>
                  <a:cubicBezTo>
                    <a:pt x="4302" y="16858"/>
                    <a:pt x="4302" y="16961"/>
                    <a:pt x="4332" y="17056"/>
                  </a:cubicBezTo>
                  <a:cubicBezTo>
                    <a:pt x="4211" y="16922"/>
                    <a:pt x="4083" y="16858"/>
                    <a:pt x="3895" y="16858"/>
                  </a:cubicBezTo>
                  <a:cubicBezTo>
                    <a:pt x="3804" y="16993"/>
                    <a:pt x="3676" y="17159"/>
                    <a:pt x="3578" y="17253"/>
                  </a:cubicBezTo>
                  <a:cubicBezTo>
                    <a:pt x="3548" y="17356"/>
                    <a:pt x="3616" y="17451"/>
                    <a:pt x="3488" y="17483"/>
                  </a:cubicBezTo>
                  <a:cubicBezTo>
                    <a:pt x="3458" y="17451"/>
                    <a:pt x="3458" y="17388"/>
                    <a:pt x="3458" y="17356"/>
                  </a:cubicBezTo>
                  <a:cubicBezTo>
                    <a:pt x="3239" y="17554"/>
                    <a:pt x="3051" y="17783"/>
                    <a:pt x="2825" y="18012"/>
                  </a:cubicBezTo>
                  <a:lnTo>
                    <a:pt x="2825" y="18075"/>
                  </a:lnTo>
                  <a:cubicBezTo>
                    <a:pt x="2795" y="18107"/>
                    <a:pt x="2795" y="18107"/>
                    <a:pt x="2765" y="18107"/>
                  </a:cubicBezTo>
                  <a:lnTo>
                    <a:pt x="2765" y="18241"/>
                  </a:lnTo>
                  <a:cubicBezTo>
                    <a:pt x="2735" y="18241"/>
                    <a:pt x="2705" y="18210"/>
                    <a:pt x="2674" y="18210"/>
                  </a:cubicBezTo>
                  <a:cubicBezTo>
                    <a:pt x="2328" y="18542"/>
                    <a:pt x="1981" y="18866"/>
                    <a:pt x="1733" y="19229"/>
                  </a:cubicBezTo>
                  <a:cubicBezTo>
                    <a:pt x="1665" y="19261"/>
                    <a:pt x="1635" y="19292"/>
                    <a:pt x="1605" y="19332"/>
                  </a:cubicBezTo>
                  <a:cubicBezTo>
                    <a:pt x="1507" y="19427"/>
                    <a:pt x="1446" y="19529"/>
                    <a:pt x="1386" y="19593"/>
                  </a:cubicBezTo>
                  <a:cubicBezTo>
                    <a:pt x="1356" y="19656"/>
                    <a:pt x="1318" y="19656"/>
                    <a:pt x="1258" y="19688"/>
                  </a:cubicBezTo>
                  <a:cubicBezTo>
                    <a:pt x="1130" y="19853"/>
                    <a:pt x="1040" y="20019"/>
                    <a:pt x="881" y="20154"/>
                  </a:cubicBezTo>
                  <a:cubicBezTo>
                    <a:pt x="851" y="20185"/>
                    <a:pt x="851" y="20217"/>
                    <a:pt x="821" y="20280"/>
                  </a:cubicBezTo>
                  <a:cubicBezTo>
                    <a:pt x="821" y="20320"/>
                    <a:pt x="791" y="20351"/>
                    <a:pt x="753" y="20351"/>
                  </a:cubicBezTo>
                  <a:cubicBezTo>
                    <a:pt x="663" y="20415"/>
                    <a:pt x="633" y="20549"/>
                    <a:pt x="603" y="20644"/>
                  </a:cubicBezTo>
                  <a:cubicBezTo>
                    <a:pt x="603" y="20675"/>
                    <a:pt x="603" y="20675"/>
                    <a:pt x="565" y="20715"/>
                  </a:cubicBezTo>
                  <a:cubicBezTo>
                    <a:pt x="535" y="20675"/>
                    <a:pt x="505" y="20675"/>
                    <a:pt x="505" y="20675"/>
                  </a:cubicBezTo>
                  <a:cubicBezTo>
                    <a:pt x="256" y="20944"/>
                    <a:pt x="128" y="21236"/>
                    <a:pt x="0" y="21600"/>
                  </a:cubicBezTo>
                  <a:cubicBezTo>
                    <a:pt x="226" y="21568"/>
                    <a:pt x="414" y="21434"/>
                    <a:pt x="603" y="21402"/>
                  </a:cubicBezTo>
                  <a:cubicBezTo>
                    <a:pt x="603" y="21371"/>
                    <a:pt x="565" y="21339"/>
                    <a:pt x="565" y="21308"/>
                  </a:cubicBezTo>
                  <a:cubicBezTo>
                    <a:pt x="603" y="21205"/>
                    <a:pt x="723" y="21205"/>
                    <a:pt x="753" y="21110"/>
                  </a:cubicBezTo>
                  <a:cubicBezTo>
                    <a:pt x="753" y="21071"/>
                    <a:pt x="791" y="21071"/>
                    <a:pt x="791" y="21071"/>
                  </a:cubicBezTo>
                  <a:cubicBezTo>
                    <a:pt x="851" y="21039"/>
                    <a:pt x="881" y="21039"/>
                    <a:pt x="942" y="21007"/>
                  </a:cubicBezTo>
                  <a:cubicBezTo>
                    <a:pt x="979" y="20976"/>
                    <a:pt x="1009" y="20944"/>
                    <a:pt x="1040" y="20944"/>
                  </a:cubicBezTo>
                  <a:cubicBezTo>
                    <a:pt x="1053" y="20947"/>
                    <a:pt x="1065" y="20949"/>
                    <a:pt x="1077" y="20949"/>
                  </a:cubicBezTo>
                  <a:cubicBezTo>
                    <a:pt x="1180" y="20949"/>
                    <a:pt x="1234" y="20838"/>
                    <a:pt x="1288" y="20810"/>
                  </a:cubicBezTo>
                  <a:cubicBezTo>
                    <a:pt x="1416" y="20747"/>
                    <a:pt x="1416" y="20644"/>
                    <a:pt x="1416" y="20549"/>
                  </a:cubicBezTo>
                  <a:cubicBezTo>
                    <a:pt x="1477" y="20517"/>
                    <a:pt x="1507" y="20517"/>
                    <a:pt x="1574" y="20517"/>
                  </a:cubicBezTo>
                  <a:cubicBezTo>
                    <a:pt x="1605" y="20517"/>
                    <a:pt x="1635" y="20478"/>
                    <a:pt x="1665" y="20478"/>
                  </a:cubicBezTo>
                  <a:cubicBezTo>
                    <a:pt x="1665" y="20446"/>
                    <a:pt x="1695" y="20415"/>
                    <a:pt x="1695" y="20415"/>
                  </a:cubicBezTo>
                  <a:cubicBezTo>
                    <a:pt x="1733" y="20383"/>
                    <a:pt x="1793" y="20351"/>
                    <a:pt x="1853" y="20351"/>
                  </a:cubicBezTo>
                  <a:cubicBezTo>
                    <a:pt x="1853" y="20280"/>
                    <a:pt x="1883" y="20249"/>
                    <a:pt x="1883" y="20185"/>
                  </a:cubicBezTo>
                  <a:cubicBezTo>
                    <a:pt x="1951" y="20217"/>
                    <a:pt x="1981" y="20249"/>
                    <a:pt x="2042" y="20280"/>
                  </a:cubicBezTo>
                  <a:cubicBezTo>
                    <a:pt x="2388" y="19988"/>
                    <a:pt x="2705" y="19688"/>
                    <a:pt x="3051" y="19395"/>
                  </a:cubicBezTo>
                  <a:cubicBezTo>
                    <a:pt x="3051" y="19364"/>
                    <a:pt x="3013" y="19364"/>
                    <a:pt x="3013" y="19332"/>
                  </a:cubicBezTo>
                  <a:cubicBezTo>
                    <a:pt x="3103" y="19216"/>
                    <a:pt x="3130" y="19181"/>
                    <a:pt x="3191" y="19181"/>
                  </a:cubicBezTo>
                  <a:cubicBezTo>
                    <a:pt x="3218" y="19181"/>
                    <a:pt x="3252" y="19188"/>
                    <a:pt x="3300" y="19198"/>
                  </a:cubicBezTo>
                  <a:lnTo>
                    <a:pt x="3300" y="19000"/>
                  </a:lnTo>
                  <a:cubicBezTo>
                    <a:pt x="3360" y="19032"/>
                    <a:pt x="3390" y="19032"/>
                    <a:pt x="3458" y="19032"/>
                  </a:cubicBezTo>
                  <a:cubicBezTo>
                    <a:pt x="3548" y="18937"/>
                    <a:pt x="3646" y="18771"/>
                    <a:pt x="3767" y="18700"/>
                  </a:cubicBezTo>
                  <a:cubicBezTo>
                    <a:pt x="3993" y="18573"/>
                    <a:pt x="4113" y="18376"/>
                    <a:pt x="4302" y="18241"/>
                  </a:cubicBezTo>
                  <a:cubicBezTo>
                    <a:pt x="4430" y="18178"/>
                    <a:pt x="4490" y="18075"/>
                    <a:pt x="4588" y="17949"/>
                  </a:cubicBezTo>
                  <a:cubicBezTo>
                    <a:pt x="4648" y="17846"/>
                    <a:pt x="4776" y="17783"/>
                    <a:pt x="4897" y="17680"/>
                  </a:cubicBezTo>
                  <a:cubicBezTo>
                    <a:pt x="4965" y="17617"/>
                    <a:pt x="5025" y="17554"/>
                    <a:pt x="5123" y="17451"/>
                  </a:cubicBezTo>
                  <a:cubicBezTo>
                    <a:pt x="5086" y="17419"/>
                    <a:pt x="5055" y="17419"/>
                    <a:pt x="5025" y="17388"/>
                  </a:cubicBezTo>
                  <a:cubicBezTo>
                    <a:pt x="5086" y="17356"/>
                    <a:pt x="5153" y="17285"/>
                    <a:pt x="5184" y="17253"/>
                  </a:cubicBezTo>
                  <a:cubicBezTo>
                    <a:pt x="5153" y="17190"/>
                    <a:pt x="5086" y="17159"/>
                    <a:pt x="5055" y="17088"/>
                  </a:cubicBezTo>
                  <a:cubicBezTo>
                    <a:pt x="5086" y="17056"/>
                    <a:pt x="5153" y="17024"/>
                    <a:pt x="5184" y="16993"/>
                  </a:cubicBezTo>
                  <a:cubicBezTo>
                    <a:pt x="5274" y="17024"/>
                    <a:pt x="5342" y="17088"/>
                    <a:pt x="5432" y="17119"/>
                  </a:cubicBezTo>
                  <a:cubicBezTo>
                    <a:pt x="5402" y="17056"/>
                    <a:pt x="5342" y="16961"/>
                    <a:pt x="5312" y="16890"/>
                  </a:cubicBezTo>
                  <a:lnTo>
                    <a:pt x="5312" y="16827"/>
                  </a:lnTo>
                  <a:cubicBezTo>
                    <a:pt x="5342" y="16858"/>
                    <a:pt x="5402" y="16890"/>
                    <a:pt x="5402" y="16922"/>
                  </a:cubicBezTo>
                  <a:cubicBezTo>
                    <a:pt x="5462" y="16795"/>
                    <a:pt x="5530" y="16692"/>
                    <a:pt x="5560" y="16598"/>
                  </a:cubicBezTo>
                  <a:cubicBezTo>
                    <a:pt x="5590" y="16566"/>
                    <a:pt x="5620" y="16526"/>
                    <a:pt x="5651" y="16495"/>
                  </a:cubicBezTo>
                  <a:cubicBezTo>
                    <a:pt x="5679" y="16481"/>
                    <a:pt x="5700" y="16474"/>
                    <a:pt x="5718" y="16474"/>
                  </a:cubicBezTo>
                  <a:cubicBezTo>
                    <a:pt x="5743" y="16474"/>
                    <a:pt x="5761" y="16489"/>
                    <a:pt x="5779" y="16526"/>
                  </a:cubicBezTo>
                  <a:lnTo>
                    <a:pt x="5809" y="16495"/>
                  </a:lnTo>
                  <a:cubicBezTo>
                    <a:pt x="5779" y="16463"/>
                    <a:pt x="5779" y="16432"/>
                    <a:pt x="5749" y="16400"/>
                  </a:cubicBezTo>
                  <a:cubicBezTo>
                    <a:pt x="5809" y="16368"/>
                    <a:pt x="5839" y="16368"/>
                    <a:pt x="5907" y="16329"/>
                  </a:cubicBezTo>
                  <a:cubicBezTo>
                    <a:pt x="5937" y="16400"/>
                    <a:pt x="5997" y="16432"/>
                    <a:pt x="6027" y="16463"/>
                  </a:cubicBezTo>
                  <a:cubicBezTo>
                    <a:pt x="6027" y="16495"/>
                    <a:pt x="6027" y="16566"/>
                    <a:pt x="5997" y="16598"/>
                  </a:cubicBezTo>
                  <a:lnTo>
                    <a:pt x="6065" y="16598"/>
                  </a:lnTo>
                  <a:cubicBezTo>
                    <a:pt x="6095" y="16566"/>
                    <a:pt x="6125" y="16526"/>
                    <a:pt x="6155" y="16463"/>
                  </a:cubicBezTo>
                  <a:cubicBezTo>
                    <a:pt x="6095" y="16400"/>
                    <a:pt x="6027" y="16329"/>
                    <a:pt x="5937" y="16234"/>
                  </a:cubicBezTo>
                  <a:cubicBezTo>
                    <a:pt x="6027" y="16171"/>
                    <a:pt x="6125" y="16099"/>
                    <a:pt x="6253" y="16036"/>
                  </a:cubicBezTo>
                  <a:cubicBezTo>
                    <a:pt x="6216" y="16131"/>
                    <a:pt x="6216" y="16202"/>
                    <a:pt x="6216" y="16266"/>
                  </a:cubicBezTo>
                  <a:cubicBezTo>
                    <a:pt x="6253" y="16266"/>
                    <a:pt x="6283" y="16234"/>
                    <a:pt x="6283" y="16234"/>
                  </a:cubicBezTo>
                  <a:cubicBezTo>
                    <a:pt x="6314" y="16266"/>
                    <a:pt x="6314" y="16297"/>
                    <a:pt x="6344" y="16329"/>
                  </a:cubicBezTo>
                  <a:cubicBezTo>
                    <a:pt x="6442" y="16234"/>
                    <a:pt x="6502" y="16171"/>
                    <a:pt x="6562" y="16067"/>
                  </a:cubicBezTo>
                  <a:cubicBezTo>
                    <a:pt x="6690" y="15973"/>
                    <a:pt x="6818" y="15870"/>
                    <a:pt x="6939" y="15775"/>
                  </a:cubicBezTo>
                  <a:cubicBezTo>
                    <a:pt x="7067" y="15672"/>
                    <a:pt x="7127" y="15506"/>
                    <a:pt x="7285" y="15443"/>
                  </a:cubicBezTo>
                  <a:lnTo>
                    <a:pt x="7285" y="15309"/>
                  </a:lnTo>
                  <a:cubicBezTo>
                    <a:pt x="7285" y="15263"/>
                    <a:pt x="7302" y="15233"/>
                    <a:pt x="7336" y="15233"/>
                  </a:cubicBezTo>
                  <a:cubicBezTo>
                    <a:pt x="7349" y="15233"/>
                    <a:pt x="7365" y="15237"/>
                    <a:pt x="7383" y="15246"/>
                  </a:cubicBezTo>
                  <a:cubicBezTo>
                    <a:pt x="7383" y="15277"/>
                    <a:pt x="7383" y="15309"/>
                    <a:pt x="7346" y="15380"/>
                  </a:cubicBezTo>
                  <a:cubicBezTo>
                    <a:pt x="7474" y="15214"/>
                    <a:pt x="7602" y="15111"/>
                    <a:pt x="7692" y="15016"/>
                  </a:cubicBezTo>
                  <a:cubicBezTo>
                    <a:pt x="7790" y="14914"/>
                    <a:pt x="7881" y="14850"/>
                    <a:pt x="7911" y="14716"/>
                  </a:cubicBezTo>
                  <a:cubicBezTo>
                    <a:pt x="7948" y="14748"/>
                    <a:pt x="7948" y="14748"/>
                    <a:pt x="7978" y="14787"/>
                  </a:cubicBezTo>
                  <a:cubicBezTo>
                    <a:pt x="8099" y="14653"/>
                    <a:pt x="8197" y="14519"/>
                    <a:pt x="8325" y="14392"/>
                  </a:cubicBezTo>
                  <a:lnTo>
                    <a:pt x="8385" y="14392"/>
                  </a:lnTo>
                  <a:cubicBezTo>
                    <a:pt x="8634" y="14123"/>
                    <a:pt x="8890" y="13894"/>
                    <a:pt x="9108" y="13665"/>
                  </a:cubicBezTo>
                  <a:lnTo>
                    <a:pt x="9108" y="13633"/>
                  </a:lnTo>
                  <a:cubicBezTo>
                    <a:pt x="9139" y="13633"/>
                    <a:pt x="9169" y="13633"/>
                    <a:pt x="9199" y="13602"/>
                  </a:cubicBezTo>
                  <a:lnTo>
                    <a:pt x="9199" y="13531"/>
                  </a:lnTo>
                  <a:cubicBezTo>
                    <a:pt x="9199" y="13467"/>
                    <a:pt x="9169" y="13404"/>
                    <a:pt x="9169" y="13333"/>
                  </a:cubicBezTo>
                  <a:cubicBezTo>
                    <a:pt x="9169" y="13333"/>
                    <a:pt x="9199" y="13302"/>
                    <a:pt x="9267" y="13238"/>
                  </a:cubicBezTo>
                  <a:lnTo>
                    <a:pt x="9108" y="13238"/>
                  </a:lnTo>
                  <a:cubicBezTo>
                    <a:pt x="9139" y="13136"/>
                    <a:pt x="9139" y="13136"/>
                    <a:pt x="9267" y="13009"/>
                  </a:cubicBezTo>
                  <a:cubicBezTo>
                    <a:pt x="9267" y="13072"/>
                    <a:pt x="9267" y="13104"/>
                    <a:pt x="9297" y="13136"/>
                  </a:cubicBezTo>
                  <a:cubicBezTo>
                    <a:pt x="9297" y="13207"/>
                    <a:pt x="9297" y="13238"/>
                    <a:pt x="9327" y="13270"/>
                  </a:cubicBezTo>
                  <a:cubicBezTo>
                    <a:pt x="9327" y="13302"/>
                    <a:pt x="9357" y="13302"/>
                    <a:pt x="9417" y="13333"/>
                  </a:cubicBezTo>
                  <a:cubicBezTo>
                    <a:pt x="9357" y="13365"/>
                    <a:pt x="9297" y="13365"/>
                    <a:pt x="9267" y="13404"/>
                  </a:cubicBezTo>
                  <a:lnTo>
                    <a:pt x="9267" y="13499"/>
                  </a:lnTo>
                  <a:cubicBezTo>
                    <a:pt x="9387" y="13499"/>
                    <a:pt x="9417" y="13365"/>
                    <a:pt x="9485" y="13302"/>
                  </a:cubicBezTo>
                  <a:cubicBezTo>
                    <a:pt x="9485" y="13207"/>
                    <a:pt x="9455" y="13104"/>
                    <a:pt x="9455" y="13009"/>
                  </a:cubicBezTo>
                  <a:cubicBezTo>
                    <a:pt x="9417" y="13009"/>
                    <a:pt x="9387" y="13009"/>
                    <a:pt x="9357" y="13041"/>
                  </a:cubicBezTo>
                  <a:cubicBezTo>
                    <a:pt x="9357" y="12970"/>
                    <a:pt x="9357" y="12938"/>
                    <a:pt x="9327" y="12906"/>
                  </a:cubicBezTo>
                  <a:cubicBezTo>
                    <a:pt x="9387" y="12875"/>
                    <a:pt x="9417" y="12875"/>
                    <a:pt x="9485" y="12843"/>
                  </a:cubicBezTo>
                  <a:cubicBezTo>
                    <a:pt x="9515" y="12906"/>
                    <a:pt x="9545" y="12938"/>
                    <a:pt x="9545" y="12970"/>
                  </a:cubicBezTo>
                  <a:cubicBezTo>
                    <a:pt x="9545" y="13104"/>
                    <a:pt x="9545" y="13104"/>
                    <a:pt x="9643" y="13207"/>
                  </a:cubicBezTo>
                  <a:cubicBezTo>
                    <a:pt x="9734" y="13072"/>
                    <a:pt x="9862" y="12938"/>
                    <a:pt x="9982" y="12772"/>
                  </a:cubicBezTo>
                  <a:cubicBezTo>
                    <a:pt x="10080" y="12740"/>
                    <a:pt x="10208" y="12677"/>
                    <a:pt x="10208" y="12511"/>
                  </a:cubicBezTo>
                  <a:lnTo>
                    <a:pt x="10329" y="12511"/>
                  </a:lnTo>
                  <a:cubicBezTo>
                    <a:pt x="10299" y="12448"/>
                    <a:pt x="10269" y="12377"/>
                    <a:pt x="10208" y="12314"/>
                  </a:cubicBezTo>
                  <a:cubicBezTo>
                    <a:pt x="10171" y="12377"/>
                    <a:pt x="10141" y="12480"/>
                    <a:pt x="10080" y="12574"/>
                  </a:cubicBezTo>
                  <a:cubicBezTo>
                    <a:pt x="10080" y="12543"/>
                    <a:pt x="10020" y="12543"/>
                    <a:pt x="9982" y="12511"/>
                  </a:cubicBezTo>
                  <a:lnTo>
                    <a:pt x="9982" y="12543"/>
                  </a:lnTo>
                  <a:cubicBezTo>
                    <a:pt x="9982" y="12543"/>
                    <a:pt x="10020" y="12574"/>
                    <a:pt x="10050" y="12574"/>
                  </a:cubicBezTo>
                  <a:cubicBezTo>
                    <a:pt x="10020" y="12646"/>
                    <a:pt x="10020" y="12677"/>
                    <a:pt x="10020" y="12709"/>
                  </a:cubicBezTo>
                  <a:cubicBezTo>
                    <a:pt x="9952" y="12740"/>
                    <a:pt x="9892" y="12772"/>
                    <a:pt x="9832" y="12812"/>
                  </a:cubicBezTo>
                  <a:cubicBezTo>
                    <a:pt x="9832" y="12740"/>
                    <a:pt x="9862" y="12677"/>
                    <a:pt x="9832" y="12614"/>
                  </a:cubicBezTo>
                  <a:cubicBezTo>
                    <a:pt x="9832" y="12511"/>
                    <a:pt x="9794" y="12416"/>
                    <a:pt x="9952" y="12345"/>
                  </a:cubicBezTo>
                  <a:lnTo>
                    <a:pt x="9952" y="12314"/>
                  </a:lnTo>
                  <a:cubicBezTo>
                    <a:pt x="9982" y="12282"/>
                    <a:pt x="10020" y="12219"/>
                    <a:pt x="10080" y="12179"/>
                  </a:cubicBezTo>
                  <a:cubicBezTo>
                    <a:pt x="10238" y="12021"/>
                    <a:pt x="10427" y="11855"/>
                    <a:pt x="10585" y="11689"/>
                  </a:cubicBezTo>
                  <a:cubicBezTo>
                    <a:pt x="10675" y="11587"/>
                    <a:pt x="10773" y="11523"/>
                    <a:pt x="10864" y="11429"/>
                  </a:cubicBezTo>
                  <a:cubicBezTo>
                    <a:pt x="10924" y="11357"/>
                    <a:pt x="10992" y="11357"/>
                    <a:pt x="11022" y="11263"/>
                  </a:cubicBezTo>
                  <a:cubicBezTo>
                    <a:pt x="11022" y="11231"/>
                    <a:pt x="11112" y="11191"/>
                    <a:pt x="11150" y="11160"/>
                  </a:cubicBezTo>
                  <a:cubicBezTo>
                    <a:pt x="11211" y="11128"/>
                    <a:pt x="11271" y="11097"/>
                    <a:pt x="11339" y="11065"/>
                  </a:cubicBezTo>
                  <a:lnTo>
                    <a:pt x="11369" y="11065"/>
                  </a:lnTo>
                  <a:cubicBezTo>
                    <a:pt x="11399" y="11097"/>
                    <a:pt x="11399" y="11128"/>
                    <a:pt x="11399" y="11160"/>
                  </a:cubicBezTo>
                  <a:cubicBezTo>
                    <a:pt x="11459" y="11128"/>
                    <a:pt x="11459" y="11097"/>
                    <a:pt x="11490" y="11065"/>
                  </a:cubicBezTo>
                  <a:cubicBezTo>
                    <a:pt x="11490" y="11033"/>
                    <a:pt x="11459" y="10994"/>
                    <a:pt x="11429" y="10962"/>
                  </a:cubicBezTo>
                  <a:cubicBezTo>
                    <a:pt x="11369" y="10994"/>
                    <a:pt x="11339" y="10994"/>
                    <a:pt x="11301" y="11033"/>
                  </a:cubicBezTo>
                  <a:cubicBezTo>
                    <a:pt x="11301" y="10962"/>
                    <a:pt x="11339" y="10931"/>
                    <a:pt x="11369" y="10899"/>
                  </a:cubicBezTo>
                  <a:cubicBezTo>
                    <a:pt x="11527" y="10765"/>
                    <a:pt x="11648" y="10638"/>
                    <a:pt x="11806" y="10472"/>
                  </a:cubicBezTo>
                  <a:cubicBezTo>
                    <a:pt x="12055" y="10243"/>
                    <a:pt x="12281" y="10006"/>
                    <a:pt x="12529" y="9777"/>
                  </a:cubicBezTo>
                  <a:cubicBezTo>
                    <a:pt x="12589" y="9714"/>
                    <a:pt x="12657" y="9611"/>
                    <a:pt x="12718" y="9548"/>
                  </a:cubicBezTo>
                  <a:cubicBezTo>
                    <a:pt x="12808" y="9453"/>
                    <a:pt x="12906" y="9350"/>
                    <a:pt x="13034" y="9286"/>
                  </a:cubicBezTo>
                  <a:cubicBezTo>
                    <a:pt x="13064" y="9255"/>
                    <a:pt x="13124" y="9215"/>
                    <a:pt x="13154" y="9184"/>
                  </a:cubicBezTo>
                  <a:cubicBezTo>
                    <a:pt x="13185" y="9120"/>
                    <a:pt x="13222" y="9089"/>
                    <a:pt x="13283" y="9018"/>
                  </a:cubicBezTo>
                  <a:cubicBezTo>
                    <a:pt x="13313" y="9018"/>
                    <a:pt x="13343" y="9018"/>
                    <a:pt x="13411" y="9057"/>
                  </a:cubicBezTo>
                  <a:lnTo>
                    <a:pt x="13411" y="8891"/>
                  </a:lnTo>
                  <a:cubicBezTo>
                    <a:pt x="13441" y="8923"/>
                    <a:pt x="13501" y="8923"/>
                    <a:pt x="13561" y="8954"/>
                  </a:cubicBezTo>
                  <a:lnTo>
                    <a:pt x="13561" y="8694"/>
                  </a:lnTo>
                  <a:cubicBezTo>
                    <a:pt x="13629" y="8694"/>
                    <a:pt x="13659" y="8725"/>
                    <a:pt x="13719" y="8725"/>
                  </a:cubicBezTo>
                  <a:cubicBezTo>
                    <a:pt x="13719" y="8662"/>
                    <a:pt x="13719" y="8623"/>
                    <a:pt x="13689" y="8591"/>
                  </a:cubicBezTo>
                  <a:cubicBezTo>
                    <a:pt x="13719" y="8591"/>
                    <a:pt x="13719" y="8623"/>
                    <a:pt x="13750" y="8623"/>
                  </a:cubicBezTo>
                  <a:cubicBezTo>
                    <a:pt x="13848" y="8496"/>
                    <a:pt x="13976" y="8362"/>
                    <a:pt x="14066" y="8227"/>
                  </a:cubicBezTo>
                  <a:cubicBezTo>
                    <a:pt x="14126" y="8267"/>
                    <a:pt x="14126" y="8330"/>
                    <a:pt x="14096" y="8393"/>
                  </a:cubicBezTo>
                  <a:cubicBezTo>
                    <a:pt x="14096" y="8393"/>
                    <a:pt x="14126" y="8425"/>
                    <a:pt x="14126" y="8496"/>
                  </a:cubicBezTo>
                  <a:cubicBezTo>
                    <a:pt x="14164" y="8425"/>
                    <a:pt x="14164" y="8393"/>
                    <a:pt x="14164" y="8362"/>
                  </a:cubicBezTo>
                  <a:cubicBezTo>
                    <a:pt x="14194" y="8330"/>
                    <a:pt x="14254" y="8298"/>
                    <a:pt x="14315" y="8298"/>
                  </a:cubicBezTo>
                  <a:cubicBezTo>
                    <a:pt x="14382" y="8298"/>
                    <a:pt x="14443" y="8330"/>
                    <a:pt x="14503" y="8330"/>
                  </a:cubicBezTo>
                  <a:cubicBezTo>
                    <a:pt x="14601" y="8298"/>
                    <a:pt x="14571" y="8196"/>
                    <a:pt x="14571" y="8133"/>
                  </a:cubicBezTo>
                  <a:cubicBezTo>
                    <a:pt x="14443" y="8133"/>
                    <a:pt x="14503" y="8227"/>
                    <a:pt x="14443" y="8298"/>
                  </a:cubicBezTo>
                  <a:cubicBezTo>
                    <a:pt x="14413" y="8227"/>
                    <a:pt x="14382" y="8196"/>
                    <a:pt x="14315" y="8133"/>
                  </a:cubicBezTo>
                  <a:cubicBezTo>
                    <a:pt x="14413" y="8101"/>
                    <a:pt x="14503" y="8069"/>
                    <a:pt x="14571" y="8030"/>
                  </a:cubicBezTo>
                  <a:cubicBezTo>
                    <a:pt x="14601" y="8101"/>
                    <a:pt x="14631" y="8133"/>
                    <a:pt x="14661" y="8164"/>
                  </a:cubicBezTo>
                  <a:cubicBezTo>
                    <a:pt x="14691" y="8133"/>
                    <a:pt x="14729" y="8133"/>
                    <a:pt x="14759" y="8101"/>
                  </a:cubicBezTo>
                  <a:cubicBezTo>
                    <a:pt x="14729" y="8101"/>
                    <a:pt x="14729" y="8101"/>
                    <a:pt x="14729" y="8069"/>
                  </a:cubicBezTo>
                  <a:cubicBezTo>
                    <a:pt x="14691" y="8069"/>
                    <a:pt x="14661" y="8069"/>
                    <a:pt x="14631" y="8030"/>
                  </a:cubicBezTo>
                  <a:cubicBezTo>
                    <a:pt x="14631" y="7998"/>
                    <a:pt x="14601" y="7967"/>
                    <a:pt x="14601" y="7935"/>
                  </a:cubicBezTo>
                  <a:cubicBezTo>
                    <a:pt x="14661" y="7872"/>
                    <a:pt x="14691" y="7832"/>
                    <a:pt x="14729" y="7801"/>
                  </a:cubicBezTo>
                  <a:cubicBezTo>
                    <a:pt x="14789" y="7832"/>
                    <a:pt x="14819" y="7872"/>
                    <a:pt x="14880" y="7935"/>
                  </a:cubicBezTo>
                  <a:cubicBezTo>
                    <a:pt x="14849" y="7801"/>
                    <a:pt x="14849" y="7737"/>
                    <a:pt x="14849" y="7635"/>
                  </a:cubicBezTo>
                  <a:cubicBezTo>
                    <a:pt x="14917" y="7674"/>
                    <a:pt x="14978" y="7706"/>
                    <a:pt x="15068" y="7737"/>
                  </a:cubicBezTo>
                  <a:lnTo>
                    <a:pt x="15068" y="7508"/>
                  </a:lnTo>
                  <a:cubicBezTo>
                    <a:pt x="15136" y="7540"/>
                    <a:pt x="15196" y="7571"/>
                    <a:pt x="15226" y="7571"/>
                  </a:cubicBezTo>
                  <a:cubicBezTo>
                    <a:pt x="15294" y="7508"/>
                    <a:pt x="15324" y="7477"/>
                    <a:pt x="15384" y="7405"/>
                  </a:cubicBezTo>
                  <a:cubicBezTo>
                    <a:pt x="15324" y="7405"/>
                    <a:pt x="15226" y="7374"/>
                    <a:pt x="15166" y="7342"/>
                  </a:cubicBezTo>
                  <a:cubicBezTo>
                    <a:pt x="15136" y="7311"/>
                    <a:pt x="15136" y="7240"/>
                    <a:pt x="15106" y="7208"/>
                  </a:cubicBezTo>
                  <a:cubicBezTo>
                    <a:pt x="15123" y="7195"/>
                    <a:pt x="15140" y="7191"/>
                    <a:pt x="15156" y="7191"/>
                  </a:cubicBezTo>
                  <a:cubicBezTo>
                    <a:pt x="15209" y="7191"/>
                    <a:pt x="15253" y="7247"/>
                    <a:pt x="15298" y="7247"/>
                  </a:cubicBezTo>
                  <a:cubicBezTo>
                    <a:pt x="15306" y="7247"/>
                    <a:pt x="15315" y="7245"/>
                    <a:pt x="15324" y="7240"/>
                  </a:cubicBezTo>
                  <a:cubicBezTo>
                    <a:pt x="15384" y="7279"/>
                    <a:pt x="15445" y="7279"/>
                    <a:pt x="15482" y="7279"/>
                  </a:cubicBezTo>
                  <a:cubicBezTo>
                    <a:pt x="15573" y="7208"/>
                    <a:pt x="15633" y="7145"/>
                    <a:pt x="15731" y="7081"/>
                  </a:cubicBezTo>
                  <a:cubicBezTo>
                    <a:pt x="15701" y="7042"/>
                    <a:pt x="15701" y="7042"/>
                    <a:pt x="15701" y="7010"/>
                  </a:cubicBezTo>
                  <a:cubicBezTo>
                    <a:pt x="15731" y="7010"/>
                    <a:pt x="15761" y="6979"/>
                    <a:pt x="15791" y="6979"/>
                  </a:cubicBezTo>
                  <a:cubicBezTo>
                    <a:pt x="15761" y="6915"/>
                    <a:pt x="15731" y="6884"/>
                    <a:pt x="15701" y="6813"/>
                  </a:cubicBezTo>
                  <a:cubicBezTo>
                    <a:pt x="15671" y="6844"/>
                    <a:pt x="15633" y="6844"/>
                    <a:pt x="15603" y="6884"/>
                  </a:cubicBezTo>
                  <a:cubicBezTo>
                    <a:pt x="15603" y="6781"/>
                    <a:pt x="15633" y="6718"/>
                    <a:pt x="15671" y="6647"/>
                  </a:cubicBezTo>
                  <a:cubicBezTo>
                    <a:pt x="15731" y="6647"/>
                    <a:pt x="15821" y="6647"/>
                    <a:pt x="15889" y="6686"/>
                  </a:cubicBezTo>
                  <a:cubicBezTo>
                    <a:pt x="15821" y="6615"/>
                    <a:pt x="15761" y="6584"/>
                    <a:pt x="15791" y="6489"/>
                  </a:cubicBezTo>
                  <a:lnTo>
                    <a:pt x="15821" y="6449"/>
                  </a:lnTo>
                  <a:cubicBezTo>
                    <a:pt x="15821" y="6489"/>
                    <a:pt x="15859" y="6520"/>
                    <a:pt x="15889" y="6552"/>
                  </a:cubicBezTo>
                  <a:cubicBezTo>
                    <a:pt x="15889" y="6520"/>
                    <a:pt x="15919" y="6520"/>
                    <a:pt x="15919" y="6489"/>
                  </a:cubicBezTo>
                  <a:cubicBezTo>
                    <a:pt x="15919" y="6449"/>
                    <a:pt x="15889" y="6418"/>
                    <a:pt x="15889" y="6386"/>
                  </a:cubicBezTo>
                  <a:cubicBezTo>
                    <a:pt x="15919" y="6354"/>
                    <a:pt x="15919" y="6323"/>
                    <a:pt x="15949" y="6291"/>
                  </a:cubicBezTo>
                  <a:cubicBezTo>
                    <a:pt x="16010" y="6252"/>
                    <a:pt x="16047" y="6252"/>
                    <a:pt x="16108" y="6220"/>
                  </a:cubicBezTo>
                  <a:cubicBezTo>
                    <a:pt x="16138" y="6157"/>
                    <a:pt x="16138" y="6054"/>
                    <a:pt x="16198" y="6022"/>
                  </a:cubicBezTo>
                  <a:cubicBezTo>
                    <a:pt x="16296" y="5928"/>
                    <a:pt x="16386" y="5857"/>
                    <a:pt x="16484" y="5762"/>
                  </a:cubicBezTo>
                  <a:lnTo>
                    <a:pt x="16763" y="5762"/>
                  </a:lnTo>
                  <a:lnTo>
                    <a:pt x="16763" y="5928"/>
                  </a:lnTo>
                  <a:cubicBezTo>
                    <a:pt x="16891" y="5928"/>
                    <a:pt x="16891" y="5825"/>
                    <a:pt x="16951" y="5762"/>
                  </a:cubicBezTo>
                  <a:cubicBezTo>
                    <a:pt x="17079" y="5659"/>
                    <a:pt x="17177" y="5564"/>
                    <a:pt x="17298" y="5430"/>
                  </a:cubicBezTo>
                  <a:cubicBezTo>
                    <a:pt x="17456" y="5232"/>
                    <a:pt x="17645" y="5066"/>
                    <a:pt x="17833" y="4908"/>
                  </a:cubicBezTo>
                  <a:cubicBezTo>
                    <a:pt x="17894" y="4837"/>
                    <a:pt x="17961" y="4742"/>
                    <a:pt x="17961" y="4639"/>
                  </a:cubicBezTo>
                  <a:cubicBezTo>
                    <a:pt x="18180" y="4608"/>
                    <a:pt x="18240" y="4410"/>
                    <a:pt x="18398" y="4276"/>
                  </a:cubicBezTo>
                  <a:cubicBezTo>
                    <a:pt x="18526" y="4150"/>
                    <a:pt x="18647" y="3984"/>
                    <a:pt x="18775" y="3818"/>
                  </a:cubicBezTo>
                  <a:lnTo>
                    <a:pt x="18775" y="3723"/>
                  </a:lnTo>
                  <a:cubicBezTo>
                    <a:pt x="18745" y="3754"/>
                    <a:pt x="18745" y="3786"/>
                    <a:pt x="18715" y="3849"/>
                  </a:cubicBezTo>
                  <a:cubicBezTo>
                    <a:pt x="18685" y="3723"/>
                    <a:pt x="18647" y="3620"/>
                    <a:pt x="18587" y="3525"/>
                  </a:cubicBezTo>
                  <a:cubicBezTo>
                    <a:pt x="18647" y="3486"/>
                    <a:pt x="18685" y="3486"/>
                    <a:pt x="18745" y="3454"/>
                  </a:cubicBezTo>
                  <a:cubicBezTo>
                    <a:pt x="18745" y="3391"/>
                    <a:pt x="18745" y="3359"/>
                    <a:pt x="18903" y="3257"/>
                  </a:cubicBezTo>
                  <a:cubicBezTo>
                    <a:pt x="18903" y="3328"/>
                    <a:pt x="18933" y="3391"/>
                    <a:pt x="18963" y="3454"/>
                  </a:cubicBezTo>
                  <a:lnTo>
                    <a:pt x="19061" y="3454"/>
                  </a:lnTo>
                  <a:cubicBezTo>
                    <a:pt x="19024" y="3422"/>
                    <a:pt x="19024" y="3391"/>
                    <a:pt x="19024" y="3328"/>
                  </a:cubicBezTo>
                  <a:lnTo>
                    <a:pt x="19121" y="3328"/>
                  </a:lnTo>
                  <a:cubicBezTo>
                    <a:pt x="19121" y="3359"/>
                    <a:pt x="19152" y="3359"/>
                    <a:pt x="19152" y="3391"/>
                  </a:cubicBezTo>
                  <a:cubicBezTo>
                    <a:pt x="19212" y="3359"/>
                    <a:pt x="19250" y="3328"/>
                    <a:pt x="19310" y="3257"/>
                  </a:cubicBezTo>
                  <a:cubicBezTo>
                    <a:pt x="19212" y="3257"/>
                    <a:pt x="19182" y="3225"/>
                    <a:pt x="19121" y="3225"/>
                  </a:cubicBezTo>
                  <a:lnTo>
                    <a:pt x="19121" y="3162"/>
                  </a:lnTo>
                  <a:lnTo>
                    <a:pt x="19024" y="3162"/>
                  </a:lnTo>
                  <a:cubicBezTo>
                    <a:pt x="19061" y="3027"/>
                    <a:pt x="19152" y="2964"/>
                    <a:pt x="19280" y="2893"/>
                  </a:cubicBezTo>
                  <a:cubicBezTo>
                    <a:pt x="19250" y="2964"/>
                    <a:pt x="19212" y="3059"/>
                    <a:pt x="19182" y="3162"/>
                  </a:cubicBezTo>
                  <a:cubicBezTo>
                    <a:pt x="19250" y="3130"/>
                    <a:pt x="19280" y="3091"/>
                    <a:pt x="19310" y="3059"/>
                  </a:cubicBezTo>
                  <a:cubicBezTo>
                    <a:pt x="19340" y="3091"/>
                    <a:pt x="19370" y="3130"/>
                    <a:pt x="19400" y="3162"/>
                  </a:cubicBezTo>
                  <a:lnTo>
                    <a:pt x="19400" y="2964"/>
                  </a:lnTo>
                  <a:cubicBezTo>
                    <a:pt x="19370" y="2932"/>
                    <a:pt x="19340" y="2893"/>
                    <a:pt x="19310" y="2861"/>
                  </a:cubicBezTo>
                  <a:cubicBezTo>
                    <a:pt x="19400" y="2664"/>
                    <a:pt x="19528" y="2537"/>
                    <a:pt x="19717" y="2402"/>
                  </a:cubicBezTo>
                  <a:lnTo>
                    <a:pt x="19717" y="2600"/>
                  </a:lnTo>
                  <a:cubicBezTo>
                    <a:pt x="19717" y="2632"/>
                    <a:pt x="19747" y="2664"/>
                    <a:pt x="19777" y="2695"/>
                  </a:cubicBezTo>
                  <a:cubicBezTo>
                    <a:pt x="19875" y="2568"/>
                    <a:pt x="19965" y="2466"/>
                    <a:pt x="20093" y="2371"/>
                  </a:cubicBezTo>
                  <a:cubicBezTo>
                    <a:pt x="20063" y="2236"/>
                    <a:pt x="20033" y="2142"/>
                    <a:pt x="20033" y="2007"/>
                  </a:cubicBezTo>
                  <a:cubicBezTo>
                    <a:pt x="20063" y="1976"/>
                    <a:pt x="20093" y="1976"/>
                    <a:pt x="20123" y="1944"/>
                  </a:cubicBezTo>
                  <a:cubicBezTo>
                    <a:pt x="20252" y="1810"/>
                    <a:pt x="20342" y="1675"/>
                    <a:pt x="20470" y="1549"/>
                  </a:cubicBezTo>
                  <a:cubicBezTo>
                    <a:pt x="20530" y="1478"/>
                    <a:pt x="20598" y="1415"/>
                    <a:pt x="20658" y="1351"/>
                  </a:cubicBezTo>
                  <a:cubicBezTo>
                    <a:pt x="20719" y="1280"/>
                    <a:pt x="20786" y="1217"/>
                    <a:pt x="20847" y="1114"/>
                  </a:cubicBezTo>
                  <a:cubicBezTo>
                    <a:pt x="20907" y="1051"/>
                    <a:pt x="21005" y="1051"/>
                    <a:pt x="21035" y="956"/>
                  </a:cubicBezTo>
                  <a:cubicBezTo>
                    <a:pt x="21035" y="917"/>
                    <a:pt x="21095" y="917"/>
                    <a:pt x="21163" y="917"/>
                  </a:cubicBezTo>
                  <a:cubicBezTo>
                    <a:pt x="21193" y="885"/>
                    <a:pt x="21223" y="854"/>
                    <a:pt x="21253" y="822"/>
                  </a:cubicBezTo>
                  <a:cubicBezTo>
                    <a:pt x="21253" y="854"/>
                    <a:pt x="21284" y="854"/>
                    <a:pt x="21284" y="885"/>
                  </a:cubicBezTo>
                  <a:cubicBezTo>
                    <a:pt x="21382" y="854"/>
                    <a:pt x="21442" y="822"/>
                    <a:pt x="21442" y="759"/>
                  </a:cubicBezTo>
                  <a:cubicBezTo>
                    <a:pt x="21412" y="719"/>
                    <a:pt x="21382" y="719"/>
                    <a:pt x="21382" y="719"/>
                  </a:cubicBezTo>
                  <a:cubicBezTo>
                    <a:pt x="21382" y="688"/>
                    <a:pt x="21382" y="656"/>
                    <a:pt x="21412" y="624"/>
                  </a:cubicBezTo>
                  <a:lnTo>
                    <a:pt x="21540" y="624"/>
                  </a:lnTo>
                  <a:cubicBezTo>
                    <a:pt x="21540" y="490"/>
                    <a:pt x="21570" y="395"/>
                    <a:pt x="21600" y="261"/>
                  </a:cubicBezTo>
                  <a:lnTo>
                    <a:pt x="21412" y="261"/>
                  </a:lnTo>
                  <a:lnTo>
                    <a:pt x="21412" y="395"/>
                  </a:lnTo>
                  <a:cubicBezTo>
                    <a:pt x="21351" y="324"/>
                    <a:pt x="21321" y="261"/>
                    <a:pt x="21284" y="198"/>
                  </a:cubicBezTo>
                  <a:lnTo>
                    <a:pt x="21284" y="166"/>
                  </a:lnTo>
                  <a:lnTo>
                    <a:pt x="21193" y="166"/>
                  </a:lnTo>
                  <a:cubicBezTo>
                    <a:pt x="21193" y="126"/>
                    <a:pt x="21193" y="63"/>
                    <a:pt x="21223" y="32"/>
                  </a:cubicBezTo>
                  <a:cubicBezTo>
                    <a:pt x="21193" y="0"/>
                    <a:pt x="21163" y="0"/>
                    <a:pt x="21133"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0" name="Google Shape;2034;p22"/>
            <p:cNvSpPr/>
            <p:nvPr/>
          </p:nvSpPr>
          <p:spPr>
            <a:xfrm rot="16764236">
              <a:off x="386298" y="247918"/>
              <a:ext cx="755406" cy="700079"/>
            </a:xfrm>
            <a:custGeom>
              <a:avLst/>
              <a:gdLst/>
              <a:ahLst/>
              <a:cxnLst>
                <a:cxn ang="0">
                  <a:pos x="wd2" y="hd2"/>
                </a:cxn>
                <a:cxn ang="5400000">
                  <a:pos x="wd2" y="hd2"/>
                </a:cxn>
                <a:cxn ang="10800000">
                  <a:pos x="wd2" y="hd2"/>
                </a:cxn>
                <a:cxn ang="16200000">
                  <a:pos x="wd2" y="hd2"/>
                </a:cxn>
              </a:cxnLst>
              <a:rect l="0" t="0" r="r" b="b"/>
              <a:pathLst>
                <a:path w="21600" h="21600" extrusionOk="0">
                  <a:moveTo>
                    <a:pt x="18367" y="4028"/>
                  </a:moveTo>
                  <a:cubicBezTo>
                    <a:pt x="18359" y="4035"/>
                    <a:pt x="18353" y="4043"/>
                    <a:pt x="18347" y="4050"/>
                  </a:cubicBezTo>
                  <a:cubicBezTo>
                    <a:pt x="18353" y="4043"/>
                    <a:pt x="18360" y="4036"/>
                    <a:pt x="18367" y="4028"/>
                  </a:cubicBezTo>
                  <a:close/>
                  <a:moveTo>
                    <a:pt x="3002" y="19483"/>
                  </a:moveTo>
                  <a:cubicBezTo>
                    <a:pt x="3043" y="19570"/>
                    <a:pt x="3083" y="19613"/>
                    <a:pt x="3163" y="19710"/>
                  </a:cubicBezTo>
                  <a:cubicBezTo>
                    <a:pt x="3083" y="19753"/>
                    <a:pt x="3002" y="19753"/>
                    <a:pt x="2912" y="19797"/>
                  </a:cubicBezTo>
                  <a:cubicBezTo>
                    <a:pt x="2912" y="19753"/>
                    <a:pt x="2912" y="19710"/>
                    <a:pt x="2872" y="19667"/>
                  </a:cubicBezTo>
                  <a:cubicBezTo>
                    <a:pt x="2849" y="19692"/>
                    <a:pt x="2813" y="19717"/>
                    <a:pt x="2779" y="19717"/>
                  </a:cubicBezTo>
                  <a:cubicBezTo>
                    <a:pt x="2754" y="19717"/>
                    <a:pt x="2729" y="19704"/>
                    <a:pt x="2712" y="19667"/>
                  </a:cubicBezTo>
                  <a:cubicBezTo>
                    <a:pt x="2752" y="19527"/>
                    <a:pt x="2912" y="19527"/>
                    <a:pt x="3002" y="19483"/>
                  </a:cubicBezTo>
                  <a:close/>
                  <a:moveTo>
                    <a:pt x="21480" y="0"/>
                  </a:moveTo>
                  <a:cubicBezTo>
                    <a:pt x="21230" y="130"/>
                    <a:pt x="21020" y="227"/>
                    <a:pt x="20769" y="313"/>
                  </a:cubicBezTo>
                  <a:cubicBezTo>
                    <a:pt x="20518" y="400"/>
                    <a:pt x="20348" y="540"/>
                    <a:pt x="20228" y="670"/>
                  </a:cubicBezTo>
                  <a:lnTo>
                    <a:pt x="20228" y="896"/>
                  </a:lnTo>
                  <a:cubicBezTo>
                    <a:pt x="20138" y="853"/>
                    <a:pt x="20098" y="810"/>
                    <a:pt x="20058" y="810"/>
                  </a:cubicBezTo>
                  <a:cubicBezTo>
                    <a:pt x="19888" y="983"/>
                    <a:pt x="19728" y="1123"/>
                    <a:pt x="19558" y="1307"/>
                  </a:cubicBezTo>
                  <a:lnTo>
                    <a:pt x="19558" y="1523"/>
                  </a:lnTo>
                  <a:cubicBezTo>
                    <a:pt x="19518" y="1479"/>
                    <a:pt x="19478" y="1436"/>
                    <a:pt x="19427" y="1436"/>
                  </a:cubicBezTo>
                  <a:cubicBezTo>
                    <a:pt x="19307" y="1577"/>
                    <a:pt x="19017" y="1663"/>
                    <a:pt x="19097" y="1976"/>
                  </a:cubicBezTo>
                  <a:cubicBezTo>
                    <a:pt x="19017" y="1933"/>
                    <a:pt x="18977" y="1933"/>
                    <a:pt x="18887" y="1933"/>
                  </a:cubicBezTo>
                  <a:cubicBezTo>
                    <a:pt x="18557" y="2246"/>
                    <a:pt x="18226" y="2559"/>
                    <a:pt x="17846" y="2873"/>
                  </a:cubicBezTo>
                  <a:cubicBezTo>
                    <a:pt x="17806" y="2927"/>
                    <a:pt x="17726" y="2970"/>
                    <a:pt x="17676" y="3013"/>
                  </a:cubicBezTo>
                  <a:cubicBezTo>
                    <a:pt x="17636" y="3056"/>
                    <a:pt x="17596" y="3143"/>
                    <a:pt x="17596" y="3197"/>
                  </a:cubicBezTo>
                  <a:cubicBezTo>
                    <a:pt x="17516" y="3240"/>
                    <a:pt x="17426" y="3283"/>
                    <a:pt x="17306" y="3283"/>
                  </a:cubicBezTo>
                  <a:cubicBezTo>
                    <a:pt x="17346" y="3369"/>
                    <a:pt x="17386" y="3369"/>
                    <a:pt x="17386" y="3413"/>
                  </a:cubicBezTo>
                  <a:lnTo>
                    <a:pt x="17176" y="3413"/>
                  </a:lnTo>
                  <a:lnTo>
                    <a:pt x="17176" y="3596"/>
                  </a:lnTo>
                  <a:cubicBezTo>
                    <a:pt x="17136" y="3639"/>
                    <a:pt x="17096" y="3683"/>
                    <a:pt x="17056" y="3737"/>
                  </a:cubicBezTo>
                  <a:cubicBezTo>
                    <a:pt x="17015" y="3683"/>
                    <a:pt x="16975" y="3639"/>
                    <a:pt x="16975" y="3596"/>
                  </a:cubicBezTo>
                  <a:cubicBezTo>
                    <a:pt x="16805" y="3639"/>
                    <a:pt x="16925" y="3781"/>
                    <a:pt x="16885" y="3867"/>
                  </a:cubicBezTo>
                  <a:cubicBezTo>
                    <a:pt x="16805" y="3910"/>
                    <a:pt x="16765" y="3910"/>
                    <a:pt x="16675" y="3953"/>
                  </a:cubicBezTo>
                  <a:cubicBezTo>
                    <a:pt x="16675" y="4223"/>
                    <a:pt x="16385" y="4223"/>
                    <a:pt x="16305" y="4364"/>
                  </a:cubicBezTo>
                  <a:lnTo>
                    <a:pt x="16135" y="4364"/>
                  </a:lnTo>
                  <a:cubicBezTo>
                    <a:pt x="16135" y="4590"/>
                    <a:pt x="16135" y="4634"/>
                    <a:pt x="15925" y="4677"/>
                  </a:cubicBezTo>
                  <a:cubicBezTo>
                    <a:pt x="15674" y="4947"/>
                    <a:pt x="15474" y="5174"/>
                    <a:pt x="15264" y="5357"/>
                  </a:cubicBezTo>
                  <a:cubicBezTo>
                    <a:pt x="15224" y="5357"/>
                    <a:pt x="15134" y="5303"/>
                    <a:pt x="15094" y="5303"/>
                  </a:cubicBezTo>
                  <a:cubicBezTo>
                    <a:pt x="15054" y="5357"/>
                    <a:pt x="15014" y="5400"/>
                    <a:pt x="14974" y="5444"/>
                  </a:cubicBezTo>
                  <a:cubicBezTo>
                    <a:pt x="15054" y="5444"/>
                    <a:pt x="15094" y="5487"/>
                    <a:pt x="15174" y="5487"/>
                  </a:cubicBezTo>
                  <a:cubicBezTo>
                    <a:pt x="15054" y="5573"/>
                    <a:pt x="14974" y="5670"/>
                    <a:pt x="14884" y="5714"/>
                  </a:cubicBezTo>
                  <a:cubicBezTo>
                    <a:pt x="14764" y="5843"/>
                    <a:pt x="14634" y="6027"/>
                    <a:pt x="14423" y="6027"/>
                  </a:cubicBezTo>
                  <a:cubicBezTo>
                    <a:pt x="14383" y="6027"/>
                    <a:pt x="14303" y="6070"/>
                    <a:pt x="14263" y="6113"/>
                  </a:cubicBezTo>
                  <a:cubicBezTo>
                    <a:pt x="14303" y="6167"/>
                    <a:pt x="14343" y="6167"/>
                    <a:pt x="14383" y="6210"/>
                  </a:cubicBezTo>
                  <a:cubicBezTo>
                    <a:pt x="14173" y="6437"/>
                    <a:pt x="13973" y="6610"/>
                    <a:pt x="13763" y="6837"/>
                  </a:cubicBezTo>
                  <a:cubicBezTo>
                    <a:pt x="13673" y="6793"/>
                    <a:pt x="13633" y="6793"/>
                    <a:pt x="13553" y="6750"/>
                  </a:cubicBezTo>
                  <a:cubicBezTo>
                    <a:pt x="13593" y="6837"/>
                    <a:pt x="13593" y="6923"/>
                    <a:pt x="13633" y="7020"/>
                  </a:cubicBezTo>
                  <a:cubicBezTo>
                    <a:pt x="13621" y="7016"/>
                    <a:pt x="13611" y="7014"/>
                    <a:pt x="13603" y="7014"/>
                  </a:cubicBezTo>
                  <a:cubicBezTo>
                    <a:pt x="13534" y="7014"/>
                    <a:pt x="13533" y="7127"/>
                    <a:pt x="13453" y="7127"/>
                  </a:cubicBezTo>
                  <a:cubicBezTo>
                    <a:pt x="13434" y="7127"/>
                    <a:pt x="13411" y="7121"/>
                    <a:pt x="13382" y="7107"/>
                  </a:cubicBezTo>
                  <a:cubicBezTo>
                    <a:pt x="13382" y="7107"/>
                    <a:pt x="13382" y="7063"/>
                    <a:pt x="13423" y="6977"/>
                  </a:cubicBezTo>
                  <a:cubicBezTo>
                    <a:pt x="13342" y="7063"/>
                    <a:pt x="13302" y="7107"/>
                    <a:pt x="13262" y="7150"/>
                  </a:cubicBezTo>
                  <a:cubicBezTo>
                    <a:pt x="13262" y="7150"/>
                    <a:pt x="13302" y="7193"/>
                    <a:pt x="13302" y="7247"/>
                  </a:cubicBezTo>
                  <a:cubicBezTo>
                    <a:pt x="13262" y="7290"/>
                    <a:pt x="13172" y="7333"/>
                    <a:pt x="13092" y="7420"/>
                  </a:cubicBezTo>
                  <a:lnTo>
                    <a:pt x="13092" y="7290"/>
                  </a:lnTo>
                  <a:cubicBezTo>
                    <a:pt x="13012" y="7377"/>
                    <a:pt x="12922" y="7463"/>
                    <a:pt x="12842" y="7463"/>
                  </a:cubicBezTo>
                  <a:cubicBezTo>
                    <a:pt x="12722" y="7517"/>
                    <a:pt x="12632" y="7603"/>
                    <a:pt x="12512" y="7733"/>
                  </a:cubicBezTo>
                  <a:cubicBezTo>
                    <a:pt x="12472" y="7787"/>
                    <a:pt x="12382" y="7873"/>
                    <a:pt x="12302" y="7960"/>
                  </a:cubicBezTo>
                  <a:cubicBezTo>
                    <a:pt x="11921" y="8327"/>
                    <a:pt x="11550" y="8640"/>
                    <a:pt x="11170" y="8997"/>
                  </a:cubicBezTo>
                  <a:cubicBezTo>
                    <a:pt x="11010" y="9180"/>
                    <a:pt x="10880" y="9353"/>
                    <a:pt x="10720" y="9493"/>
                  </a:cubicBezTo>
                  <a:cubicBezTo>
                    <a:pt x="10379" y="9806"/>
                    <a:pt x="10049" y="10120"/>
                    <a:pt x="9759" y="10433"/>
                  </a:cubicBezTo>
                  <a:cubicBezTo>
                    <a:pt x="9629" y="10573"/>
                    <a:pt x="9509" y="10703"/>
                    <a:pt x="9338" y="10843"/>
                  </a:cubicBezTo>
                  <a:cubicBezTo>
                    <a:pt x="9378" y="10886"/>
                    <a:pt x="9378" y="10973"/>
                    <a:pt x="9378" y="11027"/>
                  </a:cubicBezTo>
                  <a:cubicBezTo>
                    <a:pt x="9258" y="11156"/>
                    <a:pt x="9048" y="11070"/>
                    <a:pt x="8918" y="11297"/>
                  </a:cubicBezTo>
                  <a:cubicBezTo>
                    <a:pt x="9048" y="11426"/>
                    <a:pt x="8968" y="11513"/>
                    <a:pt x="8838" y="11610"/>
                  </a:cubicBezTo>
                  <a:cubicBezTo>
                    <a:pt x="8798" y="11653"/>
                    <a:pt x="8718" y="11696"/>
                    <a:pt x="8668" y="11740"/>
                  </a:cubicBezTo>
                  <a:cubicBezTo>
                    <a:pt x="8628" y="11696"/>
                    <a:pt x="8628" y="11653"/>
                    <a:pt x="8588" y="11610"/>
                  </a:cubicBezTo>
                  <a:cubicBezTo>
                    <a:pt x="8508" y="11653"/>
                    <a:pt x="8468" y="11740"/>
                    <a:pt x="8378" y="11783"/>
                  </a:cubicBezTo>
                  <a:cubicBezTo>
                    <a:pt x="8418" y="11880"/>
                    <a:pt x="8418" y="11923"/>
                    <a:pt x="8468" y="12053"/>
                  </a:cubicBezTo>
                  <a:cubicBezTo>
                    <a:pt x="8378" y="12107"/>
                    <a:pt x="8298" y="12150"/>
                    <a:pt x="8218" y="12236"/>
                  </a:cubicBezTo>
                  <a:cubicBezTo>
                    <a:pt x="8087" y="12377"/>
                    <a:pt x="7837" y="12420"/>
                    <a:pt x="7877" y="12647"/>
                  </a:cubicBezTo>
                  <a:cubicBezTo>
                    <a:pt x="7757" y="12733"/>
                    <a:pt x="7587" y="12819"/>
                    <a:pt x="7547" y="12917"/>
                  </a:cubicBezTo>
                  <a:cubicBezTo>
                    <a:pt x="7467" y="13047"/>
                    <a:pt x="7337" y="13090"/>
                    <a:pt x="7217" y="13133"/>
                  </a:cubicBezTo>
                  <a:cubicBezTo>
                    <a:pt x="7297" y="13231"/>
                    <a:pt x="7257" y="13274"/>
                    <a:pt x="7217" y="13360"/>
                  </a:cubicBezTo>
                  <a:cubicBezTo>
                    <a:pt x="7167" y="13317"/>
                    <a:pt x="7127" y="13317"/>
                    <a:pt x="7127" y="13274"/>
                  </a:cubicBezTo>
                  <a:cubicBezTo>
                    <a:pt x="7007" y="13403"/>
                    <a:pt x="6966" y="13501"/>
                    <a:pt x="6836" y="13630"/>
                  </a:cubicBezTo>
                  <a:cubicBezTo>
                    <a:pt x="6836" y="13587"/>
                    <a:pt x="6796" y="13587"/>
                    <a:pt x="6796" y="13587"/>
                  </a:cubicBezTo>
                  <a:cubicBezTo>
                    <a:pt x="6756" y="13587"/>
                    <a:pt x="6716" y="13587"/>
                    <a:pt x="6666" y="13630"/>
                  </a:cubicBezTo>
                  <a:cubicBezTo>
                    <a:pt x="6666" y="13673"/>
                    <a:pt x="6716" y="13727"/>
                    <a:pt x="6756" y="13814"/>
                  </a:cubicBezTo>
                  <a:cubicBezTo>
                    <a:pt x="6716" y="13857"/>
                    <a:pt x="6666" y="13900"/>
                    <a:pt x="6626" y="13900"/>
                  </a:cubicBezTo>
                  <a:cubicBezTo>
                    <a:pt x="6586" y="13900"/>
                    <a:pt x="6546" y="13857"/>
                    <a:pt x="6506" y="13857"/>
                  </a:cubicBezTo>
                  <a:lnTo>
                    <a:pt x="6506" y="14084"/>
                  </a:lnTo>
                  <a:cubicBezTo>
                    <a:pt x="6336" y="14127"/>
                    <a:pt x="6166" y="14311"/>
                    <a:pt x="6046" y="14483"/>
                  </a:cubicBezTo>
                  <a:cubicBezTo>
                    <a:pt x="6006" y="14397"/>
                    <a:pt x="6006" y="14354"/>
                    <a:pt x="5966" y="14311"/>
                  </a:cubicBezTo>
                  <a:lnTo>
                    <a:pt x="5916" y="14311"/>
                  </a:lnTo>
                  <a:cubicBezTo>
                    <a:pt x="5916" y="14397"/>
                    <a:pt x="5916" y="14483"/>
                    <a:pt x="5876" y="14581"/>
                  </a:cubicBezTo>
                  <a:lnTo>
                    <a:pt x="5755" y="14581"/>
                  </a:lnTo>
                  <a:cubicBezTo>
                    <a:pt x="5585" y="14807"/>
                    <a:pt x="5255" y="14894"/>
                    <a:pt x="5165" y="15207"/>
                  </a:cubicBezTo>
                  <a:cubicBezTo>
                    <a:pt x="5165" y="15207"/>
                    <a:pt x="5125" y="15207"/>
                    <a:pt x="5125" y="15250"/>
                  </a:cubicBezTo>
                  <a:cubicBezTo>
                    <a:pt x="5045" y="15390"/>
                    <a:pt x="4835" y="15347"/>
                    <a:pt x="4875" y="15563"/>
                  </a:cubicBezTo>
                  <a:cubicBezTo>
                    <a:pt x="4795" y="15563"/>
                    <a:pt x="4715" y="15617"/>
                    <a:pt x="4665" y="15660"/>
                  </a:cubicBezTo>
                  <a:cubicBezTo>
                    <a:pt x="4625" y="15704"/>
                    <a:pt x="4585" y="15790"/>
                    <a:pt x="4544" y="15833"/>
                  </a:cubicBezTo>
                  <a:cubicBezTo>
                    <a:pt x="4374" y="15833"/>
                    <a:pt x="4294" y="16017"/>
                    <a:pt x="4164" y="16157"/>
                  </a:cubicBezTo>
                  <a:cubicBezTo>
                    <a:pt x="3834" y="16557"/>
                    <a:pt x="3413" y="16913"/>
                    <a:pt x="3083" y="17367"/>
                  </a:cubicBezTo>
                  <a:cubicBezTo>
                    <a:pt x="3043" y="17367"/>
                    <a:pt x="3002" y="17410"/>
                    <a:pt x="2962" y="17453"/>
                  </a:cubicBezTo>
                  <a:cubicBezTo>
                    <a:pt x="2792" y="17637"/>
                    <a:pt x="2582" y="17820"/>
                    <a:pt x="2412" y="17993"/>
                  </a:cubicBezTo>
                  <a:cubicBezTo>
                    <a:pt x="2372" y="18047"/>
                    <a:pt x="2372" y="18133"/>
                    <a:pt x="2372" y="18220"/>
                  </a:cubicBezTo>
                  <a:cubicBezTo>
                    <a:pt x="2332" y="18220"/>
                    <a:pt x="2292" y="18177"/>
                    <a:pt x="2252" y="18177"/>
                  </a:cubicBezTo>
                  <a:cubicBezTo>
                    <a:pt x="2162" y="18317"/>
                    <a:pt x="2042" y="18403"/>
                    <a:pt x="1962" y="18490"/>
                  </a:cubicBezTo>
                  <a:cubicBezTo>
                    <a:pt x="1751" y="18717"/>
                    <a:pt x="1581" y="18900"/>
                    <a:pt x="1371" y="19127"/>
                  </a:cubicBezTo>
                  <a:cubicBezTo>
                    <a:pt x="1001" y="19527"/>
                    <a:pt x="621" y="19937"/>
                    <a:pt x="290" y="20336"/>
                  </a:cubicBezTo>
                  <a:cubicBezTo>
                    <a:pt x="160" y="20477"/>
                    <a:pt x="0" y="20650"/>
                    <a:pt x="0" y="20876"/>
                  </a:cubicBezTo>
                  <a:cubicBezTo>
                    <a:pt x="40" y="20920"/>
                    <a:pt x="40" y="21017"/>
                    <a:pt x="80" y="21060"/>
                  </a:cubicBezTo>
                  <a:cubicBezTo>
                    <a:pt x="152" y="21001"/>
                    <a:pt x="214" y="20984"/>
                    <a:pt x="270" y="20984"/>
                  </a:cubicBezTo>
                  <a:cubicBezTo>
                    <a:pt x="346" y="20984"/>
                    <a:pt x="408" y="21017"/>
                    <a:pt x="460" y="21017"/>
                  </a:cubicBezTo>
                  <a:cubicBezTo>
                    <a:pt x="540" y="21103"/>
                    <a:pt x="580" y="21190"/>
                    <a:pt x="621" y="21287"/>
                  </a:cubicBezTo>
                  <a:cubicBezTo>
                    <a:pt x="661" y="21190"/>
                    <a:pt x="661" y="21146"/>
                    <a:pt x="711" y="21103"/>
                  </a:cubicBezTo>
                  <a:cubicBezTo>
                    <a:pt x="791" y="21233"/>
                    <a:pt x="911" y="21330"/>
                    <a:pt x="1001" y="21460"/>
                  </a:cubicBezTo>
                  <a:lnTo>
                    <a:pt x="1001" y="21600"/>
                  </a:lnTo>
                  <a:cubicBezTo>
                    <a:pt x="1081" y="21503"/>
                    <a:pt x="1161" y="21460"/>
                    <a:pt x="1291" y="21373"/>
                  </a:cubicBezTo>
                  <a:cubicBezTo>
                    <a:pt x="1711" y="21146"/>
                    <a:pt x="2082" y="20790"/>
                    <a:pt x="2462" y="20423"/>
                  </a:cubicBezTo>
                  <a:cubicBezTo>
                    <a:pt x="2542" y="20380"/>
                    <a:pt x="2542" y="20293"/>
                    <a:pt x="2582" y="20250"/>
                  </a:cubicBezTo>
                  <a:cubicBezTo>
                    <a:pt x="2662" y="20207"/>
                    <a:pt x="2792" y="20153"/>
                    <a:pt x="2832" y="20067"/>
                  </a:cubicBezTo>
                  <a:cubicBezTo>
                    <a:pt x="3002" y="19937"/>
                    <a:pt x="3253" y="19840"/>
                    <a:pt x="3293" y="19613"/>
                  </a:cubicBezTo>
                  <a:cubicBezTo>
                    <a:pt x="3503" y="19483"/>
                    <a:pt x="3663" y="19343"/>
                    <a:pt x="3834" y="19213"/>
                  </a:cubicBezTo>
                  <a:cubicBezTo>
                    <a:pt x="4004" y="19030"/>
                    <a:pt x="4164" y="18857"/>
                    <a:pt x="4334" y="18717"/>
                  </a:cubicBezTo>
                  <a:cubicBezTo>
                    <a:pt x="4504" y="18587"/>
                    <a:pt x="4665" y="18447"/>
                    <a:pt x="4835" y="18263"/>
                  </a:cubicBezTo>
                  <a:cubicBezTo>
                    <a:pt x="5005" y="18090"/>
                    <a:pt x="5165" y="17950"/>
                    <a:pt x="5335" y="17777"/>
                  </a:cubicBezTo>
                  <a:cubicBezTo>
                    <a:pt x="5876" y="17367"/>
                    <a:pt x="6376" y="16870"/>
                    <a:pt x="6836" y="16330"/>
                  </a:cubicBezTo>
                  <a:cubicBezTo>
                    <a:pt x="6966" y="16287"/>
                    <a:pt x="7047" y="16200"/>
                    <a:pt x="7167" y="16157"/>
                  </a:cubicBezTo>
                  <a:cubicBezTo>
                    <a:pt x="7167" y="16060"/>
                    <a:pt x="7217" y="16017"/>
                    <a:pt x="7257" y="15930"/>
                  </a:cubicBezTo>
                  <a:cubicBezTo>
                    <a:pt x="7127" y="15790"/>
                    <a:pt x="7127" y="15617"/>
                    <a:pt x="6966" y="15520"/>
                  </a:cubicBezTo>
                  <a:cubicBezTo>
                    <a:pt x="7007" y="15434"/>
                    <a:pt x="7087" y="15390"/>
                    <a:pt x="7127" y="15293"/>
                  </a:cubicBezTo>
                  <a:cubicBezTo>
                    <a:pt x="7297" y="15347"/>
                    <a:pt x="7217" y="15520"/>
                    <a:pt x="7257" y="15617"/>
                  </a:cubicBezTo>
                  <a:cubicBezTo>
                    <a:pt x="7337" y="15563"/>
                    <a:pt x="7377" y="15563"/>
                    <a:pt x="7417" y="15520"/>
                  </a:cubicBezTo>
                  <a:cubicBezTo>
                    <a:pt x="7417" y="15477"/>
                    <a:pt x="7297" y="15390"/>
                    <a:pt x="7417" y="15293"/>
                  </a:cubicBezTo>
                  <a:cubicBezTo>
                    <a:pt x="7467" y="15347"/>
                    <a:pt x="7467" y="15390"/>
                    <a:pt x="7507" y="15434"/>
                  </a:cubicBezTo>
                  <a:cubicBezTo>
                    <a:pt x="7547" y="15390"/>
                    <a:pt x="7587" y="15390"/>
                    <a:pt x="7627" y="15347"/>
                  </a:cubicBezTo>
                  <a:cubicBezTo>
                    <a:pt x="7587" y="15293"/>
                    <a:pt x="7547" y="15250"/>
                    <a:pt x="7507" y="15207"/>
                  </a:cubicBezTo>
                  <a:cubicBezTo>
                    <a:pt x="7507" y="15164"/>
                    <a:pt x="7547" y="15164"/>
                    <a:pt x="7547" y="15120"/>
                  </a:cubicBezTo>
                  <a:cubicBezTo>
                    <a:pt x="7507" y="14850"/>
                    <a:pt x="7757" y="14753"/>
                    <a:pt x="7877" y="14581"/>
                  </a:cubicBezTo>
                  <a:cubicBezTo>
                    <a:pt x="7894" y="14586"/>
                    <a:pt x="7909" y="14588"/>
                    <a:pt x="7923" y="14588"/>
                  </a:cubicBezTo>
                  <a:cubicBezTo>
                    <a:pt x="8017" y="14588"/>
                    <a:pt x="8047" y="14472"/>
                    <a:pt x="8047" y="14397"/>
                  </a:cubicBezTo>
                  <a:cubicBezTo>
                    <a:pt x="8064" y="14399"/>
                    <a:pt x="8078" y="14401"/>
                    <a:pt x="8092" y="14401"/>
                  </a:cubicBezTo>
                  <a:cubicBezTo>
                    <a:pt x="8293" y="14401"/>
                    <a:pt x="8265" y="14127"/>
                    <a:pt x="8378" y="14127"/>
                  </a:cubicBezTo>
                  <a:cubicBezTo>
                    <a:pt x="8378" y="14041"/>
                    <a:pt x="8378" y="13943"/>
                    <a:pt x="8338" y="13857"/>
                  </a:cubicBezTo>
                  <a:cubicBezTo>
                    <a:pt x="8418" y="13943"/>
                    <a:pt x="8468" y="13943"/>
                    <a:pt x="8508" y="13997"/>
                  </a:cubicBezTo>
                  <a:cubicBezTo>
                    <a:pt x="8628" y="13857"/>
                    <a:pt x="8758" y="13771"/>
                    <a:pt x="8878" y="13673"/>
                  </a:cubicBezTo>
                  <a:cubicBezTo>
                    <a:pt x="8918" y="13673"/>
                    <a:pt x="8968" y="13727"/>
                    <a:pt x="9008" y="13771"/>
                  </a:cubicBezTo>
                  <a:cubicBezTo>
                    <a:pt x="8918" y="13857"/>
                    <a:pt x="8878" y="13857"/>
                    <a:pt x="8798" y="13900"/>
                  </a:cubicBezTo>
                  <a:cubicBezTo>
                    <a:pt x="8838" y="13943"/>
                    <a:pt x="8878" y="13943"/>
                    <a:pt x="8878" y="13943"/>
                  </a:cubicBezTo>
                  <a:cubicBezTo>
                    <a:pt x="8878" y="14084"/>
                    <a:pt x="8838" y="14170"/>
                    <a:pt x="8838" y="14311"/>
                  </a:cubicBezTo>
                  <a:lnTo>
                    <a:pt x="8918" y="14311"/>
                  </a:lnTo>
                  <a:cubicBezTo>
                    <a:pt x="8918" y="14354"/>
                    <a:pt x="8878" y="14397"/>
                    <a:pt x="8878" y="14440"/>
                  </a:cubicBezTo>
                  <a:cubicBezTo>
                    <a:pt x="8897" y="14445"/>
                    <a:pt x="8912" y="14446"/>
                    <a:pt x="8926" y="14446"/>
                  </a:cubicBezTo>
                  <a:cubicBezTo>
                    <a:pt x="9040" y="14446"/>
                    <a:pt x="9012" y="14300"/>
                    <a:pt x="9048" y="14213"/>
                  </a:cubicBezTo>
                  <a:lnTo>
                    <a:pt x="9218" y="14213"/>
                  </a:lnTo>
                  <a:lnTo>
                    <a:pt x="9218" y="13997"/>
                  </a:lnTo>
                  <a:cubicBezTo>
                    <a:pt x="9258" y="14041"/>
                    <a:pt x="9298" y="14041"/>
                    <a:pt x="9338" y="14084"/>
                  </a:cubicBezTo>
                  <a:cubicBezTo>
                    <a:pt x="9378" y="13997"/>
                    <a:pt x="9419" y="13900"/>
                    <a:pt x="9469" y="13814"/>
                  </a:cubicBezTo>
                  <a:cubicBezTo>
                    <a:pt x="9338" y="13814"/>
                    <a:pt x="9298" y="13727"/>
                    <a:pt x="9258" y="13587"/>
                  </a:cubicBezTo>
                  <a:cubicBezTo>
                    <a:pt x="9298" y="13544"/>
                    <a:pt x="9298" y="13501"/>
                    <a:pt x="9338" y="13501"/>
                  </a:cubicBezTo>
                  <a:cubicBezTo>
                    <a:pt x="9298" y="13403"/>
                    <a:pt x="9258" y="13360"/>
                    <a:pt x="9218" y="13274"/>
                  </a:cubicBezTo>
                  <a:cubicBezTo>
                    <a:pt x="9298" y="13231"/>
                    <a:pt x="9338" y="13231"/>
                    <a:pt x="9378" y="13231"/>
                  </a:cubicBezTo>
                  <a:cubicBezTo>
                    <a:pt x="9549" y="13317"/>
                    <a:pt x="9549" y="13457"/>
                    <a:pt x="9549" y="13587"/>
                  </a:cubicBezTo>
                  <a:cubicBezTo>
                    <a:pt x="9509" y="13630"/>
                    <a:pt x="9509" y="13630"/>
                    <a:pt x="9419" y="13673"/>
                  </a:cubicBezTo>
                  <a:cubicBezTo>
                    <a:pt x="9469" y="13727"/>
                    <a:pt x="9469" y="13771"/>
                    <a:pt x="9509" y="13771"/>
                  </a:cubicBezTo>
                  <a:cubicBezTo>
                    <a:pt x="9589" y="13727"/>
                    <a:pt x="9669" y="13673"/>
                    <a:pt x="9759" y="13630"/>
                  </a:cubicBezTo>
                  <a:cubicBezTo>
                    <a:pt x="9759" y="13544"/>
                    <a:pt x="9799" y="13501"/>
                    <a:pt x="9799" y="13403"/>
                  </a:cubicBezTo>
                  <a:cubicBezTo>
                    <a:pt x="9759" y="13317"/>
                    <a:pt x="9669" y="13231"/>
                    <a:pt x="9589" y="13133"/>
                  </a:cubicBezTo>
                  <a:cubicBezTo>
                    <a:pt x="9629" y="13047"/>
                    <a:pt x="9719" y="12863"/>
                    <a:pt x="9839" y="12733"/>
                  </a:cubicBezTo>
                  <a:lnTo>
                    <a:pt x="10049" y="12733"/>
                  </a:lnTo>
                  <a:cubicBezTo>
                    <a:pt x="10089" y="12733"/>
                    <a:pt x="10129" y="12690"/>
                    <a:pt x="10129" y="12647"/>
                  </a:cubicBezTo>
                  <a:cubicBezTo>
                    <a:pt x="10169" y="12506"/>
                    <a:pt x="10169" y="12323"/>
                    <a:pt x="10259" y="12236"/>
                  </a:cubicBezTo>
                  <a:cubicBezTo>
                    <a:pt x="10419" y="12107"/>
                    <a:pt x="10549" y="11966"/>
                    <a:pt x="10720" y="11837"/>
                  </a:cubicBezTo>
                  <a:cubicBezTo>
                    <a:pt x="10800" y="11837"/>
                    <a:pt x="10840" y="11837"/>
                    <a:pt x="10920" y="11880"/>
                  </a:cubicBezTo>
                  <a:cubicBezTo>
                    <a:pt x="10920" y="11783"/>
                    <a:pt x="10970" y="11696"/>
                    <a:pt x="10970" y="11610"/>
                  </a:cubicBezTo>
                  <a:cubicBezTo>
                    <a:pt x="11050" y="11610"/>
                    <a:pt x="11130" y="11610"/>
                    <a:pt x="11220" y="11567"/>
                  </a:cubicBezTo>
                  <a:lnTo>
                    <a:pt x="11220" y="11740"/>
                  </a:lnTo>
                  <a:lnTo>
                    <a:pt x="11170" y="11740"/>
                  </a:lnTo>
                  <a:cubicBezTo>
                    <a:pt x="11130" y="11740"/>
                    <a:pt x="11130" y="11783"/>
                    <a:pt x="11090" y="11837"/>
                  </a:cubicBezTo>
                  <a:cubicBezTo>
                    <a:pt x="11170" y="11880"/>
                    <a:pt x="11260" y="11880"/>
                    <a:pt x="11300" y="11923"/>
                  </a:cubicBezTo>
                  <a:lnTo>
                    <a:pt x="11300" y="12107"/>
                  </a:lnTo>
                  <a:lnTo>
                    <a:pt x="11340" y="12107"/>
                  </a:lnTo>
                  <a:cubicBezTo>
                    <a:pt x="11340" y="12053"/>
                    <a:pt x="11380" y="12010"/>
                    <a:pt x="11420" y="11966"/>
                  </a:cubicBezTo>
                  <a:lnTo>
                    <a:pt x="11550" y="11966"/>
                  </a:lnTo>
                  <a:cubicBezTo>
                    <a:pt x="11590" y="11740"/>
                    <a:pt x="11420" y="11783"/>
                    <a:pt x="11380" y="11740"/>
                  </a:cubicBezTo>
                  <a:cubicBezTo>
                    <a:pt x="11380" y="11653"/>
                    <a:pt x="11420" y="11567"/>
                    <a:pt x="11420" y="11426"/>
                  </a:cubicBezTo>
                  <a:cubicBezTo>
                    <a:pt x="11510" y="11567"/>
                    <a:pt x="11590" y="11696"/>
                    <a:pt x="11630" y="11837"/>
                  </a:cubicBezTo>
                  <a:cubicBezTo>
                    <a:pt x="11670" y="11740"/>
                    <a:pt x="11720" y="11696"/>
                    <a:pt x="11720" y="11610"/>
                  </a:cubicBezTo>
                  <a:lnTo>
                    <a:pt x="11841" y="11610"/>
                  </a:lnTo>
                  <a:cubicBezTo>
                    <a:pt x="11881" y="11567"/>
                    <a:pt x="11881" y="11513"/>
                    <a:pt x="11921" y="11470"/>
                  </a:cubicBezTo>
                  <a:cubicBezTo>
                    <a:pt x="12011" y="11383"/>
                    <a:pt x="12091" y="11340"/>
                    <a:pt x="12221" y="11243"/>
                  </a:cubicBezTo>
                  <a:cubicBezTo>
                    <a:pt x="12342" y="11070"/>
                    <a:pt x="12512" y="10930"/>
                    <a:pt x="12672" y="10800"/>
                  </a:cubicBezTo>
                  <a:cubicBezTo>
                    <a:pt x="12722" y="10757"/>
                    <a:pt x="12762" y="10660"/>
                    <a:pt x="12802" y="10573"/>
                  </a:cubicBezTo>
                  <a:cubicBezTo>
                    <a:pt x="12842" y="10573"/>
                    <a:pt x="12882" y="10530"/>
                    <a:pt x="12922" y="10530"/>
                  </a:cubicBezTo>
                  <a:cubicBezTo>
                    <a:pt x="13092" y="10346"/>
                    <a:pt x="13262" y="10163"/>
                    <a:pt x="13382" y="10033"/>
                  </a:cubicBezTo>
                  <a:cubicBezTo>
                    <a:pt x="13553" y="9850"/>
                    <a:pt x="13593" y="9806"/>
                    <a:pt x="13473" y="9623"/>
                  </a:cubicBezTo>
                  <a:cubicBezTo>
                    <a:pt x="13423" y="9623"/>
                    <a:pt x="13423" y="9623"/>
                    <a:pt x="13382" y="9677"/>
                  </a:cubicBezTo>
                  <a:lnTo>
                    <a:pt x="13382" y="9450"/>
                  </a:lnTo>
                  <a:cubicBezTo>
                    <a:pt x="13473" y="9493"/>
                    <a:pt x="13553" y="9536"/>
                    <a:pt x="13593" y="9536"/>
                  </a:cubicBezTo>
                  <a:cubicBezTo>
                    <a:pt x="13633" y="9623"/>
                    <a:pt x="13633" y="9677"/>
                    <a:pt x="13673" y="9763"/>
                  </a:cubicBezTo>
                  <a:cubicBezTo>
                    <a:pt x="13723" y="9677"/>
                    <a:pt x="13763" y="9623"/>
                    <a:pt x="13803" y="9536"/>
                  </a:cubicBezTo>
                  <a:lnTo>
                    <a:pt x="13843" y="9493"/>
                  </a:lnTo>
                  <a:cubicBezTo>
                    <a:pt x="13973" y="9353"/>
                    <a:pt x="14053" y="9223"/>
                    <a:pt x="14173" y="9137"/>
                  </a:cubicBezTo>
                  <a:cubicBezTo>
                    <a:pt x="14303" y="9083"/>
                    <a:pt x="14343" y="8953"/>
                    <a:pt x="14423" y="8910"/>
                  </a:cubicBezTo>
                  <a:cubicBezTo>
                    <a:pt x="14513" y="8813"/>
                    <a:pt x="14553" y="8727"/>
                    <a:pt x="14553" y="8597"/>
                  </a:cubicBezTo>
                  <a:cubicBezTo>
                    <a:pt x="14593" y="8543"/>
                    <a:pt x="14634" y="8500"/>
                    <a:pt x="14674" y="8500"/>
                  </a:cubicBezTo>
                  <a:cubicBezTo>
                    <a:pt x="14691" y="8506"/>
                    <a:pt x="14706" y="8508"/>
                    <a:pt x="14720" y="8508"/>
                  </a:cubicBezTo>
                  <a:cubicBezTo>
                    <a:pt x="14804" y="8508"/>
                    <a:pt x="14809" y="8402"/>
                    <a:pt x="14844" y="8327"/>
                  </a:cubicBezTo>
                  <a:cubicBezTo>
                    <a:pt x="14884" y="8370"/>
                    <a:pt x="14884" y="8370"/>
                    <a:pt x="14924" y="8413"/>
                  </a:cubicBezTo>
                  <a:cubicBezTo>
                    <a:pt x="15094" y="8143"/>
                    <a:pt x="15424" y="8057"/>
                    <a:pt x="15514" y="7733"/>
                  </a:cubicBezTo>
                  <a:cubicBezTo>
                    <a:pt x="15554" y="7690"/>
                    <a:pt x="15554" y="7690"/>
                    <a:pt x="15594" y="7690"/>
                  </a:cubicBezTo>
                  <a:cubicBezTo>
                    <a:pt x="15634" y="7647"/>
                    <a:pt x="15634" y="7560"/>
                    <a:pt x="15674" y="7517"/>
                  </a:cubicBezTo>
                  <a:cubicBezTo>
                    <a:pt x="15594" y="7517"/>
                    <a:pt x="15514" y="7560"/>
                    <a:pt x="15424" y="7560"/>
                  </a:cubicBezTo>
                  <a:lnTo>
                    <a:pt x="15424" y="7377"/>
                  </a:lnTo>
                  <a:cubicBezTo>
                    <a:pt x="15442" y="7383"/>
                    <a:pt x="15458" y="7385"/>
                    <a:pt x="15473" y="7385"/>
                  </a:cubicBezTo>
                  <a:cubicBezTo>
                    <a:pt x="15566" y="7385"/>
                    <a:pt x="15605" y="7277"/>
                    <a:pt x="15674" y="7193"/>
                  </a:cubicBezTo>
                  <a:cubicBezTo>
                    <a:pt x="15764" y="7193"/>
                    <a:pt x="15764" y="7020"/>
                    <a:pt x="15764" y="6923"/>
                  </a:cubicBezTo>
                  <a:cubicBezTo>
                    <a:pt x="15724" y="6793"/>
                    <a:pt x="15724" y="6653"/>
                    <a:pt x="15804" y="6567"/>
                  </a:cubicBezTo>
                  <a:cubicBezTo>
                    <a:pt x="15845" y="6567"/>
                    <a:pt x="15885" y="6610"/>
                    <a:pt x="15925" y="6610"/>
                  </a:cubicBezTo>
                  <a:cubicBezTo>
                    <a:pt x="15975" y="6480"/>
                    <a:pt x="16055" y="6340"/>
                    <a:pt x="16175" y="6297"/>
                  </a:cubicBezTo>
                  <a:cubicBezTo>
                    <a:pt x="16225" y="6340"/>
                    <a:pt x="16265" y="6340"/>
                    <a:pt x="16305" y="6383"/>
                  </a:cubicBezTo>
                  <a:cubicBezTo>
                    <a:pt x="16305" y="6210"/>
                    <a:pt x="16345" y="6070"/>
                    <a:pt x="16475" y="5940"/>
                  </a:cubicBezTo>
                  <a:cubicBezTo>
                    <a:pt x="16635" y="5843"/>
                    <a:pt x="16675" y="5670"/>
                    <a:pt x="16845" y="5573"/>
                  </a:cubicBezTo>
                  <a:cubicBezTo>
                    <a:pt x="16975" y="5487"/>
                    <a:pt x="16975" y="5444"/>
                    <a:pt x="16925" y="5260"/>
                  </a:cubicBezTo>
                  <a:cubicBezTo>
                    <a:pt x="17015" y="5303"/>
                    <a:pt x="17056" y="5303"/>
                    <a:pt x="17056" y="5357"/>
                  </a:cubicBezTo>
                  <a:cubicBezTo>
                    <a:pt x="17136" y="5260"/>
                    <a:pt x="17176" y="5217"/>
                    <a:pt x="17266" y="5174"/>
                  </a:cubicBezTo>
                  <a:cubicBezTo>
                    <a:pt x="17346" y="5130"/>
                    <a:pt x="17346" y="4990"/>
                    <a:pt x="17386" y="4990"/>
                  </a:cubicBezTo>
                  <a:cubicBezTo>
                    <a:pt x="17476" y="5033"/>
                    <a:pt x="17516" y="5087"/>
                    <a:pt x="17596" y="5130"/>
                  </a:cubicBezTo>
                  <a:cubicBezTo>
                    <a:pt x="17516" y="4990"/>
                    <a:pt x="17516" y="4904"/>
                    <a:pt x="17636" y="4817"/>
                  </a:cubicBezTo>
                  <a:cubicBezTo>
                    <a:pt x="17676" y="4860"/>
                    <a:pt x="17726" y="4904"/>
                    <a:pt x="17806" y="4990"/>
                  </a:cubicBezTo>
                  <a:cubicBezTo>
                    <a:pt x="17766" y="4763"/>
                    <a:pt x="17766" y="4590"/>
                    <a:pt x="17766" y="4407"/>
                  </a:cubicBezTo>
                  <a:cubicBezTo>
                    <a:pt x="17806" y="4450"/>
                    <a:pt x="17846" y="4450"/>
                    <a:pt x="17886" y="4450"/>
                  </a:cubicBezTo>
                  <a:cubicBezTo>
                    <a:pt x="18016" y="4364"/>
                    <a:pt x="18096" y="4223"/>
                    <a:pt x="18176" y="4137"/>
                  </a:cubicBezTo>
                  <a:cubicBezTo>
                    <a:pt x="18226" y="4050"/>
                    <a:pt x="18307" y="3910"/>
                    <a:pt x="18347" y="3824"/>
                  </a:cubicBezTo>
                  <a:cubicBezTo>
                    <a:pt x="18427" y="3867"/>
                    <a:pt x="18477" y="3867"/>
                    <a:pt x="18517" y="3910"/>
                  </a:cubicBezTo>
                  <a:cubicBezTo>
                    <a:pt x="18442" y="3946"/>
                    <a:pt x="18402" y="3990"/>
                    <a:pt x="18367" y="4028"/>
                  </a:cubicBezTo>
                  <a:cubicBezTo>
                    <a:pt x="18425" y="3969"/>
                    <a:pt x="18502" y="3936"/>
                    <a:pt x="18581" y="3936"/>
                  </a:cubicBezTo>
                  <a:cubicBezTo>
                    <a:pt x="18613" y="3936"/>
                    <a:pt x="18645" y="3942"/>
                    <a:pt x="18677" y="3953"/>
                  </a:cubicBezTo>
                  <a:cubicBezTo>
                    <a:pt x="18597" y="3867"/>
                    <a:pt x="18557" y="3824"/>
                    <a:pt x="18477" y="3737"/>
                  </a:cubicBezTo>
                  <a:cubicBezTo>
                    <a:pt x="18517" y="3683"/>
                    <a:pt x="18517" y="3639"/>
                    <a:pt x="18557" y="3639"/>
                  </a:cubicBezTo>
                  <a:cubicBezTo>
                    <a:pt x="18637" y="3596"/>
                    <a:pt x="18677" y="3596"/>
                    <a:pt x="18677" y="3596"/>
                  </a:cubicBezTo>
                  <a:cubicBezTo>
                    <a:pt x="18767" y="3639"/>
                    <a:pt x="18807" y="3683"/>
                    <a:pt x="18887" y="3683"/>
                  </a:cubicBezTo>
                  <a:lnTo>
                    <a:pt x="18887" y="3369"/>
                  </a:lnTo>
                  <a:cubicBezTo>
                    <a:pt x="18968" y="3409"/>
                    <a:pt x="18904" y="3560"/>
                    <a:pt x="18984" y="3560"/>
                  </a:cubicBezTo>
                  <a:cubicBezTo>
                    <a:pt x="18993" y="3560"/>
                    <a:pt x="19004" y="3558"/>
                    <a:pt x="19017" y="3553"/>
                  </a:cubicBezTo>
                  <a:cubicBezTo>
                    <a:pt x="19057" y="3413"/>
                    <a:pt x="19057" y="3283"/>
                    <a:pt x="19097" y="3143"/>
                  </a:cubicBezTo>
                  <a:cubicBezTo>
                    <a:pt x="19177" y="3197"/>
                    <a:pt x="19177" y="3240"/>
                    <a:pt x="19227" y="3283"/>
                  </a:cubicBezTo>
                  <a:cubicBezTo>
                    <a:pt x="19267" y="3283"/>
                    <a:pt x="19307" y="3240"/>
                    <a:pt x="19307" y="3240"/>
                  </a:cubicBezTo>
                  <a:cubicBezTo>
                    <a:pt x="19307" y="3197"/>
                    <a:pt x="19347" y="3143"/>
                    <a:pt x="19347" y="3099"/>
                  </a:cubicBezTo>
                  <a:cubicBezTo>
                    <a:pt x="19387" y="3099"/>
                    <a:pt x="19478" y="3143"/>
                    <a:pt x="19518" y="3143"/>
                  </a:cubicBezTo>
                  <a:cubicBezTo>
                    <a:pt x="19558" y="3099"/>
                    <a:pt x="19598" y="3099"/>
                    <a:pt x="19638" y="3013"/>
                  </a:cubicBezTo>
                  <a:cubicBezTo>
                    <a:pt x="19558" y="3056"/>
                    <a:pt x="19518" y="3056"/>
                    <a:pt x="19427" y="3056"/>
                  </a:cubicBezTo>
                  <a:lnTo>
                    <a:pt x="19427" y="2927"/>
                  </a:lnTo>
                  <a:cubicBezTo>
                    <a:pt x="19518" y="2904"/>
                    <a:pt x="19569" y="2890"/>
                    <a:pt x="19608" y="2890"/>
                  </a:cubicBezTo>
                  <a:cubicBezTo>
                    <a:pt x="19662" y="2890"/>
                    <a:pt x="19693" y="2914"/>
                    <a:pt x="19768" y="2970"/>
                  </a:cubicBezTo>
                  <a:cubicBezTo>
                    <a:pt x="19678" y="2743"/>
                    <a:pt x="19888" y="2829"/>
                    <a:pt x="19928" y="2700"/>
                  </a:cubicBezTo>
                  <a:cubicBezTo>
                    <a:pt x="19978" y="2603"/>
                    <a:pt x="20098" y="2559"/>
                    <a:pt x="20178" y="2473"/>
                  </a:cubicBezTo>
                  <a:cubicBezTo>
                    <a:pt x="20228" y="2430"/>
                    <a:pt x="20228" y="2333"/>
                    <a:pt x="20268" y="2289"/>
                  </a:cubicBezTo>
                  <a:lnTo>
                    <a:pt x="20348" y="2289"/>
                  </a:lnTo>
                  <a:cubicBezTo>
                    <a:pt x="20558" y="2063"/>
                    <a:pt x="20769" y="1793"/>
                    <a:pt x="20979" y="1577"/>
                  </a:cubicBezTo>
                  <a:lnTo>
                    <a:pt x="21020" y="1577"/>
                  </a:lnTo>
                  <a:cubicBezTo>
                    <a:pt x="21230" y="1350"/>
                    <a:pt x="21390" y="1123"/>
                    <a:pt x="21560" y="853"/>
                  </a:cubicBezTo>
                  <a:cubicBezTo>
                    <a:pt x="21520" y="810"/>
                    <a:pt x="21480" y="767"/>
                    <a:pt x="21390" y="670"/>
                  </a:cubicBezTo>
                  <a:cubicBezTo>
                    <a:pt x="21390" y="670"/>
                    <a:pt x="21350" y="583"/>
                    <a:pt x="21350" y="497"/>
                  </a:cubicBezTo>
                  <a:cubicBezTo>
                    <a:pt x="21430" y="356"/>
                    <a:pt x="21520" y="173"/>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1" name="Google Shape;2035;p22"/>
            <p:cNvSpPr/>
            <p:nvPr/>
          </p:nvSpPr>
          <p:spPr>
            <a:xfrm rot="16764236">
              <a:off x="342200" y="546880"/>
              <a:ext cx="12701" cy="15252"/>
            </a:xfrm>
            <a:custGeom>
              <a:avLst/>
              <a:gdLst/>
              <a:ahLst/>
              <a:cxnLst>
                <a:cxn ang="0">
                  <a:pos x="wd2" y="hd2"/>
                </a:cxn>
                <a:cxn ang="5400000">
                  <a:pos x="wd2" y="hd2"/>
                </a:cxn>
                <a:cxn ang="10800000">
                  <a:pos x="wd2" y="hd2"/>
                </a:cxn>
                <a:cxn ang="16200000">
                  <a:pos x="wd2" y="hd2"/>
                </a:cxn>
              </a:cxnLst>
              <a:rect l="0" t="0" r="r" b="b"/>
              <a:pathLst>
                <a:path w="17886" h="21600" extrusionOk="0">
                  <a:moveTo>
                    <a:pt x="2972" y="0"/>
                  </a:moveTo>
                  <a:cubicBezTo>
                    <a:pt x="-3714" y="6445"/>
                    <a:pt x="2972" y="10410"/>
                    <a:pt x="2972" y="16855"/>
                  </a:cubicBezTo>
                  <a:lnTo>
                    <a:pt x="5029" y="16855"/>
                  </a:lnTo>
                  <a:cubicBezTo>
                    <a:pt x="5029" y="14376"/>
                    <a:pt x="7086" y="14376"/>
                    <a:pt x="7086" y="12393"/>
                  </a:cubicBezTo>
                  <a:cubicBezTo>
                    <a:pt x="11200" y="14376"/>
                    <a:pt x="9143" y="18838"/>
                    <a:pt x="9143" y="20821"/>
                  </a:cubicBezTo>
                  <a:cubicBezTo>
                    <a:pt x="10245" y="21352"/>
                    <a:pt x="11237" y="21600"/>
                    <a:pt x="12155" y="21600"/>
                  </a:cubicBezTo>
                  <a:cubicBezTo>
                    <a:pt x="14617" y="21600"/>
                    <a:pt x="16380" y="19759"/>
                    <a:pt x="17886" y="16855"/>
                  </a:cubicBezTo>
                  <a:cubicBezTo>
                    <a:pt x="17886" y="10410"/>
                    <a:pt x="15829" y="4462"/>
                    <a:pt x="112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2" name="Google Shape;2036;p22"/>
            <p:cNvSpPr/>
            <p:nvPr/>
          </p:nvSpPr>
          <p:spPr>
            <a:xfrm rot="16764236">
              <a:off x="245506" y="410469"/>
              <a:ext cx="12701" cy="16252"/>
            </a:xfrm>
            <a:custGeom>
              <a:avLst/>
              <a:gdLst/>
              <a:ahLst/>
              <a:cxnLst>
                <a:cxn ang="0">
                  <a:pos x="wd2" y="hd2"/>
                </a:cxn>
                <a:cxn ang="5400000">
                  <a:pos x="wd2" y="hd2"/>
                </a:cxn>
                <a:cxn ang="10800000">
                  <a:pos x="wd2" y="hd2"/>
                </a:cxn>
                <a:cxn ang="16200000">
                  <a:pos x="wd2" y="hd2"/>
                </a:cxn>
              </a:cxnLst>
              <a:rect l="0" t="0" r="r" b="b"/>
              <a:pathLst>
                <a:path w="21600" h="21600" extrusionOk="0">
                  <a:moveTo>
                    <a:pt x="6966" y="0"/>
                  </a:moveTo>
                  <a:cubicBezTo>
                    <a:pt x="5096" y="0"/>
                    <a:pt x="3600" y="631"/>
                    <a:pt x="2618" y="2027"/>
                  </a:cubicBezTo>
                  <a:cubicBezTo>
                    <a:pt x="2618" y="2027"/>
                    <a:pt x="2618" y="3888"/>
                    <a:pt x="5236" y="3888"/>
                  </a:cubicBezTo>
                  <a:cubicBezTo>
                    <a:pt x="2618" y="5749"/>
                    <a:pt x="2618" y="5749"/>
                    <a:pt x="0" y="7610"/>
                  </a:cubicBezTo>
                  <a:cubicBezTo>
                    <a:pt x="5236" y="11797"/>
                    <a:pt x="13745" y="15519"/>
                    <a:pt x="21600" y="21600"/>
                  </a:cubicBezTo>
                  <a:cubicBezTo>
                    <a:pt x="18982" y="15519"/>
                    <a:pt x="16364" y="11797"/>
                    <a:pt x="13745" y="7610"/>
                  </a:cubicBezTo>
                  <a:cubicBezTo>
                    <a:pt x="16364" y="5749"/>
                    <a:pt x="16364" y="5749"/>
                    <a:pt x="18982" y="3888"/>
                  </a:cubicBezTo>
                  <a:cubicBezTo>
                    <a:pt x="14119" y="1595"/>
                    <a:pt x="10005" y="0"/>
                    <a:pt x="6966"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3" name="Google Shape;2037;p22"/>
            <p:cNvSpPr/>
            <p:nvPr/>
          </p:nvSpPr>
          <p:spPr>
            <a:xfrm rot="16764236">
              <a:off x="489184" y="674083"/>
              <a:ext cx="12701" cy="1750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343" y="1728"/>
                    <a:pt x="8229" y="1728"/>
                    <a:pt x="0" y="3456"/>
                  </a:cubicBezTo>
                  <a:cubicBezTo>
                    <a:pt x="0" y="9072"/>
                    <a:pt x="0" y="14256"/>
                    <a:pt x="4114" y="21600"/>
                  </a:cubicBezTo>
                  <a:cubicBezTo>
                    <a:pt x="8229" y="18144"/>
                    <a:pt x="8229" y="18144"/>
                    <a:pt x="12343" y="7344"/>
                  </a:cubicBezTo>
                  <a:cubicBezTo>
                    <a:pt x="12343" y="7344"/>
                    <a:pt x="17486" y="5616"/>
                    <a:pt x="21600" y="5616"/>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4" name="Google Shape;2038;p22"/>
            <p:cNvSpPr/>
            <p:nvPr/>
          </p:nvSpPr>
          <p:spPr>
            <a:xfrm rot="16764236">
              <a:off x="412773" y="5669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824" y="0"/>
                  </a:moveTo>
                  <a:cubicBezTo>
                    <a:pt x="6912" y="0"/>
                    <a:pt x="0" y="0"/>
                    <a:pt x="0" y="7855"/>
                  </a:cubicBezTo>
                  <a:cubicBezTo>
                    <a:pt x="3456" y="13745"/>
                    <a:pt x="6912" y="16364"/>
                    <a:pt x="10368" y="21600"/>
                  </a:cubicBezTo>
                  <a:cubicBezTo>
                    <a:pt x="13824" y="18982"/>
                    <a:pt x="18144" y="16364"/>
                    <a:pt x="21600" y="13745"/>
                  </a:cubicBezTo>
                  <a:cubicBezTo>
                    <a:pt x="18144" y="7855"/>
                    <a:pt x="18144" y="5236"/>
                    <a:pt x="1382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5" name="Google Shape;2039;p22"/>
            <p:cNvSpPr/>
            <p:nvPr/>
          </p:nvSpPr>
          <p:spPr>
            <a:xfrm rot="16764236">
              <a:off x="571102" y="260649"/>
              <a:ext cx="12952" cy="14377"/>
            </a:xfrm>
            <a:custGeom>
              <a:avLst/>
              <a:gdLst/>
              <a:ahLst/>
              <a:cxnLst>
                <a:cxn ang="0">
                  <a:pos x="wd2" y="hd2"/>
                </a:cxn>
                <a:cxn ang="5400000">
                  <a:pos x="wd2" y="hd2"/>
                </a:cxn>
                <a:cxn ang="10800000">
                  <a:pos x="wd2" y="hd2"/>
                </a:cxn>
                <a:cxn ang="16200000">
                  <a:pos x="wd2" y="hd2"/>
                </a:cxn>
              </a:cxnLst>
              <a:rect l="0" t="0" r="r" b="b"/>
              <a:pathLst>
                <a:path w="21600" h="21600" extrusionOk="0">
                  <a:moveTo>
                    <a:pt x="14595" y="0"/>
                  </a:moveTo>
                  <a:cubicBezTo>
                    <a:pt x="14595" y="0"/>
                    <a:pt x="12259" y="2104"/>
                    <a:pt x="9924" y="2104"/>
                  </a:cubicBezTo>
                  <a:cubicBezTo>
                    <a:pt x="7005" y="4207"/>
                    <a:pt x="7005" y="8415"/>
                    <a:pt x="4670" y="11044"/>
                  </a:cubicBezTo>
                  <a:cubicBezTo>
                    <a:pt x="2335" y="13148"/>
                    <a:pt x="2335" y="17355"/>
                    <a:pt x="0" y="19459"/>
                  </a:cubicBezTo>
                  <a:lnTo>
                    <a:pt x="0" y="21600"/>
                  </a:lnTo>
                  <a:cubicBezTo>
                    <a:pt x="7005" y="15251"/>
                    <a:pt x="14595" y="8415"/>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6" name="Google Shape;2040;p22"/>
            <p:cNvSpPr/>
            <p:nvPr/>
          </p:nvSpPr>
          <p:spPr>
            <a:xfrm rot="16764236">
              <a:off x="871356" y="7073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cubicBezTo>
                    <a:pt x="8640" y="2618"/>
                    <a:pt x="4320" y="5236"/>
                    <a:pt x="0" y="8509"/>
                  </a:cubicBezTo>
                  <a:cubicBezTo>
                    <a:pt x="4320" y="11127"/>
                    <a:pt x="8640" y="16364"/>
                    <a:pt x="12960" y="21600"/>
                  </a:cubicBezTo>
                  <a:cubicBezTo>
                    <a:pt x="17280" y="18982"/>
                    <a:pt x="17280" y="16364"/>
                    <a:pt x="21600" y="13745"/>
                  </a:cubicBezTo>
                  <a:cubicBezTo>
                    <a:pt x="17280" y="8509"/>
                    <a:pt x="17280" y="2618"/>
                    <a:pt x="1728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7" name="Google Shape;2041;p22"/>
            <p:cNvSpPr/>
            <p:nvPr/>
          </p:nvSpPr>
          <p:spPr>
            <a:xfrm rot="16764236">
              <a:off x="598134" y="568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364" y="0"/>
                    <a:pt x="7855" y="2979"/>
                    <a:pt x="0" y="2979"/>
                  </a:cubicBezTo>
                  <a:cubicBezTo>
                    <a:pt x="0" y="5959"/>
                    <a:pt x="2618" y="11917"/>
                    <a:pt x="5236" y="21600"/>
                  </a:cubicBezTo>
                  <a:cubicBezTo>
                    <a:pt x="7855" y="11917"/>
                    <a:pt x="11127" y="8938"/>
                    <a:pt x="13745" y="2979"/>
                  </a:cubicBezTo>
                  <a:cubicBezTo>
                    <a:pt x="16364" y="5959"/>
                    <a:pt x="18982" y="8938"/>
                    <a:pt x="18982" y="11917"/>
                  </a:cubicBezTo>
                  <a:cubicBezTo>
                    <a:pt x="21600" y="8938"/>
                    <a:pt x="21600" y="2979"/>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8" name="Google Shape;2042;p22"/>
            <p:cNvSpPr/>
            <p:nvPr/>
          </p:nvSpPr>
          <p:spPr>
            <a:xfrm rot="16764236">
              <a:off x="484766" y="787209"/>
              <a:ext cx="12701" cy="1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745" y="3751"/>
                    <a:pt x="5236" y="7501"/>
                    <a:pt x="0" y="11721"/>
                  </a:cubicBezTo>
                  <a:cubicBezTo>
                    <a:pt x="2618" y="15472"/>
                    <a:pt x="5236" y="17347"/>
                    <a:pt x="11127" y="21600"/>
                  </a:cubicBezTo>
                  <a:cubicBezTo>
                    <a:pt x="5236" y="11721"/>
                    <a:pt x="18982" y="7501"/>
                    <a:pt x="2160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89" name="Google Shape;2043;p22"/>
            <p:cNvSpPr/>
            <p:nvPr/>
          </p:nvSpPr>
          <p:spPr>
            <a:xfrm rot="16764236">
              <a:off x="797973" y="589021"/>
              <a:ext cx="12701" cy="12701"/>
            </a:xfrm>
            <a:custGeom>
              <a:avLst/>
              <a:gdLst/>
              <a:ahLst/>
              <a:cxnLst>
                <a:cxn ang="0">
                  <a:pos x="wd2" y="hd2"/>
                </a:cxn>
                <a:cxn ang="5400000">
                  <a:pos x="wd2" y="hd2"/>
                </a:cxn>
                <a:cxn ang="10800000">
                  <a:pos x="wd2" y="hd2"/>
                </a:cxn>
                <a:cxn ang="16200000">
                  <a:pos x="wd2" y="hd2"/>
                </a:cxn>
              </a:cxnLst>
              <a:rect l="0" t="0" r="r" b="b"/>
              <a:pathLst>
                <a:path w="20418" h="21600" extrusionOk="0">
                  <a:moveTo>
                    <a:pt x="12240" y="0"/>
                  </a:moveTo>
                  <a:cubicBezTo>
                    <a:pt x="9360" y="0"/>
                    <a:pt x="3600" y="2618"/>
                    <a:pt x="0" y="2618"/>
                  </a:cubicBezTo>
                  <a:cubicBezTo>
                    <a:pt x="6480" y="7855"/>
                    <a:pt x="9360" y="13091"/>
                    <a:pt x="15120" y="21600"/>
                  </a:cubicBezTo>
                  <a:cubicBezTo>
                    <a:pt x="21600" y="13091"/>
                    <a:pt x="21600" y="13091"/>
                    <a:pt x="18000" y="7855"/>
                  </a:cubicBezTo>
                  <a:cubicBezTo>
                    <a:pt x="15120" y="5236"/>
                    <a:pt x="15120" y="2618"/>
                    <a:pt x="122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90" name="Google Shape;2044;p22"/>
            <p:cNvSpPr/>
            <p:nvPr/>
          </p:nvSpPr>
          <p:spPr>
            <a:xfrm rot="16764236">
              <a:off x="865211" y="6908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982" y="0"/>
                  </a:moveTo>
                  <a:cubicBezTo>
                    <a:pt x="16364" y="7776"/>
                    <a:pt x="16364" y="11232"/>
                    <a:pt x="16364" y="14688"/>
                  </a:cubicBezTo>
                  <a:cubicBezTo>
                    <a:pt x="11127" y="14688"/>
                    <a:pt x="11127" y="11232"/>
                    <a:pt x="8509" y="7776"/>
                  </a:cubicBezTo>
                  <a:cubicBezTo>
                    <a:pt x="5236" y="11232"/>
                    <a:pt x="5236" y="11232"/>
                    <a:pt x="0" y="14688"/>
                  </a:cubicBezTo>
                  <a:cubicBezTo>
                    <a:pt x="8509" y="18144"/>
                    <a:pt x="13745" y="18144"/>
                    <a:pt x="18982" y="21600"/>
                  </a:cubicBezTo>
                  <a:cubicBezTo>
                    <a:pt x="21600" y="14688"/>
                    <a:pt x="21600" y="11232"/>
                    <a:pt x="21600" y="3456"/>
                  </a:cubicBezTo>
                  <a:lnTo>
                    <a:pt x="18982"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3891" name="Google Shape;2045;p22"/>
            <p:cNvSpPr/>
            <p:nvPr/>
          </p:nvSpPr>
          <p:spPr>
            <a:xfrm rot="16764236">
              <a:off x="519435" y="8110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688" y="6480"/>
                    <a:pt x="7776" y="9360"/>
                    <a:pt x="0" y="15120"/>
                  </a:cubicBezTo>
                  <a:cubicBezTo>
                    <a:pt x="7776" y="15120"/>
                    <a:pt x="14688" y="18000"/>
                    <a:pt x="21600" y="21600"/>
                  </a:cubicBezTo>
                  <a:lnTo>
                    <a:pt x="21600" y="0"/>
                  </a:ln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3893" name="Google Shape;2046;p22"/>
          <p:cNvSpPr/>
          <p:nvPr/>
        </p:nvSpPr>
        <p:spPr>
          <a:xfrm rot="7805641">
            <a:off x="8411014" y="4234284"/>
            <a:ext cx="641442" cy="376632"/>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4780C5"/>
          </a:solidFill>
          <a:ln w="12700">
            <a:miter lim="400000"/>
          </a:ln>
        </p:spPr>
        <p:txBody>
          <a:bodyPr lIns="45719" rIns="45719" anchor="ctr"/>
          <a:lstStyle/>
          <a:p>
            <a:endParaRPr/>
          </a:p>
        </p:txBody>
      </p:sp>
      <p:grpSp>
        <p:nvGrpSpPr>
          <p:cNvPr id="3916" name="Google Shape;2047;p22"/>
          <p:cNvGrpSpPr/>
          <p:nvPr/>
        </p:nvGrpSpPr>
        <p:grpSpPr>
          <a:xfrm>
            <a:off x="7235300" y="-156506"/>
            <a:ext cx="2111865" cy="1700139"/>
            <a:chOff x="0" y="0"/>
            <a:chExt cx="2111863" cy="1700138"/>
          </a:xfrm>
        </p:grpSpPr>
        <p:sp>
          <p:nvSpPr>
            <p:cNvPr id="3894" name="Google Shape;2048;p22"/>
            <p:cNvSpPr/>
            <p:nvPr/>
          </p:nvSpPr>
          <p:spPr>
            <a:xfrm>
              <a:off x="1269155" y="506583"/>
              <a:ext cx="293280" cy="257044"/>
            </a:xfrm>
            <a:custGeom>
              <a:avLst/>
              <a:gdLst/>
              <a:ahLst/>
              <a:cxnLst>
                <a:cxn ang="0">
                  <a:pos x="wd2" y="hd2"/>
                </a:cxn>
                <a:cxn ang="5400000">
                  <a:pos x="wd2" y="hd2"/>
                </a:cxn>
                <a:cxn ang="10800000">
                  <a:pos x="wd2" y="hd2"/>
                </a:cxn>
                <a:cxn ang="16200000">
                  <a:pos x="wd2" y="hd2"/>
                </a:cxn>
              </a:cxnLst>
              <a:rect l="0" t="0" r="r" b="b"/>
              <a:pathLst>
                <a:path w="21193" h="21600" extrusionOk="0">
                  <a:moveTo>
                    <a:pt x="15130" y="0"/>
                  </a:moveTo>
                  <a:cubicBezTo>
                    <a:pt x="14981" y="0"/>
                    <a:pt x="14827" y="15"/>
                    <a:pt x="14664" y="40"/>
                  </a:cubicBezTo>
                  <a:cubicBezTo>
                    <a:pt x="11319" y="641"/>
                    <a:pt x="7889" y="974"/>
                    <a:pt x="4544" y="1411"/>
                  </a:cubicBezTo>
                  <a:cubicBezTo>
                    <a:pt x="4168" y="1495"/>
                    <a:pt x="3719" y="1679"/>
                    <a:pt x="2664" y="1928"/>
                  </a:cubicBezTo>
                  <a:cubicBezTo>
                    <a:pt x="3719" y="3761"/>
                    <a:pt x="4544" y="5132"/>
                    <a:pt x="5347" y="6607"/>
                  </a:cubicBezTo>
                  <a:cubicBezTo>
                    <a:pt x="5650" y="7129"/>
                    <a:pt x="6244" y="7566"/>
                    <a:pt x="6402" y="8167"/>
                  </a:cubicBezTo>
                  <a:cubicBezTo>
                    <a:pt x="6851" y="9643"/>
                    <a:pt x="7295" y="11202"/>
                    <a:pt x="7227" y="12678"/>
                  </a:cubicBezTo>
                  <a:cubicBezTo>
                    <a:pt x="7227" y="13199"/>
                    <a:pt x="5723" y="13637"/>
                    <a:pt x="4992" y="14074"/>
                  </a:cubicBezTo>
                  <a:cubicBezTo>
                    <a:pt x="3040" y="15197"/>
                    <a:pt x="1040" y="16051"/>
                    <a:pt x="143" y="18565"/>
                  </a:cubicBezTo>
                  <a:cubicBezTo>
                    <a:pt x="-160" y="19270"/>
                    <a:pt x="71" y="20393"/>
                    <a:pt x="357" y="21163"/>
                  </a:cubicBezTo>
                  <a:cubicBezTo>
                    <a:pt x="519" y="21516"/>
                    <a:pt x="1412" y="21600"/>
                    <a:pt x="1933" y="21600"/>
                  </a:cubicBezTo>
                  <a:cubicBezTo>
                    <a:pt x="4757" y="21436"/>
                    <a:pt x="6992" y="19603"/>
                    <a:pt x="9158" y="17710"/>
                  </a:cubicBezTo>
                  <a:cubicBezTo>
                    <a:pt x="10567" y="16404"/>
                    <a:pt x="10640" y="14923"/>
                    <a:pt x="9602" y="13284"/>
                  </a:cubicBezTo>
                  <a:cubicBezTo>
                    <a:pt x="9371" y="12931"/>
                    <a:pt x="9230" y="12598"/>
                    <a:pt x="9158" y="12246"/>
                  </a:cubicBezTo>
                  <a:cubicBezTo>
                    <a:pt x="9085" y="10000"/>
                    <a:pt x="8709" y="7919"/>
                    <a:pt x="7513" y="6170"/>
                  </a:cubicBezTo>
                  <a:cubicBezTo>
                    <a:pt x="6923" y="5400"/>
                    <a:pt x="6329" y="4531"/>
                    <a:pt x="5723" y="3676"/>
                  </a:cubicBezTo>
                  <a:cubicBezTo>
                    <a:pt x="9085" y="3055"/>
                    <a:pt x="12216" y="2534"/>
                    <a:pt x="15557" y="1928"/>
                  </a:cubicBezTo>
                  <a:cubicBezTo>
                    <a:pt x="16758" y="5132"/>
                    <a:pt x="18027" y="8356"/>
                    <a:pt x="19368" y="11724"/>
                  </a:cubicBezTo>
                  <a:cubicBezTo>
                    <a:pt x="17864" y="12514"/>
                    <a:pt x="16382" y="13115"/>
                    <a:pt x="14968" y="13801"/>
                  </a:cubicBezTo>
                  <a:cubicBezTo>
                    <a:pt x="13396" y="14675"/>
                    <a:pt x="12733" y="16150"/>
                    <a:pt x="13109" y="17964"/>
                  </a:cubicBezTo>
                  <a:cubicBezTo>
                    <a:pt x="13485" y="19687"/>
                    <a:pt x="14664" y="19956"/>
                    <a:pt x="16006" y="19956"/>
                  </a:cubicBezTo>
                  <a:cubicBezTo>
                    <a:pt x="16899" y="19876"/>
                    <a:pt x="17723" y="19792"/>
                    <a:pt x="18616" y="19687"/>
                  </a:cubicBezTo>
                  <a:cubicBezTo>
                    <a:pt x="19885" y="19603"/>
                    <a:pt x="20850" y="18917"/>
                    <a:pt x="20923" y="17442"/>
                  </a:cubicBezTo>
                  <a:cubicBezTo>
                    <a:pt x="21085" y="15197"/>
                    <a:pt x="21440" y="12762"/>
                    <a:pt x="20923" y="10765"/>
                  </a:cubicBezTo>
                  <a:cubicBezTo>
                    <a:pt x="20030" y="7482"/>
                    <a:pt x="18616" y="4446"/>
                    <a:pt x="17275" y="1411"/>
                  </a:cubicBezTo>
                  <a:cubicBezTo>
                    <a:pt x="16826" y="512"/>
                    <a:pt x="16096" y="0"/>
                    <a:pt x="151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5" name="Google Shape;2049;p22"/>
            <p:cNvSpPr/>
            <p:nvPr/>
          </p:nvSpPr>
          <p:spPr>
            <a:xfrm>
              <a:off x="422136" y="990887"/>
              <a:ext cx="540021" cy="393369"/>
            </a:xfrm>
            <a:custGeom>
              <a:avLst/>
              <a:gdLst/>
              <a:ahLst/>
              <a:cxnLst>
                <a:cxn ang="0">
                  <a:pos x="wd2" y="hd2"/>
                </a:cxn>
                <a:cxn ang="5400000">
                  <a:pos x="wd2" y="hd2"/>
                </a:cxn>
                <a:cxn ang="10800000">
                  <a:pos x="wd2" y="hd2"/>
                </a:cxn>
                <a:cxn ang="16200000">
                  <a:pos x="wd2" y="hd2"/>
                </a:cxn>
              </a:cxnLst>
              <a:rect l="0" t="0" r="r" b="b"/>
              <a:pathLst>
                <a:path w="21427" h="21600" extrusionOk="0">
                  <a:moveTo>
                    <a:pt x="9619" y="0"/>
                  </a:moveTo>
                  <a:cubicBezTo>
                    <a:pt x="9089" y="0"/>
                    <a:pt x="8552" y="133"/>
                    <a:pt x="8071" y="428"/>
                  </a:cubicBezTo>
                  <a:cubicBezTo>
                    <a:pt x="5085" y="2181"/>
                    <a:pt x="3368" y="6041"/>
                    <a:pt x="914" y="8638"/>
                  </a:cubicBezTo>
                  <a:cubicBezTo>
                    <a:pt x="550" y="9031"/>
                    <a:pt x="177" y="9709"/>
                    <a:pt x="58" y="10388"/>
                  </a:cubicBezTo>
                  <a:cubicBezTo>
                    <a:pt x="-69" y="10907"/>
                    <a:pt x="20" y="11871"/>
                    <a:pt x="264" y="12157"/>
                  </a:cubicBezTo>
                  <a:cubicBezTo>
                    <a:pt x="1688" y="13569"/>
                    <a:pt x="3368" y="14533"/>
                    <a:pt x="4271" y="16789"/>
                  </a:cubicBezTo>
                  <a:cubicBezTo>
                    <a:pt x="4634" y="17864"/>
                    <a:pt x="5085" y="18883"/>
                    <a:pt x="5498" y="19899"/>
                  </a:cubicBezTo>
                  <a:cubicBezTo>
                    <a:pt x="5784" y="20470"/>
                    <a:pt x="6107" y="21042"/>
                    <a:pt x="6401" y="21600"/>
                  </a:cubicBezTo>
                  <a:cubicBezTo>
                    <a:pt x="6804" y="21204"/>
                    <a:pt x="7294" y="20866"/>
                    <a:pt x="7581" y="20363"/>
                  </a:cubicBezTo>
                  <a:cubicBezTo>
                    <a:pt x="8728" y="18201"/>
                    <a:pt x="9994" y="16286"/>
                    <a:pt x="11751" y="15143"/>
                  </a:cubicBezTo>
                  <a:cubicBezTo>
                    <a:pt x="11866" y="15082"/>
                    <a:pt x="12024" y="15052"/>
                    <a:pt x="12185" y="15052"/>
                  </a:cubicBezTo>
                  <a:cubicBezTo>
                    <a:pt x="12441" y="15052"/>
                    <a:pt x="12713" y="15127"/>
                    <a:pt x="12861" y="15267"/>
                  </a:cubicBezTo>
                  <a:cubicBezTo>
                    <a:pt x="14010" y="16448"/>
                    <a:pt x="14993" y="17864"/>
                    <a:pt x="16131" y="18883"/>
                  </a:cubicBezTo>
                  <a:cubicBezTo>
                    <a:pt x="16997" y="19682"/>
                    <a:pt x="18057" y="20185"/>
                    <a:pt x="19037" y="20581"/>
                  </a:cubicBezTo>
                  <a:cubicBezTo>
                    <a:pt x="19244" y="20652"/>
                    <a:pt x="19448" y="20691"/>
                    <a:pt x="19645" y="20691"/>
                  </a:cubicBezTo>
                  <a:cubicBezTo>
                    <a:pt x="20363" y="20691"/>
                    <a:pt x="21003" y="20214"/>
                    <a:pt x="21287" y="19289"/>
                  </a:cubicBezTo>
                  <a:cubicBezTo>
                    <a:pt x="21531" y="18610"/>
                    <a:pt x="21454" y="17130"/>
                    <a:pt x="21081" y="16679"/>
                  </a:cubicBezTo>
                  <a:cubicBezTo>
                    <a:pt x="19814" y="14926"/>
                    <a:pt x="18381" y="13339"/>
                    <a:pt x="16957" y="11923"/>
                  </a:cubicBezTo>
                  <a:cubicBezTo>
                    <a:pt x="16213" y="11180"/>
                    <a:pt x="15397" y="10540"/>
                    <a:pt x="14503" y="10540"/>
                  </a:cubicBezTo>
                  <a:cubicBezTo>
                    <a:pt x="14107" y="10540"/>
                    <a:pt x="13698" y="10664"/>
                    <a:pt x="13274" y="10959"/>
                  </a:cubicBezTo>
                  <a:cubicBezTo>
                    <a:pt x="12694" y="11355"/>
                    <a:pt x="12244" y="12034"/>
                    <a:pt x="11714" y="12605"/>
                  </a:cubicBezTo>
                  <a:cubicBezTo>
                    <a:pt x="10034" y="14192"/>
                    <a:pt x="8364" y="15770"/>
                    <a:pt x="6558" y="17523"/>
                  </a:cubicBezTo>
                  <a:cubicBezTo>
                    <a:pt x="5861" y="14465"/>
                    <a:pt x="3898" y="12550"/>
                    <a:pt x="1934" y="10621"/>
                  </a:cubicBezTo>
                  <a:cubicBezTo>
                    <a:pt x="3858" y="8012"/>
                    <a:pt x="5615" y="5635"/>
                    <a:pt x="7630" y="2915"/>
                  </a:cubicBezTo>
                  <a:cubicBezTo>
                    <a:pt x="8444" y="5700"/>
                    <a:pt x="9994" y="6434"/>
                    <a:pt x="11390" y="7401"/>
                  </a:cubicBezTo>
                  <a:cubicBezTo>
                    <a:pt x="11733" y="7645"/>
                    <a:pt x="12059" y="7758"/>
                    <a:pt x="12347" y="7758"/>
                  </a:cubicBezTo>
                  <a:cubicBezTo>
                    <a:pt x="13119" y="7758"/>
                    <a:pt x="13621" y="6931"/>
                    <a:pt x="13471" y="5525"/>
                  </a:cubicBezTo>
                  <a:cubicBezTo>
                    <a:pt x="13314" y="4113"/>
                    <a:pt x="12901" y="2577"/>
                    <a:pt x="12244" y="1448"/>
                  </a:cubicBezTo>
                  <a:cubicBezTo>
                    <a:pt x="11780" y="571"/>
                    <a:pt x="10715" y="0"/>
                    <a:pt x="9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6" name="Google Shape;2050;p22"/>
            <p:cNvSpPr/>
            <p:nvPr/>
          </p:nvSpPr>
          <p:spPr>
            <a:xfrm>
              <a:off x="1346395" y="1206613"/>
              <a:ext cx="455116" cy="312733"/>
            </a:xfrm>
            <a:custGeom>
              <a:avLst/>
              <a:gdLst/>
              <a:ahLst/>
              <a:cxnLst>
                <a:cxn ang="0">
                  <a:pos x="wd2" y="hd2"/>
                </a:cxn>
                <a:cxn ang="5400000">
                  <a:pos x="wd2" y="hd2"/>
                </a:cxn>
                <a:cxn ang="10800000">
                  <a:pos x="wd2" y="hd2"/>
                </a:cxn>
                <a:cxn ang="16200000">
                  <a:pos x="wd2" y="hd2"/>
                </a:cxn>
              </a:cxnLst>
              <a:rect l="0" t="0" r="r" b="b"/>
              <a:pathLst>
                <a:path w="21428" h="21600" extrusionOk="0">
                  <a:moveTo>
                    <a:pt x="8615" y="0"/>
                  </a:moveTo>
                  <a:cubicBezTo>
                    <a:pt x="6193" y="0"/>
                    <a:pt x="4548" y="2082"/>
                    <a:pt x="3248" y="5365"/>
                  </a:cubicBezTo>
                  <a:cubicBezTo>
                    <a:pt x="2422" y="7570"/>
                    <a:pt x="1503" y="9706"/>
                    <a:pt x="582" y="11841"/>
                  </a:cubicBezTo>
                  <a:cubicBezTo>
                    <a:pt x="384" y="13123"/>
                    <a:pt x="198" y="14491"/>
                    <a:pt x="0" y="15773"/>
                  </a:cubicBezTo>
                  <a:cubicBezTo>
                    <a:pt x="245" y="16112"/>
                    <a:pt x="487" y="16541"/>
                    <a:pt x="721" y="16900"/>
                  </a:cubicBezTo>
                  <a:cubicBezTo>
                    <a:pt x="2132" y="17190"/>
                    <a:pt x="3493" y="17480"/>
                    <a:pt x="4905" y="17754"/>
                  </a:cubicBezTo>
                  <a:cubicBezTo>
                    <a:pt x="5336" y="17909"/>
                    <a:pt x="5779" y="18113"/>
                    <a:pt x="6163" y="18338"/>
                  </a:cubicBezTo>
                  <a:cubicBezTo>
                    <a:pt x="6744" y="19105"/>
                    <a:pt x="7282" y="19959"/>
                    <a:pt x="7863" y="20677"/>
                  </a:cubicBezTo>
                  <a:cubicBezTo>
                    <a:pt x="8200" y="21106"/>
                    <a:pt x="8584" y="21326"/>
                    <a:pt x="8982" y="21600"/>
                  </a:cubicBezTo>
                  <a:cubicBezTo>
                    <a:pt x="9074" y="21037"/>
                    <a:pt x="9122" y="20473"/>
                    <a:pt x="9227" y="19889"/>
                  </a:cubicBezTo>
                  <a:cubicBezTo>
                    <a:pt x="9319" y="20044"/>
                    <a:pt x="9414" y="20183"/>
                    <a:pt x="9517" y="20318"/>
                  </a:cubicBezTo>
                  <a:cubicBezTo>
                    <a:pt x="9809" y="19889"/>
                    <a:pt x="10193" y="19534"/>
                    <a:pt x="10391" y="19036"/>
                  </a:cubicBezTo>
                  <a:cubicBezTo>
                    <a:pt x="10730" y="18182"/>
                    <a:pt x="10975" y="17260"/>
                    <a:pt x="11206" y="16337"/>
                  </a:cubicBezTo>
                  <a:cubicBezTo>
                    <a:pt x="12033" y="14765"/>
                    <a:pt x="12815" y="13209"/>
                    <a:pt x="13737" y="11498"/>
                  </a:cubicBezTo>
                  <a:cubicBezTo>
                    <a:pt x="14318" y="12131"/>
                    <a:pt x="14995" y="12780"/>
                    <a:pt x="15635" y="13483"/>
                  </a:cubicBezTo>
                  <a:cubicBezTo>
                    <a:pt x="16940" y="13773"/>
                    <a:pt x="18302" y="14201"/>
                    <a:pt x="19607" y="14201"/>
                  </a:cubicBezTo>
                  <a:cubicBezTo>
                    <a:pt x="19638" y="14201"/>
                    <a:pt x="19665" y="14205"/>
                    <a:pt x="19696" y="14205"/>
                  </a:cubicBezTo>
                  <a:cubicBezTo>
                    <a:pt x="20281" y="14205"/>
                    <a:pt x="21121" y="13597"/>
                    <a:pt x="21355" y="12850"/>
                  </a:cubicBezTo>
                  <a:cubicBezTo>
                    <a:pt x="21600" y="12131"/>
                    <a:pt x="21169" y="10988"/>
                    <a:pt x="20924" y="9996"/>
                  </a:cubicBezTo>
                  <a:cubicBezTo>
                    <a:pt x="20876" y="9706"/>
                    <a:pt x="20679" y="9432"/>
                    <a:pt x="20587" y="9142"/>
                  </a:cubicBezTo>
                  <a:cubicBezTo>
                    <a:pt x="20050" y="8644"/>
                    <a:pt x="19560" y="8219"/>
                    <a:pt x="19073" y="7721"/>
                  </a:cubicBezTo>
                  <a:cubicBezTo>
                    <a:pt x="18012" y="7072"/>
                    <a:pt x="16985" y="6288"/>
                    <a:pt x="15924" y="5945"/>
                  </a:cubicBezTo>
                  <a:cubicBezTo>
                    <a:pt x="15482" y="5802"/>
                    <a:pt x="15014" y="5659"/>
                    <a:pt x="14561" y="5659"/>
                  </a:cubicBezTo>
                  <a:cubicBezTo>
                    <a:pt x="13876" y="5659"/>
                    <a:pt x="13233" y="5986"/>
                    <a:pt x="12768" y="7141"/>
                  </a:cubicBezTo>
                  <a:cubicBezTo>
                    <a:pt x="11847" y="9502"/>
                    <a:pt x="10870" y="11772"/>
                    <a:pt x="9901" y="14132"/>
                  </a:cubicBezTo>
                  <a:cubicBezTo>
                    <a:pt x="9366" y="15055"/>
                    <a:pt x="8829" y="15977"/>
                    <a:pt x="8401" y="16761"/>
                  </a:cubicBezTo>
                  <a:cubicBezTo>
                    <a:pt x="8061" y="16541"/>
                    <a:pt x="7326" y="16047"/>
                    <a:pt x="6653" y="15549"/>
                  </a:cubicBezTo>
                  <a:cubicBezTo>
                    <a:pt x="5241" y="14916"/>
                    <a:pt x="3786" y="14336"/>
                    <a:pt x="1990" y="13552"/>
                  </a:cubicBezTo>
                  <a:cubicBezTo>
                    <a:pt x="3248" y="10645"/>
                    <a:pt x="4415" y="7791"/>
                    <a:pt x="5673" y="4732"/>
                  </a:cubicBezTo>
                  <a:cubicBezTo>
                    <a:pt x="6210" y="5655"/>
                    <a:pt x="6499" y="6219"/>
                    <a:pt x="6839" y="6647"/>
                  </a:cubicBezTo>
                  <a:cubicBezTo>
                    <a:pt x="7443" y="7533"/>
                    <a:pt x="8175" y="7979"/>
                    <a:pt x="8899" y="7979"/>
                  </a:cubicBezTo>
                  <a:cubicBezTo>
                    <a:pt x="9511" y="7979"/>
                    <a:pt x="10115" y="7656"/>
                    <a:pt x="10625" y="7003"/>
                  </a:cubicBezTo>
                  <a:cubicBezTo>
                    <a:pt x="11941" y="5431"/>
                    <a:pt x="11989" y="4304"/>
                    <a:pt x="10917" y="1878"/>
                  </a:cubicBezTo>
                  <a:cubicBezTo>
                    <a:pt x="10625" y="1315"/>
                    <a:pt x="10332" y="817"/>
                    <a:pt x="10043" y="237"/>
                  </a:cubicBezTo>
                  <a:lnTo>
                    <a:pt x="10101" y="237"/>
                  </a:lnTo>
                  <a:cubicBezTo>
                    <a:pt x="9575" y="78"/>
                    <a:pt x="9080" y="0"/>
                    <a:pt x="8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7" name="Google Shape;2051;p22"/>
            <p:cNvSpPr/>
            <p:nvPr/>
          </p:nvSpPr>
          <p:spPr>
            <a:xfrm>
              <a:off x="319412" y="459525"/>
              <a:ext cx="498304" cy="219563"/>
            </a:xfrm>
            <a:custGeom>
              <a:avLst/>
              <a:gdLst/>
              <a:ahLst/>
              <a:cxnLst>
                <a:cxn ang="0">
                  <a:pos x="wd2" y="hd2"/>
                </a:cxn>
                <a:cxn ang="5400000">
                  <a:pos x="wd2" y="hd2"/>
                </a:cxn>
                <a:cxn ang="10800000">
                  <a:pos x="wd2" y="hd2"/>
                </a:cxn>
                <a:cxn ang="16200000">
                  <a:pos x="wd2" y="hd2"/>
                </a:cxn>
              </a:cxnLst>
              <a:rect l="0" t="0" r="r" b="b"/>
              <a:pathLst>
                <a:path w="21487" h="21600" extrusionOk="0">
                  <a:moveTo>
                    <a:pt x="1249" y="0"/>
                  </a:moveTo>
                  <a:cubicBezTo>
                    <a:pt x="844" y="512"/>
                    <a:pt x="395" y="901"/>
                    <a:pt x="0" y="1413"/>
                  </a:cubicBezTo>
                  <a:cubicBezTo>
                    <a:pt x="224" y="2437"/>
                    <a:pt x="492" y="3455"/>
                    <a:pt x="716" y="4455"/>
                  </a:cubicBezTo>
                  <a:cubicBezTo>
                    <a:pt x="2317" y="6502"/>
                    <a:pt x="2753" y="10026"/>
                    <a:pt x="2850" y="13801"/>
                  </a:cubicBezTo>
                  <a:cubicBezTo>
                    <a:pt x="2934" y="16348"/>
                    <a:pt x="3159" y="17471"/>
                    <a:pt x="3737" y="17471"/>
                  </a:cubicBezTo>
                  <a:cubicBezTo>
                    <a:pt x="4033" y="17471"/>
                    <a:pt x="4420" y="17180"/>
                    <a:pt x="4930" y="16627"/>
                  </a:cubicBezTo>
                  <a:cubicBezTo>
                    <a:pt x="5644" y="15825"/>
                    <a:pt x="6264" y="14900"/>
                    <a:pt x="7021" y="14289"/>
                  </a:cubicBezTo>
                  <a:cubicBezTo>
                    <a:pt x="8578" y="13074"/>
                    <a:pt x="10138" y="11975"/>
                    <a:pt x="11737" y="10858"/>
                  </a:cubicBezTo>
                  <a:cubicBezTo>
                    <a:pt x="12667" y="10346"/>
                    <a:pt x="13649" y="9835"/>
                    <a:pt x="14801" y="9224"/>
                  </a:cubicBezTo>
                  <a:cubicBezTo>
                    <a:pt x="14895" y="10445"/>
                    <a:pt x="15025" y="11661"/>
                    <a:pt x="15163" y="12777"/>
                  </a:cubicBezTo>
                  <a:cubicBezTo>
                    <a:pt x="15334" y="13388"/>
                    <a:pt x="15558" y="13801"/>
                    <a:pt x="15696" y="14412"/>
                  </a:cubicBezTo>
                  <a:cubicBezTo>
                    <a:pt x="16667" y="18256"/>
                    <a:pt x="17830" y="21396"/>
                    <a:pt x="20007" y="21594"/>
                  </a:cubicBezTo>
                  <a:cubicBezTo>
                    <a:pt x="20055" y="21600"/>
                    <a:pt x="20101" y="21600"/>
                    <a:pt x="20147" y="21600"/>
                  </a:cubicBezTo>
                  <a:cubicBezTo>
                    <a:pt x="20968" y="21600"/>
                    <a:pt x="21600" y="20582"/>
                    <a:pt x="21470" y="18669"/>
                  </a:cubicBezTo>
                  <a:cubicBezTo>
                    <a:pt x="21343" y="16942"/>
                    <a:pt x="20988" y="15214"/>
                    <a:pt x="20766" y="13487"/>
                  </a:cubicBezTo>
                  <a:cubicBezTo>
                    <a:pt x="20274" y="12173"/>
                    <a:pt x="19826" y="10759"/>
                    <a:pt x="19390" y="9422"/>
                  </a:cubicBezTo>
                  <a:cubicBezTo>
                    <a:pt x="18801" y="8206"/>
                    <a:pt x="18322" y="6694"/>
                    <a:pt x="17649" y="5670"/>
                  </a:cubicBezTo>
                  <a:cubicBezTo>
                    <a:pt x="17093" y="4949"/>
                    <a:pt x="16392" y="4129"/>
                    <a:pt x="15767" y="4129"/>
                  </a:cubicBezTo>
                  <a:cubicBezTo>
                    <a:pt x="15696" y="4129"/>
                    <a:pt x="15627" y="4141"/>
                    <a:pt x="15558" y="4164"/>
                  </a:cubicBezTo>
                  <a:cubicBezTo>
                    <a:pt x="14138" y="4676"/>
                    <a:pt x="12762" y="5769"/>
                    <a:pt x="11385" y="6595"/>
                  </a:cubicBezTo>
                  <a:cubicBezTo>
                    <a:pt x="10628" y="6886"/>
                    <a:pt x="9827" y="7206"/>
                    <a:pt x="9070" y="7595"/>
                  </a:cubicBezTo>
                  <a:cubicBezTo>
                    <a:pt x="7597" y="8933"/>
                    <a:pt x="6093" y="10346"/>
                    <a:pt x="4535" y="11760"/>
                  </a:cubicBezTo>
                  <a:cubicBezTo>
                    <a:pt x="4086" y="6793"/>
                    <a:pt x="3286" y="2437"/>
                    <a:pt x="12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8" name="Google Shape;2052;p22"/>
            <p:cNvSpPr/>
            <p:nvPr/>
          </p:nvSpPr>
          <p:spPr>
            <a:xfrm>
              <a:off x="1163772" y="801706"/>
              <a:ext cx="95839" cy="73484"/>
            </a:xfrm>
            <a:custGeom>
              <a:avLst/>
              <a:gdLst/>
              <a:ahLst/>
              <a:cxnLst>
                <a:cxn ang="0">
                  <a:pos x="wd2" y="hd2"/>
                </a:cxn>
                <a:cxn ang="5400000">
                  <a:pos x="wd2" y="hd2"/>
                </a:cxn>
                <a:cxn ang="10800000">
                  <a:pos x="wd2" y="hd2"/>
                </a:cxn>
                <a:cxn ang="16200000">
                  <a:pos x="wd2" y="hd2"/>
                </a:cxn>
              </a:cxnLst>
              <a:rect l="0" t="0" r="r" b="b"/>
              <a:pathLst>
                <a:path w="20263" h="21600" extrusionOk="0">
                  <a:moveTo>
                    <a:pt x="10287" y="0"/>
                  </a:moveTo>
                  <a:cubicBezTo>
                    <a:pt x="8137" y="0"/>
                    <a:pt x="5887" y="295"/>
                    <a:pt x="3713" y="295"/>
                  </a:cubicBezTo>
                  <a:cubicBezTo>
                    <a:pt x="2613" y="3649"/>
                    <a:pt x="1300" y="7281"/>
                    <a:pt x="0" y="10930"/>
                  </a:cubicBezTo>
                  <a:cubicBezTo>
                    <a:pt x="2050" y="17725"/>
                    <a:pt x="5800" y="21600"/>
                    <a:pt x="11112" y="21600"/>
                  </a:cubicBezTo>
                  <a:cubicBezTo>
                    <a:pt x="11475" y="21600"/>
                    <a:pt x="11850" y="21583"/>
                    <a:pt x="12238" y="21548"/>
                  </a:cubicBezTo>
                  <a:cubicBezTo>
                    <a:pt x="14650" y="19132"/>
                    <a:pt x="17000" y="17030"/>
                    <a:pt x="19412" y="14858"/>
                  </a:cubicBezTo>
                  <a:cubicBezTo>
                    <a:pt x="21600" y="7577"/>
                    <a:pt x="19412" y="2780"/>
                    <a:pt x="14650" y="660"/>
                  </a:cubicBezTo>
                  <a:cubicBezTo>
                    <a:pt x="13275" y="156"/>
                    <a:pt x="11800" y="0"/>
                    <a:pt x="1028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899" name="Google Shape;2053;p22"/>
            <p:cNvSpPr/>
            <p:nvPr/>
          </p:nvSpPr>
          <p:spPr>
            <a:xfrm>
              <a:off x="134775" y="537975"/>
              <a:ext cx="86749" cy="72893"/>
            </a:xfrm>
            <a:custGeom>
              <a:avLst/>
              <a:gdLst/>
              <a:ahLst/>
              <a:cxnLst>
                <a:cxn ang="0">
                  <a:pos x="wd2" y="hd2"/>
                </a:cxn>
                <a:cxn ang="5400000">
                  <a:pos x="wd2" y="hd2"/>
                </a:cxn>
                <a:cxn ang="10800000">
                  <a:pos x="wd2" y="hd2"/>
                </a:cxn>
                <a:cxn ang="16200000">
                  <a:pos x="wd2" y="hd2"/>
                </a:cxn>
              </a:cxnLst>
              <a:rect l="0" t="0" r="r" b="b"/>
              <a:pathLst>
                <a:path w="21158" h="21600" extrusionOk="0">
                  <a:moveTo>
                    <a:pt x="5567" y="2996"/>
                  </a:moveTo>
                  <a:cubicBezTo>
                    <a:pt x="5567" y="3293"/>
                    <a:pt x="5321" y="3661"/>
                    <a:pt x="5321" y="4257"/>
                  </a:cubicBezTo>
                  <a:cubicBezTo>
                    <a:pt x="5019" y="3959"/>
                    <a:pt x="4773" y="3959"/>
                    <a:pt x="4773" y="3661"/>
                  </a:cubicBezTo>
                  <a:cubicBezTo>
                    <a:pt x="4773" y="3293"/>
                    <a:pt x="5019" y="2996"/>
                    <a:pt x="5019" y="2996"/>
                  </a:cubicBezTo>
                  <a:close/>
                  <a:moveTo>
                    <a:pt x="3807" y="0"/>
                  </a:moveTo>
                  <a:cubicBezTo>
                    <a:pt x="2553" y="3661"/>
                    <a:pt x="-230" y="7620"/>
                    <a:pt x="15" y="11001"/>
                  </a:cubicBezTo>
                  <a:cubicBezTo>
                    <a:pt x="621" y="17536"/>
                    <a:pt x="5206" y="21600"/>
                    <a:pt x="11522" y="21600"/>
                  </a:cubicBezTo>
                  <a:cubicBezTo>
                    <a:pt x="13425" y="21600"/>
                    <a:pt x="15487" y="21232"/>
                    <a:pt x="17635" y="20461"/>
                  </a:cubicBezTo>
                  <a:cubicBezTo>
                    <a:pt x="19380" y="19796"/>
                    <a:pt x="21370" y="14961"/>
                    <a:pt x="21139" y="12455"/>
                  </a:cubicBezTo>
                  <a:cubicBezTo>
                    <a:pt x="20649" y="6377"/>
                    <a:pt x="11060" y="0"/>
                    <a:pt x="3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00" name="Google Shape;2054;p22"/>
            <p:cNvSpPr/>
            <p:nvPr/>
          </p:nvSpPr>
          <p:spPr>
            <a:xfrm>
              <a:off x="1174118" y="1549269"/>
              <a:ext cx="75661" cy="79454"/>
            </a:xfrm>
            <a:custGeom>
              <a:avLst/>
              <a:gdLst/>
              <a:ahLst/>
              <a:cxnLst>
                <a:cxn ang="0">
                  <a:pos x="wd2" y="hd2"/>
                </a:cxn>
                <a:cxn ang="5400000">
                  <a:pos x="wd2" y="hd2"/>
                </a:cxn>
                <a:cxn ang="10800000">
                  <a:pos x="wd2" y="hd2"/>
                </a:cxn>
                <a:cxn ang="16200000">
                  <a:pos x="wd2" y="hd2"/>
                </a:cxn>
              </a:cxnLst>
              <a:rect l="0" t="0" r="r" b="b"/>
              <a:pathLst>
                <a:path w="21086" h="21600" extrusionOk="0">
                  <a:moveTo>
                    <a:pt x="10149" y="0"/>
                  </a:moveTo>
                  <a:cubicBezTo>
                    <a:pt x="9309" y="0"/>
                    <a:pt x="8600" y="161"/>
                    <a:pt x="8073" y="546"/>
                  </a:cubicBezTo>
                  <a:cubicBezTo>
                    <a:pt x="4350" y="3102"/>
                    <a:pt x="2636" y="8679"/>
                    <a:pt x="0" y="12921"/>
                  </a:cubicBezTo>
                  <a:cubicBezTo>
                    <a:pt x="3180" y="16023"/>
                    <a:pt x="6623" y="18771"/>
                    <a:pt x="10083" y="21600"/>
                  </a:cubicBezTo>
                  <a:cubicBezTo>
                    <a:pt x="13527" y="18514"/>
                    <a:pt x="17530" y="15686"/>
                    <a:pt x="20150" y="12054"/>
                  </a:cubicBezTo>
                  <a:cubicBezTo>
                    <a:pt x="21600" y="9836"/>
                    <a:pt x="21254" y="4516"/>
                    <a:pt x="19870" y="3375"/>
                  </a:cubicBezTo>
                  <a:cubicBezTo>
                    <a:pt x="17201" y="1864"/>
                    <a:pt x="12983" y="0"/>
                    <a:pt x="101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915" name="Google Shape;2055;p22"/>
            <p:cNvGrpSpPr/>
            <p:nvPr/>
          </p:nvGrpSpPr>
          <p:grpSpPr>
            <a:xfrm>
              <a:off x="-1" y="0"/>
              <a:ext cx="2111865" cy="1700139"/>
              <a:chOff x="0" y="0"/>
              <a:chExt cx="2111863" cy="1700138"/>
            </a:xfrm>
          </p:grpSpPr>
          <p:sp>
            <p:nvSpPr>
              <p:cNvPr id="3901" name="Google Shape;2056;p22"/>
              <p:cNvSpPr/>
              <p:nvPr/>
            </p:nvSpPr>
            <p:spPr>
              <a:xfrm>
                <a:off x="0" y="0"/>
                <a:ext cx="1907969" cy="1700139"/>
              </a:xfrm>
              <a:custGeom>
                <a:avLst/>
                <a:gdLst/>
                <a:ahLst/>
                <a:cxnLst>
                  <a:cxn ang="0">
                    <a:pos x="wd2" y="hd2"/>
                  </a:cxn>
                  <a:cxn ang="5400000">
                    <a:pos x="wd2" y="hd2"/>
                  </a:cxn>
                  <a:cxn ang="10800000">
                    <a:pos x="wd2" y="hd2"/>
                  </a:cxn>
                  <a:cxn ang="16200000">
                    <a:pos x="wd2" y="hd2"/>
                  </a:cxn>
                </a:cxnLst>
                <a:rect l="0" t="0" r="r" b="b"/>
                <a:pathLst>
                  <a:path w="21430" h="21600" extrusionOk="0">
                    <a:moveTo>
                      <a:pt x="5645" y="0"/>
                    </a:moveTo>
                    <a:cubicBezTo>
                      <a:pt x="5291" y="0"/>
                      <a:pt x="5097" y="204"/>
                      <a:pt x="4903" y="376"/>
                    </a:cubicBezTo>
                    <a:cubicBezTo>
                      <a:pt x="4753" y="521"/>
                      <a:pt x="4636" y="706"/>
                      <a:pt x="4474" y="823"/>
                    </a:cubicBezTo>
                    <a:cubicBezTo>
                      <a:pt x="4149" y="1058"/>
                      <a:pt x="3780" y="1215"/>
                      <a:pt x="3476" y="1476"/>
                    </a:cubicBezTo>
                    <a:cubicBezTo>
                      <a:pt x="2921" y="1948"/>
                      <a:pt x="2353" y="2448"/>
                      <a:pt x="1856" y="3011"/>
                    </a:cubicBezTo>
                    <a:cubicBezTo>
                      <a:pt x="1417" y="3520"/>
                      <a:pt x="1023" y="4111"/>
                      <a:pt x="697" y="4727"/>
                    </a:cubicBezTo>
                    <a:cubicBezTo>
                      <a:pt x="408" y="5278"/>
                      <a:pt x="177" y="5894"/>
                      <a:pt x="60" y="6522"/>
                    </a:cubicBezTo>
                    <a:cubicBezTo>
                      <a:pt x="-170" y="7686"/>
                      <a:pt x="292" y="8670"/>
                      <a:pt x="861" y="9588"/>
                    </a:cubicBezTo>
                    <a:cubicBezTo>
                      <a:pt x="1439" y="10503"/>
                      <a:pt x="2296" y="10974"/>
                      <a:pt x="3188" y="11289"/>
                    </a:cubicBezTo>
                    <a:cubicBezTo>
                      <a:pt x="3905" y="11537"/>
                      <a:pt x="4658" y="11669"/>
                      <a:pt x="5400" y="11748"/>
                    </a:cubicBezTo>
                    <a:cubicBezTo>
                      <a:pt x="6534" y="11880"/>
                      <a:pt x="7682" y="11958"/>
                      <a:pt x="8827" y="11996"/>
                    </a:cubicBezTo>
                    <a:cubicBezTo>
                      <a:pt x="9742" y="12024"/>
                      <a:pt x="10659" y="12050"/>
                      <a:pt x="11515" y="12430"/>
                    </a:cubicBezTo>
                    <a:cubicBezTo>
                      <a:pt x="12013" y="12653"/>
                      <a:pt x="12477" y="12952"/>
                      <a:pt x="12674" y="13518"/>
                    </a:cubicBezTo>
                    <a:cubicBezTo>
                      <a:pt x="13160" y="14825"/>
                      <a:pt x="12788" y="16111"/>
                      <a:pt x="12499" y="17407"/>
                    </a:cubicBezTo>
                    <a:cubicBezTo>
                      <a:pt x="12349" y="18076"/>
                      <a:pt x="12243" y="18809"/>
                      <a:pt x="12313" y="19476"/>
                    </a:cubicBezTo>
                    <a:cubicBezTo>
                      <a:pt x="12441" y="20774"/>
                      <a:pt x="13680" y="21598"/>
                      <a:pt x="14712" y="21598"/>
                    </a:cubicBezTo>
                    <a:cubicBezTo>
                      <a:pt x="14754" y="21599"/>
                      <a:pt x="14797" y="21600"/>
                      <a:pt x="14840" y="21600"/>
                    </a:cubicBezTo>
                    <a:cubicBezTo>
                      <a:pt x="15388" y="21600"/>
                      <a:pt x="15946" y="21508"/>
                      <a:pt x="16482" y="21362"/>
                    </a:cubicBezTo>
                    <a:cubicBezTo>
                      <a:pt x="17016" y="21233"/>
                      <a:pt x="17539" y="20998"/>
                      <a:pt x="18036" y="20733"/>
                    </a:cubicBezTo>
                    <a:cubicBezTo>
                      <a:pt x="18533" y="20473"/>
                      <a:pt x="18984" y="20133"/>
                      <a:pt x="19459" y="19818"/>
                    </a:cubicBezTo>
                    <a:cubicBezTo>
                      <a:pt x="19843" y="19570"/>
                      <a:pt x="20235" y="19306"/>
                      <a:pt x="20607" y="19045"/>
                    </a:cubicBezTo>
                    <a:cubicBezTo>
                      <a:pt x="20885" y="18847"/>
                      <a:pt x="21163" y="18640"/>
                      <a:pt x="21430" y="18429"/>
                    </a:cubicBezTo>
                    <a:cubicBezTo>
                      <a:pt x="21185" y="18259"/>
                      <a:pt x="21405" y="18061"/>
                      <a:pt x="21405" y="17879"/>
                    </a:cubicBezTo>
                    <a:cubicBezTo>
                      <a:pt x="21013" y="18168"/>
                      <a:pt x="20640" y="18482"/>
                      <a:pt x="20235" y="18743"/>
                    </a:cubicBezTo>
                    <a:cubicBezTo>
                      <a:pt x="19529" y="19215"/>
                      <a:pt x="18800" y="19649"/>
                      <a:pt x="18069" y="20104"/>
                    </a:cubicBezTo>
                    <a:cubicBezTo>
                      <a:pt x="17283" y="20605"/>
                      <a:pt x="16438" y="20919"/>
                      <a:pt x="15534" y="21064"/>
                    </a:cubicBezTo>
                    <a:cubicBezTo>
                      <a:pt x="15220" y="21101"/>
                      <a:pt x="14909" y="21155"/>
                      <a:pt x="14562" y="21205"/>
                    </a:cubicBezTo>
                    <a:cubicBezTo>
                      <a:pt x="14536" y="21192"/>
                      <a:pt x="14445" y="21126"/>
                      <a:pt x="14353" y="21076"/>
                    </a:cubicBezTo>
                    <a:cubicBezTo>
                      <a:pt x="14097" y="20944"/>
                      <a:pt x="13842" y="20828"/>
                      <a:pt x="13600" y="20696"/>
                    </a:cubicBezTo>
                    <a:cubicBezTo>
                      <a:pt x="13461" y="20563"/>
                      <a:pt x="13322" y="20435"/>
                      <a:pt x="13194" y="20290"/>
                    </a:cubicBezTo>
                    <a:cubicBezTo>
                      <a:pt x="13091" y="20146"/>
                      <a:pt x="12938" y="20014"/>
                      <a:pt x="12893" y="19844"/>
                    </a:cubicBezTo>
                    <a:cubicBezTo>
                      <a:pt x="12708" y="19215"/>
                      <a:pt x="12729" y="18548"/>
                      <a:pt x="12846" y="17904"/>
                    </a:cubicBezTo>
                    <a:cubicBezTo>
                      <a:pt x="12996" y="17055"/>
                      <a:pt x="13355" y="16253"/>
                      <a:pt x="13380" y="15350"/>
                    </a:cubicBezTo>
                    <a:cubicBezTo>
                      <a:pt x="13402" y="14445"/>
                      <a:pt x="13369" y="13581"/>
                      <a:pt x="12824" y="12848"/>
                    </a:cubicBezTo>
                    <a:cubicBezTo>
                      <a:pt x="12327" y="12181"/>
                      <a:pt x="11654" y="11852"/>
                      <a:pt x="10923" y="11682"/>
                    </a:cubicBezTo>
                    <a:cubicBezTo>
                      <a:pt x="9569" y="11367"/>
                      <a:pt x="8191" y="11433"/>
                      <a:pt x="6812" y="11367"/>
                    </a:cubicBezTo>
                    <a:cubicBezTo>
                      <a:pt x="6234" y="11342"/>
                      <a:pt x="5656" y="11342"/>
                      <a:pt x="5075" y="11276"/>
                    </a:cubicBezTo>
                    <a:cubicBezTo>
                      <a:pt x="4669" y="11223"/>
                      <a:pt x="4266" y="11081"/>
                      <a:pt x="3860" y="10987"/>
                    </a:cubicBezTo>
                    <a:cubicBezTo>
                      <a:pt x="3154" y="10817"/>
                      <a:pt x="2504" y="10478"/>
                      <a:pt x="1914" y="10019"/>
                    </a:cubicBezTo>
                    <a:cubicBezTo>
                      <a:pt x="1264" y="9534"/>
                      <a:pt x="953" y="8786"/>
                      <a:pt x="664" y="8015"/>
                    </a:cubicBezTo>
                    <a:cubicBezTo>
                      <a:pt x="419" y="7371"/>
                      <a:pt x="430" y="6730"/>
                      <a:pt x="639" y="6089"/>
                    </a:cubicBezTo>
                    <a:cubicBezTo>
                      <a:pt x="942" y="5170"/>
                      <a:pt x="1450" y="4425"/>
                      <a:pt x="1984" y="3677"/>
                    </a:cubicBezTo>
                    <a:cubicBezTo>
                      <a:pt x="2446" y="3048"/>
                      <a:pt x="2990" y="2539"/>
                      <a:pt x="3582" y="2067"/>
                    </a:cubicBezTo>
                    <a:cubicBezTo>
                      <a:pt x="4091" y="1662"/>
                      <a:pt x="4613" y="1294"/>
                      <a:pt x="5111" y="863"/>
                    </a:cubicBezTo>
                    <a:cubicBezTo>
                      <a:pt x="5353" y="653"/>
                      <a:pt x="5528" y="351"/>
                      <a:pt x="5795" y="11"/>
                    </a:cubicBezTo>
                    <a:cubicBezTo>
                      <a:pt x="5741" y="3"/>
                      <a:pt x="5692" y="0"/>
                      <a:pt x="564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2" name="Google Shape;2057;p22"/>
              <p:cNvSpPr/>
              <p:nvPr/>
            </p:nvSpPr>
            <p:spPr>
              <a:xfrm>
                <a:off x="284360" y="152303"/>
                <a:ext cx="897524" cy="686773"/>
              </a:xfrm>
              <a:custGeom>
                <a:avLst/>
                <a:gdLst/>
                <a:ahLst/>
                <a:cxnLst>
                  <a:cxn ang="0">
                    <a:pos x="wd2" y="hd2"/>
                  </a:cxn>
                  <a:cxn ang="5400000">
                    <a:pos x="wd2" y="hd2"/>
                  </a:cxn>
                  <a:cxn ang="10800000">
                    <a:pos x="wd2" y="hd2"/>
                  </a:cxn>
                  <a:cxn ang="16200000">
                    <a:pos x="wd2" y="hd2"/>
                  </a:cxn>
                </a:cxnLst>
                <a:rect l="0" t="0" r="r" b="b"/>
                <a:pathLst>
                  <a:path w="21339" h="21600" extrusionOk="0">
                    <a:moveTo>
                      <a:pt x="7513" y="0"/>
                    </a:moveTo>
                    <a:cubicBezTo>
                      <a:pt x="7195" y="102"/>
                      <a:pt x="6853" y="71"/>
                      <a:pt x="6582" y="266"/>
                    </a:cubicBezTo>
                    <a:cubicBezTo>
                      <a:pt x="5034" y="1363"/>
                      <a:pt x="3494" y="2367"/>
                      <a:pt x="2563" y="4608"/>
                    </a:cubicBezTo>
                    <a:cubicBezTo>
                      <a:pt x="1798" y="6452"/>
                      <a:pt x="799" y="8143"/>
                      <a:pt x="404" y="10220"/>
                    </a:cubicBezTo>
                    <a:cubicBezTo>
                      <a:pt x="34" y="12064"/>
                      <a:pt x="-261" y="13948"/>
                      <a:pt x="358" y="15761"/>
                    </a:cubicBezTo>
                    <a:cubicBezTo>
                      <a:pt x="1287" y="18617"/>
                      <a:pt x="3222" y="19458"/>
                      <a:pt x="5306" y="19917"/>
                    </a:cubicBezTo>
                    <a:cubicBezTo>
                      <a:pt x="6141" y="20112"/>
                      <a:pt x="6999" y="20112"/>
                      <a:pt x="7830" y="20144"/>
                    </a:cubicBezTo>
                    <a:cubicBezTo>
                      <a:pt x="8579" y="20159"/>
                      <a:pt x="9323" y="20159"/>
                      <a:pt x="10065" y="20159"/>
                    </a:cubicBezTo>
                    <a:cubicBezTo>
                      <a:pt x="10807" y="20159"/>
                      <a:pt x="11548" y="20159"/>
                      <a:pt x="12296" y="20176"/>
                    </a:cubicBezTo>
                    <a:cubicBezTo>
                      <a:pt x="12868" y="20176"/>
                      <a:pt x="13443" y="20148"/>
                      <a:pt x="14011" y="20148"/>
                    </a:cubicBezTo>
                    <a:cubicBezTo>
                      <a:pt x="14558" y="20148"/>
                      <a:pt x="15098" y="20172"/>
                      <a:pt x="15626" y="20269"/>
                    </a:cubicBezTo>
                    <a:cubicBezTo>
                      <a:pt x="17420" y="20596"/>
                      <a:pt x="19156" y="21148"/>
                      <a:pt x="20922" y="21600"/>
                    </a:cubicBezTo>
                    <a:cubicBezTo>
                      <a:pt x="21068" y="21210"/>
                      <a:pt x="21215" y="20821"/>
                      <a:pt x="21339" y="20462"/>
                    </a:cubicBezTo>
                    <a:cubicBezTo>
                      <a:pt x="20185" y="20073"/>
                      <a:pt x="19062" y="19560"/>
                      <a:pt x="17885" y="19365"/>
                    </a:cubicBezTo>
                    <a:cubicBezTo>
                      <a:pt x="16120" y="19069"/>
                      <a:pt x="14354" y="18945"/>
                      <a:pt x="12590" y="18876"/>
                    </a:cubicBezTo>
                    <a:cubicBezTo>
                      <a:pt x="12448" y="18868"/>
                      <a:pt x="12306" y="18867"/>
                      <a:pt x="12163" y="18867"/>
                    </a:cubicBezTo>
                    <a:cubicBezTo>
                      <a:pt x="11136" y="18867"/>
                      <a:pt x="10100" y="19008"/>
                      <a:pt x="9074" y="19008"/>
                    </a:cubicBezTo>
                    <a:cubicBezTo>
                      <a:pt x="8816" y="19008"/>
                      <a:pt x="8557" y="18999"/>
                      <a:pt x="8300" y="18976"/>
                    </a:cubicBezTo>
                    <a:cubicBezTo>
                      <a:pt x="6924" y="18876"/>
                      <a:pt x="5553" y="18485"/>
                      <a:pt x="4181" y="18229"/>
                    </a:cubicBezTo>
                    <a:cubicBezTo>
                      <a:pt x="2711" y="17933"/>
                      <a:pt x="1682" y="16704"/>
                      <a:pt x="1263" y="14984"/>
                    </a:cubicBezTo>
                    <a:cubicBezTo>
                      <a:pt x="969" y="13785"/>
                      <a:pt x="1211" y="12392"/>
                      <a:pt x="1240" y="11092"/>
                    </a:cubicBezTo>
                    <a:cubicBezTo>
                      <a:pt x="1117" y="10772"/>
                      <a:pt x="969" y="10447"/>
                      <a:pt x="845" y="10119"/>
                    </a:cubicBezTo>
                    <a:cubicBezTo>
                      <a:pt x="1063" y="9956"/>
                      <a:pt x="1311" y="9831"/>
                      <a:pt x="1534" y="9668"/>
                    </a:cubicBezTo>
                    <a:cubicBezTo>
                      <a:pt x="1922" y="8725"/>
                      <a:pt x="2317" y="7815"/>
                      <a:pt x="2657" y="6843"/>
                    </a:cubicBezTo>
                    <a:cubicBezTo>
                      <a:pt x="3593" y="4158"/>
                      <a:pt x="5211" y="2436"/>
                      <a:pt x="7195" y="1270"/>
                    </a:cubicBezTo>
                    <a:cubicBezTo>
                      <a:pt x="7736" y="974"/>
                      <a:pt x="7759" y="655"/>
                      <a:pt x="75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3" name="Google Shape;2058;p22"/>
              <p:cNvSpPr/>
              <p:nvPr/>
            </p:nvSpPr>
            <p:spPr>
              <a:xfrm>
                <a:off x="1533187" y="908142"/>
                <a:ext cx="578677" cy="311165"/>
              </a:xfrm>
              <a:custGeom>
                <a:avLst/>
                <a:gdLst/>
                <a:ahLst/>
                <a:cxnLst>
                  <a:cxn ang="0">
                    <a:pos x="wd2" y="hd2"/>
                  </a:cxn>
                  <a:cxn ang="5400000">
                    <a:pos x="wd2" y="hd2"/>
                  </a:cxn>
                  <a:cxn ang="10800000">
                    <a:pos x="wd2" y="hd2"/>
                  </a:cxn>
                  <a:cxn ang="16200000">
                    <a:pos x="wd2" y="hd2"/>
                  </a:cxn>
                </a:cxnLst>
                <a:rect l="0" t="0" r="r" b="b"/>
                <a:pathLst>
                  <a:path w="21188" h="21600" extrusionOk="0">
                    <a:moveTo>
                      <a:pt x="1036" y="20968"/>
                    </a:moveTo>
                    <a:cubicBezTo>
                      <a:pt x="1021" y="20972"/>
                      <a:pt x="1008" y="20972"/>
                      <a:pt x="992" y="20972"/>
                    </a:cubicBezTo>
                    <a:lnTo>
                      <a:pt x="1038" y="20972"/>
                    </a:lnTo>
                    <a:cubicBezTo>
                      <a:pt x="1036" y="20972"/>
                      <a:pt x="1036" y="20968"/>
                      <a:pt x="1036" y="20968"/>
                    </a:cubicBezTo>
                    <a:close/>
                    <a:moveTo>
                      <a:pt x="20668" y="0"/>
                    </a:moveTo>
                    <a:cubicBezTo>
                      <a:pt x="20577" y="0"/>
                      <a:pt x="20484" y="25"/>
                      <a:pt x="20400" y="82"/>
                    </a:cubicBezTo>
                    <a:cubicBezTo>
                      <a:pt x="20174" y="152"/>
                      <a:pt x="19947" y="513"/>
                      <a:pt x="19757" y="788"/>
                    </a:cubicBezTo>
                    <a:cubicBezTo>
                      <a:pt x="17683" y="3727"/>
                      <a:pt x="15607" y="6731"/>
                      <a:pt x="13496" y="9530"/>
                    </a:cubicBezTo>
                    <a:cubicBezTo>
                      <a:pt x="12091" y="11319"/>
                      <a:pt x="10623" y="12743"/>
                      <a:pt x="9147" y="14323"/>
                    </a:cubicBezTo>
                    <a:cubicBezTo>
                      <a:pt x="7905" y="15682"/>
                      <a:pt x="6701" y="17332"/>
                      <a:pt x="5341" y="18189"/>
                    </a:cubicBezTo>
                    <a:cubicBezTo>
                      <a:pt x="4653" y="18653"/>
                      <a:pt x="4060" y="18879"/>
                      <a:pt x="3564" y="18879"/>
                    </a:cubicBezTo>
                    <a:cubicBezTo>
                      <a:pt x="2146" y="18879"/>
                      <a:pt x="1503" y="17032"/>
                      <a:pt x="1672" y="13535"/>
                    </a:cubicBezTo>
                    <a:cubicBezTo>
                      <a:pt x="1672" y="13240"/>
                      <a:pt x="1752" y="12965"/>
                      <a:pt x="1752" y="12743"/>
                    </a:cubicBezTo>
                    <a:cubicBezTo>
                      <a:pt x="1826" y="10597"/>
                      <a:pt x="1943" y="8516"/>
                      <a:pt x="1897" y="6439"/>
                    </a:cubicBezTo>
                    <a:cubicBezTo>
                      <a:pt x="1863" y="5803"/>
                      <a:pt x="1445" y="5237"/>
                      <a:pt x="1183" y="4584"/>
                    </a:cubicBezTo>
                    <a:cubicBezTo>
                      <a:pt x="956" y="5237"/>
                      <a:pt x="538" y="5733"/>
                      <a:pt x="503" y="6439"/>
                    </a:cubicBezTo>
                    <a:cubicBezTo>
                      <a:pt x="393" y="8155"/>
                      <a:pt x="694" y="10166"/>
                      <a:pt x="358" y="11680"/>
                    </a:cubicBezTo>
                    <a:cubicBezTo>
                      <a:pt x="-367" y="15181"/>
                      <a:pt x="85" y="18034"/>
                      <a:pt x="1036" y="20968"/>
                    </a:cubicBezTo>
                    <a:cubicBezTo>
                      <a:pt x="1144" y="20952"/>
                      <a:pt x="1250" y="20886"/>
                      <a:pt x="1339" y="20886"/>
                    </a:cubicBezTo>
                    <a:cubicBezTo>
                      <a:pt x="1363" y="20886"/>
                      <a:pt x="1386" y="20890"/>
                      <a:pt x="1408" y="20902"/>
                    </a:cubicBezTo>
                    <a:cubicBezTo>
                      <a:pt x="2200" y="21333"/>
                      <a:pt x="2999" y="21600"/>
                      <a:pt x="3792" y="21600"/>
                    </a:cubicBezTo>
                    <a:cubicBezTo>
                      <a:pt x="4701" y="21600"/>
                      <a:pt x="5601" y="21251"/>
                      <a:pt x="6474" y="20406"/>
                    </a:cubicBezTo>
                    <a:cubicBezTo>
                      <a:pt x="7978" y="19047"/>
                      <a:pt x="9418" y="17467"/>
                      <a:pt x="10814" y="15682"/>
                    </a:cubicBezTo>
                    <a:cubicBezTo>
                      <a:pt x="13568" y="12312"/>
                      <a:pt x="16250" y="8812"/>
                      <a:pt x="18932" y="5237"/>
                    </a:cubicBezTo>
                    <a:cubicBezTo>
                      <a:pt x="19757" y="4153"/>
                      <a:pt x="20436" y="2799"/>
                      <a:pt x="21116" y="1441"/>
                    </a:cubicBezTo>
                    <a:cubicBezTo>
                      <a:pt x="21233" y="1285"/>
                      <a:pt x="21198" y="513"/>
                      <a:pt x="21079" y="222"/>
                    </a:cubicBezTo>
                    <a:cubicBezTo>
                      <a:pt x="20982" y="78"/>
                      <a:pt x="20826" y="0"/>
                      <a:pt x="206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4" name="Google Shape;2059;p22"/>
              <p:cNvSpPr/>
              <p:nvPr/>
            </p:nvSpPr>
            <p:spPr>
              <a:xfrm>
                <a:off x="1222220" y="852447"/>
                <a:ext cx="174175" cy="582776"/>
              </a:xfrm>
              <a:custGeom>
                <a:avLst/>
                <a:gdLst/>
                <a:ahLst/>
                <a:cxnLst>
                  <a:cxn ang="0">
                    <a:pos x="wd2" y="hd2"/>
                  </a:cxn>
                  <a:cxn ang="5400000">
                    <a:pos x="wd2" y="hd2"/>
                  </a:cxn>
                  <a:cxn ang="10800000">
                    <a:pos x="wd2" y="hd2"/>
                  </a:cxn>
                  <a:cxn ang="16200000">
                    <a:pos x="wd2" y="hd2"/>
                  </a:cxn>
                </a:cxnLst>
                <a:rect l="0" t="0" r="r" b="b"/>
                <a:pathLst>
                  <a:path w="20741" h="21600" extrusionOk="0">
                    <a:moveTo>
                      <a:pt x="4041" y="0"/>
                    </a:moveTo>
                    <a:cubicBezTo>
                      <a:pt x="2682" y="274"/>
                      <a:pt x="1359" y="539"/>
                      <a:pt x="0" y="844"/>
                    </a:cubicBezTo>
                    <a:cubicBezTo>
                      <a:pt x="1943" y="1339"/>
                      <a:pt x="4541" y="1722"/>
                      <a:pt x="5773" y="2375"/>
                    </a:cubicBezTo>
                    <a:cubicBezTo>
                      <a:pt x="8343" y="3668"/>
                      <a:pt x="10047" y="5090"/>
                      <a:pt x="12257" y="6464"/>
                    </a:cubicBezTo>
                    <a:cubicBezTo>
                      <a:pt x="16207" y="8987"/>
                      <a:pt x="16946" y="11511"/>
                      <a:pt x="13264" y="14143"/>
                    </a:cubicBezTo>
                    <a:cubicBezTo>
                      <a:pt x="11786" y="15252"/>
                      <a:pt x="11053" y="16556"/>
                      <a:pt x="11053" y="17774"/>
                    </a:cubicBezTo>
                    <a:cubicBezTo>
                      <a:pt x="11166" y="19113"/>
                      <a:pt x="10047" y="20682"/>
                      <a:pt x="14855" y="21600"/>
                    </a:cubicBezTo>
                    <a:cubicBezTo>
                      <a:pt x="15355" y="20912"/>
                      <a:pt x="15827" y="20178"/>
                      <a:pt x="16327" y="19490"/>
                    </a:cubicBezTo>
                    <a:cubicBezTo>
                      <a:pt x="14616" y="17546"/>
                      <a:pt x="16559" y="15675"/>
                      <a:pt x="18657" y="13913"/>
                    </a:cubicBezTo>
                    <a:cubicBezTo>
                      <a:pt x="20748" y="12079"/>
                      <a:pt x="21600" y="10317"/>
                      <a:pt x="19629" y="8448"/>
                    </a:cubicBezTo>
                    <a:cubicBezTo>
                      <a:pt x="18889" y="7685"/>
                      <a:pt x="18150" y="6925"/>
                      <a:pt x="17179" y="6153"/>
                    </a:cubicBezTo>
                    <a:cubicBezTo>
                      <a:pt x="14236" y="3787"/>
                      <a:pt x="10786" y="1567"/>
                      <a:pt x="40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5" name="Google Shape;2060;p22"/>
              <p:cNvSpPr/>
              <p:nvPr/>
            </p:nvSpPr>
            <p:spPr>
              <a:xfrm>
                <a:off x="511629" y="281252"/>
                <a:ext cx="303283" cy="255649"/>
              </a:xfrm>
              <a:custGeom>
                <a:avLst/>
                <a:gdLst/>
                <a:ahLst/>
                <a:cxnLst>
                  <a:cxn ang="0">
                    <a:pos x="wd2" y="hd2"/>
                  </a:cxn>
                  <a:cxn ang="5400000">
                    <a:pos x="wd2" y="hd2"/>
                  </a:cxn>
                  <a:cxn ang="10800000">
                    <a:pos x="wd2" y="hd2"/>
                  </a:cxn>
                  <a:cxn ang="16200000">
                    <a:pos x="wd2" y="hd2"/>
                  </a:cxn>
                </a:cxnLst>
                <a:rect l="0" t="0" r="r" b="b"/>
                <a:pathLst>
                  <a:path w="20036" h="21600" extrusionOk="0">
                    <a:moveTo>
                      <a:pt x="16962" y="0"/>
                    </a:moveTo>
                    <a:cubicBezTo>
                      <a:pt x="16896" y="0"/>
                      <a:pt x="16829" y="0"/>
                      <a:pt x="16763" y="85"/>
                    </a:cubicBezTo>
                    <a:cubicBezTo>
                      <a:pt x="12677" y="2698"/>
                      <a:pt x="8459" y="5060"/>
                      <a:pt x="4568" y="8112"/>
                    </a:cubicBezTo>
                    <a:cubicBezTo>
                      <a:pt x="760" y="11060"/>
                      <a:pt x="-1564" y="15601"/>
                      <a:pt x="1233" y="21600"/>
                    </a:cubicBezTo>
                    <a:cubicBezTo>
                      <a:pt x="2393" y="21265"/>
                      <a:pt x="3619" y="20991"/>
                      <a:pt x="4779" y="20741"/>
                    </a:cubicBezTo>
                    <a:cubicBezTo>
                      <a:pt x="2526" y="18298"/>
                      <a:pt x="2248" y="16035"/>
                      <a:pt x="4096" y="13423"/>
                    </a:cubicBezTo>
                    <a:cubicBezTo>
                      <a:pt x="4978" y="12189"/>
                      <a:pt x="6006" y="10980"/>
                      <a:pt x="7150" y="10206"/>
                    </a:cubicBezTo>
                    <a:cubicBezTo>
                      <a:pt x="10701" y="7843"/>
                      <a:pt x="14376" y="5665"/>
                      <a:pt x="17989" y="3222"/>
                    </a:cubicBezTo>
                    <a:cubicBezTo>
                      <a:pt x="18810" y="2613"/>
                      <a:pt x="19349" y="1319"/>
                      <a:pt x="20036" y="355"/>
                    </a:cubicBezTo>
                    <a:cubicBezTo>
                      <a:pt x="19005" y="170"/>
                      <a:pt x="17989" y="85"/>
                      <a:pt x="169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6" name="Google Shape;2061;p22"/>
              <p:cNvSpPr/>
              <p:nvPr/>
            </p:nvSpPr>
            <p:spPr>
              <a:xfrm>
                <a:off x="769627" y="554463"/>
                <a:ext cx="338007" cy="98027"/>
              </a:xfrm>
              <a:custGeom>
                <a:avLst/>
                <a:gdLst/>
                <a:ahLst/>
                <a:cxnLst>
                  <a:cxn ang="0">
                    <a:pos x="wd2" y="hd2"/>
                  </a:cxn>
                  <a:cxn ang="5400000">
                    <a:pos x="wd2" y="hd2"/>
                  </a:cxn>
                  <a:cxn ang="10800000">
                    <a:pos x="wd2" y="hd2"/>
                  </a:cxn>
                  <a:cxn ang="16200000">
                    <a:pos x="wd2" y="hd2"/>
                  </a:cxn>
                </a:cxnLst>
                <a:rect l="0" t="0" r="r" b="b"/>
                <a:pathLst>
                  <a:path w="21600" h="21394" extrusionOk="0">
                    <a:moveTo>
                      <a:pt x="3019" y="0"/>
                    </a:moveTo>
                    <a:cubicBezTo>
                      <a:pt x="2040" y="0"/>
                      <a:pt x="979" y="219"/>
                      <a:pt x="0" y="219"/>
                    </a:cubicBezTo>
                    <a:cubicBezTo>
                      <a:pt x="646" y="3187"/>
                      <a:pt x="1311" y="6323"/>
                      <a:pt x="2040" y="9239"/>
                    </a:cubicBezTo>
                    <a:cubicBezTo>
                      <a:pt x="5928" y="9935"/>
                      <a:pt x="9944" y="9935"/>
                      <a:pt x="13836" y="11716"/>
                    </a:cubicBezTo>
                    <a:cubicBezTo>
                      <a:pt x="15732" y="12632"/>
                      <a:pt x="17980" y="13497"/>
                      <a:pt x="19371" y="20258"/>
                    </a:cubicBezTo>
                    <a:cubicBezTo>
                      <a:pt x="19688" y="21600"/>
                      <a:pt x="20810" y="20955"/>
                      <a:pt x="21600" y="21394"/>
                    </a:cubicBezTo>
                    <a:cubicBezTo>
                      <a:pt x="21207" y="12632"/>
                      <a:pt x="19828" y="8103"/>
                      <a:pt x="17916" y="6103"/>
                    </a:cubicBezTo>
                    <a:cubicBezTo>
                      <a:pt x="13107" y="219"/>
                      <a:pt x="8032" y="219"/>
                      <a:pt x="30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7" name="Google Shape;2062;p22"/>
              <p:cNvSpPr/>
              <p:nvPr/>
            </p:nvSpPr>
            <p:spPr>
              <a:xfrm>
                <a:off x="1752087" y="1204175"/>
                <a:ext cx="201197" cy="135038"/>
              </a:xfrm>
              <a:custGeom>
                <a:avLst/>
                <a:gdLst/>
                <a:ahLst/>
                <a:cxnLst>
                  <a:cxn ang="0">
                    <a:pos x="wd2" y="hd2"/>
                  </a:cxn>
                  <a:cxn ang="5400000">
                    <a:pos x="wd2" y="hd2"/>
                  </a:cxn>
                  <a:cxn ang="10800000">
                    <a:pos x="wd2" y="hd2"/>
                  </a:cxn>
                  <a:cxn ang="16200000">
                    <a:pos x="wd2" y="hd2"/>
                  </a:cxn>
                </a:cxnLst>
                <a:rect l="0" t="0" r="r" b="b"/>
                <a:pathLst>
                  <a:path w="21499" h="21600" extrusionOk="0">
                    <a:moveTo>
                      <a:pt x="7720" y="12219"/>
                    </a:moveTo>
                    <a:lnTo>
                      <a:pt x="7613" y="12531"/>
                    </a:lnTo>
                    <a:lnTo>
                      <a:pt x="7505" y="12219"/>
                    </a:lnTo>
                    <a:close/>
                    <a:moveTo>
                      <a:pt x="19762" y="0"/>
                    </a:moveTo>
                    <a:cubicBezTo>
                      <a:pt x="19484" y="0"/>
                      <a:pt x="19212" y="38"/>
                      <a:pt x="18959" y="142"/>
                    </a:cubicBezTo>
                    <a:cubicBezTo>
                      <a:pt x="17740" y="653"/>
                      <a:pt x="16527" y="1485"/>
                      <a:pt x="15440" y="2478"/>
                    </a:cubicBezTo>
                    <a:cubicBezTo>
                      <a:pt x="10576" y="6913"/>
                      <a:pt x="5844" y="11547"/>
                      <a:pt x="1005" y="16172"/>
                    </a:cubicBezTo>
                    <a:cubicBezTo>
                      <a:pt x="550" y="16493"/>
                      <a:pt x="341" y="17477"/>
                      <a:pt x="0" y="18309"/>
                    </a:cubicBezTo>
                    <a:cubicBezTo>
                      <a:pt x="1106" y="19463"/>
                      <a:pt x="2217" y="20446"/>
                      <a:pt x="3437" y="21600"/>
                    </a:cubicBezTo>
                    <a:cubicBezTo>
                      <a:pt x="6078" y="19936"/>
                      <a:pt x="8061" y="16805"/>
                      <a:pt x="10576" y="14989"/>
                    </a:cubicBezTo>
                    <a:cubicBezTo>
                      <a:pt x="13008" y="13363"/>
                      <a:pt x="15099" y="11027"/>
                      <a:pt x="17317" y="8890"/>
                    </a:cubicBezTo>
                    <a:cubicBezTo>
                      <a:pt x="18637" y="7585"/>
                      <a:pt x="20065" y="6440"/>
                      <a:pt x="21044" y="4615"/>
                    </a:cubicBezTo>
                    <a:cubicBezTo>
                      <a:pt x="21600" y="3622"/>
                      <a:pt x="21392" y="1646"/>
                      <a:pt x="21499" y="142"/>
                    </a:cubicBezTo>
                    <a:cubicBezTo>
                      <a:pt x="20911" y="142"/>
                      <a:pt x="20318" y="0"/>
                      <a:pt x="1976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8" name="Google Shape;2063;p22"/>
              <p:cNvSpPr/>
              <p:nvPr/>
            </p:nvSpPr>
            <p:spPr>
              <a:xfrm>
                <a:off x="1585003" y="1373328"/>
                <a:ext cx="94066" cy="70061"/>
              </a:xfrm>
              <a:custGeom>
                <a:avLst/>
                <a:gdLst/>
                <a:ahLst/>
                <a:cxnLst>
                  <a:cxn ang="0">
                    <a:pos x="wd2" y="hd2"/>
                  </a:cxn>
                  <a:cxn ang="5400000">
                    <a:pos x="wd2" y="hd2"/>
                  </a:cxn>
                  <a:cxn ang="10800000">
                    <a:pos x="wd2" y="hd2"/>
                  </a:cxn>
                  <a:cxn ang="16200000">
                    <a:pos x="wd2" y="hd2"/>
                  </a:cxn>
                </a:cxnLst>
                <a:rect l="0" t="0" r="r" b="b"/>
                <a:pathLst>
                  <a:path w="21600" h="21600" extrusionOk="0">
                    <a:moveTo>
                      <a:pt x="12341" y="0"/>
                    </a:moveTo>
                    <a:cubicBezTo>
                      <a:pt x="7847" y="7637"/>
                      <a:pt x="4032" y="14582"/>
                      <a:pt x="0" y="21600"/>
                    </a:cubicBezTo>
                    <a:cubicBezTo>
                      <a:pt x="7386" y="17481"/>
                      <a:pt x="14500" y="12978"/>
                      <a:pt x="21600" y="8859"/>
                    </a:cubicBezTo>
                    <a:cubicBezTo>
                      <a:pt x="18477" y="5724"/>
                      <a:pt x="15178" y="2825"/>
                      <a:pt x="1234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09" name="Google Shape;2064;p22"/>
              <p:cNvSpPr/>
              <p:nvPr/>
            </p:nvSpPr>
            <p:spPr>
              <a:xfrm>
                <a:off x="1362284" y="1451549"/>
                <a:ext cx="115587" cy="266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718" y="13458"/>
                      <a:pt x="9181" y="21600"/>
                      <a:pt x="14927" y="21600"/>
                    </a:cubicBezTo>
                    <a:cubicBezTo>
                      <a:pt x="17402" y="21600"/>
                      <a:pt x="19744" y="20115"/>
                      <a:pt x="21600" y="16859"/>
                    </a:cubicBezTo>
                    <a:cubicBezTo>
                      <a:pt x="20075" y="14224"/>
                      <a:pt x="18319" y="11830"/>
                      <a:pt x="16606" y="10010"/>
                    </a:cubicBezTo>
                    <a:cubicBezTo>
                      <a:pt x="11004" y="6801"/>
                      <a:pt x="5602" y="340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0" name="Google Shape;2065;p22"/>
              <p:cNvSpPr/>
              <p:nvPr/>
            </p:nvSpPr>
            <p:spPr>
              <a:xfrm>
                <a:off x="592137" y="553458"/>
                <a:ext cx="79462" cy="36125"/>
              </a:xfrm>
              <a:custGeom>
                <a:avLst/>
                <a:gdLst/>
                <a:ahLst/>
                <a:cxnLst>
                  <a:cxn ang="0">
                    <a:pos x="wd2" y="hd2"/>
                  </a:cxn>
                  <a:cxn ang="5400000">
                    <a:pos x="wd2" y="hd2"/>
                  </a:cxn>
                  <a:cxn ang="10800000">
                    <a:pos x="wd2" y="hd2"/>
                  </a:cxn>
                  <a:cxn ang="16200000">
                    <a:pos x="wd2" y="hd2"/>
                  </a:cxn>
                </a:cxnLst>
                <a:rect l="0" t="0" r="r" b="b"/>
                <a:pathLst>
                  <a:path w="21600" h="21600" extrusionOk="0">
                    <a:moveTo>
                      <a:pt x="19318" y="0"/>
                    </a:moveTo>
                    <a:cubicBezTo>
                      <a:pt x="12054" y="3712"/>
                      <a:pt x="5866" y="6823"/>
                      <a:pt x="0" y="9934"/>
                    </a:cubicBezTo>
                    <a:cubicBezTo>
                      <a:pt x="7007" y="13610"/>
                      <a:pt x="14271" y="17923"/>
                      <a:pt x="21600" y="21600"/>
                    </a:cubicBezTo>
                    <a:cubicBezTo>
                      <a:pt x="20732" y="14812"/>
                      <a:pt x="19912" y="7424"/>
                      <a:pt x="193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1" name="Google Shape;2066;p22"/>
              <p:cNvSpPr/>
              <p:nvPr/>
            </p:nvSpPr>
            <p:spPr>
              <a:xfrm>
                <a:off x="1488277" y="1411462"/>
                <a:ext cx="68997" cy="380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4" y="3522"/>
                      <a:pt x="7052" y="7580"/>
                      <a:pt x="0" y="11639"/>
                    </a:cubicBezTo>
                    <a:cubicBezTo>
                      <a:pt x="4479" y="15730"/>
                      <a:pt x="9366" y="19789"/>
                      <a:pt x="11624" y="21600"/>
                    </a:cubicBezTo>
                    <a:cubicBezTo>
                      <a:pt x="14474" y="15160"/>
                      <a:pt x="18046" y="7580"/>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2" name="Google Shape;2067;p22"/>
              <p:cNvSpPr/>
              <p:nvPr/>
            </p:nvSpPr>
            <p:spPr>
              <a:xfrm>
                <a:off x="1897681" y="1407264"/>
                <a:ext cx="25587" cy="43279"/>
              </a:xfrm>
              <a:custGeom>
                <a:avLst/>
                <a:gdLst/>
                <a:ahLst/>
                <a:cxnLst>
                  <a:cxn ang="0">
                    <a:pos x="wd2" y="hd2"/>
                  </a:cxn>
                  <a:cxn ang="5400000">
                    <a:pos x="wd2" y="hd2"/>
                  </a:cxn>
                  <a:cxn ang="10800000">
                    <a:pos x="wd2" y="hd2"/>
                  </a:cxn>
                  <a:cxn ang="16200000">
                    <a:pos x="wd2" y="hd2"/>
                  </a:cxn>
                </a:cxnLst>
                <a:rect l="0" t="0" r="r" b="b"/>
                <a:pathLst>
                  <a:path w="12203" h="21600" extrusionOk="0">
                    <a:moveTo>
                      <a:pt x="3848" y="0"/>
                    </a:moveTo>
                    <a:cubicBezTo>
                      <a:pt x="3848" y="7141"/>
                      <a:pt x="-5486" y="14931"/>
                      <a:pt x="4919" y="21600"/>
                    </a:cubicBezTo>
                    <a:cubicBezTo>
                      <a:pt x="16114" y="18531"/>
                      <a:pt x="10813" y="8764"/>
                      <a:pt x="11743" y="2095"/>
                    </a:cubicBezTo>
                    <a:cubicBezTo>
                      <a:pt x="11743" y="1593"/>
                      <a:pt x="6329" y="472"/>
                      <a:pt x="384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3" name="Google Shape;2068;p22"/>
              <p:cNvSpPr/>
              <p:nvPr/>
            </p:nvSpPr>
            <p:spPr>
              <a:xfrm>
                <a:off x="1422507" y="810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344" y="0"/>
                    </a:moveTo>
                    <a:cubicBezTo>
                      <a:pt x="7344" y="0"/>
                      <a:pt x="0" y="8400"/>
                      <a:pt x="0" y="14800"/>
                    </a:cubicBezTo>
                    <a:cubicBezTo>
                      <a:pt x="7344" y="14800"/>
                      <a:pt x="7344" y="21600"/>
                      <a:pt x="14256" y="21600"/>
                    </a:cubicBezTo>
                    <a:cubicBezTo>
                      <a:pt x="21600" y="21600"/>
                      <a:pt x="21600" y="14800"/>
                      <a:pt x="21600" y="8400"/>
                    </a:cubicBezTo>
                    <a:cubicBezTo>
                      <a:pt x="21600" y="0"/>
                      <a:pt x="14256" y="0"/>
                      <a:pt x="734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14" name="Google Shape;2069;p22"/>
              <p:cNvSpPr/>
              <p:nvPr/>
            </p:nvSpPr>
            <p:spPr>
              <a:xfrm>
                <a:off x="1816981" y="12751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3917" name="Title Text"/>
          <p:cNvSpPr txBox="1">
            <a:spLocks noGrp="1"/>
          </p:cNvSpPr>
          <p:nvPr>
            <p:ph type="title"/>
          </p:nvPr>
        </p:nvSpPr>
        <p:spPr>
          <a:xfrm>
            <a:off x="3675774" y="1742775"/>
            <a:ext cx="2283901" cy="436801"/>
          </a:xfrm>
          <a:prstGeom prst="rect">
            <a:avLst/>
          </a:prstGeom>
        </p:spPr>
        <p:txBody>
          <a:bodyPr lIns="36574" tIns="36574" rIns="36574" bIns="36574" anchor="t"/>
          <a:lstStyle>
            <a:lvl1pPr>
              <a:defRPr sz="2400" b="0">
                <a:solidFill>
                  <a:srgbClr val="07256C"/>
                </a:solidFill>
                <a:latin typeface="Nunito ExtraBold"/>
                <a:ea typeface="Nunito ExtraBold"/>
                <a:cs typeface="Nunito ExtraBold"/>
                <a:sym typeface="Nunito ExtraBold"/>
              </a:defRPr>
            </a:lvl1pPr>
          </a:lstStyle>
          <a:p>
            <a:r>
              <a:t>Title Text</a:t>
            </a:r>
          </a:p>
        </p:txBody>
      </p:sp>
      <p:sp>
        <p:nvSpPr>
          <p:cNvPr id="3918" name="Body Level One…"/>
          <p:cNvSpPr txBox="1">
            <a:spLocks noGrp="1"/>
          </p:cNvSpPr>
          <p:nvPr>
            <p:ph type="body" sz="quarter" idx="1"/>
          </p:nvPr>
        </p:nvSpPr>
        <p:spPr>
          <a:xfrm>
            <a:off x="3675774" y="2252399"/>
            <a:ext cx="1998601" cy="484801"/>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39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Quote">
    <p:bg>
      <p:bgPr>
        <a:solidFill>
          <a:srgbClr val="EDF0EF"/>
        </a:solidFill>
        <a:effectLst/>
      </p:bgPr>
    </p:bg>
    <p:spTree>
      <p:nvGrpSpPr>
        <p:cNvPr id="1" name=""/>
        <p:cNvGrpSpPr/>
        <p:nvPr/>
      </p:nvGrpSpPr>
      <p:grpSpPr>
        <a:xfrm>
          <a:off x="0" y="0"/>
          <a:ext cx="0" cy="0"/>
          <a:chOff x="0" y="0"/>
          <a:chExt cx="0" cy="0"/>
        </a:xfrm>
      </p:grpSpPr>
      <p:sp>
        <p:nvSpPr>
          <p:cNvPr id="3926" name="Title Text"/>
          <p:cNvSpPr txBox="1">
            <a:spLocks noGrp="1"/>
          </p:cNvSpPr>
          <p:nvPr>
            <p:ph type="title"/>
          </p:nvPr>
        </p:nvSpPr>
        <p:spPr>
          <a:xfrm>
            <a:off x="2290049" y="3771124"/>
            <a:ext cx="4563902" cy="531901"/>
          </a:xfrm>
          <a:prstGeom prst="rect">
            <a:avLst/>
          </a:prstGeom>
        </p:spPr>
        <p:txBody>
          <a:bodyPr lIns="36574" tIns="36574" rIns="36574" bIns="36574" anchor="t"/>
          <a:lstStyle>
            <a:lvl1pPr algn="ctr">
              <a:defRPr sz="3000" b="0">
                <a:solidFill>
                  <a:srgbClr val="07256C"/>
                </a:solidFill>
                <a:latin typeface="Limelight"/>
                <a:ea typeface="Limelight"/>
                <a:cs typeface="Limelight"/>
                <a:sym typeface="Limelight"/>
              </a:defRPr>
            </a:lvl1pPr>
          </a:lstStyle>
          <a:p>
            <a:r>
              <a:t>Title Text</a:t>
            </a:r>
          </a:p>
        </p:txBody>
      </p:sp>
      <p:sp>
        <p:nvSpPr>
          <p:cNvPr id="3927" name="Body Level One…"/>
          <p:cNvSpPr txBox="1">
            <a:spLocks noGrp="1"/>
          </p:cNvSpPr>
          <p:nvPr>
            <p:ph type="body" sz="quarter" idx="1"/>
          </p:nvPr>
        </p:nvSpPr>
        <p:spPr>
          <a:xfrm>
            <a:off x="2471474" y="1634400"/>
            <a:ext cx="4336801" cy="1967101"/>
          </a:xfrm>
          <a:prstGeom prst="rect">
            <a:avLst/>
          </a:prstGeom>
        </p:spPr>
        <p:txBody>
          <a:bodyPr lIns="36574" tIns="36574" rIns="36574" bIns="36574"/>
          <a:lstStyle>
            <a:lvl1pPr marL="317500" indent="-177800" algn="ctr">
              <a:buClrTx/>
              <a:buSzTx/>
              <a:buFontTx/>
              <a:buNone/>
              <a:defRPr sz="2500">
                <a:solidFill>
                  <a:srgbClr val="07256C"/>
                </a:solidFill>
                <a:latin typeface="Nunito"/>
                <a:ea typeface="Nunito"/>
                <a:cs typeface="Nunito"/>
                <a:sym typeface="Nunito"/>
              </a:defRPr>
            </a:lvl1pPr>
            <a:lvl2pPr marL="317500" indent="279400" algn="ctr">
              <a:buClrTx/>
              <a:buSzTx/>
              <a:buFontTx/>
              <a:buNone/>
              <a:defRPr sz="2500">
                <a:solidFill>
                  <a:srgbClr val="07256C"/>
                </a:solidFill>
                <a:latin typeface="Nunito"/>
                <a:ea typeface="Nunito"/>
                <a:cs typeface="Nunito"/>
                <a:sym typeface="Nunito"/>
              </a:defRPr>
            </a:lvl2pPr>
            <a:lvl3pPr marL="317500" indent="736600" algn="ctr">
              <a:buClrTx/>
              <a:buSzTx/>
              <a:buFontTx/>
              <a:buNone/>
              <a:defRPr sz="2500">
                <a:solidFill>
                  <a:srgbClr val="07256C"/>
                </a:solidFill>
                <a:latin typeface="Nunito"/>
                <a:ea typeface="Nunito"/>
                <a:cs typeface="Nunito"/>
                <a:sym typeface="Nunito"/>
              </a:defRPr>
            </a:lvl3pPr>
            <a:lvl4pPr marL="317500" indent="1193800" algn="ctr">
              <a:buClrTx/>
              <a:buSzTx/>
              <a:buFontTx/>
              <a:buNone/>
              <a:defRPr sz="2500">
                <a:solidFill>
                  <a:srgbClr val="07256C"/>
                </a:solidFill>
                <a:latin typeface="Nunito"/>
                <a:ea typeface="Nunito"/>
                <a:cs typeface="Nunito"/>
                <a:sym typeface="Nunito"/>
              </a:defRPr>
            </a:lvl4pPr>
            <a:lvl5pPr marL="317500" indent="1651000" algn="ctr">
              <a:buClrTx/>
              <a:buSzTx/>
              <a:buFontTx/>
              <a:buNone/>
              <a:defRPr sz="25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grpSp>
        <p:nvGrpSpPr>
          <p:cNvPr id="3949" name="Google Shape;2086;p23"/>
          <p:cNvGrpSpPr/>
          <p:nvPr/>
        </p:nvGrpSpPr>
        <p:grpSpPr>
          <a:xfrm>
            <a:off x="7057204" y="3360380"/>
            <a:ext cx="2490945" cy="2501051"/>
            <a:chOff x="0" y="0"/>
            <a:chExt cx="2490944" cy="2501050"/>
          </a:xfrm>
        </p:grpSpPr>
        <p:sp>
          <p:nvSpPr>
            <p:cNvPr id="3928" name="Google Shape;2087;p23"/>
            <p:cNvSpPr/>
            <p:nvPr/>
          </p:nvSpPr>
          <p:spPr>
            <a:xfrm rot="18779420">
              <a:off x="913567" y="645543"/>
              <a:ext cx="528246" cy="38514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29" name="Google Shape;2088;p23"/>
            <p:cNvSpPr/>
            <p:nvPr/>
          </p:nvSpPr>
          <p:spPr>
            <a:xfrm rot="18779420">
              <a:off x="240931" y="1199253"/>
              <a:ext cx="445348" cy="306215"/>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0" name="Google Shape;2089;p23"/>
            <p:cNvSpPr/>
            <p:nvPr/>
          </p:nvSpPr>
          <p:spPr>
            <a:xfrm rot="18779420">
              <a:off x="1459315" y="1054204"/>
              <a:ext cx="487913" cy="215138"/>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1" name="Google Shape;2090;p23"/>
            <p:cNvSpPr/>
            <p:nvPr/>
          </p:nvSpPr>
          <p:spPr>
            <a:xfrm rot="18779420">
              <a:off x="1034085" y="1407518"/>
              <a:ext cx="94785" cy="71116"/>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2" name="Google Shape;2091;p23"/>
            <p:cNvSpPr/>
            <p:nvPr/>
          </p:nvSpPr>
          <p:spPr>
            <a:xfrm rot="18779506">
              <a:off x="2042192" y="574543"/>
              <a:ext cx="97499" cy="82062"/>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33" name="Google Shape;2092;p23"/>
            <p:cNvSpPr/>
            <p:nvPr/>
          </p:nvSpPr>
          <p:spPr>
            <a:xfrm rot="19972595">
              <a:off x="657489" y="689157"/>
              <a:ext cx="74970" cy="77596"/>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948" name="Google Shape;2093;p23"/>
            <p:cNvGrpSpPr/>
            <p:nvPr/>
          </p:nvGrpSpPr>
          <p:grpSpPr>
            <a:xfrm>
              <a:off x="-1" y="0"/>
              <a:ext cx="2490946" cy="2501051"/>
              <a:chOff x="0" y="0"/>
              <a:chExt cx="2490944" cy="2501050"/>
            </a:xfrm>
          </p:grpSpPr>
          <p:sp>
            <p:nvSpPr>
              <p:cNvPr id="3934" name="Google Shape;2094;p23"/>
              <p:cNvSpPr/>
              <p:nvPr/>
            </p:nvSpPr>
            <p:spPr>
              <a:xfrm rot="18779354">
                <a:off x="311541" y="418431"/>
                <a:ext cx="1867862" cy="166418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5" name="Google Shape;2095;p23"/>
              <p:cNvSpPr/>
              <p:nvPr/>
            </p:nvSpPr>
            <p:spPr>
              <a:xfrm rot="18779354">
                <a:off x="1207053" y="992959"/>
                <a:ext cx="878230" cy="672157"/>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6" name="Google Shape;2096;p23"/>
              <p:cNvSpPr/>
              <p:nvPr/>
            </p:nvSpPr>
            <p:spPr>
              <a:xfrm rot="18779354">
                <a:off x="229516" y="1577702"/>
                <a:ext cx="566267" cy="304427"/>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7" name="Google Shape;2097;p23"/>
              <p:cNvSpPr/>
              <p:nvPr/>
            </p:nvSpPr>
            <p:spPr>
              <a:xfrm rot="18779354">
                <a:off x="712884" y="1023811"/>
                <a:ext cx="170119" cy="570141"/>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8" name="Google Shape;2098;p23"/>
              <p:cNvSpPr/>
              <p:nvPr/>
            </p:nvSpPr>
            <p:spPr>
              <a:xfrm rot="18779354">
                <a:off x="1606508" y="1211612"/>
                <a:ext cx="296857" cy="250439"/>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39" name="Google Shape;2099;p23"/>
              <p:cNvSpPr/>
              <p:nvPr/>
            </p:nvSpPr>
            <p:spPr>
              <a:xfrm rot="18779354">
                <a:off x="1267402" y="1356092"/>
                <a:ext cx="329887" cy="95651"/>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0" name="Google Shape;2100;p23"/>
              <p:cNvSpPr/>
              <p:nvPr/>
            </p:nvSpPr>
            <p:spPr>
              <a:xfrm rot="18779354">
                <a:off x="245116" y="1546330"/>
                <a:ext cx="197898" cy="132047"/>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1" name="Google Shape;2101;p23"/>
              <p:cNvSpPr/>
              <p:nvPr/>
            </p:nvSpPr>
            <p:spPr>
              <a:xfrm rot="18779354">
                <a:off x="347191" y="1329419"/>
                <a:ext cx="91775" cy="685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2" name="Google Shape;2102;p23"/>
              <p:cNvSpPr/>
              <p:nvPr/>
            </p:nvSpPr>
            <p:spPr>
              <a:xfrm rot="18779354">
                <a:off x="437555" y="1161237"/>
                <a:ext cx="112837" cy="25866"/>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3" name="Google Shape;2103;p23"/>
              <p:cNvSpPr/>
              <p:nvPr/>
            </p:nvSpPr>
            <p:spPr>
              <a:xfrm rot="18779354">
                <a:off x="1620640" y="1188024"/>
                <a:ext cx="78697" cy="353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4" name="Google Shape;2104;p23"/>
              <p:cNvSpPr/>
              <p:nvPr/>
            </p:nvSpPr>
            <p:spPr>
              <a:xfrm rot="18779354">
                <a:off x="416423" y="1251994"/>
                <a:ext cx="67587" cy="37266"/>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5" name="Google Shape;2105;p23"/>
              <p:cNvSpPr/>
              <p:nvPr/>
            </p:nvSpPr>
            <p:spPr>
              <a:xfrm rot="18779354">
                <a:off x="180050" y="1528055"/>
                <a:ext cx="25188" cy="42358"/>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6" name="Google Shape;2106;p23"/>
              <p:cNvSpPr/>
              <p:nvPr/>
            </p:nvSpPr>
            <p:spPr>
              <a:xfrm rot="18779354">
                <a:off x="945775" y="16066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47" name="Google Shape;2107;p23"/>
              <p:cNvSpPr/>
              <p:nvPr/>
            </p:nvSpPr>
            <p:spPr>
              <a:xfrm rot="18779354">
                <a:off x="349959" y="15788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grpSp>
        <p:nvGrpSpPr>
          <p:cNvPr id="3966" name="Google Shape;2108;p23"/>
          <p:cNvGrpSpPr/>
          <p:nvPr/>
        </p:nvGrpSpPr>
        <p:grpSpPr>
          <a:xfrm>
            <a:off x="-350272" y="-857246"/>
            <a:ext cx="2435429" cy="2463250"/>
            <a:chOff x="0" y="0"/>
            <a:chExt cx="2435428" cy="2463249"/>
          </a:xfrm>
        </p:grpSpPr>
        <p:sp>
          <p:nvSpPr>
            <p:cNvPr id="3950" name="Google Shape;2109;p23"/>
            <p:cNvSpPr/>
            <p:nvPr/>
          </p:nvSpPr>
          <p:spPr>
            <a:xfrm rot="18900016">
              <a:off x="1050487" y="1442399"/>
              <a:ext cx="520562" cy="379539"/>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1" name="Google Shape;2110;p23"/>
            <p:cNvSpPr/>
            <p:nvPr/>
          </p:nvSpPr>
          <p:spPr>
            <a:xfrm rot="19540917">
              <a:off x="1790175" y="940923"/>
              <a:ext cx="438863" cy="301756"/>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2" name="Google Shape;2111;p23"/>
            <p:cNvSpPr/>
            <p:nvPr/>
          </p:nvSpPr>
          <p:spPr>
            <a:xfrm rot="17405757">
              <a:off x="534123" y="1238550"/>
              <a:ext cx="480796" cy="212001"/>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3" name="Google Shape;2112;p23"/>
            <p:cNvSpPr/>
            <p:nvPr/>
          </p:nvSpPr>
          <p:spPr>
            <a:xfrm rot="7762576">
              <a:off x="1320337" y="997026"/>
              <a:ext cx="93406" cy="70081"/>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4" name="Google Shape;2113;p23"/>
            <p:cNvSpPr/>
            <p:nvPr/>
          </p:nvSpPr>
          <p:spPr>
            <a:xfrm rot="7762663">
              <a:off x="377607" y="1868176"/>
              <a:ext cx="96081" cy="80868"/>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55" name="Google Shape;2114;p23"/>
            <p:cNvSpPr/>
            <p:nvPr/>
          </p:nvSpPr>
          <p:spPr>
            <a:xfrm rot="8955752">
              <a:off x="1754644" y="1673137"/>
              <a:ext cx="73879" cy="76466"/>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3965" name="Google Shape;2115;p23"/>
            <p:cNvGrpSpPr/>
            <p:nvPr/>
          </p:nvGrpSpPr>
          <p:grpSpPr>
            <a:xfrm>
              <a:off x="-1" y="-1"/>
              <a:ext cx="2435430" cy="2463251"/>
              <a:chOff x="0" y="0"/>
              <a:chExt cx="2435428" cy="2463249"/>
            </a:xfrm>
          </p:grpSpPr>
          <p:sp>
            <p:nvSpPr>
              <p:cNvPr id="3956" name="Google Shape;2116;p23"/>
              <p:cNvSpPr/>
              <p:nvPr/>
            </p:nvSpPr>
            <p:spPr>
              <a:xfrm rot="7762511">
                <a:off x="297374" y="411640"/>
                <a:ext cx="1840680" cy="1639970"/>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57" name="Google Shape;2117;p23"/>
              <p:cNvSpPr/>
              <p:nvPr/>
            </p:nvSpPr>
            <p:spPr>
              <a:xfrm rot="7762511">
                <a:off x="386033" y="848112"/>
                <a:ext cx="865450" cy="662375"/>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58" name="Google Shape;2118;p23"/>
              <p:cNvSpPr/>
              <p:nvPr/>
            </p:nvSpPr>
            <p:spPr>
              <a:xfrm rot="7762511">
                <a:off x="1629645" y="564631"/>
                <a:ext cx="558026" cy="299996"/>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59" name="Google Shape;2119;p23"/>
              <p:cNvSpPr/>
              <p:nvPr/>
            </p:nvSpPr>
            <p:spPr>
              <a:xfrm rot="7762511">
                <a:off x="1570407" y="865510"/>
                <a:ext cx="167643" cy="561845"/>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0" name="Google Shape;2120;p23"/>
              <p:cNvSpPr/>
              <p:nvPr/>
            </p:nvSpPr>
            <p:spPr>
              <a:xfrm rot="7762511">
                <a:off x="565032" y="1054993"/>
                <a:ext cx="292538" cy="246795"/>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1" name="Google Shape;2121;p23"/>
              <p:cNvSpPr/>
              <p:nvPr/>
            </p:nvSpPr>
            <p:spPr>
              <a:xfrm rot="7762511">
                <a:off x="861855" y="1045244"/>
                <a:ext cx="325086" cy="94259"/>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2" name="Google Shape;2122;p23"/>
              <p:cNvSpPr/>
              <p:nvPr/>
            </p:nvSpPr>
            <p:spPr>
              <a:xfrm rot="7762511">
                <a:off x="1984251" y="754715"/>
                <a:ext cx="195019" cy="130126"/>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3" name="Google Shape;2123;p23"/>
              <p:cNvSpPr/>
              <p:nvPr/>
            </p:nvSpPr>
            <p:spPr>
              <a:xfrm rot="7762511">
                <a:off x="2222191" y="851578"/>
                <a:ext cx="24822" cy="41741"/>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3964" name="Google Shape;2124;p23"/>
              <p:cNvSpPr/>
              <p:nvPr/>
            </p:nvSpPr>
            <p:spPr>
              <a:xfrm rot="7762511">
                <a:off x="2065056" y="840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3967" name="Google Shape;2125;p23"/>
          <p:cNvSpPr/>
          <p:nvPr/>
        </p:nvSpPr>
        <p:spPr>
          <a:xfrm rot="10800000">
            <a:off x="229224" y="4213965"/>
            <a:ext cx="2567980" cy="929500"/>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4780C5"/>
          </a:solidFill>
          <a:ln w="12700">
            <a:miter lim="400000"/>
          </a:ln>
        </p:spPr>
        <p:txBody>
          <a:bodyPr lIns="45719" rIns="45719" anchor="ctr"/>
          <a:lstStyle/>
          <a:p>
            <a:endParaRPr/>
          </a:p>
        </p:txBody>
      </p:sp>
      <p:grpSp>
        <p:nvGrpSpPr>
          <p:cNvPr id="4008" name="Google Shape;2126;p23"/>
          <p:cNvGrpSpPr/>
          <p:nvPr/>
        </p:nvGrpSpPr>
        <p:grpSpPr>
          <a:xfrm>
            <a:off x="1045600" y="3927130"/>
            <a:ext cx="816898" cy="1000450"/>
            <a:chOff x="28" y="0"/>
            <a:chExt cx="816897" cy="1000448"/>
          </a:xfrm>
        </p:grpSpPr>
        <p:sp>
          <p:nvSpPr>
            <p:cNvPr id="3968" name="Google Shape;2127;p23"/>
            <p:cNvSpPr/>
            <p:nvPr/>
          </p:nvSpPr>
          <p:spPr>
            <a:xfrm>
              <a:off x="781562" y="636162"/>
              <a:ext cx="35364" cy="62021"/>
            </a:xfrm>
            <a:custGeom>
              <a:avLst/>
              <a:gdLst/>
              <a:ahLst/>
              <a:cxnLst>
                <a:cxn ang="0">
                  <a:pos x="wd2" y="hd2"/>
                </a:cxn>
                <a:cxn ang="5400000">
                  <a:pos x="wd2" y="hd2"/>
                </a:cxn>
                <a:cxn ang="10800000">
                  <a:pos x="wd2" y="hd2"/>
                </a:cxn>
                <a:cxn ang="16200000">
                  <a:pos x="wd2" y="hd2"/>
                </a:cxn>
              </a:cxnLst>
              <a:rect l="0" t="0" r="r" b="b"/>
              <a:pathLst>
                <a:path w="21040" h="21600" extrusionOk="0">
                  <a:moveTo>
                    <a:pt x="7752" y="0"/>
                  </a:moveTo>
                  <a:cubicBezTo>
                    <a:pt x="5489" y="0"/>
                    <a:pt x="3194" y="736"/>
                    <a:pt x="596" y="1903"/>
                  </a:cubicBezTo>
                  <a:cubicBezTo>
                    <a:pt x="-560" y="7475"/>
                    <a:pt x="-560" y="13713"/>
                    <a:pt x="5489" y="18765"/>
                  </a:cubicBezTo>
                  <a:cubicBezTo>
                    <a:pt x="7483" y="19932"/>
                    <a:pt x="8824" y="21600"/>
                    <a:pt x="12862" y="21600"/>
                  </a:cubicBezTo>
                  <a:cubicBezTo>
                    <a:pt x="13499" y="21600"/>
                    <a:pt x="14203" y="21561"/>
                    <a:pt x="14991" y="21472"/>
                  </a:cubicBezTo>
                  <a:cubicBezTo>
                    <a:pt x="14991" y="20796"/>
                    <a:pt x="16432" y="20119"/>
                    <a:pt x="17588" y="18765"/>
                  </a:cubicBezTo>
                  <a:cubicBezTo>
                    <a:pt x="18744" y="17922"/>
                    <a:pt x="19901" y="16578"/>
                    <a:pt x="21040" y="15224"/>
                  </a:cubicBezTo>
                  <a:lnTo>
                    <a:pt x="21040" y="6798"/>
                  </a:lnTo>
                  <a:cubicBezTo>
                    <a:pt x="18744" y="5277"/>
                    <a:pt x="16432" y="3257"/>
                    <a:pt x="13851" y="1903"/>
                  </a:cubicBezTo>
                  <a:cubicBezTo>
                    <a:pt x="11689" y="569"/>
                    <a:pt x="9729" y="0"/>
                    <a:pt x="77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69" name="Google Shape;2128;p23"/>
            <p:cNvSpPr/>
            <p:nvPr/>
          </p:nvSpPr>
          <p:spPr>
            <a:xfrm>
              <a:off x="469313" y="937978"/>
              <a:ext cx="32007" cy="62471"/>
            </a:xfrm>
            <a:custGeom>
              <a:avLst/>
              <a:gdLst/>
              <a:ahLst/>
              <a:cxnLst>
                <a:cxn ang="0">
                  <a:pos x="wd2" y="hd2"/>
                </a:cxn>
                <a:cxn ang="5400000">
                  <a:pos x="wd2" y="hd2"/>
                </a:cxn>
                <a:cxn ang="10800000">
                  <a:pos x="wd2" y="hd2"/>
                </a:cxn>
                <a:cxn ang="16200000">
                  <a:pos x="wd2" y="hd2"/>
                </a:cxn>
              </a:cxnLst>
              <a:rect l="0" t="0" r="r" b="b"/>
              <a:pathLst>
                <a:path w="20103" h="21600" extrusionOk="0">
                  <a:moveTo>
                    <a:pt x="1787" y="0"/>
                  </a:moveTo>
                  <a:cubicBezTo>
                    <a:pt x="1787" y="1344"/>
                    <a:pt x="566" y="2853"/>
                    <a:pt x="566" y="3516"/>
                  </a:cubicBezTo>
                  <a:cubicBezTo>
                    <a:pt x="-955" y="8375"/>
                    <a:pt x="566" y="12563"/>
                    <a:pt x="5431" y="16750"/>
                  </a:cubicBezTo>
                  <a:cubicBezTo>
                    <a:pt x="6652" y="18084"/>
                    <a:pt x="9394" y="20266"/>
                    <a:pt x="11817" y="21600"/>
                  </a:cubicBezTo>
                  <a:lnTo>
                    <a:pt x="15780" y="21600"/>
                  </a:lnTo>
                  <a:cubicBezTo>
                    <a:pt x="17001" y="20266"/>
                    <a:pt x="18204" y="18922"/>
                    <a:pt x="19424" y="17412"/>
                  </a:cubicBezTo>
                  <a:cubicBezTo>
                    <a:pt x="20645" y="12563"/>
                    <a:pt x="20645" y="8375"/>
                    <a:pt x="15780" y="4860"/>
                  </a:cubicBezTo>
                  <a:cubicBezTo>
                    <a:pt x="13038" y="3516"/>
                    <a:pt x="10597" y="2181"/>
                    <a:pt x="8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0" name="Google Shape;2129;p23"/>
            <p:cNvSpPr/>
            <p:nvPr/>
          </p:nvSpPr>
          <p:spPr>
            <a:xfrm>
              <a:off x="28" y="291535"/>
              <a:ext cx="39706" cy="77849"/>
            </a:xfrm>
            <a:custGeom>
              <a:avLst/>
              <a:gdLst/>
              <a:ahLst/>
              <a:cxnLst>
                <a:cxn ang="0">
                  <a:pos x="wd2" y="hd2"/>
                </a:cxn>
                <a:cxn ang="5400000">
                  <a:pos x="wd2" y="hd2"/>
                </a:cxn>
                <a:cxn ang="10800000">
                  <a:pos x="wd2" y="hd2"/>
                </a:cxn>
                <a:cxn ang="16200000">
                  <a:pos x="wd2" y="hd2"/>
                </a:cxn>
              </a:cxnLst>
              <a:rect l="0" t="0" r="r" b="b"/>
              <a:pathLst>
                <a:path w="21339" h="21600" extrusionOk="0">
                  <a:moveTo>
                    <a:pt x="6675" y="0"/>
                  </a:moveTo>
                  <a:cubicBezTo>
                    <a:pt x="4753" y="0"/>
                    <a:pt x="2558" y="438"/>
                    <a:pt x="0" y="1336"/>
                  </a:cubicBezTo>
                  <a:lnTo>
                    <a:pt x="0" y="3087"/>
                  </a:lnTo>
                  <a:cubicBezTo>
                    <a:pt x="0" y="5236"/>
                    <a:pt x="1029" y="6986"/>
                    <a:pt x="2074" y="9135"/>
                  </a:cubicBezTo>
                  <a:cubicBezTo>
                    <a:pt x="3118" y="12488"/>
                    <a:pt x="4163" y="15848"/>
                    <a:pt x="7538" y="18669"/>
                  </a:cubicBezTo>
                  <a:cubicBezTo>
                    <a:pt x="9339" y="20186"/>
                    <a:pt x="11352" y="21600"/>
                    <a:pt x="15227" y="21600"/>
                  </a:cubicBezTo>
                  <a:cubicBezTo>
                    <a:pt x="15833" y="21600"/>
                    <a:pt x="16469" y="21569"/>
                    <a:pt x="17165" y="21491"/>
                  </a:cubicBezTo>
                  <a:cubicBezTo>
                    <a:pt x="18467" y="20420"/>
                    <a:pt x="19511" y="18669"/>
                    <a:pt x="20556" y="17599"/>
                  </a:cubicBezTo>
                  <a:cubicBezTo>
                    <a:pt x="21600" y="15317"/>
                    <a:pt x="21600" y="13160"/>
                    <a:pt x="20556" y="11417"/>
                  </a:cubicBezTo>
                  <a:cubicBezTo>
                    <a:pt x="19511" y="8596"/>
                    <a:pt x="16136" y="5775"/>
                    <a:pt x="14047" y="3087"/>
                  </a:cubicBezTo>
                  <a:cubicBezTo>
                    <a:pt x="11988" y="1047"/>
                    <a:pt x="9657" y="0"/>
                    <a:pt x="66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1" name="Google Shape;2130;p23"/>
            <p:cNvSpPr/>
            <p:nvPr/>
          </p:nvSpPr>
          <p:spPr>
            <a:xfrm>
              <a:off x="439927" y="648696"/>
              <a:ext cx="30855" cy="75258"/>
            </a:xfrm>
            <a:custGeom>
              <a:avLst/>
              <a:gdLst/>
              <a:ahLst/>
              <a:cxnLst>
                <a:cxn ang="0">
                  <a:pos x="wd2" y="hd2"/>
                </a:cxn>
                <a:cxn ang="5400000">
                  <a:pos x="wd2" y="hd2"/>
                </a:cxn>
                <a:cxn ang="10800000">
                  <a:pos x="wd2" y="hd2"/>
                </a:cxn>
                <a:cxn ang="16200000">
                  <a:pos x="wd2" y="hd2"/>
                </a:cxn>
              </a:cxnLst>
              <a:rect l="0" t="0" r="r" b="b"/>
              <a:pathLst>
                <a:path w="18343" h="21600" extrusionOk="0">
                  <a:moveTo>
                    <a:pt x="7122" y="0"/>
                  </a:moveTo>
                  <a:cubicBezTo>
                    <a:pt x="3639" y="0"/>
                    <a:pt x="1897" y="744"/>
                    <a:pt x="1027" y="2563"/>
                  </a:cubicBezTo>
                  <a:cubicBezTo>
                    <a:pt x="1027" y="6031"/>
                    <a:pt x="-1284" y="9507"/>
                    <a:pt x="1027" y="12983"/>
                  </a:cubicBezTo>
                  <a:cubicBezTo>
                    <a:pt x="3605" y="15901"/>
                    <a:pt x="4761" y="19377"/>
                    <a:pt x="10805" y="21600"/>
                  </a:cubicBezTo>
                  <a:cubicBezTo>
                    <a:pt x="18005" y="15901"/>
                    <a:pt x="20316" y="10064"/>
                    <a:pt x="16565" y="3670"/>
                  </a:cubicBezTo>
                  <a:cubicBezTo>
                    <a:pt x="15410" y="2005"/>
                    <a:pt x="13116" y="752"/>
                    <a:pt x="10805" y="194"/>
                  </a:cubicBezTo>
                  <a:cubicBezTo>
                    <a:pt x="9399" y="65"/>
                    <a:pt x="8176" y="0"/>
                    <a:pt x="71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2" name="Google Shape;2131;p23"/>
            <p:cNvSpPr/>
            <p:nvPr/>
          </p:nvSpPr>
          <p:spPr>
            <a:xfrm>
              <a:off x="165131" y="508462"/>
              <a:ext cx="36334" cy="66330"/>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2595" y="0"/>
                    <a:pt x="0" y="633"/>
                    <a:pt x="0" y="3155"/>
                  </a:cubicBezTo>
                  <a:lnTo>
                    <a:pt x="0" y="6466"/>
                  </a:lnTo>
                  <a:cubicBezTo>
                    <a:pt x="0" y="13088"/>
                    <a:pt x="4906" y="17665"/>
                    <a:pt x="15840" y="21600"/>
                  </a:cubicBezTo>
                  <a:cubicBezTo>
                    <a:pt x="16995" y="20976"/>
                    <a:pt x="18151" y="19711"/>
                    <a:pt x="19289" y="18922"/>
                  </a:cubicBezTo>
                  <a:cubicBezTo>
                    <a:pt x="21600" y="16399"/>
                    <a:pt x="21600" y="13088"/>
                    <a:pt x="21600" y="9777"/>
                  </a:cubicBezTo>
                  <a:cubicBezTo>
                    <a:pt x="21600" y="9144"/>
                    <a:pt x="20445" y="7099"/>
                    <a:pt x="19289" y="6466"/>
                  </a:cubicBezTo>
                  <a:cubicBezTo>
                    <a:pt x="15840" y="3944"/>
                    <a:pt x="12106" y="1889"/>
                    <a:pt x="864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3" name="Google Shape;2132;p23"/>
            <p:cNvSpPr/>
            <p:nvPr/>
          </p:nvSpPr>
          <p:spPr>
            <a:xfrm>
              <a:off x="292493" y="416757"/>
              <a:ext cx="30389" cy="73314"/>
            </a:xfrm>
            <a:custGeom>
              <a:avLst/>
              <a:gdLst/>
              <a:ahLst/>
              <a:cxnLst>
                <a:cxn ang="0">
                  <a:pos x="wd2" y="hd2"/>
                </a:cxn>
                <a:cxn ang="5400000">
                  <a:pos x="wd2" y="hd2"/>
                </a:cxn>
                <a:cxn ang="10800000">
                  <a:pos x="wd2" y="hd2"/>
                </a:cxn>
                <a:cxn ang="16200000">
                  <a:pos x="wd2" y="hd2"/>
                </a:cxn>
              </a:cxnLst>
              <a:rect l="0" t="0" r="r" b="b"/>
              <a:pathLst>
                <a:path w="19087" h="21600" extrusionOk="0">
                  <a:moveTo>
                    <a:pt x="5856" y="0"/>
                  </a:moveTo>
                  <a:cubicBezTo>
                    <a:pt x="1893" y="0"/>
                    <a:pt x="955" y="863"/>
                    <a:pt x="0" y="3195"/>
                  </a:cubicBezTo>
                  <a:lnTo>
                    <a:pt x="0" y="10323"/>
                  </a:lnTo>
                  <a:cubicBezTo>
                    <a:pt x="1221" y="13891"/>
                    <a:pt x="5183" y="16887"/>
                    <a:pt x="8828" y="19882"/>
                  </a:cubicBezTo>
                  <a:cubicBezTo>
                    <a:pt x="8828" y="20455"/>
                    <a:pt x="11251" y="21027"/>
                    <a:pt x="12772" y="21600"/>
                  </a:cubicBezTo>
                  <a:cubicBezTo>
                    <a:pt x="21600" y="16322"/>
                    <a:pt x="21600" y="6763"/>
                    <a:pt x="10048" y="199"/>
                  </a:cubicBezTo>
                  <a:cubicBezTo>
                    <a:pt x="8350" y="66"/>
                    <a:pt x="6970" y="0"/>
                    <a:pt x="58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4" name="Google Shape;2133;p23"/>
            <p:cNvSpPr/>
            <p:nvPr/>
          </p:nvSpPr>
          <p:spPr>
            <a:xfrm>
              <a:off x="104253" y="308463"/>
              <a:ext cx="29955" cy="71230"/>
            </a:xfrm>
            <a:custGeom>
              <a:avLst/>
              <a:gdLst/>
              <a:ahLst/>
              <a:cxnLst>
                <a:cxn ang="0">
                  <a:pos x="wd2" y="hd2"/>
                </a:cxn>
                <a:cxn ang="5400000">
                  <a:pos x="wd2" y="hd2"/>
                </a:cxn>
                <a:cxn ang="10800000">
                  <a:pos x="wd2" y="hd2"/>
                </a:cxn>
                <a:cxn ang="16200000">
                  <a:pos x="wd2" y="hd2"/>
                </a:cxn>
              </a:cxnLst>
              <a:rect l="0" t="0" r="r" b="b"/>
              <a:pathLst>
                <a:path w="15908" h="21600" extrusionOk="0">
                  <a:moveTo>
                    <a:pt x="5586" y="0"/>
                  </a:moveTo>
                  <a:cubicBezTo>
                    <a:pt x="4569" y="0"/>
                    <a:pt x="2505" y="589"/>
                    <a:pt x="186" y="589"/>
                  </a:cubicBezTo>
                  <a:lnTo>
                    <a:pt x="186" y="9250"/>
                  </a:lnTo>
                  <a:cubicBezTo>
                    <a:pt x="-831" y="12922"/>
                    <a:pt x="2505" y="16595"/>
                    <a:pt x="5586" y="19533"/>
                  </a:cubicBezTo>
                  <a:cubicBezTo>
                    <a:pt x="6439" y="20618"/>
                    <a:pt x="8129" y="21600"/>
                    <a:pt x="10418" y="21600"/>
                  </a:cubicBezTo>
                  <a:cubicBezTo>
                    <a:pt x="10926" y="21600"/>
                    <a:pt x="11465" y="21549"/>
                    <a:pt x="12018" y="21438"/>
                  </a:cubicBezTo>
                  <a:cubicBezTo>
                    <a:pt x="20769" y="14690"/>
                    <a:pt x="13050" y="4262"/>
                    <a:pt x="5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5" name="Google Shape;2134;p23"/>
            <p:cNvSpPr/>
            <p:nvPr/>
          </p:nvSpPr>
          <p:spPr>
            <a:xfrm>
              <a:off x="247936" y="114772"/>
              <a:ext cx="32642" cy="66836"/>
            </a:xfrm>
            <a:custGeom>
              <a:avLst/>
              <a:gdLst/>
              <a:ahLst/>
              <a:cxnLst>
                <a:cxn ang="0">
                  <a:pos x="wd2" y="hd2"/>
                </a:cxn>
                <a:cxn ang="5400000">
                  <a:pos x="wd2" y="hd2"/>
                </a:cxn>
                <a:cxn ang="10800000">
                  <a:pos x="wd2" y="hd2"/>
                </a:cxn>
                <a:cxn ang="16200000">
                  <a:pos x="wd2" y="hd2"/>
                </a:cxn>
              </a:cxnLst>
              <a:rect l="0" t="0" r="r" b="b"/>
              <a:pathLst>
                <a:path w="17323" h="21600" extrusionOk="0">
                  <a:moveTo>
                    <a:pt x="1031" y="0"/>
                  </a:moveTo>
                  <a:cubicBezTo>
                    <a:pt x="0" y="1256"/>
                    <a:pt x="0" y="2039"/>
                    <a:pt x="0" y="3286"/>
                  </a:cubicBezTo>
                  <a:cubicBezTo>
                    <a:pt x="0" y="5161"/>
                    <a:pt x="1031" y="7200"/>
                    <a:pt x="1031" y="9075"/>
                  </a:cubicBezTo>
                  <a:cubicBezTo>
                    <a:pt x="0" y="12989"/>
                    <a:pt x="3348" y="16275"/>
                    <a:pt x="6428" y="19561"/>
                  </a:cubicBezTo>
                  <a:cubicBezTo>
                    <a:pt x="7459" y="20817"/>
                    <a:pt x="9776" y="21600"/>
                    <a:pt x="11824" y="21600"/>
                  </a:cubicBezTo>
                  <a:cubicBezTo>
                    <a:pt x="21600" y="14400"/>
                    <a:pt x="17220" y="7200"/>
                    <a:pt x="74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6" name="Google Shape;2135;p23"/>
            <p:cNvSpPr/>
            <p:nvPr/>
          </p:nvSpPr>
          <p:spPr>
            <a:xfrm>
              <a:off x="718637" y="463905"/>
              <a:ext cx="35819" cy="74582"/>
            </a:xfrm>
            <a:custGeom>
              <a:avLst/>
              <a:gdLst/>
              <a:ahLst/>
              <a:cxnLst>
                <a:cxn ang="0">
                  <a:pos x="wd2" y="hd2"/>
                </a:cxn>
                <a:cxn ang="5400000">
                  <a:pos x="wd2" y="hd2"/>
                </a:cxn>
                <a:cxn ang="10800000">
                  <a:pos x="wd2" y="hd2"/>
                </a:cxn>
                <a:cxn ang="16200000">
                  <a:pos x="wd2" y="hd2"/>
                </a:cxn>
              </a:cxnLst>
              <a:rect l="0" t="0" r="r" b="b"/>
              <a:pathLst>
                <a:path w="21311" h="21600" extrusionOk="0">
                  <a:moveTo>
                    <a:pt x="6917" y="0"/>
                  </a:moveTo>
                  <a:cubicBezTo>
                    <a:pt x="3465" y="1126"/>
                    <a:pt x="3465" y="1126"/>
                    <a:pt x="3465" y="2945"/>
                  </a:cubicBezTo>
                  <a:cubicBezTo>
                    <a:pt x="2023" y="5188"/>
                    <a:pt x="2023" y="8133"/>
                    <a:pt x="867" y="10523"/>
                  </a:cubicBezTo>
                  <a:cubicBezTo>
                    <a:pt x="-289" y="11640"/>
                    <a:pt x="-289" y="13467"/>
                    <a:pt x="867" y="14585"/>
                  </a:cubicBezTo>
                  <a:cubicBezTo>
                    <a:pt x="2023" y="15711"/>
                    <a:pt x="3465" y="17530"/>
                    <a:pt x="4604" y="18655"/>
                  </a:cubicBezTo>
                  <a:cubicBezTo>
                    <a:pt x="6917" y="19920"/>
                    <a:pt x="9212" y="21600"/>
                    <a:pt x="14122" y="21600"/>
                  </a:cubicBezTo>
                  <a:cubicBezTo>
                    <a:pt x="19015" y="17530"/>
                    <a:pt x="21311" y="14030"/>
                    <a:pt x="21311" y="10523"/>
                  </a:cubicBezTo>
                  <a:cubicBezTo>
                    <a:pt x="11810" y="8695"/>
                    <a:pt x="9212" y="4070"/>
                    <a:pt x="691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7" name="Google Shape;2136;p23"/>
            <p:cNvSpPr/>
            <p:nvPr/>
          </p:nvSpPr>
          <p:spPr>
            <a:xfrm>
              <a:off x="277038" y="669707"/>
              <a:ext cx="30673" cy="74582"/>
            </a:xfrm>
            <a:custGeom>
              <a:avLst/>
              <a:gdLst/>
              <a:ahLst/>
              <a:cxnLst>
                <a:cxn ang="0">
                  <a:pos x="wd2" y="hd2"/>
                </a:cxn>
                <a:cxn ang="5400000">
                  <a:pos x="wd2" y="hd2"/>
                </a:cxn>
                <a:cxn ang="10800000">
                  <a:pos x="wd2" y="hd2"/>
                </a:cxn>
                <a:cxn ang="16200000">
                  <a:pos x="wd2" y="hd2"/>
                </a:cxn>
              </a:cxnLst>
              <a:rect l="0" t="0" r="r" b="b"/>
              <a:pathLst>
                <a:path w="19265" h="21600" extrusionOk="0">
                  <a:moveTo>
                    <a:pt x="5762" y="0"/>
                  </a:moveTo>
                  <a:cubicBezTo>
                    <a:pt x="4541" y="563"/>
                    <a:pt x="3321" y="1689"/>
                    <a:pt x="3321" y="2390"/>
                  </a:cubicBezTo>
                  <a:cubicBezTo>
                    <a:pt x="2100" y="4070"/>
                    <a:pt x="2100" y="5889"/>
                    <a:pt x="897" y="7015"/>
                  </a:cubicBezTo>
                  <a:cubicBezTo>
                    <a:pt x="-1845" y="11640"/>
                    <a:pt x="2100" y="15711"/>
                    <a:pt x="7283" y="19218"/>
                  </a:cubicBezTo>
                  <a:cubicBezTo>
                    <a:pt x="8486" y="20482"/>
                    <a:pt x="9707" y="21037"/>
                    <a:pt x="12148" y="21600"/>
                  </a:cubicBezTo>
                  <a:cubicBezTo>
                    <a:pt x="14890" y="19218"/>
                    <a:pt x="16093" y="17530"/>
                    <a:pt x="18534" y="15711"/>
                  </a:cubicBezTo>
                  <a:cubicBezTo>
                    <a:pt x="19755" y="12203"/>
                    <a:pt x="19755" y="9397"/>
                    <a:pt x="16093" y="6452"/>
                  </a:cubicBezTo>
                  <a:cubicBezTo>
                    <a:pt x="13369" y="4070"/>
                    <a:pt x="10927" y="2390"/>
                    <a:pt x="8486" y="563"/>
                  </a:cubicBezTo>
                  <a:cubicBezTo>
                    <a:pt x="8486" y="0"/>
                    <a:pt x="8486" y="0"/>
                    <a:pt x="72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8" name="Google Shape;2137;p23"/>
            <p:cNvSpPr/>
            <p:nvPr/>
          </p:nvSpPr>
          <p:spPr>
            <a:xfrm>
              <a:off x="294453" y="552540"/>
              <a:ext cx="26488" cy="82806"/>
            </a:xfrm>
            <a:custGeom>
              <a:avLst/>
              <a:gdLst/>
              <a:ahLst/>
              <a:cxnLst>
                <a:cxn ang="0">
                  <a:pos x="wd2" y="hd2"/>
                </a:cxn>
                <a:cxn ang="5400000">
                  <a:pos x="wd2" y="hd2"/>
                </a:cxn>
                <a:cxn ang="10800000">
                  <a:pos x="wd2" y="hd2"/>
                </a:cxn>
                <a:cxn ang="16200000">
                  <a:pos x="wd2" y="hd2"/>
                </a:cxn>
              </a:cxnLst>
              <a:rect l="0" t="0" r="r" b="b"/>
              <a:pathLst>
                <a:path w="19056" h="21600" extrusionOk="0">
                  <a:moveTo>
                    <a:pt x="5905" y="0"/>
                  </a:moveTo>
                  <a:cubicBezTo>
                    <a:pt x="4527" y="1131"/>
                    <a:pt x="2784" y="2145"/>
                    <a:pt x="1386" y="2652"/>
                  </a:cubicBezTo>
                  <a:lnTo>
                    <a:pt x="1386" y="5304"/>
                  </a:lnTo>
                  <a:cubicBezTo>
                    <a:pt x="-1410" y="9977"/>
                    <a:pt x="-12" y="14775"/>
                    <a:pt x="5905" y="18948"/>
                  </a:cubicBezTo>
                  <a:cubicBezTo>
                    <a:pt x="7303" y="20079"/>
                    <a:pt x="8701" y="20586"/>
                    <a:pt x="11477" y="21600"/>
                  </a:cubicBezTo>
                  <a:cubicBezTo>
                    <a:pt x="20190" y="17427"/>
                    <a:pt x="20190" y="13136"/>
                    <a:pt x="17414" y="8963"/>
                  </a:cubicBezTo>
                  <a:cubicBezTo>
                    <a:pt x="16016" y="6311"/>
                    <a:pt x="14618" y="2652"/>
                    <a:pt x="59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79" name="Google Shape;2138;p23"/>
            <p:cNvSpPr/>
            <p:nvPr/>
          </p:nvSpPr>
          <p:spPr>
            <a:xfrm>
              <a:off x="635346" y="415490"/>
              <a:ext cx="29048" cy="74581"/>
            </a:xfrm>
            <a:custGeom>
              <a:avLst/>
              <a:gdLst/>
              <a:ahLst/>
              <a:cxnLst>
                <a:cxn ang="0">
                  <a:pos x="wd2" y="hd2"/>
                </a:cxn>
                <a:cxn ang="5400000">
                  <a:pos x="wd2" y="hd2"/>
                </a:cxn>
                <a:cxn ang="10800000">
                  <a:pos x="wd2" y="hd2"/>
                </a:cxn>
                <a:cxn ang="16200000">
                  <a:pos x="wd2" y="hd2"/>
                </a:cxn>
              </a:cxnLst>
              <a:rect l="0" t="0" r="r" b="b"/>
              <a:pathLst>
                <a:path w="20569" h="21600" extrusionOk="0">
                  <a:moveTo>
                    <a:pt x="3091" y="0"/>
                  </a:moveTo>
                  <a:cubicBezTo>
                    <a:pt x="1376" y="1680"/>
                    <a:pt x="1376" y="3508"/>
                    <a:pt x="1376" y="4625"/>
                  </a:cubicBezTo>
                  <a:cubicBezTo>
                    <a:pt x="0" y="7570"/>
                    <a:pt x="1376" y="9960"/>
                    <a:pt x="0" y="12203"/>
                  </a:cubicBezTo>
                  <a:cubicBezTo>
                    <a:pt x="0" y="15148"/>
                    <a:pt x="4448" y="17530"/>
                    <a:pt x="8576" y="19911"/>
                  </a:cubicBezTo>
                  <a:cubicBezTo>
                    <a:pt x="8576" y="20474"/>
                    <a:pt x="11668" y="21037"/>
                    <a:pt x="14400" y="21600"/>
                  </a:cubicBezTo>
                  <a:cubicBezTo>
                    <a:pt x="14400" y="21037"/>
                    <a:pt x="15776" y="21037"/>
                    <a:pt x="15776" y="20474"/>
                  </a:cubicBezTo>
                  <a:cubicBezTo>
                    <a:pt x="17152" y="18655"/>
                    <a:pt x="18509" y="16412"/>
                    <a:pt x="20224" y="14585"/>
                  </a:cubicBezTo>
                  <a:cubicBezTo>
                    <a:pt x="21600" y="12203"/>
                    <a:pt x="18509" y="9960"/>
                    <a:pt x="17152" y="7570"/>
                  </a:cubicBezTo>
                  <a:cubicBezTo>
                    <a:pt x="14400" y="5188"/>
                    <a:pt x="13024" y="2382"/>
                    <a:pt x="11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0" name="Google Shape;2139;p23"/>
            <p:cNvSpPr/>
            <p:nvPr/>
          </p:nvSpPr>
          <p:spPr>
            <a:xfrm>
              <a:off x="302177" y="310434"/>
              <a:ext cx="30508" cy="68724"/>
            </a:xfrm>
            <a:custGeom>
              <a:avLst/>
              <a:gdLst/>
              <a:ahLst/>
              <a:cxnLst>
                <a:cxn ang="0">
                  <a:pos x="wd2" y="hd2"/>
                </a:cxn>
                <a:cxn ang="5400000">
                  <a:pos x="wd2" y="hd2"/>
                </a:cxn>
                <a:cxn ang="10800000">
                  <a:pos x="wd2" y="hd2"/>
                </a:cxn>
                <a:cxn ang="16200000">
                  <a:pos x="wd2" y="hd2"/>
                </a:cxn>
              </a:cxnLst>
              <a:rect l="0" t="0" r="r" b="b"/>
              <a:pathLst>
                <a:path w="20631" h="21600" extrusionOk="0">
                  <a:moveTo>
                    <a:pt x="8974" y="0"/>
                  </a:moveTo>
                  <a:cubicBezTo>
                    <a:pt x="7279" y="0"/>
                    <a:pt x="5412" y="487"/>
                    <a:pt x="2955" y="1363"/>
                  </a:cubicBezTo>
                  <a:cubicBezTo>
                    <a:pt x="1641" y="2576"/>
                    <a:pt x="1641" y="3798"/>
                    <a:pt x="326" y="5170"/>
                  </a:cubicBezTo>
                  <a:cubicBezTo>
                    <a:pt x="-969" y="10189"/>
                    <a:pt x="1641" y="15209"/>
                    <a:pt x="7202" y="19626"/>
                  </a:cubicBezTo>
                  <a:cubicBezTo>
                    <a:pt x="8517" y="20387"/>
                    <a:pt x="11145" y="20998"/>
                    <a:pt x="13755" y="21600"/>
                  </a:cubicBezTo>
                  <a:cubicBezTo>
                    <a:pt x="18021" y="19015"/>
                    <a:pt x="19317" y="17191"/>
                    <a:pt x="20631" y="14607"/>
                  </a:cubicBezTo>
                  <a:cubicBezTo>
                    <a:pt x="20631" y="10189"/>
                    <a:pt x="18021" y="6383"/>
                    <a:pt x="15393" y="2576"/>
                  </a:cubicBezTo>
                  <a:cubicBezTo>
                    <a:pt x="13012" y="788"/>
                    <a:pt x="11145" y="0"/>
                    <a:pt x="89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1" name="Google Shape;2140;p23"/>
            <p:cNvSpPr/>
            <p:nvPr/>
          </p:nvSpPr>
          <p:spPr>
            <a:xfrm>
              <a:off x="423742" y="792703"/>
              <a:ext cx="28081" cy="70724"/>
            </a:xfrm>
            <a:custGeom>
              <a:avLst/>
              <a:gdLst/>
              <a:ahLst/>
              <a:cxnLst>
                <a:cxn ang="0">
                  <a:pos x="wd2" y="hd2"/>
                </a:cxn>
                <a:cxn ang="5400000">
                  <a:pos x="wd2" y="hd2"/>
                </a:cxn>
                <a:cxn ang="10800000">
                  <a:pos x="wd2" y="hd2"/>
                </a:cxn>
                <a:cxn ang="16200000">
                  <a:pos x="wd2" y="hd2"/>
                </a:cxn>
              </a:cxnLst>
              <a:rect l="0" t="0" r="r" b="b"/>
              <a:pathLst>
                <a:path w="21600" h="21600" extrusionOk="0">
                  <a:moveTo>
                    <a:pt x="9294" y="0"/>
                  </a:moveTo>
                  <a:cubicBezTo>
                    <a:pt x="2968" y="0"/>
                    <a:pt x="0" y="1187"/>
                    <a:pt x="0" y="3699"/>
                  </a:cubicBezTo>
                  <a:cubicBezTo>
                    <a:pt x="0" y="6804"/>
                    <a:pt x="0" y="9910"/>
                    <a:pt x="1473" y="13015"/>
                  </a:cubicBezTo>
                  <a:cubicBezTo>
                    <a:pt x="2968" y="15381"/>
                    <a:pt x="5958" y="18495"/>
                    <a:pt x="10789" y="21600"/>
                  </a:cubicBezTo>
                  <a:cubicBezTo>
                    <a:pt x="12284" y="21006"/>
                    <a:pt x="13779" y="20413"/>
                    <a:pt x="15274" y="19673"/>
                  </a:cubicBezTo>
                  <a:cubicBezTo>
                    <a:pt x="21600" y="14796"/>
                    <a:pt x="21600" y="9325"/>
                    <a:pt x="21600" y="3699"/>
                  </a:cubicBezTo>
                  <a:cubicBezTo>
                    <a:pt x="20105" y="1187"/>
                    <a:pt x="15274" y="0"/>
                    <a:pt x="92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2" name="Google Shape;2141;p23"/>
            <p:cNvSpPr/>
            <p:nvPr/>
          </p:nvSpPr>
          <p:spPr>
            <a:xfrm>
              <a:off x="130492" y="203013"/>
              <a:ext cx="35515" cy="58978"/>
            </a:xfrm>
            <a:custGeom>
              <a:avLst/>
              <a:gdLst/>
              <a:ahLst/>
              <a:cxnLst>
                <a:cxn ang="0">
                  <a:pos x="wd2" y="hd2"/>
                </a:cxn>
                <a:cxn ang="5400000">
                  <a:pos x="wd2" y="hd2"/>
                </a:cxn>
                <a:cxn ang="10800000">
                  <a:pos x="wd2" y="hd2"/>
                </a:cxn>
                <a:cxn ang="16200000">
                  <a:pos x="wd2" y="hd2"/>
                </a:cxn>
              </a:cxnLst>
              <a:rect l="0" t="0" r="r" b="b"/>
              <a:pathLst>
                <a:path w="18862" h="21600" extrusionOk="0">
                  <a:moveTo>
                    <a:pt x="6056" y="0"/>
                  </a:moveTo>
                  <a:cubicBezTo>
                    <a:pt x="4321" y="0"/>
                    <a:pt x="2451" y="578"/>
                    <a:pt x="401" y="1733"/>
                  </a:cubicBezTo>
                  <a:cubicBezTo>
                    <a:pt x="-885" y="9005"/>
                    <a:pt x="401" y="16453"/>
                    <a:pt x="11979" y="21600"/>
                  </a:cubicBezTo>
                  <a:cubicBezTo>
                    <a:pt x="13266" y="19465"/>
                    <a:pt x="15315" y="17876"/>
                    <a:pt x="16347" y="16453"/>
                  </a:cubicBezTo>
                  <a:cubicBezTo>
                    <a:pt x="20715" y="9005"/>
                    <a:pt x="19683" y="6880"/>
                    <a:pt x="10947" y="1733"/>
                  </a:cubicBezTo>
                  <a:cubicBezTo>
                    <a:pt x="9406" y="578"/>
                    <a:pt x="7791" y="0"/>
                    <a:pt x="60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3" name="Google Shape;2142;p23"/>
            <p:cNvSpPr/>
            <p:nvPr/>
          </p:nvSpPr>
          <p:spPr>
            <a:xfrm>
              <a:off x="45469" y="199520"/>
              <a:ext cx="26480" cy="70695"/>
            </a:xfrm>
            <a:custGeom>
              <a:avLst/>
              <a:gdLst/>
              <a:ahLst/>
              <a:cxnLst>
                <a:cxn ang="0">
                  <a:pos x="wd2" y="hd2"/>
                </a:cxn>
                <a:cxn ang="5400000">
                  <a:pos x="wd2" y="hd2"/>
                </a:cxn>
                <a:cxn ang="10800000">
                  <a:pos x="wd2" y="hd2"/>
                </a:cxn>
                <a:cxn ang="16200000">
                  <a:pos x="wd2" y="hd2"/>
                </a:cxn>
              </a:cxnLst>
              <a:rect l="0" t="0" r="r" b="b"/>
              <a:pathLst>
                <a:path w="15742" h="21600" extrusionOk="0">
                  <a:moveTo>
                    <a:pt x="7813" y="0"/>
                  </a:moveTo>
                  <a:cubicBezTo>
                    <a:pt x="5218" y="0"/>
                    <a:pt x="2924" y="594"/>
                    <a:pt x="613" y="594"/>
                  </a:cubicBezTo>
                  <a:cubicBezTo>
                    <a:pt x="-1982" y="13020"/>
                    <a:pt x="4063" y="19087"/>
                    <a:pt x="11263" y="21600"/>
                  </a:cubicBezTo>
                  <a:cubicBezTo>
                    <a:pt x="19618" y="15981"/>
                    <a:pt x="15013" y="5619"/>
                    <a:pt x="78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4" name="Google Shape;2143;p23"/>
            <p:cNvSpPr/>
            <p:nvPr/>
          </p:nvSpPr>
          <p:spPr>
            <a:xfrm>
              <a:off x="477206" y="112237"/>
              <a:ext cx="33694" cy="57289"/>
            </a:xfrm>
            <a:custGeom>
              <a:avLst/>
              <a:gdLst/>
              <a:ahLst/>
              <a:cxnLst>
                <a:cxn ang="0">
                  <a:pos x="wd2" y="hd2"/>
                </a:cxn>
                <a:cxn ang="5400000">
                  <a:pos x="wd2" y="hd2"/>
                </a:cxn>
                <a:cxn ang="10800000">
                  <a:pos x="wd2" y="hd2"/>
                </a:cxn>
                <a:cxn ang="16200000">
                  <a:pos x="wd2" y="hd2"/>
                </a:cxn>
              </a:cxnLst>
              <a:rect l="0" t="0" r="r" b="b"/>
              <a:pathLst>
                <a:path w="20030" h="21600" extrusionOk="0">
                  <a:moveTo>
                    <a:pt x="6928" y="0"/>
                  </a:moveTo>
                  <a:cubicBezTo>
                    <a:pt x="5070" y="0"/>
                    <a:pt x="2960" y="350"/>
                    <a:pt x="448" y="956"/>
                  </a:cubicBezTo>
                  <a:cubicBezTo>
                    <a:pt x="-707" y="5522"/>
                    <a:pt x="448" y="9356"/>
                    <a:pt x="3044" y="13189"/>
                  </a:cubicBezTo>
                  <a:cubicBezTo>
                    <a:pt x="5338" y="15377"/>
                    <a:pt x="7648" y="17756"/>
                    <a:pt x="10244" y="19943"/>
                  </a:cubicBezTo>
                  <a:cubicBezTo>
                    <a:pt x="10930" y="20942"/>
                    <a:pt x="12052" y="21600"/>
                    <a:pt x="13660" y="21600"/>
                  </a:cubicBezTo>
                  <a:cubicBezTo>
                    <a:pt x="14714" y="21600"/>
                    <a:pt x="15970" y="21324"/>
                    <a:pt x="17444" y="20676"/>
                  </a:cubicBezTo>
                  <a:cubicBezTo>
                    <a:pt x="18582" y="19211"/>
                    <a:pt x="19738" y="17023"/>
                    <a:pt x="19738" y="15377"/>
                  </a:cubicBezTo>
                  <a:cubicBezTo>
                    <a:pt x="20893" y="10088"/>
                    <a:pt x="18582" y="6255"/>
                    <a:pt x="13693" y="2421"/>
                  </a:cubicBezTo>
                  <a:cubicBezTo>
                    <a:pt x="11667" y="701"/>
                    <a:pt x="9540" y="0"/>
                    <a:pt x="69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5" name="Google Shape;2144;p23"/>
            <p:cNvSpPr/>
            <p:nvPr/>
          </p:nvSpPr>
          <p:spPr>
            <a:xfrm>
              <a:off x="203886" y="344795"/>
              <a:ext cx="27117" cy="76498"/>
            </a:xfrm>
            <a:custGeom>
              <a:avLst/>
              <a:gdLst/>
              <a:ahLst/>
              <a:cxnLst>
                <a:cxn ang="0">
                  <a:pos x="wd2" y="hd2"/>
                </a:cxn>
                <a:cxn ang="5400000">
                  <a:pos x="wd2" y="hd2"/>
                </a:cxn>
                <a:cxn ang="10800000">
                  <a:pos x="wd2" y="hd2"/>
                </a:cxn>
                <a:cxn ang="16200000">
                  <a:pos x="wd2" y="hd2"/>
                </a:cxn>
              </a:cxnLst>
              <a:rect l="0" t="0" r="r" b="b"/>
              <a:pathLst>
                <a:path w="20858" h="21600" extrusionOk="0">
                  <a:moveTo>
                    <a:pt x="5958" y="0"/>
                  </a:moveTo>
                  <a:cubicBezTo>
                    <a:pt x="2968" y="0"/>
                    <a:pt x="1495" y="0"/>
                    <a:pt x="0" y="549"/>
                  </a:cubicBezTo>
                  <a:lnTo>
                    <a:pt x="0" y="1773"/>
                  </a:lnTo>
                  <a:cubicBezTo>
                    <a:pt x="0" y="5742"/>
                    <a:pt x="0" y="9703"/>
                    <a:pt x="1495" y="13122"/>
                  </a:cubicBezTo>
                  <a:cubicBezTo>
                    <a:pt x="2968" y="16542"/>
                    <a:pt x="5958" y="18864"/>
                    <a:pt x="13779" y="21600"/>
                  </a:cubicBezTo>
                  <a:cubicBezTo>
                    <a:pt x="16769" y="20510"/>
                    <a:pt x="18632" y="19962"/>
                    <a:pt x="18632" y="18864"/>
                  </a:cubicBezTo>
                  <a:cubicBezTo>
                    <a:pt x="21600" y="15993"/>
                    <a:pt x="21600" y="12581"/>
                    <a:pt x="18632" y="9703"/>
                  </a:cubicBezTo>
                  <a:cubicBezTo>
                    <a:pt x="13779" y="6291"/>
                    <a:pt x="10789" y="2871"/>
                    <a:pt x="595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6" name="Google Shape;2145;p23"/>
            <p:cNvSpPr/>
            <p:nvPr/>
          </p:nvSpPr>
          <p:spPr>
            <a:xfrm>
              <a:off x="667754" y="302661"/>
              <a:ext cx="28119" cy="60527"/>
            </a:xfrm>
            <a:custGeom>
              <a:avLst/>
              <a:gdLst/>
              <a:ahLst/>
              <a:cxnLst>
                <a:cxn ang="0">
                  <a:pos x="wd2" y="hd2"/>
                </a:cxn>
                <a:cxn ang="5400000">
                  <a:pos x="wd2" y="hd2"/>
                </a:cxn>
                <a:cxn ang="10800000">
                  <a:pos x="wd2" y="hd2"/>
                </a:cxn>
                <a:cxn ang="16200000">
                  <a:pos x="wd2" y="hd2"/>
                </a:cxn>
              </a:cxnLst>
              <a:rect l="0" t="0" r="r" b="b"/>
              <a:pathLst>
                <a:path w="18999" h="21600" extrusionOk="0">
                  <a:moveTo>
                    <a:pt x="6895" y="0"/>
                  </a:moveTo>
                  <a:cubicBezTo>
                    <a:pt x="5582" y="694"/>
                    <a:pt x="2632" y="694"/>
                    <a:pt x="1338" y="1377"/>
                  </a:cubicBezTo>
                  <a:cubicBezTo>
                    <a:pt x="-2601" y="9328"/>
                    <a:pt x="2632" y="19359"/>
                    <a:pt x="10816" y="21600"/>
                  </a:cubicBezTo>
                  <a:cubicBezTo>
                    <a:pt x="16392" y="17972"/>
                    <a:pt x="18999" y="13650"/>
                    <a:pt x="18999" y="9328"/>
                  </a:cubicBezTo>
                  <a:cubicBezTo>
                    <a:pt x="17686" y="5016"/>
                    <a:pt x="16392" y="1377"/>
                    <a:pt x="68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7" name="Google Shape;2146;p23"/>
            <p:cNvSpPr/>
            <p:nvPr/>
          </p:nvSpPr>
          <p:spPr>
            <a:xfrm>
              <a:off x="80205" y="114772"/>
              <a:ext cx="26823" cy="76525"/>
            </a:xfrm>
            <a:custGeom>
              <a:avLst/>
              <a:gdLst/>
              <a:ahLst/>
              <a:cxnLst>
                <a:cxn ang="0">
                  <a:pos x="wd2" y="hd2"/>
                </a:cxn>
                <a:cxn ang="5400000">
                  <a:pos x="wd2" y="hd2"/>
                </a:cxn>
                <a:cxn ang="10800000">
                  <a:pos x="wd2" y="hd2"/>
                </a:cxn>
                <a:cxn ang="16200000">
                  <a:pos x="wd2" y="hd2"/>
                </a:cxn>
              </a:cxnLst>
              <a:rect l="0" t="0" r="r" b="b"/>
              <a:pathLst>
                <a:path w="20286" h="21600" extrusionOk="0">
                  <a:moveTo>
                    <a:pt x="7846" y="0"/>
                  </a:moveTo>
                  <a:cubicBezTo>
                    <a:pt x="4906" y="549"/>
                    <a:pt x="3436" y="549"/>
                    <a:pt x="156" y="1097"/>
                  </a:cubicBezTo>
                  <a:cubicBezTo>
                    <a:pt x="-1314" y="9158"/>
                    <a:pt x="7846" y="19406"/>
                    <a:pt x="18454" y="21600"/>
                  </a:cubicBezTo>
                  <a:cubicBezTo>
                    <a:pt x="18454" y="19406"/>
                    <a:pt x="18454" y="17633"/>
                    <a:pt x="20286" y="15447"/>
                  </a:cubicBezTo>
                  <a:cubicBezTo>
                    <a:pt x="20286" y="11345"/>
                    <a:pt x="18454" y="7378"/>
                    <a:pt x="14066" y="3418"/>
                  </a:cubicBezTo>
                  <a:cubicBezTo>
                    <a:pt x="12596" y="2321"/>
                    <a:pt x="9294" y="1097"/>
                    <a:pt x="7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8" name="Google Shape;2147;p23"/>
            <p:cNvSpPr/>
            <p:nvPr/>
          </p:nvSpPr>
          <p:spPr>
            <a:xfrm>
              <a:off x="505986" y="828529"/>
              <a:ext cx="26699" cy="61035"/>
            </a:xfrm>
            <a:custGeom>
              <a:avLst/>
              <a:gdLst/>
              <a:ahLst/>
              <a:cxnLst>
                <a:cxn ang="0">
                  <a:pos x="wd2" y="hd2"/>
                </a:cxn>
                <a:cxn ang="5400000">
                  <a:pos x="wd2" y="hd2"/>
                </a:cxn>
                <a:cxn ang="10800000">
                  <a:pos x="wd2" y="hd2"/>
                </a:cxn>
                <a:cxn ang="16200000">
                  <a:pos x="wd2" y="hd2"/>
                </a:cxn>
              </a:cxnLst>
              <a:rect l="0" t="0" r="r" b="b"/>
              <a:pathLst>
                <a:path w="17773" h="21600" extrusionOk="0">
                  <a:moveTo>
                    <a:pt x="5585" y="0"/>
                  </a:moveTo>
                  <a:cubicBezTo>
                    <a:pt x="4779" y="0"/>
                    <a:pt x="3898" y="60"/>
                    <a:pt x="2942" y="179"/>
                  </a:cubicBezTo>
                  <a:cubicBezTo>
                    <a:pt x="-3827" y="6688"/>
                    <a:pt x="1648" y="18689"/>
                    <a:pt x="13592" y="21600"/>
                  </a:cubicBezTo>
                  <a:cubicBezTo>
                    <a:pt x="14867" y="20224"/>
                    <a:pt x="17773" y="18689"/>
                    <a:pt x="17773" y="16626"/>
                  </a:cubicBezTo>
                  <a:cubicBezTo>
                    <a:pt x="17773" y="11662"/>
                    <a:pt x="17773" y="7376"/>
                    <a:pt x="13592" y="3090"/>
                  </a:cubicBezTo>
                  <a:cubicBezTo>
                    <a:pt x="11454" y="1256"/>
                    <a:pt x="9335" y="0"/>
                    <a:pt x="5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89" name="Google Shape;2148;p23"/>
            <p:cNvSpPr/>
            <p:nvPr/>
          </p:nvSpPr>
          <p:spPr>
            <a:xfrm>
              <a:off x="695872" y="604223"/>
              <a:ext cx="28925" cy="57261"/>
            </a:xfrm>
            <a:custGeom>
              <a:avLst/>
              <a:gdLst/>
              <a:ahLst/>
              <a:cxnLst>
                <a:cxn ang="0">
                  <a:pos x="wd2" y="hd2"/>
                </a:cxn>
                <a:cxn ang="5400000">
                  <a:pos x="wd2" y="hd2"/>
                </a:cxn>
                <a:cxn ang="10800000">
                  <a:pos x="wd2" y="hd2"/>
                </a:cxn>
                <a:cxn ang="16200000">
                  <a:pos x="wd2" y="hd2"/>
                </a:cxn>
              </a:cxnLst>
              <a:rect l="0" t="0" r="r" b="b"/>
              <a:pathLst>
                <a:path w="20482" h="21600" extrusionOk="0">
                  <a:moveTo>
                    <a:pt x="5884" y="0"/>
                  </a:moveTo>
                  <a:cubicBezTo>
                    <a:pt x="5824" y="0"/>
                    <a:pt x="5824" y="106"/>
                    <a:pt x="5824" y="414"/>
                  </a:cubicBezTo>
                  <a:cubicBezTo>
                    <a:pt x="4468" y="1137"/>
                    <a:pt x="1376" y="1137"/>
                    <a:pt x="0" y="1870"/>
                  </a:cubicBezTo>
                  <a:cubicBezTo>
                    <a:pt x="0" y="7172"/>
                    <a:pt x="4468" y="17031"/>
                    <a:pt x="8576" y="19411"/>
                  </a:cubicBezTo>
                  <a:cubicBezTo>
                    <a:pt x="8576" y="20144"/>
                    <a:pt x="11668" y="20867"/>
                    <a:pt x="13024" y="21600"/>
                  </a:cubicBezTo>
                  <a:cubicBezTo>
                    <a:pt x="18529" y="17031"/>
                    <a:pt x="18529" y="13196"/>
                    <a:pt x="20244" y="9541"/>
                  </a:cubicBezTo>
                  <a:cubicBezTo>
                    <a:pt x="21600" y="4069"/>
                    <a:pt x="17152" y="1137"/>
                    <a:pt x="7200" y="414"/>
                  </a:cubicBezTo>
                  <a:cubicBezTo>
                    <a:pt x="6283" y="414"/>
                    <a:pt x="5983" y="0"/>
                    <a:pt x="58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0" name="Google Shape;2149;p23"/>
            <p:cNvSpPr/>
            <p:nvPr/>
          </p:nvSpPr>
          <p:spPr>
            <a:xfrm>
              <a:off x="534628" y="713588"/>
              <a:ext cx="27837" cy="56866"/>
            </a:xfrm>
            <a:custGeom>
              <a:avLst/>
              <a:gdLst/>
              <a:ahLst/>
              <a:cxnLst>
                <a:cxn ang="0">
                  <a:pos x="wd2" y="hd2"/>
                </a:cxn>
                <a:cxn ang="5400000">
                  <a:pos x="wd2" y="hd2"/>
                </a:cxn>
                <a:cxn ang="10800000">
                  <a:pos x="wd2" y="hd2"/>
                </a:cxn>
                <a:cxn ang="16200000">
                  <a:pos x="wd2" y="hd2"/>
                </a:cxn>
              </a:cxnLst>
              <a:rect l="0" t="0" r="r" b="b"/>
              <a:pathLst>
                <a:path w="18531" h="21600" extrusionOk="0">
                  <a:moveTo>
                    <a:pt x="3300" y="0"/>
                  </a:moveTo>
                  <a:cubicBezTo>
                    <a:pt x="1875" y="0"/>
                    <a:pt x="600" y="214"/>
                    <a:pt x="0" y="995"/>
                  </a:cubicBezTo>
                  <a:cubicBezTo>
                    <a:pt x="1294" y="8537"/>
                    <a:pt x="0" y="16262"/>
                    <a:pt x="13537" y="21600"/>
                  </a:cubicBezTo>
                  <a:cubicBezTo>
                    <a:pt x="21600" y="14058"/>
                    <a:pt x="19987" y="4857"/>
                    <a:pt x="8063" y="257"/>
                  </a:cubicBezTo>
                  <a:cubicBezTo>
                    <a:pt x="6694" y="257"/>
                    <a:pt x="4894" y="0"/>
                    <a:pt x="33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1" name="Google Shape;2150;p23"/>
            <p:cNvSpPr/>
            <p:nvPr/>
          </p:nvSpPr>
          <p:spPr>
            <a:xfrm>
              <a:off x="477960" y="477959"/>
              <a:ext cx="22747" cy="72639"/>
            </a:xfrm>
            <a:custGeom>
              <a:avLst/>
              <a:gdLst/>
              <a:ahLst/>
              <a:cxnLst>
                <a:cxn ang="0">
                  <a:pos x="wd2" y="hd2"/>
                </a:cxn>
                <a:cxn ang="5400000">
                  <a:pos x="wd2" y="hd2"/>
                </a:cxn>
                <a:cxn ang="10800000">
                  <a:pos x="wd2" y="hd2"/>
                </a:cxn>
                <a:cxn ang="16200000">
                  <a:pos x="wd2" y="hd2"/>
                </a:cxn>
              </a:cxnLst>
              <a:rect l="0" t="0" r="r" b="b"/>
              <a:pathLst>
                <a:path w="17187" h="21600" extrusionOk="0">
                  <a:moveTo>
                    <a:pt x="10619" y="0"/>
                  </a:moveTo>
                  <a:cubicBezTo>
                    <a:pt x="3299" y="2446"/>
                    <a:pt x="0" y="6625"/>
                    <a:pt x="0" y="10226"/>
                  </a:cubicBezTo>
                  <a:cubicBezTo>
                    <a:pt x="0" y="13819"/>
                    <a:pt x="3299" y="17421"/>
                    <a:pt x="4767" y="21600"/>
                  </a:cubicBezTo>
                  <a:cubicBezTo>
                    <a:pt x="7682" y="21022"/>
                    <a:pt x="10619" y="21022"/>
                    <a:pt x="10619" y="19875"/>
                  </a:cubicBezTo>
                  <a:cubicBezTo>
                    <a:pt x="16833" y="13250"/>
                    <a:pt x="21600" y="7203"/>
                    <a:pt x="1061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2" name="Google Shape;2151;p23"/>
            <p:cNvSpPr/>
            <p:nvPr/>
          </p:nvSpPr>
          <p:spPr>
            <a:xfrm>
              <a:off x="114772" y="31967"/>
              <a:ext cx="28519" cy="66836"/>
            </a:xfrm>
            <a:custGeom>
              <a:avLst/>
              <a:gdLst/>
              <a:ahLst/>
              <a:cxnLst>
                <a:cxn ang="0">
                  <a:pos x="wd2" y="hd2"/>
                </a:cxn>
                <a:cxn ang="5400000">
                  <a:pos x="wd2" y="hd2"/>
                </a:cxn>
                <a:cxn ang="10800000">
                  <a:pos x="wd2" y="hd2"/>
                </a:cxn>
                <a:cxn ang="16200000">
                  <a:pos x="wd2" y="hd2"/>
                </a:cxn>
              </a:cxnLst>
              <a:rect l="0" t="0" r="r" b="b"/>
              <a:pathLst>
                <a:path w="20176" h="21600" extrusionOk="0">
                  <a:moveTo>
                    <a:pt x="5838" y="0"/>
                  </a:moveTo>
                  <a:cubicBezTo>
                    <a:pt x="4463" y="0"/>
                    <a:pt x="1375" y="628"/>
                    <a:pt x="0" y="628"/>
                  </a:cubicBezTo>
                  <a:cubicBezTo>
                    <a:pt x="0" y="3286"/>
                    <a:pt x="0" y="5325"/>
                    <a:pt x="1375" y="7200"/>
                  </a:cubicBezTo>
                  <a:cubicBezTo>
                    <a:pt x="1375" y="11114"/>
                    <a:pt x="3089" y="15028"/>
                    <a:pt x="7193" y="18314"/>
                  </a:cubicBezTo>
                  <a:cubicBezTo>
                    <a:pt x="9943" y="19561"/>
                    <a:pt x="11657" y="20972"/>
                    <a:pt x="15762" y="21600"/>
                  </a:cubicBezTo>
                  <a:cubicBezTo>
                    <a:pt x="20225" y="18933"/>
                    <a:pt x="21600" y="15647"/>
                    <a:pt x="18511" y="13144"/>
                  </a:cubicBezTo>
                  <a:cubicBezTo>
                    <a:pt x="15762" y="9230"/>
                    <a:pt x="11657" y="5325"/>
                    <a:pt x="7193" y="1411"/>
                  </a:cubicBezTo>
                  <a:cubicBezTo>
                    <a:pt x="7193" y="1411"/>
                    <a:pt x="7193" y="628"/>
                    <a:pt x="583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3" name="Google Shape;2152;p23"/>
            <p:cNvSpPr/>
            <p:nvPr/>
          </p:nvSpPr>
          <p:spPr>
            <a:xfrm>
              <a:off x="223070" y="218025"/>
              <a:ext cx="29568" cy="56077"/>
            </a:xfrm>
            <a:custGeom>
              <a:avLst/>
              <a:gdLst/>
              <a:ahLst/>
              <a:cxnLst>
                <a:cxn ang="0">
                  <a:pos x="wd2" y="hd2"/>
                </a:cxn>
                <a:cxn ang="5400000">
                  <a:pos x="wd2" y="hd2"/>
                </a:cxn>
                <a:cxn ang="10800000">
                  <a:pos x="wd2" y="hd2"/>
                </a:cxn>
                <a:cxn ang="16200000">
                  <a:pos x="wd2" y="hd2"/>
                </a:cxn>
              </a:cxnLst>
              <a:rect l="0" t="0" r="r" b="b"/>
              <a:pathLst>
                <a:path w="18571" h="21600" extrusionOk="0">
                  <a:moveTo>
                    <a:pt x="3572" y="0"/>
                  </a:moveTo>
                  <a:cubicBezTo>
                    <a:pt x="2634" y="0"/>
                    <a:pt x="1590" y="206"/>
                    <a:pt x="423" y="705"/>
                  </a:cubicBezTo>
                  <a:cubicBezTo>
                    <a:pt x="-798" y="6856"/>
                    <a:pt x="423" y="13019"/>
                    <a:pt x="6809" y="18606"/>
                  </a:cubicBezTo>
                  <a:cubicBezTo>
                    <a:pt x="8030" y="20103"/>
                    <a:pt x="10754" y="21600"/>
                    <a:pt x="14416" y="21600"/>
                  </a:cubicBezTo>
                  <a:cubicBezTo>
                    <a:pt x="18361" y="17673"/>
                    <a:pt x="20802" y="13019"/>
                    <a:pt x="15619" y="8354"/>
                  </a:cubicBezTo>
                  <a:cubicBezTo>
                    <a:pt x="13195" y="6119"/>
                    <a:pt x="11974" y="3689"/>
                    <a:pt x="9232" y="2191"/>
                  </a:cubicBezTo>
                  <a:cubicBezTo>
                    <a:pt x="7534" y="1150"/>
                    <a:pt x="5818" y="0"/>
                    <a:pt x="3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4" name="Google Shape;2153;p23"/>
            <p:cNvSpPr/>
            <p:nvPr/>
          </p:nvSpPr>
          <p:spPr>
            <a:xfrm>
              <a:off x="445992" y="191296"/>
              <a:ext cx="27687" cy="54698"/>
            </a:xfrm>
            <a:custGeom>
              <a:avLst/>
              <a:gdLst/>
              <a:ahLst/>
              <a:cxnLst>
                <a:cxn ang="0">
                  <a:pos x="wd2" y="hd2"/>
                </a:cxn>
                <a:cxn ang="5400000">
                  <a:pos x="wd2" y="hd2"/>
                </a:cxn>
                <a:cxn ang="10800000">
                  <a:pos x="wd2" y="hd2"/>
                </a:cxn>
                <a:cxn ang="16200000">
                  <a:pos x="wd2" y="hd2"/>
                </a:cxn>
              </a:cxnLst>
              <a:rect l="0" t="0" r="r" b="b"/>
              <a:pathLst>
                <a:path w="18707" h="21600" extrusionOk="0">
                  <a:moveTo>
                    <a:pt x="9496" y="0"/>
                  </a:moveTo>
                  <a:cubicBezTo>
                    <a:pt x="2626" y="0"/>
                    <a:pt x="0" y="945"/>
                    <a:pt x="0" y="5728"/>
                  </a:cubicBezTo>
                  <a:cubicBezTo>
                    <a:pt x="0" y="11278"/>
                    <a:pt x="3939" y="16061"/>
                    <a:pt x="10810" y="20844"/>
                  </a:cubicBezTo>
                  <a:cubicBezTo>
                    <a:pt x="10810" y="20844"/>
                    <a:pt x="12123" y="20844"/>
                    <a:pt x="13417" y="21600"/>
                  </a:cubicBezTo>
                  <a:cubicBezTo>
                    <a:pt x="21600" y="14337"/>
                    <a:pt x="20287" y="5728"/>
                    <a:pt x="949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5" name="Google Shape;2154;p23"/>
            <p:cNvSpPr/>
            <p:nvPr/>
          </p:nvSpPr>
          <p:spPr>
            <a:xfrm>
              <a:off x="589506" y="457624"/>
              <a:ext cx="22564" cy="60528"/>
            </a:xfrm>
            <a:custGeom>
              <a:avLst/>
              <a:gdLst/>
              <a:ahLst/>
              <a:cxnLst>
                <a:cxn ang="0">
                  <a:pos x="wd2" y="hd2"/>
                </a:cxn>
                <a:cxn ang="5400000">
                  <a:pos x="wd2" y="hd2"/>
                </a:cxn>
                <a:cxn ang="10800000">
                  <a:pos x="wd2" y="hd2"/>
                </a:cxn>
                <a:cxn ang="16200000">
                  <a:pos x="wd2" y="hd2"/>
                </a:cxn>
              </a:cxnLst>
              <a:rect l="0" t="0" r="r" b="b"/>
              <a:pathLst>
                <a:path w="15977" h="21600" extrusionOk="0">
                  <a:moveTo>
                    <a:pt x="9824" y="0"/>
                  </a:moveTo>
                  <a:cubicBezTo>
                    <a:pt x="2624" y="0"/>
                    <a:pt x="2624" y="0"/>
                    <a:pt x="1247" y="2935"/>
                  </a:cubicBezTo>
                  <a:cubicBezTo>
                    <a:pt x="-1824" y="8634"/>
                    <a:pt x="1247" y="13820"/>
                    <a:pt x="5376" y="18836"/>
                  </a:cubicBezTo>
                  <a:cubicBezTo>
                    <a:pt x="6732" y="20213"/>
                    <a:pt x="8108" y="20906"/>
                    <a:pt x="9824" y="21600"/>
                  </a:cubicBezTo>
                  <a:lnTo>
                    <a:pt x="12576" y="21600"/>
                  </a:lnTo>
                  <a:cubicBezTo>
                    <a:pt x="15308" y="14514"/>
                    <a:pt x="19776" y="7257"/>
                    <a:pt x="982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6" name="Google Shape;2155;p23"/>
            <p:cNvSpPr/>
            <p:nvPr/>
          </p:nvSpPr>
          <p:spPr>
            <a:xfrm>
              <a:off x="509385" y="306519"/>
              <a:ext cx="29606" cy="50388"/>
            </a:xfrm>
            <a:custGeom>
              <a:avLst/>
              <a:gdLst/>
              <a:ahLst/>
              <a:cxnLst>
                <a:cxn ang="0">
                  <a:pos x="wd2" y="hd2"/>
                </a:cxn>
                <a:cxn ang="5400000">
                  <a:pos x="wd2" y="hd2"/>
                </a:cxn>
                <a:cxn ang="10800000">
                  <a:pos x="wd2" y="hd2"/>
                </a:cxn>
                <a:cxn ang="16200000">
                  <a:pos x="wd2" y="hd2"/>
                </a:cxn>
              </a:cxnLst>
              <a:rect l="0" t="0" r="r" b="b"/>
              <a:pathLst>
                <a:path w="17614" h="21600" extrusionOk="0">
                  <a:moveTo>
                    <a:pt x="10126" y="0"/>
                  </a:moveTo>
                  <a:cubicBezTo>
                    <a:pt x="2920" y="0"/>
                    <a:pt x="2920" y="0"/>
                    <a:pt x="608" y="4371"/>
                  </a:cubicBezTo>
                  <a:cubicBezTo>
                    <a:pt x="-1688" y="10383"/>
                    <a:pt x="2920" y="15575"/>
                    <a:pt x="7813" y="19934"/>
                  </a:cubicBezTo>
                  <a:cubicBezTo>
                    <a:pt x="7813" y="20767"/>
                    <a:pt x="10126" y="20767"/>
                    <a:pt x="11265" y="21600"/>
                  </a:cubicBezTo>
                  <a:cubicBezTo>
                    <a:pt x="19912" y="12050"/>
                    <a:pt x="19912" y="6025"/>
                    <a:pt x="101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7" name="Google Shape;2156;p23"/>
            <p:cNvSpPr/>
            <p:nvPr/>
          </p:nvSpPr>
          <p:spPr>
            <a:xfrm>
              <a:off x="157996" y="354963"/>
              <a:ext cx="24925" cy="60528"/>
            </a:xfrm>
            <a:custGeom>
              <a:avLst/>
              <a:gdLst/>
              <a:ahLst/>
              <a:cxnLst>
                <a:cxn ang="0">
                  <a:pos x="wd2" y="hd2"/>
                </a:cxn>
                <a:cxn ang="5400000">
                  <a:pos x="wd2" y="hd2"/>
                </a:cxn>
                <a:cxn ang="10800000">
                  <a:pos x="wd2" y="hd2"/>
                </a:cxn>
                <a:cxn ang="16200000">
                  <a:pos x="wd2" y="hd2"/>
                </a:cxn>
              </a:cxnLst>
              <a:rect l="0" t="0" r="r" b="b"/>
              <a:pathLst>
                <a:path w="16593" h="21600" extrusionOk="0">
                  <a:moveTo>
                    <a:pt x="3475" y="0"/>
                  </a:moveTo>
                  <a:cubicBezTo>
                    <a:pt x="3475" y="0"/>
                    <a:pt x="2181" y="0"/>
                    <a:pt x="2181" y="694"/>
                  </a:cubicBezTo>
                  <a:cubicBezTo>
                    <a:pt x="-406" y="7950"/>
                    <a:pt x="-3294" y="15901"/>
                    <a:pt x="10243" y="21600"/>
                  </a:cubicBezTo>
                  <a:cubicBezTo>
                    <a:pt x="17012" y="17972"/>
                    <a:pt x="18306" y="13650"/>
                    <a:pt x="14425" y="10021"/>
                  </a:cubicBezTo>
                  <a:cubicBezTo>
                    <a:pt x="11537" y="6393"/>
                    <a:pt x="8950" y="3628"/>
                    <a:pt x="63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8" name="Google Shape;2157;p23"/>
            <p:cNvSpPr/>
            <p:nvPr/>
          </p:nvSpPr>
          <p:spPr>
            <a:xfrm>
              <a:off x="403379" y="332684"/>
              <a:ext cx="25684" cy="54726"/>
            </a:xfrm>
            <a:custGeom>
              <a:avLst/>
              <a:gdLst/>
              <a:ahLst/>
              <a:cxnLst>
                <a:cxn ang="0">
                  <a:pos x="wd2" y="hd2"/>
                </a:cxn>
                <a:cxn ang="5400000">
                  <a:pos x="wd2" y="hd2"/>
                </a:cxn>
                <a:cxn ang="10800000">
                  <a:pos x="wd2" y="hd2"/>
                </a:cxn>
                <a:cxn ang="16200000">
                  <a:pos x="wd2" y="hd2"/>
                </a:cxn>
              </a:cxnLst>
              <a:rect l="0" t="0" r="r" b="b"/>
              <a:pathLst>
                <a:path w="19736" h="21600" extrusionOk="0">
                  <a:moveTo>
                    <a:pt x="6341" y="0"/>
                  </a:moveTo>
                  <a:cubicBezTo>
                    <a:pt x="2987" y="0"/>
                    <a:pt x="1493" y="1523"/>
                    <a:pt x="0" y="5547"/>
                  </a:cubicBezTo>
                  <a:cubicBezTo>
                    <a:pt x="0" y="10316"/>
                    <a:pt x="4848" y="14330"/>
                    <a:pt x="9307" y="19110"/>
                  </a:cubicBezTo>
                  <a:cubicBezTo>
                    <a:pt x="9307" y="19877"/>
                    <a:pt x="12293" y="20644"/>
                    <a:pt x="14155" y="21600"/>
                  </a:cubicBezTo>
                  <a:cubicBezTo>
                    <a:pt x="15648" y="20644"/>
                    <a:pt x="15648" y="19877"/>
                    <a:pt x="17120" y="19877"/>
                  </a:cubicBezTo>
                  <a:cubicBezTo>
                    <a:pt x="20107" y="14330"/>
                    <a:pt x="21600" y="8793"/>
                    <a:pt x="15648" y="4013"/>
                  </a:cubicBezTo>
                  <a:cubicBezTo>
                    <a:pt x="12293" y="767"/>
                    <a:pt x="10800" y="0"/>
                    <a:pt x="63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3999" name="Google Shape;2158;p23"/>
            <p:cNvSpPr/>
            <p:nvPr/>
          </p:nvSpPr>
          <p:spPr>
            <a:xfrm>
              <a:off x="591310" y="570932"/>
              <a:ext cx="24905" cy="56162"/>
            </a:xfrm>
            <a:custGeom>
              <a:avLst/>
              <a:gdLst/>
              <a:ahLst/>
              <a:cxnLst>
                <a:cxn ang="0">
                  <a:pos x="wd2" y="hd2"/>
                </a:cxn>
                <a:cxn ang="5400000">
                  <a:pos x="wd2" y="hd2"/>
                </a:cxn>
                <a:cxn ang="10800000">
                  <a:pos x="wd2" y="hd2"/>
                </a:cxn>
                <a:cxn ang="16200000">
                  <a:pos x="wd2" y="hd2"/>
                </a:cxn>
              </a:cxnLst>
              <a:rect l="0" t="0" r="r" b="b"/>
              <a:pathLst>
                <a:path w="16579" h="21600" extrusionOk="0">
                  <a:moveTo>
                    <a:pt x="3853" y="0"/>
                  </a:moveTo>
                  <a:cubicBezTo>
                    <a:pt x="-1641" y="3911"/>
                    <a:pt x="-28" y="7637"/>
                    <a:pt x="1265" y="11547"/>
                  </a:cubicBezTo>
                  <a:cubicBezTo>
                    <a:pt x="2559" y="15458"/>
                    <a:pt x="5128" y="19369"/>
                    <a:pt x="10622" y="21600"/>
                  </a:cubicBezTo>
                  <a:cubicBezTo>
                    <a:pt x="19959" y="15458"/>
                    <a:pt x="17390" y="6142"/>
                    <a:pt x="9328" y="747"/>
                  </a:cubicBezTo>
                  <a:cubicBezTo>
                    <a:pt x="8034" y="0"/>
                    <a:pt x="5128" y="0"/>
                    <a:pt x="38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0" name="Google Shape;2159;p23"/>
            <p:cNvSpPr/>
            <p:nvPr/>
          </p:nvSpPr>
          <p:spPr>
            <a:xfrm>
              <a:off x="378328" y="90550"/>
              <a:ext cx="21671" cy="60528"/>
            </a:xfrm>
            <a:custGeom>
              <a:avLst/>
              <a:gdLst/>
              <a:ahLst/>
              <a:cxnLst>
                <a:cxn ang="0">
                  <a:pos x="wd2" y="hd2"/>
                </a:cxn>
                <a:cxn ang="5400000">
                  <a:pos x="wd2" y="hd2"/>
                </a:cxn>
                <a:cxn ang="10800000">
                  <a:pos x="wd2" y="hd2"/>
                </a:cxn>
                <a:cxn ang="16200000">
                  <a:pos x="wd2" y="hd2"/>
                </a:cxn>
              </a:cxnLst>
              <a:rect l="0" t="0" r="r" b="b"/>
              <a:pathLst>
                <a:path w="14642" h="21600" extrusionOk="0">
                  <a:moveTo>
                    <a:pt x="3186" y="0"/>
                  </a:moveTo>
                  <a:cubicBezTo>
                    <a:pt x="-3361" y="5016"/>
                    <a:pt x="578" y="17972"/>
                    <a:pt x="11369" y="21600"/>
                  </a:cubicBezTo>
                  <a:cubicBezTo>
                    <a:pt x="18239" y="13660"/>
                    <a:pt x="13006" y="7257"/>
                    <a:pt x="744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1" name="Google Shape;2160;p23"/>
            <p:cNvSpPr/>
            <p:nvPr/>
          </p:nvSpPr>
          <p:spPr>
            <a:xfrm>
              <a:off x="396420" y="207745"/>
              <a:ext cx="22271" cy="52303"/>
            </a:xfrm>
            <a:custGeom>
              <a:avLst/>
              <a:gdLst/>
              <a:ahLst/>
              <a:cxnLst>
                <a:cxn ang="0">
                  <a:pos x="wd2" y="hd2"/>
                </a:cxn>
                <a:cxn ang="5400000">
                  <a:pos x="wd2" y="hd2"/>
                </a:cxn>
                <a:cxn ang="10800000">
                  <a:pos x="wd2" y="hd2"/>
                </a:cxn>
                <a:cxn ang="16200000">
                  <a:pos x="wd2" y="hd2"/>
                </a:cxn>
              </a:cxnLst>
              <a:rect l="0" t="0" r="r" b="b"/>
              <a:pathLst>
                <a:path w="16826" h="21600" extrusionOk="0">
                  <a:moveTo>
                    <a:pt x="6726" y="0"/>
                  </a:moveTo>
                  <a:cubicBezTo>
                    <a:pt x="5258" y="0"/>
                    <a:pt x="2343" y="803"/>
                    <a:pt x="874" y="803"/>
                  </a:cubicBezTo>
                  <a:cubicBezTo>
                    <a:pt x="-956" y="9201"/>
                    <a:pt x="-956" y="16598"/>
                    <a:pt x="11493" y="21600"/>
                  </a:cubicBezTo>
                  <a:cubicBezTo>
                    <a:pt x="20644" y="15796"/>
                    <a:pt x="17345" y="5804"/>
                    <a:pt x="67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2" name="Google Shape;2161;p23"/>
            <p:cNvSpPr/>
            <p:nvPr/>
          </p:nvSpPr>
          <p:spPr>
            <a:xfrm>
              <a:off x="349137" y="0"/>
              <a:ext cx="22149" cy="53908"/>
            </a:xfrm>
            <a:custGeom>
              <a:avLst/>
              <a:gdLst/>
              <a:ahLst/>
              <a:cxnLst>
                <a:cxn ang="0">
                  <a:pos x="wd2" y="hd2"/>
                </a:cxn>
                <a:cxn ang="5400000">
                  <a:pos x="wd2" y="hd2"/>
                </a:cxn>
                <a:cxn ang="10800000">
                  <a:pos x="wd2" y="hd2"/>
                </a:cxn>
                <a:cxn ang="16200000">
                  <a:pos x="wd2" y="hd2"/>
                </a:cxn>
              </a:cxnLst>
              <a:rect l="0" t="0" r="r" b="b"/>
              <a:pathLst>
                <a:path w="16751" h="21600" extrusionOk="0">
                  <a:moveTo>
                    <a:pt x="12097" y="0"/>
                  </a:moveTo>
                  <a:cubicBezTo>
                    <a:pt x="7347" y="779"/>
                    <a:pt x="4407" y="779"/>
                    <a:pt x="1489" y="1557"/>
                  </a:cubicBezTo>
                  <a:cubicBezTo>
                    <a:pt x="-3283" y="8735"/>
                    <a:pt x="4407" y="13587"/>
                    <a:pt x="10627" y="19411"/>
                  </a:cubicBezTo>
                  <a:cubicBezTo>
                    <a:pt x="11671" y="20505"/>
                    <a:pt x="12715" y="21600"/>
                    <a:pt x="14270" y="21600"/>
                  </a:cubicBezTo>
                  <a:cubicBezTo>
                    <a:pt x="14909" y="21600"/>
                    <a:pt x="15633" y="21408"/>
                    <a:pt x="16506" y="20957"/>
                  </a:cubicBezTo>
                  <a:lnTo>
                    <a:pt x="16506" y="11251"/>
                  </a:lnTo>
                  <a:cubicBezTo>
                    <a:pt x="16506" y="7956"/>
                    <a:pt x="18317" y="3882"/>
                    <a:pt x="12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3" name="Google Shape;2162;p23"/>
            <p:cNvSpPr/>
            <p:nvPr/>
          </p:nvSpPr>
          <p:spPr>
            <a:xfrm>
              <a:off x="340937" y="538486"/>
              <a:ext cx="20787" cy="52303"/>
            </a:xfrm>
            <a:custGeom>
              <a:avLst/>
              <a:gdLst/>
              <a:ahLst/>
              <a:cxnLst>
                <a:cxn ang="0">
                  <a:pos x="wd2" y="hd2"/>
                </a:cxn>
                <a:cxn ang="5400000">
                  <a:pos x="wd2" y="hd2"/>
                </a:cxn>
                <a:cxn ang="10800000">
                  <a:pos x="wd2" y="hd2"/>
                </a:cxn>
                <a:cxn ang="16200000">
                  <a:pos x="wd2" y="hd2"/>
                </a:cxn>
              </a:cxnLst>
              <a:rect l="0" t="0" r="r" b="b"/>
              <a:pathLst>
                <a:path w="20178" h="21600" extrusionOk="0">
                  <a:moveTo>
                    <a:pt x="9870" y="0"/>
                  </a:moveTo>
                  <a:cubicBezTo>
                    <a:pt x="7984" y="803"/>
                    <a:pt x="3746" y="803"/>
                    <a:pt x="0" y="1605"/>
                  </a:cubicBezTo>
                  <a:cubicBezTo>
                    <a:pt x="0" y="6595"/>
                    <a:pt x="5632" y="15796"/>
                    <a:pt x="11730" y="19995"/>
                  </a:cubicBezTo>
                  <a:cubicBezTo>
                    <a:pt x="13616" y="20797"/>
                    <a:pt x="15503" y="20797"/>
                    <a:pt x="19741" y="21600"/>
                  </a:cubicBezTo>
                  <a:lnTo>
                    <a:pt x="19741" y="8398"/>
                  </a:lnTo>
                  <a:cubicBezTo>
                    <a:pt x="21600" y="5002"/>
                    <a:pt x="17389" y="2605"/>
                    <a:pt x="98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4" name="Google Shape;2163;p23"/>
            <p:cNvSpPr/>
            <p:nvPr/>
          </p:nvSpPr>
          <p:spPr>
            <a:xfrm>
              <a:off x="370506" y="762679"/>
              <a:ext cx="18767" cy="56191"/>
            </a:xfrm>
            <a:custGeom>
              <a:avLst/>
              <a:gdLst/>
              <a:ahLst/>
              <a:cxnLst>
                <a:cxn ang="0">
                  <a:pos x="wd2" y="hd2"/>
                </a:cxn>
                <a:cxn ang="5400000">
                  <a:pos x="wd2" y="hd2"/>
                </a:cxn>
                <a:cxn ang="10800000">
                  <a:pos x="wd2" y="hd2"/>
                </a:cxn>
                <a:cxn ang="16200000">
                  <a:pos x="wd2" y="hd2"/>
                </a:cxn>
              </a:cxnLst>
              <a:rect l="0" t="0" r="r" b="b"/>
              <a:pathLst>
                <a:path w="18194" h="21600" extrusionOk="0">
                  <a:moveTo>
                    <a:pt x="8414" y="0"/>
                  </a:moveTo>
                  <a:cubicBezTo>
                    <a:pt x="2761" y="0"/>
                    <a:pt x="440" y="747"/>
                    <a:pt x="440" y="2988"/>
                  </a:cubicBezTo>
                  <a:cubicBezTo>
                    <a:pt x="-1444" y="9311"/>
                    <a:pt x="2761" y="15450"/>
                    <a:pt x="12155" y="21600"/>
                  </a:cubicBezTo>
                  <a:cubicBezTo>
                    <a:pt x="14503" y="20106"/>
                    <a:pt x="16388" y="20106"/>
                    <a:pt x="16388" y="19370"/>
                  </a:cubicBezTo>
                  <a:cubicBezTo>
                    <a:pt x="20156" y="12289"/>
                    <a:pt x="18272" y="6150"/>
                    <a:pt x="84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5" name="Google Shape;2164;p23"/>
            <p:cNvSpPr/>
            <p:nvPr/>
          </p:nvSpPr>
          <p:spPr>
            <a:xfrm>
              <a:off x="394717" y="433402"/>
              <a:ext cx="23854" cy="46502"/>
            </a:xfrm>
            <a:custGeom>
              <a:avLst/>
              <a:gdLst/>
              <a:ahLst/>
              <a:cxnLst>
                <a:cxn ang="0">
                  <a:pos x="wd2" y="hd2"/>
                </a:cxn>
                <a:cxn ang="5400000">
                  <a:pos x="wd2" y="hd2"/>
                </a:cxn>
                <a:cxn ang="10800000">
                  <a:pos x="wd2" y="hd2"/>
                </a:cxn>
                <a:cxn ang="16200000">
                  <a:pos x="wd2" y="hd2"/>
                </a:cxn>
              </a:cxnLst>
              <a:rect l="0" t="0" r="r" b="b"/>
              <a:pathLst>
                <a:path w="16875" h="21600" extrusionOk="0">
                  <a:moveTo>
                    <a:pt x="6127" y="0"/>
                  </a:moveTo>
                  <a:cubicBezTo>
                    <a:pt x="4772" y="0"/>
                    <a:pt x="2023" y="1125"/>
                    <a:pt x="309" y="1125"/>
                  </a:cubicBezTo>
                  <a:cubicBezTo>
                    <a:pt x="-1066" y="10349"/>
                    <a:pt x="2023" y="15974"/>
                    <a:pt x="11966" y="21600"/>
                  </a:cubicBezTo>
                  <a:cubicBezTo>
                    <a:pt x="20534" y="15974"/>
                    <a:pt x="17445" y="5626"/>
                    <a:pt x="61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6" name="Google Shape;2165;p23"/>
            <p:cNvSpPr/>
            <p:nvPr/>
          </p:nvSpPr>
          <p:spPr>
            <a:xfrm>
              <a:off x="239386" y="600956"/>
              <a:ext cx="18890" cy="50360"/>
            </a:xfrm>
            <a:custGeom>
              <a:avLst/>
              <a:gdLst/>
              <a:ahLst/>
              <a:cxnLst>
                <a:cxn ang="0">
                  <a:pos x="wd2" y="hd2"/>
                </a:cxn>
                <a:cxn ang="5400000">
                  <a:pos x="wd2" y="hd2"/>
                </a:cxn>
                <a:cxn ang="10800000">
                  <a:pos x="wd2" y="hd2"/>
                </a:cxn>
                <a:cxn ang="16200000">
                  <a:pos x="wd2" y="hd2"/>
                </a:cxn>
              </a:cxnLst>
              <a:rect l="0" t="0" r="r" b="b"/>
              <a:pathLst>
                <a:path w="18313" h="21600" extrusionOk="0">
                  <a:moveTo>
                    <a:pt x="10173" y="0"/>
                  </a:moveTo>
                  <a:cubicBezTo>
                    <a:pt x="6432" y="834"/>
                    <a:pt x="4548" y="1872"/>
                    <a:pt x="779" y="1872"/>
                  </a:cubicBezTo>
                  <a:cubicBezTo>
                    <a:pt x="-1569" y="10389"/>
                    <a:pt x="779" y="16405"/>
                    <a:pt x="16290" y="21600"/>
                  </a:cubicBezTo>
                  <a:cubicBezTo>
                    <a:pt x="16290" y="19933"/>
                    <a:pt x="18174" y="19111"/>
                    <a:pt x="18174" y="18278"/>
                  </a:cubicBezTo>
                  <a:cubicBezTo>
                    <a:pt x="18174" y="12250"/>
                    <a:pt x="20031" y="6028"/>
                    <a:pt x="10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07" name="Google Shape;2166;p23"/>
            <p:cNvSpPr/>
            <p:nvPr/>
          </p:nvSpPr>
          <p:spPr>
            <a:xfrm>
              <a:off x="657479" y="560765"/>
              <a:ext cx="19656" cy="42135"/>
            </a:xfrm>
            <a:custGeom>
              <a:avLst/>
              <a:gdLst/>
              <a:ahLst/>
              <a:cxnLst>
                <a:cxn ang="0">
                  <a:pos x="wd2" y="hd2"/>
                </a:cxn>
                <a:cxn ang="5400000">
                  <a:pos x="wd2" y="hd2"/>
                </a:cxn>
                <a:cxn ang="10800000">
                  <a:pos x="wd2" y="hd2"/>
                </a:cxn>
                <a:cxn ang="16200000">
                  <a:pos x="wd2" y="hd2"/>
                </a:cxn>
              </a:cxnLst>
              <a:rect l="0" t="0" r="r" b="b"/>
              <a:pathLst>
                <a:path w="16226" h="21600" extrusionOk="0">
                  <a:moveTo>
                    <a:pt x="3305" y="0"/>
                  </a:moveTo>
                  <a:cubicBezTo>
                    <a:pt x="-3089" y="10425"/>
                    <a:pt x="120" y="18611"/>
                    <a:pt x="10117" y="21600"/>
                  </a:cubicBezTo>
                  <a:cubicBezTo>
                    <a:pt x="18511" y="16633"/>
                    <a:pt x="18511" y="6209"/>
                    <a:pt x="85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4009" name="Google Shape;2167;p23"/>
          <p:cNvSpPr/>
          <p:nvPr/>
        </p:nvSpPr>
        <p:spPr>
          <a:xfrm>
            <a:off x="8220950" y="312474"/>
            <a:ext cx="1183928" cy="1193869"/>
          </a:xfrm>
          <a:custGeom>
            <a:avLst/>
            <a:gdLst/>
            <a:ahLst/>
            <a:cxnLst>
              <a:cxn ang="0">
                <a:pos x="wd2" y="hd2"/>
              </a:cxn>
              <a:cxn ang="5400000">
                <a:pos x="wd2" y="hd2"/>
              </a:cxn>
              <a:cxn ang="10800000">
                <a:pos x="wd2" y="hd2"/>
              </a:cxn>
              <a:cxn ang="16200000">
                <a:pos x="wd2" y="hd2"/>
              </a:cxn>
            </a:cxnLst>
            <a:rect l="0" t="0" r="r" b="b"/>
            <a:pathLst>
              <a:path w="21600" h="21600" extrusionOk="0">
                <a:moveTo>
                  <a:pt x="14119" y="581"/>
                </a:moveTo>
                <a:lnTo>
                  <a:pt x="14119" y="613"/>
                </a:lnTo>
                <a:lnTo>
                  <a:pt x="14216" y="613"/>
                </a:lnTo>
                <a:cubicBezTo>
                  <a:pt x="14184" y="581"/>
                  <a:pt x="14152" y="581"/>
                  <a:pt x="14119" y="581"/>
                </a:cubicBezTo>
                <a:close/>
                <a:moveTo>
                  <a:pt x="19238" y="1255"/>
                </a:moveTo>
                <a:cubicBezTo>
                  <a:pt x="19238" y="1319"/>
                  <a:pt x="19206" y="1351"/>
                  <a:pt x="19206" y="1383"/>
                </a:cubicBezTo>
                <a:cubicBezTo>
                  <a:pt x="19335" y="1487"/>
                  <a:pt x="19376" y="1584"/>
                  <a:pt x="19335" y="1720"/>
                </a:cubicBezTo>
                <a:cubicBezTo>
                  <a:pt x="19271" y="1656"/>
                  <a:pt x="19238" y="1584"/>
                  <a:pt x="19206" y="1487"/>
                </a:cubicBezTo>
                <a:cubicBezTo>
                  <a:pt x="19174" y="1520"/>
                  <a:pt x="19133" y="1520"/>
                  <a:pt x="19101" y="1520"/>
                </a:cubicBezTo>
                <a:cubicBezTo>
                  <a:pt x="19101" y="1455"/>
                  <a:pt x="19133" y="1351"/>
                  <a:pt x="19133" y="1255"/>
                </a:cubicBezTo>
                <a:close/>
                <a:moveTo>
                  <a:pt x="12260" y="3324"/>
                </a:moveTo>
                <a:cubicBezTo>
                  <a:pt x="12332" y="3324"/>
                  <a:pt x="12332" y="3356"/>
                  <a:pt x="12365" y="3356"/>
                </a:cubicBezTo>
                <a:cubicBezTo>
                  <a:pt x="12365" y="3388"/>
                  <a:pt x="12397" y="3388"/>
                  <a:pt x="12365" y="3388"/>
                </a:cubicBezTo>
                <a:cubicBezTo>
                  <a:pt x="12260" y="3621"/>
                  <a:pt x="11928" y="4062"/>
                  <a:pt x="11791" y="4126"/>
                </a:cubicBezTo>
                <a:cubicBezTo>
                  <a:pt x="11791" y="4062"/>
                  <a:pt x="11726" y="4022"/>
                  <a:pt x="11823" y="3990"/>
                </a:cubicBezTo>
                <a:cubicBezTo>
                  <a:pt x="11928" y="3821"/>
                  <a:pt x="12057" y="3661"/>
                  <a:pt x="12195" y="3493"/>
                </a:cubicBezTo>
                <a:cubicBezTo>
                  <a:pt x="12227" y="3461"/>
                  <a:pt x="12227" y="3388"/>
                  <a:pt x="12260" y="3324"/>
                </a:cubicBezTo>
                <a:close/>
                <a:moveTo>
                  <a:pt x="8863" y="5193"/>
                </a:moveTo>
                <a:lnTo>
                  <a:pt x="8863" y="5297"/>
                </a:lnTo>
                <a:cubicBezTo>
                  <a:pt x="8823" y="5329"/>
                  <a:pt x="8791" y="5361"/>
                  <a:pt x="8726" y="5393"/>
                </a:cubicBezTo>
                <a:cubicBezTo>
                  <a:pt x="8694" y="5361"/>
                  <a:pt x="8694" y="5361"/>
                  <a:pt x="8661" y="5329"/>
                </a:cubicBezTo>
                <a:cubicBezTo>
                  <a:pt x="8661" y="5297"/>
                  <a:pt x="8694" y="5225"/>
                  <a:pt x="8694" y="5193"/>
                </a:cubicBezTo>
                <a:close/>
                <a:moveTo>
                  <a:pt x="8257" y="5297"/>
                </a:moveTo>
                <a:cubicBezTo>
                  <a:pt x="8289" y="5361"/>
                  <a:pt x="8322" y="5393"/>
                  <a:pt x="8354" y="5497"/>
                </a:cubicBezTo>
                <a:cubicBezTo>
                  <a:pt x="8354" y="5497"/>
                  <a:pt x="8322" y="5529"/>
                  <a:pt x="8289" y="5562"/>
                </a:cubicBezTo>
                <a:cubicBezTo>
                  <a:pt x="8289" y="5562"/>
                  <a:pt x="8289" y="5529"/>
                  <a:pt x="8257" y="5529"/>
                </a:cubicBezTo>
                <a:cubicBezTo>
                  <a:pt x="8257" y="5562"/>
                  <a:pt x="8257" y="5594"/>
                  <a:pt x="8217" y="5666"/>
                </a:cubicBezTo>
                <a:cubicBezTo>
                  <a:pt x="8217" y="5626"/>
                  <a:pt x="8184" y="5626"/>
                  <a:pt x="8184" y="5626"/>
                </a:cubicBezTo>
                <a:cubicBezTo>
                  <a:pt x="8184" y="5529"/>
                  <a:pt x="8152" y="5393"/>
                  <a:pt x="8257" y="5297"/>
                </a:cubicBezTo>
                <a:close/>
                <a:moveTo>
                  <a:pt x="8386" y="5562"/>
                </a:moveTo>
                <a:cubicBezTo>
                  <a:pt x="8386" y="5626"/>
                  <a:pt x="8419" y="5698"/>
                  <a:pt x="8354" y="5762"/>
                </a:cubicBezTo>
                <a:cubicBezTo>
                  <a:pt x="8322" y="5794"/>
                  <a:pt x="8354" y="5898"/>
                  <a:pt x="8354" y="5930"/>
                </a:cubicBezTo>
                <a:lnTo>
                  <a:pt x="8322" y="5930"/>
                </a:lnTo>
                <a:cubicBezTo>
                  <a:pt x="8322" y="5898"/>
                  <a:pt x="8289" y="5866"/>
                  <a:pt x="8289" y="5826"/>
                </a:cubicBezTo>
                <a:cubicBezTo>
                  <a:pt x="8289" y="5866"/>
                  <a:pt x="8257" y="5866"/>
                  <a:pt x="8257" y="5866"/>
                </a:cubicBezTo>
                <a:lnTo>
                  <a:pt x="8257" y="6027"/>
                </a:lnTo>
                <a:cubicBezTo>
                  <a:pt x="8220" y="6041"/>
                  <a:pt x="8196" y="6050"/>
                  <a:pt x="8179" y="6050"/>
                </a:cubicBezTo>
                <a:cubicBezTo>
                  <a:pt x="8148" y="6050"/>
                  <a:pt x="8140" y="6019"/>
                  <a:pt x="8119" y="5930"/>
                </a:cubicBezTo>
                <a:cubicBezTo>
                  <a:pt x="8217" y="5794"/>
                  <a:pt x="8289" y="5698"/>
                  <a:pt x="8386" y="5562"/>
                </a:cubicBezTo>
                <a:close/>
                <a:moveTo>
                  <a:pt x="7448" y="6267"/>
                </a:moveTo>
                <a:cubicBezTo>
                  <a:pt x="7480" y="6267"/>
                  <a:pt x="7512" y="6299"/>
                  <a:pt x="7545" y="6363"/>
                </a:cubicBezTo>
                <a:cubicBezTo>
                  <a:pt x="7609" y="6331"/>
                  <a:pt x="7650" y="6299"/>
                  <a:pt x="7747" y="6267"/>
                </a:cubicBezTo>
                <a:cubicBezTo>
                  <a:pt x="7682" y="6363"/>
                  <a:pt x="7650" y="6428"/>
                  <a:pt x="7577" y="6500"/>
                </a:cubicBezTo>
                <a:cubicBezTo>
                  <a:pt x="7545" y="6500"/>
                  <a:pt x="7512" y="6468"/>
                  <a:pt x="7448" y="6468"/>
                </a:cubicBezTo>
                <a:cubicBezTo>
                  <a:pt x="7448" y="6395"/>
                  <a:pt x="7310" y="6331"/>
                  <a:pt x="7448" y="6267"/>
                </a:cubicBezTo>
                <a:close/>
                <a:moveTo>
                  <a:pt x="8014" y="6027"/>
                </a:moveTo>
                <a:cubicBezTo>
                  <a:pt x="8055" y="6067"/>
                  <a:pt x="8055" y="6131"/>
                  <a:pt x="8055" y="6163"/>
                </a:cubicBezTo>
                <a:cubicBezTo>
                  <a:pt x="8087" y="6163"/>
                  <a:pt x="8119" y="6195"/>
                  <a:pt x="8152" y="6195"/>
                </a:cubicBezTo>
                <a:lnTo>
                  <a:pt x="8152" y="6468"/>
                </a:lnTo>
                <a:cubicBezTo>
                  <a:pt x="8152" y="6500"/>
                  <a:pt x="8119" y="6500"/>
                  <a:pt x="8119" y="6500"/>
                </a:cubicBezTo>
                <a:cubicBezTo>
                  <a:pt x="8119" y="6421"/>
                  <a:pt x="8083" y="6383"/>
                  <a:pt x="8033" y="6383"/>
                </a:cubicBezTo>
                <a:cubicBezTo>
                  <a:pt x="8017" y="6383"/>
                  <a:pt x="8000" y="6387"/>
                  <a:pt x="7982" y="6395"/>
                </a:cubicBezTo>
                <a:cubicBezTo>
                  <a:pt x="7982" y="6267"/>
                  <a:pt x="7917" y="6131"/>
                  <a:pt x="8014" y="6027"/>
                </a:cubicBezTo>
                <a:close/>
                <a:moveTo>
                  <a:pt x="7278" y="6468"/>
                </a:moveTo>
                <a:cubicBezTo>
                  <a:pt x="7407" y="6532"/>
                  <a:pt x="7375" y="6668"/>
                  <a:pt x="7448" y="6764"/>
                </a:cubicBezTo>
                <a:cubicBezTo>
                  <a:pt x="7407" y="6796"/>
                  <a:pt x="7375" y="6828"/>
                  <a:pt x="7375" y="6869"/>
                </a:cubicBezTo>
                <a:cubicBezTo>
                  <a:pt x="7310" y="6828"/>
                  <a:pt x="7310" y="6764"/>
                  <a:pt x="7278" y="6732"/>
                </a:cubicBezTo>
                <a:cubicBezTo>
                  <a:pt x="7246" y="6732"/>
                  <a:pt x="7246" y="6732"/>
                  <a:pt x="7246" y="6764"/>
                </a:cubicBezTo>
                <a:cubicBezTo>
                  <a:pt x="7246" y="6828"/>
                  <a:pt x="7246" y="6901"/>
                  <a:pt x="7278" y="6965"/>
                </a:cubicBezTo>
                <a:cubicBezTo>
                  <a:pt x="7141" y="6933"/>
                  <a:pt x="7141" y="6796"/>
                  <a:pt x="7108" y="6700"/>
                </a:cubicBezTo>
                <a:cubicBezTo>
                  <a:pt x="7141" y="6700"/>
                  <a:pt x="7205" y="6668"/>
                  <a:pt x="7246" y="6668"/>
                </a:cubicBezTo>
                <a:cubicBezTo>
                  <a:pt x="7205" y="6596"/>
                  <a:pt x="7173" y="6564"/>
                  <a:pt x="7141" y="6532"/>
                </a:cubicBezTo>
                <a:cubicBezTo>
                  <a:pt x="7205" y="6532"/>
                  <a:pt x="7246" y="6500"/>
                  <a:pt x="7278" y="6468"/>
                </a:cubicBezTo>
                <a:close/>
                <a:moveTo>
                  <a:pt x="6162" y="8168"/>
                </a:moveTo>
                <a:cubicBezTo>
                  <a:pt x="6194" y="8232"/>
                  <a:pt x="6194" y="8304"/>
                  <a:pt x="6162" y="8368"/>
                </a:cubicBezTo>
                <a:cubicBezTo>
                  <a:pt x="6162" y="8400"/>
                  <a:pt x="6130" y="8472"/>
                  <a:pt x="6097" y="8536"/>
                </a:cubicBezTo>
                <a:lnTo>
                  <a:pt x="6033" y="8536"/>
                </a:lnTo>
                <a:cubicBezTo>
                  <a:pt x="5992" y="8472"/>
                  <a:pt x="5992" y="8432"/>
                  <a:pt x="5992" y="8368"/>
                </a:cubicBezTo>
                <a:cubicBezTo>
                  <a:pt x="5992" y="8304"/>
                  <a:pt x="5960" y="8272"/>
                  <a:pt x="5928" y="8200"/>
                </a:cubicBezTo>
                <a:cubicBezTo>
                  <a:pt x="5992" y="8200"/>
                  <a:pt x="6033" y="8232"/>
                  <a:pt x="6097" y="8272"/>
                </a:cubicBezTo>
                <a:cubicBezTo>
                  <a:pt x="6130" y="8232"/>
                  <a:pt x="6130" y="8200"/>
                  <a:pt x="6162" y="8168"/>
                </a:cubicBezTo>
                <a:close/>
                <a:moveTo>
                  <a:pt x="5790" y="8873"/>
                </a:moveTo>
                <a:cubicBezTo>
                  <a:pt x="5831" y="8905"/>
                  <a:pt x="5863" y="8969"/>
                  <a:pt x="5895" y="9034"/>
                </a:cubicBezTo>
                <a:lnTo>
                  <a:pt x="5758" y="9034"/>
                </a:lnTo>
                <a:cubicBezTo>
                  <a:pt x="5758" y="9074"/>
                  <a:pt x="5758" y="9074"/>
                  <a:pt x="5725" y="9106"/>
                </a:cubicBezTo>
                <a:cubicBezTo>
                  <a:pt x="5693" y="9034"/>
                  <a:pt x="5661" y="8969"/>
                  <a:pt x="5628" y="8905"/>
                </a:cubicBezTo>
                <a:cubicBezTo>
                  <a:pt x="5661" y="8873"/>
                  <a:pt x="5725" y="8873"/>
                  <a:pt x="5790" y="8873"/>
                </a:cubicBezTo>
                <a:close/>
                <a:moveTo>
                  <a:pt x="5426" y="8937"/>
                </a:moveTo>
                <a:cubicBezTo>
                  <a:pt x="5491" y="8969"/>
                  <a:pt x="5491" y="8969"/>
                  <a:pt x="5556" y="9106"/>
                </a:cubicBezTo>
                <a:cubicBezTo>
                  <a:pt x="5588" y="9106"/>
                  <a:pt x="5628" y="9106"/>
                  <a:pt x="5661" y="9138"/>
                </a:cubicBezTo>
                <a:cubicBezTo>
                  <a:pt x="5661" y="9234"/>
                  <a:pt x="5628" y="9338"/>
                  <a:pt x="5588" y="9435"/>
                </a:cubicBezTo>
                <a:cubicBezTo>
                  <a:pt x="5556" y="9370"/>
                  <a:pt x="5523" y="9338"/>
                  <a:pt x="5491" y="9274"/>
                </a:cubicBezTo>
                <a:lnTo>
                  <a:pt x="5491" y="9539"/>
                </a:lnTo>
                <a:lnTo>
                  <a:pt x="5426" y="9539"/>
                </a:lnTo>
                <a:cubicBezTo>
                  <a:pt x="5426" y="9539"/>
                  <a:pt x="5386" y="9507"/>
                  <a:pt x="5386" y="9435"/>
                </a:cubicBezTo>
                <a:cubicBezTo>
                  <a:pt x="5354" y="9475"/>
                  <a:pt x="5321" y="9507"/>
                  <a:pt x="5321" y="9571"/>
                </a:cubicBezTo>
                <a:lnTo>
                  <a:pt x="5184" y="9571"/>
                </a:lnTo>
                <a:cubicBezTo>
                  <a:pt x="5256" y="9635"/>
                  <a:pt x="5289" y="9707"/>
                  <a:pt x="5321" y="9804"/>
                </a:cubicBezTo>
                <a:lnTo>
                  <a:pt x="5224" y="9804"/>
                </a:lnTo>
                <a:cubicBezTo>
                  <a:pt x="5184" y="9876"/>
                  <a:pt x="5119" y="9972"/>
                  <a:pt x="5054" y="10077"/>
                </a:cubicBezTo>
                <a:cubicBezTo>
                  <a:pt x="5022" y="9940"/>
                  <a:pt x="4982" y="9804"/>
                  <a:pt x="4949" y="9675"/>
                </a:cubicBezTo>
                <a:cubicBezTo>
                  <a:pt x="4949" y="9707"/>
                  <a:pt x="4917" y="9739"/>
                  <a:pt x="4917" y="9739"/>
                </a:cubicBezTo>
                <a:cubicBezTo>
                  <a:pt x="4885" y="9739"/>
                  <a:pt x="4885" y="9707"/>
                  <a:pt x="4852" y="9707"/>
                </a:cubicBezTo>
                <a:lnTo>
                  <a:pt x="4820" y="9707"/>
                </a:lnTo>
                <a:cubicBezTo>
                  <a:pt x="4852" y="9772"/>
                  <a:pt x="4885" y="9804"/>
                  <a:pt x="4885" y="9876"/>
                </a:cubicBezTo>
                <a:lnTo>
                  <a:pt x="4715" y="9876"/>
                </a:lnTo>
                <a:cubicBezTo>
                  <a:pt x="4650" y="9836"/>
                  <a:pt x="4618" y="9804"/>
                  <a:pt x="4545" y="9739"/>
                </a:cubicBezTo>
                <a:cubicBezTo>
                  <a:pt x="4618" y="9739"/>
                  <a:pt x="4650" y="9739"/>
                  <a:pt x="4715" y="9707"/>
                </a:cubicBezTo>
                <a:cubicBezTo>
                  <a:pt x="4747" y="9635"/>
                  <a:pt x="4779" y="9571"/>
                  <a:pt x="4820" y="9475"/>
                </a:cubicBezTo>
                <a:cubicBezTo>
                  <a:pt x="4852" y="9475"/>
                  <a:pt x="4917" y="9475"/>
                  <a:pt x="5022" y="9435"/>
                </a:cubicBezTo>
                <a:cubicBezTo>
                  <a:pt x="4982" y="9370"/>
                  <a:pt x="4949" y="9306"/>
                  <a:pt x="4917" y="9234"/>
                </a:cubicBezTo>
                <a:cubicBezTo>
                  <a:pt x="4949" y="9170"/>
                  <a:pt x="4982" y="9074"/>
                  <a:pt x="5022" y="9002"/>
                </a:cubicBezTo>
                <a:lnTo>
                  <a:pt x="5054" y="9002"/>
                </a:lnTo>
                <a:cubicBezTo>
                  <a:pt x="5054" y="9106"/>
                  <a:pt x="5022" y="9170"/>
                  <a:pt x="5022" y="9234"/>
                </a:cubicBezTo>
                <a:cubicBezTo>
                  <a:pt x="5022" y="9274"/>
                  <a:pt x="5054" y="9274"/>
                  <a:pt x="5054" y="9274"/>
                </a:cubicBezTo>
                <a:cubicBezTo>
                  <a:pt x="5087" y="9202"/>
                  <a:pt x="5087" y="9138"/>
                  <a:pt x="5087" y="9034"/>
                </a:cubicBezTo>
                <a:cubicBezTo>
                  <a:pt x="5151" y="9074"/>
                  <a:pt x="5224" y="9074"/>
                  <a:pt x="5289" y="9074"/>
                </a:cubicBezTo>
                <a:cubicBezTo>
                  <a:pt x="5289" y="9138"/>
                  <a:pt x="5321" y="9202"/>
                  <a:pt x="5354" y="9274"/>
                </a:cubicBezTo>
                <a:lnTo>
                  <a:pt x="5386" y="9274"/>
                </a:lnTo>
                <a:cubicBezTo>
                  <a:pt x="5386" y="9170"/>
                  <a:pt x="5386" y="9034"/>
                  <a:pt x="5426" y="8937"/>
                </a:cubicBezTo>
                <a:close/>
                <a:moveTo>
                  <a:pt x="4074" y="10161"/>
                </a:moveTo>
                <a:cubicBezTo>
                  <a:pt x="4094" y="10161"/>
                  <a:pt x="4117" y="10165"/>
                  <a:pt x="4141" y="10173"/>
                </a:cubicBezTo>
                <a:cubicBezTo>
                  <a:pt x="4173" y="10205"/>
                  <a:pt x="4173" y="10237"/>
                  <a:pt x="4213" y="10309"/>
                </a:cubicBezTo>
                <a:cubicBezTo>
                  <a:pt x="4213" y="10341"/>
                  <a:pt x="4173" y="10373"/>
                  <a:pt x="4141" y="10437"/>
                </a:cubicBezTo>
                <a:cubicBezTo>
                  <a:pt x="4108" y="10373"/>
                  <a:pt x="4108" y="10341"/>
                  <a:pt x="4108" y="10309"/>
                </a:cubicBezTo>
                <a:lnTo>
                  <a:pt x="4011" y="10309"/>
                </a:lnTo>
                <a:lnTo>
                  <a:pt x="4011" y="10405"/>
                </a:lnTo>
                <a:cubicBezTo>
                  <a:pt x="3938" y="10405"/>
                  <a:pt x="3906" y="10437"/>
                  <a:pt x="3841" y="10437"/>
                </a:cubicBezTo>
                <a:cubicBezTo>
                  <a:pt x="3841" y="10373"/>
                  <a:pt x="3841" y="10341"/>
                  <a:pt x="3809" y="10277"/>
                </a:cubicBezTo>
                <a:lnTo>
                  <a:pt x="3938" y="10277"/>
                </a:lnTo>
                <a:cubicBezTo>
                  <a:pt x="3963" y="10198"/>
                  <a:pt x="4010" y="10161"/>
                  <a:pt x="4074" y="10161"/>
                </a:cubicBezTo>
                <a:close/>
                <a:moveTo>
                  <a:pt x="4213" y="10774"/>
                </a:moveTo>
                <a:lnTo>
                  <a:pt x="4213" y="10975"/>
                </a:lnTo>
                <a:cubicBezTo>
                  <a:pt x="4278" y="10943"/>
                  <a:pt x="4310" y="10911"/>
                  <a:pt x="4343" y="10911"/>
                </a:cubicBezTo>
                <a:cubicBezTo>
                  <a:pt x="4416" y="11039"/>
                  <a:pt x="4278" y="11039"/>
                  <a:pt x="4246" y="11111"/>
                </a:cubicBezTo>
                <a:cubicBezTo>
                  <a:pt x="4213" y="11039"/>
                  <a:pt x="4141" y="11007"/>
                  <a:pt x="4108" y="10975"/>
                </a:cubicBezTo>
                <a:cubicBezTo>
                  <a:pt x="4173" y="10911"/>
                  <a:pt x="4044" y="10806"/>
                  <a:pt x="4213" y="10774"/>
                </a:cubicBezTo>
                <a:close/>
                <a:moveTo>
                  <a:pt x="3841" y="11239"/>
                </a:moveTo>
                <a:cubicBezTo>
                  <a:pt x="3906" y="11311"/>
                  <a:pt x="3938" y="11344"/>
                  <a:pt x="3971" y="11408"/>
                </a:cubicBezTo>
                <a:lnTo>
                  <a:pt x="3971" y="11512"/>
                </a:lnTo>
                <a:cubicBezTo>
                  <a:pt x="3938" y="11512"/>
                  <a:pt x="3906" y="11544"/>
                  <a:pt x="3874" y="11544"/>
                </a:cubicBezTo>
                <a:cubicBezTo>
                  <a:pt x="3841" y="11576"/>
                  <a:pt x="3841" y="11608"/>
                  <a:pt x="3809" y="11680"/>
                </a:cubicBezTo>
                <a:lnTo>
                  <a:pt x="3769" y="11640"/>
                </a:lnTo>
                <a:cubicBezTo>
                  <a:pt x="3769" y="11576"/>
                  <a:pt x="3809" y="11480"/>
                  <a:pt x="3841" y="11376"/>
                </a:cubicBezTo>
                <a:cubicBezTo>
                  <a:pt x="3809" y="11344"/>
                  <a:pt x="3769" y="11344"/>
                  <a:pt x="3704" y="11279"/>
                </a:cubicBezTo>
                <a:cubicBezTo>
                  <a:pt x="3769" y="11279"/>
                  <a:pt x="3809" y="11239"/>
                  <a:pt x="3841" y="11239"/>
                </a:cubicBezTo>
                <a:close/>
                <a:moveTo>
                  <a:pt x="3567" y="11640"/>
                </a:moveTo>
                <a:cubicBezTo>
                  <a:pt x="3639" y="11640"/>
                  <a:pt x="3672" y="11680"/>
                  <a:pt x="3704" y="11680"/>
                </a:cubicBezTo>
                <a:cubicBezTo>
                  <a:pt x="3736" y="11777"/>
                  <a:pt x="3736" y="11841"/>
                  <a:pt x="3769" y="11913"/>
                </a:cubicBezTo>
                <a:cubicBezTo>
                  <a:pt x="3704" y="11913"/>
                  <a:pt x="3672" y="11945"/>
                  <a:pt x="3607" y="11977"/>
                </a:cubicBezTo>
                <a:cubicBezTo>
                  <a:pt x="3567" y="11913"/>
                  <a:pt x="3534" y="11881"/>
                  <a:pt x="3534" y="11841"/>
                </a:cubicBezTo>
                <a:cubicBezTo>
                  <a:pt x="3534" y="11777"/>
                  <a:pt x="3567" y="11712"/>
                  <a:pt x="3567" y="11640"/>
                </a:cubicBezTo>
                <a:close/>
                <a:moveTo>
                  <a:pt x="2895" y="11480"/>
                </a:moveTo>
                <a:cubicBezTo>
                  <a:pt x="2758" y="11640"/>
                  <a:pt x="2661" y="11777"/>
                  <a:pt x="2556" y="11945"/>
                </a:cubicBezTo>
                <a:cubicBezTo>
                  <a:pt x="2596" y="12081"/>
                  <a:pt x="2629" y="12210"/>
                  <a:pt x="2629" y="12378"/>
                </a:cubicBezTo>
                <a:cubicBezTo>
                  <a:pt x="2556" y="12314"/>
                  <a:pt x="2523" y="12314"/>
                  <a:pt x="2491" y="12282"/>
                </a:cubicBezTo>
                <a:cubicBezTo>
                  <a:pt x="2523" y="12378"/>
                  <a:pt x="2556" y="12442"/>
                  <a:pt x="2629" y="12482"/>
                </a:cubicBezTo>
                <a:cubicBezTo>
                  <a:pt x="2661" y="12514"/>
                  <a:pt x="2726" y="12546"/>
                  <a:pt x="2693" y="12611"/>
                </a:cubicBezTo>
                <a:lnTo>
                  <a:pt x="2726" y="12643"/>
                </a:lnTo>
                <a:cubicBezTo>
                  <a:pt x="2726" y="12611"/>
                  <a:pt x="2758" y="12546"/>
                  <a:pt x="2758" y="12482"/>
                </a:cubicBezTo>
                <a:cubicBezTo>
                  <a:pt x="2831" y="12514"/>
                  <a:pt x="2863" y="12546"/>
                  <a:pt x="2928" y="12578"/>
                </a:cubicBezTo>
                <a:cubicBezTo>
                  <a:pt x="2960" y="12546"/>
                  <a:pt x="2895" y="12442"/>
                  <a:pt x="3000" y="12442"/>
                </a:cubicBezTo>
                <a:cubicBezTo>
                  <a:pt x="3000" y="12378"/>
                  <a:pt x="2960" y="12314"/>
                  <a:pt x="2960" y="12242"/>
                </a:cubicBezTo>
                <a:cubicBezTo>
                  <a:pt x="3065" y="12145"/>
                  <a:pt x="3162" y="12041"/>
                  <a:pt x="3235" y="11945"/>
                </a:cubicBezTo>
                <a:cubicBezTo>
                  <a:pt x="3235" y="11841"/>
                  <a:pt x="3203" y="11777"/>
                  <a:pt x="3300" y="11712"/>
                </a:cubicBezTo>
                <a:cubicBezTo>
                  <a:pt x="3271" y="11672"/>
                  <a:pt x="3251" y="11658"/>
                  <a:pt x="3234" y="11658"/>
                </a:cubicBezTo>
                <a:cubicBezTo>
                  <a:pt x="3201" y="11658"/>
                  <a:pt x="3185" y="11716"/>
                  <a:pt x="3148" y="11716"/>
                </a:cubicBezTo>
                <a:cubicBezTo>
                  <a:pt x="3143" y="11716"/>
                  <a:pt x="3136" y="11715"/>
                  <a:pt x="3130" y="11712"/>
                </a:cubicBezTo>
                <a:lnTo>
                  <a:pt x="3130" y="11608"/>
                </a:lnTo>
                <a:cubicBezTo>
                  <a:pt x="3098" y="11608"/>
                  <a:pt x="3065" y="11576"/>
                  <a:pt x="3033" y="11576"/>
                </a:cubicBezTo>
                <a:lnTo>
                  <a:pt x="3033" y="11480"/>
                </a:lnTo>
                <a:cubicBezTo>
                  <a:pt x="3000" y="11512"/>
                  <a:pt x="2960" y="11512"/>
                  <a:pt x="2960" y="11544"/>
                </a:cubicBezTo>
                <a:lnTo>
                  <a:pt x="2895" y="11480"/>
                </a:lnTo>
                <a:close/>
                <a:moveTo>
                  <a:pt x="15939" y="13781"/>
                </a:moveTo>
                <a:cubicBezTo>
                  <a:pt x="16101" y="13813"/>
                  <a:pt x="16238" y="13781"/>
                  <a:pt x="16303" y="13918"/>
                </a:cubicBezTo>
                <a:cubicBezTo>
                  <a:pt x="16238" y="13950"/>
                  <a:pt x="16206" y="13982"/>
                  <a:pt x="16141" y="14014"/>
                </a:cubicBezTo>
                <a:cubicBezTo>
                  <a:pt x="16069" y="13950"/>
                  <a:pt x="16036" y="13885"/>
                  <a:pt x="15939" y="13781"/>
                </a:cubicBezTo>
                <a:close/>
                <a:moveTo>
                  <a:pt x="3364" y="13517"/>
                </a:moveTo>
                <a:cubicBezTo>
                  <a:pt x="3405" y="13685"/>
                  <a:pt x="3267" y="13717"/>
                  <a:pt x="3235" y="13813"/>
                </a:cubicBezTo>
                <a:cubicBezTo>
                  <a:pt x="3203" y="13918"/>
                  <a:pt x="3130" y="13982"/>
                  <a:pt x="3065" y="14086"/>
                </a:cubicBezTo>
                <a:cubicBezTo>
                  <a:pt x="3000" y="14014"/>
                  <a:pt x="3065" y="13918"/>
                  <a:pt x="3033" y="13845"/>
                </a:cubicBezTo>
                <a:cubicBezTo>
                  <a:pt x="3098" y="13813"/>
                  <a:pt x="3130" y="13781"/>
                  <a:pt x="3162" y="13781"/>
                </a:cubicBezTo>
                <a:cubicBezTo>
                  <a:pt x="3162" y="13645"/>
                  <a:pt x="3300" y="13613"/>
                  <a:pt x="3364" y="13517"/>
                </a:cubicBezTo>
                <a:close/>
                <a:moveTo>
                  <a:pt x="1917" y="13982"/>
                </a:moveTo>
                <a:cubicBezTo>
                  <a:pt x="1917" y="14046"/>
                  <a:pt x="1949" y="14086"/>
                  <a:pt x="1990" y="14118"/>
                </a:cubicBezTo>
                <a:cubicBezTo>
                  <a:pt x="1949" y="14150"/>
                  <a:pt x="1917" y="14182"/>
                  <a:pt x="1885" y="14246"/>
                </a:cubicBezTo>
                <a:cubicBezTo>
                  <a:pt x="1917" y="14286"/>
                  <a:pt x="1917" y="14351"/>
                  <a:pt x="1949" y="14415"/>
                </a:cubicBezTo>
                <a:lnTo>
                  <a:pt x="1917" y="14415"/>
                </a:lnTo>
                <a:cubicBezTo>
                  <a:pt x="1917" y="14415"/>
                  <a:pt x="1885" y="14383"/>
                  <a:pt x="1852" y="14383"/>
                </a:cubicBezTo>
                <a:cubicBezTo>
                  <a:pt x="1852" y="14383"/>
                  <a:pt x="1820" y="14415"/>
                  <a:pt x="1788" y="14447"/>
                </a:cubicBezTo>
                <a:cubicBezTo>
                  <a:pt x="1747" y="14415"/>
                  <a:pt x="1747" y="14415"/>
                  <a:pt x="1715" y="14383"/>
                </a:cubicBezTo>
                <a:cubicBezTo>
                  <a:pt x="1788" y="14246"/>
                  <a:pt x="1820" y="14118"/>
                  <a:pt x="1917" y="13982"/>
                </a:cubicBezTo>
                <a:close/>
                <a:moveTo>
                  <a:pt x="2960" y="14150"/>
                </a:moveTo>
                <a:cubicBezTo>
                  <a:pt x="3000" y="14150"/>
                  <a:pt x="3033" y="14182"/>
                  <a:pt x="3033" y="14182"/>
                </a:cubicBezTo>
                <a:cubicBezTo>
                  <a:pt x="2960" y="14286"/>
                  <a:pt x="2895" y="14318"/>
                  <a:pt x="2831" y="14415"/>
                </a:cubicBezTo>
                <a:cubicBezTo>
                  <a:pt x="2831" y="14383"/>
                  <a:pt x="2758" y="14383"/>
                  <a:pt x="2726" y="14351"/>
                </a:cubicBezTo>
                <a:lnTo>
                  <a:pt x="2726" y="14583"/>
                </a:lnTo>
                <a:cubicBezTo>
                  <a:pt x="2661" y="14551"/>
                  <a:pt x="2629" y="14551"/>
                  <a:pt x="2556" y="14551"/>
                </a:cubicBezTo>
                <a:cubicBezTo>
                  <a:pt x="2596" y="14583"/>
                  <a:pt x="2629" y="14583"/>
                  <a:pt x="2661" y="14583"/>
                </a:cubicBezTo>
                <a:cubicBezTo>
                  <a:pt x="2629" y="14615"/>
                  <a:pt x="2596" y="14615"/>
                  <a:pt x="2596" y="14647"/>
                </a:cubicBezTo>
                <a:cubicBezTo>
                  <a:pt x="2556" y="14687"/>
                  <a:pt x="2523" y="14719"/>
                  <a:pt x="2523" y="14784"/>
                </a:cubicBezTo>
                <a:lnTo>
                  <a:pt x="2491" y="14751"/>
                </a:lnTo>
                <a:cubicBezTo>
                  <a:pt x="2459" y="14784"/>
                  <a:pt x="2426" y="14848"/>
                  <a:pt x="2354" y="14920"/>
                </a:cubicBezTo>
                <a:cubicBezTo>
                  <a:pt x="2394" y="14952"/>
                  <a:pt x="2394" y="14984"/>
                  <a:pt x="2426" y="15048"/>
                </a:cubicBezTo>
                <a:cubicBezTo>
                  <a:pt x="2394" y="15048"/>
                  <a:pt x="2321" y="15088"/>
                  <a:pt x="2289" y="15088"/>
                </a:cubicBezTo>
                <a:cubicBezTo>
                  <a:pt x="2321" y="15120"/>
                  <a:pt x="2321" y="15152"/>
                  <a:pt x="2354" y="15152"/>
                </a:cubicBezTo>
                <a:cubicBezTo>
                  <a:pt x="2354" y="15184"/>
                  <a:pt x="2257" y="15184"/>
                  <a:pt x="2321" y="15249"/>
                </a:cubicBezTo>
                <a:cubicBezTo>
                  <a:pt x="2289" y="15249"/>
                  <a:pt x="2257" y="15249"/>
                  <a:pt x="2224" y="15289"/>
                </a:cubicBezTo>
                <a:lnTo>
                  <a:pt x="2224" y="15353"/>
                </a:lnTo>
                <a:cubicBezTo>
                  <a:pt x="2151" y="15353"/>
                  <a:pt x="2119" y="15385"/>
                  <a:pt x="2087" y="15385"/>
                </a:cubicBezTo>
                <a:lnTo>
                  <a:pt x="1990" y="15289"/>
                </a:lnTo>
                <a:cubicBezTo>
                  <a:pt x="2054" y="15184"/>
                  <a:pt x="2119" y="15088"/>
                  <a:pt x="2224" y="15016"/>
                </a:cubicBezTo>
                <a:cubicBezTo>
                  <a:pt x="2257" y="14920"/>
                  <a:pt x="2257" y="14816"/>
                  <a:pt x="2354" y="14751"/>
                </a:cubicBezTo>
                <a:cubicBezTo>
                  <a:pt x="2394" y="14687"/>
                  <a:pt x="2426" y="14647"/>
                  <a:pt x="2459" y="14615"/>
                </a:cubicBezTo>
                <a:cubicBezTo>
                  <a:pt x="2426" y="14447"/>
                  <a:pt x="2556" y="14415"/>
                  <a:pt x="2629" y="14318"/>
                </a:cubicBezTo>
                <a:cubicBezTo>
                  <a:pt x="2726" y="14182"/>
                  <a:pt x="2863" y="14182"/>
                  <a:pt x="2960" y="14150"/>
                </a:cubicBezTo>
                <a:close/>
                <a:moveTo>
                  <a:pt x="1545" y="14848"/>
                </a:moveTo>
                <a:lnTo>
                  <a:pt x="1545" y="14888"/>
                </a:lnTo>
                <a:cubicBezTo>
                  <a:pt x="1383" y="15048"/>
                  <a:pt x="1383" y="15321"/>
                  <a:pt x="1278" y="15521"/>
                </a:cubicBezTo>
                <a:cubicBezTo>
                  <a:pt x="1246" y="15521"/>
                  <a:pt x="1246" y="15553"/>
                  <a:pt x="1213" y="15585"/>
                </a:cubicBezTo>
                <a:cubicBezTo>
                  <a:pt x="1108" y="15553"/>
                  <a:pt x="1181" y="15489"/>
                  <a:pt x="1213" y="15417"/>
                </a:cubicBezTo>
                <a:cubicBezTo>
                  <a:pt x="1246" y="15289"/>
                  <a:pt x="1311" y="15120"/>
                  <a:pt x="1343" y="14984"/>
                </a:cubicBezTo>
                <a:cubicBezTo>
                  <a:pt x="1383" y="14952"/>
                  <a:pt x="1416" y="14888"/>
                  <a:pt x="1480" y="14848"/>
                </a:cubicBezTo>
                <a:close/>
                <a:moveTo>
                  <a:pt x="1044" y="15690"/>
                </a:moveTo>
                <a:cubicBezTo>
                  <a:pt x="1108" y="15754"/>
                  <a:pt x="1181" y="15818"/>
                  <a:pt x="1246" y="15850"/>
                </a:cubicBezTo>
                <a:cubicBezTo>
                  <a:pt x="1181" y="15922"/>
                  <a:pt x="1141" y="15986"/>
                  <a:pt x="1076" y="16018"/>
                </a:cubicBezTo>
                <a:cubicBezTo>
                  <a:pt x="1044" y="16018"/>
                  <a:pt x="979" y="15986"/>
                  <a:pt x="906" y="15986"/>
                </a:cubicBezTo>
                <a:cubicBezTo>
                  <a:pt x="939" y="15890"/>
                  <a:pt x="1011" y="15786"/>
                  <a:pt x="1044" y="15690"/>
                </a:cubicBezTo>
                <a:close/>
                <a:moveTo>
                  <a:pt x="1044" y="17126"/>
                </a:moveTo>
                <a:cubicBezTo>
                  <a:pt x="1141" y="17222"/>
                  <a:pt x="1044" y="17254"/>
                  <a:pt x="1044" y="17326"/>
                </a:cubicBezTo>
                <a:cubicBezTo>
                  <a:pt x="906" y="17294"/>
                  <a:pt x="809" y="17222"/>
                  <a:pt x="703" y="17190"/>
                </a:cubicBezTo>
                <a:cubicBezTo>
                  <a:pt x="726" y="17169"/>
                  <a:pt x="751" y="17162"/>
                  <a:pt x="778" y="17162"/>
                </a:cubicBezTo>
                <a:cubicBezTo>
                  <a:pt x="836" y="17162"/>
                  <a:pt x="900" y="17195"/>
                  <a:pt x="954" y="17195"/>
                </a:cubicBezTo>
                <a:cubicBezTo>
                  <a:pt x="991" y="17195"/>
                  <a:pt x="1023" y="17179"/>
                  <a:pt x="1044" y="17126"/>
                </a:cubicBezTo>
                <a:close/>
                <a:moveTo>
                  <a:pt x="876" y="17323"/>
                </a:moveTo>
                <a:cubicBezTo>
                  <a:pt x="924" y="17323"/>
                  <a:pt x="966" y="17350"/>
                  <a:pt x="1011" y="17390"/>
                </a:cubicBezTo>
                <a:cubicBezTo>
                  <a:pt x="1044" y="17527"/>
                  <a:pt x="874" y="17527"/>
                  <a:pt x="809" y="17655"/>
                </a:cubicBezTo>
                <a:lnTo>
                  <a:pt x="809" y="17791"/>
                </a:lnTo>
                <a:cubicBezTo>
                  <a:pt x="776" y="17791"/>
                  <a:pt x="776" y="17791"/>
                  <a:pt x="736" y="17823"/>
                </a:cubicBezTo>
                <a:cubicBezTo>
                  <a:pt x="703" y="17791"/>
                  <a:pt x="639" y="17759"/>
                  <a:pt x="606" y="17695"/>
                </a:cubicBezTo>
                <a:cubicBezTo>
                  <a:pt x="606" y="17616"/>
                  <a:pt x="643" y="17579"/>
                  <a:pt x="706" y="17579"/>
                </a:cubicBezTo>
                <a:cubicBezTo>
                  <a:pt x="727" y="17579"/>
                  <a:pt x="751" y="17583"/>
                  <a:pt x="776" y="17591"/>
                </a:cubicBezTo>
                <a:lnTo>
                  <a:pt x="776" y="17358"/>
                </a:lnTo>
                <a:cubicBezTo>
                  <a:pt x="814" y="17333"/>
                  <a:pt x="846" y="17323"/>
                  <a:pt x="876" y="17323"/>
                </a:cubicBezTo>
                <a:close/>
                <a:moveTo>
                  <a:pt x="11758" y="18128"/>
                </a:moveTo>
                <a:cubicBezTo>
                  <a:pt x="11791" y="18192"/>
                  <a:pt x="11823" y="18256"/>
                  <a:pt x="11823" y="18328"/>
                </a:cubicBezTo>
                <a:cubicBezTo>
                  <a:pt x="11896" y="18328"/>
                  <a:pt x="11960" y="18360"/>
                  <a:pt x="12057" y="18393"/>
                </a:cubicBezTo>
                <a:cubicBezTo>
                  <a:pt x="12025" y="18457"/>
                  <a:pt x="11993" y="18529"/>
                  <a:pt x="11960" y="18625"/>
                </a:cubicBezTo>
                <a:cubicBezTo>
                  <a:pt x="11928" y="18529"/>
                  <a:pt x="11896" y="18497"/>
                  <a:pt x="11896" y="18425"/>
                </a:cubicBezTo>
                <a:cubicBezTo>
                  <a:pt x="11896" y="18425"/>
                  <a:pt x="11855" y="18425"/>
                  <a:pt x="11823" y="18393"/>
                </a:cubicBezTo>
                <a:lnTo>
                  <a:pt x="11823" y="18497"/>
                </a:lnTo>
                <a:cubicBezTo>
                  <a:pt x="11621" y="18497"/>
                  <a:pt x="11694" y="18328"/>
                  <a:pt x="11653" y="18224"/>
                </a:cubicBezTo>
                <a:lnTo>
                  <a:pt x="11726" y="18224"/>
                </a:lnTo>
                <a:cubicBezTo>
                  <a:pt x="11726" y="18192"/>
                  <a:pt x="11726" y="18160"/>
                  <a:pt x="11758" y="18128"/>
                </a:cubicBezTo>
                <a:close/>
                <a:moveTo>
                  <a:pt x="11419" y="18697"/>
                </a:moveTo>
                <a:cubicBezTo>
                  <a:pt x="11451" y="18697"/>
                  <a:pt x="11451" y="18729"/>
                  <a:pt x="11491" y="18729"/>
                </a:cubicBezTo>
                <a:cubicBezTo>
                  <a:pt x="11478" y="18818"/>
                  <a:pt x="11465" y="18880"/>
                  <a:pt x="11450" y="18927"/>
                </a:cubicBezTo>
                <a:cubicBezTo>
                  <a:pt x="11386" y="18825"/>
                  <a:pt x="11386" y="18793"/>
                  <a:pt x="11354" y="18729"/>
                </a:cubicBezTo>
                <a:cubicBezTo>
                  <a:pt x="11354" y="18729"/>
                  <a:pt x="11386" y="18697"/>
                  <a:pt x="11419" y="18697"/>
                </a:cubicBezTo>
                <a:close/>
                <a:moveTo>
                  <a:pt x="9365" y="19331"/>
                </a:moveTo>
                <a:cubicBezTo>
                  <a:pt x="9470" y="19395"/>
                  <a:pt x="9535" y="19427"/>
                  <a:pt x="9567" y="19459"/>
                </a:cubicBezTo>
                <a:cubicBezTo>
                  <a:pt x="9535" y="19563"/>
                  <a:pt x="9502" y="19627"/>
                  <a:pt x="9470" y="19732"/>
                </a:cubicBezTo>
                <a:cubicBezTo>
                  <a:pt x="9429" y="19732"/>
                  <a:pt x="9365" y="19732"/>
                  <a:pt x="9332" y="19700"/>
                </a:cubicBezTo>
                <a:cubicBezTo>
                  <a:pt x="9365" y="19627"/>
                  <a:pt x="9365" y="19595"/>
                  <a:pt x="9397" y="19563"/>
                </a:cubicBezTo>
                <a:cubicBezTo>
                  <a:pt x="9365" y="19531"/>
                  <a:pt x="9365" y="19499"/>
                  <a:pt x="9332" y="19427"/>
                </a:cubicBezTo>
                <a:cubicBezTo>
                  <a:pt x="9332" y="19427"/>
                  <a:pt x="9365" y="19395"/>
                  <a:pt x="9365" y="19331"/>
                </a:cubicBezTo>
                <a:close/>
                <a:moveTo>
                  <a:pt x="9163" y="19595"/>
                </a:moveTo>
                <a:lnTo>
                  <a:pt x="9163" y="19700"/>
                </a:lnTo>
                <a:cubicBezTo>
                  <a:pt x="9163" y="19732"/>
                  <a:pt x="9195" y="19732"/>
                  <a:pt x="9227" y="19764"/>
                </a:cubicBezTo>
                <a:cubicBezTo>
                  <a:pt x="9273" y="19753"/>
                  <a:pt x="9300" y="19746"/>
                  <a:pt x="9317" y="19746"/>
                </a:cubicBezTo>
                <a:cubicBezTo>
                  <a:pt x="9350" y="19746"/>
                  <a:pt x="9343" y="19775"/>
                  <a:pt x="9365" y="19860"/>
                </a:cubicBezTo>
                <a:cubicBezTo>
                  <a:pt x="9429" y="19932"/>
                  <a:pt x="9535" y="19964"/>
                  <a:pt x="9470" y="20101"/>
                </a:cubicBezTo>
                <a:cubicBezTo>
                  <a:pt x="9397" y="20060"/>
                  <a:pt x="9332" y="20060"/>
                  <a:pt x="9227" y="20028"/>
                </a:cubicBezTo>
                <a:cubicBezTo>
                  <a:pt x="9227" y="19996"/>
                  <a:pt x="9227" y="19964"/>
                  <a:pt x="9195" y="19932"/>
                </a:cubicBezTo>
                <a:cubicBezTo>
                  <a:pt x="9130" y="19964"/>
                  <a:pt x="9066" y="19964"/>
                  <a:pt x="8993" y="19996"/>
                </a:cubicBezTo>
                <a:cubicBezTo>
                  <a:pt x="8993" y="20028"/>
                  <a:pt x="8960" y="20060"/>
                  <a:pt x="8960" y="20133"/>
                </a:cubicBezTo>
                <a:cubicBezTo>
                  <a:pt x="8791" y="20028"/>
                  <a:pt x="8960" y="19900"/>
                  <a:pt x="8896" y="19828"/>
                </a:cubicBezTo>
                <a:cubicBezTo>
                  <a:pt x="8928" y="19796"/>
                  <a:pt x="8928" y="19732"/>
                  <a:pt x="8960" y="19700"/>
                </a:cubicBezTo>
                <a:lnTo>
                  <a:pt x="8993" y="19700"/>
                </a:lnTo>
                <a:lnTo>
                  <a:pt x="8993" y="19764"/>
                </a:lnTo>
                <a:cubicBezTo>
                  <a:pt x="9025" y="19732"/>
                  <a:pt x="9025" y="19700"/>
                  <a:pt x="9025" y="19627"/>
                </a:cubicBezTo>
                <a:cubicBezTo>
                  <a:pt x="9066" y="19627"/>
                  <a:pt x="9130" y="19627"/>
                  <a:pt x="9163" y="19595"/>
                </a:cubicBezTo>
                <a:close/>
                <a:moveTo>
                  <a:pt x="7407" y="19026"/>
                </a:moveTo>
                <a:lnTo>
                  <a:pt x="7407" y="19130"/>
                </a:lnTo>
                <a:cubicBezTo>
                  <a:pt x="7343" y="19194"/>
                  <a:pt x="7310" y="19299"/>
                  <a:pt x="7246" y="19331"/>
                </a:cubicBezTo>
                <a:cubicBezTo>
                  <a:pt x="7173" y="19363"/>
                  <a:pt x="7173" y="19427"/>
                  <a:pt x="7141" y="19459"/>
                </a:cubicBezTo>
                <a:cubicBezTo>
                  <a:pt x="7108" y="19427"/>
                  <a:pt x="7076" y="19395"/>
                  <a:pt x="7003" y="19363"/>
                </a:cubicBezTo>
                <a:cubicBezTo>
                  <a:pt x="7043" y="19395"/>
                  <a:pt x="7076" y="19459"/>
                  <a:pt x="7108" y="19499"/>
                </a:cubicBezTo>
                <a:cubicBezTo>
                  <a:pt x="7003" y="19563"/>
                  <a:pt x="6938" y="19627"/>
                  <a:pt x="6841" y="19700"/>
                </a:cubicBezTo>
                <a:cubicBezTo>
                  <a:pt x="6906" y="19700"/>
                  <a:pt x="6938" y="19732"/>
                  <a:pt x="7003" y="19732"/>
                </a:cubicBezTo>
                <a:cubicBezTo>
                  <a:pt x="6971" y="19900"/>
                  <a:pt x="7141" y="19996"/>
                  <a:pt x="7003" y="20197"/>
                </a:cubicBezTo>
                <a:cubicBezTo>
                  <a:pt x="6971" y="20060"/>
                  <a:pt x="6971" y="19964"/>
                  <a:pt x="6938" y="19860"/>
                </a:cubicBezTo>
                <a:cubicBezTo>
                  <a:pt x="6874" y="19828"/>
                  <a:pt x="6801" y="19828"/>
                  <a:pt x="6801" y="19732"/>
                </a:cubicBezTo>
                <a:cubicBezTo>
                  <a:pt x="6801" y="19659"/>
                  <a:pt x="6801" y="19595"/>
                  <a:pt x="6906" y="19563"/>
                </a:cubicBezTo>
                <a:lnTo>
                  <a:pt x="6906" y="19459"/>
                </a:lnTo>
                <a:cubicBezTo>
                  <a:pt x="6938" y="19427"/>
                  <a:pt x="6971" y="19395"/>
                  <a:pt x="7003" y="19363"/>
                </a:cubicBezTo>
                <a:cubicBezTo>
                  <a:pt x="7108" y="19226"/>
                  <a:pt x="7310" y="19194"/>
                  <a:pt x="7343" y="19026"/>
                </a:cubicBezTo>
                <a:close/>
                <a:moveTo>
                  <a:pt x="5022" y="19531"/>
                </a:moveTo>
                <a:cubicBezTo>
                  <a:pt x="5054" y="19531"/>
                  <a:pt x="5087" y="19563"/>
                  <a:pt x="5119" y="19563"/>
                </a:cubicBezTo>
                <a:lnTo>
                  <a:pt x="5119" y="19595"/>
                </a:lnTo>
                <a:cubicBezTo>
                  <a:pt x="4982" y="19700"/>
                  <a:pt x="5022" y="19900"/>
                  <a:pt x="4949" y="19996"/>
                </a:cubicBezTo>
                <a:lnTo>
                  <a:pt x="4885" y="19996"/>
                </a:lnTo>
                <a:cubicBezTo>
                  <a:pt x="4949" y="20101"/>
                  <a:pt x="4820" y="20229"/>
                  <a:pt x="4917" y="20333"/>
                </a:cubicBezTo>
                <a:cubicBezTo>
                  <a:pt x="4852" y="20365"/>
                  <a:pt x="4820" y="20365"/>
                  <a:pt x="4747" y="20397"/>
                </a:cubicBezTo>
                <a:cubicBezTo>
                  <a:pt x="4747" y="20333"/>
                  <a:pt x="4715" y="20261"/>
                  <a:pt x="4682" y="20197"/>
                </a:cubicBezTo>
                <a:cubicBezTo>
                  <a:pt x="4650" y="20261"/>
                  <a:pt x="4650" y="20333"/>
                  <a:pt x="4618" y="20365"/>
                </a:cubicBezTo>
                <a:lnTo>
                  <a:pt x="4513" y="20365"/>
                </a:lnTo>
                <a:cubicBezTo>
                  <a:pt x="4480" y="20301"/>
                  <a:pt x="4480" y="20197"/>
                  <a:pt x="4448" y="20133"/>
                </a:cubicBezTo>
                <a:cubicBezTo>
                  <a:pt x="4513" y="20028"/>
                  <a:pt x="4618" y="19964"/>
                  <a:pt x="4682" y="19860"/>
                </a:cubicBezTo>
                <a:cubicBezTo>
                  <a:pt x="4682" y="19860"/>
                  <a:pt x="4682" y="19828"/>
                  <a:pt x="4650" y="19796"/>
                </a:cubicBezTo>
                <a:cubicBezTo>
                  <a:pt x="4747" y="19732"/>
                  <a:pt x="4852" y="19659"/>
                  <a:pt x="4982" y="19595"/>
                </a:cubicBezTo>
                <a:cubicBezTo>
                  <a:pt x="4982" y="19595"/>
                  <a:pt x="4982" y="19563"/>
                  <a:pt x="5022" y="19531"/>
                </a:cubicBezTo>
                <a:close/>
                <a:moveTo>
                  <a:pt x="18734" y="0"/>
                </a:moveTo>
                <a:cubicBezTo>
                  <a:pt x="18632" y="0"/>
                  <a:pt x="18533" y="38"/>
                  <a:pt x="18430" y="116"/>
                </a:cubicBezTo>
                <a:cubicBezTo>
                  <a:pt x="18325" y="180"/>
                  <a:pt x="18228" y="285"/>
                  <a:pt x="18122" y="349"/>
                </a:cubicBezTo>
                <a:cubicBezTo>
                  <a:pt x="18025" y="453"/>
                  <a:pt x="17888" y="581"/>
                  <a:pt x="17759" y="686"/>
                </a:cubicBezTo>
                <a:lnTo>
                  <a:pt x="17451" y="982"/>
                </a:lnTo>
                <a:cubicBezTo>
                  <a:pt x="17387" y="1054"/>
                  <a:pt x="17314" y="1087"/>
                  <a:pt x="17249" y="1151"/>
                </a:cubicBezTo>
                <a:cubicBezTo>
                  <a:pt x="17217" y="1183"/>
                  <a:pt x="17152" y="1215"/>
                  <a:pt x="17079" y="1215"/>
                </a:cubicBezTo>
                <a:cubicBezTo>
                  <a:pt x="17047" y="1255"/>
                  <a:pt x="16982" y="1287"/>
                  <a:pt x="16910" y="1319"/>
                </a:cubicBezTo>
                <a:cubicBezTo>
                  <a:pt x="16845" y="1351"/>
                  <a:pt x="16813" y="1383"/>
                  <a:pt x="16748" y="1415"/>
                </a:cubicBezTo>
                <a:cubicBezTo>
                  <a:pt x="16748" y="1383"/>
                  <a:pt x="16748" y="1383"/>
                  <a:pt x="16707" y="1383"/>
                </a:cubicBezTo>
                <a:cubicBezTo>
                  <a:pt x="16748" y="1351"/>
                  <a:pt x="16748" y="1319"/>
                  <a:pt x="16780" y="1287"/>
                </a:cubicBezTo>
                <a:cubicBezTo>
                  <a:pt x="16707" y="1287"/>
                  <a:pt x="16675" y="1255"/>
                  <a:pt x="16643" y="1255"/>
                </a:cubicBezTo>
                <a:cubicBezTo>
                  <a:pt x="16610" y="1014"/>
                  <a:pt x="16505" y="950"/>
                  <a:pt x="16206" y="886"/>
                </a:cubicBezTo>
                <a:lnTo>
                  <a:pt x="16206" y="1087"/>
                </a:lnTo>
                <a:lnTo>
                  <a:pt x="16174" y="1087"/>
                </a:lnTo>
                <a:cubicBezTo>
                  <a:pt x="16174" y="1054"/>
                  <a:pt x="16141" y="1014"/>
                  <a:pt x="16101" y="982"/>
                </a:cubicBezTo>
                <a:cubicBezTo>
                  <a:pt x="16069" y="1014"/>
                  <a:pt x="16036" y="1014"/>
                  <a:pt x="16004" y="1054"/>
                </a:cubicBezTo>
                <a:cubicBezTo>
                  <a:pt x="16004" y="1014"/>
                  <a:pt x="15972" y="982"/>
                  <a:pt x="15972" y="950"/>
                </a:cubicBezTo>
                <a:cubicBezTo>
                  <a:pt x="15972" y="950"/>
                  <a:pt x="15939" y="982"/>
                  <a:pt x="15899" y="982"/>
                </a:cubicBezTo>
                <a:cubicBezTo>
                  <a:pt x="15834" y="1087"/>
                  <a:pt x="15972" y="1119"/>
                  <a:pt x="16004" y="1151"/>
                </a:cubicBezTo>
                <a:cubicBezTo>
                  <a:pt x="15972" y="1215"/>
                  <a:pt x="15939" y="1287"/>
                  <a:pt x="15939" y="1319"/>
                </a:cubicBezTo>
                <a:lnTo>
                  <a:pt x="15737" y="1319"/>
                </a:lnTo>
                <a:cubicBezTo>
                  <a:pt x="15697" y="1287"/>
                  <a:pt x="15697" y="1215"/>
                  <a:pt x="15664" y="1183"/>
                </a:cubicBezTo>
                <a:cubicBezTo>
                  <a:pt x="15664" y="1183"/>
                  <a:pt x="15632" y="1183"/>
                  <a:pt x="15632" y="1215"/>
                </a:cubicBezTo>
                <a:cubicBezTo>
                  <a:pt x="15632" y="1215"/>
                  <a:pt x="15664" y="1255"/>
                  <a:pt x="15697" y="1255"/>
                </a:cubicBezTo>
                <a:lnTo>
                  <a:pt x="15365" y="1255"/>
                </a:lnTo>
                <a:cubicBezTo>
                  <a:pt x="15333" y="1287"/>
                  <a:pt x="15333" y="1287"/>
                  <a:pt x="15333" y="1319"/>
                </a:cubicBezTo>
                <a:cubicBezTo>
                  <a:pt x="15274" y="1347"/>
                  <a:pt x="15215" y="1368"/>
                  <a:pt x="15157" y="1368"/>
                </a:cubicBezTo>
                <a:cubicBezTo>
                  <a:pt x="15079" y="1368"/>
                  <a:pt x="15002" y="1330"/>
                  <a:pt x="14928" y="1215"/>
                </a:cubicBezTo>
                <a:cubicBezTo>
                  <a:pt x="14928" y="1319"/>
                  <a:pt x="14928" y="1351"/>
                  <a:pt x="14961" y="1383"/>
                </a:cubicBezTo>
                <a:cubicBezTo>
                  <a:pt x="14888" y="1383"/>
                  <a:pt x="14823" y="1415"/>
                  <a:pt x="14759" y="1455"/>
                </a:cubicBezTo>
                <a:lnTo>
                  <a:pt x="14759" y="1287"/>
                </a:lnTo>
                <a:cubicBezTo>
                  <a:pt x="14686" y="1255"/>
                  <a:pt x="14556" y="1319"/>
                  <a:pt x="14556" y="1183"/>
                </a:cubicBezTo>
                <a:cubicBezTo>
                  <a:pt x="14588" y="1151"/>
                  <a:pt x="14654" y="1151"/>
                  <a:pt x="14686" y="1119"/>
                </a:cubicBezTo>
                <a:cubicBezTo>
                  <a:pt x="14726" y="1151"/>
                  <a:pt x="14791" y="1183"/>
                  <a:pt x="14791" y="1183"/>
                </a:cubicBezTo>
                <a:cubicBezTo>
                  <a:pt x="14823" y="1119"/>
                  <a:pt x="14856" y="1054"/>
                  <a:pt x="14888" y="918"/>
                </a:cubicBezTo>
                <a:cubicBezTo>
                  <a:pt x="14928" y="982"/>
                  <a:pt x="14961" y="1054"/>
                  <a:pt x="14993" y="1087"/>
                </a:cubicBezTo>
                <a:cubicBezTo>
                  <a:pt x="15058" y="1014"/>
                  <a:pt x="15090" y="982"/>
                  <a:pt x="15163" y="950"/>
                </a:cubicBezTo>
                <a:cubicBezTo>
                  <a:pt x="15163" y="854"/>
                  <a:pt x="15131" y="750"/>
                  <a:pt x="15163" y="654"/>
                </a:cubicBezTo>
                <a:cubicBezTo>
                  <a:pt x="15163" y="517"/>
                  <a:pt x="15163" y="413"/>
                  <a:pt x="15090" y="349"/>
                </a:cubicBezTo>
                <a:cubicBezTo>
                  <a:pt x="15090" y="317"/>
                  <a:pt x="15058" y="317"/>
                  <a:pt x="15026" y="317"/>
                </a:cubicBezTo>
                <a:cubicBezTo>
                  <a:pt x="15026" y="349"/>
                  <a:pt x="14993" y="413"/>
                  <a:pt x="14993" y="453"/>
                </a:cubicBezTo>
                <a:lnTo>
                  <a:pt x="14856" y="453"/>
                </a:lnTo>
                <a:cubicBezTo>
                  <a:pt x="14823" y="381"/>
                  <a:pt x="14791" y="317"/>
                  <a:pt x="14759" y="212"/>
                </a:cubicBezTo>
                <a:cubicBezTo>
                  <a:pt x="14686" y="253"/>
                  <a:pt x="14654" y="285"/>
                  <a:pt x="14588" y="317"/>
                </a:cubicBezTo>
                <a:cubicBezTo>
                  <a:pt x="14556" y="413"/>
                  <a:pt x="14556" y="485"/>
                  <a:pt x="14524" y="549"/>
                </a:cubicBezTo>
                <a:cubicBezTo>
                  <a:pt x="14483" y="517"/>
                  <a:pt x="14451" y="517"/>
                  <a:pt x="14451" y="485"/>
                </a:cubicBezTo>
                <a:cubicBezTo>
                  <a:pt x="14418" y="581"/>
                  <a:pt x="14321" y="686"/>
                  <a:pt x="14249" y="686"/>
                </a:cubicBezTo>
                <a:cubicBezTo>
                  <a:pt x="14249" y="654"/>
                  <a:pt x="14249" y="654"/>
                  <a:pt x="14216" y="613"/>
                </a:cubicBezTo>
                <a:lnTo>
                  <a:pt x="14216" y="854"/>
                </a:lnTo>
                <a:cubicBezTo>
                  <a:pt x="14119" y="854"/>
                  <a:pt x="14079" y="750"/>
                  <a:pt x="14047" y="686"/>
                </a:cubicBezTo>
                <a:cubicBezTo>
                  <a:pt x="14047" y="718"/>
                  <a:pt x="14014" y="782"/>
                  <a:pt x="14014" y="814"/>
                </a:cubicBezTo>
                <a:lnTo>
                  <a:pt x="13917" y="814"/>
                </a:lnTo>
                <a:cubicBezTo>
                  <a:pt x="13949" y="782"/>
                  <a:pt x="13949" y="750"/>
                  <a:pt x="13949" y="718"/>
                </a:cubicBezTo>
                <a:lnTo>
                  <a:pt x="13844" y="718"/>
                </a:lnTo>
                <a:cubicBezTo>
                  <a:pt x="13844" y="750"/>
                  <a:pt x="13812" y="782"/>
                  <a:pt x="13812" y="814"/>
                </a:cubicBezTo>
                <a:cubicBezTo>
                  <a:pt x="13844" y="854"/>
                  <a:pt x="13877" y="854"/>
                  <a:pt x="13877" y="854"/>
                </a:cubicBezTo>
                <a:cubicBezTo>
                  <a:pt x="13877" y="918"/>
                  <a:pt x="13877" y="950"/>
                  <a:pt x="13917" y="1014"/>
                </a:cubicBezTo>
                <a:cubicBezTo>
                  <a:pt x="13949" y="1054"/>
                  <a:pt x="13949" y="1087"/>
                  <a:pt x="13877" y="1119"/>
                </a:cubicBezTo>
                <a:cubicBezTo>
                  <a:pt x="13844" y="1054"/>
                  <a:pt x="13812" y="982"/>
                  <a:pt x="13780" y="918"/>
                </a:cubicBezTo>
                <a:cubicBezTo>
                  <a:pt x="13747" y="886"/>
                  <a:pt x="13715" y="854"/>
                  <a:pt x="13642" y="854"/>
                </a:cubicBezTo>
                <a:lnTo>
                  <a:pt x="13642" y="549"/>
                </a:lnTo>
                <a:cubicBezTo>
                  <a:pt x="13610" y="613"/>
                  <a:pt x="13578" y="686"/>
                  <a:pt x="13578" y="750"/>
                </a:cubicBezTo>
                <a:cubicBezTo>
                  <a:pt x="13545" y="686"/>
                  <a:pt x="13513" y="613"/>
                  <a:pt x="13513" y="549"/>
                </a:cubicBezTo>
                <a:lnTo>
                  <a:pt x="13472" y="549"/>
                </a:lnTo>
                <a:lnTo>
                  <a:pt x="13472" y="654"/>
                </a:lnTo>
                <a:cubicBezTo>
                  <a:pt x="13270" y="718"/>
                  <a:pt x="13141" y="854"/>
                  <a:pt x="13003" y="1014"/>
                </a:cubicBezTo>
                <a:cubicBezTo>
                  <a:pt x="13003" y="1014"/>
                  <a:pt x="12971" y="1054"/>
                  <a:pt x="12939" y="1054"/>
                </a:cubicBezTo>
                <a:cubicBezTo>
                  <a:pt x="12599" y="1215"/>
                  <a:pt x="12332" y="1455"/>
                  <a:pt x="12098" y="1720"/>
                </a:cubicBezTo>
                <a:cubicBezTo>
                  <a:pt x="12025" y="1784"/>
                  <a:pt x="11960" y="1856"/>
                  <a:pt x="11896" y="1920"/>
                </a:cubicBezTo>
                <a:cubicBezTo>
                  <a:pt x="11791" y="2017"/>
                  <a:pt x="11653" y="2121"/>
                  <a:pt x="11556" y="2257"/>
                </a:cubicBezTo>
                <a:cubicBezTo>
                  <a:pt x="11322" y="2490"/>
                  <a:pt x="11119" y="2722"/>
                  <a:pt x="10917" y="2955"/>
                </a:cubicBezTo>
                <a:cubicBezTo>
                  <a:pt x="10747" y="3156"/>
                  <a:pt x="10578" y="3324"/>
                  <a:pt x="10408" y="3525"/>
                </a:cubicBezTo>
                <a:cubicBezTo>
                  <a:pt x="10375" y="3589"/>
                  <a:pt x="10311" y="3661"/>
                  <a:pt x="10278" y="3757"/>
                </a:cubicBezTo>
                <a:cubicBezTo>
                  <a:pt x="10173" y="3789"/>
                  <a:pt x="10173" y="3789"/>
                  <a:pt x="10109" y="3926"/>
                </a:cubicBezTo>
                <a:cubicBezTo>
                  <a:pt x="10141" y="3958"/>
                  <a:pt x="10141" y="3990"/>
                  <a:pt x="10173" y="4022"/>
                </a:cubicBezTo>
                <a:cubicBezTo>
                  <a:pt x="10109" y="4094"/>
                  <a:pt x="10076" y="4126"/>
                  <a:pt x="10036" y="4158"/>
                </a:cubicBezTo>
                <a:cubicBezTo>
                  <a:pt x="9801" y="4158"/>
                  <a:pt x="9769" y="4222"/>
                  <a:pt x="9801" y="4463"/>
                </a:cubicBezTo>
                <a:cubicBezTo>
                  <a:pt x="9801" y="4495"/>
                  <a:pt x="9769" y="4527"/>
                  <a:pt x="9769" y="4559"/>
                </a:cubicBezTo>
                <a:cubicBezTo>
                  <a:pt x="9737" y="4559"/>
                  <a:pt x="9704" y="4527"/>
                  <a:pt x="9672" y="4527"/>
                </a:cubicBezTo>
                <a:lnTo>
                  <a:pt x="9672" y="4423"/>
                </a:lnTo>
                <a:cubicBezTo>
                  <a:pt x="9632" y="4463"/>
                  <a:pt x="9599" y="4463"/>
                  <a:pt x="9567" y="4495"/>
                </a:cubicBezTo>
                <a:cubicBezTo>
                  <a:pt x="9535" y="4423"/>
                  <a:pt x="9535" y="4391"/>
                  <a:pt x="9535" y="4327"/>
                </a:cubicBezTo>
                <a:cubicBezTo>
                  <a:pt x="9515" y="4322"/>
                  <a:pt x="9498" y="4320"/>
                  <a:pt x="9483" y="4320"/>
                </a:cubicBezTo>
                <a:cubicBezTo>
                  <a:pt x="9387" y="4320"/>
                  <a:pt x="9351" y="4395"/>
                  <a:pt x="9268" y="4423"/>
                </a:cubicBezTo>
                <a:cubicBezTo>
                  <a:pt x="9235" y="4393"/>
                  <a:pt x="9202" y="4381"/>
                  <a:pt x="9171" y="4381"/>
                </a:cubicBezTo>
                <a:cubicBezTo>
                  <a:pt x="9101" y="4381"/>
                  <a:pt x="9033" y="4435"/>
                  <a:pt x="8960" y="4463"/>
                </a:cubicBezTo>
                <a:cubicBezTo>
                  <a:pt x="8863" y="4495"/>
                  <a:pt x="8758" y="4527"/>
                  <a:pt x="8661" y="4559"/>
                </a:cubicBezTo>
                <a:cubicBezTo>
                  <a:pt x="8621" y="4623"/>
                  <a:pt x="8588" y="4663"/>
                  <a:pt x="8556" y="4728"/>
                </a:cubicBezTo>
                <a:cubicBezTo>
                  <a:pt x="8538" y="4724"/>
                  <a:pt x="8521" y="4722"/>
                  <a:pt x="8505" y="4722"/>
                </a:cubicBezTo>
                <a:cubicBezTo>
                  <a:pt x="8360" y="4722"/>
                  <a:pt x="8249" y="4844"/>
                  <a:pt x="8184" y="5024"/>
                </a:cubicBezTo>
                <a:cubicBezTo>
                  <a:pt x="8156" y="5017"/>
                  <a:pt x="8132" y="5013"/>
                  <a:pt x="8108" y="5013"/>
                </a:cubicBezTo>
                <a:cubicBezTo>
                  <a:pt x="8022" y="5013"/>
                  <a:pt x="7961" y="5067"/>
                  <a:pt x="7885" y="5225"/>
                </a:cubicBezTo>
                <a:cubicBezTo>
                  <a:pt x="7871" y="5221"/>
                  <a:pt x="7858" y="5220"/>
                  <a:pt x="7847" y="5220"/>
                </a:cubicBezTo>
                <a:cubicBezTo>
                  <a:pt x="7753" y="5220"/>
                  <a:pt x="7776" y="5335"/>
                  <a:pt x="7747" y="5393"/>
                </a:cubicBezTo>
                <a:cubicBezTo>
                  <a:pt x="7682" y="5425"/>
                  <a:pt x="7650" y="5425"/>
                  <a:pt x="7609" y="5465"/>
                </a:cubicBezTo>
                <a:lnTo>
                  <a:pt x="7609" y="5666"/>
                </a:lnTo>
                <a:cubicBezTo>
                  <a:pt x="7650" y="5666"/>
                  <a:pt x="7650" y="5666"/>
                  <a:pt x="7682" y="5698"/>
                </a:cubicBezTo>
                <a:cubicBezTo>
                  <a:pt x="7650" y="5730"/>
                  <a:pt x="7747" y="5794"/>
                  <a:pt x="7650" y="5826"/>
                </a:cubicBezTo>
                <a:cubicBezTo>
                  <a:pt x="7650" y="5826"/>
                  <a:pt x="7682" y="5866"/>
                  <a:pt x="7715" y="5866"/>
                </a:cubicBezTo>
                <a:cubicBezTo>
                  <a:pt x="7650" y="5995"/>
                  <a:pt x="7577" y="6099"/>
                  <a:pt x="7545" y="6195"/>
                </a:cubicBezTo>
                <a:cubicBezTo>
                  <a:pt x="7512" y="6227"/>
                  <a:pt x="7512" y="6227"/>
                  <a:pt x="7480" y="6227"/>
                </a:cubicBezTo>
                <a:cubicBezTo>
                  <a:pt x="7407" y="6131"/>
                  <a:pt x="7545" y="6099"/>
                  <a:pt x="7545" y="6027"/>
                </a:cubicBezTo>
                <a:cubicBezTo>
                  <a:pt x="7545" y="5962"/>
                  <a:pt x="7545" y="5898"/>
                  <a:pt x="7609" y="5866"/>
                </a:cubicBezTo>
                <a:cubicBezTo>
                  <a:pt x="7577" y="5826"/>
                  <a:pt x="7512" y="5826"/>
                  <a:pt x="7480" y="5794"/>
                </a:cubicBezTo>
                <a:cubicBezTo>
                  <a:pt x="7480" y="5866"/>
                  <a:pt x="7448" y="5930"/>
                  <a:pt x="7448" y="5995"/>
                </a:cubicBezTo>
                <a:cubicBezTo>
                  <a:pt x="7407" y="5898"/>
                  <a:pt x="7375" y="5794"/>
                  <a:pt x="7343" y="5730"/>
                </a:cubicBezTo>
                <a:lnTo>
                  <a:pt x="7310" y="5730"/>
                </a:lnTo>
                <a:cubicBezTo>
                  <a:pt x="7310" y="5762"/>
                  <a:pt x="7310" y="5826"/>
                  <a:pt x="7343" y="5866"/>
                </a:cubicBezTo>
                <a:cubicBezTo>
                  <a:pt x="7316" y="5855"/>
                  <a:pt x="7288" y="5850"/>
                  <a:pt x="7263" y="5850"/>
                </a:cubicBezTo>
                <a:cubicBezTo>
                  <a:pt x="7196" y="5850"/>
                  <a:pt x="7141" y="5884"/>
                  <a:pt x="7141" y="5930"/>
                </a:cubicBezTo>
                <a:cubicBezTo>
                  <a:pt x="7108" y="6027"/>
                  <a:pt x="7043" y="6067"/>
                  <a:pt x="6971" y="6131"/>
                </a:cubicBezTo>
                <a:cubicBezTo>
                  <a:pt x="6938" y="6131"/>
                  <a:pt x="6938" y="6163"/>
                  <a:pt x="6938" y="6163"/>
                </a:cubicBezTo>
                <a:cubicBezTo>
                  <a:pt x="6971" y="6163"/>
                  <a:pt x="6971" y="6195"/>
                  <a:pt x="7003" y="6195"/>
                </a:cubicBezTo>
                <a:cubicBezTo>
                  <a:pt x="7003" y="6227"/>
                  <a:pt x="7043" y="6267"/>
                  <a:pt x="7043" y="6331"/>
                </a:cubicBezTo>
                <a:cubicBezTo>
                  <a:pt x="6971" y="6331"/>
                  <a:pt x="6906" y="6363"/>
                  <a:pt x="6801" y="6363"/>
                </a:cubicBezTo>
                <a:cubicBezTo>
                  <a:pt x="6801" y="6363"/>
                  <a:pt x="6769" y="6331"/>
                  <a:pt x="6704" y="6299"/>
                </a:cubicBezTo>
                <a:lnTo>
                  <a:pt x="6704" y="6596"/>
                </a:lnTo>
                <a:cubicBezTo>
                  <a:pt x="6672" y="6564"/>
                  <a:pt x="6639" y="6532"/>
                  <a:pt x="6599" y="6500"/>
                </a:cubicBezTo>
                <a:cubicBezTo>
                  <a:pt x="6566" y="6532"/>
                  <a:pt x="6534" y="6596"/>
                  <a:pt x="6502" y="6628"/>
                </a:cubicBezTo>
                <a:cubicBezTo>
                  <a:pt x="6397" y="6764"/>
                  <a:pt x="6267" y="6869"/>
                  <a:pt x="6162" y="6997"/>
                </a:cubicBezTo>
                <a:cubicBezTo>
                  <a:pt x="6097" y="7069"/>
                  <a:pt x="6065" y="7165"/>
                  <a:pt x="5992" y="7229"/>
                </a:cubicBezTo>
                <a:cubicBezTo>
                  <a:pt x="5790" y="7366"/>
                  <a:pt x="5693" y="7566"/>
                  <a:pt x="5556" y="7767"/>
                </a:cubicBezTo>
                <a:lnTo>
                  <a:pt x="5556" y="7831"/>
                </a:lnTo>
                <a:cubicBezTo>
                  <a:pt x="5588" y="7871"/>
                  <a:pt x="5588" y="7903"/>
                  <a:pt x="5628" y="7935"/>
                </a:cubicBezTo>
                <a:cubicBezTo>
                  <a:pt x="5588" y="7967"/>
                  <a:pt x="5588" y="8031"/>
                  <a:pt x="5556" y="8103"/>
                </a:cubicBezTo>
                <a:cubicBezTo>
                  <a:pt x="5491" y="8071"/>
                  <a:pt x="5426" y="8031"/>
                  <a:pt x="5354" y="7999"/>
                </a:cubicBezTo>
                <a:lnTo>
                  <a:pt x="5354" y="8103"/>
                </a:lnTo>
                <a:cubicBezTo>
                  <a:pt x="5256" y="8272"/>
                  <a:pt x="5087" y="8336"/>
                  <a:pt x="4982" y="8504"/>
                </a:cubicBezTo>
                <a:cubicBezTo>
                  <a:pt x="4917" y="8601"/>
                  <a:pt x="4885" y="8673"/>
                  <a:pt x="4852" y="8801"/>
                </a:cubicBezTo>
                <a:lnTo>
                  <a:pt x="4779" y="8737"/>
                </a:lnTo>
                <a:cubicBezTo>
                  <a:pt x="4715" y="8833"/>
                  <a:pt x="4682" y="8905"/>
                  <a:pt x="4650" y="8969"/>
                </a:cubicBezTo>
                <a:cubicBezTo>
                  <a:pt x="4650" y="9034"/>
                  <a:pt x="4618" y="9074"/>
                  <a:pt x="4618" y="9138"/>
                </a:cubicBezTo>
                <a:cubicBezTo>
                  <a:pt x="4545" y="9138"/>
                  <a:pt x="4513" y="9138"/>
                  <a:pt x="4480" y="9170"/>
                </a:cubicBezTo>
                <a:cubicBezTo>
                  <a:pt x="4310" y="9370"/>
                  <a:pt x="4141" y="9603"/>
                  <a:pt x="4011" y="9804"/>
                </a:cubicBezTo>
                <a:cubicBezTo>
                  <a:pt x="4011" y="9836"/>
                  <a:pt x="4044" y="9876"/>
                  <a:pt x="4044" y="9940"/>
                </a:cubicBezTo>
                <a:cubicBezTo>
                  <a:pt x="3938" y="9972"/>
                  <a:pt x="3874" y="10004"/>
                  <a:pt x="3841" y="10109"/>
                </a:cubicBezTo>
                <a:cubicBezTo>
                  <a:pt x="3736" y="10141"/>
                  <a:pt x="3704" y="10237"/>
                  <a:pt x="3736" y="10341"/>
                </a:cubicBezTo>
                <a:lnTo>
                  <a:pt x="3567" y="10341"/>
                </a:lnTo>
                <a:cubicBezTo>
                  <a:pt x="3639" y="10437"/>
                  <a:pt x="3672" y="10478"/>
                  <a:pt x="3704" y="10542"/>
                </a:cubicBezTo>
                <a:cubicBezTo>
                  <a:pt x="3704" y="10574"/>
                  <a:pt x="3769" y="10638"/>
                  <a:pt x="3672" y="10710"/>
                </a:cubicBezTo>
                <a:cubicBezTo>
                  <a:pt x="3672" y="10678"/>
                  <a:pt x="3639" y="10638"/>
                  <a:pt x="3639" y="10638"/>
                </a:cubicBezTo>
                <a:cubicBezTo>
                  <a:pt x="3607" y="10638"/>
                  <a:pt x="3567" y="10638"/>
                  <a:pt x="3502" y="10678"/>
                </a:cubicBezTo>
                <a:cubicBezTo>
                  <a:pt x="3534" y="10606"/>
                  <a:pt x="3534" y="10574"/>
                  <a:pt x="3534" y="10542"/>
                </a:cubicBezTo>
                <a:cubicBezTo>
                  <a:pt x="3502" y="10574"/>
                  <a:pt x="3469" y="10638"/>
                  <a:pt x="3437" y="10678"/>
                </a:cubicBezTo>
                <a:cubicBezTo>
                  <a:pt x="3469" y="10774"/>
                  <a:pt x="3502" y="10878"/>
                  <a:pt x="3534" y="10943"/>
                </a:cubicBezTo>
                <a:cubicBezTo>
                  <a:pt x="3502" y="11007"/>
                  <a:pt x="3469" y="11079"/>
                  <a:pt x="3405" y="11143"/>
                </a:cubicBezTo>
                <a:lnTo>
                  <a:pt x="3405" y="10975"/>
                </a:lnTo>
                <a:cubicBezTo>
                  <a:pt x="3332" y="11007"/>
                  <a:pt x="3332" y="11007"/>
                  <a:pt x="3300" y="11007"/>
                </a:cubicBezTo>
                <a:cubicBezTo>
                  <a:pt x="3332" y="11111"/>
                  <a:pt x="3332" y="11207"/>
                  <a:pt x="3364" y="11279"/>
                </a:cubicBezTo>
                <a:cubicBezTo>
                  <a:pt x="3300" y="11344"/>
                  <a:pt x="3235" y="11408"/>
                  <a:pt x="3162" y="11480"/>
                </a:cubicBezTo>
                <a:cubicBezTo>
                  <a:pt x="3235" y="11512"/>
                  <a:pt x="3267" y="11512"/>
                  <a:pt x="3332" y="11544"/>
                </a:cubicBezTo>
                <a:cubicBezTo>
                  <a:pt x="3332" y="11576"/>
                  <a:pt x="3300" y="11608"/>
                  <a:pt x="3300" y="11712"/>
                </a:cubicBezTo>
                <a:cubicBezTo>
                  <a:pt x="3332" y="11744"/>
                  <a:pt x="3405" y="11777"/>
                  <a:pt x="3437" y="11809"/>
                </a:cubicBezTo>
                <a:cubicBezTo>
                  <a:pt x="3469" y="11881"/>
                  <a:pt x="3469" y="11945"/>
                  <a:pt x="3502" y="12009"/>
                </a:cubicBezTo>
                <a:cubicBezTo>
                  <a:pt x="3534" y="12009"/>
                  <a:pt x="3567" y="12009"/>
                  <a:pt x="3639" y="11977"/>
                </a:cubicBezTo>
                <a:cubicBezTo>
                  <a:pt x="3534" y="12177"/>
                  <a:pt x="3405" y="12346"/>
                  <a:pt x="3300" y="12546"/>
                </a:cubicBezTo>
                <a:lnTo>
                  <a:pt x="3130" y="12546"/>
                </a:lnTo>
                <a:cubicBezTo>
                  <a:pt x="3130" y="12514"/>
                  <a:pt x="3098" y="12442"/>
                  <a:pt x="3098" y="12410"/>
                </a:cubicBezTo>
                <a:cubicBezTo>
                  <a:pt x="3065" y="12442"/>
                  <a:pt x="3033" y="12442"/>
                  <a:pt x="3033" y="12482"/>
                </a:cubicBezTo>
                <a:cubicBezTo>
                  <a:pt x="3033" y="12514"/>
                  <a:pt x="3065" y="12546"/>
                  <a:pt x="3098" y="12578"/>
                </a:cubicBezTo>
                <a:cubicBezTo>
                  <a:pt x="3098" y="12611"/>
                  <a:pt x="3098" y="12643"/>
                  <a:pt x="3130" y="12715"/>
                </a:cubicBezTo>
                <a:cubicBezTo>
                  <a:pt x="3130" y="12747"/>
                  <a:pt x="3098" y="12779"/>
                  <a:pt x="3065" y="12843"/>
                </a:cubicBezTo>
                <a:cubicBezTo>
                  <a:pt x="3033" y="12811"/>
                  <a:pt x="3033" y="12779"/>
                  <a:pt x="3033" y="12747"/>
                </a:cubicBezTo>
                <a:cubicBezTo>
                  <a:pt x="2960" y="12779"/>
                  <a:pt x="2928" y="12779"/>
                  <a:pt x="2863" y="12779"/>
                </a:cubicBezTo>
                <a:cubicBezTo>
                  <a:pt x="2863" y="12747"/>
                  <a:pt x="2831" y="12715"/>
                  <a:pt x="2831" y="12683"/>
                </a:cubicBezTo>
                <a:cubicBezTo>
                  <a:pt x="2798" y="12683"/>
                  <a:pt x="2798" y="12683"/>
                  <a:pt x="2798" y="12715"/>
                </a:cubicBezTo>
                <a:cubicBezTo>
                  <a:pt x="2798" y="12747"/>
                  <a:pt x="2798" y="12811"/>
                  <a:pt x="2831" y="12883"/>
                </a:cubicBezTo>
                <a:cubicBezTo>
                  <a:pt x="2863" y="12843"/>
                  <a:pt x="2895" y="12811"/>
                  <a:pt x="2928" y="12811"/>
                </a:cubicBezTo>
                <a:cubicBezTo>
                  <a:pt x="2960" y="12811"/>
                  <a:pt x="3000" y="12843"/>
                  <a:pt x="3065" y="12883"/>
                </a:cubicBezTo>
                <a:cubicBezTo>
                  <a:pt x="3000" y="12915"/>
                  <a:pt x="2960" y="12947"/>
                  <a:pt x="2928" y="12947"/>
                </a:cubicBezTo>
                <a:cubicBezTo>
                  <a:pt x="2895" y="13011"/>
                  <a:pt x="2895" y="13084"/>
                  <a:pt x="2895" y="13148"/>
                </a:cubicBezTo>
                <a:cubicBezTo>
                  <a:pt x="2831" y="13116"/>
                  <a:pt x="2798" y="13116"/>
                  <a:pt x="2758" y="13116"/>
                </a:cubicBezTo>
                <a:lnTo>
                  <a:pt x="2758" y="13284"/>
                </a:lnTo>
                <a:cubicBezTo>
                  <a:pt x="2726" y="13316"/>
                  <a:pt x="2726" y="13348"/>
                  <a:pt x="2693" y="13412"/>
                </a:cubicBezTo>
                <a:cubicBezTo>
                  <a:pt x="2693" y="13412"/>
                  <a:pt x="2726" y="13444"/>
                  <a:pt x="2758" y="13485"/>
                </a:cubicBezTo>
                <a:cubicBezTo>
                  <a:pt x="2661" y="13517"/>
                  <a:pt x="2596" y="13549"/>
                  <a:pt x="2523" y="13581"/>
                </a:cubicBezTo>
                <a:cubicBezTo>
                  <a:pt x="2459" y="13645"/>
                  <a:pt x="2426" y="13749"/>
                  <a:pt x="2354" y="13813"/>
                </a:cubicBezTo>
                <a:lnTo>
                  <a:pt x="2289" y="13813"/>
                </a:lnTo>
                <a:cubicBezTo>
                  <a:pt x="2289" y="13899"/>
                  <a:pt x="2289" y="13958"/>
                  <a:pt x="2212" y="13958"/>
                </a:cubicBezTo>
                <a:cubicBezTo>
                  <a:pt x="2195" y="13958"/>
                  <a:pt x="2175" y="13955"/>
                  <a:pt x="2151" y="13950"/>
                </a:cubicBezTo>
                <a:cubicBezTo>
                  <a:pt x="2151" y="13845"/>
                  <a:pt x="2192" y="13717"/>
                  <a:pt x="2192" y="13613"/>
                </a:cubicBezTo>
                <a:lnTo>
                  <a:pt x="2087" y="13613"/>
                </a:lnTo>
                <a:cubicBezTo>
                  <a:pt x="2054" y="13549"/>
                  <a:pt x="1990" y="13485"/>
                  <a:pt x="1949" y="13412"/>
                </a:cubicBezTo>
                <a:cubicBezTo>
                  <a:pt x="1917" y="13412"/>
                  <a:pt x="1885" y="13444"/>
                  <a:pt x="1885" y="13444"/>
                </a:cubicBezTo>
                <a:cubicBezTo>
                  <a:pt x="1788" y="13380"/>
                  <a:pt x="1852" y="13316"/>
                  <a:pt x="1885" y="13284"/>
                </a:cubicBezTo>
                <a:cubicBezTo>
                  <a:pt x="1917" y="13212"/>
                  <a:pt x="1949" y="13148"/>
                  <a:pt x="1949" y="13044"/>
                </a:cubicBezTo>
                <a:cubicBezTo>
                  <a:pt x="2022" y="13148"/>
                  <a:pt x="2054" y="13180"/>
                  <a:pt x="2087" y="13244"/>
                </a:cubicBezTo>
                <a:cubicBezTo>
                  <a:pt x="2054" y="13284"/>
                  <a:pt x="2022" y="13316"/>
                  <a:pt x="1990" y="13348"/>
                </a:cubicBezTo>
                <a:cubicBezTo>
                  <a:pt x="1990" y="13380"/>
                  <a:pt x="2022" y="13380"/>
                  <a:pt x="2054" y="13444"/>
                </a:cubicBezTo>
                <a:cubicBezTo>
                  <a:pt x="2087" y="13412"/>
                  <a:pt x="2087" y="13380"/>
                  <a:pt x="2087" y="13380"/>
                </a:cubicBezTo>
                <a:cubicBezTo>
                  <a:pt x="2151" y="13444"/>
                  <a:pt x="2224" y="13485"/>
                  <a:pt x="2289" y="13581"/>
                </a:cubicBezTo>
                <a:lnTo>
                  <a:pt x="2289" y="13685"/>
                </a:lnTo>
                <a:cubicBezTo>
                  <a:pt x="2354" y="13645"/>
                  <a:pt x="2394" y="13613"/>
                  <a:pt x="2426" y="13613"/>
                </a:cubicBezTo>
                <a:cubicBezTo>
                  <a:pt x="2394" y="13517"/>
                  <a:pt x="2354" y="13412"/>
                  <a:pt x="2321" y="13316"/>
                </a:cubicBezTo>
                <a:cubicBezTo>
                  <a:pt x="2321" y="13284"/>
                  <a:pt x="2394" y="13212"/>
                  <a:pt x="2426" y="13180"/>
                </a:cubicBezTo>
                <a:lnTo>
                  <a:pt x="2426" y="13244"/>
                </a:lnTo>
                <a:lnTo>
                  <a:pt x="2523" y="13244"/>
                </a:lnTo>
                <a:cubicBezTo>
                  <a:pt x="2491" y="13116"/>
                  <a:pt x="2354" y="13116"/>
                  <a:pt x="2321" y="12979"/>
                </a:cubicBezTo>
                <a:cubicBezTo>
                  <a:pt x="2354" y="12947"/>
                  <a:pt x="2394" y="12915"/>
                  <a:pt x="2459" y="12843"/>
                </a:cubicBezTo>
                <a:cubicBezTo>
                  <a:pt x="2459" y="12811"/>
                  <a:pt x="2459" y="12779"/>
                  <a:pt x="2426" y="12747"/>
                </a:cubicBezTo>
                <a:cubicBezTo>
                  <a:pt x="2491" y="12747"/>
                  <a:pt x="2556" y="12779"/>
                  <a:pt x="2523" y="12811"/>
                </a:cubicBezTo>
                <a:cubicBezTo>
                  <a:pt x="2491" y="12883"/>
                  <a:pt x="2523" y="12947"/>
                  <a:pt x="2556" y="12979"/>
                </a:cubicBezTo>
                <a:lnTo>
                  <a:pt x="2758" y="12979"/>
                </a:lnTo>
                <a:cubicBezTo>
                  <a:pt x="2693" y="12947"/>
                  <a:pt x="2661" y="12947"/>
                  <a:pt x="2629" y="12915"/>
                </a:cubicBezTo>
                <a:cubicBezTo>
                  <a:pt x="2629" y="12883"/>
                  <a:pt x="2629" y="12843"/>
                  <a:pt x="2661" y="12811"/>
                </a:cubicBezTo>
                <a:cubicBezTo>
                  <a:pt x="2629" y="12779"/>
                  <a:pt x="2596" y="12779"/>
                  <a:pt x="2596" y="12747"/>
                </a:cubicBezTo>
                <a:cubicBezTo>
                  <a:pt x="2556" y="12715"/>
                  <a:pt x="2523" y="12683"/>
                  <a:pt x="2491" y="12611"/>
                </a:cubicBezTo>
                <a:cubicBezTo>
                  <a:pt x="2491" y="12611"/>
                  <a:pt x="2491" y="12578"/>
                  <a:pt x="2523" y="12578"/>
                </a:cubicBezTo>
                <a:cubicBezTo>
                  <a:pt x="2394" y="12442"/>
                  <a:pt x="2394" y="12410"/>
                  <a:pt x="2491" y="12242"/>
                </a:cubicBezTo>
                <a:lnTo>
                  <a:pt x="2491" y="12177"/>
                </a:lnTo>
                <a:lnTo>
                  <a:pt x="2459" y="12177"/>
                </a:lnTo>
                <a:cubicBezTo>
                  <a:pt x="2426" y="12242"/>
                  <a:pt x="2394" y="12314"/>
                  <a:pt x="2354" y="12410"/>
                </a:cubicBezTo>
                <a:cubicBezTo>
                  <a:pt x="2257" y="12442"/>
                  <a:pt x="2151" y="12482"/>
                  <a:pt x="2119" y="12643"/>
                </a:cubicBezTo>
                <a:cubicBezTo>
                  <a:pt x="2151" y="12683"/>
                  <a:pt x="2151" y="12715"/>
                  <a:pt x="2192" y="12715"/>
                </a:cubicBezTo>
                <a:cubicBezTo>
                  <a:pt x="2151" y="12747"/>
                  <a:pt x="2151" y="12779"/>
                  <a:pt x="2119" y="12779"/>
                </a:cubicBezTo>
                <a:cubicBezTo>
                  <a:pt x="2151" y="12843"/>
                  <a:pt x="2192" y="12843"/>
                  <a:pt x="2224" y="12883"/>
                </a:cubicBezTo>
                <a:cubicBezTo>
                  <a:pt x="2119" y="12915"/>
                  <a:pt x="2022" y="12947"/>
                  <a:pt x="1917" y="12979"/>
                </a:cubicBezTo>
                <a:cubicBezTo>
                  <a:pt x="1885" y="13044"/>
                  <a:pt x="1885" y="13148"/>
                  <a:pt x="1852" y="13212"/>
                </a:cubicBezTo>
                <a:cubicBezTo>
                  <a:pt x="1820" y="13212"/>
                  <a:pt x="1820" y="13212"/>
                  <a:pt x="1788" y="13244"/>
                </a:cubicBezTo>
                <a:cubicBezTo>
                  <a:pt x="1788" y="13316"/>
                  <a:pt x="1747" y="13380"/>
                  <a:pt x="1747" y="13412"/>
                </a:cubicBezTo>
                <a:cubicBezTo>
                  <a:pt x="1650" y="13517"/>
                  <a:pt x="1513" y="13581"/>
                  <a:pt x="1480" y="13685"/>
                </a:cubicBezTo>
                <a:cubicBezTo>
                  <a:pt x="1416" y="13781"/>
                  <a:pt x="1343" y="13885"/>
                  <a:pt x="1278" y="13982"/>
                </a:cubicBezTo>
                <a:cubicBezTo>
                  <a:pt x="1213" y="14046"/>
                  <a:pt x="1141" y="14182"/>
                  <a:pt x="1108" y="14286"/>
                </a:cubicBezTo>
                <a:lnTo>
                  <a:pt x="1141" y="14286"/>
                </a:lnTo>
                <a:cubicBezTo>
                  <a:pt x="1076" y="14351"/>
                  <a:pt x="1044" y="14383"/>
                  <a:pt x="979" y="14415"/>
                </a:cubicBezTo>
                <a:cubicBezTo>
                  <a:pt x="939" y="14487"/>
                  <a:pt x="939" y="14519"/>
                  <a:pt x="906" y="14583"/>
                </a:cubicBezTo>
                <a:cubicBezTo>
                  <a:pt x="979" y="14647"/>
                  <a:pt x="1011" y="14751"/>
                  <a:pt x="1076" y="14816"/>
                </a:cubicBezTo>
                <a:cubicBezTo>
                  <a:pt x="1044" y="14848"/>
                  <a:pt x="1044" y="14888"/>
                  <a:pt x="1011" y="14920"/>
                </a:cubicBezTo>
                <a:lnTo>
                  <a:pt x="1108" y="14920"/>
                </a:lnTo>
                <a:cubicBezTo>
                  <a:pt x="1108" y="14848"/>
                  <a:pt x="1141" y="14816"/>
                  <a:pt x="1141" y="14751"/>
                </a:cubicBezTo>
                <a:cubicBezTo>
                  <a:pt x="1246" y="14888"/>
                  <a:pt x="1076" y="14984"/>
                  <a:pt x="1181" y="15152"/>
                </a:cubicBezTo>
                <a:cubicBezTo>
                  <a:pt x="1076" y="15120"/>
                  <a:pt x="1044" y="15088"/>
                  <a:pt x="979" y="15048"/>
                </a:cubicBezTo>
                <a:cubicBezTo>
                  <a:pt x="979" y="15048"/>
                  <a:pt x="939" y="15048"/>
                  <a:pt x="874" y="15088"/>
                </a:cubicBezTo>
                <a:cubicBezTo>
                  <a:pt x="906" y="15016"/>
                  <a:pt x="906" y="14984"/>
                  <a:pt x="906" y="14920"/>
                </a:cubicBezTo>
                <a:cubicBezTo>
                  <a:pt x="874" y="14984"/>
                  <a:pt x="841" y="14984"/>
                  <a:pt x="841" y="15016"/>
                </a:cubicBezTo>
                <a:cubicBezTo>
                  <a:pt x="809" y="14984"/>
                  <a:pt x="776" y="14952"/>
                  <a:pt x="703" y="14920"/>
                </a:cubicBezTo>
                <a:cubicBezTo>
                  <a:pt x="703" y="14952"/>
                  <a:pt x="703" y="14984"/>
                  <a:pt x="671" y="15016"/>
                </a:cubicBezTo>
                <a:cubicBezTo>
                  <a:pt x="703" y="15048"/>
                  <a:pt x="736" y="15048"/>
                  <a:pt x="776" y="15088"/>
                </a:cubicBezTo>
                <a:cubicBezTo>
                  <a:pt x="736" y="15152"/>
                  <a:pt x="736" y="15184"/>
                  <a:pt x="703" y="15249"/>
                </a:cubicBezTo>
                <a:cubicBezTo>
                  <a:pt x="671" y="15217"/>
                  <a:pt x="639" y="15152"/>
                  <a:pt x="606" y="15120"/>
                </a:cubicBezTo>
                <a:cubicBezTo>
                  <a:pt x="469" y="15184"/>
                  <a:pt x="574" y="15321"/>
                  <a:pt x="534" y="15417"/>
                </a:cubicBezTo>
                <a:cubicBezTo>
                  <a:pt x="501" y="15417"/>
                  <a:pt x="469" y="15449"/>
                  <a:pt x="404" y="15489"/>
                </a:cubicBezTo>
                <a:cubicBezTo>
                  <a:pt x="437" y="15521"/>
                  <a:pt x="437" y="15553"/>
                  <a:pt x="469" y="15585"/>
                </a:cubicBezTo>
                <a:lnTo>
                  <a:pt x="534" y="15521"/>
                </a:lnTo>
                <a:cubicBezTo>
                  <a:pt x="574" y="15553"/>
                  <a:pt x="606" y="15553"/>
                  <a:pt x="639" y="15585"/>
                </a:cubicBezTo>
                <a:cubicBezTo>
                  <a:pt x="574" y="15618"/>
                  <a:pt x="534" y="15650"/>
                  <a:pt x="501" y="15650"/>
                </a:cubicBezTo>
                <a:cubicBezTo>
                  <a:pt x="534" y="15690"/>
                  <a:pt x="534" y="15722"/>
                  <a:pt x="574" y="15786"/>
                </a:cubicBezTo>
                <a:cubicBezTo>
                  <a:pt x="534" y="15754"/>
                  <a:pt x="501" y="15754"/>
                  <a:pt x="469" y="15722"/>
                </a:cubicBezTo>
                <a:cubicBezTo>
                  <a:pt x="437" y="15754"/>
                  <a:pt x="437" y="15754"/>
                  <a:pt x="437" y="15786"/>
                </a:cubicBezTo>
                <a:lnTo>
                  <a:pt x="534" y="15786"/>
                </a:lnTo>
                <a:cubicBezTo>
                  <a:pt x="534" y="15850"/>
                  <a:pt x="534" y="15922"/>
                  <a:pt x="574" y="15986"/>
                </a:cubicBezTo>
                <a:cubicBezTo>
                  <a:pt x="574" y="15986"/>
                  <a:pt x="606" y="16018"/>
                  <a:pt x="639" y="16018"/>
                </a:cubicBezTo>
                <a:cubicBezTo>
                  <a:pt x="574" y="16091"/>
                  <a:pt x="534" y="16123"/>
                  <a:pt x="501" y="16187"/>
                </a:cubicBezTo>
                <a:cubicBezTo>
                  <a:pt x="534" y="16187"/>
                  <a:pt x="534" y="16187"/>
                  <a:pt x="574" y="16219"/>
                </a:cubicBezTo>
                <a:lnTo>
                  <a:pt x="574" y="16291"/>
                </a:lnTo>
                <a:cubicBezTo>
                  <a:pt x="606" y="16251"/>
                  <a:pt x="606" y="16251"/>
                  <a:pt x="606" y="16219"/>
                </a:cubicBezTo>
                <a:lnTo>
                  <a:pt x="809" y="16219"/>
                </a:lnTo>
                <a:cubicBezTo>
                  <a:pt x="703" y="16419"/>
                  <a:pt x="606" y="16620"/>
                  <a:pt x="534" y="16821"/>
                </a:cubicBezTo>
                <a:lnTo>
                  <a:pt x="534" y="16893"/>
                </a:lnTo>
                <a:cubicBezTo>
                  <a:pt x="404" y="16893"/>
                  <a:pt x="437" y="17053"/>
                  <a:pt x="299" y="17094"/>
                </a:cubicBezTo>
                <a:cubicBezTo>
                  <a:pt x="299" y="17094"/>
                  <a:pt x="267" y="17158"/>
                  <a:pt x="267" y="17190"/>
                </a:cubicBezTo>
                <a:cubicBezTo>
                  <a:pt x="267" y="17254"/>
                  <a:pt x="299" y="17294"/>
                  <a:pt x="267" y="17326"/>
                </a:cubicBezTo>
                <a:cubicBezTo>
                  <a:pt x="267" y="17358"/>
                  <a:pt x="267" y="17422"/>
                  <a:pt x="234" y="17454"/>
                </a:cubicBezTo>
                <a:cubicBezTo>
                  <a:pt x="202" y="17422"/>
                  <a:pt x="170" y="17422"/>
                  <a:pt x="129" y="17390"/>
                </a:cubicBezTo>
                <a:cubicBezTo>
                  <a:pt x="97" y="17527"/>
                  <a:pt x="65" y="17623"/>
                  <a:pt x="65" y="17727"/>
                </a:cubicBezTo>
                <a:cubicBezTo>
                  <a:pt x="65" y="17759"/>
                  <a:pt x="97" y="17759"/>
                  <a:pt x="129" y="17759"/>
                </a:cubicBezTo>
                <a:cubicBezTo>
                  <a:pt x="97" y="17823"/>
                  <a:pt x="65" y="17895"/>
                  <a:pt x="0" y="17960"/>
                </a:cubicBezTo>
                <a:cubicBezTo>
                  <a:pt x="97" y="17992"/>
                  <a:pt x="170" y="18024"/>
                  <a:pt x="267" y="18024"/>
                </a:cubicBezTo>
                <a:cubicBezTo>
                  <a:pt x="267" y="17992"/>
                  <a:pt x="267" y="17960"/>
                  <a:pt x="299" y="17927"/>
                </a:cubicBezTo>
                <a:cubicBezTo>
                  <a:pt x="372" y="18024"/>
                  <a:pt x="404" y="18096"/>
                  <a:pt x="437" y="18192"/>
                </a:cubicBezTo>
                <a:cubicBezTo>
                  <a:pt x="534" y="18096"/>
                  <a:pt x="437" y="18024"/>
                  <a:pt x="404" y="17895"/>
                </a:cubicBezTo>
                <a:cubicBezTo>
                  <a:pt x="501" y="17927"/>
                  <a:pt x="574" y="17960"/>
                  <a:pt x="606" y="17992"/>
                </a:cubicBezTo>
                <a:cubicBezTo>
                  <a:pt x="606" y="18160"/>
                  <a:pt x="606" y="18296"/>
                  <a:pt x="469" y="18360"/>
                </a:cubicBezTo>
                <a:cubicBezTo>
                  <a:pt x="501" y="18425"/>
                  <a:pt x="501" y="18457"/>
                  <a:pt x="501" y="18457"/>
                </a:cubicBezTo>
                <a:cubicBezTo>
                  <a:pt x="469" y="18529"/>
                  <a:pt x="437" y="18593"/>
                  <a:pt x="404" y="18657"/>
                </a:cubicBezTo>
                <a:cubicBezTo>
                  <a:pt x="372" y="18697"/>
                  <a:pt x="332" y="18729"/>
                  <a:pt x="299" y="18729"/>
                </a:cubicBezTo>
                <a:cubicBezTo>
                  <a:pt x="267" y="18858"/>
                  <a:pt x="202" y="18962"/>
                  <a:pt x="129" y="19098"/>
                </a:cubicBezTo>
                <a:cubicBezTo>
                  <a:pt x="97" y="19130"/>
                  <a:pt x="97" y="19194"/>
                  <a:pt x="65" y="19226"/>
                </a:cubicBezTo>
                <a:cubicBezTo>
                  <a:pt x="202" y="19299"/>
                  <a:pt x="299" y="19363"/>
                  <a:pt x="437" y="19427"/>
                </a:cubicBezTo>
                <a:cubicBezTo>
                  <a:pt x="437" y="19427"/>
                  <a:pt x="404" y="19395"/>
                  <a:pt x="404" y="19363"/>
                </a:cubicBezTo>
                <a:cubicBezTo>
                  <a:pt x="501" y="19363"/>
                  <a:pt x="574" y="19363"/>
                  <a:pt x="639" y="19395"/>
                </a:cubicBezTo>
                <a:cubicBezTo>
                  <a:pt x="639" y="19427"/>
                  <a:pt x="606" y="19499"/>
                  <a:pt x="606" y="19531"/>
                </a:cubicBezTo>
                <a:cubicBezTo>
                  <a:pt x="534" y="19563"/>
                  <a:pt x="501" y="19595"/>
                  <a:pt x="437" y="19627"/>
                </a:cubicBezTo>
                <a:lnTo>
                  <a:pt x="639" y="19627"/>
                </a:lnTo>
                <a:cubicBezTo>
                  <a:pt x="671" y="19732"/>
                  <a:pt x="671" y="19796"/>
                  <a:pt x="671" y="19932"/>
                </a:cubicBezTo>
                <a:cubicBezTo>
                  <a:pt x="703" y="19828"/>
                  <a:pt x="703" y="19764"/>
                  <a:pt x="736" y="19700"/>
                </a:cubicBezTo>
                <a:cubicBezTo>
                  <a:pt x="776" y="19700"/>
                  <a:pt x="809" y="19732"/>
                  <a:pt x="874" y="19732"/>
                </a:cubicBezTo>
                <a:cubicBezTo>
                  <a:pt x="874" y="19627"/>
                  <a:pt x="874" y="19563"/>
                  <a:pt x="906" y="19499"/>
                </a:cubicBezTo>
                <a:lnTo>
                  <a:pt x="1011" y="19499"/>
                </a:lnTo>
                <a:cubicBezTo>
                  <a:pt x="1011" y="19563"/>
                  <a:pt x="1011" y="19627"/>
                  <a:pt x="979" y="19659"/>
                </a:cubicBezTo>
                <a:lnTo>
                  <a:pt x="1108" y="19659"/>
                </a:lnTo>
                <a:cubicBezTo>
                  <a:pt x="1108" y="19595"/>
                  <a:pt x="1076" y="19531"/>
                  <a:pt x="1044" y="19459"/>
                </a:cubicBezTo>
                <a:lnTo>
                  <a:pt x="906" y="19459"/>
                </a:lnTo>
                <a:lnTo>
                  <a:pt x="906" y="19299"/>
                </a:lnTo>
                <a:cubicBezTo>
                  <a:pt x="841" y="19299"/>
                  <a:pt x="809" y="19299"/>
                  <a:pt x="736" y="19259"/>
                </a:cubicBezTo>
                <a:cubicBezTo>
                  <a:pt x="809" y="19194"/>
                  <a:pt x="874" y="19130"/>
                  <a:pt x="939" y="19058"/>
                </a:cubicBezTo>
                <a:cubicBezTo>
                  <a:pt x="1044" y="19130"/>
                  <a:pt x="1076" y="19130"/>
                  <a:pt x="1141" y="19162"/>
                </a:cubicBezTo>
                <a:cubicBezTo>
                  <a:pt x="1246" y="19130"/>
                  <a:pt x="1343" y="19098"/>
                  <a:pt x="1448" y="19026"/>
                </a:cubicBezTo>
                <a:cubicBezTo>
                  <a:pt x="1513" y="18962"/>
                  <a:pt x="1585" y="18858"/>
                  <a:pt x="1682" y="18761"/>
                </a:cubicBezTo>
                <a:cubicBezTo>
                  <a:pt x="1682" y="18962"/>
                  <a:pt x="1650" y="19130"/>
                  <a:pt x="1788" y="19226"/>
                </a:cubicBezTo>
                <a:cubicBezTo>
                  <a:pt x="1747" y="19299"/>
                  <a:pt x="1747" y="19331"/>
                  <a:pt x="1715" y="19363"/>
                </a:cubicBezTo>
                <a:cubicBezTo>
                  <a:pt x="1788" y="19395"/>
                  <a:pt x="1820" y="19427"/>
                  <a:pt x="1852" y="19427"/>
                </a:cubicBezTo>
                <a:cubicBezTo>
                  <a:pt x="1820" y="19499"/>
                  <a:pt x="1788" y="19531"/>
                  <a:pt x="1747" y="19563"/>
                </a:cubicBezTo>
                <a:cubicBezTo>
                  <a:pt x="1715" y="19627"/>
                  <a:pt x="1682" y="19659"/>
                  <a:pt x="1650" y="19700"/>
                </a:cubicBezTo>
                <a:cubicBezTo>
                  <a:pt x="1618" y="19764"/>
                  <a:pt x="1585" y="19828"/>
                  <a:pt x="1545" y="19860"/>
                </a:cubicBezTo>
                <a:cubicBezTo>
                  <a:pt x="1545" y="20028"/>
                  <a:pt x="1513" y="20197"/>
                  <a:pt x="1448" y="20333"/>
                </a:cubicBezTo>
                <a:cubicBezTo>
                  <a:pt x="1448" y="20365"/>
                  <a:pt x="1448" y="20397"/>
                  <a:pt x="1480" y="20397"/>
                </a:cubicBezTo>
                <a:cubicBezTo>
                  <a:pt x="1480" y="20501"/>
                  <a:pt x="1448" y="20598"/>
                  <a:pt x="1416" y="20662"/>
                </a:cubicBezTo>
                <a:cubicBezTo>
                  <a:pt x="1513" y="20662"/>
                  <a:pt x="1480" y="20566"/>
                  <a:pt x="1513" y="20501"/>
                </a:cubicBezTo>
                <a:cubicBezTo>
                  <a:pt x="1618" y="20501"/>
                  <a:pt x="1650" y="20566"/>
                  <a:pt x="1650" y="20630"/>
                </a:cubicBezTo>
                <a:cubicBezTo>
                  <a:pt x="1585" y="20734"/>
                  <a:pt x="1513" y="20862"/>
                  <a:pt x="1448" y="20934"/>
                </a:cubicBezTo>
                <a:cubicBezTo>
                  <a:pt x="1480" y="21031"/>
                  <a:pt x="1513" y="21103"/>
                  <a:pt x="1545" y="21135"/>
                </a:cubicBezTo>
                <a:cubicBezTo>
                  <a:pt x="1585" y="21199"/>
                  <a:pt x="1650" y="21231"/>
                  <a:pt x="1715" y="21263"/>
                </a:cubicBezTo>
                <a:cubicBezTo>
                  <a:pt x="1682" y="21303"/>
                  <a:pt x="1650" y="21335"/>
                  <a:pt x="1650" y="21367"/>
                </a:cubicBezTo>
                <a:cubicBezTo>
                  <a:pt x="1682" y="21432"/>
                  <a:pt x="1715" y="21504"/>
                  <a:pt x="1788" y="21600"/>
                </a:cubicBezTo>
                <a:cubicBezTo>
                  <a:pt x="1820" y="21536"/>
                  <a:pt x="1852" y="21504"/>
                  <a:pt x="1852" y="21464"/>
                </a:cubicBezTo>
                <a:cubicBezTo>
                  <a:pt x="1917" y="21504"/>
                  <a:pt x="1990" y="21504"/>
                  <a:pt x="2054" y="21536"/>
                </a:cubicBezTo>
                <a:lnTo>
                  <a:pt x="2054" y="21367"/>
                </a:lnTo>
                <a:cubicBezTo>
                  <a:pt x="2087" y="21367"/>
                  <a:pt x="2119" y="21367"/>
                  <a:pt x="2151" y="21400"/>
                </a:cubicBezTo>
                <a:lnTo>
                  <a:pt x="2151" y="21231"/>
                </a:lnTo>
                <a:lnTo>
                  <a:pt x="2321" y="21231"/>
                </a:lnTo>
                <a:cubicBezTo>
                  <a:pt x="2321" y="21303"/>
                  <a:pt x="2289" y="21335"/>
                  <a:pt x="2289" y="21367"/>
                </a:cubicBezTo>
                <a:cubicBezTo>
                  <a:pt x="2298" y="21377"/>
                  <a:pt x="2308" y="21381"/>
                  <a:pt x="2317" y="21381"/>
                </a:cubicBezTo>
                <a:cubicBezTo>
                  <a:pt x="2341" y="21381"/>
                  <a:pt x="2365" y="21358"/>
                  <a:pt x="2394" y="21335"/>
                </a:cubicBezTo>
                <a:cubicBezTo>
                  <a:pt x="2415" y="21268"/>
                  <a:pt x="2422" y="21244"/>
                  <a:pt x="2451" y="21244"/>
                </a:cubicBezTo>
                <a:cubicBezTo>
                  <a:pt x="2466" y="21244"/>
                  <a:pt x="2489" y="21252"/>
                  <a:pt x="2523" y="21263"/>
                </a:cubicBezTo>
                <a:lnTo>
                  <a:pt x="2596" y="21263"/>
                </a:lnTo>
                <a:cubicBezTo>
                  <a:pt x="2629" y="21199"/>
                  <a:pt x="2661" y="21167"/>
                  <a:pt x="2661" y="21135"/>
                </a:cubicBezTo>
                <a:cubicBezTo>
                  <a:pt x="2798" y="21103"/>
                  <a:pt x="2895" y="21063"/>
                  <a:pt x="2960" y="21031"/>
                </a:cubicBezTo>
                <a:cubicBezTo>
                  <a:pt x="3021" y="20976"/>
                  <a:pt x="2979" y="20894"/>
                  <a:pt x="3047" y="20894"/>
                </a:cubicBezTo>
                <a:cubicBezTo>
                  <a:pt x="3060" y="20894"/>
                  <a:pt x="3076" y="20896"/>
                  <a:pt x="3098" y="20902"/>
                </a:cubicBezTo>
                <a:lnTo>
                  <a:pt x="3098" y="20999"/>
                </a:lnTo>
                <a:cubicBezTo>
                  <a:pt x="3235" y="20967"/>
                  <a:pt x="3130" y="20862"/>
                  <a:pt x="3162" y="20862"/>
                </a:cubicBezTo>
                <a:cubicBezTo>
                  <a:pt x="3235" y="20798"/>
                  <a:pt x="3300" y="20766"/>
                  <a:pt x="3364" y="20734"/>
                </a:cubicBezTo>
                <a:cubicBezTo>
                  <a:pt x="3364" y="20734"/>
                  <a:pt x="3405" y="20766"/>
                  <a:pt x="3437" y="20766"/>
                </a:cubicBezTo>
                <a:cubicBezTo>
                  <a:pt x="3469" y="20734"/>
                  <a:pt x="3502" y="20702"/>
                  <a:pt x="3534" y="20630"/>
                </a:cubicBezTo>
                <a:lnTo>
                  <a:pt x="3502" y="20662"/>
                </a:lnTo>
                <a:cubicBezTo>
                  <a:pt x="3534" y="20534"/>
                  <a:pt x="3534" y="20429"/>
                  <a:pt x="3405" y="20365"/>
                </a:cubicBezTo>
                <a:cubicBezTo>
                  <a:pt x="3469" y="20301"/>
                  <a:pt x="3567" y="20261"/>
                  <a:pt x="3639" y="20229"/>
                </a:cubicBezTo>
                <a:cubicBezTo>
                  <a:pt x="3672" y="20261"/>
                  <a:pt x="3736" y="20333"/>
                  <a:pt x="3809" y="20365"/>
                </a:cubicBezTo>
                <a:cubicBezTo>
                  <a:pt x="3841" y="20365"/>
                  <a:pt x="3841" y="20365"/>
                  <a:pt x="3874" y="20333"/>
                </a:cubicBezTo>
                <a:cubicBezTo>
                  <a:pt x="3906" y="20365"/>
                  <a:pt x="3906" y="20397"/>
                  <a:pt x="3906" y="20397"/>
                </a:cubicBezTo>
                <a:cubicBezTo>
                  <a:pt x="3971" y="20397"/>
                  <a:pt x="4011" y="20397"/>
                  <a:pt x="4044" y="20365"/>
                </a:cubicBezTo>
                <a:cubicBezTo>
                  <a:pt x="4076" y="20461"/>
                  <a:pt x="4076" y="20534"/>
                  <a:pt x="4076" y="20598"/>
                </a:cubicBezTo>
                <a:cubicBezTo>
                  <a:pt x="4108" y="20534"/>
                  <a:pt x="4141" y="20501"/>
                  <a:pt x="4141" y="20501"/>
                </a:cubicBezTo>
                <a:cubicBezTo>
                  <a:pt x="4141" y="20429"/>
                  <a:pt x="4108" y="20397"/>
                  <a:pt x="4076" y="20333"/>
                </a:cubicBezTo>
                <a:cubicBezTo>
                  <a:pt x="4278" y="20365"/>
                  <a:pt x="4213" y="20534"/>
                  <a:pt x="4278" y="20598"/>
                </a:cubicBezTo>
                <a:cubicBezTo>
                  <a:pt x="4310" y="20501"/>
                  <a:pt x="4310" y="20429"/>
                  <a:pt x="4310" y="20365"/>
                </a:cubicBezTo>
                <a:cubicBezTo>
                  <a:pt x="4278" y="20365"/>
                  <a:pt x="4246" y="20333"/>
                  <a:pt x="4173" y="20333"/>
                </a:cubicBezTo>
                <a:cubicBezTo>
                  <a:pt x="4246" y="20301"/>
                  <a:pt x="4310" y="20261"/>
                  <a:pt x="4343" y="20229"/>
                </a:cubicBezTo>
                <a:lnTo>
                  <a:pt x="4480" y="20365"/>
                </a:lnTo>
                <a:lnTo>
                  <a:pt x="4480" y="20534"/>
                </a:lnTo>
                <a:cubicBezTo>
                  <a:pt x="4545" y="20461"/>
                  <a:pt x="4577" y="20461"/>
                  <a:pt x="4650" y="20397"/>
                </a:cubicBezTo>
                <a:cubicBezTo>
                  <a:pt x="4715" y="20429"/>
                  <a:pt x="4779" y="20429"/>
                  <a:pt x="4885" y="20461"/>
                </a:cubicBezTo>
                <a:cubicBezTo>
                  <a:pt x="4917" y="20429"/>
                  <a:pt x="4949" y="20397"/>
                  <a:pt x="4949" y="20397"/>
                </a:cubicBezTo>
                <a:cubicBezTo>
                  <a:pt x="5022" y="20429"/>
                  <a:pt x="5087" y="20461"/>
                  <a:pt x="5119" y="20501"/>
                </a:cubicBezTo>
                <a:cubicBezTo>
                  <a:pt x="5119" y="20534"/>
                  <a:pt x="5087" y="20598"/>
                  <a:pt x="5087" y="20630"/>
                </a:cubicBezTo>
                <a:cubicBezTo>
                  <a:pt x="5061" y="20622"/>
                  <a:pt x="5039" y="20618"/>
                  <a:pt x="5022" y="20618"/>
                </a:cubicBezTo>
                <a:cubicBezTo>
                  <a:pt x="4968" y="20618"/>
                  <a:pt x="4949" y="20656"/>
                  <a:pt x="4949" y="20734"/>
                </a:cubicBezTo>
                <a:cubicBezTo>
                  <a:pt x="4982" y="20734"/>
                  <a:pt x="5022" y="20766"/>
                  <a:pt x="5054" y="20766"/>
                </a:cubicBezTo>
                <a:cubicBezTo>
                  <a:pt x="5054" y="20798"/>
                  <a:pt x="5087" y="20798"/>
                  <a:pt x="5087" y="20798"/>
                </a:cubicBezTo>
                <a:cubicBezTo>
                  <a:pt x="5119" y="20734"/>
                  <a:pt x="5151" y="20662"/>
                  <a:pt x="5184" y="20566"/>
                </a:cubicBezTo>
                <a:cubicBezTo>
                  <a:pt x="5224" y="20598"/>
                  <a:pt x="5256" y="20598"/>
                  <a:pt x="5289" y="20630"/>
                </a:cubicBezTo>
                <a:cubicBezTo>
                  <a:pt x="5256" y="20662"/>
                  <a:pt x="5256" y="20702"/>
                  <a:pt x="5256" y="20766"/>
                </a:cubicBezTo>
                <a:cubicBezTo>
                  <a:pt x="5289" y="20734"/>
                  <a:pt x="5289" y="20734"/>
                  <a:pt x="5321" y="20734"/>
                </a:cubicBezTo>
                <a:cubicBezTo>
                  <a:pt x="5321" y="20662"/>
                  <a:pt x="5321" y="20630"/>
                  <a:pt x="5289" y="20598"/>
                </a:cubicBezTo>
                <a:cubicBezTo>
                  <a:pt x="5426" y="20534"/>
                  <a:pt x="5556" y="20501"/>
                  <a:pt x="5693" y="20461"/>
                </a:cubicBezTo>
                <a:cubicBezTo>
                  <a:pt x="5661" y="20566"/>
                  <a:pt x="5661" y="20630"/>
                  <a:pt x="5628" y="20734"/>
                </a:cubicBezTo>
                <a:lnTo>
                  <a:pt x="5928" y="20734"/>
                </a:lnTo>
                <a:cubicBezTo>
                  <a:pt x="6015" y="20621"/>
                  <a:pt x="6119" y="20558"/>
                  <a:pt x="6212" y="20558"/>
                </a:cubicBezTo>
                <a:cubicBezTo>
                  <a:pt x="6231" y="20558"/>
                  <a:pt x="6249" y="20560"/>
                  <a:pt x="6267" y="20566"/>
                </a:cubicBezTo>
                <a:cubicBezTo>
                  <a:pt x="6332" y="20429"/>
                  <a:pt x="6364" y="20333"/>
                  <a:pt x="6437" y="20229"/>
                </a:cubicBezTo>
                <a:cubicBezTo>
                  <a:pt x="6494" y="20257"/>
                  <a:pt x="6525" y="20339"/>
                  <a:pt x="6575" y="20339"/>
                </a:cubicBezTo>
                <a:cubicBezTo>
                  <a:pt x="6583" y="20339"/>
                  <a:pt x="6591" y="20337"/>
                  <a:pt x="6599" y="20333"/>
                </a:cubicBezTo>
                <a:cubicBezTo>
                  <a:pt x="6639" y="20301"/>
                  <a:pt x="6639" y="20261"/>
                  <a:pt x="6672" y="20229"/>
                </a:cubicBezTo>
                <a:lnTo>
                  <a:pt x="6704" y="20197"/>
                </a:lnTo>
                <a:cubicBezTo>
                  <a:pt x="6704" y="20229"/>
                  <a:pt x="6704" y="20301"/>
                  <a:pt x="6736" y="20333"/>
                </a:cubicBezTo>
                <a:cubicBezTo>
                  <a:pt x="6769" y="20261"/>
                  <a:pt x="6801" y="20229"/>
                  <a:pt x="6801" y="20229"/>
                </a:cubicBezTo>
                <a:cubicBezTo>
                  <a:pt x="6938" y="20229"/>
                  <a:pt x="7043" y="20197"/>
                  <a:pt x="7173" y="20197"/>
                </a:cubicBezTo>
                <a:cubicBezTo>
                  <a:pt x="7173" y="20261"/>
                  <a:pt x="7205" y="20301"/>
                  <a:pt x="7246" y="20365"/>
                </a:cubicBezTo>
                <a:cubicBezTo>
                  <a:pt x="7205" y="20429"/>
                  <a:pt x="7173" y="20461"/>
                  <a:pt x="7141" y="20534"/>
                </a:cubicBezTo>
                <a:cubicBezTo>
                  <a:pt x="7076" y="20598"/>
                  <a:pt x="7076" y="20598"/>
                  <a:pt x="7141" y="20702"/>
                </a:cubicBezTo>
                <a:cubicBezTo>
                  <a:pt x="7108" y="20734"/>
                  <a:pt x="7076" y="20734"/>
                  <a:pt x="7043" y="20766"/>
                </a:cubicBezTo>
                <a:cubicBezTo>
                  <a:pt x="7076" y="20798"/>
                  <a:pt x="7076" y="20830"/>
                  <a:pt x="7076" y="20830"/>
                </a:cubicBezTo>
                <a:cubicBezTo>
                  <a:pt x="7076" y="20862"/>
                  <a:pt x="7076" y="20934"/>
                  <a:pt x="7108" y="20967"/>
                </a:cubicBezTo>
                <a:lnTo>
                  <a:pt x="7141" y="20967"/>
                </a:lnTo>
                <a:cubicBezTo>
                  <a:pt x="7141" y="20934"/>
                  <a:pt x="7108" y="20862"/>
                  <a:pt x="7108" y="20830"/>
                </a:cubicBezTo>
                <a:cubicBezTo>
                  <a:pt x="7173" y="20830"/>
                  <a:pt x="7205" y="20862"/>
                  <a:pt x="7246" y="20862"/>
                </a:cubicBezTo>
                <a:lnTo>
                  <a:pt x="7246" y="21103"/>
                </a:lnTo>
                <a:cubicBezTo>
                  <a:pt x="7310" y="21103"/>
                  <a:pt x="7375" y="21103"/>
                  <a:pt x="7407" y="21135"/>
                </a:cubicBezTo>
                <a:cubicBezTo>
                  <a:pt x="7407" y="21103"/>
                  <a:pt x="7407" y="21063"/>
                  <a:pt x="7448" y="21031"/>
                </a:cubicBezTo>
                <a:cubicBezTo>
                  <a:pt x="7480" y="21063"/>
                  <a:pt x="7512" y="21103"/>
                  <a:pt x="7545" y="21103"/>
                </a:cubicBezTo>
                <a:cubicBezTo>
                  <a:pt x="7682" y="21103"/>
                  <a:pt x="7682" y="20999"/>
                  <a:pt x="7747" y="20934"/>
                </a:cubicBezTo>
                <a:cubicBezTo>
                  <a:pt x="7780" y="20934"/>
                  <a:pt x="7812" y="20967"/>
                  <a:pt x="7853" y="20999"/>
                </a:cubicBezTo>
                <a:lnTo>
                  <a:pt x="7917" y="20934"/>
                </a:lnTo>
                <a:cubicBezTo>
                  <a:pt x="7950" y="20934"/>
                  <a:pt x="7982" y="20967"/>
                  <a:pt x="8014" y="20967"/>
                </a:cubicBezTo>
                <a:cubicBezTo>
                  <a:pt x="8014" y="20934"/>
                  <a:pt x="8055" y="20902"/>
                  <a:pt x="8055" y="20902"/>
                </a:cubicBezTo>
                <a:lnTo>
                  <a:pt x="8152" y="20902"/>
                </a:lnTo>
                <a:cubicBezTo>
                  <a:pt x="8152" y="20798"/>
                  <a:pt x="8119" y="20734"/>
                  <a:pt x="8119" y="20630"/>
                </a:cubicBezTo>
                <a:lnTo>
                  <a:pt x="8257" y="20630"/>
                </a:lnTo>
                <a:cubicBezTo>
                  <a:pt x="8289" y="20566"/>
                  <a:pt x="8354" y="20461"/>
                  <a:pt x="8289" y="20365"/>
                </a:cubicBezTo>
                <a:cubicBezTo>
                  <a:pt x="8386" y="20429"/>
                  <a:pt x="8459" y="20501"/>
                  <a:pt x="8524" y="20534"/>
                </a:cubicBezTo>
                <a:cubicBezTo>
                  <a:pt x="8694" y="20461"/>
                  <a:pt x="8823" y="20365"/>
                  <a:pt x="8823" y="20165"/>
                </a:cubicBezTo>
                <a:cubicBezTo>
                  <a:pt x="8896" y="20197"/>
                  <a:pt x="8960" y="20197"/>
                  <a:pt x="9025" y="20229"/>
                </a:cubicBezTo>
                <a:cubicBezTo>
                  <a:pt x="9066" y="20197"/>
                  <a:pt x="9130" y="20165"/>
                  <a:pt x="9195" y="20133"/>
                </a:cubicBezTo>
                <a:lnTo>
                  <a:pt x="9195" y="20365"/>
                </a:lnTo>
                <a:cubicBezTo>
                  <a:pt x="9300" y="20333"/>
                  <a:pt x="9365" y="20301"/>
                  <a:pt x="9429" y="20229"/>
                </a:cubicBezTo>
                <a:cubicBezTo>
                  <a:pt x="9470" y="20365"/>
                  <a:pt x="9365" y="20365"/>
                  <a:pt x="9300" y="20429"/>
                </a:cubicBezTo>
                <a:cubicBezTo>
                  <a:pt x="9365" y="20461"/>
                  <a:pt x="9397" y="20501"/>
                  <a:pt x="9470" y="20534"/>
                </a:cubicBezTo>
                <a:cubicBezTo>
                  <a:pt x="9632" y="20461"/>
                  <a:pt x="9801" y="20429"/>
                  <a:pt x="9971" y="20397"/>
                </a:cubicBezTo>
                <a:cubicBezTo>
                  <a:pt x="9971" y="20333"/>
                  <a:pt x="9971" y="20301"/>
                  <a:pt x="10004" y="20261"/>
                </a:cubicBezTo>
                <a:cubicBezTo>
                  <a:pt x="10036" y="20261"/>
                  <a:pt x="10076" y="20229"/>
                  <a:pt x="10076" y="20229"/>
                </a:cubicBezTo>
                <a:cubicBezTo>
                  <a:pt x="10141" y="20261"/>
                  <a:pt x="10206" y="20301"/>
                  <a:pt x="10311" y="20333"/>
                </a:cubicBezTo>
                <a:lnTo>
                  <a:pt x="10311" y="19996"/>
                </a:lnTo>
                <a:cubicBezTo>
                  <a:pt x="10238" y="19996"/>
                  <a:pt x="10238" y="19964"/>
                  <a:pt x="10173" y="19964"/>
                </a:cubicBezTo>
                <a:cubicBezTo>
                  <a:pt x="10238" y="19932"/>
                  <a:pt x="10238" y="19900"/>
                  <a:pt x="10278" y="19900"/>
                </a:cubicBezTo>
                <a:cubicBezTo>
                  <a:pt x="10311" y="19900"/>
                  <a:pt x="10343" y="19900"/>
                  <a:pt x="10408" y="19932"/>
                </a:cubicBezTo>
                <a:cubicBezTo>
                  <a:pt x="10375" y="19828"/>
                  <a:pt x="10375" y="19764"/>
                  <a:pt x="10375" y="19700"/>
                </a:cubicBezTo>
                <a:cubicBezTo>
                  <a:pt x="10278" y="19627"/>
                  <a:pt x="10278" y="19627"/>
                  <a:pt x="10343" y="19595"/>
                </a:cubicBezTo>
                <a:lnTo>
                  <a:pt x="10375" y="19595"/>
                </a:lnTo>
                <a:cubicBezTo>
                  <a:pt x="10375" y="19627"/>
                  <a:pt x="10408" y="19627"/>
                  <a:pt x="10408" y="19659"/>
                </a:cubicBezTo>
                <a:lnTo>
                  <a:pt x="10545" y="19659"/>
                </a:lnTo>
                <a:lnTo>
                  <a:pt x="10545" y="19595"/>
                </a:lnTo>
                <a:cubicBezTo>
                  <a:pt x="10513" y="19563"/>
                  <a:pt x="10481" y="19563"/>
                  <a:pt x="10440" y="19563"/>
                </a:cubicBezTo>
                <a:cubicBezTo>
                  <a:pt x="10545" y="19395"/>
                  <a:pt x="10683" y="19259"/>
                  <a:pt x="10780" y="19130"/>
                </a:cubicBezTo>
                <a:lnTo>
                  <a:pt x="10812" y="19130"/>
                </a:lnTo>
                <a:lnTo>
                  <a:pt x="10812" y="19299"/>
                </a:lnTo>
                <a:cubicBezTo>
                  <a:pt x="10838" y="19324"/>
                  <a:pt x="10891" y="19371"/>
                  <a:pt x="10962" y="19371"/>
                </a:cubicBezTo>
                <a:cubicBezTo>
                  <a:pt x="10978" y="19371"/>
                  <a:pt x="10996" y="19369"/>
                  <a:pt x="11014" y="19363"/>
                </a:cubicBezTo>
                <a:cubicBezTo>
                  <a:pt x="10950" y="19259"/>
                  <a:pt x="10917" y="19162"/>
                  <a:pt x="10844" y="19026"/>
                </a:cubicBezTo>
                <a:cubicBezTo>
                  <a:pt x="10917" y="19026"/>
                  <a:pt x="10950" y="18994"/>
                  <a:pt x="10982" y="18994"/>
                </a:cubicBezTo>
                <a:cubicBezTo>
                  <a:pt x="10982" y="19026"/>
                  <a:pt x="11014" y="19058"/>
                  <a:pt x="11014" y="19098"/>
                </a:cubicBezTo>
                <a:lnTo>
                  <a:pt x="11047" y="19098"/>
                </a:lnTo>
                <a:lnTo>
                  <a:pt x="11047" y="18898"/>
                </a:lnTo>
                <a:cubicBezTo>
                  <a:pt x="11087" y="18858"/>
                  <a:pt x="11152" y="18793"/>
                  <a:pt x="11184" y="18729"/>
                </a:cubicBezTo>
                <a:lnTo>
                  <a:pt x="11216" y="18729"/>
                </a:lnTo>
                <a:lnTo>
                  <a:pt x="11216" y="18858"/>
                </a:lnTo>
                <a:cubicBezTo>
                  <a:pt x="11289" y="18897"/>
                  <a:pt x="11353" y="18898"/>
                  <a:pt x="11449" y="18929"/>
                </a:cubicBezTo>
                <a:cubicBezTo>
                  <a:pt x="11418" y="19024"/>
                  <a:pt x="11375" y="19061"/>
                  <a:pt x="11289" y="19130"/>
                </a:cubicBezTo>
                <a:cubicBezTo>
                  <a:pt x="11249" y="19130"/>
                  <a:pt x="11184" y="19098"/>
                  <a:pt x="11152" y="19098"/>
                </a:cubicBezTo>
                <a:cubicBezTo>
                  <a:pt x="11119" y="19162"/>
                  <a:pt x="11119" y="19226"/>
                  <a:pt x="11184" y="19259"/>
                </a:cubicBezTo>
                <a:cubicBezTo>
                  <a:pt x="11249" y="19259"/>
                  <a:pt x="11322" y="19259"/>
                  <a:pt x="11386" y="19226"/>
                </a:cubicBezTo>
                <a:cubicBezTo>
                  <a:pt x="11354" y="19130"/>
                  <a:pt x="11354" y="19098"/>
                  <a:pt x="11491" y="19098"/>
                </a:cubicBezTo>
                <a:cubicBezTo>
                  <a:pt x="11491" y="19058"/>
                  <a:pt x="11524" y="19026"/>
                  <a:pt x="11524" y="18962"/>
                </a:cubicBezTo>
                <a:cubicBezTo>
                  <a:pt x="11556" y="19026"/>
                  <a:pt x="11621" y="19026"/>
                  <a:pt x="11653" y="19058"/>
                </a:cubicBezTo>
                <a:lnTo>
                  <a:pt x="11653" y="18826"/>
                </a:lnTo>
                <a:cubicBezTo>
                  <a:pt x="11758" y="18898"/>
                  <a:pt x="11855" y="18962"/>
                  <a:pt x="11928" y="19026"/>
                </a:cubicBezTo>
                <a:cubicBezTo>
                  <a:pt x="11928" y="18994"/>
                  <a:pt x="11960" y="18962"/>
                  <a:pt x="11960" y="18962"/>
                </a:cubicBezTo>
                <a:cubicBezTo>
                  <a:pt x="12057" y="18898"/>
                  <a:pt x="12130" y="18826"/>
                  <a:pt x="12195" y="18761"/>
                </a:cubicBezTo>
                <a:cubicBezTo>
                  <a:pt x="12162" y="18697"/>
                  <a:pt x="12130" y="18657"/>
                  <a:pt x="12098" y="18561"/>
                </a:cubicBezTo>
                <a:cubicBezTo>
                  <a:pt x="12195" y="18561"/>
                  <a:pt x="12300" y="18529"/>
                  <a:pt x="12397" y="18529"/>
                </a:cubicBezTo>
                <a:cubicBezTo>
                  <a:pt x="12397" y="18457"/>
                  <a:pt x="12462" y="18393"/>
                  <a:pt x="12502" y="18328"/>
                </a:cubicBezTo>
                <a:cubicBezTo>
                  <a:pt x="12429" y="18296"/>
                  <a:pt x="12397" y="18296"/>
                  <a:pt x="12332" y="18256"/>
                </a:cubicBezTo>
                <a:cubicBezTo>
                  <a:pt x="12397" y="18160"/>
                  <a:pt x="12462" y="18056"/>
                  <a:pt x="12502" y="17992"/>
                </a:cubicBezTo>
                <a:cubicBezTo>
                  <a:pt x="12567" y="18024"/>
                  <a:pt x="12631" y="18096"/>
                  <a:pt x="12704" y="18128"/>
                </a:cubicBezTo>
                <a:cubicBezTo>
                  <a:pt x="12737" y="18096"/>
                  <a:pt x="12769" y="18024"/>
                  <a:pt x="12801" y="17992"/>
                </a:cubicBezTo>
                <a:cubicBezTo>
                  <a:pt x="12769" y="17992"/>
                  <a:pt x="12769" y="17960"/>
                  <a:pt x="12737" y="17960"/>
                </a:cubicBezTo>
                <a:cubicBezTo>
                  <a:pt x="12906" y="17895"/>
                  <a:pt x="13003" y="17759"/>
                  <a:pt x="13068" y="17623"/>
                </a:cubicBezTo>
                <a:cubicBezTo>
                  <a:pt x="13173" y="17422"/>
                  <a:pt x="13343" y="17254"/>
                  <a:pt x="13545" y="17158"/>
                </a:cubicBezTo>
                <a:cubicBezTo>
                  <a:pt x="13610" y="16893"/>
                  <a:pt x="13917" y="16789"/>
                  <a:pt x="13949" y="16524"/>
                </a:cubicBezTo>
                <a:lnTo>
                  <a:pt x="14079" y="16524"/>
                </a:lnTo>
                <a:cubicBezTo>
                  <a:pt x="14079" y="16451"/>
                  <a:pt x="14079" y="16387"/>
                  <a:pt x="14047" y="16323"/>
                </a:cubicBezTo>
                <a:cubicBezTo>
                  <a:pt x="14152" y="16355"/>
                  <a:pt x="14184" y="16355"/>
                  <a:pt x="14216" y="16387"/>
                </a:cubicBezTo>
                <a:cubicBezTo>
                  <a:pt x="14216" y="16323"/>
                  <a:pt x="14249" y="16291"/>
                  <a:pt x="14249" y="16251"/>
                </a:cubicBezTo>
                <a:lnTo>
                  <a:pt x="14386" y="16251"/>
                </a:lnTo>
                <a:cubicBezTo>
                  <a:pt x="14451" y="16187"/>
                  <a:pt x="14354" y="16091"/>
                  <a:pt x="14483" y="16051"/>
                </a:cubicBezTo>
                <a:lnTo>
                  <a:pt x="14483" y="16155"/>
                </a:lnTo>
                <a:cubicBezTo>
                  <a:pt x="14524" y="16187"/>
                  <a:pt x="14556" y="16187"/>
                  <a:pt x="14621" y="16187"/>
                </a:cubicBezTo>
                <a:lnTo>
                  <a:pt x="14524" y="16091"/>
                </a:lnTo>
                <a:cubicBezTo>
                  <a:pt x="14556" y="16051"/>
                  <a:pt x="14556" y="16018"/>
                  <a:pt x="14588" y="15986"/>
                </a:cubicBezTo>
                <a:cubicBezTo>
                  <a:pt x="14654" y="16018"/>
                  <a:pt x="14726" y="16051"/>
                  <a:pt x="14791" y="16051"/>
                </a:cubicBezTo>
                <a:cubicBezTo>
                  <a:pt x="14823" y="15986"/>
                  <a:pt x="14856" y="15954"/>
                  <a:pt x="14856" y="15922"/>
                </a:cubicBezTo>
                <a:lnTo>
                  <a:pt x="14888" y="15922"/>
                </a:lnTo>
                <a:cubicBezTo>
                  <a:pt x="14928" y="15954"/>
                  <a:pt x="14928" y="15986"/>
                  <a:pt x="14961" y="16018"/>
                </a:cubicBezTo>
                <a:lnTo>
                  <a:pt x="14993" y="15986"/>
                </a:lnTo>
                <a:lnTo>
                  <a:pt x="14993" y="15922"/>
                </a:lnTo>
                <a:cubicBezTo>
                  <a:pt x="15260" y="15754"/>
                  <a:pt x="15365" y="15521"/>
                  <a:pt x="15567" y="15321"/>
                </a:cubicBezTo>
                <a:cubicBezTo>
                  <a:pt x="15535" y="15289"/>
                  <a:pt x="15535" y="15249"/>
                  <a:pt x="15535" y="15249"/>
                </a:cubicBezTo>
                <a:lnTo>
                  <a:pt x="15535" y="15184"/>
                </a:lnTo>
                <a:cubicBezTo>
                  <a:pt x="15664" y="15184"/>
                  <a:pt x="15802" y="15088"/>
                  <a:pt x="15769" y="14984"/>
                </a:cubicBezTo>
                <a:lnTo>
                  <a:pt x="15632" y="14984"/>
                </a:lnTo>
                <a:cubicBezTo>
                  <a:pt x="15664" y="14952"/>
                  <a:pt x="15664" y="14888"/>
                  <a:pt x="15697" y="14848"/>
                </a:cubicBezTo>
                <a:cubicBezTo>
                  <a:pt x="15769" y="14848"/>
                  <a:pt x="15834" y="14888"/>
                  <a:pt x="15899" y="14888"/>
                </a:cubicBezTo>
                <a:cubicBezTo>
                  <a:pt x="15939" y="14816"/>
                  <a:pt x="15939" y="14751"/>
                  <a:pt x="15972" y="14687"/>
                </a:cubicBezTo>
                <a:cubicBezTo>
                  <a:pt x="16069" y="14647"/>
                  <a:pt x="16141" y="14551"/>
                  <a:pt x="16174" y="14415"/>
                </a:cubicBezTo>
                <a:cubicBezTo>
                  <a:pt x="16206" y="14383"/>
                  <a:pt x="16271" y="14383"/>
                  <a:pt x="16344" y="14351"/>
                </a:cubicBezTo>
                <a:cubicBezTo>
                  <a:pt x="16238" y="14246"/>
                  <a:pt x="16174" y="14182"/>
                  <a:pt x="16101" y="14086"/>
                </a:cubicBezTo>
                <a:cubicBezTo>
                  <a:pt x="16141" y="14046"/>
                  <a:pt x="16174" y="14046"/>
                  <a:pt x="16206" y="14014"/>
                </a:cubicBezTo>
                <a:cubicBezTo>
                  <a:pt x="16238" y="14046"/>
                  <a:pt x="16271" y="14086"/>
                  <a:pt x="16303" y="14118"/>
                </a:cubicBezTo>
                <a:cubicBezTo>
                  <a:pt x="16303" y="14150"/>
                  <a:pt x="16271" y="14182"/>
                  <a:pt x="16271" y="14182"/>
                </a:cubicBezTo>
                <a:cubicBezTo>
                  <a:pt x="16285" y="14187"/>
                  <a:pt x="16298" y="14188"/>
                  <a:pt x="16309" y="14188"/>
                </a:cubicBezTo>
                <a:cubicBezTo>
                  <a:pt x="16376" y="14188"/>
                  <a:pt x="16380" y="14113"/>
                  <a:pt x="16408" y="14086"/>
                </a:cubicBezTo>
                <a:cubicBezTo>
                  <a:pt x="16376" y="13982"/>
                  <a:pt x="16441" y="13885"/>
                  <a:pt x="16441" y="13749"/>
                </a:cubicBezTo>
                <a:cubicBezTo>
                  <a:pt x="16473" y="13749"/>
                  <a:pt x="16505" y="13781"/>
                  <a:pt x="16546" y="13781"/>
                </a:cubicBezTo>
                <a:cubicBezTo>
                  <a:pt x="16505" y="13885"/>
                  <a:pt x="16505" y="13885"/>
                  <a:pt x="16546" y="13982"/>
                </a:cubicBezTo>
                <a:cubicBezTo>
                  <a:pt x="16707" y="13885"/>
                  <a:pt x="16675" y="13685"/>
                  <a:pt x="16780" y="13549"/>
                </a:cubicBezTo>
                <a:cubicBezTo>
                  <a:pt x="16845" y="13485"/>
                  <a:pt x="16813" y="13380"/>
                  <a:pt x="16813" y="13316"/>
                </a:cubicBezTo>
                <a:cubicBezTo>
                  <a:pt x="16813" y="13284"/>
                  <a:pt x="16780" y="13244"/>
                  <a:pt x="16780" y="13244"/>
                </a:cubicBezTo>
                <a:lnTo>
                  <a:pt x="16780" y="13212"/>
                </a:lnTo>
                <a:cubicBezTo>
                  <a:pt x="16845" y="13244"/>
                  <a:pt x="16877" y="13244"/>
                  <a:pt x="16950" y="13284"/>
                </a:cubicBezTo>
                <a:cubicBezTo>
                  <a:pt x="16950" y="13244"/>
                  <a:pt x="16982" y="13212"/>
                  <a:pt x="16982" y="13180"/>
                </a:cubicBezTo>
                <a:cubicBezTo>
                  <a:pt x="17015" y="13148"/>
                  <a:pt x="17015" y="13084"/>
                  <a:pt x="17015" y="13044"/>
                </a:cubicBezTo>
                <a:cubicBezTo>
                  <a:pt x="17015" y="13011"/>
                  <a:pt x="17015" y="12979"/>
                  <a:pt x="16982" y="12915"/>
                </a:cubicBezTo>
                <a:cubicBezTo>
                  <a:pt x="17047" y="12947"/>
                  <a:pt x="17079" y="12947"/>
                  <a:pt x="17112" y="12947"/>
                </a:cubicBezTo>
                <a:cubicBezTo>
                  <a:pt x="17249" y="12811"/>
                  <a:pt x="17419" y="12683"/>
                  <a:pt x="17249" y="12482"/>
                </a:cubicBezTo>
                <a:cubicBezTo>
                  <a:pt x="17314" y="12410"/>
                  <a:pt x="17387" y="12378"/>
                  <a:pt x="17451" y="12346"/>
                </a:cubicBezTo>
                <a:cubicBezTo>
                  <a:pt x="17431" y="12341"/>
                  <a:pt x="17413" y="12339"/>
                  <a:pt x="17395" y="12339"/>
                </a:cubicBezTo>
                <a:cubicBezTo>
                  <a:pt x="17311" y="12339"/>
                  <a:pt x="17252" y="12384"/>
                  <a:pt x="17168" y="12384"/>
                </a:cubicBezTo>
                <a:cubicBezTo>
                  <a:pt x="17150" y="12384"/>
                  <a:pt x="17132" y="12383"/>
                  <a:pt x="17112" y="12378"/>
                </a:cubicBezTo>
                <a:cubicBezTo>
                  <a:pt x="17249" y="12210"/>
                  <a:pt x="17314" y="12041"/>
                  <a:pt x="17419" y="11913"/>
                </a:cubicBezTo>
                <a:cubicBezTo>
                  <a:pt x="17516" y="11777"/>
                  <a:pt x="17686" y="11640"/>
                  <a:pt x="17653" y="11440"/>
                </a:cubicBezTo>
                <a:cubicBezTo>
                  <a:pt x="17791" y="11440"/>
                  <a:pt x="17888" y="11376"/>
                  <a:pt x="17920" y="11279"/>
                </a:cubicBezTo>
                <a:cubicBezTo>
                  <a:pt x="17920" y="11239"/>
                  <a:pt x="17888" y="11207"/>
                  <a:pt x="17888" y="11143"/>
                </a:cubicBezTo>
                <a:cubicBezTo>
                  <a:pt x="17961" y="11143"/>
                  <a:pt x="18025" y="11111"/>
                  <a:pt x="18058" y="11111"/>
                </a:cubicBezTo>
                <a:cubicBezTo>
                  <a:pt x="18195" y="10911"/>
                  <a:pt x="18325" y="10742"/>
                  <a:pt x="18430" y="10542"/>
                </a:cubicBezTo>
                <a:cubicBezTo>
                  <a:pt x="18527" y="10341"/>
                  <a:pt x="18600" y="10173"/>
                  <a:pt x="18769" y="10004"/>
                </a:cubicBezTo>
                <a:cubicBezTo>
                  <a:pt x="18729" y="9940"/>
                  <a:pt x="18729" y="9908"/>
                  <a:pt x="18697" y="9836"/>
                </a:cubicBezTo>
                <a:cubicBezTo>
                  <a:pt x="18769" y="9772"/>
                  <a:pt x="18866" y="9739"/>
                  <a:pt x="18802" y="9603"/>
                </a:cubicBezTo>
                <a:cubicBezTo>
                  <a:pt x="18729" y="9635"/>
                  <a:pt x="18697" y="9635"/>
                  <a:pt x="18664" y="9635"/>
                </a:cubicBezTo>
                <a:lnTo>
                  <a:pt x="18664" y="9370"/>
                </a:lnTo>
                <a:cubicBezTo>
                  <a:pt x="18664" y="9274"/>
                  <a:pt x="18664" y="9138"/>
                  <a:pt x="18769" y="9074"/>
                </a:cubicBezTo>
                <a:cubicBezTo>
                  <a:pt x="18802" y="9074"/>
                  <a:pt x="18802" y="9034"/>
                  <a:pt x="18834" y="8969"/>
                </a:cubicBezTo>
                <a:cubicBezTo>
                  <a:pt x="18697" y="9034"/>
                  <a:pt x="18567" y="9106"/>
                  <a:pt x="18462" y="9138"/>
                </a:cubicBezTo>
                <a:cubicBezTo>
                  <a:pt x="18365" y="9074"/>
                  <a:pt x="18430" y="8905"/>
                  <a:pt x="18292" y="8801"/>
                </a:cubicBezTo>
                <a:lnTo>
                  <a:pt x="18195" y="8705"/>
                </a:lnTo>
                <a:cubicBezTo>
                  <a:pt x="18228" y="8705"/>
                  <a:pt x="18260" y="8673"/>
                  <a:pt x="18260" y="8673"/>
                </a:cubicBezTo>
                <a:lnTo>
                  <a:pt x="18260" y="8432"/>
                </a:lnTo>
                <a:cubicBezTo>
                  <a:pt x="18296" y="8443"/>
                  <a:pt x="18326" y="8448"/>
                  <a:pt x="18353" y="8448"/>
                </a:cubicBezTo>
                <a:cubicBezTo>
                  <a:pt x="18431" y="8448"/>
                  <a:pt x="18479" y="8408"/>
                  <a:pt x="18527" y="8336"/>
                </a:cubicBezTo>
                <a:cubicBezTo>
                  <a:pt x="18462" y="8336"/>
                  <a:pt x="18430" y="8336"/>
                  <a:pt x="18365" y="8368"/>
                </a:cubicBezTo>
                <a:cubicBezTo>
                  <a:pt x="18397" y="8304"/>
                  <a:pt x="18365" y="8272"/>
                  <a:pt x="18397" y="8232"/>
                </a:cubicBezTo>
                <a:cubicBezTo>
                  <a:pt x="18430" y="8168"/>
                  <a:pt x="18494" y="8136"/>
                  <a:pt x="18567" y="8071"/>
                </a:cubicBezTo>
                <a:cubicBezTo>
                  <a:pt x="18600" y="7999"/>
                  <a:pt x="18632" y="7903"/>
                  <a:pt x="18697" y="7831"/>
                </a:cubicBezTo>
                <a:cubicBezTo>
                  <a:pt x="18769" y="7735"/>
                  <a:pt x="18866" y="7630"/>
                  <a:pt x="18931" y="7534"/>
                </a:cubicBezTo>
                <a:cubicBezTo>
                  <a:pt x="19101" y="7366"/>
                  <a:pt x="19238" y="7165"/>
                  <a:pt x="19408" y="6965"/>
                </a:cubicBezTo>
                <a:cubicBezTo>
                  <a:pt x="19505" y="6828"/>
                  <a:pt x="19578" y="6668"/>
                  <a:pt x="19740" y="6532"/>
                </a:cubicBezTo>
                <a:cubicBezTo>
                  <a:pt x="19845" y="6331"/>
                  <a:pt x="19942" y="6163"/>
                  <a:pt x="20112" y="5995"/>
                </a:cubicBezTo>
                <a:cubicBezTo>
                  <a:pt x="20144" y="5995"/>
                  <a:pt x="20144" y="5962"/>
                  <a:pt x="20184" y="5930"/>
                </a:cubicBezTo>
                <a:cubicBezTo>
                  <a:pt x="20217" y="5762"/>
                  <a:pt x="20387" y="5626"/>
                  <a:pt x="20451" y="5497"/>
                </a:cubicBezTo>
                <a:cubicBezTo>
                  <a:pt x="20451" y="5465"/>
                  <a:pt x="20484" y="5465"/>
                  <a:pt x="20484" y="5425"/>
                </a:cubicBezTo>
                <a:cubicBezTo>
                  <a:pt x="20589" y="5361"/>
                  <a:pt x="20718" y="5265"/>
                  <a:pt x="20823" y="5161"/>
                </a:cubicBezTo>
                <a:cubicBezTo>
                  <a:pt x="20750" y="5064"/>
                  <a:pt x="20823" y="4992"/>
                  <a:pt x="20856" y="4928"/>
                </a:cubicBezTo>
                <a:cubicBezTo>
                  <a:pt x="20823" y="4896"/>
                  <a:pt x="20823" y="4864"/>
                  <a:pt x="20791" y="4824"/>
                </a:cubicBezTo>
                <a:cubicBezTo>
                  <a:pt x="20750" y="4792"/>
                  <a:pt x="20718" y="4792"/>
                  <a:pt x="20653" y="4792"/>
                </a:cubicBezTo>
                <a:lnTo>
                  <a:pt x="20653" y="4696"/>
                </a:lnTo>
                <a:cubicBezTo>
                  <a:pt x="20621" y="4663"/>
                  <a:pt x="20589" y="4663"/>
                  <a:pt x="20589" y="4623"/>
                </a:cubicBezTo>
                <a:lnTo>
                  <a:pt x="20589" y="4495"/>
                </a:lnTo>
                <a:cubicBezTo>
                  <a:pt x="20548" y="4463"/>
                  <a:pt x="20484" y="4423"/>
                  <a:pt x="20451" y="4391"/>
                </a:cubicBezTo>
                <a:cubicBezTo>
                  <a:pt x="20451" y="4327"/>
                  <a:pt x="20484" y="4262"/>
                  <a:pt x="20484" y="4190"/>
                </a:cubicBezTo>
                <a:cubicBezTo>
                  <a:pt x="20484" y="4190"/>
                  <a:pt x="20451" y="4190"/>
                  <a:pt x="20451" y="4158"/>
                </a:cubicBezTo>
                <a:cubicBezTo>
                  <a:pt x="20451" y="4126"/>
                  <a:pt x="20484" y="4094"/>
                  <a:pt x="20484" y="4094"/>
                </a:cubicBezTo>
                <a:cubicBezTo>
                  <a:pt x="20484" y="4062"/>
                  <a:pt x="20484" y="4022"/>
                  <a:pt x="20451" y="3990"/>
                </a:cubicBezTo>
                <a:lnTo>
                  <a:pt x="20621" y="3990"/>
                </a:lnTo>
                <a:lnTo>
                  <a:pt x="20621" y="3894"/>
                </a:lnTo>
                <a:lnTo>
                  <a:pt x="20718" y="3894"/>
                </a:lnTo>
                <a:cubicBezTo>
                  <a:pt x="20718" y="3862"/>
                  <a:pt x="20750" y="3821"/>
                  <a:pt x="20750" y="3789"/>
                </a:cubicBezTo>
                <a:cubicBezTo>
                  <a:pt x="20791" y="3789"/>
                  <a:pt x="20823" y="3757"/>
                  <a:pt x="20823" y="3757"/>
                </a:cubicBezTo>
                <a:cubicBezTo>
                  <a:pt x="20791" y="3725"/>
                  <a:pt x="20791" y="3693"/>
                  <a:pt x="20750" y="3693"/>
                </a:cubicBezTo>
                <a:cubicBezTo>
                  <a:pt x="20750" y="3661"/>
                  <a:pt x="20791" y="3661"/>
                  <a:pt x="20823" y="3621"/>
                </a:cubicBezTo>
                <a:cubicBezTo>
                  <a:pt x="20856" y="3661"/>
                  <a:pt x="20920" y="3725"/>
                  <a:pt x="20953" y="3757"/>
                </a:cubicBezTo>
                <a:cubicBezTo>
                  <a:pt x="20953" y="3821"/>
                  <a:pt x="20920" y="3862"/>
                  <a:pt x="20920" y="3926"/>
                </a:cubicBezTo>
                <a:cubicBezTo>
                  <a:pt x="20953" y="3958"/>
                  <a:pt x="20993" y="3990"/>
                  <a:pt x="21058" y="4062"/>
                </a:cubicBezTo>
                <a:lnTo>
                  <a:pt x="21058" y="3958"/>
                </a:lnTo>
                <a:cubicBezTo>
                  <a:pt x="21058" y="3894"/>
                  <a:pt x="21090" y="3789"/>
                  <a:pt x="21090" y="3757"/>
                </a:cubicBezTo>
                <a:cubicBezTo>
                  <a:pt x="21058" y="3693"/>
                  <a:pt x="21090" y="3661"/>
                  <a:pt x="21155" y="3589"/>
                </a:cubicBezTo>
                <a:cubicBezTo>
                  <a:pt x="21260" y="3661"/>
                  <a:pt x="21357" y="3757"/>
                  <a:pt x="21430" y="3926"/>
                </a:cubicBezTo>
                <a:cubicBezTo>
                  <a:pt x="21292" y="3862"/>
                  <a:pt x="21227" y="3821"/>
                  <a:pt x="21122" y="3789"/>
                </a:cubicBezTo>
                <a:cubicBezTo>
                  <a:pt x="21122" y="3894"/>
                  <a:pt x="21155" y="3990"/>
                  <a:pt x="21155" y="4094"/>
                </a:cubicBezTo>
                <a:cubicBezTo>
                  <a:pt x="21203" y="4061"/>
                  <a:pt x="21229" y="4043"/>
                  <a:pt x="21256" y="4043"/>
                </a:cubicBezTo>
                <a:cubicBezTo>
                  <a:pt x="21289" y="4043"/>
                  <a:pt x="21323" y="4069"/>
                  <a:pt x="21397" y="4126"/>
                </a:cubicBezTo>
                <a:cubicBezTo>
                  <a:pt x="21397" y="4062"/>
                  <a:pt x="21430" y="4022"/>
                  <a:pt x="21430" y="3990"/>
                </a:cubicBezTo>
                <a:cubicBezTo>
                  <a:pt x="21527" y="3821"/>
                  <a:pt x="21600" y="3693"/>
                  <a:pt x="21600" y="3493"/>
                </a:cubicBezTo>
                <a:cubicBezTo>
                  <a:pt x="21600" y="3421"/>
                  <a:pt x="21560" y="3356"/>
                  <a:pt x="21527" y="3260"/>
                </a:cubicBezTo>
                <a:lnTo>
                  <a:pt x="21397" y="3260"/>
                </a:lnTo>
                <a:cubicBezTo>
                  <a:pt x="21430" y="3188"/>
                  <a:pt x="21430" y="3124"/>
                  <a:pt x="21430" y="3060"/>
                </a:cubicBezTo>
                <a:cubicBezTo>
                  <a:pt x="21495" y="3020"/>
                  <a:pt x="21527" y="3020"/>
                  <a:pt x="21560" y="2988"/>
                </a:cubicBezTo>
                <a:cubicBezTo>
                  <a:pt x="21462" y="2955"/>
                  <a:pt x="21397" y="2923"/>
                  <a:pt x="21324" y="2891"/>
                </a:cubicBezTo>
                <a:cubicBezTo>
                  <a:pt x="21292" y="2754"/>
                  <a:pt x="21260" y="2618"/>
                  <a:pt x="21090" y="2554"/>
                </a:cubicBezTo>
                <a:cubicBezTo>
                  <a:pt x="21025" y="2522"/>
                  <a:pt x="20920" y="2490"/>
                  <a:pt x="20856" y="2418"/>
                </a:cubicBezTo>
                <a:lnTo>
                  <a:pt x="20856" y="2289"/>
                </a:lnTo>
                <a:cubicBezTo>
                  <a:pt x="20791" y="2257"/>
                  <a:pt x="20750" y="2257"/>
                  <a:pt x="20718" y="2217"/>
                </a:cubicBezTo>
                <a:lnTo>
                  <a:pt x="20718" y="1985"/>
                </a:lnTo>
                <a:cubicBezTo>
                  <a:pt x="20750" y="1985"/>
                  <a:pt x="20791" y="1953"/>
                  <a:pt x="20823" y="1920"/>
                </a:cubicBezTo>
                <a:cubicBezTo>
                  <a:pt x="20799" y="1910"/>
                  <a:pt x="20779" y="1905"/>
                  <a:pt x="20761" y="1905"/>
                </a:cubicBezTo>
                <a:cubicBezTo>
                  <a:pt x="20690" y="1905"/>
                  <a:pt x="20649" y="1968"/>
                  <a:pt x="20579" y="1968"/>
                </a:cubicBezTo>
                <a:cubicBezTo>
                  <a:pt x="20560" y="1968"/>
                  <a:pt x="20540" y="1964"/>
                  <a:pt x="20516" y="1953"/>
                </a:cubicBezTo>
                <a:cubicBezTo>
                  <a:pt x="20516" y="1920"/>
                  <a:pt x="20516" y="1856"/>
                  <a:pt x="20548" y="1816"/>
                </a:cubicBezTo>
                <a:lnTo>
                  <a:pt x="20419" y="1816"/>
                </a:lnTo>
                <a:lnTo>
                  <a:pt x="20419" y="1552"/>
                </a:lnTo>
                <a:cubicBezTo>
                  <a:pt x="20387" y="1552"/>
                  <a:pt x="20346" y="1584"/>
                  <a:pt x="20314" y="1584"/>
                </a:cubicBezTo>
                <a:cubicBezTo>
                  <a:pt x="20281" y="1584"/>
                  <a:pt x="20249" y="1584"/>
                  <a:pt x="20217" y="1552"/>
                </a:cubicBezTo>
                <a:lnTo>
                  <a:pt x="20217" y="1487"/>
                </a:lnTo>
                <a:cubicBezTo>
                  <a:pt x="20047" y="1520"/>
                  <a:pt x="19877" y="1552"/>
                  <a:pt x="19675" y="1584"/>
                </a:cubicBezTo>
                <a:lnTo>
                  <a:pt x="19675" y="1487"/>
                </a:lnTo>
                <a:cubicBezTo>
                  <a:pt x="19610" y="1383"/>
                  <a:pt x="19505" y="1255"/>
                  <a:pt x="19408" y="1151"/>
                </a:cubicBezTo>
                <a:cubicBezTo>
                  <a:pt x="19368" y="1142"/>
                  <a:pt x="19328" y="1138"/>
                  <a:pt x="19289" y="1138"/>
                </a:cubicBezTo>
                <a:cubicBezTo>
                  <a:pt x="19194" y="1138"/>
                  <a:pt x="19105" y="1160"/>
                  <a:pt x="19036" y="1183"/>
                </a:cubicBezTo>
                <a:cubicBezTo>
                  <a:pt x="18998" y="1195"/>
                  <a:pt x="18965" y="1202"/>
                  <a:pt x="18937" y="1202"/>
                </a:cubicBezTo>
                <a:cubicBezTo>
                  <a:pt x="18888" y="1202"/>
                  <a:pt x="18855" y="1180"/>
                  <a:pt x="18834" y="1119"/>
                </a:cubicBezTo>
                <a:cubicBezTo>
                  <a:pt x="18899" y="982"/>
                  <a:pt x="18802" y="918"/>
                  <a:pt x="18664" y="886"/>
                </a:cubicBezTo>
                <a:cubicBezTo>
                  <a:pt x="18729" y="782"/>
                  <a:pt x="18802" y="686"/>
                  <a:pt x="18834" y="581"/>
                </a:cubicBezTo>
                <a:cubicBezTo>
                  <a:pt x="18866" y="485"/>
                  <a:pt x="18931" y="413"/>
                  <a:pt x="18931" y="349"/>
                </a:cubicBezTo>
                <a:cubicBezTo>
                  <a:pt x="19004" y="212"/>
                  <a:pt x="18899" y="116"/>
                  <a:pt x="18834" y="12"/>
                </a:cubicBezTo>
                <a:cubicBezTo>
                  <a:pt x="18801" y="4"/>
                  <a:pt x="18767" y="0"/>
                  <a:pt x="18734" y="0"/>
                </a:cubicBezTo>
                <a:close/>
              </a:path>
            </a:pathLst>
          </a:custGeom>
          <a:solidFill>
            <a:srgbClr val="D89030"/>
          </a:solidFill>
          <a:ln w="12700">
            <a:miter lim="400000"/>
          </a:ln>
        </p:spPr>
        <p:txBody>
          <a:bodyPr lIns="45719" rIns="45719" anchor="ctr"/>
          <a:lstStyle/>
          <a:p>
            <a:endParaRPr/>
          </a:p>
        </p:txBody>
      </p:sp>
      <p:sp>
        <p:nvSpPr>
          <p:cNvPr id="4010" name="Google Shape;2168;p23"/>
          <p:cNvSpPr/>
          <p:nvPr/>
        </p:nvSpPr>
        <p:spPr>
          <a:xfrm>
            <a:off x="42182" y="2401670"/>
            <a:ext cx="672914" cy="701432"/>
          </a:xfrm>
          <a:custGeom>
            <a:avLst/>
            <a:gdLst/>
            <a:ahLst/>
            <a:cxnLst>
              <a:cxn ang="0">
                <a:pos x="wd2" y="hd2"/>
              </a:cxn>
              <a:cxn ang="5400000">
                <a:pos x="wd2" y="hd2"/>
              </a:cxn>
              <a:cxn ang="10800000">
                <a:pos x="wd2" y="hd2"/>
              </a:cxn>
              <a:cxn ang="16200000">
                <a:pos x="wd2" y="hd2"/>
              </a:cxn>
            </a:cxnLst>
            <a:rect l="0" t="0" r="r" b="b"/>
            <a:pathLst>
              <a:path w="21517" h="21600" extrusionOk="0">
                <a:moveTo>
                  <a:pt x="21027" y="0"/>
                </a:moveTo>
                <a:cubicBezTo>
                  <a:pt x="20641" y="0"/>
                  <a:pt x="20244" y="56"/>
                  <a:pt x="19952" y="383"/>
                </a:cubicBezTo>
                <a:lnTo>
                  <a:pt x="18738" y="1552"/>
                </a:lnTo>
                <a:cubicBezTo>
                  <a:pt x="18154" y="2159"/>
                  <a:pt x="17571" y="2721"/>
                  <a:pt x="17034" y="3328"/>
                </a:cubicBezTo>
                <a:cubicBezTo>
                  <a:pt x="16450" y="3891"/>
                  <a:pt x="15924" y="4453"/>
                  <a:pt x="15387" y="4970"/>
                </a:cubicBezTo>
                <a:cubicBezTo>
                  <a:pt x="14850" y="5532"/>
                  <a:pt x="14313" y="6095"/>
                  <a:pt x="13729" y="6657"/>
                </a:cubicBezTo>
                <a:cubicBezTo>
                  <a:pt x="13239" y="7174"/>
                  <a:pt x="12713" y="7736"/>
                  <a:pt x="12176" y="8253"/>
                </a:cubicBezTo>
                <a:cubicBezTo>
                  <a:pt x="11394" y="9052"/>
                  <a:pt x="10670" y="9794"/>
                  <a:pt x="9887" y="10592"/>
                </a:cubicBezTo>
                <a:cubicBezTo>
                  <a:pt x="9397" y="11109"/>
                  <a:pt x="8861" y="11627"/>
                  <a:pt x="8382" y="12144"/>
                </a:cubicBezTo>
                <a:cubicBezTo>
                  <a:pt x="7891" y="12650"/>
                  <a:pt x="7401" y="13122"/>
                  <a:pt x="6922" y="13640"/>
                </a:cubicBezTo>
                <a:cubicBezTo>
                  <a:pt x="6478" y="14112"/>
                  <a:pt x="6047" y="14528"/>
                  <a:pt x="5603" y="15000"/>
                </a:cubicBezTo>
                <a:cubicBezTo>
                  <a:pt x="5170" y="15416"/>
                  <a:pt x="4774" y="15888"/>
                  <a:pt x="4342" y="16304"/>
                </a:cubicBezTo>
                <a:cubicBezTo>
                  <a:pt x="3852" y="16821"/>
                  <a:pt x="3373" y="17339"/>
                  <a:pt x="2883" y="17811"/>
                </a:cubicBezTo>
                <a:cubicBezTo>
                  <a:pt x="2684" y="18047"/>
                  <a:pt x="2497" y="18227"/>
                  <a:pt x="2299" y="18418"/>
                </a:cubicBezTo>
                <a:cubicBezTo>
                  <a:pt x="1960" y="18789"/>
                  <a:pt x="1622" y="19172"/>
                  <a:pt x="1271" y="19543"/>
                </a:cubicBezTo>
                <a:cubicBezTo>
                  <a:pt x="886" y="19958"/>
                  <a:pt x="547" y="20386"/>
                  <a:pt x="162" y="20802"/>
                </a:cubicBezTo>
                <a:cubicBezTo>
                  <a:pt x="-83" y="21083"/>
                  <a:pt x="-37" y="21229"/>
                  <a:pt x="208" y="21510"/>
                </a:cubicBezTo>
                <a:cubicBezTo>
                  <a:pt x="208" y="21510"/>
                  <a:pt x="255" y="21556"/>
                  <a:pt x="255" y="21600"/>
                </a:cubicBezTo>
                <a:lnTo>
                  <a:pt x="453" y="21600"/>
                </a:lnTo>
                <a:cubicBezTo>
                  <a:pt x="839" y="21274"/>
                  <a:pt x="1224" y="20948"/>
                  <a:pt x="1563" y="20622"/>
                </a:cubicBezTo>
                <a:cubicBezTo>
                  <a:pt x="2205" y="20015"/>
                  <a:pt x="2883" y="19396"/>
                  <a:pt x="3513" y="18789"/>
                </a:cubicBezTo>
                <a:cubicBezTo>
                  <a:pt x="4540" y="17766"/>
                  <a:pt x="5603" y="16732"/>
                  <a:pt x="6677" y="15697"/>
                </a:cubicBezTo>
                <a:lnTo>
                  <a:pt x="9304" y="13167"/>
                </a:lnTo>
                <a:cubicBezTo>
                  <a:pt x="10179" y="12324"/>
                  <a:pt x="11009" y="11436"/>
                  <a:pt x="11885" y="10592"/>
                </a:cubicBezTo>
                <a:cubicBezTo>
                  <a:pt x="12515" y="9985"/>
                  <a:pt x="13192" y="9333"/>
                  <a:pt x="13823" y="8669"/>
                </a:cubicBezTo>
                <a:cubicBezTo>
                  <a:pt x="14558" y="7972"/>
                  <a:pt x="15235" y="7264"/>
                  <a:pt x="15971" y="6567"/>
                </a:cubicBezTo>
                <a:cubicBezTo>
                  <a:pt x="17326" y="5206"/>
                  <a:pt x="18738" y="3845"/>
                  <a:pt x="20104" y="2485"/>
                </a:cubicBezTo>
                <a:cubicBezTo>
                  <a:pt x="20396" y="2204"/>
                  <a:pt x="20641" y="1968"/>
                  <a:pt x="20886" y="1687"/>
                </a:cubicBezTo>
                <a:cubicBezTo>
                  <a:pt x="20980" y="1552"/>
                  <a:pt x="21120" y="1405"/>
                  <a:pt x="21178" y="1226"/>
                </a:cubicBezTo>
                <a:cubicBezTo>
                  <a:pt x="21319" y="1035"/>
                  <a:pt x="21412" y="799"/>
                  <a:pt x="21517" y="562"/>
                </a:cubicBezTo>
                <a:lnTo>
                  <a:pt x="21517" y="236"/>
                </a:lnTo>
                <a:cubicBezTo>
                  <a:pt x="21365" y="146"/>
                  <a:pt x="21225" y="0"/>
                  <a:pt x="21027" y="0"/>
                </a:cubicBezTo>
                <a:close/>
              </a:path>
            </a:pathLst>
          </a:custGeom>
          <a:solidFill>
            <a:srgbClr val="8DAED3"/>
          </a:solidFill>
          <a:ln w="12700">
            <a:miter lim="400000"/>
          </a:ln>
        </p:spPr>
        <p:txBody>
          <a:bodyPr lIns="45719" rIns="45719" anchor="ctr"/>
          <a:lstStyle/>
          <a:p>
            <a:endParaRPr/>
          </a:p>
        </p:txBody>
      </p:sp>
      <p:sp>
        <p:nvSpPr>
          <p:cNvPr id="4011" name="Google Shape;2169;p23"/>
          <p:cNvSpPr/>
          <p:nvPr/>
        </p:nvSpPr>
        <p:spPr>
          <a:xfrm>
            <a:off x="-223701" y="2132807"/>
            <a:ext cx="721163" cy="731484"/>
          </a:xfrm>
          <a:custGeom>
            <a:avLst/>
            <a:gdLst/>
            <a:ahLst/>
            <a:cxnLst>
              <a:cxn ang="0">
                <a:pos x="wd2" y="hd2"/>
              </a:cxn>
              <a:cxn ang="5400000">
                <a:pos x="wd2" y="hd2"/>
              </a:cxn>
              <a:cxn ang="10800000">
                <a:pos x="wd2" y="hd2"/>
              </a:cxn>
              <a:cxn ang="16200000">
                <a:pos x="wd2" y="hd2"/>
              </a:cxn>
            </a:cxnLst>
            <a:rect l="0" t="0" r="r" b="b"/>
            <a:pathLst>
              <a:path w="21600" h="21600" extrusionOk="0">
                <a:moveTo>
                  <a:pt x="21059" y="0"/>
                </a:moveTo>
                <a:cubicBezTo>
                  <a:pt x="20998" y="0"/>
                  <a:pt x="20935" y="10"/>
                  <a:pt x="20867" y="36"/>
                </a:cubicBezTo>
                <a:cubicBezTo>
                  <a:pt x="20779" y="79"/>
                  <a:pt x="20638" y="79"/>
                  <a:pt x="20550" y="122"/>
                </a:cubicBezTo>
                <a:cubicBezTo>
                  <a:pt x="20463" y="122"/>
                  <a:pt x="20364" y="176"/>
                  <a:pt x="20276" y="219"/>
                </a:cubicBezTo>
                <a:cubicBezTo>
                  <a:pt x="20145" y="348"/>
                  <a:pt x="20003" y="445"/>
                  <a:pt x="19916" y="574"/>
                </a:cubicBezTo>
                <a:cubicBezTo>
                  <a:pt x="18724" y="1696"/>
                  <a:pt x="17586" y="2872"/>
                  <a:pt x="16405" y="4036"/>
                </a:cubicBezTo>
                <a:cubicBezTo>
                  <a:pt x="15771" y="4661"/>
                  <a:pt x="15125" y="5341"/>
                  <a:pt x="14491" y="5966"/>
                </a:cubicBezTo>
                <a:cubicBezTo>
                  <a:pt x="13441" y="7044"/>
                  <a:pt x="12391" y="8122"/>
                  <a:pt x="11342" y="9201"/>
                </a:cubicBezTo>
                <a:lnTo>
                  <a:pt x="10117" y="10419"/>
                </a:lnTo>
                <a:cubicBezTo>
                  <a:pt x="9657" y="10861"/>
                  <a:pt x="9253" y="11314"/>
                  <a:pt x="8837" y="11713"/>
                </a:cubicBezTo>
                <a:cubicBezTo>
                  <a:pt x="8017" y="12575"/>
                  <a:pt x="7196" y="13384"/>
                  <a:pt x="6420" y="14236"/>
                </a:cubicBezTo>
                <a:cubicBezTo>
                  <a:pt x="5928" y="14732"/>
                  <a:pt x="5425" y="15217"/>
                  <a:pt x="4965" y="15713"/>
                </a:cubicBezTo>
                <a:cubicBezTo>
                  <a:pt x="4331" y="16392"/>
                  <a:pt x="3686" y="17018"/>
                  <a:pt x="3095" y="17643"/>
                </a:cubicBezTo>
                <a:cubicBezTo>
                  <a:pt x="2822" y="17913"/>
                  <a:pt x="2592" y="18182"/>
                  <a:pt x="2373" y="18409"/>
                </a:cubicBezTo>
                <a:cubicBezTo>
                  <a:pt x="2002" y="18861"/>
                  <a:pt x="1597" y="19260"/>
                  <a:pt x="1225" y="19670"/>
                </a:cubicBezTo>
                <a:cubicBezTo>
                  <a:pt x="908" y="20069"/>
                  <a:pt x="547" y="20435"/>
                  <a:pt x="230" y="20792"/>
                </a:cubicBezTo>
                <a:cubicBezTo>
                  <a:pt x="132" y="20931"/>
                  <a:pt x="88" y="21018"/>
                  <a:pt x="0" y="21104"/>
                </a:cubicBezTo>
                <a:cubicBezTo>
                  <a:pt x="88" y="21330"/>
                  <a:pt x="132" y="21513"/>
                  <a:pt x="361" y="21600"/>
                </a:cubicBezTo>
                <a:cubicBezTo>
                  <a:pt x="405" y="21557"/>
                  <a:pt x="503" y="21513"/>
                  <a:pt x="547" y="21471"/>
                </a:cubicBezTo>
                <a:cubicBezTo>
                  <a:pt x="864" y="21201"/>
                  <a:pt x="1225" y="20931"/>
                  <a:pt x="1553" y="20608"/>
                </a:cubicBezTo>
                <a:cubicBezTo>
                  <a:pt x="1958" y="20252"/>
                  <a:pt x="2373" y="19897"/>
                  <a:pt x="2735" y="19530"/>
                </a:cubicBezTo>
                <a:cubicBezTo>
                  <a:pt x="3413" y="18905"/>
                  <a:pt x="4058" y="18322"/>
                  <a:pt x="4692" y="17697"/>
                </a:cubicBezTo>
                <a:cubicBezTo>
                  <a:pt x="5742" y="16662"/>
                  <a:pt x="6792" y="15670"/>
                  <a:pt x="7886" y="14635"/>
                </a:cubicBezTo>
                <a:cubicBezTo>
                  <a:pt x="8935" y="13600"/>
                  <a:pt x="10029" y="12575"/>
                  <a:pt x="11068" y="11540"/>
                </a:cubicBezTo>
                <a:lnTo>
                  <a:pt x="16449" y="6235"/>
                </a:lnTo>
                <a:cubicBezTo>
                  <a:pt x="17903" y="4801"/>
                  <a:pt x="19412" y="3313"/>
                  <a:pt x="20823" y="1836"/>
                </a:cubicBezTo>
                <a:cubicBezTo>
                  <a:pt x="21141" y="1523"/>
                  <a:pt x="21370" y="1157"/>
                  <a:pt x="21512" y="715"/>
                </a:cubicBezTo>
                <a:cubicBezTo>
                  <a:pt x="21556" y="618"/>
                  <a:pt x="21556" y="445"/>
                  <a:pt x="21600" y="305"/>
                </a:cubicBezTo>
                <a:cubicBezTo>
                  <a:pt x="21600" y="262"/>
                  <a:pt x="21556" y="176"/>
                  <a:pt x="21458" y="122"/>
                </a:cubicBezTo>
                <a:cubicBezTo>
                  <a:pt x="21334" y="61"/>
                  <a:pt x="21205" y="0"/>
                  <a:pt x="21059" y="0"/>
                </a:cubicBezTo>
                <a:close/>
              </a:path>
            </a:pathLst>
          </a:custGeom>
          <a:solidFill>
            <a:srgbClr val="8DAED3"/>
          </a:solidFill>
          <a:ln w="12700">
            <a:miter lim="400000"/>
          </a:ln>
        </p:spPr>
        <p:txBody>
          <a:bodyPr lIns="45719" rIns="45719" anchor="ctr"/>
          <a:lstStyle/>
          <a:p>
            <a:endParaRPr/>
          </a:p>
        </p:txBody>
      </p:sp>
      <p:sp>
        <p:nvSpPr>
          <p:cNvPr id="4012" name="Google Shape;2170;p23"/>
          <p:cNvSpPr/>
          <p:nvPr/>
        </p:nvSpPr>
        <p:spPr>
          <a:xfrm>
            <a:off x="-141529" y="2341054"/>
            <a:ext cx="716406" cy="714939"/>
          </a:xfrm>
          <a:custGeom>
            <a:avLst/>
            <a:gdLst/>
            <a:ahLst/>
            <a:cxnLst>
              <a:cxn ang="0">
                <a:pos x="wd2" y="hd2"/>
              </a:cxn>
              <a:cxn ang="5400000">
                <a:pos x="wd2" y="hd2"/>
              </a:cxn>
              <a:cxn ang="10800000">
                <a:pos x="wd2" y="hd2"/>
              </a:cxn>
              <a:cxn ang="16200000">
                <a:pos x="wd2" y="hd2"/>
              </a:cxn>
            </a:cxnLst>
            <a:rect l="0" t="0" r="r" b="b"/>
            <a:pathLst>
              <a:path w="21600" h="21600" extrusionOk="0">
                <a:moveTo>
                  <a:pt x="21193" y="0"/>
                </a:moveTo>
                <a:cubicBezTo>
                  <a:pt x="21149" y="44"/>
                  <a:pt x="21104" y="44"/>
                  <a:pt x="21049" y="44"/>
                </a:cubicBezTo>
                <a:cubicBezTo>
                  <a:pt x="20598" y="89"/>
                  <a:pt x="20279" y="276"/>
                  <a:pt x="19949" y="596"/>
                </a:cubicBezTo>
                <a:cubicBezTo>
                  <a:pt x="18253" y="2339"/>
                  <a:pt x="16513" y="4038"/>
                  <a:pt x="14774" y="5792"/>
                </a:cubicBezTo>
                <a:cubicBezTo>
                  <a:pt x="12936" y="7678"/>
                  <a:pt x="11053" y="9554"/>
                  <a:pt x="9214" y="11396"/>
                </a:cubicBezTo>
                <a:cubicBezTo>
                  <a:pt x="7937" y="12686"/>
                  <a:pt x="6693" y="13966"/>
                  <a:pt x="5461" y="15213"/>
                </a:cubicBezTo>
                <a:cubicBezTo>
                  <a:pt x="4448" y="16272"/>
                  <a:pt x="3391" y="17331"/>
                  <a:pt x="2389" y="18335"/>
                </a:cubicBezTo>
                <a:cubicBezTo>
                  <a:pt x="2334" y="18379"/>
                  <a:pt x="2334" y="18379"/>
                  <a:pt x="2334" y="18434"/>
                </a:cubicBezTo>
                <a:cubicBezTo>
                  <a:pt x="1651" y="19162"/>
                  <a:pt x="958" y="19857"/>
                  <a:pt x="319" y="20586"/>
                </a:cubicBezTo>
                <a:cubicBezTo>
                  <a:pt x="187" y="20684"/>
                  <a:pt x="88" y="20817"/>
                  <a:pt x="0" y="20960"/>
                </a:cubicBezTo>
                <a:cubicBezTo>
                  <a:pt x="88" y="21236"/>
                  <a:pt x="187" y="21468"/>
                  <a:pt x="462" y="21600"/>
                </a:cubicBezTo>
                <a:cubicBezTo>
                  <a:pt x="506" y="21556"/>
                  <a:pt x="594" y="21512"/>
                  <a:pt x="638" y="21468"/>
                </a:cubicBezTo>
                <a:cubicBezTo>
                  <a:pt x="1101" y="21049"/>
                  <a:pt x="1563" y="20684"/>
                  <a:pt x="2014" y="20265"/>
                </a:cubicBezTo>
                <a:cubicBezTo>
                  <a:pt x="2565" y="19714"/>
                  <a:pt x="3159" y="19162"/>
                  <a:pt x="3765" y="18611"/>
                </a:cubicBezTo>
                <a:cubicBezTo>
                  <a:pt x="4492" y="17882"/>
                  <a:pt x="5230" y="17187"/>
                  <a:pt x="5967" y="16448"/>
                </a:cubicBezTo>
                <a:cubicBezTo>
                  <a:pt x="6880" y="15577"/>
                  <a:pt x="7795" y="14706"/>
                  <a:pt x="8664" y="13834"/>
                </a:cubicBezTo>
                <a:cubicBezTo>
                  <a:pt x="9214" y="13282"/>
                  <a:pt x="9765" y="12775"/>
                  <a:pt x="10271" y="12267"/>
                </a:cubicBezTo>
                <a:cubicBezTo>
                  <a:pt x="10866" y="11672"/>
                  <a:pt x="11471" y="11076"/>
                  <a:pt x="12066" y="10525"/>
                </a:cubicBezTo>
                <a:cubicBezTo>
                  <a:pt x="13442" y="9189"/>
                  <a:pt x="14818" y="7855"/>
                  <a:pt x="16150" y="6520"/>
                </a:cubicBezTo>
                <a:cubicBezTo>
                  <a:pt x="17659" y="5009"/>
                  <a:pt x="19178" y="3541"/>
                  <a:pt x="20686" y="2019"/>
                </a:cubicBezTo>
                <a:cubicBezTo>
                  <a:pt x="20873" y="1831"/>
                  <a:pt x="21005" y="1699"/>
                  <a:pt x="21149" y="1512"/>
                </a:cubicBezTo>
                <a:cubicBezTo>
                  <a:pt x="21424" y="1147"/>
                  <a:pt x="21600" y="728"/>
                  <a:pt x="21600" y="232"/>
                </a:cubicBezTo>
                <a:cubicBezTo>
                  <a:pt x="21467" y="176"/>
                  <a:pt x="21325" y="89"/>
                  <a:pt x="21193" y="0"/>
                </a:cubicBezTo>
                <a:close/>
              </a:path>
            </a:pathLst>
          </a:custGeom>
          <a:solidFill>
            <a:srgbClr val="8DAED3"/>
          </a:solidFill>
          <a:ln w="12700">
            <a:miter lim="400000"/>
          </a:ln>
        </p:spPr>
        <p:txBody>
          <a:bodyPr lIns="45719" rIns="45719" anchor="ctr"/>
          <a:lstStyle/>
          <a:p>
            <a:endParaRPr/>
          </a:p>
        </p:txBody>
      </p:sp>
      <p:sp>
        <p:nvSpPr>
          <p:cNvPr id="4013" name="Google Shape;2171;p23"/>
          <p:cNvSpPr/>
          <p:nvPr/>
        </p:nvSpPr>
        <p:spPr>
          <a:xfrm>
            <a:off x="-185726" y="2260368"/>
            <a:ext cx="693766" cy="709099"/>
          </a:xfrm>
          <a:custGeom>
            <a:avLst/>
            <a:gdLst/>
            <a:ahLst/>
            <a:cxnLst>
              <a:cxn ang="0">
                <a:pos x="wd2" y="hd2"/>
              </a:cxn>
              <a:cxn ang="5400000">
                <a:pos x="wd2" y="hd2"/>
              </a:cxn>
              <a:cxn ang="10800000">
                <a:pos x="wd2" y="hd2"/>
              </a:cxn>
              <a:cxn ang="16200000">
                <a:pos x="wd2" y="hd2"/>
              </a:cxn>
            </a:cxnLst>
            <a:rect l="0" t="0" r="r" b="b"/>
            <a:pathLst>
              <a:path w="21600" h="21600" extrusionOk="0">
                <a:moveTo>
                  <a:pt x="21032" y="0"/>
                </a:moveTo>
                <a:cubicBezTo>
                  <a:pt x="20838" y="44"/>
                  <a:pt x="20656" y="89"/>
                  <a:pt x="20418" y="133"/>
                </a:cubicBezTo>
                <a:cubicBezTo>
                  <a:pt x="20327" y="133"/>
                  <a:pt x="20225" y="189"/>
                  <a:pt x="20179" y="278"/>
                </a:cubicBezTo>
                <a:cubicBezTo>
                  <a:pt x="19850" y="600"/>
                  <a:pt x="19520" y="967"/>
                  <a:pt x="19190" y="1301"/>
                </a:cubicBezTo>
                <a:cubicBezTo>
                  <a:pt x="18383" y="2080"/>
                  <a:pt x="17621" y="2869"/>
                  <a:pt x="16814" y="3704"/>
                </a:cubicBezTo>
                <a:cubicBezTo>
                  <a:pt x="15825" y="4682"/>
                  <a:pt x="14825" y="5694"/>
                  <a:pt x="13835" y="6718"/>
                </a:cubicBezTo>
                <a:cubicBezTo>
                  <a:pt x="13119" y="7418"/>
                  <a:pt x="12460" y="8108"/>
                  <a:pt x="11744" y="8809"/>
                </a:cubicBezTo>
                <a:cubicBezTo>
                  <a:pt x="10891" y="9732"/>
                  <a:pt x="9993" y="10611"/>
                  <a:pt x="9141" y="11489"/>
                </a:cubicBezTo>
                <a:cubicBezTo>
                  <a:pt x="8572" y="12090"/>
                  <a:pt x="7958" y="12646"/>
                  <a:pt x="7390" y="13258"/>
                </a:cubicBezTo>
                <a:cubicBezTo>
                  <a:pt x="7060" y="13580"/>
                  <a:pt x="6731" y="13903"/>
                  <a:pt x="6401" y="14270"/>
                </a:cubicBezTo>
                <a:cubicBezTo>
                  <a:pt x="5684" y="15015"/>
                  <a:pt x="4923" y="15805"/>
                  <a:pt x="4218" y="16539"/>
                </a:cubicBezTo>
                <a:cubicBezTo>
                  <a:pt x="3843" y="16917"/>
                  <a:pt x="3456" y="17284"/>
                  <a:pt x="3127" y="17651"/>
                </a:cubicBezTo>
                <a:cubicBezTo>
                  <a:pt x="2888" y="17885"/>
                  <a:pt x="2649" y="18118"/>
                  <a:pt x="2467" y="18352"/>
                </a:cubicBezTo>
                <a:cubicBezTo>
                  <a:pt x="1990" y="18819"/>
                  <a:pt x="1569" y="19320"/>
                  <a:pt x="1092" y="19787"/>
                </a:cubicBezTo>
                <a:cubicBezTo>
                  <a:pt x="853" y="20109"/>
                  <a:pt x="569" y="20388"/>
                  <a:pt x="330" y="20665"/>
                </a:cubicBezTo>
                <a:cubicBezTo>
                  <a:pt x="194" y="20810"/>
                  <a:pt x="148" y="20943"/>
                  <a:pt x="0" y="21088"/>
                </a:cubicBezTo>
                <a:cubicBezTo>
                  <a:pt x="148" y="21222"/>
                  <a:pt x="239" y="21410"/>
                  <a:pt x="330" y="21600"/>
                </a:cubicBezTo>
                <a:cubicBezTo>
                  <a:pt x="478" y="21500"/>
                  <a:pt x="569" y="21500"/>
                  <a:pt x="614" y="21410"/>
                </a:cubicBezTo>
                <a:cubicBezTo>
                  <a:pt x="1182" y="20943"/>
                  <a:pt x="1705" y="20487"/>
                  <a:pt x="2228" y="19976"/>
                </a:cubicBezTo>
                <a:cubicBezTo>
                  <a:pt x="2604" y="19653"/>
                  <a:pt x="2933" y="19320"/>
                  <a:pt x="3320" y="18997"/>
                </a:cubicBezTo>
                <a:cubicBezTo>
                  <a:pt x="3888" y="18441"/>
                  <a:pt x="4457" y="17885"/>
                  <a:pt x="5025" y="17373"/>
                </a:cubicBezTo>
                <a:cubicBezTo>
                  <a:pt x="6492" y="15938"/>
                  <a:pt x="7958" y="14548"/>
                  <a:pt x="9379" y="13113"/>
                </a:cubicBezTo>
                <a:cubicBezTo>
                  <a:pt x="11653" y="10933"/>
                  <a:pt x="13881" y="8753"/>
                  <a:pt x="16109" y="6529"/>
                </a:cubicBezTo>
                <a:cubicBezTo>
                  <a:pt x="17337" y="5327"/>
                  <a:pt x="18565" y="4126"/>
                  <a:pt x="19759" y="2914"/>
                </a:cubicBezTo>
                <a:cubicBezTo>
                  <a:pt x="20179" y="2547"/>
                  <a:pt x="20555" y="2135"/>
                  <a:pt x="20986" y="1757"/>
                </a:cubicBezTo>
                <a:lnTo>
                  <a:pt x="21271" y="1479"/>
                </a:lnTo>
                <a:cubicBezTo>
                  <a:pt x="21361" y="1245"/>
                  <a:pt x="21464" y="1023"/>
                  <a:pt x="21555" y="789"/>
                </a:cubicBezTo>
                <a:cubicBezTo>
                  <a:pt x="21600" y="645"/>
                  <a:pt x="21600" y="467"/>
                  <a:pt x="21600" y="322"/>
                </a:cubicBezTo>
                <a:cubicBezTo>
                  <a:pt x="21600" y="278"/>
                  <a:pt x="21555" y="189"/>
                  <a:pt x="21509" y="133"/>
                </a:cubicBezTo>
                <a:cubicBezTo>
                  <a:pt x="21407" y="89"/>
                  <a:pt x="21361" y="89"/>
                  <a:pt x="21271" y="44"/>
                </a:cubicBezTo>
                <a:cubicBezTo>
                  <a:pt x="21179" y="0"/>
                  <a:pt x="21123" y="0"/>
                  <a:pt x="21032" y="0"/>
                </a:cubicBezTo>
                <a:close/>
              </a:path>
            </a:pathLst>
          </a:custGeom>
          <a:solidFill>
            <a:srgbClr val="8DAED3"/>
          </a:solidFill>
          <a:ln w="12700">
            <a:miter lim="400000"/>
          </a:ln>
        </p:spPr>
        <p:txBody>
          <a:bodyPr lIns="45719" rIns="45719" anchor="ctr"/>
          <a:lstStyle/>
          <a:p>
            <a:endParaRPr/>
          </a:p>
        </p:txBody>
      </p:sp>
      <p:sp>
        <p:nvSpPr>
          <p:cNvPr id="40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and text">
    <p:bg>
      <p:bgPr>
        <a:solidFill>
          <a:srgbClr val="EDF0EF"/>
        </a:solidFill>
        <a:effectLst/>
      </p:bgPr>
    </p:bg>
    <p:spTree>
      <p:nvGrpSpPr>
        <p:cNvPr id="1" name=""/>
        <p:cNvGrpSpPr/>
        <p:nvPr/>
      </p:nvGrpSpPr>
      <p:grpSpPr>
        <a:xfrm>
          <a:off x="0" y="0"/>
          <a:ext cx="0" cy="0"/>
          <a:chOff x="0" y="0"/>
          <a:chExt cx="0" cy="0"/>
        </a:xfrm>
      </p:grpSpPr>
      <p:sp>
        <p:nvSpPr>
          <p:cNvPr id="4021" name="Google Shape;2173;p24"/>
          <p:cNvSpPr/>
          <p:nvPr/>
        </p:nvSpPr>
        <p:spPr>
          <a:xfrm rot="18169475">
            <a:off x="115585" y="3829077"/>
            <a:ext cx="1050548" cy="815934"/>
          </a:xfrm>
          <a:custGeom>
            <a:avLst/>
            <a:gdLst/>
            <a:ahLst/>
            <a:cxnLst>
              <a:cxn ang="0">
                <a:pos x="wd2" y="hd2"/>
              </a:cxn>
              <a:cxn ang="5400000">
                <a:pos x="wd2" y="hd2"/>
              </a:cxn>
              <a:cxn ang="10800000">
                <a:pos x="wd2" y="hd2"/>
              </a:cxn>
              <a:cxn ang="16200000">
                <a:pos x="wd2" y="hd2"/>
              </a:cxn>
            </a:cxnLst>
            <a:rect l="0" t="0" r="r" b="b"/>
            <a:pathLst>
              <a:path w="21600" h="21600" extrusionOk="0">
                <a:moveTo>
                  <a:pt x="13760" y="10"/>
                </a:moveTo>
                <a:cubicBezTo>
                  <a:pt x="13761" y="11"/>
                  <a:pt x="13761" y="12"/>
                  <a:pt x="13761" y="13"/>
                </a:cubicBezTo>
                <a:cubicBezTo>
                  <a:pt x="13774" y="11"/>
                  <a:pt x="13787" y="10"/>
                  <a:pt x="13800" y="10"/>
                </a:cubicBezTo>
                <a:close/>
                <a:moveTo>
                  <a:pt x="13712" y="113"/>
                </a:moveTo>
                <a:cubicBezTo>
                  <a:pt x="13720" y="113"/>
                  <a:pt x="13728" y="123"/>
                  <a:pt x="13728" y="144"/>
                </a:cubicBezTo>
                <a:lnTo>
                  <a:pt x="13696" y="144"/>
                </a:lnTo>
                <a:cubicBezTo>
                  <a:pt x="13696" y="123"/>
                  <a:pt x="13704" y="113"/>
                  <a:pt x="13712" y="113"/>
                </a:cubicBezTo>
                <a:close/>
                <a:moveTo>
                  <a:pt x="13824" y="116"/>
                </a:moveTo>
                <a:cubicBezTo>
                  <a:pt x="13832" y="128"/>
                  <a:pt x="13832" y="144"/>
                  <a:pt x="13832" y="144"/>
                </a:cubicBezTo>
                <a:cubicBezTo>
                  <a:pt x="13812" y="144"/>
                  <a:pt x="13817" y="128"/>
                  <a:pt x="13824" y="116"/>
                </a:cubicBezTo>
                <a:close/>
                <a:moveTo>
                  <a:pt x="15232" y="226"/>
                </a:moveTo>
                <a:lnTo>
                  <a:pt x="15264" y="268"/>
                </a:lnTo>
                <a:lnTo>
                  <a:pt x="15232" y="268"/>
                </a:lnTo>
                <a:lnTo>
                  <a:pt x="15232" y="226"/>
                </a:lnTo>
                <a:close/>
                <a:moveTo>
                  <a:pt x="13600" y="185"/>
                </a:moveTo>
                <a:cubicBezTo>
                  <a:pt x="13632" y="226"/>
                  <a:pt x="13600" y="268"/>
                  <a:pt x="13632" y="319"/>
                </a:cubicBezTo>
                <a:cubicBezTo>
                  <a:pt x="13560" y="319"/>
                  <a:pt x="13600" y="268"/>
                  <a:pt x="13600" y="185"/>
                </a:cubicBezTo>
                <a:close/>
                <a:moveTo>
                  <a:pt x="15464" y="185"/>
                </a:moveTo>
                <a:cubicBezTo>
                  <a:pt x="15496" y="226"/>
                  <a:pt x="15464" y="268"/>
                  <a:pt x="15464" y="319"/>
                </a:cubicBezTo>
                <a:lnTo>
                  <a:pt x="15464" y="185"/>
                </a:lnTo>
                <a:close/>
                <a:moveTo>
                  <a:pt x="13464" y="268"/>
                </a:moveTo>
                <a:cubicBezTo>
                  <a:pt x="13496" y="268"/>
                  <a:pt x="13496" y="268"/>
                  <a:pt x="13496" y="319"/>
                </a:cubicBezTo>
                <a:lnTo>
                  <a:pt x="13496" y="361"/>
                </a:lnTo>
                <a:lnTo>
                  <a:pt x="13464" y="361"/>
                </a:lnTo>
                <a:lnTo>
                  <a:pt x="13464" y="268"/>
                </a:lnTo>
                <a:close/>
                <a:moveTo>
                  <a:pt x="14528" y="268"/>
                </a:moveTo>
                <a:cubicBezTo>
                  <a:pt x="14560" y="268"/>
                  <a:pt x="14560" y="319"/>
                  <a:pt x="14560" y="319"/>
                </a:cubicBezTo>
                <a:cubicBezTo>
                  <a:pt x="14560" y="361"/>
                  <a:pt x="14560" y="361"/>
                  <a:pt x="14528" y="361"/>
                </a:cubicBezTo>
                <a:cubicBezTo>
                  <a:pt x="14496" y="361"/>
                  <a:pt x="14496" y="319"/>
                  <a:pt x="14496" y="319"/>
                </a:cubicBezTo>
                <a:cubicBezTo>
                  <a:pt x="14528" y="319"/>
                  <a:pt x="14528" y="319"/>
                  <a:pt x="14528" y="268"/>
                </a:cubicBezTo>
                <a:close/>
                <a:moveTo>
                  <a:pt x="13064" y="268"/>
                </a:moveTo>
                <a:cubicBezTo>
                  <a:pt x="13044" y="326"/>
                  <a:pt x="13024" y="364"/>
                  <a:pt x="12994" y="364"/>
                </a:cubicBezTo>
                <a:cubicBezTo>
                  <a:pt x="12976" y="364"/>
                  <a:pt x="12955" y="350"/>
                  <a:pt x="12928" y="319"/>
                </a:cubicBezTo>
                <a:cubicBezTo>
                  <a:pt x="12960" y="268"/>
                  <a:pt x="13032" y="268"/>
                  <a:pt x="13064" y="268"/>
                </a:cubicBezTo>
                <a:close/>
                <a:moveTo>
                  <a:pt x="11528" y="361"/>
                </a:moveTo>
                <a:cubicBezTo>
                  <a:pt x="11595" y="361"/>
                  <a:pt x="11600" y="361"/>
                  <a:pt x="11541" y="394"/>
                </a:cubicBezTo>
                <a:cubicBezTo>
                  <a:pt x="11528" y="383"/>
                  <a:pt x="11528" y="361"/>
                  <a:pt x="11528" y="361"/>
                </a:cubicBezTo>
                <a:close/>
                <a:moveTo>
                  <a:pt x="11928" y="401"/>
                </a:moveTo>
                <a:cubicBezTo>
                  <a:pt x="11960" y="401"/>
                  <a:pt x="11928" y="401"/>
                  <a:pt x="11928" y="443"/>
                </a:cubicBezTo>
                <a:cubicBezTo>
                  <a:pt x="11896" y="443"/>
                  <a:pt x="11928" y="401"/>
                  <a:pt x="11928" y="401"/>
                </a:cubicBezTo>
                <a:close/>
                <a:moveTo>
                  <a:pt x="15600" y="401"/>
                </a:moveTo>
                <a:cubicBezTo>
                  <a:pt x="15632" y="401"/>
                  <a:pt x="15632" y="401"/>
                  <a:pt x="15600" y="443"/>
                </a:cubicBezTo>
                <a:lnTo>
                  <a:pt x="15600" y="401"/>
                </a:lnTo>
                <a:close/>
                <a:moveTo>
                  <a:pt x="11728" y="268"/>
                </a:moveTo>
                <a:cubicBezTo>
                  <a:pt x="11760" y="319"/>
                  <a:pt x="11760" y="319"/>
                  <a:pt x="11760" y="361"/>
                </a:cubicBezTo>
                <a:cubicBezTo>
                  <a:pt x="11800" y="401"/>
                  <a:pt x="11832" y="401"/>
                  <a:pt x="11832" y="443"/>
                </a:cubicBezTo>
                <a:cubicBezTo>
                  <a:pt x="11814" y="464"/>
                  <a:pt x="11796" y="471"/>
                  <a:pt x="11779" y="471"/>
                </a:cubicBezTo>
                <a:cubicBezTo>
                  <a:pt x="11728" y="471"/>
                  <a:pt x="11680" y="401"/>
                  <a:pt x="11632" y="401"/>
                </a:cubicBezTo>
                <a:cubicBezTo>
                  <a:pt x="11632" y="361"/>
                  <a:pt x="11632" y="361"/>
                  <a:pt x="11664" y="319"/>
                </a:cubicBezTo>
                <a:cubicBezTo>
                  <a:pt x="11663" y="319"/>
                  <a:pt x="11662" y="318"/>
                  <a:pt x="11662" y="318"/>
                </a:cubicBezTo>
                <a:cubicBezTo>
                  <a:pt x="11684" y="314"/>
                  <a:pt x="11706" y="303"/>
                  <a:pt x="11728" y="268"/>
                </a:cubicBezTo>
                <a:close/>
                <a:moveTo>
                  <a:pt x="12200" y="361"/>
                </a:moveTo>
                <a:cubicBezTo>
                  <a:pt x="12200" y="401"/>
                  <a:pt x="12160" y="443"/>
                  <a:pt x="12128" y="443"/>
                </a:cubicBezTo>
                <a:lnTo>
                  <a:pt x="12128" y="484"/>
                </a:lnTo>
                <a:cubicBezTo>
                  <a:pt x="12096" y="443"/>
                  <a:pt x="12128" y="443"/>
                  <a:pt x="12128" y="443"/>
                </a:cubicBezTo>
                <a:cubicBezTo>
                  <a:pt x="12128" y="401"/>
                  <a:pt x="12128" y="361"/>
                  <a:pt x="12200" y="361"/>
                </a:cubicBezTo>
                <a:close/>
                <a:moveTo>
                  <a:pt x="14800" y="361"/>
                </a:moveTo>
                <a:cubicBezTo>
                  <a:pt x="14800" y="484"/>
                  <a:pt x="14728" y="443"/>
                  <a:pt x="14728" y="484"/>
                </a:cubicBezTo>
                <a:cubicBezTo>
                  <a:pt x="14696" y="401"/>
                  <a:pt x="14728" y="401"/>
                  <a:pt x="14800" y="361"/>
                </a:cubicBezTo>
                <a:close/>
                <a:moveTo>
                  <a:pt x="10664" y="525"/>
                </a:moveTo>
                <a:lnTo>
                  <a:pt x="10696" y="577"/>
                </a:lnTo>
                <a:cubicBezTo>
                  <a:pt x="10664" y="577"/>
                  <a:pt x="10664" y="525"/>
                  <a:pt x="10664" y="525"/>
                </a:cubicBezTo>
                <a:close/>
                <a:moveTo>
                  <a:pt x="15296" y="525"/>
                </a:moveTo>
                <a:lnTo>
                  <a:pt x="15328" y="577"/>
                </a:lnTo>
                <a:lnTo>
                  <a:pt x="15296" y="577"/>
                </a:lnTo>
                <a:lnTo>
                  <a:pt x="15296" y="525"/>
                </a:lnTo>
                <a:close/>
                <a:moveTo>
                  <a:pt x="15400" y="361"/>
                </a:moveTo>
                <a:cubicBezTo>
                  <a:pt x="15452" y="394"/>
                  <a:pt x="15462" y="454"/>
                  <a:pt x="15514" y="454"/>
                </a:cubicBezTo>
                <a:cubicBezTo>
                  <a:pt x="15527" y="454"/>
                  <a:pt x="15542" y="451"/>
                  <a:pt x="15560" y="443"/>
                </a:cubicBezTo>
                <a:cubicBezTo>
                  <a:pt x="15496" y="484"/>
                  <a:pt x="15496" y="577"/>
                  <a:pt x="15464" y="577"/>
                </a:cubicBezTo>
                <a:cubicBezTo>
                  <a:pt x="15400" y="484"/>
                  <a:pt x="15400" y="484"/>
                  <a:pt x="15400" y="361"/>
                </a:cubicBezTo>
                <a:close/>
                <a:moveTo>
                  <a:pt x="14800" y="577"/>
                </a:moveTo>
                <a:cubicBezTo>
                  <a:pt x="14800" y="618"/>
                  <a:pt x="14760" y="618"/>
                  <a:pt x="14760" y="618"/>
                </a:cubicBezTo>
                <a:lnTo>
                  <a:pt x="14800" y="577"/>
                </a:lnTo>
                <a:close/>
                <a:moveTo>
                  <a:pt x="15032" y="525"/>
                </a:moveTo>
                <a:cubicBezTo>
                  <a:pt x="15064" y="577"/>
                  <a:pt x="15064" y="577"/>
                  <a:pt x="15096" y="618"/>
                </a:cubicBezTo>
                <a:lnTo>
                  <a:pt x="15000" y="618"/>
                </a:lnTo>
                <a:cubicBezTo>
                  <a:pt x="15032" y="577"/>
                  <a:pt x="15032" y="577"/>
                  <a:pt x="15032" y="525"/>
                </a:cubicBezTo>
                <a:close/>
                <a:moveTo>
                  <a:pt x="15400" y="618"/>
                </a:moveTo>
                <a:lnTo>
                  <a:pt x="15432" y="659"/>
                </a:lnTo>
                <a:lnTo>
                  <a:pt x="15400" y="659"/>
                </a:lnTo>
                <a:lnTo>
                  <a:pt x="15400" y="618"/>
                </a:lnTo>
                <a:close/>
                <a:moveTo>
                  <a:pt x="14903" y="602"/>
                </a:moveTo>
                <a:cubicBezTo>
                  <a:pt x="14928" y="602"/>
                  <a:pt x="14928" y="640"/>
                  <a:pt x="14928" y="700"/>
                </a:cubicBezTo>
                <a:cubicBezTo>
                  <a:pt x="14896" y="659"/>
                  <a:pt x="14896" y="618"/>
                  <a:pt x="14864" y="618"/>
                </a:cubicBezTo>
                <a:cubicBezTo>
                  <a:pt x="14881" y="607"/>
                  <a:pt x="14894" y="602"/>
                  <a:pt x="14903" y="602"/>
                </a:cubicBezTo>
                <a:close/>
                <a:moveTo>
                  <a:pt x="15232" y="577"/>
                </a:moveTo>
                <a:cubicBezTo>
                  <a:pt x="15264" y="618"/>
                  <a:pt x="15296" y="618"/>
                  <a:pt x="15328" y="659"/>
                </a:cubicBezTo>
                <a:cubicBezTo>
                  <a:pt x="15296" y="659"/>
                  <a:pt x="15296" y="659"/>
                  <a:pt x="15296" y="700"/>
                </a:cubicBezTo>
                <a:cubicBezTo>
                  <a:pt x="15232" y="700"/>
                  <a:pt x="15232" y="659"/>
                  <a:pt x="15232" y="577"/>
                </a:cubicBezTo>
                <a:close/>
                <a:moveTo>
                  <a:pt x="16088" y="669"/>
                </a:moveTo>
                <a:cubicBezTo>
                  <a:pt x="16096" y="669"/>
                  <a:pt x="16096" y="680"/>
                  <a:pt x="16096" y="700"/>
                </a:cubicBezTo>
                <a:lnTo>
                  <a:pt x="16032" y="700"/>
                </a:lnTo>
                <a:cubicBezTo>
                  <a:pt x="16064" y="680"/>
                  <a:pt x="16080" y="669"/>
                  <a:pt x="16088" y="669"/>
                </a:cubicBezTo>
                <a:close/>
                <a:moveTo>
                  <a:pt x="16264" y="659"/>
                </a:moveTo>
                <a:cubicBezTo>
                  <a:pt x="16264" y="659"/>
                  <a:pt x="16296" y="659"/>
                  <a:pt x="16296" y="700"/>
                </a:cubicBezTo>
                <a:cubicBezTo>
                  <a:pt x="16296" y="700"/>
                  <a:pt x="16264" y="700"/>
                  <a:pt x="16264" y="659"/>
                </a:cubicBezTo>
                <a:close/>
                <a:moveTo>
                  <a:pt x="17000" y="659"/>
                </a:moveTo>
                <a:cubicBezTo>
                  <a:pt x="17000" y="659"/>
                  <a:pt x="17000" y="700"/>
                  <a:pt x="16960" y="700"/>
                </a:cubicBezTo>
                <a:cubicBezTo>
                  <a:pt x="16960" y="659"/>
                  <a:pt x="17000" y="659"/>
                  <a:pt x="17000" y="659"/>
                </a:cubicBezTo>
                <a:close/>
                <a:moveTo>
                  <a:pt x="14664" y="659"/>
                </a:moveTo>
                <a:cubicBezTo>
                  <a:pt x="14664" y="742"/>
                  <a:pt x="14632" y="742"/>
                  <a:pt x="14600" y="742"/>
                </a:cubicBezTo>
                <a:cubicBezTo>
                  <a:pt x="14632" y="700"/>
                  <a:pt x="14632" y="700"/>
                  <a:pt x="14664" y="659"/>
                </a:cubicBezTo>
                <a:close/>
                <a:moveTo>
                  <a:pt x="15096" y="659"/>
                </a:moveTo>
                <a:cubicBezTo>
                  <a:pt x="15128" y="742"/>
                  <a:pt x="15096" y="742"/>
                  <a:pt x="15032" y="742"/>
                </a:cubicBezTo>
                <a:cubicBezTo>
                  <a:pt x="15064" y="700"/>
                  <a:pt x="15096" y="700"/>
                  <a:pt x="15096" y="659"/>
                </a:cubicBezTo>
                <a:close/>
                <a:moveTo>
                  <a:pt x="16200" y="700"/>
                </a:moveTo>
                <a:cubicBezTo>
                  <a:pt x="16232" y="742"/>
                  <a:pt x="16200" y="742"/>
                  <a:pt x="16160" y="783"/>
                </a:cubicBezTo>
                <a:cubicBezTo>
                  <a:pt x="16128" y="742"/>
                  <a:pt x="16128" y="742"/>
                  <a:pt x="16128" y="700"/>
                </a:cubicBezTo>
                <a:close/>
                <a:moveTo>
                  <a:pt x="14760" y="618"/>
                </a:moveTo>
                <a:cubicBezTo>
                  <a:pt x="14728" y="700"/>
                  <a:pt x="14800" y="700"/>
                  <a:pt x="14832" y="742"/>
                </a:cubicBezTo>
                <a:cubicBezTo>
                  <a:pt x="14832" y="783"/>
                  <a:pt x="14800" y="783"/>
                  <a:pt x="14800" y="835"/>
                </a:cubicBezTo>
                <a:cubicBezTo>
                  <a:pt x="14760" y="835"/>
                  <a:pt x="14760" y="783"/>
                  <a:pt x="14760" y="742"/>
                </a:cubicBezTo>
                <a:cubicBezTo>
                  <a:pt x="14728" y="742"/>
                  <a:pt x="14728" y="783"/>
                  <a:pt x="14728" y="835"/>
                </a:cubicBezTo>
                <a:cubicBezTo>
                  <a:pt x="14728" y="783"/>
                  <a:pt x="14696" y="783"/>
                  <a:pt x="14696" y="783"/>
                </a:cubicBezTo>
                <a:cubicBezTo>
                  <a:pt x="14696" y="700"/>
                  <a:pt x="14696" y="659"/>
                  <a:pt x="14760" y="618"/>
                </a:cubicBezTo>
                <a:close/>
                <a:moveTo>
                  <a:pt x="15296" y="783"/>
                </a:moveTo>
                <a:lnTo>
                  <a:pt x="15264" y="835"/>
                </a:lnTo>
                <a:lnTo>
                  <a:pt x="15264" y="783"/>
                </a:lnTo>
                <a:close/>
                <a:moveTo>
                  <a:pt x="16064" y="783"/>
                </a:moveTo>
                <a:lnTo>
                  <a:pt x="16096" y="835"/>
                </a:lnTo>
                <a:cubicBezTo>
                  <a:pt x="16080" y="855"/>
                  <a:pt x="16072" y="865"/>
                  <a:pt x="16064" y="865"/>
                </a:cubicBezTo>
                <a:cubicBezTo>
                  <a:pt x="16056" y="865"/>
                  <a:pt x="16048" y="855"/>
                  <a:pt x="16032" y="835"/>
                </a:cubicBezTo>
                <a:cubicBezTo>
                  <a:pt x="16032" y="835"/>
                  <a:pt x="16064" y="835"/>
                  <a:pt x="16064" y="783"/>
                </a:cubicBezTo>
                <a:close/>
                <a:moveTo>
                  <a:pt x="15728" y="700"/>
                </a:moveTo>
                <a:cubicBezTo>
                  <a:pt x="15760" y="700"/>
                  <a:pt x="15728" y="742"/>
                  <a:pt x="15760" y="783"/>
                </a:cubicBezTo>
                <a:lnTo>
                  <a:pt x="15696" y="783"/>
                </a:lnTo>
                <a:cubicBezTo>
                  <a:pt x="15696" y="835"/>
                  <a:pt x="15664" y="835"/>
                  <a:pt x="15664" y="875"/>
                </a:cubicBezTo>
                <a:cubicBezTo>
                  <a:pt x="15664" y="875"/>
                  <a:pt x="15632" y="835"/>
                  <a:pt x="15600" y="783"/>
                </a:cubicBezTo>
                <a:lnTo>
                  <a:pt x="15696" y="783"/>
                </a:lnTo>
                <a:cubicBezTo>
                  <a:pt x="15696" y="742"/>
                  <a:pt x="15664" y="700"/>
                  <a:pt x="15728" y="700"/>
                </a:cubicBezTo>
                <a:close/>
                <a:moveTo>
                  <a:pt x="17296" y="875"/>
                </a:moveTo>
                <a:cubicBezTo>
                  <a:pt x="17296" y="875"/>
                  <a:pt x="17328" y="875"/>
                  <a:pt x="17328" y="917"/>
                </a:cubicBezTo>
                <a:cubicBezTo>
                  <a:pt x="17296" y="917"/>
                  <a:pt x="17296" y="875"/>
                  <a:pt x="17296" y="875"/>
                </a:cubicBezTo>
                <a:close/>
                <a:moveTo>
                  <a:pt x="15928" y="875"/>
                </a:moveTo>
                <a:cubicBezTo>
                  <a:pt x="15960" y="875"/>
                  <a:pt x="15960" y="917"/>
                  <a:pt x="15960" y="999"/>
                </a:cubicBezTo>
                <a:cubicBezTo>
                  <a:pt x="15928" y="958"/>
                  <a:pt x="15928" y="958"/>
                  <a:pt x="15896" y="958"/>
                </a:cubicBezTo>
                <a:cubicBezTo>
                  <a:pt x="15896" y="917"/>
                  <a:pt x="15896" y="917"/>
                  <a:pt x="15928" y="875"/>
                </a:cubicBezTo>
                <a:close/>
                <a:moveTo>
                  <a:pt x="11728" y="963"/>
                </a:moveTo>
                <a:cubicBezTo>
                  <a:pt x="11760" y="975"/>
                  <a:pt x="11760" y="1008"/>
                  <a:pt x="11760" y="1040"/>
                </a:cubicBezTo>
                <a:cubicBezTo>
                  <a:pt x="11729" y="1040"/>
                  <a:pt x="11728" y="1002"/>
                  <a:pt x="11728" y="963"/>
                </a:cubicBezTo>
                <a:close/>
                <a:moveTo>
                  <a:pt x="15800" y="958"/>
                </a:moveTo>
                <a:cubicBezTo>
                  <a:pt x="15832" y="958"/>
                  <a:pt x="15864" y="999"/>
                  <a:pt x="15864" y="1040"/>
                </a:cubicBezTo>
                <a:cubicBezTo>
                  <a:pt x="15832" y="1040"/>
                  <a:pt x="15832" y="999"/>
                  <a:pt x="15800" y="958"/>
                </a:cubicBezTo>
                <a:close/>
                <a:moveTo>
                  <a:pt x="17160" y="1040"/>
                </a:moveTo>
                <a:lnTo>
                  <a:pt x="17200" y="1092"/>
                </a:lnTo>
                <a:lnTo>
                  <a:pt x="17160" y="1092"/>
                </a:lnTo>
                <a:lnTo>
                  <a:pt x="17160" y="1040"/>
                </a:lnTo>
                <a:close/>
                <a:moveTo>
                  <a:pt x="16296" y="783"/>
                </a:moveTo>
                <a:cubicBezTo>
                  <a:pt x="16360" y="835"/>
                  <a:pt x="16328" y="875"/>
                  <a:pt x="16360" y="917"/>
                </a:cubicBezTo>
                <a:cubicBezTo>
                  <a:pt x="16360" y="917"/>
                  <a:pt x="16400" y="917"/>
                  <a:pt x="16400" y="875"/>
                </a:cubicBezTo>
                <a:cubicBezTo>
                  <a:pt x="16432" y="958"/>
                  <a:pt x="16400" y="1040"/>
                  <a:pt x="16360" y="1092"/>
                </a:cubicBezTo>
                <a:cubicBezTo>
                  <a:pt x="16400" y="1092"/>
                  <a:pt x="16400" y="1092"/>
                  <a:pt x="16400" y="1133"/>
                </a:cubicBezTo>
                <a:lnTo>
                  <a:pt x="16464" y="1133"/>
                </a:lnTo>
                <a:lnTo>
                  <a:pt x="16496" y="1092"/>
                </a:lnTo>
                <a:lnTo>
                  <a:pt x="16496" y="1133"/>
                </a:lnTo>
                <a:cubicBezTo>
                  <a:pt x="16528" y="1133"/>
                  <a:pt x="16528" y="1174"/>
                  <a:pt x="16528" y="1216"/>
                </a:cubicBezTo>
                <a:cubicBezTo>
                  <a:pt x="16496" y="1174"/>
                  <a:pt x="16496" y="1133"/>
                  <a:pt x="16496" y="1133"/>
                </a:cubicBezTo>
                <a:lnTo>
                  <a:pt x="16464" y="1133"/>
                </a:lnTo>
                <a:cubicBezTo>
                  <a:pt x="16464" y="1174"/>
                  <a:pt x="16432" y="1174"/>
                  <a:pt x="16432" y="1216"/>
                </a:cubicBezTo>
                <a:cubicBezTo>
                  <a:pt x="16432" y="1174"/>
                  <a:pt x="16400" y="1133"/>
                  <a:pt x="16400" y="1133"/>
                </a:cubicBezTo>
                <a:lnTo>
                  <a:pt x="16360" y="1092"/>
                </a:lnTo>
                <a:cubicBezTo>
                  <a:pt x="16328" y="1092"/>
                  <a:pt x="16360" y="1040"/>
                  <a:pt x="16328" y="999"/>
                </a:cubicBezTo>
                <a:lnTo>
                  <a:pt x="16296" y="999"/>
                </a:lnTo>
                <a:lnTo>
                  <a:pt x="16296" y="917"/>
                </a:lnTo>
                <a:cubicBezTo>
                  <a:pt x="16296" y="875"/>
                  <a:pt x="16264" y="875"/>
                  <a:pt x="16264" y="875"/>
                </a:cubicBezTo>
                <a:cubicBezTo>
                  <a:pt x="16264" y="835"/>
                  <a:pt x="16264" y="783"/>
                  <a:pt x="16296" y="783"/>
                </a:cubicBezTo>
                <a:close/>
                <a:moveTo>
                  <a:pt x="17064" y="1174"/>
                </a:moveTo>
                <a:cubicBezTo>
                  <a:pt x="17064" y="1174"/>
                  <a:pt x="17064" y="1216"/>
                  <a:pt x="17032" y="1216"/>
                </a:cubicBezTo>
                <a:cubicBezTo>
                  <a:pt x="17032" y="1174"/>
                  <a:pt x="17032" y="1174"/>
                  <a:pt x="17064" y="1174"/>
                </a:cubicBezTo>
                <a:close/>
                <a:moveTo>
                  <a:pt x="16360" y="1174"/>
                </a:moveTo>
                <a:cubicBezTo>
                  <a:pt x="16360" y="1216"/>
                  <a:pt x="16360" y="1216"/>
                  <a:pt x="16328" y="1216"/>
                </a:cubicBezTo>
                <a:lnTo>
                  <a:pt x="16328" y="1256"/>
                </a:lnTo>
                <a:cubicBezTo>
                  <a:pt x="16296" y="1216"/>
                  <a:pt x="16328" y="1216"/>
                  <a:pt x="16328" y="1216"/>
                </a:cubicBezTo>
                <a:cubicBezTo>
                  <a:pt x="16360" y="1216"/>
                  <a:pt x="16360" y="1175"/>
                  <a:pt x="16360" y="1174"/>
                </a:cubicBezTo>
                <a:close/>
                <a:moveTo>
                  <a:pt x="17264" y="999"/>
                </a:moveTo>
                <a:cubicBezTo>
                  <a:pt x="17296" y="1040"/>
                  <a:pt x="17328" y="1092"/>
                  <a:pt x="17400" y="1092"/>
                </a:cubicBezTo>
                <a:lnTo>
                  <a:pt x="17400" y="1298"/>
                </a:lnTo>
                <a:cubicBezTo>
                  <a:pt x="17383" y="1310"/>
                  <a:pt x="17371" y="1314"/>
                  <a:pt x="17360" y="1314"/>
                </a:cubicBezTo>
                <a:cubicBezTo>
                  <a:pt x="17334" y="1314"/>
                  <a:pt x="17321" y="1287"/>
                  <a:pt x="17295" y="1287"/>
                </a:cubicBezTo>
                <a:cubicBezTo>
                  <a:pt x="17286" y="1287"/>
                  <a:pt x="17276" y="1290"/>
                  <a:pt x="17264" y="1298"/>
                </a:cubicBezTo>
                <a:cubicBezTo>
                  <a:pt x="17296" y="1256"/>
                  <a:pt x="17296" y="1216"/>
                  <a:pt x="17264" y="1174"/>
                </a:cubicBezTo>
                <a:lnTo>
                  <a:pt x="17328" y="1174"/>
                </a:lnTo>
                <a:cubicBezTo>
                  <a:pt x="17296" y="1133"/>
                  <a:pt x="17264" y="1133"/>
                  <a:pt x="17232" y="1092"/>
                </a:cubicBezTo>
                <a:cubicBezTo>
                  <a:pt x="17232" y="1040"/>
                  <a:pt x="17264" y="1040"/>
                  <a:pt x="17264" y="999"/>
                </a:cubicBezTo>
                <a:close/>
                <a:moveTo>
                  <a:pt x="16832" y="1256"/>
                </a:moveTo>
                <a:lnTo>
                  <a:pt x="16832" y="1298"/>
                </a:lnTo>
                <a:lnTo>
                  <a:pt x="16864" y="1298"/>
                </a:lnTo>
                <a:cubicBezTo>
                  <a:pt x="16853" y="1315"/>
                  <a:pt x="16846" y="1320"/>
                  <a:pt x="16841" y="1320"/>
                </a:cubicBezTo>
                <a:cubicBezTo>
                  <a:pt x="16832" y="1320"/>
                  <a:pt x="16832" y="1298"/>
                  <a:pt x="16832" y="1298"/>
                </a:cubicBezTo>
                <a:lnTo>
                  <a:pt x="16800" y="1298"/>
                </a:lnTo>
                <a:cubicBezTo>
                  <a:pt x="16800" y="1298"/>
                  <a:pt x="16800" y="1256"/>
                  <a:pt x="16832" y="1256"/>
                </a:cubicBezTo>
                <a:close/>
                <a:moveTo>
                  <a:pt x="8464" y="1256"/>
                </a:moveTo>
                <a:cubicBezTo>
                  <a:pt x="8464" y="1310"/>
                  <a:pt x="8453" y="1332"/>
                  <a:pt x="8438" y="1332"/>
                </a:cubicBezTo>
                <a:cubicBezTo>
                  <a:pt x="8427" y="1332"/>
                  <a:pt x="8414" y="1320"/>
                  <a:pt x="8400" y="1298"/>
                </a:cubicBezTo>
                <a:cubicBezTo>
                  <a:pt x="8432" y="1298"/>
                  <a:pt x="8432" y="1256"/>
                  <a:pt x="8464" y="1256"/>
                </a:cubicBezTo>
                <a:close/>
                <a:moveTo>
                  <a:pt x="16632" y="1298"/>
                </a:moveTo>
                <a:lnTo>
                  <a:pt x="16632" y="1349"/>
                </a:lnTo>
                <a:lnTo>
                  <a:pt x="16600" y="1298"/>
                </a:lnTo>
                <a:close/>
                <a:moveTo>
                  <a:pt x="17496" y="1092"/>
                </a:moveTo>
                <a:lnTo>
                  <a:pt x="17528" y="1133"/>
                </a:lnTo>
                <a:cubicBezTo>
                  <a:pt x="17528" y="1133"/>
                  <a:pt x="17560" y="1133"/>
                  <a:pt x="17560" y="1174"/>
                </a:cubicBezTo>
                <a:cubicBezTo>
                  <a:pt x="17560" y="1174"/>
                  <a:pt x="17600" y="1174"/>
                  <a:pt x="17600" y="1216"/>
                </a:cubicBezTo>
                <a:lnTo>
                  <a:pt x="17632" y="1216"/>
                </a:lnTo>
                <a:lnTo>
                  <a:pt x="17600" y="1256"/>
                </a:lnTo>
                <a:cubicBezTo>
                  <a:pt x="17560" y="1298"/>
                  <a:pt x="17560" y="1298"/>
                  <a:pt x="17528" y="1298"/>
                </a:cubicBezTo>
                <a:cubicBezTo>
                  <a:pt x="17528" y="1298"/>
                  <a:pt x="17528" y="1349"/>
                  <a:pt x="17496" y="1391"/>
                </a:cubicBezTo>
                <a:cubicBezTo>
                  <a:pt x="17496" y="1349"/>
                  <a:pt x="17496" y="1298"/>
                  <a:pt x="17528" y="1298"/>
                </a:cubicBezTo>
                <a:lnTo>
                  <a:pt x="17528" y="1256"/>
                </a:lnTo>
                <a:cubicBezTo>
                  <a:pt x="17496" y="1216"/>
                  <a:pt x="17496" y="1216"/>
                  <a:pt x="17528" y="1174"/>
                </a:cubicBezTo>
                <a:lnTo>
                  <a:pt x="17528" y="1133"/>
                </a:lnTo>
                <a:cubicBezTo>
                  <a:pt x="17496" y="1133"/>
                  <a:pt x="17496" y="1133"/>
                  <a:pt x="17496" y="1092"/>
                </a:cubicBezTo>
                <a:close/>
                <a:moveTo>
                  <a:pt x="16560" y="1256"/>
                </a:moveTo>
                <a:cubicBezTo>
                  <a:pt x="16560" y="1298"/>
                  <a:pt x="16528" y="1298"/>
                  <a:pt x="16528" y="1298"/>
                </a:cubicBezTo>
                <a:cubicBezTo>
                  <a:pt x="16528" y="1298"/>
                  <a:pt x="16560" y="1349"/>
                  <a:pt x="16560" y="1391"/>
                </a:cubicBezTo>
                <a:cubicBezTo>
                  <a:pt x="16560" y="1391"/>
                  <a:pt x="16528" y="1391"/>
                  <a:pt x="16528" y="1432"/>
                </a:cubicBezTo>
                <a:cubicBezTo>
                  <a:pt x="16496" y="1349"/>
                  <a:pt x="16496" y="1349"/>
                  <a:pt x="16528" y="1298"/>
                </a:cubicBezTo>
                <a:lnTo>
                  <a:pt x="16560" y="1256"/>
                </a:lnTo>
                <a:close/>
                <a:moveTo>
                  <a:pt x="16696" y="1349"/>
                </a:moveTo>
                <a:cubicBezTo>
                  <a:pt x="16696" y="1349"/>
                  <a:pt x="16696" y="1391"/>
                  <a:pt x="16664" y="1391"/>
                </a:cubicBezTo>
                <a:lnTo>
                  <a:pt x="16664" y="1432"/>
                </a:lnTo>
                <a:cubicBezTo>
                  <a:pt x="16632" y="1391"/>
                  <a:pt x="16664" y="1391"/>
                  <a:pt x="16664" y="1391"/>
                </a:cubicBezTo>
                <a:cubicBezTo>
                  <a:pt x="16664" y="1349"/>
                  <a:pt x="16696" y="1349"/>
                  <a:pt x="16696" y="1349"/>
                </a:cubicBezTo>
                <a:close/>
                <a:moveTo>
                  <a:pt x="17832" y="1349"/>
                </a:moveTo>
                <a:cubicBezTo>
                  <a:pt x="17864" y="1349"/>
                  <a:pt x="17864" y="1391"/>
                  <a:pt x="17896" y="1391"/>
                </a:cubicBezTo>
                <a:cubicBezTo>
                  <a:pt x="17864" y="1432"/>
                  <a:pt x="17832" y="1432"/>
                  <a:pt x="17800" y="1432"/>
                </a:cubicBezTo>
                <a:cubicBezTo>
                  <a:pt x="17800" y="1391"/>
                  <a:pt x="17832" y="1391"/>
                  <a:pt x="17832" y="1349"/>
                </a:cubicBezTo>
                <a:close/>
                <a:moveTo>
                  <a:pt x="16960" y="1473"/>
                </a:moveTo>
                <a:lnTo>
                  <a:pt x="16960" y="1514"/>
                </a:lnTo>
                <a:lnTo>
                  <a:pt x="16928" y="1473"/>
                </a:lnTo>
                <a:close/>
                <a:moveTo>
                  <a:pt x="16832" y="835"/>
                </a:moveTo>
                <a:lnTo>
                  <a:pt x="16832" y="917"/>
                </a:lnTo>
                <a:cubicBezTo>
                  <a:pt x="16896" y="917"/>
                  <a:pt x="16896" y="999"/>
                  <a:pt x="16960" y="999"/>
                </a:cubicBezTo>
                <a:lnTo>
                  <a:pt x="16960" y="1092"/>
                </a:lnTo>
                <a:cubicBezTo>
                  <a:pt x="16960" y="1092"/>
                  <a:pt x="17000" y="1092"/>
                  <a:pt x="17000" y="1133"/>
                </a:cubicBezTo>
                <a:lnTo>
                  <a:pt x="16960" y="1133"/>
                </a:lnTo>
                <a:cubicBezTo>
                  <a:pt x="17000" y="1174"/>
                  <a:pt x="17000" y="1216"/>
                  <a:pt x="17032" y="1256"/>
                </a:cubicBezTo>
                <a:cubicBezTo>
                  <a:pt x="17000" y="1298"/>
                  <a:pt x="17000" y="1391"/>
                  <a:pt x="17000" y="1432"/>
                </a:cubicBezTo>
                <a:lnTo>
                  <a:pt x="17032" y="1432"/>
                </a:lnTo>
                <a:cubicBezTo>
                  <a:pt x="17032" y="1432"/>
                  <a:pt x="17032" y="1391"/>
                  <a:pt x="17064" y="1391"/>
                </a:cubicBezTo>
                <a:cubicBezTo>
                  <a:pt x="17064" y="1432"/>
                  <a:pt x="17032" y="1432"/>
                  <a:pt x="17032" y="1432"/>
                </a:cubicBezTo>
                <a:lnTo>
                  <a:pt x="17032" y="1555"/>
                </a:lnTo>
                <a:cubicBezTo>
                  <a:pt x="17000" y="1514"/>
                  <a:pt x="17000" y="1473"/>
                  <a:pt x="17000" y="1432"/>
                </a:cubicBezTo>
                <a:lnTo>
                  <a:pt x="16960" y="1432"/>
                </a:lnTo>
                <a:cubicBezTo>
                  <a:pt x="16928" y="1391"/>
                  <a:pt x="16960" y="1349"/>
                  <a:pt x="16960" y="1298"/>
                </a:cubicBezTo>
                <a:cubicBezTo>
                  <a:pt x="16928" y="1256"/>
                  <a:pt x="16896" y="1174"/>
                  <a:pt x="16960" y="1133"/>
                </a:cubicBezTo>
                <a:lnTo>
                  <a:pt x="16960" y="1092"/>
                </a:lnTo>
                <a:cubicBezTo>
                  <a:pt x="16928" y="1092"/>
                  <a:pt x="16896" y="1092"/>
                  <a:pt x="16896" y="1040"/>
                </a:cubicBezTo>
                <a:cubicBezTo>
                  <a:pt x="16864" y="1092"/>
                  <a:pt x="16864" y="1174"/>
                  <a:pt x="16864" y="1216"/>
                </a:cubicBezTo>
                <a:lnTo>
                  <a:pt x="16896" y="1216"/>
                </a:lnTo>
                <a:cubicBezTo>
                  <a:pt x="16886" y="1229"/>
                  <a:pt x="16878" y="1234"/>
                  <a:pt x="16873" y="1234"/>
                </a:cubicBezTo>
                <a:cubicBezTo>
                  <a:pt x="16864" y="1234"/>
                  <a:pt x="16864" y="1216"/>
                  <a:pt x="16864" y="1216"/>
                </a:cubicBezTo>
                <a:cubicBezTo>
                  <a:pt x="16832" y="1216"/>
                  <a:pt x="16832" y="1174"/>
                  <a:pt x="16832" y="1174"/>
                </a:cubicBezTo>
                <a:cubicBezTo>
                  <a:pt x="16832" y="1092"/>
                  <a:pt x="16800" y="1040"/>
                  <a:pt x="16760" y="1040"/>
                </a:cubicBezTo>
                <a:lnTo>
                  <a:pt x="16760" y="1092"/>
                </a:lnTo>
                <a:cubicBezTo>
                  <a:pt x="16728" y="1040"/>
                  <a:pt x="16760" y="1040"/>
                  <a:pt x="16760" y="1040"/>
                </a:cubicBezTo>
                <a:cubicBezTo>
                  <a:pt x="16760" y="999"/>
                  <a:pt x="16832" y="958"/>
                  <a:pt x="16832" y="917"/>
                </a:cubicBezTo>
                <a:cubicBezTo>
                  <a:pt x="16800" y="917"/>
                  <a:pt x="16800" y="875"/>
                  <a:pt x="16832" y="835"/>
                </a:cubicBezTo>
                <a:close/>
                <a:moveTo>
                  <a:pt x="9128" y="1391"/>
                </a:moveTo>
                <a:cubicBezTo>
                  <a:pt x="9160" y="1432"/>
                  <a:pt x="9128" y="1432"/>
                  <a:pt x="9128" y="1432"/>
                </a:cubicBezTo>
                <a:cubicBezTo>
                  <a:pt x="9128" y="1473"/>
                  <a:pt x="9096" y="1555"/>
                  <a:pt x="9200" y="1555"/>
                </a:cubicBezTo>
                <a:cubicBezTo>
                  <a:pt x="9178" y="1566"/>
                  <a:pt x="9161" y="1570"/>
                  <a:pt x="9147" y="1570"/>
                </a:cubicBezTo>
                <a:cubicBezTo>
                  <a:pt x="9094" y="1570"/>
                  <a:pt x="9089" y="1506"/>
                  <a:pt x="9064" y="1473"/>
                </a:cubicBezTo>
                <a:cubicBezTo>
                  <a:pt x="9064" y="1432"/>
                  <a:pt x="9096" y="1432"/>
                  <a:pt x="9128" y="1432"/>
                </a:cubicBezTo>
                <a:lnTo>
                  <a:pt x="9128" y="1391"/>
                </a:lnTo>
                <a:close/>
                <a:moveTo>
                  <a:pt x="8000" y="1555"/>
                </a:moveTo>
                <a:cubicBezTo>
                  <a:pt x="8000" y="1607"/>
                  <a:pt x="7960" y="1607"/>
                  <a:pt x="7960" y="1607"/>
                </a:cubicBezTo>
                <a:lnTo>
                  <a:pt x="8000" y="1555"/>
                </a:lnTo>
                <a:close/>
                <a:moveTo>
                  <a:pt x="17800" y="1473"/>
                </a:moveTo>
                <a:cubicBezTo>
                  <a:pt x="17832" y="1555"/>
                  <a:pt x="17760" y="1514"/>
                  <a:pt x="17728" y="1607"/>
                </a:cubicBezTo>
                <a:lnTo>
                  <a:pt x="17728" y="1473"/>
                </a:lnTo>
                <a:close/>
                <a:moveTo>
                  <a:pt x="17128" y="1607"/>
                </a:moveTo>
                <a:cubicBezTo>
                  <a:pt x="17117" y="1621"/>
                  <a:pt x="17110" y="1625"/>
                  <a:pt x="17106" y="1625"/>
                </a:cubicBezTo>
                <a:cubicBezTo>
                  <a:pt x="17096" y="1625"/>
                  <a:pt x="17096" y="1607"/>
                  <a:pt x="17096" y="1607"/>
                </a:cubicBezTo>
                <a:close/>
                <a:moveTo>
                  <a:pt x="7960" y="1607"/>
                </a:moveTo>
                <a:cubicBezTo>
                  <a:pt x="7960" y="1607"/>
                  <a:pt x="7960" y="1648"/>
                  <a:pt x="7928" y="1648"/>
                </a:cubicBezTo>
                <a:cubicBezTo>
                  <a:pt x="7928" y="1607"/>
                  <a:pt x="7960" y="1607"/>
                  <a:pt x="7960" y="1607"/>
                </a:cubicBezTo>
                <a:close/>
                <a:moveTo>
                  <a:pt x="18264" y="1607"/>
                </a:moveTo>
                <a:cubicBezTo>
                  <a:pt x="18296" y="1607"/>
                  <a:pt x="18296" y="1648"/>
                  <a:pt x="18296" y="1648"/>
                </a:cubicBezTo>
                <a:cubicBezTo>
                  <a:pt x="18287" y="1660"/>
                  <a:pt x="18280" y="1665"/>
                  <a:pt x="18275" y="1665"/>
                </a:cubicBezTo>
                <a:cubicBezTo>
                  <a:pt x="18264" y="1665"/>
                  <a:pt x="18264" y="1636"/>
                  <a:pt x="18264" y="1607"/>
                </a:cubicBezTo>
                <a:close/>
                <a:moveTo>
                  <a:pt x="18248" y="1497"/>
                </a:moveTo>
                <a:cubicBezTo>
                  <a:pt x="18280" y="1497"/>
                  <a:pt x="18296" y="1526"/>
                  <a:pt x="18296" y="1555"/>
                </a:cubicBezTo>
                <a:cubicBezTo>
                  <a:pt x="18328" y="1555"/>
                  <a:pt x="18328" y="1555"/>
                  <a:pt x="18328" y="1607"/>
                </a:cubicBezTo>
                <a:cubicBezTo>
                  <a:pt x="18360" y="1607"/>
                  <a:pt x="18360" y="1607"/>
                  <a:pt x="18360" y="1648"/>
                </a:cubicBezTo>
                <a:lnTo>
                  <a:pt x="18432" y="1648"/>
                </a:lnTo>
                <a:cubicBezTo>
                  <a:pt x="18416" y="1668"/>
                  <a:pt x="18408" y="1679"/>
                  <a:pt x="18399" y="1679"/>
                </a:cubicBezTo>
                <a:cubicBezTo>
                  <a:pt x="18390" y="1679"/>
                  <a:pt x="18380" y="1668"/>
                  <a:pt x="18360" y="1648"/>
                </a:cubicBezTo>
                <a:cubicBezTo>
                  <a:pt x="18360" y="1648"/>
                  <a:pt x="18360" y="1607"/>
                  <a:pt x="18328" y="1607"/>
                </a:cubicBezTo>
                <a:cubicBezTo>
                  <a:pt x="18328" y="1607"/>
                  <a:pt x="18328" y="1555"/>
                  <a:pt x="18296" y="1555"/>
                </a:cubicBezTo>
                <a:cubicBezTo>
                  <a:pt x="18264" y="1555"/>
                  <a:pt x="18232" y="1555"/>
                  <a:pt x="18200" y="1514"/>
                </a:cubicBezTo>
                <a:cubicBezTo>
                  <a:pt x="18219" y="1502"/>
                  <a:pt x="18235" y="1497"/>
                  <a:pt x="18248" y="1497"/>
                </a:cubicBezTo>
                <a:close/>
                <a:moveTo>
                  <a:pt x="7264" y="1648"/>
                </a:moveTo>
                <a:cubicBezTo>
                  <a:pt x="7296" y="1648"/>
                  <a:pt x="7264" y="1689"/>
                  <a:pt x="7264" y="1689"/>
                </a:cubicBezTo>
                <a:lnTo>
                  <a:pt x="7264" y="1648"/>
                </a:lnTo>
                <a:close/>
                <a:moveTo>
                  <a:pt x="17960" y="1648"/>
                </a:moveTo>
                <a:cubicBezTo>
                  <a:pt x="18000" y="1689"/>
                  <a:pt x="17960" y="1689"/>
                  <a:pt x="17960" y="1689"/>
                </a:cubicBezTo>
                <a:lnTo>
                  <a:pt x="17960" y="1648"/>
                </a:lnTo>
                <a:close/>
                <a:moveTo>
                  <a:pt x="17424" y="1413"/>
                </a:moveTo>
                <a:cubicBezTo>
                  <a:pt x="17436" y="1413"/>
                  <a:pt x="17442" y="1432"/>
                  <a:pt x="17464" y="1432"/>
                </a:cubicBezTo>
                <a:cubicBezTo>
                  <a:pt x="17464" y="1473"/>
                  <a:pt x="17496" y="1473"/>
                  <a:pt x="17496" y="1473"/>
                </a:cubicBezTo>
                <a:cubicBezTo>
                  <a:pt x="17496" y="1514"/>
                  <a:pt x="17432" y="1555"/>
                  <a:pt x="17464" y="1648"/>
                </a:cubicBezTo>
                <a:cubicBezTo>
                  <a:pt x="17464" y="1648"/>
                  <a:pt x="17496" y="1648"/>
                  <a:pt x="17496" y="1689"/>
                </a:cubicBezTo>
                <a:lnTo>
                  <a:pt x="17464" y="1689"/>
                </a:lnTo>
                <a:lnTo>
                  <a:pt x="17432" y="1730"/>
                </a:lnTo>
                <a:cubicBezTo>
                  <a:pt x="17432" y="1689"/>
                  <a:pt x="17432" y="1689"/>
                  <a:pt x="17464" y="1689"/>
                </a:cubicBezTo>
                <a:lnTo>
                  <a:pt x="17464" y="1648"/>
                </a:lnTo>
                <a:lnTo>
                  <a:pt x="17400" y="1648"/>
                </a:lnTo>
                <a:lnTo>
                  <a:pt x="17400" y="1432"/>
                </a:lnTo>
                <a:cubicBezTo>
                  <a:pt x="17411" y="1418"/>
                  <a:pt x="17418" y="1413"/>
                  <a:pt x="17424" y="1413"/>
                </a:cubicBezTo>
                <a:close/>
                <a:moveTo>
                  <a:pt x="7064" y="1730"/>
                </a:moveTo>
                <a:cubicBezTo>
                  <a:pt x="7096" y="1772"/>
                  <a:pt x="7096" y="1772"/>
                  <a:pt x="7064" y="1813"/>
                </a:cubicBezTo>
                <a:cubicBezTo>
                  <a:pt x="7032" y="1813"/>
                  <a:pt x="7064" y="1772"/>
                  <a:pt x="7064" y="1730"/>
                </a:cubicBezTo>
                <a:close/>
                <a:moveTo>
                  <a:pt x="18560" y="1772"/>
                </a:moveTo>
                <a:cubicBezTo>
                  <a:pt x="18560" y="1772"/>
                  <a:pt x="18560" y="1813"/>
                  <a:pt x="18528" y="1813"/>
                </a:cubicBezTo>
                <a:cubicBezTo>
                  <a:pt x="18528" y="1772"/>
                  <a:pt x="18560" y="1772"/>
                  <a:pt x="18560" y="1772"/>
                </a:cubicBezTo>
                <a:close/>
                <a:moveTo>
                  <a:pt x="18328" y="1772"/>
                </a:moveTo>
                <a:cubicBezTo>
                  <a:pt x="18360" y="1772"/>
                  <a:pt x="18360" y="1772"/>
                  <a:pt x="18400" y="1813"/>
                </a:cubicBezTo>
                <a:cubicBezTo>
                  <a:pt x="18387" y="1830"/>
                  <a:pt x="18374" y="1836"/>
                  <a:pt x="18364" y="1836"/>
                </a:cubicBezTo>
                <a:cubicBezTo>
                  <a:pt x="18342" y="1836"/>
                  <a:pt x="18328" y="1813"/>
                  <a:pt x="18328" y="1813"/>
                </a:cubicBezTo>
                <a:lnTo>
                  <a:pt x="18328" y="1772"/>
                </a:lnTo>
                <a:close/>
                <a:moveTo>
                  <a:pt x="7560" y="1813"/>
                </a:moveTo>
                <a:cubicBezTo>
                  <a:pt x="7544" y="1839"/>
                  <a:pt x="7536" y="1851"/>
                  <a:pt x="7528" y="1851"/>
                </a:cubicBezTo>
                <a:cubicBezTo>
                  <a:pt x="7520" y="1851"/>
                  <a:pt x="7512" y="1839"/>
                  <a:pt x="7496" y="1813"/>
                </a:cubicBezTo>
                <a:close/>
                <a:moveTo>
                  <a:pt x="18064" y="1772"/>
                </a:moveTo>
                <a:cubicBezTo>
                  <a:pt x="18096" y="1772"/>
                  <a:pt x="18128" y="1772"/>
                  <a:pt x="18096" y="1864"/>
                </a:cubicBezTo>
                <a:cubicBezTo>
                  <a:pt x="18064" y="1813"/>
                  <a:pt x="18064" y="1813"/>
                  <a:pt x="18064" y="1772"/>
                </a:cubicBezTo>
                <a:close/>
                <a:moveTo>
                  <a:pt x="17664" y="1555"/>
                </a:moveTo>
                <a:cubicBezTo>
                  <a:pt x="17696" y="1607"/>
                  <a:pt x="17664" y="1648"/>
                  <a:pt x="17696" y="1689"/>
                </a:cubicBezTo>
                <a:cubicBezTo>
                  <a:pt x="17664" y="1689"/>
                  <a:pt x="17664" y="1730"/>
                  <a:pt x="17632" y="1730"/>
                </a:cubicBezTo>
                <a:cubicBezTo>
                  <a:pt x="17632" y="1772"/>
                  <a:pt x="17632" y="1772"/>
                  <a:pt x="17664" y="1813"/>
                </a:cubicBezTo>
                <a:lnTo>
                  <a:pt x="17696" y="1813"/>
                </a:lnTo>
                <a:cubicBezTo>
                  <a:pt x="17728" y="1772"/>
                  <a:pt x="17760" y="1730"/>
                  <a:pt x="17800" y="1689"/>
                </a:cubicBezTo>
                <a:cubicBezTo>
                  <a:pt x="17800" y="1689"/>
                  <a:pt x="17832" y="1689"/>
                  <a:pt x="17832" y="1730"/>
                </a:cubicBezTo>
                <a:lnTo>
                  <a:pt x="17832" y="1772"/>
                </a:lnTo>
                <a:cubicBezTo>
                  <a:pt x="17800" y="1813"/>
                  <a:pt x="17760" y="1813"/>
                  <a:pt x="17760" y="1906"/>
                </a:cubicBezTo>
                <a:lnTo>
                  <a:pt x="17696" y="1906"/>
                </a:lnTo>
                <a:cubicBezTo>
                  <a:pt x="17664" y="1906"/>
                  <a:pt x="17632" y="1906"/>
                  <a:pt x="17600" y="1864"/>
                </a:cubicBezTo>
                <a:cubicBezTo>
                  <a:pt x="17600" y="1864"/>
                  <a:pt x="17600" y="1813"/>
                  <a:pt x="17560" y="1813"/>
                </a:cubicBezTo>
                <a:cubicBezTo>
                  <a:pt x="17560" y="1813"/>
                  <a:pt x="17528" y="1813"/>
                  <a:pt x="17496" y="1864"/>
                </a:cubicBezTo>
                <a:cubicBezTo>
                  <a:pt x="17528" y="1813"/>
                  <a:pt x="17528" y="1772"/>
                  <a:pt x="17528" y="1730"/>
                </a:cubicBezTo>
                <a:cubicBezTo>
                  <a:pt x="17496" y="1730"/>
                  <a:pt x="17496" y="1689"/>
                  <a:pt x="17496" y="1689"/>
                </a:cubicBezTo>
                <a:cubicBezTo>
                  <a:pt x="17496" y="1689"/>
                  <a:pt x="17528" y="1689"/>
                  <a:pt x="17528" y="1730"/>
                </a:cubicBezTo>
                <a:cubicBezTo>
                  <a:pt x="17528" y="1730"/>
                  <a:pt x="17560" y="1730"/>
                  <a:pt x="17560" y="1772"/>
                </a:cubicBezTo>
                <a:cubicBezTo>
                  <a:pt x="17600" y="1689"/>
                  <a:pt x="17632" y="1607"/>
                  <a:pt x="17664" y="1555"/>
                </a:cubicBezTo>
                <a:close/>
                <a:moveTo>
                  <a:pt x="18528" y="1813"/>
                </a:moveTo>
                <a:cubicBezTo>
                  <a:pt x="18528" y="1813"/>
                  <a:pt x="18528" y="1864"/>
                  <a:pt x="18496" y="1864"/>
                </a:cubicBezTo>
                <a:cubicBezTo>
                  <a:pt x="18496" y="1864"/>
                  <a:pt x="18496" y="1906"/>
                  <a:pt x="18464" y="1906"/>
                </a:cubicBezTo>
                <a:cubicBezTo>
                  <a:pt x="18432" y="1864"/>
                  <a:pt x="18464" y="1864"/>
                  <a:pt x="18496" y="1864"/>
                </a:cubicBezTo>
                <a:cubicBezTo>
                  <a:pt x="18496" y="1813"/>
                  <a:pt x="18528" y="1813"/>
                  <a:pt x="18528" y="1813"/>
                </a:cubicBezTo>
                <a:close/>
                <a:moveTo>
                  <a:pt x="7336" y="1887"/>
                </a:moveTo>
                <a:cubicBezTo>
                  <a:pt x="7346" y="1887"/>
                  <a:pt x="7360" y="1906"/>
                  <a:pt x="7360" y="1906"/>
                </a:cubicBezTo>
                <a:cubicBezTo>
                  <a:pt x="7360" y="1926"/>
                  <a:pt x="7352" y="1936"/>
                  <a:pt x="7344" y="1936"/>
                </a:cubicBezTo>
                <a:cubicBezTo>
                  <a:pt x="7336" y="1936"/>
                  <a:pt x="7328" y="1926"/>
                  <a:pt x="7328" y="1906"/>
                </a:cubicBezTo>
                <a:cubicBezTo>
                  <a:pt x="7328" y="1892"/>
                  <a:pt x="7331" y="1887"/>
                  <a:pt x="7336" y="1887"/>
                </a:cubicBezTo>
                <a:close/>
                <a:moveTo>
                  <a:pt x="6632" y="1887"/>
                </a:moveTo>
                <a:cubicBezTo>
                  <a:pt x="6653" y="1887"/>
                  <a:pt x="6674" y="1906"/>
                  <a:pt x="6696" y="1906"/>
                </a:cubicBezTo>
                <a:lnTo>
                  <a:pt x="6696" y="2029"/>
                </a:lnTo>
                <a:lnTo>
                  <a:pt x="6632" y="2029"/>
                </a:lnTo>
                <a:cubicBezTo>
                  <a:pt x="6600" y="1988"/>
                  <a:pt x="6600" y="1946"/>
                  <a:pt x="6600" y="1906"/>
                </a:cubicBezTo>
                <a:cubicBezTo>
                  <a:pt x="6611" y="1892"/>
                  <a:pt x="6621" y="1887"/>
                  <a:pt x="6632" y="1887"/>
                </a:cubicBezTo>
                <a:close/>
                <a:moveTo>
                  <a:pt x="6728" y="1988"/>
                </a:moveTo>
                <a:cubicBezTo>
                  <a:pt x="6744" y="2009"/>
                  <a:pt x="6744" y="2009"/>
                  <a:pt x="6740" y="2009"/>
                </a:cubicBezTo>
                <a:cubicBezTo>
                  <a:pt x="6736" y="2009"/>
                  <a:pt x="6728" y="2009"/>
                  <a:pt x="6728" y="2029"/>
                </a:cubicBezTo>
                <a:lnTo>
                  <a:pt x="6728" y="1988"/>
                </a:lnTo>
                <a:close/>
                <a:moveTo>
                  <a:pt x="7200" y="1906"/>
                </a:moveTo>
                <a:cubicBezTo>
                  <a:pt x="7232" y="1906"/>
                  <a:pt x="7232" y="1946"/>
                  <a:pt x="7232" y="1946"/>
                </a:cubicBezTo>
                <a:cubicBezTo>
                  <a:pt x="7232" y="2029"/>
                  <a:pt x="7200" y="2029"/>
                  <a:pt x="7160" y="2070"/>
                </a:cubicBezTo>
                <a:cubicBezTo>
                  <a:pt x="7160" y="2029"/>
                  <a:pt x="7200" y="1946"/>
                  <a:pt x="7200" y="1906"/>
                </a:cubicBezTo>
                <a:close/>
                <a:moveTo>
                  <a:pt x="18232" y="2029"/>
                </a:moveTo>
                <a:cubicBezTo>
                  <a:pt x="18264" y="2029"/>
                  <a:pt x="18264" y="2029"/>
                  <a:pt x="18264" y="2070"/>
                </a:cubicBezTo>
                <a:cubicBezTo>
                  <a:pt x="18254" y="2085"/>
                  <a:pt x="18248" y="2092"/>
                  <a:pt x="18243" y="2092"/>
                </a:cubicBezTo>
                <a:cubicBezTo>
                  <a:pt x="18232" y="2092"/>
                  <a:pt x="18232" y="2058"/>
                  <a:pt x="18232" y="2029"/>
                </a:cubicBezTo>
                <a:close/>
                <a:moveTo>
                  <a:pt x="18128" y="2070"/>
                </a:moveTo>
                <a:cubicBezTo>
                  <a:pt x="18128" y="2122"/>
                  <a:pt x="18128" y="2122"/>
                  <a:pt x="18096" y="2122"/>
                </a:cubicBezTo>
                <a:cubicBezTo>
                  <a:pt x="18064" y="2070"/>
                  <a:pt x="18096" y="2070"/>
                  <a:pt x="18128" y="2070"/>
                </a:cubicBezTo>
                <a:close/>
                <a:moveTo>
                  <a:pt x="6896" y="2070"/>
                </a:moveTo>
                <a:cubicBezTo>
                  <a:pt x="6928" y="2070"/>
                  <a:pt x="6960" y="2070"/>
                  <a:pt x="6960" y="2122"/>
                </a:cubicBezTo>
                <a:cubicBezTo>
                  <a:pt x="6960" y="2136"/>
                  <a:pt x="6956" y="2140"/>
                  <a:pt x="6952" y="2140"/>
                </a:cubicBezTo>
                <a:cubicBezTo>
                  <a:pt x="6942" y="2140"/>
                  <a:pt x="6928" y="2122"/>
                  <a:pt x="6928" y="2122"/>
                </a:cubicBezTo>
                <a:lnTo>
                  <a:pt x="6896" y="2070"/>
                </a:lnTo>
                <a:close/>
                <a:moveTo>
                  <a:pt x="6664" y="2122"/>
                </a:moveTo>
                <a:cubicBezTo>
                  <a:pt x="6640" y="2182"/>
                  <a:pt x="6634" y="2220"/>
                  <a:pt x="6604" y="2220"/>
                </a:cubicBezTo>
                <a:cubicBezTo>
                  <a:pt x="6593" y="2220"/>
                  <a:pt x="6579" y="2215"/>
                  <a:pt x="6560" y="2204"/>
                </a:cubicBezTo>
                <a:cubicBezTo>
                  <a:pt x="6560" y="2122"/>
                  <a:pt x="6632" y="2163"/>
                  <a:pt x="6664" y="2122"/>
                </a:cubicBezTo>
                <a:close/>
                <a:moveTo>
                  <a:pt x="6400" y="2163"/>
                </a:moveTo>
                <a:cubicBezTo>
                  <a:pt x="6464" y="2163"/>
                  <a:pt x="6400" y="2204"/>
                  <a:pt x="6432" y="2245"/>
                </a:cubicBezTo>
                <a:cubicBezTo>
                  <a:pt x="6400" y="2245"/>
                  <a:pt x="6360" y="2204"/>
                  <a:pt x="6360" y="2163"/>
                </a:cubicBezTo>
                <a:close/>
                <a:moveTo>
                  <a:pt x="5960" y="2245"/>
                </a:moveTo>
                <a:cubicBezTo>
                  <a:pt x="5960" y="2259"/>
                  <a:pt x="5956" y="2264"/>
                  <a:pt x="5952" y="2264"/>
                </a:cubicBezTo>
                <a:cubicBezTo>
                  <a:pt x="5945" y="2264"/>
                  <a:pt x="5937" y="2256"/>
                  <a:pt x="5932" y="2250"/>
                </a:cubicBezTo>
                <a:cubicBezTo>
                  <a:pt x="5936" y="2245"/>
                  <a:pt x="5944" y="2245"/>
                  <a:pt x="5960" y="2245"/>
                </a:cubicBezTo>
                <a:close/>
                <a:moveTo>
                  <a:pt x="6620" y="2311"/>
                </a:moveTo>
                <a:cubicBezTo>
                  <a:pt x="6626" y="2311"/>
                  <a:pt x="6628" y="2317"/>
                  <a:pt x="6630" y="2328"/>
                </a:cubicBezTo>
                <a:lnTo>
                  <a:pt x="6600" y="2328"/>
                </a:lnTo>
                <a:cubicBezTo>
                  <a:pt x="6609" y="2316"/>
                  <a:pt x="6616" y="2311"/>
                  <a:pt x="6620" y="2311"/>
                </a:cubicBezTo>
                <a:close/>
                <a:moveTo>
                  <a:pt x="18464" y="2287"/>
                </a:moveTo>
                <a:cubicBezTo>
                  <a:pt x="18464" y="2331"/>
                  <a:pt x="18457" y="2342"/>
                  <a:pt x="18446" y="2342"/>
                </a:cubicBezTo>
                <a:cubicBezTo>
                  <a:pt x="18434" y="2342"/>
                  <a:pt x="18417" y="2328"/>
                  <a:pt x="18400" y="2328"/>
                </a:cubicBezTo>
                <a:cubicBezTo>
                  <a:pt x="18432" y="2328"/>
                  <a:pt x="18432" y="2287"/>
                  <a:pt x="18464" y="2287"/>
                </a:cubicBezTo>
                <a:close/>
                <a:moveTo>
                  <a:pt x="5928" y="2287"/>
                </a:moveTo>
                <a:lnTo>
                  <a:pt x="5928" y="2328"/>
                </a:lnTo>
                <a:cubicBezTo>
                  <a:pt x="5917" y="2345"/>
                  <a:pt x="5907" y="2351"/>
                  <a:pt x="5896" y="2351"/>
                </a:cubicBezTo>
                <a:cubicBezTo>
                  <a:pt x="5874" y="2351"/>
                  <a:pt x="5853" y="2328"/>
                  <a:pt x="5832" y="2328"/>
                </a:cubicBezTo>
                <a:cubicBezTo>
                  <a:pt x="5864" y="2328"/>
                  <a:pt x="5896" y="2287"/>
                  <a:pt x="5928" y="2287"/>
                </a:cubicBezTo>
                <a:close/>
                <a:moveTo>
                  <a:pt x="6519" y="2402"/>
                </a:moveTo>
                <a:cubicBezTo>
                  <a:pt x="6532" y="2402"/>
                  <a:pt x="6538" y="2420"/>
                  <a:pt x="6560" y="2420"/>
                </a:cubicBezTo>
                <a:lnTo>
                  <a:pt x="6496" y="2420"/>
                </a:lnTo>
                <a:cubicBezTo>
                  <a:pt x="6506" y="2407"/>
                  <a:pt x="6514" y="2402"/>
                  <a:pt x="6519" y="2402"/>
                </a:cubicBezTo>
                <a:close/>
                <a:moveTo>
                  <a:pt x="5600" y="2544"/>
                </a:moveTo>
                <a:cubicBezTo>
                  <a:pt x="5616" y="2565"/>
                  <a:pt x="5624" y="2565"/>
                  <a:pt x="5632" y="2565"/>
                </a:cubicBezTo>
                <a:cubicBezTo>
                  <a:pt x="5640" y="2565"/>
                  <a:pt x="5648" y="2565"/>
                  <a:pt x="5664" y="2585"/>
                </a:cubicBezTo>
                <a:cubicBezTo>
                  <a:pt x="5654" y="2601"/>
                  <a:pt x="5647" y="2607"/>
                  <a:pt x="5642" y="2607"/>
                </a:cubicBezTo>
                <a:cubicBezTo>
                  <a:pt x="5629" y="2607"/>
                  <a:pt x="5622" y="2573"/>
                  <a:pt x="5600" y="2544"/>
                </a:cubicBezTo>
                <a:close/>
                <a:moveTo>
                  <a:pt x="5833" y="2567"/>
                </a:moveTo>
                <a:cubicBezTo>
                  <a:pt x="5835" y="2567"/>
                  <a:pt x="5842" y="2585"/>
                  <a:pt x="5864" y="2585"/>
                </a:cubicBezTo>
                <a:cubicBezTo>
                  <a:pt x="5853" y="2602"/>
                  <a:pt x="5846" y="2608"/>
                  <a:pt x="5841" y="2608"/>
                </a:cubicBezTo>
                <a:cubicBezTo>
                  <a:pt x="5832" y="2608"/>
                  <a:pt x="5832" y="2585"/>
                  <a:pt x="5832" y="2585"/>
                </a:cubicBezTo>
                <a:cubicBezTo>
                  <a:pt x="5832" y="2571"/>
                  <a:pt x="5832" y="2567"/>
                  <a:pt x="5833" y="2567"/>
                </a:cubicBezTo>
                <a:close/>
                <a:moveTo>
                  <a:pt x="6086" y="2484"/>
                </a:moveTo>
                <a:cubicBezTo>
                  <a:pt x="6096" y="2484"/>
                  <a:pt x="6096" y="2503"/>
                  <a:pt x="6096" y="2503"/>
                </a:cubicBezTo>
                <a:cubicBezTo>
                  <a:pt x="6112" y="2523"/>
                  <a:pt x="6138" y="2523"/>
                  <a:pt x="6164" y="2523"/>
                </a:cubicBezTo>
                <a:cubicBezTo>
                  <a:pt x="6190" y="2523"/>
                  <a:pt x="6216" y="2523"/>
                  <a:pt x="6232" y="2544"/>
                </a:cubicBezTo>
                <a:cubicBezTo>
                  <a:pt x="6232" y="2637"/>
                  <a:pt x="6160" y="2585"/>
                  <a:pt x="6160" y="2637"/>
                </a:cubicBezTo>
                <a:cubicBezTo>
                  <a:pt x="6128" y="2637"/>
                  <a:pt x="6096" y="2585"/>
                  <a:pt x="6064" y="2585"/>
                </a:cubicBezTo>
                <a:cubicBezTo>
                  <a:pt x="6096" y="2544"/>
                  <a:pt x="6096" y="2544"/>
                  <a:pt x="6096" y="2503"/>
                </a:cubicBezTo>
                <a:lnTo>
                  <a:pt x="6064" y="2503"/>
                </a:lnTo>
                <a:cubicBezTo>
                  <a:pt x="6075" y="2489"/>
                  <a:pt x="6082" y="2484"/>
                  <a:pt x="6086" y="2484"/>
                </a:cubicBezTo>
                <a:close/>
                <a:moveTo>
                  <a:pt x="5999" y="2647"/>
                </a:moveTo>
                <a:cubicBezTo>
                  <a:pt x="6008" y="2647"/>
                  <a:pt x="6016" y="2658"/>
                  <a:pt x="6032" y="2678"/>
                </a:cubicBezTo>
                <a:lnTo>
                  <a:pt x="5960" y="2678"/>
                </a:lnTo>
                <a:cubicBezTo>
                  <a:pt x="5980" y="2658"/>
                  <a:pt x="5990" y="2647"/>
                  <a:pt x="5999" y="2647"/>
                </a:cubicBezTo>
                <a:close/>
                <a:moveTo>
                  <a:pt x="18864" y="2585"/>
                </a:moveTo>
                <a:lnTo>
                  <a:pt x="18864" y="2678"/>
                </a:lnTo>
                <a:lnTo>
                  <a:pt x="18800" y="2678"/>
                </a:lnTo>
                <a:cubicBezTo>
                  <a:pt x="18832" y="2637"/>
                  <a:pt x="18832" y="2637"/>
                  <a:pt x="18864" y="2585"/>
                </a:cubicBezTo>
                <a:close/>
                <a:moveTo>
                  <a:pt x="18864" y="2678"/>
                </a:moveTo>
                <a:cubicBezTo>
                  <a:pt x="18864" y="2719"/>
                  <a:pt x="18896" y="2719"/>
                  <a:pt x="18896" y="2719"/>
                </a:cubicBezTo>
                <a:cubicBezTo>
                  <a:pt x="18864" y="2719"/>
                  <a:pt x="18864" y="2719"/>
                  <a:pt x="18864" y="2678"/>
                </a:cubicBezTo>
                <a:close/>
                <a:moveTo>
                  <a:pt x="5360" y="2761"/>
                </a:moveTo>
                <a:cubicBezTo>
                  <a:pt x="5360" y="2801"/>
                  <a:pt x="5360" y="2843"/>
                  <a:pt x="5328" y="2843"/>
                </a:cubicBezTo>
                <a:cubicBezTo>
                  <a:pt x="5296" y="2761"/>
                  <a:pt x="5360" y="2761"/>
                  <a:pt x="5360" y="2761"/>
                </a:cubicBezTo>
                <a:close/>
                <a:moveTo>
                  <a:pt x="5400" y="2637"/>
                </a:moveTo>
                <a:cubicBezTo>
                  <a:pt x="5432" y="2637"/>
                  <a:pt x="5464" y="2637"/>
                  <a:pt x="5496" y="2678"/>
                </a:cubicBezTo>
                <a:cubicBezTo>
                  <a:pt x="5496" y="2678"/>
                  <a:pt x="5496" y="2719"/>
                  <a:pt x="5464" y="2719"/>
                </a:cubicBezTo>
                <a:cubicBezTo>
                  <a:pt x="5496" y="2719"/>
                  <a:pt x="5528" y="2761"/>
                  <a:pt x="5560" y="2761"/>
                </a:cubicBezTo>
                <a:cubicBezTo>
                  <a:pt x="5560" y="2801"/>
                  <a:pt x="5496" y="2801"/>
                  <a:pt x="5496" y="2843"/>
                </a:cubicBezTo>
                <a:cubicBezTo>
                  <a:pt x="5528" y="2843"/>
                  <a:pt x="5528" y="2843"/>
                  <a:pt x="5560" y="2894"/>
                </a:cubicBezTo>
                <a:cubicBezTo>
                  <a:pt x="5528" y="2894"/>
                  <a:pt x="5528" y="2894"/>
                  <a:pt x="5496" y="2843"/>
                </a:cubicBezTo>
                <a:cubicBezTo>
                  <a:pt x="5464" y="2843"/>
                  <a:pt x="5432" y="2801"/>
                  <a:pt x="5360" y="2761"/>
                </a:cubicBezTo>
                <a:lnTo>
                  <a:pt x="5360" y="2678"/>
                </a:lnTo>
                <a:cubicBezTo>
                  <a:pt x="5360" y="2637"/>
                  <a:pt x="5360" y="2637"/>
                  <a:pt x="5400" y="2637"/>
                </a:cubicBezTo>
                <a:close/>
                <a:moveTo>
                  <a:pt x="4864" y="2843"/>
                </a:moveTo>
                <a:cubicBezTo>
                  <a:pt x="4896" y="2894"/>
                  <a:pt x="4896" y="2894"/>
                  <a:pt x="4896" y="2936"/>
                </a:cubicBezTo>
                <a:cubicBezTo>
                  <a:pt x="4864" y="2936"/>
                  <a:pt x="4864" y="2936"/>
                  <a:pt x="4864" y="2843"/>
                </a:cubicBezTo>
                <a:close/>
                <a:moveTo>
                  <a:pt x="19360" y="2801"/>
                </a:moveTo>
                <a:cubicBezTo>
                  <a:pt x="19360" y="2843"/>
                  <a:pt x="19360" y="2894"/>
                  <a:pt x="19400" y="2936"/>
                </a:cubicBezTo>
                <a:cubicBezTo>
                  <a:pt x="19360" y="2936"/>
                  <a:pt x="19360" y="2894"/>
                  <a:pt x="19328" y="2894"/>
                </a:cubicBezTo>
                <a:lnTo>
                  <a:pt x="19328" y="2801"/>
                </a:lnTo>
                <a:close/>
                <a:moveTo>
                  <a:pt x="19000" y="2843"/>
                </a:moveTo>
                <a:cubicBezTo>
                  <a:pt x="19000" y="2894"/>
                  <a:pt x="19000" y="2894"/>
                  <a:pt x="18960" y="2894"/>
                </a:cubicBezTo>
                <a:lnTo>
                  <a:pt x="18960" y="3018"/>
                </a:lnTo>
                <a:cubicBezTo>
                  <a:pt x="18928" y="2977"/>
                  <a:pt x="18928" y="2936"/>
                  <a:pt x="18960" y="2894"/>
                </a:cubicBezTo>
                <a:lnTo>
                  <a:pt x="19000" y="2843"/>
                </a:lnTo>
                <a:close/>
                <a:moveTo>
                  <a:pt x="19264" y="2801"/>
                </a:moveTo>
                <a:cubicBezTo>
                  <a:pt x="19232" y="2894"/>
                  <a:pt x="19328" y="2936"/>
                  <a:pt x="19360" y="3018"/>
                </a:cubicBezTo>
                <a:cubicBezTo>
                  <a:pt x="19328" y="3018"/>
                  <a:pt x="19328" y="3018"/>
                  <a:pt x="19328" y="3059"/>
                </a:cubicBezTo>
                <a:cubicBezTo>
                  <a:pt x="19264" y="3018"/>
                  <a:pt x="19232" y="3018"/>
                  <a:pt x="19200" y="2977"/>
                </a:cubicBezTo>
                <a:cubicBezTo>
                  <a:pt x="19128" y="3059"/>
                  <a:pt x="19064" y="3059"/>
                  <a:pt x="19000" y="3059"/>
                </a:cubicBezTo>
                <a:cubicBezTo>
                  <a:pt x="19032" y="3018"/>
                  <a:pt x="19064" y="2936"/>
                  <a:pt x="19096" y="2894"/>
                </a:cubicBezTo>
                <a:cubicBezTo>
                  <a:pt x="19107" y="2877"/>
                  <a:pt x="19114" y="2871"/>
                  <a:pt x="19119" y="2871"/>
                </a:cubicBezTo>
                <a:cubicBezTo>
                  <a:pt x="19128" y="2871"/>
                  <a:pt x="19128" y="2894"/>
                  <a:pt x="19128" y="2894"/>
                </a:cubicBezTo>
                <a:cubicBezTo>
                  <a:pt x="19200" y="2894"/>
                  <a:pt x="19200" y="2801"/>
                  <a:pt x="19264" y="2801"/>
                </a:cubicBezTo>
                <a:close/>
                <a:moveTo>
                  <a:pt x="19254" y="3082"/>
                </a:moveTo>
                <a:cubicBezTo>
                  <a:pt x="19264" y="3082"/>
                  <a:pt x="19264" y="3100"/>
                  <a:pt x="19264" y="3100"/>
                </a:cubicBezTo>
                <a:lnTo>
                  <a:pt x="19232" y="3100"/>
                </a:lnTo>
                <a:cubicBezTo>
                  <a:pt x="19243" y="3087"/>
                  <a:pt x="19250" y="3082"/>
                  <a:pt x="19254" y="3082"/>
                </a:cubicBezTo>
                <a:close/>
                <a:moveTo>
                  <a:pt x="19660" y="3114"/>
                </a:moveTo>
                <a:cubicBezTo>
                  <a:pt x="19664" y="3114"/>
                  <a:pt x="19664" y="3126"/>
                  <a:pt x="19664" y="3152"/>
                </a:cubicBezTo>
                <a:lnTo>
                  <a:pt x="19632" y="3152"/>
                </a:lnTo>
                <a:cubicBezTo>
                  <a:pt x="19648" y="3126"/>
                  <a:pt x="19656" y="3114"/>
                  <a:pt x="19660" y="3114"/>
                </a:cubicBezTo>
                <a:close/>
                <a:moveTo>
                  <a:pt x="5000" y="3059"/>
                </a:moveTo>
                <a:cubicBezTo>
                  <a:pt x="5032" y="3100"/>
                  <a:pt x="5032" y="3152"/>
                  <a:pt x="5000" y="3193"/>
                </a:cubicBezTo>
                <a:cubicBezTo>
                  <a:pt x="4960" y="3193"/>
                  <a:pt x="4960" y="3152"/>
                  <a:pt x="4960" y="3152"/>
                </a:cubicBezTo>
                <a:cubicBezTo>
                  <a:pt x="4960" y="3100"/>
                  <a:pt x="5000" y="3100"/>
                  <a:pt x="5000" y="3059"/>
                </a:cubicBezTo>
                <a:close/>
                <a:moveTo>
                  <a:pt x="19032" y="3152"/>
                </a:moveTo>
                <a:lnTo>
                  <a:pt x="19032" y="3193"/>
                </a:lnTo>
                <a:lnTo>
                  <a:pt x="19000" y="3193"/>
                </a:lnTo>
                <a:lnTo>
                  <a:pt x="19032" y="3152"/>
                </a:lnTo>
                <a:close/>
                <a:moveTo>
                  <a:pt x="19264" y="3100"/>
                </a:moveTo>
                <a:cubicBezTo>
                  <a:pt x="19296" y="3193"/>
                  <a:pt x="19296" y="3193"/>
                  <a:pt x="19232" y="3193"/>
                </a:cubicBezTo>
                <a:cubicBezTo>
                  <a:pt x="19264" y="3152"/>
                  <a:pt x="19264" y="3152"/>
                  <a:pt x="19264" y="3100"/>
                </a:cubicBezTo>
                <a:close/>
                <a:moveTo>
                  <a:pt x="19464" y="3018"/>
                </a:moveTo>
                <a:lnTo>
                  <a:pt x="19464" y="3193"/>
                </a:lnTo>
                <a:cubicBezTo>
                  <a:pt x="19432" y="3193"/>
                  <a:pt x="19432" y="3152"/>
                  <a:pt x="19400" y="3152"/>
                </a:cubicBezTo>
                <a:cubicBezTo>
                  <a:pt x="19432" y="3100"/>
                  <a:pt x="19432" y="3059"/>
                  <a:pt x="19464" y="3018"/>
                </a:cubicBezTo>
                <a:close/>
                <a:moveTo>
                  <a:pt x="19528" y="3152"/>
                </a:moveTo>
                <a:lnTo>
                  <a:pt x="19560" y="3193"/>
                </a:lnTo>
                <a:lnTo>
                  <a:pt x="19528" y="3193"/>
                </a:lnTo>
                <a:lnTo>
                  <a:pt x="19528" y="3152"/>
                </a:lnTo>
                <a:close/>
                <a:moveTo>
                  <a:pt x="5064" y="3235"/>
                </a:moveTo>
                <a:cubicBezTo>
                  <a:pt x="5064" y="3275"/>
                  <a:pt x="5032" y="3275"/>
                  <a:pt x="5032" y="3275"/>
                </a:cubicBezTo>
                <a:cubicBezTo>
                  <a:pt x="5032" y="3235"/>
                  <a:pt x="5032" y="3235"/>
                  <a:pt x="5064" y="3235"/>
                </a:cubicBezTo>
                <a:close/>
                <a:moveTo>
                  <a:pt x="4641" y="3259"/>
                </a:moveTo>
                <a:cubicBezTo>
                  <a:pt x="4661" y="3259"/>
                  <a:pt x="4654" y="3287"/>
                  <a:pt x="4632" y="3317"/>
                </a:cubicBezTo>
                <a:cubicBezTo>
                  <a:pt x="4632" y="3275"/>
                  <a:pt x="4600" y="3275"/>
                  <a:pt x="4600" y="3275"/>
                </a:cubicBezTo>
                <a:cubicBezTo>
                  <a:pt x="4619" y="3263"/>
                  <a:pt x="4632" y="3259"/>
                  <a:pt x="4641" y="3259"/>
                </a:cubicBezTo>
                <a:close/>
                <a:moveTo>
                  <a:pt x="4728" y="3235"/>
                </a:moveTo>
                <a:cubicBezTo>
                  <a:pt x="4728" y="3317"/>
                  <a:pt x="4832" y="3317"/>
                  <a:pt x="4800" y="3451"/>
                </a:cubicBezTo>
                <a:cubicBezTo>
                  <a:pt x="4800" y="3409"/>
                  <a:pt x="4800" y="3409"/>
                  <a:pt x="4760" y="3358"/>
                </a:cubicBezTo>
                <a:cubicBezTo>
                  <a:pt x="4760" y="3358"/>
                  <a:pt x="4760" y="3409"/>
                  <a:pt x="4728" y="3409"/>
                </a:cubicBezTo>
                <a:cubicBezTo>
                  <a:pt x="4728" y="3358"/>
                  <a:pt x="4696" y="3317"/>
                  <a:pt x="4696" y="3275"/>
                </a:cubicBezTo>
                <a:cubicBezTo>
                  <a:pt x="4696" y="3235"/>
                  <a:pt x="4728" y="3235"/>
                  <a:pt x="4728" y="3235"/>
                </a:cubicBezTo>
                <a:close/>
                <a:moveTo>
                  <a:pt x="4864" y="3358"/>
                </a:moveTo>
                <a:cubicBezTo>
                  <a:pt x="4896" y="3409"/>
                  <a:pt x="4896" y="3451"/>
                  <a:pt x="4864" y="3492"/>
                </a:cubicBezTo>
                <a:cubicBezTo>
                  <a:pt x="4864" y="3451"/>
                  <a:pt x="4832" y="3409"/>
                  <a:pt x="4864" y="3358"/>
                </a:cubicBezTo>
                <a:close/>
                <a:moveTo>
                  <a:pt x="4760" y="3492"/>
                </a:moveTo>
                <a:cubicBezTo>
                  <a:pt x="4800" y="3492"/>
                  <a:pt x="4800" y="3533"/>
                  <a:pt x="4800" y="3533"/>
                </a:cubicBezTo>
                <a:cubicBezTo>
                  <a:pt x="4800" y="3574"/>
                  <a:pt x="4800" y="3574"/>
                  <a:pt x="4760" y="3616"/>
                </a:cubicBezTo>
                <a:lnTo>
                  <a:pt x="4728" y="3574"/>
                </a:lnTo>
                <a:cubicBezTo>
                  <a:pt x="4728" y="3533"/>
                  <a:pt x="4760" y="3533"/>
                  <a:pt x="4760" y="3492"/>
                </a:cubicBezTo>
                <a:close/>
                <a:moveTo>
                  <a:pt x="19864" y="3492"/>
                </a:moveTo>
                <a:cubicBezTo>
                  <a:pt x="19896" y="3574"/>
                  <a:pt x="19896" y="3574"/>
                  <a:pt x="19832" y="3616"/>
                </a:cubicBezTo>
                <a:cubicBezTo>
                  <a:pt x="19832" y="3574"/>
                  <a:pt x="19864" y="3533"/>
                  <a:pt x="19864" y="3492"/>
                </a:cubicBezTo>
                <a:close/>
                <a:moveTo>
                  <a:pt x="19832" y="3667"/>
                </a:moveTo>
                <a:cubicBezTo>
                  <a:pt x="19864" y="3708"/>
                  <a:pt x="19832" y="3708"/>
                  <a:pt x="19832" y="3708"/>
                </a:cubicBezTo>
                <a:lnTo>
                  <a:pt x="19832" y="3667"/>
                </a:lnTo>
                <a:close/>
                <a:moveTo>
                  <a:pt x="4728" y="3708"/>
                </a:moveTo>
                <a:cubicBezTo>
                  <a:pt x="4760" y="3749"/>
                  <a:pt x="4760" y="3791"/>
                  <a:pt x="4728" y="3791"/>
                </a:cubicBezTo>
                <a:lnTo>
                  <a:pt x="4728" y="3708"/>
                </a:lnTo>
                <a:close/>
                <a:moveTo>
                  <a:pt x="19928" y="3873"/>
                </a:moveTo>
                <a:cubicBezTo>
                  <a:pt x="19960" y="3925"/>
                  <a:pt x="19960" y="3925"/>
                  <a:pt x="19928" y="3925"/>
                </a:cubicBezTo>
                <a:lnTo>
                  <a:pt x="19928" y="3873"/>
                </a:lnTo>
                <a:close/>
                <a:moveTo>
                  <a:pt x="20064" y="4007"/>
                </a:moveTo>
                <a:cubicBezTo>
                  <a:pt x="20064" y="4027"/>
                  <a:pt x="20056" y="4038"/>
                  <a:pt x="20048" y="4038"/>
                </a:cubicBezTo>
                <a:cubicBezTo>
                  <a:pt x="20040" y="4038"/>
                  <a:pt x="20032" y="4027"/>
                  <a:pt x="20032" y="4007"/>
                </a:cubicBezTo>
                <a:close/>
                <a:moveTo>
                  <a:pt x="19864" y="4089"/>
                </a:moveTo>
                <a:cubicBezTo>
                  <a:pt x="19896" y="4089"/>
                  <a:pt x="19896" y="4130"/>
                  <a:pt x="19864" y="4130"/>
                </a:cubicBezTo>
                <a:lnTo>
                  <a:pt x="19864" y="4089"/>
                </a:lnTo>
                <a:close/>
                <a:moveTo>
                  <a:pt x="20128" y="4007"/>
                </a:moveTo>
                <a:cubicBezTo>
                  <a:pt x="20200" y="4007"/>
                  <a:pt x="20200" y="4048"/>
                  <a:pt x="20160" y="4130"/>
                </a:cubicBezTo>
                <a:cubicBezTo>
                  <a:pt x="20160" y="4089"/>
                  <a:pt x="20128" y="4048"/>
                  <a:pt x="20128" y="4007"/>
                </a:cubicBezTo>
                <a:close/>
                <a:moveTo>
                  <a:pt x="19928" y="4089"/>
                </a:moveTo>
                <a:cubicBezTo>
                  <a:pt x="19960" y="4130"/>
                  <a:pt x="19928" y="4130"/>
                  <a:pt x="19928" y="4182"/>
                </a:cubicBezTo>
                <a:lnTo>
                  <a:pt x="19928" y="4089"/>
                </a:lnTo>
                <a:close/>
                <a:moveTo>
                  <a:pt x="20096" y="4223"/>
                </a:moveTo>
                <a:cubicBezTo>
                  <a:pt x="20128" y="4264"/>
                  <a:pt x="20128" y="4264"/>
                  <a:pt x="20096" y="4264"/>
                </a:cubicBezTo>
                <a:lnTo>
                  <a:pt x="20096" y="4223"/>
                </a:lnTo>
                <a:close/>
                <a:moveTo>
                  <a:pt x="4360" y="4223"/>
                </a:moveTo>
                <a:cubicBezTo>
                  <a:pt x="4400" y="4264"/>
                  <a:pt x="4400" y="4306"/>
                  <a:pt x="4360" y="4306"/>
                </a:cubicBezTo>
                <a:lnTo>
                  <a:pt x="4360" y="4223"/>
                </a:lnTo>
                <a:close/>
                <a:moveTo>
                  <a:pt x="3696" y="4346"/>
                </a:moveTo>
                <a:cubicBezTo>
                  <a:pt x="3696" y="4388"/>
                  <a:pt x="3728" y="4388"/>
                  <a:pt x="3728" y="4439"/>
                </a:cubicBezTo>
                <a:cubicBezTo>
                  <a:pt x="3709" y="4451"/>
                  <a:pt x="3696" y="4456"/>
                  <a:pt x="3687" y="4456"/>
                </a:cubicBezTo>
                <a:cubicBezTo>
                  <a:pt x="3661" y="4456"/>
                  <a:pt x="3655" y="4425"/>
                  <a:pt x="3632" y="4388"/>
                </a:cubicBezTo>
                <a:cubicBezTo>
                  <a:pt x="3664" y="4388"/>
                  <a:pt x="3664" y="4388"/>
                  <a:pt x="3696" y="4346"/>
                </a:cubicBezTo>
                <a:close/>
                <a:moveTo>
                  <a:pt x="20528" y="4563"/>
                </a:moveTo>
                <a:cubicBezTo>
                  <a:pt x="20528" y="4584"/>
                  <a:pt x="20520" y="4594"/>
                  <a:pt x="20512" y="4594"/>
                </a:cubicBezTo>
                <a:cubicBezTo>
                  <a:pt x="20504" y="4594"/>
                  <a:pt x="20496" y="4584"/>
                  <a:pt x="20496" y="4563"/>
                </a:cubicBezTo>
                <a:close/>
                <a:moveTo>
                  <a:pt x="20296" y="4563"/>
                </a:moveTo>
                <a:cubicBezTo>
                  <a:pt x="20318" y="4592"/>
                  <a:pt x="20310" y="4600"/>
                  <a:pt x="20292" y="4617"/>
                </a:cubicBezTo>
                <a:cubicBezTo>
                  <a:pt x="20285" y="4587"/>
                  <a:pt x="20272" y="4563"/>
                  <a:pt x="20296" y="4563"/>
                </a:cubicBezTo>
                <a:close/>
                <a:moveTo>
                  <a:pt x="3096" y="4604"/>
                </a:moveTo>
                <a:lnTo>
                  <a:pt x="3096" y="4645"/>
                </a:lnTo>
                <a:cubicBezTo>
                  <a:pt x="3064" y="4645"/>
                  <a:pt x="3096" y="4604"/>
                  <a:pt x="3096" y="4604"/>
                </a:cubicBezTo>
                <a:close/>
                <a:moveTo>
                  <a:pt x="20264" y="4652"/>
                </a:moveTo>
                <a:lnTo>
                  <a:pt x="20264" y="4711"/>
                </a:lnTo>
                <a:cubicBezTo>
                  <a:pt x="20243" y="4687"/>
                  <a:pt x="20243" y="4663"/>
                  <a:pt x="20264" y="4652"/>
                </a:cubicBezTo>
                <a:close/>
                <a:moveTo>
                  <a:pt x="20728" y="4697"/>
                </a:moveTo>
                <a:lnTo>
                  <a:pt x="20728" y="4738"/>
                </a:lnTo>
                <a:cubicBezTo>
                  <a:pt x="20696" y="4738"/>
                  <a:pt x="20696" y="4738"/>
                  <a:pt x="20696" y="4697"/>
                </a:cubicBezTo>
                <a:close/>
                <a:moveTo>
                  <a:pt x="20632" y="4780"/>
                </a:moveTo>
                <a:lnTo>
                  <a:pt x="20632" y="4820"/>
                </a:lnTo>
                <a:cubicBezTo>
                  <a:pt x="20600" y="4820"/>
                  <a:pt x="20632" y="4820"/>
                  <a:pt x="20632" y="4780"/>
                </a:cubicBezTo>
                <a:close/>
                <a:moveTo>
                  <a:pt x="3344" y="4790"/>
                </a:moveTo>
                <a:cubicBezTo>
                  <a:pt x="3352" y="4790"/>
                  <a:pt x="3360" y="4800"/>
                  <a:pt x="3360" y="4820"/>
                </a:cubicBezTo>
                <a:cubicBezTo>
                  <a:pt x="3360" y="4820"/>
                  <a:pt x="3346" y="4839"/>
                  <a:pt x="3336" y="4839"/>
                </a:cubicBezTo>
                <a:cubicBezTo>
                  <a:pt x="3332" y="4839"/>
                  <a:pt x="3328" y="4834"/>
                  <a:pt x="3328" y="4820"/>
                </a:cubicBezTo>
                <a:cubicBezTo>
                  <a:pt x="3328" y="4800"/>
                  <a:pt x="3336" y="4790"/>
                  <a:pt x="3344" y="4790"/>
                </a:cubicBezTo>
                <a:close/>
                <a:moveTo>
                  <a:pt x="3000" y="4862"/>
                </a:moveTo>
                <a:cubicBezTo>
                  <a:pt x="3032" y="4862"/>
                  <a:pt x="3032" y="4903"/>
                  <a:pt x="3064" y="4903"/>
                </a:cubicBezTo>
                <a:cubicBezTo>
                  <a:pt x="3000" y="4903"/>
                  <a:pt x="2960" y="4903"/>
                  <a:pt x="3000" y="4862"/>
                </a:cubicBezTo>
                <a:close/>
                <a:moveTo>
                  <a:pt x="20328" y="4903"/>
                </a:moveTo>
                <a:cubicBezTo>
                  <a:pt x="20339" y="4920"/>
                  <a:pt x="20342" y="4926"/>
                  <a:pt x="20341" y="4926"/>
                </a:cubicBezTo>
                <a:cubicBezTo>
                  <a:pt x="20340" y="4926"/>
                  <a:pt x="20335" y="4921"/>
                  <a:pt x="20328" y="4916"/>
                </a:cubicBezTo>
                <a:lnTo>
                  <a:pt x="20328" y="4903"/>
                </a:lnTo>
                <a:close/>
                <a:moveTo>
                  <a:pt x="3360" y="5037"/>
                </a:moveTo>
                <a:lnTo>
                  <a:pt x="3360" y="5078"/>
                </a:lnTo>
                <a:cubicBezTo>
                  <a:pt x="3328" y="5078"/>
                  <a:pt x="3328" y="5037"/>
                  <a:pt x="3360" y="5037"/>
                </a:cubicBezTo>
                <a:close/>
                <a:moveTo>
                  <a:pt x="3621" y="5102"/>
                </a:moveTo>
                <a:cubicBezTo>
                  <a:pt x="3626" y="5102"/>
                  <a:pt x="3629" y="5109"/>
                  <a:pt x="3630" y="5119"/>
                </a:cubicBezTo>
                <a:lnTo>
                  <a:pt x="3600" y="5119"/>
                </a:lnTo>
                <a:cubicBezTo>
                  <a:pt x="3609" y="5107"/>
                  <a:pt x="3616" y="5102"/>
                  <a:pt x="3621" y="5102"/>
                </a:cubicBezTo>
                <a:close/>
                <a:moveTo>
                  <a:pt x="20456" y="5199"/>
                </a:moveTo>
                <a:lnTo>
                  <a:pt x="20464" y="5212"/>
                </a:lnTo>
                <a:cubicBezTo>
                  <a:pt x="20444" y="5212"/>
                  <a:pt x="20449" y="5212"/>
                  <a:pt x="20456" y="5199"/>
                </a:cubicBezTo>
                <a:close/>
                <a:moveTo>
                  <a:pt x="2596" y="5235"/>
                </a:moveTo>
                <a:cubicBezTo>
                  <a:pt x="2618" y="5235"/>
                  <a:pt x="2632" y="5253"/>
                  <a:pt x="2632" y="5253"/>
                </a:cubicBezTo>
                <a:cubicBezTo>
                  <a:pt x="2632" y="5267"/>
                  <a:pt x="2629" y="5271"/>
                  <a:pt x="2622" y="5271"/>
                </a:cubicBezTo>
                <a:cubicBezTo>
                  <a:pt x="2609" y="5271"/>
                  <a:pt x="2587" y="5253"/>
                  <a:pt x="2560" y="5253"/>
                </a:cubicBezTo>
                <a:cubicBezTo>
                  <a:pt x="2573" y="5239"/>
                  <a:pt x="2586" y="5235"/>
                  <a:pt x="2596" y="5235"/>
                </a:cubicBezTo>
                <a:close/>
                <a:moveTo>
                  <a:pt x="3128" y="5253"/>
                </a:moveTo>
                <a:lnTo>
                  <a:pt x="3128" y="5294"/>
                </a:lnTo>
                <a:cubicBezTo>
                  <a:pt x="3096" y="5294"/>
                  <a:pt x="3096" y="5253"/>
                  <a:pt x="3128" y="5253"/>
                </a:cubicBezTo>
                <a:close/>
                <a:moveTo>
                  <a:pt x="2503" y="5278"/>
                </a:moveTo>
                <a:cubicBezTo>
                  <a:pt x="2528" y="5278"/>
                  <a:pt x="2528" y="5316"/>
                  <a:pt x="2528" y="5377"/>
                </a:cubicBezTo>
                <a:cubicBezTo>
                  <a:pt x="2528" y="5336"/>
                  <a:pt x="2464" y="5377"/>
                  <a:pt x="2464" y="5294"/>
                </a:cubicBezTo>
                <a:cubicBezTo>
                  <a:pt x="2481" y="5283"/>
                  <a:pt x="2494" y="5278"/>
                  <a:pt x="2503" y="5278"/>
                </a:cubicBezTo>
                <a:close/>
                <a:moveTo>
                  <a:pt x="20464" y="5336"/>
                </a:moveTo>
                <a:lnTo>
                  <a:pt x="20496" y="5377"/>
                </a:lnTo>
                <a:cubicBezTo>
                  <a:pt x="20464" y="5377"/>
                  <a:pt x="20496" y="5377"/>
                  <a:pt x="20464" y="5336"/>
                </a:cubicBezTo>
                <a:close/>
                <a:moveTo>
                  <a:pt x="2836" y="5309"/>
                </a:moveTo>
                <a:cubicBezTo>
                  <a:pt x="2843" y="5309"/>
                  <a:pt x="2850" y="5318"/>
                  <a:pt x="2864" y="5336"/>
                </a:cubicBezTo>
                <a:lnTo>
                  <a:pt x="2928" y="5336"/>
                </a:lnTo>
                <a:cubicBezTo>
                  <a:pt x="2960" y="5336"/>
                  <a:pt x="2960" y="5336"/>
                  <a:pt x="2960" y="5377"/>
                </a:cubicBezTo>
                <a:cubicBezTo>
                  <a:pt x="2944" y="5377"/>
                  <a:pt x="2928" y="5387"/>
                  <a:pt x="2916" y="5387"/>
                </a:cubicBezTo>
                <a:cubicBezTo>
                  <a:pt x="2904" y="5387"/>
                  <a:pt x="2896" y="5377"/>
                  <a:pt x="2896" y="5336"/>
                </a:cubicBezTo>
                <a:cubicBezTo>
                  <a:pt x="2870" y="5336"/>
                  <a:pt x="2845" y="5388"/>
                  <a:pt x="2819" y="5388"/>
                </a:cubicBezTo>
                <a:cubicBezTo>
                  <a:pt x="2813" y="5388"/>
                  <a:pt x="2806" y="5385"/>
                  <a:pt x="2800" y="5377"/>
                </a:cubicBezTo>
                <a:cubicBezTo>
                  <a:pt x="2819" y="5328"/>
                  <a:pt x="2826" y="5309"/>
                  <a:pt x="2836" y="5309"/>
                </a:cubicBezTo>
                <a:close/>
                <a:moveTo>
                  <a:pt x="2600" y="5377"/>
                </a:moveTo>
                <a:cubicBezTo>
                  <a:pt x="2632" y="5377"/>
                  <a:pt x="2632" y="5418"/>
                  <a:pt x="2600" y="5418"/>
                </a:cubicBezTo>
                <a:lnTo>
                  <a:pt x="2600" y="5377"/>
                </a:lnTo>
                <a:close/>
                <a:moveTo>
                  <a:pt x="2896" y="5418"/>
                </a:moveTo>
                <a:cubicBezTo>
                  <a:pt x="2928" y="5418"/>
                  <a:pt x="2928" y="5469"/>
                  <a:pt x="2928" y="5511"/>
                </a:cubicBezTo>
                <a:cubicBezTo>
                  <a:pt x="2896" y="5511"/>
                  <a:pt x="2896" y="5469"/>
                  <a:pt x="2864" y="5469"/>
                </a:cubicBezTo>
                <a:cubicBezTo>
                  <a:pt x="2864" y="5418"/>
                  <a:pt x="2896" y="5418"/>
                  <a:pt x="2896" y="5418"/>
                </a:cubicBezTo>
                <a:close/>
                <a:moveTo>
                  <a:pt x="3160" y="5469"/>
                </a:moveTo>
                <a:lnTo>
                  <a:pt x="3160" y="5511"/>
                </a:lnTo>
                <a:cubicBezTo>
                  <a:pt x="3128" y="5511"/>
                  <a:pt x="3160" y="5469"/>
                  <a:pt x="3160" y="5469"/>
                </a:cubicBezTo>
                <a:close/>
                <a:moveTo>
                  <a:pt x="3464" y="5552"/>
                </a:moveTo>
                <a:lnTo>
                  <a:pt x="3464" y="5593"/>
                </a:lnTo>
                <a:cubicBezTo>
                  <a:pt x="3432" y="5552"/>
                  <a:pt x="3432" y="5552"/>
                  <a:pt x="3464" y="5552"/>
                </a:cubicBezTo>
                <a:close/>
                <a:moveTo>
                  <a:pt x="20560" y="5552"/>
                </a:moveTo>
                <a:cubicBezTo>
                  <a:pt x="20600" y="5593"/>
                  <a:pt x="20600" y="5593"/>
                  <a:pt x="20600" y="5635"/>
                </a:cubicBezTo>
                <a:lnTo>
                  <a:pt x="20528" y="5635"/>
                </a:lnTo>
                <a:cubicBezTo>
                  <a:pt x="20528" y="5593"/>
                  <a:pt x="20528" y="5593"/>
                  <a:pt x="20560" y="5552"/>
                </a:cubicBezTo>
                <a:close/>
                <a:moveTo>
                  <a:pt x="21108" y="5603"/>
                </a:moveTo>
                <a:cubicBezTo>
                  <a:pt x="21120" y="5603"/>
                  <a:pt x="21128" y="5614"/>
                  <a:pt x="21128" y="5635"/>
                </a:cubicBezTo>
                <a:lnTo>
                  <a:pt x="21064" y="5635"/>
                </a:lnTo>
                <a:cubicBezTo>
                  <a:pt x="21080" y="5614"/>
                  <a:pt x="21096" y="5603"/>
                  <a:pt x="21108" y="5603"/>
                </a:cubicBezTo>
                <a:close/>
                <a:moveTo>
                  <a:pt x="2528" y="5469"/>
                </a:moveTo>
                <a:cubicBezTo>
                  <a:pt x="2560" y="5511"/>
                  <a:pt x="2600" y="5511"/>
                  <a:pt x="2632" y="5552"/>
                </a:cubicBezTo>
                <a:cubicBezTo>
                  <a:pt x="2664" y="5593"/>
                  <a:pt x="2664" y="5635"/>
                  <a:pt x="2696" y="5768"/>
                </a:cubicBezTo>
                <a:cubicBezTo>
                  <a:pt x="2600" y="5675"/>
                  <a:pt x="2560" y="5593"/>
                  <a:pt x="2528" y="5469"/>
                </a:cubicBezTo>
                <a:close/>
                <a:moveTo>
                  <a:pt x="20928" y="5418"/>
                </a:moveTo>
                <a:cubicBezTo>
                  <a:pt x="20928" y="5469"/>
                  <a:pt x="20928" y="5469"/>
                  <a:pt x="20896" y="5469"/>
                </a:cubicBezTo>
                <a:cubicBezTo>
                  <a:pt x="20928" y="5552"/>
                  <a:pt x="20928" y="5593"/>
                  <a:pt x="20960" y="5675"/>
                </a:cubicBezTo>
                <a:cubicBezTo>
                  <a:pt x="20960" y="5675"/>
                  <a:pt x="20928" y="5727"/>
                  <a:pt x="20928" y="5768"/>
                </a:cubicBezTo>
                <a:cubicBezTo>
                  <a:pt x="20896" y="5727"/>
                  <a:pt x="20864" y="5727"/>
                  <a:pt x="20832" y="5675"/>
                </a:cubicBezTo>
                <a:cubicBezTo>
                  <a:pt x="20832" y="5635"/>
                  <a:pt x="20896" y="5552"/>
                  <a:pt x="20864" y="5469"/>
                </a:cubicBezTo>
                <a:lnTo>
                  <a:pt x="20896" y="5469"/>
                </a:lnTo>
                <a:lnTo>
                  <a:pt x="20928" y="5418"/>
                </a:lnTo>
                <a:close/>
                <a:moveTo>
                  <a:pt x="2496" y="5737"/>
                </a:moveTo>
                <a:cubicBezTo>
                  <a:pt x="2504" y="5737"/>
                  <a:pt x="2512" y="5748"/>
                  <a:pt x="2528" y="5768"/>
                </a:cubicBezTo>
                <a:lnTo>
                  <a:pt x="2496" y="5809"/>
                </a:lnTo>
                <a:cubicBezTo>
                  <a:pt x="2464" y="5809"/>
                  <a:pt x="2464" y="5768"/>
                  <a:pt x="2464" y="5768"/>
                </a:cubicBezTo>
                <a:cubicBezTo>
                  <a:pt x="2480" y="5748"/>
                  <a:pt x="2488" y="5737"/>
                  <a:pt x="2496" y="5737"/>
                </a:cubicBezTo>
                <a:close/>
                <a:moveTo>
                  <a:pt x="20696" y="5635"/>
                </a:moveTo>
                <a:lnTo>
                  <a:pt x="20696" y="5675"/>
                </a:lnTo>
                <a:cubicBezTo>
                  <a:pt x="20696" y="5727"/>
                  <a:pt x="20664" y="5768"/>
                  <a:pt x="20664" y="5809"/>
                </a:cubicBezTo>
                <a:cubicBezTo>
                  <a:pt x="20600" y="5809"/>
                  <a:pt x="20600" y="5768"/>
                  <a:pt x="20600" y="5727"/>
                </a:cubicBezTo>
                <a:cubicBezTo>
                  <a:pt x="20600" y="5710"/>
                  <a:pt x="20600" y="5704"/>
                  <a:pt x="20601" y="5704"/>
                </a:cubicBezTo>
                <a:cubicBezTo>
                  <a:pt x="20604" y="5704"/>
                  <a:pt x="20611" y="5727"/>
                  <a:pt x="20632" y="5727"/>
                </a:cubicBezTo>
                <a:cubicBezTo>
                  <a:pt x="20664" y="5675"/>
                  <a:pt x="20664" y="5635"/>
                  <a:pt x="20696" y="5635"/>
                </a:cubicBezTo>
                <a:close/>
                <a:moveTo>
                  <a:pt x="2732" y="5778"/>
                </a:moveTo>
                <a:cubicBezTo>
                  <a:pt x="2736" y="5778"/>
                  <a:pt x="2744" y="5789"/>
                  <a:pt x="2760" y="5809"/>
                </a:cubicBezTo>
                <a:lnTo>
                  <a:pt x="2728" y="5809"/>
                </a:lnTo>
                <a:cubicBezTo>
                  <a:pt x="2696" y="5809"/>
                  <a:pt x="2696" y="5851"/>
                  <a:pt x="2696" y="5851"/>
                </a:cubicBezTo>
                <a:cubicBezTo>
                  <a:pt x="2696" y="5809"/>
                  <a:pt x="2696" y="5809"/>
                  <a:pt x="2728" y="5809"/>
                </a:cubicBezTo>
                <a:cubicBezTo>
                  <a:pt x="2728" y="5789"/>
                  <a:pt x="2728" y="5778"/>
                  <a:pt x="2732" y="5778"/>
                </a:cubicBezTo>
                <a:close/>
                <a:moveTo>
                  <a:pt x="20832" y="5809"/>
                </a:moveTo>
                <a:cubicBezTo>
                  <a:pt x="20832" y="5851"/>
                  <a:pt x="20800" y="5892"/>
                  <a:pt x="20760" y="5892"/>
                </a:cubicBezTo>
                <a:cubicBezTo>
                  <a:pt x="20800" y="5851"/>
                  <a:pt x="20760" y="5809"/>
                  <a:pt x="20832" y="5809"/>
                </a:cubicBezTo>
                <a:close/>
                <a:moveTo>
                  <a:pt x="21128" y="5851"/>
                </a:moveTo>
                <a:lnTo>
                  <a:pt x="21128" y="5892"/>
                </a:lnTo>
                <a:lnTo>
                  <a:pt x="21096" y="5892"/>
                </a:lnTo>
                <a:lnTo>
                  <a:pt x="21128" y="5851"/>
                </a:lnTo>
                <a:close/>
                <a:moveTo>
                  <a:pt x="21318" y="5874"/>
                </a:moveTo>
                <a:cubicBezTo>
                  <a:pt x="21328" y="5874"/>
                  <a:pt x="21328" y="5892"/>
                  <a:pt x="21328" y="5892"/>
                </a:cubicBezTo>
                <a:lnTo>
                  <a:pt x="21296" y="5892"/>
                </a:lnTo>
                <a:cubicBezTo>
                  <a:pt x="21307" y="5878"/>
                  <a:pt x="21314" y="5874"/>
                  <a:pt x="21318" y="5874"/>
                </a:cubicBezTo>
                <a:close/>
                <a:moveTo>
                  <a:pt x="21264" y="5892"/>
                </a:moveTo>
                <a:lnTo>
                  <a:pt x="21232" y="5933"/>
                </a:lnTo>
                <a:cubicBezTo>
                  <a:pt x="21232" y="5892"/>
                  <a:pt x="21232" y="5892"/>
                  <a:pt x="21264" y="5892"/>
                </a:cubicBezTo>
                <a:close/>
                <a:moveTo>
                  <a:pt x="21328" y="5892"/>
                </a:moveTo>
                <a:cubicBezTo>
                  <a:pt x="21328" y="5892"/>
                  <a:pt x="21360" y="5892"/>
                  <a:pt x="21360" y="5933"/>
                </a:cubicBezTo>
                <a:cubicBezTo>
                  <a:pt x="21328" y="5933"/>
                  <a:pt x="21328" y="5892"/>
                  <a:pt x="21328" y="5892"/>
                </a:cubicBezTo>
                <a:close/>
                <a:moveTo>
                  <a:pt x="20760" y="5892"/>
                </a:moveTo>
                <a:cubicBezTo>
                  <a:pt x="20760" y="5933"/>
                  <a:pt x="20760" y="5933"/>
                  <a:pt x="20728" y="5933"/>
                </a:cubicBezTo>
                <a:lnTo>
                  <a:pt x="20728" y="5984"/>
                </a:lnTo>
                <a:cubicBezTo>
                  <a:pt x="20696" y="5933"/>
                  <a:pt x="20728" y="5933"/>
                  <a:pt x="20728" y="5933"/>
                </a:cubicBezTo>
                <a:lnTo>
                  <a:pt x="20760" y="5892"/>
                </a:lnTo>
                <a:close/>
                <a:moveTo>
                  <a:pt x="21200" y="5892"/>
                </a:moveTo>
                <a:lnTo>
                  <a:pt x="21200" y="5984"/>
                </a:lnTo>
                <a:cubicBezTo>
                  <a:pt x="21160" y="5933"/>
                  <a:pt x="21160" y="5933"/>
                  <a:pt x="21200" y="5892"/>
                </a:cubicBezTo>
                <a:close/>
                <a:moveTo>
                  <a:pt x="2648" y="5995"/>
                </a:moveTo>
                <a:cubicBezTo>
                  <a:pt x="2656" y="5995"/>
                  <a:pt x="2664" y="6005"/>
                  <a:pt x="2664" y="6026"/>
                </a:cubicBezTo>
                <a:lnTo>
                  <a:pt x="2632" y="6026"/>
                </a:lnTo>
                <a:cubicBezTo>
                  <a:pt x="2632" y="6005"/>
                  <a:pt x="2640" y="5995"/>
                  <a:pt x="2648" y="5995"/>
                </a:cubicBezTo>
                <a:close/>
                <a:moveTo>
                  <a:pt x="2815" y="6007"/>
                </a:moveTo>
                <a:cubicBezTo>
                  <a:pt x="2817" y="6007"/>
                  <a:pt x="2810" y="6026"/>
                  <a:pt x="2832" y="6026"/>
                </a:cubicBezTo>
                <a:lnTo>
                  <a:pt x="2800" y="6026"/>
                </a:lnTo>
                <a:cubicBezTo>
                  <a:pt x="2810" y="6012"/>
                  <a:pt x="2814" y="6007"/>
                  <a:pt x="2815" y="6007"/>
                </a:cubicBezTo>
                <a:close/>
                <a:moveTo>
                  <a:pt x="2496" y="5851"/>
                </a:moveTo>
                <a:cubicBezTo>
                  <a:pt x="2528" y="5933"/>
                  <a:pt x="2496" y="6026"/>
                  <a:pt x="2464" y="6067"/>
                </a:cubicBezTo>
                <a:cubicBezTo>
                  <a:pt x="2432" y="6026"/>
                  <a:pt x="2400" y="5984"/>
                  <a:pt x="2400" y="5892"/>
                </a:cubicBezTo>
                <a:lnTo>
                  <a:pt x="2360" y="5892"/>
                </a:lnTo>
                <a:cubicBezTo>
                  <a:pt x="2373" y="5878"/>
                  <a:pt x="2382" y="5874"/>
                  <a:pt x="2388" y="5874"/>
                </a:cubicBezTo>
                <a:cubicBezTo>
                  <a:pt x="2400" y="5874"/>
                  <a:pt x="2400" y="5892"/>
                  <a:pt x="2400" y="5892"/>
                </a:cubicBezTo>
                <a:lnTo>
                  <a:pt x="2432" y="5892"/>
                </a:lnTo>
                <a:cubicBezTo>
                  <a:pt x="2432" y="5851"/>
                  <a:pt x="2464" y="5851"/>
                  <a:pt x="2496" y="5851"/>
                </a:cubicBezTo>
                <a:close/>
                <a:moveTo>
                  <a:pt x="3400" y="5469"/>
                </a:moveTo>
                <a:cubicBezTo>
                  <a:pt x="3432" y="5593"/>
                  <a:pt x="3360" y="5675"/>
                  <a:pt x="3360" y="5768"/>
                </a:cubicBezTo>
                <a:cubicBezTo>
                  <a:pt x="3349" y="5782"/>
                  <a:pt x="3339" y="5787"/>
                  <a:pt x="3329" y="5787"/>
                </a:cubicBezTo>
                <a:cubicBezTo>
                  <a:pt x="3310" y="5787"/>
                  <a:pt x="3296" y="5768"/>
                  <a:pt x="3296" y="5768"/>
                </a:cubicBezTo>
                <a:cubicBezTo>
                  <a:pt x="3264" y="5809"/>
                  <a:pt x="3264" y="5809"/>
                  <a:pt x="3264" y="5851"/>
                </a:cubicBezTo>
                <a:cubicBezTo>
                  <a:pt x="3232" y="5809"/>
                  <a:pt x="3232" y="5809"/>
                  <a:pt x="3200" y="5768"/>
                </a:cubicBezTo>
                <a:cubicBezTo>
                  <a:pt x="3160" y="5809"/>
                  <a:pt x="3160" y="5851"/>
                  <a:pt x="3160" y="5892"/>
                </a:cubicBezTo>
                <a:cubicBezTo>
                  <a:pt x="3200" y="5892"/>
                  <a:pt x="3200" y="5892"/>
                  <a:pt x="3200" y="5933"/>
                </a:cubicBezTo>
                <a:cubicBezTo>
                  <a:pt x="3160" y="5933"/>
                  <a:pt x="3200" y="5892"/>
                  <a:pt x="3160" y="5892"/>
                </a:cubicBezTo>
                <a:cubicBezTo>
                  <a:pt x="3128" y="5892"/>
                  <a:pt x="3096" y="5892"/>
                  <a:pt x="3032" y="5933"/>
                </a:cubicBezTo>
                <a:cubicBezTo>
                  <a:pt x="3032" y="5984"/>
                  <a:pt x="3000" y="6026"/>
                  <a:pt x="2960" y="6067"/>
                </a:cubicBezTo>
                <a:cubicBezTo>
                  <a:pt x="2960" y="6067"/>
                  <a:pt x="2938" y="6040"/>
                  <a:pt x="2913" y="6029"/>
                </a:cubicBezTo>
                <a:cubicBezTo>
                  <a:pt x="2917" y="6027"/>
                  <a:pt x="2922" y="6026"/>
                  <a:pt x="2928" y="6026"/>
                </a:cubicBezTo>
                <a:lnTo>
                  <a:pt x="2832" y="5892"/>
                </a:lnTo>
                <a:cubicBezTo>
                  <a:pt x="2832" y="5851"/>
                  <a:pt x="2864" y="5851"/>
                  <a:pt x="2896" y="5851"/>
                </a:cubicBezTo>
                <a:cubicBezTo>
                  <a:pt x="2928" y="5851"/>
                  <a:pt x="2960" y="5809"/>
                  <a:pt x="3000" y="5809"/>
                </a:cubicBezTo>
                <a:lnTo>
                  <a:pt x="3000" y="5768"/>
                </a:lnTo>
                <a:cubicBezTo>
                  <a:pt x="3064" y="5727"/>
                  <a:pt x="3096" y="5635"/>
                  <a:pt x="3160" y="5635"/>
                </a:cubicBezTo>
                <a:cubicBezTo>
                  <a:pt x="3200" y="5593"/>
                  <a:pt x="3264" y="5635"/>
                  <a:pt x="3296" y="5552"/>
                </a:cubicBezTo>
                <a:cubicBezTo>
                  <a:pt x="3296" y="5511"/>
                  <a:pt x="3360" y="5469"/>
                  <a:pt x="3400" y="5469"/>
                </a:cubicBezTo>
                <a:close/>
                <a:moveTo>
                  <a:pt x="20864" y="5933"/>
                </a:moveTo>
                <a:cubicBezTo>
                  <a:pt x="20864" y="5984"/>
                  <a:pt x="20896" y="5984"/>
                  <a:pt x="20896" y="6026"/>
                </a:cubicBezTo>
                <a:cubicBezTo>
                  <a:pt x="20896" y="6026"/>
                  <a:pt x="20864" y="6026"/>
                  <a:pt x="20864" y="6067"/>
                </a:cubicBezTo>
                <a:cubicBezTo>
                  <a:pt x="20832" y="6026"/>
                  <a:pt x="20832" y="5984"/>
                  <a:pt x="20864" y="5933"/>
                </a:cubicBezTo>
                <a:close/>
                <a:moveTo>
                  <a:pt x="2096" y="6026"/>
                </a:moveTo>
                <a:cubicBezTo>
                  <a:pt x="2032" y="6067"/>
                  <a:pt x="2032" y="6108"/>
                  <a:pt x="2032" y="6108"/>
                </a:cubicBezTo>
                <a:cubicBezTo>
                  <a:pt x="2000" y="6067"/>
                  <a:pt x="2000" y="6026"/>
                  <a:pt x="2096" y="6026"/>
                </a:cubicBezTo>
                <a:close/>
                <a:moveTo>
                  <a:pt x="3128" y="6067"/>
                </a:moveTo>
                <a:lnTo>
                  <a:pt x="3128" y="6108"/>
                </a:lnTo>
                <a:cubicBezTo>
                  <a:pt x="3096" y="6067"/>
                  <a:pt x="3096" y="6067"/>
                  <a:pt x="3128" y="6067"/>
                </a:cubicBezTo>
                <a:close/>
                <a:moveTo>
                  <a:pt x="2360" y="6067"/>
                </a:moveTo>
                <a:cubicBezTo>
                  <a:pt x="2400" y="6108"/>
                  <a:pt x="2360" y="6108"/>
                  <a:pt x="2360" y="6108"/>
                </a:cubicBezTo>
                <a:lnTo>
                  <a:pt x="2360" y="6149"/>
                </a:lnTo>
                <a:cubicBezTo>
                  <a:pt x="2400" y="6149"/>
                  <a:pt x="2400" y="6191"/>
                  <a:pt x="2400" y="6242"/>
                </a:cubicBezTo>
                <a:cubicBezTo>
                  <a:pt x="2360" y="6242"/>
                  <a:pt x="2360" y="6191"/>
                  <a:pt x="2360" y="6149"/>
                </a:cubicBezTo>
                <a:lnTo>
                  <a:pt x="2328" y="6149"/>
                </a:lnTo>
                <a:cubicBezTo>
                  <a:pt x="2328" y="6108"/>
                  <a:pt x="2360" y="6108"/>
                  <a:pt x="2360" y="6108"/>
                </a:cubicBezTo>
                <a:lnTo>
                  <a:pt x="2360" y="6067"/>
                </a:lnTo>
                <a:close/>
                <a:moveTo>
                  <a:pt x="3032" y="6149"/>
                </a:moveTo>
                <a:cubicBezTo>
                  <a:pt x="3064" y="6191"/>
                  <a:pt x="3032" y="6242"/>
                  <a:pt x="3032" y="6283"/>
                </a:cubicBezTo>
                <a:cubicBezTo>
                  <a:pt x="3032" y="6253"/>
                  <a:pt x="3015" y="6245"/>
                  <a:pt x="2990" y="6243"/>
                </a:cubicBezTo>
                <a:cubicBezTo>
                  <a:pt x="2993" y="6242"/>
                  <a:pt x="2997" y="6242"/>
                  <a:pt x="3000" y="6242"/>
                </a:cubicBezTo>
                <a:cubicBezTo>
                  <a:pt x="3000" y="6191"/>
                  <a:pt x="3000" y="6191"/>
                  <a:pt x="3032" y="6149"/>
                </a:cubicBezTo>
                <a:close/>
                <a:moveTo>
                  <a:pt x="2960" y="6259"/>
                </a:moveTo>
                <a:lnTo>
                  <a:pt x="2960" y="6325"/>
                </a:lnTo>
                <a:cubicBezTo>
                  <a:pt x="2940" y="6300"/>
                  <a:pt x="2944" y="6274"/>
                  <a:pt x="2960" y="6259"/>
                </a:cubicBezTo>
                <a:close/>
                <a:moveTo>
                  <a:pt x="20960" y="6242"/>
                </a:moveTo>
                <a:cubicBezTo>
                  <a:pt x="20960" y="6283"/>
                  <a:pt x="20928" y="6283"/>
                  <a:pt x="20928" y="6325"/>
                </a:cubicBezTo>
                <a:cubicBezTo>
                  <a:pt x="20928" y="6283"/>
                  <a:pt x="20928" y="6283"/>
                  <a:pt x="20960" y="6242"/>
                </a:cubicBezTo>
                <a:close/>
                <a:moveTo>
                  <a:pt x="2832" y="6026"/>
                </a:moveTo>
                <a:cubicBezTo>
                  <a:pt x="2832" y="6026"/>
                  <a:pt x="2832" y="6067"/>
                  <a:pt x="2864" y="6067"/>
                </a:cubicBezTo>
                <a:cubicBezTo>
                  <a:pt x="2896" y="6108"/>
                  <a:pt x="2928" y="6149"/>
                  <a:pt x="2928" y="6191"/>
                </a:cubicBezTo>
                <a:cubicBezTo>
                  <a:pt x="2870" y="6191"/>
                  <a:pt x="2839" y="6331"/>
                  <a:pt x="2758" y="6331"/>
                </a:cubicBezTo>
                <a:cubicBezTo>
                  <a:pt x="2749" y="6331"/>
                  <a:pt x="2739" y="6329"/>
                  <a:pt x="2728" y="6325"/>
                </a:cubicBezTo>
                <a:cubicBezTo>
                  <a:pt x="2728" y="6283"/>
                  <a:pt x="2760" y="6242"/>
                  <a:pt x="2800" y="6242"/>
                </a:cubicBezTo>
                <a:cubicBezTo>
                  <a:pt x="2832" y="6191"/>
                  <a:pt x="2832" y="6108"/>
                  <a:pt x="2864" y="6067"/>
                </a:cubicBezTo>
                <a:cubicBezTo>
                  <a:pt x="2832" y="6067"/>
                  <a:pt x="2832" y="6067"/>
                  <a:pt x="2832" y="6026"/>
                </a:cubicBezTo>
                <a:close/>
                <a:moveTo>
                  <a:pt x="21000" y="6325"/>
                </a:moveTo>
                <a:lnTo>
                  <a:pt x="21000" y="6365"/>
                </a:lnTo>
                <a:lnTo>
                  <a:pt x="20960" y="6325"/>
                </a:lnTo>
                <a:close/>
                <a:moveTo>
                  <a:pt x="2400" y="6242"/>
                </a:moveTo>
                <a:cubicBezTo>
                  <a:pt x="2400" y="6242"/>
                  <a:pt x="2432" y="6242"/>
                  <a:pt x="2432" y="6283"/>
                </a:cubicBezTo>
                <a:cubicBezTo>
                  <a:pt x="2464" y="6283"/>
                  <a:pt x="2496" y="6325"/>
                  <a:pt x="2496" y="6365"/>
                </a:cubicBezTo>
                <a:lnTo>
                  <a:pt x="2528" y="6365"/>
                </a:lnTo>
                <a:lnTo>
                  <a:pt x="2528" y="6325"/>
                </a:lnTo>
                <a:cubicBezTo>
                  <a:pt x="2560" y="6365"/>
                  <a:pt x="2528" y="6365"/>
                  <a:pt x="2528" y="6365"/>
                </a:cubicBezTo>
                <a:cubicBezTo>
                  <a:pt x="2528" y="6407"/>
                  <a:pt x="2528" y="6407"/>
                  <a:pt x="2496" y="6448"/>
                </a:cubicBezTo>
                <a:lnTo>
                  <a:pt x="2496" y="6365"/>
                </a:lnTo>
                <a:lnTo>
                  <a:pt x="2432" y="6365"/>
                </a:lnTo>
                <a:lnTo>
                  <a:pt x="2432" y="6283"/>
                </a:lnTo>
                <a:cubicBezTo>
                  <a:pt x="2400" y="6283"/>
                  <a:pt x="2400" y="6283"/>
                  <a:pt x="2400" y="6242"/>
                </a:cubicBezTo>
                <a:close/>
                <a:moveTo>
                  <a:pt x="2873" y="6378"/>
                </a:moveTo>
                <a:cubicBezTo>
                  <a:pt x="2896" y="6407"/>
                  <a:pt x="2892" y="6412"/>
                  <a:pt x="2864" y="6448"/>
                </a:cubicBezTo>
                <a:cubicBezTo>
                  <a:pt x="2864" y="6421"/>
                  <a:pt x="2864" y="6393"/>
                  <a:pt x="2873" y="6378"/>
                </a:cubicBezTo>
                <a:close/>
                <a:moveTo>
                  <a:pt x="21200" y="6325"/>
                </a:moveTo>
                <a:cubicBezTo>
                  <a:pt x="21264" y="6365"/>
                  <a:pt x="21232" y="6407"/>
                  <a:pt x="21232" y="6500"/>
                </a:cubicBezTo>
                <a:cubicBezTo>
                  <a:pt x="21160" y="6448"/>
                  <a:pt x="21160" y="6407"/>
                  <a:pt x="21200" y="6325"/>
                </a:cubicBezTo>
                <a:close/>
                <a:moveTo>
                  <a:pt x="21296" y="6500"/>
                </a:moveTo>
                <a:lnTo>
                  <a:pt x="21296" y="6541"/>
                </a:lnTo>
                <a:lnTo>
                  <a:pt x="21264" y="6500"/>
                </a:lnTo>
                <a:close/>
                <a:moveTo>
                  <a:pt x="2264" y="6500"/>
                </a:moveTo>
                <a:cubicBezTo>
                  <a:pt x="2287" y="6528"/>
                  <a:pt x="2293" y="6558"/>
                  <a:pt x="2284" y="6558"/>
                </a:cubicBezTo>
                <a:cubicBezTo>
                  <a:pt x="2280" y="6558"/>
                  <a:pt x="2273" y="6553"/>
                  <a:pt x="2264" y="6541"/>
                </a:cubicBezTo>
                <a:lnTo>
                  <a:pt x="2264" y="6500"/>
                </a:lnTo>
                <a:close/>
                <a:moveTo>
                  <a:pt x="2128" y="6448"/>
                </a:moveTo>
                <a:cubicBezTo>
                  <a:pt x="2160" y="6500"/>
                  <a:pt x="2160" y="6500"/>
                  <a:pt x="2160" y="6541"/>
                </a:cubicBezTo>
                <a:cubicBezTo>
                  <a:pt x="2200" y="6541"/>
                  <a:pt x="2200" y="6500"/>
                  <a:pt x="2200" y="6500"/>
                </a:cubicBezTo>
                <a:lnTo>
                  <a:pt x="2232" y="6541"/>
                </a:lnTo>
                <a:cubicBezTo>
                  <a:pt x="2200" y="6582"/>
                  <a:pt x="2160" y="6582"/>
                  <a:pt x="2128" y="6582"/>
                </a:cubicBezTo>
                <a:lnTo>
                  <a:pt x="2128" y="6448"/>
                </a:lnTo>
                <a:close/>
                <a:moveTo>
                  <a:pt x="2432" y="6448"/>
                </a:moveTo>
                <a:cubicBezTo>
                  <a:pt x="2464" y="6500"/>
                  <a:pt x="2496" y="6500"/>
                  <a:pt x="2464" y="6541"/>
                </a:cubicBezTo>
                <a:cubicBezTo>
                  <a:pt x="2464" y="6582"/>
                  <a:pt x="2432" y="6582"/>
                  <a:pt x="2400" y="6582"/>
                </a:cubicBezTo>
                <a:cubicBezTo>
                  <a:pt x="2400" y="6541"/>
                  <a:pt x="2432" y="6500"/>
                  <a:pt x="2432" y="6448"/>
                </a:cubicBezTo>
                <a:close/>
                <a:moveTo>
                  <a:pt x="2200" y="6623"/>
                </a:moveTo>
                <a:lnTo>
                  <a:pt x="2160" y="6664"/>
                </a:lnTo>
                <a:lnTo>
                  <a:pt x="2160" y="6623"/>
                </a:lnTo>
                <a:close/>
                <a:moveTo>
                  <a:pt x="2296" y="6664"/>
                </a:moveTo>
                <a:cubicBezTo>
                  <a:pt x="2328" y="6706"/>
                  <a:pt x="2328" y="6706"/>
                  <a:pt x="2360" y="6706"/>
                </a:cubicBezTo>
                <a:cubicBezTo>
                  <a:pt x="2328" y="6757"/>
                  <a:pt x="2328" y="6757"/>
                  <a:pt x="2328" y="6798"/>
                </a:cubicBezTo>
                <a:cubicBezTo>
                  <a:pt x="2264" y="6757"/>
                  <a:pt x="2296" y="6706"/>
                  <a:pt x="2296" y="6664"/>
                </a:cubicBezTo>
                <a:close/>
                <a:moveTo>
                  <a:pt x="1600" y="6623"/>
                </a:moveTo>
                <a:cubicBezTo>
                  <a:pt x="1632" y="6623"/>
                  <a:pt x="1632" y="6623"/>
                  <a:pt x="1632" y="6664"/>
                </a:cubicBezTo>
                <a:cubicBezTo>
                  <a:pt x="1664" y="6706"/>
                  <a:pt x="1664" y="6757"/>
                  <a:pt x="1696" y="6798"/>
                </a:cubicBezTo>
                <a:lnTo>
                  <a:pt x="1728" y="6798"/>
                </a:lnTo>
                <a:cubicBezTo>
                  <a:pt x="1717" y="6812"/>
                  <a:pt x="1710" y="6817"/>
                  <a:pt x="1705" y="6817"/>
                </a:cubicBezTo>
                <a:cubicBezTo>
                  <a:pt x="1696" y="6817"/>
                  <a:pt x="1696" y="6798"/>
                  <a:pt x="1696" y="6798"/>
                </a:cubicBezTo>
                <a:lnTo>
                  <a:pt x="1632" y="6798"/>
                </a:lnTo>
                <a:cubicBezTo>
                  <a:pt x="1600" y="6757"/>
                  <a:pt x="1600" y="6664"/>
                  <a:pt x="1600" y="6623"/>
                </a:cubicBezTo>
                <a:close/>
                <a:moveTo>
                  <a:pt x="1664" y="6922"/>
                </a:moveTo>
                <a:lnTo>
                  <a:pt x="1664" y="6963"/>
                </a:lnTo>
                <a:lnTo>
                  <a:pt x="1632" y="6922"/>
                </a:lnTo>
                <a:close/>
                <a:moveTo>
                  <a:pt x="1600" y="6963"/>
                </a:moveTo>
                <a:cubicBezTo>
                  <a:pt x="1600" y="7014"/>
                  <a:pt x="1560" y="7014"/>
                  <a:pt x="1560" y="7056"/>
                </a:cubicBezTo>
                <a:cubicBezTo>
                  <a:pt x="1560" y="6963"/>
                  <a:pt x="1560" y="6963"/>
                  <a:pt x="1600" y="6963"/>
                </a:cubicBezTo>
                <a:close/>
                <a:moveTo>
                  <a:pt x="2632" y="6108"/>
                </a:moveTo>
                <a:cubicBezTo>
                  <a:pt x="2632" y="6191"/>
                  <a:pt x="2696" y="6242"/>
                  <a:pt x="2664" y="6325"/>
                </a:cubicBezTo>
                <a:cubicBezTo>
                  <a:pt x="2696" y="6365"/>
                  <a:pt x="2664" y="6407"/>
                  <a:pt x="2696" y="6448"/>
                </a:cubicBezTo>
                <a:cubicBezTo>
                  <a:pt x="2696" y="6448"/>
                  <a:pt x="2728" y="6500"/>
                  <a:pt x="2760" y="6500"/>
                </a:cubicBezTo>
                <a:cubicBezTo>
                  <a:pt x="2769" y="6488"/>
                  <a:pt x="2776" y="6484"/>
                  <a:pt x="2781" y="6484"/>
                </a:cubicBezTo>
                <a:cubicBezTo>
                  <a:pt x="2801" y="6484"/>
                  <a:pt x="2807" y="6541"/>
                  <a:pt x="2832" y="6541"/>
                </a:cubicBezTo>
                <a:cubicBezTo>
                  <a:pt x="2809" y="6570"/>
                  <a:pt x="2783" y="6599"/>
                  <a:pt x="2757" y="6599"/>
                </a:cubicBezTo>
                <a:cubicBezTo>
                  <a:pt x="2747" y="6599"/>
                  <a:pt x="2737" y="6594"/>
                  <a:pt x="2728" y="6582"/>
                </a:cubicBezTo>
                <a:cubicBezTo>
                  <a:pt x="2664" y="6582"/>
                  <a:pt x="2664" y="6623"/>
                  <a:pt x="2664" y="6664"/>
                </a:cubicBezTo>
                <a:cubicBezTo>
                  <a:pt x="2632" y="6664"/>
                  <a:pt x="2632" y="6623"/>
                  <a:pt x="2600" y="6623"/>
                </a:cubicBezTo>
                <a:cubicBezTo>
                  <a:pt x="2560" y="6664"/>
                  <a:pt x="2528" y="6664"/>
                  <a:pt x="2560" y="6706"/>
                </a:cubicBezTo>
                <a:cubicBezTo>
                  <a:pt x="2560" y="6757"/>
                  <a:pt x="2496" y="6757"/>
                  <a:pt x="2496" y="6798"/>
                </a:cubicBezTo>
                <a:cubicBezTo>
                  <a:pt x="2496" y="6839"/>
                  <a:pt x="2496" y="6839"/>
                  <a:pt x="2528" y="6881"/>
                </a:cubicBezTo>
                <a:cubicBezTo>
                  <a:pt x="2496" y="6963"/>
                  <a:pt x="2400" y="6963"/>
                  <a:pt x="2432" y="7056"/>
                </a:cubicBezTo>
                <a:cubicBezTo>
                  <a:pt x="2411" y="7056"/>
                  <a:pt x="2386" y="7038"/>
                  <a:pt x="2362" y="7038"/>
                </a:cubicBezTo>
                <a:cubicBezTo>
                  <a:pt x="2350" y="7038"/>
                  <a:pt x="2339" y="7042"/>
                  <a:pt x="2328" y="7056"/>
                </a:cubicBezTo>
                <a:cubicBezTo>
                  <a:pt x="2328" y="7056"/>
                  <a:pt x="2328" y="7097"/>
                  <a:pt x="2296" y="7097"/>
                </a:cubicBezTo>
                <a:cubicBezTo>
                  <a:pt x="2296" y="7097"/>
                  <a:pt x="2296" y="7056"/>
                  <a:pt x="2328" y="7056"/>
                </a:cubicBezTo>
                <a:cubicBezTo>
                  <a:pt x="2360" y="6963"/>
                  <a:pt x="2400" y="6881"/>
                  <a:pt x="2432" y="6798"/>
                </a:cubicBezTo>
                <a:cubicBezTo>
                  <a:pt x="2432" y="6706"/>
                  <a:pt x="2496" y="6706"/>
                  <a:pt x="2528" y="6623"/>
                </a:cubicBezTo>
                <a:cubicBezTo>
                  <a:pt x="2560" y="6541"/>
                  <a:pt x="2600" y="6448"/>
                  <a:pt x="2600" y="6365"/>
                </a:cubicBezTo>
                <a:cubicBezTo>
                  <a:pt x="2600" y="6325"/>
                  <a:pt x="2600" y="6325"/>
                  <a:pt x="2632" y="6325"/>
                </a:cubicBezTo>
                <a:cubicBezTo>
                  <a:pt x="2600" y="6242"/>
                  <a:pt x="2560" y="6242"/>
                  <a:pt x="2560" y="6108"/>
                </a:cubicBezTo>
                <a:close/>
                <a:moveTo>
                  <a:pt x="2128" y="6963"/>
                </a:moveTo>
                <a:cubicBezTo>
                  <a:pt x="2160" y="6963"/>
                  <a:pt x="2160" y="7014"/>
                  <a:pt x="2200" y="7014"/>
                </a:cubicBezTo>
                <a:cubicBezTo>
                  <a:pt x="2160" y="7056"/>
                  <a:pt x="2160" y="7097"/>
                  <a:pt x="2128" y="7138"/>
                </a:cubicBezTo>
                <a:cubicBezTo>
                  <a:pt x="2128" y="7056"/>
                  <a:pt x="2096" y="7056"/>
                  <a:pt x="2096" y="6963"/>
                </a:cubicBezTo>
                <a:close/>
                <a:moveTo>
                  <a:pt x="21200" y="6757"/>
                </a:moveTo>
                <a:cubicBezTo>
                  <a:pt x="21200" y="6839"/>
                  <a:pt x="21160" y="6963"/>
                  <a:pt x="21232" y="7056"/>
                </a:cubicBezTo>
                <a:cubicBezTo>
                  <a:pt x="21200" y="7097"/>
                  <a:pt x="21160" y="7138"/>
                  <a:pt x="21160" y="7180"/>
                </a:cubicBezTo>
                <a:cubicBezTo>
                  <a:pt x="21128" y="7138"/>
                  <a:pt x="21096" y="7097"/>
                  <a:pt x="21064" y="7014"/>
                </a:cubicBezTo>
                <a:cubicBezTo>
                  <a:pt x="21128" y="7014"/>
                  <a:pt x="21128" y="6963"/>
                  <a:pt x="21128" y="6922"/>
                </a:cubicBezTo>
                <a:cubicBezTo>
                  <a:pt x="21096" y="6922"/>
                  <a:pt x="21064" y="6922"/>
                  <a:pt x="21064" y="6839"/>
                </a:cubicBezTo>
                <a:cubicBezTo>
                  <a:pt x="21096" y="6839"/>
                  <a:pt x="21128" y="6881"/>
                  <a:pt x="21128" y="6881"/>
                </a:cubicBezTo>
                <a:lnTo>
                  <a:pt x="21128" y="6798"/>
                </a:lnTo>
                <a:cubicBezTo>
                  <a:pt x="21160" y="6757"/>
                  <a:pt x="21200" y="6757"/>
                  <a:pt x="21200" y="6757"/>
                </a:cubicBezTo>
                <a:close/>
                <a:moveTo>
                  <a:pt x="1960" y="6963"/>
                </a:moveTo>
                <a:cubicBezTo>
                  <a:pt x="2000" y="6963"/>
                  <a:pt x="2000" y="7014"/>
                  <a:pt x="2032" y="7014"/>
                </a:cubicBezTo>
                <a:cubicBezTo>
                  <a:pt x="2032" y="7056"/>
                  <a:pt x="2000" y="7097"/>
                  <a:pt x="2000" y="7138"/>
                </a:cubicBezTo>
                <a:cubicBezTo>
                  <a:pt x="2032" y="7138"/>
                  <a:pt x="2064" y="7138"/>
                  <a:pt x="2064" y="7097"/>
                </a:cubicBezTo>
                <a:cubicBezTo>
                  <a:pt x="2096" y="7138"/>
                  <a:pt x="2096" y="7180"/>
                  <a:pt x="2096" y="7220"/>
                </a:cubicBezTo>
                <a:lnTo>
                  <a:pt x="2032" y="7220"/>
                </a:lnTo>
                <a:cubicBezTo>
                  <a:pt x="2032" y="7180"/>
                  <a:pt x="2000" y="7180"/>
                  <a:pt x="2000" y="7138"/>
                </a:cubicBezTo>
                <a:cubicBezTo>
                  <a:pt x="1960" y="7138"/>
                  <a:pt x="1960" y="7097"/>
                  <a:pt x="1928" y="7056"/>
                </a:cubicBezTo>
                <a:cubicBezTo>
                  <a:pt x="1960" y="7056"/>
                  <a:pt x="1960" y="7014"/>
                  <a:pt x="1960" y="6963"/>
                </a:cubicBezTo>
                <a:close/>
                <a:moveTo>
                  <a:pt x="1832" y="7097"/>
                </a:moveTo>
                <a:cubicBezTo>
                  <a:pt x="1864" y="7097"/>
                  <a:pt x="1896" y="7138"/>
                  <a:pt x="1928" y="7138"/>
                </a:cubicBezTo>
                <a:cubicBezTo>
                  <a:pt x="1896" y="7138"/>
                  <a:pt x="1896" y="7180"/>
                  <a:pt x="1864" y="7180"/>
                </a:cubicBezTo>
                <a:cubicBezTo>
                  <a:pt x="1864" y="7220"/>
                  <a:pt x="1896" y="7220"/>
                  <a:pt x="1896" y="7272"/>
                </a:cubicBezTo>
                <a:lnTo>
                  <a:pt x="1864" y="7272"/>
                </a:lnTo>
                <a:cubicBezTo>
                  <a:pt x="1832" y="7220"/>
                  <a:pt x="1832" y="7180"/>
                  <a:pt x="1832" y="7097"/>
                </a:cubicBezTo>
                <a:close/>
                <a:moveTo>
                  <a:pt x="2096" y="7220"/>
                </a:moveTo>
                <a:cubicBezTo>
                  <a:pt x="2096" y="7220"/>
                  <a:pt x="2128" y="7220"/>
                  <a:pt x="2128" y="7272"/>
                </a:cubicBezTo>
                <a:lnTo>
                  <a:pt x="2160" y="7272"/>
                </a:lnTo>
                <a:cubicBezTo>
                  <a:pt x="2128" y="7272"/>
                  <a:pt x="2128" y="7272"/>
                  <a:pt x="2128" y="7313"/>
                </a:cubicBezTo>
                <a:lnTo>
                  <a:pt x="2128" y="7272"/>
                </a:lnTo>
                <a:cubicBezTo>
                  <a:pt x="2096" y="7272"/>
                  <a:pt x="2096" y="7220"/>
                  <a:pt x="2096" y="7220"/>
                </a:cubicBezTo>
                <a:close/>
                <a:moveTo>
                  <a:pt x="1832" y="7313"/>
                </a:moveTo>
                <a:cubicBezTo>
                  <a:pt x="1832" y="7374"/>
                  <a:pt x="1815" y="7412"/>
                  <a:pt x="1805" y="7412"/>
                </a:cubicBezTo>
                <a:cubicBezTo>
                  <a:pt x="1802" y="7412"/>
                  <a:pt x="1800" y="7407"/>
                  <a:pt x="1800" y="7396"/>
                </a:cubicBezTo>
                <a:cubicBezTo>
                  <a:pt x="1760" y="7396"/>
                  <a:pt x="1800" y="7355"/>
                  <a:pt x="1832" y="7313"/>
                </a:cubicBezTo>
                <a:close/>
                <a:moveTo>
                  <a:pt x="2200" y="7138"/>
                </a:moveTo>
                <a:cubicBezTo>
                  <a:pt x="2264" y="7220"/>
                  <a:pt x="2264" y="7220"/>
                  <a:pt x="2200" y="7355"/>
                </a:cubicBezTo>
                <a:cubicBezTo>
                  <a:pt x="2200" y="7355"/>
                  <a:pt x="2200" y="7396"/>
                  <a:pt x="2160" y="7437"/>
                </a:cubicBezTo>
                <a:cubicBezTo>
                  <a:pt x="2160" y="7396"/>
                  <a:pt x="2128" y="7355"/>
                  <a:pt x="2200" y="7355"/>
                </a:cubicBezTo>
                <a:lnTo>
                  <a:pt x="2200" y="7138"/>
                </a:lnTo>
                <a:close/>
                <a:moveTo>
                  <a:pt x="1432" y="7437"/>
                </a:moveTo>
                <a:lnTo>
                  <a:pt x="1432" y="7478"/>
                </a:lnTo>
                <a:cubicBezTo>
                  <a:pt x="1400" y="7478"/>
                  <a:pt x="1400" y="7437"/>
                  <a:pt x="1432" y="7437"/>
                </a:cubicBezTo>
                <a:close/>
                <a:moveTo>
                  <a:pt x="1696" y="7478"/>
                </a:moveTo>
                <a:lnTo>
                  <a:pt x="1696" y="7530"/>
                </a:lnTo>
                <a:cubicBezTo>
                  <a:pt x="1664" y="7530"/>
                  <a:pt x="1664" y="7478"/>
                  <a:pt x="1696" y="7478"/>
                </a:cubicBezTo>
                <a:close/>
                <a:moveTo>
                  <a:pt x="2000" y="7437"/>
                </a:moveTo>
                <a:cubicBezTo>
                  <a:pt x="2000" y="7478"/>
                  <a:pt x="1960" y="7571"/>
                  <a:pt x="1928" y="7571"/>
                </a:cubicBezTo>
                <a:lnTo>
                  <a:pt x="1928" y="7612"/>
                </a:lnTo>
                <a:cubicBezTo>
                  <a:pt x="1928" y="7571"/>
                  <a:pt x="1928" y="7571"/>
                  <a:pt x="1896" y="7530"/>
                </a:cubicBezTo>
                <a:cubicBezTo>
                  <a:pt x="1928" y="7478"/>
                  <a:pt x="1960" y="7478"/>
                  <a:pt x="2000" y="7437"/>
                </a:cubicBezTo>
                <a:close/>
                <a:moveTo>
                  <a:pt x="2032" y="7612"/>
                </a:moveTo>
                <a:cubicBezTo>
                  <a:pt x="2064" y="7612"/>
                  <a:pt x="2064" y="7653"/>
                  <a:pt x="2064" y="7653"/>
                </a:cubicBezTo>
                <a:cubicBezTo>
                  <a:pt x="2032" y="7653"/>
                  <a:pt x="2032" y="7612"/>
                  <a:pt x="2032" y="7612"/>
                </a:cubicBezTo>
                <a:close/>
                <a:moveTo>
                  <a:pt x="1760" y="7694"/>
                </a:moveTo>
                <a:cubicBezTo>
                  <a:pt x="1756" y="7706"/>
                  <a:pt x="1753" y="7718"/>
                  <a:pt x="1750" y="7730"/>
                </a:cubicBezTo>
                <a:cubicBezTo>
                  <a:pt x="1754" y="7731"/>
                  <a:pt x="1757" y="7734"/>
                  <a:pt x="1760" y="7736"/>
                </a:cubicBezTo>
                <a:lnTo>
                  <a:pt x="1760" y="7694"/>
                </a:lnTo>
                <a:close/>
                <a:moveTo>
                  <a:pt x="1264" y="7653"/>
                </a:moveTo>
                <a:cubicBezTo>
                  <a:pt x="1296" y="7653"/>
                  <a:pt x="1296" y="7694"/>
                  <a:pt x="1296" y="7694"/>
                </a:cubicBezTo>
                <a:cubicBezTo>
                  <a:pt x="1296" y="7736"/>
                  <a:pt x="1264" y="7787"/>
                  <a:pt x="1232" y="7787"/>
                </a:cubicBezTo>
                <a:lnTo>
                  <a:pt x="1232" y="7828"/>
                </a:lnTo>
                <a:cubicBezTo>
                  <a:pt x="1232" y="7787"/>
                  <a:pt x="1232" y="7736"/>
                  <a:pt x="1200" y="7694"/>
                </a:cubicBezTo>
                <a:cubicBezTo>
                  <a:pt x="1232" y="7694"/>
                  <a:pt x="1232" y="7653"/>
                  <a:pt x="1264" y="7653"/>
                </a:cubicBezTo>
                <a:close/>
                <a:moveTo>
                  <a:pt x="1600" y="7787"/>
                </a:moveTo>
                <a:lnTo>
                  <a:pt x="1600" y="7869"/>
                </a:lnTo>
                <a:cubicBezTo>
                  <a:pt x="1600" y="7911"/>
                  <a:pt x="1632" y="7911"/>
                  <a:pt x="1632" y="7911"/>
                </a:cubicBezTo>
                <a:lnTo>
                  <a:pt x="1600" y="7911"/>
                </a:lnTo>
                <a:lnTo>
                  <a:pt x="1600" y="7952"/>
                </a:lnTo>
                <a:cubicBezTo>
                  <a:pt x="1580" y="7932"/>
                  <a:pt x="1580" y="7932"/>
                  <a:pt x="1585" y="7932"/>
                </a:cubicBezTo>
                <a:cubicBezTo>
                  <a:pt x="1590" y="7932"/>
                  <a:pt x="1600" y="7932"/>
                  <a:pt x="1600" y="7911"/>
                </a:cubicBezTo>
                <a:lnTo>
                  <a:pt x="1600" y="7869"/>
                </a:lnTo>
                <a:lnTo>
                  <a:pt x="1528" y="7869"/>
                </a:lnTo>
                <a:lnTo>
                  <a:pt x="1600" y="7787"/>
                </a:lnTo>
                <a:close/>
                <a:moveTo>
                  <a:pt x="1728" y="7571"/>
                </a:moveTo>
                <a:cubicBezTo>
                  <a:pt x="1760" y="7571"/>
                  <a:pt x="1800" y="7612"/>
                  <a:pt x="1832" y="7612"/>
                </a:cubicBezTo>
                <a:cubicBezTo>
                  <a:pt x="1832" y="7736"/>
                  <a:pt x="1832" y="7828"/>
                  <a:pt x="1800" y="7952"/>
                </a:cubicBezTo>
                <a:cubicBezTo>
                  <a:pt x="1765" y="7880"/>
                  <a:pt x="1736" y="7808"/>
                  <a:pt x="1750" y="7730"/>
                </a:cubicBezTo>
                <a:cubicBezTo>
                  <a:pt x="1710" y="7703"/>
                  <a:pt x="1682" y="7677"/>
                  <a:pt x="1635" y="7677"/>
                </a:cubicBezTo>
                <a:cubicBezTo>
                  <a:pt x="1615" y="7677"/>
                  <a:pt x="1590" y="7682"/>
                  <a:pt x="1560" y="7694"/>
                </a:cubicBezTo>
                <a:cubicBezTo>
                  <a:pt x="1600" y="7612"/>
                  <a:pt x="1600" y="7612"/>
                  <a:pt x="1632" y="7612"/>
                </a:cubicBezTo>
                <a:cubicBezTo>
                  <a:pt x="1658" y="7629"/>
                  <a:pt x="1679" y="7639"/>
                  <a:pt x="1695" y="7639"/>
                </a:cubicBezTo>
                <a:cubicBezTo>
                  <a:pt x="1717" y="7639"/>
                  <a:pt x="1728" y="7619"/>
                  <a:pt x="1728" y="7571"/>
                </a:cubicBezTo>
                <a:close/>
                <a:moveTo>
                  <a:pt x="1165" y="8096"/>
                </a:moveTo>
                <a:cubicBezTo>
                  <a:pt x="1170" y="8096"/>
                  <a:pt x="1180" y="8106"/>
                  <a:pt x="1200" y="8127"/>
                </a:cubicBezTo>
                <a:lnTo>
                  <a:pt x="1160" y="8127"/>
                </a:lnTo>
                <a:cubicBezTo>
                  <a:pt x="1160" y="8106"/>
                  <a:pt x="1160" y="8096"/>
                  <a:pt x="1165" y="8096"/>
                </a:cubicBezTo>
                <a:close/>
                <a:moveTo>
                  <a:pt x="1332" y="8096"/>
                </a:moveTo>
                <a:cubicBezTo>
                  <a:pt x="1336" y="8096"/>
                  <a:pt x="1344" y="8106"/>
                  <a:pt x="1360" y="8127"/>
                </a:cubicBezTo>
                <a:lnTo>
                  <a:pt x="1328" y="8127"/>
                </a:lnTo>
                <a:cubicBezTo>
                  <a:pt x="1328" y="8106"/>
                  <a:pt x="1328" y="8096"/>
                  <a:pt x="1332" y="8096"/>
                </a:cubicBezTo>
                <a:close/>
                <a:moveTo>
                  <a:pt x="1032" y="8086"/>
                </a:moveTo>
                <a:cubicBezTo>
                  <a:pt x="1064" y="8086"/>
                  <a:pt x="1064" y="8127"/>
                  <a:pt x="1096" y="8168"/>
                </a:cubicBezTo>
                <a:cubicBezTo>
                  <a:pt x="1128" y="8209"/>
                  <a:pt x="1064" y="8302"/>
                  <a:pt x="1096" y="8343"/>
                </a:cubicBezTo>
                <a:cubicBezTo>
                  <a:pt x="1064" y="8343"/>
                  <a:pt x="1032" y="8343"/>
                  <a:pt x="1032" y="8302"/>
                </a:cubicBezTo>
                <a:lnTo>
                  <a:pt x="1032" y="8086"/>
                </a:lnTo>
                <a:close/>
                <a:moveTo>
                  <a:pt x="1464" y="8302"/>
                </a:moveTo>
                <a:cubicBezTo>
                  <a:pt x="1464" y="8343"/>
                  <a:pt x="1464" y="8343"/>
                  <a:pt x="1400" y="8343"/>
                </a:cubicBezTo>
                <a:cubicBezTo>
                  <a:pt x="1432" y="8302"/>
                  <a:pt x="1432" y="8302"/>
                  <a:pt x="1464" y="8302"/>
                </a:cubicBezTo>
                <a:close/>
                <a:moveTo>
                  <a:pt x="18360" y="8384"/>
                </a:moveTo>
                <a:cubicBezTo>
                  <a:pt x="18400" y="8384"/>
                  <a:pt x="18360" y="8384"/>
                  <a:pt x="18360" y="8426"/>
                </a:cubicBezTo>
                <a:cubicBezTo>
                  <a:pt x="18328" y="8426"/>
                  <a:pt x="18360" y="8384"/>
                  <a:pt x="18360" y="8384"/>
                </a:cubicBezTo>
                <a:close/>
                <a:moveTo>
                  <a:pt x="1200" y="8426"/>
                </a:moveTo>
                <a:cubicBezTo>
                  <a:pt x="1232" y="8426"/>
                  <a:pt x="1264" y="8467"/>
                  <a:pt x="1264" y="8508"/>
                </a:cubicBezTo>
                <a:cubicBezTo>
                  <a:pt x="1200" y="8508"/>
                  <a:pt x="1200" y="8467"/>
                  <a:pt x="1200" y="8426"/>
                </a:cubicBezTo>
                <a:close/>
                <a:moveTo>
                  <a:pt x="928" y="8467"/>
                </a:moveTo>
                <a:cubicBezTo>
                  <a:pt x="928" y="8508"/>
                  <a:pt x="960" y="8559"/>
                  <a:pt x="896" y="8601"/>
                </a:cubicBezTo>
                <a:cubicBezTo>
                  <a:pt x="896" y="8559"/>
                  <a:pt x="928" y="8559"/>
                  <a:pt x="896" y="8508"/>
                </a:cubicBezTo>
                <a:cubicBezTo>
                  <a:pt x="896" y="8495"/>
                  <a:pt x="892" y="8490"/>
                  <a:pt x="887" y="8490"/>
                </a:cubicBezTo>
                <a:cubicBezTo>
                  <a:pt x="878" y="8490"/>
                  <a:pt x="864" y="8508"/>
                  <a:pt x="864" y="8508"/>
                </a:cubicBezTo>
                <a:cubicBezTo>
                  <a:pt x="864" y="8467"/>
                  <a:pt x="864" y="8467"/>
                  <a:pt x="928" y="8467"/>
                </a:cubicBezTo>
                <a:close/>
                <a:moveTo>
                  <a:pt x="18432" y="8559"/>
                </a:moveTo>
                <a:cubicBezTo>
                  <a:pt x="18464" y="8559"/>
                  <a:pt x="18432" y="8559"/>
                  <a:pt x="18432" y="8601"/>
                </a:cubicBezTo>
                <a:cubicBezTo>
                  <a:pt x="18400" y="8601"/>
                  <a:pt x="18432" y="8559"/>
                  <a:pt x="18432" y="8559"/>
                </a:cubicBezTo>
                <a:close/>
                <a:moveTo>
                  <a:pt x="600" y="8508"/>
                </a:moveTo>
                <a:cubicBezTo>
                  <a:pt x="632" y="8601"/>
                  <a:pt x="600" y="8601"/>
                  <a:pt x="560" y="8642"/>
                </a:cubicBezTo>
                <a:lnTo>
                  <a:pt x="528" y="8601"/>
                </a:lnTo>
                <a:cubicBezTo>
                  <a:pt x="528" y="8559"/>
                  <a:pt x="560" y="8508"/>
                  <a:pt x="600" y="8508"/>
                </a:cubicBezTo>
                <a:close/>
                <a:moveTo>
                  <a:pt x="1200" y="8601"/>
                </a:moveTo>
                <a:lnTo>
                  <a:pt x="1200" y="8642"/>
                </a:lnTo>
                <a:cubicBezTo>
                  <a:pt x="1160" y="8601"/>
                  <a:pt x="1200" y="8601"/>
                  <a:pt x="1200" y="8601"/>
                </a:cubicBezTo>
                <a:close/>
                <a:moveTo>
                  <a:pt x="3896" y="8601"/>
                </a:moveTo>
                <a:cubicBezTo>
                  <a:pt x="3928" y="8601"/>
                  <a:pt x="3928" y="8601"/>
                  <a:pt x="3928" y="8642"/>
                </a:cubicBezTo>
                <a:lnTo>
                  <a:pt x="3896" y="8601"/>
                </a:lnTo>
                <a:close/>
                <a:moveTo>
                  <a:pt x="3832" y="8683"/>
                </a:moveTo>
                <a:lnTo>
                  <a:pt x="3832" y="8817"/>
                </a:lnTo>
                <a:cubicBezTo>
                  <a:pt x="3821" y="8800"/>
                  <a:pt x="3809" y="8794"/>
                  <a:pt x="3798" y="8794"/>
                </a:cubicBezTo>
                <a:cubicBezTo>
                  <a:pt x="3774" y="8794"/>
                  <a:pt x="3749" y="8817"/>
                  <a:pt x="3728" y="8817"/>
                </a:cubicBezTo>
                <a:cubicBezTo>
                  <a:pt x="3728" y="8725"/>
                  <a:pt x="3800" y="8725"/>
                  <a:pt x="3832" y="8683"/>
                </a:cubicBezTo>
                <a:close/>
                <a:moveTo>
                  <a:pt x="496" y="8725"/>
                </a:moveTo>
                <a:cubicBezTo>
                  <a:pt x="528" y="8765"/>
                  <a:pt x="528" y="8817"/>
                  <a:pt x="496" y="8900"/>
                </a:cubicBezTo>
                <a:cubicBezTo>
                  <a:pt x="464" y="8858"/>
                  <a:pt x="464" y="8817"/>
                  <a:pt x="432" y="8817"/>
                </a:cubicBezTo>
                <a:cubicBezTo>
                  <a:pt x="464" y="8765"/>
                  <a:pt x="464" y="8765"/>
                  <a:pt x="496" y="8725"/>
                </a:cubicBezTo>
                <a:close/>
                <a:moveTo>
                  <a:pt x="3696" y="8900"/>
                </a:moveTo>
                <a:lnTo>
                  <a:pt x="3696" y="8941"/>
                </a:lnTo>
                <a:cubicBezTo>
                  <a:pt x="3664" y="8900"/>
                  <a:pt x="3664" y="8900"/>
                  <a:pt x="3696" y="8900"/>
                </a:cubicBezTo>
                <a:close/>
                <a:moveTo>
                  <a:pt x="960" y="8683"/>
                </a:moveTo>
                <a:cubicBezTo>
                  <a:pt x="960" y="8683"/>
                  <a:pt x="1000" y="8725"/>
                  <a:pt x="1032" y="8817"/>
                </a:cubicBezTo>
                <a:cubicBezTo>
                  <a:pt x="1000" y="8817"/>
                  <a:pt x="960" y="8765"/>
                  <a:pt x="960" y="8765"/>
                </a:cubicBezTo>
                <a:cubicBezTo>
                  <a:pt x="932" y="8848"/>
                  <a:pt x="953" y="8922"/>
                  <a:pt x="891" y="8967"/>
                </a:cubicBezTo>
                <a:cubicBezTo>
                  <a:pt x="872" y="8894"/>
                  <a:pt x="924" y="8852"/>
                  <a:pt x="864" y="8765"/>
                </a:cubicBezTo>
                <a:cubicBezTo>
                  <a:pt x="896" y="8725"/>
                  <a:pt x="928" y="8683"/>
                  <a:pt x="960" y="8683"/>
                </a:cubicBezTo>
                <a:close/>
                <a:moveTo>
                  <a:pt x="1632" y="8941"/>
                </a:moveTo>
                <a:cubicBezTo>
                  <a:pt x="1632" y="8982"/>
                  <a:pt x="1600" y="8982"/>
                  <a:pt x="1600" y="8982"/>
                </a:cubicBezTo>
                <a:lnTo>
                  <a:pt x="1600" y="9023"/>
                </a:lnTo>
                <a:cubicBezTo>
                  <a:pt x="1560" y="8982"/>
                  <a:pt x="1600" y="8982"/>
                  <a:pt x="1600" y="8982"/>
                </a:cubicBezTo>
                <a:lnTo>
                  <a:pt x="1632" y="8941"/>
                </a:lnTo>
                <a:close/>
                <a:moveTo>
                  <a:pt x="1064" y="8982"/>
                </a:moveTo>
                <a:cubicBezTo>
                  <a:pt x="1096" y="8982"/>
                  <a:pt x="1128" y="8982"/>
                  <a:pt x="1128" y="9075"/>
                </a:cubicBezTo>
                <a:cubicBezTo>
                  <a:pt x="1096" y="9075"/>
                  <a:pt x="1096" y="9023"/>
                  <a:pt x="1064" y="8982"/>
                </a:cubicBezTo>
                <a:close/>
                <a:moveTo>
                  <a:pt x="18600" y="8982"/>
                </a:moveTo>
                <a:lnTo>
                  <a:pt x="18600" y="9075"/>
                </a:lnTo>
                <a:cubicBezTo>
                  <a:pt x="18560" y="9023"/>
                  <a:pt x="18600" y="9023"/>
                  <a:pt x="18600" y="8982"/>
                </a:cubicBezTo>
                <a:close/>
                <a:moveTo>
                  <a:pt x="864" y="8996"/>
                </a:moveTo>
                <a:lnTo>
                  <a:pt x="864" y="9116"/>
                </a:lnTo>
                <a:cubicBezTo>
                  <a:pt x="864" y="9075"/>
                  <a:pt x="832" y="9075"/>
                  <a:pt x="832" y="9075"/>
                </a:cubicBezTo>
                <a:cubicBezTo>
                  <a:pt x="832" y="9041"/>
                  <a:pt x="845" y="9012"/>
                  <a:pt x="864" y="8996"/>
                </a:cubicBezTo>
                <a:close/>
                <a:moveTo>
                  <a:pt x="928" y="9023"/>
                </a:moveTo>
                <a:cubicBezTo>
                  <a:pt x="928" y="9062"/>
                  <a:pt x="946" y="9094"/>
                  <a:pt x="928" y="9126"/>
                </a:cubicBezTo>
                <a:lnTo>
                  <a:pt x="928" y="9023"/>
                </a:lnTo>
                <a:close/>
                <a:moveTo>
                  <a:pt x="1600" y="9157"/>
                </a:moveTo>
                <a:lnTo>
                  <a:pt x="1600" y="9198"/>
                </a:lnTo>
                <a:lnTo>
                  <a:pt x="1560" y="9157"/>
                </a:lnTo>
                <a:close/>
                <a:moveTo>
                  <a:pt x="1496" y="9198"/>
                </a:moveTo>
                <a:cubicBezTo>
                  <a:pt x="1528" y="9198"/>
                  <a:pt x="1528" y="9239"/>
                  <a:pt x="1528" y="9239"/>
                </a:cubicBezTo>
                <a:lnTo>
                  <a:pt x="1560" y="9239"/>
                </a:lnTo>
                <a:cubicBezTo>
                  <a:pt x="1549" y="9253"/>
                  <a:pt x="1542" y="9258"/>
                  <a:pt x="1537" y="9258"/>
                </a:cubicBezTo>
                <a:cubicBezTo>
                  <a:pt x="1528" y="9258"/>
                  <a:pt x="1528" y="9239"/>
                  <a:pt x="1528" y="9239"/>
                </a:cubicBezTo>
                <a:lnTo>
                  <a:pt x="1496" y="9198"/>
                </a:lnTo>
                <a:close/>
                <a:moveTo>
                  <a:pt x="896" y="9159"/>
                </a:moveTo>
                <a:cubicBezTo>
                  <a:pt x="895" y="9198"/>
                  <a:pt x="864" y="9199"/>
                  <a:pt x="896" y="9281"/>
                </a:cubicBezTo>
                <a:cubicBezTo>
                  <a:pt x="832" y="9239"/>
                  <a:pt x="864" y="9198"/>
                  <a:pt x="864" y="9198"/>
                </a:cubicBezTo>
                <a:cubicBezTo>
                  <a:pt x="864" y="9172"/>
                  <a:pt x="878" y="9162"/>
                  <a:pt x="896" y="9159"/>
                </a:cubicBezTo>
                <a:close/>
                <a:moveTo>
                  <a:pt x="3560" y="8941"/>
                </a:moveTo>
                <a:cubicBezTo>
                  <a:pt x="3632" y="8941"/>
                  <a:pt x="3664" y="8941"/>
                  <a:pt x="3664" y="9023"/>
                </a:cubicBezTo>
                <a:cubicBezTo>
                  <a:pt x="3664" y="9058"/>
                  <a:pt x="3655" y="9067"/>
                  <a:pt x="3641" y="9067"/>
                </a:cubicBezTo>
                <a:cubicBezTo>
                  <a:pt x="3628" y="9067"/>
                  <a:pt x="3610" y="9058"/>
                  <a:pt x="3593" y="9058"/>
                </a:cubicBezTo>
                <a:cubicBezTo>
                  <a:pt x="3581" y="9058"/>
                  <a:pt x="3570" y="9062"/>
                  <a:pt x="3560" y="9075"/>
                </a:cubicBezTo>
                <a:cubicBezTo>
                  <a:pt x="3528" y="9116"/>
                  <a:pt x="3560" y="9239"/>
                  <a:pt x="3464" y="9281"/>
                </a:cubicBezTo>
                <a:cubicBezTo>
                  <a:pt x="3432" y="9157"/>
                  <a:pt x="3560" y="9075"/>
                  <a:pt x="3560" y="8941"/>
                </a:cubicBezTo>
                <a:close/>
                <a:moveTo>
                  <a:pt x="3464" y="9281"/>
                </a:moveTo>
                <a:cubicBezTo>
                  <a:pt x="3464" y="9281"/>
                  <a:pt x="3464" y="9332"/>
                  <a:pt x="3432" y="9332"/>
                </a:cubicBezTo>
                <a:cubicBezTo>
                  <a:pt x="3432" y="9281"/>
                  <a:pt x="3464" y="9281"/>
                  <a:pt x="3464" y="9281"/>
                </a:cubicBezTo>
                <a:close/>
                <a:moveTo>
                  <a:pt x="496" y="9332"/>
                </a:moveTo>
                <a:cubicBezTo>
                  <a:pt x="528" y="9374"/>
                  <a:pt x="496" y="9374"/>
                  <a:pt x="496" y="9374"/>
                </a:cubicBezTo>
                <a:lnTo>
                  <a:pt x="496" y="9332"/>
                </a:lnTo>
                <a:close/>
                <a:moveTo>
                  <a:pt x="1432" y="9281"/>
                </a:moveTo>
                <a:cubicBezTo>
                  <a:pt x="1496" y="9281"/>
                  <a:pt x="1496" y="9332"/>
                  <a:pt x="1528" y="9332"/>
                </a:cubicBezTo>
                <a:cubicBezTo>
                  <a:pt x="1528" y="9374"/>
                  <a:pt x="1496" y="9374"/>
                  <a:pt x="1496" y="9374"/>
                </a:cubicBezTo>
                <a:cubicBezTo>
                  <a:pt x="1464" y="9374"/>
                  <a:pt x="1464" y="9374"/>
                  <a:pt x="1432" y="9281"/>
                </a:cubicBezTo>
                <a:close/>
                <a:moveTo>
                  <a:pt x="3432" y="9332"/>
                </a:moveTo>
                <a:cubicBezTo>
                  <a:pt x="3432" y="9332"/>
                  <a:pt x="3432" y="9374"/>
                  <a:pt x="3400" y="9374"/>
                </a:cubicBezTo>
                <a:lnTo>
                  <a:pt x="3400" y="9414"/>
                </a:lnTo>
                <a:cubicBezTo>
                  <a:pt x="3360" y="9374"/>
                  <a:pt x="3400" y="9374"/>
                  <a:pt x="3400" y="9374"/>
                </a:cubicBezTo>
                <a:cubicBezTo>
                  <a:pt x="3400" y="9332"/>
                  <a:pt x="3432" y="9332"/>
                  <a:pt x="3432" y="9332"/>
                </a:cubicBezTo>
                <a:close/>
                <a:moveTo>
                  <a:pt x="3400" y="9456"/>
                </a:moveTo>
                <a:cubicBezTo>
                  <a:pt x="3400" y="9470"/>
                  <a:pt x="3395" y="9480"/>
                  <a:pt x="3389" y="9486"/>
                </a:cubicBezTo>
                <a:cubicBezTo>
                  <a:pt x="3400" y="9474"/>
                  <a:pt x="3400" y="9456"/>
                  <a:pt x="3400" y="9456"/>
                </a:cubicBezTo>
                <a:close/>
                <a:moveTo>
                  <a:pt x="400" y="9414"/>
                </a:moveTo>
                <a:cubicBezTo>
                  <a:pt x="432" y="9456"/>
                  <a:pt x="400" y="9456"/>
                  <a:pt x="400" y="9456"/>
                </a:cubicBezTo>
                <a:cubicBezTo>
                  <a:pt x="360" y="9497"/>
                  <a:pt x="328" y="9497"/>
                  <a:pt x="328" y="9497"/>
                </a:cubicBezTo>
                <a:cubicBezTo>
                  <a:pt x="328" y="9456"/>
                  <a:pt x="360" y="9456"/>
                  <a:pt x="400" y="9456"/>
                </a:cubicBezTo>
                <a:lnTo>
                  <a:pt x="400" y="9414"/>
                </a:lnTo>
                <a:close/>
                <a:moveTo>
                  <a:pt x="1464" y="9456"/>
                </a:moveTo>
                <a:lnTo>
                  <a:pt x="1464" y="9497"/>
                </a:lnTo>
                <a:cubicBezTo>
                  <a:pt x="1432" y="9497"/>
                  <a:pt x="1432" y="9497"/>
                  <a:pt x="1464" y="9456"/>
                </a:cubicBezTo>
                <a:close/>
                <a:moveTo>
                  <a:pt x="664" y="9198"/>
                </a:moveTo>
                <a:cubicBezTo>
                  <a:pt x="728" y="9239"/>
                  <a:pt x="760" y="9374"/>
                  <a:pt x="800" y="9456"/>
                </a:cubicBezTo>
                <a:cubicBezTo>
                  <a:pt x="800" y="9456"/>
                  <a:pt x="800" y="9492"/>
                  <a:pt x="766" y="9531"/>
                </a:cubicBezTo>
                <a:cubicBezTo>
                  <a:pt x="736" y="9517"/>
                  <a:pt x="723" y="9486"/>
                  <a:pt x="696" y="9486"/>
                </a:cubicBezTo>
                <a:cubicBezTo>
                  <a:pt x="696" y="9456"/>
                  <a:pt x="699" y="9456"/>
                  <a:pt x="728" y="9456"/>
                </a:cubicBezTo>
                <a:cubicBezTo>
                  <a:pt x="728" y="9414"/>
                  <a:pt x="664" y="9414"/>
                  <a:pt x="696" y="9332"/>
                </a:cubicBezTo>
                <a:cubicBezTo>
                  <a:pt x="696" y="9281"/>
                  <a:pt x="632" y="9281"/>
                  <a:pt x="664" y="9198"/>
                </a:cubicBezTo>
                <a:close/>
                <a:moveTo>
                  <a:pt x="960" y="9332"/>
                </a:moveTo>
                <a:cubicBezTo>
                  <a:pt x="960" y="9374"/>
                  <a:pt x="1000" y="9414"/>
                  <a:pt x="1000" y="9456"/>
                </a:cubicBezTo>
                <a:cubicBezTo>
                  <a:pt x="1000" y="9497"/>
                  <a:pt x="960" y="9497"/>
                  <a:pt x="960" y="9538"/>
                </a:cubicBezTo>
                <a:cubicBezTo>
                  <a:pt x="960" y="9497"/>
                  <a:pt x="928" y="9456"/>
                  <a:pt x="928" y="9414"/>
                </a:cubicBezTo>
                <a:cubicBezTo>
                  <a:pt x="928" y="9414"/>
                  <a:pt x="960" y="9374"/>
                  <a:pt x="960" y="9332"/>
                </a:cubicBezTo>
                <a:close/>
                <a:moveTo>
                  <a:pt x="664" y="9512"/>
                </a:moveTo>
                <a:lnTo>
                  <a:pt x="664" y="9590"/>
                </a:lnTo>
                <a:cubicBezTo>
                  <a:pt x="644" y="9557"/>
                  <a:pt x="649" y="9529"/>
                  <a:pt x="664" y="9512"/>
                </a:cubicBezTo>
                <a:close/>
                <a:moveTo>
                  <a:pt x="3360" y="9497"/>
                </a:moveTo>
                <a:cubicBezTo>
                  <a:pt x="3360" y="9497"/>
                  <a:pt x="3360" y="9538"/>
                  <a:pt x="3328" y="9538"/>
                </a:cubicBezTo>
                <a:lnTo>
                  <a:pt x="3328" y="9631"/>
                </a:lnTo>
                <a:cubicBezTo>
                  <a:pt x="3296" y="9590"/>
                  <a:pt x="3296" y="9538"/>
                  <a:pt x="3328" y="9538"/>
                </a:cubicBezTo>
                <a:cubicBezTo>
                  <a:pt x="3328" y="9497"/>
                  <a:pt x="3360" y="9497"/>
                  <a:pt x="3360" y="9497"/>
                </a:cubicBezTo>
                <a:close/>
                <a:moveTo>
                  <a:pt x="200" y="9631"/>
                </a:moveTo>
                <a:cubicBezTo>
                  <a:pt x="232" y="9672"/>
                  <a:pt x="264" y="9672"/>
                  <a:pt x="264" y="9755"/>
                </a:cubicBezTo>
                <a:cubicBezTo>
                  <a:pt x="232" y="9755"/>
                  <a:pt x="200" y="9713"/>
                  <a:pt x="200" y="9631"/>
                </a:cubicBezTo>
                <a:close/>
                <a:moveTo>
                  <a:pt x="21264" y="9971"/>
                </a:moveTo>
                <a:cubicBezTo>
                  <a:pt x="21296" y="9971"/>
                  <a:pt x="21296" y="9971"/>
                  <a:pt x="21296" y="10012"/>
                </a:cubicBezTo>
                <a:cubicBezTo>
                  <a:pt x="21296" y="10104"/>
                  <a:pt x="21296" y="10146"/>
                  <a:pt x="21328" y="10187"/>
                </a:cubicBezTo>
                <a:cubicBezTo>
                  <a:pt x="21296" y="10228"/>
                  <a:pt x="21296" y="10228"/>
                  <a:pt x="21264" y="10228"/>
                </a:cubicBezTo>
                <a:cubicBezTo>
                  <a:pt x="21264" y="10146"/>
                  <a:pt x="21232" y="10053"/>
                  <a:pt x="21264" y="9971"/>
                </a:cubicBezTo>
                <a:close/>
                <a:moveTo>
                  <a:pt x="21096" y="10403"/>
                </a:moveTo>
                <a:cubicBezTo>
                  <a:pt x="21128" y="10403"/>
                  <a:pt x="21128" y="10445"/>
                  <a:pt x="21128" y="10445"/>
                </a:cubicBezTo>
                <a:cubicBezTo>
                  <a:pt x="21096" y="10445"/>
                  <a:pt x="21096" y="10403"/>
                  <a:pt x="21096" y="10403"/>
                </a:cubicBezTo>
                <a:close/>
                <a:moveTo>
                  <a:pt x="21241" y="10427"/>
                </a:moveTo>
                <a:cubicBezTo>
                  <a:pt x="21264" y="10427"/>
                  <a:pt x="21264" y="10457"/>
                  <a:pt x="21264" y="10486"/>
                </a:cubicBezTo>
                <a:cubicBezTo>
                  <a:pt x="21232" y="10486"/>
                  <a:pt x="21232" y="10445"/>
                  <a:pt x="21200" y="10445"/>
                </a:cubicBezTo>
                <a:cubicBezTo>
                  <a:pt x="21219" y="10433"/>
                  <a:pt x="21232" y="10427"/>
                  <a:pt x="21241" y="10427"/>
                </a:cubicBezTo>
                <a:close/>
                <a:moveTo>
                  <a:pt x="528" y="9497"/>
                </a:moveTo>
                <a:cubicBezTo>
                  <a:pt x="560" y="9538"/>
                  <a:pt x="496" y="9590"/>
                  <a:pt x="528" y="9631"/>
                </a:cubicBezTo>
                <a:cubicBezTo>
                  <a:pt x="560" y="9631"/>
                  <a:pt x="632" y="9631"/>
                  <a:pt x="664" y="9672"/>
                </a:cubicBezTo>
                <a:cubicBezTo>
                  <a:pt x="696" y="9755"/>
                  <a:pt x="664" y="9847"/>
                  <a:pt x="696" y="9971"/>
                </a:cubicBezTo>
                <a:cubicBezTo>
                  <a:pt x="788" y="9861"/>
                  <a:pt x="767" y="9711"/>
                  <a:pt x="789" y="9585"/>
                </a:cubicBezTo>
                <a:cubicBezTo>
                  <a:pt x="832" y="9671"/>
                  <a:pt x="832" y="9776"/>
                  <a:pt x="832" y="9888"/>
                </a:cubicBezTo>
                <a:cubicBezTo>
                  <a:pt x="832" y="9930"/>
                  <a:pt x="896" y="9930"/>
                  <a:pt x="896" y="9930"/>
                </a:cubicBezTo>
                <a:cubicBezTo>
                  <a:pt x="896" y="10012"/>
                  <a:pt x="928" y="10053"/>
                  <a:pt x="896" y="10104"/>
                </a:cubicBezTo>
                <a:cubicBezTo>
                  <a:pt x="864" y="10104"/>
                  <a:pt x="832" y="10104"/>
                  <a:pt x="832" y="10146"/>
                </a:cubicBezTo>
                <a:lnTo>
                  <a:pt x="800" y="10146"/>
                </a:lnTo>
                <a:cubicBezTo>
                  <a:pt x="800" y="10146"/>
                  <a:pt x="800" y="10187"/>
                  <a:pt x="832" y="10187"/>
                </a:cubicBezTo>
                <a:cubicBezTo>
                  <a:pt x="832" y="10201"/>
                  <a:pt x="835" y="10205"/>
                  <a:pt x="840" y="10205"/>
                </a:cubicBezTo>
                <a:cubicBezTo>
                  <a:pt x="850" y="10205"/>
                  <a:pt x="864" y="10187"/>
                  <a:pt x="864" y="10187"/>
                </a:cubicBezTo>
                <a:cubicBezTo>
                  <a:pt x="896" y="10269"/>
                  <a:pt x="864" y="10311"/>
                  <a:pt x="832" y="10362"/>
                </a:cubicBezTo>
                <a:lnTo>
                  <a:pt x="760" y="10362"/>
                </a:lnTo>
                <a:cubicBezTo>
                  <a:pt x="728" y="10403"/>
                  <a:pt x="696" y="10445"/>
                  <a:pt x="664" y="10527"/>
                </a:cubicBezTo>
                <a:cubicBezTo>
                  <a:pt x="632" y="10445"/>
                  <a:pt x="560" y="10486"/>
                  <a:pt x="496" y="10445"/>
                </a:cubicBezTo>
                <a:cubicBezTo>
                  <a:pt x="496" y="10362"/>
                  <a:pt x="496" y="10228"/>
                  <a:pt x="432" y="10146"/>
                </a:cubicBezTo>
                <a:cubicBezTo>
                  <a:pt x="432" y="10104"/>
                  <a:pt x="432" y="10104"/>
                  <a:pt x="464" y="10053"/>
                </a:cubicBezTo>
                <a:cubicBezTo>
                  <a:pt x="496" y="10104"/>
                  <a:pt x="464" y="10187"/>
                  <a:pt x="528" y="10187"/>
                </a:cubicBezTo>
                <a:lnTo>
                  <a:pt x="560" y="10187"/>
                </a:lnTo>
                <a:cubicBezTo>
                  <a:pt x="600" y="10187"/>
                  <a:pt x="560" y="10228"/>
                  <a:pt x="600" y="10228"/>
                </a:cubicBezTo>
                <a:cubicBezTo>
                  <a:pt x="632" y="10187"/>
                  <a:pt x="632" y="10104"/>
                  <a:pt x="600" y="10012"/>
                </a:cubicBezTo>
                <a:cubicBezTo>
                  <a:pt x="600" y="9930"/>
                  <a:pt x="632" y="9888"/>
                  <a:pt x="632" y="9796"/>
                </a:cubicBezTo>
                <a:cubicBezTo>
                  <a:pt x="623" y="9784"/>
                  <a:pt x="613" y="9779"/>
                  <a:pt x="603" y="9779"/>
                </a:cubicBezTo>
                <a:cubicBezTo>
                  <a:pt x="577" y="9779"/>
                  <a:pt x="551" y="9810"/>
                  <a:pt x="528" y="9847"/>
                </a:cubicBezTo>
                <a:lnTo>
                  <a:pt x="528" y="9631"/>
                </a:lnTo>
                <a:cubicBezTo>
                  <a:pt x="464" y="9590"/>
                  <a:pt x="496" y="9538"/>
                  <a:pt x="496" y="9497"/>
                </a:cubicBezTo>
                <a:close/>
                <a:moveTo>
                  <a:pt x="3440" y="10684"/>
                </a:moveTo>
                <a:cubicBezTo>
                  <a:pt x="3450" y="10684"/>
                  <a:pt x="3464" y="10702"/>
                  <a:pt x="3464" y="10702"/>
                </a:cubicBezTo>
                <a:lnTo>
                  <a:pt x="3432" y="10702"/>
                </a:lnTo>
                <a:cubicBezTo>
                  <a:pt x="3432" y="10689"/>
                  <a:pt x="3435" y="10684"/>
                  <a:pt x="3440" y="10684"/>
                </a:cubicBezTo>
                <a:close/>
                <a:moveTo>
                  <a:pt x="21432" y="10702"/>
                </a:moveTo>
                <a:cubicBezTo>
                  <a:pt x="21432" y="10743"/>
                  <a:pt x="21432" y="10743"/>
                  <a:pt x="21360" y="10743"/>
                </a:cubicBezTo>
                <a:cubicBezTo>
                  <a:pt x="21360" y="10702"/>
                  <a:pt x="21400" y="10702"/>
                  <a:pt x="21432" y="10702"/>
                </a:cubicBezTo>
                <a:close/>
                <a:moveTo>
                  <a:pt x="496" y="10754"/>
                </a:moveTo>
                <a:cubicBezTo>
                  <a:pt x="504" y="10754"/>
                  <a:pt x="512" y="10764"/>
                  <a:pt x="528" y="10784"/>
                </a:cubicBezTo>
                <a:lnTo>
                  <a:pt x="528" y="10826"/>
                </a:lnTo>
                <a:cubicBezTo>
                  <a:pt x="518" y="10841"/>
                  <a:pt x="511" y="10847"/>
                  <a:pt x="506" y="10847"/>
                </a:cubicBezTo>
                <a:cubicBezTo>
                  <a:pt x="493" y="10847"/>
                  <a:pt x="486" y="10813"/>
                  <a:pt x="464" y="10784"/>
                </a:cubicBezTo>
                <a:cubicBezTo>
                  <a:pt x="480" y="10764"/>
                  <a:pt x="488" y="10754"/>
                  <a:pt x="496" y="10754"/>
                </a:cubicBezTo>
                <a:close/>
                <a:moveTo>
                  <a:pt x="1328" y="9538"/>
                </a:moveTo>
                <a:cubicBezTo>
                  <a:pt x="1400" y="9590"/>
                  <a:pt x="1432" y="9672"/>
                  <a:pt x="1464" y="9713"/>
                </a:cubicBezTo>
                <a:cubicBezTo>
                  <a:pt x="1456" y="9718"/>
                  <a:pt x="1450" y="9720"/>
                  <a:pt x="1444" y="9720"/>
                </a:cubicBezTo>
                <a:cubicBezTo>
                  <a:pt x="1409" y="9720"/>
                  <a:pt x="1397" y="9649"/>
                  <a:pt x="1364" y="9649"/>
                </a:cubicBezTo>
                <a:cubicBezTo>
                  <a:pt x="1355" y="9649"/>
                  <a:pt x="1342" y="9655"/>
                  <a:pt x="1328" y="9672"/>
                </a:cubicBezTo>
                <a:cubicBezTo>
                  <a:pt x="1360" y="9713"/>
                  <a:pt x="1360" y="9796"/>
                  <a:pt x="1432" y="9847"/>
                </a:cubicBezTo>
                <a:lnTo>
                  <a:pt x="1464" y="9796"/>
                </a:lnTo>
                <a:cubicBezTo>
                  <a:pt x="1464" y="9847"/>
                  <a:pt x="1432" y="9847"/>
                  <a:pt x="1432" y="9847"/>
                </a:cubicBezTo>
                <a:cubicBezTo>
                  <a:pt x="1464" y="9930"/>
                  <a:pt x="1496" y="10012"/>
                  <a:pt x="1432" y="10146"/>
                </a:cubicBezTo>
                <a:cubicBezTo>
                  <a:pt x="1400" y="10269"/>
                  <a:pt x="1360" y="10445"/>
                  <a:pt x="1360" y="10620"/>
                </a:cubicBezTo>
                <a:cubicBezTo>
                  <a:pt x="1328" y="10661"/>
                  <a:pt x="1296" y="10702"/>
                  <a:pt x="1264" y="10743"/>
                </a:cubicBezTo>
                <a:cubicBezTo>
                  <a:pt x="1296" y="10784"/>
                  <a:pt x="1296" y="10826"/>
                  <a:pt x="1264" y="10877"/>
                </a:cubicBezTo>
                <a:cubicBezTo>
                  <a:pt x="1200" y="10784"/>
                  <a:pt x="1232" y="10661"/>
                  <a:pt x="1200" y="10620"/>
                </a:cubicBezTo>
                <a:cubicBezTo>
                  <a:pt x="1200" y="10568"/>
                  <a:pt x="1232" y="10486"/>
                  <a:pt x="1232" y="10445"/>
                </a:cubicBezTo>
                <a:cubicBezTo>
                  <a:pt x="1238" y="10436"/>
                  <a:pt x="1243" y="10433"/>
                  <a:pt x="1247" y="10433"/>
                </a:cubicBezTo>
                <a:cubicBezTo>
                  <a:pt x="1265" y="10433"/>
                  <a:pt x="1270" y="10486"/>
                  <a:pt x="1296" y="10486"/>
                </a:cubicBezTo>
                <a:cubicBezTo>
                  <a:pt x="1328" y="10445"/>
                  <a:pt x="1296" y="10403"/>
                  <a:pt x="1328" y="10362"/>
                </a:cubicBezTo>
                <a:lnTo>
                  <a:pt x="1360" y="10311"/>
                </a:lnTo>
                <a:cubicBezTo>
                  <a:pt x="1360" y="10269"/>
                  <a:pt x="1328" y="10269"/>
                  <a:pt x="1296" y="10269"/>
                </a:cubicBezTo>
                <a:cubicBezTo>
                  <a:pt x="1264" y="10269"/>
                  <a:pt x="1296" y="10311"/>
                  <a:pt x="1264" y="10362"/>
                </a:cubicBezTo>
                <a:cubicBezTo>
                  <a:pt x="1232" y="10311"/>
                  <a:pt x="1232" y="10269"/>
                  <a:pt x="1200" y="10228"/>
                </a:cubicBezTo>
                <a:cubicBezTo>
                  <a:pt x="1232" y="10146"/>
                  <a:pt x="1232" y="10012"/>
                  <a:pt x="1200" y="9930"/>
                </a:cubicBezTo>
                <a:cubicBezTo>
                  <a:pt x="1232" y="9847"/>
                  <a:pt x="1264" y="9847"/>
                  <a:pt x="1296" y="9796"/>
                </a:cubicBezTo>
                <a:cubicBezTo>
                  <a:pt x="1328" y="9755"/>
                  <a:pt x="1296" y="9713"/>
                  <a:pt x="1296" y="9672"/>
                </a:cubicBezTo>
                <a:lnTo>
                  <a:pt x="1328" y="9672"/>
                </a:lnTo>
                <a:cubicBezTo>
                  <a:pt x="1360" y="9631"/>
                  <a:pt x="1328" y="9590"/>
                  <a:pt x="1328" y="9538"/>
                </a:cubicBezTo>
                <a:close/>
                <a:moveTo>
                  <a:pt x="632" y="10919"/>
                </a:moveTo>
                <a:cubicBezTo>
                  <a:pt x="600" y="11001"/>
                  <a:pt x="560" y="11042"/>
                  <a:pt x="496" y="11042"/>
                </a:cubicBezTo>
                <a:cubicBezTo>
                  <a:pt x="496" y="11001"/>
                  <a:pt x="528" y="10959"/>
                  <a:pt x="528" y="10919"/>
                </a:cubicBezTo>
                <a:close/>
                <a:moveTo>
                  <a:pt x="1232" y="11300"/>
                </a:moveTo>
                <a:cubicBezTo>
                  <a:pt x="1296" y="11300"/>
                  <a:pt x="1296" y="11300"/>
                  <a:pt x="1296" y="11341"/>
                </a:cubicBezTo>
                <a:cubicBezTo>
                  <a:pt x="1264" y="11341"/>
                  <a:pt x="1264" y="11300"/>
                  <a:pt x="1232" y="11300"/>
                </a:cubicBezTo>
                <a:close/>
                <a:moveTo>
                  <a:pt x="3400" y="10784"/>
                </a:moveTo>
                <a:cubicBezTo>
                  <a:pt x="3432" y="10919"/>
                  <a:pt x="3360" y="10959"/>
                  <a:pt x="3328" y="11001"/>
                </a:cubicBezTo>
                <a:cubicBezTo>
                  <a:pt x="3360" y="11001"/>
                  <a:pt x="3360" y="11042"/>
                  <a:pt x="3360" y="11083"/>
                </a:cubicBezTo>
                <a:cubicBezTo>
                  <a:pt x="3400" y="11135"/>
                  <a:pt x="3296" y="11135"/>
                  <a:pt x="3328" y="11217"/>
                </a:cubicBezTo>
                <a:cubicBezTo>
                  <a:pt x="3328" y="11217"/>
                  <a:pt x="3296" y="11300"/>
                  <a:pt x="3232" y="11300"/>
                </a:cubicBezTo>
                <a:lnTo>
                  <a:pt x="3232" y="11341"/>
                </a:lnTo>
                <a:cubicBezTo>
                  <a:pt x="3200" y="11300"/>
                  <a:pt x="3232" y="11300"/>
                  <a:pt x="3232" y="11300"/>
                </a:cubicBezTo>
                <a:cubicBezTo>
                  <a:pt x="3232" y="11217"/>
                  <a:pt x="3264" y="11135"/>
                  <a:pt x="3328" y="11083"/>
                </a:cubicBezTo>
                <a:cubicBezTo>
                  <a:pt x="3264" y="10959"/>
                  <a:pt x="3328" y="10919"/>
                  <a:pt x="3400" y="10784"/>
                </a:cubicBezTo>
                <a:close/>
                <a:moveTo>
                  <a:pt x="92" y="11526"/>
                </a:moveTo>
                <a:cubicBezTo>
                  <a:pt x="96" y="11526"/>
                  <a:pt x="96" y="11536"/>
                  <a:pt x="96" y="11557"/>
                </a:cubicBezTo>
                <a:lnTo>
                  <a:pt x="64" y="11557"/>
                </a:lnTo>
                <a:cubicBezTo>
                  <a:pt x="80" y="11536"/>
                  <a:pt x="88" y="11526"/>
                  <a:pt x="92" y="11526"/>
                </a:cubicBezTo>
                <a:close/>
                <a:moveTo>
                  <a:pt x="528" y="11557"/>
                </a:moveTo>
                <a:cubicBezTo>
                  <a:pt x="600" y="11598"/>
                  <a:pt x="632" y="11650"/>
                  <a:pt x="600" y="11691"/>
                </a:cubicBezTo>
                <a:cubicBezTo>
                  <a:pt x="528" y="11691"/>
                  <a:pt x="560" y="11598"/>
                  <a:pt x="528" y="11557"/>
                </a:cubicBezTo>
                <a:close/>
                <a:moveTo>
                  <a:pt x="1264" y="11598"/>
                </a:moveTo>
                <a:lnTo>
                  <a:pt x="1264" y="11774"/>
                </a:lnTo>
                <a:cubicBezTo>
                  <a:pt x="1232" y="11691"/>
                  <a:pt x="1264" y="11650"/>
                  <a:pt x="1264" y="11598"/>
                </a:cubicBezTo>
                <a:close/>
                <a:moveTo>
                  <a:pt x="1128" y="11814"/>
                </a:moveTo>
                <a:cubicBezTo>
                  <a:pt x="1160" y="11814"/>
                  <a:pt x="1160" y="11856"/>
                  <a:pt x="1200" y="11907"/>
                </a:cubicBezTo>
                <a:cubicBezTo>
                  <a:pt x="1160" y="11907"/>
                  <a:pt x="1128" y="11907"/>
                  <a:pt x="1128" y="11856"/>
                </a:cubicBezTo>
                <a:lnTo>
                  <a:pt x="1128" y="11814"/>
                </a:lnTo>
                <a:close/>
                <a:moveTo>
                  <a:pt x="21096" y="11907"/>
                </a:moveTo>
                <a:cubicBezTo>
                  <a:pt x="21096" y="11990"/>
                  <a:pt x="21064" y="11990"/>
                  <a:pt x="21032" y="11990"/>
                </a:cubicBezTo>
                <a:lnTo>
                  <a:pt x="21032" y="12031"/>
                </a:lnTo>
                <a:cubicBezTo>
                  <a:pt x="21000" y="11990"/>
                  <a:pt x="21032" y="11990"/>
                  <a:pt x="21032" y="11990"/>
                </a:cubicBezTo>
                <a:cubicBezTo>
                  <a:pt x="21032" y="11948"/>
                  <a:pt x="21064" y="11948"/>
                  <a:pt x="21096" y="11907"/>
                </a:cubicBezTo>
                <a:close/>
                <a:moveTo>
                  <a:pt x="232" y="11990"/>
                </a:moveTo>
                <a:cubicBezTo>
                  <a:pt x="264" y="12031"/>
                  <a:pt x="264" y="12072"/>
                  <a:pt x="232" y="12113"/>
                </a:cubicBezTo>
                <a:cubicBezTo>
                  <a:pt x="206" y="12080"/>
                  <a:pt x="222" y="12020"/>
                  <a:pt x="191" y="12020"/>
                </a:cubicBezTo>
                <a:cubicBezTo>
                  <a:pt x="183" y="12020"/>
                  <a:pt x="174" y="12023"/>
                  <a:pt x="160" y="12031"/>
                </a:cubicBezTo>
                <a:cubicBezTo>
                  <a:pt x="200" y="11990"/>
                  <a:pt x="232" y="11990"/>
                  <a:pt x="232" y="11990"/>
                </a:cubicBezTo>
                <a:close/>
                <a:moveTo>
                  <a:pt x="496" y="12113"/>
                </a:moveTo>
                <a:cubicBezTo>
                  <a:pt x="528" y="12165"/>
                  <a:pt x="528" y="12206"/>
                  <a:pt x="496" y="12247"/>
                </a:cubicBezTo>
                <a:lnTo>
                  <a:pt x="496" y="12113"/>
                </a:lnTo>
                <a:close/>
                <a:moveTo>
                  <a:pt x="21096" y="12165"/>
                </a:moveTo>
                <a:lnTo>
                  <a:pt x="21096" y="12247"/>
                </a:lnTo>
                <a:cubicBezTo>
                  <a:pt x="21064" y="12206"/>
                  <a:pt x="21064" y="12165"/>
                  <a:pt x="21096" y="12165"/>
                </a:cubicBezTo>
                <a:close/>
                <a:moveTo>
                  <a:pt x="232" y="12288"/>
                </a:moveTo>
                <a:cubicBezTo>
                  <a:pt x="248" y="12288"/>
                  <a:pt x="248" y="12299"/>
                  <a:pt x="248" y="12309"/>
                </a:cubicBezTo>
                <a:lnTo>
                  <a:pt x="232" y="12288"/>
                </a:lnTo>
                <a:close/>
                <a:moveTo>
                  <a:pt x="600" y="12288"/>
                </a:moveTo>
                <a:cubicBezTo>
                  <a:pt x="600" y="12330"/>
                  <a:pt x="632" y="12330"/>
                  <a:pt x="600" y="12330"/>
                </a:cubicBezTo>
                <a:lnTo>
                  <a:pt x="600" y="12288"/>
                </a:lnTo>
                <a:close/>
                <a:moveTo>
                  <a:pt x="560" y="12422"/>
                </a:moveTo>
                <a:cubicBezTo>
                  <a:pt x="600" y="12464"/>
                  <a:pt x="560" y="12464"/>
                  <a:pt x="560" y="12464"/>
                </a:cubicBezTo>
                <a:lnTo>
                  <a:pt x="560" y="12422"/>
                </a:lnTo>
                <a:close/>
                <a:moveTo>
                  <a:pt x="96" y="12628"/>
                </a:moveTo>
                <a:cubicBezTo>
                  <a:pt x="128" y="12680"/>
                  <a:pt x="128" y="12680"/>
                  <a:pt x="96" y="12680"/>
                </a:cubicBezTo>
                <a:lnTo>
                  <a:pt x="96" y="12628"/>
                </a:lnTo>
                <a:close/>
                <a:moveTo>
                  <a:pt x="664" y="13143"/>
                </a:moveTo>
                <a:cubicBezTo>
                  <a:pt x="696" y="13143"/>
                  <a:pt x="664" y="13195"/>
                  <a:pt x="664" y="13195"/>
                </a:cubicBezTo>
                <a:lnTo>
                  <a:pt x="664" y="13143"/>
                </a:lnTo>
                <a:close/>
                <a:moveTo>
                  <a:pt x="328" y="13401"/>
                </a:moveTo>
                <a:cubicBezTo>
                  <a:pt x="360" y="13401"/>
                  <a:pt x="360" y="13401"/>
                  <a:pt x="328" y="13452"/>
                </a:cubicBezTo>
                <a:lnTo>
                  <a:pt x="328" y="13401"/>
                </a:lnTo>
                <a:close/>
                <a:moveTo>
                  <a:pt x="432" y="13359"/>
                </a:moveTo>
                <a:cubicBezTo>
                  <a:pt x="464" y="13401"/>
                  <a:pt x="432" y="13452"/>
                  <a:pt x="464" y="13452"/>
                </a:cubicBezTo>
                <a:cubicBezTo>
                  <a:pt x="400" y="13452"/>
                  <a:pt x="432" y="13401"/>
                  <a:pt x="432" y="13359"/>
                </a:cubicBezTo>
                <a:close/>
                <a:moveTo>
                  <a:pt x="960" y="13452"/>
                </a:moveTo>
                <a:cubicBezTo>
                  <a:pt x="1032" y="13452"/>
                  <a:pt x="1000" y="13494"/>
                  <a:pt x="1000" y="13535"/>
                </a:cubicBezTo>
                <a:cubicBezTo>
                  <a:pt x="960" y="13494"/>
                  <a:pt x="960" y="13494"/>
                  <a:pt x="960" y="13452"/>
                </a:cubicBezTo>
                <a:close/>
                <a:moveTo>
                  <a:pt x="464" y="13452"/>
                </a:moveTo>
                <a:cubicBezTo>
                  <a:pt x="528" y="13494"/>
                  <a:pt x="528" y="13576"/>
                  <a:pt x="528" y="13658"/>
                </a:cubicBezTo>
                <a:cubicBezTo>
                  <a:pt x="496" y="13617"/>
                  <a:pt x="464" y="13535"/>
                  <a:pt x="464" y="13452"/>
                </a:cubicBezTo>
                <a:close/>
                <a:moveTo>
                  <a:pt x="800" y="13535"/>
                </a:moveTo>
                <a:cubicBezTo>
                  <a:pt x="864" y="13576"/>
                  <a:pt x="832" y="13658"/>
                  <a:pt x="832" y="13751"/>
                </a:cubicBezTo>
                <a:lnTo>
                  <a:pt x="760" y="13751"/>
                </a:lnTo>
                <a:cubicBezTo>
                  <a:pt x="760" y="13710"/>
                  <a:pt x="800" y="13710"/>
                  <a:pt x="800" y="13658"/>
                </a:cubicBezTo>
                <a:cubicBezTo>
                  <a:pt x="800" y="13617"/>
                  <a:pt x="760" y="13576"/>
                  <a:pt x="800" y="13535"/>
                </a:cubicBezTo>
                <a:close/>
                <a:moveTo>
                  <a:pt x="896" y="13793"/>
                </a:moveTo>
                <a:cubicBezTo>
                  <a:pt x="928" y="13793"/>
                  <a:pt x="928" y="13833"/>
                  <a:pt x="928" y="13833"/>
                </a:cubicBezTo>
                <a:cubicBezTo>
                  <a:pt x="896" y="13833"/>
                  <a:pt x="928" y="13793"/>
                  <a:pt x="896" y="13793"/>
                </a:cubicBezTo>
                <a:close/>
                <a:moveTo>
                  <a:pt x="20464" y="13875"/>
                </a:moveTo>
                <a:cubicBezTo>
                  <a:pt x="20496" y="13875"/>
                  <a:pt x="20496" y="13916"/>
                  <a:pt x="20496" y="13916"/>
                </a:cubicBezTo>
                <a:cubicBezTo>
                  <a:pt x="20464" y="13916"/>
                  <a:pt x="20496" y="13875"/>
                  <a:pt x="20464" y="13875"/>
                </a:cubicBezTo>
                <a:close/>
                <a:moveTo>
                  <a:pt x="528" y="13916"/>
                </a:moveTo>
                <a:cubicBezTo>
                  <a:pt x="560" y="13916"/>
                  <a:pt x="560" y="13916"/>
                  <a:pt x="528" y="13967"/>
                </a:cubicBezTo>
                <a:lnTo>
                  <a:pt x="528" y="13916"/>
                </a:lnTo>
                <a:close/>
                <a:moveTo>
                  <a:pt x="760" y="13967"/>
                </a:moveTo>
                <a:lnTo>
                  <a:pt x="760" y="14009"/>
                </a:lnTo>
                <a:cubicBezTo>
                  <a:pt x="728" y="13967"/>
                  <a:pt x="760" y="13967"/>
                  <a:pt x="760" y="13967"/>
                </a:cubicBezTo>
                <a:close/>
                <a:moveTo>
                  <a:pt x="1053" y="13734"/>
                </a:moveTo>
                <a:cubicBezTo>
                  <a:pt x="1064" y="13734"/>
                  <a:pt x="1064" y="13763"/>
                  <a:pt x="1064" y="13793"/>
                </a:cubicBezTo>
                <a:lnTo>
                  <a:pt x="1128" y="13793"/>
                </a:lnTo>
                <a:cubicBezTo>
                  <a:pt x="1128" y="13875"/>
                  <a:pt x="1064" y="13916"/>
                  <a:pt x="1128" y="13967"/>
                </a:cubicBezTo>
                <a:cubicBezTo>
                  <a:pt x="1200" y="13967"/>
                  <a:pt x="1160" y="13916"/>
                  <a:pt x="1160" y="13916"/>
                </a:cubicBezTo>
                <a:cubicBezTo>
                  <a:pt x="1160" y="13875"/>
                  <a:pt x="1200" y="13833"/>
                  <a:pt x="1232" y="13833"/>
                </a:cubicBezTo>
                <a:cubicBezTo>
                  <a:pt x="1232" y="13875"/>
                  <a:pt x="1200" y="13916"/>
                  <a:pt x="1232" y="13967"/>
                </a:cubicBezTo>
                <a:cubicBezTo>
                  <a:pt x="1196" y="14009"/>
                  <a:pt x="1170" y="14029"/>
                  <a:pt x="1145" y="14029"/>
                </a:cubicBezTo>
                <a:cubicBezTo>
                  <a:pt x="1120" y="14029"/>
                  <a:pt x="1096" y="14009"/>
                  <a:pt x="1064" y="13967"/>
                </a:cubicBezTo>
                <a:cubicBezTo>
                  <a:pt x="1032" y="13875"/>
                  <a:pt x="1096" y="13875"/>
                  <a:pt x="1064" y="13793"/>
                </a:cubicBezTo>
                <a:lnTo>
                  <a:pt x="1032" y="13751"/>
                </a:lnTo>
                <a:cubicBezTo>
                  <a:pt x="1041" y="13739"/>
                  <a:pt x="1048" y="13734"/>
                  <a:pt x="1053" y="13734"/>
                </a:cubicBezTo>
                <a:close/>
                <a:moveTo>
                  <a:pt x="20560" y="13967"/>
                </a:moveTo>
                <a:cubicBezTo>
                  <a:pt x="20560" y="14050"/>
                  <a:pt x="20496" y="14050"/>
                  <a:pt x="20464" y="14091"/>
                </a:cubicBezTo>
                <a:lnTo>
                  <a:pt x="20432" y="14050"/>
                </a:lnTo>
                <a:cubicBezTo>
                  <a:pt x="20464" y="14009"/>
                  <a:pt x="20528" y="14009"/>
                  <a:pt x="20560" y="13967"/>
                </a:cubicBezTo>
                <a:close/>
                <a:moveTo>
                  <a:pt x="800" y="14050"/>
                </a:moveTo>
                <a:lnTo>
                  <a:pt x="800" y="14132"/>
                </a:lnTo>
                <a:cubicBezTo>
                  <a:pt x="760" y="14091"/>
                  <a:pt x="800" y="14091"/>
                  <a:pt x="800" y="14050"/>
                </a:cubicBezTo>
                <a:close/>
                <a:moveTo>
                  <a:pt x="960" y="14132"/>
                </a:moveTo>
                <a:lnTo>
                  <a:pt x="960" y="14174"/>
                </a:lnTo>
                <a:cubicBezTo>
                  <a:pt x="928" y="14132"/>
                  <a:pt x="960" y="14132"/>
                  <a:pt x="960" y="14132"/>
                </a:cubicBezTo>
                <a:close/>
                <a:moveTo>
                  <a:pt x="20428" y="14180"/>
                </a:moveTo>
                <a:cubicBezTo>
                  <a:pt x="20432" y="14187"/>
                  <a:pt x="20432" y="14199"/>
                  <a:pt x="20432" y="14225"/>
                </a:cubicBezTo>
                <a:cubicBezTo>
                  <a:pt x="20407" y="14225"/>
                  <a:pt x="20421" y="14194"/>
                  <a:pt x="20428" y="14180"/>
                </a:cubicBezTo>
                <a:close/>
                <a:moveTo>
                  <a:pt x="1232" y="14050"/>
                </a:moveTo>
                <a:cubicBezTo>
                  <a:pt x="1232" y="14091"/>
                  <a:pt x="1264" y="14091"/>
                  <a:pt x="1264" y="14132"/>
                </a:cubicBezTo>
                <a:cubicBezTo>
                  <a:pt x="1264" y="14174"/>
                  <a:pt x="1232" y="14174"/>
                  <a:pt x="1232" y="14174"/>
                </a:cubicBezTo>
                <a:cubicBezTo>
                  <a:pt x="1200" y="14225"/>
                  <a:pt x="1264" y="14266"/>
                  <a:pt x="1200" y="14307"/>
                </a:cubicBezTo>
                <a:cubicBezTo>
                  <a:pt x="1160" y="14266"/>
                  <a:pt x="1128" y="14174"/>
                  <a:pt x="1096" y="14091"/>
                </a:cubicBezTo>
                <a:cubicBezTo>
                  <a:pt x="1105" y="14068"/>
                  <a:pt x="1117" y="14061"/>
                  <a:pt x="1130" y="14061"/>
                </a:cubicBezTo>
                <a:cubicBezTo>
                  <a:pt x="1151" y="14061"/>
                  <a:pt x="1176" y="14079"/>
                  <a:pt x="1198" y="14079"/>
                </a:cubicBezTo>
                <a:cubicBezTo>
                  <a:pt x="1211" y="14079"/>
                  <a:pt x="1223" y="14072"/>
                  <a:pt x="1232" y="14050"/>
                </a:cubicBezTo>
                <a:close/>
                <a:moveTo>
                  <a:pt x="20359" y="14280"/>
                </a:moveTo>
                <a:cubicBezTo>
                  <a:pt x="20369" y="14280"/>
                  <a:pt x="20382" y="14292"/>
                  <a:pt x="20406" y="14319"/>
                </a:cubicBezTo>
                <a:cubicBezTo>
                  <a:pt x="20405" y="14319"/>
                  <a:pt x="20405" y="14319"/>
                  <a:pt x="20404" y="14319"/>
                </a:cubicBezTo>
                <a:cubicBezTo>
                  <a:pt x="20388" y="14319"/>
                  <a:pt x="20372" y="14337"/>
                  <a:pt x="20356" y="14337"/>
                </a:cubicBezTo>
                <a:cubicBezTo>
                  <a:pt x="20346" y="14337"/>
                  <a:pt x="20337" y="14330"/>
                  <a:pt x="20328" y="14307"/>
                </a:cubicBezTo>
                <a:cubicBezTo>
                  <a:pt x="20341" y="14290"/>
                  <a:pt x="20349" y="14280"/>
                  <a:pt x="20359" y="14280"/>
                </a:cubicBezTo>
                <a:close/>
                <a:moveTo>
                  <a:pt x="664" y="14132"/>
                </a:moveTo>
                <a:cubicBezTo>
                  <a:pt x="664" y="14174"/>
                  <a:pt x="696" y="14225"/>
                  <a:pt x="664" y="14266"/>
                </a:cubicBezTo>
                <a:cubicBezTo>
                  <a:pt x="632" y="14307"/>
                  <a:pt x="664" y="14348"/>
                  <a:pt x="632" y="14348"/>
                </a:cubicBezTo>
                <a:cubicBezTo>
                  <a:pt x="600" y="14348"/>
                  <a:pt x="600" y="14390"/>
                  <a:pt x="600" y="14390"/>
                </a:cubicBezTo>
                <a:cubicBezTo>
                  <a:pt x="600" y="14348"/>
                  <a:pt x="600" y="14348"/>
                  <a:pt x="632" y="14348"/>
                </a:cubicBezTo>
                <a:cubicBezTo>
                  <a:pt x="632" y="14307"/>
                  <a:pt x="600" y="14266"/>
                  <a:pt x="664" y="14266"/>
                </a:cubicBezTo>
                <a:cubicBezTo>
                  <a:pt x="632" y="14266"/>
                  <a:pt x="632" y="14225"/>
                  <a:pt x="632" y="14174"/>
                </a:cubicBezTo>
                <a:cubicBezTo>
                  <a:pt x="632" y="14174"/>
                  <a:pt x="664" y="14174"/>
                  <a:pt x="664" y="14132"/>
                </a:cubicBezTo>
                <a:close/>
                <a:moveTo>
                  <a:pt x="1200" y="14348"/>
                </a:moveTo>
                <a:cubicBezTo>
                  <a:pt x="1232" y="14348"/>
                  <a:pt x="1232" y="14348"/>
                  <a:pt x="1232" y="14390"/>
                </a:cubicBezTo>
                <a:cubicBezTo>
                  <a:pt x="1200" y="14390"/>
                  <a:pt x="1232" y="14348"/>
                  <a:pt x="1200" y="14348"/>
                </a:cubicBezTo>
                <a:close/>
                <a:moveTo>
                  <a:pt x="1296" y="14431"/>
                </a:moveTo>
                <a:lnTo>
                  <a:pt x="1296" y="14523"/>
                </a:lnTo>
                <a:cubicBezTo>
                  <a:pt x="1264" y="14482"/>
                  <a:pt x="1264" y="14482"/>
                  <a:pt x="1296" y="14431"/>
                </a:cubicBezTo>
                <a:close/>
                <a:moveTo>
                  <a:pt x="800" y="14482"/>
                </a:moveTo>
                <a:cubicBezTo>
                  <a:pt x="823" y="14543"/>
                  <a:pt x="791" y="14559"/>
                  <a:pt x="760" y="14563"/>
                </a:cubicBezTo>
                <a:cubicBezTo>
                  <a:pt x="760" y="14523"/>
                  <a:pt x="760" y="14523"/>
                  <a:pt x="800" y="14482"/>
                </a:cubicBezTo>
                <a:close/>
                <a:moveTo>
                  <a:pt x="1400" y="14431"/>
                </a:moveTo>
                <a:cubicBezTo>
                  <a:pt x="1496" y="14482"/>
                  <a:pt x="1496" y="14482"/>
                  <a:pt x="1496" y="14647"/>
                </a:cubicBezTo>
                <a:cubicBezTo>
                  <a:pt x="1432" y="14606"/>
                  <a:pt x="1464" y="14482"/>
                  <a:pt x="1400" y="14431"/>
                </a:cubicBezTo>
                <a:close/>
                <a:moveTo>
                  <a:pt x="1400" y="14647"/>
                </a:moveTo>
                <a:cubicBezTo>
                  <a:pt x="1432" y="14647"/>
                  <a:pt x="1432" y="14688"/>
                  <a:pt x="1432" y="14688"/>
                </a:cubicBezTo>
                <a:lnTo>
                  <a:pt x="1528" y="14688"/>
                </a:lnTo>
                <a:cubicBezTo>
                  <a:pt x="1512" y="14714"/>
                  <a:pt x="1496" y="14727"/>
                  <a:pt x="1480" y="14727"/>
                </a:cubicBezTo>
                <a:cubicBezTo>
                  <a:pt x="1464" y="14727"/>
                  <a:pt x="1448" y="14714"/>
                  <a:pt x="1432" y="14688"/>
                </a:cubicBezTo>
                <a:lnTo>
                  <a:pt x="1400" y="14647"/>
                </a:lnTo>
                <a:close/>
                <a:moveTo>
                  <a:pt x="20128" y="14740"/>
                </a:moveTo>
                <a:cubicBezTo>
                  <a:pt x="20160" y="14822"/>
                  <a:pt x="20160" y="14864"/>
                  <a:pt x="20096" y="14864"/>
                </a:cubicBezTo>
                <a:cubicBezTo>
                  <a:pt x="20064" y="14864"/>
                  <a:pt x="20096" y="14822"/>
                  <a:pt x="20096" y="14822"/>
                </a:cubicBezTo>
                <a:cubicBezTo>
                  <a:pt x="20096" y="14781"/>
                  <a:pt x="20128" y="14781"/>
                  <a:pt x="20128" y="14740"/>
                </a:cubicBezTo>
                <a:close/>
                <a:moveTo>
                  <a:pt x="864" y="14864"/>
                </a:moveTo>
                <a:cubicBezTo>
                  <a:pt x="895" y="14864"/>
                  <a:pt x="896" y="14864"/>
                  <a:pt x="896" y="14903"/>
                </a:cubicBezTo>
                <a:cubicBezTo>
                  <a:pt x="878" y="14900"/>
                  <a:pt x="864" y="14891"/>
                  <a:pt x="864" y="14864"/>
                </a:cubicBezTo>
                <a:close/>
                <a:moveTo>
                  <a:pt x="1528" y="14822"/>
                </a:moveTo>
                <a:cubicBezTo>
                  <a:pt x="1560" y="14864"/>
                  <a:pt x="1528" y="14904"/>
                  <a:pt x="1496" y="14946"/>
                </a:cubicBezTo>
                <a:cubicBezTo>
                  <a:pt x="1496" y="14963"/>
                  <a:pt x="1492" y="14969"/>
                  <a:pt x="1488" y="14969"/>
                </a:cubicBezTo>
                <a:cubicBezTo>
                  <a:pt x="1478" y="14969"/>
                  <a:pt x="1464" y="14946"/>
                  <a:pt x="1464" y="14946"/>
                </a:cubicBezTo>
                <a:cubicBezTo>
                  <a:pt x="1464" y="14904"/>
                  <a:pt x="1464" y="14822"/>
                  <a:pt x="1528" y="14822"/>
                </a:cubicBezTo>
                <a:close/>
                <a:moveTo>
                  <a:pt x="922" y="14914"/>
                </a:moveTo>
                <a:cubicBezTo>
                  <a:pt x="941" y="14930"/>
                  <a:pt x="951" y="14961"/>
                  <a:pt x="928" y="14997"/>
                </a:cubicBezTo>
                <a:cubicBezTo>
                  <a:pt x="905" y="14961"/>
                  <a:pt x="915" y="14930"/>
                  <a:pt x="922" y="14914"/>
                </a:cubicBezTo>
                <a:close/>
                <a:moveTo>
                  <a:pt x="20064" y="14946"/>
                </a:moveTo>
                <a:cubicBezTo>
                  <a:pt x="20096" y="14946"/>
                  <a:pt x="20096" y="14997"/>
                  <a:pt x="20128" y="15039"/>
                </a:cubicBezTo>
                <a:cubicBezTo>
                  <a:pt x="20096" y="15039"/>
                  <a:pt x="20096" y="15039"/>
                  <a:pt x="20064" y="15080"/>
                </a:cubicBezTo>
                <a:cubicBezTo>
                  <a:pt x="20064" y="15039"/>
                  <a:pt x="20032" y="15039"/>
                  <a:pt x="20032" y="15039"/>
                </a:cubicBezTo>
                <a:cubicBezTo>
                  <a:pt x="20032" y="14997"/>
                  <a:pt x="20064" y="14946"/>
                  <a:pt x="20064" y="14946"/>
                </a:cubicBezTo>
                <a:close/>
                <a:moveTo>
                  <a:pt x="20032" y="15121"/>
                </a:moveTo>
                <a:cubicBezTo>
                  <a:pt x="20032" y="15162"/>
                  <a:pt x="20064" y="15162"/>
                  <a:pt x="20032" y="15162"/>
                </a:cubicBezTo>
                <a:lnTo>
                  <a:pt x="20032" y="15121"/>
                </a:lnTo>
                <a:close/>
                <a:moveTo>
                  <a:pt x="1264" y="15461"/>
                </a:moveTo>
                <a:lnTo>
                  <a:pt x="1264" y="15513"/>
                </a:lnTo>
                <a:cubicBezTo>
                  <a:pt x="1232" y="15513"/>
                  <a:pt x="1232" y="15513"/>
                  <a:pt x="1264" y="15461"/>
                </a:cubicBezTo>
                <a:close/>
                <a:moveTo>
                  <a:pt x="1287" y="16091"/>
                </a:moveTo>
                <a:cubicBezTo>
                  <a:pt x="1292" y="16091"/>
                  <a:pt x="1296" y="16096"/>
                  <a:pt x="1296" y="16110"/>
                </a:cubicBezTo>
                <a:lnTo>
                  <a:pt x="1232" y="16110"/>
                </a:lnTo>
                <a:cubicBezTo>
                  <a:pt x="1253" y="16110"/>
                  <a:pt x="1274" y="16091"/>
                  <a:pt x="1287" y="16091"/>
                </a:cubicBezTo>
                <a:close/>
                <a:moveTo>
                  <a:pt x="18648" y="16104"/>
                </a:moveTo>
                <a:cubicBezTo>
                  <a:pt x="18656" y="16110"/>
                  <a:pt x="18664" y="16110"/>
                  <a:pt x="18664" y="16110"/>
                </a:cubicBezTo>
                <a:cubicBezTo>
                  <a:pt x="18648" y="16110"/>
                  <a:pt x="18648" y="16110"/>
                  <a:pt x="18648" y="16104"/>
                </a:cubicBezTo>
                <a:close/>
                <a:moveTo>
                  <a:pt x="1728" y="16882"/>
                </a:moveTo>
                <a:cubicBezTo>
                  <a:pt x="1728" y="16882"/>
                  <a:pt x="1760" y="16882"/>
                  <a:pt x="1760" y="16923"/>
                </a:cubicBezTo>
                <a:cubicBezTo>
                  <a:pt x="1728" y="16923"/>
                  <a:pt x="1728" y="16882"/>
                  <a:pt x="1728" y="16882"/>
                </a:cubicBezTo>
                <a:close/>
                <a:moveTo>
                  <a:pt x="2032" y="16800"/>
                </a:moveTo>
                <a:cubicBezTo>
                  <a:pt x="2064" y="16800"/>
                  <a:pt x="2032" y="16841"/>
                  <a:pt x="2064" y="16923"/>
                </a:cubicBezTo>
                <a:cubicBezTo>
                  <a:pt x="2032" y="16882"/>
                  <a:pt x="2000" y="16841"/>
                  <a:pt x="1960" y="16841"/>
                </a:cubicBezTo>
                <a:cubicBezTo>
                  <a:pt x="2000" y="16800"/>
                  <a:pt x="2032" y="16800"/>
                  <a:pt x="2032" y="16800"/>
                </a:cubicBezTo>
                <a:close/>
                <a:moveTo>
                  <a:pt x="2400" y="17099"/>
                </a:moveTo>
                <a:cubicBezTo>
                  <a:pt x="2432" y="17140"/>
                  <a:pt x="2432" y="17181"/>
                  <a:pt x="2400" y="17181"/>
                </a:cubicBezTo>
                <a:lnTo>
                  <a:pt x="2400" y="17099"/>
                </a:lnTo>
                <a:close/>
                <a:moveTo>
                  <a:pt x="2496" y="17222"/>
                </a:moveTo>
                <a:cubicBezTo>
                  <a:pt x="2496" y="17264"/>
                  <a:pt x="2496" y="17315"/>
                  <a:pt x="2464" y="17315"/>
                </a:cubicBezTo>
                <a:cubicBezTo>
                  <a:pt x="2464" y="17222"/>
                  <a:pt x="2464" y="17222"/>
                  <a:pt x="2496" y="17222"/>
                </a:cubicBezTo>
                <a:close/>
                <a:moveTo>
                  <a:pt x="2328" y="17315"/>
                </a:moveTo>
                <a:cubicBezTo>
                  <a:pt x="2360" y="17356"/>
                  <a:pt x="2360" y="17397"/>
                  <a:pt x="2328" y="17397"/>
                </a:cubicBezTo>
                <a:lnTo>
                  <a:pt x="2328" y="17315"/>
                </a:lnTo>
                <a:close/>
                <a:moveTo>
                  <a:pt x="2664" y="17397"/>
                </a:moveTo>
                <a:cubicBezTo>
                  <a:pt x="2696" y="17439"/>
                  <a:pt x="2664" y="17439"/>
                  <a:pt x="2664" y="17480"/>
                </a:cubicBezTo>
                <a:lnTo>
                  <a:pt x="2664" y="17397"/>
                </a:lnTo>
                <a:close/>
                <a:moveTo>
                  <a:pt x="2560" y="17397"/>
                </a:moveTo>
                <a:cubicBezTo>
                  <a:pt x="2600" y="17439"/>
                  <a:pt x="2560" y="17439"/>
                  <a:pt x="2560" y="17439"/>
                </a:cubicBezTo>
                <a:cubicBezTo>
                  <a:pt x="2560" y="17439"/>
                  <a:pt x="2560" y="17480"/>
                  <a:pt x="2528" y="17521"/>
                </a:cubicBezTo>
                <a:cubicBezTo>
                  <a:pt x="2528" y="17480"/>
                  <a:pt x="2528" y="17439"/>
                  <a:pt x="2560" y="17439"/>
                </a:cubicBezTo>
                <a:lnTo>
                  <a:pt x="2560" y="17397"/>
                </a:lnTo>
                <a:close/>
                <a:moveTo>
                  <a:pt x="18128" y="17572"/>
                </a:moveTo>
                <a:cubicBezTo>
                  <a:pt x="18148" y="17599"/>
                  <a:pt x="18143" y="17608"/>
                  <a:pt x="18128" y="17612"/>
                </a:cubicBezTo>
                <a:lnTo>
                  <a:pt x="18128" y="17572"/>
                </a:lnTo>
                <a:close/>
                <a:moveTo>
                  <a:pt x="18200" y="17572"/>
                </a:moveTo>
                <a:cubicBezTo>
                  <a:pt x="18228" y="17609"/>
                  <a:pt x="18206" y="17613"/>
                  <a:pt x="18201" y="17643"/>
                </a:cubicBezTo>
                <a:cubicBezTo>
                  <a:pt x="18182" y="17628"/>
                  <a:pt x="18173" y="17600"/>
                  <a:pt x="18200" y="17572"/>
                </a:cubicBezTo>
                <a:close/>
                <a:moveTo>
                  <a:pt x="18064" y="17668"/>
                </a:moveTo>
                <a:lnTo>
                  <a:pt x="18064" y="17738"/>
                </a:lnTo>
                <a:lnTo>
                  <a:pt x="18032" y="17738"/>
                </a:lnTo>
                <a:cubicBezTo>
                  <a:pt x="18032" y="17711"/>
                  <a:pt x="18046" y="17684"/>
                  <a:pt x="18064" y="17668"/>
                </a:cubicBezTo>
                <a:close/>
                <a:moveTo>
                  <a:pt x="18096" y="17739"/>
                </a:moveTo>
                <a:cubicBezTo>
                  <a:pt x="18108" y="17742"/>
                  <a:pt x="18114" y="17749"/>
                  <a:pt x="18104" y="17766"/>
                </a:cubicBezTo>
                <a:cubicBezTo>
                  <a:pt x="18098" y="17757"/>
                  <a:pt x="18096" y="17744"/>
                  <a:pt x="18096" y="17739"/>
                </a:cubicBezTo>
                <a:close/>
                <a:moveTo>
                  <a:pt x="17600" y="17696"/>
                </a:moveTo>
                <a:cubicBezTo>
                  <a:pt x="17664" y="17738"/>
                  <a:pt x="17632" y="17830"/>
                  <a:pt x="17632" y="17871"/>
                </a:cubicBezTo>
                <a:cubicBezTo>
                  <a:pt x="17632" y="17830"/>
                  <a:pt x="17600" y="17778"/>
                  <a:pt x="17600" y="17696"/>
                </a:cubicBezTo>
                <a:close/>
                <a:moveTo>
                  <a:pt x="17760" y="17830"/>
                </a:moveTo>
                <a:cubicBezTo>
                  <a:pt x="17760" y="17871"/>
                  <a:pt x="17760" y="17871"/>
                  <a:pt x="17728" y="17871"/>
                </a:cubicBezTo>
                <a:cubicBezTo>
                  <a:pt x="17728" y="17830"/>
                  <a:pt x="17760" y="17830"/>
                  <a:pt x="17760" y="17830"/>
                </a:cubicBezTo>
                <a:close/>
                <a:moveTo>
                  <a:pt x="17528" y="18170"/>
                </a:moveTo>
                <a:cubicBezTo>
                  <a:pt x="17528" y="18211"/>
                  <a:pt x="17528" y="18211"/>
                  <a:pt x="17400" y="18294"/>
                </a:cubicBezTo>
                <a:cubicBezTo>
                  <a:pt x="17464" y="18211"/>
                  <a:pt x="17496" y="18170"/>
                  <a:pt x="17528" y="18170"/>
                </a:cubicBezTo>
                <a:close/>
                <a:moveTo>
                  <a:pt x="16632" y="18943"/>
                </a:moveTo>
                <a:cubicBezTo>
                  <a:pt x="16632" y="18984"/>
                  <a:pt x="16600" y="18984"/>
                  <a:pt x="16560" y="18984"/>
                </a:cubicBezTo>
                <a:cubicBezTo>
                  <a:pt x="16580" y="18963"/>
                  <a:pt x="16598" y="18963"/>
                  <a:pt x="16611" y="18963"/>
                </a:cubicBezTo>
                <a:cubicBezTo>
                  <a:pt x="16624" y="18963"/>
                  <a:pt x="16632" y="18963"/>
                  <a:pt x="16632" y="18943"/>
                </a:cubicBezTo>
                <a:close/>
                <a:moveTo>
                  <a:pt x="3928" y="19159"/>
                </a:moveTo>
                <a:cubicBezTo>
                  <a:pt x="3960" y="19200"/>
                  <a:pt x="3960" y="19200"/>
                  <a:pt x="3960" y="19241"/>
                </a:cubicBezTo>
                <a:cubicBezTo>
                  <a:pt x="3928" y="19200"/>
                  <a:pt x="3928" y="19200"/>
                  <a:pt x="3928" y="19159"/>
                </a:cubicBezTo>
                <a:close/>
                <a:moveTo>
                  <a:pt x="4232" y="19282"/>
                </a:moveTo>
                <a:cubicBezTo>
                  <a:pt x="4264" y="19282"/>
                  <a:pt x="4264" y="19282"/>
                  <a:pt x="4232" y="19323"/>
                </a:cubicBezTo>
                <a:lnTo>
                  <a:pt x="4232" y="19282"/>
                </a:lnTo>
                <a:close/>
                <a:moveTo>
                  <a:pt x="4360" y="19282"/>
                </a:moveTo>
                <a:cubicBezTo>
                  <a:pt x="4360" y="19282"/>
                  <a:pt x="4360" y="19323"/>
                  <a:pt x="4328" y="19323"/>
                </a:cubicBezTo>
                <a:cubicBezTo>
                  <a:pt x="4328" y="19282"/>
                  <a:pt x="4360" y="19282"/>
                  <a:pt x="4360" y="19282"/>
                </a:cubicBezTo>
                <a:close/>
                <a:moveTo>
                  <a:pt x="16032" y="19241"/>
                </a:moveTo>
                <a:cubicBezTo>
                  <a:pt x="16032" y="19323"/>
                  <a:pt x="16032" y="19323"/>
                  <a:pt x="16000" y="19375"/>
                </a:cubicBezTo>
                <a:cubicBezTo>
                  <a:pt x="15960" y="19323"/>
                  <a:pt x="16000" y="19282"/>
                  <a:pt x="16032" y="19241"/>
                </a:cubicBezTo>
                <a:close/>
                <a:moveTo>
                  <a:pt x="4432" y="19375"/>
                </a:moveTo>
                <a:cubicBezTo>
                  <a:pt x="4432" y="19458"/>
                  <a:pt x="4464" y="19458"/>
                  <a:pt x="4464" y="19540"/>
                </a:cubicBezTo>
                <a:cubicBezTo>
                  <a:pt x="4400" y="19499"/>
                  <a:pt x="4360" y="19499"/>
                  <a:pt x="4328" y="19458"/>
                </a:cubicBezTo>
                <a:cubicBezTo>
                  <a:pt x="4360" y="19416"/>
                  <a:pt x="4400" y="19375"/>
                  <a:pt x="4432" y="19375"/>
                </a:cubicBezTo>
                <a:close/>
                <a:moveTo>
                  <a:pt x="15160" y="19674"/>
                </a:moveTo>
                <a:cubicBezTo>
                  <a:pt x="15128" y="19715"/>
                  <a:pt x="15128" y="19715"/>
                  <a:pt x="15096" y="19715"/>
                </a:cubicBezTo>
                <a:cubicBezTo>
                  <a:pt x="15128" y="19674"/>
                  <a:pt x="15128" y="19674"/>
                  <a:pt x="15160" y="19674"/>
                </a:cubicBezTo>
                <a:close/>
                <a:moveTo>
                  <a:pt x="15264" y="19756"/>
                </a:moveTo>
                <a:lnTo>
                  <a:pt x="15232" y="19797"/>
                </a:lnTo>
                <a:lnTo>
                  <a:pt x="15232" y="19756"/>
                </a:lnTo>
                <a:close/>
                <a:moveTo>
                  <a:pt x="8032" y="19890"/>
                </a:moveTo>
                <a:lnTo>
                  <a:pt x="8032" y="19932"/>
                </a:lnTo>
                <a:lnTo>
                  <a:pt x="8000" y="19932"/>
                </a:lnTo>
                <a:lnTo>
                  <a:pt x="8032" y="19890"/>
                </a:lnTo>
                <a:close/>
                <a:moveTo>
                  <a:pt x="5328" y="19972"/>
                </a:moveTo>
                <a:cubicBezTo>
                  <a:pt x="5317" y="19986"/>
                  <a:pt x="5314" y="19991"/>
                  <a:pt x="5312" y="19991"/>
                </a:cubicBezTo>
                <a:cubicBezTo>
                  <a:pt x="5310" y="19991"/>
                  <a:pt x="5317" y="19972"/>
                  <a:pt x="5296" y="19972"/>
                </a:cubicBezTo>
                <a:close/>
                <a:moveTo>
                  <a:pt x="6232" y="20230"/>
                </a:moveTo>
                <a:lnTo>
                  <a:pt x="6232" y="20271"/>
                </a:lnTo>
                <a:lnTo>
                  <a:pt x="6200" y="20230"/>
                </a:lnTo>
                <a:close/>
                <a:moveTo>
                  <a:pt x="6000" y="20271"/>
                </a:moveTo>
                <a:lnTo>
                  <a:pt x="6000" y="20405"/>
                </a:lnTo>
                <a:lnTo>
                  <a:pt x="6064" y="20313"/>
                </a:lnTo>
                <a:cubicBezTo>
                  <a:pt x="6064" y="20354"/>
                  <a:pt x="6096" y="20354"/>
                  <a:pt x="6128" y="20354"/>
                </a:cubicBezTo>
                <a:cubicBezTo>
                  <a:pt x="6096" y="20405"/>
                  <a:pt x="6096" y="20405"/>
                  <a:pt x="6096" y="20446"/>
                </a:cubicBezTo>
                <a:lnTo>
                  <a:pt x="6160" y="20446"/>
                </a:lnTo>
                <a:cubicBezTo>
                  <a:pt x="6144" y="20467"/>
                  <a:pt x="6128" y="20477"/>
                  <a:pt x="6116" y="20477"/>
                </a:cubicBezTo>
                <a:cubicBezTo>
                  <a:pt x="6104" y="20477"/>
                  <a:pt x="6096" y="20467"/>
                  <a:pt x="6096" y="20446"/>
                </a:cubicBezTo>
                <a:lnTo>
                  <a:pt x="6032" y="20446"/>
                </a:lnTo>
                <a:cubicBezTo>
                  <a:pt x="5960" y="20446"/>
                  <a:pt x="5960" y="20405"/>
                  <a:pt x="5960" y="20354"/>
                </a:cubicBezTo>
                <a:cubicBezTo>
                  <a:pt x="5944" y="20333"/>
                  <a:pt x="5920" y="20333"/>
                  <a:pt x="5896" y="20333"/>
                </a:cubicBezTo>
                <a:cubicBezTo>
                  <a:pt x="5872" y="20333"/>
                  <a:pt x="5848" y="20333"/>
                  <a:pt x="5832" y="20313"/>
                </a:cubicBezTo>
                <a:cubicBezTo>
                  <a:pt x="5832" y="20271"/>
                  <a:pt x="5864" y="20271"/>
                  <a:pt x="5864" y="20271"/>
                </a:cubicBezTo>
                <a:cubicBezTo>
                  <a:pt x="5880" y="20292"/>
                  <a:pt x="5896" y="20302"/>
                  <a:pt x="5917" y="20302"/>
                </a:cubicBezTo>
                <a:cubicBezTo>
                  <a:pt x="5938" y="20302"/>
                  <a:pt x="5964" y="20292"/>
                  <a:pt x="6000" y="20271"/>
                </a:cubicBezTo>
                <a:close/>
                <a:moveTo>
                  <a:pt x="13528" y="20405"/>
                </a:moveTo>
                <a:cubicBezTo>
                  <a:pt x="13528" y="20487"/>
                  <a:pt x="13528" y="20529"/>
                  <a:pt x="13464" y="20529"/>
                </a:cubicBezTo>
                <a:cubicBezTo>
                  <a:pt x="13496" y="20487"/>
                  <a:pt x="13528" y="20446"/>
                  <a:pt x="13528" y="20405"/>
                </a:cubicBezTo>
                <a:close/>
                <a:moveTo>
                  <a:pt x="6032" y="20611"/>
                </a:moveTo>
                <a:cubicBezTo>
                  <a:pt x="6016" y="20637"/>
                  <a:pt x="6008" y="20650"/>
                  <a:pt x="6004" y="20650"/>
                </a:cubicBezTo>
                <a:cubicBezTo>
                  <a:pt x="6000" y="20650"/>
                  <a:pt x="6000" y="20637"/>
                  <a:pt x="6000" y="20611"/>
                </a:cubicBezTo>
                <a:close/>
                <a:moveTo>
                  <a:pt x="6296" y="20570"/>
                </a:moveTo>
                <a:cubicBezTo>
                  <a:pt x="6296" y="20570"/>
                  <a:pt x="6296" y="20611"/>
                  <a:pt x="6264" y="20662"/>
                </a:cubicBezTo>
                <a:cubicBezTo>
                  <a:pt x="6264" y="20611"/>
                  <a:pt x="6264" y="20570"/>
                  <a:pt x="6296" y="20570"/>
                </a:cubicBezTo>
                <a:close/>
                <a:moveTo>
                  <a:pt x="7160" y="20704"/>
                </a:moveTo>
                <a:cubicBezTo>
                  <a:pt x="7160" y="20725"/>
                  <a:pt x="7152" y="20735"/>
                  <a:pt x="7144" y="20735"/>
                </a:cubicBezTo>
                <a:cubicBezTo>
                  <a:pt x="7136" y="20735"/>
                  <a:pt x="7128" y="20725"/>
                  <a:pt x="7128" y="20704"/>
                </a:cubicBezTo>
                <a:close/>
                <a:moveTo>
                  <a:pt x="7928" y="20745"/>
                </a:moveTo>
                <a:lnTo>
                  <a:pt x="7928" y="20786"/>
                </a:lnTo>
                <a:cubicBezTo>
                  <a:pt x="7896" y="20786"/>
                  <a:pt x="7896" y="20786"/>
                  <a:pt x="7928" y="20745"/>
                </a:cubicBezTo>
                <a:close/>
                <a:moveTo>
                  <a:pt x="8032" y="20745"/>
                </a:moveTo>
                <a:cubicBezTo>
                  <a:pt x="8064" y="20745"/>
                  <a:pt x="8064" y="20786"/>
                  <a:pt x="8096" y="20786"/>
                </a:cubicBezTo>
                <a:cubicBezTo>
                  <a:pt x="8080" y="20807"/>
                  <a:pt x="8064" y="20817"/>
                  <a:pt x="8052" y="20817"/>
                </a:cubicBezTo>
                <a:cubicBezTo>
                  <a:pt x="8040" y="20817"/>
                  <a:pt x="8032" y="20807"/>
                  <a:pt x="8032" y="20786"/>
                </a:cubicBezTo>
                <a:cubicBezTo>
                  <a:pt x="8000" y="20786"/>
                  <a:pt x="8032" y="20786"/>
                  <a:pt x="8032" y="20745"/>
                </a:cubicBezTo>
                <a:close/>
                <a:moveTo>
                  <a:pt x="7328" y="20745"/>
                </a:moveTo>
                <a:cubicBezTo>
                  <a:pt x="7360" y="20786"/>
                  <a:pt x="7360" y="20827"/>
                  <a:pt x="7328" y="20827"/>
                </a:cubicBezTo>
                <a:cubicBezTo>
                  <a:pt x="7328" y="20827"/>
                  <a:pt x="7296" y="20786"/>
                  <a:pt x="7328" y="20745"/>
                </a:cubicBezTo>
                <a:close/>
                <a:moveTo>
                  <a:pt x="7360" y="20920"/>
                </a:moveTo>
                <a:cubicBezTo>
                  <a:pt x="7385" y="20920"/>
                  <a:pt x="7378" y="20920"/>
                  <a:pt x="7370" y="20931"/>
                </a:cubicBezTo>
                <a:lnTo>
                  <a:pt x="7360" y="20920"/>
                </a:lnTo>
                <a:close/>
                <a:moveTo>
                  <a:pt x="8232" y="20920"/>
                </a:moveTo>
                <a:cubicBezTo>
                  <a:pt x="8221" y="20934"/>
                  <a:pt x="8214" y="20939"/>
                  <a:pt x="8209" y="20939"/>
                </a:cubicBezTo>
                <a:cubicBezTo>
                  <a:pt x="8200" y="20939"/>
                  <a:pt x="8200" y="20920"/>
                  <a:pt x="8200" y="20920"/>
                </a:cubicBezTo>
                <a:close/>
                <a:moveTo>
                  <a:pt x="7296" y="20920"/>
                </a:moveTo>
                <a:cubicBezTo>
                  <a:pt x="7296" y="20941"/>
                  <a:pt x="7288" y="20951"/>
                  <a:pt x="7280" y="20951"/>
                </a:cubicBezTo>
                <a:cubicBezTo>
                  <a:pt x="7272" y="20951"/>
                  <a:pt x="7264" y="20941"/>
                  <a:pt x="7264" y="20920"/>
                </a:cubicBezTo>
                <a:close/>
                <a:moveTo>
                  <a:pt x="11663" y="20906"/>
                </a:moveTo>
                <a:cubicBezTo>
                  <a:pt x="11682" y="20906"/>
                  <a:pt x="11696" y="20918"/>
                  <a:pt x="11696" y="20961"/>
                </a:cubicBezTo>
                <a:cubicBezTo>
                  <a:pt x="11689" y="20970"/>
                  <a:pt x="11683" y="20973"/>
                  <a:pt x="11677" y="20973"/>
                </a:cubicBezTo>
                <a:cubicBezTo>
                  <a:pt x="11651" y="20973"/>
                  <a:pt x="11626" y="20920"/>
                  <a:pt x="11600" y="20920"/>
                </a:cubicBezTo>
                <a:cubicBezTo>
                  <a:pt x="11617" y="20920"/>
                  <a:pt x="11642" y="20906"/>
                  <a:pt x="11663" y="20906"/>
                </a:cubicBezTo>
                <a:close/>
                <a:moveTo>
                  <a:pt x="6600" y="20920"/>
                </a:moveTo>
                <a:cubicBezTo>
                  <a:pt x="6632" y="20920"/>
                  <a:pt x="6632" y="20961"/>
                  <a:pt x="6664" y="21003"/>
                </a:cubicBezTo>
                <a:lnTo>
                  <a:pt x="6560" y="21003"/>
                </a:lnTo>
                <a:cubicBezTo>
                  <a:pt x="6560" y="20961"/>
                  <a:pt x="6600" y="20961"/>
                  <a:pt x="6600" y="20920"/>
                </a:cubicBezTo>
                <a:close/>
                <a:moveTo>
                  <a:pt x="8760" y="20961"/>
                </a:moveTo>
                <a:cubicBezTo>
                  <a:pt x="8800" y="20961"/>
                  <a:pt x="8800" y="21003"/>
                  <a:pt x="8800" y="21003"/>
                </a:cubicBezTo>
                <a:cubicBezTo>
                  <a:pt x="8760" y="21003"/>
                  <a:pt x="8760" y="20961"/>
                  <a:pt x="8760" y="20961"/>
                </a:cubicBezTo>
                <a:close/>
                <a:moveTo>
                  <a:pt x="6832" y="20920"/>
                </a:moveTo>
                <a:cubicBezTo>
                  <a:pt x="6864" y="20920"/>
                  <a:pt x="6896" y="20961"/>
                  <a:pt x="6864" y="21003"/>
                </a:cubicBezTo>
                <a:cubicBezTo>
                  <a:pt x="6854" y="21009"/>
                  <a:pt x="6847" y="21011"/>
                  <a:pt x="6841" y="21011"/>
                </a:cubicBezTo>
                <a:cubicBezTo>
                  <a:pt x="6813" y="21011"/>
                  <a:pt x="6822" y="20953"/>
                  <a:pt x="6810" y="20953"/>
                </a:cubicBezTo>
                <a:cubicBezTo>
                  <a:pt x="6808" y="20953"/>
                  <a:pt x="6805" y="20955"/>
                  <a:pt x="6800" y="20961"/>
                </a:cubicBezTo>
                <a:cubicBezTo>
                  <a:pt x="6800" y="20920"/>
                  <a:pt x="6832" y="20920"/>
                  <a:pt x="6832" y="20920"/>
                </a:cubicBezTo>
                <a:close/>
                <a:moveTo>
                  <a:pt x="7760" y="21003"/>
                </a:moveTo>
                <a:cubicBezTo>
                  <a:pt x="7749" y="21016"/>
                  <a:pt x="7745" y="21021"/>
                  <a:pt x="7745" y="21021"/>
                </a:cubicBezTo>
                <a:cubicBezTo>
                  <a:pt x="7742" y="21021"/>
                  <a:pt x="7749" y="21003"/>
                  <a:pt x="7728" y="21003"/>
                </a:cubicBezTo>
                <a:close/>
                <a:moveTo>
                  <a:pt x="10696" y="20961"/>
                </a:moveTo>
                <a:cubicBezTo>
                  <a:pt x="10728" y="20961"/>
                  <a:pt x="10728" y="20961"/>
                  <a:pt x="10728" y="21003"/>
                </a:cubicBezTo>
                <a:lnTo>
                  <a:pt x="10760" y="21003"/>
                </a:lnTo>
                <a:cubicBezTo>
                  <a:pt x="10749" y="21016"/>
                  <a:pt x="10742" y="21021"/>
                  <a:pt x="10737" y="21021"/>
                </a:cubicBezTo>
                <a:cubicBezTo>
                  <a:pt x="10728" y="21021"/>
                  <a:pt x="10728" y="21003"/>
                  <a:pt x="10728" y="21003"/>
                </a:cubicBezTo>
                <a:cubicBezTo>
                  <a:pt x="10728" y="20961"/>
                  <a:pt x="10696" y="20961"/>
                  <a:pt x="10696" y="20961"/>
                </a:cubicBezTo>
                <a:close/>
                <a:moveTo>
                  <a:pt x="10400" y="21003"/>
                </a:moveTo>
                <a:cubicBezTo>
                  <a:pt x="10400" y="21003"/>
                  <a:pt x="10400" y="21044"/>
                  <a:pt x="10360" y="21044"/>
                </a:cubicBezTo>
                <a:cubicBezTo>
                  <a:pt x="10360" y="21044"/>
                  <a:pt x="10360" y="21003"/>
                  <a:pt x="10400" y="21003"/>
                </a:cubicBezTo>
                <a:close/>
                <a:moveTo>
                  <a:pt x="12560" y="20961"/>
                </a:moveTo>
                <a:lnTo>
                  <a:pt x="12496" y="21044"/>
                </a:lnTo>
                <a:cubicBezTo>
                  <a:pt x="12496" y="20961"/>
                  <a:pt x="12496" y="20961"/>
                  <a:pt x="12560" y="20961"/>
                </a:cubicBezTo>
                <a:close/>
                <a:moveTo>
                  <a:pt x="9232" y="21044"/>
                </a:moveTo>
                <a:cubicBezTo>
                  <a:pt x="9264" y="21044"/>
                  <a:pt x="9264" y="21044"/>
                  <a:pt x="9264" y="21085"/>
                </a:cubicBezTo>
                <a:cubicBezTo>
                  <a:pt x="9232" y="21085"/>
                  <a:pt x="9232" y="21085"/>
                  <a:pt x="9232" y="21044"/>
                </a:cubicBezTo>
                <a:close/>
                <a:moveTo>
                  <a:pt x="11560" y="21003"/>
                </a:moveTo>
                <a:cubicBezTo>
                  <a:pt x="11587" y="21003"/>
                  <a:pt x="11595" y="21021"/>
                  <a:pt x="11617" y="21021"/>
                </a:cubicBezTo>
                <a:cubicBezTo>
                  <a:pt x="11628" y="21021"/>
                  <a:pt x="11642" y="21016"/>
                  <a:pt x="11664" y="21003"/>
                </a:cubicBezTo>
                <a:cubicBezTo>
                  <a:pt x="11632" y="21085"/>
                  <a:pt x="11600" y="21085"/>
                  <a:pt x="11560" y="21085"/>
                </a:cubicBezTo>
                <a:cubicBezTo>
                  <a:pt x="11528" y="21085"/>
                  <a:pt x="11560" y="21044"/>
                  <a:pt x="11560" y="21003"/>
                </a:cubicBezTo>
                <a:close/>
                <a:moveTo>
                  <a:pt x="7432" y="20920"/>
                </a:moveTo>
                <a:cubicBezTo>
                  <a:pt x="7432" y="20961"/>
                  <a:pt x="7496" y="21003"/>
                  <a:pt x="7464" y="21085"/>
                </a:cubicBezTo>
                <a:cubicBezTo>
                  <a:pt x="7464" y="21106"/>
                  <a:pt x="7456" y="21106"/>
                  <a:pt x="7444" y="21106"/>
                </a:cubicBezTo>
                <a:cubicBezTo>
                  <a:pt x="7440" y="21106"/>
                  <a:pt x="7436" y="21106"/>
                  <a:pt x="7432" y="21106"/>
                </a:cubicBezTo>
                <a:lnTo>
                  <a:pt x="7432" y="21044"/>
                </a:lnTo>
                <a:cubicBezTo>
                  <a:pt x="7432" y="21003"/>
                  <a:pt x="7400" y="21003"/>
                  <a:pt x="7400" y="20961"/>
                </a:cubicBezTo>
                <a:lnTo>
                  <a:pt x="7390" y="20951"/>
                </a:lnTo>
                <a:cubicBezTo>
                  <a:pt x="7403" y="20939"/>
                  <a:pt x="7410" y="20920"/>
                  <a:pt x="7432" y="20920"/>
                </a:cubicBezTo>
                <a:close/>
                <a:moveTo>
                  <a:pt x="7360" y="21044"/>
                </a:moveTo>
                <a:cubicBezTo>
                  <a:pt x="7397" y="21044"/>
                  <a:pt x="7366" y="21078"/>
                  <a:pt x="7361" y="21115"/>
                </a:cubicBezTo>
                <a:cubicBezTo>
                  <a:pt x="7341" y="21126"/>
                  <a:pt x="7328" y="21126"/>
                  <a:pt x="7328" y="21126"/>
                </a:cubicBezTo>
                <a:cubicBezTo>
                  <a:pt x="7296" y="21085"/>
                  <a:pt x="7328" y="21044"/>
                  <a:pt x="7360" y="21044"/>
                </a:cubicBezTo>
                <a:close/>
                <a:moveTo>
                  <a:pt x="7600" y="21003"/>
                </a:moveTo>
                <a:cubicBezTo>
                  <a:pt x="7632" y="21044"/>
                  <a:pt x="7600" y="21085"/>
                  <a:pt x="7600" y="21126"/>
                </a:cubicBezTo>
                <a:cubicBezTo>
                  <a:pt x="7560" y="21126"/>
                  <a:pt x="7560" y="21126"/>
                  <a:pt x="7496" y="21085"/>
                </a:cubicBezTo>
                <a:cubicBezTo>
                  <a:pt x="7560" y="21044"/>
                  <a:pt x="7528" y="21003"/>
                  <a:pt x="7600" y="21003"/>
                </a:cubicBezTo>
                <a:close/>
                <a:moveTo>
                  <a:pt x="7432" y="21178"/>
                </a:moveTo>
                <a:cubicBezTo>
                  <a:pt x="7423" y="21190"/>
                  <a:pt x="7419" y="21194"/>
                  <a:pt x="7418" y="21194"/>
                </a:cubicBezTo>
                <a:cubicBezTo>
                  <a:pt x="7417" y="21194"/>
                  <a:pt x="7420" y="21188"/>
                  <a:pt x="7423" y="21178"/>
                </a:cubicBezTo>
                <a:close/>
                <a:moveTo>
                  <a:pt x="11000" y="21178"/>
                </a:moveTo>
                <a:cubicBezTo>
                  <a:pt x="11000" y="21191"/>
                  <a:pt x="11000" y="21196"/>
                  <a:pt x="10998" y="21196"/>
                </a:cubicBezTo>
                <a:cubicBezTo>
                  <a:pt x="10996" y="21196"/>
                  <a:pt x="10987" y="21178"/>
                  <a:pt x="10960" y="21178"/>
                </a:cubicBezTo>
                <a:close/>
                <a:moveTo>
                  <a:pt x="11760" y="21178"/>
                </a:moveTo>
                <a:lnTo>
                  <a:pt x="11760" y="21219"/>
                </a:lnTo>
                <a:cubicBezTo>
                  <a:pt x="11728" y="21219"/>
                  <a:pt x="11760" y="21178"/>
                  <a:pt x="11760" y="21178"/>
                </a:cubicBezTo>
                <a:close/>
                <a:moveTo>
                  <a:pt x="10696" y="21219"/>
                </a:moveTo>
                <a:cubicBezTo>
                  <a:pt x="10728" y="21219"/>
                  <a:pt x="10728" y="21260"/>
                  <a:pt x="10696" y="21260"/>
                </a:cubicBezTo>
                <a:lnTo>
                  <a:pt x="10696" y="21219"/>
                </a:lnTo>
                <a:close/>
                <a:moveTo>
                  <a:pt x="7264" y="21219"/>
                </a:moveTo>
                <a:cubicBezTo>
                  <a:pt x="7296" y="21219"/>
                  <a:pt x="7296" y="21260"/>
                  <a:pt x="7328" y="21260"/>
                </a:cubicBezTo>
                <a:cubicBezTo>
                  <a:pt x="7296" y="21260"/>
                  <a:pt x="7272" y="21270"/>
                  <a:pt x="7252" y="21270"/>
                </a:cubicBezTo>
                <a:cubicBezTo>
                  <a:pt x="7238" y="21270"/>
                  <a:pt x="7226" y="21265"/>
                  <a:pt x="7214" y="21248"/>
                </a:cubicBezTo>
                <a:cubicBezTo>
                  <a:pt x="7236" y="21236"/>
                  <a:pt x="7243" y="21219"/>
                  <a:pt x="7264" y="21219"/>
                </a:cubicBezTo>
                <a:close/>
                <a:moveTo>
                  <a:pt x="8928" y="21126"/>
                </a:moveTo>
                <a:cubicBezTo>
                  <a:pt x="8960" y="21178"/>
                  <a:pt x="9000" y="21219"/>
                  <a:pt x="8960" y="21301"/>
                </a:cubicBezTo>
                <a:cubicBezTo>
                  <a:pt x="8928" y="21219"/>
                  <a:pt x="8928" y="21219"/>
                  <a:pt x="8928" y="21126"/>
                </a:cubicBezTo>
                <a:close/>
                <a:moveTo>
                  <a:pt x="9664" y="21219"/>
                </a:moveTo>
                <a:cubicBezTo>
                  <a:pt x="9696" y="21260"/>
                  <a:pt x="9696" y="21260"/>
                  <a:pt x="9728" y="21301"/>
                </a:cubicBezTo>
                <a:cubicBezTo>
                  <a:pt x="9711" y="21312"/>
                  <a:pt x="9696" y="21317"/>
                  <a:pt x="9684" y="21317"/>
                </a:cubicBezTo>
                <a:cubicBezTo>
                  <a:pt x="9651" y="21317"/>
                  <a:pt x="9641" y="21279"/>
                  <a:pt x="9664" y="21219"/>
                </a:cubicBezTo>
                <a:close/>
                <a:moveTo>
                  <a:pt x="9928" y="21301"/>
                </a:moveTo>
                <a:cubicBezTo>
                  <a:pt x="9975" y="21301"/>
                  <a:pt x="9991" y="21319"/>
                  <a:pt x="9997" y="21342"/>
                </a:cubicBezTo>
                <a:cubicBezTo>
                  <a:pt x="9978" y="21344"/>
                  <a:pt x="9961" y="21353"/>
                  <a:pt x="9949" y="21353"/>
                </a:cubicBezTo>
                <a:cubicBezTo>
                  <a:pt x="9936" y="21353"/>
                  <a:pt x="9928" y="21342"/>
                  <a:pt x="9928" y="21301"/>
                </a:cubicBezTo>
                <a:close/>
                <a:moveTo>
                  <a:pt x="8696" y="21260"/>
                </a:moveTo>
                <a:cubicBezTo>
                  <a:pt x="8728" y="21301"/>
                  <a:pt x="8728" y="21301"/>
                  <a:pt x="8728" y="21342"/>
                </a:cubicBezTo>
                <a:cubicBezTo>
                  <a:pt x="8728" y="21356"/>
                  <a:pt x="8724" y="21361"/>
                  <a:pt x="8718" y="21361"/>
                </a:cubicBezTo>
                <a:cubicBezTo>
                  <a:pt x="8707" y="21361"/>
                  <a:pt x="8685" y="21342"/>
                  <a:pt x="8664" y="21342"/>
                </a:cubicBezTo>
                <a:cubicBezTo>
                  <a:pt x="8696" y="21301"/>
                  <a:pt x="8696" y="21301"/>
                  <a:pt x="8696" y="21260"/>
                </a:cubicBezTo>
                <a:close/>
                <a:moveTo>
                  <a:pt x="9864" y="21219"/>
                </a:moveTo>
                <a:lnTo>
                  <a:pt x="9864" y="21260"/>
                </a:lnTo>
                <a:cubicBezTo>
                  <a:pt x="9928" y="21260"/>
                  <a:pt x="9896" y="21301"/>
                  <a:pt x="9896" y="21342"/>
                </a:cubicBezTo>
                <a:cubicBezTo>
                  <a:pt x="9864" y="21342"/>
                  <a:pt x="9864" y="21384"/>
                  <a:pt x="9832" y="21384"/>
                </a:cubicBezTo>
                <a:cubicBezTo>
                  <a:pt x="9832" y="21384"/>
                  <a:pt x="9800" y="21342"/>
                  <a:pt x="9832" y="21342"/>
                </a:cubicBezTo>
                <a:cubicBezTo>
                  <a:pt x="9832" y="21301"/>
                  <a:pt x="9864" y="21301"/>
                  <a:pt x="9864" y="21219"/>
                </a:cubicBezTo>
                <a:close/>
                <a:moveTo>
                  <a:pt x="10296" y="21384"/>
                </a:moveTo>
                <a:cubicBezTo>
                  <a:pt x="10296" y="21435"/>
                  <a:pt x="10296" y="21477"/>
                  <a:pt x="10264" y="21477"/>
                </a:cubicBezTo>
                <a:cubicBezTo>
                  <a:pt x="10200" y="21435"/>
                  <a:pt x="10264" y="21435"/>
                  <a:pt x="10296" y="21384"/>
                </a:cubicBezTo>
                <a:close/>
                <a:moveTo>
                  <a:pt x="13892" y="0"/>
                </a:moveTo>
                <a:cubicBezTo>
                  <a:pt x="13884" y="0"/>
                  <a:pt x="13875" y="3"/>
                  <a:pt x="13864" y="10"/>
                </a:cubicBezTo>
                <a:cubicBezTo>
                  <a:pt x="13833" y="10"/>
                  <a:pt x="13832" y="59"/>
                  <a:pt x="13803" y="99"/>
                </a:cubicBezTo>
                <a:cubicBezTo>
                  <a:pt x="13772" y="88"/>
                  <a:pt x="13792" y="54"/>
                  <a:pt x="13761" y="13"/>
                </a:cubicBezTo>
                <a:cubicBezTo>
                  <a:pt x="13711" y="18"/>
                  <a:pt x="13670" y="33"/>
                  <a:pt x="13631" y="33"/>
                </a:cubicBezTo>
                <a:cubicBezTo>
                  <a:pt x="13607" y="33"/>
                  <a:pt x="13584" y="28"/>
                  <a:pt x="13560" y="10"/>
                </a:cubicBezTo>
                <a:cubicBezTo>
                  <a:pt x="13505" y="10"/>
                  <a:pt x="13473" y="111"/>
                  <a:pt x="13424" y="111"/>
                </a:cubicBezTo>
                <a:cubicBezTo>
                  <a:pt x="13417" y="111"/>
                  <a:pt x="13408" y="108"/>
                  <a:pt x="13400" y="103"/>
                </a:cubicBezTo>
                <a:lnTo>
                  <a:pt x="13400" y="62"/>
                </a:lnTo>
                <a:cubicBezTo>
                  <a:pt x="13380" y="36"/>
                  <a:pt x="13362" y="23"/>
                  <a:pt x="13345" y="23"/>
                </a:cubicBezTo>
                <a:cubicBezTo>
                  <a:pt x="13328" y="23"/>
                  <a:pt x="13312" y="36"/>
                  <a:pt x="13296" y="62"/>
                </a:cubicBezTo>
                <a:cubicBezTo>
                  <a:pt x="13296" y="62"/>
                  <a:pt x="13296" y="103"/>
                  <a:pt x="13264" y="144"/>
                </a:cubicBezTo>
                <a:cubicBezTo>
                  <a:pt x="13200" y="103"/>
                  <a:pt x="13128" y="103"/>
                  <a:pt x="13032" y="103"/>
                </a:cubicBezTo>
                <a:lnTo>
                  <a:pt x="13032" y="62"/>
                </a:lnTo>
                <a:cubicBezTo>
                  <a:pt x="13024" y="49"/>
                  <a:pt x="13014" y="45"/>
                  <a:pt x="13002" y="45"/>
                </a:cubicBezTo>
                <a:cubicBezTo>
                  <a:pt x="12984" y="45"/>
                  <a:pt x="12963" y="54"/>
                  <a:pt x="12945" y="54"/>
                </a:cubicBezTo>
                <a:cubicBezTo>
                  <a:pt x="12926" y="54"/>
                  <a:pt x="12908" y="45"/>
                  <a:pt x="12896" y="10"/>
                </a:cubicBezTo>
                <a:lnTo>
                  <a:pt x="12864" y="62"/>
                </a:lnTo>
                <a:cubicBezTo>
                  <a:pt x="12896" y="103"/>
                  <a:pt x="12928" y="144"/>
                  <a:pt x="12960" y="226"/>
                </a:cubicBezTo>
                <a:cubicBezTo>
                  <a:pt x="12934" y="244"/>
                  <a:pt x="12912" y="253"/>
                  <a:pt x="12897" y="253"/>
                </a:cubicBezTo>
                <a:cubicBezTo>
                  <a:pt x="12875" y="253"/>
                  <a:pt x="12864" y="234"/>
                  <a:pt x="12864" y="185"/>
                </a:cubicBezTo>
                <a:cubicBezTo>
                  <a:pt x="12857" y="177"/>
                  <a:pt x="12852" y="174"/>
                  <a:pt x="12848" y="174"/>
                </a:cubicBezTo>
                <a:cubicBezTo>
                  <a:pt x="12831" y="174"/>
                  <a:pt x="12826" y="226"/>
                  <a:pt x="12800" y="226"/>
                </a:cubicBezTo>
                <a:lnTo>
                  <a:pt x="12696" y="226"/>
                </a:lnTo>
                <a:cubicBezTo>
                  <a:pt x="12728" y="185"/>
                  <a:pt x="12728" y="185"/>
                  <a:pt x="12728" y="144"/>
                </a:cubicBezTo>
                <a:cubicBezTo>
                  <a:pt x="12664" y="185"/>
                  <a:pt x="12560" y="185"/>
                  <a:pt x="12496" y="226"/>
                </a:cubicBezTo>
                <a:cubicBezTo>
                  <a:pt x="12560" y="268"/>
                  <a:pt x="12632" y="268"/>
                  <a:pt x="12664" y="401"/>
                </a:cubicBezTo>
                <a:cubicBezTo>
                  <a:pt x="12632" y="361"/>
                  <a:pt x="12600" y="361"/>
                  <a:pt x="12528" y="319"/>
                </a:cubicBezTo>
                <a:cubicBezTo>
                  <a:pt x="12528" y="361"/>
                  <a:pt x="12496" y="361"/>
                  <a:pt x="12496" y="401"/>
                </a:cubicBezTo>
                <a:cubicBezTo>
                  <a:pt x="12464" y="401"/>
                  <a:pt x="12432" y="319"/>
                  <a:pt x="12400" y="319"/>
                </a:cubicBezTo>
                <a:cubicBezTo>
                  <a:pt x="12400" y="361"/>
                  <a:pt x="12400" y="361"/>
                  <a:pt x="12360" y="361"/>
                </a:cubicBezTo>
                <a:lnTo>
                  <a:pt x="12360" y="401"/>
                </a:lnTo>
                <a:lnTo>
                  <a:pt x="12264" y="401"/>
                </a:lnTo>
                <a:cubicBezTo>
                  <a:pt x="12264" y="361"/>
                  <a:pt x="12296" y="361"/>
                  <a:pt x="12296" y="361"/>
                </a:cubicBezTo>
                <a:cubicBezTo>
                  <a:pt x="12296" y="319"/>
                  <a:pt x="12264" y="319"/>
                  <a:pt x="12296" y="268"/>
                </a:cubicBezTo>
                <a:cubicBezTo>
                  <a:pt x="12296" y="226"/>
                  <a:pt x="12328" y="226"/>
                  <a:pt x="12328" y="226"/>
                </a:cubicBezTo>
                <a:cubicBezTo>
                  <a:pt x="12328" y="185"/>
                  <a:pt x="12296" y="185"/>
                  <a:pt x="12264" y="144"/>
                </a:cubicBezTo>
                <a:cubicBezTo>
                  <a:pt x="12200" y="226"/>
                  <a:pt x="12096" y="268"/>
                  <a:pt x="12064" y="401"/>
                </a:cubicBezTo>
                <a:lnTo>
                  <a:pt x="12000" y="401"/>
                </a:lnTo>
                <a:cubicBezTo>
                  <a:pt x="11960" y="361"/>
                  <a:pt x="12032" y="319"/>
                  <a:pt x="12000" y="268"/>
                </a:cubicBezTo>
                <a:cubicBezTo>
                  <a:pt x="12000" y="226"/>
                  <a:pt x="11960" y="226"/>
                  <a:pt x="11960" y="185"/>
                </a:cubicBezTo>
                <a:cubicBezTo>
                  <a:pt x="11904" y="209"/>
                  <a:pt x="11860" y="233"/>
                  <a:pt x="11818" y="233"/>
                </a:cubicBezTo>
                <a:cubicBezTo>
                  <a:pt x="11788" y="233"/>
                  <a:pt x="11758" y="220"/>
                  <a:pt x="11728" y="185"/>
                </a:cubicBezTo>
                <a:cubicBezTo>
                  <a:pt x="11673" y="220"/>
                  <a:pt x="11642" y="256"/>
                  <a:pt x="11634" y="298"/>
                </a:cubicBezTo>
                <a:cubicBezTo>
                  <a:pt x="11586" y="268"/>
                  <a:pt x="11549" y="268"/>
                  <a:pt x="11496" y="268"/>
                </a:cubicBezTo>
                <a:cubicBezTo>
                  <a:pt x="11488" y="280"/>
                  <a:pt x="11478" y="285"/>
                  <a:pt x="11467" y="285"/>
                </a:cubicBezTo>
                <a:cubicBezTo>
                  <a:pt x="11452" y="285"/>
                  <a:pt x="11435" y="276"/>
                  <a:pt x="11422" y="276"/>
                </a:cubicBezTo>
                <a:cubicBezTo>
                  <a:pt x="11409" y="276"/>
                  <a:pt x="11400" y="285"/>
                  <a:pt x="11400" y="319"/>
                </a:cubicBezTo>
                <a:lnTo>
                  <a:pt x="11432" y="361"/>
                </a:lnTo>
                <a:cubicBezTo>
                  <a:pt x="11464" y="401"/>
                  <a:pt x="11400" y="443"/>
                  <a:pt x="11432" y="484"/>
                </a:cubicBezTo>
                <a:cubicBezTo>
                  <a:pt x="11360" y="443"/>
                  <a:pt x="11328" y="443"/>
                  <a:pt x="11296" y="443"/>
                </a:cubicBezTo>
                <a:cubicBezTo>
                  <a:pt x="11328" y="401"/>
                  <a:pt x="11360" y="401"/>
                  <a:pt x="11360" y="401"/>
                </a:cubicBezTo>
                <a:cubicBezTo>
                  <a:pt x="11400" y="361"/>
                  <a:pt x="11400" y="361"/>
                  <a:pt x="11400" y="319"/>
                </a:cubicBezTo>
                <a:cubicBezTo>
                  <a:pt x="11376" y="302"/>
                  <a:pt x="11356" y="297"/>
                  <a:pt x="11339" y="297"/>
                </a:cubicBezTo>
                <a:cubicBezTo>
                  <a:pt x="11303" y="297"/>
                  <a:pt x="11275" y="319"/>
                  <a:pt x="11232" y="319"/>
                </a:cubicBezTo>
                <a:lnTo>
                  <a:pt x="11232" y="443"/>
                </a:lnTo>
                <a:cubicBezTo>
                  <a:pt x="11160" y="443"/>
                  <a:pt x="11160" y="401"/>
                  <a:pt x="11128" y="361"/>
                </a:cubicBezTo>
                <a:lnTo>
                  <a:pt x="11000" y="361"/>
                </a:lnTo>
                <a:cubicBezTo>
                  <a:pt x="10928" y="401"/>
                  <a:pt x="10928" y="484"/>
                  <a:pt x="10896" y="525"/>
                </a:cubicBezTo>
                <a:cubicBezTo>
                  <a:pt x="10832" y="525"/>
                  <a:pt x="10864" y="443"/>
                  <a:pt x="10832" y="443"/>
                </a:cubicBezTo>
                <a:cubicBezTo>
                  <a:pt x="10796" y="443"/>
                  <a:pt x="10770" y="433"/>
                  <a:pt x="10745" y="433"/>
                </a:cubicBezTo>
                <a:cubicBezTo>
                  <a:pt x="10720" y="433"/>
                  <a:pt x="10696" y="443"/>
                  <a:pt x="10664" y="484"/>
                </a:cubicBezTo>
                <a:lnTo>
                  <a:pt x="10664" y="525"/>
                </a:lnTo>
                <a:cubicBezTo>
                  <a:pt x="10600" y="525"/>
                  <a:pt x="10600" y="577"/>
                  <a:pt x="10560" y="618"/>
                </a:cubicBezTo>
                <a:cubicBezTo>
                  <a:pt x="10496" y="577"/>
                  <a:pt x="10528" y="525"/>
                  <a:pt x="10496" y="484"/>
                </a:cubicBezTo>
                <a:cubicBezTo>
                  <a:pt x="10432" y="577"/>
                  <a:pt x="10360" y="618"/>
                  <a:pt x="10264" y="700"/>
                </a:cubicBezTo>
                <a:cubicBezTo>
                  <a:pt x="10254" y="675"/>
                  <a:pt x="10240" y="665"/>
                  <a:pt x="10225" y="665"/>
                </a:cubicBezTo>
                <a:cubicBezTo>
                  <a:pt x="10191" y="665"/>
                  <a:pt x="10150" y="713"/>
                  <a:pt x="10128" y="742"/>
                </a:cubicBezTo>
                <a:cubicBezTo>
                  <a:pt x="10064" y="742"/>
                  <a:pt x="10000" y="783"/>
                  <a:pt x="9960" y="783"/>
                </a:cubicBezTo>
                <a:cubicBezTo>
                  <a:pt x="9948" y="775"/>
                  <a:pt x="9938" y="772"/>
                  <a:pt x="9928" y="772"/>
                </a:cubicBezTo>
                <a:cubicBezTo>
                  <a:pt x="9883" y="772"/>
                  <a:pt x="9852" y="835"/>
                  <a:pt x="9800" y="835"/>
                </a:cubicBezTo>
                <a:lnTo>
                  <a:pt x="9760" y="783"/>
                </a:lnTo>
                <a:cubicBezTo>
                  <a:pt x="9728" y="835"/>
                  <a:pt x="9728" y="875"/>
                  <a:pt x="9696" y="875"/>
                </a:cubicBezTo>
                <a:cubicBezTo>
                  <a:pt x="9689" y="885"/>
                  <a:pt x="9682" y="888"/>
                  <a:pt x="9674" y="888"/>
                </a:cubicBezTo>
                <a:cubicBezTo>
                  <a:pt x="9661" y="888"/>
                  <a:pt x="9648" y="878"/>
                  <a:pt x="9636" y="878"/>
                </a:cubicBezTo>
                <a:cubicBezTo>
                  <a:pt x="9623" y="878"/>
                  <a:pt x="9612" y="886"/>
                  <a:pt x="9600" y="917"/>
                </a:cubicBezTo>
                <a:cubicBezTo>
                  <a:pt x="9588" y="929"/>
                  <a:pt x="9577" y="934"/>
                  <a:pt x="9567" y="934"/>
                </a:cubicBezTo>
                <a:cubicBezTo>
                  <a:pt x="9541" y="934"/>
                  <a:pt x="9519" y="905"/>
                  <a:pt x="9496" y="875"/>
                </a:cubicBezTo>
                <a:cubicBezTo>
                  <a:pt x="9464" y="958"/>
                  <a:pt x="9432" y="999"/>
                  <a:pt x="9400" y="999"/>
                </a:cubicBezTo>
                <a:cubicBezTo>
                  <a:pt x="9343" y="999"/>
                  <a:pt x="9312" y="1056"/>
                  <a:pt x="9285" y="1056"/>
                </a:cubicBezTo>
                <a:cubicBezTo>
                  <a:pt x="9278" y="1056"/>
                  <a:pt x="9271" y="1051"/>
                  <a:pt x="9264" y="1040"/>
                </a:cubicBezTo>
                <a:cubicBezTo>
                  <a:pt x="9257" y="1036"/>
                  <a:pt x="9251" y="1034"/>
                  <a:pt x="9247" y="1034"/>
                </a:cubicBezTo>
                <a:cubicBezTo>
                  <a:pt x="9210" y="1034"/>
                  <a:pt x="9221" y="1139"/>
                  <a:pt x="9180" y="1139"/>
                </a:cubicBezTo>
                <a:cubicBezTo>
                  <a:pt x="9174" y="1139"/>
                  <a:pt x="9167" y="1137"/>
                  <a:pt x="9160" y="1133"/>
                </a:cubicBezTo>
                <a:cubicBezTo>
                  <a:pt x="9160" y="1092"/>
                  <a:pt x="9096" y="1040"/>
                  <a:pt x="9160" y="999"/>
                </a:cubicBezTo>
                <a:cubicBezTo>
                  <a:pt x="9128" y="999"/>
                  <a:pt x="9128" y="999"/>
                  <a:pt x="9096" y="958"/>
                </a:cubicBezTo>
                <a:cubicBezTo>
                  <a:pt x="9128" y="958"/>
                  <a:pt x="9128" y="917"/>
                  <a:pt x="9160" y="875"/>
                </a:cubicBezTo>
                <a:cubicBezTo>
                  <a:pt x="9128" y="875"/>
                  <a:pt x="9096" y="875"/>
                  <a:pt x="9064" y="835"/>
                </a:cubicBezTo>
                <a:cubicBezTo>
                  <a:pt x="9032" y="875"/>
                  <a:pt x="9000" y="917"/>
                  <a:pt x="9000" y="958"/>
                </a:cubicBezTo>
                <a:cubicBezTo>
                  <a:pt x="9000" y="1040"/>
                  <a:pt x="9064" y="1040"/>
                  <a:pt x="9096" y="1092"/>
                </a:cubicBezTo>
                <a:lnTo>
                  <a:pt x="9096" y="1133"/>
                </a:lnTo>
                <a:cubicBezTo>
                  <a:pt x="9085" y="1147"/>
                  <a:pt x="9074" y="1151"/>
                  <a:pt x="9065" y="1151"/>
                </a:cubicBezTo>
                <a:cubicBezTo>
                  <a:pt x="9046" y="1151"/>
                  <a:pt x="9032" y="1133"/>
                  <a:pt x="9032" y="1133"/>
                </a:cubicBezTo>
                <a:cubicBezTo>
                  <a:pt x="9000" y="1216"/>
                  <a:pt x="9032" y="1298"/>
                  <a:pt x="9064" y="1391"/>
                </a:cubicBezTo>
                <a:cubicBezTo>
                  <a:pt x="9000" y="1298"/>
                  <a:pt x="9000" y="1298"/>
                  <a:pt x="9000" y="1216"/>
                </a:cubicBezTo>
                <a:cubicBezTo>
                  <a:pt x="8980" y="1195"/>
                  <a:pt x="8954" y="1195"/>
                  <a:pt x="8929" y="1195"/>
                </a:cubicBezTo>
                <a:cubicBezTo>
                  <a:pt x="8904" y="1195"/>
                  <a:pt x="8880" y="1195"/>
                  <a:pt x="8864" y="1174"/>
                </a:cubicBezTo>
                <a:cubicBezTo>
                  <a:pt x="8800" y="1216"/>
                  <a:pt x="8728" y="1256"/>
                  <a:pt x="8632" y="1298"/>
                </a:cubicBezTo>
                <a:cubicBezTo>
                  <a:pt x="8632" y="1256"/>
                  <a:pt x="8696" y="1216"/>
                  <a:pt x="8696" y="1174"/>
                </a:cubicBezTo>
                <a:cubicBezTo>
                  <a:pt x="8696" y="1133"/>
                  <a:pt x="8696" y="1133"/>
                  <a:pt x="8664" y="1092"/>
                </a:cubicBezTo>
                <a:cubicBezTo>
                  <a:pt x="8664" y="1040"/>
                  <a:pt x="8664" y="999"/>
                  <a:pt x="8696" y="958"/>
                </a:cubicBezTo>
                <a:cubicBezTo>
                  <a:pt x="8600" y="958"/>
                  <a:pt x="8632" y="1040"/>
                  <a:pt x="8600" y="1092"/>
                </a:cubicBezTo>
                <a:cubicBezTo>
                  <a:pt x="8600" y="1040"/>
                  <a:pt x="8600" y="1040"/>
                  <a:pt x="8560" y="999"/>
                </a:cubicBezTo>
                <a:cubicBezTo>
                  <a:pt x="8528" y="999"/>
                  <a:pt x="8464" y="999"/>
                  <a:pt x="8464" y="1092"/>
                </a:cubicBezTo>
                <a:lnTo>
                  <a:pt x="8496" y="1092"/>
                </a:lnTo>
                <a:cubicBezTo>
                  <a:pt x="8528" y="1174"/>
                  <a:pt x="8528" y="1216"/>
                  <a:pt x="8528" y="1298"/>
                </a:cubicBezTo>
                <a:cubicBezTo>
                  <a:pt x="8464" y="1216"/>
                  <a:pt x="8464" y="1174"/>
                  <a:pt x="8464" y="1092"/>
                </a:cubicBezTo>
                <a:cubicBezTo>
                  <a:pt x="8432" y="1092"/>
                  <a:pt x="8432" y="1133"/>
                  <a:pt x="8400" y="1133"/>
                </a:cubicBezTo>
                <a:cubicBezTo>
                  <a:pt x="8400" y="1174"/>
                  <a:pt x="8400" y="1174"/>
                  <a:pt x="8360" y="1216"/>
                </a:cubicBezTo>
                <a:cubicBezTo>
                  <a:pt x="8360" y="1256"/>
                  <a:pt x="8328" y="1298"/>
                  <a:pt x="8328" y="1298"/>
                </a:cubicBezTo>
                <a:cubicBezTo>
                  <a:pt x="8328" y="1349"/>
                  <a:pt x="8360" y="1391"/>
                  <a:pt x="8328" y="1391"/>
                </a:cubicBezTo>
                <a:cubicBezTo>
                  <a:pt x="8296" y="1391"/>
                  <a:pt x="8328" y="1432"/>
                  <a:pt x="8296" y="1473"/>
                </a:cubicBezTo>
                <a:lnTo>
                  <a:pt x="8264" y="1473"/>
                </a:lnTo>
                <a:lnTo>
                  <a:pt x="8264" y="1514"/>
                </a:lnTo>
                <a:cubicBezTo>
                  <a:pt x="8200" y="1514"/>
                  <a:pt x="8200" y="1432"/>
                  <a:pt x="8128" y="1432"/>
                </a:cubicBezTo>
                <a:lnTo>
                  <a:pt x="8128" y="1473"/>
                </a:lnTo>
                <a:cubicBezTo>
                  <a:pt x="8096" y="1473"/>
                  <a:pt x="8096" y="1432"/>
                  <a:pt x="8096" y="1391"/>
                </a:cubicBezTo>
                <a:lnTo>
                  <a:pt x="8200" y="1391"/>
                </a:lnTo>
                <a:lnTo>
                  <a:pt x="8200" y="1349"/>
                </a:lnTo>
                <a:cubicBezTo>
                  <a:pt x="8128" y="1298"/>
                  <a:pt x="8200" y="1216"/>
                  <a:pt x="8160" y="1174"/>
                </a:cubicBezTo>
                <a:cubicBezTo>
                  <a:pt x="8064" y="1174"/>
                  <a:pt x="8000" y="1216"/>
                  <a:pt x="7928" y="1216"/>
                </a:cubicBezTo>
                <a:cubicBezTo>
                  <a:pt x="7896" y="1298"/>
                  <a:pt x="7800" y="1349"/>
                  <a:pt x="7832" y="1473"/>
                </a:cubicBezTo>
                <a:lnTo>
                  <a:pt x="7864" y="1473"/>
                </a:lnTo>
                <a:cubicBezTo>
                  <a:pt x="7853" y="1486"/>
                  <a:pt x="7850" y="1491"/>
                  <a:pt x="7848" y="1491"/>
                </a:cubicBezTo>
                <a:cubicBezTo>
                  <a:pt x="7846" y="1491"/>
                  <a:pt x="7853" y="1473"/>
                  <a:pt x="7832" y="1473"/>
                </a:cubicBezTo>
                <a:cubicBezTo>
                  <a:pt x="7800" y="1432"/>
                  <a:pt x="7800" y="1391"/>
                  <a:pt x="7760" y="1391"/>
                </a:cubicBezTo>
                <a:cubicBezTo>
                  <a:pt x="7738" y="1362"/>
                  <a:pt x="7715" y="1328"/>
                  <a:pt x="7692" y="1328"/>
                </a:cubicBezTo>
                <a:cubicBezTo>
                  <a:pt x="7683" y="1328"/>
                  <a:pt x="7673" y="1334"/>
                  <a:pt x="7664" y="1349"/>
                </a:cubicBezTo>
                <a:lnTo>
                  <a:pt x="7664" y="1432"/>
                </a:lnTo>
                <a:lnTo>
                  <a:pt x="7728" y="1432"/>
                </a:lnTo>
                <a:cubicBezTo>
                  <a:pt x="7696" y="1473"/>
                  <a:pt x="7696" y="1555"/>
                  <a:pt x="7728" y="1607"/>
                </a:cubicBezTo>
                <a:cubicBezTo>
                  <a:pt x="7760" y="1607"/>
                  <a:pt x="7728" y="1514"/>
                  <a:pt x="7832" y="1514"/>
                </a:cubicBezTo>
                <a:lnTo>
                  <a:pt x="7832" y="1689"/>
                </a:lnTo>
                <a:lnTo>
                  <a:pt x="7728" y="1689"/>
                </a:lnTo>
                <a:cubicBezTo>
                  <a:pt x="7717" y="1676"/>
                  <a:pt x="7706" y="1671"/>
                  <a:pt x="7696" y="1671"/>
                </a:cubicBezTo>
                <a:cubicBezTo>
                  <a:pt x="7675" y="1671"/>
                  <a:pt x="7653" y="1689"/>
                  <a:pt x="7632" y="1689"/>
                </a:cubicBezTo>
                <a:cubicBezTo>
                  <a:pt x="7632" y="1648"/>
                  <a:pt x="7632" y="1648"/>
                  <a:pt x="7664" y="1648"/>
                </a:cubicBezTo>
                <a:lnTo>
                  <a:pt x="7664" y="1607"/>
                </a:lnTo>
                <a:cubicBezTo>
                  <a:pt x="7664" y="1555"/>
                  <a:pt x="7632" y="1514"/>
                  <a:pt x="7632" y="1473"/>
                </a:cubicBezTo>
                <a:cubicBezTo>
                  <a:pt x="7632" y="1473"/>
                  <a:pt x="7664" y="1473"/>
                  <a:pt x="7664" y="1432"/>
                </a:cubicBezTo>
                <a:cubicBezTo>
                  <a:pt x="7664" y="1391"/>
                  <a:pt x="7632" y="1391"/>
                  <a:pt x="7600" y="1391"/>
                </a:cubicBezTo>
                <a:cubicBezTo>
                  <a:pt x="7600" y="1432"/>
                  <a:pt x="7528" y="1432"/>
                  <a:pt x="7528" y="1514"/>
                </a:cubicBezTo>
                <a:lnTo>
                  <a:pt x="7560" y="1514"/>
                </a:lnTo>
                <a:cubicBezTo>
                  <a:pt x="7549" y="1528"/>
                  <a:pt x="7546" y="1533"/>
                  <a:pt x="7544" y="1533"/>
                </a:cubicBezTo>
                <a:cubicBezTo>
                  <a:pt x="7542" y="1533"/>
                  <a:pt x="7549" y="1514"/>
                  <a:pt x="7528" y="1514"/>
                </a:cubicBezTo>
                <a:cubicBezTo>
                  <a:pt x="7496" y="1514"/>
                  <a:pt x="7496" y="1555"/>
                  <a:pt x="7464" y="1555"/>
                </a:cubicBezTo>
                <a:cubicBezTo>
                  <a:pt x="7432" y="1607"/>
                  <a:pt x="7432" y="1648"/>
                  <a:pt x="7432" y="1648"/>
                </a:cubicBezTo>
                <a:cubicBezTo>
                  <a:pt x="7360" y="1648"/>
                  <a:pt x="7400" y="1555"/>
                  <a:pt x="7328" y="1514"/>
                </a:cubicBezTo>
                <a:cubicBezTo>
                  <a:pt x="7264" y="1555"/>
                  <a:pt x="7160" y="1555"/>
                  <a:pt x="7064" y="1555"/>
                </a:cubicBezTo>
                <a:cubicBezTo>
                  <a:pt x="7032" y="1555"/>
                  <a:pt x="7096" y="1648"/>
                  <a:pt x="7032" y="1648"/>
                </a:cubicBezTo>
                <a:lnTo>
                  <a:pt x="7000" y="1607"/>
                </a:lnTo>
                <a:cubicBezTo>
                  <a:pt x="6960" y="1607"/>
                  <a:pt x="7000" y="1689"/>
                  <a:pt x="6960" y="1689"/>
                </a:cubicBezTo>
                <a:cubicBezTo>
                  <a:pt x="6944" y="1730"/>
                  <a:pt x="6920" y="1730"/>
                  <a:pt x="6896" y="1730"/>
                </a:cubicBezTo>
                <a:cubicBezTo>
                  <a:pt x="6872" y="1730"/>
                  <a:pt x="6848" y="1730"/>
                  <a:pt x="6832" y="1772"/>
                </a:cubicBezTo>
                <a:cubicBezTo>
                  <a:pt x="6760" y="1772"/>
                  <a:pt x="6728" y="1772"/>
                  <a:pt x="6664" y="1730"/>
                </a:cubicBezTo>
                <a:cubicBezTo>
                  <a:pt x="6608" y="1766"/>
                  <a:pt x="6571" y="1872"/>
                  <a:pt x="6478" y="1872"/>
                </a:cubicBezTo>
                <a:cubicBezTo>
                  <a:pt x="6464" y="1872"/>
                  <a:pt x="6449" y="1870"/>
                  <a:pt x="6432" y="1864"/>
                </a:cubicBezTo>
                <a:cubicBezTo>
                  <a:pt x="6432" y="1906"/>
                  <a:pt x="6400" y="1946"/>
                  <a:pt x="6400" y="2029"/>
                </a:cubicBezTo>
                <a:lnTo>
                  <a:pt x="6432" y="2029"/>
                </a:lnTo>
                <a:cubicBezTo>
                  <a:pt x="6421" y="2043"/>
                  <a:pt x="6414" y="2048"/>
                  <a:pt x="6410" y="2048"/>
                </a:cubicBezTo>
                <a:cubicBezTo>
                  <a:pt x="6400" y="2048"/>
                  <a:pt x="6400" y="2029"/>
                  <a:pt x="6400" y="2029"/>
                </a:cubicBezTo>
                <a:cubicBezTo>
                  <a:pt x="6386" y="2021"/>
                  <a:pt x="6374" y="2018"/>
                  <a:pt x="6363" y="2018"/>
                </a:cubicBezTo>
                <a:cubicBezTo>
                  <a:pt x="6315" y="2018"/>
                  <a:pt x="6284" y="2080"/>
                  <a:pt x="6232" y="2122"/>
                </a:cubicBezTo>
                <a:cubicBezTo>
                  <a:pt x="6232" y="2122"/>
                  <a:pt x="6218" y="2140"/>
                  <a:pt x="6196" y="2140"/>
                </a:cubicBezTo>
                <a:cubicBezTo>
                  <a:pt x="6186" y="2140"/>
                  <a:pt x="6173" y="2136"/>
                  <a:pt x="6160" y="2122"/>
                </a:cubicBezTo>
                <a:lnTo>
                  <a:pt x="6232" y="2122"/>
                </a:lnTo>
                <a:cubicBezTo>
                  <a:pt x="6232" y="2070"/>
                  <a:pt x="6200" y="2070"/>
                  <a:pt x="6160" y="2029"/>
                </a:cubicBezTo>
                <a:cubicBezTo>
                  <a:pt x="6096" y="2029"/>
                  <a:pt x="6064" y="2122"/>
                  <a:pt x="6000" y="2122"/>
                </a:cubicBezTo>
                <a:cubicBezTo>
                  <a:pt x="5928" y="2204"/>
                  <a:pt x="5832" y="2204"/>
                  <a:pt x="5728" y="2245"/>
                </a:cubicBezTo>
                <a:lnTo>
                  <a:pt x="5728" y="2287"/>
                </a:lnTo>
                <a:cubicBezTo>
                  <a:pt x="5728" y="2245"/>
                  <a:pt x="5728" y="2245"/>
                  <a:pt x="5696" y="2245"/>
                </a:cubicBezTo>
                <a:cubicBezTo>
                  <a:pt x="5664" y="2287"/>
                  <a:pt x="5664" y="2328"/>
                  <a:pt x="5632" y="2420"/>
                </a:cubicBezTo>
                <a:cubicBezTo>
                  <a:pt x="5632" y="2503"/>
                  <a:pt x="5600" y="2503"/>
                  <a:pt x="5600" y="2544"/>
                </a:cubicBezTo>
                <a:lnTo>
                  <a:pt x="5560" y="2544"/>
                </a:lnTo>
                <a:lnTo>
                  <a:pt x="5560" y="2420"/>
                </a:lnTo>
                <a:cubicBezTo>
                  <a:pt x="5509" y="2420"/>
                  <a:pt x="5458" y="2473"/>
                  <a:pt x="5402" y="2473"/>
                </a:cubicBezTo>
                <a:cubicBezTo>
                  <a:pt x="5388" y="2473"/>
                  <a:pt x="5374" y="2470"/>
                  <a:pt x="5360" y="2462"/>
                </a:cubicBezTo>
                <a:cubicBezTo>
                  <a:pt x="5328" y="2503"/>
                  <a:pt x="5296" y="2544"/>
                  <a:pt x="5296" y="2637"/>
                </a:cubicBezTo>
                <a:cubicBezTo>
                  <a:pt x="5264" y="2658"/>
                  <a:pt x="5230" y="2668"/>
                  <a:pt x="5196" y="2668"/>
                </a:cubicBezTo>
                <a:cubicBezTo>
                  <a:pt x="5162" y="2668"/>
                  <a:pt x="5128" y="2658"/>
                  <a:pt x="5096" y="2637"/>
                </a:cubicBezTo>
                <a:cubicBezTo>
                  <a:pt x="5032" y="2678"/>
                  <a:pt x="5000" y="2761"/>
                  <a:pt x="4928" y="2801"/>
                </a:cubicBezTo>
                <a:lnTo>
                  <a:pt x="4800" y="2801"/>
                </a:lnTo>
                <a:cubicBezTo>
                  <a:pt x="4800" y="2894"/>
                  <a:pt x="4800" y="2977"/>
                  <a:pt x="4728" y="3018"/>
                </a:cubicBezTo>
                <a:cubicBezTo>
                  <a:pt x="4728" y="3018"/>
                  <a:pt x="4728" y="2977"/>
                  <a:pt x="4696" y="2977"/>
                </a:cubicBezTo>
                <a:cubicBezTo>
                  <a:pt x="4696" y="2977"/>
                  <a:pt x="4632" y="2977"/>
                  <a:pt x="4632" y="3018"/>
                </a:cubicBezTo>
                <a:cubicBezTo>
                  <a:pt x="4632" y="3059"/>
                  <a:pt x="4664" y="3059"/>
                  <a:pt x="4664" y="3100"/>
                </a:cubicBezTo>
                <a:lnTo>
                  <a:pt x="4696" y="3100"/>
                </a:lnTo>
                <a:lnTo>
                  <a:pt x="4696" y="3059"/>
                </a:lnTo>
                <a:cubicBezTo>
                  <a:pt x="4728" y="3100"/>
                  <a:pt x="4696" y="3100"/>
                  <a:pt x="4696" y="3100"/>
                </a:cubicBezTo>
                <a:lnTo>
                  <a:pt x="4664" y="3152"/>
                </a:lnTo>
                <a:lnTo>
                  <a:pt x="4664" y="3100"/>
                </a:lnTo>
                <a:cubicBezTo>
                  <a:pt x="4651" y="3111"/>
                  <a:pt x="4640" y="3115"/>
                  <a:pt x="4631" y="3115"/>
                </a:cubicBezTo>
                <a:cubicBezTo>
                  <a:pt x="4597" y="3115"/>
                  <a:pt x="4585" y="3051"/>
                  <a:pt x="4528" y="3018"/>
                </a:cubicBezTo>
                <a:cubicBezTo>
                  <a:pt x="4496" y="3100"/>
                  <a:pt x="4432" y="3100"/>
                  <a:pt x="4400" y="3193"/>
                </a:cubicBezTo>
                <a:cubicBezTo>
                  <a:pt x="4360" y="3235"/>
                  <a:pt x="4328" y="3275"/>
                  <a:pt x="4296" y="3275"/>
                </a:cubicBezTo>
                <a:cubicBezTo>
                  <a:pt x="4232" y="3275"/>
                  <a:pt x="4160" y="3317"/>
                  <a:pt x="4160" y="3409"/>
                </a:cubicBezTo>
                <a:cubicBezTo>
                  <a:pt x="4177" y="3444"/>
                  <a:pt x="4192" y="3457"/>
                  <a:pt x="4207" y="3457"/>
                </a:cubicBezTo>
                <a:cubicBezTo>
                  <a:pt x="4227" y="3457"/>
                  <a:pt x="4245" y="3433"/>
                  <a:pt x="4264" y="3409"/>
                </a:cubicBezTo>
                <a:cubicBezTo>
                  <a:pt x="4296" y="3451"/>
                  <a:pt x="4296" y="3492"/>
                  <a:pt x="4328" y="3492"/>
                </a:cubicBezTo>
                <a:cubicBezTo>
                  <a:pt x="4328" y="3451"/>
                  <a:pt x="4360" y="3409"/>
                  <a:pt x="4400" y="3409"/>
                </a:cubicBezTo>
                <a:lnTo>
                  <a:pt x="4400" y="3358"/>
                </a:lnTo>
                <a:cubicBezTo>
                  <a:pt x="4400" y="3409"/>
                  <a:pt x="4432" y="3409"/>
                  <a:pt x="4432" y="3409"/>
                </a:cubicBezTo>
                <a:lnTo>
                  <a:pt x="4464" y="3409"/>
                </a:lnTo>
                <a:cubicBezTo>
                  <a:pt x="4464" y="3492"/>
                  <a:pt x="4432" y="3616"/>
                  <a:pt x="4496" y="3667"/>
                </a:cubicBezTo>
                <a:cubicBezTo>
                  <a:pt x="4528" y="3708"/>
                  <a:pt x="4528" y="3708"/>
                  <a:pt x="4528" y="3749"/>
                </a:cubicBezTo>
                <a:cubicBezTo>
                  <a:pt x="4560" y="3749"/>
                  <a:pt x="4560" y="3667"/>
                  <a:pt x="4600" y="3667"/>
                </a:cubicBezTo>
                <a:cubicBezTo>
                  <a:pt x="4600" y="3749"/>
                  <a:pt x="4632" y="3832"/>
                  <a:pt x="4664" y="3873"/>
                </a:cubicBezTo>
                <a:cubicBezTo>
                  <a:pt x="4600" y="4007"/>
                  <a:pt x="4496" y="3965"/>
                  <a:pt x="4464" y="4089"/>
                </a:cubicBezTo>
                <a:lnTo>
                  <a:pt x="4464" y="4182"/>
                </a:lnTo>
                <a:lnTo>
                  <a:pt x="4496" y="4182"/>
                </a:lnTo>
                <a:cubicBezTo>
                  <a:pt x="4485" y="4196"/>
                  <a:pt x="4478" y="4200"/>
                  <a:pt x="4473" y="4200"/>
                </a:cubicBezTo>
                <a:cubicBezTo>
                  <a:pt x="4464" y="4200"/>
                  <a:pt x="4464" y="4182"/>
                  <a:pt x="4464" y="4182"/>
                </a:cubicBezTo>
                <a:cubicBezTo>
                  <a:pt x="4400" y="4130"/>
                  <a:pt x="4400" y="4089"/>
                  <a:pt x="4328" y="4089"/>
                </a:cubicBezTo>
                <a:cubicBezTo>
                  <a:pt x="4360" y="4048"/>
                  <a:pt x="4360" y="4007"/>
                  <a:pt x="4400" y="3965"/>
                </a:cubicBezTo>
                <a:cubicBezTo>
                  <a:pt x="4400" y="3965"/>
                  <a:pt x="4360" y="3965"/>
                  <a:pt x="4360" y="3925"/>
                </a:cubicBezTo>
                <a:lnTo>
                  <a:pt x="4400" y="3925"/>
                </a:lnTo>
                <a:cubicBezTo>
                  <a:pt x="4400" y="3873"/>
                  <a:pt x="4360" y="3873"/>
                  <a:pt x="4360" y="3832"/>
                </a:cubicBezTo>
                <a:cubicBezTo>
                  <a:pt x="4432" y="3873"/>
                  <a:pt x="4432" y="3873"/>
                  <a:pt x="4400" y="3925"/>
                </a:cubicBezTo>
                <a:lnTo>
                  <a:pt x="4400" y="3965"/>
                </a:lnTo>
                <a:cubicBezTo>
                  <a:pt x="4400" y="3965"/>
                  <a:pt x="4432" y="3965"/>
                  <a:pt x="4432" y="4007"/>
                </a:cubicBezTo>
                <a:cubicBezTo>
                  <a:pt x="4496" y="3925"/>
                  <a:pt x="4464" y="3832"/>
                  <a:pt x="4528" y="3749"/>
                </a:cubicBezTo>
                <a:cubicBezTo>
                  <a:pt x="4512" y="3749"/>
                  <a:pt x="4488" y="3759"/>
                  <a:pt x="4468" y="3759"/>
                </a:cubicBezTo>
                <a:cubicBezTo>
                  <a:pt x="4448" y="3759"/>
                  <a:pt x="4432" y="3749"/>
                  <a:pt x="4432" y="3708"/>
                </a:cubicBezTo>
                <a:lnTo>
                  <a:pt x="4400" y="3708"/>
                </a:lnTo>
                <a:cubicBezTo>
                  <a:pt x="4386" y="3735"/>
                  <a:pt x="4374" y="3745"/>
                  <a:pt x="4362" y="3745"/>
                </a:cubicBezTo>
                <a:cubicBezTo>
                  <a:pt x="4339" y="3745"/>
                  <a:pt x="4317" y="3708"/>
                  <a:pt x="4296" y="3708"/>
                </a:cubicBezTo>
                <a:cubicBezTo>
                  <a:pt x="4264" y="3749"/>
                  <a:pt x="4264" y="3791"/>
                  <a:pt x="4264" y="3873"/>
                </a:cubicBezTo>
                <a:cubicBezTo>
                  <a:pt x="4238" y="3840"/>
                  <a:pt x="4233" y="3779"/>
                  <a:pt x="4215" y="3779"/>
                </a:cubicBezTo>
                <a:cubicBezTo>
                  <a:pt x="4211" y="3779"/>
                  <a:pt x="4206" y="3783"/>
                  <a:pt x="4200" y="3791"/>
                </a:cubicBezTo>
                <a:cubicBezTo>
                  <a:pt x="4128" y="3832"/>
                  <a:pt x="4232" y="3873"/>
                  <a:pt x="4200" y="3873"/>
                </a:cubicBezTo>
                <a:cubicBezTo>
                  <a:pt x="4160" y="3873"/>
                  <a:pt x="4096" y="3873"/>
                  <a:pt x="4064" y="3925"/>
                </a:cubicBezTo>
                <a:cubicBezTo>
                  <a:pt x="4096" y="3791"/>
                  <a:pt x="4032" y="3708"/>
                  <a:pt x="4032" y="3616"/>
                </a:cubicBezTo>
                <a:cubicBezTo>
                  <a:pt x="3960" y="3616"/>
                  <a:pt x="4000" y="3708"/>
                  <a:pt x="3960" y="3749"/>
                </a:cubicBezTo>
                <a:cubicBezTo>
                  <a:pt x="4000" y="3791"/>
                  <a:pt x="4000" y="3873"/>
                  <a:pt x="4032" y="3925"/>
                </a:cubicBezTo>
                <a:cubicBezTo>
                  <a:pt x="4016" y="3945"/>
                  <a:pt x="3998" y="3945"/>
                  <a:pt x="3980" y="3945"/>
                </a:cubicBezTo>
                <a:cubicBezTo>
                  <a:pt x="3962" y="3945"/>
                  <a:pt x="3944" y="3945"/>
                  <a:pt x="3928" y="3965"/>
                </a:cubicBezTo>
                <a:cubicBezTo>
                  <a:pt x="3896" y="4007"/>
                  <a:pt x="3896" y="4048"/>
                  <a:pt x="3896" y="4089"/>
                </a:cubicBezTo>
                <a:cubicBezTo>
                  <a:pt x="3928" y="4089"/>
                  <a:pt x="3928" y="4048"/>
                  <a:pt x="3960" y="4048"/>
                </a:cubicBezTo>
                <a:cubicBezTo>
                  <a:pt x="3980" y="4027"/>
                  <a:pt x="4014" y="4017"/>
                  <a:pt x="4047" y="4017"/>
                </a:cubicBezTo>
                <a:cubicBezTo>
                  <a:pt x="4080" y="4017"/>
                  <a:pt x="4112" y="4027"/>
                  <a:pt x="4128" y="4048"/>
                </a:cubicBezTo>
                <a:cubicBezTo>
                  <a:pt x="4128" y="4007"/>
                  <a:pt x="4128" y="3965"/>
                  <a:pt x="4200" y="3965"/>
                </a:cubicBezTo>
                <a:cubicBezTo>
                  <a:pt x="4160" y="4007"/>
                  <a:pt x="4160" y="4048"/>
                  <a:pt x="4128" y="4048"/>
                </a:cubicBezTo>
                <a:lnTo>
                  <a:pt x="4128" y="4089"/>
                </a:lnTo>
                <a:lnTo>
                  <a:pt x="4160" y="4089"/>
                </a:lnTo>
                <a:cubicBezTo>
                  <a:pt x="4160" y="4130"/>
                  <a:pt x="4128" y="4130"/>
                  <a:pt x="4128" y="4130"/>
                </a:cubicBezTo>
                <a:cubicBezTo>
                  <a:pt x="4128" y="4130"/>
                  <a:pt x="4160" y="4182"/>
                  <a:pt x="4160" y="4223"/>
                </a:cubicBezTo>
                <a:cubicBezTo>
                  <a:pt x="4160" y="4223"/>
                  <a:pt x="4160" y="4264"/>
                  <a:pt x="4200" y="4306"/>
                </a:cubicBezTo>
                <a:lnTo>
                  <a:pt x="4264" y="4306"/>
                </a:lnTo>
                <a:cubicBezTo>
                  <a:pt x="4232" y="4388"/>
                  <a:pt x="4160" y="4346"/>
                  <a:pt x="4128" y="4439"/>
                </a:cubicBezTo>
                <a:cubicBezTo>
                  <a:pt x="4128" y="4481"/>
                  <a:pt x="4160" y="4563"/>
                  <a:pt x="4096" y="4604"/>
                </a:cubicBezTo>
                <a:lnTo>
                  <a:pt x="4096" y="4522"/>
                </a:lnTo>
                <a:cubicBezTo>
                  <a:pt x="4064" y="4522"/>
                  <a:pt x="4064" y="4563"/>
                  <a:pt x="4064" y="4563"/>
                </a:cubicBezTo>
                <a:cubicBezTo>
                  <a:pt x="4000" y="4563"/>
                  <a:pt x="4000" y="4481"/>
                  <a:pt x="3960" y="4439"/>
                </a:cubicBezTo>
                <a:cubicBezTo>
                  <a:pt x="3928" y="4439"/>
                  <a:pt x="3928" y="4439"/>
                  <a:pt x="3896" y="4481"/>
                </a:cubicBezTo>
                <a:lnTo>
                  <a:pt x="3896" y="4563"/>
                </a:lnTo>
                <a:lnTo>
                  <a:pt x="3800" y="4439"/>
                </a:lnTo>
                <a:lnTo>
                  <a:pt x="3800" y="4306"/>
                </a:lnTo>
                <a:cubicBezTo>
                  <a:pt x="3758" y="4282"/>
                  <a:pt x="3730" y="4258"/>
                  <a:pt x="3702" y="4258"/>
                </a:cubicBezTo>
                <a:cubicBezTo>
                  <a:pt x="3680" y="4258"/>
                  <a:pt x="3659" y="4271"/>
                  <a:pt x="3632" y="4306"/>
                </a:cubicBezTo>
                <a:cubicBezTo>
                  <a:pt x="3600" y="4264"/>
                  <a:pt x="3600" y="4223"/>
                  <a:pt x="3600" y="4182"/>
                </a:cubicBezTo>
                <a:lnTo>
                  <a:pt x="3528" y="4182"/>
                </a:lnTo>
                <a:lnTo>
                  <a:pt x="3528" y="4223"/>
                </a:lnTo>
                <a:cubicBezTo>
                  <a:pt x="3496" y="4182"/>
                  <a:pt x="3528" y="4182"/>
                  <a:pt x="3528" y="4182"/>
                </a:cubicBezTo>
                <a:cubicBezTo>
                  <a:pt x="3560" y="4130"/>
                  <a:pt x="3560" y="4130"/>
                  <a:pt x="3560" y="4089"/>
                </a:cubicBezTo>
                <a:cubicBezTo>
                  <a:pt x="3560" y="4048"/>
                  <a:pt x="3528" y="4007"/>
                  <a:pt x="3528" y="3925"/>
                </a:cubicBezTo>
                <a:cubicBezTo>
                  <a:pt x="3496" y="4007"/>
                  <a:pt x="3432" y="3965"/>
                  <a:pt x="3400" y="4007"/>
                </a:cubicBezTo>
                <a:cubicBezTo>
                  <a:pt x="3400" y="4048"/>
                  <a:pt x="3400" y="4130"/>
                  <a:pt x="3432" y="4130"/>
                </a:cubicBezTo>
                <a:cubicBezTo>
                  <a:pt x="3448" y="4110"/>
                  <a:pt x="3456" y="4100"/>
                  <a:pt x="3464" y="4100"/>
                </a:cubicBezTo>
                <a:cubicBezTo>
                  <a:pt x="3472" y="4100"/>
                  <a:pt x="3480" y="4110"/>
                  <a:pt x="3496" y="4130"/>
                </a:cubicBezTo>
                <a:lnTo>
                  <a:pt x="3432" y="4130"/>
                </a:lnTo>
                <a:cubicBezTo>
                  <a:pt x="3432" y="4182"/>
                  <a:pt x="3400" y="4223"/>
                  <a:pt x="3432" y="4223"/>
                </a:cubicBezTo>
                <a:cubicBezTo>
                  <a:pt x="3464" y="4306"/>
                  <a:pt x="3400" y="4346"/>
                  <a:pt x="3432" y="4388"/>
                </a:cubicBezTo>
                <a:cubicBezTo>
                  <a:pt x="3400" y="4439"/>
                  <a:pt x="3400" y="4439"/>
                  <a:pt x="3360" y="4439"/>
                </a:cubicBezTo>
                <a:cubicBezTo>
                  <a:pt x="3328" y="4388"/>
                  <a:pt x="3400" y="4346"/>
                  <a:pt x="3360" y="4306"/>
                </a:cubicBezTo>
                <a:cubicBezTo>
                  <a:pt x="3360" y="4306"/>
                  <a:pt x="3328" y="4306"/>
                  <a:pt x="3328" y="4264"/>
                </a:cubicBezTo>
                <a:cubicBezTo>
                  <a:pt x="3328" y="4264"/>
                  <a:pt x="3360" y="4264"/>
                  <a:pt x="3360" y="4223"/>
                </a:cubicBezTo>
                <a:cubicBezTo>
                  <a:pt x="3328" y="4223"/>
                  <a:pt x="3296" y="4182"/>
                  <a:pt x="3264" y="4182"/>
                </a:cubicBezTo>
                <a:lnTo>
                  <a:pt x="3232" y="4182"/>
                </a:lnTo>
                <a:cubicBezTo>
                  <a:pt x="3200" y="4223"/>
                  <a:pt x="3128" y="4264"/>
                  <a:pt x="3096" y="4346"/>
                </a:cubicBezTo>
                <a:cubicBezTo>
                  <a:pt x="3000" y="4388"/>
                  <a:pt x="2928" y="4481"/>
                  <a:pt x="2864" y="4604"/>
                </a:cubicBezTo>
                <a:lnTo>
                  <a:pt x="2896" y="4604"/>
                </a:lnTo>
                <a:cubicBezTo>
                  <a:pt x="2800" y="4645"/>
                  <a:pt x="2728" y="4738"/>
                  <a:pt x="2664" y="4820"/>
                </a:cubicBezTo>
                <a:cubicBezTo>
                  <a:pt x="2600" y="4996"/>
                  <a:pt x="2464" y="5119"/>
                  <a:pt x="2360" y="5253"/>
                </a:cubicBezTo>
                <a:cubicBezTo>
                  <a:pt x="2328" y="5253"/>
                  <a:pt x="2296" y="5294"/>
                  <a:pt x="2328" y="5377"/>
                </a:cubicBezTo>
                <a:cubicBezTo>
                  <a:pt x="2360" y="5418"/>
                  <a:pt x="2432" y="5418"/>
                  <a:pt x="2432" y="5511"/>
                </a:cubicBezTo>
                <a:cubicBezTo>
                  <a:pt x="2400" y="5552"/>
                  <a:pt x="2328" y="5593"/>
                  <a:pt x="2328" y="5675"/>
                </a:cubicBezTo>
                <a:cubicBezTo>
                  <a:pt x="2296" y="5675"/>
                  <a:pt x="2296" y="5635"/>
                  <a:pt x="2264" y="5635"/>
                </a:cubicBezTo>
                <a:cubicBezTo>
                  <a:pt x="2200" y="5727"/>
                  <a:pt x="2232" y="5768"/>
                  <a:pt x="2264" y="5851"/>
                </a:cubicBezTo>
                <a:cubicBezTo>
                  <a:pt x="2296" y="5892"/>
                  <a:pt x="2296" y="5892"/>
                  <a:pt x="2264" y="5933"/>
                </a:cubicBezTo>
                <a:lnTo>
                  <a:pt x="2264" y="5851"/>
                </a:lnTo>
                <a:cubicBezTo>
                  <a:pt x="2232" y="5851"/>
                  <a:pt x="2200" y="5892"/>
                  <a:pt x="2160" y="5933"/>
                </a:cubicBezTo>
                <a:cubicBezTo>
                  <a:pt x="2128" y="5892"/>
                  <a:pt x="2128" y="5809"/>
                  <a:pt x="2128" y="5768"/>
                </a:cubicBezTo>
                <a:lnTo>
                  <a:pt x="2064" y="5768"/>
                </a:lnTo>
                <a:cubicBezTo>
                  <a:pt x="1928" y="5933"/>
                  <a:pt x="1832" y="6108"/>
                  <a:pt x="1760" y="6325"/>
                </a:cubicBezTo>
                <a:lnTo>
                  <a:pt x="1800" y="6325"/>
                </a:lnTo>
                <a:cubicBezTo>
                  <a:pt x="1800" y="6373"/>
                  <a:pt x="1800" y="6392"/>
                  <a:pt x="1785" y="6392"/>
                </a:cubicBezTo>
                <a:cubicBezTo>
                  <a:pt x="1775" y="6392"/>
                  <a:pt x="1757" y="6383"/>
                  <a:pt x="1728" y="6365"/>
                </a:cubicBezTo>
                <a:cubicBezTo>
                  <a:pt x="1664" y="6365"/>
                  <a:pt x="1664" y="6407"/>
                  <a:pt x="1664" y="6448"/>
                </a:cubicBezTo>
                <a:cubicBezTo>
                  <a:pt x="1528" y="6500"/>
                  <a:pt x="1528" y="6582"/>
                  <a:pt x="1496" y="6706"/>
                </a:cubicBezTo>
                <a:cubicBezTo>
                  <a:pt x="1528" y="6757"/>
                  <a:pt x="1528" y="6757"/>
                  <a:pt x="1560" y="6757"/>
                </a:cubicBezTo>
                <a:cubicBezTo>
                  <a:pt x="1538" y="6771"/>
                  <a:pt x="1521" y="6775"/>
                  <a:pt x="1504" y="6775"/>
                </a:cubicBezTo>
                <a:cubicBezTo>
                  <a:pt x="1471" y="6775"/>
                  <a:pt x="1442" y="6757"/>
                  <a:pt x="1400" y="6757"/>
                </a:cubicBezTo>
                <a:cubicBezTo>
                  <a:pt x="1400" y="6798"/>
                  <a:pt x="1400" y="6798"/>
                  <a:pt x="1360" y="6798"/>
                </a:cubicBezTo>
                <a:cubicBezTo>
                  <a:pt x="1360" y="6881"/>
                  <a:pt x="1432" y="6881"/>
                  <a:pt x="1400" y="6922"/>
                </a:cubicBezTo>
                <a:cubicBezTo>
                  <a:pt x="1360" y="6922"/>
                  <a:pt x="1328" y="6881"/>
                  <a:pt x="1328" y="6839"/>
                </a:cubicBezTo>
                <a:cubicBezTo>
                  <a:pt x="1264" y="6922"/>
                  <a:pt x="1328" y="7097"/>
                  <a:pt x="1200" y="7097"/>
                </a:cubicBezTo>
                <a:cubicBezTo>
                  <a:pt x="1200" y="7117"/>
                  <a:pt x="1190" y="7117"/>
                  <a:pt x="1176" y="7117"/>
                </a:cubicBezTo>
                <a:cubicBezTo>
                  <a:pt x="1162" y="7117"/>
                  <a:pt x="1144" y="7117"/>
                  <a:pt x="1128" y="7138"/>
                </a:cubicBezTo>
                <a:cubicBezTo>
                  <a:pt x="1128" y="7138"/>
                  <a:pt x="1096" y="7180"/>
                  <a:pt x="1096" y="7220"/>
                </a:cubicBezTo>
                <a:cubicBezTo>
                  <a:pt x="1096" y="7272"/>
                  <a:pt x="1096" y="7313"/>
                  <a:pt x="1128" y="7355"/>
                </a:cubicBezTo>
                <a:cubicBezTo>
                  <a:pt x="1160" y="7396"/>
                  <a:pt x="1160" y="7396"/>
                  <a:pt x="1200" y="7396"/>
                </a:cubicBezTo>
                <a:cubicBezTo>
                  <a:pt x="1200" y="7478"/>
                  <a:pt x="1128" y="7478"/>
                  <a:pt x="1128" y="7571"/>
                </a:cubicBezTo>
                <a:cubicBezTo>
                  <a:pt x="1128" y="7571"/>
                  <a:pt x="1128" y="7612"/>
                  <a:pt x="1096" y="7653"/>
                </a:cubicBezTo>
                <a:cubicBezTo>
                  <a:pt x="1064" y="7530"/>
                  <a:pt x="1096" y="7396"/>
                  <a:pt x="1064" y="7272"/>
                </a:cubicBezTo>
                <a:cubicBezTo>
                  <a:pt x="928" y="7396"/>
                  <a:pt x="896" y="7530"/>
                  <a:pt x="800" y="7653"/>
                </a:cubicBezTo>
                <a:cubicBezTo>
                  <a:pt x="892" y="7692"/>
                  <a:pt x="925" y="7779"/>
                  <a:pt x="991" y="7823"/>
                </a:cubicBezTo>
                <a:cubicBezTo>
                  <a:pt x="979" y="7849"/>
                  <a:pt x="960" y="7869"/>
                  <a:pt x="960" y="7869"/>
                </a:cubicBezTo>
                <a:cubicBezTo>
                  <a:pt x="916" y="7842"/>
                  <a:pt x="872" y="7770"/>
                  <a:pt x="816" y="7770"/>
                </a:cubicBezTo>
                <a:cubicBezTo>
                  <a:pt x="790" y="7770"/>
                  <a:pt x="761" y="7786"/>
                  <a:pt x="728" y="7828"/>
                </a:cubicBezTo>
                <a:cubicBezTo>
                  <a:pt x="728" y="7869"/>
                  <a:pt x="728" y="7869"/>
                  <a:pt x="760" y="7869"/>
                </a:cubicBezTo>
                <a:lnTo>
                  <a:pt x="832" y="7869"/>
                </a:lnTo>
                <a:cubicBezTo>
                  <a:pt x="864" y="7869"/>
                  <a:pt x="864" y="7911"/>
                  <a:pt x="864" y="7952"/>
                </a:cubicBezTo>
                <a:cubicBezTo>
                  <a:pt x="864" y="7960"/>
                  <a:pt x="863" y="7963"/>
                  <a:pt x="860" y="7963"/>
                </a:cubicBezTo>
                <a:cubicBezTo>
                  <a:pt x="852" y="7963"/>
                  <a:pt x="832" y="7911"/>
                  <a:pt x="832" y="7911"/>
                </a:cubicBezTo>
                <a:cubicBezTo>
                  <a:pt x="800" y="7952"/>
                  <a:pt x="800" y="7993"/>
                  <a:pt x="760" y="8045"/>
                </a:cubicBezTo>
                <a:cubicBezTo>
                  <a:pt x="800" y="8086"/>
                  <a:pt x="728" y="8168"/>
                  <a:pt x="760" y="8209"/>
                </a:cubicBezTo>
                <a:cubicBezTo>
                  <a:pt x="760" y="8251"/>
                  <a:pt x="728" y="8251"/>
                  <a:pt x="696" y="8302"/>
                </a:cubicBezTo>
                <a:cubicBezTo>
                  <a:pt x="664" y="8302"/>
                  <a:pt x="664" y="8251"/>
                  <a:pt x="664" y="8168"/>
                </a:cubicBezTo>
                <a:cubicBezTo>
                  <a:pt x="600" y="8168"/>
                  <a:pt x="632" y="8251"/>
                  <a:pt x="600" y="8251"/>
                </a:cubicBezTo>
                <a:cubicBezTo>
                  <a:pt x="600" y="8251"/>
                  <a:pt x="560" y="8209"/>
                  <a:pt x="560" y="8168"/>
                </a:cubicBezTo>
                <a:cubicBezTo>
                  <a:pt x="528" y="8251"/>
                  <a:pt x="464" y="8343"/>
                  <a:pt x="432" y="8384"/>
                </a:cubicBezTo>
                <a:cubicBezTo>
                  <a:pt x="400" y="8467"/>
                  <a:pt x="464" y="8508"/>
                  <a:pt x="432" y="8601"/>
                </a:cubicBezTo>
                <a:lnTo>
                  <a:pt x="400" y="8559"/>
                </a:lnTo>
                <a:cubicBezTo>
                  <a:pt x="360" y="8683"/>
                  <a:pt x="296" y="8817"/>
                  <a:pt x="296" y="8941"/>
                </a:cubicBezTo>
                <a:cubicBezTo>
                  <a:pt x="328" y="8941"/>
                  <a:pt x="328" y="8982"/>
                  <a:pt x="296" y="9023"/>
                </a:cubicBezTo>
                <a:lnTo>
                  <a:pt x="296" y="8941"/>
                </a:lnTo>
                <a:cubicBezTo>
                  <a:pt x="264" y="8941"/>
                  <a:pt x="264" y="8941"/>
                  <a:pt x="264" y="8982"/>
                </a:cubicBezTo>
                <a:cubicBezTo>
                  <a:pt x="232" y="9157"/>
                  <a:pt x="200" y="9281"/>
                  <a:pt x="160" y="9456"/>
                </a:cubicBezTo>
                <a:cubicBezTo>
                  <a:pt x="160" y="9456"/>
                  <a:pt x="160" y="9497"/>
                  <a:pt x="200" y="9538"/>
                </a:cubicBezTo>
                <a:cubicBezTo>
                  <a:pt x="200" y="9590"/>
                  <a:pt x="128" y="9590"/>
                  <a:pt x="128" y="9631"/>
                </a:cubicBezTo>
                <a:cubicBezTo>
                  <a:pt x="160" y="9796"/>
                  <a:pt x="96" y="9888"/>
                  <a:pt x="96" y="10012"/>
                </a:cubicBezTo>
                <a:cubicBezTo>
                  <a:pt x="64" y="10146"/>
                  <a:pt x="128" y="10269"/>
                  <a:pt x="64" y="10362"/>
                </a:cubicBezTo>
                <a:cubicBezTo>
                  <a:pt x="32" y="10486"/>
                  <a:pt x="64" y="10620"/>
                  <a:pt x="96" y="10743"/>
                </a:cubicBezTo>
                <a:cubicBezTo>
                  <a:pt x="96" y="10784"/>
                  <a:pt x="64" y="10784"/>
                  <a:pt x="32" y="10784"/>
                </a:cubicBezTo>
                <a:cubicBezTo>
                  <a:pt x="32" y="10959"/>
                  <a:pt x="64" y="11042"/>
                  <a:pt x="160" y="11135"/>
                </a:cubicBezTo>
                <a:cubicBezTo>
                  <a:pt x="128" y="11258"/>
                  <a:pt x="64" y="11300"/>
                  <a:pt x="32" y="11341"/>
                </a:cubicBezTo>
                <a:cubicBezTo>
                  <a:pt x="0" y="11433"/>
                  <a:pt x="64" y="11516"/>
                  <a:pt x="0" y="11557"/>
                </a:cubicBezTo>
                <a:lnTo>
                  <a:pt x="0" y="11598"/>
                </a:lnTo>
                <a:cubicBezTo>
                  <a:pt x="64" y="11691"/>
                  <a:pt x="0" y="11774"/>
                  <a:pt x="32" y="11814"/>
                </a:cubicBezTo>
                <a:cubicBezTo>
                  <a:pt x="38" y="11823"/>
                  <a:pt x="43" y="11826"/>
                  <a:pt x="48" y="11826"/>
                </a:cubicBezTo>
                <a:cubicBezTo>
                  <a:pt x="65" y="11826"/>
                  <a:pt x="70" y="11774"/>
                  <a:pt x="96" y="11774"/>
                </a:cubicBezTo>
                <a:cubicBezTo>
                  <a:pt x="128" y="11948"/>
                  <a:pt x="128" y="11948"/>
                  <a:pt x="32" y="11948"/>
                </a:cubicBezTo>
                <a:lnTo>
                  <a:pt x="32" y="12165"/>
                </a:lnTo>
                <a:lnTo>
                  <a:pt x="0" y="12165"/>
                </a:lnTo>
                <a:lnTo>
                  <a:pt x="0" y="12206"/>
                </a:lnTo>
                <a:cubicBezTo>
                  <a:pt x="32" y="12288"/>
                  <a:pt x="64" y="12371"/>
                  <a:pt x="64" y="12464"/>
                </a:cubicBezTo>
                <a:cubicBezTo>
                  <a:pt x="32" y="12587"/>
                  <a:pt x="64" y="12628"/>
                  <a:pt x="64" y="12721"/>
                </a:cubicBezTo>
                <a:cubicBezTo>
                  <a:pt x="64" y="12762"/>
                  <a:pt x="96" y="12803"/>
                  <a:pt x="64" y="12845"/>
                </a:cubicBezTo>
                <a:cubicBezTo>
                  <a:pt x="32" y="12938"/>
                  <a:pt x="64" y="12978"/>
                  <a:pt x="96" y="13020"/>
                </a:cubicBezTo>
                <a:cubicBezTo>
                  <a:pt x="128" y="13102"/>
                  <a:pt x="128" y="13143"/>
                  <a:pt x="96" y="13236"/>
                </a:cubicBezTo>
                <a:cubicBezTo>
                  <a:pt x="128" y="13277"/>
                  <a:pt x="200" y="13277"/>
                  <a:pt x="200" y="13359"/>
                </a:cubicBezTo>
                <a:cubicBezTo>
                  <a:pt x="200" y="13401"/>
                  <a:pt x="232" y="13452"/>
                  <a:pt x="200" y="13494"/>
                </a:cubicBezTo>
                <a:cubicBezTo>
                  <a:pt x="160" y="13576"/>
                  <a:pt x="232" y="13617"/>
                  <a:pt x="232" y="13710"/>
                </a:cubicBezTo>
                <a:lnTo>
                  <a:pt x="264" y="13710"/>
                </a:lnTo>
                <a:cubicBezTo>
                  <a:pt x="296" y="13710"/>
                  <a:pt x="296" y="13751"/>
                  <a:pt x="296" y="13793"/>
                </a:cubicBezTo>
                <a:lnTo>
                  <a:pt x="264" y="13793"/>
                </a:lnTo>
                <a:cubicBezTo>
                  <a:pt x="264" y="13875"/>
                  <a:pt x="328" y="13833"/>
                  <a:pt x="328" y="13875"/>
                </a:cubicBezTo>
                <a:cubicBezTo>
                  <a:pt x="360" y="13916"/>
                  <a:pt x="432" y="13967"/>
                  <a:pt x="432" y="14050"/>
                </a:cubicBezTo>
                <a:cubicBezTo>
                  <a:pt x="432" y="14091"/>
                  <a:pt x="496" y="14132"/>
                  <a:pt x="496" y="14174"/>
                </a:cubicBezTo>
                <a:cubicBezTo>
                  <a:pt x="496" y="14174"/>
                  <a:pt x="496" y="14225"/>
                  <a:pt x="528" y="14225"/>
                </a:cubicBezTo>
                <a:lnTo>
                  <a:pt x="528" y="14307"/>
                </a:lnTo>
                <a:lnTo>
                  <a:pt x="464" y="14307"/>
                </a:lnTo>
                <a:lnTo>
                  <a:pt x="464" y="14390"/>
                </a:lnTo>
                <a:cubicBezTo>
                  <a:pt x="489" y="14442"/>
                  <a:pt x="520" y="14453"/>
                  <a:pt x="550" y="14453"/>
                </a:cubicBezTo>
                <a:cubicBezTo>
                  <a:pt x="574" y="14453"/>
                  <a:pt x="597" y="14447"/>
                  <a:pt x="617" y="14447"/>
                </a:cubicBezTo>
                <a:cubicBezTo>
                  <a:pt x="637" y="14447"/>
                  <a:pt x="654" y="14454"/>
                  <a:pt x="664" y="14482"/>
                </a:cubicBezTo>
                <a:cubicBezTo>
                  <a:pt x="653" y="14510"/>
                  <a:pt x="646" y="14519"/>
                  <a:pt x="640" y="14519"/>
                </a:cubicBezTo>
                <a:cubicBezTo>
                  <a:pt x="628" y="14519"/>
                  <a:pt x="621" y="14482"/>
                  <a:pt x="600" y="14482"/>
                </a:cubicBezTo>
                <a:cubicBezTo>
                  <a:pt x="560" y="14523"/>
                  <a:pt x="560" y="14523"/>
                  <a:pt x="528" y="14523"/>
                </a:cubicBezTo>
                <a:cubicBezTo>
                  <a:pt x="496" y="14565"/>
                  <a:pt x="528" y="14647"/>
                  <a:pt x="496" y="14647"/>
                </a:cubicBezTo>
                <a:cubicBezTo>
                  <a:pt x="528" y="14740"/>
                  <a:pt x="560" y="14740"/>
                  <a:pt x="632" y="14740"/>
                </a:cubicBezTo>
                <a:lnTo>
                  <a:pt x="632" y="14688"/>
                </a:lnTo>
                <a:cubicBezTo>
                  <a:pt x="664" y="14740"/>
                  <a:pt x="632" y="14740"/>
                  <a:pt x="632" y="14740"/>
                </a:cubicBezTo>
                <a:cubicBezTo>
                  <a:pt x="632" y="14740"/>
                  <a:pt x="600" y="14781"/>
                  <a:pt x="632" y="14822"/>
                </a:cubicBezTo>
                <a:cubicBezTo>
                  <a:pt x="696" y="14781"/>
                  <a:pt x="728" y="14740"/>
                  <a:pt x="728" y="14606"/>
                </a:cubicBezTo>
                <a:cubicBezTo>
                  <a:pt x="705" y="14606"/>
                  <a:pt x="715" y="14585"/>
                  <a:pt x="734" y="14573"/>
                </a:cubicBezTo>
                <a:cubicBezTo>
                  <a:pt x="764" y="14616"/>
                  <a:pt x="800" y="14692"/>
                  <a:pt x="800" y="14740"/>
                </a:cubicBezTo>
                <a:cubicBezTo>
                  <a:pt x="800" y="14781"/>
                  <a:pt x="760" y="14781"/>
                  <a:pt x="728" y="14781"/>
                </a:cubicBezTo>
                <a:cubicBezTo>
                  <a:pt x="664" y="14864"/>
                  <a:pt x="664" y="14946"/>
                  <a:pt x="728" y="15080"/>
                </a:cubicBezTo>
                <a:cubicBezTo>
                  <a:pt x="696" y="15080"/>
                  <a:pt x="728" y="15080"/>
                  <a:pt x="728" y="15121"/>
                </a:cubicBezTo>
                <a:lnTo>
                  <a:pt x="864" y="15121"/>
                </a:lnTo>
                <a:cubicBezTo>
                  <a:pt x="800" y="15162"/>
                  <a:pt x="832" y="15203"/>
                  <a:pt x="800" y="15255"/>
                </a:cubicBezTo>
                <a:cubicBezTo>
                  <a:pt x="760" y="15255"/>
                  <a:pt x="728" y="15255"/>
                  <a:pt x="728" y="15203"/>
                </a:cubicBezTo>
                <a:lnTo>
                  <a:pt x="728" y="15162"/>
                </a:lnTo>
                <a:cubicBezTo>
                  <a:pt x="664" y="15162"/>
                  <a:pt x="664" y="15255"/>
                  <a:pt x="696" y="15255"/>
                </a:cubicBezTo>
                <a:cubicBezTo>
                  <a:pt x="728" y="15296"/>
                  <a:pt x="760" y="15338"/>
                  <a:pt x="760" y="15378"/>
                </a:cubicBezTo>
                <a:cubicBezTo>
                  <a:pt x="800" y="15420"/>
                  <a:pt x="832" y="15420"/>
                  <a:pt x="832" y="15420"/>
                </a:cubicBezTo>
                <a:cubicBezTo>
                  <a:pt x="896" y="15420"/>
                  <a:pt x="864" y="15338"/>
                  <a:pt x="896" y="15338"/>
                </a:cubicBezTo>
                <a:cubicBezTo>
                  <a:pt x="928" y="15420"/>
                  <a:pt x="896" y="15461"/>
                  <a:pt x="832" y="15461"/>
                </a:cubicBezTo>
                <a:cubicBezTo>
                  <a:pt x="832" y="15554"/>
                  <a:pt x="832" y="15554"/>
                  <a:pt x="896" y="15595"/>
                </a:cubicBezTo>
                <a:cubicBezTo>
                  <a:pt x="928" y="15719"/>
                  <a:pt x="1064" y="15811"/>
                  <a:pt x="1032" y="15976"/>
                </a:cubicBezTo>
                <a:cubicBezTo>
                  <a:pt x="1160" y="16027"/>
                  <a:pt x="1160" y="16151"/>
                  <a:pt x="1232" y="16285"/>
                </a:cubicBezTo>
                <a:cubicBezTo>
                  <a:pt x="1296" y="16285"/>
                  <a:pt x="1328" y="16367"/>
                  <a:pt x="1360" y="16409"/>
                </a:cubicBezTo>
                <a:lnTo>
                  <a:pt x="1360" y="16491"/>
                </a:lnTo>
                <a:cubicBezTo>
                  <a:pt x="1360" y="16508"/>
                  <a:pt x="1364" y="16514"/>
                  <a:pt x="1371" y="16514"/>
                </a:cubicBezTo>
                <a:cubicBezTo>
                  <a:pt x="1386" y="16514"/>
                  <a:pt x="1410" y="16491"/>
                  <a:pt x="1432" y="16491"/>
                </a:cubicBezTo>
                <a:lnTo>
                  <a:pt x="1432" y="16584"/>
                </a:lnTo>
                <a:cubicBezTo>
                  <a:pt x="1450" y="16596"/>
                  <a:pt x="1467" y="16600"/>
                  <a:pt x="1481" y="16600"/>
                </a:cubicBezTo>
                <a:cubicBezTo>
                  <a:pt x="1515" y="16600"/>
                  <a:pt x="1537" y="16572"/>
                  <a:pt x="1560" y="16542"/>
                </a:cubicBezTo>
                <a:lnTo>
                  <a:pt x="1560" y="16666"/>
                </a:lnTo>
                <a:cubicBezTo>
                  <a:pt x="1632" y="16707"/>
                  <a:pt x="1632" y="16800"/>
                  <a:pt x="1664" y="16841"/>
                </a:cubicBezTo>
                <a:cubicBezTo>
                  <a:pt x="1696" y="16841"/>
                  <a:pt x="1696" y="16841"/>
                  <a:pt x="1728" y="16800"/>
                </a:cubicBezTo>
                <a:lnTo>
                  <a:pt x="1728" y="16882"/>
                </a:lnTo>
                <a:cubicBezTo>
                  <a:pt x="1696" y="16882"/>
                  <a:pt x="1696" y="16923"/>
                  <a:pt x="1696" y="16965"/>
                </a:cubicBezTo>
                <a:cubicBezTo>
                  <a:pt x="1712" y="16985"/>
                  <a:pt x="1728" y="16996"/>
                  <a:pt x="1740" y="16996"/>
                </a:cubicBezTo>
                <a:cubicBezTo>
                  <a:pt x="1752" y="16996"/>
                  <a:pt x="1760" y="16985"/>
                  <a:pt x="1760" y="16965"/>
                </a:cubicBezTo>
                <a:cubicBezTo>
                  <a:pt x="1800" y="17006"/>
                  <a:pt x="1800" y="17058"/>
                  <a:pt x="1800" y="17099"/>
                </a:cubicBezTo>
                <a:lnTo>
                  <a:pt x="1928" y="17099"/>
                </a:lnTo>
                <a:cubicBezTo>
                  <a:pt x="1928" y="17099"/>
                  <a:pt x="1928" y="17140"/>
                  <a:pt x="1896" y="17181"/>
                </a:cubicBezTo>
                <a:cubicBezTo>
                  <a:pt x="1960" y="17181"/>
                  <a:pt x="1960" y="17264"/>
                  <a:pt x="2000" y="17264"/>
                </a:cubicBezTo>
                <a:cubicBezTo>
                  <a:pt x="2008" y="17270"/>
                  <a:pt x="2015" y="17273"/>
                  <a:pt x="2022" y="17273"/>
                </a:cubicBezTo>
                <a:cubicBezTo>
                  <a:pt x="2059" y="17273"/>
                  <a:pt x="2070" y="17174"/>
                  <a:pt x="2109" y="17174"/>
                </a:cubicBezTo>
                <a:cubicBezTo>
                  <a:pt x="2115" y="17174"/>
                  <a:pt x="2121" y="17177"/>
                  <a:pt x="2128" y="17181"/>
                </a:cubicBezTo>
                <a:cubicBezTo>
                  <a:pt x="2128" y="17222"/>
                  <a:pt x="2096" y="17264"/>
                  <a:pt x="2096" y="17315"/>
                </a:cubicBezTo>
                <a:cubicBezTo>
                  <a:pt x="2128" y="17315"/>
                  <a:pt x="2160" y="17315"/>
                  <a:pt x="2160" y="17264"/>
                </a:cubicBezTo>
                <a:cubicBezTo>
                  <a:pt x="2200" y="17356"/>
                  <a:pt x="2160" y="17397"/>
                  <a:pt x="2160" y="17439"/>
                </a:cubicBezTo>
                <a:cubicBezTo>
                  <a:pt x="2200" y="17439"/>
                  <a:pt x="2232" y="17439"/>
                  <a:pt x="2232" y="17397"/>
                </a:cubicBezTo>
                <a:cubicBezTo>
                  <a:pt x="2264" y="17439"/>
                  <a:pt x="2232" y="17480"/>
                  <a:pt x="2232" y="17521"/>
                </a:cubicBezTo>
                <a:cubicBezTo>
                  <a:pt x="2258" y="17521"/>
                  <a:pt x="2284" y="17583"/>
                  <a:pt x="2310" y="17583"/>
                </a:cubicBezTo>
                <a:cubicBezTo>
                  <a:pt x="2316" y="17583"/>
                  <a:pt x="2322" y="17580"/>
                  <a:pt x="2328" y="17572"/>
                </a:cubicBezTo>
                <a:cubicBezTo>
                  <a:pt x="2360" y="17655"/>
                  <a:pt x="2432" y="17696"/>
                  <a:pt x="2464" y="17696"/>
                </a:cubicBezTo>
                <a:cubicBezTo>
                  <a:pt x="2489" y="17696"/>
                  <a:pt x="2515" y="17749"/>
                  <a:pt x="2541" y="17749"/>
                </a:cubicBezTo>
                <a:cubicBezTo>
                  <a:pt x="2547" y="17749"/>
                  <a:pt x="2554" y="17745"/>
                  <a:pt x="2560" y="17738"/>
                </a:cubicBezTo>
                <a:cubicBezTo>
                  <a:pt x="2600" y="17778"/>
                  <a:pt x="2600" y="17830"/>
                  <a:pt x="2600" y="17871"/>
                </a:cubicBezTo>
                <a:cubicBezTo>
                  <a:pt x="2696" y="17954"/>
                  <a:pt x="2800" y="18087"/>
                  <a:pt x="2928" y="18211"/>
                </a:cubicBezTo>
                <a:lnTo>
                  <a:pt x="2896" y="18211"/>
                </a:lnTo>
                <a:cubicBezTo>
                  <a:pt x="2960" y="18211"/>
                  <a:pt x="2960" y="18294"/>
                  <a:pt x="3000" y="18345"/>
                </a:cubicBezTo>
                <a:cubicBezTo>
                  <a:pt x="3032" y="18345"/>
                  <a:pt x="3032" y="18252"/>
                  <a:pt x="3064" y="18252"/>
                </a:cubicBezTo>
                <a:cubicBezTo>
                  <a:pt x="3128" y="18252"/>
                  <a:pt x="3128" y="18294"/>
                  <a:pt x="3160" y="18345"/>
                </a:cubicBezTo>
                <a:cubicBezTo>
                  <a:pt x="3160" y="18386"/>
                  <a:pt x="3096" y="18386"/>
                  <a:pt x="3064" y="18427"/>
                </a:cubicBezTo>
                <a:cubicBezTo>
                  <a:pt x="3064" y="18468"/>
                  <a:pt x="3128" y="18510"/>
                  <a:pt x="3128" y="18551"/>
                </a:cubicBezTo>
                <a:lnTo>
                  <a:pt x="3160" y="18551"/>
                </a:lnTo>
                <a:cubicBezTo>
                  <a:pt x="3200" y="18551"/>
                  <a:pt x="3200" y="18603"/>
                  <a:pt x="3200" y="18603"/>
                </a:cubicBezTo>
                <a:cubicBezTo>
                  <a:pt x="3232" y="18603"/>
                  <a:pt x="3264" y="18603"/>
                  <a:pt x="3264" y="18685"/>
                </a:cubicBezTo>
                <a:lnTo>
                  <a:pt x="3328" y="18685"/>
                </a:lnTo>
                <a:cubicBezTo>
                  <a:pt x="3360" y="18685"/>
                  <a:pt x="3328" y="18726"/>
                  <a:pt x="3328" y="18767"/>
                </a:cubicBezTo>
                <a:cubicBezTo>
                  <a:pt x="3328" y="18788"/>
                  <a:pt x="3346" y="18788"/>
                  <a:pt x="3364" y="18788"/>
                </a:cubicBezTo>
                <a:cubicBezTo>
                  <a:pt x="3382" y="18788"/>
                  <a:pt x="3400" y="18788"/>
                  <a:pt x="3400" y="18809"/>
                </a:cubicBezTo>
                <a:cubicBezTo>
                  <a:pt x="3464" y="18809"/>
                  <a:pt x="3432" y="18860"/>
                  <a:pt x="3464" y="18860"/>
                </a:cubicBezTo>
                <a:cubicBezTo>
                  <a:pt x="3464" y="18860"/>
                  <a:pt x="3464" y="18809"/>
                  <a:pt x="3496" y="18809"/>
                </a:cubicBezTo>
                <a:cubicBezTo>
                  <a:pt x="3528" y="18860"/>
                  <a:pt x="3496" y="18860"/>
                  <a:pt x="3464" y="18860"/>
                </a:cubicBezTo>
                <a:cubicBezTo>
                  <a:pt x="3528" y="18901"/>
                  <a:pt x="3632" y="18901"/>
                  <a:pt x="3696" y="18901"/>
                </a:cubicBezTo>
                <a:cubicBezTo>
                  <a:pt x="3696" y="18901"/>
                  <a:pt x="3728" y="18901"/>
                  <a:pt x="3760" y="18860"/>
                </a:cubicBezTo>
                <a:cubicBezTo>
                  <a:pt x="3760" y="18931"/>
                  <a:pt x="3760" y="19033"/>
                  <a:pt x="3847" y="19033"/>
                </a:cubicBezTo>
                <a:cubicBezTo>
                  <a:pt x="3861" y="19033"/>
                  <a:pt x="3877" y="19030"/>
                  <a:pt x="3896" y="19025"/>
                </a:cubicBezTo>
                <a:cubicBezTo>
                  <a:pt x="3928" y="19025"/>
                  <a:pt x="3832" y="18942"/>
                  <a:pt x="3896" y="18942"/>
                </a:cubicBezTo>
                <a:cubicBezTo>
                  <a:pt x="3960" y="18942"/>
                  <a:pt x="4000" y="19025"/>
                  <a:pt x="4032" y="19066"/>
                </a:cubicBezTo>
                <a:cubicBezTo>
                  <a:pt x="4000" y="19117"/>
                  <a:pt x="3928" y="19117"/>
                  <a:pt x="3928" y="19159"/>
                </a:cubicBezTo>
                <a:lnTo>
                  <a:pt x="3864" y="19159"/>
                </a:lnTo>
                <a:cubicBezTo>
                  <a:pt x="3864" y="19200"/>
                  <a:pt x="3864" y="19200"/>
                  <a:pt x="3832" y="19200"/>
                </a:cubicBezTo>
                <a:cubicBezTo>
                  <a:pt x="3832" y="19282"/>
                  <a:pt x="3896" y="19282"/>
                  <a:pt x="3928" y="19282"/>
                </a:cubicBezTo>
                <a:cubicBezTo>
                  <a:pt x="3960" y="19282"/>
                  <a:pt x="3960" y="19375"/>
                  <a:pt x="4000" y="19375"/>
                </a:cubicBezTo>
                <a:lnTo>
                  <a:pt x="4064" y="19375"/>
                </a:lnTo>
                <a:cubicBezTo>
                  <a:pt x="4064" y="19282"/>
                  <a:pt x="4000" y="19282"/>
                  <a:pt x="4000" y="19282"/>
                </a:cubicBezTo>
                <a:cubicBezTo>
                  <a:pt x="4000" y="19200"/>
                  <a:pt x="4032" y="19200"/>
                  <a:pt x="4032" y="19200"/>
                </a:cubicBezTo>
                <a:cubicBezTo>
                  <a:pt x="4064" y="19200"/>
                  <a:pt x="4096" y="19241"/>
                  <a:pt x="4096" y="19241"/>
                </a:cubicBezTo>
                <a:cubicBezTo>
                  <a:pt x="4128" y="19323"/>
                  <a:pt x="4128" y="19416"/>
                  <a:pt x="4128" y="19499"/>
                </a:cubicBezTo>
                <a:lnTo>
                  <a:pt x="4160" y="19499"/>
                </a:lnTo>
                <a:cubicBezTo>
                  <a:pt x="4200" y="19499"/>
                  <a:pt x="4200" y="19540"/>
                  <a:pt x="4264" y="19581"/>
                </a:cubicBezTo>
                <a:cubicBezTo>
                  <a:pt x="4269" y="19590"/>
                  <a:pt x="4276" y="19593"/>
                  <a:pt x="4283" y="19593"/>
                </a:cubicBezTo>
                <a:cubicBezTo>
                  <a:pt x="4307" y="19593"/>
                  <a:pt x="4341" y="19553"/>
                  <a:pt x="4380" y="19553"/>
                </a:cubicBezTo>
                <a:cubicBezTo>
                  <a:pt x="4397" y="19553"/>
                  <a:pt x="4414" y="19561"/>
                  <a:pt x="4432" y="19581"/>
                </a:cubicBezTo>
                <a:cubicBezTo>
                  <a:pt x="4400" y="19633"/>
                  <a:pt x="4400" y="19674"/>
                  <a:pt x="4360" y="19674"/>
                </a:cubicBezTo>
                <a:cubicBezTo>
                  <a:pt x="4360" y="19715"/>
                  <a:pt x="4328" y="19756"/>
                  <a:pt x="4328" y="19756"/>
                </a:cubicBezTo>
                <a:cubicBezTo>
                  <a:pt x="4344" y="19777"/>
                  <a:pt x="4362" y="19777"/>
                  <a:pt x="4376" y="19777"/>
                </a:cubicBezTo>
                <a:cubicBezTo>
                  <a:pt x="4390" y="19777"/>
                  <a:pt x="4400" y="19777"/>
                  <a:pt x="4400" y="19797"/>
                </a:cubicBezTo>
                <a:cubicBezTo>
                  <a:pt x="4432" y="19756"/>
                  <a:pt x="4496" y="19715"/>
                  <a:pt x="4496" y="19633"/>
                </a:cubicBezTo>
                <a:cubicBezTo>
                  <a:pt x="4496" y="19581"/>
                  <a:pt x="4528" y="19540"/>
                  <a:pt x="4560" y="19458"/>
                </a:cubicBezTo>
                <a:cubicBezTo>
                  <a:pt x="4600" y="19540"/>
                  <a:pt x="4664" y="19581"/>
                  <a:pt x="4600" y="19715"/>
                </a:cubicBezTo>
                <a:cubicBezTo>
                  <a:pt x="4600" y="19715"/>
                  <a:pt x="4632" y="19756"/>
                  <a:pt x="4664" y="19797"/>
                </a:cubicBezTo>
                <a:cubicBezTo>
                  <a:pt x="4664" y="19839"/>
                  <a:pt x="4664" y="19890"/>
                  <a:pt x="4632" y="19972"/>
                </a:cubicBezTo>
                <a:lnTo>
                  <a:pt x="4696" y="19972"/>
                </a:lnTo>
                <a:cubicBezTo>
                  <a:pt x="4728" y="19932"/>
                  <a:pt x="4728" y="19839"/>
                  <a:pt x="4728" y="19756"/>
                </a:cubicBezTo>
                <a:lnTo>
                  <a:pt x="4696" y="19756"/>
                </a:lnTo>
                <a:cubicBezTo>
                  <a:pt x="4707" y="19742"/>
                  <a:pt x="4710" y="19738"/>
                  <a:pt x="4711" y="19738"/>
                </a:cubicBezTo>
                <a:cubicBezTo>
                  <a:pt x="4714" y="19738"/>
                  <a:pt x="4707" y="19756"/>
                  <a:pt x="4728" y="19756"/>
                </a:cubicBezTo>
                <a:cubicBezTo>
                  <a:pt x="4760" y="19756"/>
                  <a:pt x="4760" y="19756"/>
                  <a:pt x="4800" y="19715"/>
                </a:cubicBezTo>
                <a:lnTo>
                  <a:pt x="4760" y="19715"/>
                </a:lnTo>
                <a:cubicBezTo>
                  <a:pt x="4773" y="19701"/>
                  <a:pt x="4782" y="19697"/>
                  <a:pt x="4788" y="19697"/>
                </a:cubicBezTo>
                <a:cubicBezTo>
                  <a:pt x="4800" y="19697"/>
                  <a:pt x="4800" y="19715"/>
                  <a:pt x="4800" y="19715"/>
                </a:cubicBezTo>
                <a:cubicBezTo>
                  <a:pt x="4821" y="19715"/>
                  <a:pt x="4842" y="19678"/>
                  <a:pt x="4864" y="19678"/>
                </a:cubicBezTo>
                <a:cubicBezTo>
                  <a:pt x="4875" y="19678"/>
                  <a:pt x="4885" y="19688"/>
                  <a:pt x="4896" y="19715"/>
                </a:cubicBezTo>
                <a:cubicBezTo>
                  <a:pt x="4928" y="19797"/>
                  <a:pt x="5000" y="19890"/>
                  <a:pt x="5032" y="19972"/>
                </a:cubicBezTo>
                <a:cubicBezTo>
                  <a:pt x="5032" y="20055"/>
                  <a:pt x="5032" y="20055"/>
                  <a:pt x="5000" y="20055"/>
                </a:cubicBezTo>
                <a:cubicBezTo>
                  <a:pt x="5000" y="20055"/>
                  <a:pt x="4960" y="20055"/>
                  <a:pt x="4960" y="20096"/>
                </a:cubicBezTo>
                <a:cubicBezTo>
                  <a:pt x="4928" y="20055"/>
                  <a:pt x="4896" y="20014"/>
                  <a:pt x="4960" y="19972"/>
                </a:cubicBezTo>
                <a:cubicBezTo>
                  <a:pt x="4928" y="19932"/>
                  <a:pt x="4896" y="19890"/>
                  <a:pt x="4864" y="19890"/>
                </a:cubicBezTo>
                <a:cubicBezTo>
                  <a:pt x="4832" y="19932"/>
                  <a:pt x="4864" y="19972"/>
                  <a:pt x="4864" y="20014"/>
                </a:cubicBezTo>
                <a:lnTo>
                  <a:pt x="4800" y="20014"/>
                </a:lnTo>
                <a:lnTo>
                  <a:pt x="4800" y="20055"/>
                </a:lnTo>
                <a:cubicBezTo>
                  <a:pt x="4864" y="20148"/>
                  <a:pt x="4960" y="20148"/>
                  <a:pt x="5000" y="20230"/>
                </a:cubicBezTo>
                <a:cubicBezTo>
                  <a:pt x="5032" y="20230"/>
                  <a:pt x="5000" y="20189"/>
                  <a:pt x="5032" y="20148"/>
                </a:cubicBezTo>
                <a:cubicBezTo>
                  <a:pt x="5064" y="20148"/>
                  <a:pt x="5096" y="20189"/>
                  <a:pt x="5096" y="20189"/>
                </a:cubicBezTo>
                <a:cubicBezTo>
                  <a:pt x="5160" y="20096"/>
                  <a:pt x="5096" y="20055"/>
                  <a:pt x="5096" y="20014"/>
                </a:cubicBezTo>
                <a:cubicBezTo>
                  <a:pt x="5096" y="20005"/>
                  <a:pt x="5097" y="20002"/>
                  <a:pt x="5100" y="20002"/>
                </a:cubicBezTo>
                <a:cubicBezTo>
                  <a:pt x="5106" y="20002"/>
                  <a:pt x="5115" y="20011"/>
                  <a:pt x="5126" y="20011"/>
                </a:cubicBezTo>
                <a:cubicBezTo>
                  <a:pt x="5136" y="20011"/>
                  <a:pt x="5148" y="20003"/>
                  <a:pt x="5160" y="19972"/>
                </a:cubicBezTo>
                <a:cubicBezTo>
                  <a:pt x="5128" y="20055"/>
                  <a:pt x="5200" y="20189"/>
                  <a:pt x="5064" y="20230"/>
                </a:cubicBezTo>
                <a:lnTo>
                  <a:pt x="5200" y="20405"/>
                </a:lnTo>
                <a:cubicBezTo>
                  <a:pt x="5264" y="20354"/>
                  <a:pt x="5232" y="20354"/>
                  <a:pt x="5232" y="20313"/>
                </a:cubicBezTo>
                <a:lnTo>
                  <a:pt x="5264" y="20271"/>
                </a:lnTo>
                <a:cubicBezTo>
                  <a:pt x="5296" y="20230"/>
                  <a:pt x="5264" y="20189"/>
                  <a:pt x="5264" y="20148"/>
                </a:cubicBezTo>
                <a:cubicBezTo>
                  <a:pt x="5264" y="20096"/>
                  <a:pt x="5328" y="20096"/>
                  <a:pt x="5360" y="20055"/>
                </a:cubicBezTo>
                <a:cubicBezTo>
                  <a:pt x="5400" y="20148"/>
                  <a:pt x="5464" y="20230"/>
                  <a:pt x="5496" y="20313"/>
                </a:cubicBezTo>
                <a:cubicBezTo>
                  <a:pt x="5528" y="20230"/>
                  <a:pt x="5528" y="20189"/>
                  <a:pt x="5496" y="20148"/>
                </a:cubicBezTo>
                <a:cubicBezTo>
                  <a:pt x="5528" y="20096"/>
                  <a:pt x="5560" y="20096"/>
                  <a:pt x="5600" y="20055"/>
                </a:cubicBezTo>
                <a:cubicBezTo>
                  <a:pt x="5632" y="20096"/>
                  <a:pt x="5696" y="20096"/>
                  <a:pt x="5696" y="20148"/>
                </a:cubicBezTo>
                <a:cubicBezTo>
                  <a:pt x="5728" y="20189"/>
                  <a:pt x="5760" y="20230"/>
                  <a:pt x="5800" y="20230"/>
                </a:cubicBezTo>
                <a:cubicBezTo>
                  <a:pt x="5760" y="20313"/>
                  <a:pt x="5760" y="20354"/>
                  <a:pt x="5728" y="20405"/>
                </a:cubicBezTo>
                <a:lnTo>
                  <a:pt x="5864" y="20405"/>
                </a:lnTo>
                <a:cubicBezTo>
                  <a:pt x="5800" y="20446"/>
                  <a:pt x="5896" y="20487"/>
                  <a:pt x="5864" y="20529"/>
                </a:cubicBezTo>
                <a:cubicBezTo>
                  <a:pt x="5848" y="20539"/>
                  <a:pt x="5834" y="20544"/>
                  <a:pt x="5820" y="20544"/>
                </a:cubicBezTo>
                <a:cubicBezTo>
                  <a:pt x="5781" y="20544"/>
                  <a:pt x="5752" y="20498"/>
                  <a:pt x="5728" y="20405"/>
                </a:cubicBezTo>
                <a:cubicBezTo>
                  <a:pt x="5696" y="20354"/>
                  <a:pt x="5696" y="20271"/>
                  <a:pt x="5664" y="20271"/>
                </a:cubicBezTo>
                <a:cubicBezTo>
                  <a:pt x="5632" y="20271"/>
                  <a:pt x="5632" y="20313"/>
                  <a:pt x="5600" y="20313"/>
                </a:cubicBezTo>
                <a:lnTo>
                  <a:pt x="5496" y="20313"/>
                </a:lnTo>
                <a:cubicBezTo>
                  <a:pt x="5496" y="20354"/>
                  <a:pt x="5496" y="20405"/>
                  <a:pt x="5528" y="20446"/>
                </a:cubicBezTo>
                <a:cubicBezTo>
                  <a:pt x="5560" y="20446"/>
                  <a:pt x="5560" y="20487"/>
                  <a:pt x="5560" y="20487"/>
                </a:cubicBezTo>
                <a:cubicBezTo>
                  <a:pt x="5600" y="20662"/>
                  <a:pt x="5696" y="20745"/>
                  <a:pt x="5832" y="20786"/>
                </a:cubicBezTo>
                <a:cubicBezTo>
                  <a:pt x="5853" y="20786"/>
                  <a:pt x="5874" y="20804"/>
                  <a:pt x="5905" y="20804"/>
                </a:cubicBezTo>
                <a:cubicBezTo>
                  <a:pt x="5921" y="20804"/>
                  <a:pt x="5939" y="20800"/>
                  <a:pt x="5960" y="20786"/>
                </a:cubicBezTo>
                <a:cubicBezTo>
                  <a:pt x="5960" y="20827"/>
                  <a:pt x="5960" y="20868"/>
                  <a:pt x="6000" y="20868"/>
                </a:cubicBezTo>
                <a:cubicBezTo>
                  <a:pt x="6000" y="20827"/>
                  <a:pt x="6000" y="20786"/>
                  <a:pt x="6032" y="20786"/>
                </a:cubicBezTo>
                <a:lnTo>
                  <a:pt x="6032" y="20868"/>
                </a:lnTo>
                <a:lnTo>
                  <a:pt x="6064" y="20868"/>
                </a:lnTo>
                <a:cubicBezTo>
                  <a:pt x="6064" y="20827"/>
                  <a:pt x="6064" y="20827"/>
                  <a:pt x="6096" y="20827"/>
                </a:cubicBezTo>
                <a:cubicBezTo>
                  <a:pt x="6096" y="20848"/>
                  <a:pt x="6088" y="20848"/>
                  <a:pt x="6080" y="20848"/>
                </a:cubicBezTo>
                <a:cubicBezTo>
                  <a:pt x="6072" y="20848"/>
                  <a:pt x="6064" y="20848"/>
                  <a:pt x="6064" y="20868"/>
                </a:cubicBezTo>
                <a:lnTo>
                  <a:pt x="6064" y="20920"/>
                </a:lnTo>
                <a:cubicBezTo>
                  <a:pt x="6080" y="20941"/>
                  <a:pt x="6104" y="20941"/>
                  <a:pt x="6133" y="20941"/>
                </a:cubicBezTo>
                <a:cubicBezTo>
                  <a:pt x="6162" y="20941"/>
                  <a:pt x="6196" y="20941"/>
                  <a:pt x="6232" y="20961"/>
                </a:cubicBezTo>
                <a:lnTo>
                  <a:pt x="6232" y="20920"/>
                </a:lnTo>
                <a:cubicBezTo>
                  <a:pt x="6200" y="20868"/>
                  <a:pt x="6160" y="20920"/>
                  <a:pt x="6160" y="20827"/>
                </a:cubicBezTo>
                <a:cubicBezTo>
                  <a:pt x="6200" y="20827"/>
                  <a:pt x="6232" y="20868"/>
                  <a:pt x="6232" y="20920"/>
                </a:cubicBezTo>
                <a:cubicBezTo>
                  <a:pt x="6264" y="20920"/>
                  <a:pt x="6264" y="20920"/>
                  <a:pt x="6264" y="20961"/>
                </a:cubicBezTo>
                <a:lnTo>
                  <a:pt x="6264" y="21003"/>
                </a:lnTo>
                <a:cubicBezTo>
                  <a:pt x="6273" y="20997"/>
                  <a:pt x="6282" y="20994"/>
                  <a:pt x="6290" y="20994"/>
                </a:cubicBezTo>
                <a:cubicBezTo>
                  <a:pt x="6330" y="20994"/>
                  <a:pt x="6359" y="21052"/>
                  <a:pt x="6403" y="21052"/>
                </a:cubicBezTo>
                <a:cubicBezTo>
                  <a:pt x="6411" y="21052"/>
                  <a:pt x="6421" y="21050"/>
                  <a:pt x="6432" y="21044"/>
                </a:cubicBezTo>
                <a:cubicBezTo>
                  <a:pt x="6464" y="21044"/>
                  <a:pt x="6496" y="21126"/>
                  <a:pt x="6560" y="21126"/>
                </a:cubicBezTo>
                <a:cubicBezTo>
                  <a:pt x="6574" y="21118"/>
                  <a:pt x="6586" y="21115"/>
                  <a:pt x="6598" y="21115"/>
                </a:cubicBezTo>
                <a:cubicBezTo>
                  <a:pt x="6632" y="21115"/>
                  <a:pt x="6657" y="21142"/>
                  <a:pt x="6688" y="21142"/>
                </a:cubicBezTo>
                <a:cubicBezTo>
                  <a:pt x="6700" y="21142"/>
                  <a:pt x="6713" y="21138"/>
                  <a:pt x="6728" y="21126"/>
                </a:cubicBezTo>
                <a:cubicBezTo>
                  <a:pt x="6760" y="21126"/>
                  <a:pt x="6760" y="21178"/>
                  <a:pt x="6760" y="21219"/>
                </a:cubicBezTo>
                <a:cubicBezTo>
                  <a:pt x="6802" y="21194"/>
                  <a:pt x="6831" y="21167"/>
                  <a:pt x="6860" y="21167"/>
                </a:cubicBezTo>
                <a:cubicBezTo>
                  <a:pt x="6880" y="21167"/>
                  <a:pt x="6901" y="21181"/>
                  <a:pt x="6928" y="21219"/>
                </a:cubicBezTo>
                <a:lnTo>
                  <a:pt x="6928" y="21178"/>
                </a:lnTo>
                <a:cubicBezTo>
                  <a:pt x="6960" y="21126"/>
                  <a:pt x="7000" y="21178"/>
                  <a:pt x="7000" y="21085"/>
                </a:cubicBezTo>
                <a:cubicBezTo>
                  <a:pt x="7000" y="21044"/>
                  <a:pt x="6960" y="21044"/>
                  <a:pt x="6928" y="21003"/>
                </a:cubicBezTo>
                <a:cubicBezTo>
                  <a:pt x="6960" y="21003"/>
                  <a:pt x="7000" y="21003"/>
                  <a:pt x="7000" y="20961"/>
                </a:cubicBezTo>
                <a:cubicBezTo>
                  <a:pt x="7032" y="20961"/>
                  <a:pt x="7032" y="20920"/>
                  <a:pt x="7000" y="20868"/>
                </a:cubicBezTo>
                <a:cubicBezTo>
                  <a:pt x="7000" y="20855"/>
                  <a:pt x="6995" y="20851"/>
                  <a:pt x="6989" y="20851"/>
                </a:cubicBezTo>
                <a:cubicBezTo>
                  <a:pt x="6978" y="20851"/>
                  <a:pt x="6960" y="20868"/>
                  <a:pt x="6960" y="20868"/>
                </a:cubicBezTo>
                <a:cubicBezTo>
                  <a:pt x="6944" y="20894"/>
                  <a:pt x="6936" y="20907"/>
                  <a:pt x="6928" y="20907"/>
                </a:cubicBezTo>
                <a:cubicBezTo>
                  <a:pt x="6920" y="20907"/>
                  <a:pt x="6912" y="20894"/>
                  <a:pt x="6896" y="20868"/>
                </a:cubicBezTo>
                <a:cubicBezTo>
                  <a:pt x="6896" y="20855"/>
                  <a:pt x="6900" y="20851"/>
                  <a:pt x="6906" y="20851"/>
                </a:cubicBezTo>
                <a:cubicBezTo>
                  <a:pt x="6917" y="20851"/>
                  <a:pt x="6939" y="20868"/>
                  <a:pt x="6960" y="20868"/>
                </a:cubicBezTo>
                <a:cubicBezTo>
                  <a:pt x="6960" y="20786"/>
                  <a:pt x="6896" y="20827"/>
                  <a:pt x="6896" y="20786"/>
                </a:cubicBezTo>
                <a:cubicBezTo>
                  <a:pt x="6864" y="20786"/>
                  <a:pt x="6864" y="20745"/>
                  <a:pt x="6832" y="20745"/>
                </a:cubicBezTo>
                <a:cubicBezTo>
                  <a:pt x="6832" y="20745"/>
                  <a:pt x="6864" y="20704"/>
                  <a:pt x="6896" y="20704"/>
                </a:cubicBezTo>
                <a:lnTo>
                  <a:pt x="6896" y="20662"/>
                </a:lnTo>
                <a:cubicBezTo>
                  <a:pt x="6912" y="20683"/>
                  <a:pt x="6912" y="20683"/>
                  <a:pt x="6908" y="20683"/>
                </a:cubicBezTo>
                <a:cubicBezTo>
                  <a:pt x="6904" y="20683"/>
                  <a:pt x="6896" y="20683"/>
                  <a:pt x="6896" y="20704"/>
                </a:cubicBezTo>
                <a:lnTo>
                  <a:pt x="6896" y="20786"/>
                </a:lnTo>
                <a:lnTo>
                  <a:pt x="7032" y="20786"/>
                </a:lnTo>
                <a:lnTo>
                  <a:pt x="7032" y="20745"/>
                </a:lnTo>
                <a:lnTo>
                  <a:pt x="7064" y="20786"/>
                </a:lnTo>
                <a:cubicBezTo>
                  <a:pt x="7096" y="20786"/>
                  <a:pt x="7096" y="20868"/>
                  <a:pt x="7128" y="20920"/>
                </a:cubicBezTo>
                <a:cubicBezTo>
                  <a:pt x="7160" y="20920"/>
                  <a:pt x="7160" y="20961"/>
                  <a:pt x="7160" y="21003"/>
                </a:cubicBezTo>
                <a:cubicBezTo>
                  <a:pt x="7200" y="21044"/>
                  <a:pt x="7160" y="21044"/>
                  <a:pt x="7160" y="21085"/>
                </a:cubicBezTo>
                <a:lnTo>
                  <a:pt x="7160" y="21178"/>
                </a:lnTo>
                <a:cubicBezTo>
                  <a:pt x="7160" y="21126"/>
                  <a:pt x="7200" y="21126"/>
                  <a:pt x="7200" y="21126"/>
                </a:cubicBezTo>
                <a:cubicBezTo>
                  <a:pt x="7222" y="21161"/>
                  <a:pt x="7196" y="21190"/>
                  <a:pt x="7177" y="21219"/>
                </a:cubicBezTo>
                <a:lnTo>
                  <a:pt x="7160" y="21219"/>
                </a:lnTo>
                <a:lnTo>
                  <a:pt x="7160" y="21342"/>
                </a:lnTo>
                <a:cubicBezTo>
                  <a:pt x="7160" y="21342"/>
                  <a:pt x="7200" y="21384"/>
                  <a:pt x="7232" y="21384"/>
                </a:cubicBezTo>
                <a:cubicBezTo>
                  <a:pt x="7257" y="21384"/>
                  <a:pt x="7263" y="21331"/>
                  <a:pt x="7280" y="21331"/>
                </a:cubicBezTo>
                <a:cubicBezTo>
                  <a:pt x="7284" y="21331"/>
                  <a:pt x="7289" y="21334"/>
                  <a:pt x="7296" y="21342"/>
                </a:cubicBezTo>
                <a:cubicBezTo>
                  <a:pt x="7317" y="21342"/>
                  <a:pt x="7338" y="21361"/>
                  <a:pt x="7362" y="21361"/>
                </a:cubicBezTo>
                <a:cubicBezTo>
                  <a:pt x="7374" y="21361"/>
                  <a:pt x="7387" y="21356"/>
                  <a:pt x="7400" y="21342"/>
                </a:cubicBezTo>
                <a:cubicBezTo>
                  <a:pt x="7400" y="21342"/>
                  <a:pt x="7432" y="21384"/>
                  <a:pt x="7432" y="21435"/>
                </a:cubicBezTo>
                <a:cubicBezTo>
                  <a:pt x="7560" y="21477"/>
                  <a:pt x="7728" y="21435"/>
                  <a:pt x="7864" y="21517"/>
                </a:cubicBezTo>
                <a:cubicBezTo>
                  <a:pt x="7864" y="21517"/>
                  <a:pt x="7864" y="21559"/>
                  <a:pt x="7896" y="21559"/>
                </a:cubicBezTo>
                <a:cubicBezTo>
                  <a:pt x="7928" y="21538"/>
                  <a:pt x="7954" y="21528"/>
                  <a:pt x="7980" y="21528"/>
                </a:cubicBezTo>
                <a:cubicBezTo>
                  <a:pt x="8006" y="21528"/>
                  <a:pt x="8032" y="21538"/>
                  <a:pt x="8064" y="21559"/>
                </a:cubicBezTo>
                <a:cubicBezTo>
                  <a:pt x="8071" y="21550"/>
                  <a:pt x="8082" y="21547"/>
                  <a:pt x="8095" y="21547"/>
                </a:cubicBezTo>
                <a:cubicBezTo>
                  <a:pt x="8118" y="21547"/>
                  <a:pt x="8148" y="21556"/>
                  <a:pt x="8174" y="21556"/>
                </a:cubicBezTo>
                <a:cubicBezTo>
                  <a:pt x="8198" y="21556"/>
                  <a:pt x="8220" y="21548"/>
                  <a:pt x="8232" y="21517"/>
                </a:cubicBezTo>
                <a:cubicBezTo>
                  <a:pt x="8264" y="21559"/>
                  <a:pt x="8328" y="21559"/>
                  <a:pt x="8400" y="21559"/>
                </a:cubicBezTo>
                <a:cubicBezTo>
                  <a:pt x="8400" y="21517"/>
                  <a:pt x="8432" y="21477"/>
                  <a:pt x="8432" y="21435"/>
                </a:cubicBezTo>
                <a:cubicBezTo>
                  <a:pt x="8464" y="21435"/>
                  <a:pt x="8464" y="21477"/>
                  <a:pt x="8496" y="21517"/>
                </a:cubicBezTo>
                <a:cubicBezTo>
                  <a:pt x="8600" y="21517"/>
                  <a:pt x="8728" y="21559"/>
                  <a:pt x="8832" y="21559"/>
                </a:cubicBezTo>
                <a:lnTo>
                  <a:pt x="8832" y="21517"/>
                </a:lnTo>
                <a:cubicBezTo>
                  <a:pt x="8864" y="21517"/>
                  <a:pt x="8864" y="21559"/>
                  <a:pt x="8864" y="21559"/>
                </a:cubicBezTo>
                <a:cubicBezTo>
                  <a:pt x="8896" y="21559"/>
                  <a:pt x="8896" y="21517"/>
                  <a:pt x="8896" y="21517"/>
                </a:cubicBezTo>
                <a:cubicBezTo>
                  <a:pt x="8928" y="21559"/>
                  <a:pt x="8960" y="21559"/>
                  <a:pt x="8960" y="21600"/>
                </a:cubicBezTo>
                <a:lnTo>
                  <a:pt x="9000" y="21600"/>
                </a:lnTo>
                <a:cubicBezTo>
                  <a:pt x="9000" y="21580"/>
                  <a:pt x="9008" y="21569"/>
                  <a:pt x="9020" y="21569"/>
                </a:cubicBezTo>
                <a:cubicBezTo>
                  <a:pt x="9032" y="21569"/>
                  <a:pt x="9048" y="21580"/>
                  <a:pt x="9064" y="21600"/>
                </a:cubicBezTo>
                <a:lnTo>
                  <a:pt x="9160" y="21600"/>
                </a:lnTo>
                <a:cubicBezTo>
                  <a:pt x="9180" y="21580"/>
                  <a:pt x="9198" y="21569"/>
                  <a:pt x="9219" y="21569"/>
                </a:cubicBezTo>
                <a:cubicBezTo>
                  <a:pt x="9240" y="21569"/>
                  <a:pt x="9264" y="21580"/>
                  <a:pt x="9296" y="21600"/>
                </a:cubicBezTo>
                <a:lnTo>
                  <a:pt x="9400" y="21600"/>
                </a:lnTo>
                <a:cubicBezTo>
                  <a:pt x="9400" y="21569"/>
                  <a:pt x="9413" y="21562"/>
                  <a:pt x="9431" y="21562"/>
                </a:cubicBezTo>
                <a:cubicBezTo>
                  <a:pt x="9451" y="21562"/>
                  <a:pt x="9477" y="21571"/>
                  <a:pt x="9498" y="21571"/>
                </a:cubicBezTo>
                <a:cubicBezTo>
                  <a:pt x="9510" y="21571"/>
                  <a:pt x="9521" y="21568"/>
                  <a:pt x="9528" y="21559"/>
                </a:cubicBezTo>
                <a:cubicBezTo>
                  <a:pt x="9560" y="21559"/>
                  <a:pt x="9600" y="21559"/>
                  <a:pt x="9600" y="21600"/>
                </a:cubicBezTo>
                <a:lnTo>
                  <a:pt x="9760" y="21600"/>
                </a:lnTo>
                <a:lnTo>
                  <a:pt x="9760" y="21559"/>
                </a:lnTo>
                <a:cubicBezTo>
                  <a:pt x="9760" y="21538"/>
                  <a:pt x="9744" y="21538"/>
                  <a:pt x="9728" y="21538"/>
                </a:cubicBezTo>
                <a:cubicBezTo>
                  <a:pt x="9712" y="21538"/>
                  <a:pt x="9696" y="21538"/>
                  <a:pt x="9696" y="21517"/>
                </a:cubicBezTo>
                <a:cubicBezTo>
                  <a:pt x="9664" y="21477"/>
                  <a:pt x="9696" y="21435"/>
                  <a:pt x="9728" y="21435"/>
                </a:cubicBezTo>
                <a:cubicBezTo>
                  <a:pt x="9800" y="21477"/>
                  <a:pt x="9800" y="21559"/>
                  <a:pt x="9832" y="21600"/>
                </a:cubicBezTo>
                <a:lnTo>
                  <a:pt x="10200" y="21600"/>
                </a:lnTo>
                <a:lnTo>
                  <a:pt x="10200" y="21517"/>
                </a:lnTo>
                <a:cubicBezTo>
                  <a:pt x="10232" y="21600"/>
                  <a:pt x="10296" y="21559"/>
                  <a:pt x="10296" y="21600"/>
                </a:cubicBezTo>
                <a:lnTo>
                  <a:pt x="10328" y="21600"/>
                </a:lnTo>
                <a:cubicBezTo>
                  <a:pt x="10351" y="21571"/>
                  <a:pt x="10377" y="21542"/>
                  <a:pt x="10414" y="21542"/>
                </a:cubicBezTo>
                <a:cubicBezTo>
                  <a:pt x="10428" y="21542"/>
                  <a:pt x="10445" y="21547"/>
                  <a:pt x="10464" y="21559"/>
                </a:cubicBezTo>
                <a:cubicBezTo>
                  <a:pt x="10464" y="21572"/>
                  <a:pt x="10468" y="21577"/>
                  <a:pt x="10474" y="21577"/>
                </a:cubicBezTo>
                <a:cubicBezTo>
                  <a:pt x="10485" y="21577"/>
                  <a:pt x="10507" y="21559"/>
                  <a:pt x="10528" y="21559"/>
                </a:cubicBezTo>
                <a:cubicBezTo>
                  <a:pt x="10560" y="21559"/>
                  <a:pt x="10560" y="21517"/>
                  <a:pt x="10560" y="21517"/>
                </a:cubicBezTo>
                <a:cubicBezTo>
                  <a:pt x="10600" y="21517"/>
                  <a:pt x="10600" y="21559"/>
                  <a:pt x="10632" y="21559"/>
                </a:cubicBezTo>
                <a:cubicBezTo>
                  <a:pt x="10664" y="21559"/>
                  <a:pt x="10728" y="21517"/>
                  <a:pt x="10760" y="21477"/>
                </a:cubicBezTo>
                <a:lnTo>
                  <a:pt x="10760" y="21517"/>
                </a:lnTo>
                <a:cubicBezTo>
                  <a:pt x="10800" y="21517"/>
                  <a:pt x="10800" y="21435"/>
                  <a:pt x="10864" y="21435"/>
                </a:cubicBezTo>
                <a:lnTo>
                  <a:pt x="10864" y="21342"/>
                </a:lnTo>
                <a:cubicBezTo>
                  <a:pt x="10875" y="21329"/>
                  <a:pt x="10885" y="21324"/>
                  <a:pt x="10896" y="21324"/>
                </a:cubicBezTo>
                <a:cubicBezTo>
                  <a:pt x="10917" y="21324"/>
                  <a:pt x="10938" y="21342"/>
                  <a:pt x="10960" y="21342"/>
                </a:cubicBezTo>
                <a:cubicBezTo>
                  <a:pt x="11032" y="21384"/>
                  <a:pt x="11064" y="21435"/>
                  <a:pt x="11096" y="21517"/>
                </a:cubicBezTo>
                <a:cubicBezTo>
                  <a:pt x="11200" y="21477"/>
                  <a:pt x="11128" y="21435"/>
                  <a:pt x="11128" y="21384"/>
                </a:cubicBezTo>
                <a:cubicBezTo>
                  <a:pt x="11160" y="21342"/>
                  <a:pt x="11232" y="21342"/>
                  <a:pt x="11232" y="21260"/>
                </a:cubicBezTo>
                <a:cubicBezTo>
                  <a:pt x="11200" y="21260"/>
                  <a:pt x="11160" y="21301"/>
                  <a:pt x="11128" y="21301"/>
                </a:cubicBezTo>
                <a:cubicBezTo>
                  <a:pt x="11096" y="21260"/>
                  <a:pt x="11160" y="21219"/>
                  <a:pt x="11160" y="21219"/>
                </a:cubicBezTo>
                <a:cubicBezTo>
                  <a:pt x="11200" y="21219"/>
                  <a:pt x="11200" y="21219"/>
                  <a:pt x="11232" y="21260"/>
                </a:cubicBezTo>
                <a:cubicBezTo>
                  <a:pt x="11232" y="21219"/>
                  <a:pt x="11232" y="21219"/>
                  <a:pt x="11264" y="21178"/>
                </a:cubicBezTo>
                <a:cubicBezTo>
                  <a:pt x="11285" y="21178"/>
                  <a:pt x="11306" y="21196"/>
                  <a:pt x="11319" y="21196"/>
                </a:cubicBezTo>
                <a:cubicBezTo>
                  <a:pt x="11324" y="21196"/>
                  <a:pt x="11328" y="21191"/>
                  <a:pt x="11328" y="21178"/>
                </a:cubicBezTo>
                <a:cubicBezTo>
                  <a:pt x="11360" y="21260"/>
                  <a:pt x="11464" y="21260"/>
                  <a:pt x="11432" y="21384"/>
                </a:cubicBezTo>
                <a:cubicBezTo>
                  <a:pt x="11432" y="21384"/>
                  <a:pt x="11418" y="21365"/>
                  <a:pt x="11396" y="21365"/>
                </a:cubicBezTo>
                <a:cubicBezTo>
                  <a:pt x="11386" y="21365"/>
                  <a:pt x="11373" y="21370"/>
                  <a:pt x="11360" y="21384"/>
                </a:cubicBezTo>
                <a:cubicBezTo>
                  <a:pt x="11328" y="21384"/>
                  <a:pt x="11360" y="21435"/>
                  <a:pt x="11360" y="21435"/>
                </a:cubicBezTo>
                <a:cubicBezTo>
                  <a:pt x="11367" y="21443"/>
                  <a:pt x="11376" y="21446"/>
                  <a:pt x="11386" y="21446"/>
                </a:cubicBezTo>
                <a:cubicBezTo>
                  <a:pt x="11414" y="21446"/>
                  <a:pt x="11448" y="21419"/>
                  <a:pt x="11484" y="21419"/>
                </a:cubicBezTo>
                <a:cubicBezTo>
                  <a:pt x="11499" y="21419"/>
                  <a:pt x="11513" y="21423"/>
                  <a:pt x="11528" y="21435"/>
                </a:cubicBezTo>
                <a:cubicBezTo>
                  <a:pt x="11560" y="21384"/>
                  <a:pt x="11600" y="21301"/>
                  <a:pt x="11600" y="21219"/>
                </a:cubicBezTo>
                <a:cubicBezTo>
                  <a:pt x="11632" y="21260"/>
                  <a:pt x="11600" y="21342"/>
                  <a:pt x="11632" y="21384"/>
                </a:cubicBezTo>
                <a:cubicBezTo>
                  <a:pt x="11646" y="21406"/>
                  <a:pt x="11665" y="21418"/>
                  <a:pt x="11685" y="21418"/>
                </a:cubicBezTo>
                <a:cubicBezTo>
                  <a:pt x="11713" y="21418"/>
                  <a:pt x="11742" y="21396"/>
                  <a:pt x="11760" y="21342"/>
                </a:cubicBezTo>
                <a:cubicBezTo>
                  <a:pt x="11760" y="21322"/>
                  <a:pt x="11752" y="21322"/>
                  <a:pt x="11744" y="21322"/>
                </a:cubicBezTo>
                <a:cubicBezTo>
                  <a:pt x="11736" y="21322"/>
                  <a:pt x="11728" y="21322"/>
                  <a:pt x="11728" y="21301"/>
                </a:cubicBezTo>
                <a:lnTo>
                  <a:pt x="11864" y="21301"/>
                </a:lnTo>
                <a:lnTo>
                  <a:pt x="11864" y="21219"/>
                </a:lnTo>
                <a:cubicBezTo>
                  <a:pt x="11928" y="21219"/>
                  <a:pt x="11896" y="21260"/>
                  <a:pt x="11896" y="21301"/>
                </a:cubicBezTo>
                <a:cubicBezTo>
                  <a:pt x="11928" y="21301"/>
                  <a:pt x="11960" y="21342"/>
                  <a:pt x="11960" y="21342"/>
                </a:cubicBezTo>
                <a:cubicBezTo>
                  <a:pt x="12000" y="21342"/>
                  <a:pt x="12064" y="21342"/>
                  <a:pt x="12032" y="21260"/>
                </a:cubicBezTo>
                <a:cubicBezTo>
                  <a:pt x="12043" y="21247"/>
                  <a:pt x="12053" y="21242"/>
                  <a:pt x="12064" y="21242"/>
                </a:cubicBezTo>
                <a:cubicBezTo>
                  <a:pt x="12085" y="21242"/>
                  <a:pt x="12107" y="21260"/>
                  <a:pt x="12128" y="21260"/>
                </a:cubicBezTo>
                <a:cubicBezTo>
                  <a:pt x="12200" y="21178"/>
                  <a:pt x="12328" y="21219"/>
                  <a:pt x="12432" y="21178"/>
                </a:cubicBezTo>
                <a:cubicBezTo>
                  <a:pt x="12496" y="21126"/>
                  <a:pt x="12560" y="21126"/>
                  <a:pt x="12664" y="21085"/>
                </a:cubicBezTo>
                <a:cubicBezTo>
                  <a:pt x="12696" y="21044"/>
                  <a:pt x="12760" y="21044"/>
                  <a:pt x="12832" y="21044"/>
                </a:cubicBezTo>
                <a:cubicBezTo>
                  <a:pt x="12896" y="21044"/>
                  <a:pt x="12928" y="20961"/>
                  <a:pt x="13000" y="20920"/>
                </a:cubicBezTo>
                <a:lnTo>
                  <a:pt x="13064" y="20920"/>
                </a:lnTo>
                <a:cubicBezTo>
                  <a:pt x="13128" y="20920"/>
                  <a:pt x="13200" y="20868"/>
                  <a:pt x="13200" y="20745"/>
                </a:cubicBezTo>
                <a:cubicBezTo>
                  <a:pt x="13243" y="20803"/>
                  <a:pt x="13286" y="20823"/>
                  <a:pt x="13331" y="20823"/>
                </a:cubicBezTo>
                <a:cubicBezTo>
                  <a:pt x="13419" y="20823"/>
                  <a:pt x="13509" y="20745"/>
                  <a:pt x="13600" y="20745"/>
                </a:cubicBezTo>
                <a:cubicBezTo>
                  <a:pt x="13632" y="20704"/>
                  <a:pt x="13632" y="20662"/>
                  <a:pt x="13632" y="20611"/>
                </a:cubicBezTo>
                <a:cubicBezTo>
                  <a:pt x="13664" y="20662"/>
                  <a:pt x="13760" y="20611"/>
                  <a:pt x="13760" y="20786"/>
                </a:cubicBezTo>
                <a:cubicBezTo>
                  <a:pt x="13832" y="20662"/>
                  <a:pt x="13864" y="20570"/>
                  <a:pt x="13928" y="20570"/>
                </a:cubicBezTo>
                <a:cubicBezTo>
                  <a:pt x="13949" y="20570"/>
                  <a:pt x="13974" y="20588"/>
                  <a:pt x="13998" y="20588"/>
                </a:cubicBezTo>
                <a:cubicBezTo>
                  <a:pt x="14010" y="20588"/>
                  <a:pt x="14021" y="20584"/>
                  <a:pt x="14032" y="20570"/>
                </a:cubicBezTo>
                <a:lnTo>
                  <a:pt x="14128" y="20570"/>
                </a:lnTo>
                <a:cubicBezTo>
                  <a:pt x="14160" y="20529"/>
                  <a:pt x="14160" y="20487"/>
                  <a:pt x="14200" y="20446"/>
                </a:cubicBezTo>
                <a:cubicBezTo>
                  <a:pt x="14264" y="20446"/>
                  <a:pt x="14264" y="20529"/>
                  <a:pt x="14328" y="20529"/>
                </a:cubicBezTo>
                <a:cubicBezTo>
                  <a:pt x="14360" y="20487"/>
                  <a:pt x="14328" y="20405"/>
                  <a:pt x="14400" y="20354"/>
                </a:cubicBezTo>
                <a:cubicBezTo>
                  <a:pt x="14496" y="20354"/>
                  <a:pt x="14560" y="20230"/>
                  <a:pt x="14696" y="20230"/>
                </a:cubicBezTo>
                <a:cubicBezTo>
                  <a:pt x="14696" y="20271"/>
                  <a:pt x="14696" y="20271"/>
                  <a:pt x="14728" y="20313"/>
                </a:cubicBezTo>
                <a:lnTo>
                  <a:pt x="14728" y="20189"/>
                </a:lnTo>
                <a:cubicBezTo>
                  <a:pt x="14696" y="20189"/>
                  <a:pt x="14696" y="20148"/>
                  <a:pt x="14696" y="20096"/>
                </a:cubicBezTo>
                <a:lnTo>
                  <a:pt x="14664" y="20055"/>
                </a:lnTo>
                <a:cubicBezTo>
                  <a:pt x="14696" y="20055"/>
                  <a:pt x="14696" y="20096"/>
                  <a:pt x="14696" y="20096"/>
                </a:cubicBezTo>
                <a:cubicBezTo>
                  <a:pt x="14728" y="20096"/>
                  <a:pt x="14728" y="20148"/>
                  <a:pt x="14728" y="20189"/>
                </a:cubicBezTo>
                <a:cubicBezTo>
                  <a:pt x="14760" y="20189"/>
                  <a:pt x="14800" y="20148"/>
                  <a:pt x="14800" y="20096"/>
                </a:cubicBezTo>
                <a:cubicBezTo>
                  <a:pt x="14864" y="20096"/>
                  <a:pt x="14864" y="20189"/>
                  <a:pt x="14896" y="20230"/>
                </a:cubicBezTo>
                <a:lnTo>
                  <a:pt x="14896" y="20096"/>
                </a:lnTo>
                <a:cubicBezTo>
                  <a:pt x="14928" y="20055"/>
                  <a:pt x="14960" y="20014"/>
                  <a:pt x="15000" y="19972"/>
                </a:cubicBezTo>
                <a:cubicBezTo>
                  <a:pt x="15032" y="20014"/>
                  <a:pt x="15032" y="20096"/>
                  <a:pt x="15064" y="20148"/>
                </a:cubicBezTo>
                <a:cubicBezTo>
                  <a:pt x="15096" y="20096"/>
                  <a:pt x="15128" y="20055"/>
                  <a:pt x="15160" y="20014"/>
                </a:cubicBezTo>
                <a:cubicBezTo>
                  <a:pt x="15160" y="20014"/>
                  <a:pt x="15128" y="19972"/>
                  <a:pt x="15128" y="19932"/>
                </a:cubicBezTo>
                <a:cubicBezTo>
                  <a:pt x="15200" y="19932"/>
                  <a:pt x="15232" y="19890"/>
                  <a:pt x="15296" y="19839"/>
                </a:cubicBezTo>
                <a:cubicBezTo>
                  <a:pt x="15351" y="19839"/>
                  <a:pt x="15263" y="19939"/>
                  <a:pt x="15321" y="19939"/>
                </a:cubicBezTo>
                <a:cubicBezTo>
                  <a:pt x="15330" y="19939"/>
                  <a:pt x="15343" y="19937"/>
                  <a:pt x="15360" y="19932"/>
                </a:cubicBezTo>
                <a:cubicBezTo>
                  <a:pt x="15360" y="19932"/>
                  <a:pt x="15328" y="19890"/>
                  <a:pt x="15360" y="19797"/>
                </a:cubicBezTo>
                <a:lnTo>
                  <a:pt x="15432" y="19797"/>
                </a:lnTo>
                <a:lnTo>
                  <a:pt x="15432" y="19756"/>
                </a:lnTo>
                <a:cubicBezTo>
                  <a:pt x="15464" y="19797"/>
                  <a:pt x="15432" y="19797"/>
                  <a:pt x="15432" y="19797"/>
                </a:cubicBezTo>
                <a:cubicBezTo>
                  <a:pt x="15432" y="19839"/>
                  <a:pt x="15464" y="19890"/>
                  <a:pt x="15496" y="19890"/>
                </a:cubicBezTo>
                <a:cubicBezTo>
                  <a:pt x="15528" y="19890"/>
                  <a:pt x="15496" y="19797"/>
                  <a:pt x="15528" y="19797"/>
                </a:cubicBezTo>
                <a:cubicBezTo>
                  <a:pt x="15560" y="19839"/>
                  <a:pt x="15560" y="19839"/>
                  <a:pt x="15560" y="19890"/>
                </a:cubicBezTo>
                <a:cubicBezTo>
                  <a:pt x="15632" y="19890"/>
                  <a:pt x="15600" y="19797"/>
                  <a:pt x="15632" y="19756"/>
                </a:cubicBezTo>
                <a:cubicBezTo>
                  <a:pt x="15728" y="19756"/>
                  <a:pt x="15800" y="19674"/>
                  <a:pt x="15864" y="19633"/>
                </a:cubicBezTo>
                <a:cubicBezTo>
                  <a:pt x="15864" y="19581"/>
                  <a:pt x="15896" y="19540"/>
                  <a:pt x="15896" y="19540"/>
                </a:cubicBezTo>
                <a:cubicBezTo>
                  <a:pt x="15928" y="19499"/>
                  <a:pt x="15960" y="19458"/>
                  <a:pt x="16032" y="19416"/>
                </a:cubicBezTo>
                <a:lnTo>
                  <a:pt x="16064" y="19458"/>
                </a:lnTo>
                <a:cubicBezTo>
                  <a:pt x="16096" y="19416"/>
                  <a:pt x="16096" y="19375"/>
                  <a:pt x="16128" y="19375"/>
                </a:cubicBezTo>
                <a:cubicBezTo>
                  <a:pt x="16144" y="19349"/>
                  <a:pt x="16170" y="19337"/>
                  <a:pt x="16196" y="19337"/>
                </a:cubicBezTo>
                <a:cubicBezTo>
                  <a:pt x="16222" y="19337"/>
                  <a:pt x="16248" y="19349"/>
                  <a:pt x="16264" y="19375"/>
                </a:cubicBezTo>
                <a:cubicBezTo>
                  <a:pt x="16264" y="19282"/>
                  <a:pt x="16328" y="19323"/>
                  <a:pt x="16360" y="19282"/>
                </a:cubicBezTo>
                <a:lnTo>
                  <a:pt x="16360" y="19159"/>
                </a:lnTo>
                <a:cubicBezTo>
                  <a:pt x="16328" y="19159"/>
                  <a:pt x="16328" y="19117"/>
                  <a:pt x="16360" y="19117"/>
                </a:cubicBezTo>
                <a:lnTo>
                  <a:pt x="16360" y="19159"/>
                </a:lnTo>
                <a:cubicBezTo>
                  <a:pt x="16400" y="19200"/>
                  <a:pt x="16400" y="19200"/>
                  <a:pt x="16432" y="19200"/>
                </a:cubicBezTo>
                <a:cubicBezTo>
                  <a:pt x="16496" y="19159"/>
                  <a:pt x="16528" y="19066"/>
                  <a:pt x="16600" y="19066"/>
                </a:cubicBezTo>
                <a:cubicBezTo>
                  <a:pt x="16600" y="19066"/>
                  <a:pt x="16600" y="19048"/>
                  <a:pt x="16610" y="19048"/>
                </a:cubicBezTo>
                <a:cubicBezTo>
                  <a:pt x="16614" y="19048"/>
                  <a:pt x="16621" y="19052"/>
                  <a:pt x="16632" y="19066"/>
                </a:cubicBezTo>
                <a:lnTo>
                  <a:pt x="16600" y="19066"/>
                </a:lnTo>
                <a:cubicBezTo>
                  <a:pt x="16600" y="19117"/>
                  <a:pt x="16632" y="19117"/>
                  <a:pt x="16664" y="19117"/>
                </a:cubicBezTo>
                <a:cubicBezTo>
                  <a:pt x="16696" y="19066"/>
                  <a:pt x="16664" y="19025"/>
                  <a:pt x="16664" y="18942"/>
                </a:cubicBezTo>
                <a:lnTo>
                  <a:pt x="16632" y="18942"/>
                </a:lnTo>
                <a:cubicBezTo>
                  <a:pt x="16632" y="18942"/>
                  <a:pt x="16600" y="18901"/>
                  <a:pt x="16632" y="18860"/>
                </a:cubicBezTo>
                <a:cubicBezTo>
                  <a:pt x="16696" y="18860"/>
                  <a:pt x="16728" y="18901"/>
                  <a:pt x="16760" y="18942"/>
                </a:cubicBezTo>
                <a:cubicBezTo>
                  <a:pt x="16779" y="18954"/>
                  <a:pt x="16798" y="18959"/>
                  <a:pt x="16815" y="18959"/>
                </a:cubicBezTo>
                <a:cubicBezTo>
                  <a:pt x="16862" y="18959"/>
                  <a:pt x="16896" y="18920"/>
                  <a:pt x="16896" y="18860"/>
                </a:cubicBezTo>
                <a:cubicBezTo>
                  <a:pt x="16896" y="18767"/>
                  <a:pt x="16960" y="18767"/>
                  <a:pt x="17000" y="18726"/>
                </a:cubicBezTo>
                <a:cubicBezTo>
                  <a:pt x="17064" y="18685"/>
                  <a:pt x="17032" y="18603"/>
                  <a:pt x="17096" y="18551"/>
                </a:cubicBezTo>
                <a:lnTo>
                  <a:pt x="17096" y="18510"/>
                </a:lnTo>
                <a:cubicBezTo>
                  <a:pt x="17096" y="18551"/>
                  <a:pt x="17128" y="18603"/>
                  <a:pt x="17128" y="18603"/>
                </a:cubicBezTo>
                <a:cubicBezTo>
                  <a:pt x="17200" y="18603"/>
                  <a:pt x="17232" y="18551"/>
                  <a:pt x="17264" y="18510"/>
                </a:cubicBezTo>
                <a:lnTo>
                  <a:pt x="17264" y="18551"/>
                </a:lnTo>
                <a:cubicBezTo>
                  <a:pt x="17264" y="18474"/>
                  <a:pt x="17320" y="18469"/>
                  <a:pt x="17327" y="18401"/>
                </a:cubicBezTo>
                <a:cubicBezTo>
                  <a:pt x="17328" y="18407"/>
                  <a:pt x="17328" y="18416"/>
                  <a:pt x="17328" y="18427"/>
                </a:cubicBezTo>
                <a:cubicBezTo>
                  <a:pt x="17360" y="18386"/>
                  <a:pt x="17360" y="18345"/>
                  <a:pt x="17360" y="18345"/>
                </a:cubicBezTo>
                <a:cubicBezTo>
                  <a:pt x="17360" y="18294"/>
                  <a:pt x="17328" y="18294"/>
                  <a:pt x="17328" y="18294"/>
                </a:cubicBezTo>
                <a:cubicBezTo>
                  <a:pt x="17360" y="18294"/>
                  <a:pt x="17360" y="18294"/>
                  <a:pt x="17360" y="18345"/>
                </a:cubicBezTo>
                <a:lnTo>
                  <a:pt x="17496" y="18345"/>
                </a:lnTo>
                <a:cubicBezTo>
                  <a:pt x="17528" y="18294"/>
                  <a:pt x="17600" y="18252"/>
                  <a:pt x="17600" y="18170"/>
                </a:cubicBezTo>
                <a:cubicBezTo>
                  <a:pt x="17600" y="18129"/>
                  <a:pt x="17600" y="18087"/>
                  <a:pt x="17560" y="18036"/>
                </a:cubicBezTo>
                <a:cubicBezTo>
                  <a:pt x="17560" y="18036"/>
                  <a:pt x="17600" y="17995"/>
                  <a:pt x="17600" y="17954"/>
                </a:cubicBezTo>
                <a:cubicBezTo>
                  <a:pt x="17664" y="17995"/>
                  <a:pt x="17664" y="18087"/>
                  <a:pt x="17696" y="18129"/>
                </a:cubicBezTo>
                <a:cubicBezTo>
                  <a:pt x="17715" y="18141"/>
                  <a:pt x="17728" y="18146"/>
                  <a:pt x="17737" y="18146"/>
                </a:cubicBezTo>
                <a:cubicBezTo>
                  <a:pt x="17760" y="18146"/>
                  <a:pt x="17760" y="18117"/>
                  <a:pt x="17760" y="18087"/>
                </a:cubicBezTo>
                <a:cubicBezTo>
                  <a:pt x="17696" y="18036"/>
                  <a:pt x="17728" y="17995"/>
                  <a:pt x="17728" y="17954"/>
                </a:cubicBezTo>
                <a:cubicBezTo>
                  <a:pt x="17760" y="17995"/>
                  <a:pt x="17760" y="18036"/>
                  <a:pt x="17760" y="18087"/>
                </a:cubicBezTo>
                <a:cubicBezTo>
                  <a:pt x="17800" y="18036"/>
                  <a:pt x="17832" y="18036"/>
                  <a:pt x="17864" y="17995"/>
                </a:cubicBezTo>
                <a:cubicBezTo>
                  <a:pt x="17832" y="17995"/>
                  <a:pt x="17832" y="17954"/>
                  <a:pt x="17832" y="17954"/>
                </a:cubicBezTo>
                <a:lnTo>
                  <a:pt x="17864" y="17954"/>
                </a:lnTo>
                <a:cubicBezTo>
                  <a:pt x="17896" y="17913"/>
                  <a:pt x="17896" y="17830"/>
                  <a:pt x="17928" y="17778"/>
                </a:cubicBezTo>
                <a:cubicBezTo>
                  <a:pt x="17960" y="17830"/>
                  <a:pt x="17928" y="17871"/>
                  <a:pt x="17960" y="17871"/>
                </a:cubicBezTo>
                <a:cubicBezTo>
                  <a:pt x="18000" y="17913"/>
                  <a:pt x="18032" y="17913"/>
                  <a:pt x="18064" y="17913"/>
                </a:cubicBezTo>
                <a:cubicBezTo>
                  <a:pt x="18032" y="17830"/>
                  <a:pt x="18128" y="17830"/>
                  <a:pt x="18128" y="17778"/>
                </a:cubicBezTo>
                <a:cubicBezTo>
                  <a:pt x="18118" y="17778"/>
                  <a:pt x="18111" y="17774"/>
                  <a:pt x="18106" y="17769"/>
                </a:cubicBezTo>
                <a:cubicBezTo>
                  <a:pt x="18146" y="17736"/>
                  <a:pt x="18232" y="17730"/>
                  <a:pt x="18232" y="17655"/>
                </a:cubicBezTo>
                <a:lnTo>
                  <a:pt x="18264" y="17655"/>
                </a:lnTo>
                <a:cubicBezTo>
                  <a:pt x="18296" y="17521"/>
                  <a:pt x="18432" y="17521"/>
                  <a:pt x="18496" y="17439"/>
                </a:cubicBezTo>
                <a:cubicBezTo>
                  <a:pt x="18496" y="17397"/>
                  <a:pt x="18560" y="17439"/>
                  <a:pt x="18560" y="17356"/>
                </a:cubicBezTo>
                <a:cubicBezTo>
                  <a:pt x="18560" y="17315"/>
                  <a:pt x="18600" y="17315"/>
                  <a:pt x="18632" y="17264"/>
                </a:cubicBezTo>
                <a:cubicBezTo>
                  <a:pt x="18664" y="17315"/>
                  <a:pt x="18632" y="17356"/>
                  <a:pt x="18696" y="17356"/>
                </a:cubicBezTo>
                <a:cubicBezTo>
                  <a:pt x="18696" y="17264"/>
                  <a:pt x="18664" y="17140"/>
                  <a:pt x="18760" y="17099"/>
                </a:cubicBezTo>
                <a:cubicBezTo>
                  <a:pt x="18760" y="17099"/>
                  <a:pt x="18760" y="17058"/>
                  <a:pt x="18800" y="17058"/>
                </a:cubicBezTo>
                <a:lnTo>
                  <a:pt x="18800" y="17099"/>
                </a:lnTo>
                <a:lnTo>
                  <a:pt x="18832" y="17099"/>
                </a:lnTo>
                <a:cubicBezTo>
                  <a:pt x="18832" y="17099"/>
                  <a:pt x="18864" y="17099"/>
                  <a:pt x="18864" y="17058"/>
                </a:cubicBezTo>
                <a:lnTo>
                  <a:pt x="18864" y="17099"/>
                </a:lnTo>
                <a:cubicBezTo>
                  <a:pt x="18928" y="17058"/>
                  <a:pt x="18896" y="16965"/>
                  <a:pt x="18928" y="16882"/>
                </a:cubicBezTo>
                <a:cubicBezTo>
                  <a:pt x="18960" y="16841"/>
                  <a:pt x="19000" y="16841"/>
                  <a:pt x="19064" y="16841"/>
                </a:cubicBezTo>
                <a:lnTo>
                  <a:pt x="19064" y="16707"/>
                </a:lnTo>
                <a:cubicBezTo>
                  <a:pt x="19200" y="16707"/>
                  <a:pt x="19232" y="16584"/>
                  <a:pt x="19264" y="16450"/>
                </a:cubicBezTo>
                <a:lnTo>
                  <a:pt x="19400" y="16450"/>
                </a:lnTo>
                <a:lnTo>
                  <a:pt x="19400" y="16367"/>
                </a:lnTo>
                <a:cubicBezTo>
                  <a:pt x="19400" y="16326"/>
                  <a:pt x="19400" y="16285"/>
                  <a:pt x="19464" y="16285"/>
                </a:cubicBezTo>
                <a:cubicBezTo>
                  <a:pt x="19528" y="16285"/>
                  <a:pt x="19696" y="15976"/>
                  <a:pt x="19696" y="15894"/>
                </a:cubicBezTo>
                <a:cubicBezTo>
                  <a:pt x="19728" y="15852"/>
                  <a:pt x="19760" y="15852"/>
                  <a:pt x="19800" y="15852"/>
                </a:cubicBezTo>
                <a:cubicBezTo>
                  <a:pt x="19864" y="15595"/>
                  <a:pt x="20064" y="15420"/>
                  <a:pt x="20096" y="15121"/>
                </a:cubicBezTo>
                <a:lnTo>
                  <a:pt x="20160" y="15121"/>
                </a:lnTo>
                <a:cubicBezTo>
                  <a:pt x="20200" y="15039"/>
                  <a:pt x="20264" y="14946"/>
                  <a:pt x="20232" y="14822"/>
                </a:cubicBezTo>
                <a:cubicBezTo>
                  <a:pt x="20232" y="14822"/>
                  <a:pt x="20200" y="14822"/>
                  <a:pt x="20200" y="14781"/>
                </a:cubicBezTo>
                <a:cubicBezTo>
                  <a:pt x="20200" y="14740"/>
                  <a:pt x="20200" y="14740"/>
                  <a:pt x="20232" y="14688"/>
                </a:cubicBezTo>
                <a:cubicBezTo>
                  <a:pt x="20264" y="14688"/>
                  <a:pt x="20296" y="14740"/>
                  <a:pt x="20328" y="14740"/>
                </a:cubicBezTo>
                <a:cubicBezTo>
                  <a:pt x="20360" y="14688"/>
                  <a:pt x="20360" y="14688"/>
                  <a:pt x="20360" y="14647"/>
                </a:cubicBezTo>
                <a:cubicBezTo>
                  <a:pt x="20360" y="14614"/>
                  <a:pt x="20360" y="14608"/>
                  <a:pt x="20344" y="14606"/>
                </a:cubicBezTo>
                <a:cubicBezTo>
                  <a:pt x="20348" y="14606"/>
                  <a:pt x="20353" y="14606"/>
                  <a:pt x="20360" y="14606"/>
                </a:cubicBezTo>
                <a:cubicBezTo>
                  <a:pt x="20360" y="14523"/>
                  <a:pt x="20328" y="14431"/>
                  <a:pt x="20400" y="14390"/>
                </a:cubicBezTo>
                <a:cubicBezTo>
                  <a:pt x="20432" y="14390"/>
                  <a:pt x="20432" y="14390"/>
                  <a:pt x="20464" y="14431"/>
                </a:cubicBezTo>
                <a:cubicBezTo>
                  <a:pt x="20632" y="13875"/>
                  <a:pt x="20864" y="13359"/>
                  <a:pt x="21064" y="12803"/>
                </a:cubicBezTo>
                <a:cubicBezTo>
                  <a:pt x="21064" y="12783"/>
                  <a:pt x="21072" y="12783"/>
                  <a:pt x="21084" y="12783"/>
                </a:cubicBezTo>
                <a:cubicBezTo>
                  <a:pt x="21096" y="12783"/>
                  <a:pt x="21112" y="12783"/>
                  <a:pt x="21128" y="12762"/>
                </a:cubicBezTo>
                <a:lnTo>
                  <a:pt x="21128" y="12680"/>
                </a:lnTo>
                <a:cubicBezTo>
                  <a:pt x="21096" y="12680"/>
                  <a:pt x="21096" y="12721"/>
                  <a:pt x="21064" y="12762"/>
                </a:cubicBezTo>
                <a:cubicBezTo>
                  <a:pt x="21064" y="12680"/>
                  <a:pt x="21064" y="12587"/>
                  <a:pt x="21096" y="12546"/>
                </a:cubicBezTo>
                <a:cubicBezTo>
                  <a:pt x="21096" y="12504"/>
                  <a:pt x="21096" y="12464"/>
                  <a:pt x="21128" y="12464"/>
                </a:cubicBezTo>
                <a:cubicBezTo>
                  <a:pt x="21160" y="12464"/>
                  <a:pt x="21200" y="12464"/>
                  <a:pt x="21200" y="12504"/>
                </a:cubicBezTo>
                <a:cubicBezTo>
                  <a:pt x="21264" y="12422"/>
                  <a:pt x="21264" y="12288"/>
                  <a:pt x="21296" y="12247"/>
                </a:cubicBezTo>
                <a:cubicBezTo>
                  <a:pt x="21285" y="12220"/>
                  <a:pt x="21275" y="12210"/>
                  <a:pt x="21264" y="12210"/>
                </a:cubicBezTo>
                <a:cubicBezTo>
                  <a:pt x="21243" y="12210"/>
                  <a:pt x="21221" y="12247"/>
                  <a:pt x="21200" y="12247"/>
                </a:cubicBezTo>
                <a:lnTo>
                  <a:pt x="21200" y="12371"/>
                </a:lnTo>
                <a:cubicBezTo>
                  <a:pt x="21160" y="12288"/>
                  <a:pt x="21160" y="12247"/>
                  <a:pt x="21200" y="12247"/>
                </a:cubicBezTo>
                <a:cubicBezTo>
                  <a:pt x="21232" y="12072"/>
                  <a:pt x="21200" y="11948"/>
                  <a:pt x="21200" y="11774"/>
                </a:cubicBezTo>
                <a:cubicBezTo>
                  <a:pt x="21128" y="11774"/>
                  <a:pt x="21096" y="11856"/>
                  <a:pt x="21064" y="11856"/>
                </a:cubicBezTo>
                <a:cubicBezTo>
                  <a:pt x="21032" y="11814"/>
                  <a:pt x="21032" y="11774"/>
                  <a:pt x="21064" y="11774"/>
                </a:cubicBezTo>
                <a:cubicBezTo>
                  <a:pt x="21096" y="11774"/>
                  <a:pt x="21096" y="11732"/>
                  <a:pt x="21096" y="11691"/>
                </a:cubicBezTo>
                <a:lnTo>
                  <a:pt x="21064" y="11691"/>
                </a:lnTo>
                <a:cubicBezTo>
                  <a:pt x="21075" y="11677"/>
                  <a:pt x="21082" y="11673"/>
                  <a:pt x="21087" y="11673"/>
                </a:cubicBezTo>
                <a:cubicBezTo>
                  <a:pt x="21096" y="11673"/>
                  <a:pt x="21096" y="11691"/>
                  <a:pt x="21096" y="11691"/>
                </a:cubicBezTo>
                <a:lnTo>
                  <a:pt x="21160" y="11691"/>
                </a:lnTo>
                <a:cubicBezTo>
                  <a:pt x="21128" y="11650"/>
                  <a:pt x="21128" y="11598"/>
                  <a:pt x="21096" y="11557"/>
                </a:cubicBezTo>
                <a:cubicBezTo>
                  <a:pt x="21128" y="11516"/>
                  <a:pt x="21128" y="11516"/>
                  <a:pt x="21128" y="11475"/>
                </a:cubicBezTo>
                <a:lnTo>
                  <a:pt x="21096" y="11475"/>
                </a:lnTo>
                <a:cubicBezTo>
                  <a:pt x="21107" y="11461"/>
                  <a:pt x="21114" y="11457"/>
                  <a:pt x="21118" y="11457"/>
                </a:cubicBezTo>
                <a:cubicBezTo>
                  <a:pt x="21128" y="11457"/>
                  <a:pt x="21128" y="11475"/>
                  <a:pt x="21128" y="11475"/>
                </a:cubicBezTo>
                <a:cubicBezTo>
                  <a:pt x="21200" y="11433"/>
                  <a:pt x="21200" y="11393"/>
                  <a:pt x="21128" y="11300"/>
                </a:cubicBezTo>
                <a:lnTo>
                  <a:pt x="21128" y="11393"/>
                </a:lnTo>
                <a:cubicBezTo>
                  <a:pt x="21096" y="11341"/>
                  <a:pt x="21096" y="11341"/>
                  <a:pt x="21128" y="11300"/>
                </a:cubicBezTo>
                <a:lnTo>
                  <a:pt x="21128" y="11176"/>
                </a:lnTo>
                <a:cubicBezTo>
                  <a:pt x="21160" y="11217"/>
                  <a:pt x="21200" y="11217"/>
                  <a:pt x="21200" y="11217"/>
                </a:cubicBezTo>
                <a:lnTo>
                  <a:pt x="21200" y="11083"/>
                </a:lnTo>
                <a:cubicBezTo>
                  <a:pt x="21232" y="11001"/>
                  <a:pt x="21296" y="11001"/>
                  <a:pt x="21328" y="11001"/>
                </a:cubicBezTo>
                <a:cubicBezTo>
                  <a:pt x="21328" y="11083"/>
                  <a:pt x="21360" y="11135"/>
                  <a:pt x="21360" y="11176"/>
                </a:cubicBezTo>
                <a:cubicBezTo>
                  <a:pt x="21400" y="11217"/>
                  <a:pt x="21400" y="11217"/>
                  <a:pt x="21432" y="11217"/>
                </a:cubicBezTo>
                <a:lnTo>
                  <a:pt x="21464" y="11176"/>
                </a:lnTo>
                <a:cubicBezTo>
                  <a:pt x="21464" y="11135"/>
                  <a:pt x="21432" y="11135"/>
                  <a:pt x="21464" y="11083"/>
                </a:cubicBezTo>
                <a:cubicBezTo>
                  <a:pt x="21496" y="11042"/>
                  <a:pt x="21496" y="10959"/>
                  <a:pt x="21528" y="10919"/>
                </a:cubicBezTo>
                <a:cubicBezTo>
                  <a:pt x="21496" y="10784"/>
                  <a:pt x="21496" y="10784"/>
                  <a:pt x="21528" y="10661"/>
                </a:cubicBezTo>
                <a:cubicBezTo>
                  <a:pt x="21510" y="10608"/>
                  <a:pt x="21492" y="10585"/>
                  <a:pt x="21467" y="10585"/>
                </a:cubicBezTo>
                <a:cubicBezTo>
                  <a:pt x="21449" y="10585"/>
                  <a:pt x="21427" y="10598"/>
                  <a:pt x="21400" y="10620"/>
                </a:cubicBezTo>
                <a:cubicBezTo>
                  <a:pt x="21360" y="10568"/>
                  <a:pt x="21360" y="10527"/>
                  <a:pt x="21360" y="10486"/>
                </a:cubicBezTo>
                <a:cubicBezTo>
                  <a:pt x="21400" y="10486"/>
                  <a:pt x="21432" y="10445"/>
                  <a:pt x="21432" y="10445"/>
                </a:cubicBezTo>
                <a:cubicBezTo>
                  <a:pt x="21496" y="10445"/>
                  <a:pt x="21432" y="10527"/>
                  <a:pt x="21496" y="10527"/>
                </a:cubicBezTo>
                <a:cubicBezTo>
                  <a:pt x="21560" y="10527"/>
                  <a:pt x="21528" y="10445"/>
                  <a:pt x="21560" y="10445"/>
                </a:cubicBezTo>
                <a:cubicBezTo>
                  <a:pt x="21528" y="10362"/>
                  <a:pt x="21528" y="10311"/>
                  <a:pt x="21496" y="10269"/>
                </a:cubicBezTo>
                <a:cubicBezTo>
                  <a:pt x="21483" y="10234"/>
                  <a:pt x="21469" y="10222"/>
                  <a:pt x="21452" y="10222"/>
                </a:cubicBezTo>
                <a:cubicBezTo>
                  <a:pt x="21430" y="10222"/>
                  <a:pt x="21402" y="10246"/>
                  <a:pt x="21360" y="10269"/>
                </a:cubicBezTo>
                <a:cubicBezTo>
                  <a:pt x="21432" y="10187"/>
                  <a:pt x="21360" y="10012"/>
                  <a:pt x="21464" y="9971"/>
                </a:cubicBezTo>
                <a:cubicBezTo>
                  <a:pt x="21496" y="10012"/>
                  <a:pt x="21432" y="10146"/>
                  <a:pt x="21496" y="10187"/>
                </a:cubicBezTo>
                <a:cubicBezTo>
                  <a:pt x="21496" y="10146"/>
                  <a:pt x="21496" y="10146"/>
                  <a:pt x="21528" y="10146"/>
                </a:cubicBezTo>
                <a:cubicBezTo>
                  <a:pt x="21528" y="10053"/>
                  <a:pt x="21496" y="9971"/>
                  <a:pt x="21496" y="9888"/>
                </a:cubicBezTo>
                <a:lnTo>
                  <a:pt x="21464" y="9888"/>
                </a:lnTo>
                <a:cubicBezTo>
                  <a:pt x="21448" y="9909"/>
                  <a:pt x="21432" y="9919"/>
                  <a:pt x="21415" y="9919"/>
                </a:cubicBezTo>
                <a:cubicBezTo>
                  <a:pt x="21398" y="9919"/>
                  <a:pt x="21380" y="9909"/>
                  <a:pt x="21360" y="9888"/>
                </a:cubicBezTo>
                <a:cubicBezTo>
                  <a:pt x="21360" y="9847"/>
                  <a:pt x="21432" y="9796"/>
                  <a:pt x="21432" y="9755"/>
                </a:cubicBezTo>
                <a:cubicBezTo>
                  <a:pt x="21400" y="9713"/>
                  <a:pt x="21360" y="9672"/>
                  <a:pt x="21360" y="9631"/>
                </a:cubicBezTo>
                <a:cubicBezTo>
                  <a:pt x="21296" y="9672"/>
                  <a:pt x="21328" y="9713"/>
                  <a:pt x="21360" y="9755"/>
                </a:cubicBezTo>
                <a:cubicBezTo>
                  <a:pt x="21328" y="9796"/>
                  <a:pt x="21296" y="9796"/>
                  <a:pt x="21296" y="9888"/>
                </a:cubicBezTo>
                <a:lnTo>
                  <a:pt x="21328" y="9888"/>
                </a:lnTo>
                <a:cubicBezTo>
                  <a:pt x="21318" y="9902"/>
                  <a:pt x="21310" y="9907"/>
                  <a:pt x="21305" y="9907"/>
                </a:cubicBezTo>
                <a:cubicBezTo>
                  <a:pt x="21296" y="9907"/>
                  <a:pt x="21296" y="9888"/>
                  <a:pt x="21296" y="9888"/>
                </a:cubicBezTo>
                <a:cubicBezTo>
                  <a:pt x="21264" y="9713"/>
                  <a:pt x="21264" y="9538"/>
                  <a:pt x="21232" y="9414"/>
                </a:cubicBezTo>
                <a:cubicBezTo>
                  <a:pt x="21232" y="9374"/>
                  <a:pt x="21264" y="9374"/>
                  <a:pt x="21264" y="9332"/>
                </a:cubicBezTo>
                <a:cubicBezTo>
                  <a:pt x="21232" y="9281"/>
                  <a:pt x="21232" y="9239"/>
                  <a:pt x="21232" y="9239"/>
                </a:cubicBezTo>
                <a:cubicBezTo>
                  <a:pt x="21232" y="9116"/>
                  <a:pt x="21296" y="9075"/>
                  <a:pt x="21328" y="8982"/>
                </a:cubicBezTo>
                <a:cubicBezTo>
                  <a:pt x="21264" y="8982"/>
                  <a:pt x="21264" y="8941"/>
                  <a:pt x="21264" y="8858"/>
                </a:cubicBezTo>
                <a:cubicBezTo>
                  <a:pt x="21264" y="8765"/>
                  <a:pt x="21264" y="8683"/>
                  <a:pt x="21232" y="8601"/>
                </a:cubicBezTo>
                <a:cubicBezTo>
                  <a:pt x="21264" y="8559"/>
                  <a:pt x="21264" y="8559"/>
                  <a:pt x="21296" y="8559"/>
                </a:cubicBezTo>
                <a:cubicBezTo>
                  <a:pt x="21264" y="8508"/>
                  <a:pt x="21264" y="8467"/>
                  <a:pt x="21232" y="8467"/>
                </a:cubicBezTo>
                <a:lnTo>
                  <a:pt x="21232" y="8302"/>
                </a:lnTo>
                <a:cubicBezTo>
                  <a:pt x="21253" y="8302"/>
                  <a:pt x="21275" y="8320"/>
                  <a:pt x="21296" y="8320"/>
                </a:cubicBezTo>
                <a:cubicBezTo>
                  <a:pt x="21307" y="8320"/>
                  <a:pt x="21318" y="8316"/>
                  <a:pt x="21328" y="8302"/>
                </a:cubicBezTo>
                <a:lnTo>
                  <a:pt x="21328" y="8251"/>
                </a:lnTo>
                <a:cubicBezTo>
                  <a:pt x="21328" y="8209"/>
                  <a:pt x="21328" y="8209"/>
                  <a:pt x="21360" y="8209"/>
                </a:cubicBezTo>
                <a:cubicBezTo>
                  <a:pt x="21360" y="8127"/>
                  <a:pt x="21264" y="8127"/>
                  <a:pt x="21232" y="8086"/>
                </a:cubicBezTo>
                <a:cubicBezTo>
                  <a:pt x="21264" y="7993"/>
                  <a:pt x="21200" y="7869"/>
                  <a:pt x="21296" y="7828"/>
                </a:cubicBezTo>
                <a:cubicBezTo>
                  <a:pt x="21328" y="7828"/>
                  <a:pt x="21360" y="7869"/>
                  <a:pt x="21400" y="7869"/>
                </a:cubicBezTo>
                <a:cubicBezTo>
                  <a:pt x="21432" y="7869"/>
                  <a:pt x="21464" y="7869"/>
                  <a:pt x="21464" y="7787"/>
                </a:cubicBezTo>
                <a:cubicBezTo>
                  <a:pt x="21432" y="7736"/>
                  <a:pt x="21464" y="7653"/>
                  <a:pt x="21464" y="7612"/>
                </a:cubicBezTo>
                <a:lnTo>
                  <a:pt x="21432" y="7571"/>
                </a:lnTo>
                <a:lnTo>
                  <a:pt x="21432" y="7612"/>
                </a:lnTo>
                <a:cubicBezTo>
                  <a:pt x="21400" y="7653"/>
                  <a:pt x="21360" y="7694"/>
                  <a:pt x="21328" y="7694"/>
                </a:cubicBezTo>
                <a:lnTo>
                  <a:pt x="21328" y="7736"/>
                </a:lnTo>
                <a:cubicBezTo>
                  <a:pt x="21296" y="7736"/>
                  <a:pt x="21296" y="7736"/>
                  <a:pt x="21296" y="7694"/>
                </a:cubicBezTo>
                <a:cubicBezTo>
                  <a:pt x="21264" y="7694"/>
                  <a:pt x="21264" y="7787"/>
                  <a:pt x="21200" y="7787"/>
                </a:cubicBezTo>
                <a:cubicBezTo>
                  <a:pt x="21200" y="7694"/>
                  <a:pt x="21200" y="7612"/>
                  <a:pt x="21232" y="7530"/>
                </a:cubicBezTo>
                <a:cubicBezTo>
                  <a:pt x="21200" y="7478"/>
                  <a:pt x="21160" y="7437"/>
                  <a:pt x="21160" y="7355"/>
                </a:cubicBezTo>
                <a:cubicBezTo>
                  <a:pt x="21160" y="7313"/>
                  <a:pt x="21200" y="7220"/>
                  <a:pt x="21264" y="7180"/>
                </a:cubicBezTo>
                <a:cubicBezTo>
                  <a:pt x="21232" y="7097"/>
                  <a:pt x="21328" y="7014"/>
                  <a:pt x="21296" y="6881"/>
                </a:cubicBezTo>
                <a:lnTo>
                  <a:pt x="21360" y="6881"/>
                </a:lnTo>
                <a:cubicBezTo>
                  <a:pt x="21360" y="6963"/>
                  <a:pt x="21360" y="7056"/>
                  <a:pt x="21496" y="7056"/>
                </a:cubicBezTo>
                <a:cubicBezTo>
                  <a:pt x="21496" y="6963"/>
                  <a:pt x="21528" y="6881"/>
                  <a:pt x="21600" y="6839"/>
                </a:cubicBezTo>
                <a:cubicBezTo>
                  <a:pt x="21600" y="6757"/>
                  <a:pt x="21496" y="6798"/>
                  <a:pt x="21496" y="6757"/>
                </a:cubicBezTo>
                <a:lnTo>
                  <a:pt x="21464" y="6757"/>
                </a:lnTo>
                <a:lnTo>
                  <a:pt x="21464" y="6798"/>
                </a:lnTo>
                <a:cubicBezTo>
                  <a:pt x="21457" y="6808"/>
                  <a:pt x="21447" y="6811"/>
                  <a:pt x="21438" y="6811"/>
                </a:cubicBezTo>
                <a:cubicBezTo>
                  <a:pt x="21419" y="6811"/>
                  <a:pt x="21399" y="6801"/>
                  <a:pt x="21384" y="6801"/>
                </a:cubicBezTo>
                <a:cubicBezTo>
                  <a:pt x="21370" y="6801"/>
                  <a:pt x="21360" y="6809"/>
                  <a:pt x="21360" y="6839"/>
                </a:cubicBezTo>
                <a:cubicBezTo>
                  <a:pt x="21328" y="6798"/>
                  <a:pt x="21296" y="6798"/>
                  <a:pt x="21296" y="6757"/>
                </a:cubicBezTo>
                <a:cubicBezTo>
                  <a:pt x="21264" y="6706"/>
                  <a:pt x="21264" y="6706"/>
                  <a:pt x="21232" y="6706"/>
                </a:cubicBezTo>
                <a:cubicBezTo>
                  <a:pt x="21232" y="6706"/>
                  <a:pt x="21232" y="6757"/>
                  <a:pt x="21200" y="6757"/>
                </a:cubicBezTo>
                <a:lnTo>
                  <a:pt x="21200" y="6706"/>
                </a:lnTo>
                <a:lnTo>
                  <a:pt x="21160" y="6664"/>
                </a:lnTo>
                <a:cubicBezTo>
                  <a:pt x="21128" y="6664"/>
                  <a:pt x="21128" y="6623"/>
                  <a:pt x="21160" y="6582"/>
                </a:cubicBezTo>
                <a:lnTo>
                  <a:pt x="21160" y="6664"/>
                </a:lnTo>
                <a:cubicBezTo>
                  <a:pt x="21200" y="6664"/>
                  <a:pt x="21200" y="6664"/>
                  <a:pt x="21200" y="6706"/>
                </a:cubicBezTo>
                <a:lnTo>
                  <a:pt x="21232" y="6706"/>
                </a:lnTo>
                <a:cubicBezTo>
                  <a:pt x="21232" y="6664"/>
                  <a:pt x="21264" y="6664"/>
                  <a:pt x="21264" y="6623"/>
                </a:cubicBezTo>
                <a:cubicBezTo>
                  <a:pt x="21328" y="6623"/>
                  <a:pt x="21360" y="6706"/>
                  <a:pt x="21432" y="6706"/>
                </a:cubicBezTo>
                <a:lnTo>
                  <a:pt x="21432" y="6664"/>
                </a:lnTo>
                <a:cubicBezTo>
                  <a:pt x="21400" y="6623"/>
                  <a:pt x="21400" y="6582"/>
                  <a:pt x="21432" y="6541"/>
                </a:cubicBezTo>
                <a:cubicBezTo>
                  <a:pt x="21432" y="6582"/>
                  <a:pt x="21464" y="6582"/>
                  <a:pt x="21464" y="6623"/>
                </a:cubicBezTo>
                <a:cubicBezTo>
                  <a:pt x="21496" y="6623"/>
                  <a:pt x="21528" y="6664"/>
                  <a:pt x="21528" y="6706"/>
                </a:cubicBezTo>
                <a:cubicBezTo>
                  <a:pt x="21528" y="6706"/>
                  <a:pt x="21560" y="6706"/>
                  <a:pt x="21560" y="6664"/>
                </a:cubicBezTo>
                <a:cubicBezTo>
                  <a:pt x="21528" y="6582"/>
                  <a:pt x="21464" y="6448"/>
                  <a:pt x="21432" y="6365"/>
                </a:cubicBezTo>
                <a:lnTo>
                  <a:pt x="21400" y="6365"/>
                </a:lnTo>
                <a:lnTo>
                  <a:pt x="21432" y="6325"/>
                </a:lnTo>
                <a:cubicBezTo>
                  <a:pt x="21432" y="6283"/>
                  <a:pt x="21464" y="6242"/>
                  <a:pt x="21464" y="6191"/>
                </a:cubicBezTo>
                <a:cubicBezTo>
                  <a:pt x="21464" y="6149"/>
                  <a:pt x="21432" y="6149"/>
                  <a:pt x="21400" y="6108"/>
                </a:cubicBezTo>
                <a:cubicBezTo>
                  <a:pt x="21368" y="6108"/>
                  <a:pt x="21341" y="6161"/>
                  <a:pt x="21315" y="6161"/>
                </a:cubicBezTo>
                <a:cubicBezTo>
                  <a:pt x="21309" y="6161"/>
                  <a:pt x="21303" y="6158"/>
                  <a:pt x="21296" y="6149"/>
                </a:cubicBezTo>
                <a:cubicBezTo>
                  <a:pt x="21328" y="6067"/>
                  <a:pt x="21328" y="6067"/>
                  <a:pt x="21400" y="6067"/>
                </a:cubicBezTo>
                <a:cubicBezTo>
                  <a:pt x="21360" y="5984"/>
                  <a:pt x="21432" y="5933"/>
                  <a:pt x="21464" y="5892"/>
                </a:cubicBezTo>
                <a:cubicBezTo>
                  <a:pt x="21432" y="5809"/>
                  <a:pt x="21432" y="5768"/>
                  <a:pt x="21400" y="5727"/>
                </a:cubicBezTo>
                <a:cubicBezTo>
                  <a:pt x="21392" y="5716"/>
                  <a:pt x="21385" y="5711"/>
                  <a:pt x="21379" y="5711"/>
                </a:cubicBezTo>
                <a:cubicBezTo>
                  <a:pt x="21359" y="5711"/>
                  <a:pt x="21353" y="5768"/>
                  <a:pt x="21328" y="5768"/>
                </a:cubicBezTo>
                <a:cubicBezTo>
                  <a:pt x="21312" y="5748"/>
                  <a:pt x="21288" y="5737"/>
                  <a:pt x="21264" y="5737"/>
                </a:cubicBezTo>
                <a:cubicBezTo>
                  <a:pt x="21240" y="5737"/>
                  <a:pt x="21216" y="5748"/>
                  <a:pt x="21200" y="5768"/>
                </a:cubicBezTo>
                <a:lnTo>
                  <a:pt x="21200" y="5809"/>
                </a:lnTo>
                <a:cubicBezTo>
                  <a:pt x="21160" y="5768"/>
                  <a:pt x="21200" y="5768"/>
                  <a:pt x="21200" y="5768"/>
                </a:cubicBezTo>
                <a:lnTo>
                  <a:pt x="21200" y="5635"/>
                </a:lnTo>
                <a:cubicBezTo>
                  <a:pt x="21232" y="5593"/>
                  <a:pt x="21232" y="5593"/>
                  <a:pt x="21264" y="5593"/>
                </a:cubicBezTo>
                <a:cubicBezTo>
                  <a:pt x="21232" y="5511"/>
                  <a:pt x="21160" y="5469"/>
                  <a:pt x="21096" y="5377"/>
                </a:cubicBezTo>
                <a:lnTo>
                  <a:pt x="21064" y="5377"/>
                </a:lnTo>
                <a:cubicBezTo>
                  <a:pt x="21096" y="5377"/>
                  <a:pt x="21096" y="5377"/>
                  <a:pt x="21096" y="5336"/>
                </a:cubicBezTo>
                <a:cubicBezTo>
                  <a:pt x="21096" y="5336"/>
                  <a:pt x="21064" y="5294"/>
                  <a:pt x="21064" y="5253"/>
                </a:cubicBezTo>
                <a:lnTo>
                  <a:pt x="21000" y="5253"/>
                </a:lnTo>
                <a:cubicBezTo>
                  <a:pt x="21000" y="5161"/>
                  <a:pt x="21032" y="5037"/>
                  <a:pt x="20928" y="4996"/>
                </a:cubicBezTo>
                <a:cubicBezTo>
                  <a:pt x="20924" y="4991"/>
                  <a:pt x="20921" y="4989"/>
                  <a:pt x="20918" y="4989"/>
                </a:cubicBezTo>
                <a:cubicBezTo>
                  <a:pt x="20901" y="4989"/>
                  <a:pt x="20893" y="5060"/>
                  <a:pt x="20864" y="5060"/>
                </a:cubicBezTo>
                <a:cubicBezTo>
                  <a:pt x="20856" y="5060"/>
                  <a:pt x="20845" y="5054"/>
                  <a:pt x="20832" y="5037"/>
                </a:cubicBezTo>
                <a:lnTo>
                  <a:pt x="20832" y="4955"/>
                </a:lnTo>
                <a:cubicBezTo>
                  <a:pt x="20859" y="4911"/>
                  <a:pt x="20908" y="4940"/>
                  <a:pt x="20923" y="4897"/>
                </a:cubicBezTo>
                <a:lnTo>
                  <a:pt x="20928" y="4903"/>
                </a:lnTo>
                <a:lnTo>
                  <a:pt x="20928" y="4862"/>
                </a:lnTo>
                <a:cubicBezTo>
                  <a:pt x="20928" y="4877"/>
                  <a:pt x="20926" y="4888"/>
                  <a:pt x="20923" y="4897"/>
                </a:cubicBezTo>
                <a:lnTo>
                  <a:pt x="20896" y="4862"/>
                </a:lnTo>
                <a:cubicBezTo>
                  <a:pt x="20896" y="4780"/>
                  <a:pt x="20800" y="4738"/>
                  <a:pt x="20800" y="4645"/>
                </a:cubicBezTo>
                <a:lnTo>
                  <a:pt x="20728" y="4645"/>
                </a:lnTo>
                <a:cubicBezTo>
                  <a:pt x="20696" y="4481"/>
                  <a:pt x="20600" y="4439"/>
                  <a:pt x="20600" y="4306"/>
                </a:cubicBezTo>
                <a:cubicBezTo>
                  <a:pt x="20600" y="4264"/>
                  <a:pt x="20632" y="4182"/>
                  <a:pt x="20560" y="4130"/>
                </a:cubicBezTo>
                <a:cubicBezTo>
                  <a:pt x="20528" y="4130"/>
                  <a:pt x="20528" y="4182"/>
                  <a:pt x="20496" y="4223"/>
                </a:cubicBezTo>
                <a:cubicBezTo>
                  <a:pt x="20496" y="4130"/>
                  <a:pt x="20464" y="4089"/>
                  <a:pt x="20464" y="4007"/>
                </a:cubicBezTo>
                <a:cubicBezTo>
                  <a:pt x="20432" y="4007"/>
                  <a:pt x="20360" y="3965"/>
                  <a:pt x="20360" y="3873"/>
                </a:cubicBezTo>
                <a:cubicBezTo>
                  <a:pt x="20296" y="3791"/>
                  <a:pt x="20232" y="3708"/>
                  <a:pt x="20200" y="3616"/>
                </a:cubicBezTo>
                <a:cubicBezTo>
                  <a:pt x="20160" y="3574"/>
                  <a:pt x="20128" y="3574"/>
                  <a:pt x="20128" y="3574"/>
                </a:cubicBezTo>
                <a:lnTo>
                  <a:pt x="20128" y="3667"/>
                </a:lnTo>
                <a:lnTo>
                  <a:pt x="20096" y="3667"/>
                </a:lnTo>
                <a:lnTo>
                  <a:pt x="20096" y="3749"/>
                </a:lnTo>
                <a:cubicBezTo>
                  <a:pt x="20096" y="3749"/>
                  <a:pt x="20128" y="3749"/>
                  <a:pt x="20128" y="3708"/>
                </a:cubicBezTo>
                <a:cubicBezTo>
                  <a:pt x="20160" y="3749"/>
                  <a:pt x="20128" y="3791"/>
                  <a:pt x="20160" y="3925"/>
                </a:cubicBezTo>
                <a:cubicBezTo>
                  <a:pt x="20128" y="3832"/>
                  <a:pt x="20096" y="3791"/>
                  <a:pt x="20096" y="3749"/>
                </a:cubicBezTo>
                <a:cubicBezTo>
                  <a:pt x="20032" y="3749"/>
                  <a:pt x="20064" y="3708"/>
                  <a:pt x="20064" y="3667"/>
                </a:cubicBezTo>
                <a:lnTo>
                  <a:pt x="20032" y="3667"/>
                </a:lnTo>
                <a:cubicBezTo>
                  <a:pt x="20043" y="3650"/>
                  <a:pt x="20046" y="3644"/>
                  <a:pt x="20047" y="3644"/>
                </a:cubicBezTo>
                <a:cubicBezTo>
                  <a:pt x="20050" y="3644"/>
                  <a:pt x="20043" y="3667"/>
                  <a:pt x="20064" y="3667"/>
                </a:cubicBezTo>
                <a:lnTo>
                  <a:pt x="20096" y="3667"/>
                </a:lnTo>
                <a:cubicBezTo>
                  <a:pt x="20096" y="3616"/>
                  <a:pt x="20064" y="3574"/>
                  <a:pt x="20128" y="3574"/>
                </a:cubicBezTo>
                <a:cubicBezTo>
                  <a:pt x="20064" y="3492"/>
                  <a:pt x="20064" y="3317"/>
                  <a:pt x="19960" y="3275"/>
                </a:cubicBezTo>
                <a:lnTo>
                  <a:pt x="19928" y="3317"/>
                </a:lnTo>
                <a:cubicBezTo>
                  <a:pt x="19928" y="3275"/>
                  <a:pt x="19928" y="3275"/>
                  <a:pt x="19960" y="3275"/>
                </a:cubicBezTo>
                <a:cubicBezTo>
                  <a:pt x="19928" y="3235"/>
                  <a:pt x="19896" y="3193"/>
                  <a:pt x="19864" y="3152"/>
                </a:cubicBezTo>
                <a:lnTo>
                  <a:pt x="19800" y="3152"/>
                </a:lnTo>
                <a:cubicBezTo>
                  <a:pt x="19800" y="3193"/>
                  <a:pt x="19760" y="3193"/>
                  <a:pt x="19760" y="3193"/>
                </a:cubicBezTo>
                <a:cubicBezTo>
                  <a:pt x="19728" y="3275"/>
                  <a:pt x="19696" y="3317"/>
                  <a:pt x="19760" y="3409"/>
                </a:cubicBezTo>
                <a:lnTo>
                  <a:pt x="19696" y="3409"/>
                </a:lnTo>
                <a:cubicBezTo>
                  <a:pt x="19696" y="3451"/>
                  <a:pt x="19696" y="3492"/>
                  <a:pt x="19728" y="3492"/>
                </a:cubicBezTo>
                <a:cubicBezTo>
                  <a:pt x="19760" y="3492"/>
                  <a:pt x="19760" y="3533"/>
                  <a:pt x="19760" y="3574"/>
                </a:cubicBezTo>
                <a:lnTo>
                  <a:pt x="19696" y="3574"/>
                </a:lnTo>
                <a:cubicBezTo>
                  <a:pt x="19696" y="3533"/>
                  <a:pt x="19728" y="3533"/>
                  <a:pt x="19728" y="3492"/>
                </a:cubicBezTo>
                <a:lnTo>
                  <a:pt x="19664" y="3492"/>
                </a:lnTo>
                <a:cubicBezTo>
                  <a:pt x="19632" y="3451"/>
                  <a:pt x="19664" y="3358"/>
                  <a:pt x="19632" y="3317"/>
                </a:cubicBezTo>
                <a:cubicBezTo>
                  <a:pt x="19664" y="3235"/>
                  <a:pt x="19696" y="3193"/>
                  <a:pt x="19760" y="3193"/>
                </a:cubicBezTo>
                <a:cubicBezTo>
                  <a:pt x="19760" y="3193"/>
                  <a:pt x="19760" y="3152"/>
                  <a:pt x="19800" y="3152"/>
                </a:cubicBezTo>
                <a:cubicBezTo>
                  <a:pt x="19800" y="3152"/>
                  <a:pt x="19800" y="3100"/>
                  <a:pt x="19832" y="3100"/>
                </a:cubicBezTo>
                <a:cubicBezTo>
                  <a:pt x="19760" y="2977"/>
                  <a:pt x="19696" y="2843"/>
                  <a:pt x="19600" y="2761"/>
                </a:cubicBezTo>
                <a:cubicBezTo>
                  <a:pt x="19600" y="2843"/>
                  <a:pt x="19600" y="2894"/>
                  <a:pt x="19664" y="2977"/>
                </a:cubicBezTo>
                <a:cubicBezTo>
                  <a:pt x="19632" y="2977"/>
                  <a:pt x="19600" y="3018"/>
                  <a:pt x="19600" y="3018"/>
                </a:cubicBezTo>
                <a:cubicBezTo>
                  <a:pt x="19528" y="2977"/>
                  <a:pt x="19528" y="2843"/>
                  <a:pt x="19496" y="2801"/>
                </a:cubicBezTo>
                <a:cubicBezTo>
                  <a:pt x="19512" y="2781"/>
                  <a:pt x="19528" y="2781"/>
                  <a:pt x="19545" y="2781"/>
                </a:cubicBezTo>
                <a:cubicBezTo>
                  <a:pt x="19562" y="2781"/>
                  <a:pt x="19580" y="2781"/>
                  <a:pt x="19600" y="2761"/>
                </a:cubicBezTo>
                <a:cubicBezTo>
                  <a:pt x="19600" y="2740"/>
                  <a:pt x="19582" y="2740"/>
                  <a:pt x="19560" y="2740"/>
                </a:cubicBezTo>
                <a:cubicBezTo>
                  <a:pt x="19538" y="2740"/>
                  <a:pt x="19512" y="2740"/>
                  <a:pt x="19496" y="2719"/>
                </a:cubicBezTo>
                <a:lnTo>
                  <a:pt x="19496" y="2585"/>
                </a:lnTo>
                <a:cubicBezTo>
                  <a:pt x="19470" y="2585"/>
                  <a:pt x="19445" y="2532"/>
                  <a:pt x="19419" y="2532"/>
                </a:cubicBezTo>
                <a:cubicBezTo>
                  <a:pt x="19413" y="2532"/>
                  <a:pt x="19407" y="2536"/>
                  <a:pt x="19400" y="2544"/>
                </a:cubicBezTo>
                <a:cubicBezTo>
                  <a:pt x="19360" y="2503"/>
                  <a:pt x="19328" y="2462"/>
                  <a:pt x="19296" y="2420"/>
                </a:cubicBezTo>
                <a:cubicBezTo>
                  <a:pt x="19264" y="2420"/>
                  <a:pt x="19264" y="2462"/>
                  <a:pt x="19232" y="2503"/>
                </a:cubicBezTo>
                <a:cubicBezTo>
                  <a:pt x="19264" y="2544"/>
                  <a:pt x="19264" y="2585"/>
                  <a:pt x="19296" y="2637"/>
                </a:cubicBezTo>
                <a:cubicBezTo>
                  <a:pt x="19302" y="2645"/>
                  <a:pt x="19307" y="2648"/>
                  <a:pt x="19312" y="2648"/>
                </a:cubicBezTo>
                <a:cubicBezTo>
                  <a:pt x="19325" y="2648"/>
                  <a:pt x="19335" y="2621"/>
                  <a:pt x="19360" y="2621"/>
                </a:cubicBezTo>
                <a:cubicBezTo>
                  <a:pt x="19371" y="2621"/>
                  <a:pt x="19384" y="2625"/>
                  <a:pt x="19400" y="2637"/>
                </a:cubicBezTo>
                <a:cubicBezTo>
                  <a:pt x="19360" y="2678"/>
                  <a:pt x="19328" y="2719"/>
                  <a:pt x="19296" y="2719"/>
                </a:cubicBezTo>
                <a:cubicBezTo>
                  <a:pt x="19264" y="2719"/>
                  <a:pt x="19264" y="2719"/>
                  <a:pt x="19264" y="2678"/>
                </a:cubicBezTo>
                <a:cubicBezTo>
                  <a:pt x="19239" y="2678"/>
                  <a:pt x="19233" y="2731"/>
                  <a:pt x="19195" y="2731"/>
                </a:cubicBezTo>
                <a:cubicBezTo>
                  <a:pt x="19186" y="2731"/>
                  <a:pt x="19174" y="2728"/>
                  <a:pt x="19160" y="2719"/>
                </a:cubicBezTo>
                <a:lnTo>
                  <a:pt x="19160" y="2544"/>
                </a:lnTo>
                <a:lnTo>
                  <a:pt x="19128" y="2544"/>
                </a:lnTo>
                <a:lnTo>
                  <a:pt x="19128" y="2637"/>
                </a:lnTo>
                <a:cubicBezTo>
                  <a:pt x="19096" y="2637"/>
                  <a:pt x="19096" y="2585"/>
                  <a:pt x="19096" y="2544"/>
                </a:cubicBezTo>
                <a:lnTo>
                  <a:pt x="19064" y="2544"/>
                </a:lnTo>
                <a:cubicBezTo>
                  <a:pt x="19096" y="2544"/>
                  <a:pt x="19096" y="2544"/>
                  <a:pt x="19096" y="2503"/>
                </a:cubicBezTo>
                <a:cubicBezTo>
                  <a:pt x="19096" y="2503"/>
                  <a:pt x="19096" y="2462"/>
                  <a:pt x="19128" y="2462"/>
                </a:cubicBezTo>
                <a:cubicBezTo>
                  <a:pt x="19128" y="2434"/>
                  <a:pt x="19121" y="2425"/>
                  <a:pt x="19110" y="2425"/>
                </a:cubicBezTo>
                <a:cubicBezTo>
                  <a:pt x="19089" y="2425"/>
                  <a:pt x="19053" y="2462"/>
                  <a:pt x="19032" y="2462"/>
                </a:cubicBezTo>
                <a:cubicBezTo>
                  <a:pt x="19032" y="2380"/>
                  <a:pt x="19096" y="2380"/>
                  <a:pt x="19128" y="2380"/>
                </a:cubicBezTo>
                <a:cubicBezTo>
                  <a:pt x="19128" y="2380"/>
                  <a:pt x="19160" y="2420"/>
                  <a:pt x="19200" y="2420"/>
                </a:cubicBezTo>
                <a:cubicBezTo>
                  <a:pt x="19232" y="2420"/>
                  <a:pt x="19232" y="2380"/>
                  <a:pt x="19264" y="2328"/>
                </a:cubicBezTo>
                <a:cubicBezTo>
                  <a:pt x="19232" y="2287"/>
                  <a:pt x="19232" y="2287"/>
                  <a:pt x="19200" y="2245"/>
                </a:cubicBezTo>
                <a:lnTo>
                  <a:pt x="19200" y="2287"/>
                </a:lnTo>
                <a:cubicBezTo>
                  <a:pt x="19160" y="2287"/>
                  <a:pt x="19160" y="2287"/>
                  <a:pt x="19160" y="2245"/>
                </a:cubicBezTo>
                <a:cubicBezTo>
                  <a:pt x="19096" y="2245"/>
                  <a:pt x="19064" y="2163"/>
                  <a:pt x="19032" y="2122"/>
                </a:cubicBezTo>
                <a:cubicBezTo>
                  <a:pt x="18960" y="2163"/>
                  <a:pt x="18896" y="2204"/>
                  <a:pt x="18800" y="2204"/>
                </a:cubicBezTo>
                <a:lnTo>
                  <a:pt x="18800" y="2328"/>
                </a:lnTo>
                <a:cubicBezTo>
                  <a:pt x="18816" y="2354"/>
                  <a:pt x="18840" y="2354"/>
                  <a:pt x="18864" y="2354"/>
                </a:cubicBezTo>
                <a:cubicBezTo>
                  <a:pt x="18888" y="2354"/>
                  <a:pt x="18912" y="2354"/>
                  <a:pt x="18928" y="2380"/>
                </a:cubicBezTo>
                <a:cubicBezTo>
                  <a:pt x="18928" y="2380"/>
                  <a:pt x="18928" y="2420"/>
                  <a:pt x="18896" y="2420"/>
                </a:cubicBezTo>
                <a:cubicBezTo>
                  <a:pt x="18960" y="2462"/>
                  <a:pt x="19000" y="2462"/>
                  <a:pt x="19000" y="2544"/>
                </a:cubicBezTo>
                <a:cubicBezTo>
                  <a:pt x="19064" y="2585"/>
                  <a:pt x="19000" y="2678"/>
                  <a:pt x="19032" y="2719"/>
                </a:cubicBezTo>
                <a:cubicBezTo>
                  <a:pt x="19044" y="2750"/>
                  <a:pt x="19052" y="2758"/>
                  <a:pt x="19058" y="2758"/>
                </a:cubicBezTo>
                <a:cubicBezTo>
                  <a:pt x="19065" y="2758"/>
                  <a:pt x="19070" y="2748"/>
                  <a:pt x="19079" y="2748"/>
                </a:cubicBezTo>
                <a:cubicBezTo>
                  <a:pt x="19083" y="2748"/>
                  <a:pt x="19089" y="2751"/>
                  <a:pt x="19096" y="2761"/>
                </a:cubicBezTo>
                <a:cubicBezTo>
                  <a:pt x="19096" y="2843"/>
                  <a:pt x="19064" y="2843"/>
                  <a:pt x="19000" y="2843"/>
                </a:cubicBezTo>
                <a:cubicBezTo>
                  <a:pt x="19000" y="2801"/>
                  <a:pt x="18960" y="2761"/>
                  <a:pt x="18928" y="2761"/>
                </a:cubicBezTo>
                <a:lnTo>
                  <a:pt x="18928" y="2801"/>
                </a:lnTo>
                <a:cubicBezTo>
                  <a:pt x="18912" y="2781"/>
                  <a:pt x="18912" y="2781"/>
                  <a:pt x="18916" y="2781"/>
                </a:cubicBezTo>
                <a:cubicBezTo>
                  <a:pt x="18920" y="2781"/>
                  <a:pt x="18928" y="2781"/>
                  <a:pt x="18928" y="2761"/>
                </a:cubicBezTo>
                <a:cubicBezTo>
                  <a:pt x="18960" y="2719"/>
                  <a:pt x="18960" y="2678"/>
                  <a:pt x="18960" y="2585"/>
                </a:cubicBezTo>
                <a:cubicBezTo>
                  <a:pt x="18896" y="2544"/>
                  <a:pt x="18800" y="2544"/>
                  <a:pt x="18728" y="2420"/>
                </a:cubicBezTo>
                <a:cubicBezTo>
                  <a:pt x="18760" y="2328"/>
                  <a:pt x="18800" y="2287"/>
                  <a:pt x="18760" y="2204"/>
                </a:cubicBezTo>
                <a:cubicBezTo>
                  <a:pt x="18728" y="2245"/>
                  <a:pt x="18728" y="2287"/>
                  <a:pt x="18728" y="2287"/>
                </a:cubicBezTo>
                <a:cubicBezTo>
                  <a:pt x="18696" y="2287"/>
                  <a:pt x="18632" y="2245"/>
                  <a:pt x="18632" y="2204"/>
                </a:cubicBezTo>
                <a:cubicBezTo>
                  <a:pt x="18528" y="2204"/>
                  <a:pt x="18432" y="2204"/>
                  <a:pt x="18360" y="2070"/>
                </a:cubicBezTo>
                <a:cubicBezTo>
                  <a:pt x="18360" y="2029"/>
                  <a:pt x="18400" y="2029"/>
                  <a:pt x="18360" y="1988"/>
                </a:cubicBezTo>
                <a:lnTo>
                  <a:pt x="18432" y="1988"/>
                </a:lnTo>
                <a:cubicBezTo>
                  <a:pt x="18432" y="2029"/>
                  <a:pt x="18432" y="2070"/>
                  <a:pt x="18464" y="2122"/>
                </a:cubicBezTo>
                <a:cubicBezTo>
                  <a:pt x="18464" y="2070"/>
                  <a:pt x="18464" y="2070"/>
                  <a:pt x="18496" y="2029"/>
                </a:cubicBezTo>
                <a:cubicBezTo>
                  <a:pt x="18560" y="2070"/>
                  <a:pt x="18632" y="2163"/>
                  <a:pt x="18696" y="2163"/>
                </a:cubicBezTo>
                <a:cubicBezTo>
                  <a:pt x="18696" y="2122"/>
                  <a:pt x="18696" y="2070"/>
                  <a:pt x="18728" y="2070"/>
                </a:cubicBezTo>
                <a:cubicBezTo>
                  <a:pt x="18760" y="1988"/>
                  <a:pt x="18800" y="1946"/>
                  <a:pt x="18760" y="1906"/>
                </a:cubicBezTo>
                <a:cubicBezTo>
                  <a:pt x="18728" y="1906"/>
                  <a:pt x="18728" y="1946"/>
                  <a:pt x="18728" y="1946"/>
                </a:cubicBezTo>
                <a:cubicBezTo>
                  <a:pt x="18696" y="1946"/>
                  <a:pt x="18664" y="1906"/>
                  <a:pt x="18664" y="1864"/>
                </a:cubicBezTo>
                <a:lnTo>
                  <a:pt x="18760" y="1864"/>
                </a:lnTo>
                <a:cubicBezTo>
                  <a:pt x="18760" y="1772"/>
                  <a:pt x="18696" y="1772"/>
                  <a:pt x="18696" y="1730"/>
                </a:cubicBezTo>
                <a:cubicBezTo>
                  <a:pt x="18632" y="1730"/>
                  <a:pt x="18600" y="1730"/>
                  <a:pt x="18560" y="1772"/>
                </a:cubicBezTo>
                <a:cubicBezTo>
                  <a:pt x="18600" y="1730"/>
                  <a:pt x="18600" y="1689"/>
                  <a:pt x="18600" y="1689"/>
                </a:cubicBezTo>
                <a:cubicBezTo>
                  <a:pt x="18560" y="1555"/>
                  <a:pt x="18464" y="1555"/>
                  <a:pt x="18400" y="1473"/>
                </a:cubicBezTo>
                <a:cubicBezTo>
                  <a:pt x="18360" y="1432"/>
                  <a:pt x="18296" y="1391"/>
                  <a:pt x="18232" y="1349"/>
                </a:cubicBezTo>
                <a:cubicBezTo>
                  <a:pt x="18232" y="1391"/>
                  <a:pt x="18200" y="1391"/>
                  <a:pt x="18200" y="1391"/>
                </a:cubicBezTo>
                <a:lnTo>
                  <a:pt x="18160" y="1391"/>
                </a:lnTo>
                <a:cubicBezTo>
                  <a:pt x="18128" y="1298"/>
                  <a:pt x="18064" y="1216"/>
                  <a:pt x="18000" y="1174"/>
                </a:cubicBezTo>
                <a:cubicBezTo>
                  <a:pt x="17987" y="1160"/>
                  <a:pt x="17974" y="1156"/>
                  <a:pt x="17964" y="1156"/>
                </a:cubicBezTo>
                <a:cubicBezTo>
                  <a:pt x="17942" y="1156"/>
                  <a:pt x="17928" y="1174"/>
                  <a:pt x="17928" y="1174"/>
                </a:cubicBezTo>
                <a:cubicBezTo>
                  <a:pt x="17896" y="1133"/>
                  <a:pt x="17864" y="1092"/>
                  <a:pt x="17832" y="1040"/>
                </a:cubicBezTo>
                <a:cubicBezTo>
                  <a:pt x="17821" y="1071"/>
                  <a:pt x="17806" y="1081"/>
                  <a:pt x="17789" y="1081"/>
                </a:cubicBezTo>
                <a:cubicBezTo>
                  <a:pt x="17753" y="1081"/>
                  <a:pt x="17707" y="1040"/>
                  <a:pt x="17664" y="1040"/>
                </a:cubicBezTo>
                <a:cubicBezTo>
                  <a:pt x="17600" y="1040"/>
                  <a:pt x="17632" y="958"/>
                  <a:pt x="17600" y="917"/>
                </a:cubicBezTo>
                <a:cubicBezTo>
                  <a:pt x="17528" y="958"/>
                  <a:pt x="17496" y="999"/>
                  <a:pt x="17432" y="999"/>
                </a:cubicBezTo>
                <a:lnTo>
                  <a:pt x="17432" y="958"/>
                </a:lnTo>
                <a:cubicBezTo>
                  <a:pt x="17400" y="917"/>
                  <a:pt x="17328" y="875"/>
                  <a:pt x="17360" y="742"/>
                </a:cubicBezTo>
                <a:cubicBezTo>
                  <a:pt x="17296" y="783"/>
                  <a:pt x="17296" y="835"/>
                  <a:pt x="17296" y="875"/>
                </a:cubicBezTo>
                <a:lnTo>
                  <a:pt x="17264" y="875"/>
                </a:lnTo>
                <a:cubicBezTo>
                  <a:pt x="17264" y="917"/>
                  <a:pt x="17232" y="917"/>
                  <a:pt x="17200" y="917"/>
                </a:cubicBezTo>
                <a:lnTo>
                  <a:pt x="17200" y="958"/>
                </a:lnTo>
                <a:cubicBezTo>
                  <a:pt x="17160" y="917"/>
                  <a:pt x="17200" y="917"/>
                  <a:pt x="17200" y="917"/>
                </a:cubicBezTo>
                <a:cubicBezTo>
                  <a:pt x="17200" y="875"/>
                  <a:pt x="17232" y="875"/>
                  <a:pt x="17264" y="875"/>
                </a:cubicBezTo>
                <a:cubicBezTo>
                  <a:pt x="17264" y="835"/>
                  <a:pt x="17264" y="742"/>
                  <a:pt x="17200" y="700"/>
                </a:cubicBezTo>
                <a:cubicBezTo>
                  <a:pt x="17167" y="700"/>
                  <a:pt x="17161" y="794"/>
                  <a:pt x="17141" y="794"/>
                </a:cubicBezTo>
                <a:cubicBezTo>
                  <a:pt x="17138" y="794"/>
                  <a:pt x="17133" y="791"/>
                  <a:pt x="17128" y="783"/>
                </a:cubicBezTo>
                <a:cubicBezTo>
                  <a:pt x="17064" y="742"/>
                  <a:pt x="17064" y="659"/>
                  <a:pt x="17000" y="659"/>
                </a:cubicBezTo>
                <a:cubicBezTo>
                  <a:pt x="17000" y="618"/>
                  <a:pt x="16960" y="618"/>
                  <a:pt x="16928" y="618"/>
                </a:cubicBezTo>
                <a:lnTo>
                  <a:pt x="16928" y="700"/>
                </a:lnTo>
                <a:lnTo>
                  <a:pt x="16864" y="700"/>
                </a:lnTo>
                <a:cubicBezTo>
                  <a:pt x="16800" y="659"/>
                  <a:pt x="16864" y="577"/>
                  <a:pt x="16800" y="525"/>
                </a:cubicBezTo>
                <a:cubicBezTo>
                  <a:pt x="16728" y="577"/>
                  <a:pt x="16800" y="618"/>
                  <a:pt x="16728" y="659"/>
                </a:cubicBezTo>
                <a:cubicBezTo>
                  <a:pt x="16719" y="665"/>
                  <a:pt x="16712" y="667"/>
                  <a:pt x="16706" y="667"/>
                </a:cubicBezTo>
                <a:cubicBezTo>
                  <a:pt x="16671" y="667"/>
                  <a:pt x="16687" y="570"/>
                  <a:pt x="16632" y="525"/>
                </a:cubicBezTo>
                <a:cubicBezTo>
                  <a:pt x="16632" y="577"/>
                  <a:pt x="16632" y="577"/>
                  <a:pt x="16600" y="618"/>
                </a:cubicBezTo>
                <a:cubicBezTo>
                  <a:pt x="16600" y="700"/>
                  <a:pt x="16664" y="700"/>
                  <a:pt x="16696" y="742"/>
                </a:cubicBezTo>
                <a:cubicBezTo>
                  <a:pt x="16685" y="772"/>
                  <a:pt x="16675" y="783"/>
                  <a:pt x="16665" y="783"/>
                </a:cubicBezTo>
                <a:cubicBezTo>
                  <a:pt x="16646" y="783"/>
                  <a:pt x="16632" y="742"/>
                  <a:pt x="16632" y="742"/>
                </a:cubicBezTo>
                <a:cubicBezTo>
                  <a:pt x="16560" y="783"/>
                  <a:pt x="16560" y="835"/>
                  <a:pt x="16560" y="917"/>
                </a:cubicBezTo>
                <a:cubicBezTo>
                  <a:pt x="16581" y="929"/>
                  <a:pt x="16599" y="934"/>
                  <a:pt x="16614" y="934"/>
                </a:cubicBezTo>
                <a:cubicBezTo>
                  <a:pt x="16651" y="934"/>
                  <a:pt x="16673" y="905"/>
                  <a:pt x="16696" y="875"/>
                </a:cubicBezTo>
                <a:cubicBezTo>
                  <a:pt x="16696" y="917"/>
                  <a:pt x="16696" y="958"/>
                  <a:pt x="16728" y="958"/>
                </a:cubicBezTo>
                <a:cubicBezTo>
                  <a:pt x="16696" y="1040"/>
                  <a:pt x="16696" y="1092"/>
                  <a:pt x="16696" y="1174"/>
                </a:cubicBezTo>
                <a:cubicBezTo>
                  <a:pt x="16728" y="1216"/>
                  <a:pt x="16728" y="1256"/>
                  <a:pt x="16728" y="1349"/>
                </a:cubicBezTo>
                <a:lnTo>
                  <a:pt x="16760" y="1349"/>
                </a:lnTo>
                <a:cubicBezTo>
                  <a:pt x="16760" y="1298"/>
                  <a:pt x="16800" y="1298"/>
                  <a:pt x="16800" y="1298"/>
                </a:cubicBezTo>
                <a:cubicBezTo>
                  <a:pt x="16800" y="1298"/>
                  <a:pt x="16800" y="1349"/>
                  <a:pt x="16760" y="1349"/>
                </a:cubicBezTo>
                <a:cubicBezTo>
                  <a:pt x="16760" y="1391"/>
                  <a:pt x="16800" y="1391"/>
                  <a:pt x="16832" y="1391"/>
                </a:cubicBezTo>
                <a:cubicBezTo>
                  <a:pt x="16800" y="1432"/>
                  <a:pt x="16760" y="1432"/>
                  <a:pt x="16760" y="1432"/>
                </a:cubicBezTo>
                <a:cubicBezTo>
                  <a:pt x="16728" y="1391"/>
                  <a:pt x="16728" y="1349"/>
                  <a:pt x="16728" y="1349"/>
                </a:cubicBezTo>
                <a:lnTo>
                  <a:pt x="16696" y="1349"/>
                </a:lnTo>
                <a:cubicBezTo>
                  <a:pt x="16696" y="1298"/>
                  <a:pt x="16728" y="1256"/>
                  <a:pt x="16664" y="1216"/>
                </a:cubicBezTo>
                <a:cubicBezTo>
                  <a:pt x="16632" y="1174"/>
                  <a:pt x="16632" y="1092"/>
                  <a:pt x="16600" y="1040"/>
                </a:cubicBezTo>
                <a:lnTo>
                  <a:pt x="16496" y="1040"/>
                </a:lnTo>
                <a:cubicBezTo>
                  <a:pt x="16464" y="999"/>
                  <a:pt x="16464" y="958"/>
                  <a:pt x="16496" y="917"/>
                </a:cubicBezTo>
                <a:cubicBezTo>
                  <a:pt x="16528" y="875"/>
                  <a:pt x="16528" y="742"/>
                  <a:pt x="16528" y="659"/>
                </a:cubicBezTo>
                <a:cubicBezTo>
                  <a:pt x="16517" y="645"/>
                  <a:pt x="16503" y="641"/>
                  <a:pt x="16488" y="641"/>
                </a:cubicBezTo>
                <a:cubicBezTo>
                  <a:pt x="16457" y="641"/>
                  <a:pt x="16421" y="659"/>
                  <a:pt x="16400" y="659"/>
                </a:cubicBezTo>
                <a:cubicBezTo>
                  <a:pt x="16400" y="577"/>
                  <a:pt x="16360" y="484"/>
                  <a:pt x="16400" y="443"/>
                </a:cubicBezTo>
                <a:cubicBezTo>
                  <a:pt x="16400" y="401"/>
                  <a:pt x="16400" y="401"/>
                  <a:pt x="16360" y="401"/>
                </a:cubicBezTo>
                <a:cubicBezTo>
                  <a:pt x="16360" y="381"/>
                  <a:pt x="16352" y="371"/>
                  <a:pt x="16340" y="371"/>
                </a:cubicBezTo>
                <a:cubicBezTo>
                  <a:pt x="16328" y="371"/>
                  <a:pt x="16312" y="381"/>
                  <a:pt x="16296" y="401"/>
                </a:cubicBezTo>
                <a:cubicBezTo>
                  <a:pt x="16296" y="401"/>
                  <a:pt x="16264" y="443"/>
                  <a:pt x="16264" y="484"/>
                </a:cubicBezTo>
                <a:cubicBezTo>
                  <a:pt x="16232" y="484"/>
                  <a:pt x="16232" y="443"/>
                  <a:pt x="16200" y="443"/>
                </a:cubicBezTo>
                <a:cubicBezTo>
                  <a:pt x="16160" y="484"/>
                  <a:pt x="16160" y="525"/>
                  <a:pt x="16128" y="577"/>
                </a:cubicBezTo>
                <a:cubicBezTo>
                  <a:pt x="16160" y="577"/>
                  <a:pt x="16160" y="577"/>
                  <a:pt x="16160" y="618"/>
                </a:cubicBezTo>
                <a:cubicBezTo>
                  <a:pt x="16128" y="618"/>
                  <a:pt x="16160" y="577"/>
                  <a:pt x="16128" y="577"/>
                </a:cubicBezTo>
                <a:lnTo>
                  <a:pt x="16064" y="577"/>
                </a:lnTo>
                <a:cubicBezTo>
                  <a:pt x="16128" y="484"/>
                  <a:pt x="16032" y="443"/>
                  <a:pt x="16064" y="361"/>
                </a:cubicBezTo>
                <a:cubicBezTo>
                  <a:pt x="16000" y="361"/>
                  <a:pt x="16032" y="401"/>
                  <a:pt x="16000" y="401"/>
                </a:cubicBezTo>
                <a:cubicBezTo>
                  <a:pt x="15960" y="361"/>
                  <a:pt x="16000" y="319"/>
                  <a:pt x="15960" y="319"/>
                </a:cubicBezTo>
                <a:cubicBezTo>
                  <a:pt x="15953" y="308"/>
                  <a:pt x="15949" y="304"/>
                  <a:pt x="15947" y="304"/>
                </a:cubicBezTo>
                <a:cubicBezTo>
                  <a:pt x="15939" y="304"/>
                  <a:pt x="15953" y="361"/>
                  <a:pt x="15928" y="361"/>
                </a:cubicBezTo>
                <a:cubicBezTo>
                  <a:pt x="15928" y="361"/>
                  <a:pt x="15896" y="361"/>
                  <a:pt x="15864" y="319"/>
                </a:cubicBezTo>
                <a:cubicBezTo>
                  <a:pt x="15832" y="361"/>
                  <a:pt x="15864" y="401"/>
                  <a:pt x="15832" y="443"/>
                </a:cubicBezTo>
                <a:cubicBezTo>
                  <a:pt x="15760" y="401"/>
                  <a:pt x="15728" y="268"/>
                  <a:pt x="15696" y="226"/>
                </a:cubicBezTo>
                <a:cubicBezTo>
                  <a:pt x="15664" y="185"/>
                  <a:pt x="15632" y="185"/>
                  <a:pt x="15600" y="185"/>
                </a:cubicBezTo>
                <a:cubicBezTo>
                  <a:pt x="15600" y="226"/>
                  <a:pt x="15632" y="268"/>
                  <a:pt x="15600" y="319"/>
                </a:cubicBezTo>
                <a:cubicBezTo>
                  <a:pt x="15528" y="268"/>
                  <a:pt x="15528" y="268"/>
                  <a:pt x="15496" y="185"/>
                </a:cubicBezTo>
                <a:cubicBezTo>
                  <a:pt x="15480" y="165"/>
                  <a:pt x="15456" y="165"/>
                  <a:pt x="15431" y="165"/>
                </a:cubicBezTo>
                <a:cubicBezTo>
                  <a:pt x="15406" y="165"/>
                  <a:pt x="15380" y="165"/>
                  <a:pt x="15360" y="144"/>
                </a:cubicBezTo>
                <a:cubicBezTo>
                  <a:pt x="15328" y="144"/>
                  <a:pt x="15296" y="185"/>
                  <a:pt x="15264" y="185"/>
                </a:cubicBezTo>
                <a:cubicBezTo>
                  <a:pt x="15200" y="185"/>
                  <a:pt x="15128" y="185"/>
                  <a:pt x="15032" y="226"/>
                </a:cubicBezTo>
                <a:cubicBezTo>
                  <a:pt x="15032" y="185"/>
                  <a:pt x="15064" y="103"/>
                  <a:pt x="15000" y="103"/>
                </a:cubicBezTo>
                <a:cubicBezTo>
                  <a:pt x="14928" y="144"/>
                  <a:pt x="15032" y="185"/>
                  <a:pt x="15000" y="226"/>
                </a:cubicBezTo>
                <a:cubicBezTo>
                  <a:pt x="14960" y="268"/>
                  <a:pt x="14960" y="319"/>
                  <a:pt x="14960" y="361"/>
                </a:cubicBezTo>
                <a:cubicBezTo>
                  <a:pt x="14896" y="319"/>
                  <a:pt x="14896" y="268"/>
                  <a:pt x="14896" y="185"/>
                </a:cubicBezTo>
                <a:cubicBezTo>
                  <a:pt x="14864" y="226"/>
                  <a:pt x="14864" y="226"/>
                  <a:pt x="14832" y="226"/>
                </a:cubicBezTo>
                <a:cubicBezTo>
                  <a:pt x="14800" y="103"/>
                  <a:pt x="14728" y="103"/>
                  <a:pt x="14664" y="10"/>
                </a:cubicBezTo>
                <a:cubicBezTo>
                  <a:pt x="14632" y="62"/>
                  <a:pt x="14632" y="103"/>
                  <a:pt x="14600" y="103"/>
                </a:cubicBezTo>
                <a:lnTo>
                  <a:pt x="14600" y="144"/>
                </a:lnTo>
                <a:cubicBezTo>
                  <a:pt x="14560" y="144"/>
                  <a:pt x="14560" y="144"/>
                  <a:pt x="14560" y="103"/>
                </a:cubicBezTo>
                <a:cubicBezTo>
                  <a:pt x="14496" y="103"/>
                  <a:pt x="14464" y="62"/>
                  <a:pt x="14432" y="62"/>
                </a:cubicBezTo>
                <a:cubicBezTo>
                  <a:pt x="14400" y="62"/>
                  <a:pt x="14360" y="103"/>
                  <a:pt x="14360" y="144"/>
                </a:cubicBezTo>
                <a:cubicBezTo>
                  <a:pt x="14296" y="144"/>
                  <a:pt x="14232" y="144"/>
                  <a:pt x="14232" y="10"/>
                </a:cubicBezTo>
                <a:cubicBezTo>
                  <a:pt x="14194" y="59"/>
                  <a:pt x="14149" y="71"/>
                  <a:pt x="14106" y="71"/>
                </a:cubicBezTo>
                <a:cubicBezTo>
                  <a:pt x="14067" y="71"/>
                  <a:pt x="14030" y="62"/>
                  <a:pt x="14000" y="62"/>
                </a:cubicBezTo>
                <a:cubicBezTo>
                  <a:pt x="14000" y="62"/>
                  <a:pt x="13960" y="62"/>
                  <a:pt x="13960" y="103"/>
                </a:cubicBezTo>
                <a:cubicBezTo>
                  <a:pt x="13934" y="69"/>
                  <a:pt x="13929" y="0"/>
                  <a:pt x="13892" y="0"/>
                </a:cubicBezTo>
                <a:close/>
              </a:path>
            </a:pathLst>
          </a:custGeom>
          <a:solidFill>
            <a:srgbClr val="D89030"/>
          </a:solidFill>
          <a:ln w="12700">
            <a:miter lim="400000"/>
          </a:ln>
        </p:spPr>
        <p:txBody>
          <a:bodyPr lIns="45719" rIns="45719" anchor="ctr"/>
          <a:lstStyle/>
          <a:p>
            <a:endParaRPr/>
          </a:p>
        </p:txBody>
      </p:sp>
      <p:sp>
        <p:nvSpPr>
          <p:cNvPr id="4022" name="Google Shape;2174;p24"/>
          <p:cNvSpPr/>
          <p:nvPr/>
        </p:nvSpPr>
        <p:spPr>
          <a:xfrm>
            <a:off x="7068542" y="3480303"/>
            <a:ext cx="2106219" cy="1682141"/>
          </a:xfrm>
          <a:custGeom>
            <a:avLst/>
            <a:gdLst/>
            <a:ahLst/>
            <a:cxnLst>
              <a:cxn ang="0">
                <a:pos x="wd2" y="hd2"/>
              </a:cxn>
              <a:cxn ang="5400000">
                <a:pos x="wd2" y="hd2"/>
              </a:cxn>
              <a:cxn ang="10800000">
                <a:pos x="wd2" y="hd2"/>
              </a:cxn>
              <a:cxn ang="16200000">
                <a:pos x="wd2" y="hd2"/>
              </a:cxn>
            </a:cxnLst>
            <a:rect l="0" t="0" r="r" b="b"/>
            <a:pathLst>
              <a:path w="21600" h="21600" extrusionOk="0">
                <a:moveTo>
                  <a:pt x="19907" y="0"/>
                </a:moveTo>
                <a:cubicBezTo>
                  <a:pt x="19559" y="0"/>
                  <a:pt x="19212" y="26"/>
                  <a:pt x="18867" y="77"/>
                </a:cubicBezTo>
                <a:cubicBezTo>
                  <a:pt x="18319" y="148"/>
                  <a:pt x="17756" y="260"/>
                  <a:pt x="17221" y="465"/>
                </a:cubicBezTo>
                <a:cubicBezTo>
                  <a:pt x="16687" y="652"/>
                  <a:pt x="16167" y="911"/>
                  <a:pt x="15661" y="1192"/>
                </a:cubicBezTo>
                <a:cubicBezTo>
                  <a:pt x="14727" y="1728"/>
                  <a:pt x="13865" y="2472"/>
                  <a:pt x="13106" y="3364"/>
                </a:cubicBezTo>
                <a:cubicBezTo>
                  <a:pt x="12305" y="4292"/>
                  <a:pt x="11653" y="5448"/>
                  <a:pt x="11147" y="6656"/>
                </a:cubicBezTo>
                <a:cubicBezTo>
                  <a:pt x="10570" y="8030"/>
                  <a:pt x="10096" y="9480"/>
                  <a:pt x="9352" y="10724"/>
                </a:cubicBezTo>
                <a:cubicBezTo>
                  <a:pt x="8953" y="11358"/>
                  <a:pt x="8493" y="11933"/>
                  <a:pt x="7987" y="12433"/>
                </a:cubicBezTo>
                <a:cubicBezTo>
                  <a:pt x="7467" y="12920"/>
                  <a:pt x="6904" y="13325"/>
                  <a:pt x="6295" y="13660"/>
                </a:cubicBezTo>
                <a:cubicBezTo>
                  <a:pt x="5597" y="14017"/>
                  <a:pt x="4870" y="14311"/>
                  <a:pt x="4186" y="14704"/>
                </a:cubicBezTo>
                <a:cubicBezTo>
                  <a:pt x="3548" y="15074"/>
                  <a:pt x="2953" y="15578"/>
                  <a:pt x="2437" y="16153"/>
                </a:cubicBezTo>
                <a:cubicBezTo>
                  <a:pt x="1425" y="17269"/>
                  <a:pt x="669" y="18754"/>
                  <a:pt x="253" y="20333"/>
                </a:cubicBezTo>
                <a:cubicBezTo>
                  <a:pt x="149" y="20744"/>
                  <a:pt x="61" y="21172"/>
                  <a:pt x="0" y="21600"/>
                </a:cubicBezTo>
                <a:lnTo>
                  <a:pt x="3309" y="21600"/>
                </a:lnTo>
                <a:cubicBezTo>
                  <a:pt x="3327" y="21600"/>
                  <a:pt x="3327" y="21578"/>
                  <a:pt x="3342" y="21560"/>
                </a:cubicBezTo>
                <a:lnTo>
                  <a:pt x="3356" y="21542"/>
                </a:lnTo>
                <a:cubicBezTo>
                  <a:pt x="3384" y="21524"/>
                  <a:pt x="3417" y="21489"/>
                  <a:pt x="3445" y="21466"/>
                </a:cubicBezTo>
                <a:lnTo>
                  <a:pt x="21600" y="21466"/>
                </a:lnTo>
                <a:lnTo>
                  <a:pt x="21600" y="206"/>
                </a:lnTo>
                <a:cubicBezTo>
                  <a:pt x="21040" y="68"/>
                  <a:pt x="20473" y="0"/>
                  <a:pt x="19907" y="0"/>
                </a:cubicBezTo>
                <a:close/>
              </a:path>
            </a:pathLst>
          </a:custGeom>
          <a:solidFill>
            <a:srgbClr val="8DAED3"/>
          </a:solidFill>
          <a:ln w="12700">
            <a:miter lim="400000"/>
          </a:ln>
        </p:spPr>
        <p:txBody>
          <a:bodyPr lIns="45719" rIns="45719" anchor="ctr"/>
          <a:lstStyle/>
          <a:p>
            <a:endParaRPr/>
          </a:p>
        </p:txBody>
      </p:sp>
      <p:grpSp>
        <p:nvGrpSpPr>
          <p:cNvPr id="4031" name="Google Shape;2175;p24"/>
          <p:cNvGrpSpPr/>
          <p:nvPr/>
        </p:nvGrpSpPr>
        <p:grpSpPr>
          <a:xfrm>
            <a:off x="7388242" y="3573065"/>
            <a:ext cx="1504600" cy="1621006"/>
            <a:chOff x="0" y="49"/>
            <a:chExt cx="1504598" cy="1621004"/>
          </a:xfrm>
        </p:grpSpPr>
        <p:sp>
          <p:nvSpPr>
            <p:cNvPr id="4023" name="Google Shape;2176;p24"/>
            <p:cNvSpPr/>
            <p:nvPr/>
          </p:nvSpPr>
          <p:spPr>
            <a:xfrm>
              <a:off x="1380030" y="49"/>
              <a:ext cx="90519" cy="93774"/>
            </a:xfrm>
            <a:custGeom>
              <a:avLst/>
              <a:gdLst/>
              <a:ahLst/>
              <a:cxnLst>
                <a:cxn ang="0">
                  <a:pos x="wd2" y="hd2"/>
                </a:cxn>
                <a:cxn ang="5400000">
                  <a:pos x="wd2" y="hd2"/>
                </a:cxn>
                <a:cxn ang="10800000">
                  <a:pos x="wd2" y="hd2"/>
                </a:cxn>
                <a:cxn ang="16200000">
                  <a:pos x="wd2" y="hd2"/>
                </a:cxn>
              </a:cxnLst>
              <a:rect l="0" t="0" r="r" b="b"/>
              <a:pathLst>
                <a:path w="20928" h="21600" extrusionOk="0">
                  <a:moveTo>
                    <a:pt x="17539" y="6235"/>
                  </a:moveTo>
                  <a:cubicBezTo>
                    <a:pt x="17539" y="6235"/>
                    <a:pt x="17931" y="6637"/>
                    <a:pt x="17931" y="7131"/>
                  </a:cubicBezTo>
                  <a:lnTo>
                    <a:pt x="17539" y="7533"/>
                  </a:lnTo>
                  <a:cubicBezTo>
                    <a:pt x="17539" y="7131"/>
                    <a:pt x="17136" y="7131"/>
                    <a:pt x="17136" y="6637"/>
                  </a:cubicBezTo>
                  <a:lnTo>
                    <a:pt x="17539" y="6235"/>
                  </a:lnTo>
                  <a:close/>
                  <a:moveTo>
                    <a:pt x="11223" y="0"/>
                  </a:moveTo>
                  <a:cubicBezTo>
                    <a:pt x="4077" y="0"/>
                    <a:pt x="-672" y="6810"/>
                    <a:pt x="77" y="16168"/>
                  </a:cubicBezTo>
                  <a:cubicBezTo>
                    <a:pt x="77" y="18258"/>
                    <a:pt x="3869" y="21141"/>
                    <a:pt x="5967" y="21543"/>
                  </a:cubicBezTo>
                  <a:cubicBezTo>
                    <a:pt x="6221" y="21577"/>
                    <a:pt x="6486" y="21600"/>
                    <a:pt x="6751" y="21600"/>
                  </a:cubicBezTo>
                  <a:cubicBezTo>
                    <a:pt x="12087" y="21600"/>
                    <a:pt x="19314" y="13332"/>
                    <a:pt x="20928" y="6235"/>
                  </a:cubicBezTo>
                  <a:cubicBezTo>
                    <a:pt x="17931" y="3755"/>
                    <a:pt x="15442" y="471"/>
                    <a:pt x="12548" y="80"/>
                  </a:cubicBezTo>
                  <a:cubicBezTo>
                    <a:pt x="12099" y="23"/>
                    <a:pt x="11649" y="0"/>
                    <a:pt x="1122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4030" name="Google Shape;2177;p24"/>
            <p:cNvGrpSpPr/>
            <p:nvPr/>
          </p:nvGrpSpPr>
          <p:grpSpPr>
            <a:xfrm>
              <a:off x="-1" y="23586"/>
              <a:ext cx="1504600" cy="1597469"/>
              <a:chOff x="0" y="0"/>
              <a:chExt cx="1504598" cy="1597467"/>
            </a:xfrm>
          </p:grpSpPr>
          <p:sp>
            <p:nvSpPr>
              <p:cNvPr id="4024" name="Google Shape;2178;p24"/>
              <p:cNvSpPr/>
              <p:nvPr/>
            </p:nvSpPr>
            <p:spPr>
              <a:xfrm>
                <a:off x="361199" y="131704"/>
                <a:ext cx="482994" cy="561440"/>
              </a:xfrm>
              <a:custGeom>
                <a:avLst/>
                <a:gdLst/>
                <a:ahLst/>
                <a:cxnLst>
                  <a:cxn ang="0">
                    <a:pos x="wd2" y="hd2"/>
                  </a:cxn>
                  <a:cxn ang="5400000">
                    <a:pos x="wd2" y="hd2"/>
                  </a:cxn>
                  <a:cxn ang="10800000">
                    <a:pos x="wd2" y="hd2"/>
                  </a:cxn>
                  <a:cxn ang="16200000">
                    <a:pos x="wd2" y="hd2"/>
                  </a:cxn>
                </a:cxnLst>
                <a:rect l="0" t="0" r="r" b="b"/>
                <a:pathLst>
                  <a:path w="21104" h="21600" extrusionOk="0">
                    <a:moveTo>
                      <a:pt x="13528" y="0"/>
                    </a:moveTo>
                    <a:cubicBezTo>
                      <a:pt x="13295" y="0"/>
                      <a:pt x="13086" y="36"/>
                      <a:pt x="12962" y="115"/>
                    </a:cubicBezTo>
                    <a:cubicBezTo>
                      <a:pt x="11398" y="1442"/>
                      <a:pt x="10058" y="3019"/>
                      <a:pt x="7778" y="3516"/>
                    </a:cubicBezTo>
                    <a:cubicBezTo>
                      <a:pt x="6760" y="3782"/>
                      <a:pt x="5743" y="3997"/>
                      <a:pt x="4726" y="4346"/>
                    </a:cubicBezTo>
                    <a:cubicBezTo>
                      <a:pt x="4179" y="4478"/>
                      <a:pt x="3613" y="4760"/>
                      <a:pt x="2992" y="4960"/>
                    </a:cubicBezTo>
                    <a:cubicBezTo>
                      <a:pt x="3236" y="5441"/>
                      <a:pt x="3386" y="6005"/>
                      <a:pt x="3783" y="6421"/>
                    </a:cubicBezTo>
                    <a:cubicBezTo>
                      <a:pt x="5347" y="7998"/>
                      <a:pt x="6610" y="9739"/>
                      <a:pt x="7157" y="11815"/>
                    </a:cubicBezTo>
                    <a:cubicBezTo>
                      <a:pt x="7233" y="12146"/>
                      <a:pt x="7006" y="12710"/>
                      <a:pt x="6686" y="12975"/>
                    </a:cubicBezTo>
                    <a:cubicBezTo>
                      <a:pt x="5347" y="13955"/>
                      <a:pt x="3859" y="14786"/>
                      <a:pt x="2595" y="15814"/>
                    </a:cubicBezTo>
                    <a:cubicBezTo>
                      <a:pt x="1652" y="16577"/>
                      <a:pt x="955" y="17622"/>
                      <a:pt x="315" y="18585"/>
                    </a:cubicBezTo>
                    <a:cubicBezTo>
                      <a:pt x="-232" y="19481"/>
                      <a:pt x="-62" y="20593"/>
                      <a:pt x="785" y="21207"/>
                    </a:cubicBezTo>
                    <a:cubicBezTo>
                      <a:pt x="1149" y="21431"/>
                      <a:pt x="1792" y="21600"/>
                      <a:pt x="2351" y="21600"/>
                    </a:cubicBezTo>
                    <a:cubicBezTo>
                      <a:pt x="2661" y="21600"/>
                      <a:pt x="2946" y="21548"/>
                      <a:pt x="3142" y="21424"/>
                    </a:cubicBezTo>
                    <a:cubicBezTo>
                      <a:pt x="5026" y="20378"/>
                      <a:pt x="6837" y="19199"/>
                      <a:pt x="8494" y="17889"/>
                    </a:cubicBezTo>
                    <a:cubicBezTo>
                      <a:pt x="9664" y="16991"/>
                      <a:pt x="10851" y="15814"/>
                      <a:pt x="10381" y="14220"/>
                    </a:cubicBezTo>
                    <a:cubicBezTo>
                      <a:pt x="10135" y="13541"/>
                      <a:pt x="9664" y="12910"/>
                      <a:pt x="9361" y="12229"/>
                    </a:cubicBezTo>
                    <a:cubicBezTo>
                      <a:pt x="8494" y="10154"/>
                      <a:pt x="7553" y="8080"/>
                      <a:pt x="6534" y="5856"/>
                    </a:cubicBezTo>
                    <a:cubicBezTo>
                      <a:pt x="9361" y="5658"/>
                      <a:pt x="11624" y="3932"/>
                      <a:pt x="13829" y="2188"/>
                    </a:cubicBezTo>
                    <a:cubicBezTo>
                      <a:pt x="15563" y="4678"/>
                      <a:pt x="17127" y="7035"/>
                      <a:pt x="18937" y="9657"/>
                    </a:cubicBezTo>
                    <a:cubicBezTo>
                      <a:pt x="16336" y="9939"/>
                      <a:pt x="15243" y="11533"/>
                      <a:pt x="13979" y="12843"/>
                    </a:cubicBezTo>
                    <a:cubicBezTo>
                      <a:pt x="12886" y="14022"/>
                      <a:pt x="13282" y="15267"/>
                      <a:pt x="15016" y="15399"/>
                    </a:cubicBezTo>
                    <a:cubicBezTo>
                      <a:pt x="15182" y="15407"/>
                      <a:pt x="15347" y="15411"/>
                      <a:pt x="15513" y="15411"/>
                    </a:cubicBezTo>
                    <a:cubicBezTo>
                      <a:pt x="16685" y="15411"/>
                      <a:pt x="17898" y="15206"/>
                      <a:pt x="18937" y="14786"/>
                    </a:cubicBezTo>
                    <a:cubicBezTo>
                      <a:pt x="20274" y="14304"/>
                      <a:pt x="21368" y="12296"/>
                      <a:pt x="21048" y="10570"/>
                    </a:cubicBezTo>
                    <a:cubicBezTo>
                      <a:pt x="20351" y="7035"/>
                      <a:pt x="17447" y="4546"/>
                      <a:pt x="15866" y="1442"/>
                    </a:cubicBezTo>
                    <a:cubicBezTo>
                      <a:pt x="15639" y="944"/>
                      <a:pt x="15166" y="462"/>
                      <a:pt x="14620" y="263"/>
                    </a:cubicBezTo>
                    <a:cubicBezTo>
                      <a:pt x="14332" y="92"/>
                      <a:pt x="13896" y="0"/>
                      <a:pt x="13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5" name="Google Shape;2179;p24"/>
              <p:cNvSpPr/>
              <p:nvPr/>
            </p:nvSpPr>
            <p:spPr>
              <a:xfrm>
                <a:off x="36242" y="1083687"/>
                <a:ext cx="349005" cy="513781"/>
              </a:xfrm>
              <a:custGeom>
                <a:avLst/>
                <a:gdLst/>
                <a:ahLst/>
                <a:cxnLst>
                  <a:cxn ang="0">
                    <a:pos x="wd2" y="hd2"/>
                  </a:cxn>
                  <a:cxn ang="5400000">
                    <a:pos x="wd2" y="hd2"/>
                  </a:cxn>
                  <a:cxn ang="10800000">
                    <a:pos x="wd2" y="hd2"/>
                  </a:cxn>
                  <a:cxn ang="16200000">
                    <a:pos x="wd2" y="hd2"/>
                  </a:cxn>
                </a:cxnLst>
                <a:rect l="0" t="0" r="r" b="b"/>
                <a:pathLst>
                  <a:path w="20560" h="21600" extrusionOk="0">
                    <a:moveTo>
                      <a:pt x="8361" y="0"/>
                    </a:moveTo>
                    <a:cubicBezTo>
                      <a:pt x="7929" y="235"/>
                      <a:pt x="7498" y="379"/>
                      <a:pt x="7089" y="543"/>
                    </a:cubicBezTo>
                    <a:cubicBezTo>
                      <a:pt x="6355" y="1903"/>
                      <a:pt x="5592" y="3173"/>
                      <a:pt x="4854" y="4533"/>
                    </a:cubicBezTo>
                    <a:cubicBezTo>
                      <a:pt x="4652" y="4915"/>
                      <a:pt x="4320" y="5294"/>
                      <a:pt x="4015" y="5676"/>
                    </a:cubicBezTo>
                    <a:cubicBezTo>
                      <a:pt x="3051" y="6128"/>
                      <a:pt x="2112" y="6510"/>
                      <a:pt x="1272" y="6962"/>
                    </a:cubicBezTo>
                    <a:cubicBezTo>
                      <a:pt x="737" y="7180"/>
                      <a:pt x="408" y="7562"/>
                      <a:pt x="0" y="7943"/>
                    </a:cubicBezTo>
                    <a:cubicBezTo>
                      <a:pt x="508" y="8088"/>
                      <a:pt x="1043" y="8251"/>
                      <a:pt x="1474" y="8396"/>
                    </a:cubicBezTo>
                    <a:cubicBezTo>
                      <a:pt x="1374" y="8469"/>
                      <a:pt x="1145" y="8541"/>
                      <a:pt x="1043" y="8614"/>
                    </a:cubicBezTo>
                    <a:cubicBezTo>
                      <a:pt x="1374" y="8993"/>
                      <a:pt x="1577" y="9375"/>
                      <a:pt x="2009" y="9683"/>
                    </a:cubicBezTo>
                    <a:cubicBezTo>
                      <a:pt x="2643" y="10138"/>
                      <a:pt x="3380" y="10517"/>
                      <a:pt x="4220" y="10972"/>
                    </a:cubicBezTo>
                    <a:cubicBezTo>
                      <a:pt x="5389" y="11951"/>
                      <a:pt x="6558" y="13003"/>
                      <a:pt x="7929" y="14145"/>
                    </a:cubicBezTo>
                    <a:cubicBezTo>
                      <a:pt x="7192" y="14671"/>
                      <a:pt x="6355" y="15197"/>
                      <a:pt x="5489" y="15723"/>
                    </a:cubicBezTo>
                    <a:cubicBezTo>
                      <a:pt x="4752" y="16937"/>
                      <a:pt x="3915" y="18226"/>
                      <a:pt x="3483" y="19494"/>
                    </a:cubicBezTo>
                    <a:cubicBezTo>
                      <a:pt x="3280" y="20112"/>
                      <a:pt x="3583" y="21091"/>
                      <a:pt x="4220" y="21472"/>
                    </a:cubicBezTo>
                    <a:cubicBezTo>
                      <a:pt x="4396" y="21569"/>
                      <a:pt x="4658" y="21600"/>
                      <a:pt x="4960" y="21600"/>
                    </a:cubicBezTo>
                    <a:cubicBezTo>
                      <a:pt x="5565" y="21600"/>
                      <a:pt x="6346" y="21472"/>
                      <a:pt x="6990" y="21472"/>
                    </a:cubicBezTo>
                    <a:cubicBezTo>
                      <a:pt x="7295" y="21472"/>
                      <a:pt x="7624" y="21309"/>
                      <a:pt x="7929" y="21235"/>
                    </a:cubicBezTo>
                    <a:cubicBezTo>
                      <a:pt x="8564" y="20783"/>
                      <a:pt x="9098" y="20401"/>
                      <a:pt x="9732" y="19948"/>
                    </a:cubicBezTo>
                    <a:cubicBezTo>
                      <a:pt x="10672" y="19041"/>
                      <a:pt x="11741" y="18133"/>
                      <a:pt x="12376" y="17155"/>
                    </a:cubicBezTo>
                    <a:cubicBezTo>
                      <a:pt x="13113" y="16176"/>
                      <a:pt x="13850" y="14960"/>
                      <a:pt x="12276" y="13908"/>
                    </a:cubicBezTo>
                    <a:cubicBezTo>
                      <a:pt x="10370" y="12621"/>
                      <a:pt x="8564" y="11261"/>
                      <a:pt x="6760" y="9974"/>
                    </a:cubicBezTo>
                    <a:cubicBezTo>
                      <a:pt x="6023" y="9304"/>
                      <a:pt x="5286" y="8614"/>
                      <a:pt x="4652" y="8088"/>
                    </a:cubicBezTo>
                    <a:cubicBezTo>
                      <a:pt x="5084" y="7797"/>
                      <a:pt x="5718" y="7180"/>
                      <a:pt x="6455" y="6583"/>
                    </a:cubicBezTo>
                    <a:cubicBezTo>
                      <a:pt x="7395" y="5294"/>
                      <a:pt x="8464" y="3934"/>
                      <a:pt x="9732" y="2358"/>
                    </a:cubicBezTo>
                    <a:cubicBezTo>
                      <a:pt x="12173" y="4007"/>
                      <a:pt x="14384" y="5602"/>
                      <a:pt x="16822" y="7344"/>
                    </a:cubicBezTo>
                    <a:cubicBezTo>
                      <a:pt x="15756" y="7707"/>
                      <a:pt x="15248" y="7870"/>
                      <a:pt x="14713" y="8159"/>
                    </a:cubicBezTo>
                    <a:cubicBezTo>
                      <a:pt x="12807" y="8993"/>
                      <a:pt x="12173" y="10517"/>
                      <a:pt x="13113" y="11787"/>
                    </a:cubicBezTo>
                    <a:cubicBezTo>
                      <a:pt x="13823" y="12804"/>
                      <a:pt x="14537" y="13271"/>
                      <a:pt x="15715" y="13271"/>
                    </a:cubicBezTo>
                    <a:cubicBezTo>
                      <a:pt x="16305" y="13271"/>
                      <a:pt x="17010" y="13154"/>
                      <a:pt x="17891" y="12929"/>
                    </a:cubicBezTo>
                    <a:cubicBezTo>
                      <a:pt x="18525" y="12695"/>
                      <a:pt x="19060" y="12548"/>
                      <a:pt x="19694" y="12332"/>
                    </a:cubicBezTo>
                    <a:cubicBezTo>
                      <a:pt x="21600" y="9304"/>
                      <a:pt x="20202" y="6962"/>
                      <a:pt x="17027" y="4841"/>
                    </a:cubicBezTo>
                    <a:cubicBezTo>
                      <a:pt x="15248" y="3718"/>
                      <a:pt x="13544" y="2429"/>
                      <a:pt x="11844" y="1214"/>
                    </a:cubicBezTo>
                    <a:cubicBezTo>
                      <a:pt x="10672" y="834"/>
                      <a:pt x="9530" y="453"/>
                      <a:pt x="83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6" name="Google Shape;2180;p24"/>
              <p:cNvSpPr/>
              <p:nvPr/>
            </p:nvSpPr>
            <p:spPr>
              <a:xfrm>
                <a:off x="1149488" y="204987"/>
                <a:ext cx="355111" cy="501218"/>
              </a:xfrm>
              <a:custGeom>
                <a:avLst/>
                <a:gdLst/>
                <a:ahLst/>
                <a:cxnLst>
                  <a:cxn ang="0">
                    <a:pos x="wd2" y="hd2"/>
                  </a:cxn>
                  <a:cxn ang="5400000">
                    <a:pos x="wd2" y="hd2"/>
                  </a:cxn>
                  <a:cxn ang="10800000">
                    <a:pos x="wd2" y="hd2"/>
                  </a:cxn>
                  <a:cxn ang="16200000">
                    <a:pos x="wd2" y="hd2"/>
                  </a:cxn>
                </a:cxnLst>
                <a:rect l="0" t="0" r="r" b="b"/>
                <a:pathLst>
                  <a:path w="21322" h="21600" extrusionOk="0">
                    <a:moveTo>
                      <a:pt x="20882" y="0"/>
                    </a:moveTo>
                    <a:cubicBezTo>
                      <a:pt x="20131" y="148"/>
                      <a:pt x="19379" y="316"/>
                      <a:pt x="18631" y="464"/>
                    </a:cubicBezTo>
                    <a:cubicBezTo>
                      <a:pt x="17245" y="1512"/>
                      <a:pt x="15584" y="1850"/>
                      <a:pt x="13803" y="1850"/>
                    </a:cubicBezTo>
                    <a:cubicBezTo>
                      <a:pt x="13087" y="1850"/>
                      <a:pt x="12354" y="1796"/>
                      <a:pt x="11612" y="1710"/>
                    </a:cubicBezTo>
                    <a:cubicBezTo>
                      <a:pt x="11103" y="1650"/>
                      <a:pt x="10672" y="1618"/>
                      <a:pt x="10309" y="1618"/>
                    </a:cubicBezTo>
                    <a:cubicBezTo>
                      <a:pt x="8750" y="1618"/>
                      <a:pt x="8475" y="2209"/>
                      <a:pt x="8918" y="3717"/>
                    </a:cubicBezTo>
                    <a:cubicBezTo>
                      <a:pt x="9229" y="4574"/>
                      <a:pt x="9564" y="5334"/>
                      <a:pt x="9669" y="6190"/>
                    </a:cubicBezTo>
                    <a:cubicBezTo>
                      <a:pt x="9980" y="8050"/>
                      <a:pt x="10082" y="9908"/>
                      <a:pt x="10315" y="11767"/>
                    </a:cubicBezTo>
                    <a:lnTo>
                      <a:pt x="10315" y="15335"/>
                    </a:lnTo>
                    <a:lnTo>
                      <a:pt x="7828" y="15335"/>
                    </a:lnTo>
                    <a:cubicBezTo>
                      <a:pt x="7388" y="15486"/>
                      <a:pt x="6975" y="15653"/>
                      <a:pt x="6535" y="15726"/>
                    </a:cubicBezTo>
                    <a:cubicBezTo>
                      <a:pt x="3607" y="16414"/>
                      <a:pt x="1147" y="17269"/>
                      <a:pt x="162" y="19669"/>
                    </a:cubicBezTo>
                    <a:cubicBezTo>
                      <a:pt x="-278" y="20597"/>
                      <a:pt x="162" y="21527"/>
                      <a:pt x="1665" y="21600"/>
                    </a:cubicBezTo>
                    <a:cubicBezTo>
                      <a:pt x="2856" y="21600"/>
                      <a:pt x="4152" y="21452"/>
                      <a:pt x="5344" y="21379"/>
                    </a:cubicBezTo>
                    <a:cubicBezTo>
                      <a:pt x="6430" y="21063"/>
                      <a:pt x="7493" y="20672"/>
                      <a:pt x="8579" y="20373"/>
                    </a:cubicBezTo>
                    <a:cubicBezTo>
                      <a:pt x="9564" y="19909"/>
                      <a:pt x="10860" y="19518"/>
                      <a:pt x="11713" y="18906"/>
                    </a:cubicBezTo>
                    <a:cubicBezTo>
                      <a:pt x="12465" y="18274"/>
                      <a:pt x="13321" y="17512"/>
                      <a:pt x="13449" y="16730"/>
                    </a:cubicBezTo>
                    <a:cubicBezTo>
                      <a:pt x="13656" y="15187"/>
                      <a:pt x="13449" y="13552"/>
                      <a:pt x="13321" y="11934"/>
                    </a:cubicBezTo>
                    <a:cubicBezTo>
                      <a:pt x="13321" y="11004"/>
                      <a:pt x="13449" y="10149"/>
                      <a:pt x="13554" y="9221"/>
                    </a:cubicBezTo>
                    <a:cubicBezTo>
                      <a:pt x="13114" y="7436"/>
                      <a:pt x="12671" y="5650"/>
                      <a:pt x="12258" y="3792"/>
                    </a:cubicBezTo>
                    <a:cubicBezTo>
                      <a:pt x="12519" y="3798"/>
                      <a:pt x="12779" y="3801"/>
                      <a:pt x="13036" y="3801"/>
                    </a:cubicBezTo>
                    <a:cubicBezTo>
                      <a:pt x="16278" y="3801"/>
                      <a:pt x="19212" y="3334"/>
                      <a:pt x="21322" y="1543"/>
                    </a:cubicBezTo>
                    <a:cubicBezTo>
                      <a:pt x="21220" y="1003"/>
                      <a:pt x="21092" y="539"/>
                      <a:pt x="208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7" name="Google Shape;2181;p24"/>
              <p:cNvSpPr/>
              <p:nvPr/>
            </p:nvSpPr>
            <p:spPr>
              <a:xfrm>
                <a:off x="825208" y="1037075"/>
                <a:ext cx="89735" cy="107234"/>
              </a:xfrm>
              <a:custGeom>
                <a:avLst/>
                <a:gdLst/>
                <a:ahLst/>
                <a:cxnLst>
                  <a:cxn ang="0">
                    <a:pos x="wd2" y="hd2"/>
                  </a:cxn>
                  <a:cxn ang="5400000">
                    <a:pos x="wd2" y="hd2"/>
                  </a:cxn>
                  <a:cxn ang="10800000">
                    <a:pos x="wd2" y="hd2"/>
                  </a:cxn>
                  <a:cxn ang="16200000">
                    <a:pos x="wd2" y="hd2"/>
                  </a:cxn>
                </a:cxnLst>
                <a:rect l="0" t="0" r="r" b="b"/>
                <a:pathLst>
                  <a:path w="21600" h="21600" extrusionOk="0">
                    <a:moveTo>
                      <a:pt x="12984" y="0"/>
                    </a:moveTo>
                    <a:cubicBezTo>
                      <a:pt x="5616" y="1135"/>
                      <a:pt x="1248" y="4690"/>
                      <a:pt x="0" y="10865"/>
                    </a:cubicBezTo>
                    <a:cubicBezTo>
                      <a:pt x="1248" y="13727"/>
                      <a:pt x="2604" y="16690"/>
                      <a:pt x="3840" y="19551"/>
                    </a:cubicBezTo>
                    <a:cubicBezTo>
                      <a:pt x="6000" y="20947"/>
                      <a:pt x="8088" y="21600"/>
                      <a:pt x="10020" y="21600"/>
                    </a:cubicBezTo>
                    <a:cubicBezTo>
                      <a:pt x="13128" y="21600"/>
                      <a:pt x="15840" y="19923"/>
                      <a:pt x="17760" y="17031"/>
                    </a:cubicBezTo>
                    <a:cubicBezTo>
                      <a:pt x="19836" y="13727"/>
                      <a:pt x="20352" y="9821"/>
                      <a:pt x="21600" y="6176"/>
                    </a:cubicBezTo>
                    <a:cubicBezTo>
                      <a:pt x="18588" y="3997"/>
                      <a:pt x="15996" y="2169"/>
                      <a:pt x="129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8" name="Google Shape;2182;p24"/>
              <p:cNvSpPr/>
              <p:nvPr/>
            </p:nvSpPr>
            <p:spPr>
              <a:xfrm>
                <a:off x="0" y="853767"/>
                <a:ext cx="88624" cy="88938"/>
              </a:xfrm>
              <a:custGeom>
                <a:avLst/>
                <a:gdLst/>
                <a:ahLst/>
                <a:cxnLst>
                  <a:cxn ang="0">
                    <a:pos x="wd2" y="hd2"/>
                  </a:cxn>
                  <a:cxn ang="5400000">
                    <a:pos x="wd2" y="hd2"/>
                  </a:cxn>
                  <a:cxn ang="10800000">
                    <a:pos x="wd2" y="hd2"/>
                  </a:cxn>
                  <a:cxn ang="16200000">
                    <a:pos x="wd2" y="hd2"/>
                  </a:cxn>
                </a:cxnLst>
                <a:rect l="0" t="0" r="r" b="b"/>
                <a:pathLst>
                  <a:path w="20824" h="21600" extrusionOk="0">
                    <a:moveTo>
                      <a:pt x="10542" y="0"/>
                    </a:moveTo>
                    <a:cubicBezTo>
                      <a:pt x="7204" y="2615"/>
                      <a:pt x="3854" y="4819"/>
                      <a:pt x="0" y="7434"/>
                    </a:cubicBezTo>
                    <a:cubicBezTo>
                      <a:pt x="2542" y="11841"/>
                      <a:pt x="4264" y="16127"/>
                      <a:pt x="7204" y="19687"/>
                    </a:cubicBezTo>
                    <a:cubicBezTo>
                      <a:pt x="8082" y="20813"/>
                      <a:pt x="10800" y="21600"/>
                      <a:pt x="12885" y="21600"/>
                    </a:cubicBezTo>
                    <a:cubicBezTo>
                      <a:pt x="13928" y="21600"/>
                      <a:pt x="14806" y="21406"/>
                      <a:pt x="15204" y="20946"/>
                    </a:cubicBezTo>
                    <a:cubicBezTo>
                      <a:pt x="17746" y="18331"/>
                      <a:pt x="21600" y="13088"/>
                      <a:pt x="20686" y="10473"/>
                    </a:cubicBezTo>
                    <a:cubicBezTo>
                      <a:pt x="19058" y="6078"/>
                      <a:pt x="13998" y="3451"/>
                      <a:pt x="105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29" name="Google Shape;2183;p24"/>
              <p:cNvSpPr/>
              <p:nvPr/>
            </p:nvSpPr>
            <p:spPr>
              <a:xfrm>
                <a:off x="1449517" y="0"/>
                <a:ext cx="12701" cy="12700"/>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lnTo>
                      <a:pt x="0" y="6690"/>
                    </a:lnTo>
                    <a:cubicBezTo>
                      <a:pt x="0" y="14910"/>
                      <a:pt x="10957" y="14910"/>
                      <a:pt x="10957" y="21600"/>
                    </a:cubicBezTo>
                    <a:lnTo>
                      <a:pt x="21600" y="14910"/>
                    </a:lnTo>
                    <a:cubicBezTo>
                      <a:pt x="21600" y="6690"/>
                      <a:pt x="10957" y="0"/>
                      <a:pt x="109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grpSp>
        <p:nvGrpSpPr>
          <p:cNvPr id="4046" name="Google Shape;2184;p24"/>
          <p:cNvGrpSpPr/>
          <p:nvPr/>
        </p:nvGrpSpPr>
        <p:grpSpPr>
          <a:xfrm>
            <a:off x="7264458" y="3421613"/>
            <a:ext cx="2097160" cy="2231400"/>
            <a:chOff x="0" y="0"/>
            <a:chExt cx="2097159" cy="2231398"/>
          </a:xfrm>
        </p:grpSpPr>
        <p:sp>
          <p:nvSpPr>
            <p:cNvPr id="4032" name="Google Shape;2185;p24"/>
            <p:cNvSpPr/>
            <p:nvPr/>
          </p:nvSpPr>
          <p:spPr>
            <a:xfrm>
              <a:off x="0" y="0"/>
              <a:ext cx="2097159" cy="1878941"/>
            </a:xfrm>
            <a:custGeom>
              <a:avLst/>
              <a:gdLst/>
              <a:ahLst/>
              <a:cxnLst>
                <a:cxn ang="0">
                  <a:pos x="wd2" y="hd2"/>
                </a:cxn>
                <a:cxn ang="5400000">
                  <a:pos x="wd2" y="hd2"/>
                </a:cxn>
                <a:cxn ang="10800000">
                  <a:pos x="wd2" y="hd2"/>
                </a:cxn>
                <a:cxn ang="16200000">
                  <a:pos x="wd2" y="hd2"/>
                </a:cxn>
              </a:cxnLst>
              <a:rect l="0" t="0" r="r" b="b"/>
              <a:pathLst>
                <a:path w="21506" h="21600" extrusionOk="0">
                  <a:moveTo>
                    <a:pt x="15891" y="0"/>
                  </a:moveTo>
                  <a:cubicBezTo>
                    <a:pt x="15292" y="0"/>
                    <a:pt x="14697" y="206"/>
                    <a:pt x="14115" y="461"/>
                  </a:cubicBezTo>
                  <a:cubicBezTo>
                    <a:pt x="13160" y="897"/>
                    <a:pt x="12549" y="1765"/>
                    <a:pt x="12054" y="2692"/>
                  </a:cubicBezTo>
                  <a:cubicBezTo>
                    <a:pt x="11665" y="3436"/>
                    <a:pt x="11373" y="4244"/>
                    <a:pt x="11130" y="5072"/>
                  </a:cubicBezTo>
                  <a:cubicBezTo>
                    <a:pt x="10745" y="6312"/>
                    <a:pt x="10395" y="7591"/>
                    <a:pt x="10099" y="8871"/>
                  </a:cubicBezTo>
                  <a:cubicBezTo>
                    <a:pt x="9860" y="9882"/>
                    <a:pt x="9621" y="10899"/>
                    <a:pt x="9086" y="11767"/>
                  </a:cubicBezTo>
                  <a:cubicBezTo>
                    <a:pt x="8772" y="12283"/>
                    <a:pt x="8404" y="12734"/>
                    <a:pt x="7852" y="12818"/>
                  </a:cubicBezTo>
                  <a:cubicBezTo>
                    <a:pt x="7684" y="12848"/>
                    <a:pt x="7520" y="12862"/>
                    <a:pt x="7359" y="12862"/>
                  </a:cubicBezTo>
                  <a:cubicBezTo>
                    <a:pt x="6301" y="12862"/>
                    <a:pt x="5386" y="12260"/>
                    <a:pt x="4441" y="11722"/>
                  </a:cubicBezTo>
                  <a:cubicBezTo>
                    <a:pt x="3888" y="11395"/>
                    <a:pt x="3278" y="11102"/>
                    <a:pt x="2654" y="11023"/>
                  </a:cubicBezTo>
                  <a:cubicBezTo>
                    <a:pt x="2580" y="11013"/>
                    <a:pt x="2507" y="11007"/>
                    <a:pt x="2434" y="11007"/>
                  </a:cubicBezTo>
                  <a:cubicBezTo>
                    <a:pt x="1349" y="11007"/>
                    <a:pt x="444" y="12146"/>
                    <a:pt x="203" y="13210"/>
                  </a:cubicBezTo>
                  <a:cubicBezTo>
                    <a:pt x="71" y="13894"/>
                    <a:pt x="0" y="14593"/>
                    <a:pt x="0" y="15278"/>
                  </a:cubicBezTo>
                  <a:cubicBezTo>
                    <a:pt x="0" y="15898"/>
                    <a:pt x="93" y="16537"/>
                    <a:pt x="203" y="17157"/>
                  </a:cubicBezTo>
                  <a:cubicBezTo>
                    <a:pt x="314" y="17777"/>
                    <a:pt x="513" y="18377"/>
                    <a:pt x="681" y="18977"/>
                  </a:cubicBezTo>
                  <a:cubicBezTo>
                    <a:pt x="810" y="19473"/>
                    <a:pt x="938" y="19949"/>
                    <a:pt x="1088" y="20445"/>
                  </a:cubicBezTo>
                  <a:cubicBezTo>
                    <a:pt x="1199" y="20792"/>
                    <a:pt x="1327" y="21144"/>
                    <a:pt x="1438" y="21516"/>
                  </a:cubicBezTo>
                  <a:cubicBezTo>
                    <a:pt x="1500" y="21446"/>
                    <a:pt x="1554" y="21421"/>
                    <a:pt x="1602" y="21421"/>
                  </a:cubicBezTo>
                  <a:cubicBezTo>
                    <a:pt x="1725" y="21421"/>
                    <a:pt x="1815" y="21586"/>
                    <a:pt x="1933" y="21600"/>
                  </a:cubicBezTo>
                  <a:cubicBezTo>
                    <a:pt x="1769" y="21104"/>
                    <a:pt x="1584" y="20609"/>
                    <a:pt x="1438" y="20093"/>
                  </a:cubicBezTo>
                  <a:cubicBezTo>
                    <a:pt x="1199" y="19180"/>
                    <a:pt x="977" y="18273"/>
                    <a:pt x="734" y="17345"/>
                  </a:cubicBezTo>
                  <a:cubicBezTo>
                    <a:pt x="478" y="16354"/>
                    <a:pt x="403" y="15317"/>
                    <a:pt x="495" y="14286"/>
                  </a:cubicBezTo>
                  <a:cubicBezTo>
                    <a:pt x="535" y="13914"/>
                    <a:pt x="553" y="13562"/>
                    <a:pt x="588" y="13150"/>
                  </a:cubicBezTo>
                  <a:cubicBezTo>
                    <a:pt x="606" y="13106"/>
                    <a:pt x="699" y="13026"/>
                    <a:pt x="757" y="12942"/>
                  </a:cubicBezTo>
                  <a:cubicBezTo>
                    <a:pt x="938" y="12694"/>
                    <a:pt x="1106" y="12426"/>
                    <a:pt x="1269" y="12178"/>
                  </a:cubicBezTo>
                  <a:cubicBezTo>
                    <a:pt x="1438" y="12055"/>
                    <a:pt x="1584" y="11950"/>
                    <a:pt x="1729" y="11826"/>
                  </a:cubicBezTo>
                  <a:cubicBezTo>
                    <a:pt x="1880" y="11742"/>
                    <a:pt x="2026" y="11598"/>
                    <a:pt x="2194" y="11598"/>
                  </a:cubicBezTo>
                  <a:cubicBezTo>
                    <a:pt x="2290" y="11586"/>
                    <a:pt x="2385" y="11579"/>
                    <a:pt x="2480" y="11579"/>
                  </a:cubicBezTo>
                  <a:cubicBezTo>
                    <a:pt x="2980" y="11579"/>
                    <a:pt x="3458" y="11748"/>
                    <a:pt x="3924" y="11990"/>
                  </a:cubicBezTo>
                  <a:cubicBezTo>
                    <a:pt x="4645" y="12362"/>
                    <a:pt x="5269" y="12942"/>
                    <a:pt x="6065" y="13190"/>
                  </a:cubicBezTo>
                  <a:cubicBezTo>
                    <a:pt x="6497" y="13314"/>
                    <a:pt x="6923" y="13420"/>
                    <a:pt x="7347" y="13420"/>
                  </a:cubicBezTo>
                  <a:cubicBezTo>
                    <a:pt x="7701" y="13420"/>
                    <a:pt x="8053" y="13346"/>
                    <a:pt x="8404" y="13150"/>
                  </a:cubicBezTo>
                  <a:cubicBezTo>
                    <a:pt x="9104" y="12734"/>
                    <a:pt x="9563" y="12055"/>
                    <a:pt x="9878" y="11291"/>
                  </a:cubicBezTo>
                  <a:cubicBezTo>
                    <a:pt x="10488" y="9843"/>
                    <a:pt x="10745" y="8271"/>
                    <a:pt x="11130" y="6744"/>
                  </a:cubicBezTo>
                  <a:cubicBezTo>
                    <a:pt x="11297" y="6103"/>
                    <a:pt x="11426" y="5444"/>
                    <a:pt x="11629" y="4824"/>
                  </a:cubicBezTo>
                  <a:cubicBezTo>
                    <a:pt x="11758" y="4368"/>
                    <a:pt x="11997" y="3957"/>
                    <a:pt x="12164" y="3520"/>
                  </a:cubicBezTo>
                  <a:cubicBezTo>
                    <a:pt x="12479" y="2757"/>
                    <a:pt x="12939" y="2117"/>
                    <a:pt x="13474" y="1536"/>
                  </a:cubicBezTo>
                  <a:cubicBezTo>
                    <a:pt x="14062" y="936"/>
                    <a:pt x="14801" y="753"/>
                    <a:pt x="15553" y="609"/>
                  </a:cubicBezTo>
                  <a:cubicBezTo>
                    <a:pt x="15691" y="582"/>
                    <a:pt x="15826" y="569"/>
                    <a:pt x="15958" y="569"/>
                  </a:cubicBezTo>
                  <a:cubicBezTo>
                    <a:pt x="16424" y="569"/>
                    <a:pt x="16852" y="735"/>
                    <a:pt x="17269" y="1041"/>
                  </a:cubicBezTo>
                  <a:cubicBezTo>
                    <a:pt x="18008" y="1601"/>
                    <a:pt x="18539" y="2345"/>
                    <a:pt x="19074" y="3108"/>
                  </a:cubicBezTo>
                  <a:cubicBezTo>
                    <a:pt x="19534" y="3768"/>
                    <a:pt x="19848" y="4512"/>
                    <a:pt x="20127" y="5275"/>
                  </a:cubicBezTo>
                  <a:cubicBezTo>
                    <a:pt x="20366" y="5940"/>
                    <a:pt x="20569" y="6619"/>
                    <a:pt x="20843" y="7279"/>
                  </a:cubicBezTo>
                  <a:cubicBezTo>
                    <a:pt x="20972" y="7591"/>
                    <a:pt x="21193" y="7859"/>
                    <a:pt x="21436" y="8231"/>
                  </a:cubicBezTo>
                  <a:cubicBezTo>
                    <a:pt x="21600" y="7735"/>
                    <a:pt x="21436" y="7447"/>
                    <a:pt x="21325" y="7155"/>
                  </a:cubicBezTo>
                  <a:cubicBezTo>
                    <a:pt x="21233" y="6952"/>
                    <a:pt x="21082" y="6763"/>
                    <a:pt x="21029" y="6560"/>
                  </a:cubicBezTo>
                  <a:cubicBezTo>
                    <a:pt x="20883" y="6144"/>
                    <a:pt x="20843" y="5692"/>
                    <a:pt x="20680" y="5295"/>
                  </a:cubicBezTo>
                  <a:cubicBezTo>
                    <a:pt x="20383" y="4552"/>
                    <a:pt x="20087" y="3808"/>
                    <a:pt x="19702" y="3129"/>
                  </a:cubicBezTo>
                  <a:cubicBezTo>
                    <a:pt x="19353" y="2508"/>
                    <a:pt x="18928" y="1928"/>
                    <a:pt x="18450" y="1413"/>
                  </a:cubicBezTo>
                  <a:cubicBezTo>
                    <a:pt x="18026" y="981"/>
                    <a:pt x="17526" y="565"/>
                    <a:pt x="17013" y="277"/>
                  </a:cubicBezTo>
                  <a:cubicBezTo>
                    <a:pt x="16638" y="80"/>
                    <a:pt x="16264" y="0"/>
                    <a:pt x="158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3" name="Google Shape;2186;p24"/>
            <p:cNvSpPr/>
            <p:nvPr/>
          </p:nvSpPr>
          <p:spPr>
            <a:xfrm>
              <a:off x="1002932" y="308038"/>
              <a:ext cx="901614" cy="934686"/>
            </a:xfrm>
            <a:custGeom>
              <a:avLst/>
              <a:gdLst/>
              <a:ahLst/>
              <a:cxnLst>
                <a:cxn ang="0">
                  <a:pos x="wd2" y="hd2"/>
                </a:cxn>
                <a:cxn ang="5400000">
                  <a:pos x="wd2" y="hd2"/>
                </a:cxn>
                <a:cxn ang="10800000">
                  <a:pos x="wd2" y="hd2"/>
                </a:cxn>
                <a:cxn ang="16200000">
                  <a:pos x="wd2" y="hd2"/>
                </a:cxn>
              </a:cxnLst>
              <a:rect l="0" t="0" r="r" b="b"/>
              <a:pathLst>
                <a:path w="21540" h="21600" extrusionOk="0">
                  <a:moveTo>
                    <a:pt x="11051" y="0"/>
                  </a:moveTo>
                  <a:cubicBezTo>
                    <a:pt x="10763" y="0"/>
                    <a:pt x="10470" y="28"/>
                    <a:pt x="10171" y="88"/>
                  </a:cubicBezTo>
                  <a:cubicBezTo>
                    <a:pt x="7595" y="536"/>
                    <a:pt x="6348" y="2449"/>
                    <a:pt x="5451" y="4574"/>
                  </a:cubicBezTo>
                  <a:cubicBezTo>
                    <a:pt x="5059" y="5401"/>
                    <a:pt x="4853" y="6318"/>
                    <a:pt x="4596" y="7225"/>
                  </a:cubicBezTo>
                  <a:cubicBezTo>
                    <a:pt x="4204" y="8810"/>
                    <a:pt x="3823" y="10385"/>
                    <a:pt x="3431" y="11960"/>
                  </a:cubicBezTo>
                  <a:cubicBezTo>
                    <a:pt x="3132" y="13166"/>
                    <a:pt x="2917" y="14372"/>
                    <a:pt x="2483" y="15539"/>
                  </a:cubicBezTo>
                  <a:cubicBezTo>
                    <a:pt x="1763" y="17363"/>
                    <a:pt x="813" y="19107"/>
                    <a:pt x="0" y="20891"/>
                  </a:cubicBezTo>
                  <a:cubicBezTo>
                    <a:pt x="299" y="21140"/>
                    <a:pt x="556" y="21350"/>
                    <a:pt x="855" y="21600"/>
                  </a:cubicBezTo>
                  <a:cubicBezTo>
                    <a:pt x="1453" y="20394"/>
                    <a:pt x="2184" y="19317"/>
                    <a:pt x="2658" y="18070"/>
                  </a:cubicBezTo>
                  <a:cubicBezTo>
                    <a:pt x="3349" y="16287"/>
                    <a:pt x="3905" y="14412"/>
                    <a:pt x="4421" y="12548"/>
                  </a:cubicBezTo>
                  <a:cubicBezTo>
                    <a:pt x="4853" y="11003"/>
                    <a:pt x="4977" y="9427"/>
                    <a:pt x="5451" y="7933"/>
                  </a:cubicBezTo>
                  <a:cubicBezTo>
                    <a:pt x="5885" y="6477"/>
                    <a:pt x="6565" y="5112"/>
                    <a:pt x="7172" y="3696"/>
                  </a:cubicBezTo>
                  <a:cubicBezTo>
                    <a:pt x="7770" y="2161"/>
                    <a:pt x="9059" y="1283"/>
                    <a:pt x="10605" y="1164"/>
                  </a:cubicBezTo>
                  <a:cubicBezTo>
                    <a:pt x="10677" y="1159"/>
                    <a:pt x="10750" y="1156"/>
                    <a:pt x="10823" y="1156"/>
                  </a:cubicBezTo>
                  <a:cubicBezTo>
                    <a:pt x="11827" y="1156"/>
                    <a:pt x="12863" y="1642"/>
                    <a:pt x="13872" y="1911"/>
                  </a:cubicBezTo>
                  <a:cubicBezTo>
                    <a:pt x="14169" y="1832"/>
                    <a:pt x="14468" y="1742"/>
                    <a:pt x="14767" y="1662"/>
                  </a:cubicBezTo>
                  <a:cubicBezTo>
                    <a:pt x="14851" y="1952"/>
                    <a:pt x="14902" y="2200"/>
                    <a:pt x="14942" y="2490"/>
                  </a:cubicBezTo>
                  <a:cubicBezTo>
                    <a:pt x="15624" y="3078"/>
                    <a:pt x="16313" y="3655"/>
                    <a:pt x="17004" y="4195"/>
                  </a:cubicBezTo>
                  <a:cubicBezTo>
                    <a:pt x="19024" y="5729"/>
                    <a:pt x="20003" y="7763"/>
                    <a:pt x="20477" y="10096"/>
                  </a:cubicBezTo>
                  <a:cubicBezTo>
                    <a:pt x="20578" y="10591"/>
                    <a:pt x="20748" y="10765"/>
                    <a:pt x="21082" y="10765"/>
                  </a:cubicBezTo>
                  <a:cubicBezTo>
                    <a:pt x="21191" y="10765"/>
                    <a:pt x="21319" y="10745"/>
                    <a:pt x="21467" y="10714"/>
                  </a:cubicBezTo>
                  <a:cubicBezTo>
                    <a:pt x="21467" y="10346"/>
                    <a:pt x="21600" y="9966"/>
                    <a:pt x="21507" y="9637"/>
                  </a:cubicBezTo>
                  <a:cubicBezTo>
                    <a:pt x="20993" y="7763"/>
                    <a:pt x="20570" y="5939"/>
                    <a:pt x="18889" y="4523"/>
                  </a:cubicBezTo>
                  <a:cubicBezTo>
                    <a:pt x="17560" y="3367"/>
                    <a:pt x="16448" y="1991"/>
                    <a:pt x="14767" y="1164"/>
                  </a:cubicBezTo>
                  <a:cubicBezTo>
                    <a:pt x="13607" y="582"/>
                    <a:pt x="12383" y="0"/>
                    <a:pt x="1105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4" name="Google Shape;2187;p24"/>
            <p:cNvSpPr/>
            <p:nvPr/>
          </p:nvSpPr>
          <p:spPr>
            <a:xfrm>
              <a:off x="459139" y="1539943"/>
              <a:ext cx="291889" cy="691456"/>
            </a:xfrm>
            <a:custGeom>
              <a:avLst/>
              <a:gdLst/>
              <a:ahLst/>
              <a:cxnLst>
                <a:cxn ang="0">
                  <a:pos x="wd2" y="hd2"/>
                </a:cxn>
                <a:cxn ang="5400000">
                  <a:pos x="wd2" y="hd2"/>
                </a:cxn>
                <a:cxn ang="10800000">
                  <a:pos x="wd2" y="hd2"/>
                </a:cxn>
                <a:cxn ang="16200000">
                  <a:pos x="wd2" y="hd2"/>
                </a:cxn>
              </a:cxnLst>
              <a:rect l="0" t="0" r="r" b="b"/>
              <a:pathLst>
                <a:path w="21029" h="21600" extrusionOk="0">
                  <a:moveTo>
                    <a:pt x="7417" y="0"/>
                  </a:moveTo>
                  <a:cubicBezTo>
                    <a:pt x="5815" y="0"/>
                    <a:pt x="4195" y="148"/>
                    <a:pt x="2536" y="377"/>
                  </a:cubicBezTo>
                  <a:cubicBezTo>
                    <a:pt x="2381" y="484"/>
                    <a:pt x="2536" y="646"/>
                    <a:pt x="2381" y="768"/>
                  </a:cubicBezTo>
                  <a:cubicBezTo>
                    <a:pt x="456" y="2222"/>
                    <a:pt x="-571" y="3853"/>
                    <a:pt x="330" y="5538"/>
                  </a:cubicBezTo>
                  <a:cubicBezTo>
                    <a:pt x="1232" y="7114"/>
                    <a:pt x="2256" y="8677"/>
                    <a:pt x="3563" y="10146"/>
                  </a:cubicBezTo>
                  <a:cubicBezTo>
                    <a:pt x="6016" y="13110"/>
                    <a:pt x="8598" y="16034"/>
                    <a:pt x="11332" y="19012"/>
                  </a:cubicBezTo>
                  <a:cubicBezTo>
                    <a:pt x="12107" y="19848"/>
                    <a:pt x="13415" y="20642"/>
                    <a:pt x="14438" y="21479"/>
                  </a:cubicBezTo>
                  <a:cubicBezTo>
                    <a:pt x="14589" y="21552"/>
                    <a:pt x="14981" y="21600"/>
                    <a:pt x="15326" y="21600"/>
                  </a:cubicBezTo>
                  <a:cubicBezTo>
                    <a:pt x="15552" y="21600"/>
                    <a:pt x="15760" y="21580"/>
                    <a:pt x="15868" y="21531"/>
                  </a:cubicBezTo>
                  <a:cubicBezTo>
                    <a:pt x="16241" y="21479"/>
                    <a:pt x="16522" y="21142"/>
                    <a:pt x="16522" y="20980"/>
                  </a:cubicBezTo>
                  <a:cubicBezTo>
                    <a:pt x="16367" y="20697"/>
                    <a:pt x="16119" y="20468"/>
                    <a:pt x="15994" y="20251"/>
                  </a:cubicBezTo>
                  <a:cubicBezTo>
                    <a:pt x="13663" y="17948"/>
                    <a:pt x="11206" y="15698"/>
                    <a:pt x="9126" y="13393"/>
                  </a:cubicBezTo>
                  <a:cubicBezTo>
                    <a:pt x="7819" y="11884"/>
                    <a:pt x="6918" y="10308"/>
                    <a:pt x="5894" y="8799"/>
                  </a:cubicBezTo>
                  <a:cubicBezTo>
                    <a:pt x="4992" y="7450"/>
                    <a:pt x="3811" y="6103"/>
                    <a:pt x="3437" y="4756"/>
                  </a:cubicBezTo>
                  <a:cubicBezTo>
                    <a:pt x="2931" y="2666"/>
                    <a:pt x="4367" y="1621"/>
                    <a:pt x="7514" y="1621"/>
                  </a:cubicBezTo>
                  <a:cubicBezTo>
                    <a:pt x="8426" y="1621"/>
                    <a:pt x="9486" y="1710"/>
                    <a:pt x="10678" y="1886"/>
                  </a:cubicBezTo>
                  <a:cubicBezTo>
                    <a:pt x="10926" y="1886"/>
                    <a:pt x="11206" y="1993"/>
                    <a:pt x="11457" y="2060"/>
                  </a:cubicBezTo>
                  <a:cubicBezTo>
                    <a:pt x="13910" y="2330"/>
                    <a:pt x="16241" y="2668"/>
                    <a:pt x="18572" y="2897"/>
                  </a:cubicBezTo>
                  <a:cubicBezTo>
                    <a:pt x="18630" y="2900"/>
                    <a:pt x="18687" y="2901"/>
                    <a:pt x="18745" y="2901"/>
                  </a:cubicBezTo>
                  <a:cubicBezTo>
                    <a:pt x="19481" y="2901"/>
                    <a:pt x="20307" y="2601"/>
                    <a:pt x="21029" y="2451"/>
                  </a:cubicBezTo>
                  <a:cubicBezTo>
                    <a:pt x="20530" y="2168"/>
                    <a:pt x="20002" y="1657"/>
                    <a:pt x="19348" y="1548"/>
                  </a:cubicBezTo>
                  <a:cubicBezTo>
                    <a:pt x="17423" y="1266"/>
                    <a:pt x="14966" y="1319"/>
                    <a:pt x="13415" y="821"/>
                  </a:cubicBezTo>
                  <a:cubicBezTo>
                    <a:pt x="11396" y="230"/>
                    <a:pt x="9417" y="0"/>
                    <a:pt x="741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5" name="Google Shape;2188;p24"/>
            <p:cNvSpPr/>
            <p:nvPr/>
          </p:nvSpPr>
          <p:spPr>
            <a:xfrm>
              <a:off x="301956" y="1237339"/>
              <a:ext cx="662990" cy="158482"/>
            </a:xfrm>
            <a:custGeom>
              <a:avLst/>
              <a:gdLst/>
              <a:ahLst/>
              <a:cxnLst>
                <a:cxn ang="0">
                  <a:pos x="wd2" y="hd2"/>
                </a:cxn>
                <a:cxn ang="5400000">
                  <a:pos x="wd2" y="hd2"/>
                </a:cxn>
                <a:cxn ang="10800000">
                  <a:pos x="wd2" y="hd2"/>
                </a:cxn>
                <a:cxn ang="16200000">
                  <a:pos x="wd2" y="hd2"/>
                </a:cxn>
              </a:cxnLst>
              <a:rect l="0" t="0" r="r" b="b"/>
              <a:pathLst>
                <a:path w="21600" h="21600" extrusionOk="0">
                  <a:moveTo>
                    <a:pt x="1673" y="0"/>
                  </a:moveTo>
                  <a:cubicBezTo>
                    <a:pt x="1093" y="0"/>
                    <a:pt x="525" y="713"/>
                    <a:pt x="0" y="2908"/>
                  </a:cubicBezTo>
                  <a:cubicBezTo>
                    <a:pt x="646" y="4376"/>
                    <a:pt x="1278" y="5612"/>
                    <a:pt x="1926" y="6842"/>
                  </a:cubicBezTo>
                  <a:cubicBezTo>
                    <a:pt x="1980" y="6835"/>
                    <a:pt x="2033" y="6835"/>
                    <a:pt x="2087" y="6835"/>
                  </a:cubicBezTo>
                  <a:cubicBezTo>
                    <a:pt x="4010" y="6835"/>
                    <a:pt x="5608" y="10899"/>
                    <a:pt x="7140" y="14962"/>
                  </a:cubicBezTo>
                  <a:cubicBezTo>
                    <a:pt x="8657" y="19032"/>
                    <a:pt x="10164" y="21600"/>
                    <a:pt x="11868" y="21600"/>
                  </a:cubicBezTo>
                  <a:cubicBezTo>
                    <a:pt x="12009" y="21600"/>
                    <a:pt x="12152" y="21580"/>
                    <a:pt x="12297" y="21546"/>
                  </a:cubicBezTo>
                  <a:cubicBezTo>
                    <a:pt x="13112" y="21308"/>
                    <a:pt x="13927" y="21070"/>
                    <a:pt x="14757" y="20547"/>
                  </a:cubicBezTo>
                  <a:cubicBezTo>
                    <a:pt x="17216" y="19072"/>
                    <a:pt x="19618" y="16898"/>
                    <a:pt x="21600" y="9784"/>
                  </a:cubicBezTo>
                  <a:cubicBezTo>
                    <a:pt x="21433" y="7848"/>
                    <a:pt x="21249" y="5843"/>
                    <a:pt x="21080" y="3907"/>
                  </a:cubicBezTo>
                  <a:cubicBezTo>
                    <a:pt x="20434" y="6142"/>
                    <a:pt x="19899" y="8785"/>
                    <a:pt x="19141" y="9784"/>
                  </a:cubicBezTo>
                  <a:cubicBezTo>
                    <a:pt x="17736" y="11727"/>
                    <a:pt x="16217" y="12726"/>
                    <a:pt x="14757" y="13956"/>
                  </a:cubicBezTo>
                  <a:cubicBezTo>
                    <a:pt x="13927" y="14792"/>
                    <a:pt x="13120" y="15227"/>
                    <a:pt x="12336" y="15227"/>
                  </a:cubicBezTo>
                  <a:cubicBezTo>
                    <a:pt x="10564" y="15227"/>
                    <a:pt x="8899" y="13005"/>
                    <a:pt x="7322" y="8079"/>
                  </a:cubicBezTo>
                  <a:cubicBezTo>
                    <a:pt x="6325" y="5137"/>
                    <a:pt x="5144" y="2908"/>
                    <a:pt x="3978" y="1964"/>
                  </a:cubicBezTo>
                  <a:cubicBezTo>
                    <a:pt x="3239" y="1257"/>
                    <a:pt x="2446" y="0"/>
                    <a:pt x="16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6" name="Google Shape;2189;p24"/>
            <p:cNvSpPr/>
            <p:nvPr/>
          </p:nvSpPr>
          <p:spPr>
            <a:xfrm>
              <a:off x="1495126" y="586614"/>
              <a:ext cx="222567" cy="384763"/>
            </a:xfrm>
            <a:custGeom>
              <a:avLst/>
              <a:gdLst/>
              <a:ahLst/>
              <a:cxnLst>
                <a:cxn ang="0">
                  <a:pos x="wd2" y="hd2"/>
                </a:cxn>
                <a:cxn ang="5400000">
                  <a:pos x="wd2" y="hd2"/>
                </a:cxn>
                <a:cxn ang="10800000">
                  <a:pos x="wd2" y="hd2"/>
                </a:cxn>
                <a:cxn ang="16200000">
                  <a:pos x="wd2" y="hd2"/>
                </a:cxn>
              </a:cxnLst>
              <a:rect l="0" t="0" r="r" b="b"/>
              <a:pathLst>
                <a:path w="21559" h="21600" extrusionOk="0">
                  <a:moveTo>
                    <a:pt x="4699" y="0"/>
                  </a:moveTo>
                  <a:cubicBezTo>
                    <a:pt x="3380" y="0"/>
                    <a:pt x="1941" y="129"/>
                    <a:pt x="377" y="411"/>
                  </a:cubicBezTo>
                  <a:cubicBezTo>
                    <a:pt x="208" y="1620"/>
                    <a:pt x="0" y="2734"/>
                    <a:pt x="0" y="3946"/>
                  </a:cubicBezTo>
                  <a:cubicBezTo>
                    <a:pt x="1825" y="3162"/>
                    <a:pt x="3400" y="2757"/>
                    <a:pt x="4819" y="2757"/>
                  </a:cubicBezTo>
                  <a:cubicBezTo>
                    <a:pt x="6514" y="2757"/>
                    <a:pt x="7987" y="3339"/>
                    <a:pt x="9402" y="4551"/>
                  </a:cubicBezTo>
                  <a:cubicBezTo>
                    <a:pt x="10653" y="5544"/>
                    <a:pt x="11865" y="6756"/>
                    <a:pt x="12367" y="7870"/>
                  </a:cubicBezTo>
                  <a:cubicBezTo>
                    <a:pt x="14120" y="11696"/>
                    <a:pt x="15332" y="15449"/>
                    <a:pt x="17090" y="19179"/>
                  </a:cubicBezTo>
                  <a:cubicBezTo>
                    <a:pt x="17423" y="20075"/>
                    <a:pt x="19012" y="20777"/>
                    <a:pt x="19847" y="21600"/>
                  </a:cubicBezTo>
                  <a:cubicBezTo>
                    <a:pt x="20388" y="20679"/>
                    <a:pt x="20890" y="19784"/>
                    <a:pt x="21436" y="18768"/>
                  </a:cubicBezTo>
                  <a:cubicBezTo>
                    <a:pt x="21600" y="18768"/>
                    <a:pt x="21600" y="18670"/>
                    <a:pt x="21436" y="18572"/>
                  </a:cubicBezTo>
                  <a:cubicBezTo>
                    <a:pt x="19678" y="14335"/>
                    <a:pt x="18302" y="10000"/>
                    <a:pt x="16042" y="5860"/>
                  </a:cubicBezTo>
                  <a:cubicBezTo>
                    <a:pt x="14033" y="2558"/>
                    <a:pt x="10546" y="0"/>
                    <a:pt x="469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7" name="Google Shape;2190;p24"/>
            <p:cNvSpPr/>
            <p:nvPr/>
          </p:nvSpPr>
          <p:spPr>
            <a:xfrm>
              <a:off x="1222084" y="852727"/>
              <a:ext cx="194077" cy="34552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86" y="433"/>
                    <a:pt x="17616" y="1000"/>
                    <a:pt x="15602" y="1458"/>
                  </a:cubicBezTo>
                  <a:cubicBezTo>
                    <a:pt x="13394" y="5610"/>
                    <a:pt x="11807" y="9870"/>
                    <a:pt x="9022" y="13915"/>
                  </a:cubicBezTo>
                  <a:cubicBezTo>
                    <a:pt x="7585" y="15937"/>
                    <a:pt x="5998" y="18312"/>
                    <a:pt x="1581" y="19309"/>
                  </a:cubicBezTo>
                  <a:cubicBezTo>
                    <a:pt x="816" y="19553"/>
                    <a:pt x="621" y="20793"/>
                    <a:pt x="0" y="21575"/>
                  </a:cubicBezTo>
                  <a:cubicBezTo>
                    <a:pt x="405" y="21591"/>
                    <a:pt x="799" y="21600"/>
                    <a:pt x="1182" y="21600"/>
                  </a:cubicBezTo>
                  <a:cubicBezTo>
                    <a:pt x="5504" y="21600"/>
                    <a:pt x="8373" y="20503"/>
                    <a:pt x="10226" y="18770"/>
                  </a:cubicBezTo>
                  <a:cubicBezTo>
                    <a:pt x="15602" y="14052"/>
                    <a:pt x="17999" y="8657"/>
                    <a:pt x="20402" y="3263"/>
                  </a:cubicBezTo>
                  <a:cubicBezTo>
                    <a:pt x="20784" y="2132"/>
                    <a:pt x="21217" y="110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8" name="Google Shape;2191;p24"/>
            <p:cNvSpPr/>
            <p:nvPr/>
          </p:nvSpPr>
          <p:spPr>
            <a:xfrm>
              <a:off x="294628" y="1733172"/>
              <a:ext cx="109577" cy="251906"/>
            </a:xfrm>
            <a:custGeom>
              <a:avLst/>
              <a:gdLst/>
              <a:ahLst/>
              <a:cxnLst>
                <a:cxn ang="0">
                  <a:pos x="wd2" y="hd2"/>
                </a:cxn>
                <a:cxn ang="5400000">
                  <a:pos x="wd2" y="hd2"/>
                </a:cxn>
                <a:cxn ang="10800000">
                  <a:pos x="wd2" y="hd2"/>
                </a:cxn>
                <a:cxn ang="16200000">
                  <a:pos x="wd2" y="hd2"/>
                </a:cxn>
              </a:cxnLst>
              <a:rect l="0" t="0" r="r" b="b"/>
              <a:pathLst>
                <a:path w="21600" h="21600" extrusionOk="0">
                  <a:moveTo>
                    <a:pt x="10967" y="7583"/>
                  </a:moveTo>
                  <a:lnTo>
                    <a:pt x="10633" y="7729"/>
                  </a:lnTo>
                  <a:lnTo>
                    <a:pt x="10289" y="7583"/>
                  </a:lnTo>
                  <a:close/>
                  <a:moveTo>
                    <a:pt x="6034" y="0"/>
                  </a:moveTo>
                  <a:cubicBezTo>
                    <a:pt x="3911" y="923"/>
                    <a:pt x="2123" y="1701"/>
                    <a:pt x="0" y="2625"/>
                  </a:cubicBezTo>
                  <a:cubicBezTo>
                    <a:pt x="1101" y="5104"/>
                    <a:pt x="4255" y="7250"/>
                    <a:pt x="5356" y="9875"/>
                  </a:cubicBezTo>
                  <a:cubicBezTo>
                    <a:pt x="6378" y="12204"/>
                    <a:pt x="8500" y="14350"/>
                    <a:pt x="10633" y="16496"/>
                  </a:cubicBezTo>
                  <a:cubicBezTo>
                    <a:pt x="11734" y="17902"/>
                    <a:pt x="12756" y="19270"/>
                    <a:pt x="14544" y="20527"/>
                  </a:cubicBezTo>
                  <a:cubicBezTo>
                    <a:pt x="15556" y="21121"/>
                    <a:pt x="18455" y="21121"/>
                    <a:pt x="20578" y="21600"/>
                  </a:cubicBezTo>
                  <a:cubicBezTo>
                    <a:pt x="20922" y="20822"/>
                    <a:pt x="21600" y="20048"/>
                    <a:pt x="21600" y="19270"/>
                  </a:cubicBezTo>
                  <a:cubicBezTo>
                    <a:pt x="21256" y="18048"/>
                    <a:pt x="20922" y="16975"/>
                    <a:pt x="20234" y="15902"/>
                  </a:cubicBezTo>
                  <a:cubicBezTo>
                    <a:pt x="16323" y="10947"/>
                    <a:pt x="12412" y="6177"/>
                    <a:pt x="8500" y="1257"/>
                  </a:cubicBezTo>
                  <a:cubicBezTo>
                    <a:pt x="8166" y="774"/>
                    <a:pt x="7056" y="479"/>
                    <a:pt x="60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39" name="Google Shape;2192;p24"/>
            <p:cNvSpPr/>
            <p:nvPr/>
          </p:nvSpPr>
          <p:spPr>
            <a:xfrm>
              <a:off x="231664" y="1519653"/>
              <a:ext cx="62965" cy="1130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14" y="7165"/>
                    <a:pt x="5028" y="14425"/>
                    <a:pt x="7388" y="21600"/>
                  </a:cubicBezTo>
                  <a:cubicBezTo>
                    <a:pt x="12433" y="19208"/>
                    <a:pt x="17307" y="16817"/>
                    <a:pt x="21600" y="14425"/>
                  </a:cubicBezTo>
                  <a:cubicBezTo>
                    <a:pt x="13613" y="9233"/>
                    <a:pt x="6807" y="445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0" name="Google Shape;2193;p24"/>
            <p:cNvSpPr/>
            <p:nvPr/>
          </p:nvSpPr>
          <p:spPr>
            <a:xfrm>
              <a:off x="226969" y="1271587"/>
              <a:ext cx="53402" cy="122090"/>
            </a:xfrm>
            <a:custGeom>
              <a:avLst/>
              <a:gdLst/>
              <a:ahLst/>
              <a:cxnLst>
                <a:cxn ang="0">
                  <a:pos x="wd2" y="hd2"/>
                </a:cxn>
                <a:cxn ang="5400000">
                  <a:pos x="wd2" y="hd2"/>
                </a:cxn>
                <a:cxn ang="10800000">
                  <a:pos x="wd2" y="hd2"/>
                </a:cxn>
                <a:cxn ang="16200000">
                  <a:pos x="wd2" y="hd2"/>
                </a:cxn>
              </a:cxnLst>
              <a:rect l="0" t="0" r="r" b="b"/>
              <a:pathLst>
                <a:path w="19378" h="21600" extrusionOk="0">
                  <a:moveTo>
                    <a:pt x="19378" y="0"/>
                  </a:moveTo>
                  <a:cubicBezTo>
                    <a:pt x="7637" y="3131"/>
                    <a:pt x="-2222" y="14579"/>
                    <a:pt x="437" y="21600"/>
                  </a:cubicBezTo>
                  <a:cubicBezTo>
                    <a:pt x="2319" y="19995"/>
                    <a:pt x="4363" y="18398"/>
                    <a:pt x="5611" y="16793"/>
                  </a:cubicBezTo>
                  <a:cubicBezTo>
                    <a:pt x="10152" y="11069"/>
                    <a:pt x="14855" y="5724"/>
                    <a:pt x="193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1" name="Google Shape;2194;p24"/>
            <p:cNvSpPr/>
            <p:nvPr/>
          </p:nvSpPr>
          <p:spPr>
            <a:xfrm>
              <a:off x="1403647" y="653017"/>
              <a:ext cx="41428" cy="8280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076" y="7542"/>
                    <a:pt x="7434" y="14513"/>
                    <a:pt x="0" y="21600"/>
                  </a:cubicBez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2" name="Google Shape;2195;p24"/>
            <p:cNvSpPr/>
            <p:nvPr/>
          </p:nvSpPr>
          <p:spPr>
            <a:xfrm>
              <a:off x="238992" y="1415262"/>
              <a:ext cx="35796" cy="80663"/>
            </a:xfrm>
            <a:custGeom>
              <a:avLst/>
              <a:gdLst/>
              <a:ahLst/>
              <a:cxnLst>
                <a:cxn ang="0">
                  <a:pos x="wd2" y="hd2"/>
                </a:cxn>
                <a:cxn ang="5400000">
                  <a:pos x="wd2" y="hd2"/>
                </a:cxn>
                <a:cxn ang="10800000">
                  <a:pos x="wd2" y="hd2"/>
                </a:cxn>
                <a:cxn ang="16200000">
                  <a:pos x="wd2" y="hd2"/>
                </a:cxn>
              </a:cxnLst>
              <a:rect l="0" t="0" r="r" b="b"/>
              <a:pathLst>
                <a:path w="21600" h="21600" extrusionOk="0">
                  <a:moveTo>
                    <a:pt x="18471" y="0"/>
                  </a:moveTo>
                  <a:cubicBezTo>
                    <a:pt x="10920" y="3805"/>
                    <a:pt x="4422" y="7730"/>
                    <a:pt x="0" y="9585"/>
                  </a:cubicBezTo>
                  <a:cubicBezTo>
                    <a:pt x="6498" y="12936"/>
                    <a:pt x="14049" y="17328"/>
                    <a:pt x="21600" y="21600"/>
                  </a:cubicBezTo>
                  <a:cubicBezTo>
                    <a:pt x="20547" y="14431"/>
                    <a:pt x="19524" y="7156"/>
                    <a:pt x="1847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3" name="Google Shape;2196;p24"/>
            <p:cNvSpPr/>
            <p:nvPr/>
          </p:nvSpPr>
          <p:spPr>
            <a:xfrm>
              <a:off x="140185" y="1863337"/>
              <a:ext cx="48308" cy="33751"/>
            </a:xfrm>
            <a:custGeom>
              <a:avLst/>
              <a:gdLst/>
              <a:ahLst/>
              <a:cxnLst>
                <a:cxn ang="0">
                  <a:pos x="wd2" y="hd2"/>
                </a:cxn>
                <a:cxn ang="5400000">
                  <a:pos x="wd2" y="hd2"/>
                </a:cxn>
                <a:cxn ang="10800000">
                  <a:pos x="wd2" y="hd2"/>
                </a:cxn>
                <a:cxn ang="16200000">
                  <a:pos x="wd2" y="hd2"/>
                </a:cxn>
              </a:cxnLst>
              <a:rect l="0" t="0" r="r" b="b"/>
              <a:pathLst>
                <a:path w="21600" h="20567" extrusionOk="0">
                  <a:moveTo>
                    <a:pt x="7155" y="0"/>
                  </a:moveTo>
                  <a:cubicBezTo>
                    <a:pt x="5060" y="0"/>
                    <a:pt x="2720" y="1337"/>
                    <a:pt x="0" y="5043"/>
                  </a:cubicBezTo>
                  <a:cubicBezTo>
                    <a:pt x="0" y="21600"/>
                    <a:pt x="11190" y="17134"/>
                    <a:pt x="17565" y="20567"/>
                  </a:cubicBezTo>
                  <a:cubicBezTo>
                    <a:pt x="18524" y="20567"/>
                    <a:pt x="20062" y="13975"/>
                    <a:pt x="21600" y="9509"/>
                  </a:cubicBezTo>
                  <a:cubicBezTo>
                    <a:pt x="16473" y="8780"/>
                    <a:pt x="12550" y="0"/>
                    <a:pt x="715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4" name="Google Shape;2197;p24"/>
            <p:cNvSpPr/>
            <p:nvPr/>
          </p:nvSpPr>
          <p:spPr>
            <a:xfrm>
              <a:off x="953435" y="15022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0" y="0"/>
                    <a:pt x="0" y="11908"/>
                    <a:pt x="0" y="11908"/>
                  </a:cubicBezTo>
                  <a:cubicBezTo>
                    <a:pt x="0" y="11908"/>
                    <a:pt x="0" y="21600"/>
                    <a:pt x="10957" y="21600"/>
                  </a:cubicBezTo>
                  <a:lnTo>
                    <a:pt x="21600" y="11908"/>
                  </a:lnTo>
                  <a:lnTo>
                    <a:pt x="10957"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45" name="Google Shape;2198;p24"/>
            <p:cNvSpPr/>
            <p:nvPr/>
          </p:nvSpPr>
          <p:spPr>
            <a:xfrm>
              <a:off x="342193" y="18161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57"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4047" name="Google Shape;2199;p24"/>
          <p:cNvSpPr/>
          <p:nvPr/>
        </p:nvSpPr>
        <p:spPr>
          <a:xfrm rot="10800000">
            <a:off x="-270865" y="95"/>
            <a:ext cx="1823373" cy="1398310"/>
          </a:xfrm>
          <a:custGeom>
            <a:avLst/>
            <a:gdLst/>
            <a:ahLst/>
            <a:cxnLst>
              <a:cxn ang="0">
                <a:pos x="wd2" y="hd2"/>
              </a:cxn>
              <a:cxn ang="5400000">
                <a:pos x="wd2" y="hd2"/>
              </a:cxn>
              <a:cxn ang="10800000">
                <a:pos x="wd2" y="hd2"/>
              </a:cxn>
              <a:cxn ang="16200000">
                <a:pos x="wd2" y="hd2"/>
              </a:cxn>
            </a:cxnLst>
            <a:rect l="0" t="0" r="r" b="b"/>
            <a:pathLst>
              <a:path w="21600" h="21600" extrusionOk="0">
                <a:moveTo>
                  <a:pt x="7809" y="0"/>
                </a:moveTo>
                <a:cubicBezTo>
                  <a:pt x="7579" y="0"/>
                  <a:pt x="7347" y="25"/>
                  <a:pt x="7115" y="79"/>
                </a:cubicBezTo>
                <a:cubicBezTo>
                  <a:pt x="6018" y="351"/>
                  <a:pt x="5103" y="1046"/>
                  <a:pt x="4361" y="2159"/>
                </a:cubicBezTo>
                <a:cubicBezTo>
                  <a:pt x="3816" y="2995"/>
                  <a:pt x="3476" y="3962"/>
                  <a:pt x="3314" y="5055"/>
                </a:cubicBezTo>
                <a:cubicBezTo>
                  <a:pt x="3171" y="6017"/>
                  <a:pt x="3171" y="6984"/>
                  <a:pt x="3237" y="7972"/>
                </a:cubicBezTo>
                <a:cubicBezTo>
                  <a:pt x="3299" y="8682"/>
                  <a:pt x="3380" y="9417"/>
                  <a:pt x="3476" y="10132"/>
                </a:cubicBezTo>
                <a:cubicBezTo>
                  <a:pt x="3623" y="11160"/>
                  <a:pt x="3751" y="12187"/>
                  <a:pt x="3797" y="13215"/>
                </a:cubicBezTo>
                <a:cubicBezTo>
                  <a:pt x="3847" y="13996"/>
                  <a:pt x="3863" y="14771"/>
                  <a:pt x="3797" y="15547"/>
                </a:cubicBezTo>
                <a:cubicBezTo>
                  <a:pt x="3700" y="16574"/>
                  <a:pt x="3461" y="17521"/>
                  <a:pt x="3009" y="18358"/>
                </a:cubicBezTo>
                <a:cubicBezTo>
                  <a:pt x="2735" y="18907"/>
                  <a:pt x="2399" y="19365"/>
                  <a:pt x="2028" y="19788"/>
                </a:cubicBezTo>
                <a:cubicBezTo>
                  <a:pt x="1433" y="20478"/>
                  <a:pt x="772" y="21047"/>
                  <a:pt x="81" y="21526"/>
                </a:cubicBezTo>
                <a:cubicBezTo>
                  <a:pt x="50" y="21551"/>
                  <a:pt x="31" y="21571"/>
                  <a:pt x="0" y="21571"/>
                </a:cubicBezTo>
                <a:cubicBezTo>
                  <a:pt x="0" y="21591"/>
                  <a:pt x="0" y="21591"/>
                  <a:pt x="15" y="21591"/>
                </a:cubicBezTo>
                <a:lnTo>
                  <a:pt x="19715" y="21591"/>
                </a:lnTo>
                <a:cubicBezTo>
                  <a:pt x="19725" y="21591"/>
                  <a:pt x="19737" y="21600"/>
                  <a:pt x="19749" y="21600"/>
                </a:cubicBezTo>
                <a:cubicBezTo>
                  <a:pt x="19754" y="21600"/>
                  <a:pt x="19760" y="21598"/>
                  <a:pt x="19765" y="21591"/>
                </a:cubicBezTo>
                <a:cubicBezTo>
                  <a:pt x="19796" y="21591"/>
                  <a:pt x="19827" y="21571"/>
                  <a:pt x="19846" y="21551"/>
                </a:cubicBezTo>
                <a:cubicBezTo>
                  <a:pt x="20294" y="21067"/>
                  <a:pt x="20696" y="20498"/>
                  <a:pt x="21021" y="19848"/>
                </a:cubicBezTo>
                <a:cubicBezTo>
                  <a:pt x="21391" y="19033"/>
                  <a:pt x="21600" y="18171"/>
                  <a:pt x="21600" y="17204"/>
                </a:cubicBezTo>
                <a:cubicBezTo>
                  <a:pt x="21584" y="16554"/>
                  <a:pt x="21469" y="15925"/>
                  <a:pt x="21275" y="15315"/>
                </a:cubicBezTo>
                <a:cubicBezTo>
                  <a:pt x="20908" y="14247"/>
                  <a:pt x="20375" y="13341"/>
                  <a:pt x="19669" y="12585"/>
                </a:cubicBezTo>
                <a:cubicBezTo>
                  <a:pt x="19105" y="11981"/>
                  <a:pt x="18460" y="11517"/>
                  <a:pt x="17784" y="11160"/>
                </a:cubicBezTo>
                <a:cubicBezTo>
                  <a:pt x="17335" y="10908"/>
                  <a:pt x="16868" y="10722"/>
                  <a:pt x="16401" y="10510"/>
                </a:cubicBezTo>
                <a:cubicBezTo>
                  <a:pt x="16061" y="10364"/>
                  <a:pt x="15725" y="10193"/>
                  <a:pt x="15385" y="9986"/>
                </a:cubicBezTo>
                <a:cubicBezTo>
                  <a:pt x="14952" y="9714"/>
                  <a:pt x="14612" y="9291"/>
                  <a:pt x="14373" y="8767"/>
                </a:cubicBezTo>
                <a:cubicBezTo>
                  <a:pt x="14245" y="8475"/>
                  <a:pt x="14130" y="8203"/>
                  <a:pt x="14018" y="7906"/>
                </a:cubicBezTo>
                <a:cubicBezTo>
                  <a:pt x="13859" y="7422"/>
                  <a:pt x="13697" y="6919"/>
                  <a:pt x="13550" y="6440"/>
                </a:cubicBezTo>
                <a:cubicBezTo>
                  <a:pt x="13295" y="5685"/>
                  <a:pt x="13036" y="4929"/>
                  <a:pt x="12731" y="4194"/>
                </a:cubicBezTo>
                <a:cubicBezTo>
                  <a:pt x="12345" y="3353"/>
                  <a:pt x="11908" y="2577"/>
                  <a:pt x="11348" y="1907"/>
                </a:cubicBezTo>
                <a:cubicBezTo>
                  <a:pt x="10719" y="1192"/>
                  <a:pt x="10027" y="648"/>
                  <a:pt x="9239" y="311"/>
                </a:cubicBezTo>
                <a:cubicBezTo>
                  <a:pt x="8771" y="112"/>
                  <a:pt x="8293" y="0"/>
                  <a:pt x="7809" y="0"/>
                </a:cubicBezTo>
                <a:close/>
              </a:path>
            </a:pathLst>
          </a:custGeom>
          <a:solidFill>
            <a:srgbClr val="EFB156"/>
          </a:solidFill>
          <a:ln w="12700">
            <a:miter lim="400000"/>
          </a:ln>
        </p:spPr>
        <p:txBody>
          <a:bodyPr lIns="45719" rIns="45719" anchor="ctr"/>
          <a:lstStyle/>
          <a:p>
            <a:endParaRPr/>
          </a:p>
        </p:txBody>
      </p:sp>
      <p:grpSp>
        <p:nvGrpSpPr>
          <p:cNvPr id="4068" name="Google Shape;2200;p24"/>
          <p:cNvGrpSpPr/>
          <p:nvPr/>
        </p:nvGrpSpPr>
        <p:grpSpPr>
          <a:xfrm>
            <a:off x="339967" y="376618"/>
            <a:ext cx="910164" cy="1508515"/>
            <a:chOff x="0" y="0"/>
            <a:chExt cx="910163" cy="1508513"/>
          </a:xfrm>
        </p:grpSpPr>
        <p:sp>
          <p:nvSpPr>
            <p:cNvPr id="4048" name="Google Shape;2201;p24"/>
            <p:cNvSpPr/>
            <p:nvPr/>
          </p:nvSpPr>
          <p:spPr>
            <a:xfrm rot="4497891">
              <a:off x="893345" y="3490"/>
              <a:ext cx="1696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091" y="0"/>
                    <a:pt x="10473" y="5143"/>
                    <a:pt x="7855" y="5143"/>
                  </a:cubicBezTo>
                  <a:cubicBezTo>
                    <a:pt x="5236" y="9257"/>
                    <a:pt x="2618" y="13371"/>
                    <a:pt x="0" y="21600"/>
                  </a:cubicBezTo>
                  <a:lnTo>
                    <a:pt x="5236" y="21600"/>
                  </a:lnTo>
                  <a:lnTo>
                    <a:pt x="5236" y="13371"/>
                  </a:lnTo>
                  <a:lnTo>
                    <a:pt x="13091" y="13371"/>
                  </a:lnTo>
                  <a:cubicBezTo>
                    <a:pt x="16364" y="9257"/>
                    <a:pt x="18982" y="9257"/>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49" name="Google Shape;2202;p24"/>
            <p:cNvSpPr/>
            <p:nvPr/>
          </p:nvSpPr>
          <p:spPr>
            <a:xfrm rot="4497891">
              <a:off x="1680" y="1011278"/>
              <a:ext cx="116539" cy="92848"/>
            </a:xfrm>
            <a:custGeom>
              <a:avLst/>
              <a:gdLst/>
              <a:ahLst/>
              <a:cxnLst>
                <a:cxn ang="0">
                  <a:pos x="wd2" y="hd2"/>
                </a:cxn>
                <a:cxn ang="5400000">
                  <a:pos x="wd2" y="hd2"/>
                </a:cxn>
                <a:cxn ang="10800000">
                  <a:pos x="wd2" y="hd2"/>
                </a:cxn>
                <a:cxn ang="16200000">
                  <a:pos x="wd2" y="hd2"/>
                </a:cxn>
              </a:cxnLst>
              <a:rect l="0" t="0" r="r" b="b"/>
              <a:pathLst>
                <a:path w="20570" h="21600" extrusionOk="0">
                  <a:moveTo>
                    <a:pt x="2955" y="0"/>
                  </a:moveTo>
                  <a:cubicBezTo>
                    <a:pt x="-131" y="1435"/>
                    <a:pt x="-857" y="3469"/>
                    <a:pt x="1049" y="7416"/>
                  </a:cubicBezTo>
                  <a:cubicBezTo>
                    <a:pt x="2592" y="10416"/>
                    <a:pt x="4407" y="12928"/>
                    <a:pt x="7130" y="15440"/>
                  </a:cubicBezTo>
                  <a:cubicBezTo>
                    <a:pt x="10060" y="18883"/>
                    <a:pt x="13612" y="21600"/>
                    <a:pt x="17729" y="21600"/>
                  </a:cubicBezTo>
                  <a:cubicBezTo>
                    <a:pt x="18331" y="21600"/>
                    <a:pt x="18941" y="21540"/>
                    <a:pt x="19563" y="21421"/>
                  </a:cubicBezTo>
                  <a:cubicBezTo>
                    <a:pt x="20743" y="20344"/>
                    <a:pt x="20743" y="19866"/>
                    <a:pt x="20289" y="19387"/>
                  </a:cubicBezTo>
                  <a:cubicBezTo>
                    <a:pt x="19200" y="14961"/>
                    <a:pt x="17294" y="10894"/>
                    <a:pt x="14299" y="8972"/>
                  </a:cubicBezTo>
                  <a:cubicBezTo>
                    <a:pt x="11667" y="7416"/>
                    <a:pt x="9398" y="5383"/>
                    <a:pt x="6676" y="3947"/>
                  </a:cubicBezTo>
                  <a:cubicBezTo>
                    <a:pt x="5587" y="2991"/>
                    <a:pt x="4044" y="1435"/>
                    <a:pt x="295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0" name="Google Shape;2203;p24"/>
            <p:cNvSpPr/>
            <p:nvPr/>
          </p:nvSpPr>
          <p:spPr>
            <a:xfrm rot="4497891">
              <a:off x="-4257" y="1420535"/>
              <a:ext cx="111789" cy="53990"/>
            </a:xfrm>
            <a:custGeom>
              <a:avLst/>
              <a:gdLst/>
              <a:ahLst/>
              <a:cxnLst>
                <a:cxn ang="0">
                  <a:pos x="wd2" y="hd2"/>
                </a:cxn>
                <a:cxn ang="5400000">
                  <a:pos x="wd2" y="hd2"/>
                </a:cxn>
                <a:cxn ang="10800000">
                  <a:pos x="wd2" y="hd2"/>
                </a:cxn>
                <a:cxn ang="16200000">
                  <a:pos x="wd2" y="hd2"/>
                </a:cxn>
              </a:cxnLst>
              <a:rect l="0" t="0" r="r" b="b"/>
              <a:pathLst>
                <a:path w="21249" h="21600" extrusionOk="0">
                  <a:moveTo>
                    <a:pt x="1173" y="0"/>
                  </a:moveTo>
                  <a:cubicBezTo>
                    <a:pt x="782" y="823"/>
                    <a:pt x="391" y="2469"/>
                    <a:pt x="0" y="4114"/>
                  </a:cubicBezTo>
                  <a:cubicBezTo>
                    <a:pt x="782" y="5966"/>
                    <a:pt x="1173" y="7611"/>
                    <a:pt x="2052" y="8434"/>
                  </a:cubicBezTo>
                  <a:cubicBezTo>
                    <a:pt x="5669" y="11931"/>
                    <a:pt x="8894" y="14400"/>
                    <a:pt x="12217" y="17897"/>
                  </a:cubicBezTo>
                  <a:cubicBezTo>
                    <a:pt x="14235" y="20101"/>
                    <a:pt x="16245" y="21600"/>
                    <a:pt x="18263" y="21600"/>
                  </a:cubicBezTo>
                  <a:cubicBezTo>
                    <a:pt x="18689" y="21600"/>
                    <a:pt x="19122" y="21541"/>
                    <a:pt x="19548" y="21394"/>
                  </a:cubicBezTo>
                  <a:cubicBezTo>
                    <a:pt x="20720" y="19543"/>
                    <a:pt x="21600" y="18720"/>
                    <a:pt x="21111" y="15429"/>
                  </a:cubicBezTo>
                  <a:cubicBezTo>
                    <a:pt x="20329" y="9257"/>
                    <a:pt x="18668" y="5143"/>
                    <a:pt x="15443" y="3291"/>
                  </a:cubicBezTo>
                  <a:cubicBezTo>
                    <a:pt x="14270" y="2469"/>
                    <a:pt x="13390" y="2469"/>
                    <a:pt x="12217" y="2469"/>
                  </a:cubicBezTo>
                  <a:cubicBezTo>
                    <a:pt x="10556" y="1646"/>
                    <a:pt x="8503" y="823"/>
                    <a:pt x="6939" y="823"/>
                  </a:cubicBezTo>
                  <a:cubicBezTo>
                    <a:pt x="4887" y="0"/>
                    <a:pt x="3225" y="0"/>
                    <a:pt x="11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1" name="Google Shape;2204;p24"/>
            <p:cNvSpPr/>
            <p:nvPr/>
          </p:nvSpPr>
          <p:spPr>
            <a:xfrm rot="4497891">
              <a:off x="145091" y="822421"/>
              <a:ext cx="96435" cy="70959"/>
            </a:xfrm>
            <a:custGeom>
              <a:avLst/>
              <a:gdLst/>
              <a:ahLst/>
              <a:cxnLst>
                <a:cxn ang="0">
                  <a:pos x="wd2" y="hd2"/>
                </a:cxn>
                <a:cxn ang="5400000">
                  <a:pos x="wd2" y="hd2"/>
                </a:cxn>
                <a:cxn ang="10800000">
                  <a:pos x="wd2" y="hd2"/>
                </a:cxn>
                <a:cxn ang="16200000">
                  <a:pos x="wd2" y="hd2"/>
                </a:cxn>
              </a:cxnLst>
              <a:rect l="0" t="0" r="r" b="b"/>
              <a:pathLst>
                <a:path w="21099" h="21600" extrusionOk="0">
                  <a:moveTo>
                    <a:pt x="1913" y="0"/>
                  </a:moveTo>
                  <a:cubicBezTo>
                    <a:pt x="900" y="1409"/>
                    <a:pt x="900" y="2035"/>
                    <a:pt x="0" y="3287"/>
                  </a:cubicBezTo>
                  <a:cubicBezTo>
                    <a:pt x="450" y="3913"/>
                    <a:pt x="1350" y="5322"/>
                    <a:pt x="1913" y="6574"/>
                  </a:cubicBezTo>
                  <a:lnTo>
                    <a:pt x="6075" y="12522"/>
                  </a:lnTo>
                  <a:cubicBezTo>
                    <a:pt x="8887" y="17061"/>
                    <a:pt x="12600" y="19565"/>
                    <a:pt x="16875" y="20974"/>
                  </a:cubicBezTo>
                  <a:cubicBezTo>
                    <a:pt x="17550" y="21287"/>
                    <a:pt x="18362" y="21600"/>
                    <a:pt x="19125" y="21600"/>
                  </a:cubicBezTo>
                  <a:cubicBezTo>
                    <a:pt x="19880" y="21600"/>
                    <a:pt x="20587" y="21287"/>
                    <a:pt x="21037" y="20348"/>
                  </a:cubicBezTo>
                  <a:cubicBezTo>
                    <a:pt x="21600" y="13774"/>
                    <a:pt x="18225" y="7200"/>
                    <a:pt x="14513" y="5322"/>
                  </a:cubicBezTo>
                  <a:cubicBezTo>
                    <a:pt x="11250" y="3913"/>
                    <a:pt x="8438" y="2035"/>
                    <a:pt x="5175" y="783"/>
                  </a:cubicBezTo>
                  <a:cubicBezTo>
                    <a:pt x="4163" y="783"/>
                    <a:pt x="2813" y="0"/>
                    <a:pt x="191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2" name="Google Shape;2205;p24"/>
            <p:cNvSpPr/>
            <p:nvPr/>
          </p:nvSpPr>
          <p:spPr>
            <a:xfrm rot="4497891">
              <a:off x="458481" y="452024"/>
              <a:ext cx="77618" cy="87963"/>
            </a:xfrm>
            <a:custGeom>
              <a:avLst/>
              <a:gdLst/>
              <a:ahLst/>
              <a:cxnLst>
                <a:cxn ang="0">
                  <a:pos x="wd2" y="hd2"/>
                </a:cxn>
                <a:cxn ang="5400000">
                  <a:pos x="wd2" y="hd2"/>
                </a:cxn>
                <a:cxn ang="10800000">
                  <a:pos x="wd2" y="hd2"/>
                </a:cxn>
                <a:cxn ang="16200000">
                  <a:pos x="wd2" y="hd2"/>
                </a:cxn>
              </a:cxnLst>
              <a:rect l="0" t="0" r="r" b="b"/>
              <a:pathLst>
                <a:path w="21251" h="21600" extrusionOk="0">
                  <a:moveTo>
                    <a:pt x="4646" y="0"/>
                  </a:moveTo>
                  <a:cubicBezTo>
                    <a:pt x="1689" y="0"/>
                    <a:pt x="563" y="1515"/>
                    <a:pt x="0" y="3662"/>
                  </a:cubicBezTo>
                  <a:cubicBezTo>
                    <a:pt x="1689" y="6818"/>
                    <a:pt x="4083" y="10480"/>
                    <a:pt x="6335" y="13636"/>
                  </a:cubicBezTo>
                  <a:cubicBezTo>
                    <a:pt x="7602" y="15783"/>
                    <a:pt x="8728" y="17803"/>
                    <a:pt x="11122" y="18939"/>
                  </a:cubicBezTo>
                  <a:cubicBezTo>
                    <a:pt x="13374" y="19950"/>
                    <a:pt x="15768" y="20960"/>
                    <a:pt x="18161" y="21465"/>
                  </a:cubicBezTo>
                  <a:cubicBezTo>
                    <a:pt x="18493" y="21564"/>
                    <a:pt x="18804" y="21600"/>
                    <a:pt x="19096" y="21600"/>
                  </a:cubicBezTo>
                  <a:cubicBezTo>
                    <a:pt x="20745" y="21600"/>
                    <a:pt x="21600" y="20139"/>
                    <a:pt x="21117" y="18308"/>
                  </a:cubicBezTo>
                  <a:cubicBezTo>
                    <a:pt x="20413" y="15783"/>
                    <a:pt x="19850" y="13131"/>
                    <a:pt x="18161" y="11490"/>
                  </a:cubicBezTo>
                  <a:cubicBezTo>
                    <a:pt x="16331" y="9975"/>
                    <a:pt x="14641" y="8333"/>
                    <a:pt x="12248" y="6818"/>
                  </a:cubicBezTo>
                  <a:cubicBezTo>
                    <a:pt x="9855" y="4167"/>
                    <a:pt x="7039" y="2020"/>
                    <a:pt x="46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3" name="Google Shape;2206;p24"/>
            <p:cNvSpPr/>
            <p:nvPr/>
          </p:nvSpPr>
          <p:spPr>
            <a:xfrm rot="4497891">
              <a:off x="295632" y="746623"/>
              <a:ext cx="111900" cy="73015"/>
            </a:xfrm>
            <a:custGeom>
              <a:avLst/>
              <a:gdLst/>
              <a:ahLst/>
              <a:cxnLst>
                <a:cxn ang="0">
                  <a:pos x="wd2" y="hd2"/>
                </a:cxn>
                <a:cxn ang="5400000">
                  <a:pos x="wd2" y="hd2"/>
                </a:cxn>
                <a:cxn ang="10800000">
                  <a:pos x="wd2" y="hd2"/>
                </a:cxn>
                <a:cxn ang="16200000">
                  <a:pos x="wd2" y="hd2"/>
                </a:cxn>
              </a:cxnLst>
              <a:rect l="0" t="0" r="r" b="b"/>
              <a:pathLst>
                <a:path w="21270" h="21600" extrusionOk="0">
                  <a:moveTo>
                    <a:pt x="1234" y="0"/>
                  </a:moveTo>
                  <a:cubicBezTo>
                    <a:pt x="843" y="608"/>
                    <a:pt x="452" y="1217"/>
                    <a:pt x="61" y="1825"/>
                  </a:cubicBezTo>
                  <a:cubicBezTo>
                    <a:pt x="-330" y="5020"/>
                    <a:pt x="1234" y="6997"/>
                    <a:pt x="2504" y="8214"/>
                  </a:cubicBezTo>
                  <a:cubicBezTo>
                    <a:pt x="5339" y="11408"/>
                    <a:pt x="8564" y="15211"/>
                    <a:pt x="12278" y="18406"/>
                  </a:cubicBezTo>
                  <a:cubicBezTo>
                    <a:pt x="14331" y="19623"/>
                    <a:pt x="16774" y="21600"/>
                    <a:pt x="19218" y="21600"/>
                  </a:cubicBezTo>
                  <a:cubicBezTo>
                    <a:pt x="19999" y="21600"/>
                    <a:pt x="20781" y="20839"/>
                    <a:pt x="21270" y="19623"/>
                  </a:cubicBezTo>
                  <a:cubicBezTo>
                    <a:pt x="19608" y="14603"/>
                    <a:pt x="17947" y="10800"/>
                    <a:pt x="14722" y="8823"/>
                  </a:cubicBezTo>
                  <a:cubicBezTo>
                    <a:pt x="11008" y="6997"/>
                    <a:pt x="7391" y="3803"/>
                    <a:pt x="3677" y="1217"/>
                  </a:cubicBezTo>
                  <a:cubicBezTo>
                    <a:pt x="2895" y="1217"/>
                    <a:pt x="2113" y="608"/>
                    <a:pt x="12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4" name="Google Shape;2207;p24"/>
            <p:cNvSpPr/>
            <p:nvPr/>
          </p:nvSpPr>
          <p:spPr>
            <a:xfrm rot="4497891">
              <a:off x="631752" y="300833"/>
              <a:ext cx="60114" cy="102837"/>
            </a:xfrm>
            <a:custGeom>
              <a:avLst/>
              <a:gdLst/>
              <a:ahLst/>
              <a:cxnLst>
                <a:cxn ang="0">
                  <a:pos x="wd2" y="hd2"/>
                </a:cxn>
                <a:cxn ang="5400000">
                  <a:pos x="wd2" y="hd2"/>
                </a:cxn>
                <a:cxn ang="10800000">
                  <a:pos x="wd2" y="hd2"/>
                </a:cxn>
                <a:cxn ang="16200000">
                  <a:pos x="wd2" y="hd2"/>
                </a:cxn>
              </a:cxnLst>
              <a:rect l="0" t="0" r="r" b="b"/>
              <a:pathLst>
                <a:path w="20202" h="21600" extrusionOk="0">
                  <a:moveTo>
                    <a:pt x="4835" y="0"/>
                  </a:moveTo>
                  <a:cubicBezTo>
                    <a:pt x="515" y="0"/>
                    <a:pt x="-867" y="864"/>
                    <a:pt x="515" y="3564"/>
                  </a:cubicBezTo>
                  <a:cubicBezTo>
                    <a:pt x="1898" y="8532"/>
                    <a:pt x="5527" y="13068"/>
                    <a:pt x="9155" y="17496"/>
                  </a:cubicBezTo>
                  <a:cubicBezTo>
                    <a:pt x="11229" y="19332"/>
                    <a:pt x="13475" y="20628"/>
                    <a:pt x="17104" y="21600"/>
                  </a:cubicBezTo>
                  <a:cubicBezTo>
                    <a:pt x="19178" y="20196"/>
                    <a:pt x="19869" y="18900"/>
                    <a:pt x="19869" y="17496"/>
                  </a:cubicBezTo>
                  <a:cubicBezTo>
                    <a:pt x="20733" y="14796"/>
                    <a:pt x="19869" y="12528"/>
                    <a:pt x="17795" y="10800"/>
                  </a:cubicBezTo>
                  <a:cubicBezTo>
                    <a:pt x="14167" y="7668"/>
                    <a:pt x="11229" y="3996"/>
                    <a:pt x="7773" y="864"/>
                  </a:cubicBezTo>
                  <a:cubicBezTo>
                    <a:pt x="7773" y="432"/>
                    <a:pt x="6909" y="432"/>
                    <a:pt x="6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5" name="Google Shape;2208;p24"/>
            <p:cNvSpPr/>
            <p:nvPr/>
          </p:nvSpPr>
          <p:spPr>
            <a:xfrm rot="4497891">
              <a:off x="346039" y="393388"/>
              <a:ext cx="72825" cy="75623"/>
            </a:xfrm>
            <a:custGeom>
              <a:avLst/>
              <a:gdLst/>
              <a:ahLst/>
              <a:cxnLst>
                <a:cxn ang="0">
                  <a:pos x="wd2" y="hd2"/>
                </a:cxn>
                <a:cxn ang="5400000">
                  <a:pos x="wd2" y="hd2"/>
                </a:cxn>
                <a:cxn ang="10800000">
                  <a:pos x="wd2" y="hd2"/>
                </a:cxn>
                <a:cxn ang="16200000">
                  <a:pos x="wd2" y="hd2"/>
                </a:cxn>
              </a:cxnLst>
              <a:rect l="0" t="0" r="r" b="b"/>
              <a:pathLst>
                <a:path w="21192" h="21600" extrusionOk="0">
                  <a:moveTo>
                    <a:pt x="2993" y="0"/>
                  </a:moveTo>
                  <a:cubicBezTo>
                    <a:pt x="1796" y="1909"/>
                    <a:pt x="1197" y="3084"/>
                    <a:pt x="0" y="4406"/>
                  </a:cubicBezTo>
                  <a:cubicBezTo>
                    <a:pt x="2394" y="8078"/>
                    <a:pt x="4339" y="11749"/>
                    <a:pt x="6135" y="15421"/>
                  </a:cubicBezTo>
                  <a:cubicBezTo>
                    <a:pt x="6733" y="17183"/>
                    <a:pt x="8080" y="18358"/>
                    <a:pt x="9876" y="19103"/>
                  </a:cubicBezTo>
                  <a:cubicBezTo>
                    <a:pt x="11821" y="20278"/>
                    <a:pt x="14215" y="20866"/>
                    <a:pt x="16758" y="21453"/>
                  </a:cubicBezTo>
                  <a:cubicBezTo>
                    <a:pt x="17197" y="21548"/>
                    <a:pt x="17624" y="21600"/>
                    <a:pt x="18030" y="21600"/>
                  </a:cubicBezTo>
                  <a:cubicBezTo>
                    <a:pt x="20029" y="21600"/>
                    <a:pt x="21600" y="20436"/>
                    <a:pt x="21098" y="18358"/>
                  </a:cubicBezTo>
                  <a:cubicBezTo>
                    <a:pt x="20499" y="16009"/>
                    <a:pt x="19901" y="13512"/>
                    <a:pt x="18704" y="11015"/>
                  </a:cubicBezTo>
                  <a:cubicBezTo>
                    <a:pt x="17955" y="9840"/>
                    <a:pt x="16160" y="8078"/>
                    <a:pt x="14963" y="6756"/>
                  </a:cubicBezTo>
                  <a:cubicBezTo>
                    <a:pt x="12419" y="4993"/>
                    <a:pt x="9277" y="3084"/>
                    <a:pt x="6733" y="1909"/>
                  </a:cubicBezTo>
                  <a:cubicBezTo>
                    <a:pt x="5536" y="734"/>
                    <a:pt x="4339" y="734"/>
                    <a:pt x="299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6" name="Google Shape;2209;p24"/>
            <p:cNvSpPr/>
            <p:nvPr/>
          </p:nvSpPr>
          <p:spPr>
            <a:xfrm rot="4497891">
              <a:off x="605442" y="465044"/>
              <a:ext cx="73641" cy="68901"/>
            </a:xfrm>
            <a:custGeom>
              <a:avLst/>
              <a:gdLst/>
              <a:ahLst/>
              <a:cxnLst>
                <a:cxn ang="0">
                  <a:pos x="wd2" y="hd2"/>
                </a:cxn>
                <a:cxn ang="5400000">
                  <a:pos x="wd2" y="hd2"/>
                </a:cxn>
                <a:cxn ang="10800000">
                  <a:pos x="wd2" y="hd2"/>
                </a:cxn>
                <a:cxn ang="16200000">
                  <a:pos x="wd2" y="hd2"/>
                </a:cxn>
              </a:cxnLst>
              <a:rect l="0" t="0" r="r" b="b"/>
              <a:pathLst>
                <a:path w="20623" h="21600" extrusionOk="0">
                  <a:moveTo>
                    <a:pt x="3828" y="0"/>
                  </a:moveTo>
                  <a:cubicBezTo>
                    <a:pt x="3334" y="0"/>
                    <a:pt x="2850" y="92"/>
                    <a:pt x="2367" y="322"/>
                  </a:cubicBezTo>
                  <a:cubicBezTo>
                    <a:pt x="-657" y="3546"/>
                    <a:pt x="-657" y="4352"/>
                    <a:pt x="1647" y="8382"/>
                  </a:cubicBezTo>
                  <a:cubicBezTo>
                    <a:pt x="2367" y="9672"/>
                    <a:pt x="2943" y="10961"/>
                    <a:pt x="3519" y="12412"/>
                  </a:cubicBezTo>
                  <a:cubicBezTo>
                    <a:pt x="5967" y="17087"/>
                    <a:pt x="9567" y="19666"/>
                    <a:pt x="13743" y="21116"/>
                  </a:cubicBezTo>
                  <a:cubicBezTo>
                    <a:pt x="14895" y="21439"/>
                    <a:pt x="15944" y="21600"/>
                    <a:pt x="17004" y="21600"/>
                  </a:cubicBezTo>
                  <a:cubicBezTo>
                    <a:pt x="18063" y="21600"/>
                    <a:pt x="19143" y="21439"/>
                    <a:pt x="20367" y="21116"/>
                  </a:cubicBezTo>
                  <a:cubicBezTo>
                    <a:pt x="20367" y="20472"/>
                    <a:pt x="20943" y="19666"/>
                    <a:pt x="20367" y="19021"/>
                  </a:cubicBezTo>
                  <a:cubicBezTo>
                    <a:pt x="19647" y="16442"/>
                    <a:pt x="19071" y="13057"/>
                    <a:pt x="17343" y="10316"/>
                  </a:cubicBezTo>
                  <a:cubicBezTo>
                    <a:pt x="16767" y="9027"/>
                    <a:pt x="14895" y="6931"/>
                    <a:pt x="13743" y="6287"/>
                  </a:cubicBezTo>
                  <a:cubicBezTo>
                    <a:pt x="11871" y="4352"/>
                    <a:pt x="9567" y="2901"/>
                    <a:pt x="7695" y="1612"/>
                  </a:cubicBezTo>
                  <a:cubicBezTo>
                    <a:pt x="6450" y="679"/>
                    <a:pt x="5124" y="0"/>
                    <a:pt x="38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7" name="Google Shape;2210;p24"/>
            <p:cNvSpPr/>
            <p:nvPr/>
          </p:nvSpPr>
          <p:spPr>
            <a:xfrm rot="4497891">
              <a:off x="111352" y="568218"/>
              <a:ext cx="74558" cy="66331"/>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788" y="670"/>
                    <a:pt x="1192" y="1340"/>
                    <a:pt x="0" y="2679"/>
                  </a:cubicBezTo>
                  <a:cubicBezTo>
                    <a:pt x="596" y="4186"/>
                    <a:pt x="596" y="5526"/>
                    <a:pt x="1788" y="6195"/>
                  </a:cubicBezTo>
                  <a:cubicBezTo>
                    <a:pt x="2979" y="9042"/>
                    <a:pt x="4916" y="11051"/>
                    <a:pt x="6108" y="13898"/>
                  </a:cubicBezTo>
                  <a:cubicBezTo>
                    <a:pt x="9832" y="20260"/>
                    <a:pt x="14897" y="21600"/>
                    <a:pt x="21600" y="21600"/>
                  </a:cubicBezTo>
                  <a:lnTo>
                    <a:pt x="21600" y="17414"/>
                  </a:lnTo>
                  <a:cubicBezTo>
                    <a:pt x="21004" y="16074"/>
                    <a:pt x="20408" y="14567"/>
                    <a:pt x="19812" y="12558"/>
                  </a:cubicBezTo>
                  <a:cubicBezTo>
                    <a:pt x="18621" y="9042"/>
                    <a:pt x="16684" y="6195"/>
                    <a:pt x="13556" y="4856"/>
                  </a:cubicBezTo>
                  <a:cubicBezTo>
                    <a:pt x="12364" y="4856"/>
                    <a:pt x="11768" y="4186"/>
                    <a:pt x="10428" y="3516"/>
                  </a:cubicBezTo>
                  <a:cubicBezTo>
                    <a:pt x="8044" y="2009"/>
                    <a:pt x="5512" y="670"/>
                    <a:pt x="23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8" name="Google Shape;2211;p24"/>
            <p:cNvSpPr/>
            <p:nvPr/>
          </p:nvSpPr>
          <p:spPr>
            <a:xfrm rot="4497891">
              <a:off x="89273" y="1221621"/>
              <a:ext cx="76149" cy="50538"/>
            </a:xfrm>
            <a:custGeom>
              <a:avLst/>
              <a:gdLst/>
              <a:ahLst/>
              <a:cxnLst>
                <a:cxn ang="0">
                  <a:pos x="wd2" y="hd2"/>
                </a:cxn>
                <a:cxn ang="5400000">
                  <a:pos x="wd2" y="hd2"/>
                </a:cxn>
                <a:cxn ang="10800000">
                  <a:pos x="wd2" y="hd2"/>
                </a:cxn>
                <a:cxn ang="16200000">
                  <a:pos x="wd2" y="hd2"/>
                </a:cxn>
              </a:cxnLst>
              <a:rect l="0" t="0" r="r" b="b"/>
              <a:pathLst>
                <a:path w="21326" h="21600" extrusionOk="0">
                  <a:moveTo>
                    <a:pt x="3034" y="0"/>
                  </a:moveTo>
                  <a:cubicBezTo>
                    <a:pt x="1594" y="0"/>
                    <a:pt x="792" y="973"/>
                    <a:pt x="0" y="4176"/>
                  </a:cubicBezTo>
                  <a:cubicBezTo>
                    <a:pt x="2201" y="12794"/>
                    <a:pt x="11633" y="21600"/>
                    <a:pt x="18751" y="21600"/>
                  </a:cubicBezTo>
                  <a:cubicBezTo>
                    <a:pt x="19080" y="21600"/>
                    <a:pt x="19409" y="21584"/>
                    <a:pt x="19728" y="21553"/>
                  </a:cubicBezTo>
                  <a:cubicBezTo>
                    <a:pt x="21600" y="20674"/>
                    <a:pt x="21600" y="17817"/>
                    <a:pt x="20880" y="16059"/>
                  </a:cubicBezTo>
                  <a:cubicBezTo>
                    <a:pt x="20880" y="14285"/>
                    <a:pt x="20304" y="12307"/>
                    <a:pt x="20304" y="10549"/>
                  </a:cubicBezTo>
                  <a:cubicBezTo>
                    <a:pt x="19728" y="6813"/>
                    <a:pt x="18576" y="5055"/>
                    <a:pt x="17280" y="2198"/>
                  </a:cubicBezTo>
                  <a:cubicBezTo>
                    <a:pt x="16704" y="1319"/>
                    <a:pt x="14976" y="440"/>
                    <a:pt x="14400" y="440"/>
                  </a:cubicBezTo>
                  <a:cubicBezTo>
                    <a:pt x="13114" y="1193"/>
                    <a:pt x="11839" y="1460"/>
                    <a:pt x="10563" y="1460"/>
                  </a:cubicBezTo>
                  <a:cubicBezTo>
                    <a:pt x="8815" y="1460"/>
                    <a:pt x="7066" y="958"/>
                    <a:pt x="5328" y="440"/>
                  </a:cubicBezTo>
                  <a:cubicBezTo>
                    <a:pt x="4402" y="173"/>
                    <a:pt x="3662" y="0"/>
                    <a:pt x="303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59" name="Google Shape;2212;p24"/>
            <p:cNvSpPr/>
            <p:nvPr/>
          </p:nvSpPr>
          <p:spPr>
            <a:xfrm rot="4497891">
              <a:off x="547029" y="616544"/>
              <a:ext cx="70995" cy="65118"/>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2592" y="0"/>
                    <a:pt x="1810" y="475"/>
                    <a:pt x="1252" y="962"/>
                  </a:cubicBezTo>
                  <a:cubicBezTo>
                    <a:pt x="0" y="2497"/>
                    <a:pt x="0" y="3862"/>
                    <a:pt x="0" y="5226"/>
                  </a:cubicBezTo>
                  <a:cubicBezTo>
                    <a:pt x="626" y="6079"/>
                    <a:pt x="626" y="6761"/>
                    <a:pt x="1252" y="7444"/>
                  </a:cubicBezTo>
                  <a:cubicBezTo>
                    <a:pt x="4548" y="13754"/>
                    <a:pt x="9867" y="18871"/>
                    <a:pt x="16907" y="20918"/>
                  </a:cubicBezTo>
                  <a:cubicBezTo>
                    <a:pt x="18315" y="20918"/>
                    <a:pt x="19566" y="20918"/>
                    <a:pt x="21600" y="21600"/>
                  </a:cubicBezTo>
                  <a:lnTo>
                    <a:pt x="21600" y="18018"/>
                  </a:lnTo>
                  <a:cubicBezTo>
                    <a:pt x="18941" y="8808"/>
                    <a:pt x="12370" y="3862"/>
                    <a:pt x="4548" y="280"/>
                  </a:cubicBezTo>
                  <a:cubicBezTo>
                    <a:pt x="4179" y="85"/>
                    <a:pt x="3810" y="0"/>
                    <a:pt x="34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0" name="Google Shape;2213;p24"/>
            <p:cNvSpPr/>
            <p:nvPr/>
          </p:nvSpPr>
          <p:spPr>
            <a:xfrm rot="4497891">
              <a:off x="393431" y="633910"/>
              <a:ext cx="75905" cy="54908"/>
            </a:xfrm>
            <a:custGeom>
              <a:avLst/>
              <a:gdLst/>
              <a:ahLst/>
              <a:cxnLst>
                <a:cxn ang="0">
                  <a:pos x="wd2" y="hd2"/>
                </a:cxn>
                <a:cxn ang="5400000">
                  <a:pos x="wd2" y="hd2"/>
                </a:cxn>
                <a:cxn ang="10800000">
                  <a:pos x="wd2" y="hd2"/>
                </a:cxn>
                <a:cxn ang="16200000">
                  <a:pos x="wd2" y="hd2"/>
                </a:cxn>
              </a:cxnLst>
              <a:rect l="0" t="0" r="r" b="b"/>
              <a:pathLst>
                <a:path w="20696" h="21600" extrusionOk="0">
                  <a:moveTo>
                    <a:pt x="3254" y="0"/>
                  </a:moveTo>
                  <a:cubicBezTo>
                    <a:pt x="2744" y="0"/>
                    <a:pt x="2223" y="101"/>
                    <a:pt x="1682" y="332"/>
                  </a:cubicBezTo>
                  <a:cubicBezTo>
                    <a:pt x="-561" y="3771"/>
                    <a:pt x="-561" y="5389"/>
                    <a:pt x="1682" y="8828"/>
                  </a:cubicBezTo>
                  <a:cubicBezTo>
                    <a:pt x="4065" y="11255"/>
                    <a:pt x="5748" y="14694"/>
                    <a:pt x="8692" y="17338"/>
                  </a:cubicBezTo>
                  <a:cubicBezTo>
                    <a:pt x="11195" y="19389"/>
                    <a:pt x="14099" y="21600"/>
                    <a:pt x="17414" y="21600"/>
                  </a:cubicBezTo>
                  <a:cubicBezTo>
                    <a:pt x="17995" y="21600"/>
                    <a:pt x="18596" y="21528"/>
                    <a:pt x="19216" y="21383"/>
                  </a:cubicBezTo>
                  <a:cubicBezTo>
                    <a:pt x="20478" y="20574"/>
                    <a:pt x="21039" y="18956"/>
                    <a:pt x="20478" y="16312"/>
                  </a:cubicBezTo>
                  <a:cubicBezTo>
                    <a:pt x="19777" y="15503"/>
                    <a:pt x="19777" y="14694"/>
                    <a:pt x="19216" y="13885"/>
                  </a:cubicBezTo>
                  <a:cubicBezTo>
                    <a:pt x="18095" y="9637"/>
                    <a:pt x="16272" y="6198"/>
                    <a:pt x="12768" y="4580"/>
                  </a:cubicBezTo>
                  <a:cubicBezTo>
                    <a:pt x="10514" y="3771"/>
                    <a:pt x="8692" y="2962"/>
                    <a:pt x="7010" y="1141"/>
                  </a:cubicBezTo>
                  <a:cubicBezTo>
                    <a:pt x="5728" y="578"/>
                    <a:pt x="4506" y="0"/>
                    <a:pt x="32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1" name="Google Shape;2214;p24"/>
            <p:cNvSpPr/>
            <p:nvPr/>
          </p:nvSpPr>
          <p:spPr>
            <a:xfrm rot="4497891">
              <a:off x="234097" y="530663"/>
              <a:ext cx="80377" cy="77495"/>
            </a:xfrm>
            <a:custGeom>
              <a:avLst/>
              <a:gdLst/>
              <a:ahLst/>
              <a:cxnLst>
                <a:cxn ang="0">
                  <a:pos x="wd2" y="hd2"/>
                </a:cxn>
                <a:cxn ang="5400000">
                  <a:pos x="wd2" y="hd2"/>
                </a:cxn>
                <a:cxn ang="10800000">
                  <a:pos x="wd2" y="hd2"/>
                </a:cxn>
                <a:cxn ang="16200000">
                  <a:pos x="wd2" y="hd2"/>
                </a:cxn>
              </a:cxnLst>
              <a:rect l="0" t="0" r="r" b="b"/>
              <a:pathLst>
                <a:path w="21236" h="21600" extrusionOk="0">
                  <a:moveTo>
                    <a:pt x="1402" y="0"/>
                  </a:moveTo>
                  <a:cubicBezTo>
                    <a:pt x="-364" y="1863"/>
                    <a:pt x="-364" y="3010"/>
                    <a:pt x="859" y="4873"/>
                  </a:cubicBezTo>
                  <a:cubicBezTo>
                    <a:pt x="3711" y="9029"/>
                    <a:pt x="6428" y="13185"/>
                    <a:pt x="9825" y="16768"/>
                  </a:cubicBezTo>
                  <a:cubicBezTo>
                    <a:pt x="11843" y="19901"/>
                    <a:pt x="15103" y="21600"/>
                    <a:pt x="19344" y="21600"/>
                  </a:cubicBezTo>
                  <a:cubicBezTo>
                    <a:pt x="19955" y="21600"/>
                    <a:pt x="20586" y="21569"/>
                    <a:pt x="21236" y="21498"/>
                  </a:cubicBezTo>
                  <a:cubicBezTo>
                    <a:pt x="21236" y="20351"/>
                    <a:pt x="21236" y="19205"/>
                    <a:pt x="20693" y="18488"/>
                  </a:cubicBezTo>
                  <a:cubicBezTo>
                    <a:pt x="19470" y="15622"/>
                    <a:pt x="17296" y="12612"/>
                    <a:pt x="14987" y="10176"/>
                  </a:cubicBezTo>
                  <a:cubicBezTo>
                    <a:pt x="10504" y="6593"/>
                    <a:pt x="5885" y="3583"/>
                    <a:pt x="14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2" name="Google Shape;2215;p24"/>
            <p:cNvSpPr/>
            <p:nvPr/>
          </p:nvSpPr>
          <p:spPr>
            <a:xfrm rot="4497891">
              <a:off x="167728" y="1304405"/>
              <a:ext cx="89983" cy="34451"/>
            </a:xfrm>
            <a:custGeom>
              <a:avLst/>
              <a:gdLst/>
              <a:ahLst/>
              <a:cxnLst>
                <a:cxn ang="0">
                  <a:pos x="wd2" y="hd2"/>
                </a:cxn>
                <a:cxn ang="5400000">
                  <a:pos x="wd2" y="hd2"/>
                </a:cxn>
                <a:cxn ang="10800000">
                  <a:pos x="wd2" y="hd2"/>
                </a:cxn>
                <a:cxn ang="16200000">
                  <a:pos x="wd2" y="hd2"/>
                </a:cxn>
              </a:cxnLst>
              <a:rect l="0" t="0" r="r" b="b"/>
              <a:pathLst>
                <a:path w="21600" h="21600" extrusionOk="0">
                  <a:moveTo>
                    <a:pt x="16672" y="0"/>
                  </a:moveTo>
                  <a:cubicBezTo>
                    <a:pt x="16284" y="0"/>
                    <a:pt x="15869" y="115"/>
                    <a:pt x="15429" y="322"/>
                  </a:cubicBezTo>
                  <a:lnTo>
                    <a:pt x="1605" y="322"/>
                  </a:lnTo>
                  <a:cubicBezTo>
                    <a:pt x="1111" y="1612"/>
                    <a:pt x="617" y="4191"/>
                    <a:pt x="0" y="5481"/>
                  </a:cubicBezTo>
                  <a:cubicBezTo>
                    <a:pt x="1111" y="8382"/>
                    <a:pt x="1605" y="9672"/>
                    <a:pt x="2592" y="10961"/>
                  </a:cubicBezTo>
                  <a:cubicBezTo>
                    <a:pt x="3703" y="12251"/>
                    <a:pt x="4690" y="13540"/>
                    <a:pt x="5678" y="15152"/>
                  </a:cubicBezTo>
                  <a:cubicBezTo>
                    <a:pt x="9874" y="17731"/>
                    <a:pt x="14441" y="21600"/>
                    <a:pt x="19131" y="21600"/>
                  </a:cubicBezTo>
                  <a:cubicBezTo>
                    <a:pt x="20119" y="21600"/>
                    <a:pt x="21106" y="20310"/>
                    <a:pt x="21600" y="17731"/>
                  </a:cubicBezTo>
                  <a:lnTo>
                    <a:pt x="21600" y="9672"/>
                  </a:lnTo>
                  <a:cubicBezTo>
                    <a:pt x="21600" y="9672"/>
                    <a:pt x="21106" y="8382"/>
                    <a:pt x="21106" y="7093"/>
                  </a:cubicBezTo>
                  <a:cubicBezTo>
                    <a:pt x="19881" y="2556"/>
                    <a:pt x="18558" y="0"/>
                    <a:pt x="166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3" name="Google Shape;2216;p24"/>
            <p:cNvSpPr/>
            <p:nvPr/>
          </p:nvSpPr>
          <p:spPr>
            <a:xfrm rot="4497891">
              <a:off x="216011" y="1135558"/>
              <a:ext cx="84361" cy="44735"/>
            </a:xfrm>
            <a:custGeom>
              <a:avLst/>
              <a:gdLst/>
              <a:ahLst/>
              <a:cxnLst>
                <a:cxn ang="0">
                  <a:pos x="wd2" y="hd2"/>
                </a:cxn>
                <a:cxn ang="5400000">
                  <a:pos x="wd2" y="hd2"/>
                </a:cxn>
                <a:cxn ang="10800000">
                  <a:pos x="wd2" y="hd2"/>
                </a:cxn>
                <a:cxn ang="16200000">
                  <a:pos x="wd2" y="hd2"/>
                </a:cxn>
              </a:cxnLst>
              <a:rect l="0" t="0" r="r" b="b"/>
              <a:pathLst>
                <a:path w="21212" h="21600" extrusionOk="0">
                  <a:moveTo>
                    <a:pt x="2715" y="0"/>
                  </a:moveTo>
                  <a:cubicBezTo>
                    <a:pt x="1681" y="993"/>
                    <a:pt x="0" y="1986"/>
                    <a:pt x="0" y="4966"/>
                  </a:cubicBezTo>
                  <a:cubicBezTo>
                    <a:pt x="517" y="8193"/>
                    <a:pt x="2198" y="10179"/>
                    <a:pt x="3232" y="11172"/>
                  </a:cubicBezTo>
                  <a:cubicBezTo>
                    <a:pt x="7628" y="15393"/>
                    <a:pt x="12421" y="18621"/>
                    <a:pt x="16687" y="20607"/>
                  </a:cubicBezTo>
                  <a:cubicBezTo>
                    <a:pt x="17269" y="21103"/>
                    <a:pt x="18072" y="21600"/>
                    <a:pt x="18885" y="21600"/>
                  </a:cubicBezTo>
                  <a:cubicBezTo>
                    <a:pt x="19688" y="21600"/>
                    <a:pt x="20501" y="21103"/>
                    <a:pt x="21083" y="19614"/>
                  </a:cubicBezTo>
                  <a:cubicBezTo>
                    <a:pt x="21600" y="12414"/>
                    <a:pt x="20566" y="9186"/>
                    <a:pt x="17851" y="4966"/>
                  </a:cubicBezTo>
                  <a:cubicBezTo>
                    <a:pt x="12938" y="2979"/>
                    <a:pt x="7628" y="2979"/>
                    <a:pt x="27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4" name="Google Shape;2217;p24"/>
            <p:cNvSpPr/>
            <p:nvPr/>
          </p:nvSpPr>
          <p:spPr>
            <a:xfrm rot="4497891">
              <a:off x="310065" y="531966"/>
              <a:ext cx="77128" cy="69195"/>
            </a:xfrm>
            <a:custGeom>
              <a:avLst/>
              <a:gdLst/>
              <a:ahLst/>
              <a:cxnLst>
                <a:cxn ang="0">
                  <a:pos x="wd2" y="hd2"/>
                </a:cxn>
                <a:cxn ang="5400000">
                  <a:pos x="wd2" y="hd2"/>
                </a:cxn>
                <a:cxn ang="10800000">
                  <a:pos x="wd2" y="hd2"/>
                </a:cxn>
                <a:cxn ang="16200000">
                  <a:pos x="wd2" y="hd2"/>
                </a:cxn>
              </a:cxnLst>
              <a:rect l="0" t="0" r="r" b="b"/>
              <a:pathLst>
                <a:path w="21600" h="21600" extrusionOk="0">
                  <a:moveTo>
                    <a:pt x="1728" y="0"/>
                  </a:moveTo>
                  <a:cubicBezTo>
                    <a:pt x="1152" y="642"/>
                    <a:pt x="576" y="1284"/>
                    <a:pt x="0" y="2729"/>
                  </a:cubicBezTo>
                  <a:cubicBezTo>
                    <a:pt x="2448" y="5939"/>
                    <a:pt x="5328" y="9952"/>
                    <a:pt x="7776" y="13964"/>
                  </a:cubicBezTo>
                  <a:cubicBezTo>
                    <a:pt x="10224" y="17335"/>
                    <a:pt x="13248" y="20064"/>
                    <a:pt x="17424" y="21348"/>
                  </a:cubicBezTo>
                  <a:cubicBezTo>
                    <a:pt x="17733" y="21520"/>
                    <a:pt x="18041" y="21600"/>
                    <a:pt x="18370" y="21600"/>
                  </a:cubicBezTo>
                  <a:cubicBezTo>
                    <a:pt x="19245" y="21600"/>
                    <a:pt x="20232" y="21004"/>
                    <a:pt x="21600" y="20064"/>
                  </a:cubicBezTo>
                  <a:cubicBezTo>
                    <a:pt x="21024" y="16051"/>
                    <a:pt x="19728" y="11396"/>
                    <a:pt x="15552" y="8668"/>
                  </a:cubicBezTo>
                  <a:cubicBezTo>
                    <a:pt x="12528" y="7383"/>
                    <a:pt x="10224" y="5297"/>
                    <a:pt x="7200" y="3371"/>
                  </a:cubicBezTo>
                  <a:cubicBezTo>
                    <a:pt x="5328" y="1926"/>
                    <a:pt x="3600" y="1284"/>
                    <a:pt x="17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5" name="Google Shape;2218;p24"/>
            <p:cNvSpPr/>
            <p:nvPr/>
          </p:nvSpPr>
          <p:spPr>
            <a:xfrm rot="4497891">
              <a:off x="127562" y="1019623"/>
              <a:ext cx="73015" cy="53476"/>
            </a:xfrm>
            <a:custGeom>
              <a:avLst/>
              <a:gdLst/>
              <a:ahLst/>
              <a:cxnLst>
                <a:cxn ang="0">
                  <a:pos x="wd2" y="hd2"/>
                </a:cxn>
                <a:cxn ang="5400000">
                  <a:pos x="wd2" y="hd2"/>
                </a:cxn>
                <a:cxn ang="10800000">
                  <a:pos x="wd2" y="hd2"/>
                </a:cxn>
                <a:cxn ang="16200000">
                  <a:pos x="wd2" y="hd2"/>
                </a:cxn>
              </a:cxnLst>
              <a:rect l="0" t="0" r="r" b="b"/>
              <a:pathLst>
                <a:path w="21600" h="21600" extrusionOk="0">
                  <a:moveTo>
                    <a:pt x="2586" y="0"/>
                  </a:moveTo>
                  <a:cubicBezTo>
                    <a:pt x="1977" y="831"/>
                    <a:pt x="761" y="1662"/>
                    <a:pt x="0" y="2700"/>
                  </a:cubicBezTo>
                  <a:cubicBezTo>
                    <a:pt x="0" y="5192"/>
                    <a:pt x="761" y="6854"/>
                    <a:pt x="1977" y="8723"/>
                  </a:cubicBezTo>
                  <a:cubicBezTo>
                    <a:pt x="3194" y="10385"/>
                    <a:pt x="5172" y="13085"/>
                    <a:pt x="6389" y="14746"/>
                  </a:cubicBezTo>
                  <a:cubicBezTo>
                    <a:pt x="10800" y="18277"/>
                    <a:pt x="14603" y="21600"/>
                    <a:pt x="19775" y="21600"/>
                  </a:cubicBezTo>
                  <a:cubicBezTo>
                    <a:pt x="21600" y="19938"/>
                    <a:pt x="21600" y="19108"/>
                    <a:pt x="21600" y="17238"/>
                  </a:cubicBezTo>
                  <a:cubicBezTo>
                    <a:pt x="20383" y="14746"/>
                    <a:pt x="19775" y="12046"/>
                    <a:pt x="19014" y="9554"/>
                  </a:cubicBezTo>
                  <a:cubicBezTo>
                    <a:pt x="17797" y="6854"/>
                    <a:pt x="16580" y="5192"/>
                    <a:pt x="14603" y="5192"/>
                  </a:cubicBezTo>
                  <a:cubicBezTo>
                    <a:pt x="10800" y="3531"/>
                    <a:pt x="6389" y="1662"/>
                    <a:pt x="258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6" name="Google Shape;2219;p24"/>
            <p:cNvSpPr/>
            <p:nvPr/>
          </p:nvSpPr>
          <p:spPr>
            <a:xfrm rot="4497891">
              <a:off x="487152" y="575560"/>
              <a:ext cx="67588" cy="56671"/>
            </a:xfrm>
            <a:custGeom>
              <a:avLst/>
              <a:gdLst/>
              <a:ahLst/>
              <a:cxnLst>
                <a:cxn ang="0">
                  <a:pos x="wd2" y="hd2"/>
                </a:cxn>
                <a:cxn ang="5400000">
                  <a:pos x="wd2" y="hd2"/>
                </a:cxn>
                <a:cxn ang="10800000">
                  <a:pos x="wd2" y="hd2"/>
                </a:cxn>
                <a:cxn ang="16200000">
                  <a:pos x="wd2" y="hd2"/>
                </a:cxn>
              </a:cxnLst>
              <a:rect l="0" t="0" r="r" b="b"/>
              <a:pathLst>
                <a:path w="20065" h="21600" extrusionOk="0">
                  <a:moveTo>
                    <a:pt x="1661" y="0"/>
                  </a:moveTo>
                  <a:cubicBezTo>
                    <a:pt x="1137" y="0"/>
                    <a:pt x="625" y="238"/>
                    <a:pt x="102" y="896"/>
                  </a:cubicBezTo>
                  <a:cubicBezTo>
                    <a:pt x="-1196" y="9421"/>
                    <a:pt x="10176" y="21600"/>
                    <a:pt x="18398" y="21600"/>
                  </a:cubicBezTo>
                  <a:cubicBezTo>
                    <a:pt x="18877" y="21600"/>
                    <a:pt x="19346" y="21558"/>
                    <a:pt x="19793" y="21474"/>
                  </a:cubicBezTo>
                  <a:lnTo>
                    <a:pt x="19793" y="20494"/>
                  </a:lnTo>
                  <a:cubicBezTo>
                    <a:pt x="19793" y="19710"/>
                    <a:pt x="20404" y="19710"/>
                    <a:pt x="19793" y="18926"/>
                  </a:cubicBezTo>
                  <a:cubicBezTo>
                    <a:pt x="19183" y="13243"/>
                    <a:pt x="17198" y="9127"/>
                    <a:pt x="12771" y="6775"/>
                  </a:cubicBezTo>
                  <a:cubicBezTo>
                    <a:pt x="10176" y="5012"/>
                    <a:pt x="6971" y="2660"/>
                    <a:pt x="3918" y="896"/>
                  </a:cubicBezTo>
                  <a:cubicBezTo>
                    <a:pt x="3133" y="448"/>
                    <a:pt x="2391" y="0"/>
                    <a:pt x="166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67" name="Google Shape;2220;p24"/>
            <p:cNvSpPr/>
            <p:nvPr/>
          </p:nvSpPr>
          <p:spPr>
            <a:xfrm rot="4497891">
              <a:off x="216116" y="934788"/>
              <a:ext cx="56355" cy="51420"/>
            </a:xfrm>
            <a:custGeom>
              <a:avLst/>
              <a:gdLst/>
              <a:ahLst/>
              <a:cxnLst>
                <a:cxn ang="0">
                  <a:pos x="wd2" y="hd2"/>
                </a:cxn>
                <a:cxn ang="5400000">
                  <a:pos x="wd2" y="hd2"/>
                </a:cxn>
                <a:cxn ang="10800000">
                  <a:pos x="wd2" y="hd2"/>
                </a:cxn>
                <a:cxn ang="16200000">
                  <a:pos x="wd2" y="hd2"/>
                </a:cxn>
              </a:cxnLst>
              <a:rect l="0" t="0" r="r" b="b"/>
              <a:pathLst>
                <a:path w="20234" h="21600" extrusionOk="0">
                  <a:moveTo>
                    <a:pt x="6388" y="0"/>
                  </a:moveTo>
                  <a:cubicBezTo>
                    <a:pt x="849" y="1080"/>
                    <a:pt x="-1366" y="7344"/>
                    <a:pt x="849" y="10800"/>
                  </a:cubicBezTo>
                  <a:cubicBezTo>
                    <a:pt x="4726" y="17280"/>
                    <a:pt x="10080" y="19872"/>
                    <a:pt x="16357" y="21600"/>
                  </a:cubicBezTo>
                  <a:lnTo>
                    <a:pt x="20234" y="21600"/>
                  </a:lnTo>
                  <a:cubicBezTo>
                    <a:pt x="18572" y="10800"/>
                    <a:pt x="13957" y="3672"/>
                    <a:pt x="63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4076" name="Google Shape;2221;p24"/>
          <p:cNvGrpSpPr/>
          <p:nvPr/>
        </p:nvGrpSpPr>
        <p:grpSpPr>
          <a:xfrm>
            <a:off x="-700394" y="3779407"/>
            <a:ext cx="1866256" cy="1872774"/>
            <a:chOff x="0" y="0"/>
            <a:chExt cx="1866255" cy="1872773"/>
          </a:xfrm>
        </p:grpSpPr>
        <p:sp>
          <p:nvSpPr>
            <p:cNvPr id="4069" name="Google Shape;2222;p24"/>
            <p:cNvSpPr/>
            <p:nvPr/>
          </p:nvSpPr>
          <p:spPr>
            <a:xfrm rot="19986779">
              <a:off x="241398" y="237245"/>
              <a:ext cx="1383459" cy="1398284"/>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0" name="Google Shape;2223;p24"/>
            <p:cNvSpPr/>
            <p:nvPr/>
          </p:nvSpPr>
          <p:spPr>
            <a:xfrm rot="19986779">
              <a:off x="436898" y="462728"/>
              <a:ext cx="978004" cy="973255"/>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1" name="Google Shape;2224;p24"/>
            <p:cNvSpPr/>
            <p:nvPr/>
          </p:nvSpPr>
          <p:spPr>
            <a:xfrm rot="19986779">
              <a:off x="485154" y="518145"/>
              <a:ext cx="879583" cy="871447"/>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1"/>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2" name="Google Shape;2225;p24"/>
            <p:cNvSpPr/>
            <p:nvPr/>
          </p:nvSpPr>
          <p:spPr>
            <a:xfrm rot="19986779">
              <a:off x="370805" y="383924"/>
              <a:ext cx="1117626" cy="1123016"/>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3"/>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3"/>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3" name="Google Shape;2226;p24"/>
            <p:cNvSpPr/>
            <p:nvPr/>
          </p:nvSpPr>
          <p:spPr>
            <a:xfrm rot="19986779">
              <a:off x="399022" y="419406"/>
              <a:ext cx="1056409" cy="1056157"/>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4" name="Google Shape;2227;p24"/>
            <p:cNvSpPr/>
            <p:nvPr/>
          </p:nvSpPr>
          <p:spPr>
            <a:xfrm rot="19986779">
              <a:off x="333948" y="340636"/>
              <a:ext cx="1193567" cy="1202324"/>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075" name="Google Shape;2228;p24"/>
            <p:cNvSpPr/>
            <p:nvPr/>
          </p:nvSpPr>
          <p:spPr>
            <a:xfrm rot="19986779">
              <a:off x="820825" y="1517582"/>
              <a:ext cx="25153" cy="203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4077" name="Google Shape;2229;p24"/>
          <p:cNvSpPr/>
          <p:nvPr/>
        </p:nvSpPr>
        <p:spPr>
          <a:xfrm rot="16200000">
            <a:off x="7807856" y="5196"/>
            <a:ext cx="1372135" cy="1361696"/>
          </a:xfrm>
          <a:custGeom>
            <a:avLst/>
            <a:gdLst/>
            <a:ahLst/>
            <a:cxnLst>
              <a:cxn ang="0">
                <a:pos x="wd2" y="hd2"/>
              </a:cxn>
              <a:cxn ang="5400000">
                <a:pos x="wd2" y="hd2"/>
              </a:cxn>
              <a:cxn ang="10800000">
                <a:pos x="wd2" y="hd2"/>
              </a:cxn>
              <a:cxn ang="16200000">
                <a:pos x="wd2" y="hd2"/>
              </a:cxn>
            </a:cxnLst>
            <a:rect l="0" t="0" r="r" b="b"/>
            <a:pathLst>
              <a:path w="21600" h="21600" extrusionOk="0">
                <a:moveTo>
                  <a:pt x="19874" y="0"/>
                </a:moveTo>
                <a:cubicBezTo>
                  <a:pt x="19540" y="0"/>
                  <a:pt x="19206" y="25"/>
                  <a:pt x="18873" y="74"/>
                </a:cubicBezTo>
                <a:cubicBezTo>
                  <a:pt x="18316" y="154"/>
                  <a:pt x="17761" y="276"/>
                  <a:pt x="17224" y="462"/>
                </a:cubicBezTo>
                <a:cubicBezTo>
                  <a:pt x="16690" y="649"/>
                  <a:pt x="16167" y="903"/>
                  <a:pt x="15663" y="1198"/>
                </a:cubicBezTo>
                <a:cubicBezTo>
                  <a:pt x="14721" y="1735"/>
                  <a:pt x="13856" y="2483"/>
                  <a:pt x="13105" y="3367"/>
                </a:cubicBezTo>
                <a:cubicBezTo>
                  <a:pt x="12304" y="4305"/>
                  <a:pt x="11663" y="5442"/>
                  <a:pt x="11149" y="6660"/>
                </a:cubicBezTo>
                <a:cubicBezTo>
                  <a:pt x="10571" y="8038"/>
                  <a:pt x="10088" y="9484"/>
                  <a:pt x="9352" y="10731"/>
                </a:cubicBezTo>
                <a:cubicBezTo>
                  <a:pt x="8943" y="11360"/>
                  <a:pt x="8494" y="11923"/>
                  <a:pt x="7991" y="12430"/>
                </a:cubicBezTo>
                <a:cubicBezTo>
                  <a:pt x="7467" y="12912"/>
                  <a:pt x="6889" y="13327"/>
                  <a:pt x="6291" y="13661"/>
                </a:cubicBezTo>
                <a:cubicBezTo>
                  <a:pt x="5595" y="14024"/>
                  <a:pt x="4868" y="14316"/>
                  <a:pt x="4183" y="14705"/>
                </a:cubicBezTo>
                <a:cubicBezTo>
                  <a:pt x="3541" y="15068"/>
                  <a:pt x="2953" y="15563"/>
                  <a:pt x="2429" y="16151"/>
                </a:cubicBezTo>
                <a:cubicBezTo>
                  <a:pt x="1412" y="17262"/>
                  <a:pt x="672" y="18750"/>
                  <a:pt x="247" y="20340"/>
                </a:cubicBezTo>
                <a:cubicBezTo>
                  <a:pt x="139" y="20742"/>
                  <a:pt x="54" y="21172"/>
                  <a:pt x="0" y="21600"/>
                </a:cubicBezTo>
                <a:lnTo>
                  <a:pt x="3305" y="21600"/>
                </a:lnTo>
                <a:cubicBezTo>
                  <a:pt x="3318" y="21587"/>
                  <a:pt x="3327" y="21574"/>
                  <a:pt x="3338" y="21561"/>
                </a:cubicBezTo>
                <a:cubicBezTo>
                  <a:pt x="3348" y="21546"/>
                  <a:pt x="3348" y="21546"/>
                  <a:pt x="3359" y="21532"/>
                </a:cubicBezTo>
                <a:cubicBezTo>
                  <a:pt x="3381" y="21519"/>
                  <a:pt x="3413" y="21494"/>
                  <a:pt x="3433" y="21465"/>
                </a:cubicBezTo>
                <a:lnTo>
                  <a:pt x="21600" y="21465"/>
                </a:lnTo>
                <a:lnTo>
                  <a:pt x="21600" y="209"/>
                </a:lnTo>
                <a:cubicBezTo>
                  <a:pt x="21030" y="72"/>
                  <a:pt x="20452" y="0"/>
                  <a:pt x="19874" y="0"/>
                </a:cubicBezTo>
                <a:close/>
              </a:path>
            </a:pathLst>
          </a:custGeom>
          <a:solidFill>
            <a:srgbClr val="4780C5"/>
          </a:solidFill>
          <a:ln w="12700">
            <a:miter lim="400000"/>
          </a:ln>
        </p:spPr>
        <p:txBody>
          <a:bodyPr lIns="45719" rIns="45719" anchor="ctr"/>
          <a:lstStyle/>
          <a:p>
            <a:endParaRPr/>
          </a:p>
        </p:txBody>
      </p:sp>
      <p:grpSp>
        <p:nvGrpSpPr>
          <p:cNvPr id="4080" name="Google Shape;2230;p24"/>
          <p:cNvGrpSpPr/>
          <p:nvPr/>
        </p:nvGrpSpPr>
        <p:grpSpPr>
          <a:xfrm>
            <a:off x="7814003" y="488499"/>
            <a:ext cx="784902" cy="653529"/>
            <a:chOff x="0" y="0"/>
            <a:chExt cx="784901" cy="653527"/>
          </a:xfrm>
        </p:grpSpPr>
        <p:sp>
          <p:nvSpPr>
            <p:cNvPr id="4078" name="Google Shape;2231;p24"/>
            <p:cNvSpPr/>
            <p:nvPr/>
          </p:nvSpPr>
          <p:spPr>
            <a:xfrm>
              <a:off x="-1" y="0"/>
              <a:ext cx="712732" cy="418380"/>
            </a:xfrm>
            <a:custGeom>
              <a:avLst/>
              <a:gdLst/>
              <a:ahLst/>
              <a:cxnLst>
                <a:cxn ang="0">
                  <a:pos x="wd2" y="hd2"/>
                </a:cxn>
                <a:cxn ang="5400000">
                  <a:pos x="wd2" y="hd2"/>
                </a:cxn>
                <a:cxn ang="10800000">
                  <a:pos x="wd2" y="hd2"/>
                </a:cxn>
                <a:cxn ang="16200000">
                  <a:pos x="wd2" y="hd2"/>
                </a:cxn>
              </a:cxnLst>
              <a:rect l="0" t="0" r="r" b="b"/>
              <a:pathLst>
                <a:path w="21573" h="21600" extrusionOk="0">
                  <a:moveTo>
                    <a:pt x="21268" y="0"/>
                  </a:moveTo>
                  <a:cubicBezTo>
                    <a:pt x="21195" y="0"/>
                    <a:pt x="21147" y="73"/>
                    <a:pt x="21119" y="224"/>
                  </a:cubicBezTo>
                  <a:cubicBezTo>
                    <a:pt x="21074" y="348"/>
                    <a:pt x="21038" y="471"/>
                    <a:pt x="21038" y="610"/>
                  </a:cubicBezTo>
                  <a:cubicBezTo>
                    <a:pt x="21002" y="1120"/>
                    <a:pt x="20965" y="1630"/>
                    <a:pt x="20929" y="2156"/>
                  </a:cubicBezTo>
                  <a:cubicBezTo>
                    <a:pt x="20893" y="2666"/>
                    <a:pt x="20848" y="3177"/>
                    <a:pt x="20811" y="3702"/>
                  </a:cubicBezTo>
                  <a:cubicBezTo>
                    <a:pt x="20775" y="4336"/>
                    <a:pt x="20739" y="4923"/>
                    <a:pt x="20739" y="5572"/>
                  </a:cubicBezTo>
                  <a:cubicBezTo>
                    <a:pt x="20703" y="5881"/>
                    <a:pt x="20703" y="6205"/>
                    <a:pt x="20703" y="6530"/>
                  </a:cubicBezTo>
                  <a:cubicBezTo>
                    <a:pt x="20666" y="7117"/>
                    <a:pt x="20621" y="7751"/>
                    <a:pt x="20621" y="8338"/>
                  </a:cubicBezTo>
                  <a:cubicBezTo>
                    <a:pt x="20585" y="8972"/>
                    <a:pt x="20585" y="9621"/>
                    <a:pt x="20585" y="10270"/>
                  </a:cubicBezTo>
                  <a:cubicBezTo>
                    <a:pt x="20549" y="10331"/>
                    <a:pt x="20549" y="10393"/>
                    <a:pt x="20549" y="10594"/>
                  </a:cubicBezTo>
                  <a:cubicBezTo>
                    <a:pt x="20286" y="10270"/>
                    <a:pt x="20096" y="9945"/>
                    <a:pt x="19869" y="9682"/>
                  </a:cubicBezTo>
                  <a:cubicBezTo>
                    <a:pt x="19606" y="9296"/>
                    <a:pt x="19344" y="8848"/>
                    <a:pt x="19036" y="8462"/>
                  </a:cubicBezTo>
                  <a:cubicBezTo>
                    <a:pt x="18773" y="8075"/>
                    <a:pt x="18510" y="7689"/>
                    <a:pt x="18247" y="7241"/>
                  </a:cubicBezTo>
                  <a:cubicBezTo>
                    <a:pt x="18021" y="6916"/>
                    <a:pt x="17758" y="6530"/>
                    <a:pt x="17532" y="6205"/>
                  </a:cubicBezTo>
                  <a:cubicBezTo>
                    <a:pt x="17151" y="5696"/>
                    <a:pt x="16771" y="5108"/>
                    <a:pt x="16399" y="4598"/>
                  </a:cubicBezTo>
                  <a:cubicBezTo>
                    <a:pt x="15983" y="4027"/>
                    <a:pt x="15566" y="3501"/>
                    <a:pt x="15185" y="2929"/>
                  </a:cubicBezTo>
                  <a:cubicBezTo>
                    <a:pt x="15009" y="2701"/>
                    <a:pt x="14832" y="2607"/>
                    <a:pt x="14646" y="2607"/>
                  </a:cubicBezTo>
                  <a:cubicBezTo>
                    <a:pt x="14517" y="2607"/>
                    <a:pt x="14384" y="2652"/>
                    <a:pt x="14243" y="2727"/>
                  </a:cubicBezTo>
                  <a:cubicBezTo>
                    <a:pt x="14098" y="2789"/>
                    <a:pt x="13980" y="2929"/>
                    <a:pt x="13944" y="3254"/>
                  </a:cubicBezTo>
                  <a:cubicBezTo>
                    <a:pt x="13790" y="3949"/>
                    <a:pt x="13717" y="4722"/>
                    <a:pt x="13645" y="5495"/>
                  </a:cubicBezTo>
                  <a:cubicBezTo>
                    <a:pt x="13599" y="5958"/>
                    <a:pt x="13563" y="6406"/>
                    <a:pt x="13491" y="6916"/>
                  </a:cubicBezTo>
                  <a:cubicBezTo>
                    <a:pt x="13454" y="7504"/>
                    <a:pt x="13373" y="8137"/>
                    <a:pt x="13337" y="8786"/>
                  </a:cubicBezTo>
                  <a:cubicBezTo>
                    <a:pt x="13264" y="9296"/>
                    <a:pt x="13228" y="9883"/>
                    <a:pt x="13146" y="10455"/>
                  </a:cubicBezTo>
                  <a:cubicBezTo>
                    <a:pt x="13074" y="11166"/>
                    <a:pt x="13001" y="11877"/>
                    <a:pt x="12920" y="12588"/>
                  </a:cubicBezTo>
                  <a:cubicBezTo>
                    <a:pt x="12884" y="13221"/>
                    <a:pt x="12811" y="13932"/>
                    <a:pt x="12739" y="14643"/>
                  </a:cubicBezTo>
                  <a:cubicBezTo>
                    <a:pt x="12657" y="14581"/>
                    <a:pt x="12621" y="14581"/>
                    <a:pt x="12585" y="14519"/>
                  </a:cubicBezTo>
                  <a:cubicBezTo>
                    <a:pt x="12467" y="14318"/>
                    <a:pt x="12322" y="14133"/>
                    <a:pt x="12204" y="13932"/>
                  </a:cubicBezTo>
                  <a:lnTo>
                    <a:pt x="11189" y="12201"/>
                  </a:lnTo>
                  <a:cubicBezTo>
                    <a:pt x="11072" y="11939"/>
                    <a:pt x="10927" y="11676"/>
                    <a:pt x="10809" y="11490"/>
                  </a:cubicBezTo>
                  <a:cubicBezTo>
                    <a:pt x="10428" y="10780"/>
                    <a:pt x="10093" y="10069"/>
                    <a:pt x="9676" y="9358"/>
                  </a:cubicBezTo>
                  <a:cubicBezTo>
                    <a:pt x="9414" y="8848"/>
                    <a:pt x="9115" y="8400"/>
                    <a:pt x="8807" y="7890"/>
                  </a:cubicBezTo>
                  <a:cubicBezTo>
                    <a:pt x="8662" y="7627"/>
                    <a:pt x="8435" y="7364"/>
                    <a:pt x="8245" y="7241"/>
                  </a:cubicBezTo>
                  <a:cubicBezTo>
                    <a:pt x="8187" y="7197"/>
                    <a:pt x="8134" y="7154"/>
                    <a:pt x="8083" y="7154"/>
                  </a:cubicBezTo>
                  <a:cubicBezTo>
                    <a:pt x="8061" y="7154"/>
                    <a:pt x="8040" y="7160"/>
                    <a:pt x="8019" y="7179"/>
                  </a:cubicBezTo>
                  <a:cubicBezTo>
                    <a:pt x="7865" y="7179"/>
                    <a:pt x="7756" y="7241"/>
                    <a:pt x="7638" y="7303"/>
                  </a:cubicBezTo>
                  <a:cubicBezTo>
                    <a:pt x="7375" y="7364"/>
                    <a:pt x="7185" y="7565"/>
                    <a:pt x="7113" y="7952"/>
                  </a:cubicBezTo>
                  <a:cubicBezTo>
                    <a:pt x="6922" y="8848"/>
                    <a:pt x="6660" y="9682"/>
                    <a:pt x="6506" y="10594"/>
                  </a:cubicBezTo>
                  <a:cubicBezTo>
                    <a:pt x="6207" y="12000"/>
                    <a:pt x="5980" y="13360"/>
                    <a:pt x="5717" y="14766"/>
                  </a:cubicBezTo>
                  <a:cubicBezTo>
                    <a:pt x="5490" y="16189"/>
                    <a:pt x="5219" y="17611"/>
                    <a:pt x="4956" y="19017"/>
                  </a:cubicBezTo>
                  <a:cubicBezTo>
                    <a:pt x="4920" y="19094"/>
                    <a:pt x="4883" y="19218"/>
                    <a:pt x="4847" y="19403"/>
                  </a:cubicBezTo>
                  <a:cubicBezTo>
                    <a:pt x="4657" y="19017"/>
                    <a:pt x="4467" y="18770"/>
                    <a:pt x="4276" y="18445"/>
                  </a:cubicBezTo>
                  <a:cubicBezTo>
                    <a:pt x="3860" y="17735"/>
                    <a:pt x="3452" y="17024"/>
                    <a:pt x="3035" y="16390"/>
                  </a:cubicBezTo>
                  <a:cubicBezTo>
                    <a:pt x="2428" y="15354"/>
                    <a:pt x="1785" y="14318"/>
                    <a:pt x="1187" y="13298"/>
                  </a:cubicBezTo>
                  <a:cubicBezTo>
                    <a:pt x="997" y="12974"/>
                    <a:pt x="806" y="12711"/>
                    <a:pt x="616" y="12387"/>
                  </a:cubicBezTo>
                  <a:cubicBezTo>
                    <a:pt x="489" y="12206"/>
                    <a:pt x="385" y="12125"/>
                    <a:pt x="278" y="12125"/>
                  </a:cubicBezTo>
                  <a:cubicBezTo>
                    <a:pt x="194" y="12125"/>
                    <a:pt x="109" y="12175"/>
                    <a:pt x="9" y="12263"/>
                  </a:cubicBezTo>
                  <a:cubicBezTo>
                    <a:pt x="-27" y="12526"/>
                    <a:pt x="55" y="12711"/>
                    <a:pt x="127" y="12835"/>
                  </a:cubicBezTo>
                  <a:cubicBezTo>
                    <a:pt x="317" y="13221"/>
                    <a:pt x="508" y="13546"/>
                    <a:pt x="652" y="13932"/>
                  </a:cubicBezTo>
                  <a:cubicBezTo>
                    <a:pt x="1033" y="14581"/>
                    <a:pt x="1413" y="15292"/>
                    <a:pt x="1785" y="16003"/>
                  </a:cubicBezTo>
                  <a:cubicBezTo>
                    <a:pt x="2202" y="16838"/>
                    <a:pt x="2655" y="17611"/>
                    <a:pt x="3071" y="18384"/>
                  </a:cubicBezTo>
                  <a:cubicBezTo>
                    <a:pt x="3180" y="18631"/>
                    <a:pt x="3334" y="18894"/>
                    <a:pt x="3452" y="19156"/>
                  </a:cubicBezTo>
                  <a:cubicBezTo>
                    <a:pt x="3823" y="19790"/>
                    <a:pt x="4168" y="20439"/>
                    <a:pt x="4539" y="21026"/>
                  </a:cubicBezTo>
                  <a:cubicBezTo>
                    <a:pt x="4657" y="21211"/>
                    <a:pt x="4847" y="21335"/>
                    <a:pt x="4956" y="21536"/>
                  </a:cubicBezTo>
                  <a:cubicBezTo>
                    <a:pt x="5011" y="21580"/>
                    <a:pt x="5059" y="21600"/>
                    <a:pt x="5105" y="21600"/>
                  </a:cubicBezTo>
                  <a:cubicBezTo>
                    <a:pt x="5188" y="21600"/>
                    <a:pt x="5261" y="21532"/>
                    <a:pt x="5336" y="21412"/>
                  </a:cubicBezTo>
                  <a:cubicBezTo>
                    <a:pt x="5373" y="21335"/>
                    <a:pt x="5445" y="21211"/>
                    <a:pt x="5490" y="21088"/>
                  </a:cubicBezTo>
                  <a:cubicBezTo>
                    <a:pt x="5635" y="20562"/>
                    <a:pt x="5789" y="20052"/>
                    <a:pt x="5898" y="19481"/>
                  </a:cubicBezTo>
                  <a:cubicBezTo>
                    <a:pt x="6243" y="17673"/>
                    <a:pt x="6578" y="15864"/>
                    <a:pt x="6922" y="14071"/>
                  </a:cubicBezTo>
                  <a:cubicBezTo>
                    <a:pt x="7149" y="12649"/>
                    <a:pt x="7375" y="11228"/>
                    <a:pt x="7711" y="9883"/>
                  </a:cubicBezTo>
                  <a:cubicBezTo>
                    <a:pt x="7756" y="9559"/>
                    <a:pt x="7792" y="9296"/>
                    <a:pt x="7937" y="9049"/>
                  </a:cubicBezTo>
                  <a:cubicBezTo>
                    <a:pt x="7982" y="9111"/>
                    <a:pt x="8055" y="9172"/>
                    <a:pt x="8091" y="9234"/>
                  </a:cubicBezTo>
                  <a:cubicBezTo>
                    <a:pt x="8245" y="9435"/>
                    <a:pt x="8390" y="9682"/>
                    <a:pt x="8508" y="9945"/>
                  </a:cubicBezTo>
                  <a:cubicBezTo>
                    <a:pt x="8843" y="10517"/>
                    <a:pt x="9151" y="11104"/>
                    <a:pt x="9486" y="11753"/>
                  </a:cubicBezTo>
                  <a:cubicBezTo>
                    <a:pt x="9713" y="12201"/>
                    <a:pt x="9939" y="12649"/>
                    <a:pt x="10202" y="13098"/>
                  </a:cubicBezTo>
                  <a:cubicBezTo>
                    <a:pt x="10428" y="13546"/>
                    <a:pt x="10655" y="14071"/>
                    <a:pt x="10927" y="14519"/>
                  </a:cubicBezTo>
                  <a:cubicBezTo>
                    <a:pt x="11262" y="15091"/>
                    <a:pt x="11606" y="15678"/>
                    <a:pt x="11941" y="16189"/>
                  </a:cubicBezTo>
                  <a:cubicBezTo>
                    <a:pt x="12204" y="16576"/>
                    <a:pt x="12467" y="16900"/>
                    <a:pt x="12739" y="17225"/>
                  </a:cubicBezTo>
                  <a:cubicBezTo>
                    <a:pt x="12855" y="17358"/>
                    <a:pt x="12958" y="17413"/>
                    <a:pt x="13048" y="17413"/>
                  </a:cubicBezTo>
                  <a:cubicBezTo>
                    <a:pt x="13218" y="17413"/>
                    <a:pt x="13341" y="17214"/>
                    <a:pt x="13418" y="16962"/>
                  </a:cubicBezTo>
                  <a:cubicBezTo>
                    <a:pt x="13527" y="16514"/>
                    <a:pt x="13645" y="16127"/>
                    <a:pt x="13717" y="15678"/>
                  </a:cubicBezTo>
                  <a:cubicBezTo>
                    <a:pt x="13790" y="15153"/>
                    <a:pt x="13872" y="14643"/>
                    <a:pt x="13908" y="14133"/>
                  </a:cubicBezTo>
                  <a:cubicBezTo>
                    <a:pt x="13980" y="13607"/>
                    <a:pt x="13980" y="13098"/>
                    <a:pt x="14017" y="12588"/>
                  </a:cubicBezTo>
                  <a:cubicBezTo>
                    <a:pt x="14053" y="12263"/>
                    <a:pt x="14098" y="11877"/>
                    <a:pt x="14134" y="11552"/>
                  </a:cubicBezTo>
                  <a:cubicBezTo>
                    <a:pt x="14171" y="11042"/>
                    <a:pt x="14207" y="10517"/>
                    <a:pt x="14279" y="10007"/>
                  </a:cubicBezTo>
                  <a:cubicBezTo>
                    <a:pt x="14325" y="9497"/>
                    <a:pt x="14361" y="8910"/>
                    <a:pt x="14397" y="8400"/>
                  </a:cubicBezTo>
                  <a:cubicBezTo>
                    <a:pt x="14433" y="7689"/>
                    <a:pt x="14506" y="6978"/>
                    <a:pt x="14587" y="6267"/>
                  </a:cubicBezTo>
                  <a:cubicBezTo>
                    <a:pt x="14624" y="5572"/>
                    <a:pt x="14696" y="4861"/>
                    <a:pt x="14778" y="4150"/>
                  </a:cubicBezTo>
                  <a:cubicBezTo>
                    <a:pt x="14778" y="4027"/>
                    <a:pt x="14814" y="3888"/>
                    <a:pt x="14850" y="3702"/>
                  </a:cubicBezTo>
                  <a:cubicBezTo>
                    <a:pt x="15113" y="4150"/>
                    <a:pt x="15376" y="4537"/>
                    <a:pt x="15602" y="4923"/>
                  </a:cubicBezTo>
                  <a:cubicBezTo>
                    <a:pt x="16055" y="5634"/>
                    <a:pt x="16544" y="6406"/>
                    <a:pt x="16997" y="7117"/>
                  </a:cubicBezTo>
                  <a:cubicBezTo>
                    <a:pt x="17188" y="7426"/>
                    <a:pt x="17414" y="7751"/>
                    <a:pt x="17604" y="8075"/>
                  </a:cubicBezTo>
                  <a:cubicBezTo>
                    <a:pt x="18057" y="8786"/>
                    <a:pt x="18474" y="9497"/>
                    <a:pt x="18927" y="10208"/>
                  </a:cubicBezTo>
                  <a:cubicBezTo>
                    <a:pt x="19153" y="10517"/>
                    <a:pt x="19380" y="10841"/>
                    <a:pt x="19570" y="11104"/>
                  </a:cubicBezTo>
                  <a:cubicBezTo>
                    <a:pt x="19833" y="11490"/>
                    <a:pt x="20059" y="11877"/>
                    <a:pt x="20322" y="12201"/>
                  </a:cubicBezTo>
                  <a:cubicBezTo>
                    <a:pt x="20440" y="12387"/>
                    <a:pt x="20549" y="12649"/>
                    <a:pt x="20703" y="12773"/>
                  </a:cubicBezTo>
                  <a:cubicBezTo>
                    <a:pt x="20797" y="12893"/>
                    <a:pt x="20870" y="13048"/>
                    <a:pt x="21005" y="13048"/>
                  </a:cubicBezTo>
                  <a:cubicBezTo>
                    <a:pt x="21027" y="13048"/>
                    <a:pt x="21049" y="13045"/>
                    <a:pt x="21074" y="13036"/>
                  </a:cubicBezTo>
                  <a:cubicBezTo>
                    <a:pt x="21156" y="12773"/>
                    <a:pt x="21228" y="12449"/>
                    <a:pt x="21264" y="12139"/>
                  </a:cubicBezTo>
                  <a:cubicBezTo>
                    <a:pt x="21346" y="11614"/>
                    <a:pt x="21382" y="11166"/>
                    <a:pt x="21418" y="10656"/>
                  </a:cubicBezTo>
                  <a:cubicBezTo>
                    <a:pt x="21418" y="9945"/>
                    <a:pt x="21455" y="9234"/>
                    <a:pt x="21491" y="8523"/>
                  </a:cubicBezTo>
                  <a:cubicBezTo>
                    <a:pt x="21491" y="8075"/>
                    <a:pt x="21491" y="7627"/>
                    <a:pt x="21528" y="7179"/>
                  </a:cubicBezTo>
                  <a:cubicBezTo>
                    <a:pt x="21528" y="6020"/>
                    <a:pt x="21573" y="4861"/>
                    <a:pt x="21573" y="3764"/>
                  </a:cubicBezTo>
                  <a:cubicBezTo>
                    <a:pt x="21573" y="2666"/>
                    <a:pt x="21528" y="1630"/>
                    <a:pt x="21528" y="610"/>
                  </a:cubicBezTo>
                  <a:cubicBezTo>
                    <a:pt x="21528" y="471"/>
                    <a:pt x="21491" y="348"/>
                    <a:pt x="21491" y="286"/>
                  </a:cubicBezTo>
                  <a:cubicBezTo>
                    <a:pt x="21455" y="162"/>
                    <a:pt x="21418" y="23"/>
                    <a:pt x="21346" y="23"/>
                  </a:cubicBezTo>
                  <a:cubicBezTo>
                    <a:pt x="21317" y="8"/>
                    <a:pt x="21291" y="0"/>
                    <a:pt x="212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079" name="Google Shape;2232;p24"/>
            <p:cNvSpPr/>
            <p:nvPr/>
          </p:nvSpPr>
          <p:spPr>
            <a:xfrm>
              <a:off x="72170" y="235148"/>
              <a:ext cx="712732" cy="418380"/>
            </a:xfrm>
            <a:custGeom>
              <a:avLst/>
              <a:gdLst/>
              <a:ahLst/>
              <a:cxnLst>
                <a:cxn ang="0">
                  <a:pos x="wd2" y="hd2"/>
                </a:cxn>
                <a:cxn ang="5400000">
                  <a:pos x="wd2" y="hd2"/>
                </a:cxn>
                <a:cxn ang="10800000">
                  <a:pos x="wd2" y="hd2"/>
                </a:cxn>
                <a:cxn ang="16200000">
                  <a:pos x="wd2" y="hd2"/>
                </a:cxn>
              </a:cxnLst>
              <a:rect l="0" t="0" r="r" b="b"/>
              <a:pathLst>
                <a:path w="21573" h="21600" extrusionOk="0">
                  <a:moveTo>
                    <a:pt x="21268" y="0"/>
                  </a:moveTo>
                  <a:cubicBezTo>
                    <a:pt x="21195" y="0"/>
                    <a:pt x="21147" y="73"/>
                    <a:pt x="21119" y="224"/>
                  </a:cubicBezTo>
                  <a:cubicBezTo>
                    <a:pt x="21074" y="348"/>
                    <a:pt x="21038" y="471"/>
                    <a:pt x="21038" y="610"/>
                  </a:cubicBezTo>
                  <a:cubicBezTo>
                    <a:pt x="21002" y="1120"/>
                    <a:pt x="20965" y="1630"/>
                    <a:pt x="20929" y="2156"/>
                  </a:cubicBezTo>
                  <a:cubicBezTo>
                    <a:pt x="20893" y="2666"/>
                    <a:pt x="20848" y="3177"/>
                    <a:pt x="20811" y="3702"/>
                  </a:cubicBezTo>
                  <a:cubicBezTo>
                    <a:pt x="20775" y="4336"/>
                    <a:pt x="20739" y="4923"/>
                    <a:pt x="20739" y="5572"/>
                  </a:cubicBezTo>
                  <a:cubicBezTo>
                    <a:pt x="20703" y="5881"/>
                    <a:pt x="20703" y="6205"/>
                    <a:pt x="20703" y="6530"/>
                  </a:cubicBezTo>
                  <a:cubicBezTo>
                    <a:pt x="20666" y="7117"/>
                    <a:pt x="20621" y="7751"/>
                    <a:pt x="20621" y="8338"/>
                  </a:cubicBezTo>
                  <a:cubicBezTo>
                    <a:pt x="20585" y="8972"/>
                    <a:pt x="20585" y="9621"/>
                    <a:pt x="20585" y="10270"/>
                  </a:cubicBezTo>
                  <a:cubicBezTo>
                    <a:pt x="20549" y="10331"/>
                    <a:pt x="20549" y="10393"/>
                    <a:pt x="20549" y="10594"/>
                  </a:cubicBezTo>
                  <a:cubicBezTo>
                    <a:pt x="20286" y="10270"/>
                    <a:pt x="20096" y="9945"/>
                    <a:pt x="19869" y="9682"/>
                  </a:cubicBezTo>
                  <a:cubicBezTo>
                    <a:pt x="19606" y="9296"/>
                    <a:pt x="19344" y="8848"/>
                    <a:pt x="19036" y="8462"/>
                  </a:cubicBezTo>
                  <a:cubicBezTo>
                    <a:pt x="18773" y="8075"/>
                    <a:pt x="18510" y="7689"/>
                    <a:pt x="18247" y="7241"/>
                  </a:cubicBezTo>
                  <a:cubicBezTo>
                    <a:pt x="18021" y="6916"/>
                    <a:pt x="17758" y="6530"/>
                    <a:pt x="17532" y="6205"/>
                  </a:cubicBezTo>
                  <a:cubicBezTo>
                    <a:pt x="17151" y="5696"/>
                    <a:pt x="16771" y="5108"/>
                    <a:pt x="16399" y="4598"/>
                  </a:cubicBezTo>
                  <a:cubicBezTo>
                    <a:pt x="15983" y="4027"/>
                    <a:pt x="15566" y="3501"/>
                    <a:pt x="15185" y="2929"/>
                  </a:cubicBezTo>
                  <a:cubicBezTo>
                    <a:pt x="15009" y="2701"/>
                    <a:pt x="14832" y="2607"/>
                    <a:pt x="14646" y="2607"/>
                  </a:cubicBezTo>
                  <a:cubicBezTo>
                    <a:pt x="14517" y="2607"/>
                    <a:pt x="14384" y="2652"/>
                    <a:pt x="14243" y="2727"/>
                  </a:cubicBezTo>
                  <a:cubicBezTo>
                    <a:pt x="14098" y="2789"/>
                    <a:pt x="13980" y="2929"/>
                    <a:pt x="13944" y="3254"/>
                  </a:cubicBezTo>
                  <a:cubicBezTo>
                    <a:pt x="13790" y="3949"/>
                    <a:pt x="13717" y="4722"/>
                    <a:pt x="13645" y="5495"/>
                  </a:cubicBezTo>
                  <a:cubicBezTo>
                    <a:pt x="13599" y="5958"/>
                    <a:pt x="13563" y="6406"/>
                    <a:pt x="13491" y="6916"/>
                  </a:cubicBezTo>
                  <a:cubicBezTo>
                    <a:pt x="13454" y="7504"/>
                    <a:pt x="13373" y="8137"/>
                    <a:pt x="13337" y="8786"/>
                  </a:cubicBezTo>
                  <a:cubicBezTo>
                    <a:pt x="13264" y="9296"/>
                    <a:pt x="13228" y="9883"/>
                    <a:pt x="13146" y="10455"/>
                  </a:cubicBezTo>
                  <a:cubicBezTo>
                    <a:pt x="13074" y="11166"/>
                    <a:pt x="13001" y="11877"/>
                    <a:pt x="12920" y="12588"/>
                  </a:cubicBezTo>
                  <a:cubicBezTo>
                    <a:pt x="12884" y="13221"/>
                    <a:pt x="12811" y="13932"/>
                    <a:pt x="12739" y="14643"/>
                  </a:cubicBezTo>
                  <a:cubicBezTo>
                    <a:pt x="12657" y="14581"/>
                    <a:pt x="12621" y="14581"/>
                    <a:pt x="12585" y="14519"/>
                  </a:cubicBezTo>
                  <a:cubicBezTo>
                    <a:pt x="12467" y="14318"/>
                    <a:pt x="12322" y="14133"/>
                    <a:pt x="12204" y="13932"/>
                  </a:cubicBezTo>
                  <a:lnTo>
                    <a:pt x="11189" y="12201"/>
                  </a:lnTo>
                  <a:cubicBezTo>
                    <a:pt x="11072" y="11939"/>
                    <a:pt x="10927" y="11676"/>
                    <a:pt x="10809" y="11490"/>
                  </a:cubicBezTo>
                  <a:cubicBezTo>
                    <a:pt x="10428" y="10780"/>
                    <a:pt x="10093" y="10069"/>
                    <a:pt x="9676" y="9358"/>
                  </a:cubicBezTo>
                  <a:cubicBezTo>
                    <a:pt x="9414" y="8848"/>
                    <a:pt x="9115" y="8400"/>
                    <a:pt x="8807" y="7890"/>
                  </a:cubicBezTo>
                  <a:cubicBezTo>
                    <a:pt x="8662" y="7627"/>
                    <a:pt x="8435" y="7364"/>
                    <a:pt x="8245" y="7241"/>
                  </a:cubicBezTo>
                  <a:cubicBezTo>
                    <a:pt x="8187" y="7197"/>
                    <a:pt x="8134" y="7154"/>
                    <a:pt x="8083" y="7154"/>
                  </a:cubicBezTo>
                  <a:cubicBezTo>
                    <a:pt x="8061" y="7154"/>
                    <a:pt x="8040" y="7160"/>
                    <a:pt x="8019" y="7179"/>
                  </a:cubicBezTo>
                  <a:cubicBezTo>
                    <a:pt x="7865" y="7179"/>
                    <a:pt x="7756" y="7241"/>
                    <a:pt x="7638" y="7303"/>
                  </a:cubicBezTo>
                  <a:cubicBezTo>
                    <a:pt x="7375" y="7364"/>
                    <a:pt x="7185" y="7565"/>
                    <a:pt x="7113" y="7952"/>
                  </a:cubicBezTo>
                  <a:cubicBezTo>
                    <a:pt x="6922" y="8848"/>
                    <a:pt x="6660" y="9682"/>
                    <a:pt x="6506" y="10594"/>
                  </a:cubicBezTo>
                  <a:cubicBezTo>
                    <a:pt x="6207" y="12000"/>
                    <a:pt x="5980" y="13360"/>
                    <a:pt x="5717" y="14766"/>
                  </a:cubicBezTo>
                  <a:cubicBezTo>
                    <a:pt x="5490" y="16189"/>
                    <a:pt x="5219" y="17611"/>
                    <a:pt x="4956" y="19017"/>
                  </a:cubicBezTo>
                  <a:cubicBezTo>
                    <a:pt x="4920" y="19094"/>
                    <a:pt x="4883" y="19218"/>
                    <a:pt x="4847" y="19403"/>
                  </a:cubicBezTo>
                  <a:cubicBezTo>
                    <a:pt x="4657" y="19017"/>
                    <a:pt x="4467" y="18770"/>
                    <a:pt x="4276" y="18445"/>
                  </a:cubicBezTo>
                  <a:cubicBezTo>
                    <a:pt x="3860" y="17735"/>
                    <a:pt x="3452" y="17024"/>
                    <a:pt x="3035" y="16390"/>
                  </a:cubicBezTo>
                  <a:cubicBezTo>
                    <a:pt x="2428" y="15354"/>
                    <a:pt x="1785" y="14318"/>
                    <a:pt x="1187" y="13298"/>
                  </a:cubicBezTo>
                  <a:cubicBezTo>
                    <a:pt x="997" y="12974"/>
                    <a:pt x="806" y="12711"/>
                    <a:pt x="616" y="12387"/>
                  </a:cubicBezTo>
                  <a:cubicBezTo>
                    <a:pt x="489" y="12206"/>
                    <a:pt x="385" y="12125"/>
                    <a:pt x="278" y="12125"/>
                  </a:cubicBezTo>
                  <a:cubicBezTo>
                    <a:pt x="194" y="12125"/>
                    <a:pt x="109" y="12175"/>
                    <a:pt x="9" y="12263"/>
                  </a:cubicBezTo>
                  <a:cubicBezTo>
                    <a:pt x="-27" y="12526"/>
                    <a:pt x="55" y="12711"/>
                    <a:pt x="127" y="12835"/>
                  </a:cubicBezTo>
                  <a:cubicBezTo>
                    <a:pt x="317" y="13221"/>
                    <a:pt x="508" y="13546"/>
                    <a:pt x="652" y="13932"/>
                  </a:cubicBezTo>
                  <a:cubicBezTo>
                    <a:pt x="1033" y="14581"/>
                    <a:pt x="1413" y="15292"/>
                    <a:pt x="1785" y="16003"/>
                  </a:cubicBezTo>
                  <a:cubicBezTo>
                    <a:pt x="2202" y="16838"/>
                    <a:pt x="2655" y="17611"/>
                    <a:pt x="3071" y="18384"/>
                  </a:cubicBezTo>
                  <a:cubicBezTo>
                    <a:pt x="3180" y="18631"/>
                    <a:pt x="3334" y="18894"/>
                    <a:pt x="3452" y="19156"/>
                  </a:cubicBezTo>
                  <a:cubicBezTo>
                    <a:pt x="3823" y="19790"/>
                    <a:pt x="4168" y="20439"/>
                    <a:pt x="4539" y="21026"/>
                  </a:cubicBezTo>
                  <a:cubicBezTo>
                    <a:pt x="4657" y="21211"/>
                    <a:pt x="4847" y="21335"/>
                    <a:pt x="4956" y="21536"/>
                  </a:cubicBezTo>
                  <a:cubicBezTo>
                    <a:pt x="5011" y="21580"/>
                    <a:pt x="5059" y="21600"/>
                    <a:pt x="5105" y="21600"/>
                  </a:cubicBezTo>
                  <a:cubicBezTo>
                    <a:pt x="5188" y="21600"/>
                    <a:pt x="5261" y="21532"/>
                    <a:pt x="5336" y="21412"/>
                  </a:cubicBezTo>
                  <a:cubicBezTo>
                    <a:pt x="5373" y="21335"/>
                    <a:pt x="5445" y="21211"/>
                    <a:pt x="5490" y="21088"/>
                  </a:cubicBezTo>
                  <a:cubicBezTo>
                    <a:pt x="5635" y="20562"/>
                    <a:pt x="5789" y="20052"/>
                    <a:pt x="5898" y="19481"/>
                  </a:cubicBezTo>
                  <a:cubicBezTo>
                    <a:pt x="6243" y="17673"/>
                    <a:pt x="6578" y="15864"/>
                    <a:pt x="6922" y="14071"/>
                  </a:cubicBezTo>
                  <a:cubicBezTo>
                    <a:pt x="7149" y="12649"/>
                    <a:pt x="7375" y="11228"/>
                    <a:pt x="7711" y="9883"/>
                  </a:cubicBezTo>
                  <a:cubicBezTo>
                    <a:pt x="7756" y="9559"/>
                    <a:pt x="7792" y="9296"/>
                    <a:pt x="7937" y="9049"/>
                  </a:cubicBezTo>
                  <a:cubicBezTo>
                    <a:pt x="7982" y="9111"/>
                    <a:pt x="8055" y="9172"/>
                    <a:pt x="8091" y="9234"/>
                  </a:cubicBezTo>
                  <a:cubicBezTo>
                    <a:pt x="8245" y="9435"/>
                    <a:pt x="8390" y="9682"/>
                    <a:pt x="8508" y="9945"/>
                  </a:cubicBezTo>
                  <a:cubicBezTo>
                    <a:pt x="8843" y="10517"/>
                    <a:pt x="9151" y="11104"/>
                    <a:pt x="9486" y="11753"/>
                  </a:cubicBezTo>
                  <a:cubicBezTo>
                    <a:pt x="9713" y="12201"/>
                    <a:pt x="9939" y="12649"/>
                    <a:pt x="10202" y="13098"/>
                  </a:cubicBezTo>
                  <a:cubicBezTo>
                    <a:pt x="10428" y="13546"/>
                    <a:pt x="10655" y="14071"/>
                    <a:pt x="10927" y="14519"/>
                  </a:cubicBezTo>
                  <a:cubicBezTo>
                    <a:pt x="11262" y="15091"/>
                    <a:pt x="11606" y="15678"/>
                    <a:pt x="11941" y="16189"/>
                  </a:cubicBezTo>
                  <a:cubicBezTo>
                    <a:pt x="12204" y="16576"/>
                    <a:pt x="12467" y="16900"/>
                    <a:pt x="12739" y="17225"/>
                  </a:cubicBezTo>
                  <a:cubicBezTo>
                    <a:pt x="12855" y="17358"/>
                    <a:pt x="12958" y="17413"/>
                    <a:pt x="13048" y="17413"/>
                  </a:cubicBezTo>
                  <a:cubicBezTo>
                    <a:pt x="13218" y="17413"/>
                    <a:pt x="13341" y="17214"/>
                    <a:pt x="13418" y="16962"/>
                  </a:cubicBezTo>
                  <a:cubicBezTo>
                    <a:pt x="13527" y="16514"/>
                    <a:pt x="13645" y="16127"/>
                    <a:pt x="13717" y="15678"/>
                  </a:cubicBezTo>
                  <a:cubicBezTo>
                    <a:pt x="13790" y="15153"/>
                    <a:pt x="13872" y="14643"/>
                    <a:pt x="13908" y="14133"/>
                  </a:cubicBezTo>
                  <a:cubicBezTo>
                    <a:pt x="13980" y="13607"/>
                    <a:pt x="13980" y="13098"/>
                    <a:pt x="14017" y="12588"/>
                  </a:cubicBezTo>
                  <a:cubicBezTo>
                    <a:pt x="14053" y="12263"/>
                    <a:pt x="14098" y="11877"/>
                    <a:pt x="14134" y="11552"/>
                  </a:cubicBezTo>
                  <a:cubicBezTo>
                    <a:pt x="14171" y="11042"/>
                    <a:pt x="14207" y="10517"/>
                    <a:pt x="14279" y="10007"/>
                  </a:cubicBezTo>
                  <a:cubicBezTo>
                    <a:pt x="14325" y="9497"/>
                    <a:pt x="14361" y="8910"/>
                    <a:pt x="14397" y="8400"/>
                  </a:cubicBezTo>
                  <a:cubicBezTo>
                    <a:pt x="14433" y="7689"/>
                    <a:pt x="14506" y="6978"/>
                    <a:pt x="14587" y="6267"/>
                  </a:cubicBezTo>
                  <a:cubicBezTo>
                    <a:pt x="14624" y="5572"/>
                    <a:pt x="14696" y="4861"/>
                    <a:pt x="14778" y="4150"/>
                  </a:cubicBezTo>
                  <a:cubicBezTo>
                    <a:pt x="14778" y="4027"/>
                    <a:pt x="14814" y="3888"/>
                    <a:pt x="14850" y="3702"/>
                  </a:cubicBezTo>
                  <a:cubicBezTo>
                    <a:pt x="15113" y="4150"/>
                    <a:pt x="15376" y="4537"/>
                    <a:pt x="15602" y="4923"/>
                  </a:cubicBezTo>
                  <a:cubicBezTo>
                    <a:pt x="16055" y="5634"/>
                    <a:pt x="16544" y="6406"/>
                    <a:pt x="16997" y="7117"/>
                  </a:cubicBezTo>
                  <a:cubicBezTo>
                    <a:pt x="17188" y="7426"/>
                    <a:pt x="17414" y="7751"/>
                    <a:pt x="17604" y="8075"/>
                  </a:cubicBezTo>
                  <a:cubicBezTo>
                    <a:pt x="18057" y="8786"/>
                    <a:pt x="18474" y="9497"/>
                    <a:pt x="18927" y="10208"/>
                  </a:cubicBezTo>
                  <a:cubicBezTo>
                    <a:pt x="19153" y="10517"/>
                    <a:pt x="19380" y="10841"/>
                    <a:pt x="19570" y="11104"/>
                  </a:cubicBezTo>
                  <a:cubicBezTo>
                    <a:pt x="19833" y="11490"/>
                    <a:pt x="20059" y="11877"/>
                    <a:pt x="20322" y="12201"/>
                  </a:cubicBezTo>
                  <a:cubicBezTo>
                    <a:pt x="20440" y="12387"/>
                    <a:pt x="20549" y="12649"/>
                    <a:pt x="20703" y="12773"/>
                  </a:cubicBezTo>
                  <a:cubicBezTo>
                    <a:pt x="20797" y="12893"/>
                    <a:pt x="20870" y="13048"/>
                    <a:pt x="21005" y="13048"/>
                  </a:cubicBezTo>
                  <a:cubicBezTo>
                    <a:pt x="21027" y="13048"/>
                    <a:pt x="21049" y="13045"/>
                    <a:pt x="21074" y="13036"/>
                  </a:cubicBezTo>
                  <a:cubicBezTo>
                    <a:pt x="21156" y="12773"/>
                    <a:pt x="21228" y="12449"/>
                    <a:pt x="21264" y="12139"/>
                  </a:cubicBezTo>
                  <a:cubicBezTo>
                    <a:pt x="21346" y="11614"/>
                    <a:pt x="21382" y="11166"/>
                    <a:pt x="21418" y="10656"/>
                  </a:cubicBezTo>
                  <a:cubicBezTo>
                    <a:pt x="21418" y="9945"/>
                    <a:pt x="21455" y="9234"/>
                    <a:pt x="21491" y="8523"/>
                  </a:cubicBezTo>
                  <a:cubicBezTo>
                    <a:pt x="21491" y="8075"/>
                    <a:pt x="21491" y="7627"/>
                    <a:pt x="21528" y="7179"/>
                  </a:cubicBezTo>
                  <a:cubicBezTo>
                    <a:pt x="21528" y="6020"/>
                    <a:pt x="21573" y="4861"/>
                    <a:pt x="21573" y="3764"/>
                  </a:cubicBezTo>
                  <a:cubicBezTo>
                    <a:pt x="21573" y="2666"/>
                    <a:pt x="21528" y="1630"/>
                    <a:pt x="21528" y="610"/>
                  </a:cubicBezTo>
                  <a:cubicBezTo>
                    <a:pt x="21528" y="471"/>
                    <a:pt x="21491" y="348"/>
                    <a:pt x="21491" y="286"/>
                  </a:cubicBezTo>
                  <a:cubicBezTo>
                    <a:pt x="21455" y="162"/>
                    <a:pt x="21418" y="23"/>
                    <a:pt x="21346" y="23"/>
                  </a:cubicBezTo>
                  <a:cubicBezTo>
                    <a:pt x="21317" y="8"/>
                    <a:pt x="21291" y="0"/>
                    <a:pt x="2126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nvGrpSpPr>
          <p:cNvPr id="4083" name="Google Shape;2233;p24"/>
          <p:cNvGrpSpPr/>
          <p:nvPr/>
        </p:nvGrpSpPr>
        <p:grpSpPr>
          <a:xfrm>
            <a:off x="8187944" y="1844790"/>
            <a:ext cx="639556" cy="859553"/>
            <a:chOff x="0" y="0"/>
            <a:chExt cx="639555" cy="859551"/>
          </a:xfrm>
        </p:grpSpPr>
        <p:sp>
          <p:nvSpPr>
            <p:cNvPr id="4081" name="Google Shape;2234;p24"/>
            <p:cNvSpPr/>
            <p:nvPr/>
          </p:nvSpPr>
          <p:spPr>
            <a:xfrm rot="3712240">
              <a:off x="120783" y="307038"/>
              <a:ext cx="397989" cy="512447"/>
            </a:xfrm>
            <a:custGeom>
              <a:avLst/>
              <a:gdLst/>
              <a:ahLst/>
              <a:cxnLst>
                <a:cxn ang="0">
                  <a:pos x="wd2" y="hd2"/>
                </a:cxn>
                <a:cxn ang="5400000">
                  <a:pos x="wd2" y="hd2"/>
                </a:cxn>
                <a:cxn ang="10800000">
                  <a:pos x="wd2" y="hd2"/>
                </a:cxn>
                <a:cxn ang="16200000">
                  <a:pos x="wd2" y="hd2"/>
                </a:cxn>
              </a:cxnLst>
              <a:rect l="0" t="0" r="r" b="b"/>
              <a:pathLst>
                <a:path w="20478" h="21600" extrusionOk="0">
                  <a:moveTo>
                    <a:pt x="4353" y="0"/>
                  </a:moveTo>
                  <a:cubicBezTo>
                    <a:pt x="3425" y="0"/>
                    <a:pt x="2802" y="466"/>
                    <a:pt x="2843" y="1253"/>
                  </a:cubicBezTo>
                  <a:cubicBezTo>
                    <a:pt x="2999" y="4202"/>
                    <a:pt x="2515" y="6979"/>
                    <a:pt x="275" y="9436"/>
                  </a:cubicBezTo>
                  <a:cubicBezTo>
                    <a:pt x="-275" y="10099"/>
                    <a:pt x="0" y="10863"/>
                    <a:pt x="1101" y="10863"/>
                  </a:cubicBezTo>
                  <a:cubicBezTo>
                    <a:pt x="3324" y="10863"/>
                    <a:pt x="4754" y="12072"/>
                    <a:pt x="6492" y="12876"/>
                  </a:cubicBezTo>
                  <a:cubicBezTo>
                    <a:pt x="6167" y="13414"/>
                    <a:pt x="5839" y="13896"/>
                    <a:pt x="5617" y="14391"/>
                  </a:cubicBezTo>
                  <a:cubicBezTo>
                    <a:pt x="5079" y="15912"/>
                    <a:pt x="4306" y="17380"/>
                    <a:pt x="4203" y="18946"/>
                  </a:cubicBezTo>
                  <a:cubicBezTo>
                    <a:pt x="4097" y="19794"/>
                    <a:pt x="4963" y="21134"/>
                    <a:pt x="5892" y="21500"/>
                  </a:cubicBezTo>
                  <a:cubicBezTo>
                    <a:pt x="6067" y="21569"/>
                    <a:pt x="6236" y="21600"/>
                    <a:pt x="6395" y="21600"/>
                  </a:cubicBezTo>
                  <a:cubicBezTo>
                    <a:pt x="7243" y="21600"/>
                    <a:pt x="7890" y="20724"/>
                    <a:pt x="8353" y="19976"/>
                  </a:cubicBezTo>
                  <a:cubicBezTo>
                    <a:pt x="8954" y="18905"/>
                    <a:pt x="9610" y="17831"/>
                    <a:pt x="10198" y="16760"/>
                  </a:cubicBezTo>
                  <a:cubicBezTo>
                    <a:pt x="10367" y="16448"/>
                    <a:pt x="10473" y="16138"/>
                    <a:pt x="10527" y="15869"/>
                  </a:cubicBezTo>
                  <a:cubicBezTo>
                    <a:pt x="10917" y="14303"/>
                    <a:pt x="10264" y="12738"/>
                    <a:pt x="9113" y="12244"/>
                  </a:cubicBezTo>
                  <a:cubicBezTo>
                    <a:pt x="6874" y="11311"/>
                    <a:pt x="4700" y="10325"/>
                    <a:pt x="2346" y="9295"/>
                  </a:cubicBezTo>
                  <a:cubicBezTo>
                    <a:pt x="4635" y="7066"/>
                    <a:pt x="4372" y="4343"/>
                    <a:pt x="4635" y="1660"/>
                  </a:cubicBezTo>
                  <a:cubicBezTo>
                    <a:pt x="8234" y="2552"/>
                    <a:pt x="11781" y="3397"/>
                    <a:pt x="15330" y="4245"/>
                  </a:cubicBezTo>
                  <a:cubicBezTo>
                    <a:pt x="15224" y="4609"/>
                    <a:pt x="15277" y="4834"/>
                    <a:pt x="15108" y="4922"/>
                  </a:cubicBezTo>
                  <a:cubicBezTo>
                    <a:pt x="13469" y="6443"/>
                    <a:pt x="13419" y="8267"/>
                    <a:pt x="13588" y="10099"/>
                  </a:cubicBezTo>
                  <a:cubicBezTo>
                    <a:pt x="13638" y="11183"/>
                    <a:pt x="14614" y="11849"/>
                    <a:pt x="15915" y="11849"/>
                  </a:cubicBezTo>
                  <a:cubicBezTo>
                    <a:pt x="15955" y="11849"/>
                    <a:pt x="15996" y="11849"/>
                    <a:pt x="16037" y="11849"/>
                  </a:cubicBezTo>
                  <a:cubicBezTo>
                    <a:pt x="18116" y="11806"/>
                    <a:pt x="18930" y="10412"/>
                    <a:pt x="19911" y="9295"/>
                  </a:cubicBezTo>
                  <a:cubicBezTo>
                    <a:pt x="21325" y="7688"/>
                    <a:pt x="19911" y="4158"/>
                    <a:pt x="17672" y="3538"/>
                  </a:cubicBezTo>
                  <a:cubicBezTo>
                    <a:pt x="13535" y="2367"/>
                    <a:pt x="9438" y="1253"/>
                    <a:pt x="5288" y="138"/>
                  </a:cubicBezTo>
                  <a:cubicBezTo>
                    <a:pt x="4957" y="44"/>
                    <a:pt x="4641" y="0"/>
                    <a:pt x="43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82" name="Google Shape;2235;p24"/>
            <p:cNvSpPr/>
            <p:nvPr/>
          </p:nvSpPr>
          <p:spPr>
            <a:xfrm>
              <a:off x="477128" y="0"/>
              <a:ext cx="90520" cy="93773"/>
            </a:xfrm>
            <a:custGeom>
              <a:avLst/>
              <a:gdLst/>
              <a:ahLst/>
              <a:cxnLst>
                <a:cxn ang="0">
                  <a:pos x="wd2" y="hd2"/>
                </a:cxn>
                <a:cxn ang="5400000">
                  <a:pos x="wd2" y="hd2"/>
                </a:cxn>
                <a:cxn ang="10800000">
                  <a:pos x="wd2" y="hd2"/>
                </a:cxn>
                <a:cxn ang="16200000">
                  <a:pos x="wd2" y="hd2"/>
                </a:cxn>
              </a:cxnLst>
              <a:rect l="0" t="0" r="r" b="b"/>
              <a:pathLst>
                <a:path w="20928" h="21600" extrusionOk="0">
                  <a:moveTo>
                    <a:pt x="17539" y="6235"/>
                  </a:moveTo>
                  <a:cubicBezTo>
                    <a:pt x="17539" y="6235"/>
                    <a:pt x="17931" y="6637"/>
                    <a:pt x="17931" y="7131"/>
                  </a:cubicBezTo>
                  <a:lnTo>
                    <a:pt x="17539" y="7533"/>
                  </a:lnTo>
                  <a:cubicBezTo>
                    <a:pt x="17539" y="7131"/>
                    <a:pt x="17136" y="7131"/>
                    <a:pt x="17136" y="6637"/>
                  </a:cubicBezTo>
                  <a:lnTo>
                    <a:pt x="17539" y="6235"/>
                  </a:lnTo>
                  <a:close/>
                  <a:moveTo>
                    <a:pt x="11223" y="0"/>
                  </a:moveTo>
                  <a:cubicBezTo>
                    <a:pt x="4077" y="0"/>
                    <a:pt x="-672" y="6810"/>
                    <a:pt x="77" y="16168"/>
                  </a:cubicBezTo>
                  <a:cubicBezTo>
                    <a:pt x="77" y="18258"/>
                    <a:pt x="3869" y="21141"/>
                    <a:pt x="5967" y="21543"/>
                  </a:cubicBezTo>
                  <a:cubicBezTo>
                    <a:pt x="6221" y="21577"/>
                    <a:pt x="6486" y="21600"/>
                    <a:pt x="6751" y="21600"/>
                  </a:cubicBezTo>
                  <a:cubicBezTo>
                    <a:pt x="12087" y="21600"/>
                    <a:pt x="19314" y="13332"/>
                    <a:pt x="20928" y="6235"/>
                  </a:cubicBezTo>
                  <a:cubicBezTo>
                    <a:pt x="17931" y="3755"/>
                    <a:pt x="15442" y="471"/>
                    <a:pt x="12548" y="80"/>
                  </a:cubicBezTo>
                  <a:cubicBezTo>
                    <a:pt x="12099" y="23"/>
                    <a:pt x="11649" y="0"/>
                    <a:pt x="1122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4084" name="Body Level One…"/>
          <p:cNvSpPr txBox="1">
            <a:spLocks noGrp="1"/>
          </p:cNvSpPr>
          <p:nvPr>
            <p:ph type="body" sz="quarter" idx="1"/>
          </p:nvPr>
        </p:nvSpPr>
        <p:spPr>
          <a:xfrm>
            <a:off x="5058124" y="2692100"/>
            <a:ext cx="2473501" cy="9810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4085" name="Title Text"/>
          <p:cNvSpPr txBox="1">
            <a:spLocks noGrp="1"/>
          </p:cNvSpPr>
          <p:nvPr>
            <p:ph type="title"/>
          </p:nvPr>
        </p:nvSpPr>
        <p:spPr>
          <a:xfrm>
            <a:off x="1675500" y="310600"/>
            <a:ext cx="5793000" cy="1890000"/>
          </a:xfrm>
          <a:prstGeom prst="rect">
            <a:avLst/>
          </a:prstGeom>
        </p:spPr>
        <p:txBody>
          <a:bodyPr lIns="36574" tIns="36574" rIns="36574" bIns="36574" anchor="t"/>
          <a:lstStyle>
            <a:lvl1pPr algn="ctr">
              <a:defRPr sz="6000" b="0">
                <a:solidFill>
                  <a:srgbClr val="07256C"/>
                </a:solidFill>
                <a:latin typeface="Limelight"/>
                <a:ea typeface="Limelight"/>
                <a:cs typeface="Limelight"/>
                <a:sym typeface="Limelight"/>
              </a:defRPr>
            </a:lvl1pPr>
          </a:lstStyle>
          <a:p>
            <a:r>
              <a:t>Title Text</a:t>
            </a:r>
          </a:p>
        </p:txBody>
      </p:sp>
      <p:sp>
        <p:nvSpPr>
          <p:cNvPr id="40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Title and text 1">
    <p:bg>
      <p:bgPr>
        <a:solidFill>
          <a:srgbClr val="EDF0EF"/>
        </a:solidFill>
        <a:effectLst/>
      </p:bgPr>
    </p:bg>
    <p:spTree>
      <p:nvGrpSpPr>
        <p:cNvPr id="1" name=""/>
        <p:cNvGrpSpPr/>
        <p:nvPr/>
      </p:nvGrpSpPr>
      <p:grpSpPr>
        <a:xfrm>
          <a:off x="0" y="0"/>
          <a:ext cx="0" cy="0"/>
          <a:chOff x="0" y="0"/>
          <a:chExt cx="0" cy="0"/>
        </a:xfrm>
      </p:grpSpPr>
      <p:sp>
        <p:nvSpPr>
          <p:cNvPr id="4093" name="Body Level One…"/>
          <p:cNvSpPr txBox="1">
            <a:spLocks noGrp="1"/>
          </p:cNvSpPr>
          <p:nvPr>
            <p:ph type="body" sz="quarter" idx="1"/>
          </p:nvPr>
        </p:nvSpPr>
        <p:spPr>
          <a:xfrm>
            <a:off x="1415224" y="2618800"/>
            <a:ext cx="2666701" cy="1157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4094" name="Title Text"/>
          <p:cNvSpPr txBox="1">
            <a:spLocks noGrp="1"/>
          </p:cNvSpPr>
          <p:nvPr>
            <p:ph type="title"/>
          </p:nvPr>
        </p:nvSpPr>
        <p:spPr>
          <a:xfrm>
            <a:off x="1060774" y="1366974"/>
            <a:ext cx="3324001" cy="1157701"/>
          </a:xfrm>
          <a:prstGeom prst="rect">
            <a:avLst/>
          </a:prstGeom>
        </p:spPr>
        <p:txBody>
          <a:bodyPr lIns="36574" tIns="36574" rIns="36574" bIns="36574" anchor="t"/>
          <a:lstStyle>
            <a:lvl1pPr algn="ctr">
              <a:defRPr sz="3500" b="0">
                <a:solidFill>
                  <a:srgbClr val="07256C"/>
                </a:solidFill>
                <a:latin typeface="Limelight"/>
                <a:ea typeface="Limelight"/>
                <a:cs typeface="Limelight"/>
                <a:sym typeface="Limelight"/>
              </a:defRPr>
            </a:lvl1pPr>
          </a:lstStyle>
          <a:p>
            <a:r>
              <a:t>Title Text</a:t>
            </a:r>
          </a:p>
        </p:txBody>
      </p:sp>
      <p:grpSp>
        <p:nvGrpSpPr>
          <p:cNvPr id="4101" name="Google Shape;2241;p25"/>
          <p:cNvGrpSpPr/>
          <p:nvPr/>
        </p:nvGrpSpPr>
        <p:grpSpPr>
          <a:xfrm>
            <a:off x="-226396" y="18754"/>
            <a:ext cx="2012334" cy="1340449"/>
            <a:chOff x="0" y="0"/>
            <a:chExt cx="2012332" cy="1340447"/>
          </a:xfrm>
        </p:grpSpPr>
        <p:sp>
          <p:nvSpPr>
            <p:cNvPr id="4095" name="Google Shape;2242;p25"/>
            <p:cNvSpPr/>
            <p:nvPr/>
          </p:nvSpPr>
          <p:spPr>
            <a:xfrm>
              <a:off x="1699313" y="133286"/>
              <a:ext cx="313020" cy="384980"/>
            </a:xfrm>
            <a:custGeom>
              <a:avLst/>
              <a:gdLst/>
              <a:ahLst/>
              <a:cxnLst>
                <a:cxn ang="0">
                  <a:pos x="wd2" y="hd2"/>
                </a:cxn>
                <a:cxn ang="5400000">
                  <a:pos x="wd2" y="hd2"/>
                </a:cxn>
                <a:cxn ang="10800000">
                  <a:pos x="wd2" y="hd2"/>
                </a:cxn>
                <a:cxn ang="16200000">
                  <a:pos x="wd2" y="hd2"/>
                </a:cxn>
              </a:cxnLst>
              <a:rect l="0" t="0" r="r" b="b"/>
              <a:pathLst>
                <a:path w="20863" h="21600" extrusionOk="0">
                  <a:moveTo>
                    <a:pt x="9074" y="0"/>
                  </a:moveTo>
                  <a:cubicBezTo>
                    <a:pt x="7994" y="910"/>
                    <a:pt x="6954" y="1822"/>
                    <a:pt x="5786" y="2651"/>
                  </a:cubicBezTo>
                  <a:cubicBezTo>
                    <a:pt x="4247" y="3752"/>
                    <a:pt x="2722" y="4928"/>
                    <a:pt x="1002" y="5840"/>
                  </a:cubicBezTo>
                  <a:cubicBezTo>
                    <a:pt x="-81" y="6414"/>
                    <a:pt x="-394" y="6869"/>
                    <a:pt x="601" y="7744"/>
                  </a:cubicBezTo>
                  <a:cubicBezTo>
                    <a:pt x="1543" y="8573"/>
                    <a:pt x="2623" y="9337"/>
                    <a:pt x="3534" y="10212"/>
                  </a:cubicBezTo>
                  <a:cubicBezTo>
                    <a:pt x="4617" y="11305"/>
                    <a:pt x="5558" y="12526"/>
                    <a:pt x="6510" y="13630"/>
                  </a:cubicBezTo>
                  <a:cubicBezTo>
                    <a:pt x="5059" y="14914"/>
                    <a:pt x="3846" y="16015"/>
                    <a:pt x="2582" y="17082"/>
                  </a:cubicBezTo>
                  <a:cubicBezTo>
                    <a:pt x="1325" y="18183"/>
                    <a:pt x="731" y="19395"/>
                    <a:pt x="1369" y="20917"/>
                  </a:cubicBezTo>
                  <a:cubicBezTo>
                    <a:pt x="1998" y="21145"/>
                    <a:pt x="2623" y="21371"/>
                    <a:pt x="3262" y="21600"/>
                  </a:cubicBezTo>
                  <a:cubicBezTo>
                    <a:pt x="5925" y="21062"/>
                    <a:pt x="7820" y="19624"/>
                    <a:pt x="9302" y="17728"/>
                  </a:cubicBezTo>
                  <a:cubicBezTo>
                    <a:pt x="10199" y="16544"/>
                    <a:pt x="10114" y="14084"/>
                    <a:pt x="9074" y="13092"/>
                  </a:cubicBezTo>
                  <a:cubicBezTo>
                    <a:pt x="8534" y="12526"/>
                    <a:pt x="7994" y="11988"/>
                    <a:pt x="7451" y="11459"/>
                  </a:cubicBezTo>
                  <a:cubicBezTo>
                    <a:pt x="5871" y="10021"/>
                    <a:pt x="4301" y="8619"/>
                    <a:pt x="2851" y="7361"/>
                  </a:cubicBezTo>
                  <a:cubicBezTo>
                    <a:pt x="4746" y="5731"/>
                    <a:pt x="6411" y="4209"/>
                    <a:pt x="8177" y="2769"/>
                  </a:cubicBezTo>
                  <a:cubicBezTo>
                    <a:pt x="8405" y="2542"/>
                    <a:pt x="8718" y="2468"/>
                    <a:pt x="9030" y="2314"/>
                  </a:cubicBezTo>
                  <a:cubicBezTo>
                    <a:pt x="9385" y="1941"/>
                    <a:pt x="9651" y="1804"/>
                    <a:pt x="9866" y="1804"/>
                  </a:cubicBezTo>
                  <a:cubicBezTo>
                    <a:pt x="10416" y="1804"/>
                    <a:pt x="10631" y="2714"/>
                    <a:pt x="11153" y="2880"/>
                  </a:cubicBezTo>
                  <a:cubicBezTo>
                    <a:pt x="13229" y="4627"/>
                    <a:pt x="15396" y="6295"/>
                    <a:pt x="17105" y="8499"/>
                  </a:cubicBezTo>
                  <a:cubicBezTo>
                    <a:pt x="13814" y="9566"/>
                    <a:pt x="12961" y="11725"/>
                    <a:pt x="12635" y="14156"/>
                  </a:cubicBezTo>
                  <a:cubicBezTo>
                    <a:pt x="12490" y="15390"/>
                    <a:pt x="13599" y="16446"/>
                    <a:pt x="14858" y="16446"/>
                  </a:cubicBezTo>
                  <a:cubicBezTo>
                    <a:pt x="15107" y="16446"/>
                    <a:pt x="15360" y="16405"/>
                    <a:pt x="15611" y="16315"/>
                  </a:cubicBezTo>
                  <a:cubicBezTo>
                    <a:pt x="16834" y="15906"/>
                    <a:pt x="18002" y="15369"/>
                    <a:pt x="19086" y="14768"/>
                  </a:cubicBezTo>
                  <a:cubicBezTo>
                    <a:pt x="20622" y="13856"/>
                    <a:pt x="21206" y="12408"/>
                    <a:pt x="20666" y="11042"/>
                  </a:cubicBezTo>
                  <a:cubicBezTo>
                    <a:pt x="19939" y="9300"/>
                    <a:pt x="18998" y="7516"/>
                    <a:pt x="17646" y="6068"/>
                  </a:cubicBezTo>
                  <a:cubicBezTo>
                    <a:pt x="15611" y="3944"/>
                    <a:pt x="13175" y="2085"/>
                    <a:pt x="10926" y="109"/>
                  </a:cubicBezTo>
                  <a:cubicBezTo>
                    <a:pt x="10297" y="72"/>
                    <a:pt x="9659" y="37"/>
                    <a:pt x="90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6" name="Google Shape;2243;p25"/>
            <p:cNvSpPr/>
            <p:nvPr/>
          </p:nvSpPr>
          <p:spPr>
            <a:xfrm>
              <a:off x="349385" y="920438"/>
              <a:ext cx="281897" cy="420010"/>
            </a:xfrm>
            <a:custGeom>
              <a:avLst/>
              <a:gdLst/>
              <a:ahLst/>
              <a:cxnLst>
                <a:cxn ang="0">
                  <a:pos x="wd2" y="hd2"/>
                </a:cxn>
                <a:cxn ang="5400000">
                  <a:pos x="wd2" y="hd2"/>
                </a:cxn>
                <a:cxn ang="10800000">
                  <a:pos x="wd2" y="hd2"/>
                </a:cxn>
                <a:cxn ang="16200000">
                  <a:pos x="wd2" y="hd2"/>
                </a:cxn>
              </a:cxnLst>
              <a:rect l="0" t="0" r="r" b="b"/>
              <a:pathLst>
                <a:path w="20984" h="21600" extrusionOk="0">
                  <a:moveTo>
                    <a:pt x="10305" y="0"/>
                  </a:moveTo>
                  <a:cubicBezTo>
                    <a:pt x="9664" y="0"/>
                    <a:pt x="9012" y="309"/>
                    <a:pt x="8396" y="1059"/>
                  </a:cubicBezTo>
                  <a:cubicBezTo>
                    <a:pt x="6981" y="2697"/>
                    <a:pt x="5373" y="4291"/>
                    <a:pt x="2702" y="5161"/>
                  </a:cubicBezTo>
                  <a:cubicBezTo>
                    <a:pt x="2197" y="5544"/>
                    <a:pt x="1700" y="5929"/>
                    <a:pt x="1192" y="6312"/>
                  </a:cubicBezTo>
                  <a:cubicBezTo>
                    <a:pt x="1590" y="6763"/>
                    <a:pt x="1893" y="7214"/>
                    <a:pt x="2402" y="7599"/>
                  </a:cubicBezTo>
                  <a:cubicBezTo>
                    <a:pt x="5122" y="9754"/>
                    <a:pt x="6886" y="12225"/>
                    <a:pt x="7091" y="15046"/>
                  </a:cubicBezTo>
                  <a:cubicBezTo>
                    <a:pt x="5581" y="15531"/>
                    <a:pt x="4261" y="15948"/>
                    <a:pt x="2910" y="16399"/>
                  </a:cubicBezTo>
                  <a:cubicBezTo>
                    <a:pt x="2303" y="16818"/>
                    <a:pt x="1700" y="17269"/>
                    <a:pt x="1096" y="17686"/>
                  </a:cubicBezTo>
                  <a:cubicBezTo>
                    <a:pt x="938" y="17969"/>
                    <a:pt x="683" y="18244"/>
                    <a:pt x="539" y="18564"/>
                  </a:cubicBezTo>
                  <a:cubicBezTo>
                    <a:pt x="80" y="19465"/>
                    <a:pt x="-463" y="20608"/>
                    <a:pt x="683" y="21277"/>
                  </a:cubicBezTo>
                  <a:cubicBezTo>
                    <a:pt x="1085" y="21506"/>
                    <a:pt x="1512" y="21600"/>
                    <a:pt x="1940" y="21600"/>
                  </a:cubicBezTo>
                  <a:cubicBezTo>
                    <a:pt x="2867" y="21600"/>
                    <a:pt x="3811" y="21157"/>
                    <a:pt x="4564" y="20684"/>
                  </a:cubicBezTo>
                  <a:cubicBezTo>
                    <a:pt x="5581" y="20058"/>
                    <a:pt x="6488" y="19322"/>
                    <a:pt x="7441" y="18629"/>
                  </a:cubicBezTo>
                  <a:cubicBezTo>
                    <a:pt x="7839" y="18145"/>
                    <a:pt x="8238" y="17620"/>
                    <a:pt x="8601" y="17135"/>
                  </a:cubicBezTo>
                  <a:cubicBezTo>
                    <a:pt x="10354" y="13720"/>
                    <a:pt x="8093" y="10905"/>
                    <a:pt x="5881" y="8050"/>
                  </a:cubicBezTo>
                  <a:cubicBezTo>
                    <a:pt x="5520" y="7874"/>
                    <a:pt x="5122" y="7707"/>
                    <a:pt x="4868" y="7499"/>
                  </a:cubicBezTo>
                  <a:cubicBezTo>
                    <a:pt x="4371" y="7038"/>
                    <a:pt x="3817" y="6588"/>
                    <a:pt x="5024" y="6204"/>
                  </a:cubicBezTo>
                  <a:cubicBezTo>
                    <a:pt x="6886" y="4784"/>
                    <a:pt x="8746" y="3356"/>
                    <a:pt x="10764" y="1819"/>
                  </a:cubicBezTo>
                  <a:cubicBezTo>
                    <a:pt x="11816" y="2831"/>
                    <a:pt x="13075" y="3950"/>
                    <a:pt x="14282" y="5059"/>
                  </a:cubicBezTo>
                  <a:cubicBezTo>
                    <a:pt x="14790" y="5444"/>
                    <a:pt x="15298" y="5827"/>
                    <a:pt x="15792" y="6204"/>
                  </a:cubicBezTo>
                  <a:cubicBezTo>
                    <a:pt x="16156" y="6621"/>
                    <a:pt x="16554" y="7006"/>
                    <a:pt x="16907" y="7457"/>
                  </a:cubicBezTo>
                  <a:cubicBezTo>
                    <a:pt x="15298" y="7982"/>
                    <a:pt x="13280" y="9827"/>
                    <a:pt x="12927" y="10939"/>
                  </a:cubicBezTo>
                  <a:cubicBezTo>
                    <a:pt x="12621" y="12070"/>
                    <a:pt x="13903" y="13201"/>
                    <a:pt x="15385" y="13201"/>
                  </a:cubicBezTo>
                  <a:cubicBezTo>
                    <a:pt x="15587" y="13201"/>
                    <a:pt x="15792" y="13181"/>
                    <a:pt x="16000" y="13135"/>
                  </a:cubicBezTo>
                  <a:cubicBezTo>
                    <a:pt x="17207" y="12818"/>
                    <a:pt x="18272" y="12257"/>
                    <a:pt x="19479" y="11916"/>
                  </a:cubicBezTo>
                  <a:cubicBezTo>
                    <a:pt x="21137" y="11423"/>
                    <a:pt x="21088" y="10522"/>
                    <a:pt x="20883" y="9510"/>
                  </a:cubicBezTo>
                  <a:cubicBezTo>
                    <a:pt x="20435" y="7665"/>
                    <a:pt x="18671" y="6380"/>
                    <a:pt x="17112" y="4994"/>
                  </a:cubicBezTo>
                  <a:cubicBezTo>
                    <a:pt x="16652" y="4577"/>
                    <a:pt x="16254" y="4158"/>
                    <a:pt x="15792" y="3741"/>
                  </a:cubicBezTo>
                  <a:cubicBezTo>
                    <a:pt x="14645" y="2763"/>
                    <a:pt x="13375" y="1819"/>
                    <a:pt x="12228" y="852"/>
                  </a:cubicBezTo>
                  <a:cubicBezTo>
                    <a:pt x="11636" y="335"/>
                    <a:pt x="10975" y="0"/>
                    <a:pt x="1030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7" name="Google Shape;2244;p25"/>
            <p:cNvSpPr/>
            <p:nvPr/>
          </p:nvSpPr>
          <p:spPr>
            <a:xfrm>
              <a:off x="961517" y="370727"/>
              <a:ext cx="126024" cy="315269"/>
            </a:xfrm>
            <a:custGeom>
              <a:avLst/>
              <a:gdLst/>
              <a:ahLst/>
              <a:cxnLst>
                <a:cxn ang="0">
                  <a:pos x="wd2" y="hd2"/>
                </a:cxn>
                <a:cxn ang="5400000">
                  <a:pos x="wd2" y="hd2"/>
                </a:cxn>
                <a:cxn ang="10800000">
                  <a:pos x="wd2" y="hd2"/>
                </a:cxn>
                <a:cxn ang="16200000">
                  <a:pos x="wd2" y="hd2"/>
                </a:cxn>
              </a:cxnLst>
              <a:rect l="0" t="0" r="r" b="b"/>
              <a:pathLst>
                <a:path w="20422" h="21600" extrusionOk="0">
                  <a:moveTo>
                    <a:pt x="14071" y="0"/>
                  </a:moveTo>
                  <a:cubicBezTo>
                    <a:pt x="13486" y="0"/>
                    <a:pt x="12921" y="35"/>
                    <a:pt x="12487" y="96"/>
                  </a:cubicBezTo>
                  <a:cubicBezTo>
                    <a:pt x="9513" y="553"/>
                    <a:pt x="6779" y="1297"/>
                    <a:pt x="3937" y="1943"/>
                  </a:cubicBezTo>
                  <a:cubicBezTo>
                    <a:pt x="1618" y="2411"/>
                    <a:pt x="1618" y="2921"/>
                    <a:pt x="3064" y="3801"/>
                  </a:cubicBezTo>
                  <a:cubicBezTo>
                    <a:pt x="6226" y="5935"/>
                    <a:pt x="9513" y="8061"/>
                    <a:pt x="11934" y="10331"/>
                  </a:cubicBezTo>
                  <a:cubicBezTo>
                    <a:pt x="12801" y="11120"/>
                    <a:pt x="15567" y="12744"/>
                    <a:pt x="10959" y="13446"/>
                  </a:cubicBezTo>
                  <a:cubicBezTo>
                    <a:pt x="6226" y="14134"/>
                    <a:pt x="3724" y="15758"/>
                    <a:pt x="1410" y="17427"/>
                  </a:cubicBezTo>
                  <a:cubicBezTo>
                    <a:pt x="-1010" y="19187"/>
                    <a:pt x="-224" y="20577"/>
                    <a:pt x="3064" y="21600"/>
                  </a:cubicBezTo>
                  <a:lnTo>
                    <a:pt x="8332" y="21177"/>
                  </a:lnTo>
                  <a:cubicBezTo>
                    <a:pt x="9752" y="20720"/>
                    <a:pt x="11066" y="20210"/>
                    <a:pt x="12487" y="19787"/>
                  </a:cubicBezTo>
                  <a:cubicBezTo>
                    <a:pt x="16435" y="18775"/>
                    <a:pt x="19062" y="17382"/>
                    <a:pt x="19829" y="15437"/>
                  </a:cubicBezTo>
                  <a:cubicBezTo>
                    <a:pt x="19383" y="14735"/>
                    <a:pt x="18962" y="14092"/>
                    <a:pt x="18509" y="13446"/>
                  </a:cubicBezTo>
                  <a:cubicBezTo>
                    <a:pt x="18195" y="13257"/>
                    <a:pt x="17855" y="13066"/>
                    <a:pt x="17749" y="12888"/>
                  </a:cubicBezTo>
                  <a:cubicBezTo>
                    <a:pt x="16642" y="11309"/>
                    <a:pt x="15882" y="9640"/>
                    <a:pt x="14568" y="8106"/>
                  </a:cubicBezTo>
                  <a:cubicBezTo>
                    <a:pt x="13147" y="6536"/>
                    <a:pt x="11173" y="5047"/>
                    <a:pt x="9513" y="3567"/>
                  </a:cubicBezTo>
                  <a:cubicBezTo>
                    <a:pt x="11066" y="3099"/>
                    <a:pt x="12594" y="2687"/>
                    <a:pt x="13461" y="2365"/>
                  </a:cubicBezTo>
                  <a:cubicBezTo>
                    <a:pt x="14907" y="3011"/>
                    <a:pt x="15882" y="3612"/>
                    <a:pt x="17195" y="4122"/>
                  </a:cubicBezTo>
                  <a:cubicBezTo>
                    <a:pt x="17397" y="4207"/>
                    <a:pt x="17761" y="4245"/>
                    <a:pt x="18145" y="4245"/>
                  </a:cubicBezTo>
                  <a:cubicBezTo>
                    <a:pt x="18635" y="4245"/>
                    <a:pt x="19144" y="4183"/>
                    <a:pt x="19383" y="4077"/>
                  </a:cubicBezTo>
                  <a:cubicBezTo>
                    <a:pt x="19930" y="3934"/>
                    <a:pt x="20590" y="3434"/>
                    <a:pt x="20383" y="3245"/>
                  </a:cubicBezTo>
                  <a:cubicBezTo>
                    <a:pt x="19509" y="2219"/>
                    <a:pt x="18616" y="1209"/>
                    <a:pt x="17088" y="417"/>
                  </a:cubicBezTo>
                  <a:cubicBezTo>
                    <a:pt x="16579" y="136"/>
                    <a:pt x="15272" y="0"/>
                    <a:pt x="1407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8" name="Google Shape;2245;p25"/>
            <p:cNvSpPr/>
            <p:nvPr/>
          </p:nvSpPr>
          <p:spPr>
            <a:xfrm>
              <a:off x="-1" y="1236316"/>
              <a:ext cx="97417" cy="100435"/>
            </a:xfrm>
            <a:custGeom>
              <a:avLst/>
              <a:gdLst/>
              <a:ahLst/>
              <a:cxnLst>
                <a:cxn ang="0">
                  <a:pos x="wd2" y="hd2"/>
                </a:cxn>
                <a:cxn ang="5400000">
                  <a:pos x="wd2" y="hd2"/>
                </a:cxn>
                <a:cxn ang="10800000">
                  <a:pos x="wd2" y="hd2"/>
                </a:cxn>
                <a:cxn ang="16200000">
                  <a:pos x="wd2" y="hd2"/>
                </a:cxn>
              </a:cxnLst>
              <a:rect l="0" t="0" r="r" b="b"/>
              <a:pathLst>
                <a:path w="19310" h="21600" extrusionOk="0">
                  <a:moveTo>
                    <a:pt x="10807" y="0"/>
                  </a:moveTo>
                  <a:cubicBezTo>
                    <a:pt x="9030" y="0"/>
                    <a:pt x="7439" y="1176"/>
                    <a:pt x="5901" y="2528"/>
                  </a:cubicBezTo>
                  <a:cubicBezTo>
                    <a:pt x="4716" y="4280"/>
                    <a:pt x="3494" y="6199"/>
                    <a:pt x="2425" y="8084"/>
                  </a:cubicBezTo>
                  <a:cubicBezTo>
                    <a:pt x="1364" y="11997"/>
                    <a:pt x="-1466" y="15943"/>
                    <a:pt x="949" y="19122"/>
                  </a:cubicBezTo>
                  <a:cubicBezTo>
                    <a:pt x="6454" y="20165"/>
                    <a:pt x="10891" y="20866"/>
                    <a:pt x="15305" y="21600"/>
                  </a:cubicBezTo>
                  <a:cubicBezTo>
                    <a:pt x="16366" y="20165"/>
                    <a:pt x="17589" y="18697"/>
                    <a:pt x="18781" y="17237"/>
                  </a:cubicBezTo>
                  <a:cubicBezTo>
                    <a:pt x="18781" y="16678"/>
                    <a:pt x="18942" y="15943"/>
                    <a:pt x="19065" y="15351"/>
                  </a:cubicBezTo>
                  <a:cubicBezTo>
                    <a:pt x="20134" y="10562"/>
                    <a:pt x="17589" y="3721"/>
                    <a:pt x="13567" y="959"/>
                  </a:cubicBezTo>
                  <a:cubicBezTo>
                    <a:pt x="12591" y="284"/>
                    <a:pt x="11675" y="0"/>
                    <a:pt x="108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099" name="Google Shape;2246;p25"/>
            <p:cNvSpPr/>
            <p:nvPr/>
          </p:nvSpPr>
          <p:spPr>
            <a:xfrm>
              <a:off x="1539369" y="0"/>
              <a:ext cx="80515" cy="101482"/>
            </a:xfrm>
            <a:custGeom>
              <a:avLst/>
              <a:gdLst/>
              <a:ahLst/>
              <a:cxnLst>
                <a:cxn ang="0">
                  <a:pos x="wd2" y="hd2"/>
                </a:cxn>
                <a:cxn ang="5400000">
                  <a:pos x="wd2" y="hd2"/>
                </a:cxn>
                <a:cxn ang="10800000">
                  <a:pos x="wd2" y="hd2"/>
                </a:cxn>
                <a:cxn ang="16200000">
                  <a:pos x="wd2" y="hd2"/>
                </a:cxn>
              </a:cxnLst>
              <a:rect l="0" t="0" r="r" b="b"/>
              <a:pathLst>
                <a:path w="18757" h="21600" extrusionOk="0">
                  <a:moveTo>
                    <a:pt x="9742" y="0"/>
                  </a:moveTo>
                  <a:cubicBezTo>
                    <a:pt x="7663" y="272"/>
                    <a:pt x="5620" y="586"/>
                    <a:pt x="3578" y="859"/>
                  </a:cubicBezTo>
                  <a:cubicBezTo>
                    <a:pt x="-1456" y="9050"/>
                    <a:pt x="-1302" y="9917"/>
                    <a:pt x="4825" y="12088"/>
                  </a:cubicBezTo>
                  <a:cubicBezTo>
                    <a:pt x="2331" y="14235"/>
                    <a:pt x="288" y="16415"/>
                    <a:pt x="5467" y="18000"/>
                  </a:cubicBezTo>
                  <a:cubicBezTo>
                    <a:pt x="6262" y="18140"/>
                    <a:pt x="6569" y="19594"/>
                    <a:pt x="7057" y="20593"/>
                  </a:cubicBezTo>
                  <a:cubicBezTo>
                    <a:pt x="9100" y="20873"/>
                    <a:pt x="10989" y="21146"/>
                    <a:pt x="13040" y="21600"/>
                  </a:cubicBezTo>
                  <a:cubicBezTo>
                    <a:pt x="13528" y="20733"/>
                    <a:pt x="13827" y="19734"/>
                    <a:pt x="14622" y="19139"/>
                  </a:cubicBezTo>
                  <a:cubicBezTo>
                    <a:pt x="19358" y="14961"/>
                    <a:pt x="20144" y="11229"/>
                    <a:pt x="16366" y="6184"/>
                  </a:cubicBezTo>
                  <a:cubicBezTo>
                    <a:pt x="14477" y="3864"/>
                    <a:pt x="11938" y="1998"/>
                    <a:pt x="974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00" name="Google Shape;2247;p25"/>
            <p:cNvSpPr/>
            <p:nvPr/>
          </p:nvSpPr>
          <p:spPr>
            <a:xfrm>
              <a:off x="1234041" y="817951"/>
              <a:ext cx="52139" cy="39376"/>
            </a:xfrm>
            <a:custGeom>
              <a:avLst/>
              <a:gdLst/>
              <a:ahLst/>
              <a:cxnLst>
                <a:cxn ang="0">
                  <a:pos x="wd2" y="hd2"/>
                </a:cxn>
                <a:cxn ang="5400000">
                  <a:pos x="wd2" y="hd2"/>
                </a:cxn>
                <a:cxn ang="10800000">
                  <a:pos x="wd2" y="hd2"/>
                </a:cxn>
                <a:cxn ang="16200000">
                  <a:pos x="wd2" y="hd2"/>
                </a:cxn>
              </a:cxnLst>
              <a:rect l="0" t="0" r="r" b="b"/>
              <a:pathLst>
                <a:path w="21600" h="21600" extrusionOk="0">
                  <a:moveTo>
                    <a:pt x="6782" y="0"/>
                  </a:moveTo>
                  <a:cubicBezTo>
                    <a:pt x="5352" y="0"/>
                    <a:pt x="3954" y="106"/>
                    <a:pt x="2555" y="362"/>
                  </a:cubicBezTo>
                  <a:cubicBezTo>
                    <a:pt x="1157" y="724"/>
                    <a:pt x="546" y="10002"/>
                    <a:pt x="0" y="12939"/>
                  </a:cubicBezTo>
                  <a:cubicBezTo>
                    <a:pt x="3134" y="19514"/>
                    <a:pt x="6268" y="21600"/>
                    <a:pt x="9193" y="21600"/>
                  </a:cubicBezTo>
                  <a:cubicBezTo>
                    <a:pt x="12568" y="21600"/>
                    <a:pt x="15686" y="18833"/>
                    <a:pt x="18241" y="17025"/>
                  </a:cubicBezTo>
                  <a:cubicBezTo>
                    <a:pt x="20732" y="15152"/>
                    <a:pt x="20459" y="7044"/>
                    <a:pt x="21600" y="1788"/>
                  </a:cubicBezTo>
                  <a:cubicBezTo>
                    <a:pt x="16602" y="1256"/>
                    <a:pt x="11620" y="0"/>
                    <a:pt x="678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4136" name="Google Shape;2248;p25"/>
          <p:cNvGrpSpPr/>
          <p:nvPr/>
        </p:nvGrpSpPr>
        <p:grpSpPr>
          <a:xfrm>
            <a:off x="-356555" y="-305346"/>
            <a:ext cx="1996812" cy="1885599"/>
            <a:chOff x="0" y="0"/>
            <a:chExt cx="1996810" cy="1885598"/>
          </a:xfrm>
        </p:grpSpPr>
        <p:sp>
          <p:nvSpPr>
            <p:cNvPr id="4102" name="Google Shape;2249;p25"/>
            <p:cNvSpPr/>
            <p:nvPr/>
          </p:nvSpPr>
          <p:spPr>
            <a:xfrm>
              <a:off x="579493" y="420846"/>
              <a:ext cx="1146053" cy="1185972"/>
            </a:xfrm>
            <a:custGeom>
              <a:avLst/>
              <a:gdLst/>
              <a:ahLst/>
              <a:cxnLst>
                <a:cxn ang="0">
                  <a:pos x="wd2" y="hd2"/>
                </a:cxn>
                <a:cxn ang="5400000">
                  <a:pos x="wd2" y="hd2"/>
                </a:cxn>
                <a:cxn ang="10800000">
                  <a:pos x="wd2" y="hd2"/>
                </a:cxn>
                <a:cxn ang="16200000">
                  <a:pos x="wd2" y="hd2"/>
                </a:cxn>
              </a:cxnLst>
              <a:rect l="0" t="0" r="r" b="b"/>
              <a:pathLst>
                <a:path w="21600" h="21600" extrusionOk="0">
                  <a:moveTo>
                    <a:pt x="21116" y="0"/>
                  </a:moveTo>
                  <a:cubicBezTo>
                    <a:pt x="21116" y="257"/>
                    <a:pt x="21153" y="529"/>
                    <a:pt x="21116" y="787"/>
                  </a:cubicBezTo>
                  <a:cubicBezTo>
                    <a:pt x="20923" y="1736"/>
                    <a:pt x="20734" y="2674"/>
                    <a:pt x="20516" y="3623"/>
                  </a:cubicBezTo>
                  <a:cubicBezTo>
                    <a:pt x="20274" y="4646"/>
                    <a:pt x="19497" y="5297"/>
                    <a:pt x="18527" y="5409"/>
                  </a:cubicBezTo>
                  <a:cubicBezTo>
                    <a:pt x="18060" y="5463"/>
                    <a:pt x="17588" y="5498"/>
                    <a:pt x="17117" y="5498"/>
                  </a:cubicBezTo>
                  <a:cubicBezTo>
                    <a:pt x="16084" y="5498"/>
                    <a:pt x="15061" y="5327"/>
                    <a:pt x="14114" y="4794"/>
                  </a:cubicBezTo>
                  <a:cubicBezTo>
                    <a:pt x="13389" y="4385"/>
                    <a:pt x="12624" y="4016"/>
                    <a:pt x="11923" y="3572"/>
                  </a:cubicBezTo>
                  <a:cubicBezTo>
                    <a:pt x="11481" y="3300"/>
                    <a:pt x="11027" y="3174"/>
                    <a:pt x="10596" y="3174"/>
                  </a:cubicBezTo>
                  <a:cubicBezTo>
                    <a:pt x="9819" y="3174"/>
                    <a:pt x="9119" y="3586"/>
                    <a:pt x="8710" y="4300"/>
                  </a:cubicBezTo>
                  <a:cubicBezTo>
                    <a:pt x="8211" y="5175"/>
                    <a:pt x="7804" y="6098"/>
                    <a:pt x="7369" y="7012"/>
                  </a:cubicBezTo>
                  <a:cubicBezTo>
                    <a:pt x="7256" y="7257"/>
                    <a:pt x="7180" y="7541"/>
                    <a:pt x="7128" y="7810"/>
                  </a:cubicBezTo>
                  <a:cubicBezTo>
                    <a:pt x="7012" y="8416"/>
                    <a:pt x="6950" y="9032"/>
                    <a:pt x="6822" y="9647"/>
                  </a:cubicBezTo>
                  <a:cubicBezTo>
                    <a:pt x="6452" y="11409"/>
                    <a:pt x="6057" y="13172"/>
                    <a:pt x="5650" y="14946"/>
                  </a:cubicBezTo>
                  <a:cubicBezTo>
                    <a:pt x="5533" y="15452"/>
                    <a:pt x="5432" y="15970"/>
                    <a:pt x="5267" y="16449"/>
                  </a:cubicBezTo>
                  <a:cubicBezTo>
                    <a:pt x="4885" y="17569"/>
                    <a:pt x="4297" y="18592"/>
                    <a:pt x="3479" y="19468"/>
                  </a:cubicBezTo>
                  <a:cubicBezTo>
                    <a:pt x="2957" y="20048"/>
                    <a:pt x="2473" y="20725"/>
                    <a:pt x="1631" y="20911"/>
                  </a:cubicBezTo>
                  <a:cubicBezTo>
                    <a:pt x="1197" y="21009"/>
                    <a:pt x="738" y="21021"/>
                    <a:pt x="294" y="21071"/>
                  </a:cubicBezTo>
                  <a:cubicBezTo>
                    <a:pt x="202" y="21242"/>
                    <a:pt x="101" y="21428"/>
                    <a:pt x="0" y="21600"/>
                  </a:cubicBezTo>
                  <a:cubicBezTo>
                    <a:pt x="407" y="21577"/>
                    <a:pt x="802" y="21577"/>
                    <a:pt x="1212" y="21538"/>
                  </a:cubicBezTo>
                  <a:cubicBezTo>
                    <a:pt x="2191" y="21440"/>
                    <a:pt x="2880" y="20872"/>
                    <a:pt x="3531" y="20195"/>
                  </a:cubicBezTo>
                  <a:cubicBezTo>
                    <a:pt x="4514" y="19211"/>
                    <a:pt x="5239" y="18063"/>
                    <a:pt x="5738" y="16794"/>
                  </a:cubicBezTo>
                  <a:cubicBezTo>
                    <a:pt x="6068" y="15981"/>
                    <a:pt x="6222" y="15106"/>
                    <a:pt x="6414" y="14242"/>
                  </a:cubicBezTo>
                  <a:cubicBezTo>
                    <a:pt x="6745" y="12778"/>
                    <a:pt x="7103" y="11312"/>
                    <a:pt x="7345" y="9821"/>
                  </a:cubicBezTo>
                  <a:cubicBezTo>
                    <a:pt x="7547" y="8565"/>
                    <a:pt x="7764" y="7308"/>
                    <a:pt x="8327" y="6148"/>
                  </a:cubicBezTo>
                  <a:cubicBezTo>
                    <a:pt x="8657" y="5445"/>
                    <a:pt x="9065" y="4779"/>
                    <a:pt x="9499" y="4140"/>
                  </a:cubicBezTo>
                  <a:cubicBezTo>
                    <a:pt x="9708" y="3837"/>
                    <a:pt x="10077" y="3677"/>
                    <a:pt x="10449" y="3677"/>
                  </a:cubicBezTo>
                  <a:cubicBezTo>
                    <a:pt x="10622" y="3677"/>
                    <a:pt x="10795" y="3712"/>
                    <a:pt x="10953" y="3783"/>
                  </a:cubicBezTo>
                  <a:cubicBezTo>
                    <a:pt x="11755" y="4152"/>
                    <a:pt x="12559" y="4534"/>
                    <a:pt x="13313" y="4977"/>
                  </a:cubicBezTo>
                  <a:cubicBezTo>
                    <a:pt x="14267" y="5533"/>
                    <a:pt x="15262" y="5876"/>
                    <a:pt x="16372" y="5962"/>
                  </a:cubicBezTo>
                  <a:cubicBezTo>
                    <a:pt x="16739" y="5991"/>
                    <a:pt x="17104" y="6015"/>
                    <a:pt x="17464" y="6015"/>
                  </a:cubicBezTo>
                  <a:cubicBezTo>
                    <a:pt x="18230" y="6015"/>
                    <a:pt x="18979" y="5905"/>
                    <a:pt x="19699" y="5495"/>
                  </a:cubicBezTo>
                  <a:cubicBezTo>
                    <a:pt x="20323" y="5148"/>
                    <a:pt x="20746" y="4619"/>
                    <a:pt x="20987" y="3993"/>
                  </a:cubicBezTo>
                  <a:cubicBezTo>
                    <a:pt x="21193" y="3487"/>
                    <a:pt x="21306" y="2931"/>
                    <a:pt x="21382" y="2389"/>
                  </a:cubicBezTo>
                  <a:cubicBezTo>
                    <a:pt x="21487" y="1626"/>
                    <a:pt x="21536" y="849"/>
                    <a:pt x="21600" y="86"/>
                  </a:cubicBezTo>
                  <a:cubicBezTo>
                    <a:pt x="21434" y="47"/>
                    <a:pt x="21281" y="24"/>
                    <a:pt x="2111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3" name="Google Shape;2250;p25"/>
            <p:cNvSpPr/>
            <p:nvPr/>
          </p:nvSpPr>
          <p:spPr>
            <a:xfrm>
              <a:off x="207369" y="1003917"/>
              <a:ext cx="935759" cy="881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0" y="151"/>
                  </a:lnTo>
                  <a:cubicBezTo>
                    <a:pt x="20722" y="696"/>
                    <a:pt x="20535" y="1245"/>
                    <a:pt x="20475" y="1790"/>
                  </a:cubicBezTo>
                  <a:cubicBezTo>
                    <a:pt x="20348" y="3083"/>
                    <a:pt x="20269" y="4376"/>
                    <a:pt x="20194" y="5653"/>
                  </a:cubicBezTo>
                  <a:cubicBezTo>
                    <a:pt x="20131" y="6782"/>
                    <a:pt x="20115" y="7892"/>
                    <a:pt x="20052" y="9002"/>
                  </a:cubicBezTo>
                  <a:cubicBezTo>
                    <a:pt x="19988" y="10028"/>
                    <a:pt x="19928" y="11039"/>
                    <a:pt x="19771" y="12053"/>
                  </a:cubicBezTo>
                  <a:cubicBezTo>
                    <a:pt x="19677" y="12713"/>
                    <a:pt x="19381" y="13326"/>
                    <a:pt x="19223" y="13990"/>
                  </a:cubicBezTo>
                  <a:cubicBezTo>
                    <a:pt x="18769" y="15665"/>
                    <a:pt x="17803" y="17005"/>
                    <a:pt x="16742" y="18266"/>
                  </a:cubicBezTo>
                  <a:cubicBezTo>
                    <a:pt x="15943" y="19213"/>
                    <a:pt x="14898" y="19842"/>
                    <a:pt x="13789" y="20355"/>
                  </a:cubicBezTo>
                  <a:cubicBezTo>
                    <a:pt x="13156" y="20644"/>
                    <a:pt x="12534" y="20885"/>
                    <a:pt x="11851" y="20885"/>
                  </a:cubicBezTo>
                  <a:cubicBezTo>
                    <a:pt x="11709" y="20885"/>
                    <a:pt x="11564" y="20875"/>
                    <a:pt x="11416" y="20852"/>
                  </a:cubicBezTo>
                  <a:cubicBezTo>
                    <a:pt x="10790" y="20752"/>
                    <a:pt x="10168" y="20752"/>
                    <a:pt x="9542" y="20685"/>
                  </a:cubicBezTo>
                  <a:cubicBezTo>
                    <a:pt x="9010" y="20637"/>
                    <a:pt x="8482" y="20621"/>
                    <a:pt x="7964" y="20486"/>
                  </a:cubicBezTo>
                  <a:cubicBezTo>
                    <a:pt x="6855" y="20172"/>
                    <a:pt x="5918" y="19412"/>
                    <a:pt x="4733" y="19178"/>
                  </a:cubicBezTo>
                  <a:cubicBezTo>
                    <a:pt x="4059" y="19030"/>
                    <a:pt x="3466" y="18350"/>
                    <a:pt x="2890" y="17853"/>
                  </a:cubicBezTo>
                  <a:cubicBezTo>
                    <a:pt x="2046" y="17141"/>
                    <a:pt x="1233" y="16361"/>
                    <a:pt x="405" y="15597"/>
                  </a:cubicBezTo>
                  <a:cubicBezTo>
                    <a:pt x="266" y="15764"/>
                    <a:pt x="124" y="15931"/>
                    <a:pt x="0" y="16095"/>
                  </a:cubicBezTo>
                  <a:cubicBezTo>
                    <a:pt x="547" y="16643"/>
                    <a:pt x="1094" y="17188"/>
                    <a:pt x="1641" y="17722"/>
                  </a:cubicBezTo>
                  <a:cubicBezTo>
                    <a:pt x="3358" y="19360"/>
                    <a:pt x="5483" y="20208"/>
                    <a:pt x="7590" y="21067"/>
                  </a:cubicBezTo>
                  <a:cubicBezTo>
                    <a:pt x="8777" y="21548"/>
                    <a:pt x="10075" y="21600"/>
                    <a:pt x="11337" y="21600"/>
                  </a:cubicBezTo>
                  <a:cubicBezTo>
                    <a:pt x="12102" y="21600"/>
                    <a:pt x="12961" y="21533"/>
                    <a:pt x="13650" y="21182"/>
                  </a:cubicBezTo>
                  <a:cubicBezTo>
                    <a:pt x="15041" y="20470"/>
                    <a:pt x="16446" y="19826"/>
                    <a:pt x="17492" y="18450"/>
                  </a:cubicBezTo>
                  <a:cubicBezTo>
                    <a:pt x="18725" y="16842"/>
                    <a:pt x="19692" y="15136"/>
                    <a:pt x="20115" y="13111"/>
                  </a:cubicBezTo>
                  <a:cubicBezTo>
                    <a:pt x="20457" y="11519"/>
                    <a:pt x="20722" y="9912"/>
                    <a:pt x="20693" y="8254"/>
                  </a:cubicBezTo>
                  <a:cubicBezTo>
                    <a:pt x="20678" y="7029"/>
                    <a:pt x="20850" y="5804"/>
                    <a:pt x="20925" y="4574"/>
                  </a:cubicBezTo>
                  <a:cubicBezTo>
                    <a:pt x="20959" y="3914"/>
                    <a:pt x="20910" y="3218"/>
                    <a:pt x="21019" y="2570"/>
                  </a:cubicBezTo>
                  <a:cubicBezTo>
                    <a:pt x="21161" y="1691"/>
                    <a:pt x="21412" y="847"/>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4" name="Google Shape;2251;p25"/>
            <p:cNvSpPr/>
            <p:nvPr/>
          </p:nvSpPr>
          <p:spPr>
            <a:xfrm>
              <a:off x="1205893" y="830172"/>
              <a:ext cx="672550" cy="164831"/>
            </a:xfrm>
            <a:custGeom>
              <a:avLst/>
              <a:gdLst/>
              <a:ahLst/>
              <a:cxnLst>
                <a:cxn ang="0">
                  <a:pos x="wd2" y="hd2"/>
                </a:cxn>
                <a:cxn ang="5400000">
                  <a:pos x="wd2" y="hd2"/>
                </a:cxn>
                <a:cxn ang="10800000">
                  <a:pos x="wd2" y="hd2"/>
                </a:cxn>
                <a:cxn ang="16200000">
                  <a:pos x="wd2" y="hd2"/>
                </a:cxn>
              </a:cxnLst>
              <a:rect l="0" t="0" r="r" b="b"/>
              <a:pathLst>
                <a:path w="21600" h="21600" extrusionOk="0">
                  <a:moveTo>
                    <a:pt x="20688" y="0"/>
                  </a:moveTo>
                  <a:cubicBezTo>
                    <a:pt x="20015" y="2552"/>
                    <a:pt x="19426" y="5663"/>
                    <a:pt x="18644" y="7534"/>
                  </a:cubicBezTo>
                  <a:cubicBezTo>
                    <a:pt x="16339" y="13024"/>
                    <a:pt x="13909" y="17193"/>
                    <a:pt x="11123" y="17553"/>
                  </a:cubicBezTo>
                  <a:cubicBezTo>
                    <a:pt x="11072" y="17559"/>
                    <a:pt x="11022" y="17559"/>
                    <a:pt x="10971" y="17559"/>
                  </a:cubicBezTo>
                  <a:cubicBezTo>
                    <a:pt x="9316" y="17559"/>
                    <a:pt x="7799" y="16211"/>
                    <a:pt x="6347" y="13299"/>
                  </a:cubicBezTo>
                  <a:cubicBezTo>
                    <a:pt x="4631" y="9837"/>
                    <a:pt x="2871" y="7778"/>
                    <a:pt x="1010" y="7778"/>
                  </a:cubicBezTo>
                  <a:cubicBezTo>
                    <a:pt x="677" y="7778"/>
                    <a:pt x="340" y="7844"/>
                    <a:pt x="0" y="7981"/>
                  </a:cubicBezTo>
                  <a:cubicBezTo>
                    <a:pt x="90" y="9216"/>
                    <a:pt x="173" y="10447"/>
                    <a:pt x="262" y="11789"/>
                  </a:cubicBezTo>
                  <a:lnTo>
                    <a:pt x="871" y="11789"/>
                  </a:lnTo>
                  <a:cubicBezTo>
                    <a:pt x="2368" y="12129"/>
                    <a:pt x="3824" y="12851"/>
                    <a:pt x="5215" y="15683"/>
                  </a:cubicBezTo>
                  <a:cubicBezTo>
                    <a:pt x="6865" y="19089"/>
                    <a:pt x="8607" y="21600"/>
                    <a:pt x="10467" y="21600"/>
                  </a:cubicBezTo>
                  <a:cubicBezTo>
                    <a:pt x="10641" y="21600"/>
                    <a:pt x="10817" y="21580"/>
                    <a:pt x="10994" y="21534"/>
                  </a:cubicBezTo>
                  <a:cubicBezTo>
                    <a:pt x="12949" y="21173"/>
                    <a:pt x="14863" y="20111"/>
                    <a:pt x="16537" y="15596"/>
                  </a:cubicBezTo>
                  <a:cubicBezTo>
                    <a:pt x="16777" y="14895"/>
                    <a:pt x="17038" y="13919"/>
                    <a:pt x="17319" y="13726"/>
                  </a:cubicBezTo>
                  <a:cubicBezTo>
                    <a:pt x="18362" y="13385"/>
                    <a:pt x="19166" y="11255"/>
                    <a:pt x="19884" y="8322"/>
                  </a:cubicBezTo>
                  <a:cubicBezTo>
                    <a:pt x="20448" y="6024"/>
                    <a:pt x="21032" y="3808"/>
                    <a:pt x="21600" y="1596"/>
                  </a:cubicBezTo>
                  <a:cubicBezTo>
                    <a:pt x="21292" y="1062"/>
                    <a:pt x="20991" y="534"/>
                    <a:pt x="206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5" name="Google Shape;2252;p25"/>
            <p:cNvSpPr/>
            <p:nvPr/>
          </p:nvSpPr>
          <p:spPr>
            <a:xfrm>
              <a:off x="691678" y="849877"/>
              <a:ext cx="147606" cy="491777"/>
            </a:xfrm>
            <a:custGeom>
              <a:avLst/>
              <a:gdLst/>
              <a:ahLst/>
              <a:cxnLst>
                <a:cxn ang="0">
                  <a:pos x="wd2" y="hd2"/>
                </a:cxn>
                <a:cxn ang="5400000">
                  <a:pos x="wd2" y="hd2"/>
                </a:cxn>
                <a:cxn ang="10800000">
                  <a:pos x="wd2" y="hd2"/>
                </a:cxn>
                <a:cxn ang="16200000">
                  <a:pos x="wd2" y="hd2"/>
                </a:cxn>
              </a:cxnLst>
              <a:rect l="0" t="0" r="r" b="b"/>
              <a:pathLst>
                <a:path w="21600" h="21600" extrusionOk="0">
                  <a:moveTo>
                    <a:pt x="17780" y="0"/>
                  </a:moveTo>
                  <a:cubicBezTo>
                    <a:pt x="15373" y="0"/>
                    <a:pt x="12784" y="331"/>
                    <a:pt x="11291" y="1004"/>
                  </a:cubicBezTo>
                  <a:cubicBezTo>
                    <a:pt x="8629" y="2224"/>
                    <a:pt x="5660" y="3556"/>
                    <a:pt x="4757" y="4955"/>
                  </a:cubicBezTo>
                  <a:cubicBezTo>
                    <a:pt x="3281" y="7478"/>
                    <a:pt x="3094" y="10068"/>
                    <a:pt x="2594" y="12650"/>
                  </a:cubicBezTo>
                  <a:cubicBezTo>
                    <a:pt x="1998" y="15296"/>
                    <a:pt x="2878" y="17969"/>
                    <a:pt x="0" y="20530"/>
                  </a:cubicBezTo>
                  <a:cubicBezTo>
                    <a:pt x="908" y="20886"/>
                    <a:pt x="1692" y="21244"/>
                    <a:pt x="2594" y="21600"/>
                  </a:cubicBezTo>
                  <a:cubicBezTo>
                    <a:pt x="3185" y="21208"/>
                    <a:pt x="4377" y="20794"/>
                    <a:pt x="4280" y="20438"/>
                  </a:cubicBezTo>
                  <a:cubicBezTo>
                    <a:pt x="4065" y="19959"/>
                    <a:pt x="3185" y="19668"/>
                    <a:pt x="5257" y="19283"/>
                  </a:cubicBezTo>
                  <a:cubicBezTo>
                    <a:pt x="7130" y="18925"/>
                    <a:pt x="6347" y="17199"/>
                    <a:pt x="4876" y="16787"/>
                  </a:cubicBezTo>
                  <a:cubicBezTo>
                    <a:pt x="5563" y="16516"/>
                    <a:pt x="6540" y="16252"/>
                    <a:pt x="6653" y="15981"/>
                  </a:cubicBezTo>
                  <a:cubicBezTo>
                    <a:pt x="7130" y="13897"/>
                    <a:pt x="7533" y="11850"/>
                    <a:pt x="7630" y="9768"/>
                  </a:cubicBezTo>
                  <a:cubicBezTo>
                    <a:pt x="7630" y="7451"/>
                    <a:pt x="7442" y="5103"/>
                    <a:pt x="11791" y="3021"/>
                  </a:cubicBezTo>
                  <a:cubicBezTo>
                    <a:pt x="13074" y="2372"/>
                    <a:pt x="14379" y="1716"/>
                    <a:pt x="15566" y="1033"/>
                  </a:cubicBezTo>
                  <a:cubicBezTo>
                    <a:pt x="15759" y="1096"/>
                    <a:pt x="15849" y="1181"/>
                    <a:pt x="15946" y="1239"/>
                  </a:cubicBezTo>
                  <a:cubicBezTo>
                    <a:pt x="17825" y="946"/>
                    <a:pt x="19727" y="646"/>
                    <a:pt x="21600" y="348"/>
                  </a:cubicBezTo>
                  <a:cubicBezTo>
                    <a:pt x="20567" y="116"/>
                    <a:pt x="19204" y="0"/>
                    <a:pt x="1778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6" name="Google Shape;2253;p25"/>
            <p:cNvSpPr/>
            <p:nvPr/>
          </p:nvSpPr>
          <p:spPr>
            <a:xfrm>
              <a:off x="1867350" y="0"/>
              <a:ext cx="126050" cy="459345"/>
            </a:xfrm>
            <a:custGeom>
              <a:avLst/>
              <a:gdLst/>
              <a:ahLst/>
              <a:cxnLst>
                <a:cxn ang="0">
                  <a:pos x="wd2" y="hd2"/>
                </a:cxn>
                <a:cxn ang="5400000">
                  <a:pos x="wd2" y="hd2"/>
                </a:cxn>
                <a:cxn ang="10800000">
                  <a:pos x="wd2" y="hd2"/>
                </a:cxn>
                <a:cxn ang="16200000">
                  <a:pos x="wd2" y="hd2"/>
                </a:cxn>
              </a:cxnLst>
              <a:rect l="0" t="0" r="r" b="b"/>
              <a:pathLst>
                <a:path w="21411" h="21600" extrusionOk="0">
                  <a:moveTo>
                    <a:pt x="1083" y="0"/>
                  </a:moveTo>
                  <a:cubicBezTo>
                    <a:pt x="727" y="352"/>
                    <a:pt x="-189" y="702"/>
                    <a:pt x="35" y="1016"/>
                  </a:cubicBezTo>
                  <a:cubicBezTo>
                    <a:pt x="1083" y="2162"/>
                    <a:pt x="2216" y="3305"/>
                    <a:pt x="3705" y="4420"/>
                  </a:cubicBezTo>
                  <a:cubicBezTo>
                    <a:pt x="6460" y="6459"/>
                    <a:pt x="7402" y="8621"/>
                    <a:pt x="11758" y="10598"/>
                  </a:cubicBezTo>
                  <a:cubicBezTo>
                    <a:pt x="14406" y="11742"/>
                    <a:pt x="14044" y="13422"/>
                    <a:pt x="14624" y="14889"/>
                  </a:cubicBezTo>
                  <a:cubicBezTo>
                    <a:pt x="15560" y="17087"/>
                    <a:pt x="16001" y="19309"/>
                    <a:pt x="16693" y="21509"/>
                  </a:cubicBezTo>
                  <a:cubicBezTo>
                    <a:pt x="18182" y="21540"/>
                    <a:pt x="19810" y="21569"/>
                    <a:pt x="21411" y="21600"/>
                  </a:cubicBezTo>
                  <a:cubicBezTo>
                    <a:pt x="21299" y="20806"/>
                    <a:pt x="21082" y="20042"/>
                    <a:pt x="20943" y="19249"/>
                  </a:cubicBezTo>
                  <a:cubicBezTo>
                    <a:pt x="20607" y="16768"/>
                    <a:pt x="20034" y="14285"/>
                    <a:pt x="17161" y="11864"/>
                  </a:cubicBezTo>
                  <a:cubicBezTo>
                    <a:pt x="14182" y="9453"/>
                    <a:pt x="11758" y="7001"/>
                    <a:pt x="8891" y="4551"/>
                  </a:cubicBezTo>
                  <a:cubicBezTo>
                    <a:pt x="7507" y="3245"/>
                    <a:pt x="5906" y="1970"/>
                    <a:pt x="4173" y="702"/>
                  </a:cubicBezTo>
                  <a:cubicBezTo>
                    <a:pt x="3705" y="412"/>
                    <a:pt x="2104" y="252"/>
                    <a:pt x="108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7" name="Google Shape;2254;p25"/>
            <p:cNvSpPr/>
            <p:nvPr/>
          </p:nvSpPr>
          <p:spPr>
            <a:xfrm>
              <a:off x="204736" y="1327358"/>
              <a:ext cx="313906" cy="261077"/>
            </a:xfrm>
            <a:custGeom>
              <a:avLst/>
              <a:gdLst/>
              <a:ahLst/>
              <a:cxnLst>
                <a:cxn ang="0">
                  <a:pos x="wd2" y="hd2"/>
                </a:cxn>
                <a:cxn ang="5400000">
                  <a:pos x="wd2" y="hd2"/>
                </a:cxn>
                <a:cxn ang="10800000">
                  <a:pos x="wd2" y="hd2"/>
                </a:cxn>
                <a:cxn ang="16200000">
                  <a:pos x="wd2" y="hd2"/>
                </a:cxn>
              </a:cxnLst>
              <a:rect l="0" t="0" r="r" b="b"/>
              <a:pathLst>
                <a:path w="21142" h="21600" extrusionOk="0">
                  <a:moveTo>
                    <a:pt x="723" y="0"/>
                  </a:moveTo>
                  <a:lnTo>
                    <a:pt x="679" y="51"/>
                  </a:lnTo>
                  <a:lnTo>
                    <a:pt x="679" y="0"/>
                  </a:lnTo>
                  <a:cubicBezTo>
                    <a:pt x="-9" y="1181"/>
                    <a:pt x="-458" y="2404"/>
                    <a:pt x="767" y="3530"/>
                  </a:cubicBezTo>
                  <a:cubicBezTo>
                    <a:pt x="1039" y="3640"/>
                    <a:pt x="1499" y="3694"/>
                    <a:pt x="1630" y="3922"/>
                  </a:cubicBezTo>
                  <a:cubicBezTo>
                    <a:pt x="2178" y="4808"/>
                    <a:pt x="2549" y="5883"/>
                    <a:pt x="3095" y="6714"/>
                  </a:cubicBezTo>
                  <a:cubicBezTo>
                    <a:pt x="3916" y="7950"/>
                    <a:pt x="4736" y="9295"/>
                    <a:pt x="5732" y="10303"/>
                  </a:cubicBezTo>
                  <a:cubicBezTo>
                    <a:pt x="8193" y="12761"/>
                    <a:pt x="10706" y="15219"/>
                    <a:pt x="13298" y="17408"/>
                  </a:cubicBezTo>
                  <a:cubicBezTo>
                    <a:pt x="15258" y="19036"/>
                    <a:pt x="17445" y="20204"/>
                    <a:pt x="19501" y="21600"/>
                  </a:cubicBezTo>
                  <a:cubicBezTo>
                    <a:pt x="20047" y="20929"/>
                    <a:pt x="20593" y="20204"/>
                    <a:pt x="21142" y="19530"/>
                  </a:cubicBezTo>
                  <a:cubicBezTo>
                    <a:pt x="18911" y="17973"/>
                    <a:pt x="16449" y="16683"/>
                    <a:pt x="14349" y="14777"/>
                  </a:cubicBezTo>
                  <a:cubicBezTo>
                    <a:pt x="11070" y="11808"/>
                    <a:pt x="8062" y="8447"/>
                    <a:pt x="4911" y="5212"/>
                  </a:cubicBezTo>
                  <a:cubicBezTo>
                    <a:pt x="4595" y="4753"/>
                    <a:pt x="4276" y="4256"/>
                    <a:pt x="3960" y="3800"/>
                  </a:cubicBezTo>
                  <a:cubicBezTo>
                    <a:pt x="3916" y="3745"/>
                    <a:pt x="3819" y="3694"/>
                    <a:pt x="3775" y="3640"/>
                  </a:cubicBezTo>
                  <a:cubicBezTo>
                    <a:pt x="3545" y="3800"/>
                    <a:pt x="3370" y="3922"/>
                    <a:pt x="2824" y="4310"/>
                  </a:cubicBezTo>
                  <a:cubicBezTo>
                    <a:pt x="3095" y="3640"/>
                    <a:pt x="3226" y="3357"/>
                    <a:pt x="3325" y="3075"/>
                  </a:cubicBezTo>
                  <a:cubicBezTo>
                    <a:pt x="3095" y="2914"/>
                    <a:pt x="2824" y="2738"/>
                    <a:pt x="2594" y="2577"/>
                  </a:cubicBezTo>
                  <a:cubicBezTo>
                    <a:pt x="2398" y="2619"/>
                    <a:pt x="2236" y="2645"/>
                    <a:pt x="2103" y="2645"/>
                  </a:cubicBezTo>
                  <a:cubicBezTo>
                    <a:pt x="1551" y="2645"/>
                    <a:pt x="1509" y="2240"/>
                    <a:pt x="1729" y="1059"/>
                  </a:cubicBezTo>
                  <a:cubicBezTo>
                    <a:pt x="1588" y="844"/>
                    <a:pt x="1455" y="616"/>
                    <a:pt x="1313" y="443"/>
                  </a:cubicBezTo>
                  <a:cubicBezTo>
                    <a:pt x="1138" y="279"/>
                    <a:pt x="908" y="106"/>
                    <a:pt x="72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8" name="Google Shape;2255;p25"/>
            <p:cNvSpPr/>
            <p:nvPr/>
          </p:nvSpPr>
          <p:spPr>
            <a:xfrm>
              <a:off x="1427857" y="261880"/>
              <a:ext cx="164601" cy="353208"/>
            </a:xfrm>
            <a:custGeom>
              <a:avLst/>
              <a:gdLst/>
              <a:ahLst/>
              <a:cxnLst>
                <a:cxn ang="0">
                  <a:pos x="wd2" y="hd2"/>
                </a:cxn>
                <a:cxn ang="5400000">
                  <a:pos x="wd2" y="hd2"/>
                </a:cxn>
                <a:cxn ang="10800000">
                  <a:pos x="wd2" y="hd2"/>
                </a:cxn>
                <a:cxn ang="16200000">
                  <a:pos x="wd2" y="hd2"/>
                </a:cxn>
              </a:cxnLst>
              <a:rect l="0" t="0" r="r" b="b"/>
              <a:pathLst>
                <a:path w="21444" h="21600" extrusionOk="0">
                  <a:moveTo>
                    <a:pt x="7934" y="0"/>
                  </a:moveTo>
                  <a:cubicBezTo>
                    <a:pt x="7490" y="159"/>
                    <a:pt x="7045" y="368"/>
                    <a:pt x="6686" y="536"/>
                  </a:cubicBezTo>
                  <a:cubicBezTo>
                    <a:pt x="8020" y="1570"/>
                    <a:pt x="9077" y="2643"/>
                    <a:pt x="10664" y="3634"/>
                  </a:cubicBezTo>
                  <a:cubicBezTo>
                    <a:pt x="14196" y="5829"/>
                    <a:pt x="17623" y="8064"/>
                    <a:pt x="17709" y="11003"/>
                  </a:cubicBezTo>
                  <a:cubicBezTo>
                    <a:pt x="17789" y="12820"/>
                    <a:pt x="17623" y="14687"/>
                    <a:pt x="17178" y="16504"/>
                  </a:cubicBezTo>
                  <a:cubicBezTo>
                    <a:pt x="16698" y="18608"/>
                    <a:pt x="13307" y="19930"/>
                    <a:pt x="9279" y="19930"/>
                  </a:cubicBezTo>
                  <a:cubicBezTo>
                    <a:pt x="8157" y="19930"/>
                    <a:pt x="6989" y="19828"/>
                    <a:pt x="5817" y="19612"/>
                  </a:cubicBezTo>
                  <a:cubicBezTo>
                    <a:pt x="5291" y="19522"/>
                    <a:pt x="4675" y="19522"/>
                    <a:pt x="4149" y="19522"/>
                  </a:cubicBezTo>
                  <a:lnTo>
                    <a:pt x="4149" y="19484"/>
                  </a:lnTo>
                  <a:cubicBezTo>
                    <a:pt x="3426" y="19693"/>
                    <a:pt x="2643" y="19899"/>
                    <a:pt x="1926" y="20108"/>
                  </a:cubicBezTo>
                  <a:lnTo>
                    <a:pt x="2032" y="20108"/>
                  </a:lnTo>
                  <a:cubicBezTo>
                    <a:pt x="1673" y="20229"/>
                    <a:pt x="1228" y="20397"/>
                    <a:pt x="0" y="20893"/>
                  </a:cubicBezTo>
                  <a:cubicBezTo>
                    <a:pt x="3174" y="21180"/>
                    <a:pt x="5458" y="21389"/>
                    <a:pt x="7849" y="21548"/>
                  </a:cubicBezTo>
                  <a:cubicBezTo>
                    <a:pt x="8420" y="21583"/>
                    <a:pt x="8991" y="21600"/>
                    <a:pt x="9557" y="21600"/>
                  </a:cubicBezTo>
                  <a:cubicBezTo>
                    <a:pt x="15187" y="21600"/>
                    <a:pt x="20392" y="19906"/>
                    <a:pt x="20796" y="16713"/>
                  </a:cubicBezTo>
                  <a:cubicBezTo>
                    <a:pt x="20963" y="15145"/>
                    <a:pt x="21600" y="13565"/>
                    <a:pt x="21408" y="12035"/>
                  </a:cubicBezTo>
                  <a:cubicBezTo>
                    <a:pt x="21155" y="10377"/>
                    <a:pt x="20877" y="8600"/>
                    <a:pt x="19482" y="7110"/>
                  </a:cubicBezTo>
                  <a:cubicBezTo>
                    <a:pt x="17451" y="5084"/>
                    <a:pt x="14449" y="3267"/>
                    <a:pt x="11720" y="1402"/>
                  </a:cubicBezTo>
                  <a:cubicBezTo>
                    <a:pt x="10830" y="826"/>
                    <a:pt x="9163" y="448"/>
                    <a:pt x="793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09" name="Google Shape;2256;p25"/>
            <p:cNvSpPr/>
            <p:nvPr/>
          </p:nvSpPr>
          <p:spPr>
            <a:xfrm>
              <a:off x="422505" y="920128"/>
              <a:ext cx="188548" cy="168399"/>
            </a:xfrm>
            <a:custGeom>
              <a:avLst/>
              <a:gdLst/>
              <a:ahLst/>
              <a:cxnLst>
                <a:cxn ang="0">
                  <a:pos x="wd2" y="hd2"/>
                </a:cxn>
                <a:cxn ang="5400000">
                  <a:pos x="wd2" y="hd2"/>
                </a:cxn>
                <a:cxn ang="10800000">
                  <a:pos x="wd2" y="hd2"/>
                </a:cxn>
                <a:cxn ang="16200000">
                  <a:pos x="wd2" y="hd2"/>
                </a:cxn>
              </a:cxnLst>
              <a:rect l="0" t="0" r="r" b="b"/>
              <a:pathLst>
                <a:path w="20626" h="21600" extrusionOk="0">
                  <a:moveTo>
                    <a:pt x="18791" y="0"/>
                  </a:moveTo>
                  <a:cubicBezTo>
                    <a:pt x="18206" y="960"/>
                    <a:pt x="17692" y="1811"/>
                    <a:pt x="17102" y="2687"/>
                  </a:cubicBezTo>
                  <a:cubicBezTo>
                    <a:pt x="17102" y="6061"/>
                    <a:pt x="17387" y="9539"/>
                    <a:pt x="16945" y="12932"/>
                  </a:cubicBezTo>
                  <a:cubicBezTo>
                    <a:pt x="16512" y="16793"/>
                    <a:pt x="14234" y="18764"/>
                    <a:pt x="11276" y="18764"/>
                  </a:cubicBezTo>
                  <a:cubicBezTo>
                    <a:pt x="10724" y="18764"/>
                    <a:pt x="10147" y="18694"/>
                    <a:pt x="9557" y="18555"/>
                  </a:cubicBezTo>
                  <a:cubicBezTo>
                    <a:pt x="5916" y="17704"/>
                    <a:pt x="4367" y="14390"/>
                    <a:pt x="2593" y="11265"/>
                  </a:cubicBezTo>
                  <a:cubicBezTo>
                    <a:pt x="2076" y="10414"/>
                    <a:pt x="1401" y="9623"/>
                    <a:pt x="887" y="8852"/>
                  </a:cubicBezTo>
                  <a:cubicBezTo>
                    <a:pt x="586" y="9016"/>
                    <a:pt x="302" y="9185"/>
                    <a:pt x="0" y="9369"/>
                  </a:cubicBezTo>
                  <a:cubicBezTo>
                    <a:pt x="3035" y="10748"/>
                    <a:pt x="-216" y="11788"/>
                    <a:pt x="230" y="13101"/>
                  </a:cubicBezTo>
                  <a:cubicBezTo>
                    <a:pt x="1261" y="14743"/>
                    <a:pt x="2220" y="16475"/>
                    <a:pt x="3408" y="18037"/>
                  </a:cubicBezTo>
                  <a:cubicBezTo>
                    <a:pt x="5560" y="20908"/>
                    <a:pt x="8437" y="21515"/>
                    <a:pt x="11615" y="21595"/>
                  </a:cubicBezTo>
                  <a:cubicBezTo>
                    <a:pt x="11717" y="21600"/>
                    <a:pt x="11819" y="21600"/>
                    <a:pt x="11916" y="21600"/>
                  </a:cubicBezTo>
                  <a:cubicBezTo>
                    <a:pt x="15341" y="21600"/>
                    <a:pt x="18235" y="20212"/>
                    <a:pt x="19237" y="16913"/>
                  </a:cubicBezTo>
                  <a:cubicBezTo>
                    <a:pt x="20943" y="11265"/>
                    <a:pt x="21384" y="5538"/>
                    <a:pt x="187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0" name="Google Shape;2257;p25"/>
            <p:cNvSpPr/>
            <p:nvPr/>
          </p:nvSpPr>
          <p:spPr>
            <a:xfrm>
              <a:off x="1213380" y="434928"/>
              <a:ext cx="246334" cy="155754"/>
            </a:xfrm>
            <a:custGeom>
              <a:avLst/>
              <a:gdLst/>
              <a:ahLst/>
              <a:cxnLst>
                <a:cxn ang="0">
                  <a:pos x="wd2" y="hd2"/>
                </a:cxn>
                <a:cxn ang="5400000">
                  <a:pos x="wd2" y="hd2"/>
                </a:cxn>
                <a:cxn ang="10800000">
                  <a:pos x="wd2" y="hd2"/>
                </a:cxn>
                <a:cxn ang="16200000">
                  <a:pos x="wd2" y="hd2"/>
                </a:cxn>
              </a:cxnLst>
              <a:rect l="0" t="0" r="r" b="b"/>
              <a:pathLst>
                <a:path w="21600" h="21600" extrusionOk="0">
                  <a:moveTo>
                    <a:pt x="2476" y="0"/>
                  </a:moveTo>
                  <a:cubicBezTo>
                    <a:pt x="1752" y="0"/>
                    <a:pt x="912" y="533"/>
                    <a:pt x="0" y="775"/>
                  </a:cubicBezTo>
                  <a:cubicBezTo>
                    <a:pt x="242" y="2464"/>
                    <a:pt x="711" y="3680"/>
                    <a:pt x="2194" y="3857"/>
                  </a:cubicBezTo>
                  <a:cubicBezTo>
                    <a:pt x="3089" y="3949"/>
                    <a:pt x="4215" y="4508"/>
                    <a:pt x="4868" y="5455"/>
                  </a:cubicBezTo>
                  <a:cubicBezTo>
                    <a:pt x="7004" y="8360"/>
                    <a:pt x="8841" y="11830"/>
                    <a:pt x="11035" y="14644"/>
                  </a:cubicBezTo>
                  <a:cubicBezTo>
                    <a:pt x="13623" y="18087"/>
                    <a:pt x="16396" y="21557"/>
                    <a:pt x="20103" y="21600"/>
                  </a:cubicBezTo>
                  <a:cubicBezTo>
                    <a:pt x="20573" y="21143"/>
                    <a:pt x="21083" y="20685"/>
                    <a:pt x="21556" y="20223"/>
                  </a:cubicBezTo>
                  <a:cubicBezTo>
                    <a:pt x="21569" y="20239"/>
                    <a:pt x="21583" y="20255"/>
                    <a:pt x="21600" y="20271"/>
                  </a:cubicBezTo>
                  <a:lnTo>
                    <a:pt x="21600" y="20185"/>
                  </a:lnTo>
                  <a:cubicBezTo>
                    <a:pt x="21583" y="20196"/>
                    <a:pt x="21569" y="20212"/>
                    <a:pt x="21556" y="20223"/>
                  </a:cubicBezTo>
                  <a:cubicBezTo>
                    <a:pt x="21335" y="19959"/>
                    <a:pt x="21158" y="19609"/>
                    <a:pt x="20943" y="19443"/>
                  </a:cubicBezTo>
                  <a:cubicBezTo>
                    <a:pt x="16787" y="15860"/>
                    <a:pt x="12572" y="12594"/>
                    <a:pt x="9256" y="6967"/>
                  </a:cubicBezTo>
                  <a:cubicBezTo>
                    <a:pt x="8956" y="6402"/>
                    <a:pt x="8429" y="6111"/>
                    <a:pt x="7946" y="5724"/>
                  </a:cubicBezTo>
                  <a:cubicBezTo>
                    <a:pt x="7419" y="6020"/>
                    <a:pt x="6820" y="6289"/>
                    <a:pt x="5994" y="6762"/>
                  </a:cubicBezTo>
                  <a:cubicBezTo>
                    <a:pt x="6463" y="5073"/>
                    <a:pt x="7004" y="3475"/>
                    <a:pt x="6932" y="3384"/>
                  </a:cubicBezTo>
                  <a:cubicBezTo>
                    <a:pt x="5636" y="2168"/>
                    <a:pt x="4385" y="861"/>
                    <a:pt x="2963" y="97"/>
                  </a:cubicBezTo>
                  <a:cubicBezTo>
                    <a:pt x="2806" y="27"/>
                    <a:pt x="2643" y="0"/>
                    <a:pt x="2476" y="0"/>
                  </a:cubicBezTo>
                  <a:close/>
                  <a:moveTo>
                    <a:pt x="20103" y="21600"/>
                  </a:moveTo>
                  <a:cubicBezTo>
                    <a:pt x="20103" y="21600"/>
                    <a:pt x="20103" y="21600"/>
                    <a:pt x="20103" y="21600"/>
                  </a:cubicBezTo>
                  <a:lnTo>
                    <a:pt x="20175" y="21600"/>
                  </a:lnTo>
                  <a:cubicBezTo>
                    <a:pt x="20151" y="21600"/>
                    <a:pt x="20127" y="21600"/>
                    <a:pt x="20103" y="2160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1" name="Google Shape;2258;p25"/>
            <p:cNvSpPr/>
            <p:nvPr/>
          </p:nvSpPr>
          <p:spPr>
            <a:xfrm>
              <a:off x="348140" y="1183326"/>
              <a:ext cx="167704" cy="183957"/>
            </a:xfrm>
            <a:custGeom>
              <a:avLst/>
              <a:gdLst/>
              <a:ahLst/>
              <a:cxnLst>
                <a:cxn ang="0">
                  <a:pos x="wd2" y="hd2"/>
                </a:cxn>
                <a:cxn ang="5400000">
                  <a:pos x="wd2" y="hd2"/>
                </a:cxn>
                <a:cxn ang="10800000">
                  <a:pos x="wd2" y="hd2"/>
                </a:cxn>
                <a:cxn ang="16200000">
                  <a:pos x="wd2" y="hd2"/>
                </a:cxn>
              </a:cxnLst>
              <a:rect l="0" t="0" r="r" b="b"/>
              <a:pathLst>
                <a:path w="21412" h="21600" extrusionOk="0">
                  <a:moveTo>
                    <a:pt x="1120" y="0"/>
                  </a:moveTo>
                  <a:cubicBezTo>
                    <a:pt x="768" y="150"/>
                    <a:pt x="436" y="305"/>
                    <a:pt x="0" y="383"/>
                  </a:cubicBezTo>
                  <a:cubicBezTo>
                    <a:pt x="79" y="1335"/>
                    <a:pt x="-188" y="2460"/>
                    <a:pt x="332" y="3088"/>
                  </a:cubicBezTo>
                  <a:cubicBezTo>
                    <a:pt x="1803" y="5320"/>
                    <a:pt x="3626" y="7302"/>
                    <a:pt x="5097" y="9534"/>
                  </a:cubicBezTo>
                  <a:cubicBezTo>
                    <a:pt x="8455" y="14777"/>
                    <a:pt x="13121" y="18667"/>
                    <a:pt x="18822" y="21600"/>
                  </a:cubicBezTo>
                  <a:cubicBezTo>
                    <a:pt x="19693" y="20725"/>
                    <a:pt x="20545" y="19846"/>
                    <a:pt x="21412" y="18972"/>
                  </a:cubicBezTo>
                  <a:cubicBezTo>
                    <a:pt x="16400" y="16913"/>
                    <a:pt x="12521" y="13497"/>
                    <a:pt x="9143" y="9607"/>
                  </a:cubicBezTo>
                  <a:cubicBezTo>
                    <a:pt x="6385" y="6423"/>
                    <a:pt x="3794" y="3239"/>
                    <a:pt x="11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2" name="Google Shape;2259;p25"/>
            <p:cNvSpPr/>
            <p:nvPr/>
          </p:nvSpPr>
          <p:spPr>
            <a:xfrm>
              <a:off x="1941259" y="489546"/>
              <a:ext cx="55552" cy="201180"/>
            </a:xfrm>
            <a:custGeom>
              <a:avLst/>
              <a:gdLst/>
              <a:ahLst/>
              <a:cxnLst>
                <a:cxn ang="0">
                  <a:pos x="wd2" y="hd2"/>
                </a:cxn>
                <a:cxn ang="5400000">
                  <a:pos x="wd2" y="hd2"/>
                </a:cxn>
                <a:cxn ang="10800000">
                  <a:pos x="wd2" y="hd2"/>
                </a:cxn>
                <a:cxn ang="16200000">
                  <a:pos x="wd2" y="hd2"/>
                </a:cxn>
              </a:cxnLst>
              <a:rect l="0" t="0" r="r" b="b"/>
              <a:pathLst>
                <a:path w="21600" h="21600" extrusionOk="0">
                  <a:moveTo>
                    <a:pt x="14088" y="0"/>
                  </a:moveTo>
                  <a:cubicBezTo>
                    <a:pt x="12836" y="0"/>
                    <a:pt x="11283" y="262"/>
                    <a:pt x="9216" y="975"/>
                  </a:cubicBezTo>
                  <a:cubicBezTo>
                    <a:pt x="8462" y="6939"/>
                    <a:pt x="7391" y="12812"/>
                    <a:pt x="0" y="18476"/>
                  </a:cubicBezTo>
                  <a:cubicBezTo>
                    <a:pt x="3168" y="19488"/>
                    <a:pt x="6320" y="20517"/>
                    <a:pt x="9473" y="21600"/>
                  </a:cubicBezTo>
                  <a:cubicBezTo>
                    <a:pt x="11871" y="18268"/>
                    <a:pt x="14782" y="14990"/>
                    <a:pt x="16864" y="11646"/>
                  </a:cubicBezTo>
                  <a:cubicBezTo>
                    <a:pt x="18945" y="8522"/>
                    <a:pt x="20016" y="5265"/>
                    <a:pt x="21600" y="2058"/>
                  </a:cubicBezTo>
                  <a:cubicBezTo>
                    <a:pt x="18553" y="1741"/>
                    <a:pt x="17301" y="0"/>
                    <a:pt x="140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3" name="Google Shape;2260;p25"/>
            <p:cNvSpPr/>
            <p:nvPr/>
          </p:nvSpPr>
          <p:spPr>
            <a:xfrm>
              <a:off x="1656524" y="169828"/>
              <a:ext cx="54822" cy="158314"/>
            </a:xfrm>
            <a:custGeom>
              <a:avLst/>
              <a:gdLst/>
              <a:ahLst/>
              <a:cxnLst>
                <a:cxn ang="0">
                  <a:pos x="wd2" y="hd2"/>
                </a:cxn>
                <a:cxn ang="5400000">
                  <a:pos x="wd2" y="hd2"/>
                </a:cxn>
                <a:cxn ang="10800000">
                  <a:pos x="wd2" y="hd2"/>
                </a:cxn>
                <a:cxn ang="16200000">
                  <a:pos x="wd2" y="hd2"/>
                </a:cxn>
              </a:cxnLst>
              <a:rect l="0" t="0" r="r" b="b"/>
              <a:pathLst>
                <a:path w="21081" h="21600" extrusionOk="0">
                  <a:moveTo>
                    <a:pt x="1047" y="0"/>
                  </a:moveTo>
                  <a:cubicBezTo>
                    <a:pt x="794" y="2218"/>
                    <a:pt x="-519" y="4144"/>
                    <a:pt x="227" y="6002"/>
                  </a:cubicBezTo>
                  <a:cubicBezTo>
                    <a:pt x="3359" y="11168"/>
                    <a:pt x="7283" y="16328"/>
                    <a:pt x="10908" y="21600"/>
                  </a:cubicBezTo>
                  <a:cubicBezTo>
                    <a:pt x="14279" y="21425"/>
                    <a:pt x="17650" y="21224"/>
                    <a:pt x="21081" y="21050"/>
                  </a:cubicBezTo>
                  <a:cubicBezTo>
                    <a:pt x="19768" y="14222"/>
                    <a:pt x="8595" y="1196"/>
                    <a:pt x="10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4" name="Google Shape;2261;p25"/>
            <p:cNvSpPr/>
            <p:nvPr/>
          </p:nvSpPr>
          <p:spPr>
            <a:xfrm>
              <a:off x="537282" y="1342913"/>
              <a:ext cx="154403" cy="60945"/>
            </a:xfrm>
            <a:custGeom>
              <a:avLst/>
              <a:gdLst/>
              <a:ahLst/>
              <a:cxnLst>
                <a:cxn ang="0">
                  <a:pos x="wd2" y="hd2"/>
                </a:cxn>
                <a:cxn ang="5400000">
                  <a:pos x="wd2" y="hd2"/>
                </a:cxn>
                <a:cxn ang="10800000">
                  <a:pos x="wd2" y="hd2"/>
                </a:cxn>
                <a:cxn ang="16200000">
                  <a:pos x="wd2" y="hd2"/>
                </a:cxn>
              </a:cxnLst>
              <a:rect l="0" t="0" r="r" b="b"/>
              <a:pathLst>
                <a:path w="20731" h="21600" extrusionOk="0">
                  <a:moveTo>
                    <a:pt x="18007" y="0"/>
                  </a:moveTo>
                  <a:cubicBezTo>
                    <a:pt x="14767" y="7480"/>
                    <a:pt x="11298" y="11398"/>
                    <a:pt x="7579" y="11398"/>
                  </a:cubicBezTo>
                  <a:cubicBezTo>
                    <a:pt x="5564" y="11398"/>
                    <a:pt x="3475" y="10257"/>
                    <a:pt x="1308" y="7892"/>
                  </a:cubicBezTo>
                  <a:cubicBezTo>
                    <a:pt x="-869" y="10532"/>
                    <a:pt x="131" y="13639"/>
                    <a:pt x="1027" y="16815"/>
                  </a:cubicBezTo>
                  <a:cubicBezTo>
                    <a:pt x="1485" y="18245"/>
                    <a:pt x="2204" y="19400"/>
                    <a:pt x="2855" y="20610"/>
                  </a:cubicBezTo>
                  <a:cubicBezTo>
                    <a:pt x="4194" y="20761"/>
                    <a:pt x="5621" y="21600"/>
                    <a:pt x="6965" y="21600"/>
                  </a:cubicBezTo>
                  <a:cubicBezTo>
                    <a:pt x="7621" y="21600"/>
                    <a:pt x="8256" y="21408"/>
                    <a:pt x="8850" y="20844"/>
                  </a:cubicBezTo>
                  <a:cubicBezTo>
                    <a:pt x="12929" y="17503"/>
                    <a:pt x="16830" y="12209"/>
                    <a:pt x="20731" y="7892"/>
                  </a:cubicBezTo>
                  <a:cubicBezTo>
                    <a:pt x="19840" y="5293"/>
                    <a:pt x="18924" y="2654"/>
                    <a:pt x="180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5" name="Google Shape;2262;p25"/>
            <p:cNvSpPr/>
            <p:nvPr/>
          </p:nvSpPr>
          <p:spPr>
            <a:xfrm>
              <a:off x="53096" y="1499941"/>
              <a:ext cx="106836" cy="980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90" y="889"/>
                    <a:pt x="1380" y="1786"/>
                    <a:pt x="2204" y="2683"/>
                  </a:cubicBezTo>
                  <a:cubicBezTo>
                    <a:pt x="2596" y="3110"/>
                    <a:pt x="3153" y="3572"/>
                    <a:pt x="3710" y="4007"/>
                  </a:cubicBezTo>
                  <a:cubicBezTo>
                    <a:pt x="8471" y="9834"/>
                    <a:pt x="13263" y="15773"/>
                    <a:pt x="18055" y="21600"/>
                  </a:cubicBezTo>
                  <a:cubicBezTo>
                    <a:pt x="19145" y="19669"/>
                    <a:pt x="20392" y="17704"/>
                    <a:pt x="21600" y="15909"/>
                  </a:cubicBezTo>
                  <a:cubicBezTo>
                    <a:pt x="16973" y="10552"/>
                    <a:pt x="12180" y="5366"/>
                    <a:pt x="7522" y="145"/>
                  </a:cubicBezTo>
                  <a:cubicBezTo>
                    <a:pt x="5059" y="145"/>
                    <a:pt x="2596" y="0"/>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6" name="Google Shape;2263;p25"/>
            <p:cNvSpPr/>
            <p:nvPr/>
          </p:nvSpPr>
          <p:spPr>
            <a:xfrm>
              <a:off x="0" y="1404475"/>
              <a:ext cx="90302" cy="96130"/>
            </a:xfrm>
            <a:custGeom>
              <a:avLst/>
              <a:gdLst/>
              <a:ahLst/>
              <a:cxnLst>
                <a:cxn ang="0">
                  <a:pos x="wd2" y="hd2"/>
                </a:cxn>
                <a:cxn ang="5400000">
                  <a:pos x="wd2" y="hd2"/>
                </a:cxn>
                <a:cxn ang="10800000">
                  <a:pos x="wd2" y="hd2"/>
                </a:cxn>
                <a:cxn ang="16200000">
                  <a:pos x="wd2" y="hd2"/>
                </a:cxn>
              </a:cxnLst>
              <a:rect l="0" t="0" r="r" b="b"/>
              <a:pathLst>
                <a:path w="20607" h="21600" extrusionOk="0">
                  <a:moveTo>
                    <a:pt x="2707" y="0"/>
                  </a:moveTo>
                  <a:lnTo>
                    <a:pt x="2707" y="139"/>
                  </a:lnTo>
                  <a:cubicBezTo>
                    <a:pt x="-701" y="3208"/>
                    <a:pt x="-993" y="6381"/>
                    <a:pt x="2415" y="10033"/>
                  </a:cubicBezTo>
                  <a:cubicBezTo>
                    <a:pt x="5788" y="13677"/>
                    <a:pt x="8895" y="17616"/>
                    <a:pt x="12117" y="21452"/>
                  </a:cubicBezTo>
                  <a:cubicBezTo>
                    <a:pt x="15048" y="21452"/>
                    <a:pt x="17827" y="21600"/>
                    <a:pt x="20607" y="21600"/>
                  </a:cubicBezTo>
                  <a:cubicBezTo>
                    <a:pt x="15676" y="16710"/>
                    <a:pt x="13197" y="9266"/>
                    <a:pt x="5637" y="7148"/>
                  </a:cubicBezTo>
                  <a:cubicBezTo>
                    <a:pt x="8417" y="3356"/>
                    <a:pt x="3929" y="2292"/>
                    <a:pt x="270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7" name="Google Shape;2264;p25"/>
            <p:cNvSpPr/>
            <p:nvPr/>
          </p:nvSpPr>
          <p:spPr>
            <a:xfrm>
              <a:off x="1157210" y="443733"/>
              <a:ext cx="51907" cy="48181"/>
            </a:xfrm>
            <a:custGeom>
              <a:avLst/>
              <a:gdLst/>
              <a:ahLst/>
              <a:cxnLst>
                <a:cxn ang="0">
                  <a:pos x="wd2" y="hd2"/>
                </a:cxn>
                <a:cxn ang="5400000">
                  <a:pos x="wd2" y="hd2"/>
                </a:cxn>
                <a:cxn ang="10800000">
                  <a:pos x="wd2" y="hd2"/>
                </a:cxn>
                <a:cxn ang="16200000">
                  <a:pos x="wd2" y="hd2"/>
                </a:cxn>
              </a:cxnLst>
              <a:rect l="0" t="0" r="r" b="b"/>
              <a:pathLst>
                <a:path w="18223" h="21600" extrusionOk="0">
                  <a:moveTo>
                    <a:pt x="15213" y="0"/>
                  </a:moveTo>
                  <a:cubicBezTo>
                    <a:pt x="12598" y="2765"/>
                    <a:pt x="9738" y="5183"/>
                    <a:pt x="7572" y="8226"/>
                  </a:cubicBezTo>
                  <a:cubicBezTo>
                    <a:pt x="5243" y="11287"/>
                    <a:pt x="3078" y="14922"/>
                    <a:pt x="0" y="19443"/>
                  </a:cubicBezTo>
                  <a:cubicBezTo>
                    <a:pt x="1675" y="20557"/>
                    <a:pt x="2996" y="21600"/>
                    <a:pt x="3623" y="21600"/>
                  </a:cubicBezTo>
                  <a:cubicBezTo>
                    <a:pt x="3704" y="21600"/>
                    <a:pt x="3759" y="21583"/>
                    <a:pt x="3813" y="21548"/>
                  </a:cubicBezTo>
                  <a:cubicBezTo>
                    <a:pt x="7123" y="18574"/>
                    <a:pt x="9288" y="14278"/>
                    <a:pt x="14246" y="13983"/>
                  </a:cubicBezTo>
                  <a:cubicBezTo>
                    <a:pt x="16125" y="13983"/>
                    <a:pt x="21600" y="5826"/>
                    <a:pt x="1521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8" name="Google Shape;2265;p25"/>
            <p:cNvSpPr/>
            <p:nvPr/>
          </p:nvSpPr>
          <p:spPr>
            <a:xfrm>
              <a:off x="173581" y="1275223"/>
              <a:ext cx="50665" cy="57492"/>
            </a:xfrm>
            <a:custGeom>
              <a:avLst/>
              <a:gdLst/>
              <a:ahLst/>
              <a:cxnLst>
                <a:cxn ang="0">
                  <a:pos x="wd2" y="hd2"/>
                </a:cxn>
                <a:cxn ang="5400000">
                  <a:pos x="wd2" y="hd2"/>
                </a:cxn>
                <a:cxn ang="10800000">
                  <a:pos x="wd2" y="hd2"/>
                </a:cxn>
                <a:cxn ang="16200000">
                  <a:pos x="wd2" y="hd2"/>
                </a:cxn>
              </a:cxnLst>
              <a:rect l="0" t="0" r="r" b="b"/>
              <a:pathLst>
                <a:path w="21600" h="21600" extrusionOk="0">
                  <a:moveTo>
                    <a:pt x="6020" y="0"/>
                  </a:moveTo>
                  <a:cubicBezTo>
                    <a:pt x="4912" y="248"/>
                    <a:pt x="3738" y="787"/>
                    <a:pt x="2564" y="1035"/>
                  </a:cubicBezTo>
                  <a:lnTo>
                    <a:pt x="0" y="12447"/>
                  </a:lnTo>
                  <a:cubicBezTo>
                    <a:pt x="1455" y="13730"/>
                    <a:pt x="3192" y="15012"/>
                    <a:pt x="4912" y="16047"/>
                  </a:cubicBezTo>
                  <a:cubicBezTo>
                    <a:pt x="8385" y="17023"/>
                    <a:pt x="12123" y="17811"/>
                    <a:pt x="15861" y="18539"/>
                  </a:cubicBezTo>
                  <a:cubicBezTo>
                    <a:pt x="16407" y="18845"/>
                    <a:pt x="17300" y="19093"/>
                    <a:pt x="17862" y="19341"/>
                  </a:cubicBezTo>
                  <a:lnTo>
                    <a:pt x="17862" y="19589"/>
                  </a:lnTo>
                  <a:cubicBezTo>
                    <a:pt x="19036" y="20070"/>
                    <a:pt x="20492" y="20857"/>
                    <a:pt x="21600" y="21600"/>
                  </a:cubicBezTo>
                  <a:cubicBezTo>
                    <a:pt x="16407" y="14269"/>
                    <a:pt x="11213" y="7142"/>
                    <a:pt x="602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19" name="Google Shape;2266;p25"/>
            <p:cNvSpPr/>
            <p:nvPr/>
          </p:nvSpPr>
          <p:spPr>
            <a:xfrm>
              <a:off x="176995" y="1319872"/>
              <a:ext cx="39143" cy="50160"/>
            </a:xfrm>
            <a:custGeom>
              <a:avLst/>
              <a:gdLst/>
              <a:ahLst/>
              <a:cxnLst>
                <a:cxn ang="0">
                  <a:pos x="wd2" y="hd2"/>
                </a:cxn>
                <a:cxn ang="5400000">
                  <a:pos x="wd2" y="hd2"/>
                </a:cxn>
                <a:cxn ang="10800000">
                  <a:pos x="wd2" y="hd2"/>
                </a:cxn>
                <a:cxn ang="16200000">
                  <a:pos x="wd2" y="hd2"/>
                </a:cxn>
              </a:cxnLst>
              <a:rect l="0" t="0" r="r" b="b"/>
              <a:pathLst>
                <a:path w="21600" h="21600" extrusionOk="0">
                  <a:moveTo>
                    <a:pt x="706" y="0"/>
                  </a:moveTo>
                  <a:lnTo>
                    <a:pt x="0" y="635"/>
                  </a:lnTo>
                  <a:cubicBezTo>
                    <a:pt x="1434" y="10207"/>
                    <a:pt x="11196" y="19512"/>
                    <a:pt x="21600" y="21600"/>
                  </a:cubicBezTo>
                  <a:cubicBezTo>
                    <a:pt x="11560" y="15736"/>
                    <a:pt x="15242" y="9372"/>
                    <a:pt x="20872" y="3224"/>
                  </a:cubicBezTo>
                  <a:lnTo>
                    <a:pt x="21236" y="2940"/>
                  </a:lnTo>
                  <a:cubicBezTo>
                    <a:pt x="20508" y="2656"/>
                    <a:pt x="19352" y="2372"/>
                    <a:pt x="18646" y="2021"/>
                  </a:cubicBezTo>
                  <a:cubicBezTo>
                    <a:pt x="15242" y="3491"/>
                    <a:pt x="12266" y="4961"/>
                    <a:pt x="8970" y="6716"/>
                  </a:cubicBezTo>
                  <a:cubicBezTo>
                    <a:pt x="7086" y="4677"/>
                    <a:pt x="4474" y="2656"/>
                    <a:pt x="2248" y="284"/>
                  </a:cubicBezTo>
                  <a:cubicBezTo>
                    <a:pt x="1798" y="284"/>
                    <a:pt x="1070" y="0"/>
                    <a:pt x="70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20" name="Google Shape;2267;p25"/>
            <p:cNvSpPr/>
            <p:nvPr/>
          </p:nvSpPr>
          <p:spPr>
            <a:xfrm>
              <a:off x="181068" y="1317932"/>
              <a:ext cx="29716" cy="17536"/>
            </a:xfrm>
            <a:custGeom>
              <a:avLst/>
              <a:gdLst/>
              <a:ahLst/>
              <a:cxnLst>
                <a:cxn ang="0">
                  <a:pos x="wd2" y="hd2"/>
                </a:cxn>
                <a:cxn ang="5400000">
                  <a:pos x="wd2" y="hd2"/>
                </a:cxn>
                <a:cxn ang="10800000">
                  <a:pos x="wd2" y="hd2"/>
                </a:cxn>
                <a:cxn ang="16200000">
                  <a:pos x="wd2" y="hd2"/>
                </a:cxn>
              </a:cxnLst>
              <a:rect l="0" t="0" r="r" b="b"/>
              <a:pathLst>
                <a:path w="21600" h="21600" extrusionOk="0">
                  <a:moveTo>
                    <a:pt x="2933" y="0"/>
                  </a:moveTo>
                  <a:cubicBezTo>
                    <a:pt x="1889" y="1577"/>
                    <a:pt x="931" y="2389"/>
                    <a:pt x="0" y="3202"/>
                  </a:cubicBezTo>
                  <a:cubicBezTo>
                    <a:pt x="2933" y="9988"/>
                    <a:pt x="6373" y="15770"/>
                    <a:pt x="8854" y="21600"/>
                  </a:cubicBezTo>
                  <a:cubicBezTo>
                    <a:pt x="13197" y="16582"/>
                    <a:pt x="17116" y="12377"/>
                    <a:pt x="21600" y="8172"/>
                  </a:cubicBezTo>
                  <a:cubicBezTo>
                    <a:pt x="15227" y="5782"/>
                    <a:pt x="8854" y="3202"/>
                    <a:pt x="293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121" name="Google Shape;2268;p25"/>
            <p:cNvSpPr/>
            <p:nvPr/>
          </p:nvSpPr>
          <p:spPr>
            <a:xfrm>
              <a:off x="228572" y="1340159"/>
              <a:ext cx="14681" cy="19165"/>
            </a:xfrm>
            <a:custGeom>
              <a:avLst/>
              <a:gdLst/>
              <a:ahLst/>
              <a:cxnLst>
                <a:cxn ang="0">
                  <a:pos x="wd2" y="hd2"/>
                </a:cxn>
                <a:cxn ang="5400000">
                  <a:pos x="wd2" y="hd2"/>
                </a:cxn>
                <a:cxn ang="10800000">
                  <a:pos x="wd2" y="hd2"/>
                </a:cxn>
                <a:cxn ang="16200000">
                  <a:pos x="wd2" y="hd2"/>
                </a:cxn>
              </a:cxnLst>
              <a:rect l="0" t="0" r="r" b="b"/>
              <a:pathLst>
                <a:path w="19695" h="21600" extrusionOk="0">
                  <a:moveTo>
                    <a:pt x="2467" y="0"/>
                  </a:moveTo>
                  <a:cubicBezTo>
                    <a:pt x="-1905" y="16091"/>
                    <a:pt x="-1072" y="21600"/>
                    <a:pt x="9910" y="21600"/>
                  </a:cubicBezTo>
                  <a:cubicBezTo>
                    <a:pt x="12564" y="21600"/>
                    <a:pt x="15791" y="21250"/>
                    <a:pt x="19695" y="20682"/>
                  </a:cubicBezTo>
                  <a:cubicBezTo>
                    <a:pt x="14230" y="13730"/>
                    <a:pt x="7932" y="6952"/>
                    <a:pt x="246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124" name="Google Shape;2269;p25"/>
            <p:cNvGrpSpPr/>
            <p:nvPr/>
          </p:nvGrpSpPr>
          <p:grpSpPr>
            <a:xfrm>
              <a:off x="263539" y="1373287"/>
              <a:ext cx="14121" cy="17070"/>
              <a:chOff x="38" y="0"/>
              <a:chExt cx="14120" cy="17069"/>
            </a:xfrm>
          </p:grpSpPr>
          <p:sp>
            <p:nvSpPr>
              <p:cNvPr id="4122" name="Line"/>
              <p:cNvSpPr/>
              <p:nvPr/>
            </p:nvSpPr>
            <p:spPr>
              <a:xfrm>
                <a:off x="38" y="-1"/>
                <a:ext cx="14122" cy="170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20" y="14580"/>
                      <a:pt x="7180" y="6971"/>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4123" name="Line"/>
              <p:cNvSpPr/>
              <p:nvPr/>
            </p:nvSpPr>
            <p:spPr>
              <a:xfrm>
                <a:off x="38" y="-1"/>
                <a:ext cx="14122" cy="170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80" y="6971"/>
                      <a:pt x="14420" y="1458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4125" name="Google Shape;2270;p25"/>
            <p:cNvSpPr/>
            <p:nvPr/>
          </p:nvSpPr>
          <p:spPr>
            <a:xfrm>
              <a:off x="246664" y="1364520"/>
              <a:ext cx="14122" cy="14937"/>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cubicBezTo>
                    <a:pt x="9138" y="4937"/>
                    <a:pt x="6171" y="9874"/>
                    <a:pt x="0" y="21600"/>
                  </a:cubicBezTo>
                  <a:cubicBezTo>
                    <a:pt x="12402" y="14811"/>
                    <a:pt x="16378" y="12679"/>
                    <a:pt x="21600" y="9874"/>
                  </a:cubicBezTo>
                  <a:cubicBezTo>
                    <a:pt x="17624" y="6789"/>
                    <a:pt x="14360" y="3983"/>
                    <a:pt x="1139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128" name="Google Shape;2271;p25"/>
            <p:cNvGrpSpPr/>
            <p:nvPr/>
          </p:nvGrpSpPr>
          <p:grpSpPr>
            <a:xfrm>
              <a:off x="61371" y="1508777"/>
              <a:ext cx="12701" cy="12701"/>
              <a:chOff x="0" y="0"/>
              <a:chExt cx="12700" cy="12700"/>
            </a:xfrm>
          </p:grpSpPr>
          <p:sp>
            <p:nvSpPr>
              <p:cNvPr id="4126"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5" y="6968"/>
                      <a:pt x="13613" y="14493"/>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4127"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3613" y="14493"/>
                      <a:pt x="5625" y="6968"/>
                      <a:pt x="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4131" name="Google Shape;2273;p25"/>
            <p:cNvGrpSpPr/>
            <p:nvPr/>
          </p:nvGrpSpPr>
          <p:grpSpPr>
            <a:xfrm>
              <a:off x="173581" y="1303048"/>
              <a:ext cx="1" cy="12701"/>
              <a:chOff x="0" y="0"/>
              <a:chExt cx="0" cy="12700"/>
            </a:xfrm>
          </p:grpSpPr>
          <p:sp>
            <p:nvSpPr>
              <p:cNvPr id="412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3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32" name="Google Shape;2274;p25"/>
            <p:cNvSpPr/>
            <p:nvPr/>
          </p:nvSpPr>
          <p:spPr>
            <a:xfrm>
              <a:off x="208796" y="1320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127"/>
                  </a:lnTo>
                  <a:lnTo>
                    <a:pt x="0" y="21600"/>
                  </a:lnTo>
                  <a:lnTo>
                    <a:pt x="21600" y="11127"/>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135" name="Google Shape;2275;p25"/>
            <p:cNvGrpSpPr/>
            <p:nvPr/>
          </p:nvGrpSpPr>
          <p:grpSpPr>
            <a:xfrm>
              <a:off x="1442636" y="579224"/>
              <a:ext cx="17070" cy="12701"/>
              <a:chOff x="0" y="0"/>
              <a:chExt cx="17069" cy="12700"/>
            </a:xfrm>
          </p:grpSpPr>
          <p:sp>
            <p:nvSpPr>
              <p:cNvPr id="4133" name="Line"/>
              <p:cNvSpPr/>
              <p:nvPr/>
            </p:nvSpPr>
            <p:spPr>
              <a:xfrm>
                <a:off x="0" y="0"/>
                <a:ext cx="1707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6971" y="14373"/>
                      <a:pt x="14580" y="7227"/>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4134" name="Line"/>
              <p:cNvSpPr/>
              <p:nvPr/>
            </p:nvSpPr>
            <p:spPr>
              <a:xfrm>
                <a:off x="0" y="0"/>
                <a:ext cx="1707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580" y="7227"/>
                      <a:pt x="6971" y="14373"/>
                      <a:pt x="0" y="21600"/>
                    </a:cubicBezTo>
                  </a:path>
                </a:pathLst>
              </a:custGeom>
              <a:noFill/>
              <a:ln w="12700" cap="flat">
                <a:noFill/>
                <a:miter lim="400000"/>
              </a:ln>
              <a:effectLst/>
            </p:spPr>
            <p:txBody>
              <a:bodyPr wrap="square" lIns="45719" tIns="45719" rIns="45719" bIns="45719" numCol="1" anchor="ctr">
                <a:noAutofit/>
              </a:bodyPr>
              <a:lstStyle/>
              <a:p>
                <a:endParaRPr/>
              </a:p>
            </p:txBody>
          </p:sp>
        </p:grpSp>
      </p:grpSp>
      <p:sp>
        <p:nvSpPr>
          <p:cNvPr id="4137" name="Google Shape;2276;p25"/>
          <p:cNvSpPr/>
          <p:nvPr/>
        </p:nvSpPr>
        <p:spPr>
          <a:xfrm>
            <a:off x="4500985" y="4437800"/>
            <a:ext cx="2165325" cy="1231949"/>
          </a:xfrm>
          <a:custGeom>
            <a:avLst/>
            <a:gdLst/>
            <a:ahLst/>
            <a:cxnLst>
              <a:cxn ang="0">
                <a:pos x="wd2" y="hd2"/>
              </a:cxn>
              <a:cxn ang="5400000">
                <a:pos x="wd2" y="hd2"/>
              </a:cxn>
              <a:cxn ang="10800000">
                <a:pos x="wd2" y="hd2"/>
              </a:cxn>
              <a:cxn ang="16200000">
                <a:pos x="wd2" y="hd2"/>
              </a:cxn>
            </a:cxnLst>
            <a:rect l="0" t="0" r="r" b="b"/>
            <a:pathLst>
              <a:path w="21426" h="21600" extrusionOk="0">
                <a:moveTo>
                  <a:pt x="12352" y="0"/>
                </a:moveTo>
                <a:cubicBezTo>
                  <a:pt x="12303" y="0"/>
                  <a:pt x="12254" y="1"/>
                  <a:pt x="12206" y="4"/>
                </a:cubicBezTo>
                <a:cubicBezTo>
                  <a:pt x="11561" y="53"/>
                  <a:pt x="10974" y="356"/>
                  <a:pt x="10418" y="916"/>
                </a:cubicBezTo>
                <a:cubicBezTo>
                  <a:pt x="9944" y="1396"/>
                  <a:pt x="9533" y="2029"/>
                  <a:pt x="9159" y="2764"/>
                </a:cubicBezTo>
                <a:cubicBezTo>
                  <a:pt x="8888" y="3299"/>
                  <a:pt x="8616" y="3853"/>
                  <a:pt x="8346" y="4411"/>
                </a:cubicBezTo>
                <a:cubicBezTo>
                  <a:pt x="8174" y="4765"/>
                  <a:pt x="7988" y="5123"/>
                  <a:pt x="7786" y="5451"/>
                </a:cubicBezTo>
                <a:cubicBezTo>
                  <a:pt x="7443" y="5956"/>
                  <a:pt x="7059" y="6339"/>
                  <a:pt x="6644" y="6668"/>
                </a:cubicBezTo>
                <a:cubicBezTo>
                  <a:pt x="6287" y="6947"/>
                  <a:pt x="5930" y="7196"/>
                  <a:pt x="5556" y="7427"/>
                </a:cubicBezTo>
                <a:cubicBezTo>
                  <a:pt x="4842" y="7883"/>
                  <a:pt x="4142" y="8339"/>
                  <a:pt x="3425" y="8795"/>
                </a:cubicBezTo>
                <a:cubicBezTo>
                  <a:pt x="2842" y="9203"/>
                  <a:pt x="2268" y="9683"/>
                  <a:pt x="1740" y="10291"/>
                </a:cubicBezTo>
                <a:cubicBezTo>
                  <a:pt x="1366" y="10747"/>
                  <a:pt x="1009" y="11227"/>
                  <a:pt x="697" y="11836"/>
                </a:cubicBezTo>
                <a:cubicBezTo>
                  <a:pt x="440" y="12364"/>
                  <a:pt x="223" y="12924"/>
                  <a:pt x="97" y="13611"/>
                </a:cubicBezTo>
                <a:cubicBezTo>
                  <a:pt x="-75" y="14571"/>
                  <a:pt x="-20" y="15483"/>
                  <a:pt x="282" y="16347"/>
                </a:cubicBezTo>
                <a:cubicBezTo>
                  <a:pt x="454" y="16827"/>
                  <a:pt x="666" y="17204"/>
                  <a:pt x="910" y="17587"/>
                </a:cubicBezTo>
                <a:cubicBezTo>
                  <a:pt x="1311" y="18219"/>
                  <a:pt x="1768" y="18700"/>
                  <a:pt x="2241" y="19131"/>
                </a:cubicBezTo>
                <a:cubicBezTo>
                  <a:pt x="3126" y="19891"/>
                  <a:pt x="4056" y="20420"/>
                  <a:pt x="5000" y="20828"/>
                </a:cubicBezTo>
                <a:cubicBezTo>
                  <a:pt x="5628" y="21059"/>
                  <a:pt x="6242" y="21235"/>
                  <a:pt x="6873" y="21363"/>
                </a:cubicBezTo>
                <a:cubicBezTo>
                  <a:pt x="7639" y="21508"/>
                  <a:pt x="8407" y="21600"/>
                  <a:pt x="9175" y="21600"/>
                </a:cubicBezTo>
                <a:cubicBezTo>
                  <a:pt x="9337" y="21600"/>
                  <a:pt x="9498" y="21596"/>
                  <a:pt x="9660" y="21587"/>
                </a:cubicBezTo>
                <a:cubicBezTo>
                  <a:pt x="9717" y="21587"/>
                  <a:pt x="9780" y="21598"/>
                  <a:pt x="9841" y="21598"/>
                </a:cubicBezTo>
                <a:cubicBezTo>
                  <a:pt x="9872" y="21598"/>
                  <a:pt x="9902" y="21596"/>
                  <a:pt x="9931" y="21587"/>
                </a:cubicBezTo>
                <a:cubicBezTo>
                  <a:pt x="10703" y="21539"/>
                  <a:pt x="11475" y="21436"/>
                  <a:pt x="12233" y="21308"/>
                </a:cubicBezTo>
                <a:cubicBezTo>
                  <a:pt x="13118" y="21156"/>
                  <a:pt x="13976" y="20955"/>
                  <a:pt x="14851" y="20627"/>
                </a:cubicBezTo>
                <a:cubicBezTo>
                  <a:pt x="15994" y="20219"/>
                  <a:pt x="17095" y="19612"/>
                  <a:pt x="18152" y="18724"/>
                </a:cubicBezTo>
                <a:cubicBezTo>
                  <a:pt x="18866" y="18140"/>
                  <a:pt x="19525" y="17411"/>
                  <a:pt x="20098" y="16444"/>
                </a:cubicBezTo>
                <a:cubicBezTo>
                  <a:pt x="20513" y="15739"/>
                  <a:pt x="20870" y="14924"/>
                  <a:pt x="21113" y="14012"/>
                </a:cubicBezTo>
                <a:cubicBezTo>
                  <a:pt x="21498" y="12595"/>
                  <a:pt x="21525" y="11179"/>
                  <a:pt x="21213" y="9707"/>
                </a:cubicBezTo>
                <a:cubicBezTo>
                  <a:pt x="21096" y="9124"/>
                  <a:pt x="20925" y="8595"/>
                  <a:pt x="20726" y="8084"/>
                </a:cubicBezTo>
                <a:cubicBezTo>
                  <a:pt x="20297" y="7020"/>
                  <a:pt x="19827" y="6011"/>
                  <a:pt x="19267" y="5123"/>
                </a:cubicBezTo>
                <a:cubicBezTo>
                  <a:pt x="18324" y="3627"/>
                  <a:pt x="17281" y="2436"/>
                  <a:pt x="16121" y="1548"/>
                </a:cubicBezTo>
                <a:cubicBezTo>
                  <a:pt x="15335" y="940"/>
                  <a:pt x="14522" y="539"/>
                  <a:pt x="13691" y="259"/>
                </a:cubicBezTo>
                <a:cubicBezTo>
                  <a:pt x="13252" y="100"/>
                  <a:pt x="12803" y="0"/>
                  <a:pt x="12352" y="0"/>
                </a:cubicBezTo>
                <a:close/>
              </a:path>
            </a:pathLst>
          </a:custGeom>
          <a:solidFill>
            <a:srgbClr val="4780C5"/>
          </a:solidFill>
          <a:ln w="12700">
            <a:miter lim="400000"/>
          </a:ln>
        </p:spPr>
        <p:txBody>
          <a:bodyPr lIns="45719" rIns="45719" anchor="ctr"/>
          <a:lstStyle/>
          <a:p>
            <a:endParaRPr/>
          </a:p>
        </p:txBody>
      </p:sp>
      <p:grpSp>
        <p:nvGrpSpPr>
          <p:cNvPr id="4145" name="Google Shape;2277;p25"/>
          <p:cNvGrpSpPr/>
          <p:nvPr/>
        </p:nvGrpSpPr>
        <p:grpSpPr>
          <a:xfrm>
            <a:off x="7522800" y="-339206"/>
            <a:ext cx="1188305" cy="1201041"/>
            <a:chOff x="0" y="0"/>
            <a:chExt cx="1188304" cy="1201039"/>
          </a:xfrm>
        </p:grpSpPr>
        <p:sp>
          <p:nvSpPr>
            <p:cNvPr id="4138" name="Google Shape;2278;p25"/>
            <p:cNvSpPr/>
            <p:nvPr/>
          </p:nvSpPr>
          <p:spPr>
            <a:xfrm>
              <a:off x="0" y="0"/>
              <a:ext cx="1188305" cy="1201040"/>
            </a:xfrm>
            <a:custGeom>
              <a:avLst/>
              <a:gdLst/>
              <a:ahLst/>
              <a:cxnLst>
                <a:cxn ang="0">
                  <a:pos x="wd2" y="hd2"/>
                </a:cxn>
                <a:cxn ang="5400000">
                  <a:pos x="wd2" y="hd2"/>
                </a:cxn>
                <a:cxn ang="10800000">
                  <a:pos x="wd2" y="hd2"/>
                </a:cxn>
                <a:cxn ang="16200000">
                  <a:pos x="wd2" y="hd2"/>
                </a:cxn>
              </a:cxnLst>
              <a:rect l="0" t="0" r="r" b="b"/>
              <a:pathLst>
                <a:path w="21571" h="21600" extrusionOk="0">
                  <a:moveTo>
                    <a:pt x="10853" y="390"/>
                  </a:moveTo>
                  <a:cubicBezTo>
                    <a:pt x="10911" y="390"/>
                    <a:pt x="10969" y="394"/>
                    <a:pt x="11028" y="404"/>
                  </a:cubicBezTo>
                  <a:cubicBezTo>
                    <a:pt x="11140" y="404"/>
                    <a:pt x="11262" y="404"/>
                    <a:pt x="11374" y="441"/>
                  </a:cubicBezTo>
                  <a:cubicBezTo>
                    <a:pt x="11644" y="478"/>
                    <a:pt x="11915" y="515"/>
                    <a:pt x="12195" y="552"/>
                  </a:cubicBezTo>
                  <a:cubicBezTo>
                    <a:pt x="12195" y="552"/>
                    <a:pt x="12233" y="598"/>
                    <a:pt x="12307" y="635"/>
                  </a:cubicBezTo>
                  <a:cubicBezTo>
                    <a:pt x="12172" y="635"/>
                    <a:pt x="12055" y="644"/>
                    <a:pt x="11943" y="644"/>
                  </a:cubicBezTo>
                  <a:cubicBezTo>
                    <a:pt x="11831" y="644"/>
                    <a:pt x="11724" y="635"/>
                    <a:pt x="11607" y="598"/>
                  </a:cubicBezTo>
                  <a:cubicBezTo>
                    <a:pt x="11448" y="515"/>
                    <a:pt x="11299" y="515"/>
                    <a:pt x="11103" y="515"/>
                  </a:cubicBezTo>
                  <a:lnTo>
                    <a:pt x="10364" y="515"/>
                  </a:lnTo>
                  <a:cubicBezTo>
                    <a:pt x="10512" y="431"/>
                    <a:pt x="10680" y="390"/>
                    <a:pt x="10853" y="390"/>
                  </a:cubicBezTo>
                  <a:close/>
                  <a:moveTo>
                    <a:pt x="12849" y="672"/>
                  </a:moveTo>
                  <a:cubicBezTo>
                    <a:pt x="12970" y="709"/>
                    <a:pt x="13082" y="709"/>
                    <a:pt x="13204" y="746"/>
                  </a:cubicBezTo>
                  <a:cubicBezTo>
                    <a:pt x="13475" y="746"/>
                    <a:pt x="13708" y="830"/>
                    <a:pt x="13941" y="978"/>
                  </a:cubicBezTo>
                  <a:cubicBezTo>
                    <a:pt x="13941" y="978"/>
                    <a:pt x="13979" y="1015"/>
                    <a:pt x="14016" y="1015"/>
                  </a:cubicBezTo>
                  <a:cubicBezTo>
                    <a:pt x="14371" y="1015"/>
                    <a:pt x="14642" y="1209"/>
                    <a:pt x="14913" y="1367"/>
                  </a:cubicBezTo>
                  <a:cubicBezTo>
                    <a:pt x="15034" y="1441"/>
                    <a:pt x="15183" y="1478"/>
                    <a:pt x="15342" y="1524"/>
                  </a:cubicBezTo>
                  <a:lnTo>
                    <a:pt x="15417" y="1524"/>
                  </a:lnTo>
                  <a:cubicBezTo>
                    <a:pt x="15650" y="1709"/>
                    <a:pt x="15968" y="1829"/>
                    <a:pt x="16201" y="1986"/>
                  </a:cubicBezTo>
                  <a:cubicBezTo>
                    <a:pt x="16584" y="2255"/>
                    <a:pt x="16976" y="2560"/>
                    <a:pt x="17368" y="2828"/>
                  </a:cubicBezTo>
                  <a:cubicBezTo>
                    <a:pt x="17406" y="2865"/>
                    <a:pt x="17406" y="2865"/>
                    <a:pt x="17406" y="2911"/>
                  </a:cubicBezTo>
                  <a:lnTo>
                    <a:pt x="17368" y="2948"/>
                  </a:lnTo>
                  <a:cubicBezTo>
                    <a:pt x="17210" y="2828"/>
                    <a:pt x="17051" y="2717"/>
                    <a:pt x="16864" y="2597"/>
                  </a:cubicBezTo>
                  <a:cubicBezTo>
                    <a:pt x="16780" y="2523"/>
                    <a:pt x="16668" y="2449"/>
                    <a:pt x="16547" y="2403"/>
                  </a:cubicBezTo>
                  <a:cubicBezTo>
                    <a:pt x="16351" y="2255"/>
                    <a:pt x="16164" y="2097"/>
                    <a:pt x="15930" y="1986"/>
                  </a:cubicBezTo>
                  <a:cubicBezTo>
                    <a:pt x="15697" y="1829"/>
                    <a:pt x="15501" y="1635"/>
                    <a:pt x="15230" y="1598"/>
                  </a:cubicBezTo>
                  <a:cubicBezTo>
                    <a:pt x="15034" y="1524"/>
                    <a:pt x="14838" y="1404"/>
                    <a:pt x="14604" y="1330"/>
                  </a:cubicBezTo>
                  <a:cubicBezTo>
                    <a:pt x="14483" y="1293"/>
                    <a:pt x="14371" y="1246"/>
                    <a:pt x="14250" y="1172"/>
                  </a:cubicBezTo>
                  <a:cubicBezTo>
                    <a:pt x="14138" y="1135"/>
                    <a:pt x="14063" y="1135"/>
                    <a:pt x="13979" y="1098"/>
                  </a:cubicBezTo>
                  <a:cubicBezTo>
                    <a:pt x="13904" y="1098"/>
                    <a:pt x="13829" y="1061"/>
                    <a:pt x="13745" y="1015"/>
                  </a:cubicBezTo>
                  <a:cubicBezTo>
                    <a:pt x="13475" y="941"/>
                    <a:pt x="13204" y="867"/>
                    <a:pt x="12933" y="783"/>
                  </a:cubicBezTo>
                  <a:cubicBezTo>
                    <a:pt x="12896" y="783"/>
                    <a:pt x="12849" y="746"/>
                    <a:pt x="12812" y="746"/>
                  </a:cubicBezTo>
                  <a:cubicBezTo>
                    <a:pt x="12812" y="709"/>
                    <a:pt x="12849" y="709"/>
                    <a:pt x="12849" y="672"/>
                  </a:cubicBezTo>
                  <a:close/>
                  <a:moveTo>
                    <a:pt x="17518" y="3022"/>
                  </a:moveTo>
                  <a:cubicBezTo>
                    <a:pt x="17564" y="3022"/>
                    <a:pt x="17602" y="3022"/>
                    <a:pt x="17639" y="3059"/>
                  </a:cubicBezTo>
                  <a:cubicBezTo>
                    <a:pt x="17751" y="3217"/>
                    <a:pt x="17947" y="3291"/>
                    <a:pt x="18031" y="3448"/>
                  </a:cubicBezTo>
                  <a:cubicBezTo>
                    <a:pt x="18069" y="3522"/>
                    <a:pt x="18143" y="3605"/>
                    <a:pt x="18218" y="3642"/>
                  </a:cubicBezTo>
                  <a:cubicBezTo>
                    <a:pt x="18415" y="3790"/>
                    <a:pt x="18574" y="3985"/>
                    <a:pt x="18686" y="4179"/>
                  </a:cubicBezTo>
                  <a:cubicBezTo>
                    <a:pt x="18770" y="4299"/>
                    <a:pt x="18844" y="4373"/>
                    <a:pt x="18919" y="4447"/>
                  </a:cubicBezTo>
                  <a:cubicBezTo>
                    <a:pt x="18882" y="4447"/>
                    <a:pt x="18882" y="4484"/>
                    <a:pt x="18844" y="4530"/>
                  </a:cubicBezTo>
                  <a:cubicBezTo>
                    <a:pt x="18807" y="4447"/>
                    <a:pt x="18732" y="4373"/>
                    <a:pt x="18686" y="4336"/>
                  </a:cubicBezTo>
                  <a:cubicBezTo>
                    <a:pt x="18536" y="4142"/>
                    <a:pt x="18415" y="3985"/>
                    <a:pt x="18265" y="3837"/>
                  </a:cubicBezTo>
                  <a:cubicBezTo>
                    <a:pt x="18181" y="3753"/>
                    <a:pt x="18106" y="3716"/>
                    <a:pt x="18031" y="3642"/>
                  </a:cubicBezTo>
                  <a:cubicBezTo>
                    <a:pt x="17835" y="3485"/>
                    <a:pt x="17639" y="3254"/>
                    <a:pt x="17518" y="3059"/>
                  </a:cubicBezTo>
                  <a:lnTo>
                    <a:pt x="17518" y="3022"/>
                  </a:lnTo>
                  <a:close/>
                  <a:moveTo>
                    <a:pt x="19078" y="4762"/>
                  </a:moveTo>
                  <a:cubicBezTo>
                    <a:pt x="19115" y="4799"/>
                    <a:pt x="19153" y="4799"/>
                    <a:pt x="19199" y="4799"/>
                  </a:cubicBezTo>
                  <a:cubicBezTo>
                    <a:pt x="19274" y="4873"/>
                    <a:pt x="19349" y="4947"/>
                    <a:pt x="19433" y="5030"/>
                  </a:cubicBezTo>
                  <a:cubicBezTo>
                    <a:pt x="19545" y="5224"/>
                    <a:pt x="19666" y="5409"/>
                    <a:pt x="19741" y="5641"/>
                  </a:cubicBezTo>
                  <a:cubicBezTo>
                    <a:pt x="19778" y="5798"/>
                    <a:pt x="19900" y="5955"/>
                    <a:pt x="19974" y="6103"/>
                  </a:cubicBezTo>
                  <a:cubicBezTo>
                    <a:pt x="20049" y="6186"/>
                    <a:pt x="20086" y="6297"/>
                    <a:pt x="20170" y="6418"/>
                  </a:cubicBezTo>
                  <a:lnTo>
                    <a:pt x="20133" y="6455"/>
                  </a:lnTo>
                  <a:cubicBezTo>
                    <a:pt x="20049" y="6455"/>
                    <a:pt x="20012" y="6418"/>
                    <a:pt x="19974" y="6381"/>
                  </a:cubicBezTo>
                  <a:cubicBezTo>
                    <a:pt x="19900" y="6223"/>
                    <a:pt x="19853" y="6066"/>
                    <a:pt x="19741" y="5918"/>
                  </a:cubicBezTo>
                  <a:cubicBezTo>
                    <a:pt x="19619" y="5687"/>
                    <a:pt x="19507" y="5493"/>
                    <a:pt x="19386" y="5298"/>
                  </a:cubicBezTo>
                  <a:cubicBezTo>
                    <a:pt x="19349" y="5178"/>
                    <a:pt x="19274" y="5104"/>
                    <a:pt x="19237" y="5030"/>
                  </a:cubicBezTo>
                  <a:cubicBezTo>
                    <a:pt x="19153" y="4947"/>
                    <a:pt x="19115" y="4873"/>
                    <a:pt x="19078" y="4762"/>
                  </a:cubicBezTo>
                  <a:close/>
                  <a:moveTo>
                    <a:pt x="20208" y="6649"/>
                  </a:moveTo>
                  <a:cubicBezTo>
                    <a:pt x="20404" y="6760"/>
                    <a:pt x="20404" y="6917"/>
                    <a:pt x="20441" y="7028"/>
                  </a:cubicBezTo>
                  <a:cubicBezTo>
                    <a:pt x="20478" y="7185"/>
                    <a:pt x="20600" y="7306"/>
                    <a:pt x="20516" y="7454"/>
                  </a:cubicBezTo>
                  <a:cubicBezTo>
                    <a:pt x="20366" y="7306"/>
                    <a:pt x="20208" y="6954"/>
                    <a:pt x="20208" y="6649"/>
                  </a:cubicBezTo>
                  <a:close/>
                  <a:moveTo>
                    <a:pt x="20553" y="7574"/>
                  </a:moveTo>
                  <a:cubicBezTo>
                    <a:pt x="20749" y="7768"/>
                    <a:pt x="20945" y="8462"/>
                    <a:pt x="20908" y="8731"/>
                  </a:cubicBezTo>
                  <a:cubicBezTo>
                    <a:pt x="20787" y="8499"/>
                    <a:pt x="20553" y="7722"/>
                    <a:pt x="20553" y="7574"/>
                  </a:cubicBezTo>
                  <a:close/>
                  <a:moveTo>
                    <a:pt x="20945" y="8879"/>
                  </a:moveTo>
                  <a:cubicBezTo>
                    <a:pt x="21020" y="8999"/>
                    <a:pt x="21067" y="9157"/>
                    <a:pt x="21067" y="9305"/>
                  </a:cubicBezTo>
                  <a:cubicBezTo>
                    <a:pt x="21067" y="9536"/>
                    <a:pt x="21067" y="9767"/>
                    <a:pt x="21141" y="9961"/>
                  </a:cubicBezTo>
                  <a:cubicBezTo>
                    <a:pt x="21179" y="10035"/>
                    <a:pt x="21179" y="10156"/>
                    <a:pt x="21179" y="10267"/>
                  </a:cubicBezTo>
                  <a:cubicBezTo>
                    <a:pt x="21067" y="10267"/>
                    <a:pt x="21067" y="10230"/>
                    <a:pt x="21020" y="10156"/>
                  </a:cubicBezTo>
                  <a:cubicBezTo>
                    <a:pt x="21020" y="9887"/>
                    <a:pt x="20983" y="9656"/>
                    <a:pt x="20945" y="9388"/>
                  </a:cubicBezTo>
                  <a:cubicBezTo>
                    <a:pt x="20945" y="9231"/>
                    <a:pt x="20908" y="9036"/>
                    <a:pt x="20908" y="8879"/>
                  </a:cubicBezTo>
                  <a:close/>
                  <a:moveTo>
                    <a:pt x="21104" y="10350"/>
                  </a:moveTo>
                  <a:cubicBezTo>
                    <a:pt x="21179" y="10461"/>
                    <a:pt x="21216" y="11044"/>
                    <a:pt x="21104" y="11238"/>
                  </a:cubicBezTo>
                  <a:cubicBezTo>
                    <a:pt x="21067" y="10924"/>
                    <a:pt x="21020" y="10618"/>
                    <a:pt x="21104" y="10350"/>
                  </a:cubicBezTo>
                  <a:close/>
                  <a:moveTo>
                    <a:pt x="21067" y="11617"/>
                  </a:moveTo>
                  <a:cubicBezTo>
                    <a:pt x="21141" y="11775"/>
                    <a:pt x="21141" y="11932"/>
                    <a:pt x="21104" y="12080"/>
                  </a:cubicBezTo>
                  <a:cubicBezTo>
                    <a:pt x="21104" y="12311"/>
                    <a:pt x="21067" y="12543"/>
                    <a:pt x="21020" y="12774"/>
                  </a:cubicBezTo>
                  <a:cubicBezTo>
                    <a:pt x="20983" y="12811"/>
                    <a:pt x="20983" y="12857"/>
                    <a:pt x="20983" y="12931"/>
                  </a:cubicBezTo>
                  <a:cubicBezTo>
                    <a:pt x="20908" y="13199"/>
                    <a:pt x="20871" y="13505"/>
                    <a:pt x="20833" y="13782"/>
                  </a:cubicBezTo>
                  <a:cubicBezTo>
                    <a:pt x="20787" y="13893"/>
                    <a:pt x="20712" y="13967"/>
                    <a:pt x="20712" y="14087"/>
                  </a:cubicBezTo>
                  <a:cubicBezTo>
                    <a:pt x="20600" y="14319"/>
                    <a:pt x="20516" y="14587"/>
                    <a:pt x="20441" y="14818"/>
                  </a:cubicBezTo>
                  <a:cubicBezTo>
                    <a:pt x="20282" y="15124"/>
                    <a:pt x="20133" y="15438"/>
                    <a:pt x="20012" y="15706"/>
                  </a:cubicBezTo>
                  <a:cubicBezTo>
                    <a:pt x="19937" y="15817"/>
                    <a:pt x="19853" y="15901"/>
                    <a:pt x="19816" y="15975"/>
                  </a:cubicBezTo>
                  <a:cubicBezTo>
                    <a:pt x="19741" y="16095"/>
                    <a:pt x="19703" y="16243"/>
                    <a:pt x="19619" y="16363"/>
                  </a:cubicBezTo>
                  <a:lnTo>
                    <a:pt x="19619" y="16400"/>
                  </a:lnTo>
                  <a:cubicBezTo>
                    <a:pt x="19507" y="16557"/>
                    <a:pt x="19386" y="16706"/>
                    <a:pt x="19274" y="16863"/>
                  </a:cubicBezTo>
                  <a:cubicBezTo>
                    <a:pt x="19237" y="16631"/>
                    <a:pt x="19349" y="16511"/>
                    <a:pt x="19470" y="16363"/>
                  </a:cubicBezTo>
                  <a:cubicBezTo>
                    <a:pt x="19666" y="16095"/>
                    <a:pt x="19816" y="15817"/>
                    <a:pt x="19937" y="15512"/>
                  </a:cubicBezTo>
                  <a:cubicBezTo>
                    <a:pt x="20012" y="15318"/>
                    <a:pt x="20133" y="15124"/>
                    <a:pt x="20245" y="14976"/>
                  </a:cubicBezTo>
                  <a:cubicBezTo>
                    <a:pt x="20245" y="14892"/>
                    <a:pt x="20282" y="14855"/>
                    <a:pt x="20320" y="14818"/>
                  </a:cubicBezTo>
                  <a:cubicBezTo>
                    <a:pt x="20404" y="14587"/>
                    <a:pt x="20516" y="14319"/>
                    <a:pt x="20600" y="14087"/>
                  </a:cubicBezTo>
                  <a:cubicBezTo>
                    <a:pt x="20675" y="13819"/>
                    <a:pt x="20712" y="13551"/>
                    <a:pt x="20749" y="13273"/>
                  </a:cubicBezTo>
                  <a:cubicBezTo>
                    <a:pt x="20787" y="13236"/>
                    <a:pt x="20787" y="13162"/>
                    <a:pt x="20787" y="13125"/>
                  </a:cubicBezTo>
                  <a:cubicBezTo>
                    <a:pt x="20833" y="12931"/>
                    <a:pt x="20871" y="12700"/>
                    <a:pt x="20908" y="12506"/>
                  </a:cubicBezTo>
                  <a:cubicBezTo>
                    <a:pt x="20983" y="12274"/>
                    <a:pt x="20983" y="12043"/>
                    <a:pt x="20983" y="11849"/>
                  </a:cubicBezTo>
                  <a:cubicBezTo>
                    <a:pt x="20983" y="11775"/>
                    <a:pt x="21020" y="11701"/>
                    <a:pt x="21067" y="11617"/>
                  </a:cubicBezTo>
                  <a:close/>
                  <a:moveTo>
                    <a:pt x="10527" y="0"/>
                  </a:moveTo>
                  <a:cubicBezTo>
                    <a:pt x="10340" y="0"/>
                    <a:pt x="10138" y="26"/>
                    <a:pt x="9972" y="52"/>
                  </a:cubicBezTo>
                  <a:cubicBezTo>
                    <a:pt x="9664" y="89"/>
                    <a:pt x="9393" y="135"/>
                    <a:pt x="9113" y="135"/>
                  </a:cubicBezTo>
                  <a:cubicBezTo>
                    <a:pt x="8964" y="135"/>
                    <a:pt x="8805" y="172"/>
                    <a:pt x="8646" y="172"/>
                  </a:cubicBezTo>
                  <a:cubicBezTo>
                    <a:pt x="8460" y="246"/>
                    <a:pt x="8264" y="283"/>
                    <a:pt x="8030" y="320"/>
                  </a:cubicBezTo>
                  <a:cubicBezTo>
                    <a:pt x="7871" y="367"/>
                    <a:pt x="7675" y="404"/>
                    <a:pt x="7526" y="441"/>
                  </a:cubicBezTo>
                  <a:cubicBezTo>
                    <a:pt x="7404" y="478"/>
                    <a:pt x="7292" y="552"/>
                    <a:pt x="7171" y="598"/>
                  </a:cubicBezTo>
                  <a:cubicBezTo>
                    <a:pt x="6667" y="783"/>
                    <a:pt x="6163" y="941"/>
                    <a:pt x="5696" y="1172"/>
                  </a:cubicBezTo>
                  <a:cubicBezTo>
                    <a:pt x="5378" y="1367"/>
                    <a:pt x="5107" y="1524"/>
                    <a:pt x="4799" y="1709"/>
                  </a:cubicBezTo>
                  <a:cubicBezTo>
                    <a:pt x="4603" y="1829"/>
                    <a:pt x="4370" y="1986"/>
                    <a:pt x="4174" y="2134"/>
                  </a:cubicBezTo>
                  <a:cubicBezTo>
                    <a:pt x="3940" y="2292"/>
                    <a:pt x="3744" y="2486"/>
                    <a:pt x="3557" y="2634"/>
                  </a:cubicBezTo>
                  <a:cubicBezTo>
                    <a:pt x="3399" y="2791"/>
                    <a:pt x="3240" y="2948"/>
                    <a:pt x="3090" y="3096"/>
                  </a:cubicBezTo>
                  <a:cubicBezTo>
                    <a:pt x="2857" y="3291"/>
                    <a:pt x="2736" y="3605"/>
                    <a:pt x="2464" y="3753"/>
                  </a:cubicBezTo>
                  <a:cubicBezTo>
                    <a:pt x="2389" y="3790"/>
                    <a:pt x="2343" y="3874"/>
                    <a:pt x="2305" y="3948"/>
                  </a:cubicBezTo>
                  <a:cubicBezTo>
                    <a:pt x="2156" y="4142"/>
                    <a:pt x="1997" y="4373"/>
                    <a:pt x="1876" y="4567"/>
                  </a:cubicBezTo>
                  <a:cubicBezTo>
                    <a:pt x="1726" y="4799"/>
                    <a:pt x="1568" y="5067"/>
                    <a:pt x="1409" y="5298"/>
                  </a:cubicBezTo>
                  <a:cubicBezTo>
                    <a:pt x="1372" y="5409"/>
                    <a:pt x="1334" y="5493"/>
                    <a:pt x="1260" y="5567"/>
                  </a:cubicBezTo>
                  <a:cubicBezTo>
                    <a:pt x="989" y="5918"/>
                    <a:pt x="867" y="6334"/>
                    <a:pt x="709" y="6723"/>
                  </a:cubicBezTo>
                  <a:cubicBezTo>
                    <a:pt x="597" y="6917"/>
                    <a:pt x="559" y="7185"/>
                    <a:pt x="475" y="7417"/>
                  </a:cubicBezTo>
                  <a:cubicBezTo>
                    <a:pt x="401" y="7685"/>
                    <a:pt x="326" y="7916"/>
                    <a:pt x="242" y="8185"/>
                  </a:cubicBezTo>
                  <a:cubicBezTo>
                    <a:pt x="130" y="8731"/>
                    <a:pt x="55" y="9268"/>
                    <a:pt x="8" y="9850"/>
                  </a:cubicBezTo>
                  <a:cubicBezTo>
                    <a:pt x="8" y="10350"/>
                    <a:pt x="-29" y="10887"/>
                    <a:pt x="55" y="11386"/>
                  </a:cubicBezTo>
                  <a:cubicBezTo>
                    <a:pt x="92" y="11580"/>
                    <a:pt x="130" y="11775"/>
                    <a:pt x="167" y="11969"/>
                  </a:cubicBezTo>
                  <a:cubicBezTo>
                    <a:pt x="204" y="12163"/>
                    <a:pt x="204" y="12348"/>
                    <a:pt x="288" y="12506"/>
                  </a:cubicBezTo>
                  <a:cubicBezTo>
                    <a:pt x="288" y="12580"/>
                    <a:pt x="288" y="12700"/>
                    <a:pt x="401" y="12700"/>
                  </a:cubicBezTo>
                  <a:cubicBezTo>
                    <a:pt x="401" y="12580"/>
                    <a:pt x="438" y="12469"/>
                    <a:pt x="438" y="12348"/>
                  </a:cubicBezTo>
                  <a:cubicBezTo>
                    <a:pt x="401" y="12237"/>
                    <a:pt x="363" y="12080"/>
                    <a:pt x="363" y="11969"/>
                  </a:cubicBezTo>
                  <a:cubicBezTo>
                    <a:pt x="326" y="11775"/>
                    <a:pt x="288" y="11580"/>
                    <a:pt x="288" y="11386"/>
                  </a:cubicBezTo>
                  <a:cubicBezTo>
                    <a:pt x="242" y="11155"/>
                    <a:pt x="288" y="10887"/>
                    <a:pt x="288" y="10618"/>
                  </a:cubicBezTo>
                  <a:lnTo>
                    <a:pt x="288" y="9961"/>
                  </a:lnTo>
                  <a:cubicBezTo>
                    <a:pt x="288" y="9767"/>
                    <a:pt x="288" y="9573"/>
                    <a:pt x="326" y="9388"/>
                  </a:cubicBezTo>
                  <a:cubicBezTo>
                    <a:pt x="326" y="9231"/>
                    <a:pt x="363" y="9110"/>
                    <a:pt x="363" y="8962"/>
                  </a:cubicBezTo>
                  <a:cubicBezTo>
                    <a:pt x="475" y="8610"/>
                    <a:pt x="597" y="8231"/>
                    <a:pt x="671" y="7879"/>
                  </a:cubicBezTo>
                  <a:cubicBezTo>
                    <a:pt x="755" y="7491"/>
                    <a:pt x="867" y="7148"/>
                    <a:pt x="1026" y="6797"/>
                  </a:cubicBezTo>
                  <a:cubicBezTo>
                    <a:pt x="1176" y="6455"/>
                    <a:pt x="1334" y="6066"/>
                    <a:pt x="1530" y="5724"/>
                  </a:cubicBezTo>
                  <a:cubicBezTo>
                    <a:pt x="1801" y="5261"/>
                    <a:pt x="2072" y="4836"/>
                    <a:pt x="2389" y="4410"/>
                  </a:cubicBezTo>
                  <a:cubicBezTo>
                    <a:pt x="2464" y="4253"/>
                    <a:pt x="2577" y="4142"/>
                    <a:pt x="2698" y="4022"/>
                  </a:cubicBezTo>
                  <a:cubicBezTo>
                    <a:pt x="2932" y="3790"/>
                    <a:pt x="3165" y="3559"/>
                    <a:pt x="3361" y="3328"/>
                  </a:cubicBezTo>
                  <a:cubicBezTo>
                    <a:pt x="3557" y="3143"/>
                    <a:pt x="3669" y="2948"/>
                    <a:pt x="3903" y="2828"/>
                  </a:cubicBezTo>
                  <a:cubicBezTo>
                    <a:pt x="4099" y="2717"/>
                    <a:pt x="4295" y="2560"/>
                    <a:pt x="4407" y="2403"/>
                  </a:cubicBezTo>
                  <a:cubicBezTo>
                    <a:pt x="4566" y="2255"/>
                    <a:pt x="4762" y="2134"/>
                    <a:pt x="4958" y="2023"/>
                  </a:cubicBezTo>
                  <a:cubicBezTo>
                    <a:pt x="5070" y="1986"/>
                    <a:pt x="5145" y="1940"/>
                    <a:pt x="5229" y="1866"/>
                  </a:cubicBezTo>
                  <a:cubicBezTo>
                    <a:pt x="5574" y="1635"/>
                    <a:pt x="5929" y="1478"/>
                    <a:pt x="6312" y="1293"/>
                  </a:cubicBezTo>
                  <a:cubicBezTo>
                    <a:pt x="6471" y="1209"/>
                    <a:pt x="6667" y="1172"/>
                    <a:pt x="6863" y="1098"/>
                  </a:cubicBezTo>
                  <a:cubicBezTo>
                    <a:pt x="7012" y="1061"/>
                    <a:pt x="7208" y="1015"/>
                    <a:pt x="7367" y="941"/>
                  </a:cubicBezTo>
                  <a:cubicBezTo>
                    <a:pt x="7479" y="867"/>
                    <a:pt x="7563" y="783"/>
                    <a:pt x="7675" y="783"/>
                  </a:cubicBezTo>
                  <a:cubicBezTo>
                    <a:pt x="7946" y="746"/>
                    <a:pt x="8179" y="709"/>
                    <a:pt x="8460" y="635"/>
                  </a:cubicBezTo>
                  <a:cubicBezTo>
                    <a:pt x="8693" y="552"/>
                    <a:pt x="8926" y="552"/>
                    <a:pt x="9113" y="515"/>
                  </a:cubicBezTo>
                  <a:cubicBezTo>
                    <a:pt x="9219" y="482"/>
                    <a:pt x="9316" y="463"/>
                    <a:pt x="9413" y="463"/>
                  </a:cubicBezTo>
                  <a:cubicBezTo>
                    <a:pt x="9531" y="463"/>
                    <a:pt x="9648" y="491"/>
                    <a:pt x="9776" y="552"/>
                  </a:cubicBezTo>
                  <a:cubicBezTo>
                    <a:pt x="9702" y="552"/>
                    <a:pt x="9627" y="598"/>
                    <a:pt x="9543" y="598"/>
                  </a:cubicBezTo>
                  <a:cubicBezTo>
                    <a:pt x="9393" y="598"/>
                    <a:pt x="9235" y="598"/>
                    <a:pt x="9039" y="635"/>
                  </a:cubicBezTo>
                  <a:cubicBezTo>
                    <a:pt x="8805" y="635"/>
                    <a:pt x="8572" y="709"/>
                    <a:pt x="8338" y="783"/>
                  </a:cubicBezTo>
                  <a:cubicBezTo>
                    <a:pt x="7993" y="867"/>
                    <a:pt x="7675" y="941"/>
                    <a:pt x="7330" y="1015"/>
                  </a:cubicBezTo>
                  <a:cubicBezTo>
                    <a:pt x="7171" y="1061"/>
                    <a:pt x="7012" y="1172"/>
                    <a:pt x="6863" y="1209"/>
                  </a:cubicBezTo>
                  <a:cubicBezTo>
                    <a:pt x="6779" y="1246"/>
                    <a:pt x="6667" y="1293"/>
                    <a:pt x="6592" y="1330"/>
                  </a:cubicBezTo>
                  <a:cubicBezTo>
                    <a:pt x="6471" y="1367"/>
                    <a:pt x="6396" y="1404"/>
                    <a:pt x="6312" y="1441"/>
                  </a:cubicBezTo>
                  <a:cubicBezTo>
                    <a:pt x="5892" y="1635"/>
                    <a:pt x="5500" y="1792"/>
                    <a:pt x="5145" y="2097"/>
                  </a:cubicBezTo>
                  <a:cubicBezTo>
                    <a:pt x="5107" y="2134"/>
                    <a:pt x="5033" y="2134"/>
                    <a:pt x="4958" y="2171"/>
                  </a:cubicBezTo>
                  <a:cubicBezTo>
                    <a:pt x="4874" y="2255"/>
                    <a:pt x="4762" y="2292"/>
                    <a:pt x="4678" y="2329"/>
                  </a:cubicBezTo>
                  <a:cubicBezTo>
                    <a:pt x="4444" y="2523"/>
                    <a:pt x="4174" y="2754"/>
                    <a:pt x="3940" y="2948"/>
                  </a:cubicBezTo>
                  <a:cubicBezTo>
                    <a:pt x="3865" y="3022"/>
                    <a:pt x="3744" y="3059"/>
                    <a:pt x="3669" y="3180"/>
                  </a:cubicBezTo>
                  <a:cubicBezTo>
                    <a:pt x="3473" y="3448"/>
                    <a:pt x="3202" y="3642"/>
                    <a:pt x="2969" y="3911"/>
                  </a:cubicBezTo>
                  <a:cubicBezTo>
                    <a:pt x="2857" y="4022"/>
                    <a:pt x="2736" y="4142"/>
                    <a:pt x="2661" y="4299"/>
                  </a:cubicBezTo>
                  <a:cubicBezTo>
                    <a:pt x="2427" y="4604"/>
                    <a:pt x="2193" y="4910"/>
                    <a:pt x="1997" y="5224"/>
                  </a:cubicBezTo>
                  <a:cubicBezTo>
                    <a:pt x="1839" y="5530"/>
                    <a:pt x="1689" y="5835"/>
                    <a:pt x="1493" y="6103"/>
                  </a:cubicBezTo>
                  <a:cubicBezTo>
                    <a:pt x="1176" y="6612"/>
                    <a:pt x="1026" y="7148"/>
                    <a:pt x="867" y="7685"/>
                  </a:cubicBezTo>
                  <a:cubicBezTo>
                    <a:pt x="755" y="8037"/>
                    <a:pt x="709" y="8379"/>
                    <a:pt x="597" y="8731"/>
                  </a:cubicBezTo>
                  <a:cubicBezTo>
                    <a:pt x="559" y="8999"/>
                    <a:pt x="522" y="9268"/>
                    <a:pt x="475" y="9536"/>
                  </a:cubicBezTo>
                  <a:cubicBezTo>
                    <a:pt x="475" y="9850"/>
                    <a:pt x="438" y="10156"/>
                    <a:pt x="438" y="10461"/>
                  </a:cubicBezTo>
                  <a:cubicBezTo>
                    <a:pt x="438" y="10813"/>
                    <a:pt x="475" y="11192"/>
                    <a:pt x="475" y="11543"/>
                  </a:cubicBezTo>
                  <a:cubicBezTo>
                    <a:pt x="475" y="11580"/>
                    <a:pt x="475" y="11580"/>
                    <a:pt x="522" y="11617"/>
                  </a:cubicBezTo>
                  <a:cubicBezTo>
                    <a:pt x="597" y="11849"/>
                    <a:pt x="634" y="12080"/>
                    <a:pt x="634" y="12311"/>
                  </a:cubicBezTo>
                  <a:cubicBezTo>
                    <a:pt x="671" y="12348"/>
                    <a:pt x="671" y="12431"/>
                    <a:pt x="709" y="12469"/>
                  </a:cubicBezTo>
                  <a:lnTo>
                    <a:pt x="755" y="12469"/>
                  </a:lnTo>
                  <a:cubicBezTo>
                    <a:pt x="597" y="11312"/>
                    <a:pt x="597" y="10156"/>
                    <a:pt x="793" y="8999"/>
                  </a:cubicBezTo>
                  <a:cubicBezTo>
                    <a:pt x="793" y="8925"/>
                    <a:pt x="830" y="8842"/>
                    <a:pt x="867" y="8768"/>
                  </a:cubicBezTo>
                  <a:cubicBezTo>
                    <a:pt x="905" y="8573"/>
                    <a:pt x="942" y="8379"/>
                    <a:pt x="989" y="8185"/>
                  </a:cubicBezTo>
                  <a:cubicBezTo>
                    <a:pt x="1064" y="7768"/>
                    <a:pt x="1176" y="7343"/>
                    <a:pt x="1409" y="6954"/>
                  </a:cubicBezTo>
                  <a:cubicBezTo>
                    <a:pt x="1409" y="6954"/>
                    <a:pt x="1409" y="6917"/>
                    <a:pt x="1456" y="6917"/>
                  </a:cubicBezTo>
                  <a:cubicBezTo>
                    <a:pt x="1456" y="6723"/>
                    <a:pt x="1568" y="6529"/>
                    <a:pt x="1642" y="6381"/>
                  </a:cubicBezTo>
                  <a:cubicBezTo>
                    <a:pt x="1801" y="6066"/>
                    <a:pt x="1997" y="5798"/>
                    <a:pt x="2156" y="5493"/>
                  </a:cubicBezTo>
                  <a:cubicBezTo>
                    <a:pt x="2305" y="5261"/>
                    <a:pt x="2464" y="5030"/>
                    <a:pt x="2624" y="4836"/>
                  </a:cubicBezTo>
                  <a:cubicBezTo>
                    <a:pt x="2810" y="4567"/>
                    <a:pt x="2969" y="4336"/>
                    <a:pt x="3202" y="4142"/>
                  </a:cubicBezTo>
                  <a:cubicBezTo>
                    <a:pt x="3436" y="3985"/>
                    <a:pt x="3595" y="3716"/>
                    <a:pt x="3744" y="3522"/>
                  </a:cubicBezTo>
                  <a:cubicBezTo>
                    <a:pt x="3865" y="3411"/>
                    <a:pt x="3978" y="3217"/>
                    <a:pt x="4174" y="3180"/>
                  </a:cubicBezTo>
                  <a:cubicBezTo>
                    <a:pt x="4258" y="3143"/>
                    <a:pt x="4258" y="3096"/>
                    <a:pt x="4295" y="3059"/>
                  </a:cubicBezTo>
                  <a:cubicBezTo>
                    <a:pt x="4528" y="2911"/>
                    <a:pt x="4678" y="2717"/>
                    <a:pt x="4911" y="2560"/>
                  </a:cubicBezTo>
                  <a:cubicBezTo>
                    <a:pt x="5145" y="2449"/>
                    <a:pt x="5341" y="2329"/>
                    <a:pt x="5574" y="2171"/>
                  </a:cubicBezTo>
                  <a:cubicBezTo>
                    <a:pt x="5808" y="2023"/>
                    <a:pt x="6078" y="1903"/>
                    <a:pt x="6359" y="1792"/>
                  </a:cubicBezTo>
                  <a:cubicBezTo>
                    <a:pt x="6508" y="1672"/>
                    <a:pt x="6667" y="1561"/>
                    <a:pt x="6863" y="1561"/>
                  </a:cubicBezTo>
                  <a:cubicBezTo>
                    <a:pt x="7059" y="1524"/>
                    <a:pt x="7246" y="1441"/>
                    <a:pt x="7404" y="1367"/>
                  </a:cubicBezTo>
                  <a:cubicBezTo>
                    <a:pt x="7526" y="1330"/>
                    <a:pt x="7601" y="1293"/>
                    <a:pt x="7675" y="1246"/>
                  </a:cubicBezTo>
                  <a:cubicBezTo>
                    <a:pt x="8030" y="1172"/>
                    <a:pt x="8376" y="1098"/>
                    <a:pt x="8693" y="1015"/>
                  </a:cubicBezTo>
                  <a:cubicBezTo>
                    <a:pt x="8880" y="941"/>
                    <a:pt x="9076" y="1015"/>
                    <a:pt x="9272" y="904"/>
                  </a:cubicBezTo>
                  <a:lnTo>
                    <a:pt x="9347" y="904"/>
                  </a:lnTo>
                  <a:cubicBezTo>
                    <a:pt x="9426" y="922"/>
                    <a:pt x="9505" y="932"/>
                    <a:pt x="9589" y="932"/>
                  </a:cubicBezTo>
                  <a:cubicBezTo>
                    <a:pt x="9673" y="932"/>
                    <a:pt x="9762" y="922"/>
                    <a:pt x="9860" y="904"/>
                  </a:cubicBezTo>
                  <a:cubicBezTo>
                    <a:pt x="10010" y="867"/>
                    <a:pt x="10168" y="867"/>
                    <a:pt x="10327" y="867"/>
                  </a:cubicBezTo>
                  <a:cubicBezTo>
                    <a:pt x="10402" y="867"/>
                    <a:pt x="10477" y="904"/>
                    <a:pt x="10515" y="904"/>
                  </a:cubicBezTo>
                  <a:cubicBezTo>
                    <a:pt x="10679" y="878"/>
                    <a:pt x="10826" y="851"/>
                    <a:pt x="10980" y="851"/>
                  </a:cubicBezTo>
                  <a:cubicBezTo>
                    <a:pt x="11043" y="851"/>
                    <a:pt x="11109" y="856"/>
                    <a:pt x="11178" y="867"/>
                  </a:cubicBezTo>
                  <a:cubicBezTo>
                    <a:pt x="11607" y="867"/>
                    <a:pt x="12037" y="978"/>
                    <a:pt x="12466" y="1015"/>
                  </a:cubicBezTo>
                  <a:cubicBezTo>
                    <a:pt x="12578" y="1015"/>
                    <a:pt x="12700" y="1061"/>
                    <a:pt x="12812" y="1098"/>
                  </a:cubicBezTo>
                  <a:cubicBezTo>
                    <a:pt x="13008" y="1135"/>
                    <a:pt x="13166" y="1135"/>
                    <a:pt x="13363" y="1172"/>
                  </a:cubicBezTo>
                  <a:cubicBezTo>
                    <a:pt x="13400" y="1172"/>
                    <a:pt x="13437" y="1209"/>
                    <a:pt x="13475" y="1209"/>
                  </a:cubicBezTo>
                  <a:cubicBezTo>
                    <a:pt x="13671" y="1293"/>
                    <a:pt x="13829" y="1404"/>
                    <a:pt x="13979" y="1441"/>
                  </a:cubicBezTo>
                  <a:cubicBezTo>
                    <a:pt x="14296" y="1524"/>
                    <a:pt x="14567" y="1672"/>
                    <a:pt x="14838" y="1792"/>
                  </a:cubicBezTo>
                  <a:cubicBezTo>
                    <a:pt x="14875" y="1829"/>
                    <a:pt x="14950" y="1866"/>
                    <a:pt x="15034" y="1866"/>
                  </a:cubicBezTo>
                  <a:cubicBezTo>
                    <a:pt x="15109" y="1903"/>
                    <a:pt x="15230" y="1903"/>
                    <a:pt x="15305" y="1986"/>
                  </a:cubicBezTo>
                  <a:cubicBezTo>
                    <a:pt x="15464" y="2134"/>
                    <a:pt x="15650" y="2171"/>
                    <a:pt x="15846" y="2255"/>
                  </a:cubicBezTo>
                  <a:cubicBezTo>
                    <a:pt x="15930" y="2292"/>
                    <a:pt x="16005" y="2366"/>
                    <a:pt x="16042" y="2403"/>
                  </a:cubicBezTo>
                  <a:cubicBezTo>
                    <a:pt x="16239" y="2523"/>
                    <a:pt x="16397" y="2634"/>
                    <a:pt x="16547" y="2754"/>
                  </a:cubicBezTo>
                  <a:cubicBezTo>
                    <a:pt x="16668" y="2828"/>
                    <a:pt x="16743" y="2911"/>
                    <a:pt x="16817" y="2985"/>
                  </a:cubicBezTo>
                  <a:cubicBezTo>
                    <a:pt x="16976" y="3096"/>
                    <a:pt x="17098" y="3254"/>
                    <a:pt x="17247" y="3328"/>
                  </a:cubicBezTo>
                  <a:cubicBezTo>
                    <a:pt x="17480" y="3485"/>
                    <a:pt x="17639" y="3679"/>
                    <a:pt x="17798" y="3911"/>
                  </a:cubicBezTo>
                  <a:cubicBezTo>
                    <a:pt x="17985" y="3948"/>
                    <a:pt x="18106" y="4105"/>
                    <a:pt x="18218" y="4216"/>
                  </a:cubicBezTo>
                  <a:cubicBezTo>
                    <a:pt x="18340" y="4410"/>
                    <a:pt x="18499" y="4604"/>
                    <a:pt x="18648" y="4799"/>
                  </a:cubicBezTo>
                  <a:cubicBezTo>
                    <a:pt x="18770" y="4947"/>
                    <a:pt x="18882" y="5104"/>
                    <a:pt x="19040" y="5261"/>
                  </a:cubicBezTo>
                  <a:cubicBezTo>
                    <a:pt x="19199" y="5456"/>
                    <a:pt x="19274" y="5687"/>
                    <a:pt x="19386" y="5918"/>
                  </a:cubicBezTo>
                  <a:cubicBezTo>
                    <a:pt x="19433" y="5992"/>
                    <a:pt x="19470" y="6103"/>
                    <a:pt x="19507" y="6186"/>
                  </a:cubicBezTo>
                  <a:cubicBezTo>
                    <a:pt x="19741" y="6492"/>
                    <a:pt x="19900" y="6843"/>
                    <a:pt x="20012" y="7222"/>
                  </a:cubicBezTo>
                  <a:cubicBezTo>
                    <a:pt x="20086" y="7417"/>
                    <a:pt x="20170" y="7611"/>
                    <a:pt x="20245" y="7805"/>
                  </a:cubicBezTo>
                  <a:cubicBezTo>
                    <a:pt x="20366" y="8185"/>
                    <a:pt x="20516" y="8536"/>
                    <a:pt x="20553" y="8962"/>
                  </a:cubicBezTo>
                  <a:cubicBezTo>
                    <a:pt x="20553" y="9268"/>
                    <a:pt x="20675" y="9619"/>
                    <a:pt x="20712" y="9924"/>
                  </a:cubicBezTo>
                  <a:lnTo>
                    <a:pt x="20712" y="10350"/>
                  </a:lnTo>
                  <a:cubicBezTo>
                    <a:pt x="20749" y="10424"/>
                    <a:pt x="20749" y="10498"/>
                    <a:pt x="20749" y="10618"/>
                  </a:cubicBezTo>
                  <a:cubicBezTo>
                    <a:pt x="20749" y="10776"/>
                    <a:pt x="20749" y="10924"/>
                    <a:pt x="20787" y="11118"/>
                  </a:cubicBezTo>
                  <a:cubicBezTo>
                    <a:pt x="20787" y="11118"/>
                    <a:pt x="20787" y="11192"/>
                    <a:pt x="20749" y="11192"/>
                  </a:cubicBezTo>
                  <a:cubicBezTo>
                    <a:pt x="20675" y="11275"/>
                    <a:pt x="20675" y="11349"/>
                    <a:pt x="20712" y="11469"/>
                  </a:cubicBezTo>
                  <a:cubicBezTo>
                    <a:pt x="20712" y="11886"/>
                    <a:pt x="20637" y="12348"/>
                    <a:pt x="20553" y="12774"/>
                  </a:cubicBezTo>
                  <a:cubicBezTo>
                    <a:pt x="20553" y="12931"/>
                    <a:pt x="20441" y="13088"/>
                    <a:pt x="20478" y="13236"/>
                  </a:cubicBezTo>
                  <a:cubicBezTo>
                    <a:pt x="20478" y="13588"/>
                    <a:pt x="20320" y="13856"/>
                    <a:pt x="20245" y="14161"/>
                  </a:cubicBezTo>
                  <a:cubicBezTo>
                    <a:pt x="20170" y="14356"/>
                    <a:pt x="20049" y="14550"/>
                    <a:pt x="20049" y="14744"/>
                  </a:cubicBezTo>
                  <a:cubicBezTo>
                    <a:pt x="19974" y="14818"/>
                    <a:pt x="19937" y="14855"/>
                    <a:pt x="19900" y="14892"/>
                  </a:cubicBezTo>
                  <a:cubicBezTo>
                    <a:pt x="19816" y="15050"/>
                    <a:pt x="19778" y="15207"/>
                    <a:pt x="19703" y="15318"/>
                  </a:cubicBezTo>
                  <a:cubicBezTo>
                    <a:pt x="19666" y="15438"/>
                    <a:pt x="19619" y="15549"/>
                    <a:pt x="19545" y="15669"/>
                  </a:cubicBezTo>
                  <a:cubicBezTo>
                    <a:pt x="19349" y="15938"/>
                    <a:pt x="19153" y="16206"/>
                    <a:pt x="19003" y="16511"/>
                  </a:cubicBezTo>
                  <a:cubicBezTo>
                    <a:pt x="18882" y="16743"/>
                    <a:pt x="18686" y="16974"/>
                    <a:pt x="18499" y="17169"/>
                  </a:cubicBezTo>
                  <a:cubicBezTo>
                    <a:pt x="18452" y="17206"/>
                    <a:pt x="18415" y="17252"/>
                    <a:pt x="18415" y="17289"/>
                  </a:cubicBezTo>
                  <a:cubicBezTo>
                    <a:pt x="18218" y="17631"/>
                    <a:pt x="17873" y="17863"/>
                    <a:pt x="17602" y="18177"/>
                  </a:cubicBezTo>
                  <a:cubicBezTo>
                    <a:pt x="17518" y="18251"/>
                    <a:pt x="17443" y="18325"/>
                    <a:pt x="17368" y="18408"/>
                  </a:cubicBezTo>
                  <a:cubicBezTo>
                    <a:pt x="17247" y="18482"/>
                    <a:pt x="17135" y="18556"/>
                    <a:pt x="17051" y="18677"/>
                  </a:cubicBezTo>
                  <a:cubicBezTo>
                    <a:pt x="16976" y="18751"/>
                    <a:pt x="16939" y="18788"/>
                    <a:pt x="16864" y="18825"/>
                  </a:cubicBezTo>
                  <a:cubicBezTo>
                    <a:pt x="16584" y="19019"/>
                    <a:pt x="16313" y="19176"/>
                    <a:pt x="16080" y="19333"/>
                  </a:cubicBezTo>
                  <a:cubicBezTo>
                    <a:pt x="15884" y="19444"/>
                    <a:pt x="15734" y="19565"/>
                    <a:pt x="15538" y="19676"/>
                  </a:cubicBezTo>
                  <a:cubicBezTo>
                    <a:pt x="15267" y="19833"/>
                    <a:pt x="14950" y="19944"/>
                    <a:pt x="14679" y="20101"/>
                  </a:cubicBezTo>
                  <a:cubicBezTo>
                    <a:pt x="14604" y="20101"/>
                    <a:pt x="14567" y="20138"/>
                    <a:pt x="14483" y="20138"/>
                  </a:cubicBezTo>
                  <a:cubicBezTo>
                    <a:pt x="14296" y="20212"/>
                    <a:pt x="14100" y="20296"/>
                    <a:pt x="13904" y="20370"/>
                  </a:cubicBezTo>
                  <a:cubicBezTo>
                    <a:pt x="13783" y="20407"/>
                    <a:pt x="13633" y="20444"/>
                    <a:pt x="13512" y="20490"/>
                  </a:cubicBezTo>
                  <a:cubicBezTo>
                    <a:pt x="13437" y="20527"/>
                    <a:pt x="13316" y="20527"/>
                    <a:pt x="13241" y="20564"/>
                  </a:cubicBezTo>
                  <a:cubicBezTo>
                    <a:pt x="13005" y="20629"/>
                    <a:pt x="12798" y="20728"/>
                    <a:pt x="12543" y="20728"/>
                  </a:cubicBezTo>
                  <a:cubicBezTo>
                    <a:pt x="12506" y="20728"/>
                    <a:pt x="12468" y="20726"/>
                    <a:pt x="12429" y="20721"/>
                  </a:cubicBezTo>
                  <a:cubicBezTo>
                    <a:pt x="12382" y="20721"/>
                    <a:pt x="12345" y="20758"/>
                    <a:pt x="12307" y="20758"/>
                  </a:cubicBezTo>
                  <a:cubicBezTo>
                    <a:pt x="12074" y="20795"/>
                    <a:pt x="11878" y="20832"/>
                    <a:pt x="11644" y="20832"/>
                  </a:cubicBezTo>
                  <a:cubicBezTo>
                    <a:pt x="11439" y="20832"/>
                    <a:pt x="11234" y="20886"/>
                    <a:pt x="11025" y="20886"/>
                  </a:cubicBezTo>
                  <a:cubicBezTo>
                    <a:pt x="10921" y="20886"/>
                    <a:pt x="10816" y="20872"/>
                    <a:pt x="10711" y="20832"/>
                  </a:cubicBezTo>
                  <a:lnTo>
                    <a:pt x="10636" y="20832"/>
                  </a:lnTo>
                  <a:cubicBezTo>
                    <a:pt x="10444" y="20859"/>
                    <a:pt x="10252" y="20884"/>
                    <a:pt x="10074" y="20884"/>
                  </a:cubicBezTo>
                  <a:cubicBezTo>
                    <a:pt x="10000" y="20884"/>
                    <a:pt x="9929" y="20880"/>
                    <a:pt x="9860" y="20869"/>
                  </a:cubicBezTo>
                  <a:cubicBezTo>
                    <a:pt x="9580" y="20869"/>
                    <a:pt x="9309" y="20795"/>
                    <a:pt x="9039" y="20758"/>
                  </a:cubicBezTo>
                  <a:cubicBezTo>
                    <a:pt x="8842" y="20721"/>
                    <a:pt x="8609" y="20675"/>
                    <a:pt x="8376" y="20601"/>
                  </a:cubicBezTo>
                  <a:cubicBezTo>
                    <a:pt x="8264" y="20527"/>
                    <a:pt x="8105" y="20564"/>
                    <a:pt x="7993" y="20527"/>
                  </a:cubicBezTo>
                  <a:cubicBezTo>
                    <a:pt x="7601" y="20370"/>
                    <a:pt x="7134" y="20259"/>
                    <a:pt x="6741" y="20064"/>
                  </a:cubicBezTo>
                  <a:cubicBezTo>
                    <a:pt x="6396" y="19907"/>
                    <a:pt x="6041" y="19796"/>
                    <a:pt x="5733" y="19519"/>
                  </a:cubicBezTo>
                  <a:cubicBezTo>
                    <a:pt x="5658" y="19481"/>
                    <a:pt x="5612" y="19444"/>
                    <a:pt x="5537" y="19407"/>
                  </a:cubicBezTo>
                  <a:cubicBezTo>
                    <a:pt x="5303" y="19333"/>
                    <a:pt x="5070" y="19176"/>
                    <a:pt x="4874" y="19019"/>
                  </a:cubicBezTo>
                  <a:cubicBezTo>
                    <a:pt x="4799" y="18908"/>
                    <a:pt x="4678" y="18825"/>
                    <a:pt x="4566" y="18751"/>
                  </a:cubicBezTo>
                  <a:cubicBezTo>
                    <a:pt x="4444" y="18677"/>
                    <a:pt x="4332" y="18593"/>
                    <a:pt x="4258" y="18519"/>
                  </a:cubicBezTo>
                  <a:cubicBezTo>
                    <a:pt x="4136" y="18445"/>
                    <a:pt x="4062" y="18325"/>
                    <a:pt x="3940" y="18251"/>
                  </a:cubicBezTo>
                  <a:cubicBezTo>
                    <a:pt x="3940" y="18325"/>
                    <a:pt x="3940" y="18362"/>
                    <a:pt x="3978" y="18408"/>
                  </a:cubicBezTo>
                  <a:cubicBezTo>
                    <a:pt x="4174" y="18556"/>
                    <a:pt x="4295" y="18751"/>
                    <a:pt x="4491" y="18825"/>
                  </a:cubicBezTo>
                  <a:cubicBezTo>
                    <a:pt x="4566" y="18871"/>
                    <a:pt x="4640" y="18945"/>
                    <a:pt x="4678" y="19019"/>
                  </a:cubicBezTo>
                  <a:cubicBezTo>
                    <a:pt x="4762" y="19056"/>
                    <a:pt x="4799" y="19139"/>
                    <a:pt x="4837" y="19176"/>
                  </a:cubicBezTo>
                  <a:cubicBezTo>
                    <a:pt x="5145" y="19370"/>
                    <a:pt x="5462" y="19565"/>
                    <a:pt x="5770" y="19796"/>
                  </a:cubicBezTo>
                  <a:cubicBezTo>
                    <a:pt x="5892" y="19870"/>
                    <a:pt x="6004" y="19944"/>
                    <a:pt x="6163" y="19981"/>
                  </a:cubicBezTo>
                  <a:cubicBezTo>
                    <a:pt x="6275" y="20027"/>
                    <a:pt x="6396" y="20138"/>
                    <a:pt x="6508" y="20175"/>
                  </a:cubicBezTo>
                  <a:cubicBezTo>
                    <a:pt x="6863" y="20333"/>
                    <a:pt x="7208" y="20444"/>
                    <a:pt x="7563" y="20601"/>
                  </a:cubicBezTo>
                  <a:cubicBezTo>
                    <a:pt x="7638" y="20638"/>
                    <a:pt x="7759" y="20675"/>
                    <a:pt x="7834" y="20721"/>
                  </a:cubicBezTo>
                  <a:cubicBezTo>
                    <a:pt x="7993" y="20758"/>
                    <a:pt x="8179" y="20758"/>
                    <a:pt x="8338" y="20832"/>
                  </a:cubicBezTo>
                  <a:cubicBezTo>
                    <a:pt x="8693" y="20906"/>
                    <a:pt x="9001" y="20989"/>
                    <a:pt x="9347" y="21026"/>
                  </a:cubicBezTo>
                  <a:cubicBezTo>
                    <a:pt x="9702" y="21100"/>
                    <a:pt x="10094" y="21100"/>
                    <a:pt x="10477" y="21137"/>
                  </a:cubicBezTo>
                  <a:lnTo>
                    <a:pt x="11103" y="21137"/>
                  </a:lnTo>
                  <a:cubicBezTo>
                    <a:pt x="11411" y="21137"/>
                    <a:pt x="11728" y="21100"/>
                    <a:pt x="12037" y="21063"/>
                  </a:cubicBezTo>
                  <a:cubicBezTo>
                    <a:pt x="12111" y="21063"/>
                    <a:pt x="12149" y="21026"/>
                    <a:pt x="12233" y="21026"/>
                  </a:cubicBezTo>
                  <a:cubicBezTo>
                    <a:pt x="12429" y="20989"/>
                    <a:pt x="12616" y="20989"/>
                    <a:pt x="12812" y="20952"/>
                  </a:cubicBezTo>
                  <a:cubicBezTo>
                    <a:pt x="13008" y="20906"/>
                    <a:pt x="13204" y="20832"/>
                    <a:pt x="13400" y="20758"/>
                  </a:cubicBezTo>
                  <a:cubicBezTo>
                    <a:pt x="13512" y="20758"/>
                    <a:pt x="13633" y="20758"/>
                    <a:pt x="13745" y="20721"/>
                  </a:cubicBezTo>
                  <a:cubicBezTo>
                    <a:pt x="14016" y="20638"/>
                    <a:pt x="14250" y="20527"/>
                    <a:pt x="14530" y="20444"/>
                  </a:cubicBezTo>
                  <a:cubicBezTo>
                    <a:pt x="14801" y="20333"/>
                    <a:pt x="15071" y="20212"/>
                    <a:pt x="15305" y="20101"/>
                  </a:cubicBezTo>
                  <a:cubicBezTo>
                    <a:pt x="15697" y="19944"/>
                    <a:pt x="16005" y="19639"/>
                    <a:pt x="16397" y="19444"/>
                  </a:cubicBezTo>
                  <a:cubicBezTo>
                    <a:pt x="16435" y="19444"/>
                    <a:pt x="16509" y="19407"/>
                    <a:pt x="16547" y="19370"/>
                  </a:cubicBezTo>
                  <a:cubicBezTo>
                    <a:pt x="16743" y="19250"/>
                    <a:pt x="16976" y="19102"/>
                    <a:pt x="17172" y="18945"/>
                  </a:cubicBezTo>
                  <a:cubicBezTo>
                    <a:pt x="17247" y="18871"/>
                    <a:pt x="17284" y="18825"/>
                    <a:pt x="17368" y="18751"/>
                  </a:cubicBezTo>
                  <a:cubicBezTo>
                    <a:pt x="17564" y="18556"/>
                    <a:pt x="17798" y="18408"/>
                    <a:pt x="17947" y="18214"/>
                  </a:cubicBezTo>
                  <a:cubicBezTo>
                    <a:pt x="18181" y="18020"/>
                    <a:pt x="18378" y="17789"/>
                    <a:pt x="18574" y="17594"/>
                  </a:cubicBezTo>
                  <a:cubicBezTo>
                    <a:pt x="18611" y="17557"/>
                    <a:pt x="18611" y="17520"/>
                    <a:pt x="18611" y="17483"/>
                  </a:cubicBezTo>
                  <a:cubicBezTo>
                    <a:pt x="18770" y="17289"/>
                    <a:pt x="18919" y="17058"/>
                    <a:pt x="19153" y="16937"/>
                  </a:cubicBezTo>
                  <a:cubicBezTo>
                    <a:pt x="19199" y="16974"/>
                    <a:pt x="19199" y="17021"/>
                    <a:pt x="19153" y="17058"/>
                  </a:cubicBezTo>
                  <a:cubicBezTo>
                    <a:pt x="19003" y="17206"/>
                    <a:pt x="18882" y="17363"/>
                    <a:pt x="18770" y="17520"/>
                  </a:cubicBezTo>
                  <a:cubicBezTo>
                    <a:pt x="18611" y="17668"/>
                    <a:pt x="18499" y="17863"/>
                    <a:pt x="18340" y="18020"/>
                  </a:cubicBezTo>
                  <a:cubicBezTo>
                    <a:pt x="18218" y="18177"/>
                    <a:pt x="18069" y="18288"/>
                    <a:pt x="17947" y="18408"/>
                  </a:cubicBezTo>
                  <a:cubicBezTo>
                    <a:pt x="17751" y="18593"/>
                    <a:pt x="17564" y="18788"/>
                    <a:pt x="17331" y="18982"/>
                  </a:cubicBezTo>
                  <a:cubicBezTo>
                    <a:pt x="17051" y="19176"/>
                    <a:pt x="16743" y="19370"/>
                    <a:pt x="16435" y="19602"/>
                  </a:cubicBezTo>
                  <a:cubicBezTo>
                    <a:pt x="16239" y="19713"/>
                    <a:pt x="16042" y="19833"/>
                    <a:pt x="15846" y="19944"/>
                  </a:cubicBezTo>
                  <a:cubicBezTo>
                    <a:pt x="15697" y="20064"/>
                    <a:pt x="15538" y="20175"/>
                    <a:pt x="15342" y="20259"/>
                  </a:cubicBezTo>
                  <a:cubicBezTo>
                    <a:pt x="15183" y="20333"/>
                    <a:pt x="14997" y="20407"/>
                    <a:pt x="14801" y="20490"/>
                  </a:cubicBezTo>
                  <a:cubicBezTo>
                    <a:pt x="14334" y="20638"/>
                    <a:pt x="13867" y="20869"/>
                    <a:pt x="13363" y="20952"/>
                  </a:cubicBezTo>
                  <a:lnTo>
                    <a:pt x="13316" y="20952"/>
                  </a:lnTo>
                  <a:cubicBezTo>
                    <a:pt x="13129" y="20989"/>
                    <a:pt x="12933" y="21100"/>
                    <a:pt x="12737" y="21100"/>
                  </a:cubicBezTo>
                  <a:cubicBezTo>
                    <a:pt x="12662" y="21100"/>
                    <a:pt x="12541" y="21100"/>
                    <a:pt x="12503" y="21137"/>
                  </a:cubicBezTo>
                  <a:cubicBezTo>
                    <a:pt x="12345" y="21221"/>
                    <a:pt x="12233" y="21221"/>
                    <a:pt x="12111" y="21221"/>
                  </a:cubicBezTo>
                  <a:cubicBezTo>
                    <a:pt x="12067" y="21210"/>
                    <a:pt x="12023" y="21206"/>
                    <a:pt x="11978" y="21206"/>
                  </a:cubicBezTo>
                  <a:cubicBezTo>
                    <a:pt x="11869" y="21206"/>
                    <a:pt x="11756" y="21231"/>
                    <a:pt x="11644" y="21258"/>
                  </a:cubicBezTo>
                  <a:cubicBezTo>
                    <a:pt x="11619" y="21270"/>
                    <a:pt x="11594" y="21274"/>
                    <a:pt x="11568" y="21274"/>
                  </a:cubicBezTo>
                  <a:cubicBezTo>
                    <a:pt x="11514" y="21274"/>
                    <a:pt x="11454" y="21258"/>
                    <a:pt x="11374" y="21258"/>
                  </a:cubicBezTo>
                  <a:lnTo>
                    <a:pt x="11299" y="21258"/>
                  </a:lnTo>
                  <a:cubicBezTo>
                    <a:pt x="11140" y="21295"/>
                    <a:pt x="10981" y="21295"/>
                    <a:pt x="10832" y="21295"/>
                  </a:cubicBezTo>
                  <a:lnTo>
                    <a:pt x="10440" y="21295"/>
                  </a:lnTo>
                  <a:cubicBezTo>
                    <a:pt x="10280" y="21295"/>
                    <a:pt x="10131" y="21295"/>
                    <a:pt x="10010" y="21258"/>
                  </a:cubicBezTo>
                  <a:cubicBezTo>
                    <a:pt x="9627" y="21221"/>
                    <a:pt x="9272" y="21184"/>
                    <a:pt x="8926" y="21100"/>
                  </a:cubicBezTo>
                  <a:cubicBezTo>
                    <a:pt x="8768" y="21100"/>
                    <a:pt x="8646" y="21100"/>
                    <a:pt x="8534" y="21063"/>
                  </a:cubicBezTo>
                  <a:cubicBezTo>
                    <a:pt x="8338" y="20989"/>
                    <a:pt x="8105" y="20952"/>
                    <a:pt x="7871" y="20869"/>
                  </a:cubicBezTo>
                  <a:cubicBezTo>
                    <a:pt x="7638" y="20832"/>
                    <a:pt x="7404" y="20758"/>
                    <a:pt x="7171" y="20675"/>
                  </a:cubicBezTo>
                  <a:cubicBezTo>
                    <a:pt x="6975" y="20601"/>
                    <a:pt x="6826" y="20527"/>
                    <a:pt x="6629" y="20444"/>
                  </a:cubicBezTo>
                  <a:cubicBezTo>
                    <a:pt x="6471" y="20370"/>
                    <a:pt x="6312" y="20296"/>
                    <a:pt x="6163" y="20212"/>
                  </a:cubicBezTo>
                  <a:cubicBezTo>
                    <a:pt x="5966" y="20101"/>
                    <a:pt x="5770" y="20027"/>
                    <a:pt x="5612" y="19907"/>
                  </a:cubicBezTo>
                  <a:cubicBezTo>
                    <a:pt x="5266" y="19713"/>
                    <a:pt x="4911" y="19519"/>
                    <a:pt x="4603" y="19250"/>
                  </a:cubicBezTo>
                  <a:cubicBezTo>
                    <a:pt x="4407" y="19056"/>
                    <a:pt x="4136" y="18908"/>
                    <a:pt x="3940" y="18714"/>
                  </a:cubicBezTo>
                  <a:cubicBezTo>
                    <a:pt x="3632" y="18445"/>
                    <a:pt x="3361" y="18177"/>
                    <a:pt x="3044" y="17900"/>
                  </a:cubicBezTo>
                  <a:cubicBezTo>
                    <a:pt x="3044" y="18020"/>
                    <a:pt x="3090" y="18131"/>
                    <a:pt x="3202" y="18214"/>
                  </a:cubicBezTo>
                  <a:cubicBezTo>
                    <a:pt x="3361" y="18362"/>
                    <a:pt x="3473" y="18593"/>
                    <a:pt x="3707" y="18714"/>
                  </a:cubicBezTo>
                  <a:cubicBezTo>
                    <a:pt x="3744" y="18714"/>
                    <a:pt x="3744" y="18714"/>
                    <a:pt x="3744" y="18751"/>
                  </a:cubicBezTo>
                  <a:cubicBezTo>
                    <a:pt x="3940" y="19056"/>
                    <a:pt x="4258" y="19213"/>
                    <a:pt x="4491" y="19444"/>
                  </a:cubicBezTo>
                  <a:cubicBezTo>
                    <a:pt x="4603" y="19565"/>
                    <a:pt x="4762" y="19639"/>
                    <a:pt x="4874" y="19713"/>
                  </a:cubicBezTo>
                  <a:cubicBezTo>
                    <a:pt x="5191" y="19944"/>
                    <a:pt x="5500" y="20138"/>
                    <a:pt x="5808" y="20333"/>
                  </a:cubicBezTo>
                  <a:cubicBezTo>
                    <a:pt x="5892" y="20370"/>
                    <a:pt x="5966" y="20444"/>
                    <a:pt x="6041" y="20444"/>
                  </a:cubicBezTo>
                  <a:cubicBezTo>
                    <a:pt x="6396" y="20638"/>
                    <a:pt x="6779" y="20795"/>
                    <a:pt x="7171" y="20952"/>
                  </a:cubicBezTo>
                  <a:cubicBezTo>
                    <a:pt x="7601" y="21100"/>
                    <a:pt x="8030" y="21221"/>
                    <a:pt x="8497" y="21295"/>
                  </a:cubicBezTo>
                  <a:cubicBezTo>
                    <a:pt x="8693" y="21332"/>
                    <a:pt x="8880" y="21415"/>
                    <a:pt x="9039" y="21452"/>
                  </a:cubicBezTo>
                  <a:cubicBezTo>
                    <a:pt x="9235" y="21489"/>
                    <a:pt x="9393" y="21526"/>
                    <a:pt x="9543" y="21526"/>
                  </a:cubicBezTo>
                  <a:cubicBezTo>
                    <a:pt x="9608" y="21539"/>
                    <a:pt x="9673" y="21543"/>
                    <a:pt x="9739" y="21543"/>
                  </a:cubicBezTo>
                  <a:cubicBezTo>
                    <a:pt x="9870" y="21543"/>
                    <a:pt x="10000" y="21526"/>
                    <a:pt x="10131" y="21526"/>
                  </a:cubicBezTo>
                  <a:cubicBezTo>
                    <a:pt x="10364" y="21563"/>
                    <a:pt x="10599" y="21600"/>
                    <a:pt x="10832" y="21600"/>
                  </a:cubicBezTo>
                  <a:cubicBezTo>
                    <a:pt x="10981" y="21600"/>
                    <a:pt x="11103" y="21600"/>
                    <a:pt x="11262" y="21563"/>
                  </a:cubicBezTo>
                  <a:lnTo>
                    <a:pt x="11607" y="21563"/>
                  </a:lnTo>
                  <a:cubicBezTo>
                    <a:pt x="11803" y="21563"/>
                    <a:pt x="11962" y="21489"/>
                    <a:pt x="12111" y="21489"/>
                  </a:cubicBezTo>
                  <a:cubicBezTo>
                    <a:pt x="12466" y="21489"/>
                    <a:pt x="12774" y="21415"/>
                    <a:pt x="13082" y="21332"/>
                  </a:cubicBezTo>
                  <a:cubicBezTo>
                    <a:pt x="13278" y="21295"/>
                    <a:pt x="13512" y="21221"/>
                    <a:pt x="13745" y="21184"/>
                  </a:cubicBezTo>
                  <a:cubicBezTo>
                    <a:pt x="13941" y="21137"/>
                    <a:pt x="14138" y="21100"/>
                    <a:pt x="14296" y="21026"/>
                  </a:cubicBezTo>
                  <a:cubicBezTo>
                    <a:pt x="14483" y="20952"/>
                    <a:pt x="14642" y="20832"/>
                    <a:pt x="14838" y="20795"/>
                  </a:cubicBezTo>
                  <a:cubicBezTo>
                    <a:pt x="15034" y="20758"/>
                    <a:pt x="15183" y="20675"/>
                    <a:pt x="15342" y="20601"/>
                  </a:cubicBezTo>
                  <a:cubicBezTo>
                    <a:pt x="15501" y="20527"/>
                    <a:pt x="15650" y="20407"/>
                    <a:pt x="15846" y="20333"/>
                  </a:cubicBezTo>
                  <a:cubicBezTo>
                    <a:pt x="16042" y="20259"/>
                    <a:pt x="16276" y="20138"/>
                    <a:pt x="16472" y="19981"/>
                  </a:cubicBezTo>
                  <a:cubicBezTo>
                    <a:pt x="16743" y="19750"/>
                    <a:pt x="17051" y="19602"/>
                    <a:pt x="17331" y="19407"/>
                  </a:cubicBezTo>
                  <a:cubicBezTo>
                    <a:pt x="17639" y="19176"/>
                    <a:pt x="17947" y="18908"/>
                    <a:pt x="18218" y="18640"/>
                  </a:cubicBezTo>
                  <a:cubicBezTo>
                    <a:pt x="18452" y="18408"/>
                    <a:pt x="18648" y="18177"/>
                    <a:pt x="18844" y="17946"/>
                  </a:cubicBezTo>
                  <a:cubicBezTo>
                    <a:pt x="19199" y="17594"/>
                    <a:pt x="19470" y="17252"/>
                    <a:pt x="19703" y="16826"/>
                  </a:cubicBezTo>
                  <a:cubicBezTo>
                    <a:pt x="19778" y="16706"/>
                    <a:pt x="19853" y="16594"/>
                    <a:pt x="19937" y="16474"/>
                  </a:cubicBezTo>
                  <a:cubicBezTo>
                    <a:pt x="20086" y="16326"/>
                    <a:pt x="20170" y="16169"/>
                    <a:pt x="20245" y="15975"/>
                  </a:cubicBezTo>
                  <a:cubicBezTo>
                    <a:pt x="20320" y="15780"/>
                    <a:pt x="20441" y="15586"/>
                    <a:pt x="20516" y="15401"/>
                  </a:cubicBezTo>
                  <a:cubicBezTo>
                    <a:pt x="20553" y="15318"/>
                    <a:pt x="20637" y="15244"/>
                    <a:pt x="20675" y="15124"/>
                  </a:cubicBezTo>
                  <a:cubicBezTo>
                    <a:pt x="20749" y="14892"/>
                    <a:pt x="20833" y="14661"/>
                    <a:pt x="20945" y="14476"/>
                  </a:cubicBezTo>
                  <a:cubicBezTo>
                    <a:pt x="21067" y="14198"/>
                    <a:pt x="21141" y="13893"/>
                    <a:pt x="21179" y="13588"/>
                  </a:cubicBezTo>
                  <a:cubicBezTo>
                    <a:pt x="21254" y="13236"/>
                    <a:pt x="21338" y="12894"/>
                    <a:pt x="21375" y="12543"/>
                  </a:cubicBezTo>
                  <a:cubicBezTo>
                    <a:pt x="21412" y="12348"/>
                    <a:pt x="21487" y="12200"/>
                    <a:pt x="21487" y="12006"/>
                  </a:cubicBezTo>
                  <a:cubicBezTo>
                    <a:pt x="21534" y="11617"/>
                    <a:pt x="21534" y="11192"/>
                    <a:pt x="21571" y="10813"/>
                  </a:cubicBezTo>
                  <a:cubicBezTo>
                    <a:pt x="21571" y="10655"/>
                    <a:pt x="21571" y="10498"/>
                    <a:pt x="21534" y="10387"/>
                  </a:cubicBezTo>
                  <a:cubicBezTo>
                    <a:pt x="21487" y="10035"/>
                    <a:pt x="21412" y="9656"/>
                    <a:pt x="21412" y="9305"/>
                  </a:cubicBezTo>
                  <a:cubicBezTo>
                    <a:pt x="21412" y="9110"/>
                    <a:pt x="21412" y="8962"/>
                    <a:pt x="21375" y="8805"/>
                  </a:cubicBezTo>
                  <a:cubicBezTo>
                    <a:pt x="21300" y="8462"/>
                    <a:pt x="21216" y="8111"/>
                    <a:pt x="21104" y="7805"/>
                  </a:cubicBezTo>
                  <a:cubicBezTo>
                    <a:pt x="20945" y="7417"/>
                    <a:pt x="20833" y="7028"/>
                    <a:pt x="20675" y="6686"/>
                  </a:cubicBezTo>
                  <a:cubicBezTo>
                    <a:pt x="20600" y="6529"/>
                    <a:pt x="20553" y="6334"/>
                    <a:pt x="20478" y="6149"/>
                  </a:cubicBezTo>
                  <a:cubicBezTo>
                    <a:pt x="20441" y="6066"/>
                    <a:pt x="20366" y="6029"/>
                    <a:pt x="20320" y="5955"/>
                  </a:cubicBezTo>
                  <a:cubicBezTo>
                    <a:pt x="20245" y="5798"/>
                    <a:pt x="20133" y="5641"/>
                    <a:pt x="20049" y="5456"/>
                  </a:cubicBezTo>
                  <a:cubicBezTo>
                    <a:pt x="19937" y="5298"/>
                    <a:pt x="19853" y="5067"/>
                    <a:pt x="19741" y="4910"/>
                  </a:cubicBezTo>
                  <a:cubicBezTo>
                    <a:pt x="19582" y="4641"/>
                    <a:pt x="19386" y="4373"/>
                    <a:pt x="19199" y="4142"/>
                  </a:cubicBezTo>
                  <a:cubicBezTo>
                    <a:pt x="19115" y="4022"/>
                    <a:pt x="19003" y="3948"/>
                    <a:pt x="18882" y="3837"/>
                  </a:cubicBezTo>
                  <a:cubicBezTo>
                    <a:pt x="18882" y="3837"/>
                    <a:pt x="18844" y="3790"/>
                    <a:pt x="18807" y="3790"/>
                  </a:cubicBezTo>
                  <a:cubicBezTo>
                    <a:pt x="18732" y="3605"/>
                    <a:pt x="18574" y="3485"/>
                    <a:pt x="18415" y="3374"/>
                  </a:cubicBezTo>
                  <a:cubicBezTo>
                    <a:pt x="18218" y="3180"/>
                    <a:pt x="18069" y="2985"/>
                    <a:pt x="17873" y="2791"/>
                  </a:cubicBezTo>
                  <a:cubicBezTo>
                    <a:pt x="17751" y="2717"/>
                    <a:pt x="17677" y="2560"/>
                    <a:pt x="17518" y="2486"/>
                  </a:cubicBezTo>
                  <a:cubicBezTo>
                    <a:pt x="17331" y="2329"/>
                    <a:pt x="17051" y="2171"/>
                    <a:pt x="16864" y="2023"/>
                  </a:cubicBezTo>
                  <a:cubicBezTo>
                    <a:pt x="16743" y="1903"/>
                    <a:pt x="16631" y="1866"/>
                    <a:pt x="16472" y="1792"/>
                  </a:cubicBezTo>
                  <a:cubicBezTo>
                    <a:pt x="16164" y="1598"/>
                    <a:pt x="15809" y="1367"/>
                    <a:pt x="15464" y="1172"/>
                  </a:cubicBezTo>
                  <a:cubicBezTo>
                    <a:pt x="15342" y="1098"/>
                    <a:pt x="15183" y="1061"/>
                    <a:pt x="15034" y="1015"/>
                  </a:cubicBezTo>
                  <a:cubicBezTo>
                    <a:pt x="14801" y="904"/>
                    <a:pt x="14604" y="783"/>
                    <a:pt x="14334" y="709"/>
                  </a:cubicBezTo>
                  <a:cubicBezTo>
                    <a:pt x="14100" y="635"/>
                    <a:pt x="13867" y="515"/>
                    <a:pt x="13596" y="441"/>
                  </a:cubicBezTo>
                  <a:cubicBezTo>
                    <a:pt x="13549" y="441"/>
                    <a:pt x="13512" y="404"/>
                    <a:pt x="13475" y="404"/>
                  </a:cubicBezTo>
                  <a:cubicBezTo>
                    <a:pt x="13204" y="320"/>
                    <a:pt x="12896" y="283"/>
                    <a:pt x="12616" y="209"/>
                  </a:cubicBezTo>
                  <a:cubicBezTo>
                    <a:pt x="12345" y="172"/>
                    <a:pt x="12074" y="135"/>
                    <a:pt x="11840" y="89"/>
                  </a:cubicBezTo>
                  <a:cubicBezTo>
                    <a:pt x="11790" y="89"/>
                    <a:pt x="11736" y="110"/>
                    <a:pt x="11684" y="110"/>
                  </a:cubicBezTo>
                  <a:cubicBezTo>
                    <a:pt x="11658" y="110"/>
                    <a:pt x="11632" y="105"/>
                    <a:pt x="11607" y="89"/>
                  </a:cubicBezTo>
                  <a:cubicBezTo>
                    <a:pt x="11472" y="34"/>
                    <a:pt x="11327" y="24"/>
                    <a:pt x="11181" y="24"/>
                  </a:cubicBezTo>
                  <a:cubicBezTo>
                    <a:pt x="11107" y="24"/>
                    <a:pt x="11035" y="27"/>
                    <a:pt x="10962" y="27"/>
                  </a:cubicBezTo>
                  <a:cubicBezTo>
                    <a:pt x="10889" y="27"/>
                    <a:pt x="10818" y="24"/>
                    <a:pt x="10748" y="15"/>
                  </a:cubicBezTo>
                  <a:cubicBezTo>
                    <a:pt x="10679" y="5"/>
                    <a:pt x="10605" y="0"/>
                    <a:pt x="105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39" name="Google Shape;2279;p25"/>
            <p:cNvSpPr/>
            <p:nvPr/>
          </p:nvSpPr>
          <p:spPr>
            <a:xfrm>
              <a:off x="163555" y="189664"/>
              <a:ext cx="840045" cy="835967"/>
            </a:xfrm>
            <a:custGeom>
              <a:avLst/>
              <a:gdLst/>
              <a:ahLst/>
              <a:cxnLst>
                <a:cxn ang="0">
                  <a:pos x="wd2" y="hd2"/>
                </a:cxn>
                <a:cxn ang="5400000">
                  <a:pos x="wd2" y="hd2"/>
                </a:cxn>
                <a:cxn ang="10800000">
                  <a:pos x="wd2" y="hd2"/>
                </a:cxn>
                <a:cxn ang="16200000">
                  <a:pos x="wd2" y="hd2"/>
                </a:cxn>
              </a:cxnLst>
              <a:rect l="0" t="0" r="r" b="b"/>
              <a:pathLst>
                <a:path w="21600" h="21600" extrusionOk="0">
                  <a:moveTo>
                    <a:pt x="10423" y="0"/>
                  </a:moveTo>
                  <a:cubicBezTo>
                    <a:pt x="10148" y="74"/>
                    <a:pt x="9904" y="179"/>
                    <a:pt x="9653" y="179"/>
                  </a:cubicBezTo>
                  <a:cubicBezTo>
                    <a:pt x="9541" y="179"/>
                    <a:pt x="9430" y="159"/>
                    <a:pt x="9312" y="106"/>
                  </a:cubicBezTo>
                  <a:cubicBezTo>
                    <a:pt x="9312" y="106"/>
                    <a:pt x="9259" y="106"/>
                    <a:pt x="9206" y="159"/>
                  </a:cubicBezTo>
                  <a:cubicBezTo>
                    <a:pt x="8875" y="213"/>
                    <a:pt x="8597" y="385"/>
                    <a:pt x="8267" y="439"/>
                  </a:cubicBezTo>
                  <a:cubicBezTo>
                    <a:pt x="7936" y="492"/>
                    <a:pt x="7605" y="611"/>
                    <a:pt x="7275" y="718"/>
                  </a:cubicBezTo>
                  <a:cubicBezTo>
                    <a:pt x="6838" y="877"/>
                    <a:pt x="6455" y="997"/>
                    <a:pt x="6058" y="1209"/>
                  </a:cubicBezTo>
                  <a:cubicBezTo>
                    <a:pt x="5793" y="1329"/>
                    <a:pt x="5515" y="1489"/>
                    <a:pt x="5238" y="1661"/>
                  </a:cubicBezTo>
                  <a:cubicBezTo>
                    <a:pt x="5013" y="1768"/>
                    <a:pt x="4801" y="1874"/>
                    <a:pt x="4576" y="2047"/>
                  </a:cubicBezTo>
                  <a:cubicBezTo>
                    <a:pt x="4193" y="2379"/>
                    <a:pt x="3809" y="2658"/>
                    <a:pt x="3479" y="3044"/>
                  </a:cubicBezTo>
                  <a:cubicBezTo>
                    <a:pt x="3201" y="3323"/>
                    <a:pt x="2976" y="3535"/>
                    <a:pt x="2698" y="3815"/>
                  </a:cubicBezTo>
                  <a:cubicBezTo>
                    <a:pt x="2262" y="4200"/>
                    <a:pt x="2090" y="4705"/>
                    <a:pt x="1759" y="5091"/>
                  </a:cubicBezTo>
                  <a:cubicBezTo>
                    <a:pt x="1548" y="5370"/>
                    <a:pt x="1428" y="5649"/>
                    <a:pt x="1270" y="5861"/>
                  </a:cubicBezTo>
                  <a:cubicBezTo>
                    <a:pt x="1217" y="5928"/>
                    <a:pt x="1217" y="5981"/>
                    <a:pt x="1164" y="6034"/>
                  </a:cubicBezTo>
                  <a:cubicBezTo>
                    <a:pt x="1098" y="6087"/>
                    <a:pt x="1098" y="6194"/>
                    <a:pt x="1045" y="6313"/>
                  </a:cubicBezTo>
                  <a:cubicBezTo>
                    <a:pt x="992" y="6420"/>
                    <a:pt x="939" y="6526"/>
                    <a:pt x="886" y="6699"/>
                  </a:cubicBezTo>
                  <a:cubicBezTo>
                    <a:pt x="833" y="6752"/>
                    <a:pt x="833" y="6858"/>
                    <a:pt x="767" y="6925"/>
                  </a:cubicBezTo>
                  <a:cubicBezTo>
                    <a:pt x="608" y="7363"/>
                    <a:pt x="503" y="7803"/>
                    <a:pt x="384" y="8308"/>
                  </a:cubicBezTo>
                  <a:cubicBezTo>
                    <a:pt x="331" y="8521"/>
                    <a:pt x="225" y="8693"/>
                    <a:pt x="172" y="8919"/>
                  </a:cubicBezTo>
                  <a:cubicBezTo>
                    <a:pt x="106" y="9464"/>
                    <a:pt x="106" y="10022"/>
                    <a:pt x="53" y="10581"/>
                  </a:cubicBezTo>
                  <a:lnTo>
                    <a:pt x="53" y="10793"/>
                  </a:lnTo>
                  <a:cubicBezTo>
                    <a:pt x="53" y="10913"/>
                    <a:pt x="0" y="11072"/>
                    <a:pt x="0" y="11179"/>
                  </a:cubicBezTo>
                  <a:cubicBezTo>
                    <a:pt x="106" y="11684"/>
                    <a:pt x="106" y="12242"/>
                    <a:pt x="225" y="12734"/>
                  </a:cubicBezTo>
                  <a:cubicBezTo>
                    <a:pt x="278" y="12907"/>
                    <a:pt x="278" y="13119"/>
                    <a:pt x="436" y="13239"/>
                  </a:cubicBezTo>
                  <a:cubicBezTo>
                    <a:pt x="436" y="12455"/>
                    <a:pt x="384" y="11684"/>
                    <a:pt x="384" y="10913"/>
                  </a:cubicBezTo>
                  <a:cubicBezTo>
                    <a:pt x="436" y="10847"/>
                    <a:pt x="503" y="10847"/>
                    <a:pt x="556" y="10793"/>
                  </a:cubicBezTo>
                  <a:cubicBezTo>
                    <a:pt x="503" y="10581"/>
                    <a:pt x="436" y="10408"/>
                    <a:pt x="436" y="10182"/>
                  </a:cubicBezTo>
                  <a:cubicBezTo>
                    <a:pt x="436" y="10022"/>
                    <a:pt x="503" y="9797"/>
                    <a:pt x="503" y="9584"/>
                  </a:cubicBezTo>
                  <a:cubicBezTo>
                    <a:pt x="661" y="9517"/>
                    <a:pt x="714" y="9358"/>
                    <a:pt x="714" y="9252"/>
                  </a:cubicBezTo>
                  <a:cubicBezTo>
                    <a:pt x="714" y="9026"/>
                    <a:pt x="767" y="8853"/>
                    <a:pt x="833" y="8640"/>
                  </a:cubicBezTo>
                  <a:cubicBezTo>
                    <a:pt x="833" y="8521"/>
                    <a:pt x="939" y="8414"/>
                    <a:pt x="992" y="8308"/>
                  </a:cubicBezTo>
                  <a:cubicBezTo>
                    <a:pt x="1098" y="8029"/>
                    <a:pt x="1164" y="7697"/>
                    <a:pt x="1270" y="7416"/>
                  </a:cubicBezTo>
                  <a:cubicBezTo>
                    <a:pt x="1428" y="7137"/>
                    <a:pt x="1548" y="6805"/>
                    <a:pt x="1706" y="6526"/>
                  </a:cubicBezTo>
                  <a:cubicBezTo>
                    <a:pt x="1825" y="6313"/>
                    <a:pt x="2037" y="6087"/>
                    <a:pt x="2156" y="5808"/>
                  </a:cubicBezTo>
                  <a:cubicBezTo>
                    <a:pt x="2368" y="5423"/>
                    <a:pt x="2592" y="5037"/>
                    <a:pt x="2923" y="4705"/>
                  </a:cubicBezTo>
                  <a:cubicBezTo>
                    <a:pt x="3148" y="4479"/>
                    <a:pt x="3254" y="4147"/>
                    <a:pt x="3637" y="4041"/>
                  </a:cubicBezTo>
                  <a:lnTo>
                    <a:pt x="3637" y="3987"/>
                  </a:lnTo>
                  <a:cubicBezTo>
                    <a:pt x="3690" y="3815"/>
                    <a:pt x="3862" y="3708"/>
                    <a:pt x="3968" y="3602"/>
                  </a:cubicBezTo>
                  <a:cubicBezTo>
                    <a:pt x="4471" y="3150"/>
                    <a:pt x="5013" y="2711"/>
                    <a:pt x="5621" y="2379"/>
                  </a:cubicBezTo>
                  <a:lnTo>
                    <a:pt x="5674" y="2379"/>
                  </a:lnTo>
                  <a:cubicBezTo>
                    <a:pt x="5846" y="2273"/>
                    <a:pt x="6058" y="2100"/>
                    <a:pt x="6230" y="1994"/>
                  </a:cubicBezTo>
                  <a:cubicBezTo>
                    <a:pt x="6507" y="1874"/>
                    <a:pt x="6785" y="1715"/>
                    <a:pt x="7050" y="1608"/>
                  </a:cubicBezTo>
                  <a:cubicBezTo>
                    <a:pt x="7447" y="1435"/>
                    <a:pt x="7830" y="1435"/>
                    <a:pt x="8161" y="1209"/>
                  </a:cubicBezTo>
                  <a:lnTo>
                    <a:pt x="8214" y="1209"/>
                  </a:lnTo>
                  <a:cubicBezTo>
                    <a:pt x="8439" y="1156"/>
                    <a:pt x="8597" y="1156"/>
                    <a:pt x="8822" y="1103"/>
                  </a:cubicBezTo>
                  <a:cubicBezTo>
                    <a:pt x="9034" y="1050"/>
                    <a:pt x="9259" y="944"/>
                    <a:pt x="9431" y="944"/>
                  </a:cubicBezTo>
                  <a:cubicBezTo>
                    <a:pt x="9546" y="958"/>
                    <a:pt x="9654" y="965"/>
                    <a:pt x="9756" y="965"/>
                  </a:cubicBezTo>
                  <a:cubicBezTo>
                    <a:pt x="10042" y="965"/>
                    <a:pt x="10286" y="912"/>
                    <a:pt x="10528" y="824"/>
                  </a:cubicBezTo>
                  <a:cubicBezTo>
                    <a:pt x="10688" y="877"/>
                    <a:pt x="10807" y="877"/>
                    <a:pt x="10913" y="877"/>
                  </a:cubicBezTo>
                  <a:cubicBezTo>
                    <a:pt x="11052" y="833"/>
                    <a:pt x="11182" y="816"/>
                    <a:pt x="11312" y="816"/>
                  </a:cubicBezTo>
                  <a:cubicBezTo>
                    <a:pt x="11487" y="816"/>
                    <a:pt x="11661" y="847"/>
                    <a:pt x="11852" y="877"/>
                  </a:cubicBezTo>
                  <a:cubicBezTo>
                    <a:pt x="11980" y="931"/>
                    <a:pt x="12152" y="1011"/>
                    <a:pt x="12333" y="1011"/>
                  </a:cubicBezTo>
                  <a:cubicBezTo>
                    <a:pt x="12375" y="1011"/>
                    <a:pt x="12418" y="1007"/>
                    <a:pt x="12460" y="997"/>
                  </a:cubicBezTo>
                  <a:cubicBezTo>
                    <a:pt x="12507" y="982"/>
                    <a:pt x="12554" y="975"/>
                    <a:pt x="12602" y="975"/>
                  </a:cubicBezTo>
                  <a:cubicBezTo>
                    <a:pt x="12718" y="975"/>
                    <a:pt x="12837" y="1012"/>
                    <a:pt x="12950" y="1050"/>
                  </a:cubicBezTo>
                  <a:cubicBezTo>
                    <a:pt x="13280" y="1103"/>
                    <a:pt x="13611" y="1276"/>
                    <a:pt x="13942" y="1329"/>
                  </a:cubicBezTo>
                  <a:cubicBezTo>
                    <a:pt x="14444" y="1435"/>
                    <a:pt x="14881" y="1768"/>
                    <a:pt x="15383" y="1941"/>
                  </a:cubicBezTo>
                  <a:cubicBezTo>
                    <a:pt x="15714" y="2047"/>
                    <a:pt x="16045" y="2206"/>
                    <a:pt x="16309" y="2485"/>
                  </a:cubicBezTo>
                  <a:cubicBezTo>
                    <a:pt x="16481" y="2658"/>
                    <a:pt x="16706" y="2765"/>
                    <a:pt x="16918" y="2871"/>
                  </a:cubicBezTo>
                  <a:cubicBezTo>
                    <a:pt x="17143" y="3044"/>
                    <a:pt x="17367" y="3203"/>
                    <a:pt x="17526" y="3429"/>
                  </a:cubicBezTo>
                  <a:cubicBezTo>
                    <a:pt x="17632" y="3535"/>
                    <a:pt x="17751" y="3761"/>
                    <a:pt x="17963" y="3815"/>
                  </a:cubicBezTo>
                  <a:cubicBezTo>
                    <a:pt x="18029" y="3815"/>
                    <a:pt x="18029" y="3815"/>
                    <a:pt x="18082" y="3868"/>
                  </a:cubicBezTo>
                  <a:cubicBezTo>
                    <a:pt x="18412" y="4266"/>
                    <a:pt x="18690" y="4705"/>
                    <a:pt x="19021" y="5091"/>
                  </a:cubicBezTo>
                  <a:cubicBezTo>
                    <a:pt x="19232" y="5316"/>
                    <a:pt x="19351" y="5596"/>
                    <a:pt x="19457" y="5861"/>
                  </a:cubicBezTo>
                  <a:cubicBezTo>
                    <a:pt x="19457" y="5928"/>
                    <a:pt x="19510" y="6034"/>
                    <a:pt x="19616" y="6141"/>
                  </a:cubicBezTo>
                  <a:cubicBezTo>
                    <a:pt x="19788" y="6366"/>
                    <a:pt x="19947" y="6592"/>
                    <a:pt x="20013" y="6925"/>
                  </a:cubicBezTo>
                  <a:cubicBezTo>
                    <a:pt x="20013" y="6978"/>
                    <a:pt x="20013" y="7084"/>
                    <a:pt x="20066" y="7137"/>
                  </a:cubicBezTo>
                  <a:cubicBezTo>
                    <a:pt x="20277" y="7470"/>
                    <a:pt x="20277" y="7856"/>
                    <a:pt x="20449" y="8188"/>
                  </a:cubicBezTo>
                  <a:cubicBezTo>
                    <a:pt x="20502" y="8308"/>
                    <a:pt x="20555" y="8414"/>
                    <a:pt x="20555" y="8521"/>
                  </a:cubicBezTo>
                  <a:cubicBezTo>
                    <a:pt x="20555" y="8800"/>
                    <a:pt x="20555" y="8972"/>
                    <a:pt x="20674" y="9185"/>
                  </a:cubicBezTo>
                  <a:cubicBezTo>
                    <a:pt x="20727" y="9305"/>
                    <a:pt x="20674" y="9411"/>
                    <a:pt x="20674" y="9517"/>
                  </a:cubicBezTo>
                  <a:cubicBezTo>
                    <a:pt x="20886" y="10076"/>
                    <a:pt x="20780" y="10634"/>
                    <a:pt x="20780" y="11126"/>
                  </a:cubicBezTo>
                  <a:cubicBezTo>
                    <a:pt x="20780" y="11511"/>
                    <a:pt x="20727" y="11910"/>
                    <a:pt x="20674" y="12242"/>
                  </a:cubicBezTo>
                  <a:cubicBezTo>
                    <a:pt x="20608" y="12681"/>
                    <a:pt x="20555" y="13119"/>
                    <a:pt x="20449" y="13505"/>
                  </a:cubicBezTo>
                  <a:cubicBezTo>
                    <a:pt x="20396" y="13903"/>
                    <a:pt x="20224" y="14289"/>
                    <a:pt x="20119" y="14728"/>
                  </a:cubicBezTo>
                  <a:lnTo>
                    <a:pt x="20013" y="14728"/>
                  </a:lnTo>
                  <a:cubicBezTo>
                    <a:pt x="19947" y="14900"/>
                    <a:pt x="19894" y="15007"/>
                    <a:pt x="19841" y="15113"/>
                  </a:cubicBezTo>
                  <a:cubicBezTo>
                    <a:pt x="19735" y="15392"/>
                    <a:pt x="19616" y="15618"/>
                    <a:pt x="19457" y="15831"/>
                  </a:cubicBezTo>
                  <a:cubicBezTo>
                    <a:pt x="19232" y="16163"/>
                    <a:pt x="19074" y="16615"/>
                    <a:pt x="18796" y="16894"/>
                  </a:cubicBezTo>
                  <a:cubicBezTo>
                    <a:pt x="18465" y="17226"/>
                    <a:pt x="18240" y="17612"/>
                    <a:pt x="17910" y="17891"/>
                  </a:cubicBezTo>
                  <a:lnTo>
                    <a:pt x="17196" y="18609"/>
                  </a:lnTo>
                  <a:cubicBezTo>
                    <a:pt x="17090" y="18715"/>
                    <a:pt x="16971" y="18768"/>
                    <a:pt x="16865" y="18821"/>
                  </a:cubicBezTo>
                  <a:cubicBezTo>
                    <a:pt x="16640" y="18994"/>
                    <a:pt x="16375" y="19101"/>
                    <a:pt x="16151" y="19274"/>
                  </a:cubicBezTo>
                  <a:cubicBezTo>
                    <a:pt x="15873" y="19606"/>
                    <a:pt x="15489" y="19713"/>
                    <a:pt x="15159" y="19939"/>
                  </a:cubicBezTo>
                  <a:cubicBezTo>
                    <a:pt x="14987" y="20045"/>
                    <a:pt x="14775" y="20098"/>
                    <a:pt x="14603" y="20151"/>
                  </a:cubicBezTo>
                  <a:lnTo>
                    <a:pt x="14603" y="20271"/>
                  </a:lnTo>
                  <a:cubicBezTo>
                    <a:pt x="14444" y="20324"/>
                    <a:pt x="14220" y="20271"/>
                    <a:pt x="14061" y="20377"/>
                  </a:cubicBezTo>
                  <a:cubicBezTo>
                    <a:pt x="13333" y="20656"/>
                    <a:pt x="12619" y="20763"/>
                    <a:pt x="11852" y="20882"/>
                  </a:cubicBezTo>
                  <a:cubicBezTo>
                    <a:pt x="11746" y="20882"/>
                    <a:pt x="11627" y="20935"/>
                    <a:pt x="11468" y="20989"/>
                  </a:cubicBezTo>
                  <a:cubicBezTo>
                    <a:pt x="11340" y="20921"/>
                    <a:pt x="11193" y="20898"/>
                    <a:pt x="11038" y="20898"/>
                  </a:cubicBezTo>
                  <a:cubicBezTo>
                    <a:pt x="10791" y="20898"/>
                    <a:pt x="10518" y="20955"/>
                    <a:pt x="10251" y="20989"/>
                  </a:cubicBezTo>
                  <a:cubicBezTo>
                    <a:pt x="10092" y="21042"/>
                    <a:pt x="9920" y="21095"/>
                    <a:pt x="9761" y="21095"/>
                  </a:cubicBezTo>
                  <a:cubicBezTo>
                    <a:pt x="9695" y="20989"/>
                    <a:pt x="9642" y="20935"/>
                    <a:pt x="9589" y="20882"/>
                  </a:cubicBezTo>
                  <a:cubicBezTo>
                    <a:pt x="9497" y="20882"/>
                    <a:pt x="9445" y="20923"/>
                    <a:pt x="9352" y="20933"/>
                  </a:cubicBezTo>
                  <a:cubicBezTo>
                    <a:pt x="9025" y="20880"/>
                    <a:pt x="8699" y="20815"/>
                    <a:pt x="8372" y="20763"/>
                  </a:cubicBezTo>
                  <a:cubicBezTo>
                    <a:pt x="8267" y="20763"/>
                    <a:pt x="8214" y="20816"/>
                    <a:pt x="8108" y="20816"/>
                  </a:cubicBezTo>
                  <a:cubicBezTo>
                    <a:pt x="7989" y="20763"/>
                    <a:pt x="7883" y="20656"/>
                    <a:pt x="7777" y="20550"/>
                  </a:cubicBezTo>
                  <a:cubicBezTo>
                    <a:pt x="7605" y="20550"/>
                    <a:pt x="7447" y="20550"/>
                    <a:pt x="7222" y="20484"/>
                  </a:cubicBezTo>
                  <a:cubicBezTo>
                    <a:pt x="7169" y="20430"/>
                    <a:pt x="7050" y="20377"/>
                    <a:pt x="6891" y="20271"/>
                  </a:cubicBezTo>
                  <a:cubicBezTo>
                    <a:pt x="6944" y="20377"/>
                    <a:pt x="6944" y="20377"/>
                    <a:pt x="6944" y="20430"/>
                  </a:cubicBezTo>
                  <a:cubicBezTo>
                    <a:pt x="6613" y="20377"/>
                    <a:pt x="6336" y="20218"/>
                    <a:pt x="6177" y="19992"/>
                  </a:cubicBezTo>
                  <a:cubicBezTo>
                    <a:pt x="6005" y="19992"/>
                    <a:pt x="5846" y="19992"/>
                    <a:pt x="5727" y="19939"/>
                  </a:cubicBezTo>
                  <a:cubicBezTo>
                    <a:pt x="5463" y="19819"/>
                    <a:pt x="5238" y="19659"/>
                    <a:pt x="5013" y="19553"/>
                  </a:cubicBezTo>
                  <a:cubicBezTo>
                    <a:pt x="4576" y="19221"/>
                    <a:pt x="4074" y="18888"/>
                    <a:pt x="3637" y="18555"/>
                  </a:cubicBezTo>
                  <a:cubicBezTo>
                    <a:pt x="3412" y="18383"/>
                    <a:pt x="3201" y="18157"/>
                    <a:pt x="2976" y="17944"/>
                  </a:cubicBezTo>
                  <a:lnTo>
                    <a:pt x="2645" y="17612"/>
                  </a:lnTo>
                  <a:cubicBezTo>
                    <a:pt x="2645" y="17718"/>
                    <a:pt x="2645" y="17771"/>
                    <a:pt x="2698" y="17824"/>
                  </a:cubicBezTo>
                  <a:cubicBezTo>
                    <a:pt x="2976" y="18103"/>
                    <a:pt x="3148" y="18436"/>
                    <a:pt x="3479" y="18715"/>
                  </a:cubicBezTo>
                  <a:cubicBezTo>
                    <a:pt x="3862" y="18994"/>
                    <a:pt x="4246" y="19274"/>
                    <a:pt x="4524" y="19659"/>
                  </a:cubicBezTo>
                  <a:cubicBezTo>
                    <a:pt x="4576" y="19659"/>
                    <a:pt x="4576" y="19659"/>
                    <a:pt x="4629" y="19713"/>
                  </a:cubicBezTo>
                  <a:cubicBezTo>
                    <a:pt x="4801" y="19766"/>
                    <a:pt x="4960" y="19885"/>
                    <a:pt x="5132" y="19992"/>
                  </a:cubicBezTo>
                  <a:cubicBezTo>
                    <a:pt x="5515" y="20218"/>
                    <a:pt x="5899" y="20430"/>
                    <a:pt x="6283" y="20656"/>
                  </a:cubicBezTo>
                  <a:cubicBezTo>
                    <a:pt x="6719" y="20816"/>
                    <a:pt x="7169" y="20989"/>
                    <a:pt x="7605" y="21148"/>
                  </a:cubicBezTo>
                  <a:cubicBezTo>
                    <a:pt x="7936" y="21215"/>
                    <a:pt x="8267" y="21321"/>
                    <a:pt x="8597" y="21321"/>
                  </a:cubicBezTo>
                  <a:cubicBezTo>
                    <a:pt x="8597" y="21374"/>
                    <a:pt x="8650" y="21374"/>
                    <a:pt x="8650" y="21427"/>
                  </a:cubicBezTo>
                  <a:cubicBezTo>
                    <a:pt x="9100" y="21427"/>
                    <a:pt x="9483" y="21600"/>
                    <a:pt x="9920" y="21600"/>
                  </a:cubicBezTo>
                  <a:cubicBezTo>
                    <a:pt x="10065" y="21582"/>
                    <a:pt x="10213" y="21576"/>
                    <a:pt x="10362" y="21576"/>
                  </a:cubicBezTo>
                  <a:cubicBezTo>
                    <a:pt x="10662" y="21576"/>
                    <a:pt x="10970" y="21600"/>
                    <a:pt x="11296" y="21600"/>
                  </a:cubicBezTo>
                  <a:cubicBezTo>
                    <a:pt x="11349" y="21600"/>
                    <a:pt x="11416" y="21547"/>
                    <a:pt x="11521" y="21547"/>
                  </a:cubicBezTo>
                  <a:cubicBezTo>
                    <a:pt x="11799" y="21547"/>
                    <a:pt x="12130" y="21547"/>
                    <a:pt x="12460" y="21480"/>
                  </a:cubicBezTo>
                  <a:cubicBezTo>
                    <a:pt x="12672" y="21427"/>
                    <a:pt x="12897" y="21427"/>
                    <a:pt x="13175" y="21374"/>
                  </a:cubicBezTo>
                  <a:cubicBezTo>
                    <a:pt x="13400" y="21321"/>
                    <a:pt x="13664" y="21215"/>
                    <a:pt x="13889" y="21148"/>
                  </a:cubicBezTo>
                  <a:cubicBezTo>
                    <a:pt x="14167" y="21042"/>
                    <a:pt x="14497" y="21095"/>
                    <a:pt x="14722" y="20882"/>
                  </a:cubicBezTo>
                  <a:cubicBezTo>
                    <a:pt x="14775" y="20816"/>
                    <a:pt x="14828" y="20763"/>
                    <a:pt x="14934" y="20763"/>
                  </a:cubicBezTo>
                  <a:cubicBezTo>
                    <a:pt x="15212" y="20763"/>
                    <a:pt x="15436" y="20550"/>
                    <a:pt x="15714" y="20377"/>
                  </a:cubicBezTo>
                  <a:cubicBezTo>
                    <a:pt x="15873" y="20324"/>
                    <a:pt x="16045" y="20218"/>
                    <a:pt x="16256" y="20098"/>
                  </a:cubicBezTo>
                  <a:lnTo>
                    <a:pt x="16309" y="20045"/>
                  </a:lnTo>
                  <a:cubicBezTo>
                    <a:pt x="16534" y="19939"/>
                    <a:pt x="16759" y="19766"/>
                    <a:pt x="16971" y="19659"/>
                  </a:cubicBezTo>
                  <a:cubicBezTo>
                    <a:pt x="17367" y="19434"/>
                    <a:pt x="17698" y="19154"/>
                    <a:pt x="18029" y="18821"/>
                  </a:cubicBezTo>
                  <a:cubicBezTo>
                    <a:pt x="18082" y="18768"/>
                    <a:pt x="18188" y="18662"/>
                    <a:pt x="18240" y="18609"/>
                  </a:cubicBezTo>
                  <a:cubicBezTo>
                    <a:pt x="18518" y="18329"/>
                    <a:pt x="18743" y="18050"/>
                    <a:pt x="18955" y="17824"/>
                  </a:cubicBezTo>
                  <a:cubicBezTo>
                    <a:pt x="19074" y="17718"/>
                    <a:pt x="19180" y="17559"/>
                    <a:pt x="19285" y="17439"/>
                  </a:cubicBezTo>
                  <a:lnTo>
                    <a:pt x="19510" y="17226"/>
                  </a:lnTo>
                  <a:cubicBezTo>
                    <a:pt x="19616" y="17053"/>
                    <a:pt x="19735" y="16828"/>
                    <a:pt x="19841" y="16668"/>
                  </a:cubicBezTo>
                  <a:cubicBezTo>
                    <a:pt x="20066" y="16336"/>
                    <a:pt x="20277" y="16003"/>
                    <a:pt x="20449" y="15618"/>
                  </a:cubicBezTo>
                  <a:cubicBezTo>
                    <a:pt x="20608" y="15233"/>
                    <a:pt x="20886" y="14834"/>
                    <a:pt x="21005" y="14448"/>
                  </a:cubicBezTo>
                  <a:cubicBezTo>
                    <a:pt x="21058" y="14236"/>
                    <a:pt x="21164" y="14010"/>
                    <a:pt x="21216" y="13784"/>
                  </a:cubicBezTo>
                  <a:cubicBezTo>
                    <a:pt x="21269" y="13505"/>
                    <a:pt x="21269" y="13239"/>
                    <a:pt x="21388" y="12960"/>
                  </a:cubicBezTo>
                  <a:cubicBezTo>
                    <a:pt x="21441" y="12681"/>
                    <a:pt x="21441" y="12348"/>
                    <a:pt x="21494" y="12069"/>
                  </a:cubicBezTo>
                  <a:cubicBezTo>
                    <a:pt x="21600" y="11737"/>
                    <a:pt x="21600" y="11352"/>
                    <a:pt x="21600" y="11019"/>
                  </a:cubicBezTo>
                  <a:lnTo>
                    <a:pt x="21600" y="10793"/>
                  </a:lnTo>
                  <a:cubicBezTo>
                    <a:pt x="21600" y="10634"/>
                    <a:pt x="21547" y="10461"/>
                    <a:pt x="21547" y="10302"/>
                  </a:cubicBezTo>
                  <a:lnTo>
                    <a:pt x="21547" y="10022"/>
                  </a:lnTo>
                  <a:cubicBezTo>
                    <a:pt x="21494" y="9797"/>
                    <a:pt x="21494" y="9517"/>
                    <a:pt x="21441" y="9252"/>
                  </a:cubicBezTo>
                  <a:cubicBezTo>
                    <a:pt x="21441" y="9026"/>
                    <a:pt x="21441" y="8800"/>
                    <a:pt x="21388" y="8521"/>
                  </a:cubicBezTo>
                  <a:cubicBezTo>
                    <a:pt x="21335" y="8308"/>
                    <a:pt x="21269" y="8029"/>
                    <a:pt x="21164" y="7750"/>
                  </a:cubicBezTo>
                  <a:cubicBezTo>
                    <a:pt x="21111" y="7643"/>
                    <a:pt x="21058" y="7523"/>
                    <a:pt x="21005" y="7416"/>
                  </a:cubicBezTo>
                  <a:cubicBezTo>
                    <a:pt x="20939" y="7310"/>
                    <a:pt x="21005" y="7137"/>
                    <a:pt x="20939" y="7084"/>
                  </a:cubicBezTo>
                  <a:cubicBezTo>
                    <a:pt x="20674" y="6805"/>
                    <a:pt x="20727" y="6526"/>
                    <a:pt x="20608" y="6260"/>
                  </a:cubicBezTo>
                  <a:cubicBezTo>
                    <a:pt x="20608" y="6194"/>
                    <a:pt x="20502" y="6194"/>
                    <a:pt x="20502" y="6141"/>
                  </a:cubicBezTo>
                  <a:cubicBezTo>
                    <a:pt x="20449" y="6034"/>
                    <a:pt x="20396" y="5928"/>
                    <a:pt x="20343" y="5808"/>
                  </a:cubicBezTo>
                  <a:cubicBezTo>
                    <a:pt x="20277" y="5702"/>
                    <a:pt x="20224" y="5596"/>
                    <a:pt x="20172" y="5529"/>
                  </a:cubicBezTo>
                  <a:cubicBezTo>
                    <a:pt x="20013" y="5263"/>
                    <a:pt x="19841" y="5037"/>
                    <a:pt x="19735" y="4758"/>
                  </a:cubicBezTo>
                  <a:cubicBezTo>
                    <a:pt x="19616" y="4479"/>
                    <a:pt x="19285" y="4320"/>
                    <a:pt x="19232" y="4041"/>
                  </a:cubicBezTo>
                  <a:cubicBezTo>
                    <a:pt x="18955" y="3868"/>
                    <a:pt x="18849" y="3602"/>
                    <a:pt x="18690" y="3376"/>
                  </a:cubicBezTo>
                  <a:cubicBezTo>
                    <a:pt x="18571" y="3270"/>
                    <a:pt x="18465" y="3203"/>
                    <a:pt x="18293" y="3150"/>
                  </a:cubicBezTo>
                  <a:cubicBezTo>
                    <a:pt x="18082" y="2605"/>
                    <a:pt x="17526" y="2379"/>
                    <a:pt x="17090" y="2047"/>
                  </a:cubicBezTo>
                  <a:cubicBezTo>
                    <a:pt x="16759" y="1768"/>
                    <a:pt x="16309" y="1542"/>
                    <a:pt x="15979" y="1329"/>
                  </a:cubicBezTo>
                  <a:cubicBezTo>
                    <a:pt x="15767" y="1209"/>
                    <a:pt x="15595" y="1103"/>
                    <a:pt x="15383" y="1050"/>
                  </a:cubicBezTo>
                  <a:cubicBezTo>
                    <a:pt x="15159" y="997"/>
                    <a:pt x="14934" y="877"/>
                    <a:pt x="14722" y="771"/>
                  </a:cubicBezTo>
                  <a:cubicBezTo>
                    <a:pt x="14391" y="665"/>
                    <a:pt x="14114" y="545"/>
                    <a:pt x="13783" y="439"/>
                  </a:cubicBezTo>
                  <a:cubicBezTo>
                    <a:pt x="13664" y="385"/>
                    <a:pt x="13558" y="385"/>
                    <a:pt x="13400" y="332"/>
                  </a:cubicBezTo>
                  <a:cubicBezTo>
                    <a:pt x="13069" y="279"/>
                    <a:pt x="12672" y="159"/>
                    <a:pt x="12288" y="159"/>
                  </a:cubicBezTo>
                  <a:cubicBezTo>
                    <a:pt x="12077" y="159"/>
                    <a:pt x="11852" y="53"/>
                    <a:pt x="11627" y="53"/>
                  </a:cubicBezTo>
                  <a:cubicBezTo>
                    <a:pt x="11548" y="27"/>
                    <a:pt x="11465" y="13"/>
                    <a:pt x="11389" y="13"/>
                  </a:cubicBezTo>
                  <a:cubicBezTo>
                    <a:pt x="11313" y="13"/>
                    <a:pt x="11244" y="27"/>
                    <a:pt x="11191" y="53"/>
                  </a:cubicBezTo>
                  <a:cubicBezTo>
                    <a:pt x="11052" y="53"/>
                    <a:pt x="10913" y="66"/>
                    <a:pt x="10782" y="66"/>
                  </a:cubicBezTo>
                  <a:cubicBezTo>
                    <a:pt x="10651" y="66"/>
                    <a:pt x="10528" y="53"/>
                    <a:pt x="1042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0" name="Google Shape;2280;p25"/>
            <p:cNvSpPr/>
            <p:nvPr/>
          </p:nvSpPr>
          <p:spPr>
            <a:xfrm>
              <a:off x="203340" y="236474"/>
              <a:ext cx="755508" cy="748520"/>
            </a:xfrm>
            <a:custGeom>
              <a:avLst/>
              <a:gdLst/>
              <a:ahLst/>
              <a:cxnLst>
                <a:cxn ang="0">
                  <a:pos x="wd2" y="hd2"/>
                </a:cxn>
                <a:cxn ang="5400000">
                  <a:pos x="wd2" y="hd2"/>
                </a:cxn>
                <a:cxn ang="10800000">
                  <a:pos x="wd2" y="hd2"/>
                </a:cxn>
                <a:cxn ang="16200000">
                  <a:pos x="wd2" y="hd2"/>
                </a:cxn>
              </a:cxnLst>
              <a:rect l="0" t="0" r="r" b="b"/>
              <a:pathLst>
                <a:path w="21566" h="21600" extrusionOk="0">
                  <a:moveTo>
                    <a:pt x="11097" y="0"/>
                  </a:moveTo>
                  <a:cubicBezTo>
                    <a:pt x="10435" y="0"/>
                    <a:pt x="9818" y="193"/>
                    <a:pt x="9202" y="193"/>
                  </a:cubicBezTo>
                  <a:cubicBezTo>
                    <a:pt x="9084" y="193"/>
                    <a:pt x="9026" y="252"/>
                    <a:pt x="8893" y="252"/>
                  </a:cubicBezTo>
                  <a:cubicBezTo>
                    <a:pt x="8526" y="371"/>
                    <a:pt x="8100" y="445"/>
                    <a:pt x="7733" y="564"/>
                  </a:cubicBezTo>
                  <a:cubicBezTo>
                    <a:pt x="7616" y="564"/>
                    <a:pt x="7498" y="564"/>
                    <a:pt x="7425" y="623"/>
                  </a:cubicBezTo>
                  <a:cubicBezTo>
                    <a:pt x="7131" y="742"/>
                    <a:pt x="6823" y="935"/>
                    <a:pt x="6456" y="1054"/>
                  </a:cubicBezTo>
                  <a:cubicBezTo>
                    <a:pt x="6206" y="1188"/>
                    <a:pt x="5898" y="1366"/>
                    <a:pt x="5590" y="1484"/>
                  </a:cubicBezTo>
                  <a:cubicBezTo>
                    <a:pt x="5413" y="1559"/>
                    <a:pt x="5296" y="1677"/>
                    <a:pt x="5105" y="1796"/>
                  </a:cubicBezTo>
                  <a:cubicBezTo>
                    <a:pt x="4929" y="1855"/>
                    <a:pt x="4797" y="1930"/>
                    <a:pt x="4621" y="2048"/>
                  </a:cubicBezTo>
                  <a:cubicBezTo>
                    <a:pt x="4371" y="2227"/>
                    <a:pt x="4121" y="2479"/>
                    <a:pt x="3886" y="2672"/>
                  </a:cubicBezTo>
                  <a:cubicBezTo>
                    <a:pt x="3828" y="2791"/>
                    <a:pt x="3696" y="2909"/>
                    <a:pt x="3578" y="3043"/>
                  </a:cubicBezTo>
                  <a:cubicBezTo>
                    <a:pt x="3270" y="3221"/>
                    <a:pt x="3020" y="3533"/>
                    <a:pt x="2785" y="3785"/>
                  </a:cubicBezTo>
                  <a:cubicBezTo>
                    <a:pt x="2286" y="4275"/>
                    <a:pt x="1992" y="4898"/>
                    <a:pt x="1625" y="5448"/>
                  </a:cubicBezTo>
                  <a:cubicBezTo>
                    <a:pt x="1376" y="5819"/>
                    <a:pt x="1067" y="6131"/>
                    <a:pt x="950" y="6561"/>
                  </a:cubicBezTo>
                  <a:cubicBezTo>
                    <a:pt x="818" y="7051"/>
                    <a:pt x="641" y="7497"/>
                    <a:pt x="451" y="7868"/>
                  </a:cubicBezTo>
                  <a:cubicBezTo>
                    <a:pt x="333" y="8239"/>
                    <a:pt x="274" y="8670"/>
                    <a:pt x="216" y="9041"/>
                  </a:cubicBezTo>
                  <a:cubicBezTo>
                    <a:pt x="157" y="9278"/>
                    <a:pt x="216" y="9531"/>
                    <a:pt x="83" y="9783"/>
                  </a:cubicBezTo>
                  <a:cubicBezTo>
                    <a:pt x="-34" y="10332"/>
                    <a:pt x="25" y="10896"/>
                    <a:pt x="25" y="11386"/>
                  </a:cubicBezTo>
                  <a:cubicBezTo>
                    <a:pt x="-34" y="11639"/>
                    <a:pt x="25" y="11876"/>
                    <a:pt x="83" y="12129"/>
                  </a:cubicBezTo>
                  <a:cubicBezTo>
                    <a:pt x="83" y="12559"/>
                    <a:pt x="157" y="12930"/>
                    <a:pt x="216" y="13301"/>
                  </a:cubicBezTo>
                  <a:cubicBezTo>
                    <a:pt x="216" y="13494"/>
                    <a:pt x="274" y="13613"/>
                    <a:pt x="274" y="13732"/>
                  </a:cubicBezTo>
                  <a:cubicBezTo>
                    <a:pt x="333" y="13865"/>
                    <a:pt x="392" y="13925"/>
                    <a:pt x="451" y="14043"/>
                  </a:cubicBezTo>
                  <a:cubicBezTo>
                    <a:pt x="524" y="13554"/>
                    <a:pt x="524" y="13064"/>
                    <a:pt x="524" y="12559"/>
                  </a:cubicBezTo>
                  <a:lnTo>
                    <a:pt x="524" y="11327"/>
                  </a:lnTo>
                  <a:cubicBezTo>
                    <a:pt x="524" y="11268"/>
                    <a:pt x="524" y="11134"/>
                    <a:pt x="583" y="11075"/>
                  </a:cubicBezTo>
                  <a:cubicBezTo>
                    <a:pt x="583" y="10704"/>
                    <a:pt x="641" y="10392"/>
                    <a:pt x="641" y="10021"/>
                  </a:cubicBezTo>
                  <a:cubicBezTo>
                    <a:pt x="700" y="9590"/>
                    <a:pt x="759" y="9160"/>
                    <a:pt x="950" y="8729"/>
                  </a:cubicBezTo>
                  <a:cubicBezTo>
                    <a:pt x="950" y="8611"/>
                    <a:pt x="1009" y="8536"/>
                    <a:pt x="1009" y="8418"/>
                  </a:cubicBezTo>
                  <a:cubicBezTo>
                    <a:pt x="1185" y="7868"/>
                    <a:pt x="1317" y="7304"/>
                    <a:pt x="1625" y="6813"/>
                  </a:cubicBezTo>
                  <a:cubicBezTo>
                    <a:pt x="1919" y="6249"/>
                    <a:pt x="2227" y="5700"/>
                    <a:pt x="2594" y="5195"/>
                  </a:cubicBezTo>
                  <a:cubicBezTo>
                    <a:pt x="2844" y="4824"/>
                    <a:pt x="3094" y="4527"/>
                    <a:pt x="3328" y="4275"/>
                  </a:cubicBezTo>
                  <a:cubicBezTo>
                    <a:pt x="3637" y="3963"/>
                    <a:pt x="3945" y="3711"/>
                    <a:pt x="4253" y="3414"/>
                  </a:cubicBezTo>
                  <a:cubicBezTo>
                    <a:pt x="4312" y="3340"/>
                    <a:pt x="4371" y="3281"/>
                    <a:pt x="4430" y="3221"/>
                  </a:cubicBezTo>
                  <a:cubicBezTo>
                    <a:pt x="4929" y="2909"/>
                    <a:pt x="5355" y="2598"/>
                    <a:pt x="5781" y="2301"/>
                  </a:cubicBezTo>
                  <a:cubicBezTo>
                    <a:pt x="6573" y="1737"/>
                    <a:pt x="7425" y="1559"/>
                    <a:pt x="8291" y="1247"/>
                  </a:cubicBezTo>
                  <a:cubicBezTo>
                    <a:pt x="9026" y="935"/>
                    <a:pt x="9877" y="876"/>
                    <a:pt x="10730" y="876"/>
                  </a:cubicBezTo>
                  <a:lnTo>
                    <a:pt x="10921" y="876"/>
                  </a:lnTo>
                  <a:cubicBezTo>
                    <a:pt x="11075" y="846"/>
                    <a:pt x="11244" y="831"/>
                    <a:pt x="11413" y="831"/>
                  </a:cubicBezTo>
                  <a:cubicBezTo>
                    <a:pt x="11581" y="831"/>
                    <a:pt x="11750" y="846"/>
                    <a:pt x="11904" y="876"/>
                  </a:cubicBezTo>
                  <a:cubicBezTo>
                    <a:pt x="12272" y="935"/>
                    <a:pt x="12697" y="995"/>
                    <a:pt x="13123" y="1054"/>
                  </a:cubicBezTo>
                  <a:cubicBezTo>
                    <a:pt x="13549" y="1188"/>
                    <a:pt x="14034" y="1306"/>
                    <a:pt x="14474" y="1484"/>
                  </a:cubicBezTo>
                  <a:cubicBezTo>
                    <a:pt x="15017" y="1677"/>
                    <a:pt x="15502" y="1989"/>
                    <a:pt x="16001" y="2227"/>
                  </a:cubicBezTo>
                  <a:cubicBezTo>
                    <a:pt x="16119" y="2301"/>
                    <a:pt x="16236" y="2360"/>
                    <a:pt x="16309" y="2420"/>
                  </a:cubicBezTo>
                  <a:cubicBezTo>
                    <a:pt x="16603" y="2672"/>
                    <a:pt x="16970" y="2909"/>
                    <a:pt x="17220" y="3162"/>
                  </a:cubicBezTo>
                  <a:cubicBezTo>
                    <a:pt x="17587" y="3473"/>
                    <a:pt x="17895" y="3785"/>
                    <a:pt x="18204" y="4082"/>
                  </a:cubicBezTo>
                  <a:cubicBezTo>
                    <a:pt x="18512" y="4334"/>
                    <a:pt x="18747" y="4646"/>
                    <a:pt x="18938" y="4958"/>
                  </a:cubicBezTo>
                  <a:cubicBezTo>
                    <a:pt x="19114" y="5136"/>
                    <a:pt x="19246" y="5329"/>
                    <a:pt x="19305" y="5507"/>
                  </a:cubicBezTo>
                  <a:cubicBezTo>
                    <a:pt x="19422" y="5700"/>
                    <a:pt x="19481" y="5878"/>
                    <a:pt x="19613" y="6071"/>
                  </a:cubicBezTo>
                  <a:cubicBezTo>
                    <a:pt x="19672" y="6249"/>
                    <a:pt x="19789" y="6442"/>
                    <a:pt x="19848" y="6620"/>
                  </a:cubicBezTo>
                  <a:cubicBezTo>
                    <a:pt x="20039" y="6991"/>
                    <a:pt x="20156" y="7304"/>
                    <a:pt x="20274" y="7675"/>
                  </a:cubicBezTo>
                  <a:cubicBezTo>
                    <a:pt x="20347" y="7928"/>
                    <a:pt x="20465" y="8165"/>
                    <a:pt x="20523" y="8477"/>
                  </a:cubicBezTo>
                  <a:cubicBezTo>
                    <a:pt x="20582" y="8729"/>
                    <a:pt x="20523" y="8907"/>
                    <a:pt x="20582" y="9160"/>
                  </a:cubicBezTo>
                  <a:cubicBezTo>
                    <a:pt x="20714" y="9724"/>
                    <a:pt x="20773" y="10214"/>
                    <a:pt x="20773" y="10763"/>
                  </a:cubicBezTo>
                  <a:cubicBezTo>
                    <a:pt x="20773" y="11075"/>
                    <a:pt x="20714" y="11327"/>
                    <a:pt x="20714" y="11579"/>
                  </a:cubicBezTo>
                  <a:cubicBezTo>
                    <a:pt x="20773" y="12188"/>
                    <a:pt x="20523" y="12752"/>
                    <a:pt x="20465" y="13361"/>
                  </a:cubicBezTo>
                  <a:cubicBezTo>
                    <a:pt x="20465" y="13494"/>
                    <a:pt x="20465" y="13613"/>
                    <a:pt x="20406" y="13672"/>
                  </a:cubicBezTo>
                  <a:cubicBezTo>
                    <a:pt x="20274" y="14043"/>
                    <a:pt x="20098" y="14414"/>
                    <a:pt x="19980" y="14726"/>
                  </a:cubicBezTo>
                  <a:cubicBezTo>
                    <a:pt x="19731" y="15350"/>
                    <a:pt x="19364" y="15899"/>
                    <a:pt x="19055" y="16404"/>
                  </a:cubicBezTo>
                  <a:cubicBezTo>
                    <a:pt x="18629" y="17012"/>
                    <a:pt x="18262" y="17576"/>
                    <a:pt x="17704" y="18066"/>
                  </a:cubicBezTo>
                  <a:cubicBezTo>
                    <a:pt x="17587" y="18125"/>
                    <a:pt x="17469" y="18185"/>
                    <a:pt x="17337" y="18318"/>
                  </a:cubicBezTo>
                  <a:cubicBezTo>
                    <a:pt x="16794" y="18927"/>
                    <a:pt x="16060" y="19298"/>
                    <a:pt x="15326" y="19743"/>
                  </a:cubicBezTo>
                  <a:cubicBezTo>
                    <a:pt x="15076" y="19923"/>
                    <a:pt x="14768" y="19982"/>
                    <a:pt x="14474" y="20116"/>
                  </a:cubicBezTo>
                  <a:cubicBezTo>
                    <a:pt x="14107" y="20294"/>
                    <a:pt x="13740" y="20412"/>
                    <a:pt x="13373" y="20546"/>
                  </a:cubicBezTo>
                  <a:cubicBezTo>
                    <a:pt x="12874" y="20665"/>
                    <a:pt x="12330" y="20724"/>
                    <a:pt x="11831" y="20858"/>
                  </a:cubicBezTo>
                  <a:cubicBezTo>
                    <a:pt x="11405" y="20917"/>
                    <a:pt x="11038" y="20917"/>
                    <a:pt x="10612" y="20917"/>
                  </a:cubicBezTo>
                  <a:cubicBezTo>
                    <a:pt x="10127" y="20917"/>
                    <a:pt x="9569" y="20917"/>
                    <a:pt x="9084" y="20784"/>
                  </a:cubicBezTo>
                  <a:cubicBezTo>
                    <a:pt x="8468" y="20665"/>
                    <a:pt x="7924" y="20605"/>
                    <a:pt x="7366" y="20412"/>
                  </a:cubicBezTo>
                  <a:cubicBezTo>
                    <a:pt x="6515" y="20116"/>
                    <a:pt x="5663" y="19743"/>
                    <a:pt x="4855" y="19239"/>
                  </a:cubicBezTo>
                  <a:cubicBezTo>
                    <a:pt x="4371" y="18927"/>
                    <a:pt x="3945" y="18630"/>
                    <a:pt x="3519" y="18259"/>
                  </a:cubicBezTo>
                  <a:cubicBezTo>
                    <a:pt x="3270" y="18125"/>
                    <a:pt x="3152" y="17947"/>
                    <a:pt x="2961" y="17814"/>
                  </a:cubicBezTo>
                  <a:cubicBezTo>
                    <a:pt x="2785" y="17636"/>
                    <a:pt x="2653" y="17517"/>
                    <a:pt x="2536" y="17383"/>
                  </a:cubicBezTo>
                  <a:cubicBezTo>
                    <a:pt x="2359" y="17265"/>
                    <a:pt x="2227" y="17146"/>
                    <a:pt x="2051" y="17072"/>
                  </a:cubicBezTo>
                  <a:cubicBezTo>
                    <a:pt x="2051" y="17012"/>
                    <a:pt x="2051" y="17012"/>
                    <a:pt x="2110" y="16893"/>
                  </a:cubicBezTo>
                  <a:cubicBezTo>
                    <a:pt x="1992" y="16953"/>
                    <a:pt x="1919" y="16953"/>
                    <a:pt x="1860" y="17012"/>
                  </a:cubicBezTo>
                  <a:cubicBezTo>
                    <a:pt x="2168" y="17383"/>
                    <a:pt x="2418" y="17814"/>
                    <a:pt x="2785" y="18125"/>
                  </a:cubicBezTo>
                  <a:cubicBezTo>
                    <a:pt x="3152" y="18556"/>
                    <a:pt x="3519" y="18927"/>
                    <a:pt x="3945" y="19239"/>
                  </a:cubicBezTo>
                  <a:cubicBezTo>
                    <a:pt x="4312" y="19550"/>
                    <a:pt x="4738" y="19803"/>
                    <a:pt x="5105" y="20041"/>
                  </a:cubicBezTo>
                  <a:cubicBezTo>
                    <a:pt x="5413" y="20234"/>
                    <a:pt x="5781" y="20412"/>
                    <a:pt x="6148" y="20605"/>
                  </a:cubicBezTo>
                  <a:cubicBezTo>
                    <a:pt x="6573" y="20784"/>
                    <a:pt x="7058" y="20977"/>
                    <a:pt x="7557" y="21095"/>
                  </a:cubicBezTo>
                  <a:cubicBezTo>
                    <a:pt x="7733" y="21229"/>
                    <a:pt x="7924" y="21229"/>
                    <a:pt x="8100" y="21288"/>
                  </a:cubicBezTo>
                  <a:cubicBezTo>
                    <a:pt x="8291" y="21288"/>
                    <a:pt x="8468" y="21348"/>
                    <a:pt x="8658" y="21348"/>
                  </a:cubicBezTo>
                  <a:cubicBezTo>
                    <a:pt x="9084" y="21407"/>
                    <a:pt x="9510" y="21526"/>
                    <a:pt x="9877" y="21600"/>
                  </a:cubicBezTo>
                  <a:cubicBezTo>
                    <a:pt x="10553" y="21600"/>
                    <a:pt x="11170" y="21600"/>
                    <a:pt x="11831" y="21526"/>
                  </a:cubicBezTo>
                  <a:cubicBezTo>
                    <a:pt x="12448" y="21407"/>
                    <a:pt x="13123" y="21348"/>
                    <a:pt x="13740" y="21155"/>
                  </a:cubicBezTo>
                  <a:cubicBezTo>
                    <a:pt x="13916" y="21036"/>
                    <a:pt x="14166" y="20977"/>
                    <a:pt x="14342" y="20977"/>
                  </a:cubicBezTo>
                  <a:cubicBezTo>
                    <a:pt x="14900" y="20858"/>
                    <a:pt x="15384" y="20546"/>
                    <a:pt x="15869" y="20294"/>
                  </a:cubicBezTo>
                  <a:cubicBezTo>
                    <a:pt x="16236" y="20175"/>
                    <a:pt x="16603" y="19862"/>
                    <a:pt x="16911" y="19610"/>
                  </a:cubicBezTo>
                  <a:cubicBezTo>
                    <a:pt x="17587" y="19179"/>
                    <a:pt x="18071" y="18690"/>
                    <a:pt x="18629" y="18125"/>
                  </a:cubicBezTo>
                  <a:cubicBezTo>
                    <a:pt x="19246" y="17517"/>
                    <a:pt x="19731" y="16775"/>
                    <a:pt x="20156" y="16032"/>
                  </a:cubicBezTo>
                  <a:cubicBezTo>
                    <a:pt x="20347" y="15721"/>
                    <a:pt x="20523" y="15350"/>
                    <a:pt x="20714" y="14979"/>
                  </a:cubicBezTo>
                  <a:cubicBezTo>
                    <a:pt x="20832" y="14726"/>
                    <a:pt x="20949" y="14414"/>
                    <a:pt x="21081" y="14103"/>
                  </a:cubicBezTo>
                  <a:cubicBezTo>
                    <a:pt x="21316" y="13242"/>
                    <a:pt x="21449" y="12322"/>
                    <a:pt x="21507" y="11327"/>
                  </a:cubicBezTo>
                  <a:cubicBezTo>
                    <a:pt x="21507" y="11134"/>
                    <a:pt x="21566" y="10896"/>
                    <a:pt x="21566" y="10704"/>
                  </a:cubicBezTo>
                  <a:cubicBezTo>
                    <a:pt x="21449" y="10332"/>
                    <a:pt x="21566" y="9902"/>
                    <a:pt x="21449" y="9531"/>
                  </a:cubicBezTo>
                  <a:cubicBezTo>
                    <a:pt x="21316" y="9100"/>
                    <a:pt x="21375" y="8611"/>
                    <a:pt x="21258" y="8165"/>
                  </a:cubicBezTo>
                  <a:cubicBezTo>
                    <a:pt x="21140" y="7735"/>
                    <a:pt x="21081" y="7304"/>
                    <a:pt x="20832" y="6932"/>
                  </a:cubicBezTo>
                  <a:cubicBezTo>
                    <a:pt x="20714" y="6813"/>
                    <a:pt x="20582" y="6561"/>
                    <a:pt x="20582" y="6383"/>
                  </a:cubicBezTo>
                  <a:cubicBezTo>
                    <a:pt x="20641" y="6249"/>
                    <a:pt x="20582" y="6131"/>
                    <a:pt x="20523" y="6071"/>
                  </a:cubicBezTo>
                  <a:cubicBezTo>
                    <a:pt x="20347" y="5878"/>
                    <a:pt x="20274" y="5641"/>
                    <a:pt x="20156" y="5448"/>
                  </a:cubicBezTo>
                  <a:cubicBezTo>
                    <a:pt x="19789" y="4824"/>
                    <a:pt x="19422" y="4216"/>
                    <a:pt x="18938" y="3652"/>
                  </a:cubicBezTo>
                  <a:lnTo>
                    <a:pt x="18321" y="3043"/>
                  </a:lnTo>
                  <a:lnTo>
                    <a:pt x="17954" y="2672"/>
                  </a:lnTo>
                  <a:cubicBezTo>
                    <a:pt x="17836" y="2538"/>
                    <a:pt x="17704" y="2420"/>
                    <a:pt x="17587" y="2360"/>
                  </a:cubicBezTo>
                  <a:cubicBezTo>
                    <a:pt x="17279" y="2108"/>
                    <a:pt x="16911" y="1930"/>
                    <a:pt x="16603" y="1737"/>
                  </a:cubicBezTo>
                  <a:cubicBezTo>
                    <a:pt x="16236" y="1484"/>
                    <a:pt x="15869" y="1247"/>
                    <a:pt x="15502" y="1054"/>
                  </a:cubicBezTo>
                  <a:cubicBezTo>
                    <a:pt x="14709" y="683"/>
                    <a:pt x="13799" y="445"/>
                    <a:pt x="13006" y="193"/>
                  </a:cubicBezTo>
                  <a:cubicBezTo>
                    <a:pt x="12815" y="134"/>
                    <a:pt x="12697" y="134"/>
                    <a:pt x="12506" y="134"/>
                  </a:cubicBezTo>
                  <a:cubicBezTo>
                    <a:pt x="12448" y="163"/>
                    <a:pt x="12370" y="178"/>
                    <a:pt x="12294" y="178"/>
                  </a:cubicBezTo>
                  <a:cubicBezTo>
                    <a:pt x="12216" y="178"/>
                    <a:pt x="12139" y="163"/>
                    <a:pt x="12081" y="134"/>
                  </a:cubicBezTo>
                  <a:cubicBezTo>
                    <a:pt x="11772" y="74"/>
                    <a:pt x="11405" y="74"/>
                    <a:pt x="1109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1" name="Google Shape;2281;p25"/>
            <p:cNvSpPr/>
            <p:nvPr/>
          </p:nvSpPr>
          <p:spPr>
            <a:xfrm>
              <a:off x="107964" y="123785"/>
              <a:ext cx="959972" cy="964602"/>
            </a:xfrm>
            <a:custGeom>
              <a:avLst/>
              <a:gdLst/>
              <a:ahLst/>
              <a:cxnLst>
                <a:cxn ang="0">
                  <a:pos x="wd2" y="hd2"/>
                </a:cxn>
                <a:cxn ang="5400000">
                  <a:pos x="wd2" y="hd2"/>
                </a:cxn>
                <a:cxn ang="10800000">
                  <a:pos x="wd2" y="hd2"/>
                </a:cxn>
                <a:cxn ang="16200000">
                  <a:pos x="wd2" y="hd2"/>
                </a:cxn>
              </a:cxnLst>
              <a:rect l="0" t="0" r="r" b="b"/>
              <a:pathLst>
                <a:path w="21600" h="21600" extrusionOk="0">
                  <a:moveTo>
                    <a:pt x="10938" y="0"/>
                  </a:moveTo>
                  <a:cubicBezTo>
                    <a:pt x="10728" y="0"/>
                    <a:pt x="10515" y="35"/>
                    <a:pt x="10313" y="35"/>
                  </a:cubicBezTo>
                  <a:cubicBezTo>
                    <a:pt x="10128" y="35"/>
                    <a:pt x="9978" y="81"/>
                    <a:pt x="9793" y="81"/>
                  </a:cubicBezTo>
                  <a:cubicBezTo>
                    <a:pt x="9719" y="114"/>
                    <a:pt x="9651" y="146"/>
                    <a:pt x="9585" y="146"/>
                  </a:cubicBezTo>
                  <a:cubicBezTo>
                    <a:pt x="9558" y="146"/>
                    <a:pt x="9531" y="141"/>
                    <a:pt x="9503" y="128"/>
                  </a:cubicBezTo>
                  <a:cubicBezTo>
                    <a:pt x="9432" y="114"/>
                    <a:pt x="9361" y="108"/>
                    <a:pt x="9290" y="108"/>
                  </a:cubicBezTo>
                  <a:cubicBezTo>
                    <a:pt x="9118" y="108"/>
                    <a:pt x="8946" y="141"/>
                    <a:pt x="8774" y="174"/>
                  </a:cubicBezTo>
                  <a:cubicBezTo>
                    <a:pt x="8485" y="277"/>
                    <a:pt x="8195" y="323"/>
                    <a:pt x="7906" y="415"/>
                  </a:cubicBezTo>
                  <a:cubicBezTo>
                    <a:pt x="7663" y="462"/>
                    <a:pt x="7478" y="508"/>
                    <a:pt x="7281" y="565"/>
                  </a:cubicBezTo>
                  <a:cubicBezTo>
                    <a:pt x="6899" y="703"/>
                    <a:pt x="6506" y="899"/>
                    <a:pt x="6170" y="1038"/>
                  </a:cubicBezTo>
                  <a:cubicBezTo>
                    <a:pt x="5881" y="1187"/>
                    <a:pt x="5637" y="1279"/>
                    <a:pt x="5394" y="1429"/>
                  </a:cubicBezTo>
                  <a:cubicBezTo>
                    <a:pt x="5163" y="1567"/>
                    <a:pt x="4920" y="1763"/>
                    <a:pt x="4677" y="1855"/>
                  </a:cubicBezTo>
                  <a:cubicBezTo>
                    <a:pt x="4584" y="1855"/>
                    <a:pt x="4480" y="1947"/>
                    <a:pt x="4387" y="2051"/>
                  </a:cubicBezTo>
                  <a:cubicBezTo>
                    <a:pt x="4341" y="2097"/>
                    <a:pt x="4237" y="2143"/>
                    <a:pt x="4191" y="2235"/>
                  </a:cubicBezTo>
                  <a:cubicBezTo>
                    <a:pt x="3762" y="2523"/>
                    <a:pt x="3427" y="2869"/>
                    <a:pt x="3033" y="3249"/>
                  </a:cubicBezTo>
                  <a:cubicBezTo>
                    <a:pt x="2848" y="3445"/>
                    <a:pt x="2651" y="3629"/>
                    <a:pt x="2455" y="3871"/>
                  </a:cubicBezTo>
                  <a:cubicBezTo>
                    <a:pt x="2212" y="4159"/>
                    <a:pt x="1980" y="4447"/>
                    <a:pt x="1783" y="4827"/>
                  </a:cubicBezTo>
                  <a:cubicBezTo>
                    <a:pt x="1633" y="5115"/>
                    <a:pt x="1448" y="5357"/>
                    <a:pt x="1297" y="5645"/>
                  </a:cubicBezTo>
                  <a:cubicBezTo>
                    <a:pt x="1297" y="5691"/>
                    <a:pt x="1251" y="5691"/>
                    <a:pt x="1251" y="5691"/>
                  </a:cubicBezTo>
                  <a:cubicBezTo>
                    <a:pt x="1008" y="6083"/>
                    <a:pt x="823" y="6463"/>
                    <a:pt x="672" y="6843"/>
                  </a:cubicBezTo>
                  <a:cubicBezTo>
                    <a:pt x="579" y="7131"/>
                    <a:pt x="532" y="7476"/>
                    <a:pt x="428" y="7764"/>
                  </a:cubicBezTo>
                  <a:cubicBezTo>
                    <a:pt x="243" y="8191"/>
                    <a:pt x="139" y="8675"/>
                    <a:pt x="93" y="9147"/>
                  </a:cubicBezTo>
                  <a:cubicBezTo>
                    <a:pt x="46" y="9539"/>
                    <a:pt x="0" y="9965"/>
                    <a:pt x="0" y="10357"/>
                  </a:cubicBezTo>
                  <a:lnTo>
                    <a:pt x="0" y="11267"/>
                  </a:lnTo>
                  <a:cubicBezTo>
                    <a:pt x="46" y="11601"/>
                    <a:pt x="93" y="11981"/>
                    <a:pt x="139" y="12315"/>
                  </a:cubicBezTo>
                  <a:cubicBezTo>
                    <a:pt x="185" y="12603"/>
                    <a:pt x="289" y="12891"/>
                    <a:pt x="336" y="13179"/>
                  </a:cubicBezTo>
                  <a:lnTo>
                    <a:pt x="428" y="13283"/>
                  </a:lnTo>
                  <a:cubicBezTo>
                    <a:pt x="382" y="12799"/>
                    <a:pt x="336" y="12315"/>
                    <a:pt x="336" y="11797"/>
                  </a:cubicBezTo>
                  <a:cubicBezTo>
                    <a:pt x="336" y="11451"/>
                    <a:pt x="243" y="11117"/>
                    <a:pt x="289" y="10737"/>
                  </a:cubicBezTo>
                  <a:cubicBezTo>
                    <a:pt x="382" y="10403"/>
                    <a:pt x="336" y="10069"/>
                    <a:pt x="382" y="9677"/>
                  </a:cubicBezTo>
                  <a:cubicBezTo>
                    <a:pt x="382" y="9493"/>
                    <a:pt x="428" y="9297"/>
                    <a:pt x="475" y="9055"/>
                  </a:cubicBezTo>
                  <a:cubicBezTo>
                    <a:pt x="475" y="8917"/>
                    <a:pt x="579" y="8721"/>
                    <a:pt x="625" y="8525"/>
                  </a:cubicBezTo>
                  <a:cubicBezTo>
                    <a:pt x="718" y="8145"/>
                    <a:pt x="765" y="7764"/>
                    <a:pt x="869" y="7419"/>
                  </a:cubicBezTo>
                  <a:cubicBezTo>
                    <a:pt x="1008" y="7039"/>
                    <a:pt x="1158" y="6705"/>
                    <a:pt x="1343" y="6371"/>
                  </a:cubicBezTo>
                  <a:cubicBezTo>
                    <a:pt x="1586" y="5933"/>
                    <a:pt x="1830" y="5507"/>
                    <a:pt x="2119" y="5069"/>
                  </a:cubicBezTo>
                  <a:cubicBezTo>
                    <a:pt x="2316" y="4735"/>
                    <a:pt x="2559" y="4447"/>
                    <a:pt x="2790" y="4159"/>
                  </a:cubicBezTo>
                  <a:cubicBezTo>
                    <a:pt x="2790" y="4113"/>
                    <a:pt x="2894" y="4067"/>
                    <a:pt x="2941" y="4021"/>
                  </a:cubicBezTo>
                  <a:cubicBezTo>
                    <a:pt x="3137" y="3825"/>
                    <a:pt x="3323" y="3629"/>
                    <a:pt x="3519" y="3445"/>
                  </a:cubicBezTo>
                  <a:cubicBezTo>
                    <a:pt x="3716" y="3295"/>
                    <a:pt x="3809" y="3053"/>
                    <a:pt x="4006" y="2915"/>
                  </a:cubicBezTo>
                  <a:cubicBezTo>
                    <a:pt x="4191" y="2811"/>
                    <a:pt x="4341" y="2719"/>
                    <a:pt x="4480" y="2581"/>
                  </a:cubicBezTo>
                  <a:cubicBezTo>
                    <a:pt x="4723" y="2431"/>
                    <a:pt x="4966" y="2189"/>
                    <a:pt x="5256" y="2097"/>
                  </a:cubicBezTo>
                  <a:cubicBezTo>
                    <a:pt x="5302" y="2097"/>
                    <a:pt x="5394" y="2005"/>
                    <a:pt x="5499" y="1947"/>
                  </a:cubicBezTo>
                  <a:cubicBezTo>
                    <a:pt x="5637" y="1855"/>
                    <a:pt x="5788" y="1763"/>
                    <a:pt x="5927" y="1660"/>
                  </a:cubicBezTo>
                  <a:cubicBezTo>
                    <a:pt x="6262" y="1521"/>
                    <a:pt x="6610" y="1325"/>
                    <a:pt x="6945" y="1233"/>
                  </a:cubicBezTo>
                  <a:cubicBezTo>
                    <a:pt x="7235" y="1141"/>
                    <a:pt x="7524" y="1038"/>
                    <a:pt x="7813" y="945"/>
                  </a:cubicBezTo>
                  <a:cubicBezTo>
                    <a:pt x="7860" y="899"/>
                    <a:pt x="7906" y="899"/>
                    <a:pt x="7952" y="899"/>
                  </a:cubicBezTo>
                  <a:cubicBezTo>
                    <a:pt x="8288" y="796"/>
                    <a:pt x="8682" y="703"/>
                    <a:pt x="9017" y="657"/>
                  </a:cubicBezTo>
                  <a:cubicBezTo>
                    <a:pt x="9156" y="611"/>
                    <a:pt x="9307" y="611"/>
                    <a:pt x="9445" y="611"/>
                  </a:cubicBezTo>
                  <a:cubicBezTo>
                    <a:pt x="9521" y="588"/>
                    <a:pt x="9607" y="588"/>
                    <a:pt x="9699" y="588"/>
                  </a:cubicBezTo>
                  <a:cubicBezTo>
                    <a:pt x="9790" y="588"/>
                    <a:pt x="9885" y="588"/>
                    <a:pt x="9978" y="565"/>
                  </a:cubicBezTo>
                  <a:cubicBezTo>
                    <a:pt x="10221" y="565"/>
                    <a:pt x="10511" y="508"/>
                    <a:pt x="10800" y="508"/>
                  </a:cubicBezTo>
                  <a:cubicBezTo>
                    <a:pt x="10896" y="492"/>
                    <a:pt x="10988" y="487"/>
                    <a:pt x="11077" y="487"/>
                  </a:cubicBezTo>
                  <a:cubicBezTo>
                    <a:pt x="11257" y="487"/>
                    <a:pt x="11429" y="508"/>
                    <a:pt x="11622" y="508"/>
                  </a:cubicBezTo>
                  <a:cubicBezTo>
                    <a:pt x="11958" y="565"/>
                    <a:pt x="12293" y="611"/>
                    <a:pt x="12629" y="703"/>
                  </a:cubicBezTo>
                  <a:cubicBezTo>
                    <a:pt x="12976" y="750"/>
                    <a:pt x="13266" y="796"/>
                    <a:pt x="13601" y="853"/>
                  </a:cubicBezTo>
                  <a:cubicBezTo>
                    <a:pt x="13891" y="945"/>
                    <a:pt x="14180" y="1084"/>
                    <a:pt x="14469" y="1187"/>
                  </a:cubicBezTo>
                  <a:cubicBezTo>
                    <a:pt x="14713" y="1279"/>
                    <a:pt x="14944" y="1429"/>
                    <a:pt x="15187" y="1521"/>
                  </a:cubicBezTo>
                  <a:cubicBezTo>
                    <a:pt x="15673" y="1717"/>
                    <a:pt x="16101" y="1901"/>
                    <a:pt x="16495" y="2235"/>
                  </a:cubicBezTo>
                  <a:cubicBezTo>
                    <a:pt x="16831" y="2477"/>
                    <a:pt x="17166" y="2719"/>
                    <a:pt x="17502" y="2961"/>
                  </a:cubicBezTo>
                  <a:cubicBezTo>
                    <a:pt x="17699" y="3157"/>
                    <a:pt x="17895" y="3341"/>
                    <a:pt x="18081" y="3537"/>
                  </a:cubicBezTo>
                  <a:cubicBezTo>
                    <a:pt x="18127" y="3583"/>
                    <a:pt x="18185" y="3675"/>
                    <a:pt x="18277" y="3733"/>
                  </a:cubicBezTo>
                  <a:cubicBezTo>
                    <a:pt x="18416" y="3779"/>
                    <a:pt x="18520" y="3917"/>
                    <a:pt x="18613" y="4113"/>
                  </a:cubicBezTo>
                  <a:cubicBezTo>
                    <a:pt x="18706" y="4401"/>
                    <a:pt x="18995" y="4643"/>
                    <a:pt x="19192" y="4827"/>
                  </a:cubicBezTo>
                  <a:cubicBezTo>
                    <a:pt x="19342" y="4977"/>
                    <a:pt x="19481" y="5173"/>
                    <a:pt x="19574" y="5311"/>
                  </a:cubicBezTo>
                  <a:cubicBezTo>
                    <a:pt x="19770" y="5691"/>
                    <a:pt x="19921" y="6083"/>
                    <a:pt x="20106" y="6463"/>
                  </a:cubicBezTo>
                  <a:cubicBezTo>
                    <a:pt x="20106" y="6509"/>
                    <a:pt x="20152" y="6555"/>
                    <a:pt x="20210" y="6613"/>
                  </a:cubicBezTo>
                  <a:cubicBezTo>
                    <a:pt x="20257" y="6751"/>
                    <a:pt x="20303" y="6843"/>
                    <a:pt x="20350" y="6993"/>
                  </a:cubicBezTo>
                  <a:cubicBezTo>
                    <a:pt x="20443" y="7188"/>
                    <a:pt x="20500" y="7373"/>
                    <a:pt x="20593" y="7569"/>
                  </a:cubicBezTo>
                  <a:cubicBezTo>
                    <a:pt x="20732" y="7903"/>
                    <a:pt x="20836" y="8238"/>
                    <a:pt x="20882" y="8629"/>
                  </a:cubicBezTo>
                  <a:cubicBezTo>
                    <a:pt x="20882" y="8813"/>
                    <a:pt x="20929" y="9009"/>
                    <a:pt x="20975" y="9205"/>
                  </a:cubicBezTo>
                  <a:cubicBezTo>
                    <a:pt x="20975" y="9297"/>
                    <a:pt x="20975" y="9343"/>
                    <a:pt x="21021" y="9435"/>
                  </a:cubicBezTo>
                  <a:cubicBezTo>
                    <a:pt x="21079" y="9781"/>
                    <a:pt x="21125" y="10161"/>
                    <a:pt x="21125" y="10495"/>
                  </a:cubicBezTo>
                  <a:cubicBezTo>
                    <a:pt x="21125" y="10933"/>
                    <a:pt x="21079" y="11313"/>
                    <a:pt x="21079" y="11693"/>
                  </a:cubicBezTo>
                  <a:cubicBezTo>
                    <a:pt x="21021" y="11981"/>
                    <a:pt x="21021" y="12269"/>
                    <a:pt x="20975" y="12511"/>
                  </a:cubicBezTo>
                  <a:cubicBezTo>
                    <a:pt x="20929" y="12891"/>
                    <a:pt x="20882" y="13237"/>
                    <a:pt x="20790" y="13571"/>
                  </a:cubicBezTo>
                  <a:cubicBezTo>
                    <a:pt x="20686" y="13951"/>
                    <a:pt x="20547" y="14285"/>
                    <a:pt x="20396" y="14676"/>
                  </a:cubicBezTo>
                  <a:cubicBezTo>
                    <a:pt x="20303" y="14815"/>
                    <a:pt x="20210" y="14964"/>
                    <a:pt x="20152" y="15149"/>
                  </a:cubicBezTo>
                  <a:cubicBezTo>
                    <a:pt x="20060" y="15298"/>
                    <a:pt x="20014" y="15483"/>
                    <a:pt x="19921" y="15632"/>
                  </a:cubicBezTo>
                  <a:cubicBezTo>
                    <a:pt x="19863" y="15771"/>
                    <a:pt x="19770" y="15874"/>
                    <a:pt x="19724" y="15967"/>
                  </a:cubicBezTo>
                  <a:cubicBezTo>
                    <a:pt x="19527" y="16301"/>
                    <a:pt x="19342" y="16635"/>
                    <a:pt x="19145" y="16923"/>
                  </a:cubicBezTo>
                  <a:cubicBezTo>
                    <a:pt x="18949" y="17164"/>
                    <a:pt x="18763" y="17406"/>
                    <a:pt x="18567" y="17648"/>
                  </a:cubicBezTo>
                  <a:cubicBezTo>
                    <a:pt x="18474" y="17740"/>
                    <a:pt x="18416" y="17844"/>
                    <a:pt x="18370" y="17890"/>
                  </a:cubicBezTo>
                  <a:cubicBezTo>
                    <a:pt x="18034" y="18179"/>
                    <a:pt x="17699" y="18467"/>
                    <a:pt x="17363" y="18755"/>
                  </a:cubicBezTo>
                  <a:cubicBezTo>
                    <a:pt x="17213" y="18893"/>
                    <a:pt x="17074" y="19043"/>
                    <a:pt x="16923" y="19135"/>
                  </a:cubicBezTo>
                  <a:cubicBezTo>
                    <a:pt x="16588" y="19377"/>
                    <a:pt x="16298" y="19515"/>
                    <a:pt x="16009" y="19757"/>
                  </a:cubicBezTo>
                  <a:cubicBezTo>
                    <a:pt x="15812" y="19861"/>
                    <a:pt x="15627" y="19999"/>
                    <a:pt x="15430" y="20091"/>
                  </a:cubicBezTo>
                  <a:cubicBezTo>
                    <a:pt x="15338" y="20149"/>
                    <a:pt x="15233" y="20195"/>
                    <a:pt x="15141" y="20195"/>
                  </a:cubicBezTo>
                  <a:cubicBezTo>
                    <a:pt x="14655" y="20437"/>
                    <a:pt x="14180" y="20621"/>
                    <a:pt x="13648" y="20771"/>
                  </a:cubicBezTo>
                  <a:cubicBezTo>
                    <a:pt x="13497" y="20771"/>
                    <a:pt x="13358" y="20817"/>
                    <a:pt x="13208" y="20863"/>
                  </a:cubicBezTo>
                  <a:cubicBezTo>
                    <a:pt x="13069" y="20909"/>
                    <a:pt x="12918" y="20955"/>
                    <a:pt x="12780" y="21013"/>
                  </a:cubicBezTo>
                  <a:cubicBezTo>
                    <a:pt x="12537" y="21013"/>
                    <a:pt x="12293" y="21059"/>
                    <a:pt x="12108" y="21105"/>
                  </a:cubicBezTo>
                  <a:cubicBezTo>
                    <a:pt x="11819" y="21105"/>
                    <a:pt x="11530" y="21151"/>
                    <a:pt x="11240" y="21197"/>
                  </a:cubicBezTo>
                  <a:lnTo>
                    <a:pt x="9839" y="21197"/>
                  </a:lnTo>
                  <a:cubicBezTo>
                    <a:pt x="9399" y="21105"/>
                    <a:pt x="9017" y="21059"/>
                    <a:pt x="8577" y="21013"/>
                  </a:cubicBezTo>
                  <a:cubicBezTo>
                    <a:pt x="8485" y="20955"/>
                    <a:pt x="8392" y="20909"/>
                    <a:pt x="8288" y="20909"/>
                  </a:cubicBezTo>
                  <a:cubicBezTo>
                    <a:pt x="8103" y="20863"/>
                    <a:pt x="7906" y="20817"/>
                    <a:pt x="7767" y="20771"/>
                  </a:cubicBezTo>
                  <a:cubicBezTo>
                    <a:pt x="7374" y="20667"/>
                    <a:pt x="6992" y="20529"/>
                    <a:pt x="6610" y="20333"/>
                  </a:cubicBezTo>
                  <a:cubicBezTo>
                    <a:pt x="6077" y="20091"/>
                    <a:pt x="5591" y="19861"/>
                    <a:pt x="5059" y="19573"/>
                  </a:cubicBezTo>
                  <a:cubicBezTo>
                    <a:pt x="4816" y="19469"/>
                    <a:pt x="4631" y="19227"/>
                    <a:pt x="4434" y="19089"/>
                  </a:cubicBezTo>
                  <a:cubicBezTo>
                    <a:pt x="3809" y="18709"/>
                    <a:pt x="3276" y="18225"/>
                    <a:pt x="2790" y="17694"/>
                  </a:cubicBezTo>
                  <a:cubicBezTo>
                    <a:pt x="2744" y="17648"/>
                    <a:pt x="2698" y="17602"/>
                    <a:pt x="2651" y="17556"/>
                  </a:cubicBezTo>
                  <a:lnTo>
                    <a:pt x="2605" y="17602"/>
                  </a:lnTo>
                  <a:cubicBezTo>
                    <a:pt x="2651" y="17694"/>
                    <a:pt x="2744" y="17786"/>
                    <a:pt x="2848" y="17890"/>
                  </a:cubicBezTo>
                  <a:cubicBezTo>
                    <a:pt x="2987" y="18225"/>
                    <a:pt x="3230" y="18421"/>
                    <a:pt x="3473" y="18651"/>
                  </a:cubicBezTo>
                  <a:cubicBezTo>
                    <a:pt x="3519" y="18709"/>
                    <a:pt x="3612" y="18755"/>
                    <a:pt x="3658" y="18801"/>
                  </a:cubicBezTo>
                  <a:cubicBezTo>
                    <a:pt x="4052" y="19227"/>
                    <a:pt x="4526" y="19573"/>
                    <a:pt x="5012" y="19907"/>
                  </a:cubicBezTo>
                  <a:cubicBezTo>
                    <a:pt x="5256" y="20045"/>
                    <a:pt x="5545" y="20149"/>
                    <a:pt x="5742" y="20379"/>
                  </a:cubicBezTo>
                  <a:cubicBezTo>
                    <a:pt x="5788" y="20437"/>
                    <a:pt x="5881" y="20437"/>
                    <a:pt x="5927" y="20483"/>
                  </a:cubicBezTo>
                  <a:cubicBezTo>
                    <a:pt x="6367" y="20621"/>
                    <a:pt x="6749" y="20771"/>
                    <a:pt x="7131" y="20955"/>
                  </a:cubicBezTo>
                  <a:cubicBezTo>
                    <a:pt x="7327" y="21013"/>
                    <a:pt x="7524" y="21105"/>
                    <a:pt x="7767" y="21151"/>
                  </a:cubicBezTo>
                  <a:cubicBezTo>
                    <a:pt x="8195" y="21243"/>
                    <a:pt x="8635" y="21347"/>
                    <a:pt x="9063" y="21439"/>
                  </a:cubicBezTo>
                  <a:cubicBezTo>
                    <a:pt x="9307" y="21485"/>
                    <a:pt x="9503" y="21531"/>
                    <a:pt x="9735" y="21531"/>
                  </a:cubicBezTo>
                  <a:lnTo>
                    <a:pt x="10418" y="21531"/>
                  </a:lnTo>
                  <a:cubicBezTo>
                    <a:pt x="10655" y="21531"/>
                    <a:pt x="10923" y="21600"/>
                    <a:pt x="11196" y="21600"/>
                  </a:cubicBezTo>
                  <a:cubicBezTo>
                    <a:pt x="11257" y="21600"/>
                    <a:pt x="11318" y="21597"/>
                    <a:pt x="11379" y="21588"/>
                  </a:cubicBezTo>
                  <a:cubicBezTo>
                    <a:pt x="11622" y="21531"/>
                    <a:pt x="11865" y="21531"/>
                    <a:pt x="12108" y="21485"/>
                  </a:cubicBezTo>
                  <a:cubicBezTo>
                    <a:pt x="12398" y="21485"/>
                    <a:pt x="12629" y="21439"/>
                    <a:pt x="12918" y="21393"/>
                  </a:cubicBezTo>
                  <a:cubicBezTo>
                    <a:pt x="13208" y="21301"/>
                    <a:pt x="13497" y="21197"/>
                    <a:pt x="13740" y="21151"/>
                  </a:cubicBezTo>
                  <a:cubicBezTo>
                    <a:pt x="13844" y="21105"/>
                    <a:pt x="13983" y="21105"/>
                    <a:pt x="14076" y="21059"/>
                  </a:cubicBezTo>
                  <a:cubicBezTo>
                    <a:pt x="14319" y="21013"/>
                    <a:pt x="14608" y="20909"/>
                    <a:pt x="14851" y="20817"/>
                  </a:cubicBezTo>
                  <a:cubicBezTo>
                    <a:pt x="15338" y="20575"/>
                    <a:pt x="15812" y="20437"/>
                    <a:pt x="16206" y="20091"/>
                  </a:cubicBezTo>
                  <a:cubicBezTo>
                    <a:pt x="16449" y="19953"/>
                    <a:pt x="16680" y="19861"/>
                    <a:pt x="16877" y="19711"/>
                  </a:cubicBezTo>
                  <a:cubicBezTo>
                    <a:pt x="17027" y="19619"/>
                    <a:pt x="17166" y="19515"/>
                    <a:pt x="17259" y="19423"/>
                  </a:cubicBezTo>
                  <a:cubicBezTo>
                    <a:pt x="17409" y="19331"/>
                    <a:pt x="17548" y="19227"/>
                    <a:pt x="17699" y="19135"/>
                  </a:cubicBezTo>
                  <a:cubicBezTo>
                    <a:pt x="17838" y="18997"/>
                    <a:pt x="17988" y="18801"/>
                    <a:pt x="18185" y="18709"/>
                  </a:cubicBezTo>
                  <a:cubicBezTo>
                    <a:pt x="18370" y="18513"/>
                    <a:pt x="18567" y="18317"/>
                    <a:pt x="18706" y="18133"/>
                  </a:cubicBezTo>
                  <a:cubicBezTo>
                    <a:pt x="18706" y="18075"/>
                    <a:pt x="18763" y="18029"/>
                    <a:pt x="18810" y="17983"/>
                  </a:cubicBezTo>
                  <a:cubicBezTo>
                    <a:pt x="18856" y="17936"/>
                    <a:pt x="18902" y="17844"/>
                    <a:pt x="18995" y="17786"/>
                  </a:cubicBezTo>
                  <a:cubicBezTo>
                    <a:pt x="19192" y="17648"/>
                    <a:pt x="19238" y="17360"/>
                    <a:pt x="19481" y="17211"/>
                  </a:cubicBezTo>
                  <a:cubicBezTo>
                    <a:pt x="19527" y="17211"/>
                    <a:pt x="19574" y="17164"/>
                    <a:pt x="19574" y="17118"/>
                  </a:cubicBezTo>
                  <a:cubicBezTo>
                    <a:pt x="19724" y="16877"/>
                    <a:pt x="19770" y="16635"/>
                    <a:pt x="19967" y="16496"/>
                  </a:cubicBezTo>
                  <a:cubicBezTo>
                    <a:pt x="20014" y="16450"/>
                    <a:pt x="20060" y="16347"/>
                    <a:pt x="20106" y="16301"/>
                  </a:cubicBezTo>
                  <a:cubicBezTo>
                    <a:pt x="20257" y="15967"/>
                    <a:pt x="20443" y="15632"/>
                    <a:pt x="20593" y="15298"/>
                  </a:cubicBezTo>
                  <a:cubicBezTo>
                    <a:pt x="20686" y="15103"/>
                    <a:pt x="20790" y="14861"/>
                    <a:pt x="20882" y="14676"/>
                  </a:cubicBezTo>
                  <a:cubicBezTo>
                    <a:pt x="21079" y="14285"/>
                    <a:pt x="21172" y="13905"/>
                    <a:pt x="21264" y="13525"/>
                  </a:cubicBezTo>
                  <a:cubicBezTo>
                    <a:pt x="21369" y="13087"/>
                    <a:pt x="21369" y="12603"/>
                    <a:pt x="21554" y="12177"/>
                  </a:cubicBezTo>
                  <a:lnTo>
                    <a:pt x="21554" y="12131"/>
                  </a:lnTo>
                  <a:cubicBezTo>
                    <a:pt x="21554" y="11889"/>
                    <a:pt x="21554" y="11647"/>
                    <a:pt x="21600" y="11405"/>
                  </a:cubicBezTo>
                  <a:cubicBezTo>
                    <a:pt x="21600" y="10737"/>
                    <a:pt x="21554" y="10011"/>
                    <a:pt x="21461" y="9343"/>
                  </a:cubicBezTo>
                  <a:cubicBezTo>
                    <a:pt x="21461" y="8963"/>
                    <a:pt x="21369" y="8629"/>
                    <a:pt x="21311" y="8238"/>
                  </a:cubicBezTo>
                  <a:cubicBezTo>
                    <a:pt x="21218" y="7810"/>
                    <a:pt x="21021" y="7373"/>
                    <a:pt x="20836" y="6947"/>
                  </a:cubicBezTo>
                  <a:cubicBezTo>
                    <a:pt x="20790" y="6843"/>
                    <a:pt x="20732" y="6705"/>
                    <a:pt x="20686" y="6613"/>
                  </a:cubicBezTo>
                  <a:cubicBezTo>
                    <a:pt x="20639" y="6463"/>
                    <a:pt x="20593" y="6325"/>
                    <a:pt x="20547" y="6175"/>
                  </a:cubicBezTo>
                  <a:cubicBezTo>
                    <a:pt x="20443" y="6037"/>
                    <a:pt x="20350" y="5887"/>
                    <a:pt x="20303" y="5795"/>
                  </a:cubicBezTo>
                  <a:cubicBezTo>
                    <a:pt x="20152" y="5507"/>
                    <a:pt x="20014" y="5265"/>
                    <a:pt x="19863" y="4977"/>
                  </a:cubicBezTo>
                  <a:cubicBezTo>
                    <a:pt x="19724" y="4735"/>
                    <a:pt x="19527" y="4447"/>
                    <a:pt x="19342" y="4205"/>
                  </a:cubicBezTo>
                  <a:cubicBezTo>
                    <a:pt x="19145" y="3963"/>
                    <a:pt x="18949" y="3779"/>
                    <a:pt x="18706" y="3537"/>
                  </a:cubicBezTo>
                  <a:cubicBezTo>
                    <a:pt x="18706" y="3491"/>
                    <a:pt x="18659" y="3445"/>
                    <a:pt x="18659" y="3445"/>
                  </a:cubicBezTo>
                  <a:cubicBezTo>
                    <a:pt x="18567" y="3341"/>
                    <a:pt x="18520" y="3249"/>
                    <a:pt x="18416" y="3203"/>
                  </a:cubicBezTo>
                  <a:cubicBezTo>
                    <a:pt x="18127" y="3053"/>
                    <a:pt x="17988" y="2765"/>
                    <a:pt x="17745" y="2523"/>
                  </a:cubicBezTo>
                  <a:cubicBezTo>
                    <a:pt x="17548" y="2385"/>
                    <a:pt x="17317" y="2235"/>
                    <a:pt x="17120" y="2097"/>
                  </a:cubicBezTo>
                  <a:cubicBezTo>
                    <a:pt x="16738" y="1855"/>
                    <a:pt x="16391" y="1613"/>
                    <a:pt x="16055" y="1429"/>
                  </a:cubicBezTo>
                  <a:cubicBezTo>
                    <a:pt x="15870" y="1325"/>
                    <a:pt x="15673" y="1187"/>
                    <a:pt x="15476" y="1084"/>
                  </a:cubicBezTo>
                  <a:cubicBezTo>
                    <a:pt x="15141" y="945"/>
                    <a:pt x="14805" y="853"/>
                    <a:pt x="14469" y="703"/>
                  </a:cubicBezTo>
                  <a:cubicBezTo>
                    <a:pt x="14273" y="611"/>
                    <a:pt x="14030" y="508"/>
                    <a:pt x="13740" y="462"/>
                  </a:cubicBezTo>
                  <a:cubicBezTo>
                    <a:pt x="13555" y="415"/>
                    <a:pt x="13312" y="369"/>
                    <a:pt x="13115" y="323"/>
                  </a:cubicBezTo>
                  <a:cubicBezTo>
                    <a:pt x="12780" y="128"/>
                    <a:pt x="12398" y="128"/>
                    <a:pt x="12050" y="128"/>
                  </a:cubicBezTo>
                  <a:cubicBezTo>
                    <a:pt x="11877" y="128"/>
                    <a:pt x="11722" y="49"/>
                    <a:pt x="11554" y="49"/>
                  </a:cubicBezTo>
                  <a:cubicBezTo>
                    <a:pt x="11497" y="49"/>
                    <a:pt x="11439" y="58"/>
                    <a:pt x="11379" y="81"/>
                  </a:cubicBezTo>
                  <a:cubicBezTo>
                    <a:pt x="11238" y="18"/>
                    <a:pt x="11089" y="0"/>
                    <a:pt x="1093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2" name="Google Shape;2282;p25"/>
            <p:cNvSpPr/>
            <p:nvPr/>
          </p:nvSpPr>
          <p:spPr>
            <a:xfrm>
              <a:off x="131626" y="153142"/>
              <a:ext cx="907390" cy="907174"/>
            </a:xfrm>
            <a:custGeom>
              <a:avLst/>
              <a:gdLst/>
              <a:ahLst/>
              <a:cxnLst>
                <a:cxn ang="0">
                  <a:pos x="wd2" y="hd2"/>
                </a:cxn>
                <a:cxn ang="5400000">
                  <a:pos x="wd2" y="hd2"/>
                </a:cxn>
                <a:cxn ang="10800000">
                  <a:pos x="wd2" y="hd2"/>
                </a:cxn>
                <a:cxn ang="16200000">
                  <a:pos x="wd2" y="hd2"/>
                </a:cxn>
              </a:cxnLst>
              <a:rect l="0" t="0" r="r" b="b"/>
              <a:pathLst>
                <a:path w="21573" h="21600" extrusionOk="0">
                  <a:moveTo>
                    <a:pt x="10898" y="0"/>
                  </a:moveTo>
                  <a:cubicBezTo>
                    <a:pt x="10703" y="0"/>
                    <a:pt x="10494" y="49"/>
                    <a:pt x="10335" y="49"/>
                  </a:cubicBezTo>
                  <a:cubicBezTo>
                    <a:pt x="10188" y="49"/>
                    <a:pt x="10090" y="98"/>
                    <a:pt x="9931" y="98"/>
                  </a:cubicBezTo>
                  <a:cubicBezTo>
                    <a:pt x="9785" y="98"/>
                    <a:pt x="9626" y="147"/>
                    <a:pt x="9479" y="147"/>
                  </a:cubicBezTo>
                  <a:cubicBezTo>
                    <a:pt x="9419" y="133"/>
                    <a:pt x="9364" y="127"/>
                    <a:pt x="9311" y="127"/>
                  </a:cubicBezTo>
                  <a:cubicBezTo>
                    <a:pt x="9177" y="127"/>
                    <a:pt x="9056" y="164"/>
                    <a:pt x="8916" y="208"/>
                  </a:cubicBezTo>
                  <a:cubicBezTo>
                    <a:pt x="8708" y="257"/>
                    <a:pt x="8451" y="355"/>
                    <a:pt x="8256" y="355"/>
                  </a:cubicBezTo>
                  <a:cubicBezTo>
                    <a:pt x="7950" y="355"/>
                    <a:pt x="7693" y="453"/>
                    <a:pt x="7436" y="563"/>
                  </a:cubicBezTo>
                  <a:cubicBezTo>
                    <a:pt x="6874" y="759"/>
                    <a:pt x="6311" y="1017"/>
                    <a:pt x="5749" y="1274"/>
                  </a:cubicBezTo>
                  <a:cubicBezTo>
                    <a:pt x="5394" y="1482"/>
                    <a:pt x="5088" y="1739"/>
                    <a:pt x="4685" y="1886"/>
                  </a:cubicBezTo>
                  <a:lnTo>
                    <a:pt x="4636" y="1886"/>
                  </a:lnTo>
                  <a:cubicBezTo>
                    <a:pt x="4171" y="2290"/>
                    <a:pt x="3719" y="2707"/>
                    <a:pt x="3303" y="3111"/>
                  </a:cubicBezTo>
                  <a:cubicBezTo>
                    <a:pt x="3156" y="3209"/>
                    <a:pt x="2997" y="3417"/>
                    <a:pt x="2850" y="3515"/>
                  </a:cubicBezTo>
                  <a:cubicBezTo>
                    <a:pt x="2447" y="3932"/>
                    <a:pt x="2141" y="4434"/>
                    <a:pt x="1835" y="4899"/>
                  </a:cubicBezTo>
                  <a:cubicBezTo>
                    <a:pt x="1627" y="5156"/>
                    <a:pt x="1468" y="5463"/>
                    <a:pt x="1273" y="5720"/>
                  </a:cubicBezTo>
                  <a:cubicBezTo>
                    <a:pt x="1065" y="6075"/>
                    <a:pt x="857" y="6430"/>
                    <a:pt x="759" y="6834"/>
                  </a:cubicBezTo>
                  <a:cubicBezTo>
                    <a:pt x="661" y="7190"/>
                    <a:pt x="551" y="7557"/>
                    <a:pt x="453" y="7863"/>
                  </a:cubicBezTo>
                  <a:cubicBezTo>
                    <a:pt x="197" y="8525"/>
                    <a:pt x="98" y="9187"/>
                    <a:pt x="49" y="9897"/>
                  </a:cubicBezTo>
                  <a:lnTo>
                    <a:pt x="49" y="10203"/>
                  </a:lnTo>
                  <a:cubicBezTo>
                    <a:pt x="49" y="10669"/>
                    <a:pt x="0" y="11073"/>
                    <a:pt x="0" y="11538"/>
                  </a:cubicBezTo>
                  <a:cubicBezTo>
                    <a:pt x="0" y="11783"/>
                    <a:pt x="49" y="12041"/>
                    <a:pt x="98" y="12347"/>
                  </a:cubicBezTo>
                  <a:cubicBezTo>
                    <a:pt x="148" y="12555"/>
                    <a:pt x="197" y="12702"/>
                    <a:pt x="245" y="12910"/>
                  </a:cubicBezTo>
                  <a:cubicBezTo>
                    <a:pt x="307" y="13008"/>
                    <a:pt x="307" y="13069"/>
                    <a:pt x="307" y="13118"/>
                  </a:cubicBezTo>
                  <a:lnTo>
                    <a:pt x="356" y="13118"/>
                  </a:lnTo>
                  <a:cubicBezTo>
                    <a:pt x="356" y="13069"/>
                    <a:pt x="404" y="12959"/>
                    <a:pt x="404" y="12910"/>
                  </a:cubicBezTo>
                  <a:cubicBezTo>
                    <a:pt x="404" y="12763"/>
                    <a:pt x="356" y="12555"/>
                    <a:pt x="356" y="12396"/>
                  </a:cubicBezTo>
                  <a:lnTo>
                    <a:pt x="356" y="12041"/>
                  </a:lnTo>
                  <a:cubicBezTo>
                    <a:pt x="307" y="11636"/>
                    <a:pt x="307" y="11171"/>
                    <a:pt x="307" y="10767"/>
                  </a:cubicBezTo>
                  <a:cubicBezTo>
                    <a:pt x="307" y="10363"/>
                    <a:pt x="356" y="9946"/>
                    <a:pt x="404" y="9542"/>
                  </a:cubicBezTo>
                  <a:cubicBezTo>
                    <a:pt x="404" y="9334"/>
                    <a:pt x="453" y="9138"/>
                    <a:pt x="502" y="8930"/>
                  </a:cubicBezTo>
                  <a:cubicBezTo>
                    <a:pt x="551" y="8672"/>
                    <a:pt x="612" y="8415"/>
                    <a:pt x="710" y="8170"/>
                  </a:cubicBezTo>
                  <a:cubicBezTo>
                    <a:pt x="808" y="7863"/>
                    <a:pt x="857" y="7496"/>
                    <a:pt x="1016" y="7190"/>
                  </a:cubicBezTo>
                  <a:cubicBezTo>
                    <a:pt x="1114" y="6883"/>
                    <a:pt x="1273" y="6577"/>
                    <a:pt x="1420" y="6271"/>
                  </a:cubicBezTo>
                  <a:cubicBezTo>
                    <a:pt x="1725" y="5720"/>
                    <a:pt x="2080" y="5156"/>
                    <a:pt x="2496" y="4593"/>
                  </a:cubicBezTo>
                  <a:cubicBezTo>
                    <a:pt x="2691" y="4287"/>
                    <a:pt x="2948" y="4030"/>
                    <a:pt x="3254" y="3723"/>
                  </a:cubicBezTo>
                  <a:cubicBezTo>
                    <a:pt x="3413" y="3576"/>
                    <a:pt x="3609" y="3368"/>
                    <a:pt x="3768" y="3160"/>
                  </a:cubicBezTo>
                  <a:cubicBezTo>
                    <a:pt x="3914" y="3062"/>
                    <a:pt x="4024" y="2964"/>
                    <a:pt x="4171" y="2854"/>
                  </a:cubicBezTo>
                  <a:cubicBezTo>
                    <a:pt x="4330" y="2756"/>
                    <a:pt x="4428" y="2658"/>
                    <a:pt x="4587" y="2548"/>
                  </a:cubicBezTo>
                  <a:cubicBezTo>
                    <a:pt x="4783" y="2401"/>
                    <a:pt x="4991" y="2241"/>
                    <a:pt x="5198" y="2094"/>
                  </a:cubicBezTo>
                  <a:cubicBezTo>
                    <a:pt x="5296" y="2045"/>
                    <a:pt x="5394" y="1984"/>
                    <a:pt x="5504" y="1935"/>
                  </a:cubicBezTo>
                  <a:cubicBezTo>
                    <a:pt x="5810" y="1678"/>
                    <a:pt x="6165" y="1482"/>
                    <a:pt x="6519" y="1372"/>
                  </a:cubicBezTo>
                  <a:cubicBezTo>
                    <a:pt x="7131" y="1225"/>
                    <a:pt x="7693" y="870"/>
                    <a:pt x="8354" y="759"/>
                  </a:cubicBezTo>
                  <a:cubicBezTo>
                    <a:pt x="8659" y="759"/>
                    <a:pt x="8916" y="661"/>
                    <a:pt x="9173" y="612"/>
                  </a:cubicBezTo>
                  <a:cubicBezTo>
                    <a:pt x="9243" y="577"/>
                    <a:pt x="9312" y="543"/>
                    <a:pt x="9385" y="543"/>
                  </a:cubicBezTo>
                  <a:cubicBezTo>
                    <a:pt x="9416" y="543"/>
                    <a:pt x="9446" y="549"/>
                    <a:pt x="9479" y="563"/>
                  </a:cubicBezTo>
                  <a:cubicBezTo>
                    <a:pt x="9540" y="588"/>
                    <a:pt x="9602" y="597"/>
                    <a:pt x="9665" y="597"/>
                  </a:cubicBezTo>
                  <a:cubicBezTo>
                    <a:pt x="9852" y="597"/>
                    <a:pt x="10045" y="514"/>
                    <a:pt x="10237" y="514"/>
                  </a:cubicBezTo>
                  <a:cubicBezTo>
                    <a:pt x="10544" y="514"/>
                    <a:pt x="10800" y="453"/>
                    <a:pt x="11057" y="453"/>
                  </a:cubicBezTo>
                  <a:cubicBezTo>
                    <a:pt x="11127" y="444"/>
                    <a:pt x="11198" y="441"/>
                    <a:pt x="11269" y="441"/>
                  </a:cubicBezTo>
                  <a:cubicBezTo>
                    <a:pt x="11601" y="441"/>
                    <a:pt x="11928" y="523"/>
                    <a:pt x="12231" y="563"/>
                  </a:cubicBezTo>
                  <a:cubicBezTo>
                    <a:pt x="12635" y="661"/>
                    <a:pt x="13038" y="661"/>
                    <a:pt x="13393" y="759"/>
                  </a:cubicBezTo>
                  <a:cubicBezTo>
                    <a:pt x="13907" y="919"/>
                    <a:pt x="14469" y="1066"/>
                    <a:pt x="14922" y="1323"/>
                  </a:cubicBezTo>
                  <a:cubicBezTo>
                    <a:pt x="15032" y="1372"/>
                    <a:pt x="15081" y="1433"/>
                    <a:pt x="15130" y="1482"/>
                  </a:cubicBezTo>
                  <a:cubicBezTo>
                    <a:pt x="15594" y="1678"/>
                    <a:pt x="16096" y="1837"/>
                    <a:pt x="16450" y="2143"/>
                  </a:cubicBezTo>
                  <a:cubicBezTo>
                    <a:pt x="16658" y="2290"/>
                    <a:pt x="16866" y="2401"/>
                    <a:pt x="17013" y="2548"/>
                  </a:cubicBezTo>
                  <a:cubicBezTo>
                    <a:pt x="17368" y="2854"/>
                    <a:pt x="17784" y="3209"/>
                    <a:pt x="18138" y="3515"/>
                  </a:cubicBezTo>
                  <a:cubicBezTo>
                    <a:pt x="18444" y="3772"/>
                    <a:pt x="18652" y="4079"/>
                    <a:pt x="18847" y="4385"/>
                  </a:cubicBezTo>
                  <a:cubicBezTo>
                    <a:pt x="18958" y="4544"/>
                    <a:pt x="19104" y="4691"/>
                    <a:pt x="19263" y="4850"/>
                  </a:cubicBezTo>
                  <a:cubicBezTo>
                    <a:pt x="19361" y="4948"/>
                    <a:pt x="19459" y="5046"/>
                    <a:pt x="19508" y="5205"/>
                  </a:cubicBezTo>
                  <a:cubicBezTo>
                    <a:pt x="19716" y="5561"/>
                    <a:pt x="19875" y="5916"/>
                    <a:pt x="20022" y="6222"/>
                  </a:cubicBezTo>
                  <a:cubicBezTo>
                    <a:pt x="20119" y="6381"/>
                    <a:pt x="20180" y="6528"/>
                    <a:pt x="20278" y="6687"/>
                  </a:cubicBezTo>
                  <a:cubicBezTo>
                    <a:pt x="20327" y="6785"/>
                    <a:pt x="20376" y="6883"/>
                    <a:pt x="20376" y="6994"/>
                  </a:cubicBezTo>
                  <a:cubicBezTo>
                    <a:pt x="20425" y="7043"/>
                    <a:pt x="20425" y="7141"/>
                    <a:pt x="20486" y="7251"/>
                  </a:cubicBezTo>
                  <a:cubicBezTo>
                    <a:pt x="20633" y="7655"/>
                    <a:pt x="20841" y="8060"/>
                    <a:pt x="20890" y="8525"/>
                  </a:cubicBezTo>
                  <a:cubicBezTo>
                    <a:pt x="20940" y="8832"/>
                    <a:pt x="20989" y="9089"/>
                    <a:pt x="21037" y="9334"/>
                  </a:cubicBezTo>
                  <a:cubicBezTo>
                    <a:pt x="21037" y="9640"/>
                    <a:pt x="21099" y="9946"/>
                    <a:pt x="21148" y="10252"/>
                  </a:cubicBezTo>
                  <a:lnTo>
                    <a:pt x="21148" y="11024"/>
                  </a:lnTo>
                  <a:cubicBezTo>
                    <a:pt x="21099" y="11232"/>
                    <a:pt x="21099" y="11428"/>
                    <a:pt x="21099" y="11636"/>
                  </a:cubicBezTo>
                  <a:lnTo>
                    <a:pt x="21099" y="11845"/>
                  </a:lnTo>
                  <a:cubicBezTo>
                    <a:pt x="21099" y="12090"/>
                    <a:pt x="21037" y="12347"/>
                    <a:pt x="21037" y="12555"/>
                  </a:cubicBezTo>
                  <a:cubicBezTo>
                    <a:pt x="20940" y="12861"/>
                    <a:pt x="20890" y="13167"/>
                    <a:pt x="20841" y="13474"/>
                  </a:cubicBezTo>
                  <a:cubicBezTo>
                    <a:pt x="20792" y="13878"/>
                    <a:pt x="20584" y="14294"/>
                    <a:pt x="20425" y="14698"/>
                  </a:cubicBezTo>
                  <a:cubicBezTo>
                    <a:pt x="20180" y="15213"/>
                    <a:pt x="19924" y="15666"/>
                    <a:pt x="19667" y="16180"/>
                  </a:cubicBezTo>
                  <a:cubicBezTo>
                    <a:pt x="19618" y="16278"/>
                    <a:pt x="19569" y="16376"/>
                    <a:pt x="19459" y="16487"/>
                  </a:cubicBezTo>
                  <a:cubicBezTo>
                    <a:pt x="19263" y="16793"/>
                    <a:pt x="19055" y="17050"/>
                    <a:pt x="18847" y="17356"/>
                  </a:cubicBezTo>
                  <a:cubicBezTo>
                    <a:pt x="18493" y="17809"/>
                    <a:pt x="18138" y="18213"/>
                    <a:pt x="17673" y="18582"/>
                  </a:cubicBezTo>
                  <a:cubicBezTo>
                    <a:pt x="17368" y="18827"/>
                    <a:pt x="17062" y="19084"/>
                    <a:pt x="16707" y="19341"/>
                  </a:cubicBezTo>
                  <a:cubicBezTo>
                    <a:pt x="16561" y="19500"/>
                    <a:pt x="16304" y="19598"/>
                    <a:pt x="16096" y="19696"/>
                  </a:cubicBezTo>
                  <a:cubicBezTo>
                    <a:pt x="15900" y="19905"/>
                    <a:pt x="15643" y="20113"/>
                    <a:pt x="15338" y="20211"/>
                  </a:cubicBezTo>
                  <a:cubicBezTo>
                    <a:pt x="15228" y="20211"/>
                    <a:pt x="15081" y="20260"/>
                    <a:pt x="14983" y="20309"/>
                  </a:cubicBezTo>
                  <a:cubicBezTo>
                    <a:pt x="14469" y="20615"/>
                    <a:pt x="13907" y="20725"/>
                    <a:pt x="13344" y="20872"/>
                  </a:cubicBezTo>
                  <a:cubicBezTo>
                    <a:pt x="13246" y="20921"/>
                    <a:pt x="13149" y="20970"/>
                    <a:pt x="13087" y="20970"/>
                  </a:cubicBezTo>
                  <a:cubicBezTo>
                    <a:pt x="12635" y="21080"/>
                    <a:pt x="12170" y="21178"/>
                    <a:pt x="11767" y="21178"/>
                  </a:cubicBezTo>
                  <a:cubicBezTo>
                    <a:pt x="11204" y="21227"/>
                    <a:pt x="10703" y="21227"/>
                    <a:pt x="10139" y="21227"/>
                  </a:cubicBezTo>
                  <a:cubicBezTo>
                    <a:pt x="10087" y="21243"/>
                    <a:pt x="10035" y="21249"/>
                    <a:pt x="9984" y="21249"/>
                  </a:cubicBezTo>
                  <a:cubicBezTo>
                    <a:pt x="9881" y="21249"/>
                    <a:pt x="9781" y="21227"/>
                    <a:pt x="9674" y="21227"/>
                  </a:cubicBezTo>
                  <a:cubicBezTo>
                    <a:pt x="9369" y="21178"/>
                    <a:pt x="9014" y="21129"/>
                    <a:pt x="8708" y="21080"/>
                  </a:cubicBezTo>
                  <a:cubicBezTo>
                    <a:pt x="8195" y="20970"/>
                    <a:pt x="7693" y="20823"/>
                    <a:pt x="7229" y="20664"/>
                  </a:cubicBezTo>
                  <a:cubicBezTo>
                    <a:pt x="6874" y="20566"/>
                    <a:pt x="6519" y="20419"/>
                    <a:pt x="6213" y="20260"/>
                  </a:cubicBezTo>
                  <a:cubicBezTo>
                    <a:pt x="5908" y="20113"/>
                    <a:pt x="5651" y="19954"/>
                    <a:pt x="5394" y="19807"/>
                  </a:cubicBezTo>
                  <a:cubicBezTo>
                    <a:pt x="5137" y="19696"/>
                    <a:pt x="4942" y="19598"/>
                    <a:pt x="4734" y="19439"/>
                  </a:cubicBezTo>
                  <a:cubicBezTo>
                    <a:pt x="4220" y="19084"/>
                    <a:pt x="3768" y="18729"/>
                    <a:pt x="3303" y="18324"/>
                  </a:cubicBezTo>
                  <a:cubicBezTo>
                    <a:pt x="3107" y="18164"/>
                    <a:pt x="2948" y="18017"/>
                    <a:pt x="2753" y="17809"/>
                  </a:cubicBezTo>
                  <a:lnTo>
                    <a:pt x="2642" y="17809"/>
                  </a:lnTo>
                  <a:cubicBezTo>
                    <a:pt x="2753" y="17969"/>
                    <a:pt x="2850" y="18115"/>
                    <a:pt x="2948" y="18213"/>
                  </a:cubicBezTo>
                  <a:cubicBezTo>
                    <a:pt x="3107" y="18373"/>
                    <a:pt x="3254" y="18521"/>
                    <a:pt x="3364" y="18631"/>
                  </a:cubicBezTo>
                  <a:cubicBezTo>
                    <a:pt x="3462" y="18729"/>
                    <a:pt x="3609" y="18827"/>
                    <a:pt x="3719" y="18937"/>
                  </a:cubicBezTo>
                  <a:cubicBezTo>
                    <a:pt x="3975" y="19243"/>
                    <a:pt x="4379" y="19500"/>
                    <a:pt x="4734" y="19745"/>
                  </a:cubicBezTo>
                  <a:cubicBezTo>
                    <a:pt x="4991" y="19954"/>
                    <a:pt x="5296" y="20113"/>
                    <a:pt x="5553" y="20260"/>
                  </a:cubicBezTo>
                  <a:cubicBezTo>
                    <a:pt x="5749" y="20358"/>
                    <a:pt x="5957" y="20517"/>
                    <a:pt x="6165" y="20566"/>
                  </a:cubicBezTo>
                  <a:cubicBezTo>
                    <a:pt x="6470" y="20725"/>
                    <a:pt x="6825" y="20872"/>
                    <a:pt x="7180" y="20970"/>
                  </a:cubicBezTo>
                  <a:cubicBezTo>
                    <a:pt x="7339" y="21080"/>
                    <a:pt x="7534" y="21129"/>
                    <a:pt x="7693" y="21178"/>
                  </a:cubicBezTo>
                  <a:cubicBezTo>
                    <a:pt x="8097" y="21276"/>
                    <a:pt x="8500" y="21338"/>
                    <a:pt x="8916" y="21436"/>
                  </a:cubicBezTo>
                  <a:cubicBezTo>
                    <a:pt x="9279" y="21513"/>
                    <a:pt x="9617" y="21600"/>
                    <a:pt x="9995" y="21600"/>
                  </a:cubicBezTo>
                  <a:cubicBezTo>
                    <a:pt x="10089" y="21600"/>
                    <a:pt x="10186" y="21595"/>
                    <a:pt x="10286" y="21583"/>
                  </a:cubicBezTo>
                  <a:cubicBezTo>
                    <a:pt x="10800" y="21583"/>
                    <a:pt x="11314" y="21583"/>
                    <a:pt x="11767" y="21534"/>
                  </a:cubicBezTo>
                  <a:cubicBezTo>
                    <a:pt x="12121" y="21534"/>
                    <a:pt x="12476" y="21485"/>
                    <a:pt x="12843" y="21387"/>
                  </a:cubicBezTo>
                  <a:cubicBezTo>
                    <a:pt x="13246" y="21338"/>
                    <a:pt x="13650" y="21227"/>
                    <a:pt x="14066" y="21080"/>
                  </a:cubicBezTo>
                  <a:cubicBezTo>
                    <a:pt x="14371" y="21031"/>
                    <a:pt x="14677" y="20872"/>
                    <a:pt x="14983" y="20774"/>
                  </a:cubicBezTo>
                  <a:cubicBezTo>
                    <a:pt x="15435" y="20566"/>
                    <a:pt x="15900" y="20419"/>
                    <a:pt x="16304" y="20113"/>
                  </a:cubicBezTo>
                  <a:cubicBezTo>
                    <a:pt x="16353" y="20052"/>
                    <a:pt x="16402" y="20003"/>
                    <a:pt x="16450" y="19954"/>
                  </a:cubicBezTo>
                  <a:cubicBezTo>
                    <a:pt x="16756" y="19745"/>
                    <a:pt x="17123" y="19598"/>
                    <a:pt x="17429" y="19390"/>
                  </a:cubicBezTo>
                  <a:cubicBezTo>
                    <a:pt x="17784" y="19133"/>
                    <a:pt x="18040" y="18827"/>
                    <a:pt x="18346" y="18521"/>
                  </a:cubicBezTo>
                  <a:cubicBezTo>
                    <a:pt x="18799" y="18066"/>
                    <a:pt x="19153" y="17601"/>
                    <a:pt x="19569" y="17148"/>
                  </a:cubicBezTo>
                  <a:cubicBezTo>
                    <a:pt x="19618" y="17148"/>
                    <a:pt x="19618" y="17099"/>
                    <a:pt x="19618" y="17050"/>
                  </a:cubicBezTo>
                  <a:cubicBezTo>
                    <a:pt x="19765" y="16842"/>
                    <a:pt x="19875" y="16633"/>
                    <a:pt x="19973" y="16487"/>
                  </a:cubicBezTo>
                  <a:cubicBezTo>
                    <a:pt x="20376" y="15825"/>
                    <a:pt x="20682" y="15151"/>
                    <a:pt x="20940" y="14490"/>
                  </a:cubicBezTo>
                  <a:cubicBezTo>
                    <a:pt x="21099" y="14184"/>
                    <a:pt x="21196" y="13829"/>
                    <a:pt x="21245" y="13523"/>
                  </a:cubicBezTo>
                  <a:cubicBezTo>
                    <a:pt x="21294" y="13216"/>
                    <a:pt x="21343" y="12959"/>
                    <a:pt x="21404" y="12653"/>
                  </a:cubicBezTo>
                  <a:cubicBezTo>
                    <a:pt x="21502" y="12090"/>
                    <a:pt x="21600" y="11587"/>
                    <a:pt x="21551" y="11024"/>
                  </a:cubicBezTo>
                  <a:cubicBezTo>
                    <a:pt x="21551" y="10718"/>
                    <a:pt x="21600" y="10461"/>
                    <a:pt x="21551" y="10203"/>
                  </a:cubicBezTo>
                  <a:cubicBezTo>
                    <a:pt x="21551" y="9946"/>
                    <a:pt x="21502" y="9701"/>
                    <a:pt x="21453" y="9444"/>
                  </a:cubicBezTo>
                  <a:cubicBezTo>
                    <a:pt x="21453" y="9187"/>
                    <a:pt x="21453" y="8930"/>
                    <a:pt x="21404" y="8721"/>
                  </a:cubicBezTo>
                  <a:cubicBezTo>
                    <a:pt x="21294" y="8268"/>
                    <a:pt x="21196" y="7802"/>
                    <a:pt x="20989" y="7349"/>
                  </a:cubicBezTo>
                  <a:cubicBezTo>
                    <a:pt x="20890" y="7190"/>
                    <a:pt x="20792" y="6994"/>
                    <a:pt x="20731" y="6785"/>
                  </a:cubicBezTo>
                  <a:cubicBezTo>
                    <a:pt x="20682" y="6430"/>
                    <a:pt x="20535" y="6124"/>
                    <a:pt x="20327" y="5818"/>
                  </a:cubicBezTo>
                  <a:cubicBezTo>
                    <a:pt x="20119" y="5512"/>
                    <a:pt x="19973" y="5205"/>
                    <a:pt x="19814" y="4899"/>
                  </a:cubicBezTo>
                  <a:cubicBezTo>
                    <a:pt x="19569" y="4593"/>
                    <a:pt x="19410" y="4189"/>
                    <a:pt x="19104" y="3932"/>
                  </a:cubicBezTo>
                  <a:cubicBezTo>
                    <a:pt x="18799" y="3625"/>
                    <a:pt x="18542" y="3368"/>
                    <a:pt x="18285" y="3111"/>
                  </a:cubicBezTo>
                  <a:cubicBezTo>
                    <a:pt x="18187" y="3013"/>
                    <a:pt x="18040" y="2903"/>
                    <a:pt x="17979" y="2805"/>
                  </a:cubicBezTo>
                  <a:cubicBezTo>
                    <a:pt x="17832" y="2548"/>
                    <a:pt x="17625" y="2450"/>
                    <a:pt x="17429" y="2290"/>
                  </a:cubicBezTo>
                  <a:cubicBezTo>
                    <a:pt x="17221" y="2143"/>
                    <a:pt x="16964" y="2045"/>
                    <a:pt x="16756" y="1886"/>
                  </a:cubicBezTo>
                  <a:cubicBezTo>
                    <a:pt x="16145" y="1433"/>
                    <a:pt x="15484" y="1066"/>
                    <a:pt x="14824" y="821"/>
                  </a:cubicBezTo>
                  <a:cubicBezTo>
                    <a:pt x="14616" y="710"/>
                    <a:pt x="14420" y="612"/>
                    <a:pt x="14212" y="563"/>
                  </a:cubicBezTo>
                  <a:cubicBezTo>
                    <a:pt x="13760" y="404"/>
                    <a:pt x="13246" y="306"/>
                    <a:pt x="12733" y="147"/>
                  </a:cubicBezTo>
                  <a:cubicBezTo>
                    <a:pt x="12586" y="98"/>
                    <a:pt x="12427" y="98"/>
                    <a:pt x="12280" y="98"/>
                  </a:cubicBezTo>
                  <a:cubicBezTo>
                    <a:pt x="12219" y="112"/>
                    <a:pt x="12163" y="118"/>
                    <a:pt x="12110" y="118"/>
                  </a:cubicBezTo>
                  <a:cubicBezTo>
                    <a:pt x="11981" y="118"/>
                    <a:pt x="11864" y="83"/>
                    <a:pt x="11718" y="49"/>
                  </a:cubicBezTo>
                  <a:cubicBezTo>
                    <a:pt x="11461" y="49"/>
                    <a:pt x="11155" y="0"/>
                    <a:pt x="1089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3" name="Google Shape;2283;p25"/>
            <p:cNvSpPr/>
            <p:nvPr/>
          </p:nvSpPr>
          <p:spPr>
            <a:xfrm>
              <a:off x="77614" y="87373"/>
              <a:ext cx="1025201" cy="1032723"/>
            </a:xfrm>
            <a:custGeom>
              <a:avLst/>
              <a:gdLst/>
              <a:ahLst/>
              <a:cxnLst>
                <a:cxn ang="0">
                  <a:pos x="wd2" y="hd2"/>
                </a:cxn>
                <a:cxn ang="5400000">
                  <a:pos x="wd2" y="hd2"/>
                </a:cxn>
                <a:cxn ang="10800000">
                  <a:pos x="wd2" y="hd2"/>
                </a:cxn>
                <a:cxn ang="16200000">
                  <a:pos x="wd2" y="hd2"/>
                </a:cxn>
              </a:cxnLst>
              <a:rect l="0" t="0" r="r" b="b"/>
              <a:pathLst>
                <a:path w="21565" h="21600" extrusionOk="0">
                  <a:moveTo>
                    <a:pt x="11191" y="0"/>
                  </a:moveTo>
                  <a:cubicBezTo>
                    <a:pt x="11061" y="0"/>
                    <a:pt x="10928" y="39"/>
                    <a:pt x="10794" y="39"/>
                  </a:cubicBezTo>
                  <a:cubicBezTo>
                    <a:pt x="10760" y="39"/>
                    <a:pt x="10726" y="37"/>
                    <a:pt x="10692" y="31"/>
                  </a:cubicBezTo>
                  <a:lnTo>
                    <a:pt x="10237" y="31"/>
                  </a:lnTo>
                  <a:cubicBezTo>
                    <a:pt x="10194" y="31"/>
                    <a:pt x="10107" y="31"/>
                    <a:pt x="10010" y="74"/>
                  </a:cubicBezTo>
                  <a:cubicBezTo>
                    <a:pt x="9923" y="74"/>
                    <a:pt x="9793" y="117"/>
                    <a:pt x="9653" y="117"/>
                  </a:cubicBezTo>
                  <a:cubicBezTo>
                    <a:pt x="9628" y="104"/>
                    <a:pt x="9602" y="98"/>
                    <a:pt x="9575" y="98"/>
                  </a:cubicBezTo>
                  <a:cubicBezTo>
                    <a:pt x="9510" y="98"/>
                    <a:pt x="9444" y="129"/>
                    <a:pt x="9382" y="160"/>
                  </a:cubicBezTo>
                  <a:cubicBezTo>
                    <a:pt x="9296" y="160"/>
                    <a:pt x="9204" y="141"/>
                    <a:pt x="9128" y="141"/>
                  </a:cubicBezTo>
                  <a:cubicBezTo>
                    <a:pt x="9089" y="141"/>
                    <a:pt x="9054" y="145"/>
                    <a:pt x="9025" y="160"/>
                  </a:cubicBezTo>
                  <a:cubicBezTo>
                    <a:pt x="8614" y="160"/>
                    <a:pt x="8300" y="343"/>
                    <a:pt x="7900" y="386"/>
                  </a:cubicBezTo>
                  <a:lnTo>
                    <a:pt x="7846" y="386"/>
                  </a:lnTo>
                  <a:cubicBezTo>
                    <a:pt x="7759" y="429"/>
                    <a:pt x="7629" y="429"/>
                    <a:pt x="7489" y="483"/>
                  </a:cubicBezTo>
                  <a:cubicBezTo>
                    <a:pt x="7453" y="553"/>
                    <a:pt x="7389" y="623"/>
                    <a:pt x="7267" y="623"/>
                  </a:cubicBezTo>
                  <a:cubicBezTo>
                    <a:pt x="7239" y="623"/>
                    <a:pt x="7209" y="619"/>
                    <a:pt x="7175" y="612"/>
                  </a:cubicBezTo>
                  <a:cubicBezTo>
                    <a:pt x="7131" y="612"/>
                    <a:pt x="7088" y="612"/>
                    <a:pt x="7034" y="655"/>
                  </a:cubicBezTo>
                  <a:cubicBezTo>
                    <a:pt x="6978" y="745"/>
                    <a:pt x="6958" y="777"/>
                    <a:pt x="6928" y="777"/>
                  </a:cubicBezTo>
                  <a:cubicBezTo>
                    <a:pt x="6912" y="777"/>
                    <a:pt x="6892" y="767"/>
                    <a:pt x="6861" y="752"/>
                  </a:cubicBezTo>
                  <a:cubicBezTo>
                    <a:pt x="6764" y="752"/>
                    <a:pt x="6677" y="795"/>
                    <a:pt x="6590" y="795"/>
                  </a:cubicBezTo>
                  <a:cubicBezTo>
                    <a:pt x="6406" y="881"/>
                    <a:pt x="6277" y="967"/>
                    <a:pt x="6136" y="1064"/>
                  </a:cubicBezTo>
                  <a:cubicBezTo>
                    <a:pt x="5779" y="1236"/>
                    <a:pt x="5368" y="1333"/>
                    <a:pt x="5097" y="1645"/>
                  </a:cubicBezTo>
                  <a:cubicBezTo>
                    <a:pt x="5054" y="1645"/>
                    <a:pt x="5011" y="1688"/>
                    <a:pt x="5011" y="1688"/>
                  </a:cubicBezTo>
                  <a:cubicBezTo>
                    <a:pt x="4783" y="1774"/>
                    <a:pt x="4556" y="1871"/>
                    <a:pt x="4383" y="2000"/>
                  </a:cubicBezTo>
                  <a:cubicBezTo>
                    <a:pt x="4329" y="2096"/>
                    <a:pt x="4242" y="2183"/>
                    <a:pt x="4199" y="2226"/>
                  </a:cubicBezTo>
                  <a:cubicBezTo>
                    <a:pt x="4015" y="2365"/>
                    <a:pt x="3842" y="2451"/>
                    <a:pt x="3658" y="2581"/>
                  </a:cubicBezTo>
                  <a:cubicBezTo>
                    <a:pt x="3615" y="2581"/>
                    <a:pt x="3572" y="2634"/>
                    <a:pt x="3572" y="2677"/>
                  </a:cubicBezTo>
                  <a:cubicBezTo>
                    <a:pt x="3474" y="2850"/>
                    <a:pt x="3247" y="2989"/>
                    <a:pt x="3074" y="3076"/>
                  </a:cubicBezTo>
                  <a:cubicBezTo>
                    <a:pt x="2976" y="3344"/>
                    <a:pt x="2760" y="3613"/>
                    <a:pt x="2533" y="3710"/>
                  </a:cubicBezTo>
                  <a:cubicBezTo>
                    <a:pt x="2306" y="3979"/>
                    <a:pt x="2122" y="4248"/>
                    <a:pt x="1894" y="4560"/>
                  </a:cubicBezTo>
                  <a:cubicBezTo>
                    <a:pt x="1851" y="4603"/>
                    <a:pt x="1851" y="4689"/>
                    <a:pt x="1851" y="4732"/>
                  </a:cubicBezTo>
                  <a:cubicBezTo>
                    <a:pt x="1678" y="5001"/>
                    <a:pt x="1537" y="5270"/>
                    <a:pt x="1353" y="5496"/>
                  </a:cubicBezTo>
                  <a:cubicBezTo>
                    <a:pt x="1136" y="5808"/>
                    <a:pt x="995" y="6131"/>
                    <a:pt x="812" y="6443"/>
                  </a:cubicBezTo>
                  <a:cubicBezTo>
                    <a:pt x="768" y="6572"/>
                    <a:pt x="725" y="6712"/>
                    <a:pt x="682" y="6841"/>
                  </a:cubicBezTo>
                  <a:cubicBezTo>
                    <a:pt x="638" y="6938"/>
                    <a:pt x="638" y="7024"/>
                    <a:pt x="638" y="7110"/>
                  </a:cubicBezTo>
                  <a:cubicBezTo>
                    <a:pt x="498" y="7519"/>
                    <a:pt x="368" y="7960"/>
                    <a:pt x="227" y="8370"/>
                  </a:cubicBezTo>
                  <a:cubicBezTo>
                    <a:pt x="227" y="8456"/>
                    <a:pt x="227" y="8553"/>
                    <a:pt x="184" y="8639"/>
                  </a:cubicBezTo>
                  <a:cubicBezTo>
                    <a:pt x="97" y="8865"/>
                    <a:pt x="97" y="9134"/>
                    <a:pt x="97" y="9402"/>
                  </a:cubicBezTo>
                  <a:cubicBezTo>
                    <a:pt x="97" y="9489"/>
                    <a:pt x="54" y="9532"/>
                    <a:pt x="0" y="9671"/>
                  </a:cubicBezTo>
                  <a:cubicBezTo>
                    <a:pt x="0" y="9671"/>
                    <a:pt x="54" y="9758"/>
                    <a:pt x="54" y="9844"/>
                  </a:cubicBezTo>
                  <a:cubicBezTo>
                    <a:pt x="0" y="9983"/>
                    <a:pt x="0" y="10166"/>
                    <a:pt x="0" y="10339"/>
                  </a:cubicBezTo>
                  <a:cubicBezTo>
                    <a:pt x="0" y="10651"/>
                    <a:pt x="54" y="10973"/>
                    <a:pt x="54" y="11328"/>
                  </a:cubicBezTo>
                  <a:cubicBezTo>
                    <a:pt x="0" y="11511"/>
                    <a:pt x="141" y="11683"/>
                    <a:pt x="97" y="11909"/>
                  </a:cubicBezTo>
                  <a:lnTo>
                    <a:pt x="141" y="11952"/>
                  </a:lnTo>
                  <a:lnTo>
                    <a:pt x="141" y="11016"/>
                  </a:lnTo>
                  <a:cubicBezTo>
                    <a:pt x="141" y="10607"/>
                    <a:pt x="184" y="10166"/>
                    <a:pt x="184" y="9758"/>
                  </a:cubicBezTo>
                  <a:cubicBezTo>
                    <a:pt x="227" y="9359"/>
                    <a:pt x="227" y="8951"/>
                    <a:pt x="411" y="8596"/>
                  </a:cubicBezTo>
                  <a:lnTo>
                    <a:pt x="411" y="8456"/>
                  </a:lnTo>
                  <a:cubicBezTo>
                    <a:pt x="454" y="8283"/>
                    <a:pt x="498" y="8143"/>
                    <a:pt x="541" y="7960"/>
                  </a:cubicBezTo>
                  <a:cubicBezTo>
                    <a:pt x="541" y="7831"/>
                    <a:pt x="638" y="7745"/>
                    <a:pt x="638" y="7648"/>
                  </a:cubicBezTo>
                  <a:cubicBezTo>
                    <a:pt x="725" y="7476"/>
                    <a:pt x="768" y="7293"/>
                    <a:pt x="812" y="7110"/>
                  </a:cubicBezTo>
                  <a:cubicBezTo>
                    <a:pt x="866" y="6938"/>
                    <a:pt x="952" y="6798"/>
                    <a:pt x="1039" y="6669"/>
                  </a:cubicBezTo>
                  <a:cubicBezTo>
                    <a:pt x="1082" y="6486"/>
                    <a:pt x="1179" y="6346"/>
                    <a:pt x="1223" y="6174"/>
                  </a:cubicBezTo>
                  <a:cubicBezTo>
                    <a:pt x="1353" y="5991"/>
                    <a:pt x="1451" y="5808"/>
                    <a:pt x="1537" y="5636"/>
                  </a:cubicBezTo>
                  <a:cubicBezTo>
                    <a:pt x="1808" y="5270"/>
                    <a:pt x="1948" y="4829"/>
                    <a:pt x="2306" y="4560"/>
                  </a:cubicBezTo>
                  <a:cubicBezTo>
                    <a:pt x="2306" y="4517"/>
                    <a:pt x="2349" y="4463"/>
                    <a:pt x="2349" y="4420"/>
                  </a:cubicBezTo>
                  <a:cubicBezTo>
                    <a:pt x="2489" y="4248"/>
                    <a:pt x="2576" y="4065"/>
                    <a:pt x="2706" y="3925"/>
                  </a:cubicBezTo>
                  <a:cubicBezTo>
                    <a:pt x="2847" y="3839"/>
                    <a:pt x="2976" y="3753"/>
                    <a:pt x="3117" y="3613"/>
                  </a:cubicBezTo>
                  <a:cubicBezTo>
                    <a:pt x="3247" y="3388"/>
                    <a:pt x="3474" y="3258"/>
                    <a:pt x="3572" y="3032"/>
                  </a:cubicBezTo>
                  <a:cubicBezTo>
                    <a:pt x="3615" y="2989"/>
                    <a:pt x="3701" y="2946"/>
                    <a:pt x="3745" y="2903"/>
                  </a:cubicBezTo>
                  <a:cubicBezTo>
                    <a:pt x="3842" y="2807"/>
                    <a:pt x="3972" y="2763"/>
                    <a:pt x="4113" y="2677"/>
                  </a:cubicBezTo>
                  <a:cubicBezTo>
                    <a:pt x="4286" y="2495"/>
                    <a:pt x="4513" y="2312"/>
                    <a:pt x="4740" y="2139"/>
                  </a:cubicBezTo>
                  <a:cubicBezTo>
                    <a:pt x="4924" y="2043"/>
                    <a:pt x="5097" y="1957"/>
                    <a:pt x="5281" y="1827"/>
                  </a:cubicBezTo>
                  <a:cubicBezTo>
                    <a:pt x="5552" y="1645"/>
                    <a:pt x="5822" y="1505"/>
                    <a:pt x="6093" y="1376"/>
                  </a:cubicBezTo>
                  <a:cubicBezTo>
                    <a:pt x="6493" y="1150"/>
                    <a:pt x="6904" y="1064"/>
                    <a:pt x="7305" y="924"/>
                  </a:cubicBezTo>
                  <a:cubicBezTo>
                    <a:pt x="7489" y="881"/>
                    <a:pt x="7629" y="752"/>
                    <a:pt x="7802" y="752"/>
                  </a:cubicBezTo>
                  <a:cubicBezTo>
                    <a:pt x="7900" y="752"/>
                    <a:pt x="7986" y="698"/>
                    <a:pt x="8073" y="698"/>
                  </a:cubicBezTo>
                  <a:cubicBezTo>
                    <a:pt x="8300" y="612"/>
                    <a:pt x="8571" y="526"/>
                    <a:pt x="8841" y="483"/>
                  </a:cubicBezTo>
                  <a:cubicBezTo>
                    <a:pt x="9296" y="429"/>
                    <a:pt x="9739" y="429"/>
                    <a:pt x="10194" y="386"/>
                  </a:cubicBezTo>
                  <a:lnTo>
                    <a:pt x="10508" y="386"/>
                  </a:lnTo>
                  <a:cubicBezTo>
                    <a:pt x="10746" y="360"/>
                    <a:pt x="10979" y="336"/>
                    <a:pt x="11213" y="336"/>
                  </a:cubicBezTo>
                  <a:cubicBezTo>
                    <a:pt x="11385" y="336"/>
                    <a:pt x="11557" y="349"/>
                    <a:pt x="11731" y="386"/>
                  </a:cubicBezTo>
                  <a:cubicBezTo>
                    <a:pt x="11904" y="429"/>
                    <a:pt x="12045" y="483"/>
                    <a:pt x="12229" y="483"/>
                  </a:cubicBezTo>
                  <a:cubicBezTo>
                    <a:pt x="12672" y="526"/>
                    <a:pt x="13084" y="612"/>
                    <a:pt x="13527" y="698"/>
                  </a:cubicBezTo>
                  <a:cubicBezTo>
                    <a:pt x="13711" y="752"/>
                    <a:pt x="13895" y="838"/>
                    <a:pt x="14122" y="924"/>
                  </a:cubicBezTo>
                  <a:cubicBezTo>
                    <a:pt x="14252" y="967"/>
                    <a:pt x="14436" y="1021"/>
                    <a:pt x="14566" y="1107"/>
                  </a:cubicBezTo>
                  <a:cubicBezTo>
                    <a:pt x="14793" y="1193"/>
                    <a:pt x="15020" y="1333"/>
                    <a:pt x="15248" y="1419"/>
                  </a:cubicBezTo>
                  <a:cubicBezTo>
                    <a:pt x="15518" y="1559"/>
                    <a:pt x="15789" y="1645"/>
                    <a:pt x="16059" y="1774"/>
                  </a:cubicBezTo>
                  <a:cubicBezTo>
                    <a:pt x="16146" y="1827"/>
                    <a:pt x="16232" y="1914"/>
                    <a:pt x="16330" y="1957"/>
                  </a:cubicBezTo>
                  <a:cubicBezTo>
                    <a:pt x="16503" y="2096"/>
                    <a:pt x="16730" y="2226"/>
                    <a:pt x="16871" y="2365"/>
                  </a:cubicBezTo>
                  <a:cubicBezTo>
                    <a:pt x="17098" y="2538"/>
                    <a:pt x="17412" y="2677"/>
                    <a:pt x="17585" y="2903"/>
                  </a:cubicBezTo>
                  <a:cubicBezTo>
                    <a:pt x="17769" y="3119"/>
                    <a:pt x="17953" y="3301"/>
                    <a:pt x="18180" y="3484"/>
                  </a:cubicBezTo>
                  <a:cubicBezTo>
                    <a:pt x="18396" y="3656"/>
                    <a:pt x="18624" y="3839"/>
                    <a:pt x="18764" y="4108"/>
                  </a:cubicBezTo>
                  <a:cubicBezTo>
                    <a:pt x="18851" y="4248"/>
                    <a:pt x="18937" y="4377"/>
                    <a:pt x="19035" y="4463"/>
                  </a:cubicBezTo>
                  <a:cubicBezTo>
                    <a:pt x="19208" y="4646"/>
                    <a:pt x="19349" y="4786"/>
                    <a:pt x="19478" y="5001"/>
                  </a:cubicBezTo>
                  <a:cubicBezTo>
                    <a:pt x="19706" y="5367"/>
                    <a:pt x="19890" y="5722"/>
                    <a:pt x="20118" y="6131"/>
                  </a:cubicBezTo>
                  <a:cubicBezTo>
                    <a:pt x="20431" y="6669"/>
                    <a:pt x="20561" y="7293"/>
                    <a:pt x="20832" y="7917"/>
                  </a:cubicBezTo>
                  <a:cubicBezTo>
                    <a:pt x="20929" y="8100"/>
                    <a:pt x="21016" y="8327"/>
                    <a:pt x="21016" y="8499"/>
                  </a:cubicBezTo>
                  <a:cubicBezTo>
                    <a:pt x="20972" y="8951"/>
                    <a:pt x="21156" y="9306"/>
                    <a:pt x="21200" y="9715"/>
                  </a:cubicBezTo>
                  <a:cubicBezTo>
                    <a:pt x="21200" y="10070"/>
                    <a:pt x="21243" y="10382"/>
                    <a:pt x="21243" y="10704"/>
                  </a:cubicBezTo>
                  <a:cubicBezTo>
                    <a:pt x="21243" y="11016"/>
                    <a:pt x="21200" y="11371"/>
                    <a:pt x="21200" y="11683"/>
                  </a:cubicBezTo>
                  <a:lnTo>
                    <a:pt x="21200" y="11995"/>
                  </a:lnTo>
                  <a:cubicBezTo>
                    <a:pt x="21156" y="12404"/>
                    <a:pt x="21059" y="12759"/>
                    <a:pt x="21016" y="13125"/>
                  </a:cubicBezTo>
                  <a:cubicBezTo>
                    <a:pt x="21016" y="13168"/>
                    <a:pt x="20972" y="13254"/>
                    <a:pt x="20972" y="13297"/>
                  </a:cubicBezTo>
                  <a:cubicBezTo>
                    <a:pt x="20972" y="13437"/>
                    <a:pt x="20972" y="13566"/>
                    <a:pt x="20929" y="13663"/>
                  </a:cubicBezTo>
                  <a:cubicBezTo>
                    <a:pt x="20832" y="13932"/>
                    <a:pt x="20745" y="14201"/>
                    <a:pt x="20659" y="14416"/>
                  </a:cubicBezTo>
                  <a:cubicBezTo>
                    <a:pt x="20561" y="14642"/>
                    <a:pt x="20518" y="14825"/>
                    <a:pt x="20431" y="15008"/>
                  </a:cubicBezTo>
                  <a:cubicBezTo>
                    <a:pt x="20345" y="15223"/>
                    <a:pt x="20204" y="15406"/>
                    <a:pt x="20118" y="15589"/>
                  </a:cubicBezTo>
                  <a:cubicBezTo>
                    <a:pt x="20020" y="15718"/>
                    <a:pt x="19934" y="15901"/>
                    <a:pt x="19847" y="16030"/>
                  </a:cubicBezTo>
                  <a:cubicBezTo>
                    <a:pt x="19847" y="16084"/>
                    <a:pt x="19750" y="16127"/>
                    <a:pt x="19750" y="16213"/>
                  </a:cubicBezTo>
                  <a:cubicBezTo>
                    <a:pt x="19663" y="16396"/>
                    <a:pt x="19576" y="16622"/>
                    <a:pt x="19392" y="16794"/>
                  </a:cubicBezTo>
                  <a:cubicBezTo>
                    <a:pt x="19305" y="16934"/>
                    <a:pt x="19208" y="17106"/>
                    <a:pt x="19078" y="17246"/>
                  </a:cubicBezTo>
                  <a:cubicBezTo>
                    <a:pt x="18937" y="17429"/>
                    <a:pt x="18808" y="17559"/>
                    <a:pt x="18667" y="17741"/>
                  </a:cubicBezTo>
                  <a:cubicBezTo>
                    <a:pt x="18624" y="17827"/>
                    <a:pt x="18537" y="17914"/>
                    <a:pt x="18450" y="18010"/>
                  </a:cubicBezTo>
                  <a:cubicBezTo>
                    <a:pt x="18126" y="18322"/>
                    <a:pt x="17812" y="18634"/>
                    <a:pt x="17498" y="18903"/>
                  </a:cubicBezTo>
                  <a:cubicBezTo>
                    <a:pt x="17271" y="19086"/>
                    <a:pt x="17044" y="19312"/>
                    <a:pt x="16773" y="19441"/>
                  </a:cubicBezTo>
                  <a:cubicBezTo>
                    <a:pt x="16503" y="19667"/>
                    <a:pt x="16146" y="19850"/>
                    <a:pt x="15875" y="20022"/>
                  </a:cubicBezTo>
                  <a:cubicBezTo>
                    <a:pt x="15475" y="20291"/>
                    <a:pt x="15020" y="20474"/>
                    <a:pt x="14566" y="20657"/>
                  </a:cubicBezTo>
                  <a:cubicBezTo>
                    <a:pt x="14122" y="20829"/>
                    <a:pt x="13625" y="20969"/>
                    <a:pt x="13170" y="21098"/>
                  </a:cubicBezTo>
                  <a:cubicBezTo>
                    <a:pt x="12986" y="21141"/>
                    <a:pt x="12813" y="21141"/>
                    <a:pt x="12629" y="21195"/>
                  </a:cubicBezTo>
                  <a:cubicBezTo>
                    <a:pt x="12586" y="21195"/>
                    <a:pt x="12542" y="21238"/>
                    <a:pt x="12445" y="21238"/>
                  </a:cubicBezTo>
                  <a:cubicBezTo>
                    <a:pt x="12359" y="21238"/>
                    <a:pt x="12272" y="21281"/>
                    <a:pt x="12175" y="21281"/>
                  </a:cubicBezTo>
                  <a:lnTo>
                    <a:pt x="11904" y="21281"/>
                  </a:lnTo>
                  <a:cubicBezTo>
                    <a:pt x="11590" y="21324"/>
                    <a:pt x="11276" y="21367"/>
                    <a:pt x="10919" y="21367"/>
                  </a:cubicBezTo>
                  <a:cubicBezTo>
                    <a:pt x="10876" y="21324"/>
                    <a:pt x="10822" y="21324"/>
                    <a:pt x="10779" y="21324"/>
                  </a:cubicBezTo>
                  <a:cubicBezTo>
                    <a:pt x="10465" y="21324"/>
                    <a:pt x="10150" y="21367"/>
                    <a:pt x="9793" y="21367"/>
                  </a:cubicBezTo>
                  <a:cubicBezTo>
                    <a:pt x="9566" y="21367"/>
                    <a:pt x="9296" y="21281"/>
                    <a:pt x="9025" y="21238"/>
                  </a:cubicBezTo>
                  <a:cubicBezTo>
                    <a:pt x="8711" y="21195"/>
                    <a:pt x="8343" y="21055"/>
                    <a:pt x="7986" y="21055"/>
                  </a:cubicBezTo>
                  <a:cubicBezTo>
                    <a:pt x="7759" y="21012"/>
                    <a:pt x="7532" y="20872"/>
                    <a:pt x="7305" y="20829"/>
                  </a:cubicBezTo>
                  <a:cubicBezTo>
                    <a:pt x="6991" y="20743"/>
                    <a:pt x="6720" y="20603"/>
                    <a:pt x="6406" y="20474"/>
                  </a:cubicBezTo>
                  <a:cubicBezTo>
                    <a:pt x="6093" y="20334"/>
                    <a:pt x="5822" y="20162"/>
                    <a:pt x="5508" y="19979"/>
                  </a:cubicBezTo>
                  <a:cubicBezTo>
                    <a:pt x="5281" y="19850"/>
                    <a:pt x="5054" y="19753"/>
                    <a:pt x="4783" y="19667"/>
                  </a:cubicBezTo>
                  <a:cubicBezTo>
                    <a:pt x="4827" y="19710"/>
                    <a:pt x="4870" y="19753"/>
                    <a:pt x="4924" y="19796"/>
                  </a:cubicBezTo>
                  <a:cubicBezTo>
                    <a:pt x="5141" y="19936"/>
                    <a:pt x="5411" y="20065"/>
                    <a:pt x="5595" y="20205"/>
                  </a:cubicBezTo>
                  <a:cubicBezTo>
                    <a:pt x="5865" y="20431"/>
                    <a:pt x="6179" y="20474"/>
                    <a:pt x="6450" y="20657"/>
                  </a:cubicBezTo>
                  <a:cubicBezTo>
                    <a:pt x="6590" y="20743"/>
                    <a:pt x="6764" y="20786"/>
                    <a:pt x="6948" y="20829"/>
                  </a:cubicBezTo>
                  <a:cubicBezTo>
                    <a:pt x="7088" y="20926"/>
                    <a:pt x="7218" y="21012"/>
                    <a:pt x="7359" y="21012"/>
                  </a:cubicBezTo>
                  <a:cubicBezTo>
                    <a:pt x="7802" y="21141"/>
                    <a:pt x="8300" y="21324"/>
                    <a:pt x="8798" y="21367"/>
                  </a:cubicBezTo>
                  <a:lnTo>
                    <a:pt x="8841" y="21367"/>
                  </a:lnTo>
                  <a:cubicBezTo>
                    <a:pt x="9068" y="21464"/>
                    <a:pt x="9296" y="21464"/>
                    <a:pt x="9566" y="21550"/>
                  </a:cubicBezTo>
                  <a:cubicBezTo>
                    <a:pt x="9609" y="21550"/>
                    <a:pt x="9696" y="21593"/>
                    <a:pt x="9739" y="21593"/>
                  </a:cubicBezTo>
                  <a:cubicBezTo>
                    <a:pt x="9966" y="21550"/>
                    <a:pt x="10150" y="21550"/>
                    <a:pt x="10334" y="21550"/>
                  </a:cubicBezTo>
                  <a:lnTo>
                    <a:pt x="10508" y="21550"/>
                  </a:lnTo>
                  <a:cubicBezTo>
                    <a:pt x="10681" y="21586"/>
                    <a:pt x="10854" y="21600"/>
                    <a:pt x="11025" y="21600"/>
                  </a:cubicBezTo>
                  <a:cubicBezTo>
                    <a:pt x="11259" y="21600"/>
                    <a:pt x="11493" y="21575"/>
                    <a:pt x="11731" y="21550"/>
                  </a:cubicBezTo>
                  <a:cubicBezTo>
                    <a:pt x="11818" y="21507"/>
                    <a:pt x="11861" y="21507"/>
                    <a:pt x="11958" y="21507"/>
                  </a:cubicBezTo>
                  <a:cubicBezTo>
                    <a:pt x="12175" y="21464"/>
                    <a:pt x="12402" y="21464"/>
                    <a:pt x="12586" y="21464"/>
                  </a:cubicBezTo>
                  <a:cubicBezTo>
                    <a:pt x="12735" y="21420"/>
                    <a:pt x="12849" y="21356"/>
                    <a:pt x="12961" y="21356"/>
                  </a:cubicBezTo>
                  <a:cubicBezTo>
                    <a:pt x="12987" y="21356"/>
                    <a:pt x="13013" y="21359"/>
                    <a:pt x="13040" y="21367"/>
                  </a:cubicBezTo>
                  <a:cubicBezTo>
                    <a:pt x="13170" y="21238"/>
                    <a:pt x="13354" y="21281"/>
                    <a:pt x="13484" y="21238"/>
                  </a:cubicBezTo>
                  <a:cubicBezTo>
                    <a:pt x="13852" y="21098"/>
                    <a:pt x="14209" y="21098"/>
                    <a:pt x="14566" y="20872"/>
                  </a:cubicBezTo>
                  <a:lnTo>
                    <a:pt x="14793" y="20872"/>
                  </a:lnTo>
                  <a:cubicBezTo>
                    <a:pt x="14868" y="20798"/>
                    <a:pt x="14983" y="20692"/>
                    <a:pt x="15132" y="20692"/>
                  </a:cubicBezTo>
                  <a:cubicBezTo>
                    <a:pt x="15155" y="20692"/>
                    <a:pt x="15179" y="20694"/>
                    <a:pt x="15204" y="20700"/>
                  </a:cubicBezTo>
                  <a:cubicBezTo>
                    <a:pt x="15377" y="20560"/>
                    <a:pt x="15561" y="20388"/>
                    <a:pt x="15789" y="20334"/>
                  </a:cubicBezTo>
                  <a:cubicBezTo>
                    <a:pt x="15918" y="20334"/>
                    <a:pt x="16102" y="20248"/>
                    <a:pt x="16146" y="20162"/>
                  </a:cubicBezTo>
                  <a:cubicBezTo>
                    <a:pt x="16286" y="20022"/>
                    <a:pt x="16416" y="19979"/>
                    <a:pt x="16600" y="19893"/>
                  </a:cubicBezTo>
                  <a:cubicBezTo>
                    <a:pt x="16643" y="19850"/>
                    <a:pt x="16730" y="19796"/>
                    <a:pt x="16773" y="19753"/>
                  </a:cubicBezTo>
                  <a:cubicBezTo>
                    <a:pt x="16957" y="19624"/>
                    <a:pt x="17141" y="19527"/>
                    <a:pt x="17314" y="19398"/>
                  </a:cubicBezTo>
                  <a:cubicBezTo>
                    <a:pt x="17498" y="19258"/>
                    <a:pt x="17639" y="19129"/>
                    <a:pt x="17769" y="18989"/>
                  </a:cubicBezTo>
                  <a:cubicBezTo>
                    <a:pt x="17909" y="18860"/>
                    <a:pt x="17996" y="18774"/>
                    <a:pt x="18126" y="18677"/>
                  </a:cubicBezTo>
                  <a:cubicBezTo>
                    <a:pt x="18223" y="18591"/>
                    <a:pt x="18310" y="18548"/>
                    <a:pt x="18353" y="18505"/>
                  </a:cubicBezTo>
                  <a:cubicBezTo>
                    <a:pt x="18494" y="18322"/>
                    <a:pt x="18624" y="18139"/>
                    <a:pt x="18764" y="18010"/>
                  </a:cubicBezTo>
                  <a:cubicBezTo>
                    <a:pt x="18808" y="17967"/>
                    <a:pt x="18808" y="17914"/>
                    <a:pt x="18851" y="17871"/>
                  </a:cubicBezTo>
                  <a:lnTo>
                    <a:pt x="19305" y="17429"/>
                  </a:lnTo>
                  <a:cubicBezTo>
                    <a:pt x="19392" y="17332"/>
                    <a:pt x="19478" y="17203"/>
                    <a:pt x="19576" y="17106"/>
                  </a:cubicBezTo>
                  <a:cubicBezTo>
                    <a:pt x="19619" y="16977"/>
                    <a:pt x="19619" y="16891"/>
                    <a:pt x="19706" y="16794"/>
                  </a:cubicBezTo>
                  <a:cubicBezTo>
                    <a:pt x="19890" y="16622"/>
                    <a:pt x="19934" y="16439"/>
                    <a:pt x="20074" y="16256"/>
                  </a:cubicBezTo>
                  <a:cubicBezTo>
                    <a:pt x="20204" y="16084"/>
                    <a:pt x="20291" y="15901"/>
                    <a:pt x="20345" y="15675"/>
                  </a:cubicBezTo>
                  <a:cubicBezTo>
                    <a:pt x="20388" y="15589"/>
                    <a:pt x="20518" y="15492"/>
                    <a:pt x="20518" y="15406"/>
                  </a:cubicBezTo>
                  <a:cubicBezTo>
                    <a:pt x="20561" y="15180"/>
                    <a:pt x="20702" y="15051"/>
                    <a:pt x="20832" y="14868"/>
                  </a:cubicBezTo>
                  <a:cubicBezTo>
                    <a:pt x="20832" y="14825"/>
                    <a:pt x="20788" y="14739"/>
                    <a:pt x="20832" y="14739"/>
                  </a:cubicBezTo>
                  <a:cubicBezTo>
                    <a:pt x="20929" y="14470"/>
                    <a:pt x="21059" y="14244"/>
                    <a:pt x="21102" y="13932"/>
                  </a:cubicBezTo>
                  <a:cubicBezTo>
                    <a:pt x="21102" y="13878"/>
                    <a:pt x="21102" y="13792"/>
                    <a:pt x="21156" y="13792"/>
                  </a:cubicBezTo>
                  <a:cubicBezTo>
                    <a:pt x="21243" y="13706"/>
                    <a:pt x="21243" y="13609"/>
                    <a:pt x="21243" y="13523"/>
                  </a:cubicBezTo>
                  <a:lnTo>
                    <a:pt x="21243" y="13394"/>
                  </a:lnTo>
                  <a:cubicBezTo>
                    <a:pt x="21286" y="13211"/>
                    <a:pt x="21373" y="13028"/>
                    <a:pt x="21329" y="12856"/>
                  </a:cubicBezTo>
                  <a:cubicBezTo>
                    <a:pt x="21329" y="12587"/>
                    <a:pt x="21470" y="12318"/>
                    <a:pt x="21470" y="12049"/>
                  </a:cubicBezTo>
                  <a:cubicBezTo>
                    <a:pt x="21470" y="12049"/>
                    <a:pt x="21489" y="12025"/>
                    <a:pt x="21502" y="12025"/>
                  </a:cubicBezTo>
                  <a:cubicBezTo>
                    <a:pt x="21508" y="12025"/>
                    <a:pt x="21513" y="12032"/>
                    <a:pt x="21513" y="12049"/>
                  </a:cubicBezTo>
                  <a:lnTo>
                    <a:pt x="21513" y="11457"/>
                  </a:lnTo>
                  <a:cubicBezTo>
                    <a:pt x="21513" y="11242"/>
                    <a:pt x="21557" y="11016"/>
                    <a:pt x="21557" y="10790"/>
                  </a:cubicBezTo>
                  <a:cubicBezTo>
                    <a:pt x="21600" y="10295"/>
                    <a:pt x="21470" y="9844"/>
                    <a:pt x="21427" y="9359"/>
                  </a:cubicBezTo>
                  <a:cubicBezTo>
                    <a:pt x="21373" y="8994"/>
                    <a:pt x="21373" y="8596"/>
                    <a:pt x="21243" y="8186"/>
                  </a:cubicBezTo>
                  <a:cubicBezTo>
                    <a:pt x="21156" y="8014"/>
                    <a:pt x="21102" y="7831"/>
                    <a:pt x="21016" y="7562"/>
                  </a:cubicBezTo>
                  <a:cubicBezTo>
                    <a:pt x="21059" y="7336"/>
                    <a:pt x="20832" y="7110"/>
                    <a:pt x="20702" y="6884"/>
                  </a:cubicBezTo>
                  <a:cubicBezTo>
                    <a:pt x="20702" y="6798"/>
                    <a:pt x="20745" y="6755"/>
                    <a:pt x="20702" y="6712"/>
                  </a:cubicBezTo>
                  <a:cubicBezTo>
                    <a:pt x="20702" y="6615"/>
                    <a:pt x="20659" y="6572"/>
                    <a:pt x="20659" y="6529"/>
                  </a:cubicBezTo>
                  <a:cubicBezTo>
                    <a:pt x="20518" y="6346"/>
                    <a:pt x="20431" y="6174"/>
                    <a:pt x="20345" y="5948"/>
                  </a:cubicBezTo>
                  <a:cubicBezTo>
                    <a:pt x="20204" y="5905"/>
                    <a:pt x="20204" y="5808"/>
                    <a:pt x="20161" y="5722"/>
                  </a:cubicBezTo>
                  <a:cubicBezTo>
                    <a:pt x="20118" y="5593"/>
                    <a:pt x="20161" y="5367"/>
                    <a:pt x="19977" y="5324"/>
                  </a:cubicBezTo>
                  <a:cubicBezTo>
                    <a:pt x="19934" y="5270"/>
                    <a:pt x="19934" y="5227"/>
                    <a:pt x="19934" y="5184"/>
                  </a:cubicBezTo>
                  <a:cubicBezTo>
                    <a:pt x="19890" y="5141"/>
                    <a:pt x="19890" y="5055"/>
                    <a:pt x="19847" y="5001"/>
                  </a:cubicBezTo>
                  <a:cubicBezTo>
                    <a:pt x="19706" y="4829"/>
                    <a:pt x="19576" y="4603"/>
                    <a:pt x="19435" y="4420"/>
                  </a:cubicBezTo>
                  <a:cubicBezTo>
                    <a:pt x="19392" y="4377"/>
                    <a:pt x="19349" y="4291"/>
                    <a:pt x="19262" y="4248"/>
                  </a:cubicBezTo>
                  <a:cubicBezTo>
                    <a:pt x="19121" y="4108"/>
                    <a:pt x="19035" y="3925"/>
                    <a:pt x="18894" y="3796"/>
                  </a:cubicBezTo>
                  <a:cubicBezTo>
                    <a:pt x="18624" y="3527"/>
                    <a:pt x="18353" y="3301"/>
                    <a:pt x="18083" y="2989"/>
                  </a:cubicBezTo>
                  <a:cubicBezTo>
                    <a:pt x="18039" y="2807"/>
                    <a:pt x="17769" y="2677"/>
                    <a:pt x="17639" y="2538"/>
                  </a:cubicBezTo>
                  <a:cubicBezTo>
                    <a:pt x="17585" y="2451"/>
                    <a:pt x="17498" y="2451"/>
                    <a:pt x="17455" y="2365"/>
                  </a:cubicBezTo>
                  <a:lnTo>
                    <a:pt x="17412" y="2408"/>
                  </a:lnTo>
                  <a:cubicBezTo>
                    <a:pt x="17141" y="2226"/>
                    <a:pt x="16957" y="2000"/>
                    <a:pt x="16687" y="1914"/>
                  </a:cubicBezTo>
                  <a:cubicBezTo>
                    <a:pt x="16643" y="1871"/>
                    <a:pt x="16643" y="1827"/>
                    <a:pt x="16600" y="1827"/>
                  </a:cubicBezTo>
                  <a:cubicBezTo>
                    <a:pt x="16565" y="1784"/>
                    <a:pt x="16523" y="1719"/>
                    <a:pt x="16485" y="1719"/>
                  </a:cubicBezTo>
                  <a:cubicBezTo>
                    <a:pt x="16477" y="1719"/>
                    <a:pt x="16468" y="1722"/>
                    <a:pt x="16459" y="1731"/>
                  </a:cubicBezTo>
                  <a:cubicBezTo>
                    <a:pt x="16286" y="1731"/>
                    <a:pt x="16286" y="1645"/>
                    <a:pt x="16232" y="1505"/>
                  </a:cubicBezTo>
                  <a:cubicBezTo>
                    <a:pt x="16146" y="1505"/>
                    <a:pt x="16059" y="1462"/>
                    <a:pt x="16016" y="1419"/>
                  </a:cubicBezTo>
                  <a:cubicBezTo>
                    <a:pt x="15789" y="1333"/>
                    <a:pt x="15605" y="1236"/>
                    <a:pt x="15377" y="1150"/>
                  </a:cubicBezTo>
                  <a:cubicBezTo>
                    <a:pt x="15204" y="1107"/>
                    <a:pt x="15064" y="967"/>
                    <a:pt x="14934" y="924"/>
                  </a:cubicBezTo>
                  <a:cubicBezTo>
                    <a:pt x="14750" y="838"/>
                    <a:pt x="14523" y="795"/>
                    <a:pt x="14339" y="698"/>
                  </a:cubicBezTo>
                  <a:cubicBezTo>
                    <a:pt x="14166" y="612"/>
                    <a:pt x="13938" y="655"/>
                    <a:pt x="13754" y="483"/>
                  </a:cubicBezTo>
                  <a:cubicBezTo>
                    <a:pt x="13740" y="464"/>
                    <a:pt x="13726" y="459"/>
                    <a:pt x="13711" y="459"/>
                  </a:cubicBezTo>
                  <a:cubicBezTo>
                    <a:pt x="13682" y="459"/>
                    <a:pt x="13653" y="483"/>
                    <a:pt x="13625" y="483"/>
                  </a:cubicBezTo>
                  <a:cubicBezTo>
                    <a:pt x="13484" y="429"/>
                    <a:pt x="13354" y="386"/>
                    <a:pt x="13170" y="343"/>
                  </a:cubicBezTo>
                  <a:cubicBezTo>
                    <a:pt x="13145" y="355"/>
                    <a:pt x="13127" y="360"/>
                    <a:pt x="13111" y="360"/>
                  </a:cubicBezTo>
                  <a:cubicBezTo>
                    <a:pt x="13071" y="360"/>
                    <a:pt x="13042" y="330"/>
                    <a:pt x="12943" y="300"/>
                  </a:cubicBezTo>
                  <a:cubicBezTo>
                    <a:pt x="12813" y="257"/>
                    <a:pt x="12629" y="257"/>
                    <a:pt x="12499" y="214"/>
                  </a:cubicBezTo>
                  <a:cubicBezTo>
                    <a:pt x="12315" y="160"/>
                    <a:pt x="12131" y="160"/>
                    <a:pt x="11958" y="117"/>
                  </a:cubicBezTo>
                  <a:cubicBezTo>
                    <a:pt x="11774" y="117"/>
                    <a:pt x="11547" y="117"/>
                    <a:pt x="11363" y="31"/>
                  </a:cubicBezTo>
                  <a:cubicBezTo>
                    <a:pt x="11306" y="8"/>
                    <a:pt x="11249" y="0"/>
                    <a:pt x="1119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44" name="Google Shape;2284;p25"/>
            <p:cNvSpPr/>
            <p:nvPr/>
          </p:nvSpPr>
          <p:spPr>
            <a:xfrm>
              <a:off x="277236" y="1006083"/>
              <a:ext cx="21606" cy="174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743" y="8259"/>
                    <a:pt x="14914" y="15882"/>
                    <a:pt x="21600" y="21600"/>
                  </a:cubicBezTo>
                  <a:cubicBezTo>
                    <a:pt x="16971" y="10800"/>
                    <a:pt x="6171" y="0"/>
                    <a:pt x="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4161" name="Google Shape;2285;p25"/>
          <p:cNvGrpSpPr/>
          <p:nvPr/>
        </p:nvGrpSpPr>
        <p:grpSpPr>
          <a:xfrm>
            <a:off x="6119163" y="4423977"/>
            <a:ext cx="1005171" cy="518555"/>
            <a:chOff x="0" y="0"/>
            <a:chExt cx="1005170" cy="518553"/>
          </a:xfrm>
        </p:grpSpPr>
        <p:sp>
          <p:nvSpPr>
            <p:cNvPr id="4146" name="Google Shape;2286;p25"/>
            <p:cNvSpPr/>
            <p:nvPr/>
          </p:nvSpPr>
          <p:spPr>
            <a:xfrm rot="18900000">
              <a:off x="652451" y="424912"/>
              <a:ext cx="113165" cy="41930"/>
            </a:xfrm>
            <a:custGeom>
              <a:avLst/>
              <a:gdLst/>
              <a:ahLst/>
              <a:cxnLst>
                <a:cxn ang="0">
                  <a:pos x="wd2" y="hd2"/>
                </a:cxn>
                <a:cxn ang="5400000">
                  <a:pos x="wd2" y="hd2"/>
                </a:cxn>
                <a:cxn ang="10800000">
                  <a:pos x="wd2" y="hd2"/>
                </a:cxn>
                <a:cxn ang="16200000">
                  <a:pos x="wd2" y="hd2"/>
                </a:cxn>
              </a:cxnLst>
              <a:rect l="0" t="0" r="r" b="b"/>
              <a:pathLst>
                <a:path w="21214" h="21600" extrusionOk="0">
                  <a:moveTo>
                    <a:pt x="2441" y="0"/>
                  </a:moveTo>
                  <a:cubicBezTo>
                    <a:pt x="1276" y="0"/>
                    <a:pt x="925" y="1656"/>
                    <a:pt x="356" y="5550"/>
                  </a:cubicBezTo>
                  <a:cubicBezTo>
                    <a:pt x="-386" y="9881"/>
                    <a:pt x="-15" y="11919"/>
                    <a:pt x="1932" y="14212"/>
                  </a:cubicBezTo>
                  <a:cubicBezTo>
                    <a:pt x="4991" y="18288"/>
                    <a:pt x="8421" y="19562"/>
                    <a:pt x="11944" y="20581"/>
                  </a:cubicBezTo>
                  <a:cubicBezTo>
                    <a:pt x="13520" y="20581"/>
                    <a:pt x="15003" y="21600"/>
                    <a:pt x="16208" y="21600"/>
                  </a:cubicBezTo>
                  <a:cubicBezTo>
                    <a:pt x="18155" y="21600"/>
                    <a:pt x="20472" y="20581"/>
                    <a:pt x="21214" y="15231"/>
                  </a:cubicBezTo>
                  <a:lnTo>
                    <a:pt x="21214" y="14212"/>
                  </a:lnTo>
                  <a:cubicBezTo>
                    <a:pt x="19638" y="6824"/>
                    <a:pt x="17320" y="1474"/>
                    <a:pt x="13890" y="1474"/>
                  </a:cubicBezTo>
                  <a:cubicBezTo>
                    <a:pt x="12434" y="1893"/>
                    <a:pt x="10990" y="2147"/>
                    <a:pt x="9573" y="2147"/>
                  </a:cubicBezTo>
                  <a:cubicBezTo>
                    <a:pt x="7573" y="2147"/>
                    <a:pt x="5633" y="1638"/>
                    <a:pt x="3786" y="455"/>
                  </a:cubicBezTo>
                  <a:cubicBezTo>
                    <a:pt x="3243" y="146"/>
                    <a:pt x="2799" y="0"/>
                    <a:pt x="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47" name="Google Shape;2287;p25"/>
            <p:cNvSpPr/>
            <p:nvPr/>
          </p:nvSpPr>
          <p:spPr>
            <a:xfrm rot="18900000">
              <a:off x="565697" y="133618"/>
              <a:ext cx="91489" cy="46099"/>
            </a:xfrm>
            <a:custGeom>
              <a:avLst/>
              <a:gdLst/>
              <a:ahLst/>
              <a:cxnLst>
                <a:cxn ang="0">
                  <a:pos x="wd2" y="hd2"/>
                </a:cxn>
                <a:cxn ang="5400000">
                  <a:pos x="wd2" y="hd2"/>
                </a:cxn>
                <a:cxn ang="10800000">
                  <a:pos x="wd2" y="hd2"/>
                </a:cxn>
                <a:cxn ang="16200000">
                  <a:pos x="wd2" y="hd2"/>
                </a:cxn>
              </a:cxnLst>
              <a:rect l="0" t="0" r="r" b="b"/>
              <a:pathLst>
                <a:path w="21369" h="21600" extrusionOk="0">
                  <a:moveTo>
                    <a:pt x="4274" y="0"/>
                  </a:moveTo>
                  <a:cubicBezTo>
                    <a:pt x="2310" y="927"/>
                    <a:pt x="462" y="3012"/>
                    <a:pt x="0" y="7879"/>
                  </a:cubicBezTo>
                  <a:cubicBezTo>
                    <a:pt x="0" y="10659"/>
                    <a:pt x="462" y="12513"/>
                    <a:pt x="2888" y="14599"/>
                  </a:cubicBezTo>
                  <a:cubicBezTo>
                    <a:pt x="5775" y="17379"/>
                    <a:pt x="8663" y="18306"/>
                    <a:pt x="12013" y="20392"/>
                  </a:cubicBezTo>
                  <a:cubicBezTo>
                    <a:pt x="13184" y="21153"/>
                    <a:pt x="14364" y="21600"/>
                    <a:pt x="15536" y="21600"/>
                  </a:cubicBezTo>
                  <a:cubicBezTo>
                    <a:pt x="17252" y="21600"/>
                    <a:pt x="18960" y="20640"/>
                    <a:pt x="20676" y="18306"/>
                  </a:cubicBezTo>
                  <a:cubicBezTo>
                    <a:pt x="21600" y="15526"/>
                    <a:pt x="21600" y="15526"/>
                    <a:pt x="20676" y="12513"/>
                  </a:cubicBezTo>
                  <a:cubicBezTo>
                    <a:pt x="20214" y="11586"/>
                    <a:pt x="19636" y="9732"/>
                    <a:pt x="19174" y="7879"/>
                  </a:cubicBezTo>
                  <a:cubicBezTo>
                    <a:pt x="17788" y="4866"/>
                    <a:pt x="16287" y="927"/>
                    <a:pt x="13399" y="927"/>
                  </a:cubicBezTo>
                  <a:cubicBezTo>
                    <a:pt x="10973" y="927"/>
                    <a:pt x="8663" y="0"/>
                    <a:pt x="57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48" name="Google Shape;2288;p25"/>
            <p:cNvSpPr/>
            <p:nvPr/>
          </p:nvSpPr>
          <p:spPr>
            <a:xfrm rot="18900000">
              <a:off x="689341" y="334434"/>
              <a:ext cx="113284" cy="35289"/>
            </a:xfrm>
            <a:custGeom>
              <a:avLst/>
              <a:gdLst/>
              <a:ahLst/>
              <a:cxnLst>
                <a:cxn ang="0">
                  <a:pos x="wd2" y="hd2"/>
                </a:cxn>
                <a:cxn ang="5400000">
                  <a:pos x="wd2" y="hd2"/>
                </a:cxn>
                <a:cxn ang="10800000">
                  <a:pos x="wd2" y="hd2"/>
                </a:cxn>
                <a:cxn ang="16200000">
                  <a:pos x="wd2" y="hd2"/>
                </a:cxn>
              </a:cxnLst>
              <a:rect l="0" t="0" r="r" b="b"/>
              <a:pathLst>
                <a:path w="21600" h="21600" extrusionOk="0">
                  <a:moveTo>
                    <a:pt x="16097" y="0"/>
                  </a:moveTo>
                  <a:cubicBezTo>
                    <a:pt x="15713" y="0"/>
                    <a:pt x="15336" y="130"/>
                    <a:pt x="14999" y="411"/>
                  </a:cubicBezTo>
                  <a:cubicBezTo>
                    <a:pt x="12642" y="1622"/>
                    <a:pt x="10285" y="2832"/>
                    <a:pt x="7927" y="4043"/>
                  </a:cubicBezTo>
                  <a:cubicBezTo>
                    <a:pt x="5947" y="5254"/>
                    <a:pt x="3583" y="5254"/>
                    <a:pt x="1226" y="5254"/>
                  </a:cubicBezTo>
                  <a:cubicBezTo>
                    <a:pt x="849" y="7978"/>
                    <a:pt x="377" y="10400"/>
                    <a:pt x="0" y="14032"/>
                  </a:cubicBezTo>
                  <a:cubicBezTo>
                    <a:pt x="849" y="15546"/>
                    <a:pt x="1226" y="15546"/>
                    <a:pt x="1603" y="16757"/>
                  </a:cubicBezTo>
                  <a:cubicBezTo>
                    <a:pt x="4338" y="17968"/>
                    <a:pt x="7079" y="19178"/>
                    <a:pt x="10285" y="20389"/>
                  </a:cubicBezTo>
                  <a:cubicBezTo>
                    <a:pt x="11793" y="20389"/>
                    <a:pt x="13396" y="20389"/>
                    <a:pt x="14528" y="21600"/>
                  </a:cubicBezTo>
                  <a:cubicBezTo>
                    <a:pt x="16508" y="21600"/>
                    <a:pt x="18488" y="20389"/>
                    <a:pt x="20091" y="19178"/>
                  </a:cubicBezTo>
                  <a:cubicBezTo>
                    <a:pt x="21223" y="17968"/>
                    <a:pt x="21600" y="15546"/>
                    <a:pt x="21600" y="11611"/>
                  </a:cubicBezTo>
                  <a:cubicBezTo>
                    <a:pt x="21223" y="10400"/>
                    <a:pt x="21223" y="9189"/>
                    <a:pt x="20846" y="7978"/>
                  </a:cubicBezTo>
                  <a:cubicBezTo>
                    <a:pt x="19916" y="2768"/>
                    <a:pt x="17848" y="0"/>
                    <a:pt x="1609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49" name="Google Shape;2289;p25"/>
            <p:cNvSpPr/>
            <p:nvPr/>
          </p:nvSpPr>
          <p:spPr>
            <a:xfrm rot="18900000">
              <a:off x="734846" y="81378"/>
              <a:ext cx="123633" cy="33559"/>
            </a:xfrm>
            <a:custGeom>
              <a:avLst/>
              <a:gdLst/>
              <a:ahLst/>
              <a:cxnLst>
                <a:cxn ang="0">
                  <a:pos x="wd2" y="hd2"/>
                </a:cxn>
                <a:cxn ang="5400000">
                  <a:pos x="wd2" y="hd2"/>
                </a:cxn>
                <a:cxn ang="10800000">
                  <a:pos x="wd2" y="hd2"/>
                </a:cxn>
                <a:cxn ang="16200000">
                  <a:pos x="wd2" y="hd2"/>
                </a:cxn>
              </a:cxnLst>
              <a:rect l="0" t="0" r="r" b="b"/>
              <a:pathLst>
                <a:path w="21600" h="21600" extrusionOk="0">
                  <a:moveTo>
                    <a:pt x="15885" y="0"/>
                  </a:moveTo>
                  <a:cubicBezTo>
                    <a:pt x="15546" y="0"/>
                    <a:pt x="15176" y="205"/>
                    <a:pt x="14774" y="682"/>
                  </a:cubicBezTo>
                  <a:cubicBezTo>
                    <a:pt x="13738" y="682"/>
                    <a:pt x="12269" y="1955"/>
                    <a:pt x="11146" y="1955"/>
                  </a:cubicBezTo>
                  <a:cubicBezTo>
                    <a:pt x="8640" y="1955"/>
                    <a:pt x="6134" y="1955"/>
                    <a:pt x="3629" y="3229"/>
                  </a:cubicBezTo>
                  <a:cubicBezTo>
                    <a:pt x="2506" y="3229"/>
                    <a:pt x="1814" y="4820"/>
                    <a:pt x="778" y="4820"/>
                  </a:cubicBezTo>
                  <a:cubicBezTo>
                    <a:pt x="778" y="7367"/>
                    <a:pt x="346" y="8640"/>
                    <a:pt x="0" y="9913"/>
                  </a:cubicBezTo>
                  <a:cubicBezTo>
                    <a:pt x="1123" y="14051"/>
                    <a:pt x="1469" y="15325"/>
                    <a:pt x="3283" y="15325"/>
                  </a:cubicBezTo>
                  <a:cubicBezTo>
                    <a:pt x="7042" y="17848"/>
                    <a:pt x="10979" y="21600"/>
                    <a:pt x="15089" y="21600"/>
                  </a:cubicBezTo>
                  <a:cubicBezTo>
                    <a:pt x="17218" y="21600"/>
                    <a:pt x="19391" y="20600"/>
                    <a:pt x="21600" y="17871"/>
                  </a:cubicBezTo>
                  <a:cubicBezTo>
                    <a:pt x="20909" y="14051"/>
                    <a:pt x="20218" y="9913"/>
                    <a:pt x="19440" y="7367"/>
                  </a:cubicBezTo>
                  <a:cubicBezTo>
                    <a:pt x="18317" y="4002"/>
                    <a:pt x="17360" y="0"/>
                    <a:pt x="158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0" name="Google Shape;2290;p25"/>
            <p:cNvSpPr/>
            <p:nvPr/>
          </p:nvSpPr>
          <p:spPr>
            <a:xfrm rot="18900000">
              <a:off x="912701" y="25700"/>
              <a:ext cx="90514" cy="43025"/>
            </a:xfrm>
            <a:custGeom>
              <a:avLst/>
              <a:gdLst/>
              <a:ahLst/>
              <a:cxnLst>
                <a:cxn ang="0">
                  <a:pos x="wd2" y="hd2"/>
                </a:cxn>
                <a:cxn ang="5400000">
                  <a:pos x="wd2" y="hd2"/>
                </a:cxn>
                <a:cxn ang="10800000">
                  <a:pos x="wd2" y="hd2"/>
                </a:cxn>
                <a:cxn ang="16200000">
                  <a:pos x="wd2" y="hd2"/>
                </a:cxn>
              </a:cxnLst>
              <a:rect l="0" t="0" r="r" b="b"/>
              <a:pathLst>
                <a:path w="20691" h="21600" extrusionOk="0">
                  <a:moveTo>
                    <a:pt x="15152" y="0"/>
                  </a:moveTo>
                  <a:cubicBezTo>
                    <a:pt x="14700" y="0"/>
                    <a:pt x="14248" y="0"/>
                    <a:pt x="13796" y="993"/>
                  </a:cubicBezTo>
                  <a:cubicBezTo>
                    <a:pt x="9952" y="5214"/>
                    <a:pt x="5770" y="8193"/>
                    <a:pt x="1926" y="12414"/>
                  </a:cubicBezTo>
                  <a:cubicBezTo>
                    <a:pt x="569" y="13407"/>
                    <a:pt x="-335" y="16634"/>
                    <a:pt x="117" y="20607"/>
                  </a:cubicBezTo>
                  <a:cubicBezTo>
                    <a:pt x="1022" y="20607"/>
                    <a:pt x="1926" y="21600"/>
                    <a:pt x="2943" y="21600"/>
                  </a:cubicBezTo>
                  <a:cubicBezTo>
                    <a:pt x="6222" y="21600"/>
                    <a:pt x="9952" y="21600"/>
                    <a:pt x="13231" y="20607"/>
                  </a:cubicBezTo>
                  <a:cubicBezTo>
                    <a:pt x="15152" y="20607"/>
                    <a:pt x="17082" y="18621"/>
                    <a:pt x="18891" y="17628"/>
                  </a:cubicBezTo>
                  <a:cubicBezTo>
                    <a:pt x="20813" y="15393"/>
                    <a:pt x="21265" y="10428"/>
                    <a:pt x="19908" y="6207"/>
                  </a:cubicBezTo>
                  <a:cubicBezTo>
                    <a:pt x="18439" y="2979"/>
                    <a:pt x="16630" y="1986"/>
                    <a:pt x="1515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1" name="Google Shape;2291;p25"/>
            <p:cNvSpPr/>
            <p:nvPr/>
          </p:nvSpPr>
          <p:spPr>
            <a:xfrm rot="18900000">
              <a:off x="442328" y="343440"/>
              <a:ext cx="90500" cy="39033"/>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2479" y="0"/>
                    <a:pt x="1416" y="1095"/>
                    <a:pt x="944" y="2463"/>
                  </a:cubicBezTo>
                  <a:cubicBezTo>
                    <a:pt x="472" y="3558"/>
                    <a:pt x="472" y="5747"/>
                    <a:pt x="0" y="7936"/>
                  </a:cubicBezTo>
                  <a:cubicBezTo>
                    <a:pt x="944" y="9305"/>
                    <a:pt x="1889" y="11494"/>
                    <a:pt x="2951" y="12589"/>
                  </a:cubicBezTo>
                  <a:cubicBezTo>
                    <a:pt x="5902" y="14778"/>
                    <a:pt x="9325" y="18336"/>
                    <a:pt x="12748" y="20525"/>
                  </a:cubicBezTo>
                  <a:cubicBezTo>
                    <a:pt x="14113" y="21033"/>
                    <a:pt x="15479" y="21600"/>
                    <a:pt x="16845" y="21600"/>
                  </a:cubicBezTo>
                  <a:cubicBezTo>
                    <a:pt x="18430" y="21600"/>
                    <a:pt x="20015" y="20838"/>
                    <a:pt x="21600" y="18336"/>
                  </a:cubicBezTo>
                  <a:cubicBezTo>
                    <a:pt x="21600" y="16146"/>
                    <a:pt x="21600" y="14778"/>
                    <a:pt x="21128" y="13683"/>
                  </a:cubicBezTo>
                  <a:cubicBezTo>
                    <a:pt x="19593" y="7936"/>
                    <a:pt x="17233" y="3558"/>
                    <a:pt x="14754" y="2463"/>
                  </a:cubicBezTo>
                  <a:cubicBezTo>
                    <a:pt x="10741" y="0"/>
                    <a:pt x="6846" y="0"/>
                    <a:pt x="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2" name="Google Shape;2292;p25"/>
            <p:cNvSpPr/>
            <p:nvPr/>
          </p:nvSpPr>
          <p:spPr>
            <a:xfrm rot="18900000">
              <a:off x="585771" y="358322"/>
              <a:ext cx="82588" cy="37868"/>
            </a:xfrm>
            <a:custGeom>
              <a:avLst/>
              <a:gdLst/>
              <a:ahLst/>
              <a:cxnLst>
                <a:cxn ang="0">
                  <a:pos x="wd2" y="hd2"/>
                </a:cxn>
                <a:cxn ang="5400000">
                  <a:pos x="wd2" y="hd2"/>
                </a:cxn>
                <a:cxn ang="10800000">
                  <a:pos x="wd2" y="hd2"/>
                </a:cxn>
                <a:cxn ang="16200000">
                  <a:pos x="wd2" y="hd2"/>
                </a:cxn>
              </a:cxnLst>
              <a:rect l="0" t="0" r="r" b="b"/>
              <a:pathLst>
                <a:path w="21600" h="21600" extrusionOk="0">
                  <a:moveTo>
                    <a:pt x="14098" y="0"/>
                  </a:moveTo>
                  <a:cubicBezTo>
                    <a:pt x="12417" y="0"/>
                    <a:pt x="10865" y="1128"/>
                    <a:pt x="9701" y="1128"/>
                  </a:cubicBezTo>
                  <a:cubicBezTo>
                    <a:pt x="9183" y="1491"/>
                    <a:pt x="8657" y="1612"/>
                    <a:pt x="8139" y="1612"/>
                  </a:cubicBezTo>
                  <a:cubicBezTo>
                    <a:pt x="7105" y="1612"/>
                    <a:pt x="6125" y="1128"/>
                    <a:pt x="5432" y="1128"/>
                  </a:cubicBezTo>
                  <a:cubicBezTo>
                    <a:pt x="1681" y="1128"/>
                    <a:pt x="1164" y="3667"/>
                    <a:pt x="0" y="11848"/>
                  </a:cubicBezTo>
                  <a:cubicBezTo>
                    <a:pt x="517" y="11848"/>
                    <a:pt x="1164" y="12976"/>
                    <a:pt x="1681" y="14104"/>
                  </a:cubicBezTo>
                  <a:cubicBezTo>
                    <a:pt x="3751" y="15233"/>
                    <a:pt x="5432" y="17772"/>
                    <a:pt x="6984" y="18900"/>
                  </a:cubicBezTo>
                  <a:cubicBezTo>
                    <a:pt x="9359" y="20552"/>
                    <a:pt x="11724" y="21600"/>
                    <a:pt x="14089" y="21600"/>
                  </a:cubicBezTo>
                  <a:cubicBezTo>
                    <a:pt x="14957" y="21600"/>
                    <a:pt x="15826" y="21459"/>
                    <a:pt x="16685" y="21157"/>
                  </a:cubicBezTo>
                  <a:cubicBezTo>
                    <a:pt x="18366" y="21157"/>
                    <a:pt x="19919" y="21157"/>
                    <a:pt x="21600" y="16361"/>
                  </a:cubicBezTo>
                  <a:cubicBezTo>
                    <a:pt x="20565" y="8181"/>
                    <a:pt x="17849" y="2257"/>
                    <a:pt x="140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3" name="Google Shape;2293;p25"/>
            <p:cNvSpPr/>
            <p:nvPr/>
          </p:nvSpPr>
          <p:spPr>
            <a:xfrm rot="18900000">
              <a:off x="138854" y="217559"/>
              <a:ext cx="72969" cy="61145"/>
            </a:xfrm>
            <a:custGeom>
              <a:avLst/>
              <a:gdLst/>
              <a:ahLst/>
              <a:cxnLst>
                <a:cxn ang="0">
                  <a:pos x="wd2" y="hd2"/>
                </a:cxn>
                <a:cxn ang="5400000">
                  <a:pos x="wd2" y="hd2"/>
                </a:cxn>
                <a:cxn ang="10800000">
                  <a:pos x="wd2" y="hd2"/>
                </a:cxn>
                <a:cxn ang="16200000">
                  <a:pos x="wd2" y="hd2"/>
                </a:cxn>
              </a:cxnLst>
              <a:rect l="0" t="0" r="r" b="b"/>
              <a:pathLst>
                <a:path w="21247" h="21600" extrusionOk="0">
                  <a:moveTo>
                    <a:pt x="2095" y="0"/>
                  </a:moveTo>
                  <a:cubicBezTo>
                    <a:pt x="799" y="699"/>
                    <a:pt x="223" y="1398"/>
                    <a:pt x="223" y="1398"/>
                  </a:cubicBezTo>
                  <a:cubicBezTo>
                    <a:pt x="-353" y="4367"/>
                    <a:pt x="223" y="6464"/>
                    <a:pt x="1519" y="8036"/>
                  </a:cubicBezTo>
                  <a:cubicBezTo>
                    <a:pt x="3823" y="11705"/>
                    <a:pt x="6271" y="15199"/>
                    <a:pt x="8719" y="18168"/>
                  </a:cubicBezTo>
                  <a:cubicBezTo>
                    <a:pt x="10529" y="20477"/>
                    <a:pt x="13594" y="21600"/>
                    <a:pt x="16516" y="21600"/>
                  </a:cubicBezTo>
                  <a:cubicBezTo>
                    <a:pt x="18244" y="21600"/>
                    <a:pt x="19910" y="21213"/>
                    <a:pt x="21247" y="20440"/>
                  </a:cubicBezTo>
                  <a:cubicBezTo>
                    <a:pt x="20671" y="19566"/>
                    <a:pt x="20671" y="18168"/>
                    <a:pt x="20095" y="17470"/>
                  </a:cubicBezTo>
                  <a:cubicBezTo>
                    <a:pt x="18223" y="13102"/>
                    <a:pt x="16495" y="9434"/>
                    <a:pt x="12319" y="7337"/>
                  </a:cubicBezTo>
                  <a:cubicBezTo>
                    <a:pt x="11599" y="7337"/>
                    <a:pt x="11023" y="6464"/>
                    <a:pt x="10447" y="5765"/>
                  </a:cubicBezTo>
                  <a:cubicBezTo>
                    <a:pt x="7423" y="3669"/>
                    <a:pt x="4399" y="2096"/>
                    <a:pt x="209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4" name="Google Shape;2294;p25"/>
            <p:cNvSpPr/>
            <p:nvPr/>
          </p:nvSpPr>
          <p:spPr>
            <a:xfrm rot="18900000">
              <a:off x="413239" y="243008"/>
              <a:ext cx="82588" cy="39528"/>
            </a:xfrm>
            <a:custGeom>
              <a:avLst/>
              <a:gdLst/>
              <a:ahLst/>
              <a:cxnLst>
                <a:cxn ang="0">
                  <a:pos x="wd2" y="hd2"/>
                </a:cxn>
                <a:cxn ang="5400000">
                  <a:pos x="wd2" y="hd2"/>
                </a:cxn>
                <a:cxn ang="10800000">
                  <a:pos x="wd2" y="hd2"/>
                </a:cxn>
                <a:cxn ang="16200000">
                  <a:pos x="wd2" y="hd2"/>
                </a:cxn>
              </a:cxnLst>
              <a:rect l="0" t="0" r="r" b="b"/>
              <a:pathLst>
                <a:path w="21600" h="21600" extrusionOk="0">
                  <a:moveTo>
                    <a:pt x="1035" y="0"/>
                  </a:moveTo>
                  <a:cubicBezTo>
                    <a:pt x="517" y="3243"/>
                    <a:pt x="517" y="5405"/>
                    <a:pt x="0" y="6756"/>
                  </a:cubicBezTo>
                  <a:cubicBezTo>
                    <a:pt x="2975" y="15539"/>
                    <a:pt x="10320" y="21600"/>
                    <a:pt x="16777" y="21600"/>
                  </a:cubicBezTo>
                  <a:cubicBezTo>
                    <a:pt x="18477" y="21600"/>
                    <a:pt x="20122" y="21175"/>
                    <a:pt x="21600" y="20268"/>
                  </a:cubicBezTo>
                  <a:lnTo>
                    <a:pt x="21600" y="15674"/>
                  </a:lnTo>
                  <a:cubicBezTo>
                    <a:pt x="20436" y="8918"/>
                    <a:pt x="16168" y="3243"/>
                    <a:pt x="12934" y="3243"/>
                  </a:cubicBezTo>
                  <a:cubicBezTo>
                    <a:pt x="10735" y="3243"/>
                    <a:pt x="8666" y="2162"/>
                    <a:pt x="6467" y="2162"/>
                  </a:cubicBezTo>
                  <a:cubicBezTo>
                    <a:pt x="4786" y="1081"/>
                    <a:pt x="3234" y="1081"/>
                    <a:pt x="103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5" name="Google Shape;2295;p25"/>
            <p:cNvSpPr/>
            <p:nvPr/>
          </p:nvSpPr>
          <p:spPr>
            <a:xfrm rot="18900000">
              <a:off x="72265" y="294240"/>
              <a:ext cx="63038" cy="58885"/>
            </a:xfrm>
            <a:custGeom>
              <a:avLst/>
              <a:gdLst/>
              <a:ahLst/>
              <a:cxnLst>
                <a:cxn ang="0">
                  <a:pos x="wd2" y="hd2"/>
                </a:cxn>
                <a:cxn ang="5400000">
                  <a:pos x="wd2" y="hd2"/>
                </a:cxn>
                <a:cxn ang="10800000">
                  <a:pos x="wd2" y="hd2"/>
                </a:cxn>
                <a:cxn ang="16200000">
                  <a:pos x="wd2" y="hd2"/>
                </a:cxn>
              </a:cxnLst>
              <a:rect l="0" t="0" r="r" b="b"/>
              <a:pathLst>
                <a:path w="20690" h="21600" extrusionOk="0">
                  <a:moveTo>
                    <a:pt x="288" y="0"/>
                  </a:moveTo>
                  <a:cubicBezTo>
                    <a:pt x="288" y="2358"/>
                    <a:pt x="-361" y="4535"/>
                    <a:pt x="288" y="6168"/>
                  </a:cubicBezTo>
                  <a:cubicBezTo>
                    <a:pt x="2398" y="10703"/>
                    <a:pt x="5007" y="15238"/>
                    <a:pt x="7117" y="18866"/>
                  </a:cubicBezTo>
                  <a:cubicBezTo>
                    <a:pt x="7767" y="19773"/>
                    <a:pt x="7767" y="19773"/>
                    <a:pt x="8416" y="19773"/>
                  </a:cubicBezTo>
                  <a:cubicBezTo>
                    <a:pt x="10561" y="20693"/>
                    <a:pt x="12984" y="21600"/>
                    <a:pt x="15488" y="21600"/>
                  </a:cubicBezTo>
                  <a:cubicBezTo>
                    <a:pt x="16949" y="21600"/>
                    <a:pt x="18445" y="21289"/>
                    <a:pt x="19940" y="20499"/>
                  </a:cubicBezTo>
                  <a:cubicBezTo>
                    <a:pt x="21239" y="18140"/>
                    <a:pt x="20590" y="16689"/>
                    <a:pt x="19940" y="15238"/>
                  </a:cubicBezTo>
                  <a:cubicBezTo>
                    <a:pt x="18642" y="12880"/>
                    <a:pt x="16532" y="9796"/>
                    <a:pt x="14584" y="8345"/>
                  </a:cubicBezTo>
                  <a:cubicBezTo>
                    <a:pt x="11175" y="5261"/>
                    <a:pt x="7117" y="3084"/>
                    <a:pt x="3048" y="726"/>
                  </a:cubicBezTo>
                  <a:cubicBezTo>
                    <a:pt x="2398" y="0"/>
                    <a:pt x="1749" y="0"/>
                    <a:pt x="28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6" name="Google Shape;2296;p25"/>
            <p:cNvSpPr/>
            <p:nvPr/>
          </p:nvSpPr>
          <p:spPr>
            <a:xfrm rot="18900000">
              <a:off x="252204" y="259888"/>
              <a:ext cx="77078" cy="49454"/>
            </a:xfrm>
            <a:custGeom>
              <a:avLst/>
              <a:gdLst/>
              <a:ahLst/>
              <a:cxnLst>
                <a:cxn ang="0">
                  <a:pos x="wd2" y="hd2"/>
                </a:cxn>
                <a:cxn ang="5400000">
                  <a:pos x="wd2" y="hd2"/>
                </a:cxn>
                <a:cxn ang="10800000">
                  <a:pos x="wd2" y="hd2"/>
                </a:cxn>
                <a:cxn ang="16200000">
                  <a:pos x="wd2" y="hd2"/>
                </a:cxn>
              </a:cxnLst>
              <a:rect l="0" t="0" r="r" b="b"/>
              <a:pathLst>
                <a:path w="21173" h="21600" extrusionOk="0">
                  <a:moveTo>
                    <a:pt x="2426" y="0"/>
                  </a:moveTo>
                  <a:cubicBezTo>
                    <a:pt x="252" y="2808"/>
                    <a:pt x="-427" y="2808"/>
                    <a:pt x="252" y="8208"/>
                  </a:cubicBezTo>
                  <a:cubicBezTo>
                    <a:pt x="2426" y="10800"/>
                    <a:pt x="5279" y="13608"/>
                    <a:pt x="7588" y="17064"/>
                  </a:cubicBezTo>
                  <a:cubicBezTo>
                    <a:pt x="10441" y="20736"/>
                    <a:pt x="13837" y="21600"/>
                    <a:pt x="17777" y="21600"/>
                  </a:cubicBezTo>
                  <a:cubicBezTo>
                    <a:pt x="18864" y="21600"/>
                    <a:pt x="20630" y="20736"/>
                    <a:pt x="21173" y="17928"/>
                  </a:cubicBezTo>
                  <a:cubicBezTo>
                    <a:pt x="19407" y="12528"/>
                    <a:pt x="17233" y="9072"/>
                    <a:pt x="13837" y="7128"/>
                  </a:cubicBezTo>
                  <a:cubicBezTo>
                    <a:pt x="10441" y="4536"/>
                    <a:pt x="6365" y="2808"/>
                    <a:pt x="242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7" name="Google Shape;2297;p25"/>
            <p:cNvSpPr/>
            <p:nvPr/>
          </p:nvSpPr>
          <p:spPr>
            <a:xfrm rot="18900000">
              <a:off x="283973" y="401087"/>
              <a:ext cx="78631" cy="44156"/>
            </a:xfrm>
            <a:custGeom>
              <a:avLst/>
              <a:gdLst/>
              <a:ahLst/>
              <a:cxnLst>
                <a:cxn ang="0">
                  <a:pos x="wd2" y="hd2"/>
                </a:cxn>
                <a:cxn ang="5400000">
                  <a:pos x="wd2" y="hd2"/>
                </a:cxn>
                <a:cxn ang="10800000">
                  <a:pos x="wd2" y="hd2"/>
                </a:cxn>
                <a:cxn ang="16200000">
                  <a:pos x="wd2" y="hd2"/>
                </a:cxn>
              </a:cxnLst>
              <a:rect l="0" t="0" r="r" b="b"/>
              <a:pathLst>
                <a:path w="21600" h="21600" extrusionOk="0">
                  <a:moveTo>
                    <a:pt x="2309" y="0"/>
                  </a:moveTo>
                  <a:cubicBezTo>
                    <a:pt x="1223" y="1935"/>
                    <a:pt x="679" y="3145"/>
                    <a:pt x="0" y="5080"/>
                  </a:cubicBezTo>
                  <a:lnTo>
                    <a:pt x="5162" y="14031"/>
                  </a:lnTo>
                  <a:cubicBezTo>
                    <a:pt x="7870" y="19820"/>
                    <a:pt x="11256" y="21600"/>
                    <a:pt x="15137" y="21600"/>
                  </a:cubicBezTo>
                  <a:cubicBezTo>
                    <a:pt x="16127" y="21600"/>
                    <a:pt x="17156" y="21496"/>
                    <a:pt x="18204" y="21289"/>
                  </a:cubicBezTo>
                  <a:cubicBezTo>
                    <a:pt x="19291" y="20079"/>
                    <a:pt x="20377" y="19112"/>
                    <a:pt x="21600" y="18144"/>
                  </a:cubicBezTo>
                  <a:cubicBezTo>
                    <a:pt x="19834" y="14031"/>
                    <a:pt x="18747" y="10161"/>
                    <a:pt x="16981" y="7016"/>
                  </a:cubicBezTo>
                  <a:cubicBezTo>
                    <a:pt x="14808" y="5080"/>
                    <a:pt x="13042" y="3145"/>
                    <a:pt x="10189" y="3145"/>
                  </a:cubicBezTo>
                  <a:cubicBezTo>
                    <a:pt x="7472" y="1935"/>
                    <a:pt x="5162" y="968"/>
                    <a:pt x="230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8" name="Google Shape;2298;p25"/>
            <p:cNvSpPr/>
            <p:nvPr/>
          </p:nvSpPr>
          <p:spPr>
            <a:xfrm rot="18900000">
              <a:off x="445118" y="446856"/>
              <a:ext cx="64728" cy="37126"/>
            </a:xfrm>
            <a:custGeom>
              <a:avLst/>
              <a:gdLst/>
              <a:ahLst/>
              <a:cxnLst>
                <a:cxn ang="0">
                  <a:pos x="wd2" y="hd2"/>
                </a:cxn>
                <a:cxn ang="5400000">
                  <a:pos x="wd2" y="hd2"/>
                </a:cxn>
                <a:cxn ang="10800000">
                  <a:pos x="wd2" y="hd2"/>
                </a:cxn>
                <a:cxn ang="16200000">
                  <a:pos x="wd2" y="hd2"/>
                </a:cxn>
              </a:cxnLst>
              <a:rect l="0" t="0" r="r" b="b"/>
              <a:pathLst>
                <a:path w="21098" h="21600" extrusionOk="0">
                  <a:moveTo>
                    <a:pt x="6268" y="0"/>
                  </a:moveTo>
                  <a:cubicBezTo>
                    <a:pt x="949" y="0"/>
                    <a:pt x="-502" y="2302"/>
                    <a:pt x="143" y="11797"/>
                  </a:cubicBezTo>
                  <a:cubicBezTo>
                    <a:pt x="6268" y="19010"/>
                    <a:pt x="10298" y="21600"/>
                    <a:pt x="16262" y="21600"/>
                  </a:cubicBezTo>
                  <a:cubicBezTo>
                    <a:pt x="18358" y="21600"/>
                    <a:pt x="20292" y="21600"/>
                    <a:pt x="21098" y="16688"/>
                  </a:cubicBezTo>
                  <a:cubicBezTo>
                    <a:pt x="21098" y="15537"/>
                    <a:pt x="21098" y="14386"/>
                    <a:pt x="20292" y="12948"/>
                  </a:cubicBezTo>
                  <a:cubicBezTo>
                    <a:pt x="17068" y="3453"/>
                    <a:pt x="11588" y="0"/>
                    <a:pt x="6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59" name="Google Shape;2299;p25"/>
            <p:cNvSpPr/>
            <p:nvPr/>
          </p:nvSpPr>
          <p:spPr>
            <a:xfrm rot="18900000">
              <a:off x="12095" y="351149"/>
              <a:ext cx="58120" cy="58285"/>
            </a:xfrm>
            <a:custGeom>
              <a:avLst/>
              <a:gdLst/>
              <a:ahLst/>
              <a:cxnLst>
                <a:cxn ang="0">
                  <a:pos x="wd2" y="hd2"/>
                </a:cxn>
                <a:cxn ang="5400000">
                  <a:pos x="wd2" y="hd2"/>
                </a:cxn>
                <a:cxn ang="10800000">
                  <a:pos x="wd2" y="hd2"/>
                </a:cxn>
                <a:cxn ang="16200000">
                  <a:pos x="wd2" y="hd2"/>
                </a:cxn>
              </a:cxnLst>
              <a:rect l="0" t="0" r="r" b="b"/>
              <a:pathLst>
                <a:path w="20308" h="21600" extrusionOk="0">
                  <a:moveTo>
                    <a:pt x="2299" y="0"/>
                  </a:moveTo>
                  <a:cubicBezTo>
                    <a:pt x="-639" y="3116"/>
                    <a:pt x="-639" y="4582"/>
                    <a:pt x="1607" y="7697"/>
                  </a:cubicBezTo>
                  <a:cubicBezTo>
                    <a:pt x="2299" y="9897"/>
                    <a:pt x="4545" y="12279"/>
                    <a:pt x="5927" y="14479"/>
                  </a:cubicBezTo>
                  <a:cubicBezTo>
                    <a:pt x="8445" y="19649"/>
                    <a:pt x="12469" y="21600"/>
                    <a:pt x="17579" y="21600"/>
                  </a:cubicBezTo>
                  <a:cubicBezTo>
                    <a:pt x="18455" y="21600"/>
                    <a:pt x="19344" y="21548"/>
                    <a:pt x="20270" y="21443"/>
                  </a:cubicBezTo>
                  <a:cubicBezTo>
                    <a:pt x="20961" y="15212"/>
                    <a:pt x="12321" y="4582"/>
                    <a:pt x="2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160" name="Google Shape;2300;p25"/>
            <p:cNvSpPr/>
            <p:nvPr/>
          </p:nvSpPr>
          <p:spPr>
            <a:xfrm rot="18900000">
              <a:off x="314515" y="463786"/>
              <a:ext cx="67752" cy="36102"/>
            </a:xfrm>
            <a:custGeom>
              <a:avLst/>
              <a:gdLst/>
              <a:ahLst/>
              <a:cxnLst>
                <a:cxn ang="0">
                  <a:pos x="wd2" y="hd2"/>
                </a:cxn>
                <a:cxn ang="5400000">
                  <a:pos x="wd2" y="hd2"/>
                </a:cxn>
                <a:cxn ang="10800000">
                  <a:pos x="wd2" y="hd2"/>
                </a:cxn>
                <a:cxn ang="16200000">
                  <a:pos x="wd2" y="hd2"/>
                </a:cxn>
              </a:cxnLst>
              <a:rect l="0" t="0" r="r" b="b"/>
              <a:pathLst>
                <a:path w="21600" h="21600" extrusionOk="0">
                  <a:moveTo>
                    <a:pt x="3536" y="0"/>
                  </a:moveTo>
                  <a:cubicBezTo>
                    <a:pt x="2759" y="0"/>
                    <a:pt x="1993" y="106"/>
                    <a:pt x="1261" y="317"/>
                  </a:cubicBezTo>
                  <a:cubicBezTo>
                    <a:pt x="631" y="2980"/>
                    <a:pt x="631" y="4164"/>
                    <a:pt x="0" y="6531"/>
                  </a:cubicBezTo>
                  <a:cubicBezTo>
                    <a:pt x="4156" y="16253"/>
                    <a:pt x="10744" y="21600"/>
                    <a:pt x="16048" y="21600"/>
                  </a:cubicBezTo>
                  <a:cubicBezTo>
                    <a:pt x="18188" y="21600"/>
                    <a:pt x="20113" y="20733"/>
                    <a:pt x="21600" y="18958"/>
                  </a:cubicBezTo>
                  <a:cubicBezTo>
                    <a:pt x="19877" y="9849"/>
                    <a:pt x="11036" y="0"/>
                    <a:pt x="35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grpSp>
        <p:nvGrpSpPr>
          <p:cNvPr id="4166" name="Google Shape;2301;p25"/>
          <p:cNvGrpSpPr/>
          <p:nvPr/>
        </p:nvGrpSpPr>
        <p:grpSpPr>
          <a:xfrm>
            <a:off x="409097" y="4210762"/>
            <a:ext cx="1569829" cy="932727"/>
            <a:chOff x="0" y="0"/>
            <a:chExt cx="1569827" cy="932725"/>
          </a:xfrm>
        </p:grpSpPr>
        <p:sp>
          <p:nvSpPr>
            <p:cNvPr id="4162" name="Google Shape;2302;p25"/>
            <p:cNvSpPr/>
            <p:nvPr/>
          </p:nvSpPr>
          <p:spPr>
            <a:xfrm rot="10800000">
              <a:off x="-1" y="-1"/>
              <a:ext cx="1569829" cy="932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6"/>
                  </a:lnTo>
                  <a:cubicBezTo>
                    <a:pt x="34" y="92"/>
                    <a:pt x="61" y="149"/>
                    <a:pt x="88" y="194"/>
                  </a:cubicBezTo>
                  <a:cubicBezTo>
                    <a:pt x="339" y="663"/>
                    <a:pt x="570" y="1143"/>
                    <a:pt x="794" y="1624"/>
                  </a:cubicBezTo>
                  <a:cubicBezTo>
                    <a:pt x="1304" y="2664"/>
                    <a:pt x="1698" y="3807"/>
                    <a:pt x="2099" y="4950"/>
                  </a:cubicBezTo>
                  <a:cubicBezTo>
                    <a:pt x="2377" y="5865"/>
                    <a:pt x="2663" y="6768"/>
                    <a:pt x="2921" y="7671"/>
                  </a:cubicBezTo>
                  <a:cubicBezTo>
                    <a:pt x="3315" y="9008"/>
                    <a:pt x="3736" y="10380"/>
                    <a:pt x="4245" y="11672"/>
                  </a:cubicBezTo>
                  <a:cubicBezTo>
                    <a:pt x="4585" y="12576"/>
                    <a:pt x="5013" y="13433"/>
                    <a:pt x="5522" y="14153"/>
                  </a:cubicBezTo>
                  <a:cubicBezTo>
                    <a:pt x="5862" y="14622"/>
                    <a:pt x="6229" y="15056"/>
                    <a:pt x="6623" y="15297"/>
                  </a:cubicBezTo>
                  <a:cubicBezTo>
                    <a:pt x="6903" y="15511"/>
                    <a:pt x="7196" y="15616"/>
                    <a:pt x="7491" y="15616"/>
                  </a:cubicBezTo>
                  <a:cubicBezTo>
                    <a:pt x="7588" y="15616"/>
                    <a:pt x="7686" y="15604"/>
                    <a:pt x="7784" y="15582"/>
                  </a:cubicBezTo>
                  <a:cubicBezTo>
                    <a:pt x="8069" y="15479"/>
                    <a:pt x="8321" y="15342"/>
                    <a:pt x="8579" y="15148"/>
                  </a:cubicBezTo>
                  <a:cubicBezTo>
                    <a:pt x="9034" y="14771"/>
                    <a:pt x="9482" y="14382"/>
                    <a:pt x="9964" y="14153"/>
                  </a:cubicBezTo>
                  <a:cubicBezTo>
                    <a:pt x="10351" y="13988"/>
                    <a:pt x="10713" y="13790"/>
                    <a:pt x="11109" y="13790"/>
                  </a:cubicBezTo>
                  <a:cubicBezTo>
                    <a:pt x="11179" y="13790"/>
                    <a:pt x="11250" y="13796"/>
                    <a:pt x="11323" y="13810"/>
                  </a:cubicBezTo>
                  <a:cubicBezTo>
                    <a:pt x="11493" y="13867"/>
                    <a:pt x="11690" y="13959"/>
                    <a:pt x="11860" y="14050"/>
                  </a:cubicBezTo>
                  <a:cubicBezTo>
                    <a:pt x="12457" y="14439"/>
                    <a:pt x="12967" y="15056"/>
                    <a:pt x="13476" y="15765"/>
                  </a:cubicBezTo>
                  <a:cubicBezTo>
                    <a:pt x="13646" y="16005"/>
                    <a:pt x="13816" y="16291"/>
                    <a:pt x="13985" y="16531"/>
                  </a:cubicBezTo>
                  <a:cubicBezTo>
                    <a:pt x="14264" y="17057"/>
                    <a:pt x="14576" y="17583"/>
                    <a:pt x="14889" y="18097"/>
                  </a:cubicBezTo>
                  <a:cubicBezTo>
                    <a:pt x="15201" y="18623"/>
                    <a:pt x="15487" y="19194"/>
                    <a:pt x="15792" y="19675"/>
                  </a:cubicBezTo>
                  <a:cubicBezTo>
                    <a:pt x="16193" y="20292"/>
                    <a:pt x="16614" y="20818"/>
                    <a:pt x="17124" y="21149"/>
                  </a:cubicBezTo>
                  <a:cubicBezTo>
                    <a:pt x="17409" y="21389"/>
                    <a:pt x="17722" y="21527"/>
                    <a:pt x="18034" y="21584"/>
                  </a:cubicBezTo>
                  <a:cubicBezTo>
                    <a:pt x="18132" y="21595"/>
                    <a:pt x="18230" y="21600"/>
                    <a:pt x="18329" y="21600"/>
                  </a:cubicBezTo>
                  <a:cubicBezTo>
                    <a:pt x="18653" y="21600"/>
                    <a:pt x="18975" y="21539"/>
                    <a:pt x="19277" y="21389"/>
                  </a:cubicBezTo>
                  <a:cubicBezTo>
                    <a:pt x="19671" y="21195"/>
                    <a:pt x="20011" y="20909"/>
                    <a:pt x="20323" y="20486"/>
                  </a:cubicBezTo>
                  <a:cubicBezTo>
                    <a:pt x="20717" y="19915"/>
                    <a:pt x="21002" y="19194"/>
                    <a:pt x="21199" y="18383"/>
                  </a:cubicBezTo>
                  <a:cubicBezTo>
                    <a:pt x="21430" y="17434"/>
                    <a:pt x="21600" y="16485"/>
                    <a:pt x="21600" y="15434"/>
                  </a:cubicBezTo>
                  <a:cubicBezTo>
                    <a:pt x="21600" y="14725"/>
                    <a:pt x="21566" y="14005"/>
                    <a:pt x="21485" y="13342"/>
                  </a:cubicBezTo>
                  <a:cubicBezTo>
                    <a:pt x="21260" y="11958"/>
                    <a:pt x="20975" y="10621"/>
                    <a:pt x="20636" y="9294"/>
                  </a:cubicBezTo>
                  <a:cubicBezTo>
                    <a:pt x="20377" y="8380"/>
                    <a:pt x="20126" y="7476"/>
                    <a:pt x="19902" y="6573"/>
                  </a:cubicBezTo>
                  <a:cubicBezTo>
                    <a:pt x="19501" y="5008"/>
                    <a:pt x="19162" y="3384"/>
                    <a:pt x="19053" y="1669"/>
                  </a:cubicBezTo>
                  <a:cubicBezTo>
                    <a:pt x="19019" y="1189"/>
                    <a:pt x="18992" y="663"/>
                    <a:pt x="18964" y="149"/>
                  </a:cubicBezTo>
                  <a:lnTo>
                    <a:pt x="18964" y="46"/>
                  </a:lnTo>
                  <a:lnTo>
                    <a:pt x="18285" y="46"/>
                  </a:lnTo>
                  <a:lnTo>
                    <a:pt x="18285" y="194"/>
                  </a:lnTo>
                  <a:cubicBezTo>
                    <a:pt x="18313" y="618"/>
                    <a:pt x="18313" y="1052"/>
                    <a:pt x="18339" y="1475"/>
                  </a:cubicBezTo>
                  <a:cubicBezTo>
                    <a:pt x="18373" y="2001"/>
                    <a:pt x="18401" y="2481"/>
                    <a:pt x="18455" y="3007"/>
                  </a:cubicBezTo>
                  <a:cubicBezTo>
                    <a:pt x="18598" y="4093"/>
                    <a:pt x="18795" y="5190"/>
                    <a:pt x="19053" y="6196"/>
                  </a:cubicBezTo>
                  <a:cubicBezTo>
                    <a:pt x="19304" y="7294"/>
                    <a:pt x="19589" y="8288"/>
                    <a:pt x="19868" y="9340"/>
                  </a:cubicBezTo>
                  <a:cubicBezTo>
                    <a:pt x="20181" y="10575"/>
                    <a:pt x="20493" y="11867"/>
                    <a:pt x="20690" y="13147"/>
                  </a:cubicBezTo>
                  <a:cubicBezTo>
                    <a:pt x="20778" y="13627"/>
                    <a:pt x="20860" y="14153"/>
                    <a:pt x="20860" y="14622"/>
                  </a:cubicBezTo>
                  <a:cubicBezTo>
                    <a:pt x="20887" y="15239"/>
                    <a:pt x="20887" y="15811"/>
                    <a:pt x="20832" y="16440"/>
                  </a:cubicBezTo>
                  <a:cubicBezTo>
                    <a:pt x="20751" y="16954"/>
                    <a:pt x="20663" y="17434"/>
                    <a:pt x="20520" y="17914"/>
                  </a:cubicBezTo>
                  <a:cubicBezTo>
                    <a:pt x="20296" y="18726"/>
                    <a:pt x="19956" y="19343"/>
                    <a:pt x="19474" y="19766"/>
                  </a:cubicBezTo>
                  <a:cubicBezTo>
                    <a:pt x="19222" y="20006"/>
                    <a:pt x="18937" y="20155"/>
                    <a:pt x="18625" y="20200"/>
                  </a:cubicBezTo>
                  <a:cubicBezTo>
                    <a:pt x="18428" y="20200"/>
                    <a:pt x="18231" y="20200"/>
                    <a:pt x="18000" y="20155"/>
                  </a:cubicBezTo>
                  <a:cubicBezTo>
                    <a:pt x="17694" y="20098"/>
                    <a:pt x="17382" y="19915"/>
                    <a:pt x="17097" y="19675"/>
                  </a:cubicBezTo>
                  <a:cubicBezTo>
                    <a:pt x="16675" y="19343"/>
                    <a:pt x="16336" y="18863"/>
                    <a:pt x="15996" y="18337"/>
                  </a:cubicBezTo>
                  <a:cubicBezTo>
                    <a:pt x="15623" y="17765"/>
                    <a:pt x="15283" y="17148"/>
                    <a:pt x="14916" y="16531"/>
                  </a:cubicBezTo>
                  <a:cubicBezTo>
                    <a:pt x="14550" y="15914"/>
                    <a:pt x="14183" y="15342"/>
                    <a:pt x="13755" y="14771"/>
                  </a:cubicBezTo>
                  <a:cubicBezTo>
                    <a:pt x="13306" y="14153"/>
                    <a:pt x="12824" y="13627"/>
                    <a:pt x="12287" y="13147"/>
                  </a:cubicBezTo>
                  <a:cubicBezTo>
                    <a:pt x="11916" y="12856"/>
                    <a:pt x="11512" y="12674"/>
                    <a:pt x="11100" y="12674"/>
                  </a:cubicBezTo>
                  <a:cubicBezTo>
                    <a:pt x="10978" y="12674"/>
                    <a:pt x="10855" y="12690"/>
                    <a:pt x="10732" y="12724"/>
                  </a:cubicBezTo>
                  <a:cubicBezTo>
                    <a:pt x="10392" y="12770"/>
                    <a:pt x="10053" y="12907"/>
                    <a:pt x="9740" y="13056"/>
                  </a:cubicBezTo>
                  <a:cubicBezTo>
                    <a:pt x="9231" y="13296"/>
                    <a:pt x="8749" y="13627"/>
                    <a:pt x="8266" y="14005"/>
                  </a:cubicBezTo>
                  <a:cubicBezTo>
                    <a:pt x="8003" y="14212"/>
                    <a:pt x="7736" y="14330"/>
                    <a:pt x="7470" y="14330"/>
                  </a:cubicBezTo>
                  <a:cubicBezTo>
                    <a:pt x="7312" y="14330"/>
                    <a:pt x="7154" y="14289"/>
                    <a:pt x="6996" y="14199"/>
                  </a:cubicBezTo>
                  <a:cubicBezTo>
                    <a:pt x="6541" y="13959"/>
                    <a:pt x="6174" y="13582"/>
                    <a:pt x="5835" y="13056"/>
                  </a:cubicBezTo>
                  <a:cubicBezTo>
                    <a:pt x="5550" y="12621"/>
                    <a:pt x="5264" y="12152"/>
                    <a:pt x="5040" y="11627"/>
                  </a:cubicBezTo>
                  <a:cubicBezTo>
                    <a:pt x="4619" y="10723"/>
                    <a:pt x="4245" y="9717"/>
                    <a:pt x="3940" y="8666"/>
                  </a:cubicBezTo>
                  <a:cubicBezTo>
                    <a:pt x="3512" y="7431"/>
                    <a:pt x="3117" y="6196"/>
                    <a:pt x="2717" y="4904"/>
                  </a:cubicBezTo>
                  <a:cubicBezTo>
                    <a:pt x="2411" y="3956"/>
                    <a:pt x="2072" y="3053"/>
                    <a:pt x="1671" y="2195"/>
                  </a:cubicBezTo>
                  <a:cubicBezTo>
                    <a:pt x="1474" y="1715"/>
                    <a:pt x="1250" y="1235"/>
                    <a:pt x="992" y="766"/>
                  </a:cubicBezTo>
                  <a:cubicBezTo>
                    <a:pt x="883" y="480"/>
                    <a:pt x="740" y="240"/>
                    <a:pt x="62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63" name="Google Shape;2303;p25"/>
            <p:cNvSpPr/>
            <p:nvPr/>
          </p:nvSpPr>
          <p:spPr>
            <a:xfrm rot="10800000">
              <a:off x="149857" y="220081"/>
              <a:ext cx="1281749" cy="710664"/>
            </a:xfrm>
            <a:custGeom>
              <a:avLst/>
              <a:gdLst/>
              <a:ahLst/>
              <a:cxnLst>
                <a:cxn ang="0">
                  <a:pos x="wd2" y="hd2"/>
                </a:cxn>
                <a:cxn ang="5400000">
                  <a:pos x="wd2" y="hd2"/>
                </a:cxn>
                <a:cxn ang="10800000">
                  <a:pos x="wd2" y="hd2"/>
                </a:cxn>
                <a:cxn ang="16200000">
                  <a:pos x="wd2" y="hd2"/>
                </a:cxn>
              </a:cxnLst>
              <a:rect l="0" t="0" r="r" b="b"/>
              <a:pathLst>
                <a:path w="21570" h="21600" extrusionOk="0">
                  <a:moveTo>
                    <a:pt x="0" y="0"/>
                  </a:moveTo>
                  <a:cubicBezTo>
                    <a:pt x="0" y="60"/>
                    <a:pt x="33" y="135"/>
                    <a:pt x="66" y="195"/>
                  </a:cubicBezTo>
                  <a:cubicBezTo>
                    <a:pt x="241" y="570"/>
                    <a:pt x="448" y="1005"/>
                    <a:pt x="656" y="1440"/>
                  </a:cubicBezTo>
                  <a:cubicBezTo>
                    <a:pt x="1280" y="3001"/>
                    <a:pt x="1869" y="4696"/>
                    <a:pt x="2417" y="6377"/>
                  </a:cubicBezTo>
                  <a:cubicBezTo>
                    <a:pt x="3007" y="8252"/>
                    <a:pt x="3597" y="10067"/>
                    <a:pt x="4254" y="11883"/>
                  </a:cubicBezTo>
                  <a:cubicBezTo>
                    <a:pt x="4602" y="12814"/>
                    <a:pt x="4985" y="13699"/>
                    <a:pt x="5433" y="14509"/>
                  </a:cubicBezTo>
                  <a:cubicBezTo>
                    <a:pt x="5641" y="14884"/>
                    <a:pt x="5882" y="15139"/>
                    <a:pt x="6189" y="15319"/>
                  </a:cubicBezTo>
                  <a:cubicBezTo>
                    <a:pt x="6505" y="15574"/>
                    <a:pt x="6812" y="15574"/>
                    <a:pt x="7161" y="15574"/>
                  </a:cubicBezTo>
                  <a:cubicBezTo>
                    <a:pt x="7510" y="15574"/>
                    <a:pt x="7818" y="15379"/>
                    <a:pt x="8133" y="15064"/>
                  </a:cubicBezTo>
                  <a:cubicBezTo>
                    <a:pt x="8441" y="14764"/>
                    <a:pt x="8682" y="14254"/>
                    <a:pt x="8964" y="13879"/>
                  </a:cubicBezTo>
                  <a:cubicBezTo>
                    <a:pt x="9304" y="13384"/>
                    <a:pt x="9653" y="13008"/>
                    <a:pt x="10069" y="12754"/>
                  </a:cubicBezTo>
                  <a:cubicBezTo>
                    <a:pt x="10243" y="12634"/>
                    <a:pt x="10451" y="12634"/>
                    <a:pt x="10626" y="12634"/>
                  </a:cubicBezTo>
                  <a:cubicBezTo>
                    <a:pt x="10721" y="12600"/>
                    <a:pt x="10816" y="12585"/>
                    <a:pt x="10913" y="12585"/>
                  </a:cubicBezTo>
                  <a:cubicBezTo>
                    <a:pt x="11161" y="12585"/>
                    <a:pt x="11413" y="12684"/>
                    <a:pt x="11664" y="12814"/>
                  </a:cubicBezTo>
                  <a:cubicBezTo>
                    <a:pt x="12080" y="13008"/>
                    <a:pt x="12462" y="13504"/>
                    <a:pt x="12877" y="13939"/>
                  </a:cubicBezTo>
                  <a:cubicBezTo>
                    <a:pt x="13600" y="14764"/>
                    <a:pt x="14289" y="15814"/>
                    <a:pt x="15020" y="16700"/>
                  </a:cubicBezTo>
                  <a:cubicBezTo>
                    <a:pt x="15436" y="17255"/>
                    <a:pt x="15818" y="17825"/>
                    <a:pt x="16233" y="18380"/>
                  </a:cubicBezTo>
                  <a:cubicBezTo>
                    <a:pt x="16748" y="19070"/>
                    <a:pt x="17305" y="19760"/>
                    <a:pt x="17895" y="20315"/>
                  </a:cubicBezTo>
                  <a:cubicBezTo>
                    <a:pt x="18310" y="20766"/>
                    <a:pt x="18692" y="21201"/>
                    <a:pt x="19141" y="21441"/>
                  </a:cubicBezTo>
                  <a:cubicBezTo>
                    <a:pt x="19302" y="21549"/>
                    <a:pt x="19469" y="21600"/>
                    <a:pt x="19637" y="21600"/>
                  </a:cubicBezTo>
                  <a:cubicBezTo>
                    <a:pt x="19866" y="21600"/>
                    <a:pt x="20096" y="21503"/>
                    <a:pt x="20312" y="21321"/>
                  </a:cubicBezTo>
                  <a:cubicBezTo>
                    <a:pt x="20595" y="21141"/>
                    <a:pt x="20803" y="20766"/>
                    <a:pt x="20977" y="20315"/>
                  </a:cubicBezTo>
                  <a:cubicBezTo>
                    <a:pt x="21284" y="19506"/>
                    <a:pt x="21525" y="18635"/>
                    <a:pt x="21558" y="17630"/>
                  </a:cubicBezTo>
                  <a:cubicBezTo>
                    <a:pt x="21600" y="16880"/>
                    <a:pt x="21525" y="16130"/>
                    <a:pt x="21459" y="15379"/>
                  </a:cubicBezTo>
                  <a:cubicBezTo>
                    <a:pt x="21317" y="14389"/>
                    <a:pt x="21110" y="13504"/>
                    <a:pt x="20869" y="12634"/>
                  </a:cubicBezTo>
                  <a:cubicBezTo>
                    <a:pt x="20628" y="11629"/>
                    <a:pt x="20354" y="10698"/>
                    <a:pt x="20104" y="9693"/>
                  </a:cubicBezTo>
                  <a:cubicBezTo>
                    <a:pt x="19864" y="8688"/>
                    <a:pt x="19656" y="7757"/>
                    <a:pt x="19448" y="6812"/>
                  </a:cubicBezTo>
                  <a:cubicBezTo>
                    <a:pt x="19108" y="5131"/>
                    <a:pt x="18792" y="3511"/>
                    <a:pt x="18725" y="1696"/>
                  </a:cubicBezTo>
                  <a:cubicBezTo>
                    <a:pt x="18725" y="1260"/>
                    <a:pt x="18692" y="810"/>
                    <a:pt x="18651" y="375"/>
                  </a:cubicBezTo>
                  <a:lnTo>
                    <a:pt x="18651" y="0"/>
                  </a:lnTo>
                  <a:lnTo>
                    <a:pt x="17820" y="0"/>
                  </a:lnTo>
                  <a:lnTo>
                    <a:pt x="17820" y="315"/>
                  </a:lnTo>
                  <a:cubicBezTo>
                    <a:pt x="17861" y="751"/>
                    <a:pt x="17895" y="1260"/>
                    <a:pt x="17928" y="1755"/>
                  </a:cubicBezTo>
                  <a:cubicBezTo>
                    <a:pt x="17961" y="2311"/>
                    <a:pt x="17994" y="2881"/>
                    <a:pt x="18069" y="3376"/>
                  </a:cubicBezTo>
                  <a:cubicBezTo>
                    <a:pt x="18343" y="5507"/>
                    <a:pt x="18759" y="7502"/>
                    <a:pt x="19241" y="9437"/>
                  </a:cubicBezTo>
                  <a:cubicBezTo>
                    <a:pt x="19557" y="10503"/>
                    <a:pt x="19864" y="11568"/>
                    <a:pt x="20146" y="12693"/>
                  </a:cubicBezTo>
                  <a:cubicBezTo>
                    <a:pt x="20453" y="13819"/>
                    <a:pt x="20803" y="14944"/>
                    <a:pt x="20902" y="16189"/>
                  </a:cubicBezTo>
                  <a:cubicBezTo>
                    <a:pt x="20977" y="16760"/>
                    <a:pt x="20977" y="17255"/>
                    <a:pt x="20902" y="17765"/>
                  </a:cubicBezTo>
                  <a:cubicBezTo>
                    <a:pt x="20769" y="18575"/>
                    <a:pt x="20562" y="19266"/>
                    <a:pt x="20213" y="19821"/>
                  </a:cubicBezTo>
                  <a:cubicBezTo>
                    <a:pt x="20104" y="20016"/>
                    <a:pt x="19972" y="20075"/>
                    <a:pt x="19864" y="20075"/>
                  </a:cubicBezTo>
                  <a:cubicBezTo>
                    <a:pt x="19788" y="20089"/>
                    <a:pt x="19714" y="20096"/>
                    <a:pt x="19641" y="20096"/>
                  </a:cubicBezTo>
                  <a:cubicBezTo>
                    <a:pt x="19385" y="20096"/>
                    <a:pt x="19146" y="20006"/>
                    <a:pt x="18933" y="19760"/>
                  </a:cubicBezTo>
                  <a:cubicBezTo>
                    <a:pt x="18518" y="19326"/>
                    <a:pt x="18069" y="18890"/>
                    <a:pt x="17654" y="18380"/>
                  </a:cubicBezTo>
                  <a:cubicBezTo>
                    <a:pt x="17097" y="17825"/>
                    <a:pt x="16615" y="17134"/>
                    <a:pt x="16092" y="16445"/>
                  </a:cubicBezTo>
                  <a:cubicBezTo>
                    <a:pt x="15676" y="15814"/>
                    <a:pt x="15261" y="15319"/>
                    <a:pt x="14812" y="14764"/>
                  </a:cubicBezTo>
                  <a:cubicBezTo>
                    <a:pt x="14289" y="14014"/>
                    <a:pt x="13741" y="13323"/>
                    <a:pt x="13184" y="12634"/>
                  </a:cubicBezTo>
                  <a:cubicBezTo>
                    <a:pt x="12802" y="12198"/>
                    <a:pt x="12353" y="11763"/>
                    <a:pt x="11905" y="11448"/>
                  </a:cubicBezTo>
                  <a:cubicBezTo>
                    <a:pt x="11523" y="11193"/>
                    <a:pt x="11141" y="11073"/>
                    <a:pt x="10758" y="11073"/>
                  </a:cubicBezTo>
                  <a:cubicBezTo>
                    <a:pt x="10626" y="11073"/>
                    <a:pt x="10517" y="11073"/>
                    <a:pt x="10384" y="11133"/>
                  </a:cubicBezTo>
                  <a:cubicBezTo>
                    <a:pt x="10277" y="11133"/>
                    <a:pt x="10136" y="11193"/>
                    <a:pt x="10002" y="11253"/>
                  </a:cubicBezTo>
                  <a:cubicBezTo>
                    <a:pt x="9304" y="11568"/>
                    <a:pt x="8682" y="12259"/>
                    <a:pt x="8167" y="13129"/>
                  </a:cubicBezTo>
                  <a:cubicBezTo>
                    <a:pt x="8025" y="13323"/>
                    <a:pt x="7925" y="13504"/>
                    <a:pt x="7818" y="13699"/>
                  </a:cubicBezTo>
                  <a:cubicBezTo>
                    <a:pt x="7685" y="13879"/>
                    <a:pt x="7543" y="14074"/>
                    <a:pt x="7369" y="14134"/>
                  </a:cubicBezTo>
                  <a:lnTo>
                    <a:pt x="7128" y="14134"/>
                  </a:lnTo>
                  <a:cubicBezTo>
                    <a:pt x="7018" y="14168"/>
                    <a:pt x="6908" y="14188"/>
                    <a:pt x="6799" y="14188"/>
                  </a:cubicBezTo>
                  <a:cubicBezTo>
                    <a:pt x="6532" y="14188"/>
                    <a:pt x="6275" y="14069"/>
                    <a:pt x="6056" y="13759"/>
                  </a:cubicBezTo>
                  <a:cubicBezTo>
                    <a:pt x="5708" y="13323"/>
                    <a:pt x="5433" y="12754"/>
                    <a:pt x="5192" y="12138"/>
                  </a:cubicBezTo>
                  <a:cubicBezTo>
                    <a:pt x="4528" y="10563"/>
                    <a:pt x="3946" y="8822"/>
                    <a:pt x="3356" y="7127"/>
                  </a:cubicBezTo>
                  <a:cubicBezTo>
                    <a:pt x="2974" y="6062"/>
                    <a:pt x="2592" y="5011"/>
                    <a:pt x="2176" y="3946"/>
                  </a:cubicBezTo>
                  <a:cubicBezTo>
                    <a:pt x="1827" y="3001"/>
                    <a:pt x="1454" y="2130"/>
                    <a:pt x="1072" y="1260"/>
                  </a:cubicBezTo>
                  <a:cubicBezTo>
                    <a:pt x="897" y="810"/>
                    <a:pt x="656" y="375"/>
                    <a:pt x="48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64" name="Google Shape;2304;p25"/>
            <p:cNvSpPr/>
            <p:nvPr/>
          </p:nvSpPr>
          <p:spPr>
            <a:xfrm rot="10800000">
              <a:off x="375919" y="525151"/>
              <a:ext cx="827623" cy="405594"/>
            </a:xfrm>
            <a:custGeom>
              <a:avLst/>
              <a:gdLst/>
              <a:ahLst/>
              <a:cxnLst>
                <a:cxn ang="0">
                  <a:pos x="wd2" y="hd2"/>
                </a:cxn>
                <a:cxn ang="5400000">
                  <a:pos x="wd2" y="hd2"/>
                </a:cxn>
                <a:cxn ang="10800000">
                  <a:pos x="wd2" y="hd2"/>
                </a:cxn>
                <a:cxn ang="16200000">
                  <a:pos x="wd2" y="hd2"/>
                </a:cxn>
              </a:cxnLst>
              <a:rect l="0" t="0" r="r" b="b"/>
              <a:pathLst>
                <a:path w="21568" h="21600" extrusionOk="0">
                  <a:moveTo>
                    <a:pt x="0" y="0"/>
                  </a:moveTo>
                  <a:lnTo>
                    <a:pt x="0" y="106"/>
                  </a:lnTo>
                  <a:cubicBezTo>
                    <a:pt x="746" y="3286"/>
                    <a:pt x="1505" y="6467"/>
                    <a:pt x="2252" y="9543"/>
                  </a:cubicBezTo>
                  <a:cubicBezTo>
                    <a:pt x="2625" y="11068"/>
                    <a:pt x="2946" y="12724"/>
                    <a:pt x="3538" y="14039"/>
                  </a:cubicBezTo>
                  <a:cubicBezTo>
                    <a:pt x="4078" y="15354"/>
                    <a:pt x="4722" y="16326"/>
                    <a:pt x="5519" y="16773"/>
                  </a:cubicBezTo>
                  <a:cubicBezTo>
                    <a:pt x="5792" y="16927"/>
                    <a:pt x="6038" y="17025"/>
                    <a:pt x="6321" y="17025"/>
                  </a:cubicBezTo>
                  <a:cubicBezTo>
                    <a:pt x="6425" y="17025"/>
                    <a:pt x="6534" y="17011"/>
                    <a:pt x="6651" y="16984"/>
                  </a:cubicBezTo>
                  <a:cubicBezTo>
                    <a:pt x="7243" y="16773"/>
                    <a:pt x="7667" y="16011"/>
                    <a:pt x="8041" y="15011"/>
                  </a:cubicBezTo>
                  <a:cubicBezTo>
                    <a:pt x="8363" y="14354"/>
                    <a:pt x="8633" y="13487"/>
                    <a:pt x="9005" y="12935"/>
                  </a:cubicBezTo>
                  <a:cubicBezTo>
                    <a:pt x="9379" y="12383"/>
                    <a:pt x="9816" y="11936"/>
                    <a:pt x="10241" y="11936"/>
                  </a:cubicBezTo>
                  <a:cubicBezTo>
                    <a:pt x="10781" y="11936"/>
                    <a:pt x="11205" y="12277"/>
                    <a:pt x="11630" y="12829"/>
                  </a:cubicBezTo>
                  <a:cubicBezTo>
                    <a:pt x="12222" y="13592"/>
                    <a:pt x="12762" y="14354"/>
                    <a:pt x="13405" y="15117"/>
                  </a:cubicBezTo>
                  <a:cubicBezTo>
                    <a:pt x="14203" y="16115"/>
                    <a:pt x="15065" y="17088"/>
                    <a:pt x="15862" y="18193"/>
                  </a:cubicBezTo>
                  <a:cubicBezTo>
                    <a:pt x="16570" y="19060"/>
                    <a:pt x="17265" y="20059"/>
                    <a:pt x="18011" y="20716"/>
                  </a:cubicBezTo>
                  <a:cubicBezTo>
                    <a:pt x="18541" y="21212"/>
                    <a:pt x="19072" y="21600"/>
                    <a:pt x="19675" y="21600"/>
                  </a:cubicBezTo>
                  <a:cubicBezTo>
                    <a:pt x="19746" y="21600"/>
                    <a:pt x="19817" y="21595"/>
                    <a:pt x="19889" y="21583"/>
                  </a:cubicBezTo>
                  <a:cubicBezTo>
                    <a:pt x="20532" y="21479"/>
                    <a:pt x="21176" y="20822"/>
                    <a:pt x="21394" y="19401"/>
                  </a:cubicBezTo>
                  <a:cubicBezTo>
                    <a:pt x="21549" y="18088"/>
                    <a:pt x="21600" y="16773"/>
                    <a:pt x="21549" y="15458"/>
                  </a:cubicBezTo>
                  <a:cubicBezTo>
                    <a:pt x="21497" y="14250"/>
                    <a:pt x="21330" y="13040"/>
                    <a:pt x="21072" y="11936"/>
                  </a:cubicBezTo>
                  <a:cubicBezTo>
                    <a:pt x="20906" y="11068"/>
                    <a:pt x="20687" y="10306"/>
                    <a:pt x="20532" y="9438"/>
                  </a:cubicBezTo>
                  <a:cubicBezTo>
                    <a:pt x="20044" y="7230"/>
                    <a:pt x="19670" y="5048"/>
                    <a:pt x="19298" y="2734"/>
                  </a:cubicBezTo>
                  <a:cubicBezTo>
                    <a:pt x="19194" y="1867"/>
                    <a:pt x="19027" y="893"/>
                    <a:pt x="18873" y="0"/>
                  </a:cubicBezTo>
                  <a:lnTo>
                    <a:pt x="17792" y="0"/>
                  </a:lnTo>
                  <a:cubicBezTo>
                    <a:pt x="17792" y="106"/>
                    <a:pt x="17792" y="237"/>
                    <a:pt x="17856" y="237"/>
                  </a:cubicBezTo>
                  <a:cubicBezTo>
                    <a:pt x="18011" y="1656"/>
                    <a:pt x="18230" y="3181"/>
                    <a:pt x="18436" y="4601"/>
                  </a:cubicBezTo>
                  <a:cubicBezTo>
                    <a:pt x="18873" y="7230"/>
                    <a:pt x="19400" y="9858"/>
                    <a:pt x="19940" y="12383"/>
                  </a:cubicBezTo>
                  <a:cubicBezTo>
                    <a:pt x="20262" y="13802"/>
                    <a:pt x="20430" y="15222"/>
                    <a:pt x="20365" y="16773"/>
                  </a:cubicBezTo>
                  <a:cubicBezTo>
                    <a:pt x="20365" y="17430"/>
                    <a:pt x="20262" y="18088"/>
                    <a:pt x="19992" y="18640"/>
                  </a:cubicBezTo>
                  <a:cubicBezTo>
                    <a:pt x="19796" y="18666"/>
                    <a:pt x="19634" y="18678"/>
                    <a:pt x="19498" y="18678"/>
                  </a:cubicBezTo>
                  <a:cubicBezTo>
                    <a:pt x="19081" y="18678"/>
                    <a:pt x="18897" y="18556"/>
                    <a:pt x="18654" y="18297"/>
                  </a:cubicBezTo>
                  <a:cubicBezTo>
                    <a:pt x="18281" y="17982"/>
                    <a:pt x="17908" y="17536"/>
                    <a:pt x="17535" y="17088"/>
                  </a:cubicBezTo>
                  <a:cubicBezTo>
                    <a:pt x="16892" y="16326"/>
                    <a:pt x="16300" y="15563"/>
                    <a:pt x="15657" y="14802"/>
                  </a:cubicBezTo>
                  <a:cubicBezTo>
                    <a:pt x="14692" y="13592"/>
                    <a:pt x="13675" y="12383"/>
                    <a:pt x="12711" y="11173"/>
                  </a:cubicBezTo>
                  <a:cubicBezTo>
                    <a:pt x="12119" y="10306"/>
                    <a:pt x="11475" y="9649"/>
                    <a:pt x="10781" y="9438"/>
                  </a:cubicBezTo>
                  <a:cubicBezTo>
                    <a:pt x="10549" y="9295"/>
                    <a:pt x="10322" y="9239"/>
                    <a:pt x="10108" y="9239"/>
                  </a:cubicBezTo>
                  <a:cubicBezTo>
                    <a:pt x="9966" y="9239"/>
                    <a:pt x="9829" y="9265"/>
                    <a:pt x="9700" y="9306"/>
                  </a:cubicBezTo>
                  <a:cubicBezTo>
                    <a:pt x="9173" y="9543"/>
                    <a:pt x="8684" y="9964"/>
                    <a:pt x="8259" y="10621"/>
                  </a:cubicBezTo>
                  <a:cubicBezTo>
                    <a:pt x="7938" y="11068"/>
                    <a:pt x="7667" y="11514"/>
                    <a:pt x="7397" y="12068"/>
                  </a:cubicBezTo>
                  <a:cubicBezTo>
                    <a:pt x="7179" y="12592"/>
                    <a:pt x="6973" y="13144"/>
                    <a:pt x="6703" y="13698"/>
                  </a:cubicBezTo>
                  <a:cubicBezTo>
                    <a:pt x="6651" y="13802"/>
                    <a:pt x="6600" y="13907"/>
                    <a:pt x="6484" y="13907"/>
                  </a:cubicBezTo>
                  <a:cubicBezTo>
                    <a:pt x="6357" y="14000"/>
                    <a:pt x="6231" y="14040"/>
                    <a:pt x="6107" y="14040"/>
                  </a:cubicBezTo>
                  <a:cubicBezTo>
                    <a:pt x="5917" y="14040"/>
                    <a:pt x="5735" y="13945"/>
                    <a:pt x="5571" y="13802"/>
                  </a:cubicBezTo>
                  <a:cubicBezTo>
                    <a:pt x="4876" y="13381"/>
                    <a:pt x="4400" y="12383"/>
                    <a:pt x="4027" y="11279"/>
                  </a:cubicBezTo>
                  <a:cubicBezTo>
                    <a:pt x="3705" y="10306"/>
                    <a:pt x="3435" y="9306"/>
                    <a:pt x="3165" y="8334"/>
                  </a:cubicBezTo>
                  <a:cubicBezTo>
                    <a:pt x="2676" y="6678"/>
                    <a:pt x="2200" y="4942"/>
                    <a:pt x="1711" y="3286"/>
                  </a:cubicBezTo>
                  <a:lnTo>
                    <a:pt x="746"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4165" name="Google Shape;2305;p25"/>
            <p:cNvSpPr/>
            <p:nvPr/>
          </p:nvSpPr>
          <p:spPr>
            <a:xfrm rot="10800000">
              <a:off x="549442" y="745347"/>
              <a:ext cx="514385" cy="1853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9"/>
                  </a:lnTo>
                  <a:cubicBezTo>
                    <a:pt x="954" y="4830"/>
                    <a:pt x="2259" y="8627"/>
                    <a:pt x="3980" y="10812"/>
                  </a:cubicBezTo>
                  <a:cubicBezTo>
                    <a:pt x="4730" y="11621"/>
                    <a:pt x="5526" y="12096"/>
                    <a:pt x="6331" y="12096"/>
                  </a:cubicBezTo>
                  <a:cubicBezTo>
                    <a:pt x="6728" y="12096"/>
                    <a:pt x="7127" y="11979"/>
                    <a:pt x="7525" y="11732"/>
                  </a:cubicBezTo>
                  <a:cubicBezTo>
                    <a:pt x="8478" y="11273"/>
                    <a:pt x="9432" y="11043"/>
                    <a:pt x="10468" y="11043"/>
                  </a:cubicBezTo>
                  <a:cubicBezTo>
                    <a:pt x="11069" y="11273"/>
                    <a:pt x="11753" y="11504"/>
                    <a:pt x="12355" y="12481"/>
                  </a:cubicBezTo>
                  <a:cubicBezTo>
                    <a:pt x="13661" y="14147"/>
                    <a:pt x="14946" y="16047"/>
                    <a:pt x="16252" y="18001"/>
                  </a:cubicBezTo>
                  <a:cubicBezTo>
                    <a:pt x="17205" y="19439"/>
                    <a:pt x="18138" y="20877"/>
                    <a:pt x="19278" y="21339"/>
                  </a:cubicBezTo>
                  <a:cubicBezTo>
                    <a:pt x="19485" y="21496"/>
                    <a:pt x="19693" y="21600"/>
                    <a:pt x="19896" y="21600"/>
                  </a:cubicBezTo>
                  <a:cubicBezTo>
                    <a:pt x="20283" y="21600"/>
                    <a:pt x="20660" y="21222"/>
                    <a:pt x="20998" y="20128"/>
                  </a:cubicBezTo>
                  <a:cubicBezTo>
                    <a:pt x="21165" y="19208"/>
                    <a:pt x="21352" y="18231"/>
                    <a:pt x="21434" y="17255"/>
                  </a:cubicBezTo>
                  <a:cubicBezTo>
                    <a:pt x="21434" y="16565"/>
                    <a:pt x="21517" y="15585"/>
                    <a:pt x="21517" y="14896"/>
                  </a:cubicBezTo>
                  <a:cubicBezTo>
                    <a:pt x="21517" y="13458"/>
                    <a:pt x="21600" y="12019"/>
                    <a:pt x="21600" y="10581"/>
                  </a:cubicBezTo>
                  <a:cubicBezTo>
                    <a:pt x="21517" y="7938"/>
                    <a:pt x="21165" y="5292"/>
                    <a:pt x="20729" y="2646"/>
                  </a:cubicBezTo>
                  <a:cubicBezTo>
                    <a:pt x="20646" y="1666"/>
                    <a:pt x="20481" y="746"/>
                    <a:pt x="20315" y="0"/>
                  </a:cubicBezTo>
                  <a:lnTo>
                    <a:pt x="18407" y="0"/>
                  </a:lnTo>
                  <a:cubicBezTo>
                    <a:pt x="18657" y="1438"/>
                    <a:pt x="18926" y="2877"/>
                    <a:pt x="19092" y="4084"/>
                  </a:cubicBezTo>
                  <a:cubicBezTo>
                    <a:pt x="19609" y="6958"/>
                    <a:pt x="19963" y="10066"/>
                    <a:pt x="19879" y="13458"/>
                  </a:cubicBezTo>
                  <a:cubicBezTo>
                    <a:pt x="19796" y="14147"/>
                    <a:pt x="19693" y="14896"/>
                    <a:pt x="19693" y="15816"/>
                  </a:cubicBezTo>
                  <a:cubicBezTo>
                    <a:pt x="19361" y="15585"/>
                    <a:pt x="19174" y="15585"/>
                    <a:pt x="18926" y="15585"/>
                  </a:cubicBezTo>
                  <a:cubicBezTo>
                    <a:pt x="18574" y="15127"/>
                    <a:pt x="18138" y="14609"/>
                    <a:pt x="17807" y="14147"/>
                  </a:cubicBezTo>
                  <a:cubicBezTo>
                    <a:pt x="16853" y="12939"/>
                    <a:pt x="15983" y="11273"/>
                    <a:pt x="15133" y="10066"/>
                  </a:cubicBezTo>
                  <a:cubicBezTo>
                    <a:pt x="14179" y="8858"/>
                    <a:pt x="13308" y="7420"/>
                    <a:pt x="12272" y="6500"/>
                  </a:cubicBezTo>
                  <a:cubicBezTo>
                    <a:pt x="11476" y="5489"/>
                    <a:pt x="10680" y="5004"/>
                    <a:pt x="9836" y="5004"/>
                  </a:cubicBezTo>
                  <a:cubicBezTo>
                    <a:pt x="9668" y="5004"/>
                    <a:pt x="9500" y="5021"/>
                    <a:pt x="9328" y="5061"/>
                  </a:cubicBezTo>
                  <a:cubicBezTo>
                    <a:pt x="8478" y="5292"/>
                    <a:pt x="7608" y="5981"/>
                    <a:pt x="6737" y="6500"/>
                  </a:cubicBezTo>
                  <a:cubicBezTo>
                    <a:pt x="6393" y="6707"/>
                    <a:pt x="6065" y="6821"/>
                    <a:pt x="5735" y="6821"/>
                  </a:cubicBezTo>
                  <a:cubicBezTo>
                    <a:pt x="5334" y="6821"/>
                    <a:pt x="4931" y="6650"/>
                    <a:pt x="4498" y="6269"/>
                  </a:cubicBezTo>
                  <a:cubicBezTo>
                    <a:pt x="3213" y="5061"/>
                    <a:pt x="2073" y="2877"/>
                    <a:pt x="130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4176" name="Google Shape;2306;p25"/>
          <p:cNvGrpSpPr/>
          <p:nvPr/>
        </p:nvGrpSpPr>
        <p:grpSpPr>
          <a:xfrm>
            <a:off x="8534696" y="2618819"/>
            <a:ext cx="978704" cy="1340488"/>
            <a:chOff x="20" y="20"/>
            <a:chExt cx="978703" cy="1340486"/>
          </a:xfrm>
        </p:grpSpPr>
        <p:sp>
          <p:nvSpPr>
            <p:cNvPr id="4167" name="Google Shape;2307;p25"/>
            <p:cNvSpPr/>
            <p:nvPr/>
          </p:nvSpPr>
          <p:spPr>
            <a:xfrm>
              <a:off x="202695" y="20"/>
              <a:ext cx="776029" cy="1204948"/>
            </a:xfrm>
            <a:custGeom>
              <a:avLst/>
              <a:gdLst/>
              <a:ahLst/>
              <a:cxnLst>
                <a:cxn ang="0">
                  <a:pos x="wd2" y="hd2"/>
                </a:cxn>
                <a:cxn ang="5400000">
                  <a:pos x="wd2" y="hd2"/>
                </a:cxn>
                <a:cxn ang="10800000">
                  <a:pos x="wd2" y="hd2"/>
                </a:cxn>
                <a:cxn ang="16200000">
                  <a:pos x="wd2" y="hd2"/>
                </a:cxn>
              </a:cxnLst>
              <a:rect l="0" t="0" r="r" b="b"/>
              <a:pathLst>
                <a:path w="21600" h="21600" extrusionOk="0">
                  <a:moveTo>
                    <a:pt x="40" y="0"/>
                  </a:moveTo>
                  <a:cubicBezTo>
                    <a:pt x="40" y="51"/>
                    <a:pt x="0" y="109"/>
                    <a:pt x="0" y="160"/>
                  </a:cubicBezTo>
                  <a:cubicBezTo>
                    <a:pt x="40" y="186"/>
                    <a:pt x="120" y="211"/>
                    <a:pt x="160" y="211"/>
                  </a:cubicBezTo>
                  <a:cubicBezTo>
                    <a:pt x="120" y="269"/>
                    <a:pt x="120" y="320"/>
                    <a:pt x="120" y="346"/>
                  </a:cubicBezTo>
                  <a:cubicBezTo>
                    <a:pt x="160" y="372"/>
                    <a:pt x="209" y="372"/>
                    <a:pt x="209" y="372"/>
                  </a:cubicBezTo>
                  <a:lnTo>
                    <a:pt x="209" y="455"/>
                  </a:lnTo>
                  <a:lnTo>
                    <a:pt x="249" y="455"/>
                  </a:lnTo>
                  <a:cubicBezTo>
                    <a:pt x="329" y="564"/>
                    <a:pt x="458" y="666"/>
                    <a:pt x="578" y="775"/>
                  </a:cubicBezTo>
                  <a:cubicBezTo>
                    <a:pt x="617" y="775"/>
                    <a:pt x="617" y="775"/>
                    <a:pt x="657" y="801"/>
                  </a:cubicBezTo>
                  <a:cubicBezTo>
                    <a:pt x="617" y="801"/>
                    <a:pt x="617" y="827"/>
                    <a:pt x="617" y="827"/>
                  </a:cubicBezTo>
                  <a:cubicBezTo>
                    <a:pt x="657" y="884"/>
                    <a:pt x="657" y="935"/>
                    <a:pt x="707" y="961"/>
                  </a:cubicBezTo>
                  <a:lnTo>
                    <a:pt x="786" y="961"/>
                  </a:lnTo>
                  <a:cubicBezTo>
                    <a:pt x="826" y="1147"/>
                    <a:pt x="995" y="1256"/>
                    <a:pt x="1154" y="1390"/>
                  </a:cubicBezTo>
                  <a:cubicBezTo>
                    <a:pt x="1323" y="1576"/>
                    <a:pt x="1403" y="1762"/>
                    <a:pt x="1701" y="1871"/>
                  </a:cubicBezTo>
                  <a:cubicBezTo>
                    <a:pt x="1701" y="1897"/>
                    <a:pt x="1741" y="1897"/>
                    <a:pt x="1741" y="1922"/>
                  </a:cubicBezTo>
                  <a:cubicBezTo>
                    <a:pt x="1741" y="1948"/>
                    <a:pt x="1781" y="1948"/>
                    <a:pt x="1781" y="1973"/>
                  </a:cubicBezTo>
                  <a:lnTo>
                    <a:pt x="1990" y="2108"/>
                  </a:lnTo>
                  <a:cubicBezTo>
                    <a:pt x="2109" y="2191"/>
                    <a:pt x="2199" y="2268"/>
                    <a:pt x="2318" y="2352"/>
                  </a:cubicBezTo>
                  <a:cubicBezTo>
                    <a:pt x="2398" y="2403"/>
                    <a:pt x="2488" y="2454"/>
                    <a:pt x="2488" y="2512"/>
                  </a:cubicBezTo>
                  <a:cubicBezTo>
                    <a:pt x="2528" y="2563"/>
                    <a:pt x="2567" y="2614"/>
                    <a:pt x="2607" y="2646"/>
                  </a:cubicBezTo>
                  <a:cubicBezTo>
                    <a:pt x="2776" y="2749"/>
                    <a:pt x="2896" y="2832"/>
                    <a:pt x="2985" y="2967"/>
                  </a:cubicBezTo>
                  <a:cubicBezTo>
                    <a:pt x="3194" y="3127"/>
                    <a:pt x="3353" y="3313"/>
                    <a:pt x="3562" y="3498"/>
                  </a:cubicBezTo>
                  <a:cubicBezTo>
                    <a:pt x="3642" y="3576"/>
                    <a:pt x="3731" y="3659"/>
                    <a:pt x="3850" y="3710"/>
                  </a:cubicBezTo>
                  <a:cubicBezTo>
                    <a:pt x="4139" y="3896"/>
                    <a:pt x="4268" y="4139"/>
                    <a:pt x="4477" y="4351"/>
                  </a:cubicBezTo>
                  <a:cubicBezTo>
                    <a:pt x="4557" y="4408"/>
                    <a:pt x="4597" y="4460"/>
                    <a:pt x="4686" y="4511"/>
                  </a:cubicBezTo>
                  <a:cubicBezTo>
                    <a:pt x="4806" y="4569"/>
                    <a:pt x="4846" y="4671"/>
                    <a:pt x="5015" y="4729"/>
                  </a:cubicBezTo>
                  <a:lnTo>
                    <a:pt x="5055" y="4754"/>
                  </a:lnTo>
                  <a:cubicBezTo>
                    <a:pt x="5134" y="4857"/>
                    <a:pt x="5224" y="4940"/>
                    <a:pt x="5264" y="5017"/>
                  </a:cubicBezTo>
                  <a:cubicBezTo>
                    <a:pt x="5303" y="5017"/>
                    <a:pt x="5343" y="5049"/>
                    <a:pt x="5383" y="5049"/>
                  </a:cubicBezTo>
                  <a:cubicBezTo>
                    <a:pt x="5433" y="5177"/>
                    <a:pt x="5512" y="5286"/>
                    <a:pt x="5592" y="5395"/>
                  </a:cubicBezTo>
                  <a:cubicBezTo>
                    <a:pt x="5721" y="5555"/>
                    <a:pt x="5841" y="5658"/>
                    <a:pt x="6009" y="5792"/>
                  </a:cubicBezTo>
                  <a:cubicBezTo>
                    <a:pt x="6218" y="5953"/>
                    <a:pt x="6338" y="6113"/>
                    <a:pt x="6507" y="6273"/>
                  </a:cubicBezTo>
                  <a:cubicBezTo>
                    <a:pt x="6547" y="6331"/>
                    <a:pt x="6586" y="6382"/>
                    <a:pt x="6676" y="6433"/>
                  </a:cubicBezTo>
                  <a:cubicBezTo>
                    <a:pt x="6756" y="6542"/>
                    <a:pt x="6835" y="6619"/>
                    <a:pt x="6925" y="6728"/>
                  </a:cubicBezTo>
                  <a:cubicBezTo>
                    <a:pt x="6965" y="6753"/>
                    <a:pt x="6965" y="6779"/>
                    <a:pt x="7004" y="6811"/>
                  </a:cubicBezTo>
                  <a:cubicBezTo>
                    <a:pt x="7084" y="6863"/>
                    <a:pt x="7213" y="6939"/>
                    <a:pt x="7253" y="7022"/>
                  </a:cubicBezTo>
                  <a:cubicBezTo>
                    <a:pt x="7423" y="7183"/>
                    <a:pt x="7542" y="7343"/>
                    <a:pt x="7711" y="7478"/>
                  </a:cubicBezTo>
                  <a:cubicBezTo>
                    <a:pt x="7791" y="7529"/>
                    <a:pt x="7830" y="7580"/>
                    <a:pt x="7870" y="7638"/>
                  </a:cubicBezTo>
                  <a:cubicBezTo>
                    <a:pt x="7960" y="7740"/>
                    <a:pt x="8000" y="7875"/>
                    <a:pt x="8119" y="7958"/>
                  </a:cubicBezTo>
                  <a:cubicBezTo>
                    <a:pt x="8328" y="8119"/>
                    <a:pt x="8537" y="8278"/>
                    <a:pt x="8666" y="8464"/>
                  </a:cubicBezTo>
                  <a:cubicBezTo>
                    <a:pt x="8785" y="8599"/>
                    <a:pt x="8865" y="8733"/>
                    <a:pt x="8994" y="8894"/>
                  </a:cubicBezTo>
                  <a:cubicBezTo>
                    <a:pt x="8994" y="8894"/>
                    <a:pt x="9034" y="8919"/>
                    <a:pt x="9074" y="8945"/>
                  </a:cubicBezTo>
                  <a:cubicBezTo>
                    <a:pt x="9113" y="9022"/>
                    <a:pt x="9203" y="9105"/>
                    <a:pt x="9283" y="9156"/>
                  </a:cubicBezTo>
                  <a:cubicBezTo>
                    <a:pt x="9412" y="9240"/>
                    <a:pt x="9492" y="9342"/>
                    <a:pt x="9571" y="9426"/>
                  </a:cubicBezTo>
                  <a:cubicBezTo>
                    <a:pt x="9661" y="9502"/>
                    <a:pt x="9741" y="9560"/>
                    <a:pt x="9780" y="9612"/>
                  </a:cubicBezTo>
                  <a:cubicBezTo>
                    <a:pt x="9910" y="9720"/>
                    <a:pt x="9989" y="9855"/>
                    <a:pt x="10109" y="9957"/>
                  </a:cubicBezTo>
                  <a:cubicBezTo>
                    <a:pt x="10238" y="10066"/>
                    <a:pt x="10358" y="10143"/>
                    <a:pt x="10407" y="10278"/>
                  </a:cubicBezTo>
                  <a:cubicBezTo>
                    <a:pt x="10487" y="10387"/>
                    <a:pt x="10606" y="10496"/>
                    <a:pt x="10656" y="10598"/>
                  </a:cubicBezTo>
                  <a:cubicBezTo>
                    <a:pt x="10696" y="10707"/>
                    <a:pt x="10855" y="10784"/>
                    <a:pt x="10944" y="10867"/>
                  </a:cubicBezTo>
                  <a:cubicBezTo>
                    <a:pt x="11064" y="11002"/>
                    <a:pt x="11193" y="11104"/>
                    <a:pt x="11272" y="11213"/>
                  </a:cubicBezTo>
                  <a:cubicBezTo>
                    <a:pt x="11352" y="11348"/>
                    <a:pt x="11481" y="11457"/>
                    <a:pt x="11601" y="11585"/>
                  </a:cubicBezTo>
                  <a:cubicBezTo>
                    <a:pt x="11770" y="11745"/>
                    <a:pt x="11979" y="11905"/>
                    <a:pt x="12098" y="12065"/>
                  </a:cubicBezTo>
                  <a:cubicBezTo>
                    <a:pt x="12228" y="12200"/>
                    <a:pt x="12347" y="12335"/>
                    <a:pt x="12516" y="12469"/>
                  </a:cubicBezTo>
                  <a:cubicBezTo>
                    <a:pt x="12596" y="12520"/>
                    <a:pt x="12646" y="12604"/>
                    <a:pt x="12686" y="12681"/>
                  </a:cubicBezTo>
                  <a:cubicBezTo>
                    <a:pt x="12765" y="12764"/>
                    <a:pt x="12845" y="12867"/>
                    <a:pt x="12934" y="12975"/>
                  </a:cubicBezTo>
                  <a:cubicBezTo>
                    <a:pt x="13054" y="13110"/>
                    <a:pt x="13223" y="13270"/>
                    <a:pt x="13342" y="13405"/>
                  </a:cubicBezTo>
                  <a:cubicBezTo>
                    <a:pt x="13392" y="13456"/>
                    <a:pt x="13432" y="13507"/>
                    <a:pt x="13471" y="13590"/>
                  </a:cubicBezTo>
                  <a:lnTo>
                    <a:pt x="13471" y="13642"/>
                  </a:lnTo>
                  <a:cubicBezTo>
                    <a:pt x="13511" y="13667"/>
                    <a:pt x="13551" y="13725"/>
                    <a:pt x="13591" y="13776"/>
                  </a:cubicBezTo>
                  <a:cubicBezTo>
                    <a:pt x="13666" y="13776"/>
                    <a:pt x="13678" y="13871"/>
                    <a:pt x="13774" y="13871"/>
                  </a:cubicBezTo>
                  <a:cubicBezTo>
                    <a:pt x="13793" y="13871"/>
                    <a:pt x="13814" y="13868"/>
                    <a:pt x="13839" y="13860"/>
                  </a:cubicBezTo>
                  <a:cubicBezTo>
                    <a:pt x="14048" y="14180"/>
                    <a:pt x="14297" y="14468"/>
                    <a:pt x="14636" y="14763"/>
                  </a:cubicBezTo>
                  <a:cubicBezTo>
                    <a:pt x="14675" y="14923"/>
                    <a:pt x="14795" y="15058"/>
                    <a:pt x="14964" y="15192"/>
                  </a:cubicBezTo>
                  <a:cubicBezTo>
                    <a:pt x="15043" y="15244"/>
                    <a:pt x="15133" y="15327"/>
                    <a:pt x="15173" y="15378"/>
                  </a:cubicBezTo>
                  <a:cubicBezTo>
                    <a:pt x="15253" y="15487"/>
                    <a:pt x="15332" y="15564"/>
                    <a:pt x="15461" y="15673"/>
                  </a:cubicBezTo>
                  <a:cubicBezTo>
                    <a:pt x="15501" y="15699"/>
                    <a:pt x="15501" y="15724"/>
                    <a:pt x="15541" y="15782"/>
                  </a:cubicBezTo>
                  <a:cubicBezTo>
                    <a:pt x="15710" y="15942"/>
                    <a:pt x="15879" y="16128"/>
                    <a:pt x="16038" y="16288"/>
                  </a:cubicBezTo>
                  <a:cubicBezTo>
                    <a:pt x="16128" y="16365"/>
                    <a:pt x="16247" y="16448"/>
                    <a:pt x="16327" y="16525"/>
                  </a:cubicBezTo>
                  <a:cubicBezTo>
                    <a:pt x="16496" y="16711"/>
                    <a:pt x="16665" y="16846"/>
                    <a:pt x="16784" y="17031"/>
                  </a:cubicBezTo>
                  <a:cubicBezTo>
                    <a:pt x="16824" y="17115"/>
                    <a:pt x="16874" y="17192"/>
                    <a:pt x="16954" y="17249"/>
                  </a:cubicBezTo>
                  <a:cubicBezTo>
                    <a:pt x="17123" y="17326"/>
                    <a:pt x="17202" y="17461"/>
                    <a:pt x="17282" y="17569"/>
                  </a:cubicBezTo>
                  <a:cubicBezTo>
                    <a:pt x="17411" y="17730"/>
                    <a:pt x="17531" y="17864"/>
                    <a:pt x="17660" y="18024"/>
                  </a:cubicBezTo>
                  <a:cubicBezTo>
                    <a:pt x="17740" y="18101"/>
                    <a:pt x="17869" y="18185"/>
                    <a:pt x="17909" y="18287"/>
                  </a:cubicBezTo>
                  <a:cubicBezTo>
                    <a:pt x="17909" y="18313"/>
                    <a:pt x="17909" y="18345"/>
                    <a:pt x="17949" y="18345"/>
                  </a:cubicBezTo>
                  <a:cubicBezTo>
                    <a:pt x="18157" y="18473"/>
                    <a:pt x="18277" y="18608"/>
                    <a:pt x="18366" y="18793"/>
                  </a:cubicBezTo>
                  <a:cubicBezTo>
                    <a:pt x="18406" y="18793"/>
                    <a:pt x="18406" y="18825"/>
                    <a:pt x="18406" y="18825"/>
                  </a:cubicBezTo>
                  <a:cubicBezTo>
                    <a:pt x="18565" y="18954"/>
                    <a:pt x="18695" y="19088"/>
                    <a:pt x="18864" y="19223"/>
                  </a:cubicBezTo>
                  <a:cubicBezTo>
                    <a:pt x="18983" y="19332"/>
                    <a:pt x="19112" y="19434"/>
                    <a:pt x="19232" y="19543"/>
                  </a:cubicBezTo>
                  <a:cubicBezTo>
                    <a:pt x="19311" y="19626"/>
                    <a:pt x="19401" y="19703"/>
                    <a:pt x="19481" y="19787"/>
                  </a:cubicBezTo>
                  <a:cubicBezTo>
                    <a:pt x="19520" y="19812"/>
                    <a:pt x="19560" y="19838"/>
                    <a:pt x="19610" y="19889"/>
                  </a:cubicBezTo>
                  <a:cubicBezTo>
                    <a:pt x="19729" y="19998"/>
                    <a:pt x="19859" y="20107"/>
                    <a:pt x="19859" y="20235"/>
                  </a:cubicBezTo>
                  <a:cubicBezTo>
                    <a:pt x="19939" y="20235"/>
                    <a:pt x="20018" y="20267"/>
                    <a:pt x="20018" y="20344"/>
                  </a:cubicBezTo>
                  <a:cubicBezTo>
                    <a:pt x="20058" y="20395"/>
                    <a:pt x="20148" y="20428"/>
                    <a:pt x="20267" y="20479"/>
                  </a:cubicBezTo>
                  <a:cubicBezTo>
                    <a:pt x="20356" y="20504"/>
                    <a:pt x="20396" y="20555"/>
                    <a:pt x="20436" y="20613"/>
                  </a:cubicBezTo>
                  <a:cubicBezTo>
                    <a:pt x="20476" y="20665"/>
                    <a:pt x="20516" y="20748"/>
                    <a:pt x="20605" y="20799"/>
                  </a:cubicBezTo>
                  <a:lnTo>
                    <a:pt x="20685" y="20799"/>
                  </a:lnTo>
                  <a:cubicBezTo>
                    <a:pt x="20645" y="20825"/>
                    <a:pt x="20645" y="20850"/>
                    <a:pt x="20605" y="20850"/>
                  </a:cubicBezTo>
                  <a:cubicBezTo>
                    <a:pt x="20685" y="20876"/>
                    <a:pt x="20804" y="20876"/>
                    <a:pt x="20764" y="20934"/>
                  </a:cubicBezTo>
                  <a:cubicBezTo>
                    <a:pt x="20764" y="20985"/>
                    <a:pt x="20804" y="21010"/>
                    <a:pt x="20764" y="21068"/>
                  </a:cubicBezTo>
                  <a:cubicBezTo>
                    <a:pt x="20893" y="21068"/>
                    <a:pt x="20973" y="21094"/>
                    <a:pt x="20973" y="21171"/>
                  </a:cubicBezTo>
                  <a:lnTo>
                    <a:pt x="20854" y="21171"/>
                  </a:lnTo>
                  <a:cubicBezTo>
                    <a:pt x="20933" y="21228"/>
                    <a:pt x="20973" y="21254"/>
                    <a:pt x="21053" y="21279"/>
                  </a:cubicBezTo>
                  <a:cubicBezTo>
                    <a:pt x="21013" y="21305"/>
                    <a:pt x="21013" y="21331"/>
                    <a:pt x="21013" y="21357"/>
                  </a:cubicBezTo>
                  <a:cubicBezTo>
                    <a:pt x="21053" y="21331"/>
                    <a:pt x="21102" y="21331"/>
                    <a:pt x="21182" y="21305"/>
                  </a:cubicBezTo>
                  <a:cubicBezTo>
                    <a:pt x="21182" y="21331"/>
                    <a:pt x="21182" y="21331"/>
                    <a:pt x="21222" y="21357"/>
                  </a:cubicBezTo>
                  <a:cubicBezTo>
                    <a:pt x="21182" y="21389"/>
                    <a:pt x="21142" y="21389"/>
                    <a:pt x="21102" y="21389"/>
                  </a:cubicBezTo>
                  <a:lnTo>
                    <a:pt x="21222" y="21465"/>
                  </a:lnTo>
                  <a:cubicBezTo>
                    <a:pt x="21261" y="21465"/>
                    <a:pt x="21301" y="21440"/>
                    <a:pt x="21351" y="21414"/>
                  </a:cubicBezTo>
                  <a:cubicBezTo>
                    <a:pt x="21391" y="21465"/>
                    <a:pt x="21430" y="21491"/>
                    <a:pt x="21470" y="21517"/>
                  </a:cubicBezTo>
                  <a:cubicBezTo>
                    <a:pt x="21430" y="21517"/>
                    <a:pt x="21391" y="21517"/>
                    <a:pt x="21351" y="21491"/>
                  </a:cubicBezTo>
                  <a:cubicBezTo>
                    <a:pt x="21351" y="21517"/>
                    <a:pt x="21351" y="21517"/>
                    <a:pt x="21301" y="21549"/>
                  </a:cubicBezTo>
                  <a:cubicBezTo>
                    <a:pt x="21391" y="21549"/>
                    <a:pt x="21470" y="21574"/>
                    <a:pt x="21510" y="21600"/>
                  </a:cubicBezTo>
                  <a:cubicBezTo>
                    <a:pt x="21510" y="21600"/>
                    <a:pt x="21550" y="21600"/>
                    <a:pt x="21550" y="21574"/>
                  </a:cubicBezTo>
                  <a:cubicBezTo>
                    <a:pt x="21510" y="21491"/>
                    <a:pt x="21510" y="21440"/>
                    <a:pt x="21470" y="21357"/>
                  </a:cubicBezTo>
                  <a:cubicBezTo>
                    <a:pt x="21510" y="21357"/>
                    <a:pt x="21550" y="21357"/>
                    <a:pt x="21600" y="21389"/>
                  </a:cubicBezTo>
                  <a:cubicBezTo>
                    <a:pt x="21470" y="21305"/>
                    <a:pt x="21470" y="21305"/>
                    <a:pt x="21391" y="21196"/>
                  </a:cubicBezTo>
                  <a:cubicBezTo>
                    <a:pt x="21301" y="21068"/>
                    <a:pt x="21222" y="20959"/>
                    <a:pt x="21142" y="20850"/>
                  </a:cubicBezTo>
                  <a:cubicBezTo>
                    <a:pt x="21013" y="20748"/>
                    <a:pt x="20933" y="20639"/>
                    <a:pt x="20804" y="20530"/>
                  </a:cubicBezTo>
                  <a:cubicBezTo>
                    <a:pt x="20724" y="20479"/>
                    <a:pt x="20645" y="20428"/>
                    <a:pt x="20685" y="20344"/>
                  </a:cubicBezTo>
                  <a:cubicBezTo>
                    <a:pt x="20516" y="20318"/>
                    <a:pt x="20476" y="20210"/>
                    <a:pt x="20436" y="20133"/>
                  </a:cubicBezTo>
                  <a:cubicBezTo>
                    <a:pt x="20356" y="19972"/>
                    <a:pt x="20227" y="19864"/>
                    <a:pt x="20148" y="19729"/>
                  </a:cubicBezTo>
                  <a:cubicBezTo>
                    <a:pt x="20108" y="19703"/>
                    <a:pt x="20108" y="19652"/>
                    <a:pt x="20058" y="19652"/>
                  </a:cubicBezTo>
                  <a:cubicBezTo>
                    <a:pt x="19859" y="19517"/>
                    <a:pt x="19769" y="19383"/>
                    <a:pt x="19610" y="19248"/>
                  </a:cubicBezTo>
                  <a:cubicBezTo>
                    <a:pt x="19481" y="19088"/>
                    <a:pt x="19311" y="18928"/>
                    <a:pt x="19192" y="18793"/>
                  </a:cubicBezTo>
                  <a:cubicBezTo>
                    <a:pt x="19112" y="18665"/>
                    <a:pt x="18983" y="18556"/>
                    <a:pt x="18903" y="18447"/>
                  </a:cubicBezTo>
                  <a:cubicBezTo>
                    <a:pt x="18734" y="18287"/>
                    <a:pt x="18565" y="18127"/>
                    <a:pt x="18446" y="17967"/>
                  </a:cubicBezTo>
                  <a:cubicBezTo>
                    <a:pt x="18366" y="17916"/>
                    <a:pt x="18277" y="17832"/>
                    <a:pt x="18237" y="17781"/>
                  </a:cubicBezTo>
                  <a:cubicBezTo>
                    <a:pt x="18157" y="17704"/>
                    <a:pt x="18118" y="17647"/>
                    <a:pt x="18068" y="17569"/>
                  </a:cubicBezTo>
                  <a:cubicBezTo>
                    <a:pt x="18028" y="17486"/>
                    <a:pt x="17949" y="17384"/>
                    <a:pt x="17869" y="17300"/>
                  </a:cubicBezTo>
                  <a:cubicBezTo>
                    <a:pt x="17740" y="17140"/>
                    <a:pt x="17620" y="17006"/>
                    <a:pt x="17451" y="16846"/>
                  </a:cubicBezTo>
                  <a:cubicBezTo>
                    <a:pt x="17372" y="16769"/>
                    <a:pt x="17282" y="16711"/>
                    <a:pt x="17242" y="16634"/>
                  </a:cubicBezTo>
                  <a:cubicBezTo>
                    <a:pt x="17202" y="16583"/>
                    <a:pt x="17163" y="16499"/>
                    <a:pt x="17073" y="16448"/>
                  </a:cubicBezTo>
                  <a:cubicBezTo>
                    <a:pt x="17033" y="16423"/>
                    <a:pt x="17033" y="16365"/>
                    <a:pt x="16993" y="16339"/>
                  </a:cubicBezTo>
                  <a:cubicBezTo>
                    <a:pt x="16914" y="16230"/>
                    <a:pt x="16874" y="16128"/>
                    <a:pt x="16745" y="16044"/>
                  </a:cubicBezTo>
                  <a:cubicBezTo>
                    <a:pt x="16575" y="15942"/>
                    <a:pt x="16496" y="15782"/>
                    <a:pt x="16376" y="15673"/>
                  </a:cubicBezTo>
                  <a:cubicBezTo>
                    <a:pt x="16207" y="15513"/>
                    <a:pt x="16078" y="15327"/>
                    <a:pt x="15879" y="15167"/>
                  </a:cubicBezTo>
                  <a:cubicBezTo>
                    <a:pt x="15830" y="15141"/>
                    <a:pt x="15830" y="15109"/>
                    <a:pt x="15790" y="15083"/>
                  </a:cubicBezTo>
                  <a:cubicBezTo>
                    <a:pt x="15581" y="14898"/>
                    <a:pt x="15461" y="14686"/>
                    <a:pt x="15292" y="14500"/>
                  </a:cubicBezTo>
                  <a:cubicBezTo>
                    <a:pt x="15213" y="14417"/>
                    <a:pt x="15133" y="14340"/>
                    <a:pt x="15043" y="14257"/>
                  </a:cubicBezTo>
                  <a:lnTo>
                    <a:pt x="15043" y="14180"/>
                  </a:lnTo>
                  <a:cubicBezTo>
                    <a:pt x="14924" y="14071"/>
                    <a:pt x="14884" y="13937"/>
                    <a:pt x="14755" y="13860"/>
                  </a:cubicBezTo>
                  <a:cubicBezTo>
                    <a:pt x="14636" y="13751"/>
                    <a:pt x="14546" y="13642"/>
                    <a:pt x="14427" y="13539"/>
                  </a:cubicBezTo>
                  <a:cubicBezTo>
                    <a:pt x="14257" y="13321"/>
                    <a:pt x="14048" y="13136"/>
                    <a:pt x="13839" y="12950"/>
                  </a:cubicBezTo>
                  <a:cubicBezTo>
                    <a:pt x="13640" y="12738"/>
                    <a:pt x="13511" y="12495"/>
                    <a:pt x="13263" y="12309"/>
                  </a:cubicBezTo>
                  <a:cubicBezTo>
                    <a:pt x="13183" y="12226"/>
                    <a:pt x="13094" y="12123"/>
                    <a:pt x="13014" y="12040"/>
                  </a:cubicBezTo>
                  <a:cubicBezTo>
                    <a:pt x="12845" y="11905"/>
                    <a:pt x="12765" y="11777"/>
                    <a:pt x="12646" y="11668"/>
                  </a:cubicBezTo>
                  <a:cubicBezTo>
                    <a:pt x="12477" y="11508"/>
                    <a:pt x="12397" y="11322"/>
                    <a:pt x="12228" y="11162"/>
                  </a:cubicBezTo>
                  <a:cubicBezTo>
                    <a:pt x="12019" y="10976"/>
                    <a:pt x="11849" y="10784"/>
                    <a:pt x="11690" y="10598"/>
                  </a:cubicBezTo>
                  <a:cubicBezTo>
                    <a:pt x="11601" y="10521"/>
                    <a:pt x="11521" y="10463"/>
                    <a:pt x="11442" y="10387"/>
                  </a:cubicBezTo>
                  <a:cubicBezTo>
                    <a:pt x="11312" y="10226"/>
                    <a:pt x="11193" y="10066"/>
                    <a:pt x="11024" y="9932"/>
                  </a:cubicBezTo>
                  <a:cubicBezTo>
                    <a:pt x="10855" y="9746"/>
                    <a:pt x="10696" y="9586"/>
                    <a:pt x="10487" y="9426"/>
                  </a:cubicBezTo>
                  <a:cubicBezTo>
                    <a:pt x="10447" y="9374"/>
                    <a:pt x="10407" y="9291"/>
                    <a:pt x="10318" y="9240"/>
                  </a:cubicBezTo>
                  <a:cubicBezTo>
                    <a:pt x="10198" y="9105"/>
                    <a:pt x="10069" y="8970"/>
                    <a:pt x="9910" y="8836"/>
                  </a:cubicBezTo>
                  <a:cubicBezTo>
                    <a:pt x="9860" y="8759"/>
                    <a:pt x="9780" y="8676"/>
                    <a:pt x="9701" y="8599"/>
                  </a:cubicBezTo>
                  <a:cubicBezTo>
                    <a:pt x="9571" y="8439"/>
                    <a:pt x="9452" y="8304"/>
                    <a:pt x="9283" y="8144"/>
                  </a:cubicBezTo>
                  <a:cubicBezTo>
                    <a:pt x="9203" y="8061"/>
                    <a:pt x="9113" y="7984"/>
                    <a:pt x="9034" y="7875"/>
                  </a:cubicBezTo>
                  <a:cubicBezTo>
                    <a:pt x="8994" y="7849"/>
                    <a:pt x="8954" y="7798"/>
                    <a:pt x="8865" y="7772"/>
                  </a:cubicBezTo>
                  <a:cubicBezTo>
                    <a:pt x="8785" y="7715"/>
                    <a:pt x="8706" y="7638"/>
                    <a:pt x="8616" y="7555"/>
                  </a:cubicBezTo>
                  <a:cubicBezTo>
                    <a:pt x="8417" y="7317"/>
                    <a:pt x="8168" y="7074"/>
                    <a:pt x="7920" y="6837"/>
                  </a:cubicBezTo>
                  <a:cubicBezTo>
                    <a:pt x="7870" y="6811"/>
                    <a:pt x="7870" y="6753"/>
                    <a:pt x="7830" y="6728"/>
                  </a:cubicBezTo>
                  <a:cubicBezTo>
                    <a:pt x="7621" y="6594"/>
                    <a:pt x="7582" y="6433"/>
                    <a:pt x="7423" y="6273"/>
                  </a:cubicBezTo>
                  <a:cubicBezTo>
                    <a:pt x="7293" y="6196"/>
                    <a:pt x="7253" y="6113"/>
                    <a:pt x="7124" y="6036"/>
                  </a:cubicBezTo>
                  <a:cubicBezTo>
                    <a:pt x="7084" y="6010"/>
                    <a:pt x="7044" y="5978"/>
                    <a:pt x="7044" y="5953"/>
                  </a:cubicBezTo>
                  <a:cubicBezTo>
                    <a:pt x="6925" y="5818"/>
                    <a:pt x="6795" y="5690"/>
                    <a:pt x="6676" y="5530"/>
                  </a:cubicBezTo>
                  <a:cubicBezTo>
                    <a:pt x="6586" y="5446"/>
                    <a:pt x="6507" y="5370"/>
                    <a:pt x="6427" y="5312"/>
                  </a:cubicBezTo>
                  <a:cubicBezTo>
                    <a:pt x="6378" y="5235"/>
                    <a:pt x="6298" y="5177"/>
                    <a:pt x="6218" y="5126"/>
                  </a:cubicBezTo>
                  <a:cubicBezTo>
                    <a:pt x="6178" y="5075"/>
                    <a:pt x="6129" y="4991"/>
                    <a:pt x="6049" y="4940"/>
                  </a:cubicBezTo>
                  <a:cubicBezTo>
                    <a:pt x="6009" y="4889"/>
                    <a:pt x="5930" y="4831"/>
                    <a:pt x="5841" y="4780"/>
                  </a:cubicBezTo>
                  <a:cubicBezTo>
                    <a:pt x="5681" y="4620"/>
                    <a:pt x="5592" y="4434"/>
                    <a:pt x="5303" y="4325"/>
                  </a:cubicBezTo>
                  <a:cubicBezTo>
                    <a:pt x="5303" y="4299"/>
                    <a:pt x="5303" y="4299"/>
                    <a:pt x="5264" y="4274"/>
                  </a:cubicBezTo>
                  <a:cubicBezTo>
                    <a:pt x="5224" y="4216"/>
                    <a:pt x="5134" y="4139"/>
                    <a:pt x="5055" y="4088"/>
                  </a:cubicBezTo>
                  <a:cubicBezTo>
                    <a:pt x="5015" y="4056"/>
                    <a:pt x="4975" y="4005"/>
                    <a:pt x="4935" y="3979"/>
                  </a:cubicBezTo>
                  <a:cubicBezTo>
                    <a:pt x="4766" y="3845"/>
                    <a:pt x="4636" y="3684"/>
                    <a:pt x="4438" y="3550"/>
                  </a:cubicBezTo>
                  <a:cubicBezTo>
                    <a:pt x="4308" y="3447"/>
                    <a:pt x="4189" y="3338"/>
                    <a:pt x="4059" y="3229"/>
                  </a:cubicBezTo>
                  <a:cubicBezTo>
                    <a:pt x="3890" y="3095"/>
                    <a:pt x="3731" y="2967"/>
                    <a:pt x="3602" y="2832"/>
                  </a:cubicBezTo>
                  <a:cubicBezTo>
                    <a:pt x="3482" y="2723"/>
                    <a:pt x="3353" y="2646"/>
                    <a:pt x="3274" y="2537"/>
                  </a:cubicBezTo>
                  <a:cubicBezTo>
                    <a:pt x="3194" y="2486"/>
                    <a:pt x="3105" y="2428"/>
                    <a:pt x="3025" y="2352"/>
                  </a:cubicBezTo>
                  <a:cubicBezTo>
                    <a:pt x="2945" y="2268"/>
                    <a:pt x="2776" y="2217"/>
                    <a:pt x="2737" y="2108"/>
                  </a:cubicBezTo>
                  <a:cubicBezTo>
                    <a:pt x="2607" y="1973"/>
                    <a:pt x="2448" y="1922"/>
                    <a:pt x="2318" y="1813"/>
                  </a:cubicBezTo>
                  <a:cubicBezTo>
                    <a:pt x="2279" y="1762"/>
                    <a:pt x="2239" y="1711"/>
                    <a:pt x="2199" y="1685"/>
                  </a:cubicBezTo>
                  <a:cubicBezTo>
                    <a:pt x="2109" y="1628"/>
                    <a:pt x="1990" y="1576"/>
                    <a:pt x="1900" y="1493"/>
                  </a:cubicBezTo>
                  <a:cubicBezTo>
                    <a:pt x="1781" y="1390"/>
                    <a:pt x="1612" y="1281"/>
                    <a:pt x="1492" y="1147"/>
                  </a:cubicBezTo>
                  <a:lnTo>
                    <a:pt x="1363" y="1070"/>
                  </a:lnTo>
                  <a:cubicBezTo>
                    <a:pt x="1283" y="987"/>
                    <a:pt x="1204" y="910"/>
                    <a:pt x="1115" y="827"/>
                  </a:cubicBezTo>
                  <a:cubicBezTo>
                    <a:pt x="1035" y="724"/>
                    <a:pt x="906" y="615"/>
                    <a:pt x="786" y="506"/>
                  </a:cubicBezTo>
                  <a:cubicBezTo>
                    <a:pt x="707" y="455"/>
                    <a:pt x="657" y="372"/>
                    <a:pt x="538" y="346"/>
                  </a:cubicBezTo>
                  <a:cubicBezTo>
                    <a:pt x="538" y="346"/>
                    <a:pt x="498" y="346"/>
                    <a:pt x="458" y="372"/>
                  </a:cubicBezTo>
                  <a:cubicBezTo>
                    <a:pt x="498" y="320"/>
                    <a:pt x="498" y="295"/>
                    <a:pt x="498" y="269"/>
                  </a:cubicBezTo>
                  <a:cubicBezTo>
                    <a:pt x="458" y="211"/>
                    <a:pt x="408" y="186"/>
                    <a:pt x="369" y="160"/>
                  </a:cubicBezTo>
                  <a:cubicBezTo>
                    <a:pt x="329" y="160"/>
                    <a:pt x="289" y="160"/>
                    <a:pt x="249" y="135"/>
                  </a:cubicBezTo>
                  <a:cubicBezTo>
                    <a:pt x="289" y="109"/>
                    <a:pt x="289" y="83"/>
                    <a:pt x="289" y="83"/>
                  </a:cubicBezTo>
                  <a:cubicBezTo>
                    <a:pt x="209" y="51"/>
                    <a:pt x="120" y="26"/>
                    <a:pt x="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68" name="Google Shape;2308;p25"/>
            <p:cNvSpPr/>
            <p:nvPr/>
          </p:nvSpPr>
          <p:spPr>
            <a:xfrm>
              <a:off x="20" y="166952"/>
              <a:ext cx="760999" cy="1173556"/>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cubicBezTo>
                    <a:pt x="104" y="12"/>
                    <a:pt x="125" y="18"/>
                    <a:pt x="144" y="24"/>
                  </a:cubicBezTo>
                  <a:cubicBezTo>
                    <a:pt x="137" y="15"/>
                    <a:pt x="132" y="7"/>
                    <a:pt x="132" y="0"/>
                  </a:cubicBezTo>
                  <a:close/>
                  <a:moveTo>
                    <a:pt x="144" y="24"/>
                  </a:moveTo>
                  <a:cubicBezTo>
                    <a:pt x="165" y="53"/>
                    <a:pt x="203" y="94"/>
                    <a:pt x="172" y="138"/>
                  </a:cubicBezTo>
                  <a:cubicBezTo>
                    <a:pt x="132" y="138"/>
                    <a:pt x="81" y="105"/>
                    <a:pt x="0" y="105"/>
                  </a:cubicBezTo>
                  <a:cubicBezTo>
                    <a:pt x="81" y="165"/>
                    <a:pt x="132" y="191"/>
                    <a:pt x="132" y="243"/>
                  </a:cubicBezTo>
                  <a:cubicBezTo>
                    <a:pt x="132" y="303"/>
                    <a:pt x="172" y="355"/>
                    <a:pt x="213" y="382"/>
                  </a:cubicBezTo>
                  <a:cubicBezTo>
                    <a:pt x="335" y="408"/>
                    <a:pt x="335" y="493"/>
                    <a:pt x="335" y="520"/>
                  </a:cubicBezTo>
                  <a:cubicBezTo>
                    <a:pt x="385" y="632"/>
                    <a:pt x="426" y="711"/>
                    <a:pt x="467" y="763"/>
                  </a:cubicBezTo>
                  <a:cubicBezTo>
                    <a:pt x="639" y="928"/>
                    <a:pt x="801" y="1092"/>
                    <a:pt x="974" y="1257"/>
                  </a:cubicBezTo>
                  <a:cubicBezTo>
                    <a:pt x="1096" y="1368"/>
                    <a:pt x="1227" y="1507"/>
                    <a:pt x="1350" y="1645"/>
                  </a:cubicBezTo>
                  <a:cubicBezTo>
                    <a:pt x="1350" y="1671"/>
                    <a:pt x="1350" y="1724"/>
                    <a:pt x="1400" y="1750"/>
                  </a:cubicBezTo>
                  <a:cubicBezTo>
                    <a:pt x="1481" y="1809"/>
                    <a:pt x="1522" y="1862"/>
                    <a:pt x="1563" y="1888"/>
                  </a:cubicBezTo>
                  <a:cubicBezTo>
                    <a:pt x="1694" y="2026"/>
                    <a:pt x="1856" y="2138"/>
                    <a:pt x="1989" y="2243"/>
                  </a:cubicBezTo>
                  <a:cubicBezTo>
                    <a:pt x="2069" y="2303"/>
                    <a:pt x="2161" y="2382"/>
                    <a:pt x="2242" y="2493"/>
                  </a:cubicBezTo>
                  <a:lnTo>
                    <a:pt x="2242" y="2546"/>
                  </a:lnTo>
                  <a:cubicBezTo>
                    <a:pt x="2323" y="2605"/>
                    <a:pt x="2364" y="2658"/>
                    <a:pt x="2415" y="2684"/>
                  </a:cubicBezTo>
                  <a:cubicBezTo>
                    <a:pt x="2496" y="2770"/>
                    <a:pt x="2577" y="2849"/>
                    <a:pt x="2618" y="2934"/>
                  </a:cubicBezTo>
                  <a:cubicBezTo>
                    <a:pt x="2709" y="2987"/>
                    <a:pt x="2709" y="3039"/>
                    <a:pt x="2749" y="3066"/>
                  </a:cubicBezTo>
                  <a:cubicBezTo>
                    <a:pt x="2831" y="3125"/>
                    <a:pt x="2871" y="3178"/>
                    <a:pt x="2922" y="3230"/>
                  </a:cubicBezTo>
                  <a:cubicBezTo>
                    <a:pt x="2962" y="3368"/>
                    <a:pt x="3175" y="3480"/>
                    <a:pt x="3257" y="3618"/>
                  </a:cubicBezTo>
                  <a:cubicBezTo>
                    <a:pt x="3338" y="3698"/>
                    <a:pt x="3470" y="3809"/>
                    <a:pt x="3551" y="3921"/>
                  </a:cubicBezTo>
                  <a:cubicBezTo>
                    <a:pt x="3683" y="4138"/>
                    <a:pt x="3937" y="4277"/>
                    <a:pt x="4140" y="4493"/>
                  </a:cubicBezTo>
                  <a:cubicBezTo>
                    <a:pt x="4230" y="4579"/>
                    <a:pt x="4312" y="4658"/>
                    <a:pt x="4353" y="4743"/>
                  </a:cubicBezTo>
                  <a:cubicBezTo>
                    <a:pt x="4353" y="4796"/>
                    <a:pt x="4393" y="4849"/>
                    <a:pt x="4444" y="4908"/>
                  </a:cubicBezTo>
                  <a:cubicBezTo>
                    <a:pt x="4525" y="4987"/>
                    <a:pt x="4566" y="5072"/>
                    <a:pt x="4646" y="5178"/>
                  </a:cubicBezTo>
                  <a:cubicBezTo>
                    <a:pt x="4819" y="5263"/>
                    <a:pt x="4951" y="5402"/>
                    <a:pt x="5113" y="5533"/>
                  </a:cubicBezTo>
                  <a:cubicBezTo>
                    <a:pt x="5154" y="5592"/>
                    <a:pt x="5205" y="5671"/>
                    <a:pt x="5245" y="5730"/>
                  </a:cubicBezTo>
                  <a:cubicBezTo>
                    <a:pt x="5245" y="5757"/>
                    <a:pt x="5245" y="5783"/>
                    <a:pt x="5286" y="5809"/>
                  </a:cubicBezTo>
                  <a:lnTo>
                    <a:pt x="5286" y="5862"/>
                  </a:lnTo>
                  <a:cubicBezTo>
                    <a:pt x="5367" y="5948"/>
                    <a:pt x="5458" y="6026"/>
                    <a:pt x="5539" y="6112"/>
                  </a:cubicBezTo>
                  <a:cubicBezTo>
                    <a:pt x="5621" y="6224"/>
                    <a:pt x="5752" y="6303"/>
                    <a:pt x="5834" y="6414"/>
                  </a:cubicBezTo>
                  <a:cubicBezTo>
                    <a:pt x="5966" y="6553"/>
                    <a:pt x="6047" y="6684"/>
                    <a:pt x="6260" y="6796"/>
                  </a:cubicBezTo>
                  <a:lnTo>
                    <a:pt x="6260" y="6849"/>
                  </a:lnTo>
                  <a:cubicBezTo>
                    <a:pt x="6422" y="7046"/>
                    <a:pt x="6554" y="7263"/>
                    <a:pt x="6727" y="7454"/>
                  </a:cubicBezTo>
                  <a:cubicBezTo>
                    <a:pt x="6767" y="7507"/>
                    <a:pt x="6808" y="7539"/>
                    <a:pt x="6848" y="7566"/>
                  </a:cubicBezTo>
                  <a:cubicBezTo>
                    <a:pt x="6930" y="7671"/>
                    <a:pt x="7102" y="7783"/>
                    <a:pt x="7143" y="7895"/>
                  </a:cubicBezTo>
                  <a:cubicBezTo>
                    <a:pt x="7315" y="8165"/>
                    <a:pt x="7487" y="8415"/>
                    <a:pt x="7741" y="8632"/>
                  </a:cubicBezTo>
                  <a:cubicBezTo>
                    <a:pt x="7995" y="8855"/>
                    <a:pt x="8157" y="9125"/>
                    <a:pt x="8411" y="9349"/>
                  </a:cubicBezTo>
                  <a:cubicBezTo>
                    <a:pt x="8624" y="9566"/>
                    <a:pt x="8877" y="9783"/>
                    <a:pt x="9050" y="10033"/>
                  </a:cubicBezTo>
                  <a:cubicBezTo>
                    <a:pt x="9090" y="10086"/>
                    <a:pt x="9172" y="10138"/>
                    <a:pt x="9212" y="10197"/>
                  </a:cubicBezTo>
                  <a:cubicBezTo>
                    <a:pt x="9304" y="10303"/>
                    <a:pt x="9466" y="10415"/>
                    <a:pt x="9557" y="10553"/>
                  </a:cubicBezTo>
                  <a:cubicBezTo>
                    <a:pt x="9598" y="10665"/>
                    <a:pt x="9638" y="10796"/>
                    <a:pt x="9770" y="10855"/>
                  </a:cubicBezTo>
                  <a:lnTo>
                    <a:pt x="9811" y="10882"/>
                  </a:lnTo>
                  <a:cubicBezTo>
                    <a:pt x="9933" y="10994"/>
                    <a:pt x="10024" y="11125"/>
                    <a:pt x="10146" y="11237"/>
                  </a:cubicBezTo>
                  <a:cubicBezTo>
                    <a:pt x="10227" y="11322"/>
                    <a:pt x="10359" y="11402"/>
                    <a:pt x="10399" y="11513"/>
                  </a:cubicBezTo>
                  <a:cubicBezTo>
                    <a:pt x="10440" y="11592"/>
                    <a:pt x="10480" y="11678"/>
                    <a:pt x="10612" y="11757"/>
                  </a:cubicBezTo>
                  <a:cubicBezTo>
                    <a:pt x="10785" y="11921"/>
                    <a:pt x="10907" y="12086"/>
                    <a:pt x="11079" y="12250"/>
                  </a:cubicBezTo>
                  <a:cubicBezTo>
                    <a:pt x="11160" y="12309"/>
                    <a:pt x="11241" y="12388"/>
                    <a:pt x="11292" y="12474"/>
                  </a:cubicBezTo>
                  <a:cubicBezTo>
                    <a:pt x="11454" y="12691"/>
                    <a:pt x="11667" y="12882"/>
                    <a:pt x="11880" y="13099"/>
                  </a:cubicBezTo>
                  <a:cubicBezTo>
                    <a:pt x="11962" y="13184"/>
                    <a:pt x="12053" y="13263"/>
                    <a:pt x="12093" y="13375"/>
                  </a:cubicBezTo>
                  <a:cubicBezTo>
                    <a:pt x="12134" y="13487"/>
                    <a:pt x="12215" y="13566"/>
                    <a:pt x="12347" y="13652"/>
                  </a:cubicBezTo>
                  <a:cubicBezTo>
                    <a:pt x="12469" y="13757"/>
                    <a:pt x="12642" y="13868"/>
                    <a:pt x="12763" y="13954"/>
                  </a:cubicBezTo>
                  <a:cubicBezTo>
                    <a:pt x="12814" y="13980"/>
                    <a:pt x="12855" y="14033"/>
                    <a:pt x="12895" y="14059"/>
                  </a:cubicBezTo>
                  <a:cubicBezTo>
                    <a:pt x="12936" y="14145"/>
                    <a:pt x="13017" y="14250"/>
                    <a:pt x="13108" y="14336"/>
                  </a:cubicBezTo>
                  <a:cubicBezTo>
                    <a:pt x="13230" y="14500"/>
                    <a:pt x="13362" y="14691"/>
                    <a:pt x="13615" y="14803"/>
                  </a:cubicBezTo>
                  <a:cubicBezTo>
                    <a:pt x="13615" y="14803"/>
                    <a:pt x="13615" y="14829"/>
                    <a:pt x="13656" y="14855"/>
                  </a:cubicBezTo>
                  <a:cubicBezTo>
                    <a:pt x="13697" y="14941"/>
                    <a:pt x="13778" y="15020"/>
                    <a:pt x="13869" y="15132"/>
                  </a:cubicBezTo>
                  <a:cubicBezTo>
                    <a:pt x="13951" y="15211"/>
                    <a:pt x="14082" y="15323"/>
                    <a:pt x="14164" y="15434"/>
                  </a:cubicBezTo>
                  <a:cubicBezTo>
                    <a:pt x="14285" y="15599"/>
                    <a:pt x="14498" y="15763"/>
                    <a:pt x="14711" y="15928"/>
                  </a:cubicBezTo>
                  <a:cubicBezTo>
                    <a:pt x="14793" y="15980"/>
                    <a:pt x="14843" y="16033"/>
                    <a:pt x="14924" y="16092"/>
                  </a:cubicBezTo>
                  <a:cubicBezTo>
                    <a:pt x="15006" y="16171"/>
                    <a:pt x="15046" y="16283"/>
                    <a:pt x="15178" y="16362"/>
                  </a:cubicBezTo>
                  <a:cubicBezTo>
                    <a:pt x="15472" y="16612"/>
                    <a:pt x="15766" y="16855"/>
                    <a:pt x="16061" y="17132"/>
                  </a:cubicBezTo>
                  <a:cubicBezTo>
                    <a:pt x="16192" y="17270"/>
                    <a:pt x="16365" y="17434"/>
                    <a:pt x="16528" y="17573"/>
                  </a:cubicBezTo>
                  <a:cubicBezTo>
                    <a:pt x="16568" y="17625"/>
                    <a:pt x="16659" y="17678"/>
                    <a:pt x="16700" y="17737"/>
                  </a:cubicBezTo>
                  <a:cubicBezTo>
                    <a:pt x="16741" y="17763"/>
                    <a:pt x="16741" y="17790"/>
                    <a:pt x="16781" y="17816"/>
                  </a:cubicBezTo>
                  <a:cubicBezTo>
                    <a:pt x="16872" y="17928"/>
                    <a:pt x="16994" y="18033"/>
                    <a:pt x="17126" y="18145"/>
                  </a:cubicBezTo>
                  <a:cubicBezTo>
                    <a:pt x="17329" y="18336"/>
                    <a:pt x="17583" y="18527"/>
                    <a:pt x="17796" y="18750"/>
                  </a:cubicBezTo>
                  <a:cubicBezTo>
                    <a:pt x="17836" y="18776"/>
                    <a:pt x="17836" y="18829"/>
                    <a:pt x="17887" y="18856"/>
                  </a:cubicBezTo>
                  <a:cubicBezTo>
                    <a:pt x="17887" y="18915"/>
                    <a:pt x="17968" y="18941"/>
                    <a:pt x="18049" y="18994"/>
                  </a:cubicBezTo>
                  <a:cubicBezTo>
                    <a:pt x="18181" y="19105"/>
                    <a:pt x="18343" y="19244"/>
                    <a:pt x="18475" y="19349"/>
                  </a:cubicBezTo>
                  <a:cubicBezTo>
                    <a:pt x="18556" y="19435"/>
                    <a:pt x="18648" y="19513"/>
                    <a:pt x="18729" y="19625"/>
                  </a:cubicBezTo>
                  <a:cubicBezTo>
                    <a:pt x="18810" y="19678"/>
                    <a:pt x="18851" y="19763"/>
                    <a:pt x="18942" y="19816"/>
                  </a:cubicBezTo>
                  <a:cubicBezTo>
                    <a:pt x="18982" y="19816"/>
                    <a:pt x="19064" y="19842"/>
                    <a:pt x="19104" y="19901"/>
                  </a:cubicBezTo>
                  <a:cubicBezTo>
                    <a:pt x="19155" y="19954"/>
                    <a:pt x="19195" y="20007"/>
                    <a:pt x="19277" y="20040"/>
                  </a:cubicBezTo>
                  <a:cubicBezTo>
                    <a:pt x="19449" y="20145"/>
                    <a:pt x="19571" y="20283"/>
                    <a:pt x="19784" y="20369"/>
                  </a:cubicBezTo>
                  <a:cubicBezTo>
                    <a:pt x="19865" y="20421"/>
                    <a:pt x="19957" y="20447"/>
                    <a:pt x="19997" y="20500"/>
                  </a:cubicBezTo>
                  <a:cubicBezTo>
                    <a:pt x="20078" y="20586"/>
                    <a:pt x="20119" y="20638"/>
                    <a:pt x="20210" y="20724"/>
                  </a:cubicBezTo>
                  <a:cubicBezTo>
                    <a:pt x="20250" y="20750"/>
                    <a:pt x="20291" y="20777"/>
                    <a:pt x="20373" y="20803"/>
                  </a:cubicBezTo>
                  <a:cubicBezTo>
                    <a:pt x="20373" y="20888"/>
                    <a:pt x="20504" y="20993"/>
                    <a:pt x="20626" y="21079"/>
                  </a:cubicBezTo>
                  <a:cubicBezTo>
                    <a:pt x="20717" y="21158"/>
                    <a:pt x="20839" y="21217"/>
                    <a:pt x="20930" y="21270"/>
                  </a:cubicBezTo>
                  <a:cubicBezTo>
                    <a:pt x="21012" y="21323"/>
                    <a:pt x="21052" y="21382"/>
                    <a:pt x="21093" y="21408"/>
                  </a:cubicBezTo>
                  <a:cubicBezTo>
                    <a:pt x="21184" y="21434"/>
                    <a:pt x="21265" y="21461"/>
                    <a:pt x="21346" y="21520"/>
                  </a:cubicBezTo>
                  <a:lnTo>
                    <a:pt x="21346" y="21572"/>
                  </a:lnTo>
                  <a:cubicBezTo>
                    <a:pt x="21408" y="21591"/>
                    <a:pt x="21452" y="21600"/>
                    <a:pt x="21486" y="21600"/>
                  </a:cubicBezTo>
                  <a:cubicBezTo>
                    <a:pt x="21547" y="21600"/>
                    <a:pt x="21574" y="21571"/>
                    <a:pt x="21600" y="21520"/>
                  </a:cubicBezTo>
                  <a:cubicBezTo>
                    <a:pt x="21586" y="21514"/>
                    <a:pt x="21571" y="21512"/>
                    <a:pt x="21557" y="21512"/>
                  </a:cubicBezTo>
                  <a:cubicBezTo>
                    <a:pt x="21520" y="21512"/>
                    <a:pt x="21484" y="21527"/>
                    <a:pt x="21452" y="21527"/>
                  </a:cubicBezTo>
                  <a:cubicBezTo>
                    <a:pt x="21427" y="21527"/>
                    <a:pt x="21405" y="21518"/>
                    <a:pt x="21387" y="21487"/>
                  </a:cubicBezTo>
                  <a:cubicBezTo>
                    <a:pt x="21387" y="21487"/>
                    <a:pt x="21438" y="21487"/>
                    <a:pt x="21478" y="21461"/>
                  </a:cubicBezTo>
                  <a:cubicBezTo>
                    <a:pt x="21387" y="21408"/>
                    <a:pt x="21346" y="21355"/>
                    <a:pt x="21265" y="21296"/>
                  </a:cubicBezTo>
                  <a:lnTo>
                    <a:pt x="21306" y="21270"/>
                  </a:lnTo>
                  <a:cubicBezTo>
                    <a:pt x="21265" y="21217"/>
                    <a:pt x="21225" y="21158"/>
                    <a:pt x="21184" y="21106"/>
                  </a:cubicBezTo>
                  <a:cubicBezTo>
                    <a:pt x="21093" y="21026"/>
                    <a:pt x="21052" y="20915"/>
                    <a:pt x="20839" y="20888"/>
                  </a:cubicBezTo>
                  <a:cubicBezTo>
                    <a:pt x="20839" y="20803"/>
                    <a:pt x="20717" y="20724"/>
                    <a:pt x="20586" y="20698"/>
                  </a:cubicBezTo>
                  <a:cubicBezTo>
                    <a:pt x="20464" y="20586"/>
                    <a:pt x="20332" y="20474"/>
                    <a:pt x="20170" y="20336"/>
                  </a:cubicBezTo>
                  <a:cubicBezTo>
                    <a:pt x="20170" y="20283"/>
                    <a:pt x="20119" y="20230"/>
                    <a:pt x="20037" y="20204"/>
                  </a:cubicBezTo>
                  <a:cubicBezTo>
                    <a:pt x="19865" y="20066"/>
                    <a:pt x="19744" y="19901"/>
                    <a:pt x="19531" y="19763"/>
                  </a:cubicBezTo>
                  <a:cubicBezTo>
                    <a:pt x="19449" y="19711"/>
                    <a:pt x="19317" y="19652"/>
                    <a:pt x="19277" y="19546"/>
                  </a:cubicBezTo>
                  <a:lnTo>
                    <a:pt x="19236" y="19513"/>
                  </a:lnTo>
                  <a:cubicBezTo>
                    <a:pt x="19023" y="19382"/>
                    <a:pt x="18810" y="19217"/>
                    <a:pt x="18648" y="19020"/>
                  </a:cubicBezTo>
                  <a:cubicBezTo>
                    <a:pt x="18597" y="18967"/>
                    <a:pt x="18556" y="18915"/>
                    <a:pt x="18475" y="18829"/>
                  </a:cubicBezTo>
                  <a:cubicBezTo>
                    <a:pt x="18435" y="18776"/>
                    <a:pt x="18303" y="18691"/>
                    <a:pt x="18222" y="18638"/>
                  </a:cubicBezTo>
                  <a:cubicBezTo>
                    <a:pt x="18181" y="18586"/>
                    <a:pt x="18140" y="18527"/>
                    <a:pt x="18049" y="18474"/>
                  </a:cubicBezTo>
                  <a:cubicBezTo>
                    <a:pt x="17927" y="18362"/>
                    <a:pt x="17796" y="18257"/>
                    <a:pt x="17673" y="18119"/>
                  </a:cubicBezTo>
                  <a:cubicBezTo>
                    <a:pt x="17583" y="17980"/>
                    <a:pt x="17460" y="17842"/>
                    <a:pt x="17329" y="17737"/>
                  </a:cubicBezTo>
                  <a:cubicBezTo>
                    <a:pt x="17247" y="17678"/>
                    <a:pt x="17207" y="17599"/>
                    <a:pt x="17126" y="17513"/>
                  </a:cubicBezTo>
                  <a:cubicBezTo>
                    <a:pt x="17075" y="17487"/>
                    <a:pt x="17034" y="17461"/>
                    <a:pt x="17034" y="17434"/>
                  </a:cubicBezTo>
                  <a:cubicBezTo>
                    <a:pt x="16913" y="17296"/>
                    <a:pt x="16821" y="17184"/>
                    <a:pt x="16700" y="17079"/>
                  </a:cubicBezTo>
                  <a:cubicBezTo>
                    <a:pt x="16618" y="16967"/>
                    <a:pt x="16487" y="16882"/>
                    <a:pt x="16405" y="16777"/>
                  </a:cubicBezTo>
                  <a:cubicBezTo>
                    <a:pt x="16314" y="16717"/>
                    <a:pt x="16233" y="16691"/>
                    <a:pt x="16192" y="16638"/>
                  </a:cubicBezTo>
                  <a:cubicBezTo>
                    <a:pt x="16020" y="16500"/>
                    <a:pt x="15898" y="16362"/>
                    <a:pt x="15766" y="16224"/>
                  </a:cubicBezTo>
                  <a:cubicBezTo>
                    <a:pt x="15726" y="16198"/>
                    <a:pt x="15685" y="16145"/>
                    <a:pt x="15645" y="16118"/>
                  </a:cubicBezTo>
                  <a:cubicBezTo>
                    <a:pt x="15513" y="16007"/>
                    <a:pt x="15432" y="15895"/>
                    <a:pt x="15300" y="15790"/>
                  </a:cubicBezTo>
                  <a:cubicBezTo>
                    <a:pt x="15300" y="15763"/>
                    <a:pt x="15259" y="15763"/>
                    <a:pt x="15219" y="15730"/>
                  </a:cubicBezTo>
                  <a:cubicBezTo>
                    <a:pt x="15219" y="15704"/>
                    <a:pt x="15219" y="15678"/>
                    <a:pt x="15178" y="15651"/>
                  </a:cubicBezTo>
                  <a:cubicBezTo>
                    <a:pt x="15097" y="15566"/>
                    <a:pt x="15006" y="15487"/>
                    <a:pt x="14924" y="15401"/>
                  </a:cubicBezTo>
                  <a:cubicBezTo>
                    <a:pt x="14793" y="15296"/>
                    <a:pt x="14670" y="15211"/>
                    <a:pt x="14590" y="15105"/>
                  </a:cubicBezTo>
                  <a:cubicBezTo>
                    <a:pt x="14377" y="14908"/>
                    <a:pt x="14244" y="14691"/>
                    <a:pt x="14031" y="14500"/>
                  </a:cubicBezTo>
                  <a:cubicBezTo>
                    <a:pt x="13869" y="14309"/>
                    <a:pt x="13656" y="14118"/>
                    <a:pt x="13443" y="13895"/>
                  </a:cubicBezTo>
                  <a:cubicBezTo>
                    <a:pt x="13362" y="13816"/>
                    <a:pt x="13321" y="13730"/>
                    <a:pt x="13230" y="13652"/>
                  </a:cubicBezTo>
                  <a:cubicBezTo>
                    <a:pt x="13068" y="13513"/>
                    <a:pt x="12855" y="13375"/>
                    <a:pt x="12763" y="13211"/>
                  </a:cubicBezTo>
                  <a:cubicBezTo>
                    <a:pt x="12642" y="13073"/>
                    <a:pt x="12469" y="12993"/>
                    <a:pt x="12388" y="12829"/>
                  </a:cubicBezTo>
                  <a:cubicBezTo>
                    <a:pt x="12307" y="12717"/>
                    <a:pt x="12175" y="12638"/>
                    <a:pt x="12134" y="12553"/>
                  </a:cubicBezTo>
                  <a:cubicBezTo>
                    <a:pt x="12002" y="12414"/>
                    <a:pt x="11880" y="12309"/>
                    <a:pt x="11749" y="12171"/>
                  </a:cubicBezTo>
                  <a:cubicBezTo>
                    <a:pt x="11708" y="12145"/>
                    <a:pt x="11708" y="12086"/>
                    <a:pt x="11667" y="12059"/>
                  </a:cubicBezTo>
                  <a:cubicBezTo>
                    <a:pt x="11546" y="11948"/>
                    <a:pt x="11454" y="11842"/>
                    <a:pt x="11333" y="11704"/>
                  </a:cubicBezTo>
                  <a:cubicBezTo>
                    <a:pt x="11201" y="11592"/>
                    <a:pt x="11120" y="11454"/>
                    <a:pt x="10988" y="11322"/>
                  </a:cubicBezTo>
                  <a:cubicBezTo>
                    <a:pt x="10825" y="11211"/>
                    <a:pt x="10694" y="11099"/>
                    <a:pt x="10653" y="10961"/>
                  </a:cubicBezTo>
                  <a:cubicBezTo>
                    <a:pt x="10612" y="10882"/>
                    <a:pt x="10531" y="10829"/>
                    <a:pt x="10440" y="10770"/>
                  </a:cubicBezTo>
                  <a:cubicBezTo>
                    <a:pt x="10359" y="10665"/>
                    <a:pt x="10227" y="10553"/>
                    <a:pt x="10146" y="10441"/>
                  </a:cubicBezTo>
                  <a:cubicBezTo>
                    <a:pt x="10065" y="10335"/>
                    <a:pt x="9973" y="10224"/>
                    <a:pt x="9892" y="10138"/>
                  </a:cubicBezTo>
                  <a:cubicBezTo>
                    <a:pt x="9720" y="9974"/>
                    <a:pt x="9638" y="9809"/>
                    <a:pt x="9425" y="9645"/>
                  </a:cubicBezTo>
                  <a:cubicBezTo>
                    <a:pt x="9263" y="9513"/>
                    <a:pt x="9131" y="9316"/>
                    <a:pt x="8958" y="9152"/>
                  </a:cubicBezTo>
                  <a:cubicBezTo>
                    <a:pt x="8918" y="9099"/>
                    <a:pt x="8837" y="9046"/>
                    <a:pt x="8796" y="8987"/>
                  </a:cubicBezTo>
                  <a:cubicBezTo>
                    <a:pt x="8796" y="8908"/>
                    <a:pt x="8664" y="8882"/>
                    <a:pt x="8624" y="8822"/>
                  </a:cubicBezTo>
                  <a:cubicBezTo>
                    <a:pt x="8624" y="8744"/>
                    <a:pt x="8502" y="8658"/>
                    <a:pt x="8451" y="8579"/>
                  </a:cubicBezTo>
                  <a:cubicBezTo>
                    <a:pt x="8411" y="8553"/>
                    <a:pt x="8370" y="8526"/>
                    <a:pt x="8330" y="8467"/>
                  </a:cubicBezTo>
                  <a:cubicBezTo>
                    <a:pt x="8248" y="8362"/>
                    <a:pt x="8157" y="8224"/>
                    <a:pt x="8076" y="8112"/>
                  </a:cubicBezTo>
                  <a:cubicBezTo>
                    <a:pt x="7995" y="8033"/>
                    <a:pt x="7903" y="7921"/>
                    <a:pt x="7741" y="7836"/>
                  </a:cubicBezTo>
                  <a:cubicBezTo>
                    <a:pt x="7609" y="7757"/>
                    <a:pt x="7528" y="7619"/>
                    <a:pt x="7437" y="7539"/>
                  </a:cubicBezTo>
                  <a:cubicBezTo>
                    <a:pt x="7356" y="7401"/>
                    <a:pt x="7274" y="7290"/>
                    <a:pt x="7143" y="7178"/>
                  </a:cubicBezTo>
                  <a:cubicBezTo>
                    <a:pt x="7102" y="7099"/>
                    <a:pt x="7021" y="7046"/>
                    <a:pt x="6980" y="6960"/>
                  </a:cubicBezTo>
                  <a:cubicBezTo>
                    <a:pt x="6889" y="6882"/>
                    <a:pt x="6889" y="6770"/>
                    <a:pt x="6808" y="6717"/>
                  </a:cubicBezTo>
                  <a:cubicBezTo>
                    <a:pt x="6676" y="6579"/>
                    <a:pt x="6554" y="6467"/>
                    <a:pt x="6422" y="6329"/>
                  </a:cubicBezTo>
                  <a:cubicBezTo>
                    <a:pt x="6381" y="6276"/>
                    <a:pt x="6341" y="6191"/>
                    <a:pt x="6260" y="6138"/>
                  </a:cubicBezTo>
                  <a:cubicBezTo>
                    <a:pt x="6128" y="6086"/>
                    <a:pt x="6087" y="6026"/>
                    <a:pt x="6047" y="5948"/>
                  </a:cubicBezTo>
                  <a:cubicBezTo>
                    <a:pt x="6047" y="5921"/>
                    <a:pt x="6047" y="5895"/>
                    <a:pt x="6006" y="5895"/>
                  </a:cubicBezTo>
                  <a:cubicBezTo>
                    <a:pt x="5874" y="5730"/>
                    <a:pt x="5793" y="5566"/>
                    <a:pt x="5661" y="5428"/>
                  </a:cubicBezTo>
                  <a:cubicBezTo>
                    <a:pt x="5621" y="5369"/>
                    <a:pt x="5580" y="5342"/>
                    <a:pt x="5539" y="5316"/>
                  </a:cubicBezTo>
                  <a:cubicBezTo>
                    <a:pt x="5499" y="5263"/>
                    <a:pt x="5458" y="5178"/>
                    <a:pt x="5408" y="5151"/>
                  </a:cubicBezTo>
                  <a:cubicBezTo>
                    <a:pt x="5367" y="5099"/>
                    <a:pt x="5286" y="5072"/>
                    <a:pt x="5245" y="5013"/>
                  </a:cubicBezTo>
                  <a:cubicBezTo>
                    <a:pt x="5245" y="4987"/>
                    <a:pt x="5205" y="4961"/>
                    <a:pt x="5154" y="4934"/>
                  </a:cubicBezTo>
                  <a:cubicBezTo>
                    <a:pt x="5113" y="4875"/>
                    <a:pt x="5073" y="4823"/>
                    <a:pt x="5073" y="4770"/>
                  </a:cubicBezTo>
                  <a:cubicBezTo>
                    <a:pt x="5032" y="4743"/>
                    <a:pt x="5032" y="4710"/>
                    <a:pt x="4992" y="4710"/>
                  </a:cubicBezTo>
                  <a:cubicBezTo>
                    <a:pt x="4819" y="4520"/>
                    <a:pt x="4646" y="4355"/>
                    <a:pt x="4444" y="4191"/>
                  </a:cubicBezTo>
                  <a:cubicBezTo>
                    <a:pt x="4393" y="4191"/>
                    <a:pt x="4393" y="4164"/>
                    <a:pt x="4393" y="4138"/>
                  </a:cubicBezTo>
                  <a:cubicBezTo>
                    <a:pt x="4353" y="4053"/>
                    <a:pt x="4140" y="3836"/>
                    <a:pt x="4058" y="3783"/>
                  </a:cubicBezTo>
                  <a:cubicBezTo>
                    <a:pt x="3977" y="3698"/>
                    <a:pt x="3845" y="3618"/>
                    <a:pt x="3764" y="3533"/>
                  </a:cubicBezTo>
                  <a:cubicBezTo>
                    <a:pt x="3683" y="3428"/>
                    <a:pt x="3591" y="3342"/>
                    <a:pt x="3470" y="3230"/>
                  </a:cubicBezTo>
                  <a:cubicBezTo>
                    <a:pt x="3378" y="3125"/>
                    <a:pt x="3257" y="3013"/>
                    <a:pt x="3125" y="2901"/>
                  </a:cubicBezTo>
                  <a:cubicBezTo>
                    <a:pt x="3044" y="2822"/>
                    <a:pt x="2962" y="2711"/>
                    <a:pt x="2831" y="2632"/>
                  </a:cubicBezTo>
                  <a:cubicBezTo>
                    <a:pt x="2749" y="2546"/>
                    <a:pt x="2668" y="2493"/>
                    <a:pt x="2577" y="2408"/>
                  </a:cubicBezTo>
                  <a:cubicBezTo>
                    <a:pt x="2364" y="2079"/>
                    <a:pt x="1989" y="1809"/>
                    <a:pt x="1603" y="1533"/>
                  </a:cubicBezTo>
                  <a:cubicBezTo>
                    <a:pt x="1694" y="1454"/>
                    <a:pt x="1522" y="1454"/>
                    <a:pt x="1481" y="1421"/>
                  </a:cubicBezTo>
                  <a:cubicBezTo>
                    <a:pt x="1400" y="1290"/>
                    <a:pt x="1268" y="1178"/>
                    <a:pt x="1187" y="1066"/>
                  </a:cubicBezTo>
                  <a:cubicBezTo>
                    <a:pt x="1096" y="987"/>
                    <a:pt x="1055" y="901"/>
                    <a:pt x="974" y="849"/>
                  </a:cubicBezTo>
                  <a:cubicBezTo>
                    <a:pt x="934" y="763"/>
                    <a:pt x="893" y="711"/>
                    <a:pt x="842" y="658"/>
                  </a:cubicBezTo>
                  <a:cubicBezTo>
                    <a:pt x="761" y="599"/>
                    <a:pt x="680" y="546"/>
                    <a:pt x="588" y="493"/>
                  </a:cubicBezTo>
                  <a:cubicBezTo>
                    <a:pt x="639" y="408"/>
                    <a:pt x="548" y="382"/>
                    <a:pt x="467" y="329"/>
                  </a:cubicBezTo>
                  <a:cubicBezTo>
                    <a:pt x="385" y="243"/>
                    <a:pt x="335" y="165"/>
                    <a:pt x="294" y="79"/>
                  </a:cubicBezTo>
                  <a:cubicBezTo>
                    <a:pt x="254" y="79"/>
                    <a:pt x="213" y="53"/>
                    <a:pt x="213" y="53"/>
                  </a:cubicBezTo>
                  <a:cubicBezTo>
                    <a:pt x="191" y="38"/>
                    <a:pt x="168" y="31"/>
                    <a:pt x="144" y="24"/>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69" name="Google Shape;2309;p25"/>
            <p:cNvSpPr/>
            <p:nvPr/>
          </p:nvSpPr>
          <p:spPr>
            <a:xfrm>
              <a:off x="184835" y="68652"/>
              <a:ext cx="727624" cy="1127381"/>
            </a:xfrm>
            <a:custGeom>
              <a:avLst/>
              <a:gdLst/>
              <a:ahLst/>
              <a:cxnLst>
                <a:cxn ang="0">
                  <a:pos x="wd2" y="hd2"/>
                </a:cxn>
                <a:cxn ang="5400000">
                  <a:pos x="wd2" y="hd2"/>
                </a:cxn>
                <a:cxn ang="10800000">
                  <a:pos x="wd2" y="hd2"/>
                </a:cxn>
                <a:cxn ang="16200000">
                  <a:pos x="wd2" y="hd2"/>
                </a:cxn>
              </a:cxnLst>
              <a:rect l="0" t="0" r="r" b="b"/>
              <a:pathLst>
                <a:path w="21543" h="21600" extrusionOk="0">
                  <a:moveTo>
                    <a:pt x="3746" y="3534"/>
                  </a:moveTo>
                  <a:cubicBezTo>
                    <a:pt x="3704" y="3568"/>
                    <a:pt x="3704" y="3568"/>
                    <a:pt x="3662" y="3595"/>
                  </a:cubicBezTo>
                  <a:cubicBezTo>
                    <a:pt x="3690" y="3614"/>
                    <a:pt x="3718" y="3632"/>
                    <a:pt x="3746" y="3642"/>
                  </a:cubicBezTo>
                  <a:lnTo>
                    <a:pt x="3746" y="3534"/>
                  </a:lnTo>
                  <a:close/>
                  <a:moveTo>
                    <a:pt x="10561" y="9604"/>
                  </a:moveTo>
                  <a:cubicBezTo>
                    <a:pt x="10617" y="9604"/>
                    <a:pt x="10664" y="9625"/>
                    <a:pt x="10710" y="9670"/>
                  </a:cubicBezTo>
                  <a:cubicBezTo>
                    <a:pt x="10752" y="9697"/>
                    <a:pt x="10752" y="9731"/>
                    <a:pt x="10805" y="9759"/>
                  </a:cubicBezTo>
                  <a:cubicBezTo>
                    <a:pt x="10848" y="9841"/>
                    <a:pt x="10848" y="9930"/>
                    <a:pt x="10890" y="10012"/>
                  </a:cubicBezTo>
                  <a:lnTo>
                    <a:pt x="10805" y="10012"/>
                  </a:lnTo>
                  <a:cubicBezTo>
                    <a:pt x="10667" y="9930"/>
                    <a:pt x="10583" y="9869"/>
                    <a:pt x="10583" y="9759"/>
                  </a:cubicBezTo>
                  <a:lnTo>
                    <a:pt x="10403" y="9643"/>
                  </a:lnTo>
                  <a:cubicBezTo>
                    <a:pt x="10465" y="9618"/>
                    <a:pt x="10516" y="9604"/>
                    <a:pt x="10561" y="9604"/>
                  </a:cubicBezTo>
                  <a:close/>
                  <a:moveTo>
                    <a:pt x="11461" y="10615"/>
                  </a:moveTo>
                  <a:cubicBezTo>
                    <a:pt x="11599" y="10670"/>
                    <a:pt x="11684" y="10759"/>
                    <a:pt x="11726" y="10841"/>
                  </a:cubicBezTo>
                  <a:cubicBezTo>
                    <a:pt x="11726" y="10868"/>
                    <a:pt x="11726" y="10896"/>
                    <a:pt x="11684" y="10958"/>
                  </a:cubicBezTo>
                  <a:cubicBezTo>
                    <a:pt x="11599" y="10841"/>
                    <a:pt x="11504" y="10759"/>
                    <a:pt x="11461" y="10615"/>
                  </a:cubicBezTo>
                  <a:close/>
                  <a:moveTo>
                    <a:pt x="169" y="0"/>
                  </a:moveTo>
                  <a:cubicBezTo>
                    <a:pt x="127" y="27"/>
                    <a:pt x="42" y="27"/>
                    <a:pt x="0" y="55"/>
                  </a:cubicBezTo>
                  <a:cubicBezTo>
                    <a:pt x="127" y="55"/>
                    <a:pt x="169" y="110"/>
                    <a:pt x="169" y="171"/>
                  </a:cubicBezTo>
                  <a:cubicBezTo>
                    <a:pt x="127" y="253"/>
                    <a:pt x="265" y="253"/>
                    <a:pt x="222" y="343"/>
                  </a:cubicBezTo>
                  <a:lnTo>
                    <a:pt x="349" y="343"/>
                  </a:lnTo>
                  <a:lnTo>
                    <a:pt x="349" y="425"/>
                  </a:lnTo>
                  <a:lnTo>
                    <a:pt x="391" y="425"/>
                  </a:lnTo>
                  <a:cubicBezTo>
                    <a:pt x="391" y="397"/>
                    <a:pt x="391" y="397"/>
                    <a:pt x="434" y="370"/>
                  </a:cubicBezTo>
                  <a:lnTo>
                    <a:pt x="487" y="397"/>
                  </a:lnTo>
                  <a:cubicBezTo>
                    <a:pt x="487" y="425"/>
                    <a:pt x="434" y="486"/>
                    <a:pt x="391" y="513"/>
                  </a:cubicBezTo>
                  <a:lnTo>
                    <a:pt x="571" y="513"/>
                  </a:lnTo>
                  <a:cubicBezTo>
                    <a:pt x="571" y="541"/>
                    <a:pt x="529" y="568"/>
                    <a:pt x="529" y="623"/>
                  </a:cubicBezTo>
                  <a:cubicBezTo>
                    <a:pt x="571" y="657"/>
                    <a:pt x="656" y="685"/>
                    <a:pt x="699" y="712"/>
                  </a:cubicBezTo>
                  <a:lnTo>
                    <a:pt x="656" y="712"/>
                  </a:lnTo>
                  <a:cubicBezTo>
                    <a:pt x="699" y="767"/>
                    <a:pt x="699" y="829"/>
                    <a:pt x="752" y="856"/>
                  </a:cubicBezTo>
                  <a:cubicBezTo>
                    <a:pt x="836" y="938"/>
                    <a:pt x="878" y="1000"/>
                    <a:pt x="921" y="1055"/>
                  </a:cubicBezTo>
                  <a:cubicBezTo>
                    <a:pt x="1016" y="1137"/>
                    <a:pt x="1101" y="1199"/>
                    <a:pt x="1185" y="1253"/>
                  </a:cubicBezTo>
                  <a:lnTo>
                    <a:pt x="1227" y="1281"/>
                  </a:lnTo>
                  <a:cubicBezTo>
                    <a:pt x="1365" y="1370"/>
                    <a:pt x="1492" y="1479"/>
                    <a:pt x="1630" y="1596"/>
                  </a:cubicBezTo>
                  <a:cubicBezTo>
                    <a:pt x="1757" y="1685"/>
                    <a:pt x="1894" y="1794"/>
                    <a:pt x="1979" y="1911"/>
                  </a:cubicBezTo>
                  <a:cubicBezTo>
                    <a:pt x="2021" y="1993"/>
                    <a:pt x="2116" y="2082"/>
                    <a:pt x="2201" y="2137"/>
                  </a:cubicBezTo>
                  <a:lnTo>
                    <a:pt x="2338" y="2137"/>
                  </a:lnTo>
                  <a:cubicBezTo>
                    <a:pt x="2423" y="2253"/>
                    <a:pt x="2508" y="2308"/>
                    <a:pt x="2603" y="2424"/>
                  </a:cubicBezTo>
                  <a:lnTo>
                    <a:pt x="2466" y="2424"/>
                  </a:lnTo>
                  <a:cubicBezTo>
                    <a:pt x="2550" y="2452"/>
                    <a:pt x="2603" y="2452"/>
                    <a:pt x="2603" y="2452"/>
                  </a:cubicBezTo>
                  <a:cubicBezTo>
                    <a:pt x="2688" y="2568"/>
                    <a:pt x="2772" y="2678"/>
                    <a:pt x="2910" y="2767"/>
                  </a:cubicBezTo>
                  <a:cubicBezTo>
                    <a:pt x="2995" y="2849"/>
                    <a:pt x="3132" y="2938"/>
                    <a:pt x="3217" y="3054"/>
                  </a:cubicBezTo>
                  <a:cubicBezTo>
                    <a:pt x="3259" y="3136"/>
                    <a:pt x="3344" y="3226"/>
                    <a:pt x="3397" y="3335"/>
                  </a:cubicBezTo>
                  <a:lnTo>
                    <a:pt x="3566" y="3335"/>
                  </a:lnTo>
                  <a:cubicBezTo>
                    <a:pt x="3743" y="3449"/>
                    <a:pt x="3827" y="3531"/>
                    <a:pt x="3751" y="3643"/>
                  </a:cubicBezTo>
                  <a:cubicBezTo>
                    <a:pt x="3749" y="3643"/>
                    <a:pt x="3748" y="3643"/>
                    <a:pt x="3746" y="3642"/>
                  </a:cubicBezTo>
                  <a:lnTo>
                    <a:pt x="3746" y="3650"/>
                  </a:lnTo>
                  <a:cubicBezTo>
                    <a:pt x="3748" y="3648"/>
                    <a:pt x="3749" y="3646"/>
                    <a:pt x="3751" y="3643"/>
                  </a:cubicBezTo>
                  <a:cubicBezTo>
                    <a:pt x="3763" y="3648"/>
                    <a:pt x="3776" y="3650"/>
                    <a:pt x="3789" y="3650"/>
                  </a:cubicBezTo>
                  <a:cubicBezTo>
                    <a:pt x="4011" y="3739"/>
                    <a:pt x="4096" y="3876"/>
                    <a:pt x="4191" y="3992"/>
                  </a:cubicBezTo>
                  <a:cubicBezTo>
                    <a:pt x="4318" y="4109"/>
                    <a:pt x="4402" y="4253"/>
                    <a:pt x="4540" y="4335"/>
                  </a:cubicBezTo>
                  <a:cubicBezTo>
                    <a:pt x="4667" y="4479"/>
                    <a:pt x="4847" y="4623"/>
                    <a:pt x="4985" y="4732"/>
                  </a:cubicBezTo>
                  <a:cubicBezTo>
                    <a:pt x="5027" y="4766"/>
                    <a:pt x="5111" y="4766"/>
                    <a:pt x="5154" y="4766"/>
                  </a:cubicBezTo>
                  <a:cubicBezTo>
                    <a:pt x="5111" y="4794"/>
                    <a:pt x="5069" y="4821"/>
                    <a:pt x="5027" y="4821"/>
                  </a:cubicBezTo>
                  <a:lnTo>
                    <a:pt x="5027" y="4849"/>
                  </a:lnTo>
                  <a:cubicBezTo>
                    <a:pt x="5069" y="4849"/>
                    <a:pt x="5111" y="4876"/>
                    <a:pt x="5196" y="4876"/>
                  </a:cubicBezTo>
                  <a:cubicBezTo>
                    <a:pt x="5196" y="4938"/>
                    <a:pt x="5249" y="4965"/>
                    <a:pt x="5249" y="5020"/>
                  </a:cubicBezTo>
                  <a:lnTo>
                    <a:pt x="5027" y="5020"/>
                  </a:lnTo>
                  <a:lnTo>
                    <a:pt x="5027" y="5109"/>
                  </a:lnTo>
                  <a:cubicBezTo>
                    <a:pt x="5111" y="5075"/>
                    <a:pt x="5154" y="5075"/>
                    <a:pt x="5154" y="5047"/>
                  </a:cubicBezTo>
                  <a:cubicBezTo>
                    <a:pt x="5249" y="5109"/>
                    <a:pt x="5291" y="5136"/>
                    <a:pt x="5376" y="5164"/>
                  </a:cubicBezTo>
                  <a:lnTo>
                    <a:pt x="5376" y="5246"/>
                  </a:lnTo>
                  <a:lnTo>
                    <a:pt x="5419" y="5246"/>
                  </a:lnTo>
                  <a:cubicBezTo>
                    <a:pt x="5513" y="5308"/>
                    <a:pt x="5556" y="5390"/>
                    <a:pt x="5598" y="5451"/>
                  </a:cubicBezTo>
                  <a:cubicBezTo>
                    <a:pt x="5641" y="5506"/>
                    <a:pt x="5725" y="5561"/>
                    <a:pt x="5778" y="5650"/>
                  </a:cubicBezTo>
                  <a:lnTo>
                    <a:pt x="5990" y="5650"/>
                  </a:lnTo>
                  <a:cubicBezTo>
                    <a:pt x="5947" y="5677"/>
                    <a:pt x="5947" y="5705"/>
                    <a:pt x="5947" y="5705"/>
                  </a:cubicBezTo>
                  <a:cubicBezTo>
                    <a:pt x="5990" y="5794"/>
                    <a:pt x="6085" y="5876"/>
                    <a:pt x="6128" y="5965"/>
                  </a:cubicBezTo>
                  <a:cubicBezTo>
                    <a:pt x="6170" y="5965"/>
                    <a:pt x="6212" y="5992"/>
                    <a:pt x="6212" y="6020"/>
                  </a:cubicBezTo>
                  <a:cubicBezTo>
                    <a:pt x="6255" y="6074"/>
                    <a:pt x="6307" y="6136"/>
                    <a:pt x="6350" y="6218"/>
                  </a:cubicBezTo>
                  <a:cubicBezTo>
                    <a:pt x="6392" y="6246"/>
                    <a:pt x="6434" y="6335"/>
                    <a:pt x="6477" y="6362"/>
                  </a:cubicBezTo>
                  <a:cubicBezTo>
                    <a:pt x="6572" y="6445"/>
                    <a:pt x="6615" y="6561"/>
                    <a:pt x="6784" y="6588"/>
                  </a:cubicBezTo>
                  <a:lnTo>
                    <a:pt x="6784" y="6650"/>
                  </a:lnTo>
                  <a:lnTo>
                    <a:pt x="6699" y="6650"/>
                  </a:lnTo>
                  <a:cubicBezTo>
                    <a:pt x="6741" y="6705"/>
                    <a:pt x="6784" y="6732"/>
                    <a:pt x="6837" y="6760"/>
                  </a:cubicBezTo>
                  <a:lnTo>
                    <a:pt x="6837" y="6705"/>
                  </a:lnTo>
                  <a:lnTo>
                    <a:pt x="6784" y="6677"/>
                  </a:lnTo>
                  <a:cubicBezTo>
                    <a:pt x="6921" y="6705"/>
                    <a:pt x="7006" y="6787"/>
                    <a:pt x="6964" y="6848"/>
                  </a:cubicBezTo>
                  <a:cubicBezTo>
                    <a:pt x="6964" y="6903"/>
                    <a:pt x="6964" y="6958"/>
                    <a:pt x="7048" y="6958"/>
                  </a:cubicBezTo>
                  <a:lnTo>
                    <a:pt x="7101" y="6992"/>
                  </a:lnTo>
                  <a:cubicBezTo>
                    <a:pt x="7270" y="7218"/>
                    <a:pt x="7451" y="7417"/>
                    <a:pt x="7630" y="7643"/>
                  </a:cubicBezTo>
                  <a:cubicBezTo>
                    <a:pt x="7715" y="7643"/>
                    <a:pt x="7800" y="7677"/>
                    <a:pt x="7842" y="7732"/>
                  </a:cubicBezTo>
                  <a:cubicBezTo>
                    <a:pt x="7937" y="7876"/>
                    <a:pt x="8022" y="8019"/>
                    <a:pt x="8201" y="8102"/>
                  </a:cubicBezTo>
                  <a:lnTo>
                    <a:pt x="8160" y="8129"/>
                  </a:lnTo>
                  <a:cubicBezTo>
                    <a:pt x="8201" y="8191"/>
                    <a:pt x="8201" y="8218"/>
                    <a:pt x="8244" y="8245"/>
                  </a:cubicBezTo>
                  <a:cubicBezTo>
                    <a:pt x="8371" y="8300"/>
                    <a:pt x="8466" y="8389"/>
                    <a:pt x="8509" y="8472"/>
                  </a:cubicBezTo>
                  <a:cubicBezTo>
                    <a:pt x="8551" y="8533"/>
                    <a:pt x="8551" y="8560"/>
                    <a:pt x="8594" y="8615"/>
                  </a:cubicBezTo>
                  <a:cubicBezTo>
                    <a:pt x="8688" y="8704"/>
                    <a:pt x="8773" y="8787"/>
                    <a:pt x="8858" y="8903"/>
                  </a:cubicBezTo>
                  <a:cubicBezTo>
                    <a:pt x="8900" y="8930"/>
                    <a:pt x="8953" y="8985"/>
                    <a:pt x="8996" y="9047"/>
                  </a:cubicBezTo>
                  <a:cubicBezTo>
                    <a:pt x="9122" y="9156"/>
                    <a:pt x="9260" y="9273"/>
                    <a:pt x="9387" y="9416"/>
                  </a:cubicBezTo>
                  <a:cubicBezTo>
                    <a:pt x="9429" y="9499"/>
                    <a:pt x="9567" y="9588"/>
                    <a:pt x="9652" y="9670"/>
                  </a:cubicBezTo>
                  <a:cubicBezTo>
                    <a:pt x="9681" y="9689"/>
                    <a:pt x="9716" y="9712"/>
                    <a:pt x="9749" y="9712"/>
                  </a:cubicBezTo>
                  <a:cubicBezTo>
                    <a:pt x="9763" y="9712"/>
                    <a:pt x="9777" y="9708"/>
                    <a:pt x="9789" y="9697"/>
                  </a:cubicBezTo>
                  <a:cubicBezTo>
                    <a:pt x="9789" y="9697"/>
                    <a:pt x="9789" y="9731"/>
                    <a:pt x="9831" y="9731"/>
                  </a:cubicBezTo>
                  <a:cubicBezTo>
                    <a:pt x="9789" y="9759"/>
                    <a:pt x="9747" y="9786"/>
                    <a:pt x="9747" y="9814"/>
                  </a:cubicBezTo>
                  <a:cubicBezTo>
                    <a:pt x="9874" y="9930"/>
                    <a:pt x="10012" y="10040"/>
                    <a:pt x="10181" y="10184"/>
                  </a:cubicBezTo>
                  <a:lnTo>
                    <a:pt x="10223" y="10211"/>
                  </a:lnTo>
                  <a:cubicBezTo>
                    <a:pt x="10318" y="10355"/>
                    <a:pt x="10445" y="10526"/>
                    <a:pt x="10541" y="10670"/>
                  </a:cubicBezTo>
                  <a:cubicBezTo>
                    <a:pt x="10625" y="10814"/>
                    <a:pt x="10805" y="10896"/>
                    <a:pt x="10890" y="11067"/>
                  </a:cubicBezTo>
                  <a:cubicBezTo>
                    <a:pt x="10890" y="11101"/>
                    <a:pt x="10932" y="11129"/>
                    <a:pt x="10975" y="11156"/>
                  </a:cubicBezTo>
                  <a:cubicBezTo>
                    <a:pt x="11017" y="11183"/>
                    <a:pt x="11070" y="11183"/>
                    <a:pt x="11070" y="11211"/>
                  </a:cubicBezTo>
                  <a:cubicBezTo>
                    <a:pt x="11154" y="11300"/>
                    <a:pt x="11239" y="11382"/>
                    <a:pt x="11376" y="11498"/>
                  </a:cubicBezTo>
                  <a:cubicBezTo>
                    <a:pt x="11504" y="11526"/>
                    <a:pt x="11504" y="11553"/>
                    <a:pt x="11461" y="11697"/>
                  </a:cubicBezTo>
                  <a:cubicBezTo>
                    <a:pt x="11684" y="11923"/>
                    <a:pt x="11948" y="12156"/>
                    <a:pt x="12171" y="12382"/>
                  </a:cubicBezTo>
                  <a:lnTo>
                    <a:pt x="12171" y="12437"/>
                  </a:lnTo>
                  <a:cubicBezTo>
                    <a:pt x="12255" y="12498"/>
                    <a:pt x="12340" y="12553"/>
                    <a:pt x="12393" y="12670"/>
                  </a:cubicBezTo>
                  <a:cubicBezTo>
                    <a:pt x="12435" y="12725"/>
                    <a:pt x="12562" y="12813"/>
                    <a:pt x="12657" y="12868"/>
                  </a:cubicBezTo>
                  <a:cubicBezTo>
                    <a:pt x="12657" y="12923"/>
                    <a:pt x="12700" y="12985"/>
                    <a:pt x="12700" y="13040"/>
                  </a:cubicBezTo>
                  <a:lnTo>
                    <a:pt x="12742" y="13040"/>
                  </a:lnTo>
                  <a:lnTo>
                    <a:pt x="12742" y="12985"/>
                  </a:lnTo>
                  <a:cubicBezTo>
                    <a:pt x="12922" y="13122"/>
                    <a:pt x="13049" y="13265"/>
                    <a:pt x="13186" y="13437"/>
                  </a:cubicBezTo>
                  <a:cubicBezTo>
                    <a:pt x="13229" y="13464"/>
                    <a:pt x="13229" y="13526"/>
                    <a:pt x="13229" y="13581"/>
                  </a:cubicBezTo>
                  <a:cubicBezTo>
                    <a:pt x="13271" y="13608"/>
                    <a:pt x="13356" y="13635"/>
                    <a:pt x="13451" y="13697"/>
                  </a:cubicBezTo>
                  <a:cubicBezTo>
                    <a:pt x="13578" y="13841"/>
                    <a:pt x="13663" y="14012"/>
                    <a:pt x="13842" y="14121"/>
                  </a:cubicBezTo>
                  <a:cubicBezTo>
                    <a:pt x="13885" y="14149"/>
                    <a:pt x="13885" y="14183"/>
                    <a:pt x="13927" y="14211"/>
                  </a:cubicBezTo>
                  <a:cubicBezTo>
                    <a:pt x="13980" y="14265"/>
                    <a:pt x="13980" y="14382"/>
                    <a:pt x="14149" y="14382"/>
                  </a:cubicBezTo>
                  <a:cubicBezTo>
                    <a:pt x="14192" y="14464"/>
                    <a:pt x="14372" y="14526"/>
                    <a:pt x="14245" y="14635"/>
                  </a:cubicBezTo>
                  <a:cubicBezTo>
                    <a:pt x="14457" y="14923"/>
                    <a:pt x="14774" y="15176"/>
                    <a:pt x="15038" y="15436"/>
                  </a:cubicBezTo>
                  <a:cubicBezTo>
                    <a:pt x="14985" y="15464"/>
                    <a:pt x="14944" y="15464"/>
                    <a:pt x="14944" y="15491"/>
                  </a:cubicBezTo>
                  <a:cubicBezTo>
                    <a:pt x="14985" y="15519"/>
                    <a:pt x="15081" y="15553"/>
                    <a:pt x="15123" y="15580"/>
                  </a:cubicBezTo>
                  <a:cubicBezTo>
                    <a:pt x="15208" y="15663"/>
                    <a:pt x="15303" y="15806"/>
                    <a:pt x="15430" y="15861"/>
                  </a:cubicBezTo>
                  <a:cubicBezTo>
                    <a:pt x="15430" y="15895"/>
                    <a:pt x="15472" y="15895"/>
                    <a:pt x="15472" y="15895"/>
                  </a:cubicBezTo>
                  <a:cubicBezTo>
                    <a:pt x="15472" y="15895"/>
                    <a:pt x="15515" y="15861"/>
                    <a:pt x="15568" y="15861"/>
                  </a:cubicBezTo>
                  <a:cubicBezTo>
                    <a:pt x="15652" y="16032"/>
                    <a:pt x="15737" y="16176"/>
                    <a:pt x="15875" y="16347"/>
                  </a:cubicBezTo>
                  <a:cubicBezTo>
                    <a:pt x="15875" y="16320"/>
                    <a:pt x="15917" y="16292"/>
                    <a:pt x="15917" y="16238"/>
                  </a:cubicBezTo>
                  <a:cubicBezTo>
                    <a:pt x="16002" y="16292"/>
                    <a:pt x="16044" y="16320"/>
                    <a:pt x="16097" y="16347"/>
                  </a:cubicBezTo>
                  <a:cubicBezTo>
                    <a:pt x="16044" y="16347"/>
                    <a:pt x="16044" y="16347"/>
                    <a:pt x="16044" y="16375"/>
                  </a:cubicBezTo>
                  <a:cubicBezTo>
                    <a:pt x="16002" y="16347"/>
                    <a:pt x="16002" y="16347"/>
                    <a:pt x="15917" y="16347"/>
                  </a:cubicBezTo>
                  <a:cubicBezTo>
                    <a:pt x="16002" y="16409"/>
                    <a:pt x="16002" y="16436"/>
                    <a:pt x="16044" y="16464"/>
                  </a:cubicBezTo>
                  <a:lnTo>
                    <a:pt x="16044" y="16519"/>
                  </a:lnTo>
                  <a:cubicBezTo>
                    <a:pt x="16139" y="16607"/>
                    <a:pt x="16224" y="16690"/>
                    <a:pt x="16361" y="16717"/>
                  </a:cubicBezTo>
                  <a:lnTo>
                    <a:pt x="16361" y="16751"/>
                  </a:lnTo>
                  <a:cubicBezTo>
                    <a:pt x="16404" y="16806"/>
                    <a:pt x="16489" y="16834"/>
                    <a:pt x="16489" y="16861"/>
                  </a:cubicBezTo>
                  <a:cubicBezTo>
                    <a:pt x="16530" y="17032"/>
                    <a:pt x="16711" y="17149"/>
                    <a:pt x="16838" y="17265"/>
                  </a:cubicBezTo>
                  <a:cubicBezTo>
                    <a:pt x="16975" y="17347"/>
                    <a:pt x="17060" y="17436"/>
                    <a:pt x="17155" y="17546"/>
                  </a:cubicBezTo>
                  <a:cubicBezTo>
                    <a:pt x="17198" y="17662"/>
                    <a:pt x="17282" y="17744"/>
                    <a:pt x="17324" y="17833"/>
                  </a:cubicBezTo>
                  <a:cubicBezTo>
                    <a:pt x="17367" y="17861"/>
                    <a:pt x="17420" y="17915"/>
                    <a:pt x="17462" y="17950"/>
                  </a:cubicBezTo>
                  <a:cubicBezTo>
                    <a:pt x="17504" y="18059"/>
                    <a:pt x="17589" y="18149"/>
                    <a:pt x="17685" y="18258"/>
                  </a:cubicBezTo>
                  <a:cubicBezTo>
                    <a:pt x="17685" y="18121"/>
                    <a:pt x="17504" y="18032"/>
                    <a:pt x="17504" y="17915"/>
                  </a:cubicBezTo>
                  <a:cubicBezTo>
                    <a:pt x="17769" y="18121"/>
                    <a:pt x="17854" y="18347"/>
                    <a:pt x="18118" y="18518"/>
                  </a:cubicBezTo>
                  <a:lnTo>
                    <a:pt x="18076" y="18546"/>
                  </a:lnTo>
                  <a:cubicBezTo>
                    <a:pt x="18160" y="18600"/>
                    <a:pt x="18213" y="18689"/>
                    <a:pt x="18298" y="18744"/>
                  </a:cubicBezTo>
                  <a:cubicBezTo>
                    <a:pt x="18341" y="18771"/>
                    <a:pt x="18341" y="18806"/>
                    <a:pt x="18383" y="18833"/>
                  </a:cubicBezTo>
                  <a:cubicBezTo>
                    <a:pt x="18520" y="18943"/>
                    <a:pt x="18690" y="19059"/>
                    <a:pt x="18785" y="19230"/>
                  </a:cubicBezTo>
                  <a:cubicBezTo>
                    <a:pt x="18827" y="19320"/>
                    <a:pt x="18912" y="19374"/>
                    <a:pt x="18954" y="19457"/>
                  </a:cubicBezTo>
                  <a:cubicBezTo>
                    <a:pt x="19007" y="19518"/>
                    <a:pt x="19049" y="19545"/>
                    <a:pt x="19092" y="19545"/>
                  </a:cubicBezTo>
                  <a:cubicBezTo>
                    <a:pt x="19219" y="19573"/>
                    <a:pt x="19219" y="19627"/>
                    <a:pt x="19272" y="19689"/>
                  </a:cubicBezTo>
                  <a:cubicBezTo>
                    <a:pt x="19314" y="19717"/>
                    <a:pt x="19314" y="19771"/>
                    <a:pt x="19356" y="19833"/>
                  </a:cubicBezTo>
                  <a:cubicBezTo>
                    <a:pt x="19399" y="19833"/>
                    <a:pt x="19399" y="19799"/>
                    <a:pt x="19399" y="19771"/>
                  </a:cubicBezTo>
                  <a:cubicBezTo>
                    <a:pt x="19536" y="19861"/>
                    <a:pt x="19621" y="19943"/>
                    <a:pt x="19705" y="20004"/>
                  </a:cubicBezTo>
                  <a:cubicBezTo>
                    <a:pt x="19664" y="20059"/>
                    <a:pt x="19664" y="20086"/>
                    <a:pt x="19664" y="20114"/>
                  </a:cubicBezTo>
                  <a:cubicBezTo>
                    <a:pt x="19720" y="20103"/>
                    <a:pt x="19761" y="20096"/>
                    <a:pt x="19792" y="20096"/>
                  </a:cubicBezTo>
                  <a:cubicBezTo>
                    <a:pt x="19836" y="20096"/>
                    <a:pt x="19860" y="20109"/>
                    <a:pt x="19886" y="20141"/>
                  </a:cubicBezTo>
                  <a:cubicBezTo>
                    <a:pt x="19886" y="20176"/>
                    <a:pt x="19886" y="20203"/>
                    <a:pt x="19843" y="20230"/>
                  </a:cubicBezTo>
                  <a:cubicBezTo>
                    <a:pt x="19928" y="20285"/>
                    <a:pt x="20013" y="20347"/>
                    <a:pt x="20150" y="20401"/>
                  </a:cubicBezTo>
                  <a:lnTo>
                    <a:pt x="20150" y="20456"/>
                  </a:lnTo>
                  <a:lnTo>
                    <a:pt x="20192" y="20484"/>
                  </a:lnTo>
                  <a:cubicBezTo>
                    <a:pt x="20330" y="20628"/>
                    <a:pt x="20457" y="20744"/>
                    <a:pt x="20542" y="20915"/>
                  </a:cubicBezTo>
                  <a:lnTo>
                    <a:pt x="20542" y="20888"/>
                  </a:lnTo>
                  <a:cubicBezTo>
                    <a:pt x="20542" y="20842"/>
                    <a:pt x="20570" y="20816"/>
                    <a:pt x="20602" y="20816"/>
                  </a:cubicBezTo>
                  <a:cubicBezTo>
                    <a:pt x="20614" y="20816"/>
                    <a:pt x="20626" y="20819"/>
                    <a:pt x="20637" y="20826"/>
                  </a:cubicBezTo>
                  <a:lnTo>
                    <a:pt x="20637" y="20888"/>
                  </a:lnTo>
                  <a:cubicBezTo>
                    <a:pt x="20722" y="20970"/>
                    <a:pt x="20764" y="21032"/>
                    <a:pt x="20859" y="21114"/>
                  </a:cubicBezTo>
                  <a:cubicBezTo>
                    <a:pt x="20901" y="21114"/>
                    <a:pt x="20944" y="21169"/>
                    <a:pt x="21029" y="21203"/>
                  </a:cubicBezTo>
                  <a:lnTo>
                    <a:pt x="21124" y="21203"/>
                  </a:lnTo>
                  <a:cubicBezTo>
                    <a:pt x="21166" y="21257"/>
                    <a:pt x="21166" y="21285"/>
                    <a:pt x="21209" y="21312"/>
                  </a:cubicBezTo>
                  <a:cubicBezTo>
                    <a:pt x="21293" y="21340"/>
                    <a:pt x="21335" y="21340"/>
                    <a:pt x="21388" y="21374"/>
                  </a:cubicBezTo>
                  <a:cubicBezTo>
                    <a:pt x="21473" y="21429"/>
                    <a:pt x="21251" y="21429"/>
                    <a:pt x="21388" y="21484"/>
                  </a:cubicBezTo>
                  <a:cubicBezTo>
                    <a:pt x="21431" y="21511"/>
                    <a:pt x="21473" y="21545"/>
                    <a:pt x="21515" y="21600"/>
                  </a:cubicBezTo>
                  <a:cubicBezTo>
                    <a:pt x="21600" y="21456"/>
                    <a:pt x="21473" y="21374"/>
                    <a:pt x="21388" y="21312"/>
                  </a:cubicBezTo>
                  <a:cubicBezTo>
                    <a:pt x="21293" y="21257"/>
                    <a:pt x="21251" y="21203"/>
                    <a:pt x="21209" y="21141"/>
                  </a:cubicBezTo>
                  <a:cubicBezTo>
                    <a:pt x="21071" y="21087"/>
                    <a:pt x="20986" y="20997"/>
                    <a:pt x="20859" y="20915"/>
                  </a:cubicBezTo>
                  <a:cubicBezTo>
                    <a:pt x="20901" y="20771"/>
                    <a:pt x="20807" y="20655"/>
                    <a:pt x="20679" y="20545"/>
                  </a:cubicBezTo>
                  <a:cubicBezTo>
                    <a:pt x="20637" y="20518"/>
                    <a:pt x="20637" y="20518"/>
                    <a:pt x="20595" y="20484"/>
                  </a:cubicBezTo>
                  <a:cubicBezTo>
                    <a:pt x="20499" y="20401"/>
                    <a:pt x="20414" y="20313"/>
                    <a:pt x="20330" y="20230"/>
                  </a:cubicBezTo>
                  <a:cubicBezTo>
                    <a:pt x="20277" y="20203"/>
                    <a:pt x="20277" y="20176"/>
                    <a:pt x="20235" y="20141"/>
                  </a:cubicBezTo>
                  <a:cubicBezTo>
                    <a:pt x="20192" y="20059"/>
                    <a:pt x="20108" y="19943"/>
                    <a:pt x="19928" y="19888"/>
                  </a:cubicBezTo>
                  <a:cubicBezTo>
                    <a:pt x="19801" y="19717"/>
                    <a:pt x="19621" y="19545"/>
                    <a:pt x="19483" y="19402"/>
                  </a:cubicBezTo>
                  <a:cubicBezTo>
                    <a:pt x="19356" y="19230"/>
                    <a:pt x="19272" y="19059"/>
                    <a:pt x="19049" y="18915"/>
                  </a:cubicBezTo>
                  <a:cubicBezTo>
                    <a:pt x="18869" y="18771"/>
                    <a:pt x="18785" y="18600"/>
                    <a:pt x="18563" y="18491"/>
                  </a:cubicBezTo>
                  <a:lnTo>
                    <a:pt x="18563" y="18320"/>
                  </a:lnTo>
                  <a:cubicBezTo>
                    <a:pt x="18425" y="18258"/>
                    <a:pt x="18298" y="18231"/>
                    <a:pt x="18256" y="18121"/>
                  </a:cubicBezTo>
                  <a:cubicBezTo>
                    <a:pt x="18298" y="18149"/>
                    <a:pt x="18341" y="18149"/>
                    <a:pt x="18383" y="18149"/>
                  </a:cubicBezTo>
                  <a:cubicBezTo>
                    <a:pt x="18383" y="18059"/>
                    <a:pt x="18256" y="18121"/>
                    <a:pt x="18213" y="18059"/>
                  </a:cubicBezTo>
                  <a:cubicBezTo>
                    <a:pt x="18213" y="18032"/>
                    <a:pt x="18213" y="18005"/>
                    <a:pt x="18160" y="17977"/>
                  </a:cubicBezTo>
                  <a:cubicBezTo>
                    <a:pt x="18034" y="17833"/>
                    <a:pt x="17896" y="17690"/>
                    <a:pt x="17811" y="17518"/>
                  </a:cubicBezTo>
                  <a:cubicBezTo>
                    <a:pt x="17769" y="17402"/>
                    <a:pt x="17632" y="17320"/>
                    <a:pt x="17504" y="17231"/>
                  </a:cubicBezTo>
                  <a:cubicBezTo>
                    <a:pt x="17367" y="17094"/>
                    <a:pt x="17239" y="16977"/>
                    <a:pt x="17102" y="16834"/>
                  </a:cubicBezTo>
                  <a:cubicBezTo>
                    <a:pt x="17060" y="16751"/>
                    <a:pt x="16933" y="16662"/>
                    <a:pt x="16838" y="16607"/>
                  </a:cubicBezTo>
                  <a:lnTo>
                    <a:pt x="16838" y="16580"/>
                  </a:lnTo>
                  <a:cubicBezTo>
                    <a:pt x="16838" y="16546"/>
                    <a:pt x="16890" y="16546"/>
                    <a:pt x="16933" y="16519"/>
                  </a:cubicBezTo>
                  <a:cubicBezTo>
                    <a:pt x="16753" y="16409"/>
                    <a:pt x="16668" y="16292"/>
                    <a:pt x="16489" y="16176"/>
                  </a:cubicBezTo>
                  <a:cubicBezTo>
                    <a:pt x="16361" y="16066"/>
                    <a:pt x="16266" y="15923"/>
                    <a:pt x="16139" y="15806"/>
                  </a:cubicBezTo>
                  <a:lnTo>
                    <a:pt x="16181" y="15779"/>
                  </a:lnTo>
                  <a:cubicBezTo>
                    <a:pt x="16224" y="15806"/>
                    <a:pt x="16266" y="15833"/>
                    <a:pt x="16308" y="15833"/>
                  </a:cubicBezTo>
                  <a:cubicBezTo>
                    <a:pt x="16139" y="15724"/>
                    <a:pt x="16002" y="15608"/>
                    <a:pt x="15832" y="15464"/>
                  </a:cubicBezTo>
                  <a:lnTo>
                    <a:pt x="15779" y="15491"/>
                  </a:lnTo>
                  <a:cubicBezTo>
                    <a:pt x="15737" y="15409"/>
                    <a:pt x="15652" y="15320"/>
                    <a:pt x="15568" y="15238"/>
                  </a:cubicBezTo>
                  <a:lnTo>
                    <a:pt x="15694" y="15238"/>
                  </a:lnTo>
                  <a:cubicBezTo>
                    <a:pt x="15737" y="15121"/>
                    <a:pt x="15610" y="15094"/>
                    <a:pt x="15568" y="15005"/>
                  </a:cubicBezTo>
                  <a:lnTo>
                    <a:pt x="15515" y="15005"/>
                  </a:lnTo>
                  <a:lnTo>
                    <a:pt x="15515" y="15067"/>
                  </a:lnTo>
                  <a:cubicBezTo>
                    <a:pt x="15430" y="15039"/>
                    <a:pt x="15430" y="15005"/>
                    <a:pt x="15472" y="14950"/>
                  </a:cubicBezTo>
                  <a:cubicBezTo>
                    <a:pt x="15303" y="14868"/>
                    <a:pt x="15166" y="14724"/>
                    <a:pt x="15303" y="14608"/>
                  </a:cubicBezTo>
                  <a:cubicBezTo>
                    <a:pt x="15345" y="14662"/>
                    <a:pt x="15345" y="14724"/>
                    <a:pt x="15388" y="14779"/>
                  </a:cubicBezTo>
                  <a:cubicBezTo>
                    <a:pt x="15430" y="14806"/>
                    <a:pt x="15472" y="14806"/>
                    <a:pt x="15568" y="14834"/>
                  </a:cubicBezTo>
                  <a:cubicBezTo>
                    <a:pt x="15430" y="14662"/>
                    <a:pt x="15303" y="14553"/>
                    <a:pt x="15208" y="14409"/>
                  </a:cubicBezTo>
                  <a:cubicBezTo>
                    <a:pt x="15166" y="14409"/>
                    <a:pt x="15123" y="14409"/>
                    <a:pt x="15123" y="14437"/>
                  </a:cubicBezTo>
                  <a:cubicBezTo>
                    <a:pt x="15081" y="14265"/>
                    <a:pt x="14901" y="14121"/>
                    <a:pt x="14816" y="13978"/>
                  </a:cubicBezTo>
                  <a:cubicBezTo>
                    <a:pt x="14774" y="14039"/>
                    <a:pt x="14774" y="14067"/>
                    <a:pt x="14774" y="14094"/>
                  </a:cubicBezTo>
                  <a:cubicBezTo>
                    <a:pt x="14636" y="14039"/>
                    <a:pt x="14551" y="13978"/>
                    <a:pt x="14457" y="13923"/>
                  </a:cubicBezTo>
                  <a:cubicBezTo>
                    <a:pt x="14372" y="13841"/>
                    <a:pt x="14287" y="13752"/>
                    <a:pt x="14245" y="13669"/>
                  </a:cubicBezTo>
                  <a:cubicBezTo>
                    <a:pt x="14287" y="13669"/>
                    <a:pt x="14287" y="13635"/>
                    <a:pt x="14329" y="13635"/>
                  </a:cubicBezTo>
                  <a:cubicBezTo>
                    <a:pt x="14287" y="13526"/>
                    <a:pt x="14149" y="13409"/>
                    <a:pt x="14065" y="13327"/>
                  </a:cubicBezTo>
                  <a:lnTo>
                    <a:pt x="14023" y="13327"/>
                  </a:lnTo>
                  <a:cubicBezTo>
                    <a:pt x="14065" y="13382"/>
                    <a:pt x="14065" y="13437"/>
                    <a:pt x="14107" y="13498"/>
                  </a:cubicBezTo>
                  <a:cubicBezTo>
                    <a:pt x="13885" y="13382"/>
                    <a:pt x="13758" y="13238"/>
                    <a:pt x="13620" y="13067"/>
                  </a:cubicBezTo>
                  <a:cubicBezTo>
                    <a:pt x="13620" y="13067"/>
                    <a:pt x="13663" y="13067"/>
                    <a:pt x="13663" y="13040"/>
                  </a:cubicBezTo>
                  <a:cubicBezTo>
                    <a:pt x="13800" y="13094"/>
                    <a:pt x="13885" y="13156"/>
                    <a:pt x="14023" y="13210"/>
                  </a:cubicBezTo>
                  <a:lnTo>
                    <a:pt x="14023" y="13183"/>
                  </a:lnTo>
                  <a:cubicBezTo>
                    <a:pt x="13927" y="13094"/>
                    <a:pt x="13842" y="13012"/>
                    <a:pt x="13800" y="12896"/>
                  </a:cubicBezTo>
                  <a:cubicBezTo>
                    <a:pt x="13758" y="12779"/>
                    <a:pt x="13663" y="12697"/>
                    <a:pt x="13578" y="12608"/>
                  </a:cubicBezTo>
                  <a:cubicBezTo>
                    <a:pt x="13578" y="12642"/>
                    <a:pt x="13578" y="12642"/>
                    <a:pt x="13536" y="12670"/>
                  </a:cubicBezTo>
                  <a:cubicBezTo>
                    <a:pt x="13398" y="12642"/>
                    <a:pt x="13451" y="12553"/>
                    <a:pt x="13398" y="12498"/>
                  </a:cubicBezTo>
                  <a:cubicBezTo>
                    <a:pt x="13356" y="12498"/>
                    <a:pt x="13314" y="12498"/>
                    <a:pt x="13271" y="12526"/>
                  </a:cubicBezTo>
                  <a:cubicBezTo>
                    <a:pt x="13314" y="12581"/>
                    <a:pt x="13398" y="12608"/>
                    <a:pt x="13356" y="12697"/>
                  </a:cubicBezTo>
                  <a:cubicBezTo>
                    <a:pt x="13133" y="12526"/>
                    <a:pt x="12922" y="12382"/>
                    <a:pt x="12827" y="12211"/>
                  </a:cubicBezTo>
                  <a:cubicBezTo>
                    <a:pt x="12784" y="12183"/>
                    <a:pt x="12742" y="12183"/>
                    <a:pt x="12742" y="12183"/>
                  </a:cubicBezTo>
                  <a:cubicBezTo>
                    <a:pt x="12742" y="12129"/>
                    <a:pt x="12700" y="12094"/>
                    <a:pt x="12700" y="12039"/>
                  </a:cubicBezTo>
                  <a:cubicBezTo>
                    <a:pt x="12657" y="12039"/>
                    <a:pt x="12604" y="12012"/>
                    <a:pt x="12604" y="12012"/>
                  </a:cubicBezTo>
                  <a:cubicBezTo>
                    <a:pt x="12478" y="11896"/>
                    <a:pt x="12340" y="11814"/>
                    <a:pt x="12340" y="11670"/>
                  </a:cubicBezTo>
                  <a:cubicBezTo>
                    <a:pt x="12478" y="11697"/>
                    <a:pt x="12562" y="11725"/>
                    <a:pt x="12657" y="11752"/>
                  </a:cubicBezTo>
                  <a:cubicBezTo>
                    <a:pt x="12657" y="11697"/>
                    <a:pt x="12604" y="11642"/>
                    <a:pt x="12562" y="11581"/>
                  </a:cubicBezTo>
                  <a:cubicBezTo>
                    <a:pt x="12435" y="11444"/>
                    <a:pt x="12255" y="11327"/>
                    <a:pt x="12075" y="11211"/>
                  </a:cubicBezTo>
                  <a:cubicBezTo>
                    <a:pt x="11948" y="11156"/>
                    <a:pt x="11863" y="11067"/>
                    <a:pt x="11863" y="10985"/>
                  </a:cubicBezTo>
                  <a:cubicBezTo>
                    <a:pt x="11906" y="10868"/>
                    <a:pt x="11810" y="10786"/>
                    <a:pt x="11726" y="10725"/>
                  </a:cubicBezTo>
                  <a:cubicBezTo>
                    <a:pt x="11641" y="10615"/>
                    <a:pt x="11546" y="10526"/>
                    <a:pt x="11461" y="10444"/>
                  </a:cubicBezTo>
                  <a:lnTo>
                    <a:pt x="11419" y="10444"/>
                  </a:lnTo>
                  <a:lnTo>
                    <a:pt x="11419" y="10526"/>
                  </a:lnTo>
                  <a:cubicBezTo>
                    <a:pt x="11239" y="10417"/>
                    <a:pt x="11239" y="10327"/>
                    <a:pt x="11154" y="10245"/>
                  </a:cubicBezTo>
                  <a:lnTo>
                    <a:pt x="11197" y="10211"/>
                  </a:lnTo>
                  <a:cubicBezTo>
                    <a:pt x="11239" y="10245"/>
                    <a:pt x="11282" y="10300"/>
                    <a:pt x="11335" y="10327"/>
                  </a:cubicBezTo>
                  <a:cubicBezTo>
                    <a:pt x="11335" y="10184"/>
                    <a:pt x="11239" y="10074"/>
                    <a:pt x="11070" y="10040"/>
                  </a:cubicBezTo>
                  <a:cubicBezTo>
                    <a:pt x="11017" y="9985"/>
                    <a:pt x="10975" y="9930"/>
                    <a:pt x="10975" y="9903"/>
                  </a:cubicBezTo>
                  <a:cubicBezTo>
                    <a:pt x="10932" y="9869"/>
                    <a:pt x="10932" y="9869"/>
                    <a:pt x="10932" y="9841"/>
                  </a:cubicBezTo>
                  <a:cubicBezTo>
                    <a:pt x="10890" y="9814"/>
                    <a:pt x="10890" y="9759"/>
                    <a:pt x="10848" y="9731"/>
                  </a:cubicBezTo>
                  <a:cubicBezTo>
                    <a:pt x="10710" y="9615"/>
                    <a:pt x="10583" y="9499"/>
                    <a:pt x="10445" y="9416"/>
                  </a:cubicBezTo>
                  <a:cubicBezTo>
                    <a:pt x="10403" y="9389"/>
                    <a:pt x="10361" y="9355"/>
                    <a:pt x="10361" y="9328"/>
                  </a:cubicBezTo>
                  <a:cubicBezTo>
                    <a:pt x="10318" y="9246"/>
                    <a:pt x="10318" y="9184"/>
                    <a:pt x="10223" y="9102"/>
                  </a:cubicBezTo>
                  <a:cubicBezTo>
                    <a:pt x="10181" y="9013"/>
                    <a:pt x="10096" y="8958"/>
                    <a:pt x="10054" y="8875"/>
                  </a:cubicBezTo>
                  <a:cubicBezTo>
                    <a:pt x="10054" y="8875"/>
                    <a:pt x="10012" y="8875"/>
                    <a:pt x="10012" y="8903"/>
                  </a:cubicBezTo>
                  <a:cubicBezTo>
                    <a:pt x="10096" y="9013"/>
                    <a:pt x="10181" y="9156"/>
                    <a:pt x="10276" y="9328"/>
                  </a:cubicBezTo>
                  <a:lnTo>
                    <a:pt x="10223" y="9355"/>
                  </a:lnTo>
                  <a:cubicBezTo>
                    <a:pt x="10181" y="9389"/>
                    <a:pt x="10181" y="9389"/>
                    <a:pt x="10139" y="9416"/>
                  </a:cubicBezTo>
                  <a:cubicBezTo>
                    <a:pt x="9874" y="9156"/>
                    <a:pt x="9609" y="8903"/>
                    <a:pt x="9387" y="8615"/>
                  </a:cubicBezTo>
                  <a:lnTo>
                    <a:pt x="9567" y="8615"/>
                  </a:lnTo>
                  <a:cubicBezTo>
                    <a:pt x="9482" y="8533"/>
                    <a:pt x="9387" y="8444"/>
                    <a:pt x="9303" y="8362"/>
                  </a:cubicBezTo>
                  <a:cubicBezTo>
                    <a:pt x="9260" y="8362"/>
                    <a:pt x="9218" y="8362"/>
                    <a:pt x="9122" y="8328"/>
                  </a:cubicBezTo>
                  <a:cubicBezTo>
                    <a:pt x="9038" y="8218"/>
                    <a:pt x="8953" y="8102"/>
                    <a:pt x="8816" y="7985"/>
                  </a:cubicBezTo>
                  <a:cubicBezTo>
                    <a:pt x="8688" y="7876"/>
                    <a:pt x="8594" y="7732"/>
                    <a:pt x="8424" y="7677"/>
                  </a:cubicBezTo>
                  <a:cubicBezTo>
                    <a:pt x="8371" y="7643"/>
                    <a:pt x="8371" y="7588"/>
                    <a:pt x="8371" y="7588"/>
                  </a:cubicBezTo>
                  <a:cubicBezTo>
                    <a:pt x="8107" y="7389"/>
                    <a:pt x="7937" y="7191"/>
                    <a:pt x="7757" y="6992"/>
                  </a:cubicBezTo>
                  <a:cubicBezTo>
                    <a:pt x="7673" y="6848"/>
                    <a:pt x="7535" y="6732"/>
                    <a:pt x="7408" y="6588"/>
                  </a:cubicBezTo>
                  <a:cubicBezTo>
                    <a:pt x="7270" y="6390"/>
                    <a:pt x="7101" y="6246"/>
                    <a:pt x="6921" y="6074"/>
                  </a:cubicBezTo>
                  <a:cubicBezTo>
                    <a:pt x="6784" y="5931"/>
                    <a:pt x="6656" y="5794"/>
                    <a:pt x="6477" y="5677"/>
                  </a:cubicBezTo>
                  <a:cubicBezTo>
                    <a:pt x="6434" y="5650"/>
                    <a:pt x="6392" y="5622"/>
                    <a:pt x="6392" y="5588"/>
                  </a:cubicBezTo>
                  <a:cubicBezTo>
                    <a:pt x="6392" y="5506"/>
                    <a:pt x="6307" y="5417"/>
                    <a:pt x="6255" y="5362"/>
                  </a:cubicBezTo>
                  <a:cubicBezTo>
                    <a:pt x="6212" y="5308"/>
                    <a:pt x="6170" y="5280"/>
                    <a:pt x="6128" y="5218"/>
                  </a:cubicBezTo>
                  <a:cubicBezTo>
                    <a:pt x="6085" y="5075"/>
                    <a:pt x="5906" y="4938"/>
                    <a:pt x="5778" y="4821"/>
                  </a:cubicBezTo>
                  <a:cubicBezTo>
                    <a:pt x="5460" y="4650"/>
                    <a:pt x="5291" y="4424"/>
                    <a:pt x="5027" y="4191"/>
                  </a:cubicBezTo>
                  <a:cubicBezTo>
                    <a:pt x="4985" y="4137"/>
                    <a:pt x="4889" y="4082"/>
                    <a:pt x="4804" y="4020"/>
                  </a:cubicBezTo>
                  <a:cubicBezTo>
                    <a:pt x="4804" y="3965"/>
                    <a:pt x="4762" y="3876"/>
                    <a:pt x="4762" y="3794"/>
                  </a:cubicBezTo>
                  <a:lnTo>
                    <a:pt x="4625" y="3794"/>
                  </a:lnTo>
                  <a:cubicBezTo>
                    <a:pt x="4582" y="3767"/>
                    <a:pt x="4582" y="3739"/>
                    <a:pt x="4540" y="3705"/>
                  </a:cubicBezTo>
                  <a:cubicBezTo>
                    <a:pt x="4360" y="3595"/>
                    <a:pt x="4191" y="3479"/>
                    <a:pt x="4053" y="3363"/>
                  </a:cubicBezTo>
                  <a:cubicBezTo>
                    <a:pt x="3831" y="3191"/>
                    <a:pt x="3704" y="2993"/>
                    <a:pt x="3482" y="2821"/>
                  </a:cubicBezTo>
                  <a:cubicBezTo>
                    <a:pt x="3482" y="2821"/>
                    <a:pt x="3440" y="2821"/>
                    <a:pt x="3440" y="2849"/>
                  </a:cubicBezTo>
                  <a:cubicBezTo>
                    <a:pt x="3397" y="2767"/>
                    <a:pt x="3344" y="2712"/>
                    <a:pt x="3302" y="2650"/>
                  </a:cubicBezTo>
                  <a:cubicBezTo>
                    <a:pt x="3132" y="2595"/>
                    <a:pt x="2995" y="2507"/>
                    <a:pt x="2953" y="2397"/>
                  </a:cubicBezTo>
                  <a:cubicBezTo>
                    <a:pt x="2953" y="2335"/>
                    <a:pt x="2910" y="2308"/>
                    <a:pt x="2815" y="2280"/>
                  </a:cubicBezTo>
                  <a:cubicBezTo>
                    <a:pt x="2772" y="2226"/>
                    <a:pt x="2731" y="2198"/>
                    <a:pt x="2688" y="2164"/>
                  </a:cubicBezTo>
                  <a:cubicBezTo>
                    <a:pt x="2603" y="2109"/>
                    <a:pt x="2508" y="2055"/>
                    <a:pt x="2508" y="1965"/>
                  </a:cubicBezTo>
                  <a:cubicBezTo>
                    <a:pt x="2466" y="1911"/>
                    <a:pt x="2466" y="1883"/>
                    <a:pt x="2381" y="1856"/>
                  </a:cubicBezTo>
                  <a:cubicBezTo>
                    <a:pt x="2244" y="1794"/>
                    <a:pt x="2159" y="1712"/>
                    <a:pt x="2074" y="1623"/>
                  </a:cubicBezTo>
                  <a:cubicBezTo>
                    <a:pt x="1852" y="1479"/>
                    <a:pt x="1714" y="1308"/>
                    <a:pt x="1492" y="1199"/>
                  </a:cubicBezTo>
                  <a:cubicBezTo>
                    <a:pt x="1365" y="1137"/>
                    <a:pt x="1323" y="1055"/>
                    <a:pt x="1227" y="1000"/>
                  </a:cubicBezTo>
                  <a:cubicBezTo>
                    <a:pt x="1185" y="966"/>
                    <a:pt x="1143" y="938"/>
                    <a:pt x="1101" y="883"/>
                  </a:cubicBezTo>
                  <a:cubicBezTo>
                    <a:pt x="963" y="767"/>
                    <a:pt x="836" y="657"/>
                    <a:pt x="752" y="541"/>
                  </a:cubicBezTo>
                  <a:lnTo>
                    <a:pt x="614" y="541"/>
                  </a:lnTo>
                  <a:lnTo>
                    <a:pt x="614" y="425"/>
                  </a:lnTo>
                  <a:cubicBezTo>
                    <a:pt x="434" y="281"/>
                    <a:pt x="265" y="171"/>
                    <a:pt x="16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0" name="Google Shape;2310;p25"/>
            <p:cNvSpPr/>
            <p:nvPr/>
          </p:nvSpPr>
          <p:spPr>
            <a:xfrm>
              <a:off x="101191" y="76157"/>
              <a:ext cx="755835" cy="1173493"/>
            </a:xfrm>
            <a:custGeom>
              <a:avLst/>
              <a:gdLst/>
              <a:ahLst/>
              <a:cxnLst>
                <a:cxn ang="0">
                  <a:pos x="wd2" y="hd2"/>
                </a:cxn>
                <a:cxn ang="5400000">
                  <a:pos x="wd2" y="hd2"/>
                </a:cxn>
                <a:cxn ang="10800000">
                  <a:pos x="wd2" y="hd2"/>
                </a:cxn>
                <a:cxn ang="16200000">
                  <a:pos x="wd2" y="hd2"/>
                </a:cxn>
              </a:cxnLst>
              <a:rect l="0" t="0" r="r" b="b"/>
              <a:pathLst>
                <a:path w="21575" h="21600" extrusionOk="0">
                  <a:moveTo>
                    <a:pt x="132" y="0"/>
                  </a:moveTo>
                  <a:cubicBezTo>
                    <a:pt x="91" y="26"/>
                    <a:pt x="51" y="52"/>
                    <a:pt x="0" y="79"/>
                  </a:cubicBezTo>
                  <a:cubicBezTo>
                    <a:pt x="0" y="165"/>
                    <a:pt x="132" y="132"/>
                    <a:pt x="214" y="165"/>
                  </a:cubicBezTo>
                  <a:cubicBezTo>
                    <a:pt x="173" y="165"/>
                    <a:pt x="173" y="191"/>
                    <a:pt x="173" y="217"/>
                  </a:cubicBezTo>
                  <a:cubicBezTo>
                    <a:pt x="173" y="243"/>
                    <a:pt x="214" y="270"/>
                    <a:pt x="214" y="296"/>
                  </a:cubicBezTo>
                  <a:lnTo>
                    <a:pt x="347" y="296"/>
                  </a:lnTo>
                  <a:cubicBezTo>
                    <a:pt x="255" y="382"/>
                    <a:pt x="306" y="434"/>
                    <a:pt x="428" y="493"/>
                  </a:cubicBezTo>
                  <a:lnTo>
                    <a:pt x="561" y="572"/>
                  </a:lnTo>
                  <a:cubicBezTo>
                    <a:pt x="510" y="599"/>
                    <a:pt x="510" y="625"/>
                    <a:pt x="469" y="658"/>
                  </a:cubicBezTo>
                  <a:lnTo>
                    <a:pt x="684" y="658"/>
                  </a:lnTo>
                  <a:cubicBezTo>
                    <a:pt x="684" y="684"/>
                    <a:pt x="684" y="684"/>
                    <a:pt x="643" y="711"/>
                  </a:cubicBezTo>
                  <a:cubicBezTo>
                    <a:pt x="684" y="711"/>
                    <a:pt x="724" y="711"/>
                    <a:pt x="765" y="737"/>
                  </a:cubicBezTo>
                  <a:cubicBezTo>
                    <a:pt x="724" y="763"/>
                    <a:pt x="684" y="789"/>
                    <a:pt x="643" y="822"/>
                  </a:cubicBezTo>
                  <a:cubicBezTo>
                    <a:pt x="643" y="822"/>
                    <a:pt x="684" y="849"/>
                    <a:pt x="724" y="875"/>
                  </a:cubicBezTo>
                  <a:lnTo>
                    <a:pt x="857" y="875"/>
                  </a:lnTo>
                  <a:cubicBezTo>
                    <a:pt x="765" y="987"/>
                    <a:pt x="979" y="1039"/>
                    <a:pt x="1020" y="1119"/>
                  </a:cubicBezTo>
                  <a:lnTo>
                    <a:pt x="898" y="1119"/>
                  </a:lnTo>
                  <a:cubicBezTo>
                    <a:pt x="979" y="1178"/>
                    <a:pt x="1071" y="1204"/>
                    <a:pt x="1071" y="1230"/>
                  </a:cubicBezTo>
                  <a:cubicBezTo>
                    <a:pt x="1152" y="1283"/>
                    <a:pt x="1193" y="1342"/>
                    <a:pt x="1234" y="1421"/>
                  </a:cubicBezTo>
                  <a:cubicBezTo>
                    <a:pt x="1275" y="1507"/>
                    <a:pt x="1367" y="1559"/>
                    <a:pt x="1408" y="1645"/>
                  </a:cubicBezTo>
                  <a:cubicBezTo>
                    <a:pt x="1490" y="1724"/>
                    <a:pt x="1531" y="1836"/>
                    <a:pt x="1704" y="1888"/>
                  </a:cubicBezTo>
                  <a:cubicBezTo>
                    <a:pt x="1785" y="1915"/>
                    <a:pt x="1836" y="1974"/>
                    <a:pt x="1877" y="2026"/>
                  </a:cubicBezTo>
                  <a:cubicBezTo>
                    <a:pt x="1877" y="2053"/>
                    <a:pt x="1918" y="2079"/>
                    <a:pt x="1959" y="2138"/>
                  </a:cubicBezTo>
                  <a:lnTo>
                    <a:pt x="2214" y="2303"/>
                  </a:lnTo>
                  <a:cubicBezTo>
                    <a:pt x="2214" y="2303"/>
                    <a:pt x="2214" y="2355"/>
                    <a:pt x="2255" y="2355"/>
                  </a:cubicBezTo>
                  <a:cubicBezTo>
                    <a:pt x="2387" y="2408"/>
                    <a:pt x="2387" y="2520"/>
                    <a:pt x="2510" y="2572"/>
                  </a:cubicBezTo>
                  <a:cubicBezTo>
                    <a:pt x="2551" y="2572"/>
                    <a:pt x="2551" y="2599"/>
                    <a:pt x="2551" y="2632"/>
                  </a:cubicBezTo>
                  <a:cubicBezTo>
                    <a:pt x="2602" y="2658"/>
                    <a:pt x="2602" y="2684"/>
                    <a:pt x="2602" y="2684"/>
                  </a:cubicBezTo>
                  <a:cubicBezTo>
                    <a:pt x="2724" y="2796"/>
                    <a:pt x="2857" y="2901"/>
                    <a:pt x="2979" y="3013"/>
                  </a:cubicBezTo>
                  <a:cubicBezTo>
                    <a:pt x="3061" y="3125"/>
                    <a:pt x="3152" y="3204"/>
                    <a:pt x="3193" y="3316"/>
                  </a:cubicBezTo>
                  <a:cubicBezTo>
                    <a:pt x="3316" y="3369"/>
                    <a:pt x="3408" y="3421"/>
                    <a:pt x="3408" y="3533"/>
                  </a:cubicBezTo>
                  <a:cubicBezTo>
                    <a:pt x="3530" y="3559"/>
                    <a:pt x="3571" y="3645"/>
                    <a:pt x="3663" y="3724"/>
                  </a:cubicBezTo>
                  <a:cubicBezTo>
                    <a:pt x="3785" y="3836"/>
                    <a:pt x="3999" y="3915"/>
                    <a:pt x="4040" y="4053"/>
                  </a:cubicBezTo>
                  <a:cubicBezTo>
                    <a:pt x="4132" y="4079"/>
                    <a:pt x="4132" y="4138"/>
                    <a:pt x="4173" y="4191"/>
                  </a:cubicBezTo>
                  <a:cubicBezTo>
                    <a:pt x="4173" y="4191"/>
                    <a:pt x="4214" y="4217"/>
                    <a:pt x="4214" y="4244"/>
                  </a:cubicBezTo>
                  <a:cubicBezTo>
                    <a:pt x="4336" y="4356"/>
                    <a:pt x="4469" y="4494"/>
                    <a:pt x="4551" y="4605"/>
                  </a:cubicBezTo>
                  <a:cubicBezTo>
                    <a:pt x="4551" y="4632"/>
                    <a:pt x="4551" y="4632"/>
                    <a:pt x="4469" y="4658"/>
                  </a:cubicBezTo>
                  <a:cubicBezTo>
                    <a:pt x="4551" y="4658"/>
                    <a:pt x="4592" y="4632"/>
                    <a:pt x="4592" y="4632"/>
                  </a:cubicBezTo>
                  <a:cubicBezTo>
                    <a:pt x="4897" y="4770"/>
                    <a:pt x="4979" y="4987"/>
                    <a:pt x="5234" y="5125"/>
                  </a:cubicBezTo>
                  <a:cubicBezTo>
                    <a:pt x="5234" y="5204"/>
                    <a:pt x="5234" y="5290"/>
                    <a:pt x="5316" y="5369"/>
                  </a:cubicBezTo>
                  <a:cubicBezTo>
                    <a:pt x="5357" y="5369"/>
                    <a:pt x="5357" y="5428"/>
                    <a:pt x="5408" y="5454"/>
                  </a:cubicBezTo>
                  <a:cubicBezTo>
                    <a:pt x="5449" y="5481"/>
                    <a:pt x="5449" y="5533"/>
                    <a:pt x="5489" y="5592"/>
                  </a:cubicBezTo>
                  <a:cubicBezTo>
                    <a:pt x="5571" y="5671"/>
                    <a:pt x="5663" y="5724"/>
                    <a:pt x="5744" y="5809"/>
                  </a:cubicBezTo>
                  <a:cubicBezTo>
                    <a:pt x="5867" y="5948"/>
                    <a:pt x="6040" y="6053"/>
                    <a:pt x="6121" y="6191"/>
                  </a:cubicBezTo>
                  <a:cubicBezTo>
                    <a:pt x="6254" y="6356"/>
                    <a:pt x="6428" y="6520"/>
                    <a:pt x="6591" y="6658"/>
                  </a:cubicBezTo>
                  <a:cubicBezTo>
                    <a:pt x="6632" y="6744"/>
                    <a:pt x="6724" y="6770"/>
                    <a:pt x="6765" y="6823"/>
                  </a:cubicBezTo>
                  <a:cubicBezTo>
                    <a:pt x="6846" y="6935"/>
                    <a:pt x="6938" y="7014"/>
                    <a:pt x="7019" y="7125"/>
                  </a:cubicBezTo>
                  <a:cubicBezTo>
                    <a:pt x="7101" y="7178"/>
                    <a:pt x="7142" y="7264"/>
                    <a:pt x="7142" y="7342"/>
                  </a:cubicBezTo>
                  <a:cubicBezTo>
                    <a:pt x="7234" y="7402"/>
                    <a:pt x="7275" y="7428"/>
                    <a:pt x="7316" y="7454"/>
                  </a:cubicBezTo>
                  <a:cubicBezTo>
                    <a:pt x="7448" y="7619"/>
                    <a:pt x="7571" y="7757"/>
                    <a:pt x="7703" y="7895"/>
                  </a:cubicBezTo>
                  <a:cubicBezTo>
                    <a:pt x="7826" y="8112"/>
                    <a:pt x="8081" y="8277"/>
                    <a:pt x="8254" y="8494"/>
                  </a:cubicBezTo>
                  <a:lnTo>
                    <a:pt x="8295" y="8494"/>
                  </a:lnTo>
                  <a:cubicBezTo>
                    <a:pt x="8377" y="8553"/>
                    <a:pt x="8418" y="8632"/>
                    <a:pt x="8469" y="8685"/>
                  </a:cubicBezTo>
                  <a:cubicBezTo>
                    <a:pt x="8510" y="8797"/>
                    <a:pt x="8550" y="8908"/>
                    <a:pt x="8673" y="9014"/>
                  </a:cubicBezTo>
                  <a:cubicBezTo>
                    <a:pt x="8724" y="9073"/>
                    <a:pt x="8805" y="9152"/>
                    <a:pt x="8887" y="9211"/>
                  </a:cubicBezTo>
                  <a:cubicBezTo>
                    <a:pt x="8979" y="9290"/>
                    <a:pt x="9060" y="9375"/>
                    <a:pt x="9142" y="9454"/>
                  </a:cubicBezTo>
                  <a:cubicBezTo>
                    <a:pt x="9183" y="9454"/>
                    <a:pt x="9183" y="9481"/>
                    <a:pt x="9183" y="9481"/>
                  </a:cubicBezTo>
                  <a:cubicBezTo>
                    <a:pt x="9234" y="9507"/>
                    <a:pt x="9275" y="9507"/>
                    <a:pt x="9315" y="9540"/>
                  </a:cubicBezTo>
                  <a:cubicBezTo>
                    <a:pt x="9356" y="9593"/>
                    <a:pt x="9397" y="9672"/>
                    <a:pt x="9489" y="9731"/>
                  </a:cubicBezTo>
                  <a:cubicBezTo>
                    <a:pt x="9489" y="9757"/>
                    <a:pt x="9530" y="9783"/>
                    <a:pt x="9571" y="9810"/>
                  </a:cubicBezTo>
                  <a:cubicBezTo>
                    <a:pt x="9571" y="9922"/>
                    <a:pt x="9652" y="10001"/>
                    <a:pt x="9785" y="10086"/>
                  </a:cubicBezTo>
                  <a:cubicBezTo>
                    <a:pt x="9907" y="10198"/>
                    <a:pt x="10040" y="10303"/>
                    <a:pt x="10121" y="10468"/>
                  </a:cubicBezTo>
                  <a:cubicBezTo>
                    <a:pt x="10203" y="10606"/>
                    <a:pt x="10377" y="10744"/>
                    <a:pt x="10458" y="10882"/>
                  </a:cubicBezTo>
                  <a:cubicBezTo>
                    <a:pt x="10510" y="10935"/>
                    <a:pt x="10591" y="10987"/>
                    <a:pt x="10632" y="11047"/>
                  </a:cubicBezTo>
                  <a:cubicBezTo>
                    <a:pt x="10764" y="11152"/>
                    <a:pt x="10927" y="11264"/>
                    <a:pt x="10968" y="11402"/>
                  </a:cubicBezTo>
                  <a:cubicBezTo>
                    <a:pt x="11019" y="11428"/>
                    <a:pt x="11019" y="11455"/>
                    <a:pt x="11060" y="11481"/>
                  </a:cubicBezTo>
                  <a:cubicBezTo>
                    <a:pt x="11142" y="11566"/>
                    <a:pt x="11223" y="11678"/>
                    <a:pt x="11315" y="11757"/>
                  </a:cubicBezTo>
                  <a:cubicBezTo>
                    <a:pt x="11397" y="11843"/>
                    <a:pt x="11479" y="11948"/>
                    <a:pt x="11571" y="12034"/>
                  </a:cubicBezTo>
                  <a:cubicBezTo>
                    <a:pt x="11693" y="12139"/>
                    <a:pt x="11825" y="12251"/>
                    <a:pt x="11907" y="12415"/>
                  </a:cubicBezTo>
                  <a:cubicBezTo>
                    <a:pt x="11948" y="12415"/>
                    <a:pt x="11948" y="12441"/>
                    <a:pt x="11948" y="12441"/>
                  </a:cubicBezTo>
                  <a:cubicBezTo>
                    <a:pt x="12121" y="12580"/>
                    <a:pt x="12244" y="12718"/>
                    <a:pt x="12377" y="12856"/>
                  </a:cubicBezTo>
                  <a:cubicBezTo>
                    <a:pt x="12499" y="12994"/>
                    <a:pt x="12632" y="13159"/>
                    <a:pt x="12754" y="13323"/>
                  </a:cubicBezTo>
                  <a:cubicBezTo>
                    <a:pt x="12805" y="13376"/>
                    <a:pt x="12887" y="13455"/>
                    <a:pt x="12968" y="13514"/>
                  </a:cubicBezTo>
                  <a:cubicBezTo>
                    <a:pt x="13060" y="13567"/>
                    <a:pt x="13141" y="13652"/>
                    <a:pt x="13182" y="13731"/>
                  </a:cubicBezTo>
                  <a:cubicBezTo>
                    <a:pt x="13264" y="13869"/>
                    <a:pt x="13356" y="13981"/>
                    <a:pt x="13438" y="14086"/>
                  </a:cubicBezTo>
                  <a:cubicBezTo>
                    <a:pt x="13611" y="14146"/>
                    <a:pt x="13734" y="14225"/>
                    <a:pt x="13825" y="14310"/>
                  </a:cubicBezTo>
                  <a:cubicBezTo>
                    <a:pt x="13866" y="14415"/>
                    <a:pt x="13907" y="14501"/>
                    <a:pt x="13988" y="14553"/>
                  </a:cubicBezTo>
                  <a:cubicBezTo>
                    <a:pt x="14080" y="14606"/>
                    <a:pt x="14121" y="14692"/>
                    <a:pt x="14162" y="14744"/>
                  </a:cubicBezTo>
                  <a:cubicBezTo>
                    <a:pt x="14244" y="14804"/>
                    <a:pt x="14284" y="14883"/>
                    <a:pt x="14376" y="14968"/>
                  </a:cubicBezTo>
                  <a:cubicBezTo>
                    <a:pt x="14540" y="15100"/>
                    <a:pt x="14672" y="15238"/>
                    <a:pt x="14754" y="15402"/>
                  </a:cubicBezTo>
                  <a:cubicBezTo>
                    <a:pt x="14795" y="15429"/>
                    <a:pt x="14795" y="15462"/>
                    <a:pt x="14795" y="15488"/>
                  </a:cubicBezTo>
                  <a:cubicBezTo>
                    <a:pt x="14886" y="15540"/>
                    <a:pt x="14927" y="15593"/>
                    <a:pt x="15009" y="15652"/>
                  </a:cubicBezTo>
                  <a:cubicBezTo>
                    <a:pt x="15305" y="15869"/>
                    <a:pt x="15479" y="16119"/>
                    <a:pt x="15733" y="16337"/>
                  </a:cubicBezTo>
                  <a:cubicBezTo>
                    <a:pt x="15907" y="16475"/>
                    <a:pt x="16029" y="16639"/>
                    <a:pt x="16162" y="16777"/>
                  </a:cubicBezTo>
                  <a:cubicBezTo>
                    <a:pt x="16243" y="16830"/>
                    <a:pt x="16284" y="16883"/>
                    <a:pt x="16325" y="16909"/>
                  </a:cubicBezTo>
                  <a:cubicBezTo>
                    <a:pt x="16499" y="17021"/>
                    <a:pt x="16580" y="17133"/>
                    <a:pt x="16672" y="17238"/>
                  </a:cubicBezTo>
                  <a:cubicBezTo>
                    <a:pt x="16754" y="17350"/>
                    <a:pt x="16886" y="17402"/>
                    <a:pt x="16927" y="17514"/>
                  </a:cubicBezTo>
                  <a:lnTo>
                    <a:pt x="16927" y="17541"/>
                  </a:lnTo>
                  <a:cubicBezTo>
                    <a:pt x="17049" y="17652"/>
                    <a:pt x="17182" y="17731"/>
                    <a:pt x="17305" y="17843"/>
                  </a:cubicBezTo>
                  <a:cubicBezTo>
                    <a:pt x="17397" y="17929"/>
                    <a:pt x="17478" y="18034"/>
                    <a:pt x="17560" y="18146"/>
                  </a:cubicBezTo>
                  <a:cubicBezTo>
                    <a:pt x="17652" y="18225"/>
                    <a:pt x="17693" y="18310"/>
                    <a:pt x="17774" y="18389"/>
                  </a:cubicBezTo>
                  <a:cubicBezTo>
                    <a:pt x="17815" y="18449"/>
                    <a:pt x="17907" y="18475"/>
                    <a:pt x="17947" y="18528"/>
                  </a:cubicBezTo>
                  <a:cubicBezTo>
                    <a:pt x="17988" y="18692"/>
                    <a:pt x="18202" y="18777"/>
                    <a:pt x="18325" y="18916"/>
                  </a:cubicBezTo>
                  <a:cubicBezTo>
                    <a:pt x="18458" y="19021"/>
                    <a:pt x="18621" y="19159"/>
                    <a:pt x="18754" y="19297"/>
                  </a:cubicBezTo>
                  <a:cubicBezTo>
                    <a:pt x="18794" y="19323"/>
                    <a:pt x="18794" y="19376"/>
                    <a:pt x="18835" y="19409"/>
                  </a:cubicBezTo>
                  <a:cubicBezTo>
                    <a:pt x="18927" y="19514"/>
                    <a:pt x="19049" y="19600"/>
                    <a:pt x="19182" y="19738"/>
                  </a:cubicBezTo>
                  <a:cubicBezTo>
                    <a:pt x="19182" y="19738"/>
                    <a:pt x="19223" y="19738"/>
                    <a:pt x="19264" y="19764"/>
                  </a:cubicBezTo>
                  <a:cubicBezTo>
                    <a:pt x="19437" y="19902"/>
                    <a:pt x="19601" y="20034"/>
                    <a:pt x="19774" y="20172"/>
                  </a:cubicBezTo>
                  <a:lnTo>
                    <a:pt x="19815" y="20199"/>
                  </a:lnTo>
                  <a:cubicBezTo>
                    <a:pt x="19855" y="20310"/>
                    <a:pt x="20029" y="20396"/>
                    <a:pt x="20110" y="20475"/>
                  </a:cubicBezTo>
                  <a:cubicBezTo>
                    <a:pt x="20202" y="20561"/>
                    <a:pt x="20325" y="20613"/>
                    <a:pt x="20366" y="20692"/>
                  </a:cubicBezTo>
                  <a:cubicBezTo>
                    <a:pt x="20407" y="20725"/>
                    <a:pt x="20407" y="20778"/>
                    <a:pt x="20499" y="20804"/>
                  </a:cubicBezTo>
                  <a:cubicBezTo>
                    <a:pt x="20539" y="20804"/>
                    <a:pt x="20621" y="20856"/>
                    <a:pt x="20621" y="20889"/>
                  </a:cubicBezTo>
                  <a:cubicBezTo>
                    <a:pt x="20662" y="21021"/>
                    <a:pt x="20794" y="21080"/>
                    <a:pt x="20917" y="21133"/>
                  </a:cubicBezTo>
                  <a:cubicBezTo>
                    <a:pt x="20968" y="21159"/>
                    <a:pt x="20968" y="21218"/>
                    <a:pt x="21008" y="21218"/>
                  </a:cubicBezTo>
                  <a:cubicBezTo>
                    <a:pt x="21049" y="21245"/>
                    <a:pt x="21049" y="21271"/>
                    <a:pt x="21090" y="21297"/>
                  </a:cubicBezTo>
                  <a:cubicBezTo>
                    <a:pt x="21090" y="21324"/>
                    <a:pt x="21172" y="21297"/>
                    <a:pt x="21172" y="21350"/>
                  </a:cubicBezTo>
                  <a:cubicBezTo>
                    <a:pt x="21304" y="21350"/>
                    <a:pt x="21264" y="21409"/>
                    <a:pt x="21264" y="21462"/>
                  </a:cubicBezTo>
                  <a:cubicBezTo>
                    <a:pt x="21345" y="21515"/>
                    <a:pt x="21427" y="21574"/>
                    <a:pt x="21478" y="21600"/>
                  </a:cubicBezTo>
                  <a:cubicBezTo>
                    <a:pt x="21560" y="21547"/>
                    <a:pt x="21600" y="21462"/>
                    <a:pt x="21560" y="21462"/>
                  </a:cubicBezTo>
                  <a:lnTo>
                    <a:pt x="21519" y="21462"/>
                  </a:lnTo>
                  <a:cubicBezTo>
                    <a:pt x="21478" y="21435"/>
                    <a:pt x="21478" y="21435"/>
                    <a:pt x="21427" y="21409"/>
                  </a:cubicBezTo>
                  <a:cubicBezTo>
                    <a:pt x="21478" y="21383"/>
                    <a:pt x="21519" y="21383"/>
                    <a:pt x="21519" y="21383"/>
                  </a:cubicBezTo>
                  <a:cubicBezTo>
                    <a:pt x="21478" y="21324"/>
                    <a:pt x="21427" y="21297"/>
                    <a:pt x="21386" y="21271"/>
                  </a:cubicBezTo>
                  <a:cubicBezTo>
                    <a:pt x="21386" y="21245"/>
                    <a:pt x="21345" y="21218"/>
                    <a:pt x="21304" y="21159"/>
                  </a:cubicBezTo>
                  <a:cubicBezTo>
                    <a:pt x="21172" y="21054"/>
                    <a:pt x="21090" y="20916"/>
                    <a:pt x="20917" y="20830"/>
                  </a:cubicBezTo>
                  <a:cubicBezTo>
                    <a:pt x="20835" y="20778"/>
                    <a:pt x="20794" y="20725"/>
                    <a:pt x="20713" y="20639"/>
                  </a:cubicBezTo>
                  <a:cubicBezTo>
                    <a:pt x="20662" y="20639"/>
                    <a:pt x="20621" y="20613"/>
                    <a:pt x="20621" y="20587"/>
                  </a:cubicBezTo>
                  <a:cubicBezTo>
                    <a:pt x="20621" y="20528"/>
                    <a:pt x="20580" y="20501"/>
                    <a:pt x="20580" y="20449"/>
                  </a:cubicBezTo>
                  <a:cubicBezTo>
                    <a:pt x="20580" y="20396"/>
                    <a:pt x="20539" y="20337"/>
                    <a:pt x="20458" y="20310"/>
                  </a:cubicBezTo>
                  <a:cubicBezTo>
                    <a:pt x="20458" y="20310"/>
                    <a:pt x="20407" y="20284"/>
                    <a:pt x="20407" y="20258"/>
                  </a:cubicBezTo>
                  <a:cubicBezTo>
                    <a:pt x="20325" y="20172"/>
                    <a:pt x="20243" y="20093"/>
                    <a:pt x="20110" y="20008"/>
                  </a:cubicBezTo>
                  <a:cubicBezTo>
                    <a:pt x="20070" y="19982"/>
                    <a:pt x="19988" y="19929"/>
                    <a:pt x="19947" y="19870"/>
                  </a:cubicBezTo>
                  <a:cubicBezTo>
                    <a:pt x="19896" y="19817"/>
                    <a:pt x="19815" y="19764"/>
                    <a:pt x="19733" y="19705"/>
                  </a:cubicBezTo>
                  <a:cubicBezTo>
                    <a:pt x="19641" y="19574"/>
                    <a:pt x="19478" y="19462"/>
                    <a:pt x="19345" y="19376"/>
                  </a:cubicBezTo>
                  <a:cubicBezTo>
                    <a:pt x="19264" y="19245"/>
                    <a:pt x="19182" y="19133"/>
                    <a:pt x="19131" y="19021"/>
                  </a:cubicBezTo>
                  <a:cubicBezTo>
                    <a:pt x="19008" y="18942"/>
                    <a:pt x="18876" y="18856"/>
                    <a:pt x="18794" y="18751"/>
                  </a:cubicBezTo>
                  <a:cubicBezTo>
                    <a:pt x="18672" y="18613"/>
                    <a:pt x="18540" y="18501"/>
                    <a:pt x="18417" y="18389"/>
                  </a:cubicBezTo>
                  <a:cubicBezTo>
                    <a:pt x="18366" y="18363"/>
                    <a:pt x="18325" y="18337"/>
                    <a:pt x="18325" y="18337"/>
                  </a:cubicBezTo>
                  <a:cubicBezTo>
                    <a:pt x="18325" y="18284"/>
                    <a:pt x="18284" y="18258"/>
                    <a:pt x="18243" y="18225"/>
                  </a:cubicBezTo>
                  <a:cubicBezTo>
                    <a:pt x="18162" y="18146"/>
                    <a:pt x="18070" y="18060"/>
                    <a:pt x="18070" y="18008"/>
                  </a:cubicBezTo>
                  <a:cubicBezTo>
                    <a:pt x="17947" y="17870"/>
                    <a:pt x="17856" y="17790"/>
                    <a:pt x="17774" y="17679"/>
                  </a:cubicBezTo>
                  <a:cubicBezTo>
                    <a:pt x="17733" y="17600"/>
                    <a:pt x="17652" y="17514"/>
                    <a:pt x="17560" y="17435"/>
                  </a:cubicBezTo>
                  <a:cubicBezTo>
                    <a:pt x="17560" y="17402"/>
                    <a:pt x="17519" y="17376"/>
                    <a:pt x="17519" y="17376"/>
                  </a:cubicBezTo>
                  <a:cubicBezTo>
                    <a:pt x="17478" y="17323"/>
                    <a:pt x="17397" y="17297"/>
                    <a:pt x="17397" y="17238"/>
                  </a:cubicBezTo>
                  <a:cubicBezTo>
                    <a:pt x="17346" y="17212"/>
                    <a:pt x="17305" y="17159"/>
                    <a:pt x="17264" y="17133"/>
                  </a:cubicBezTo>
                  <a:cubicBezTo>
                    <a:pt x="17049" y="16909"/>
                    <a:pt x="16835" y="16718"/>
                    <a:pt x="16580" y="16501"/>
                  </a:cubicBezTo>
                  <a:cubicBezTo>
                    <a:pt x="16417" y="16337"/>
                    <a:pt x="16243" y="16146"/>
                    <a:pt x="16070" y="15981"/>
                  </a:cubicBezTo>
                  <a:cubicBezTo>
                    <a:pt x="15988" y="15896"/>
                    <a:pt x="15947" y="15817"/>
                    <a:pt x="15866" y="15758"/>
                  </a:cubicBezTo>
                  <a:cubicBezTo>
                    <a:pt x="15866" y="15705"/>
                    <a:pt x="15815" y="15652"/>
                    <a:pt x="15774" y="15652"/>
                  </a:cubicBezTo>
                  <a:cubicBezTo>
                    <a:pt x="15652" y="15593"/>
                    <a:pt x="15611" y="15540"/>
                    <a:pt x="15519" y="15462"/>
                  </a:cubicBezTo>
                  <a:cubicBezTo>
                    <a:pt x="15519" y="15429"/>
                    <a:pt x="15479" y="15402"/>
                    <a:pt x="15438" y="15350"/>
                  </a:cubicBezTo>
                  <a:cubicBezTo>
                    <a:pt x="15397" y="15323"/>
                    <a:pt x="15356" y="15264"/>
                    <a:pt x="15264" y="15211"/>
                  </a:cubicBezTo>
                  <a:cubicBezTo>
                    <a:pt x="15141" y="15047"/>
                    <a:pt x="15049" y="14909"/>
                    <a:pt x="14927" y="14744"/>
                  </a:cubicBezTo>
                  <a:cubicBezTo>
                    <a:pt x="14886" y="14718"/>
                    <a:pt x="14886" y="14692"/>
                    <a:pt x="14846" y="14692"/>
                  </a:cubicBezTo>
                  <a:cubicBezTo>
                    <a:pt x="14754" y="14580"/>
                    <a:pt x="14713" y="14501"/>
                    <a:pt x="14632" y="14415"/>
                  </a:cubicBezTo>
                  <a:cubicBezTo>
                    <a:pt x="14540" y="14310"/>
                    <a:pt x="14417" y="14251"/>
                    <a:pt x="14376" y="14146"/>
                  </a:cubicBezTo>
                  <a:cubicBezTo>
                    <a:pt x="14284" y="14034"/>
                    <a:pt x="14162" y="13922"/>
                    <a:pt x="14080" y="13817"/>
                  </a:cubicBezTo>
                  <a:cubicBezTo>
                    <a:pt x="13866" y="13593"/>
                    <a:pt x="13611" y="13350"/>
                    <a:pt x="13356" y="13126"/>
                  </a:cubicBezTo>
                  <a:cubicBezTo>
                    <a:pt x="13356" y="13099"/>
                    <a:pt x="13315" y="13099"/>
                    <a:pt x="13315" y="13073"/>
                  </a:cubicBezTo>
                  <a:cubicBezTo>
                    <a:pt x="13182" y="12935"/>
                    <a:pt x="13101" y="12797"/>
                    <a:pt x="12968" y="12692"/>
                  </a:cubicBezTo>
                  <a:cubicBezTo>
                    <a:pt x="12754" y="12468"/>
                    <a:pt x="12550" y="12251"/>
                    <a:pt x="12336" y="12034"/>
                  </a:cubicBezTo>
                  <a:cubicBezTo>
                    <a:pt x="12295" y="11974"/>
                    <a:pt x="12244" y="11948"/>
                    <a:pt x="12203" y="11895"/>
                  </a:cubicBezTo>
                  <a:cubicBezTo>
                    <a:pt x="12162" y="11843"/>
                    <a:pt x="12162" y="11784"/>
                    <a:pt x="12121" y="11757"/>
                  </a:cubicBezTo>
                  <a:cubicBezTo>
                    <a:pt x="11948" y="11593"/>
                    <a:pt x="11785" y="11428"/>
                    <a:pt x="11611" y="11264"/>
                  </a:cubicBezTo>
                  <a:lnTo>
                    <a:pt x="11611" y="11211"/>
                  </a:lnTo>
                  <a:cubicBezTo>
                    <a:pt x="11530" y="11099"/>
                    <a:pt x="11397" y="10987"/>
                    <a:pt x="11315" y="10882"/>
                  </a:cubicBezTo>
                  <a:cubicBezTo>
                    <a:pt x="11274" y="10882"/>
                    <a:pt x="11274" y="10882"/>
                    <a:pt x="11223" y="10908"/>
                  </a:cubicBezTo>
                  <a:cubicBezTo>
                    <a:pt x="11182" y="10823"/>
                    <a:pt x="11142" y="10770"/>
                    <a:pt x="11101" y="10718"/>
                  </a:cubicBezTo>
                  <a:cubicBezTo>
                    <a:pt x="10927" y="10553"/>
                    <a:pt x="10846" y="10389"/>
                    <a:pt x="10673" y="10251"/>
                  </a:cubicBezTo>
                  <a:cubicBezTo>
                    <a:pt x="10591" y="10139"/>
                    <a:pt x="10550" y="10033"/>
                    <a:pt x="10377" y="9974"/>
                  </a:cubicBezTo>
                  <a:lnTo>
                    <a:pt x="10377" y="9948"/>
                  </a:lnTo>
                  <a:cubicBezTo>
                    <a:pt x="10295" y="9836"/>
                    <a:pt x="10203" y="9731"/>
                    <a:pt x="10080" y="9619"/>
                  </a:cubicBezTo>
                  <a:cubicBezTo>
                    <a:pt x="9999" y="9566"/>
                    <a:pt x="9948" y="9481"/>
                    <a:pt x="9866" y="9402"/>
                  </a:cubicBezTo>
                  <a:cubicBezTo>
                    <a:pt x="9693" y="9237"/>
                    <a:pt x="9530" y="9047"/>
                    <a:pt x="9356" y="8849"/>
                  </a:cubicBezTo>
                  <a:cubicBezTo>
                    <a:pt x="9275" y="8770"/>
                    <a:pt x="9142" y="8685"/>
                    <a:pt x="9060" y="8606"/>
                  </a:cubicBezTo>
                  <a:lnTo>
                    <a:pt x="9060" y="8494"/>
                  </a:lnTo>
                  <a:cubicBezTo>
                    <a:pt x="9019" y="8468"/>
                    <a:pt x="8928" y="8441"/>
                    <a:pt x="8928" y="8441"/>
                  </a:cubicBezTo>
                  <a:cubicBezTo>
                    <a:pt x="8928" y="8329"/>
                    <a:pt x="8765" y="8277"/>
                    <a:pt x="8724" y="8191"/>
                  </a:cubicBezTo>
                  <a:cubicBezTo>
                    <a:pt x="8724" y="8139"/>
                    <a:pt x="8591" y="8086"/>
                    <a:pt x="8550" y="8027"/>
                  </a:cubicBezTo>
                  <a:cubicBezTo>
                    <a:pt x="8510" y="7974"/>
                    <a:pt x="8418" y="7948"/>
                    <a:pt x="8377" y="7895"/>
                  </a:cubicBezTo>
                  <a:cubicBezTo>
                    <a:pt x="8254" y="7757"/>
                    <a:pt x="8162" y="7619"/>
                    <a:pt x="8040" y="7481"/>
                  </a:cubicBezTo>
                  <a:cubicBezTo>
                    <a:pt x="7999" y="7428"/>
                    <a:pt x="7907" y="7369"/>
                    <a:pt x="7867" y="7316"/>
                  </a:cubicBezTo>
                  <a:cubicBezTo>
                    <a:pt x="7785" y="7237"/>
                    <a:pt x="7703" y="7152"/>
                    <a:pt x="7652" y="7073"/>
                  </a:cubicBezTo>
                  <a:cubicBezTo>
                    <a:pt x="7571" y="6961"/>
                    <a:pt x="7448" y="6875"/>
                    <a:pt x="7356" y="6744"/>
                  </a:cubicBezTo>
                  <a:cubicBezTo>
                    <a:pt x="7356" y="6711"/>
                    <a:pt x="7316" y="6711"/>
                    <a:pt x="7316" y="6685"/>
                  </a:cubicBezTo>
                  <a:cubicBezTo>
                    <a:pt x="7234" y="6632"/>
                    <a:pt x="7193" y="6579"/>
                    <a:pt x="7142" y="6520"/>
                  </a:cubicBezTo>
                  <a:cubicBezTo>
                    <a:pt x="7101" y="6468"/>
                    <a:pt x="7060" y="6415"/>
                    <a:pt x="6979" y="6356"/>
                  </a:cubicBezTo>
                  <a:lnTo>
                    <a:pt x="6805" y="6250"/>
                  </a:lnTo>
                  <a:cubicBezTo>
                    <a:pt x="6805" y="6217"/>
                    <a:pt x="6765" y="6165"/>
                    <a:pt x="6765" y="6138"/>
                  </a:cubicBezTo>
                  <a:lnTo>
                    <a:pt x="6632" y="6053"/>
                  </a:lnTo>
                  <a:cubicBezTo>
                    <a:pt x="6591" y="6000"/>
                    <a:pt x="6551" y="5974"/>
                    <a:pt x="6510" y="5948"/>
                  </a:cubicBezTo>
                  <a:cubicBezTo>
                    <a:pt x="6469" y="5862"/>
                    <a:pt x="6428" y="5809"/>
                    <a:pt x="6377" y="5724"/>
                  </a:cubicBezTo>
                  <a:cubicBezTo>
                    <a:pt x="6377" y="5698"/>
                    <a:pt x="6336" y="5671"/>
                    <a:pt x="6336" y="5645"/>
                  </a:cubicBezTo>
                  <a:cubicBezTo>
                    <a:pt x="6336" y="5559"/>
                    <a:pt x="6295" y="5559"/>
                    <a:pt x="6213" y="5533"/>
                  </a:cubicBezTo>
                  <a:cubicBezTo>
                    <a:pt x="6173" y="5481"/>
                    <a:pt x="6121" y="5395"/>
                    <a:pt x="6121" y="5343"/>
                  </a:cubicBezTo>
                  <a:cubicBezTo>
                    <a:pt x="6040" y="5343"/>
                    <a:pt x="6040" y="5369"/>
                    <a:pt x="5999" y="5369"/>
                  </a:cubicBezTo>
                  <a:cubicBezTo>
                    <a:pt x="5867" y="5230"/>
                    <a:pt x="5785" y="5125"/>
                    <a:pt x="5663" y="4987"/>
                  </a:cubicBezTo>
                  <a:cubicBezTo>
                    <a:pt x="5571" y="4875"/>
                    <a:pt x="5408" y="4770"/>
                    <a:pt x="5357" y="4658"/>
                  </a:cubicBezTo>
                  <a:lnTo>
                    <a:pt x="4979" y="4408"/>
                  </a:lnTo>
                  <a:cubicBezTo>
                    <a:pt x="4846" y="4276"/>
                    <a:pt x="4724" y="4138"/>
                    <a:pt x="4592" y="4000"/>
                  </a:cubicBezTo>
                  <a:cubicBezTo>
                    <a:pt x="4428" y="3836"/>
                    <a:pt x="4254" y="3697"/>
                    <a:pt x="4081" y="3533"/>
                  </a:cubicBezTo>
                  <a:cubicBezTo>
                    <a:pt x="3877" y="3369"/>
                    <a:pt x="3663" y="3204"/>
                    <a:pt x="3490" y="3040"/>
                  </a:cubicBezTo>
                  <a:cubicBezTo>
                    <a:pt x="3367" y="2875"/>
                    <a:pt x="3193" y="2737"/>
                    <a:pt x="3061" y="2599"/>
                  </a:cubicBezTo>
                  <a:cubicBezTo>
                    <a:pt x="3020" y="2599"/>
                    <a:pt x="3020" y="2572"/>
                    <a:pt x="3020" y="2572"/>
                  </a:cubicBezTo>
                  <a:cubicBezTo>
                    <a:pt x="2857" y="2493"/>
                    <a:pt x="2724" y="2355"/>
                    <a:pt x="2643" y="2244"/>
                  </a:cubicBezTo>
                  <a:cubicBezTo>
                    <a:pt x="2602" y="2191"/>
                    <a:pt x="2551" y="2164"/>
                    <a:pt x="2469" y="2138"/>
                  </a:cubicBezTo>
                  <a:cubicBezTo>
                    <a:pt x="2295" y="2000"/>
                    <a:pt x="2173" y="1862"/>
                    <a:pt x="2040" y="1809"/>
                  </a:cubicBezTo>
                  <a:cubicBezTo>
                    <a:pt x="1918" y="1698"/>
                    <a:pt x="1877" y="1559"/>
                    <a:pt x="1704" y="1533"/>
                  </a:cubicBezTo>
                  <a:cubicBezTo>
                    <a:pt x="1622" y="1421"/>
                    <a:pt x="1531" y="1342"/>
                    <a:pt x="1449" y="1257"/>
                  </a:cubicBezTo>
                  <a:cubicBezTo>
                    <a:pt x="1408" y="1230"/>
                    <a:pt x="1367" y="1230"/>
                    <a:pt x="1326" y="1230"/>
                  </a:cubicBezTo>
                  <a:lnTo>
                    <a:pt x="1326" y="1151"/>
                  </a:lnTo>
                  <a:cubicBezTo>
                    <a:pt x="1234" y="1066"/>
                    <a:pt x="1152" y="987"/>
                    <a:pt x="1020" y="901"/>
                  </a:cubicBezTo>
                  <a:lnTo>
                    <a:pt x="1071" y="901"/>
                  </a:lnTo>
                  <a:cubicBezTo>
                    <a:pt x="979" y="822"/>
                    <a:pt x="898" y="737"/>
                    <a:pt x="765" y="658"/>
                  </a:cubicBezTo>
                  <a:cubicBezTo>
                    <a:pt x="765" y="658"/>
                    <a:pt x="724" y="625"/>
                    <a:pt x="684" y="625"/>
                  </a:cubicBezTo>
                  <a:cubicBezTo>
                    <a:pt x="765" y="493"/>
                    <a:pt x="602" y="460"/>
                    <a:pt x="428" y="434"/>
                  </a:cubicBezTo>
                  <a:cubicBezTo>
                    <a:pt x="469" y="408"/>
                    <a:pt x="510" y="382"/>
                    <a:pt x="561" y="355"/>
                  </a:cubicBezTo>
                  <a:cubicBezTo>
                    <a:pt x="469" y="355"/>
                    <a:pt x="428" y="329"/>
                    <a:pt x="388" y="329"/>
                  </a:cubicBezTo>
                  <a:cubicBezTo>
                    <a:pt x="388" y="296"/>
                    <a:pt x="428" y="270"/>
                    <a:pt x="469" y="217"/>
                  </a:cubicBezTo>
                  <a:cubicBezTo>
                    <a:pt x="428" y="217"/>
                    <a:pt x="388" y="243"/>
                    <a:pt x="347" y="243"/>
                  </a:cubicBezTo>
                  <a:lnTo>
                    <a:pt x="347" y="191"/>
                  </a:lnTo>
                  <a:cubicBezTo>
                    <a:pt x="214" y="132"/>
                    <a:pt x="173" y="79"/>
                    <a:pt x="132"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1" name="Google Shape;2311;p25"/>
            <p:cNvSpPr/>
            <p:nvPr/>
          </p:nvSpPr>
          <p:spPr>
            <a:xfrm>
              <a:off x="134062" y="73745"/>
              <a:ext cx="749211" cy="1158025"/>
            </a:xfrm>
            <a:custGeom>
              <a:avLst/>
              <a:gdLst/>
              <a:ahLst/>
              <a:cxnLst>
                <a:cxn ang="0">
                  <a:pos x="wd2" y="hd2"/>
                </a:cxn>
                <a:cxn ang="5400000">
                  <a:pos x="wd2" y="hd2"/>
                </a:cxn>
                <a:cxn ang="10800000">
                  <a:pos x="wd2" y="hd2"/>
                </a:cxn>
                <a:cxn ang="16200000">
                  <a:pos x="wd2" y="hd2"/>
                </a:cxn>
              </a:cxnLst>
              <a:rect l="0" t="0" r="r" b="b"/>
              <a:pathLst>
                <a:path w="21600" h="21600" extrusionOk="0">
                  <a:moveTo>
                    <a:pt x="124" y="0"/>
                  </a:moveTo>
                  <a:cubicBezTo>
                    <a:pt x="85" y="0"/>
                    <a:pt x="41" y="15"/>
                    <a:pt x="0" y="45"/>
                  </a:cubicBezTo>
                  <a:cubicBezTo>
                    <a:pt x="83" y="125"/>
                    <a:pt x="134" y="212"/>
                    <a:pt x="216" y="265"/>
                  </a:cubicBezTo>
                  <a:cubicBezTo>
                    <a:pt x="258" y="318"/>
                    <a:pt x="340" y="378"/>
                    <a:pt x="392" y="458"/>
                  </a:cubicBezTo>
                  <a:cubicBezTo>
                    <a:pt x="515" y="598"/>
                    <a:pt x="598" y="765"/>
                    <a:pt x="815" y="932"/>
                  </a:cubicBezTo>
                  <a:cubicBezTo>
                    <a:pt x="855" y="958"/>
                    <a:pt x="855" y="1012"/>
                    <a:pt x="907" y="1045"/>
                  </a:cubicBezTo>
                  <a:cubicBezTo>
                    <a:pt x="907" y="1072"/>
                    <a:pt x="948" y="1098"/>
                    <a:pt x="990" y="1098"/>
                  </a:cubicBezTo>
                  <a:cubicBezTo>
                    <a:pt x="1113" y="1265"/>
                    <a:pt x="1247" y="1405"/>
                    <a:pt x="1422" y="1545"/>
                  </a:cubicBezTo>
                  <a:cubicBezTo>
                    <a:pt x="1587" y="1678"/>
                    <a:pt x="1762" y="1845"/>
                    <a:pt x="1979" y="2012"/>
                  </a:cubicBezTo>
                  <a:cubicBezTo>
                    <a:pt x="2061" y="2098"/>
                    <a:pt x="2196" y="2179"/>
                    <a:pt x="2319" y="2265"/>
                  </a:cubicBezTo>
                  <a:cubicBezTo>
                    <a:pt x="2401" y="2345"/>
                    <a:pt x="2494" y="2459"/>
                    <a:pt x="2577" y="2545"/>
                  </a:cubicBezTo>
                  <a:cubicBezTo>
                    <a:pt x="2793" y="2739"/>
                    <a:pt x="3010" y="2905"/>
                    <a:pt x="3174" y="3098"/>
                  </a:cubicBezTo>
                  <a:cubicBezTo>
                    <a:pt x="3308" y="3265"/>
                    <a:pt x="3484" y="3432"/>
                    <a:pt x="3690" y="3572"/>
                  </a:cubicBezTo>
                  <a:cubicBezTo>
                    <a:pt x="3741" y="3599"/>
                    <a:pt x="3823" y="3652"/>
                    <a:pt x="3865" y="3712"/>
                  </a:cubicBezTo>
                  <a:cubicBezTo>
                    <a:pt x="4081" y="3932"/>
                    <a:pt x="4256" y="4152"/>
                    <a:pt x="4462" y="4346"/>
                  </a:cubicBezTo>
                  <a:cubicBezTo>
                    <a:pt x="4555" y="4432"/>
                    <a:pt x="4637" y="4486"/>
                    <a:pt x="4720" y="4545"/>
                  </a:cubicBezTo>
                  <a:cubicBezTo>
                    <a:pt x="4813" y="4599"/>
                    <a:pt x="4937" y="4679"/>
                    <a:pt x="4978" y="4765"/>
                  </a:cubicBezTo>
                  <a:cubicBezTo>
                    <a:pt x="5070" y="4879"/>
                    <a:pt x="5112" y="4985"/>
                    <a:pt x="5194" y="5099"/>
                  </a:cubicBezTo>
                  <a:cubicBezTo>
                    <a:pt x="5194" y="5125"/>
                    <a:pt x="5235" y="5125"/>
                    <a:pt x="5235" y="5152"/>
                  </a:cubicBezTo>
                  <a:cubicBezTo>
                    <a:pt x="5328" y="5265"/>
                    <a:pt x="5452" y="5345"/>
                    <a:pt x="5544" y="5459"/>
                  </a:cubicBezTo>
                  <a:lnTo>
                    <a:pt x="5668" y="5545"/>
                  </a:lnTo>
                  <a:cubicBezTo>
                    <a:pt x="5750" y="5626"/>
                    <a:pt x="5802" y="5679"/>
                    <a:pt x="5843" y="5766"/>
                  </a:cubicBezTo>
                  <a:cubicBezTo>
                    <a:pt x="6060" y="5932"/>
                    <a:pt x="6225" y="6125"/>
                    <a:pt x="6400" y="6319"/>
                  </a:cubicBezTo>
                  <a:cubicBezTo>
                    <a:pt x="6524" y="6459"/>
                    <a:pt x="6657" y="6572"/>
                    <a:pt x="6781" y="6712"/>
                  </a:cubicBezTo>
                  <a:cubicBezTo>
                    <a:pt x="6915" y="6819"/>
                    <a:pt x="6998" y="6959"/>
                    <a:pt x="7131" y="7072"/>
                  </a:cubicBezTo>
                  <a:cubicBezTo>
                    <a:pt x="7173" y="7126"/>
                    <a:pt x="7214" y="7152"/>
                    <a:pt x="7255" y="7212"/>
                  </a:cubicBezTo>
                  <a:cubicBezTo>
                    <a:pt x="7348" y="7292"/>
                    <a:pt x="7431" y="7379"/>
                    <a:pt x="7513" y="7432"/>
                  </a:cubicBezTo>
                  <a:cubicBezTo>
                    <a:pt x="7729" y="7679"/>
                    <a:pt x="7905" y="7959"/>
                    <a:pt x="8162" y="8179"/>
                  </a:cubicBezTo>
                  <a:cubicBezTo>
                    <a:pt x="8286" y="8266"/>
                    <a:pt x="8327" y="8346"/>
                    <a:pt x="8420" y="8432"/>
                  </a:cubicBezTo>
                  <a:cubicBezTo>
                    <a:pt x="8461" y="8512"/>
                    <a:pt x="8502" y="8572"/>
                    <a:pt x="8584" y="8652"/>
                  </a:cubicBezTo>
                  <a:lnTo>
                    <a:pt x="8584" y="8739"/>
                  </a:lnTo>
                  <a:cubicBezTo>
                    <a:pt x="8760" y="8792"/>
                    <a:pt x="8719" y="8932"/>
                    <a:pt x="8842" y="8986"/>
                  </a:cubicBezTo>
                  <a:cubicBezTo>
                    <a:pt x="8935" y="9179"/>
                    <a:pt x="9234" y="9266"/>
                    <a:pt x="9358" y="9406"/>
                  </a:cubicBezTo>
                  <a:cubicBezTo>
                    <a:pt x="9491" y="9512"/>
                    <a:pt x="9615" y="9626"/>
                    <a:pt x="9667" y="9739"/>
                  </a:cubicBezTo>
                  <a:cubicBezTo>
                    <a:pt x="9708" y="9792"/>
                    <a:pt x="9749" y="9846"/>
                    <a:pt x="9790" y="9906"/>
                  </a:cubicBezTo>
                  <a:cubicBezTo>
                    <a:pt x="9965" y="10072"/>
                    <a:pt x="10130" y="10212"/>
                    <a:pt x="10306" y="10379"/>
                  </a:cubicBezTo>
                  <a:lnTo>
                    <a:pt x="10306" y="10433"/>
                  </a:lnTo>
                  <a:cubicBezTo>
                    <a:pt x="10306" y="10486"/>
                    <a:pt x="10388" y="10573"/>
                    <a:pt x="10439" y="10626"/>
                  </a:cubicBezTo>
                  <a:cubicBezTo>
                    <a:pt x="10481" y="10652"/>
                    <a:pt x="10522" y="10679"/>
                    <a:pt x="10563" y="10739"/>
                  </a:cubicBezTo>
                  <a:cubicBezTo>
                    <a:pt x="10604" y="10819"/>
                    <a:pt x="10697" y="10906"/>
                    <a:pt x="10779" y="10986"/>
                  </a:cubicBezTo>
                  <a:cubicBezTo>
                    <a:pt x="10862" y="11046"/>
                    <a:pt x="10903" y="11099"/>
                    <a:pt x="10996" y="11179"/>
                  </a:cubicBezTo>
                  <a:cubicBezTo>
                    <a:pt x="11120" y="11346"/>
                    <a:pt x="11295" y="11546"/>
                    <a:pt x="11470" y="11713"/>
                  </a:cubicBezTo>
                  <a:cubicBezTo>
                    <a:pt x="11511" y="11739"/>
                    <a:pt x="11553" y="11766"/>
                    <a:pt x="11594" y="11819"/>
                  </a:cubicBezTo>
                  <a:cubicBezTo>
                    <a:pt x="11594" y="11819"/>
                    <a:pt x="11594" y="11879"/>
                    <a:pt x="11635" y="11906"/>
                  </a:cubicBezTo>
                  <a:cubicBezTo>
                    <a:pt x="11769" y="12046"/>
                    <a:pt x="11934" y="12179"/>
                    <a:pt x="12068" y="12346"/>
                  </a:cubicBezTo>
                  <a:cubicBezTo>
                    <a:pt x="12243" y="12513"/>
                    <a:pt x="12408" y="12679"/>
                    <a:pt x="12583" y="12846"/>
                  </a:cubicBezTo>
                  <a:cubicBezTo>
                    <a:pt x="12666" y="12959"/>
                    <a:pt x="12758" y="13073"/>
                    <a:pt x="12841" y="13153"/>
                  </a:cubicBezTo>
                  <a:cubicBezTo>
                    <a:pt x="12923" y="13239"/>
                    <a:pt x="12964" y="13319"/>
                    <a:pt x="13057" y="13379"/>
                  </a:cubicBezTo>
                  <a:cubicBezTo>
                    <a:pt x="13140" y="13513"/>
                    <a:pt x="13273" y="13653"/>
                    <a:pt x="13356" y="13793"/>
                  </a:cubicBezTo>
                  <a:cubicBezTo>
                    <a:pt x="13356" y="13846"/>
                    <a:pt x="13397" y="13880"/>
                    <a:pt x="13480" y="13906"/>
                  </a:cubicBezTo>
                  <a:cubicBezTo>
                    <a:pt x="13572" y="13933"/>
                    <a:pt x="13655" y="13986"/>
                    <a:pt x="13655" y="14046"/>
                  </a:cubicBezTo>
                  <a:cubicBezTo>
                    <a:pt x="13696" y="14126"/>
                    <a:pt x="13737" y="14153"/>
                    <a:pt x="13830" y="14213"/>
                  </a:cubicBezTo>
                  <a:cubicBezTo>
                    <a:pt x="13871" y="14239"/>
                    <a:pt x="13954" y="14266"/>
                    <a:pt x="13912" y="14346"/>
                  </a:cubicBezTo>
                  <a:cubicBezTo>
                    <a:pt x="13995" y="14379"/>
                    <a:pt x="14047" y="14406"/>
                    <a:pt x="14047" y="14433"/>
                  </a:cubicBezTo>
                  <a:cubicBezTo>
                    <a:pt x="14087" y="14486"/>
                    <a:pt x="14129" y="14546"/>
                    <a:pt x="14170" y="14573"/>
                  </a:cubicBezTo>
                  <a:cubicBezTo>
                    <a:pt x="14304" y="14713"/>
                    <a:pt x="14428" y="14820"/>
                    <a:pt x="14561" y="14960"/>
                  </a:cubicBezTo>
                  <a:cubicBezTo>
                    <a:pt x="14644" y="15046"/>
                    <a:pt x="14686" y="15153"/>
                    <a:pt x="14768" y="15266"/>
                  </a:cubicBezTo>
                  <a:cubicBezTo>
                    <a:pt x="14902" y="15406"/>
                    <a:pt x="15025" y="15573"/>
                    <a:pt x="15242" y="15680"/>
                  </a:cubicBezTo>
                  <a:cubicBezTo>
                    <a:pt x="15283" y="15713"/>
                    <a:pt x="15283" y="15740"/>
                    <a:pt x="15335" y="15766"/>
                  </a:cubicBezTo>
                  <a:cubicBezTo>
                    <a:pt x="15376" y="15820"/>
                    <a:pt x="15458" y="15880"/>
                    <a:pt x="15499" y="15960"/>
                  </a:cubicBezTo>
                  <a:cubicBezTo>
                    <a:pt x="15541" y="15986"/>
                    <a:pt x="15633" y="16046"/>
                    <a:pt x="15633" y="16073"/>
                  </a:cubicBezTo>
                  <a:cubicBezTo>
                    <a:pt x="15716" y="16240"/>
                    <a:pt x="15932" y="16380"/>
                    <a:pt x="16107" y="16513"/>
                  </a:cubicBezTo>
                  <a:cubicBezTo>
                    <a:pt x="16313" y="16766"/>
                    <a:pt x="16623" y="16987"/>
                    <a:pt x="16829" y="17267"/>
                  </a:cubicBezTo>
                  <a:cubicBezTo>
                    <a:pt x="16963" y="17406"/>
                    <a:pt x="17087" y="17546"/>
                    <a:pt x="17220" y="17680"/>
                  </a:cubicBezTo>
                  <a:cubicBezTo>
                    <a:pt x="17395" y="17793"/>
                    <a:pt x="17478" y="17933"/>
                    <a:pt x="17602" y="18073"/>
                  </a:cubicBezTo>
                  <a:cubicBezTo>
                    <a:pt x="17694" y="18180"/>
                    <a:pt x="17777" y="18320"/>
                    <a:pt x="17911" y="18433"/>
                  </a:cubicBezTo>
                  <a:cubicBezTo>
                    <a:pt x="18076" y="18626"/>
                    <a:pt x="18292" y="18793"/>
                    <a:pt x="18508" y="18987"/>
                  </a:cubicBezTo>
                  <a:cubicBezTo>
                    <a:pt x="18684" y="19153"/>
                    <a:pt x="18849" y="19320"/>
                    <a:pt x="19024" y="19513"/>
                  </a:cubicBezTo>
                  <a:cubicBezTo>
                    <a:pt x="19147" y="19600"/>
                    <a:pt x="19240" y="19713"/>
                    <a:pt x="19364" y="19820"/>
                  </a:cubicBezTo>
                  <a:cubicBezTo>
                    <a:pt x="19457" y="19880"/>
                    <a:pt x="19539" y="19933"/>
                    <a:pt x="19580" y="20013"/>
                  </a:cubicBezTo>
                  <a:cubicBezTo>
                    <a:pt x="19663" y="20100"/>
                    <a:pt x="19838" y="20153"/>
                    <a:pt x="19879" y="20240"/>
                  </a:cubicBezTo>
                  <a:cubicBezTo>
                    <a:pt x="19921" y="20294"/>
                    <a:pt x="19972" y="20347"/>
                    <a:pt x="20013" y="20380"/>
                  </a:cubicBezTo>
                  <a:cubicBezTo>
                    <a:pt x="20096" y="20407"/>
                    <a:pt x="20137" y="20434"/>
                    <a:pt x="20178" y="20513"/>
                  </a:cubicBezTo>
                  <a:cubicBezTo>
                    <a:pt x="20178" y="20513"/>
                    <a:pt x="20178" y="20547"/>
                    <a:pt x="20230" y="20547"/>
                  </a:cubicBezTo>
                  <a:cubicBezTo>
                    <a:pt x="20312" y="20574"/>
                    <a:pt x="20353" y="20653"/>
                    <a:pt x="20395" y="20714"/>
                  </a:cubicBezTo>
                  <a:cubicBezTo>
                    <a:pt x="20435" y="20767"/>
                    <a:pt x="20528" y="20793"/>
                    <a:pt x="20611" y="20880"/>
                  </a:cubicBezTo>
                  <a:cubicBezTo>
                    <a:pt x="20611" y="20907"/>
                    <a:pt x="20652" y="20960"/>
                    <a:pt x="20693" y="20987"/>
                  </a:cubicBezTo>
                  <a:cubicBezTo>
                    <a:pt x="20827" y="21073"/>
                    <a:pt x="21002" y="21180"/>
                    <a:pt x="21126" y="21267"/>
                  </a:cubicBezTo>
                  <a:cubicBezTo>
                    <a:pt x="21126" y="21293"/>
                    <a:pt x="21085" y="21320"/>
                    <a:pt x="21085" y="21320"/>
                  </a:cubicBezTo>
                  <a:cubicBezTo>
                    <a:pt x="21167" y="21380"/>
                    <a:pt x="21209" y="21407"/>
                    <a:pt x="21302" y="21434"/>
                  </a:cubicBezTo>
                  <a:lnTo>
                    <a:pt x="21260" y="21434"/>
                  </a:lnTo>
                  <a:cubicBezTo>
                    <a:pt x="21302" y="21487"/>
                    <a:pt x="21342" y="21514"/>
                    <a:pt x="21384" y="21574"/>
                  </a:cubicBezTo>
                  <a:cubicBezTo>
                    <a:pt x="21425" y="21547"/>
                    <a:pt x="21518" y="21547"/>
                    <a:pt x="21559" y="21547"/>
                  </a:cubicBezTo>
                  <a:cubicBezTo>
                    <a:pt x="21559" y="21547"/>
                    <a:pt x="21559" y="21574"/>
                    <a:pt x="21600" y="21600"/>
                  </a:cubicBezTo>
                  <a:cubicBezTo>
                    <a:pt x="21600" y="21547"/>
                    <a:pt x="21600" y="21487"/>
                    <a:pt x="21559" y="21487"/>
                  </a:cubicBezTo>
                  <a:cubicBezTo>
                    <a:pt x="21466" y="21407"/>
                    <a:pt x="21384" y="21293"/>
                    <a:pt x="21342" y="21213"/>
                  </a:cubicBezTo>
                  <a:cubicBezTo>
                    <a:pt x="21342" y="21180"/>
                    <a:pt x="21302" y="21153"/>
                    <a:pt x="21302" y="21153"/>
                  </a:cubicBezTo>
                  <a:cubicBezTo>
                    <a:pt x="21167" y="21127"/>
                    <a:pt x="21126" y="21073"/>
                    <a:pt x="21085" y="21013"/>
                  </a:cubicBezTo>
                  <a:cubicBezTo>
                    <a:pt x="21044" y="20960"/>
                    <a:pt x="20951" y="20933"/>
                    <a:pt x="20910" y="20880"/>
                  </a:cubicBezTo>
                  <a:cubicBezTo>
                    <a:pt x="20868" y="20847"/>
                    <a:pt x="20827" y="20820"/>
                    <a:pt x="20827" y="20793"/>
                  </a:cubicBezTo>
                  <a:cubicBezTo>
                    <a:pt x="20745" y="20680"/>
                    <a:pt x="20611" y="20600"/>
                    <a:pt x="20611" y="20487"/>
                  </a:cubicBezTo>
                  <a:cubicBezTo>
                    <a:pt x="20611" y="20460"/>
                    <a:pt x="20570" y="20460"/>
                    <a:pt x="20570" y="20460"/>
                  </a:cubicBezTo>
                  <a:cubicBezTo>
                    <a:pt x="20395" y="20294"/>
                    <a:pt x="20230" y="20127"/>
                    <a:pt x="20054" y="19987"/>
                  </a:cubicBezTo>
                  <a:cubicBezTo>
                    <a:pt x="19921" y="19847"/>
                    <a:pt x="19756" y="19713"/>
                    <a:pt x="19580" y="19573"/>
                  </a:cubicBezTo>
                  <a:cubicBezTo>
                    <a:pt x="19498" y="19487"/>
                    <a:pt x="19405" y="19407"/>
                    <a:pt x="19323" y="19320"/>
                  </a:cubicBezTo>
                  <a:cubicBezTo>
                    <a:pt x="19282" y="19267"/>
                    <a:pt x="19240" y="19180"/>
                    <a:pt x="19199" y="19127"/>
                  </a:cubicBezTo>
                  <a:cubicBezTo>
                    <a:pt x="19065" y="19046"/>
                    <a:pt x="18982" y="18933"/>
                    <a:pt x="18849" y="18820"/>
                  </a:cubicBezTo>
                  <a:cubicBezTo>
                    <a:pt x="18807" y="18793"/>
                    <a:pt x="18766" y="18740"/>
                    <a:pt x="18725" y="18713"/>
                  </a:cubicBezTo>
                  <a:cubicBezTo>
                    <a:pt x="18632" y="18626"/>
                    <a:pt x="18550" y="18547"/>
                    <a:pt x="18467" y="18460"/>
                  </a:cubicBezTo>
                  <a:cubicBezTo>
                    <a:pt x="18426" y="18407"/>
                    <a:pt x="18375" y="18346"/>
                    <a:pt x="18292" y="18267"/>
                  </a:cubicBezTo>
                  <a:cubicBezTo>
                    <a:pt x="18292" y="18267"/>
                    <a:pt x="18292" y="18213"/>
                    <a:pt x="18251" y="18180"/>
                  </a:cubicBezTo>
                  <a:cubicBezTo>
                    <a:pt x="18076" y="17987"/>
                    <a:pt x="17911" y="17820"/>
                    <a:pt x="17736" y="17626"/>
                  </a:cubicBezTo>
                  <a:cubicBezTo>
                    <a:pt x="17694" y="17573"/>
                    <a:pt x="17602" y="17513"/>
                    <a:pt x="17602" y="17460"/>
                  </a:cubicBezTo>
                  <a:cubicBezTo>
                    <a:pt x="17519" y="17320"/>
                    <a:pt x="17395" y="17180"/>
                    <a:pt x="17262" y="17073"/>
                  </a:cubicBezTo>
                  <a:cubicBezTo>
                    <a:pt x="17138" y="16960"/>
                    <a:pt x="17004" y="16847"/>
                    <a:pt x="16880" y="16740"/>
                  </a:cubicBezTo>
                  <a:cubicBezTo>
                    <a:pt x="16746" y="16600"/>
                    <a:pt x="16571" y="16433"/>
                    <a:pt x="16448" y="16293"/>
                  </a:cubicBezTo>
                  <a:cubicBezTo>
                    <a:pt x="16313" y="16180"/>
                    <a:pt x="16231" y="16073"/>
                    <a:pt x="16149" y="15960"/>
                  </a:cubicBezTo>
                  <a:cubicBezTo>
                    <a:pt x="16015" y="15846"/>
                    <a:pt x="15891" y="15713"/>
                    <a:pt x="15757" y="15600"/>
                  </a:cubicBezTo>
                  <a:cubicBezTo>
                    <a:pt x="15633" y="15459"/>
                    <a:pt x="15417" y="15346"/>
                    <a:pt x="15335" y="15179"/>
                  </a:cubicBezTo>
                  <a:cubicBezTo>
                    <a:pt x="15335" y="15126"/>
                    <a:pt x="15242" y="15046"/>
                    <a:pt x="15200" y="14986"/>
                  </a:cubicBezTo>
                  <a:cubicBezTo>
                    <a:pt x="15118" y="14906"/>
                    <a:pt x="15077" y="14820"/>
                    <a:pt x="14984" y="14740"/>
                  </a:cubicBezTo>
                  <a:cubicBezTo>
                    <a:pt x="14984" y="14713"/>
                    <a:pt x="14943" y="14680"/>
                    <a:pt x="14902" y="14653"/>
                  </a:cubicBezTo>
                  <a:lnTo>
                    <a:pt x="14902" y="14626"/>
                  </a:lnTo>
                  <a:cubicBezTo>
                    <a:pt x="14861" y="14573"/>
                    <a:pt x="14819" y="14573"/>
                    <a:pt x="14768" y="14513"/>
                  </a:cubicBezTo>
                  <a:cubicBezTo>
                    <a:pt x="14644" y="14379"/>
                    <a:pt x="14510" y="14213"/>
                    <a:pt x="14386" y="14046"/>
                  </a:cubicBezTo>
                  <a:cubicBezTo>
                    <a:pt x="14129" y="13819"/>
                    <a:pt x="13912" y="13600"/>
                    <a:pt x="13696" y="13379"/>
                  </a:cubicBezTo>
                  <a:cubicBezTo>
                    <a:pt x="13614" y="13293"/>
                    <a:pt x="13572" y="13239"/>
                    <a:pt x="13480" y="13153"/>
                  </a:cubicBezTo>
                  <a:cubicBezTo>
                    <a:pt x="13356" y="13073"/>
                    <a:pt x="13273" y="12986"/>
                    <a:pt x="13180" y="12879"/>
                  </a:cubicBezTo>
                  <a:cubicBezTo>
                    <a:pt x="13016" y="12600"/>
                    <a:pt x="12707" y="12346"/>
                    <a:pt x="12501" y="12099"/>
                  </a:cubicBezTo>
                  <a:cubicBezTo>
                    <a:pt x="12366" y="11959"/>
                    <a:pt x="12191" y="11846"/>
                    <a:pt x="12109" y="11713"/>
                  </a:cubicBezTo>
                  <a:cubicBezTo>
                    <a:pt x="12027" y="11573"/>
                    <a:pt x="11892" y="11459"/>
                    <a:pt x="11810" y="11346"/>
                  </a:cubicBezTo>
                  <a:cubicBezTo>
                    <a:pt x="11728" y="11266"/>
                    <a:pt x="11635" y="11212"/>
                    <a:pt x="11594" y="11126"/>
                  </a:cubicBezTo>
                  <a:cubicBezTo>
                    <a:pt x="11511" y="10986"/>
                    <a:pt x="11378" y="10906"/>
                    <a:pt x="11295" y="10792"/>
                  </a:cubicBezTo>
                  <a:cubicBezTo>
                    <a:pt x="11253" y="10739"/>
                    <a:pt x="11213" y="10679"/>
                    <a:pt x="11161" y="10652"/>
                  </a:cubicBezTo>
                  <a:cubicBezTo>
                    <a:pt x="10955" y="10546"/>
                    <a:pt x="10903" y="10379"/>
                    <a:pt x="10779" y="10266"/>
                  </a:cubicBezTo>
                  <a:cubicBezTo>
                    <a:pt x="10646" y="10126"/>
                    <a:pt x="10563" y="9959"/>
                    <a:pt x="10439" y="9819"/>
                  </a:cubicBezTo>
                  <a:cubicBezTo>
                    <a:pt x="10388" y="9766"/>
                    <a:pt x="10306" y="9739"/>
                    <a:pt x="10264" y="9679"/>
                  </a:cubicBezTo>
                  <a:cubicBezTo>
                    <a:pt x="10130" y="9599"/>
                    <a:pt x="10007" y="9486"/>
                    <a:pt x="9924" y="9406"/>
                  </a:cubicBezTo>
                  <a:cubicBezTo>
                    <a:pt x="9708" y="9179"/>
                    <a:pt x="9533" y="8959"/>
                    <a:pt x="9316" y="8766"/>
                  </a:cubicBezTo>
                  <a:cubicBezTo>
                    <a:pt x="9275" y="8712"/>
                    <a:pt x="9193" y="8626"/>
                    <a:pt x="9151" y="8572"/>
                  </a:cubicBezTo>
                  <a:cubicBezTo>
                    <a:pt x="9058" y="8459"/>
                    <a:pt x="8976" y="8319"/>
                    <a:pt x="8842" y="8213"/>
                  </a:cubicBezTo>
                  <a:cubicBezTo>
                    <a:pt x="8760" y="8099"/>
                    <a:pt x="8584" y="8012"/>
                    <a:pt x="8502" y="7906"/>
                  </a:cubicBezTo>
                  <a:cubicBezTo>
                    <a:pt x="8286" y="7712"/>
                    <a:pt x="8070" y="7512"/>
                    <a:pt x="7863" y="7292"/>
                  </a:cubicBezTo>
                  <a:cubicBezTo>
                    <a:pt x="7729" y="7152"/>
                    <a:pt x="7606" y="7012"/>
                    <a:pt x="7554" y="6879"/>
                  </a:cubicBezTo>
                  <a:cubicBezTo>
                    <a:pt x="7471" y="6712"/>
                    <a:pt x="7255" y="6572"/>
                    <a:pt x="7131" y="6432"/>
                  </a:cubicBezTo>
                  <a:cubicBezTo>
                    <a:pt x="7131" y="6405"/>
                    <a:pt x="7090" y="6379"/>
                    <a:pt x="7039" y="6345"/>
                  </a:cubicBezTo>
                  <a:cubicBezTo>
                    <a:pt x="6998" y="6319"/>
                    <a:pt x="6956" y="6319"/>
                    <a:pt x="6956" y="6292"/>
                  </a:cubicBezTo>
                  <a:cubicBezTo>
                    <a:pt x="6832" y="6125"/>
                    <a:pt x="6657" y="5985"/>
                    <a:pt x="6524" y="5819"/>
                  </a:cubicBezTo>
                  <a:cubicBezTo>
                    <a:pt x="6400" y="5792"/>
                    <a:pt x="6441" y="5712"/>
                    <a:pt x="6359" y="5679"/>
                  </a:cubicBezTo>
                  <a:cubicBezTo>
                    <a:pt x="6266" y="5626"/>
                    <a:pt x="6225" y="5512"/>
                    <a:pt x="6225" y="5432"/>
                  </a:cubicBezTo>
                  <a:cubicBezTo>
                    <a:pt x="6142" y="5345"/>
                    <a:pt x="6101" y="5265"/>
                    <a:pt x="5967" y="5212"/>
                  </a:cubicBezTo>
                  <a:cubicBezTo>
                    <a:pt x="5885" y="5125"/>
                    <a:pt x="5802" y="5045"/>
                    <a:pt x="5709" y="4985"/>
                  </a:cubicBezTo>
                  <a:cubicBezTo>
                    <a:pt x="5627" y="4932"/>
                    <a:pt x="5627" y="4845"/>
                    <a:pt x="5544" y="4792"/>
                  </a:cubicBezTo>
                  <a:cubicBezTo>
                    <a:pt x="5411" y="4679"/>
                    <a:pt x="5287" y="4545"/>
                    <a:pt x="5153" y="4432"/>
                  </a:cubicBezTo>
                  <a:cubicBezTo>
                    <a:pt x="5029" y="4292"/>
                    <a:pt x="4772" y="4212"/>
                    <a:pt x="4720" y="4045"/>
                  </a:cubicBezTo>
                  <a:lnTo>
                    <a:pt x="4679" y="4045"/>
                  </a:lnTo>
                  <a:cubicBezTo>
                    <a:pt x="4637" y="3985"/>
                    <a:pt x="4597" y="3959"/>
                    <a:pt x="4555" y="3905"/>
                  </a:cubicBezTo>
                  <a:lnTo>
                    <a:pt x="4597" y="3905"/>
                  </a:lnTo>
                  <a:cubicBezTo>
                    <a:pt x="4298" y="3652"/>
                    <a:pt x="3947" y="3379"/>
                    <a:pt x="3648" y="3125"/>
                  </a:cubicBezTo>
                  <a:lnTo>
                    <a:pt x="3648" y="3098"/>
                  </a:lnTo>
                  <a:lnTo>
                    <a:pt x="3607" y="3098"/>
                  </a:lnTo>
                  <a:cubicBezTo>
                    <a:pt x="3566" y="3045"/>
                    <a:pt x="3566" y="3012"/>
                    <a:pt x="3524" y="2958"/>
                  </a:cubicBezTo>
                  <a:cubicBezTo>
                    <a:pt x="3432" y="2932"/>
                    <a:pt x="3391" y="2905"/>
                    <a:pt x="3349" y="2879"/>
                  </a:cubicBezTo>
                  <a:cubicBezTo>
                    <a:pt x="3308" y="2818"/>
                    <a:pt x="3267" y="2792"/>
                    <a:pt x="3226" y="2739"/>
                  </a:cubicBezTo>
                  <a:cubicBezTo>
                    <a:pt x="3133" y="2625"/>
                    <a:pt x="3010" y="2485"/>
                    <a:pt x="2875" y="2379"/>
                  </a:cubicBezTo>
                  <a:cubicBezTo>
                    <a:pt x="2752" y="2292"/>
                    <a:pt x="2618" y="2179"/>
                    <a:pt x="2535" y="2072"/>
                  </a:cubicBezTo>
                  <a:lnTo>
                    <a:pt x="2494" y="2045"/>
                  </a:lnTo>
                  <a:cubicBezTo>
                    <a:pt x="2360" y="1985"/>
                    <a:pt x="2278" y="1905"/>
                    <a:pt x="2196" y="1818"/>
                  </a:cubicBezTo>
                  <a:cubicBezTo>
                    <a:pt x="2144" y="1765"/>
                    <a:pt x="2020" y="1712"/>
                    <a:pt x="1938" y="1625"/>
                  </a:cubicBezTo>
                  <a:lnTo>
                    <a:pt x="1886" y="1598"/>
                  </a:lnTo>
                  <a:cubicBezTo>
                    <a:pt x="1721" y="1458"/>
                    <a:pt x="1587" y="1345"/>
                    <a:pt x="1464" y="1212"/>
                  </a:cubicBezTo>
                  <a:cubicBezTo>
                    <a:pt x="1329" y="1125"/>
                    <a:pt x="1206" y="1072"/>
                    <a:pt x="1206" y="958"/>
                  </a:cubicBezTo>
                  <a:cubicBezTo>
                    <a:pt x="1206" y="932"/>
                    <a:pt x="1165" y="932"/>
                    <a:pt x="1113" y="905"/>
                  </a:cubicBezTo>
                  <a:cubicBezTo>
                    <a:pt x="1072" y="845"/>
                    <a:pt x="948" y="792"/>
                    <a:pt x="907" y="712"/>
                  </a:cubicBezTo>
                  <a:cubicBezTo>
                    <a:pt x="907" y="652"/>
                    <a:pt x="815" y="598"/>
                    <a:pt x="732" y="572"/>
                  </a:cubicBezTo>
                  <a:cubicBezTo>
                    <a:pt x="650" y="545"/>
                    <a:pt x="598" y="511"/>
                    <a:pt x="557" y="485"/>
                  </a:cubicBezTo>
                  <a:cubicBezTo>
                    <a:pt x="598" y="458"/>
                    <a:pt x="598" y="432"/>
                    <a:pt x="598" y="432"/>
                  </a:cubicBezTo>
                  <a:cubicBezTo>
                    <a:pt x="474" y="292"/>
                    <a:pt x="299" y="178"/>
                    <a:pt x="216" y="45"/>
                  </a:cubicBezTo>
                  <a:cubicBezTo>
                    <a:pt x="196" y="15"/>
                    <a:pt x="162" y="0"/>
                    <a:pt x="124"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2" name="Google Shape;2312;p25"/>
            <p:cNvSpPr/>
            <p:nvPr/>
          </p:nvSpPr>
          <p:spPr>
            <a:xfrm>
              <a:off x="59712" y="213067"/>
              <a:ext cx="675926" cy="105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 y="58"/>
                    <a:pt x="46" y="154"/>
                    <a:pt x="92" y="183"/>
                  </a:cubicBezTo>
                  <a:cubicBezTo>
                    <a:pt x="183" y="242"/>
                    <a:pt x="138" y="337"/>
                    <a:pt x="286" y="337"/>
                  </a:cubicBezTo>
                  <a:lnTo>
                    <a:pt x="286" y="396"/>
                  </a:lnTo>
                  <a:cubicBezTo>
                    <a:pt x="332" y="425"/>
                    <a:pt x="377" y="425"/>
                    <a:pt x="423" y="425"/>
                  </a:cubicBezTo>
                  <a:cubicBezTo>
                    <a:pt x="423" y="491"/>
                    <a:pt x="423" y="521"/>
                    <a:pt x="468" y="550"/>
                  </a:cubicBezTo>
                  <a:cubicBezTo>
                    <a:pt x="571" y="638"/>
                    <a:pt x="617" y="675"/>
                    <a:pt x="708" y="762"/>
                  </a:cubicBezTo>
                  <a:cubicBezTo>
                    <a:pt x="857" y="858"/>
                    <a:pt x="948" y="975"/>
                    <a:pt x="1097" y="1100"/>
                  </a:cubicBezTo>
                  <a:cubicBezTo>
                    <a:pt x="1143" y="1187"/>
                    <a:pt x="1234" y="1283"/>
                    <a:pt x="1280" y="1341"/>
                  </a:cubicBezTo>
                  <a:cubicBezTo>
                    <a:pt x="1383" y="1466"/>
                    <a:pt x="1474" y="1554"/>
                    <a:pt x="1610" y="1620"/>
                  </a:cubicBezTo>
                  <a:cubicBezTo>
                    <a:pt x="1668" y="1649"/>
                    <a:pt x="1713" y="1679"/>
                    <a:pt x="1713" y="1708"/>
                  </a:cubicBezTo>
                  <a:cubicBezTo>
                    <a:pt x="1713" y="1803"/>
                    <a:pt x="1759" y="1862"/>
                    <a:pt x="1896" y="1862"/>
                  </a:cubicBezTo>
                  <a:cubicBezTo>
                    <a:pt x="1999" y="2045"/>
                    <a:pt x="2045" y="2229"/>
                    <a:pt x="2239" y="2324"/>
                  </a:cubicBezTo>
                  <a:cubicBezTo>
                    <a:pt x="2376" y="2441"/>
                    <a:pt x="2422" y="2566"/>
                    <a:pt x="2525" y="2654"/>
                  </a:cubicBezTo>
                  <a:cubicBezTo>
                    <a:pt x="2570" y="2690"/>
                    <a:pt x="2616" y="2749"/>
                    <a:pt x="2661" y="2778"/>
                  </a:cubicBezTo>
                  <a:cubicBezTo>
                    <a:pt x="2753" y="2837"/>
                    <a:pt x="2901" y="2837"/>
                    <a:pt x="2901" y="2962"/>
                  </a:cubicBezTo>
                  <a:cubicBezTo>
                    <a:pt x="2947" y="2932"/>
                    <a:pt x="2993" y="2932"/>
                    <a:pt x="2993" y="2932"/>
                  </a:cubicBezTo>
                  <a:cubicBezTo>
                    <a:pt x="3039" y="3020"/>
                    <a:pt x="3039" y="3115"/>
                    <a:pt x="3096" y="3203"/>
                  </a:cubicBezTo>
                  <a:cubicBezTo>
                    <a:pt x="3141" y="3269"/>
                    <a:pt x="3233" y="3328"/>
                    <a:pt x="3279" y="3387"/>
                  </a:cubicBezTo>
                  <a:cubicBezTo>
                    <a:pt x="3427" y="3570"/>
                    <a:pt x="3610" y="3753"/>
                    <a:pt x="3804" y="3907"/>
                  </a:cubicBezTo>
                  <a:cubicBezTo>
                    <a:pt x="3849" y="3973"/>
                    <a:pt x="3952" y="4002"/>
                    <a:pt x="3998" y="4032"/>
                  </a:cubicBezTo>
                  <a:lnTo>
                    <a:pt x="3998" y="4002"/>
                  </a:lnTo>
                  <a:cubicBezTo>
                    <a:pt x="4089" y="4061"/>
                    <a:pt x="4135" y="4120"/>
                    <a:pt x="4181" y="4156"/>
                  </a:cubicBezTo>
                  <a:lnTo>
                    <a:pt x="4181" y="4340"/>
                  </a:lnTo>
                  <a:cubicBezTo>
                    <a:pt x="4284" y="4486"/>
                    <a:pt x="4421" y="4611"/>
                    <a:pt x="4524" y="4765"/>
                  </a:cubicBezTo>
                  <a:cubicBezTo>
                    <a:pt x="4569" y="4794"/>
                    <a:pt x="4615" y="4823"/>
                    <a:pt x="4661" y="4853"/>
                  </a:cubicBezTo>
                  <a:cubicBezTo>
                    <a:pt x="4661" y="4853"/>
                    <a:pt x="4661" y="4890"/>
                    <a:pt x="4615" y="4919"/>
                  </a:cubicBezTo>
                  <a:lnTo>
                    <a:pt x="4661" y="4919"/>
                  </a:lnTo>
                  <a:cubicBezTo>
                    <a:pt x="4706" y="4977"/>
                    <a:pt x="4752" y="5036"/>
                    <a:pt x="4809" y="5102"/>
                  </a:cubicBezTo>
                  <a:cubicBezTo>
                    <a:pt x="4992" y="5161"/>
                    <a:pt x="5037" y="5285"/>
                    <a:pt x="5186" y="5402"/>
                  </a:cubicBezTo>
                  <a:cubicBezTo>
                    <a:pt x="5186" y="5439"/>
                    <a:pt x="5277" y="5469"/>
                    <a:pt x="5277" y="5498"/>
                  </a:cubicBezTo>
                  <a:cubicBezTo>
                    <a:pt x="5277" y="5586"/>
                    <a:pt x="5426" y="5622"/>
                    <a:pt x="5426" y="5710"/>
                  </a:cubicBezTo>
                  <a:cubicBezTo>
                    <a:pt x="5609" y="5835"/>
                    <a:pt x="5666" y="6018"/>
                    <a:pt x="5848" y="6136"/>
                  </a:cubicBezTo>
                  <a:cubicBezTo>
                    <a:pt x="5894" y="6172"/>
                    <a:pt x="5894" y="6231"/>
                    <a:pt x="5951" y="6290"/>
                  </a:cubicBezTo>
                  <a:cubicBezTo>
                    <a:pt x="6042" y="6385"/>
                    <a:pt x="6134" y="6473"/>
                    <a:pt x="6180" y="6568"/>
                  </a:cubicBezTo>
                  <a:cubicBezTo>
                    <a:pt x="6282" y="6656"/>
                    <a:pt x="6328" y="6722"/>
                    <a:pt x="6420" y="6810"/>
                  </a:cubicBezTo>
                  <a:cubicBezTo>
                    <a:pt x="6466" y="6869"/>
                    <a:pt x="6466" y="6935"/>
                    <a:pt x="6522" y="6964"/>
                  </a:cubicBezTo>
                  <a:cubicBezTo>
                    <a:pt x="6568" y="7023"/>
                    <a:pt x="6614" y="7118"/>
                    <a:pt x="6705" y="7177"/>
                  </a:cubicBezTo>
                  <a:cubicBezTo>
                    <a:pt x="6808" y="7301"/>
                    <a:pt x="6899" y="7389"/>
                    <a:pt x="7036" y="7484"/>
                  </a:cubicBezTo>
                  <a:cubicBezTo>
                    <a:pt x="7139" y="7602"/>
                    <a:pt x="7230" y="7726"/>
                    <a:pt x="7379" y="7822"/>
                  </a:cubicBezTo>
                  <a:cubicBezTo>
                    <a:pt x="7471" y="7880"/>
                    <a:pt x="7516" y="7939"/>
                    <a:pt x="7516" y="8005"/>
                  </a:cubicBezTo>
                  <a:cubicBezTo>
                    <a:pt x="7562" y="8122"/>
                    <a:pt x="7711" y="8247"/>
                    <a:pt x="7756" y="8371"/>
                  </a:cubicBezTo>
                  <a:cubicBezTo>
                    <a:pt x="7802" y="8459"/>
                    <a:pt x="7893" y="8584"/>
                    <a:pt x="7996" y="8672"/>
                  </a:cubicBezTo>
                  <a:cubicBezTo>
                    <a:pt x="8087" y="8767"/>
                    <a:pt x="8178" y="8855"/>
                    <a:pt x="8281" y="8921"/>
                  </a:cubicBezTo>
                  <a:cubicBezTo>
                    <a:pt x="8521" y="9068"/>
                    <a:pt x="8659" y="9288"/>
                    <a:pt x="8853" y="9471"/>
                  </a:cubicBezTo>
                  <a:cubicBezTo>
                    <a:pt x="8990" y="9588"/>
                    <a:pt x="9093" y="9742"/>
                    <a:pt x="9229" y="9867"/>
                  </a:cubicBezTo>
                  <a:cubicBezTo>
                    <a:pt x="9378" y="9984"/>
                    <a:pt x="9469" y="10109"/>
                    <a:pt x="9561" y="10234"/>
                  </a:cubicBezTo>
                  <a:cubicBezTo>
                    <a:pt x="9664" y="10351"/>
                    <a:pt x="9755" y="10505"/>
                    <a:pt x="9801" y="10629"/>
                  </a:cubicBezTo>
                  <a:cubicBezTo>
                    <a:pt x="9847" y="10659"/>
                    <a:pt x="9892" y="10717"/>
                    <a:pt x="9949" y="10754"/>
                  </a:cubicBezTo>
                  <a:cubicBezTo>
                    <a:pt x="10177" y="10937"/>
                    <a:pt x="10326" y="11150"/>
                    <a:pt x="10520" y="11333"/>
                  </a:cubicBezTo>
                  <a:cubicBezTo>
                    <a:pt x="10612" y="11450"/>
                    <a:pt x="10703" y="11545"/>
                    <a:pt x="10806" y="11670"/>
                  </a:cubicBezTo>
                  <a:cubicBezTo>
                    <a:pt x="10943" y="11758"/>
                    <a:pt x="11092" y="11883"/>
                    <a:pt x="11183" y="12000"/>
                  </a:cubicBezTo>
                  <a:cubicBezTo>
                    <a:pt x="11274" y="12124"/>
                    <a:pt x="11377" y="12220"/>
                    <a:pt x="11468" y="12337"/>
                  </a:cubicBezTo>
                  <a:cubicBezTo>
                    <a:pt x="11560" y="12462"/>
                    <a:pt x="11662" y="12587"/>
                    <a:pt x="11800" y="12675"/>
                  </a:cubicBezTo>
                  <a:cubicBezTo>
                    <a:pt x="11891" y="12704"/>
                    <a:pt x="11948" y="12799"/>
                    <a:pt x="11994" y="12858"/>
                  </a:cubicBezTo>
                  <a:cubicBezTo>
                    <a:pt x="12086" y="12953"/>
                    <a:pt x="12177" y="13041"/>
                    <a:pt x="12280" y="13136"/>
                  </a:cubicBezTo>
                  <a:cubicBezTo>
                    <a:pt x="12371" y="13283"/>
                    <a:pt x="12519" y="13407"/>
                    <a:pt x="12656" y="13532"/>
                  </a:cubicBezTo>
                  <a:cubicBezTo>
                    <a:pt x="12702" y="13561"/>
                    <a:pt x="12748" y="13591"/>
                    <a:pt x="12805" y="13591"/>
                  </a:cubicBezTo>
                  <a:lnTo>
                    <a:pt x="12748" y="13591"/>
                  </a:lnTo>
                  <a:cubicBezTo>
                    <a:pt x="12805" y="13650"/>
                    <a:pt x="12850" y="13715"/>
                    <a:pt x="12942" y="13774"/>
                  </a:cubicBezTo>
                  <a:cubicBezTo>
                    <a:pt x="12942" y="13833"/>
                    <a:pt x="12942" y="13957"/>
                    <a:pt x="13034" y="14016"/>
                  </a:cubicBezTo>
                  <a:cubicBezTo>
                    <a:pt x="13182" y="14140"/>
                    <a:pt x="13273" y="14324"/>
                    <a:pt x="13513" y="14419"/>
                  </a:cubicBezTo>
                  <a:cubicBezTo>
                    <a:pt x="13558" y="14419"/>
                    <a:pt x="13604" y="14478"/>
                    <a:pt x="13604" y="14507"/>
                  </a:cubicBezTo>
                  <a:cubicBezTo>
                    <a:pt x="13707" y="14566"/>
                    <a:pt x="13799" y="14661"/>
                    <a:pt x="13890" y="14749"/>
                  </a:cubicBezTo>
                  <a:cubicBezTo>
                    <a:pt x="13890" y="14785"/>
                    <a:pt x="13993" y="14844"/>
                    <a:pt x="13993" y="14874"/>
                  </a:cubicBezTo>
                  <a:cubicBezTo>
                    <a:pt x="13947" y="14969"/>
                    <a:pt x="14084" y="14998"/>
                    <a:pt x="14130" y="15057"/>
                  </a:cubicBezTo>
                  <a:cubicBezTo>
                    <a:pt x="14176" y="15152"/>
                    <a:pt x="14279" y="15211"/>
                    <a:pt x="14370" y="15299"/>
                  </a:cubicBezTo>
                  <a:cubicBezTo>
                    <a:pt x="14416" y="15335"/>
                    <a:pt x="14461" y="15365"/>
                    <a:pt x="14461" y="15365"/>
                  </a:cubicBezTo>
                  <a:cubicBezTo>
                    <a:pt x="14655" y="15665"/>
                    <a:pt x="15032" y="15944"/>
                    <a:pt x="15272" y="16215"/>
                  </a:cubicBezTo>
                  <a:cubicBezTo>
                    <a:pt x="15318" y="16281"/>
                    <a:pt x="15375" y="16340"/>
                    <a:pt x="15467" y="16369"/>
                  </a:cubicBezTo>
                  <a:cubicBezTo>
                    <a:pt x="15661" y="16523"/>
                    <a:pt x="15797" y="16677"/>
                    <a:pt x="15992" y="16831"/>
                  </a:cubicBezTo>
                  <a:cubicBezTo>
                    <a:pt x="16175" y="17014"/>
                    <a:pt x="16369" y="17197"/>
                    <a:pt x="16609" y="17351"/>
                  </a:cubicBezTo>
                  <a:cubicBezTo>
                    <a:pt x="16745" y="17469"/>
                    <a:pt x="16848" y="17622"/>
                    <a:pt x="16985" y="17747"/>
                  </a:cubicBezTo>
                  <a:cubicBezTo>
                    <a:pt x="17225" y="17930"/>
                    <a:pt x="17420" y="18114"/>
                    <a:pt x="17602" y="18326"/>
                  </a:cubicBezTo>
                  <a:cubicBezTo>
                    <a:pt x="17705" y="18414"/>
                    <a:pt x="17842" y="18480"/>
                    <a:pt x="17945" y="18598"/>
                  </a:cubicBezTo>
                  <a:cubicBezTo>
                    <a:pt x="17990" y="18664"/>
                    <a:pt x="18036" y="18722"/>
                    <a:pt x="18082" y="18781"/>
                  </a:cubicBezTo>
                  <a:lnTo>
                    <a:pt x="18082" y="18847"/>
                  </a:lnTo>
                  <a:cubicBezTo>
                    <a:pt x="18368" y="19059"/>
                    <a:pt x="18608" y="19301"/>
                    <a:pt x="18939" y="19484"/>
                  </a:cubicBezTo>
                  <a:cubicBezTo>
                    <a:pt x="18984" y="19514"/>
                    <a:pt x="18984" y="19550"/>
                    <a:pt x="18984" y="19550"/>
                  </a:cubicBezTo>
                  <a:cubicBezTo>
                    <a:pt x="19133" y="19734"/>
                    <a:pt x="19316" y="19851"/>
                    <a:pt x="19464" y="20005"/>
                  </a:cubicBezTo>
                  <a:cubicBezTo>
                    <a:pt x="19464" y="20034"/>
                    <a:pt x="19464" y="20100"/>
                    <a:pt x="19510" y="20100"/>
                  </a:cubicBezTo>
                  <a:cubicBezTo>
                    <a:pt x="19659" y="20159"/>
                    <a:pt x="19659" y="20218"/>
                    <a:pt x="19704" y="20283"/>
                  </a:cubicBezTo>
                  <a:cubicBezTo>
                    <a:pt x="19796" y="20372"/>
                    <a:pt x="19841" y="20467"/>
                    <a:pt x="19990" y="20496"/>
                  </a:cubicBezTo>
                  <a:cubicBezTo>
                    <a:pt x="20127" y="20584"/>
                    <a:pt x="20275" y="20709"/>
                    <a:pt x="20412" y="20797"/>
                  </a:cubicBezTo>
                  <a:cubicBezTo>
                    <a:pt x="20561" y="20921"/>
                    <a:pt x="20652" y="21046"/>
                    <a:pt x="20801" y="21134"/>
                  </a:cubicBezTo>
                  <a:cubicBezTo>
                    <a:pt x="20938" y="21229"/>
                    <a:pt x="21086" y="21288"/>
                    <a:pt x="21177" y="21317"/>
                  </a:cubicBezTo>
                  <a:cubicBezTo>
                    <a:pt x="21269" y="21442"/>
                    <a:pt x="21315" y="21500"/>
                    <a:pt x="21372" y="21596"/>
                  </a:cubicBezTo>
                  <a:cubicBezTo>
                    <a:pt x="21407" y="21596"/>
                    <a:pt x="21441" y="21600"/>
                    <a:pt x="21474" y="21600"/>
                  </a:cubicBezTo>
                  <a:cubicBezTo>
                    <a:pt x="21526" y="21600"/>
                    <a:pt x="21572" y="21589"/>
                    <a:pt x="21600" y="21530"/>
                  </a:cubicBezTo>
                  <a:cubicBezTo>
                    <a:pt x="21555" y="21500"/>
                    <a:pt x="21463" y="21471"/>
                    <a:pt x="21417" y="21442"/>
                  </a:cubicBezTo>
                  <a:cubicBezTo>
                    <a:pt x="21463" y="21412"/>
                    <a:pt x="21463" y="21412"/>
                    <a:pt x="21555" y="21383"/>
                  </a:cubicBezTo>
                  <a:cubicBezTo>
                    <a:pt x="21417" y="21346"/>
                    <a:pt x="21509" y="21258"/>
                    <a:pt x="21315" y="21258"/>
                  </a:cubicBezTo>
                  <a:cubicBezTo>
                    <a:pt x="21315" y="21229"/>
                    <a:pt x="21315" y="21229"/>
                    <a:pt x="21372" y="21200"/>
                  </a:cubicBezTo>
                  <a:lnTo>
                    <a:pt x="21223" y="21105"/>
                  </a:lnTo>
                  <a:cubicBezTo>
                    <a:pt x="21086" y="20980"/>
                    <a:pt x="20938" y="20863"/>
                    <a:pt x="20801" y="20738"/>
                  </a:cubicBezTo>
                  <a:cubicBezTo>
                    <a:pt x="20698" y="20679"/>
                    <a:pt x="20607" y="20613"/>
                    <a:pt x="20561" y="20555"/>
                  </a:cubicBezTo>
                  <a:cubicBezTo>
                    <a:pt x="20458" y="20467"/>
                    <a:pt x="20367" y="20342"/>
                    <a:pt x="20229" y="20247"/>
                  </a:cubicBezTo>
                  <a:cubicBezTo>
                    <a:pt x="20035" y="20129"/>
                    <a:pt x="19841" y="19976"/>
                    <a:pt x="19750" y="19792"/>
                  </a:cubicBezTo>
                  <a:cubicBezTo>
                    <a:pt x="19750" y="19792"/>
                    <a:pt x="19704" y="19763"/>
                    <a:pt x="19704" y="19734"/>
                  </a:cubicBezTo>
                  <a:cubicBezTo>
                    <a:pt x="19510" y="19609"/>
                    <a:pt x="19373" y="19484"/>
                    <a:pt x="19178" y="19367"/>
                  </a:cubicBezTo>
                  <a:cubicBezTo>
                    <a:pt x="19133" y="19330"/>
                    <a:pt x="19087" y="19301"/>
                    <a:pt x="19087" y="19272"/>
                  </a:cubicBezTo>
                  <a:cubicBezTo>
                    <a:pt x="19030" y="19184"/>
                    <a:pt x="18939" y="19118"/>
                    <a:pt x="18848" y="19089"/>
                  </a:cubicBezTo>
                  <a:cubicBezTo>
                    <a:pt x="18848" y="19030"/>
                    <a:pt x="18802" y="18964"/>
                    <a:pt x="18802" y="18935"/>
                  </a:cubicBezTo>
                  <a:cubicBezTo>
                    <a:pt x="18699" y="18818"/>
                    <a:pt x="18516" y="18722"/>
                    <a:pt x="18414" y="18598"/>
                  </a:cubicBezTo>
                  <a:cubicBezTo>
                    <a:pt x="18368" y="18480"/>
                    <a:pt x="18230" y="18385"/>
                    <a:pt x="18173" y="18268"/>
                  </a:cubicBezTo>
                  <a:cubicBezTo>
                    <a:pt x="18128" y="18231"/>
                    <a:pt x="18082" y="18172"/>
                    <a:pt x="18036" y="18143"/>
                  </a:cubicBezTo>
                  <a:cubicBezTo>
                    <a:pt x="17888" y="18019"/>
                    <a:pt x="17751" y="17930"/>
                    <a:pt x="17660" y="17776"/>
                  </a:cubicBezTo>
                  <a:cubicBezTo>
                    <a:pt x="17602" y="17681"/>
                    <a:pt x="17466" y="17593"/>
                    <a:pt x="17317" y="17469"/>
                  </a:cubicBezTo>
                  <a:cubicBezTo>
                    <a:pt x="17180" y="17351"/>
                    <a:pt x="17088" y="17256"/>
                    <a:pt x="16940" y="17131"/>
                  </a:cubicBezTo>
                  <a:cubicBezTo>
                    <a:pt x="16848" y="17014"/>
                    <a:pt x="16700" y="16860"/>
                    <a:pt x="16563" y="16765"/>
                  </a:cubicBezTo>
                  <a:cubicBezTo>
                    <a:pt x="16415" y="16648"/>
                    <a:pt x="16277" y="16523"/>
                    <a:pt x="16129" y="16398"/>
                  </a:cubicBezTo>
                  <a:cubicBezTo>
                    <a:pt x="16037" y="16311"/>
                    <a:pt x="16037" y="16186"/>
                    <a:pt x="15889" y="16098"/>
                  </a:cubicBezTo>
                  <a:cubicBezTo>
                    <a:pt x="15797" y="16032"/>
                    <a:pt x="15706" y="15944"/>
                    <a:pt x="15603" y="15848"/>
                  </a:cubicBezTo>
                  <a:cubicBezTo>
                    <a:pt x="15421" y="15731"/>
                    <a:pt x="15227" y="15607"/>
                    <a:pt x="15135" y="15423"/>
                  </a:cubicBezTo>
                  <a:cubicBezTo>
                    <a:pt x="15089" y="15335"/>
                    <a:pt x="14987" y="15240"/>
                    <a:pt x="14895" y="15115"/>
                  </a:cubicBezTo>
                  <a:cubicBezTo>
                    <a:pt x="14747" y="14969"/>
                    <a:pt x="14609" y="14815"/>
                    <a:pt x="14461" y="14632"/>
                  </a:cubicBezTo>
                  <a:cubicBezTo>
                    <a:pt x="14416" y="14566"/>
                    <a:pt x="14370" y="14507"/>
                    <a:pt x="14324" y="14449"/>
                  </a:cubicBezTo>
                  <a:cubicBezTo>
                    <a:pt x="14176" y="14324"/>
                    <a:pt x="14039" y="14236"/>
                    <a:pt x="13947" y="14111"/>
                  </a:cubicBezTo>
                  <a:cubicBezTo>
                    <a:pt x="13799" y="13957"/>
                    <a:pt x="13661" y="13804"/>
                    <a:pt x="13467" y="13686"/>
                  </a:cubicBezTo>
                  <a:cubicBezTo>
                    <a:pt x="13467" y="13686"/>
                    <a:pt x="13422" y="13650"/>
                    <a:pt x="13422" y="13620"/>
                  </a:cubicBezTo>
                  <a:cubicBezTo>
                    <a:pt x="13319" y="13532"/>
                    <a:pt x="13228" y="13437"/>
                    <a:pt x="13136" y="13349"/>
                  </a:cubicBezTo>
                  <a:cubicBezTo>
                    <a:pt x="13091" y="13320"/>
                    <a:pt x="13091" y="13254"/>
                    <a:pt x="13034" y="13224"/>
                  </a:cubicBezTo>
                  <a:cubicBezTo>
                    <a:pt x="12896" y="13012"/>
                    <a:pt x="12702" y="12828"/>
                    <a:pt x="12519" y="12645"/>
                  </a:cubicBezTo>
                  <a:cubicBezTo>
                    <a:pt x="12519" y="12645"/>
                    <a:pt x="12519" y="12616"/>
                    <a:pt x="12462" y="12616"/>
                  </a:cubicBezTo>
                  <a:cubicBezTo>
                    <a:pt x="12371" y="12587"/>
                    <a:pt x="12325" y="12521"/>
                    <a:pt x="12280" y="12462"/>
                  </a:cubicBezTo>
                  <a:cubicBezTo>
                    <a:pt x="12280" y="12432"/>
                    <a:pt x="12234" y="12367"/>
                    <a:pt x="12177" y="12337"/>
                  </a:cubicBezTo>
                  <a:cubicBezTo>
                    <a:pt x="12040" y="12220"/>
                    <a:pt x="11948" y="12066"/>
                    <a:pt x="11754" y="11942"/>
                  </a:cubicBezTo>
                  <a:cubicBezTo>
                    <a:pt x="11605" y="11853"/>
                    <a:pt x="11605" y="11729"/>
                    <a:pt x="11514" y="11604"/>
                  </a:cubicBezTo>
                  <a:cubicBezTo>
                    <a:pt x="11423" y="11487"/>
                    <a:pt x="11320" y="11333"/>
                    <a:pt x="11137" y="11267"/>
                  </a:cubicBezTo>
                  <a:cubicBezTo>
                    <a:pt x="11035" y="11179"/>
                    <a:pt x="10989" y="11084"/>
                    <a:pt x="10943" y="11025"/>
                  </a:cubicBezTo>
                  <a:cubicBezTo>
                    <a:pt x="10897" y="10900"/>
                    <a:pt x="10749" y="10783"/>
                    <a:pt x="10612" y="10688"/>
                  </a:cubicBezTo>
                  <a:cubicBezTo>
                    <a:pt x="10520" y="10629"/>
                    <a:pt x="10417" y="10534"/>
                    <a:pt x="10326" y="10446"/>
                  </a:cubicBezTo>
                  <a:cubicBezTo>
                    <a:pt x="10177" y="10263"/>
                    <a:pt x="10086" y="10050"/>
                    <a:pt x="9892" y="9867"/>
                  </a:cubicBezTo>
                  <a:cubicBezTo>
                    <a:pt x="9755" y="9684"/>
                    <a:pt x="9607" y="9500"/>
                    <a:pt x="9378" y="9376"/>
                  </a:cubicBezTo>
                  <a:cubicBezTo>
                    <a:pt x="9275" y="9317"/>
                    <a:pt x="9275" y="9222"/>
                    <a:pt x="9229" y="9163"/>
                  </a:cubicBezTo>
                  <a:cubicBezTo>
                    <a:pt x="9184" y="9134"/>
                    <a:pt x="9138" y="9105"/>
                    <a:pt x="9138" y="9068"/>
                  </a:cubicBezTo>
                  <a:cubicBezTo>
                    <a:pt x="9035" y="8980"/>
                    <a:pt x="8899" y="8885"/>
                    <a:pt x="8853" y="8767"/>
                  </a:cubicBezTo>
                  <a:cubicBezTo>
                    <a:pt x="8750" y="8672"/>
                    <a:pt x="8659" y="8584"/>
                    <a:pt x="8567" y="8459"/>
                  </a:cubicBezTo>
                  <a:cubicBezTo>
                    <a:pt x="8419" y="8335"/>
                    <a:pt x="8327" y="8217"/>
                    <a:pt x="8178" y="8122"/>
                  </a:cubicBezTo>
                  <a:cubicBezTo>
                    <a:pt x="8133" y="8034"/>
                    <a:pt x="7996" y="7939"/>
                    <a:pt x="7996" y="7880"/>
                  </a:cubicBezTo>
                  <a:cubicBezTo>
                    <a:pt x="7996" y="7756"/>
                    <a:pt x="7893" y="7668"/>
                    <a:pt x="7802" y="7572"/>
                  </a:cubicBezTo>
                  <a:cubicBezTo>
                    <a:pt x="7608" y="7418"/>
                    <a:pt x="7379" y="7272"/>
                    <a:pt x="7230" y="7089"/>
                  </a:cubicBezTo>
                  <a:cubicBezTo>
                    <a:pt x="7185" y="6964"/>
                    <a:pt x="7093" y="6869"/>
                    <a:pt x="6991" y="6781"/>
                  </a:cubicBezTo>
                  <a:cubicBezTo>
                    <a:pt x="6899" y="6685"/>
                    <a:pt x="6808" y="6568"/>
                    <a:pt x="6705" y="6444"/>
                  </a:cubicBezTo>
                  <a:cubicBezTo>
                    <a:pt x="6614" y="6319"/>
                    <a:pt x="6522" y="6201"/>
                    <a:pt x="6374" y="6106"/>
                  </a:cubicBezTo>
                  <a:cubicBezTo>
                    <a:pt x="6328" y="6077"/>
                    <a:pt x="6237" y="6018"/>
                    <a:pt x="6237" y="5989"/>
                  </a:cubicBezTo>
                  <a:cubicBezTo>
                    <a:pt x="6237" y="5835"/>
                    <a:pt x="6088" y="5740"/>
                    <a:pt x="5997" y="5652"/>
                  </a:cubicBezTo>
                  <a:cubicBezTo>
                    <a:pt x="5803" y="5439"/>
                    <a:pt x="5563" y="5256"/>
                    <a:pt x="5426" y="5131"/>
                  </a:cubicBezTo>
                  <a:cubicBezTo>
                    <a:pt x="5277" y="4890"/>
                    <a:pt x="5186" y="4706"/>
                    <a:pt x="5094" y="4552"/>
                  </a:cubicBezTo>
                  <a:cubicBezTo>
                    <a:pt x="4946" y="4457"/>
                    <a:pt x="4809" y="4398"/>
                    <a:pt x="4706" y="4274"/>
                  </a:cubicBezTo>
                  <a:cubicBezTo>
                    <a:pt x="4615" y="4156"/>
                    <a:pt x="4524" y="4061"/>
                    <a:pt x="4421" y="3937"/>
                  </a:cubicBezTo>
                  <a:cubicBezTo>
                    <a:pt x="4375" y="3878"/>
                    <a:pt x="4375" y="3819"/>
                    <a:pt x="4284" y="3753"/>
                  </a:cubicBezTo>
                  <a:cubicBezTo>
                    <a:pt x="4238" y="3665"/>
                    <a:pt x="4135" y="3607"/>
                    <a:pt x="3998" y="3511"/>
                  </a:cubicBezTo>
                  <a:cubicBezTo>
                    <a:pt x="3804" y="3423"/>
                    <a:pt x="3667" y="3269"/>
                    <a:pt x="3519" y="3115"/>
                  </a:cubicBezTo>
                  <a:cubicBezTo>
                    <a:pt x="3473" y="3057"/>
                    <a:pt x="3473" y="2991"/>
                    <a:pt x="3381" y="2932"/>
                  </a:cubicBezTo>
                  <a:cubicBezTo>
                    <a:pt x="3279" y="2874"/>
                    <a:pt x="3233" y="2808"/>
                    <a:pt x="3141" y="2749"/>
                  </a:cubicBezTo>
                  <a:cubicBezTo>
                    <a:pt x="3096" y="2690"/>
                    <a:pt x="3039" y="2566"/>
                    <a:pt x="2901" y="2536"/>
                  </a:cubicBezTo>
                  <a:lnTo>
                    <a:pt x="2855" y="2507"/>
                  </a:lnTo>
                  <a:cubicBezTo>
                    <a:pt x="2810" y="2412"/>
                    <a:pt x="2707" y="2324"/>
                    <a:pt x="2616" y="2258"/>
                  </a:cubicBezTo>
                  <a:cubicBezTo>
                    <a:pt x="2525" y="2199"/>
                    <a:pt x="2467" y="2170"/>
                    <a:pt x="2376" y="2104"/>
                  </a:cubicBezTo>
                  <a:lnTo>
                    <a:pt x="2376" y="2045"/>
                  </a:lnTo>
                  <a:cubicBezTo>
                    <a:pt x="2285" y="1921"/>
                    <a:pt x="2136" y="1803"/>
                    <a:pt x="2045" y="1679"/>
                  </a:cubicBezTo>
                  <a:lnTo>
                    <a:pt x="2045" y="1649"/>
                  </a:lnTo>
                  <a:cubicBezTo>
                    <a:pt x="1805" y="1525"/>
                    <a:pt x="1713" y="1312"/>
                    <a:pt x="1474" y="1224"/>
                  </a:cubicBezTo>
                  <a:lnTo>
                    <a:pt x="1474" y="1129"/>
                  </a:lnTo>
                  <a:cubicBezTo>
                    <a:pt x="1428" y="1100"/>
                    <a:pt x="1383" y="1070"/>
                    <a:pt x="1325" y="1041"/>
                  </a:cubicBezTo>
                  <a:cubicBezTo>
                    <a:pt x="1234" y="916"/>
                    <a:pt x="1143" y="792"/>
                    <a:pt x="948" y="733"/>
                  </a:cubicBezTo>
                  <a:lnTo>
                    <a:pt x="948" y="703"/>
                  </a:lnTo>
                  <a:cubicBezTo>
                    <a:pt x="857" y="608"/>
                    <a:pt x="811" y="579"/>
                    <a:pt x="708" y="521"/>
                  </a:cubicBezTo>
                  <a:lnTo>
                    <a:pt x="754" y="521"/>
                  </a:lnTo>
                  <a:cubicBezTo>
                    <a:pt x="662" y="491"/>
                    <a:pt x="617" y="455"/>
                    <a:pt x="571" y="425"/>
                  </a:cubicBezTo>
                  <a:lnTo>
                    <a:pt x="571" y="367"/>
                  </a:lnTo>
                  <a:cubicBezTo>
                    <a:pt x="468" y="337"/>
                    <a:pt x="423" y="271"/>
                    <a:pt x="332" y="242"/>
                  </a:cubicBezTo>
                  <a:cubicBezTo>
                    <a:pt x="286" y="183"/>
                    <a:pt x="240" y="124"/>
                    <a:pt x="183" y="58"/>
                  </a:cubicBezTo>
                  <a:cubicBezTo>
                    <a:pt x="138" y="29"/>
                    <a:pt x="46" y="0"/>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3" name="Google Shape;2313;p25"/>
            <p:cNvSpPr/>
            <p:nvPr/>
          </p:nvSpPr>
          <p:spPr>
            <a:xfrm>
              <a:off x="165520" y="244171"/>
              <a:ext cx="616613" cy="9725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 y="103"/>
                    <a:pt x="50" y="167"/>
                    <a:pt x="101" y="238"/>
                  </a:cubicBezTo>
                  <a:cubicBezTo>
                    <a:pt x="251" y="365"/>
                    <a:pt x="414" y="532"/>
                    <a:pt x="564" y="667"/>
                  </a:cubicBezTo>
                  <a:cubicBezTo>
                    <a:pt x="626" y="699"/>
                    <a:pt x="677" y="730"/>
                    <a:pt x="677" y="762"/>
                  </a:cubicBezTo>
                  <a:cubicBezTo>
                    <a:pt x="677" y="897"/>
                    <a:pt x="827" y="960"/>
                    <a:pt x="939" y="1064"/>
                  </a:cubicBezTo>
                  <a:cubicBezTo>
                    <a:pt x="1039" y="1127"/>
                    <a:pt x="1140" y="1191"/>
                    <a:pt x="1090" y="1326"/>
                  </a:cubicBezTo>
                  <a:cubicBezTo>
                    <a:pt x="1140" y="1294"/>
                    <a:pt x="1190" y="1294"/>
                    <a:pt x="1253" y="1294"/>
                  </a:cubicBezTo>
                  <a:cubicBezTo>
                    <a:pt x="1302" y="1389"/>
                    <a:pt x="1403" y="1460"/>
                    <a:pt x="1453" y="1556"/>
                  </a:cubicBezTo>
                  <a:cubicBezTo>
                    <a:pt x="1503" y="1627"/>
                    <a:pt x="1566" y="1659"/>
                    <a:pt x="1566" y="1691"/>
                  </a:cubicBezTo>
                  <a:cubicBezTo>
                    <a:pt x="1716" y="1826"/>
                    <a:pt x="1816" y="1984"/>
                    <a:pt x="1979" y="2088"/>
                  </a:cubicBezTo>
                  <a:cubicBezTo>
                    <a:pt x="2029" y="2183"/>
                    <a:pt x="2079" y="2286"/>
                    <a:pt x="2292" y="2350"/>
                  </a:cubicBezTo>
                  <a:cubicBezTo>
                    <a:pt x="2341" y="2350"/>
                    <a:pt x="2341" y="2382"/>
                    <a:pt x="2392" y="2453"/>
                  </a:cubicBezTo>
                  <a:cubicBezTo>
                    <a:pt x="2442" y="2484"/>
                    <a:pt x="2505" y="2548"/>
                    <a:pt x="2555" y="2619"/>
                  </a:cubicBezTo>
                  <a:cubicBezTo>
                    <a:pt x="2605" y="2683"/>
                    <a:pt x="2705" y="2715"/>
                    <a:pt x="2755" y="2778"/>
                  </a:cubicBezTo>
                  <a:cubicBezTo>
                    <a:pt x="2917" y="2913"/>
                    <a:pt x="3018" y="3048"/>
                    <a:pt x="3068" y="3175"/>
                  </a:cubicBezTo>
                  <a:cubicBezTo>
                    <a:pt x="3068" y="3215"/>
                    <a:pt x="3131" y="3278"/>
                    <a:pt x="3131" y="3342"/>
                  </a:cubicBezTo>
                  <a:cubicBezTo>
                    <a:pt x="3180" y="3374"/>
                    <a:pt x="3281" y="3413"/>
                    <a:pt x="3331" y="3477"/>
                  </a:cubicBezTo>
                  <a:cubicBezTo>
                    <a:pt x="3381" y="3445"/>
                    <a:pt x="3443" y="3445"/>
                    <a:pt x="3494" y="3445"/>
                  </a:cubicBezTo>
                  <a:lnTo>
                    <a:pt x="3494" y="3477"/>
                  </a:lnTo>
                  <a:cubicBezTo>
                    <a:pt x="3443" y="3477"/>
                    <a:pt x="3443" y="3509"/>
                    <a:pt x="3381" y="3509"/>
                  </a:cubicBezTo>
                  <a:cubicBezTo>
                    <a:pt x="3494" y="3612"/>
                    <a:pt x="3544" y="3707"/>
                    <a:pt x="3756" y="3770"/>
                  </a:cubicBezTo>
                  <a:cubicBezTo>
                    <a:pt x="3807" y="3906"/>
                    <a:pt x="3907" y="4040"/>
                    <a:pt x="4007" y="4167"/>
                  </a:cubicBezTo>
                  <a:cubicBezTo>
                    <a:pt x="4120" y="4334"/>
                    <a:pt x="4270" y="4469"/>
                    <a:pt x="4433" y="4604"/>
                  </a:cubicBezTo>
                  <a:cubicBezTo>
                    <a:pt x="4483" y="4667"/>
                    <a:pt x="4533" y="4699"/>
                    <a:pt x="4533" y="4731"/>
                  </a:cubicBezTo>
                  <a:cubicBezTo>
                    <a:pt x="4696" y="4866"/>
                    <a:pt x="4796" y="5033"/>
                    <a:pt x="4946" y="5160"/>
                  </a:cubicBezTo>
                  <a:cubicBezTo>
                    <a:pt x="4946" y="5199"/>
                    <a:pt x="5009" y="5231"/>
                    <a:pt x="5009" y="5231"/>
                  </a:cubicBezTo>
                  <a:cubicBezTo>
                    <a:pt x="5059" y="5263"/>
                    <a:pt x="5109" y="5295"/>
                    <a:pt x="5109" y="5295"/>
                  </a:cubicBezTo>
                  <a:cubicBezTo>
                    <a:pt x="5159" y="5358"/>
                    <a:pt x="5209" y="5462"/>
                    <a:pt x="5259" y="5525"/>
                  </a:cubicBezTo>
                  <a:cubicBezTo>
                    <a:pt x="5372" y="5628"/>
                    <a:pt x="5472" y="5723"/>
                    <a:pt x="5572" y="5858"/>
                  </a:cubicBezTo>
                  <a:cubicBezTo>
                    <a:pt x="5735" y="6025"/>
                    <a:pt x="5835" y="6192"/>
                    <a:pt x="5998" y="6319"/>
                  </a:cubicBezTo>
                  <a:cubicBezTo>
                    <a:pt x="6198" y="6486"/>
                    <a:pt x="6361" y="6684"/>
                    <a:pt x="6512" y="6850"/>
                  </a:cubicBezTo>
                  <a:cubicBezTo>
                    <a:pt x="6624" y="6914"/>
                    <a:pt x="6624" y="7017"/>
                    <a:pt x="6674" y="7081"/>
                  </a:cubicBezTo>
                  <a:cubicBezTo>
                    <a:pt x="6724" y="7145"/>
                    <a:pt x="6825" y="7216"/>
                    <a:pt x="6937" y="7279"/>
                  </a:cubicBezTo>
                  <a:cubicBezTo>
                    <a:pt x="6887" y="7414"/>
                    <a:pt x="6937" y="7478"/>
                    <a:pt x="7088" y="7541"/>
                  </a:cubicBezTo>
                  <a:cubicBezTo>
                    <a:pt x="7200" y="7613"/>
                    <a:pt x="7300" y="7708"/>
                    <a:pt x="7300" y="7843"/>
                  </a:cubicBezTo>
                  <a:cubicBezTo>
                    <a:pt x="7250" y="7875"/>
                    <a:pt x="7300" y="7906"/>
                    <a:pt x="7401" y="7906"/>
                  </a:cubicBezTo>
                  <a:cubicBezTo>
                    <a:pt x="7450" y="7906"/>
                    <a:pt x="7513" y="7938"/>
                    <a:pt x="7563" y="7938"/>
                  </a:cubicBezTo>
                  <a:cubicBezTo>
                    <a:pt x="7513" y="7978"/>
                    <a:pt x="7450" y="8010"/>
                    <a:pt x="7450" y="8041"/>
                  </a:cubicBezTo>
                  <a:lnTo>
                    <a:pt x="7664" y="8041"/>
                  </a:lnTo>
                  <a:cubicBezTo>
                    <a:pt x="7876" y="8240"/>
                    <a:pt x="8026" y="8438"/>
                    <a:pt x="8189" y="8637"/>
                  </a:cubicBezTo>
                  <a:cubicBezTo>
                    <a:pt x="8289" y="8700"/>
                    <a:pt x="8340" y="8772"/>
                    <a:pt x="8390" y="8867"/>
                  </a:cubicBezTo>
                  <a:cubicBezTo>
                    <a:pt x="8452" y="8931"/>
                    <a:pt x="8503" y="9002"/>
                    <a:pt x="8552" y="9065"/>
                  </a:cubicBezTo>
                  <a:cubicBezTo>
                    <a:pt x="8703" y="9169"/>
                    <a:pt x="8815" y="9232"/>
                    <a:pt x="8916" y="9328"/>
                  </a:cubicBezTo>
                  <a:cubicBezTo>
                    <a:pt x="9015" y="9399"/>
                    <a:pt x="9078" y="9494"/>
                    <a:pt x="9128" y="9597"/>
                  </a:cubicBezTo>
                  <a:cubicBezTo>
                    <a:pt x="9128" y="9629"/>
                    <a:pt x="9078" y="9629"/>
                    <a:pt x="9078" y="9661"/>
                  </a:cubicBezTo>
                  <a:lnTo>
                    <a:pt x="9178" y="9661"/>
                  </a:lnTo>
                  <a:cubicBezTo>
                    <a:pt x="9229" y="9724"/>
                    <a:pt x="9278" y="9796"/>
                    <a:pt x="9329" y="9859"/>
                  </a:cubicBezTo>
                  <a:cubicBezTo>
                    <a:pt x="9391" y="9923"/>
                    <a:pt x="9391" y="10026"/>
                    <a:pt x="9492" y="10089"/>
                  </a:cubicBezTo>
                  <a:cubicBezTo>
                    <a:pt x="9704" y="10193"/>
                    <a:pt x="9805" y="10288"/>
                    <a:pt x="9854" y="10455"/>
                  </a:cubicBezTo>
                  <a:cubicBezTo>
                    <a:pt x="10167" y="10558"/>
                    <a:pt x="10167" y="10756"/>
                    <a:pt x="10331" y="10915"/>
                  </a:cubicBezTo>
                  <a:cubicBezTo>
                    <a:pt x="10268" y="11018"/>
                    <a:pt x="10380" y="11050"/>
                    <a:pt x="10430" y="11114"/>
                  </a:cubicBezTo>
                  <a:cubicBezTo>
                    <a:pt x="10531" y="11217"/>
                    <a:pt x="10693" y="11280"/>
                    <a:pt x="10794" y="11384"/>
                  </a:cubicBezTo>
                  <a:cubicBezTo>
                    <a:pt x="10844" y="11447"/>
                    <a:pt x="10894" y="11511"/>
                    <a:pt x="10956" y="11582"/>
                  </a:cubicBezTo>
                  <a:cubicBezTo>
                    <a:pt x="11107" y="11709"/>
                    <a:pt x="11269" y="11844"/>
                    <a:pt x="11370" y="11979"/>
                  </a:cubicBezTo>
                  <a:cubicBezTo>
                    <a:pt x="11470" y="12074"/>
                    <a:pt x="11520" y="12145"/>
                    <a:pt x="11633" y="12241"/>
                  </a:cubicBezTo>
                  <a:cubicBezTo>
                    <a:pt x="11633" y="12272"/>
                    <a:pt x="11683" y="12344"/>
                    <a:pt x="11733" y="12408"/>
                  </a:cubicBezTo>
                  <a:cubicBezTo>
                    <a:pt x="11783" y="12439"/>
                    <a:pt x="11783" y="12543"/>
                    <a:pt x="11896" y="12543"/>
                  </a:cubicBezTo>
                  <a:cubicBezTo>
                    <a:pt x="11946" y="12574"/>
                    <a:pt x="11995" y="12638"/>
                    <a:pt x="12046" y="12669"/>
                  </a:cubicBezTo>
                  <a:cubicBezTo>
                    <a:pt x="12096" y="12741"/>
                    <a:pt x="12209" y="12836"/>
                    <a:pt x="12309" y="12900"/>
                  </a:cubicBezTo>
                  <a:cubicBezTo>
                    <a:pt x="12359" y="13003"/>
                    <a:pt x="12359" y="13098"/>
                    <a:pt x="12522" y="13170"/>
                  </a:cubicBezTo>
                  <a:cubicBezTo>
                    <a:pt x="12572" y="13336"/>
                    <a:pt x="12722" y="13463"/>
                    <a:pt x="12834" y="13630"/>
                  </a:cubicBezTo>
                  <a:cubicBezTo>
                    <a:pt x="12935" y="13765"/>
                    <a:pt x="13085" y="13828"/>
                    <a:pt x="13298" y="13828"/>
                  </a:cubicBezTo>
                  <a:cubicBezTo>
                    <a:pt x="13398" y="13995"/>
                    <a:pt x="13511" y="14162"/>
                    <a:pt x="13611" y="14289"/>
                  </a:cubicBezTo>
                  <a:cubicBezTo>
                    <a:pt x="13711" y="14392"/>
                    <a:pt x="13774" y="14455"/>
                    <a:pt x="13824" y="14527"/>
                  </a:cubicBezTo>
                  <a:cubicBezTo>
                    <a:pt x="13974" y="14654"/>
                    <a:pt x="14137" y="14821"/>
                    <a:pt x="14287" y="14924"/>
                  </a:cubicBezTo>
                  <a:cubicBezTo>
                    <a:pt x="14450" y="15019"/>
                    <a:pt x="14450" y="15154"/>
                    <a:pt x="14550" y="15250"/>
                  </a:cubicBezTo>
                  <a:cubicBezTo>
                    <a:pt x="14601" y="15281"/>
                    <a:pt x="14650" y="15321"/>
                    <a:pt x="14650" y="15384"/>
                  </a:cubicBezTo>
                  <a:cubicBezTo>
                    <a:pt x="14650" y="15479"/>
                    <a:pt x="14763" y="15551"/>
                    <a:pt x="14813" y="15583"/>
                  </a:cubicBezTo>
                  <a:cubicBezTo>
                    <a:pt x="15076" y="15750"/>
                    <a:pt x="15176" y="15948"/>
                    <a:pt x="15489" y="16075"/>
                  </a:cubicBezTo>
                  <a:cubicBezTo>
                    <a:pt x="15590" y="16242"/>
                    <a:pt x="15752" y="16408"/>
                    <a:pt x="15903" y="16543"/>
                  </a:cubicBezTo>
                  <a:cubicBezTo>
                    <a:pt x="15903" y="16543"/>
                    <a:pt x="15903" y="16575"/>
                    <a:pt x="15965" y="16575"/>
                  </a:cubicBezTo>
                  <a:cubicBezTo>
                    <a:pt x="16065" y="16710"/>
                    <a:pt x="16166" y="16837"/>
                    <a:pt x="16328" y="16940"/>
                  </a:cubicBezTo>
                  <a:cubicBezTo>
                    <a:pt x="16641" y="17139"/>
                    <a:pt x="16841" y="17433"/>
                    <a:pt x="17155" y="17662"/>
                  </a:cubicBezTo>
                  <a:lnTo>
                    <a:pt x="17155" y="17702"/>
                  </a:lnTo>
                  <a:cubicBezTo>
                    <a:pt x="17054" y="17798"/>
                    <a:pt x="17217" y="17830"/>
                    <a:pt x="17267" y="17861"/>
                  </a:cubicBezTo>
                  <a:cubicBezTo>
                    <a:pt x="17468" y="18028"/>
                    <a:pt x="17680" y="18163"/>
                    <a:pt x="17781" y="18330"/>
                  </a:cubicBezTo>
                  <a:cubicBezTo>
                    <a:pt x="17893" y="18425"/>
                    <a:pt x="17943" y="18560"/>
                    <a:pt x="18156" y="18591"/>
                  </a:cubicBezTo>
                  <a:cubicBezTo>
                    <a:pt x="18156" y="18623"/>
                    <a:pt x="18206" y="18623"/>
                    <a:pt x="18206" y="18655"/>
                  </a:cubicBezTo>
                  <a:cubicBezTo>
                    <a:pt x="18206" y="18695"/>
                    <a:pt x="18206" y="18695"/>
                    <a:pt x="18256" y="18726"/>
                  </a:cubicBezTo>
                  <a:cubicBezTo>
                    <a:pt x="18256" y="18790"/>
                    <a:pt x="18307" y="18853"/>
                    <a:pt x="18357" y="18925"/>
                  </a:cubicBezTo>
                  <a:cubicBezTo>
                    <a:pt x="18357" y="18957"/>
                    <a:pt x="18407" y="18989"/>
                    <a:pt x="18469" y="19020"/>
                  </a:cubicBezTo>
                  <a:cubicBezTo>
                    <a:pt x="18570" y="19123"/>
                    <a:pt x="18669" y="19218"/>
                    <a:pt x="18782" y="19322"/>
                  </a:cubicBezTo>
                  <a:cubicBezTo>
                    <a:pt x="18883" y="19385"/>
                    <a:pt x="18932" y="19449"/>
                    <a:pt x="19033" y="19520"/>
                  </a:cubicBezTo>
                  <a:cubicBezTo>
                    <a:pt x="19146" y="19552"/>
                    <a:pt x="19195" y="19616"/>
                    <a:pt x="19245" y="19687"/>
                  </a:cubicBezTo>
                  <a:cubicBezTo>
                    <a:pt x="19409" y="19846"/>
                    <a:pt x="19609" y="20013"/>
                    <a:pt x="19771" y="20179"/>
                  </a:cubicBezTo>
                  <a:cubicBezTo>
                    <a:pt x="19872" y="20211"/>
                    <a:pt x="19922" y="20243"/>
                    <a:pt x="20034" y="20314"/>
                  </a:cubicBezTo>
                  <a:cubicBezTo>
                    <a:pt x="20034" y="20346"/>
                    <a:pt x="20084" y="20378"/>
                    <a:pt x="20135" y="20409"/>
                  </a:cubicBezTo>
                  <a:cubicBezTo>
                    <a:pt x="20135" y="20441"/>
                    <a:pt x="20084" y="20441"/>
                    <a:pt x="20084" y="20481"/>
                  </a:cubicBezTo>
                  <a:cubicBezTo>
                    <a:pt x="20285" y="20640"/>
                    <a:pt x="20498" y="20806"/>
                    <a:pt x="20661" y="20973"/>
                  </a:cubicBezTo>
                  <a:cubicBezTo>
                    <a:pt x="20711" y="20973"/>
                    <a:pt x="20711" y="20941"/>
                    <a:pt x="20711" y="20941"/>
                  </a:cubicBezTo>
                  <a:cubicBezTo>
                    <a:pt x="20761" y="20973"/>
                    <a:pt x="20761" y="21005"/>
                    <a:pt x="20761" y="21037"/>
                  </a:cubicBezTo>
                  <a:cubicBezTo>
                    <a:pt x="20811" y="21037"/>
                    <a:pt x="20861" y="21037"/>
                    <a:pt x="20911" y="21076"/>
                  </a:cubicBezTo>
                  <a:lnTo>
                    <a:pt x="20911" y="21172"/>
                  </a:lnTo>
                  <a:cubicBezTo>
                    <a:pt x="21024" y="21203"/>
                    <a:pt x="21073" y="21203"/>
                    <a:pt x="21073" y="21235"/>
                  </a:cubicBezTo>
                  <a:cubicBezTo>
                    <a:pt x="21124" y="21274"/>
                    <a:pt x="21124" y="21306"/>
                    <a:pt x="21174" y="21306"/>
                  </a:cubicBezTo>
                  <a:cubicBezTo>
                    <a:pt x="21287" y="21306"/>
                    <a:pt x="21336" y="21370"/>
                    <a:pt x="21387" y="21433"/>
                  </a:cubicBezTo>
                  <a:cubicBezTo>
                    <a:pt x="21437" y="21505"/>
                    <a:pt x="21437" y="21568"/>
                    <a:pt x="21600" y="21600"/>
                  </a:cubicBezTo>
                  <a:lnTo>
                    <a:pt x="21600" y="21505"/>
                  </a:lnTo>
                  <a:cubicBezTo>
                    <a:pt x="21387" y="21338"/>
                    <a:pt x="21224" y="21203"/>
                    <a:pt x="21073" y="21037"/>
                  </a:cubicBezTo>
                  <a:cubicBezTo>
                    <a:pt x="21024" y="21037"/>
                    <a:pt x="21024" y="21005"/>
                    <a:pt x="20974" y="20973"/>
                  </a:cubicBezTo>
                  <a:cubicBezTo>
                    <a:pt x="20974" y="20941"/>
                    <a:pt x="20911" y="20909"/>
                    <a:pt x="20861" y="20878"/>
                  </a:cubicBezTo>
                  <a:cubicBezTo>
                    <a:pt x="20761" y="20806"/>
                    <a:pt x="20661" y="20743"/>
                    <a:pt x="20548" y="20679"/>
                  </a:cubicBezTo>
                  <a:cubicBezTo>
                    <a:pt x="20498" y="20608"/>
                    <a:pt x="20398" y="20513"/>
                    <a:pt x="20347" y="20441"/>
                  </a:cubicBezTo>
                  <a:cubicBezTo>
                    <a:pt x="20234" y="20409"/>
                    <a:pt x="20135" y="20346"/>
                    <a:pt x="20135" y="20314"/>
                  </a:cubicBezTo>
                  <a:cubicBezTo>
                    <a:pt x="20185" y="20211"/>
                    <a:pt x="20034" y="20243"/>
                    <a:pt x="20034" y="20211"/>
                  </a:cubicBezTo>
                  <a:lnTo>
                    <a:pt x="20034" y="20147"/>
                  </a:lnTo>
                  <a:cubicBezTo>
                    <a:pt x="20034" y="20116"/>
                    <a:pt x="19972" y="20084"/>
                    <a:pt x="19922" y="20044"/>
                  </a:cubicBezTo>
                  <a:cubicBezTo>
                    <a:pt x="19922" y="20044"/>
                    <a:pt x="19872" y="20013"/>
                    <a:pt x="19872" y="19981"/>
                  </a:cubicBezTo>
                  <a:cubicBezTo>
                    <a:pt x="19722" y="19814"/>
                    <a:pt x="19459" y="19687"/>
                    <a:pt x="19409" y="19520"/>
                  </a:cubicBezTo>
                  <a:cubicBezTo>
                    <a:pt x="19346" y="19489"/>
                    <a:pt x="19346" y="19449"/>
                    <a:pt x="19296" y="19449"/>
                  </a:cubicBezTo>
                  <a:cubicBezTo>
                    <a:pt x="19195" y="19385"/>
                    <a:pt x="19095" y="19322"/>
                    <a:pt x="18983" y="19218"/>
                  </a:cubicBezTo>
                  <a:cubicBezTo>
                    <a:pt x="18932" y="19155"/>
                    <a:pt x="18883" y="19091"/>
                    <a:pt x="18833" y="19020"/>
                  </a:cubicBezTo>
                  <a:cubicBezTo>
                    <a:pt x="18782" y="18989"/>
                    <a:pt x="18720" y="18957"/>
                    <a:pt x="18720" y="18925"/>
                  </a:cubicBezTo>
                  <a:cubicBezTo>
                    <a:pt x="18720" y="18853"/>
                    <a:pt x="18620" y="18790"/>
                    <a:pt x="18570" y="18758"/>
                  </a:cubicBezTo>
                  <a:cubicBezTo>
                    <a:pt x="18570" y="18726"/>
                    <a:pt x="18519" y="18695"/>
                    <a:pt x="18469" y="18655"/>
                  </a:cubicBezTo>
                  <a:cubicBezTo>
                    <a:pt x="18307" y="18457"/>
                    <a:pt x="18156" y="18258"/>
                    <a:pt x="17943" y="18060"/>
                  </a:cubicBezTo>
                  <a:cubicBezTo>
                    <a:pt x="17893" y="17996"/>
                    <a:pt x="17844" y="17901"/>
                    <a:pt x="17731" y="17830"/>
                  </a:cubicBezTo>
                  <a:cubicBezTo>
                    <a:pt x="17630" y="17766"/>
                    <a:pt x="17581" y="17702"/>
                    <a:pt x="17530" y="17631"/>
                  </a:cubicBezTo>
                  <a:cubicBezTo>
                    <a:pt x="17417" y="17464"/>
                    <a:pt x="17217" y="17337"/>
                    <a:pt x="17054" y="17202"/>
                  </a:cubicBezTo>
                  <a:cubicBezTo>
                    <a:pt x="16954" y="17107"/>
                    <a:pt x="16841" y="17035"/>
                    <a:pt x="16742" y="16940"/>
                  </a:cubicBezTo>
                  <a:cubicBezTo>
                    <a:pt x="16591" y="16806"/>
                    <a:pt x="16479" y="16607"/>
                    <a:pt x="16215" y="16472"/>
                  </a:cubicBezTo>
                  <a:cubicBezTo>
                    <a:pt x="16115" y="16377"/>
                    <a:pt x="16065" y="16242"/>
                    <a:pt x="15965" y="16147"/>
                  </a:cubicBezTo>
                  <a:cubicBezTo>
                    <a:pt x="15903" y="16043"/>
                    <a:pt x="15802" y="15948"/>
                    <a:pt x="15702" y="15845"/>
                  </a:cubicBezTo>
                  <a:cubicBezTo>
                    <a:pt x="15539" y="15718"/>
                    <a:pt x="15339" y="15583"/>
                    <a:pt x="15176" y="15448"/>
                  </a:cubicBezTo>
                  <a:cubicBezTo>
                    <a:pt x="15126" y="15416"/>
                    <a:pt x="15076" y="15321"/>
                    <a:pt x="15026" y="15281"/>
                  </a:cubicBezTo>
                  <a:cubicBezTo>
                    <a:pt x="14863" y="15154"/>
                    <a:pt x="14763" y="14987"/>
                    <a:pt x="14650" y="14852"/>
                  </a:cubicBezTo>
                  <a:cubicBezTo>
                    <a:pt x="14601" y="14789"/>
                    <a:pt x="14550" y="14726"/>
                    <a:pt x="14500" y="14654"/>
                  </a:cubicBezTo>
                  <a:cubicBezTo>
                    <a:pt x="14338" y="14527"/>
                    <a:pt x="14237" y="14392"/>
                    <a:pt x="14137" y="14257"/>
                  </a:cubicBezTo>
                  <a:cubicBezTo>
                    <a:pt x="14024" y="14130"/>
                    <a:pt x="13874" y="14027"/>
                    <a:pt x="13774" y="13860"/>
                  </a:cubicBezTo>
                  <a:cubicBezTo>
                    <a:pt x="13711" y="13733"/>
                    <a:pt x="13561" y="13598"/>
                    <a:pt x="13398" y="13495"/>
                  </a:cubicBezTo>
                  <a:cubicBezTo>
                    <a:pt x="13198" y="13368"/>
                    <a:pt x="13085" y="13201"/>
                    <a:pt x="12935" y="13067"/>
                  </a:cubicBezTo>
                  <a:cubicBezTo>
                    <a:pt x="12722" y="12868"/>
                    <a:pt x="12572" y="12701"/>
                    <a:pt x="12409" y="12503"/>
                  </a:cubicBezTo>
                  <a:cubicBezTo>
                    <a:pt x="12409" y="12471"/>
                    <a:pt x="12359" y="12471"/>
                    <a:pt x="12359" y="12439"/>
                  </a:cubicBezTo>
                  <a:cubicBezTo>
                    <a:pt x="12309" y="12344"/>
                    <a:pt x="12258" y="12272"/>
                    <a:pt x="12146" y="12241"/>
                  </a:cubicBezTo>
                  <a:cubicBezTo>
                    <a:pt x="12096" y="12177"/>
                    <a:pt x="12096" y="12145"/>
                    <a:pt x="12046" y="12106"/>
                  </a:cubicBezTo>
                  <a:cubicBezTo>
                    <a:pt x="11783" y="11947"/>
                    <a:pt x="11683" y="11749"/>
                    <a:pt x="11470" y="11582"/>
                  </a:cubicBezTo>
                  <a:cubicBezTo>
                    <a:pt x="11370" y="11479"/>
                    <a:pt x="11269" y="11384"/>
                    <a:pt x="11207" y="11280"/>
                  </a:cubicBezTo>
                  <a:cubicBezTo>
                    <a:pt x="11156" y="11248"/>
                    <a:pt x="11107" y="11185"/>
                    <a:pt x="11057" y="11153"/>
                  </a:cubicBezTo>
                  <a:cubicBezTo>
                    <a:pt x="11006" y="11050"/>
                    <a:pt x="11006" y="10955"/>
                    <a:pt x="10894" y="10884"/>
                  </a:cubicBezTo>
                  <a:cubicBezTo>
                    <a:pt x="10744" y="10820"/>
                    <a:pt x="10693" y="10716"/>
                    <a:pt x="10581" y="10621"/>
                  </a:cubicBezTo>
                  <a:cubicBezTo>
                    <a:pt x="10481" y="10589"/>
                    <a:pt x="10430" y="10518"/>
                    <a:pt x="10380" y="10455"/>
                  </a:cubicBezTo>
                  <a:cubicBezTo>
                    <a:pt x="10331" y="10256"/>
                    <a:pt x="10117" y="10121"/>
                    <a:pt x="9955" y="9994"/>
                  </a:cubicBezTo>
                  <a:cubicBezTo>
                    <a:pt x="9805" y="9796"/>
                    <a:pt x="9642" y="9629"/>
                    <a:pt x="9492" y="9462"/>
                  </a:cubicBezTo>
                  <a:cubicBezTo>
                    <a:pt x="9441" y="9399"/>
                    <a:pt x="9441" y="9328"/>
                    <a:pt x="9391" y="9296"/>
                  </a:cubicBezTo>
                  <a:cubicBezTo>
                    <a:pt x="9229" y="9129"/>
                    <a:pt x="9128" y="9002"/>
                    <a:pt x="8966" y="8867"/>
                  </a:cubicBezTo>
                  <a:cubicBezTo>
                    <a:pt x="8865" y="8772"/>
                    <a:pt x="8766" y="8637"/>
                    <a:pt x="8602" y="8533"/>
                  </a:cubicBezTo>
                  <a:cubicBezTo>
                    <a:pt x="8503" y="8438"/>
                    <a:pt x="8390" y="8335"/>
                    <a:pt x="8289" y="8240"/>
                  </a:cubicBezTo>
                  <a:lnTo>
                    <a:pt x="8289" y="8177"/>
                  </a:lnTo>
                  <a:cubicBezTo>
                    <a:pt x="8026" y="8041"/>
                    <a:pt x="7876" y="7843"/>
                    <a:pt x="7763" y="7676"/>
                  </a:cubicBezTo>
                  <a:cubicBezTo>
                    <a:pt x="7713" y="7613"/>
                    <a:pt x="7664" y="7541"/>
                    <a:pt x="7613" y="7478"/>
                  </a:cubicBezTo>
                  <a:cubicBezTo>
                    <a:pt x="7513" y="7414"/>
                    <a:pt x="7351" y="7311"/>
                    <a:pt x="7300" y="7216"/>
                  </a:cubicBezTo>
                  <a:cubicBezTo>
                    <a:pt x="7250" y="7017"/>
                    <a:pt x="6987" y="6946"/>
                    <a:pt x="6987" y="6787"/>
                  </a:cubicBezTo>
                  <a:cubicBezTo>
                    <a:pt x="6937" y="6748"/>
                    <a:pt x="6887" y="6716"/>
                    <a:pt x="6825" y="6684"/>
                  </a:cubicBezTo>
                  <a:cubicBezTo>
                    <a:pt x="6825" y="6684"/>
                    <a:pt x="6774" y="6684"/>
                    <a:pt x="6774" y="6652"/>
                  </a:cubicBezTo>
                  <a:cubicBezTo>
                    <a:pt x="6674" y="6549"/>
                    <a:pt x="6574" y="6422"/>
                    <a:pt x="6461" y="6319"/>
                  </a:cubicBezTo>
                  <a:cubicBezTo>
                    <a:pt x="6361" y="6223"/>
                    <a:pt x="6311" y="6121"/>
                    <a:pt x="6198" y="6057"/>
                  </a:cubicBezTo>
                  <a:cubicBezTo>
                    <a:pt x="5998" y="5890"/>
                    <a:pt x="5885" y="5692"/>
                    <a:pt x="5735" y="5493"/>
                  </a:cubicBezTo>
                  <a:cubicBezTo>
                    <a:pt x="5572" y="5358"/>
                    <a:pt x="5523" y="5231"/>
                    <a:pt x="5372" y="5128"/>
                  </a:cubicBezTo>
                  <a:cubicBezTo>
                    <a:pt x="5159" y="4961"/>
                    <a:pt x="5009" y="4763"/>
                    <a:pt x="4896" y="4604"/>
                  </a:cubicBezTo>
                  <a:cubicBezTo>
                    <a:pt x="4846" y="4565"/>
                    <a:pt x="4846" y="4533"/>
                    <a:pt x="4796" y="4533"/>
                  </a:cubicBezTo>
                  <a:cubicBezTo>
                    <a:pt x="4696" y="4501"/>
                    <a:pt x="4633" y="4406"/>
                    <a:pt x="4583" y="4334"/>
                  </a:cubicBezTo>
                  <a:cubicBezTo>
                    <a:pt x="4533" y="4302"/>
                    <a:pt x="4483" y="4239"/>
                    <a:pt x="4433" y="4239"/>
                  </a:cubicBezTo>
                  <a:cubicBezTo>
                    <a:pt x="4220" y="4136"/>
                    <a:pt x="4170" y="3969"/>
                    <a:pt x="4120" y="3842"/>
                  </a:cubicBezTo>
                  <a:cubicBezTo>
                    <a:pt x="4070" y="3770"/>
                    <a:pt x="4007" y="3675"/>
                    <a:pt x="3907" y="3612"/>
                  </a:cubicBezTo>
                  <a:cubicBezTo>
                    <a:pt x="3907" y="3572"/>
                    <a:pt x="3907" y="3509"/>
                    <a:pt x="3857" y="3477"/>
                  </a:cubicBezTo>
                  <a:cubicBezTo>
                    <a:pt x="3857" y="3445"/>
                    <a:pt x="3807" y="3445"/>
                    <a:pt x="3756" y="3413"/>
                  </a:cubicBezTo>
                  <a:cubicBezTo>
                    <a:pt x="3694" y="3310"/>
                    <a:pt x="3644" y="3215"/>
                    <a:pt x="3494" y="3175"/>
                  </a:cubicBezTo>
                  <a:cubicBezTo>
                    <a:pt x="3381" y="3175"/>
                    <a:pt x="3331" y="3112"/>
                    <a:pt x="3281" y="3048"/>
                  </a:cubicBezTo>
                  <a:cubicBezTo>
                    <a:pt x="3331" y="3048"/>
                    <a:pt x="3331" y="3016"/>
                    <a:pt x="3331" y="3016"/>
                  </a:cubicBezTo>
                  <a:cubicBezTo>
                    <a:pt x="3180" y="2882"/>
                    <a:pt x="3068" y="2715"/>
                    <a:pt x="2917" y="2580"/>
                  </a:cubicBezTo>
                  <a:cubicBezTo>
                    <a:pt x="2868" y="2516"/>
                    <a:pt x="2705" y="2453"/>
                    <a:pt x="2655" y="2350"/>
                  </a:cubicBezTo>
                  <a:cubicBezTo>
                    <a:pt x="2605" y="2350"/>
                    <a:pt x="2555" y="2318"/>
                    <a:pt x="2555" y="2318"/>
                  </a:cubicBezTo>
                  <a:cubicBezTo>
                    <a:pt x="2555" y="2255"/>
                    <a:pt x="2442" y="2223"/>
                    <a:pt x="2341" y="2223"/>
                  </a:cubicBezTo>
                  <a:cubicBezTo>
                    <a:pt x="2341" y="2119"/>
                    <a:pt x="2292" y="2056"/>
                    <a:pt x="2242" y="1953"/>
                  </a:cubicBezTo>
                  <a:cubicBezTo>
                    <a:pt x="2191" y="1953"/>
                    <a:pt x="2191" y="1953"/>
                    <a:pt x="2129" y="1921"/>
                  </a:cubicBezTo>
                  <a:cubicBezTo>
                    <a:pt x="2079" y="1857"/>
                    <a:pt x="2029" y="1754"/>
                    <a:pt x="1979" y="1691"/>
                  </a:cubicBezTo>
                  <a:lnTo>
                    <a:pt x="1928" y="1691"/>
                  </a:lnTo>
                  <a:cubicBezTo>
                    <a:pt x="1766" y="1556"/>
                    <a:pt x="1566" y="1389"/>
                    <a:pt x="1403" y="1230"/>
                  </a:cubicBezTo>
                  <a:cubicBezTo>
                    <a:pt x="1352" y="1230"/>
                    <a:pt x="1352" y="1159"/>
                    <a:pt x="1302" y="1127"/>
                  </a:cubicBezTo>
                  <a:cubicBezTo>
                    <a:pt x="1253" y="1095"/>
                    <a:pt x="1190" y="1064"/>
                    <a:pt x="1140" y="1032"/>
                  </a:cubicBezTo>
                  <a:cubicBezTo>
                    <a:pt x="1140" y="992"/>
                    <a:pt x="1140" y="960"/>
                    <a:pt x="1190" y="929"/>
                  </a:cubicBezTo>
                  <a:cubicBezTo>
                    <a:pt x="1039" y="929"/>
                    <a:pt x="990" y="833"/>
                    <a:pt x="877" y="794"/>
                  </a:cubicBezTo>
                  <a:cubicBezTo>
                    <a:pt x="776" y="730"/>
                    <a:pt x="727" y="667"/>
                    <a:pt x="626" y="595"/>
                  </a:cubicBezTo>
                  <a:cubicBezTo>
                    <a:pt x="677" y="595"/>
                    <a:pt x="727" y="563"/>
                    <a:pt x="727" y="500"/>
                  </a:cubicBezTo>
                  <a:cubicBezTo>
                    <a:pt x="677" y="500"/>
                    <a:pt x="626" y="500"/>
                    <a:pt x="513" y="468"/>
                  </a:cubicBezTo>
                  <a:cubicBezTo>
                    <a:pt x="513" y="365"/>
                    <a:pt x="363" y="333"/>
                    <a:pt x="313" y="270"/>
                  </a:cubicBezTo>
                  <a:cubicBezTo>
                    <a:pt x="251" y="167"/>
                    <a:pt x="151" y="103"/>
                    <a:pt x="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4" name="Google Shape;2314;p25"/>
            <p:cNvSpPr/>
            <p:nvPr/>
          </p:nvSpPr>
          <p:spPr>
            <a:xfrm>
              <a:off x="458658" y="435055"/>
              <a:ext cx="15012" cy="28234"/>
            </a:xfrm>
            <a:custGeom>
              <a:avLst/>
              <a:gdLst/>
              <a:ahLst/>
              <a:cxnLst>
                <a:cxn ang="0">
                  <a:pos x="wd2" y="hd2"/>
                </a:cxn>
                <a:cxn ang="5400000">
                  <a:pos x="wd2" y="hd2"/>
                </a:cxn>
                <a:cxn ang="10800000">
                  <a:pos x="wd2" y="hd2"/>
                </a:cxn>
                <a:cxn ang="16200000">
                  <a:pos x="wd2" y="hd2"/>
                </a:cxn>
              </a:cxnLst>
              <a:rect l="0" t="0" r="r" b="b"/>
              <a:pathLst>
                <a:path w="19716" h="21600" extrusionOk="0">
                  <a:moveTo>
                    <a:pt x="2349" y="0"/>
                  </a:moveTo>
                  <a:cubicBezTo>
                    <a:pt x="-1884" y="3277"/>
                    <a:pt x="4206" y="4374"/>
                    <a:pt x="4206" y="5742"/>
                  </a:cubicBezTo>
                  <a:cubicBezTo>
                    <a:pt x="4206" y="6839"/>
                    <a:pt x="2349" y="6839"/>
                    <a:pt x="0" y="7921"/>
                  </a:cubicBezTo>
                  <a:cubicBezTo>
                    <a:pt x="6090" y="12581"/>
                    <a:pt x="11742" y="16956"/>
                    <a:pt x="19716" y="21600"/>
                  </a:cubicBezTo>
                  <a:cubicBezTo>
                    <a:pt x="15948" y="12581"/>
                    <a:pt x="11742" y="5742"/>
                    <a:pt x="234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4175" name="Google Shape;2315;p25"/>
            <p:cNvSpPr/>
            <p:nvPr/>
          </p:nvSpPr>
          <p:spPr>
            <a:xfrm>
              <a:off x="509682" y="5284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87" y="2548"/>
                    <a:pt x="2987" y="5723"/>
                    <a:pt x="6709" y="8271"/>
                  </a:cubicBezTo>
                  <a:cubicBezTo>
                    <a:pt x="9653" y="13366"/>
                    <a:pt x="15626" y="15877"/>
                    <a:pt x="21600" y="21600"/>
                  </a:cubicBezTo>
                  <a:cubicBezTo>
                    <a:pt x="18613" y="13366"/>
                    <a:pt x="15626" y="10818"/>
                    <a:pt x="15626" y="2548"/>
                  </a:cubicBezTo>
                  <a:cubicBezTo>
                    <a:pt x="12640" y="5723"/>
                    <a:pt x="12640" y="5723"/>
                    <a:pt x="9653" y="5723"/>
                  </a:cubicBezTo>
                  <a:cubicBezTo>
                    <a:pt x="6709" y="2548"/>
                    <a:pt x="6709" y="2548"/>
                    <a:pt x="298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sp>
        <p:nvSpPr>
          <p:cNvPr id="4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and text 2">
    <p:bg>
      <p:bgPr>
        <a:solidFill>
          <a:srgbClr val="EDF0EF"/>
        </a:solidFill>
        <a:effectLst/>
      </p:bgPr>
    </p:bg>
    <p:spTree>
      <p:nvGrpSpPr>
        <p:cNvPr id="1" name=""/>
        <p:cNvGrpSpPr/>
        <p:nvPr/>
      </p:nvGrpSpPr>
      <p:grpSpPr>
        <a:xfrm>
          <a:off x="0" y="0"/>
          <a:ext cx="0" cy="0"/>
          <a:chOff x="0" y="0"/>
          <a:chExt cx="0" cy="0"/>
        </a:xfrm>
      </p:grpSpPr>
      <p:sp>
        <p:nvSpPr>
          <p:cNvPr id="4184" name="Google Shape;2317;p26"/>
          <p:cNvSpPr/>
          <p:nvPr/>
        </p:nvSpPr>
        <p:spPr>
          <a:xfrm rot="10800000" flipH="1">
            <a:off x="42" y="3643934"/>
            <a:ext cx="2957451" cy="1499524"/>
          </a:xfrm>
          <a:custGeom>
            <a:avLst/>
            <a:gdLst/>
            <a:ahLst/>
            <a:cxnLst>
              <a:cxn ang="0">
                <a:pos x="wd2" y="hd2"/>
              </a:cxn>
              <a:cxn ang="5400000">
                <a:pos x="wd2" y="hd2"/>
              </a:cxn>
              <a:cxn ang="10800000">
                <a:pos x="wd2" y="hd2"/>
              </a:cxn>
              <a:cxn ang="16200000">
                <a:pos x="wd2" y="hd2"/>
              </a:cxn>
            </a:cxnLst>
            <a:rect l="0" t="0" r="r" b="b"/>
            <a:pathLst>
              <a:path w="21543" h="21600" extrusionOk="0">
                <a:moveTo>
                  <a:pt x="0" y="0"/>
                </a:moveTo>
                <a:lnTo>
                  <a:pt x="0" y="21261"/>
                </a:lnTo>
                <a:cubicBezTo>
                  <a:pt x="620" y="21473"/>
                  <a:pt x="1246" y="21600"/>
                  <a:pt x="1874" y="21600"/>
                </a:cubicBezTo>
                <a:cubicBezTo>
                  <a:pt x="2300" y="21600"/>
                  <a:pt x="2726" y="21542"/>
                  <a:pt x="3153" y="21412"/>
                </a:cubicBezTo>
                <a:cubicBezTo>
                  <a:pt x="4226" y="21098"/>
                  <a:pt x="5208" y="20322"/>
                  <a:pt x="5914" y="19246"/>
                </a:cubicBezTo>
                <a:cubicBezTo>
                  <a:pt x="6921" y="17726"/>
                  <a:pt x="7314" y="15721"/>
                  <a:pt x="7817" y="13847"/>
                </a:cubicBezTo>
                <a:cubicBezTo>
                  <a:pt x="8318" y="11972"/>
                  <a:pt x="9053" y="10021"/>
                  <a:pt x="10426" y="9062"/>
                </a:cubicBezTo>
                <a:cubicBezTo>
                  <a:pt x="11177" y="8537"/>
                  <a:pt x="12015" y="8373"/>
                  <a:pt x="12876" y="8373"/>
                </a:cubicBezTo>
                <a:cubicBezTo>
                  <a:pt x="13656" y="8373"/>
                  <a:pt x="14454" y="8507"/>
                  <a:pt x="15223" y="8630"/>
                </a:cubicBezTo>
                <a:cubicBezTo>
                  <a:pt x="15793" y="8718"/>
                  <a:pt x="16386" y="8789"/>
                  <a:pt x="16971" y="8789"/>
                </a:cubicBezTo>
                <a:cubicBezTo>
                  <a:pt x="18050" y="8789"/>
                  <a:pt x="19103" y="8547"/>
                  <a:pt x="19939" y="7715"/>
                </a:cubicBezTo>
                <a:cubicBezTo>
                  <a:pt x="21514" y="6132"/>
                  <a:pt x="21600" y="3189"/>
                  <a:pt x="21524" y="646"/>
                </a:cubicBezTo>
                <a:cubicBezTo>
                  <a:pt x="21514" y="432"/>
                  <a:pt x="21506" y="204"/>
                  <a:pt x="21455" y="0"/>
                </a:cubicBezTo>
                <a:close/>
              </a:path>
            </a:pathLst>
          </a:custGeom>
          <a:solidFill>
            <a:srgbClr val="EFB156"/>
          </a:solidFill>
          <a:ln w="12700">
            <a:miter lim="400000"/>
          </a:ln>
        </p:spPr>
        <p:txBody>
          <a:bodyPr lIns="45719" rIns="45719" anchor="ctr"/>
          <a:lstStyle/>
          <a:p>
            <a:endParaRPr/>
          </a:p>
        </p:txBody>
      </p:sp>
      <p:grpSp>
        <p:nvGrpSpPr>
          <p:cNvPr id="4207" name="Google Shape;2318;p26"/>
          <p:cNvGrpSpPr/>
          <p:nvPr/>
        </p:nvGrpSpPr>
        <p:grpSpPr>
          <a:xfrm>
            <a:off x="893490" y="3272354"/>
            <a:ext cx="1419396" cy="1413877"/>
            <a:chOff x="0" y="0"/>
            <a:chExt cx="1419394" cy="1413875"/>
          </a:xfrm>
        </p:grpSpPr>
        <p:sp>
          <p:nvSpPr>
            <p:cNvPr id="4185" name="Google Shape;2319;p26"/>
            <p:cNvSpPr/>
            <p:nvPr/>
          </p:nvSpPr>
          <p:spPr>
            <a:xfrm rot="20023975" flipH="1">
              <a:off x="5314" y="1343570"/>
              <a:ext cx="107393" cy="49076"/>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6" name="Google Shape;2320;p26"/>
            <p:cNvSpPr/>
            <p:nvPr/>
          </p:nvSpPr>
          <p:spPr>
            <a:xfrm rot="20023975" flipH="1">
              <a:off x="870359" y="1035450"/>
              <a:ext cx="90154" cy="37738"/>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7" name="Google Shape;2321;p26"/>
            <p:cNvSpPr/>
            <p:nvPr/>
          </p:nvSpPr>
          <p:spPr>
            <a:xfrm rot="20023975" flipH="1">
              <a:off x="1310223" y="264863"/>
              <a:ext cx="93283" cy="93573"/>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8" name="Google Shape;2322;p26"/>
            <p:cNvSpPr/>
            <p:nvPr/>
          </p:nvSpPr>
          <p:spPr>
            <a:xfrm rot="20023975" flipH="1">
              <a:off x="1020891" y="265721"/>
              <a:ext cx="107392" cy="87026"/>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89" name="Google Shape;2323;p26"/>
            <p:cNvSpPr/>
            <p:nvPr/>
          </p:nvSpPr>
          <p:spPr>
            <a:xfrm rot="20023975" flipH="1">
              <a:off x="696842" y="784015"/>
              <a:ext cx="119886" cy="48050"/>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0" name="Google Shape;2324;p26"/>
            <p:cNvSpPr/>
            <p:nvPr/>
          </p:nvSpPr>
          <p:spPr>
            <a:xfrm rot="20023975" flipH="1">
              <a:off x="461102" y="973970"/>
              <a:ext cx="113297" cy="44284"/>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1" name="Google Shape;2325;p26"/>
            <p:cNvSpPr/>
            <p:nvPr/>
          </p:nvSpPr>
          <p:spPr>
            <a:xfrm rot="20023975" flipH="1">
              <a:off x="1031159" y="779263"/>
              <a:ext cx="110345" cy="54852"/>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2" name="Google Shape;2326;p26"/>
            <p:cNvSpPr/>
            <p:nvPr/>
          </p:nvSpPr>
          <p:spPr>
            <a:xfrm rot="20023975" flipH="1">
              <a:off x="880922" y="476691"/>
              <a:ext cx="114342" cy="55194"/>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3" name="Google Shape;2327;p26"/>
            <p:cNvSpPr/>
            <p:nvPr/>
          </p:nvSpPr>
          <p:spPr>
            <a:xfrm rot="20023975" flipH="1">
              <a:off x="697501" y="665173"/>
              <a:ext cx="117342" cy="41418"/>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4" name="Google Shape;2328;p26"/>
            <p:cNvSpPr/>
            <p:nvPr/>
          </p:nvSpPr>
          <p:spPr>
            <a:xfrm rot="20023975" flipH="1">
              <a:off x="1222436" y="560319"/>
              <a:ext cx="92842" cy="68501"/>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5" name="Google Shape;2329;p26"/>
            <p:cNvSpPr/>
            <p:nvPr/>
          </p:nvSpPr>
          <p:spPr>
            <a:xfrm rot="20023975" flipH="1">
              <a:off x="524197" y="831498"/>
              <a:ext cx="100760" cy="45867"/>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6" name="Google Shape;2330;p26"/>
            <p:cNvSpPr/>
            <p:nvPr/>
          </p:nvSpPr>
          <p:spPr>
            <a:xfrm rot="20023975" flipH="1">
              <a:off x="1050433" y="401551"/>
              <a:ext cx="89742" cy="62168"/>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7" name="Google Shape;2331;p26"/>
            <p:cNvSpPr/>
            <p:nvPr/>
          </p:nvSpPr>
          <p:spPr>
            <a:xfrm rot="20023975" flipH="1">
              <a:off x="1103606" y="10708"/>
              <a:ext cx="71915" cy="100804"/>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8" name="Google Shape;2332;p26"/>
            <p:cNvSpPr/>
            <p:nvPr/>
          </p:nvSpPr>
          <p:spPr>
            <a:xfrm rot="20023975" flipH="1">
              <a:off x="251969" y="1034519"/>
              <a:ext cx="106665" cy="44626"/>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199" name="Google Shape;2333;p26"/>
            <p:cNvSpPr/>
            <p:nvPr/>
          </p:nvSpPr>
          <p:spPr>
            <a:xfrm rot="20023975" flipH="1">
              <a:off x="981299" y="659172"/>
              <a:ext cx="88994" cy="58146"/>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0" name="Google Shape;2334;p26"/>
            <p:cNvSpPr/>
            <p:nvPr/>
          </p:nvSpPr>
          <p:spPr>
            <a:xfrm rot="20023975" flipH="1">
              <a:off x="95537" y="1175518"/>
              <a:ext cx="101247" cy="46167"/>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1" name="Google Shape;2335;p26"/>
            <p:cNvSpPr/>
            <p:nvPr/>
          </p:nvSpPr>
          <p:spPr>
            <a:xfrm rot="20023975" flipH="1">
              <a:off x="852811" y="620028"/>
              <a:ext cx="86085" cy="45311"/>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2" name="Google Shape;2336;p26"/>
            <p:cNvSpPr/>
            <p:nvPr/>
          </p:nvSpPr>
          <p:spPr>
            <a:xfrm rot="20023975" flipH="1">
              <a:off x="1113037" y="861361"/>
              <a:ext cx="109821" cy="43129"/>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3" name="Google Shape;2337;p26"/>
            <p:cNvSpPr/>
            <p:nvPr/>
          </p:nvSpPr>
          <p:spPr>
            <a:xfrm rot="20023975" flipH="1">
              <a:off x="1100782" y="607318"/>
              <a:ext cx="101488" cy="61313"/>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4" name="Google Shape;2338;p26"/>
            <p:cNvSpPr/>
            <p:nvPr/>
          </p:nvSpPr>
          <p:spPr>
            <a:xfrm rot="20023975" flipH="1">
              <a:off x="235895" y="1282893"/>
              <a:ext cx="86085" cy="42658"/>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5" name="Google Shape;2339;p26"/>
            <p:cNvSpPr/>
            <p:nvPr/>
          </p:nvSpPr>
          <p:spPr>
            <a:xfrm rot="20023975" flipH="1">
              <a:off x="302397" y="1128998"/>
              <a:ext cx="98395" cy="37909"/>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06" name="Google Shape;2340;p26"/>
            <p:cNvSpPr/>
            <p:nvPr/>
          </p:nvSpPr>
          <p:spPr>
            <a:xfrm rot="20023975" flipH="1">
              <a:off x="856943" y="878828"/>
              <a:ext cx="73549" cy="32689"/>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grpSp>
        <p:nvGrpSpPr>
          <p:cNvPr id="4229" name="Google Shape;2341;p26"/>
          <p:cNvGrpSpPr/>
          <p:nvPr/>
        </p:nvGrpSpPr>
        <p:grpSpPr>
          <a:xfrm>
            <a:off x="7313915" y="-106901"/>
            <a:ext cx="1995198" cy="1606543"/>
            <a:chOff x="0" y="0"/>
            <a:chExt cx="1995196" cy="1606541"/>
          </a:xfrm>
        </p:grpSpPr>
        <p:sp>
          <p:nvSpPr>
            <p:cNvPr id="4208" name="Google Shape;2342;p26"/>
            <p:cNvSpPr/>
            <p:nvPr/>
          </p:nvSpPr>
          <p:spPr>
            <a:xfrm>
              <a:off x="1199484" y="478223"/>
              <a:ext cx="277059" cy="243260"/>
            </a:xfrm>
            <a:custGeom>
              <a:avLst/>
              <a:gdLst/>
              <a:ahLst/>
              <a:cxnLst>
                <a:cxn ang="0">
                  <a:pos x="wd2" y="hd2"/>
                </a:cxn>
                <a:cxn ang="5400000">
                  <a:pos x="wd2" y="hd2"/>
                </a:cxn>
                <a:cxn ang="10800000">
                  <a:pos x="wd2" y="hd2"/>
                </a:cxn>
                <a:cxn ang="16200000">
                  <a:pos x="wd2" y="hd2"/>
                </a:cxn>
              </a:cxnLst>
              <a:rect l="0" t="0" r="r" b="b"/>
              <a:pathLst>
                <a:path w="21223" h="21600" extrusionOk="0">
                  <a:moveTo>
                    <a:pt x="15070" y="0"/>
                  </a:moveTo>
                  <a:cubicBezTo>
                    <a:pt x="14961" y="0"/>
                    <a:pt x="14845" y="7"/>
                    <a:pt x="14723" y="18"/>
                  </a:cubicBezTo>
                  <a:cubicBezTo>
                    <a:pt x="11350" y="676"/>
                    <a:pt x="7865" y="1082"/>
                    <a:pt x="4491" y="1458"/>
                  </a:cubicBezTo>
                  <a:cubicBezTo>
                    <a:pt x="4139" y="1584"/>
                    <a:pt x="3817" y="1707"/>
                    <a:pt x="2681" y="1990"/>
                  </a:cubicBezTo>
                  <a:cubicBezTo>
                    <a:pt x="3708" y="3806"/>
                    <a:pt x="4597" y="5245"/>
                    <a:pt x="5381" y="6558"/>
                  </a:cubicBezTo>
                  <a:cubicBezTo>
                    <a:pt x="5733" y="7184"/>
                    <a:pt x="6301" y="7593"/>
                    <a:pt x="6407" y="8251"/>
                  </a:cubicBezTo>
                  <a:cubicBezTo>
                    <a:pt x="6841" y="9691"/>
                    <a:pt x="7300" y="11254"/>
                    <a:pt x="7300" y="12665"/>
                  </a:cubicBezTo>
                  <a:cubicBezTo>
                    <a:pt x="7300" y="13197"/>
                    <a:pt x="5842" y="13602"/>
                    <a:pt x="4950" y="14105"/>
                  </a:cubicBezTo>
                  <a:cubicBezTo>
                    <a:pt x="3034" y="15168"/>
                    <a:pt x="1009" y="16076"/>
                    <a:pt x="88" y="18547"/>
                  </a:cubicBezTo>
                  <a:cubicBezTo>
                    <a:pt x="-127" y="19332"/>
                    <a:pt x="88" y="20363"/>
                    <a:pt x="332" y="21148"/>
                  </a:cubicBezTo>
                  <a:cubicBezTo>
                    <a:pt x="497" y="21452"/>
                    <a:pt x="1043" y="21600"/>
                    <a:pt x="1542" y="21600"/>
                  </a:cubicBezTo>
                  <a:cubicBezTo>
                    <a:pt x="1708" y="21600"/>
                    <a:pt x="1867" y="21586"/>
                    <a:pt x="2007" y="21553"/>
                  </a:cubicBezTo>
                  <a:cubicBezTo>
                    <a:pt x="4816" y="21426"/>
                    <a:pt x="6975" y="19581"/>
                    <a:pt x="9107" y="17765"/>
                  </a:cubicBezTo>
                  <a:cubicBezTo>
                    <a:pt x="10567" y="16452"/>
                    <a:pt x="10673" y="14886"/>
                    <a:pt x="9674" y="13320"/>
                  </a:cubicBezTo>
                  <a:cubicBezTo>
                    <a:pt x="9431" y="12943"/>
                    <a:pt x="9216" y="12538"/>
                    <a:pt x="9216" y="12289"/>
                  </a:cubicBezTo>
                  <a:cubicBezTo>
                    <a:pt x="9107" y="10064"/>
                    <a:pt x="8757" y="7969"/>
                    <a:pt x="7515" y="6276"/>
                  </a:cubicBezTo>
                  <a:cubicBezTo>
                    <a:pt x="6975" y="5372"/>
                    <a:pt x="6407" y="4587"/>
                    <a:pt x="5733" y="3679"/>
                  </a:cubicBezTo>
                  <a:cubicBezTo>
                    <a:pt x="9107" y="3147"/>
                    <a:pt x="12239" y="2489"/>
                    <a:pt x="15507" y="1990"/>
                  </a:cubicBezTo>
                  <a:cubicBezTo>
                    <a:pt x="16858" y="5119"/>
                    <a:pt x="18100" y="8374"/>
                    <a:pt x="19451" y="11757"/>
                  </a:cubicBezTo>
                  <a:cubicBezTo>
                    <a:pt x="17884" y="12538"/>
                    <a:pt x="16424" y="13197"/>
                    <a:pt x="15076" y="13851"/>
                  </a:cubicBezTo>
                  <a:cubicBezTo>
                    <a:pt x="13481" y="14636"/>
                    <a:pt x="12698" y="16199"/>
                    <a:pt x="13157" y="17892"/>
                  </a:cubicBezTo>
                  <a:cubicBezTo>
                    <a:pt x="13481" y="19708"/>
                    <a:pt x="14723" y="19987"/>
                    <a:pt x="16075" y="19987"/>
                  </a:cubicBezTo>
                  <a:cubicBezTo>
                    <a:pt x="16858" y="19864"/>
                    <a:pt x="17775" y="19708"/>
                    <a:pt x="18668" y="19708"/>
                  </a:cubicBezTo>
                  <a:cubicBezTo>
                    <a:pt x="19910" y="19581"/>
                    <a:pt x="20908" y="18923"/>
                    <a:pt x="20908" y="17360"/>
                  </a:cubicBezTo>
                  <a:cubicBezTo>
                    <a:pt x="21152" y="15168"/>
                    <a:pt x="21473" y="12820"/>
                    <a:pt x="20908" y="10849"/>
                  </a:cubicBezTo>
                  <a:cubicBezTo>
                    <a:pt x="20125" y="7593"/>
                    <a:pt x="18668" y="4464"/>
                    <a:pt x="17317" y="1458"/>
                  </a:cubicBezTo>
                  <a:cubicBezTo>
                    <a:pt x="16805" y="525"/>
                    <a:pt x="16115" y="0"/>
                    <a:pt x="15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09" name="Google Shape;2343;p26"/>
            <p:cNvSpPr/>
            <p:nvPr/>
          </p:nvSpPr>
          <p:spPr>
            <a:xfrm>
              <a:off x="399826" y="936521"/>
              <a:ext cx="509639" cy="371712"/>
            </a:xfrm>
            <a:custGeom>
              <a:avLst/>
              <a:gdLst/>
              <a:ahLst/>
              <a:cxnLst>
                <a:cxn ang="0">
                  <a:pos x="wd2" y="hd2"/>
                </a:cxn>
                <a:cxn ang="5400000">
                  <a:pos x="wd2" y="hd2"/>
                </a:cxn>
                <a:cxn ang="10800000">
                  <a:pos x="wd2" y="hd2"/>
                </a:cxn>
                <a:cxn ang="16200000">
                  <a:pos x="wd2" y="hd2"/>
                </a:cxn>
              </a:cxnLst>
              <a:rect l="0" t="0" r="r" b="b"/>
              <a:pathLst>
                <a:path w="21463" h="21600" extrusionOk="0">
                  <a:moveTo>
                    <a:pt x="9616" y="0"/>
                  </a:moveTo>
                  <a:cubicBezTo>
                    <a:pt x="9082" y="0"/>
                    <a:pt x="8540" y="133"/>
                    <a:pt x="8059" y="438"/>
                  </a:cubicBezTo>
                  <a:cubicBezTo>
                    <a:pt x="5090" y="2138"/>
                    <a:pt x="3367" y="5989"/>
                    <a:pt x="888" y="8631"/>
                  </a:cubicBezTo>
                  <a:cubicBezTo>
                    <a:pt x="517" y="9062"/>
                    <a:pt x="205" y="9739"/>
                    <a:pt x="28" y="10334"/>
                  </a:cubicBezTo>
                  <a:cubicBezTo>
                    <a:pt x="-47" y="10845"/>
                    <a:pt x="28" y="11868"/>
                    <a:pt x="265" y="12135"/>
                  </a:cubicBezTo>
                  <a:cubicBezTo>
                    <a:pt x="1691" y="13508"/>
                    <a:pt x="3367" y="14531"/>
                    <a:pt x="4228" y="16744"/>
                  </a:cubicBezTo>
                  <a:cubicBezTo>
                    <a:pt x="4659" y="17850"/>
                    <a:pt x="5090" y="18875"/>
                    <a:pt x="5520" y="19898"/>
                  </a:cubicBezTo>
                  <a:cubicBezTo>
                    <a:pt x="5772" y="20492"/>
                    <a:pt x="6085" y="21006"/>
                    <a:pt x="6397" y="21600"/>
                  </a:cubicBezTo>
                  <a:cubicBezTo>
                    <a:pt x="6828" y="21190"/>
                    <a:pt x="7317" y="20840"/>
                    <a:pt x="7569" y="20329"/>
                  </a:cubicBezTo>
                  <a:cubicBezTo>
                    <a:pt x="8742" y="18198"/>
                    <a:pt x="9974" y="16314"/>
                    <a:pt x="11770" y="15125"/>
                  </a:cubicBezTo>
                  <a:cubicBezTo>
                    <a:pt x="11880" y="15061"/>
                    <a:pt x="12021" y="15031"/>
                    <a:pt x="12168" y="15031"/>
                  </a:cubicBezTo>
                  <a:cubicBezTo>
                    <a:pt x="12439" y="15031"/>
                    <a:pt x="12729" y="15130"/>
                    <a:pt x="12884" y="15291"/>
                  </a:cubicBezTo>
                  <a:cubicBezTo>
                    <a:pt x="13997" y="16396"/>
                    <a:pt x="14992" y="17850"/>
                    <a:pt x="16164" y="18875"/>
                  </a:cubicBezTo>
                  <a:cubicBezTo>
                    <a:pt x="17025" y="19654"/>
                    <a:pt x="18079" y="20165"/>
                    <a:pt x="19074" y="20575"/>
                  </a:cubicBezTo>
                  <a:cubicBezTo>
                    <a:pt x="19266" y="20648"/>
                    <a:pt x="19460" y="20684"/>
                    <a:pt x="19649" y="20684"/>
                  </a:cubicBezTo>
                  <a:cubicBezTo>
                    <a:pt x="20364" y="20684"/>
                    <a:pt x="21019" y="20180"/>
                    <a:pt x="21361" y="19304"/>
                  </a:cubicBezTo>
                  <a:cubicBezTo>
                    <a:pt x="21553" y="18527"/>
                    <a:pt x="21479" y="17175"/>
                    <a:pt x="21109" y="16662"/>
                  </a:cubicBezTo>
                  <a:cubicBezTo>
                    <a:pt x="19817" y="14860"/>
                    <a:pt x="18451" y="13324"/>
                    <a:pt x="16965" y="11868"/>
                  </a:cubicBezTo>
                  <a:cubicBezTo>
                    <a:pt x="16236" y="11160"/>
                    <a:pt x="15423" y="10502"/>
                    <a:pt x="14538" y="10502"/>
                  </a:cubicBezTo>
                  <a:cubicBezTo>
                    <a:pt x="14143" y="10502"/>
                    <a:pt x="13735" y="10632"/>
                    <a:pt x="13314" y="10947"/>
                  </a:cubicBezTo>
                  <a:cubicBezTo>
                    <a:pt x="12765" y="11356"/>
                    <a:pt x="12275" y="12052"/>
                    <a:pt x="11710" y="12566"/>
                  </a:cubicBezTo>
                  <a:cubicBezTo>
                    <a:pt x="10048" y="14183"/>
                    <a:pt x="8370" y="15719"/>
                    <a:pt x="6574" y="17502"/>
                  </a:cubicBezTo>
                  <a:cubicBezTo>
                    <a:pt x="5891" y="14429"/>
                    <a:pt x="3918" y="12566"/>
                    <a:pt x="1943" y="10599"/>
                  </a:cubicBezTo>
                  <a:cubicBezTo>
                    <a:pt x="3858" y="8037"/>
                    <a:pt x="5654" y="5641"/>
                    <a:pt x="7629" y="2917"/>
                  </a:cubicBezTo>
                  <a:cubicBezTo>
                    <a:pt x="8430" y="5641"/>
                    <a:pt x="10048" y="6420"/>
                    <a:pt x="11400" y="7363"/>
                  </a:cubicBezTo>
                  <a:cubicBezTo>
                    <a:pt x="11762" y="7618"/>
                    <a:pt x="12098" y="7739"/>
                    <a:pt x="12393" y="7739"/>
                  </a:cubicBezTo>
                  <a:cubicBezTo>
                    <a:pt x="13160" y="7739"/>
                    <a:pt x="13635" y="6922"/>
                    <a:pt x="13507" y="5559"/>
                  </a:cubicBezTo>
                  <a:cubicBezTo>
                    <a:pt x="13314" y="4105"/>
                    <a:pt x="12884" y="2569"/>
                    <a:pt x="12275" y="1380"/>
                  </a:cubicBezTo>
                  <a:cubicBezTo>
                    <a:pt x="11813" y="578"/>
                    <a:pt x="10729" y="0"/>
                    <a:pt x="96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10" name="Google Shape;2344;p26"/>
            <p:cNvSpPr/>
            <p:nvPr/>
          </p:nvSpPr>
          <p:spPr>
            <a:xfrm>
              <a:off x="1272909" y="1140249"/>
              <a:ext cx="429932" cy="294511"/>
            </a:xfrm>
            <a:custGeom>
              <a:avLst/>
              <a:gdLst/>
              <a:ahLst/>
              <a:cxnLst>
                <a:cxn ang="0">
                  <a:pos x="wd2" y="hd2"/>
                </a:cxn>
                <a:cxn ang="5400000">
                  <a:pos x="wd2" y="hd2"/>
                </a:cxn>
                <a:cxn ang="10800000">
                  <a:pos x="wd2" y="hd2"/>
                </a:cxn>
                <a:cxn ang="16200000">
                  <a:pos x="wd2" y="hd2"/>
                </a:cxn>
              </a:cxnLst>
              <a:rect l="0" t="0" r="r" b="b"/>
              <a:pathLst>
                <a:path w="21435" h="21600" extrusionOk="0">
                  <a:moveTo>
                    <a:pt x="8559" y="0"/>
                  </a:moveTo>
                  <a:cubicBezTo>
                    <a:pt x="6172" y="0"/>
                    <a:pt x="4499" y="2115"/>
                    <a:pt x="3286" y="5337"/>
                  </a:cubicBezTo>
                  <a:cubicBezTo>
                    <a:pt x="2409" y="7586"/>
                    <a:pt x="1458" y="9732"/>
                    <a:pt x="581" y="11904"/>
                  </a:cubicBezTo>
                  <a:cubicBezTo>
                    <a:pt x="351" y="13198"/>
                    <a:pt x="211" y="14489"/>
                    <a:pt x="0" y="15782"/>
                  </a:cubicBezTo>
                  <a:cubicBezTo>
                    <a:pt x="211" y="16195"/>
                    <a:pt x="510" y="16532"/>
                    <a:pt x="721" y="16972"/>
                  </a:cubicBezTo>
                  <a:cubicBezTo>
                    <a:pt x="2110" y="17178"/>
                    <a:pt x="3516" y="17489"/>
                    <a:pt x="4903" y="17826"/>
                  </a:cubicBezTo>
                  <a:cubicBezTo>
                    <a:pt x="5344" y="17928"/>
                    <a:pt x="5711" y="18134"/>
                    <a:pt x="6152" y="18367"/>
                  </a:cubicBezTo>
                  <a:cubicBezTo>
                    <a:pt x="6731" y="19117"/>
                    <a:pt x="7241" y="19972"/>
                    <a:pt x="7821" y="20722"/>
                  </a:cubicBezTo>
                  <a:cubicBezTo>
                    <a:pt x="8189" y="21161"/>
                    <a:pt x="8630" y="21367"/>
                    <a:pt x="8999" y="21600"/>
                  </a:cubicBezTo>
                  <a:cubicBezTo>
                    <a:pt x="9069" y="21056"/>
                    <a:pt x="9140" y="20515"/>
                    <a:pt x="9227" y="19972"/>
                  </a:cubicBezTo>
                  <a:cubicBezTo>
                    <a:pt x="9298" y="20073"/>
                    <a:pt x="9367" y="20205"/>
                    <a:pt x="9507" y="20411"/>
                  </a:cubicBezTo>
                  <a:cubicBezTo>
                    <a:pt x="9808" y="19972"/>
                    <a:pt x="10175" y="19556"/>
                    <a:pt x="10387" y="19117"/>
                  </a:cubicBezTo>
                  <a:cubicBezTo>
                    <a:pt x="10685" y="18265"/>
                    <a:pt x="10984" y="17282"/>
                    <a:pt x="11195" y="16428"/>
                  </a:cubicBezTo>
                  <a:cubicBezTo>
                    <a:pt x="12003" y="14799"/>
                    <a:pt x="12812" y="13198"/>
                    <a:pt x="13691" y="11465"/>
                  </a:cubicBezTo>
                  <a:cubicBezTo>
                    <a:pt x="14341" y="12110"/>
                    <a:pt x="15009" y="12759"/>
                    <a:pt x="15659" y="13509"/>
                  </a:cubicBezTo>
                  <a:cubicBezTo>
                    <a:pt x="16977" y="13739"/>
                    <a:pt x="18296" y="14259"/>
                    <a:pt x="19614" y="14259"/>
                  </a:cubicBezTo>
                  <a:cubicBezTo>
                    <a:pt x="20211" y="14259"/>
                    <a:pt x="21159" y="13610"/>
                    <a:pt x="21370" y="12860"/>
                  </a:cubicBezTo>
                  <a:cubicBezTo>
                    <a:pt x="21600" y="12215"/>
                    <a:pt x="21159" y="10921"/>
                    <a:pt x="20932" y="9965"/>
                  </a:cubicBezTo>
                  <a:cubicBezTo>
                    <a:pt x="20861" y="9732"/>
                    <a:pt x="20721" y="9421"/>
                    <a:pt x="20562" y="9215"/>
                  </a:cubicBezTo>
                  <a:cubicBezTo>
                    <a:pt x="20052" y="8674"/>
                    <a:pt x="19543" y="8232"/>
                    <a:pt x="19033" y="7691"/>
                  </a:cubicBezTo>
                  <a:cubicBezTo>
                    <a:pt x="18013" y="7043"/>
                    <a:pt x="16977" y="6293"/>
                    <a:pt x="15887" y="5985"/>
                  </a:cubicBezTo>
                  <a:cubicBezTo>
                    <a:pt x="15432" y="5844"/>
                    <a:pt x="14950" y="5689"/>
                    <a:pt x="14489" y="5689"/>
                  </a:cubicBezTo>
                  <a:cubicBezTo>
                    <a:pt x="13829" y="5689"/>
                    <a:pt x="13208" y="6006"/>
                    <a:pt x="12743" y="7147"/>
                  </a:cubicBezTo>
                  <a:cubicBezTo>
                    <a:pt x="11863" y="9526"/>
                    <a:pt x="10825" y="11802"/>
                    <a:pt x="9877" y="14154"/>
                  </a:cubicBezTo>
                  <a:cubicBezTo>
                    <a:pt x="9367" y="15032"/>
                    <a:pt x="8857" y="15989"/>
                    <a:pt x="8419" y="16843"/>
                  </a:cubicBezTo>
                  <a:cubicBezTo>
                    <a:pt x="8049" y="16532"/>
                    <a:pt x="7312" y="16093"/>
                    <a:pt x="6662" y="15549"/>
                  </a:cubicBezTo>
                  <a:cubicBezTo>
                    <a:pt x="5185" y="14904"/>
                    <a:pt x="3796" y="14387"/>
                    <a:pt x="1968" y="13610"/>
                  </a:cubicBezTo>
                  <a:cubicBezTo>
                    <a:pt x="3217" y="10610"/>
                    <a:pt x="4393" y="7793"/>
                    <a:pt x="5624" y="4796"/>
                  </a:cubicBezTo>
                  <a:cubicBezTo>
                    <a:pt x="6221" y="5647"/>
                    <a:pt x="6503" y="6191"/>
                    <a:pt x="6802" y="6735"/>
                  </a:cubicBezTo>
                  <a:cubicBezTo>
                    <a:pt x="7405" y="7551"/>
                    <a:pt x="8153" y="7984"/>
                    <a:pt x="8890" y="7984"/>
                  </a:cubicBezTo>
                  <a:cubicBezTo>
                    <a:pt x="9505" y="7984"/>
                    <a:pt x="10110" y="7679"/>
                    <a:pt x="10616" y="7043"/>
                  </a:cubicBezTo>
                  <a:cubicBezTo>
                    <a:pt x="11934" y="5441"/>
                    <a:pt x="12003" y="4252"/>
                    <a:pt x="10896" y="1873"/>
                  </a:cubicBezTo>
                  <a:cubicBezTo>
                    <a:pt x="10616" y="1228"/>
                    <a:pt x="10316" y="813"/>
                    <a:pt x="10017" y="269"/>
                  </a:cubicBezTo>
                  <a:lnTo>
                    <a:pt x="10106" y="269"/>
                  </a:lnTo>
                  <a:cubicBezTo>
                    <a:pt x="9560" y="87"/>
                    <a:pt x="9044" y="0"/>
                    <a:pt x="855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11" name="Google Shape;2345;p26"/>
            <p:cNvSpPr/>
            <p:nvPr/>
          </p:nvSpPr>
          <p:spPr>
            <a:xfrm>
              <a:off x="301785" y="434350"/>
              <a:ext cx="470905" cy="207408"/>
            </a:xfrm>
            <a:custGeom>
              <a:avLst/>
              <a:gdLst/>
              <a:ahLst/>
              <a:cxnLst>
                <a:cxn ang="0">
                  <a:pos x="wd2" y="hd2"/>
                </a:cxn>
                <a:cxn ang="5400000">
                  <a:pos x="wd2" y="hd2"/>
                </a:cxn>
                <a:cxn ang="10800000">
                  <a:pos x="wd2" y="hd2"/>
                </a:cxn>
                <a:cxn ang="16200000">
                  <a:pos x="wd2" y="hd2"/>
                </a:cxn>
              </a:cxnLst>
              <a:rect l="0" t="0" r="r" b="b"/>
              <a:pathLst>
                <a:path w="21451" h="21600" extrusionOk="0">
                  <a:moveTo>
                    <a:pt x="1284" y="0"/>
                  </a:moveTo>
                  <a:cubicBezTo>
                    <a:pt x="883" y="479"/>
                    <a:pt x="481" y="921"/>
                    <a:pt x="0" y="1396"/>
                  </a:cubicBezTo>
                  <a:cubicBezTo>
                    <a:pt x="273" y="2461"/>
                    <a:pt x="481" y="3377"/>
                    <a:pt x="739" y="4442"/>
                  </a:cubicBezTo>
                  <a:cubicBezTo>
                    <a:pt x="2344" y="6428"/>
                    <a:pt x="2745" y="9949"/>
                    <a:pt x="2889" y="13768"/>
                  </a:cubicBezTo>
                  <a:cubicBezTo>
                    <a:pt x="2975" y="16280"/>
                    <a:pt x="3177" y="17408"/>
                    <a:pt x="3743" y="17408"/>
                  </a:cubicBezTo>
                  <a:cubicBezTo>
                    <a:pt x="4038" y="17408"/>
                    <a:pt x="4433" y="17098"/>
                    <a:pt x="4962" y="16521"/>
                  </a:cubicBezTo>
                  <a:cubicBezTo>
                    <a:pt x="5619" y="15749"/>
                    <a:pt x="6294" y="14833"/>
                    <a:pt x="7033" y="14392"/>
                  </a:cubicBezTo>
                  <a:cubicBezTo>
                    <a:pt x="8573" y="12996"/>
                    <a:pt x="10180" y="11931"/>
                    <a:pt x="11720" y="10870"/>
                  </a:cubicBezTo>
                  <a:cubicBezTo>
                    <a:pt x="12717" y="10242"/>
                    <a:pt x="13648" y="9805"/>
                    <a:pt x="14788" y="9177"/>
                  </a:cubicBezTo>
                  <a:cubicBezTo>
                    <a:pt x="14933" y="10429"/>
                    <a:pt x="15061" y="11638"/>
                    <a:pt x="15126" y="12851"/>
                  </a:cubicBezTo>
                  <a:cubicBezTo>
                    <a:pt x="15333" y="13327"/>
                    <a:pt x="15526" y="13768"/>
                    <a:pt x="15736" y="14392"/>
                  </a:cubicBezTo>
                  <a:cubicBezTo>
                    <a:pt x="16666" y="18210"/>
                    <a:pt x="17807" y="21443"/>
                    <a:pt x="20006" y="21587"/>
                  </a:cubicBezTo>
                  <a:cubicBezTo>
                    <a:pt x="20060" y="21596"/>
                    <a:pt x="20112" y="21600"/>
                    <a:pt x="20164" y="21600"/>
                  </a:cubicBezTo>
                  <a:cubicBezTo>
                    <a:pt x="20960" y="21600"/>
                    <a:pt x="21600" y="20548"/>
                    <a:pt x="21420" y="18689"/>
                  </a:cubicBezTo>
                  <a:cubicBezTo>
                    <a:pt x="21275" y="16852"/>
                    <a:pt x="20954" y="15164"/>
                    <a:pt x="20745" y="13475"/>
                  </a:cubicBezTo>
                  <a:cubicBezTo>
                    <a:pt x="20279" y="12079"/>
                    <a:pt x="19813" y="10722"/>
                    <a:pt x="19412" y="9508"/>
                  </a:cubicBezTo>
                  <a:cubicBezTo>
                    <a:pt x="18802" y="8116"/>
                    <a:pt x="18336" y="6572"/>
                    <a:pt x="17662" y="5656"/>
                  </a:cubicBezTo>
                  <a:cubicBezTo>
                    <a:pt x="17119" y="4816"/>
                    <a:pt x="16348" y="4132"/>
                    <a:pt x="15705" y="4132"/>
                  </a:cubicBezTo>
                  <a:cubicBezTo>
                    <a:pt x="15645" y="4132"/>
                    <a:pt x="15584" y="4137"/>
                    <a:pt x="15526" y="4149"/>
                  </a:cubicBezTo>
                  <a:cubicBezTo>
                    <a:pt x="14129" y="4591"/>
                    <a:pt x="12780" y="5656"/>
                    <a:pt x="11385" y="6572"/>
                  </a:cubicBezTo>
                  <a:cubicBezTo>
                    <a:pt x="10646" y="6903"/>
                    <a:pt x="9842" y="7196"/>
                    <a:pt x="9104" y="7489"/>
                  </a:cubicBezTo>
                  <a:cubicBezTo>
                    <a:pt x="7627" y="8884"/>
                    <a:pt x="6101" y="10242"/>
                    <a:pt x="4559" y="11786"/>
                  </a:cubicBezTo>
                  <a:cubicBezTo>
                    <a:pt x="4094" y="6755"/>
                    <a:pt x="3292" y="2461"/>
                    <a:pt x="128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12" name="Google Shape;2346;p26"/>
            <p:cNvSpPr/>
            <p:nvPr/>
          </p:nvSpPr>
          <p:spPr>
            <a:xfrm>
              <a:off x="1099485" y="757601"/>
              <a:ext cx="91502" cy="69219"/>
            </a:xfrm>
            <a:custGeom>
              <a:avLst/>
              <a:gdLst/>
              <a:ahLst/>
              <a:cxnLst>
                <a:cxn ang="0">
                  <a:pos x="wd2" y="hd2"/>
                </a:cxn>
                <a:cxn ang="5400000">
                  <a:pos x="wd2" y="hd2"/>
                </a:cxn>
                <a:cxn ang="10800000">
                  <a:pos x="wd2" y="hd2"/>
                </a:cxn>
                <a:cxn ang="16200000">
                  <a:pos x="wd2" y="hd2"/>
                </a:cxn>
              </a:cxnLst>
              <a:rect l="0" t="0" r="r" b="b"/>
              <a:pathLst>
                <a:path w="20385" h="21600" extrusionOk="0">
                  <a:moveTo>
                    <a:pt x="3930" y="0"/>
                  </a:moveTo>
                  <a:cubicBezTo>
                    <a:pt x="2596" y="3623"/>
                    <a:pt x="1334" y="7374"/>
                    <a:pt x="0" y="10997"/>
                  </a:cubicBezTo>
                  <a:cubicBezTo>
                    <a:pt x="2151" y="17977"/>
                    <a:pt x="5781" y="21600"/>
                    <a:pt x="11417" y="21600"/>
                  </a:cubicBezTo>
                  <a:cubicBezTo>
                    <a:pt x="11744" y="21600"/>
                    <a:pt x="12071" y="21587"/>
                    <a:pt x="12406" y="21562"/>
                  </a:cubicBezTo>
                  <a:cubicBezTo>
                    <a:pt x="14684" y="19248"/>
                    <a:pt x="17044" y="16934"/>
                    <a:pt x="19631" y="15065"/>
                  </a:cubicBezTo>
                  <a:cubicBezTo>
                    <a:pt x="21600" y="7806"/>
                    <a:pt x="19631" y="2746"/>
                    <a:pt x="14684" y="877"/>
                  </a:cubicBezTo>
                  <a:cubicBezTo>
                    <a:pt x="13078" y="216"/>
                    <a:pt x="11290" y="114"/>
                    <a:pt x="9457" y="114"/>
                  </a:cubicBezTo>
                  <a:cubicBezTo>
                    <a:pt x="8540" y="114"/>
                    <a:pt x="7605" y="140"/>
                    <a:pt x="6680" y="140"/>
                  </a:cubicBezTo>
                  <a:cubicBezTo>
                    <a:pt x="5754" y="140"/>
                    <a:pt x="4828" y="114"/>
                    <a:pt x="393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4228" name="Google Shape;2347;p26"/>
            <p:cNvGrpSpPr/>
            <p:nvPr/>
          </p:nvGrpSpPr>
          <p:grpSpPr>
            <a:xfrm>
              <a:off x="0" y="0"/>
              <a:ext cx="1995197" cy="1606542"/>
              <a:chOff x="0" y="0"/>
              <a:chExt cx="1995196" cy="1606541"/>
            </a:xfrm>
          </p:grpSpPr>
          <p:sp>
            <p:nvSpPr>
              <p:cNvPr id="4213" name="Google Shape;2348;p26"/>
              <p:cNvSpPr/>
              <p:nvPr/>
            </p:nvSpPr>
            <p:spPr>
              <a:xfrm>
                <a:off x="0" y="0"/>
                <a:ext cx="1802705" cy="1606542"/>
              </a:xfrm>
              <a:custGeom>
                <a:avLst/>
                <a:gdLst/>
                <a:ahLst/>
                <a:cxnLst>
                  <a:cxn ang="0">
                    <a:pos x="wd2" y="hd2"/>
                  </a:cxn>
                  <a:cxn ang="5400000">
                    <a:pos x="wd2" y="hd2"/>
                  </a:cxn>
                  <a:cxn ang="10800000">
                    <a:pos x="wd2" y="hd2"/>
                  </a:cxn>
                  <a:cxn ang="16200000">
                    <a:pos x="wd2" y="hd2"/>
                  </a:cxn>
                </a:cxnLst>
                <a:rect l="0" t="0" r="r" b="b"/>
                <a:pathLst>
                  <a:path w="21433" h="21600" extrusionOk="0">
                    <a:moveTo>
                      <a:pt x="5610" y="0"/>
                    </a:moveTo>
                    <a:cubicBezTo>
                      <a:pt x="5273" y="0"/>
                      <a:pt x="5091" y="199"/>
                      <a:pt x="4895" y="371"/>
                    </a:cubicBezTo>
                    <a:cubicBezTo>
                      <a:pt x="4757" y="509"/>
                      <a:pt x="4631" y="708"/>
                      <a:pt x="4476" y="827"/>
                    </a:cubicBezTo>
                    <a:cubicBezTo>
                      <a:pt x="4145" y="1063"/>
                      <a:pt x="3777" y="1220"/>
                      <a:pt x="3479" y="1476"/>
                    </a:cubicBezTo>
                    <a:cubicBezTo>
                      <a:pt x="2922" y="1949"/>
                      <a:pt x="2347" y="2447"/>
                      <a:pt x="1857" y="3016"/>
                    </a:cubicBezTo>
                    <a:cubicBezTo>
                      <a:pt x="1421" y="3532"/>
                      <a:pt x="1019" y="4106"/>
                      <a:pt x="704" y="4718"/>
                    </a:cubicBezTo>
                    <a:cubicBezTo>
                      <a:pt x="407" y="5267"/>
                      <a:pt x="181" y="5903"/>
                      <a:pt x="59" y="6514"/>
                    </a:cubicBezTo>
                    <a:cubicBezTo>
                      <a:pt x="-167" y="7680"/>
                      <a:pt x="285" y="8665"/>
                      <a:pt x="859" y="9576"/>
                    </a:cubicBezTo>
                    <a:cubicBezTo>
                      <a:pt x="1438" y="10505"/>
                      <a:pt x="2293" y="10979"/>
                      <a:pt x="3202" y="11291"/>
                    </a:cubicBezTo>
                    <a:cubicBezTo>
                      <a:pt x="3898" y="11529"/>
                      <a:pt x="4652" y="11666"/>
                      <a:pt x="5403" y="11747"/>
                    </a:cubicBezTo>
                    <a:cubicBezTo>
                      <a:pt x="6538" y="11884"/>
                      <a:pt x="7691" y="11965"/>
                      <a:pt x="8823" y="11983"/>
                    </a:cubicBezTo>
                    <a:cubicBezTo>
                      <a:pt x="9749" y="12021"/>
                      <a:pt x="10658" y="12045"/>
                      <a:pt x="11513" y="12438"/>
                    </a:cubicBezTo>
                    <a:cubicBezTo>
                      <a:pt x="12003" y="12656"/>
                      <a:pt x="12473" y="12950"/>
                      <a:pt x="12682" y="13505"/>
                    </a:cubicBezTo>
                    <a:cubicBezTo>
                      <a:pt x="13156" y="14827"/>
                      <a:pt x="12787" y="16112"/>
                      <a:pt x="12490" y="17396"/>
                    </a:cubicBezTo>
                    <a:cubicBezTo>
                      <a:pt x="12351" y="18064"/>
                      <a:pt x="12246" y="18799"/>
                      <a:pt x="12301" y="19467"/>
                    </a:cubicBezTo>
                    <a:cubicBezTo>
                      <a:pt x="12439" y="20771"/>
                      <a:pt x="13680" y="21581"/>
                      <a:pt x="14711" y="21600"/>
                    </a:cubicBezTo>
                    <a:cubicBezTo>
                      <a:pt x="15302" y="21600"/>
                      <a:pt x="15897" y="21500"/>
                      <a:pt x="16492" y="21363"/>
                    </a:cubicBezTo>
                    <a:cubicBezTo>
                      <a:pt x="17016" y="21225"/>
                      <a:pt x="17540" y="20989"/>
                      <a:pt x="18026" y="20732"/>
                    </a:cubicBezTo>
                    <a:cubicBezTo>
                      <a:pt x="18533" y="20458"/>
                      <a:pt x="18986" y="20121"/>
                      <a:pt x="19459" y="19803"/>
                    </a:cubicBezTo>
                    <a:cubicBezTo>
                      <a:pt x="19845" y="19567"/>
                      <a:pt x="20226" y="19311"/>
                      <a:pt x="20612" y="19036"/>
                    </a:cubicBezTo>
                    <a:cubicBezTo>
                      <a:pt x="20892" y="18837"/>
                      <a:pt x="21152" y="18619"/>
                      <a:pt x="21433" y="18420"/>
                    </a:cubicBezTo>
                    <a:cubicBezTo>
                      <a:pt x="21186" y="18244"/>
                      <a:pt x="21416" y="18045"/>
                      <a:pt x="21395" y="17870"/>
                    </a:cubicBezTo>
                    <a:cubicBezTo>
                      <a:pt x="21014" y="18164"/>
                      <a:pt x="20645" y="18481"/>
                      <a:pt x="20243" y="18737"/>
                    </a:cubicBezTo>
                    <a:cubicBezTo>
                      <a:pt x="19530" y="19211"/>
                      <a:pt x="18797" y="19647"/>
                      <a:pt x="18080" y="20102"/>
                    </a:cubicBezTo>
                    <a:cubicBezTo>
                      <a:pt x="17276" y="20595"/>
                      <a:pt x="16437" y="20908"/>
                      <a:pt x="15528" y="21050"/>
                    </a:cubicBezTo>
                    <a:cubicBezTo>
                      <a:pt x="15213" y="21107"/>
                      <a:pt x="14920" y="21145"/>
                      <a:pt x="14568" y="21207"/>
                    </a:cubicBezTo>
                    <a:cubicBezTo>
                      <a:pt x="14535" y="21188"/>
                      <a:pt x="14447" y="21126"/>
                      <a:pt x="14342" y="21069"/>
                    </a:cubicBezTo>
                    <a:cubicBezTo>
                      <a:pt x="14099" y="20950"/>
                      <a:pt x="13851" y="20813"/>
                      <a:pt x="13592" y="20695"/>
                    </a:cubicBezTo>
                    <a:cubicBezTo>
                      <a:pt x="13453" y="20553"/>
                      <a:pt x="13328" y="20415"/>
                      <a:pt x="13189" y="20296"/>
                    </a:cubicBezTo>
                    <a:cubicBezTo>
                      <a:pt x="13085" y="20140"/>
                      <a:pt x="12946" y="20003"/>
                      <a:pt x="12892" y="19842"/>
                    </a:cubicBezTo>
                    <a:cubicBezTo>
                      <a:pt x="12699" y="19211"/>
                      <a:pt x="12737" y="18538"/>
                      <a:pt x="12842" y="17908"/>
                    </a:cubicBezTo>
                    <a:cubicBezTo>
                      <a:pt x="12997" y="17041"/>
                      <a:pt x="13349" y="16249"/>
                      <a:pt x="13382" y="15339"/>
                    </a:cubicBezTo>
                    <a:cubicBezTo>
                      <a:pt x="13399" y="14452"/>
                      <a:pt x="13365" y="13585"/>
                      <a:pt x="12825" y="12851"/>
                    </a:cubicBezTo>
                    <a:cubicBezTo>
                      <a:pt x="12335" y="12183"/>
                      <a:pt x="11651" y="11846"/>
                      <a:pt x="10918" y="11690"/>
                    </a:cubicBezTo>
                    <a:cubicBezTo>
                      <a:pt x="9577" y="11372"/>
                      <a:pt x="8194" y="11429"/>
                      <a:pt x="6815" y="11372"/>
                    </a:cubicBezTo>
                    <a:cubicBezTo>
                      <a:pt x="6241" y="11334"/>
                      <a:pt x="5646" y="11334"/>
                      <a:pt x="5072" y="11272"/>
                    </a:cubicBezTo>
                    <a:cubicBezTo>
                      <a:pt x="4669" y="11216"/>
                      <a:pt x="4267" y="11073"/>
                      <a:pt x="3865" y="10979"/>
                    </a:cubicBezTo>
                    <a:cubicBezTo>
                      <a:pt x="3148" y="10818"/>
                      <a:pt x="2502" y="10481"/>
                      <a:pt x="1907" y="10030"/>
                    </a:cubicBezTo>
                    <a:cubicBezTo>
                      <a:pt x="1262" y="9533"/>
                      <a:pt x="947" y="8784"/>
                      <a:pt x="650" y="8016"/>
                    </a:cubicBezTo>
                    <a:cubicBezTo>
                      <a:pt x="407" y="7362"/>
                      <a:pt x="440" y="6732"/>
                      <a:pt x="650" y="6078"/>
                    </a:cubicBezTo>
                    <a:cubicBezTo>
                      <a:pt x="947" y="5172"/>
                      <a:pt x="1455" y="4419"/>
                      <a:pt x="1979" y="3689"/>
                    </a:cubicBezTo>
                    <a:cubicBezTo>
                      <a:pt x="2452" y="3039"/>
                      <a:pt x="2993" y="2542"/>
                      <a:pt x="3584" y="2068"/>
                    </a:cubicBezTo>
                    <a:cubicBezTo>
                      <a:pt x="4091" y="1656"/>
                      <a:pt x="4614" y="1281"/>
                      <a:pt x="5105" y="864"/>
                    </a:cubicBezTo>
                    <a:cubicBezTo>
                      <a:pt x="5348" y="646"/>
                      <a:pt x="5524" y="352"/>
                      <a:pt x="5784" y="16"/>
                    </a:cubicBezTo>
                    <a:cubicBezTo>
                      <a:pt x="5722" y="5"/>
                      <a:pt x="5664" y="0"/>
                      <a:pt x="561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4" name="Google Shape;2349;p26"/>
              <p:cNvSpPr/>
              <p:nvPr/>
            </p:nvSpPr>
            <p:spPr>
              <a:xfrm>
                <a:off x="269070" y="143608"/>
                <a:ext cx="847697" cy="649315"/>
              </a:xfrm>
              <a:custGeom>
                <a:avLst/>
                <a:gdLst/>
                <a:ahLst/>
                <a:cxnLst>
                  <a:cxn ang="0">
                    <a:pos x="wd2" y="hd2"/>
                  </a:cxn>
                  <a:cxn ang="5400000">
                    <a:pos x="wd2" y="hd2"/>
                  </a:cxn>
                  <a:cxn ang="10800000">
                    <a:pos x="wd2" y="hd2"/>
                  </a:cxn>
                  <a:cxn ang="16200000">
                    <a:pos x="wd2" y="hd2"/>
                  </a:cxn>
                </a:cxnLst>
                <a:rect l="0" t="0" r="r" b="b"/>
                <a:pathLst>
                  <a:path w="21349" h="21600" extrusionOk="0">
                    <a:moveTo>
                      <a:pt x="7518" y="0"/>
                    </a:moveTo>
                    <a:cubicBezTo>
                      <a:pt x="7180" y="106"/>
                      <a:pt x="6852" y="106"/>
                      <a:pt x="6550" y="293"/>
                    </a:cubicBezTo>
                    <a:cubicBezTo>
                      <a:pt x="4996" y="1372"/>
                      <a:pt x="3478" y="2345"/>
                      <a:pt x="2555" y="4643"/>
                    </a:cubicBezTo>
                    <a:cubicBezTo>
                      <a:pt x="1782" y="6450"/>
                      <a:pt x="779" y="8161"/>
                      <a:pt x="371" y="10213"/>
                    </a:cubicBezTo>
                    <a:cubicBezTo>
                      <a:pt x="42" y="12066"/>
                      <a:pt x="-251" y="13931"/>
                      <a:pt x="336" y="15783"/>
                    </a:cubicBezTo>
                    <a:cubicBezTo>
                      <a:pt x="1303" y="18621"/>
                      <a:pt x="3221" y="19455"/>
                      <a:pt x="5298" y="19934"/>
                    </a:cubicBezTo>
                    <a:cubicBezTo>
                      <a:pt x="6141" y="20088"/>
                      <a:pt x="6993" y="20135"/>
                      <a:pt x="7810" y="20135"/>
                    </a:cubicBezTo>
                    <a:cubicBezTo>
                      <a:pt x="8569" y="20158"/>
                      <a:pt x="9317" y="20158"/>
                      <a:pt x="10061" y="20158"/>
                    </a:cubicBezTo>
                    <a:cubicBezTo>
                      <a:pt x="10804" y="20158"/>
                      <a:pt x="11544" y="20158"/>
                      <a:pt x="12284" y="20181"/>
                    </a:cubicBezTo>
                    <a:cubicBezTo>
                      <a:pt x="12890" y="20181"/>
                      <a:pt x="13505" y="20139"/>
                      <a:pt x="14121" y="20139"/>
                    </a:cubicBezTo>
                    <a:cubicBezTo>
                      <a:pt x="14633" y="20139"/>
                      <a:pt x="15145" y="20169"/>
                      <a:pt x="15650" y="20275"/>
                    </a:cubicBezTo>
                    <a:cubicBezTo>
                      <a:pt x="17390" y="20569"/>
                      <a:pt x="19165" y="21154"/>
                      <a:pt x="20905" y="21600"/>
                    </a:cubicBezTo>
                    <a:cubicBezTo>
                      <a:pt x="21056" y="21214"/>
                      <a:pt x="21198" y="20814"/>
                      <a:pt x="21349" y="20428"/>
                    </a:cubicBezTo>
                    <a:cubicBezTo>
                      <a:pt x="20204" y="20088"/>
                      <a:pt x="19058" y="19548"/>
                      <a:pt x="17869" y="19349"/>
                    </a:cubicBezTo>
                    <a:cubicBezTo>
                      <a:pt x="16129" y="19056"/>
                      <a:pt x="14353" y="18915"/>
                      <a:pt x="12578" y="18868"/>
                    </a:cubicBezTo>
                    <a:cubicBezTo>
                      <a:pt x="12421" y="18861"/>
                      <a:pt x="12265" y="18858"/>
                      <a:pt x="12109" y="18858"/>
                    </a:cubicBezTo>
                    <a:cubicBezTo>
                      <a:pt x="11060" y="18858"/>
                      <a:pt x="10011" y="18983"/>
                      <a:pt x="8980" y="18983"/>
                    </a:cubicBezTo>
                    <a:cubicBezTo>
                      <a:pt x="8749" y="18983"/>
                      <a:pt x="8519" y="18978"/>
                      <a:pt x="8289" y="18961"/>
                    </a:cubicBezTo>
                    <a:cubicBezTo>
                      <a:pt x="6923" y="18868"/>
                      <a:pt x="5555" y="18469"/>
                      <a:pt x="4188" y="18223"/>
                    </a:cubicBezTo>
                    <a:cubicBezTo>
                      <a:pt x="2706" y="17930"/>
                      <a:pt x="1667" y="16710"/>
                      <a:pt x="1223" y="14951"/>
                    </a:cubicBezTo>
                    <a:cubicBezTo>
                      <a:pt x="966" y="13779"/>
                      <a:pt x="1223" y="12418"/>
                      <a:pt x="1223" y="11093"/>
                    </a:cubicBezTo>
                    <a:cubicBezTo>
                      <a:pt x="1081" y="10753"/>
                      <a:pt x="966" y="10460"/>
                      <a:pt x="815" y="10120"/>
                    </a:cubicBezTo>
                    <a:cubicBezTo>
                      <a:pt x="1081" y="9968"/>
                      <a:pt x="1303" y="9827"/>
                      <a:pt x="1525" y="9674"/>
                    </a:cubicBezTo>
                    <a:cubicBezTo>
                      <a:pt x="1889" y="8748"/>
                      <a:pt x="2298" y="7821"/>
                      <a:pt x="2635" y="6848"/>
                    </a:cubicBezTo>
                    <a:cubicBezTo>
                      <a:pt x="3593" y="4151"/>
                      <a:pt x="5219" y="2450"/>
                      <a:pt x="7180" y="1278"/>
                    </a:cubicBezTo>
                    <a:cubicBezTo>
                      <a:pt x="7739" y="985"/>
                      <a:pt x="7739" y="691"/>
                      <a:pt x="751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5" name="Google Shape;2350;p26"/>
              <p:cNvSpPr/>
              <p:nvPr/>
            </p:nvSpPr>
            <p:spPr>
              <a:xfrm>
                <a:off x="1448000" y="858025"/>
                <a:ext cx="547197" cy="294225"/>
              </a:xfrm>
              <a:custGeom>
                <a:avLst/>
                <a:gdLst/>
                <a:ahLst/>
                <a:cxnLst>
                  <a:cxn ang="0">
                    <a:pos x="wd2" y="hd2"/>
                  </a:cxn>
                  <a:cxn ang="5400000">
                    <a:pos x="wd2" y="hd2"/>
                  </a:cxn>
                  <a:cxn ang="10800000">
                    <a:pos x="wd2" y="hd2"/>
                  </a:cxn>
                  <a:cxn ang="16200000">
                    <a:pos x="wd2" y="hd2"/>
                  </a:cxn>
                </a:cxnLst>
                <a:rect l="0" t="0" r="r" b="b"/>
                <a:pathLst>
                  <a:path w="21172" h="21600" extrusionOk="0">
                    <a:moveTo>
                      <a:pt x="1042" y="20963"/>
                    </a:moveTo>
                    <a:cubicBezTo>
                      <a:pt x="1025" y="20975"/>
                      <a:pt x="1006" y="20987"/>
                      <a:pt x="985" y="20996"/>
                    </a:cubicBezTo>
                    <a:lnTo>
                      <a:pt x="1055" y="20996"/>
                    </a:lnTo>
                    <a:cubicBezTo>
                      <a:pt x="1050" y="20984"/>
                      <a:pt x="1047" y="20975"/>
                      <a:pt x="1042" y="20963"/>
                    </a:cubicBezTo>
                    <a:close/>
                    <a:moveTo>
                      <a:pt x="20628" y="0"/>
                    </a:moveTo>
                    <a:cubicBezTo>
                      <a:pt x="20538" y="0"/>
                      <a:pt x="20448" y="24"/>
                      <a:pt x="20366" y="60"/>
                    </a:cubicBezTo>
                    <a:cubicBezTo>
                      <a:pt x="20148" y="191"/>
                      <a:pt x="19915" y="499"/>
                      <a:pt x="19739" y="837"/>
                    </a:cubicBezTo>
                    <a:cubicBezTo>
                      <a:pt x="17638" y="3736"/>
                      <a:pt x="15593" y="6762"/>
                      <a:pt x="13437" y="9559"/>
                    </a:cubicBezTo>
                    <a:cubicBezTo>
                      <a:pt x="12074" y="11293"/>
                      <a:pt x="10602" y="12690"/>
                      <a:pt x="9114" y="14293"/>
                    </a:cubicBezTo>
                    <a:cubicBezTo>
                      <a:pt x="7873" y="15588"/>
                      <a:pt x="6674" y="17323"/>
                      <a:pt x="5309" y="18175"/>
                    </a:cubicBezTo>
                    <a:cubicBezTo>
                      <a:pt x="4640" y="18618"/>
                      <a:pt x="4062" y="18836"/>
                      <a:pt x="3573" y="18836"/>
                    </a:cubicBezTo>
                    <a:cubicBezTo>
                      <a:pt x="2152" y="18836"/>
                      <a:pt x="1505" y="16994"/>
                      <a:pt x="1668" y="13543"/>
                    </a:cubicBezTo>
                    <a:cubicBezTo>
                      <a:pt x="1668" y="13235"/>
                      <a:pt x="1736" y="13001"/>
                      <a:pt x="1791" y="12690"/>
                    </a:cubicBezTo>
                    <a:cubicBezTo>
                      <a:pt x="1846" y="10644"/>
                      <a:pt x="1899" y="8470"/>
                      <a:pt x="1899" y="6427"/>
                    </a:cubicBezTo>
                    <a:cubicBezTo>
                      <a:pt x="1899" y="5781"/>
                      <a:pt x="1450" y="5132"/>
                      <a:pt x="1217" y="4588"/>
                    </a:cubicBezTo>
                    <a:cubicBezTo>
                      <a:pt x="932" y="5132"/>
                      <a:pt x="536" y="5781"/>
                      <a:pt x="481" y="6427"/>
                    </a:cubicBezTo>
                    <a:cubicBezTo>
                      <a:pt x="372" y="8162"/>
                      <a:pt x="713" y="10103"/>
                      <a:pt x="372" y="11602"/>
                    </a:cubicBezTo>
                    <a:cubicBezTo>
                      <a:pt x="-375" y="15161"/>
                      <a:pt x="82" y="18050"/>
                      <a:pt x="1042" y="20963"/>
                    </a:cubicBezTo>
                    <a:cubicBezTo>
                      <a:pt x="1138" y="20900"/>
                      <a:pt x="1214" y="20840"/>
                      <a:pt x="1286" y="20840"/>
                    </a:cubicBezTo>
                    <a:cubicBezTo>
                      <a:pt x="1323" y="20840"/>
                      <a:pt x="1359" y="20855"/>
                      <a:pt x="1395" y="20894"/>
                    </a:cubicBezTo>
                    <a:cubicBezTo>
                      <a:pt x="2188" y="21340"/>
                      <a:pt x="2993" y="21600"/>
                      <a:pt x="3788" y="21600"/>
                    </a:cubicBezTo>
                    <a:cubicBezTo>
                      <a:pt x="4699" y="21600"/>
                      <a:pt x="5596" y="21256"/>
                      <a:pt x="6440" y="20455"/>
                    </a:cubicBezTo>
                    <a:cubicBezTo>
                      <a:pt x="7982" y="18953"/>
                      <a:pt x="9400" y="17425"/>
                      <a:pt x="10819" y="15717"/>
                    </a:cubicBezTo>
                    <a:cubicBezTo>
                      <a:pt x="13547" y="12251"/>
                      <a:pt x="16221" y="8808"/>
                      <a:pt x="18892" y="5237"/>
                    </a:cubicBezTo>
                    <a:cubicBezTo>
                      <a:pt x="19683" y="4175"/>
                      <a:pt x="20421" y="2779"/>
                      <a:pt x="21102" y="1483"/>
                    </a:cubicBezTo>
                    <a:cubicBezTo>
                      <a:pt x="21225" y="1250"/>
                      <a:pt x="21171" y="499"/>
                      <a:pt x="21048" y="293"/>
                    </a:cubicBezTo>
                    <a:cubicBezTo>
                      <a:pt x="20943" y="78"/>
                      <a:pt x="20787" y="0"/>
                      <a:pt x="2062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6" name="Google Shape;2351;p26"/>
              <p:cNvSpPr/>
              <p:nvPr/>
            </p:nvSpPr>
            <p:spPr>
              <a:xfrm>
                <a:off x="1154814" y="805959"/>
                <a:ext cx="164185" cy="549584"/>
              </a:xfrm>
              <a:custGeom>
                <a:avLst/>
                <a:gdLst/>
                <a:ahLst/>
                <a:cxnLst>
                  <a:cxn ang="0">
                    <a:pos x="wd2" y="hd2"/>
                  </a:cxn>
                  <a:cxn ang="5400000">
                    <a:pos x="wd2" y="hd2"/>
                  </a:cxn>
                  <a:cxn ang="10800000">
                    <a:pos x="wd2" y="hd2"/>
                  </a:cxn>
                  <a:cxn ang="16200000">
                    <a:pos x="wd2" y="hd2"/>
                  </a:cxn>
                </a:cxnLst>
                <a:rect l="0" t="0" r="r" b="b"/>
                <a:pathLst>
                  <a:path w="20787" h="21600" extrusionOk="0">
                    <a:moveTo>
                      <a:pt x="4105" y="0"/>
                    </a:moveTo>
                    <a:cubicBezTo>
                      <a:pt x="2636" y="235"/>
                      <a:pt x="1295" y="527"/>
                      <a:pt x="0" y="818"/>
                    </a:cubicBezTo>
                    <a:cubicBezTo>
                      <a:pt x="1877" y="1331"/>
                      <a:pt x="4466" y="1676"/>
                      <a:pt x="5756" y="2370"/>
                    </a:cubicBezTo>
                    <a:cubicBezTo>
                      <a:pt x="8391" y="3644"/>
                      <a:pt x="10042" y="5085"/>
                      <a:pt x="12275" y="6470"/>
                    </a:cubicBezTo>
                    <a:cubicBezTo>
                      <a:pt x="16200" y="8951"/>
                      <a:pt x="16917" y="11500"/>
                      <a:pt x="13209" y="14146"/>
                    </a:cubicBezTo>
                    <a:cubicBezTo>
                      <a:pt x="11739" y="15240"/>
                      <a:pt x="10981" y="16571"/>
                      <a:pt x="10981" y="17791"/>
                    </a:cubicBezTo>
                    <a:cubicBezTo>
                      <a:pt x="11156" y="19120"/>
                      <a:pt x="10042" y="20671"/>
                      <a:pt x="14905" y="21600"/>
                    </a:cubicBezTo>
                    <a:cubicBezTo>
                      <a:pt x="15442" y="20907"/>
                      <a:pt x="15798" y="20215"/>
                      <a:pt x="16381" y="19522"/>
                    </a:cubicBezTo>
                    <a:cubicBezTo>
                      <a:pt x="14684" y="17554"/>
                      <a:pt x="16556" y="15712"/>
                      <a:pt x="18609" y="13924"/>
                    </a:cubicBezTo>
                    <a:cubicBezTo>
                      <a:pt x="20842" y="12068"/>
                      <a:pt x="21600" y="10336"/>
                      <a:pt x="19728" y="8438"/>
                    </a:cubicBezTo>
                    <a:cubicBezTo>
                      <a:pt x="18970" y="7690"/>
                      <a:pt x="18253" y="6872"/>
                      <a:pt x="17319" y="6125"/>
                    </a:cubicBezTo>
                    <a:cubicBezTo>
                      <a:pt x="14328" y="3755"/>
                      <a:pt x="10800" y="1566"/>
                      <a:pt x="4105"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7" name="Google Shape;2352;p26"/>
              <p:cNvSpPr/>
              <p:nvPr/>
            </p:nvSpPr>
            <p:spPr>
              <a:xfrm>
                <a:off x="483747" y="265584"/>
                <a:ext cx="286506" cy="240733"/>
              </a:xfrm>
              <a:custGeom>
                <a:avLst/>
                <a:gdLst/>
                <a:ahLst/>
                <a:cxnLst>
                  <a:cxn ang="0">
                    <a:pos x="wd2" y="hd2"/>
                  </a:cxn>
                  <a:cxn ang="5400000">
                    <a:pos x="wd2" y="hd2"/>
                  </a:cxn>
                  <a:cxn ang="10800000">
                    <a:pos x="wd2" y="hd2"/>
                  </a:cxn>
                  <a:cxn ang="16200000">
                    <a:pos x="wd2" y="hd2"/>
                  </a:cxn>
                </a:cxnLst>
                <a:rect l="0" t="0" r="r" b="b"/>
                <a:pathLst>
                  <a:path w="20065" h="21600" extrusionOk="0">
                    <a:moveTo>
                      <a:pt x="16978" y="0"/>
                    </a:moveTo>
                    <a:cubicBezTo>
                      <a:pt x="16855" y="0"/>
                      <a:pt x="16758" y="0"/>
                      <a:pt x="16758" y="124"/>
                    </a:cubicBezTo>
                    <a:cubicBezTo>
                      <a:pt x="12659" y="2782"/>
                      <a:pt x="8439" y="5154"/>
                      <a:pt x="4513" y="8159"/>
                    </a:cubicBezTo>
                    <a:cubicBezTo>
                      <a:pt x="710" y="11197"/>
                      <a:pt x="-1535" y="15685"/>
                      <a:pt x="1230" y="21600"/>
                    </a:cubicBezTo>
                    <a:cubicBezTo>
                      <a:pt x="2365" y="21348"/>
                      <a:pt x="3600" y="21096"/>
                      <a:pt x="4736" y="20810"/>
                    </a:cubicBezTo>
                    <a:cubicBezTo>
                      <a:pt x="2465" y="18314"/>
                      <a:pt x="2265" y="16066"/>
                      <a:pt x="4117" y="13441"/>
                    </a:cubicBezTo>
                    <a:cubicBezTo>
                      <a:pt x="4933" y="12271"/>
                      <a:pt x="5968" y="11069"/>
                      <a:pt x="7104" y="10279"/>
                    </a:cubicBezTo>
                    <a:cubicBezTo>
                      <a:pt x="10684" y="7779"/>
                      <a:pt x="14388" y="5659"/>
                      <a:pt x="17991" y="3286"/>
                    </a:cubicBezTo>
                    <a:cubicBezTo>
                      <a:pt x="18830" y="2625"/>
                      <a:pt x="19323" y="1327"/>
                      <a:pt x="20065" y="409"/>
                    </a:cubicBezTo>
                    <a:cubicBezTo>
                      <a:pt x="19029" y="252"/>
                      <a:pt x="17991" y="124"/>
                      <a:pt x="169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8" name="Google Shape;2353;p26"/>
              <p:cNvSpPr/>
              <p:nvPr/>
            </p:nvSpPr>
            <p:spPr>
              <a:xfrm>
                <a:off x="727600" y="523957"/>
                <a:ext cx="318650" cy="92725"/>
              </a:xfrm>
              <a:custGeom>
                <a:avLst/>
                <a:gdLst/>
                <a:ahLst/>
                <a:cxnLst>
                  <a:cxn ang="0">
                    <a:pos x="wd2" y="hd2"/>
                  </a:cxn>
                  <a:cxn ang="5400000">
                    <a:pos x="wd2" y="hd2"/>
                  </a:cxn>
                  <a:cxn ang="10800000">
                    <a:pos x="wd2" y="hd2"/>
                  </a:cxn>
                  <a:cxn ang="16200000">
                    <a:pos x="wd2" y="hd2"/>
                  </a:cxn>
                </a:cxnLst>
                <a:rect l="0" t="0" r="r" b="b"/>
                <a:pathLst>
                  <a:path w="21600" h="21282" extrusionOk="0">
                    <a:moveTo>
                      <a:pt x="2988" y="0"/>
                    </a:moveTo>
                    <a:cubicBezTo>
                      <a:pt x="1983" y="0"/>
                      <a:pt x="980" y="0"/>
                      <a:pt x="0" y="402"/>
                    </a:cubicBezTo>
                    <a:cubicBezTo>
                      <a:pt x="596" y="3076"/>
                      <a:pt x="1290" y="6069"/>
                      <a:pt x="1983" y="9145"/>
                    </a:cubicBezTo>
                    <a:cubicBezTo>
                      <a:pt x="5879" y="9790"/>
                      <a:pt x="9845" y="9790"/>
                      <a:pt x="13738" y="11492"/>
                    </a:cubicBezTo>
                    <a:cubicBezTo>
                      <a:pt x="15724" y="12539"/>
                      <a:pt x="17922" y="13512"/>
                      <a:pt x="19402" y="19908"/>
                    </a:cubicBezTo>
                    <a:cubicBezTo>
                      <a:pt x="19714" y="21600"/>
                      <a:pt x="20813" y="20955"/>
                      <a:pt x="21600" y="21282"/>
                    </a:cubicBezTo>
                    <a:cubicBezTo>
                      <a:pt x="21194" y="12539"/>
                      <a:pt x="19808" y="8088"/>
                      <a:pt x="17922" y="5741"/>
                    </a:cubicBezTo>
                    <a:cubicBezTo>
                      <a:pt x="13045" y="402"/>
                      <a:pt x="7956" y="0"/>
                      <a:pt x="298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19" name="Google Shape;2354;p26"/>
              <p:cNvSpPr/>
              <p:nvPr/>
            </p:nvSpPr>
            <p:spPr>
              <a:xfrm>
                <a:off x="1654297" y="1137420"/>
                <a:ext cx="191060" cy="128576"/>
              </a:xfrm>
              <a:custGeom>
                <a:avLst/>
                <a:gdLst/>
                <a:ahLst/>
                <a:cxnLst>
                  <a:cxn ang="0">
                    <a:pos x="wd2" y="hd2"/>
                  </a:cxn>
                  <a:cxn ang="5400000">
                    <a:pos x="wd2" y="hd2"/>
                  </a:cxn>
                  <a:cxn ang="10800000">
                    <a:pos x="wd2" y="hd2"/>
                  </a:cxn>
                  <a:cxn ang="16200000">
                    <a:pos x="wd2" y="hd2"/>
                  </a:cxn>
                </a:cxnLst>
                <a:rect l="0" t="0" r="r" b="b"/>
                <a:pathLst>
                  <a:path w="21600" h="21600" extrusionOk="0">
                    <a:moveTo>
                      <a:pt x="7654" y="11950"/>
                    </a:moveTo>
                    <a:lnTo>
                      <a:pt x="7811" y="12183"/>
                    </a:lnTo>
                    <a:lnTo>
                      <a:pt x="7654" y="12422"/>
                    </a:lnTo>
                    <a:lnTo>
                      <a:pt x="7654" y="11950"/>
                    </a:lnTo>
                    <a:close/>
                    <a:moveTo>
                      <a:pt x="19808" y="0"/>
                    </a:moveTo>
                    <a:cubicBezTo>
                      <a:pt x="19504" y="0"/>
                      <a:pt x="19210" y="27"/>
                      <a:pt x="18929" y="103"/>
                    </a:cubicBezTo>
                    <a:cubicBezTo>
                      <a:pt x="17773" y="575"/>
                      <a:pt x="16617" y="1588"/>
                      <a:pt x="15424" y="2594"/>
                    </a:cubicBezTo>
                    <a:cubicBezTo>
                      <a:pt x="10643" y="7036"/>
                      <a:pt x="5821" y="11478"/>
                      <a:pt x="1156" y="15919"/>
                    </a:cubicBezTo>
                    <a:cubicBezTo>
                      <a:pt x="677" y="16392"/>
                      <a:pt x="318" y="17398"/>
                      <a:pt x="0" y="18110"/>
                    </a:cubicBezTo>
                    <a:cubicBezTo>
                      <a:pt x="1156" y="19348"/>
                      <a:pt x="2312" y="20361"/>
                      <a:pt x="3468" y="21600"/>
                    </a:cubicBezTo>
                    <a:cubicBezTo>
                      <a:pt x="6139" y="19827"/>
                      <a:pt x="8129" y="16624"/>
                      <a:pt x="10643" y="14906"/>
                    </a:cubicBezTo>
                    <a:cubicBezTo>
                      <a:pt x="12951" y="13428"/>
                      <a:pt x="15106" y="10944"/>
                      <a:pt x="17257" y="8986"/>
                    </a:cubicBezTo>
                    <a:cubicBezTo>
                      <a:pt x="18611" y="7508"/>
                      <a:pt x="20085" y="6262"/>
                      <a:pt x="21084" y="4544"/>
                    </a:cubicBezTo>
                    <a:cubicBezTo>
                      <a:pt x="21600" y="3538"/>
                      <a:pt x="21402" y="1588"/>
                      <a:pt x="21600" y="103"/>
                    </a:cubicBezTo>
                    <a:cubicBezTo>
                      <a:pt x="21043" y="103"/>
                      <a:pt x="20412" y="0"/>
                      <a:pt x="1980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0" name="Google Shape;2355;p26"/>
              <p:cNvSpPr/>
              <p:nvPr/>
            </p:nvSpPr>
            <p:spPr>
              <a:xfrm>
                <a:off x="1109351" y="1463747"/>
                <a:ext cx="71645" cy="75452"/>
              </a:xfrm>
              <a:custGeom>
                <a:avLst/>
                <a:gdLst/>
                <a:ahLst/>
                <a:cxnLst>
                  <a:cxn ang="0">
                    <a:pos x="wd2" y="hd2"/>
                  </a:cxn>
                  <a:cxn ang="5400000">
                    <a:pos x="wd2" y="hd2"/>
                  </a:cxn>
                  <a:cxn ang="10800000">
                    <a:pos x="wd2" y="hd2"/>
                  </a:cxn>
                  <a:cxn ang="16200000">
                    <a:pos x="wd2" y="hd2"/>
                  </a:cxn>
                </a:cxnLst>
                <a:rect l="0" t="0" r="r" b="b"/>
                <a:pathLst>
                  <a:path w="21104" h="21600" extrusionOk="0">
                    <a:moveTo>
                      <a:pt x="10164" y="0"/>
                    </a:moveTo>
                    <a:cubicBezTo>
                      <a:pt x="9372" y="0"/>
                      <a:pt x="8688" y="152"/>
                      <a:pt x="8208" y="513"/>
                    </a:cubicBezTo>
                    <a:cubicBezTo>
                      <a:pt x="4356" y="3032"/>
                      <a:pt x="2592" y="8479"/>
                      <a:pt x="0" y="13121"/>
                    </a:cubicBezTo>
                    <a:cubicBezTo>
                      <a:pt x="3432" y="15652"/>
                      <a:pt x="6540" y="18579"/>
                      <a:pt x="9972" y="21600"/>
                    </a:cubicBezTo>
                    <a:cubicBezTo>
                      <a:pt x="13392" y="18171"/>
                      <a:pt x="17760" y="15652"/>
                      <a:pt x="20352" y="11908"/>
                    </a:cubicBezTo>
                    <a:cubicBezTo>
                      <a:pt x="21600" y="9797"/>
                      <a:pt x="21180" y="4350"/>
                      <a:pt x="19932" y="3441"/>
                    </a:cubicBezTo>
                    <a:cubicBezTo>
                      <a:pt x="17196" y="1866"/>
                      <a:pt x="12948" y="0"/>
                      <a:pt x="1016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1" name="Google Shape;2356;p26"/>
              <p:cNvSpPr/>
              <p:nvPr/>
            </p:nvSpPr>
            <p:spPr>
              <a:xfrm>
                <a:off x="1497091" y="1296672"/>
                <a:ext cx="89542" cy="67670"/>
              </a:xfrm>
              <a:custGeom>
                <a:avLst/>
                <a:gdLst/>
                <a:ahLst/>
                <a:cxnLst>
                  <a:cxn ang="0">
                    <a:pos x="wd2" y="hd2"/>
                  </a:cxn>
                  <a:cxn ang="5400000">
                    <a:pos x="wd2" y="hd2"/>
                  </a:cxn>
                  <a:cxn ang="10800000">
                    <a:pos x="wd2" y="hd2"/>
                  </a:cxn>
                  <a:cxn ang="16200000">
                    <a:pos x="wd2" y="hd2"/>
                  </a:cxn>
                </a:cxnLst>
                <a:rect l="0" t="0" r="r" b="b"/>
                <a:pathLst>
                  <a:path w="21600" h="21600" extrusionOk="0">
                    <a:moveTo>
                      <a:pt x="12078" y="0"/>
                    </a:moveTo>
                    <a:cubicBezTo>
                      <a:pt x="7822" y="7542"/>
                      <a:pt x="3911" y="14513"/>
                      <a:pt x="0" y="21600"/>
                    </a:cubicBezTo>
                    <a:cubicBezTo>
                      <a:pt x="7056" y="17335"/>
                      <a:pt x="14544" y="13160"/>
                      <a:pt x="21600" y="8895"/>
                    </a:cubicBezTo>
                    <a:cubicBezTo>
                      <a:pt x="18455" y="5631"/>
                      <a:pt x="15222" y="2809"/>
                      <a:pt x="1207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2" name="Google Shape;2357;p26"/>
              <p:cNvSpPr/>
              <p:nvPr/>
            </p:nvSpPr>
            <p:spPr>
              <a:xfrm>
                <a:off x="1287008" y="1371756"/>
                <a:ext cx="108933" cy="248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33" y="13265"/>
                      <a:pt x="9096" y="21600"/>
                      <a:pt x="14855" y="21600"/>
                    </a:cubicBezTo>
                    <a:cubicBezTo>
                      <a:pt x="17359" y="21600"/>
                      <a:pt x="19734" y="20004"/>
                      <a:pt x="21600" y="16564"/>
                    </a:cubicBezTo>
                    <a:cubicBezTo>
                      <a:pt x="19847" y="13797"/>
                      <a:pt x="18385" y="11350"/>
                      <a:pt x="16632" y="10144"/>
                    </a:cubicBezTo>
                    <a:cubicBezTo>
                      <a:pt x="11115" y="6136"/>
                      <a:pt x="5525" y="244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3" name="Google Shape;2358;p26"/>
              <p:cNvSpPr/>
              <p:nvPr/>
            </p:nvSpPr>
            <p:spPr>
              <a:xfrm>
                <a:off x="558743" y="522531"/>
                <a:ext cx="74755" cy="35282"/>
              </a:xfrm>
              <a:custGeom>
                <a:avLst/>
                <a:gdLst/>
                <a:ahLst/>
                <a:cxnLst>
                  <a:cxn ang="0">
                    <a:pos x="wd2" y="hd2"/>
                  </a:cxn>
                  <a:cxn ang="5400000">
                    <a:pos x="wd2" y="hd2"/>
                  </a:cxn>
                  <a:cxn ang="10800000">
                    <a:pos x="wd2" y="hd2"/>
                  </a:cxn>
                  <a:cxn ang="16200000">
                    <a:pos x="wd2" y="hd2"/>
                  </a:cxn>
                </a:cxnLst>
                <a:rect l="0" t="0" r="r" b="b"/>
                <a:pathLst>
                  <a:path w="21600" h="21600" extrusionOk="0">
                    <a:moveTo>
                      <a:pt x="19458" y="0"/>
                    </a:moveTo>
                    <a:cubicBezTo>
                      <a:pt x="12230" y="3691"/>
                      <a:pt x="6321" y="6261"/>
                      <a:pt x="0" y="9952"/>
                    </a:cubicBezTo>
                    <a:cubicBezTo>
                      <a:pt x="7133" y="13618"/>
                      <a:pt x="14361" y="17061"/>
                      <a:pt x="21600" y="21600"/>
                    </a:cubicBezTo>
                    <a:cubicBezTo>
                      <a:pt x="21188" y="14467"/>
                      <a:pt x="20376" y="7358"/>
                      <a:pt x="19458"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4" name="Google Shape;2359;p26"/>
              <p:cNvSpPr/>
              <p:nvPr/>
            </p:nvSpPr>
            <p:spPr>
              <a:xfrm>
                <a:off x="1406165" y="1333338"/>
                <a:ext cx="64488" cy="366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286" y="3528"/>
                      <a:pt x="7314" y="7896"/>
                      <a:pt x="0" y="11208"/>
                    </a:cubicBezTo>
                    <a:cubicBezTo>
                      <a:pt x="4366" y="15576"/>
                      <a:pt x="9320" y="19104"/>
                      <a:pt x="11803" y="21600"/>
                    </a:cubicBezTo>
                    <a:cubicBezTo>
                      <a:pt x="14750" y="14736"/>
                      <a:pt x="18175" y="7056"/>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5" name="Google Shape;2360;p26"/>
              <p:cNvSpPr/>
              <p:nvPr/>
            </p:nvSpPr>
            <p:spPr>
              <a:xfrm>
                <a:off x="1793009" y="1329101"/>
                <a:ext cx="23936" cy="40904"/>
              </a:xfrm>
              <a:custGeom>
                <a:avLst/>
                <a:gdLst/>
                <a:ahLst/>
                <a:cxnLst>
                  <a:cxn ang="0">
                    <a:pos x="wd2" y="hd2"/>
                  </a:cxn>
                  <a:cxn ang="5400000">
                    <a:pos x="wd2" y="hd2"/>
                  </a:cxn>
                  <a:cxn ang="10800000">
                    <a:pos x="wd2" y="hd2"/>
                  </a:cxn>
                  <a:cxn ang="16200000">
                    <a:pos x="wd2" y="hd2"/>
                  </a:cxn>
                </a:cxnLst>
                <a:rect l="0" t="0" r="r" b="b"/>
                <a:pathLst>
                  <a:path w="12121" h="21600" extrusionOk="0">
                    <a:moveTo>
                      <a:pt x="3300" y="0"/>
                    </a:moveTo>
                    <a:cubicBezTo>
                      <a:pt x="4187" y="6884"/>
                      <a:pt x="-5612" y="14716"/>
                      <a:pt x="4909" y="21600"/>
                    </a:cubicBezTo>
                    <a:cubicBezTo>
                      <a:pt x="15988" y="18610"/>
                      <a:pt x="10810" y="9316"/>
                      <a:pt x="11511" y="2237"/>
                    </a:cubicBezTo>
                    <a:cubicBezTo>
                      <a:pt x="11511" y="1484"/>
                      <a:pt x="6333" y="753"/>
                      <a:pt x="33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6" name="Google Shape;2361;p26"/>
              <p:cNvSpPr/>
              <p:nvPr/>
            </p:nvSpPr>
            <p:spPr>
              <a:xfrm>
                <a:off x="1343230" y="7652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557" y="0"/>
                    </a:moveTo>
                    <a:cubicBezTo>
                      <a:pt x="6557" y="0"/>
                      <a:pt x="6557" y="6690"/>
                      <a:pt x="0" y="14910"/>
                    </a:cubicBezTo>
                    <a:cubicBezTo>
                      <a:pt x="6557" y="14910"/>
                      <a:pt x="6557" y="21600"/>
                      <a:pt x="13307" y="21600"/>
                    </a:cubicBezTo>
                    <a:cubicBezTo>
                      <a:pt x="13307" y="14910"/>
                      <a:pt x="21600" y="14910"/>
                      <a:pt x="21600" y="6690"/>
                    </a:cubicBezTo>
                    <a:cubicBezTo>
                      <a:pt x="13307" y="6690"/>
                      <a:pt x="13307" y="0"/>
                      <a:pt x="655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27" name="Google Shape;2362;p26"/>
              <p:cNvSpPr/>
              <p:nvPr/>
            </p:nvSpPr>
            <p:spPr>
              <a:xfrm>
                <a:off x="1716345" y="12036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43"/>
                    </a:lnTo>
                    <a:lnTo>
                      <a:pt x="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grpSp>
      <p:sp>
        <p:nvSpPr>
          <p:cNvPr id="4230" name="Google Shape;2363;p26"/>
          <p:cNvSpPr/>
          <p:nvPr/>
        </p:nvSpPr>
        <p:spPr>
          <a:xfrm>
            <a:off x="1412699" y="-317203"/>
            <a:ext cx="952357" cy="967853"/>
          </a:xfrm>
          <a:custGeom>
            <a:avLst/>
            <a:gdLst/>
            <a:ahLst/>
            <a:cxnLst>
              <a:cxn ang="0">
                <a:pos x="wd2" y="hd2"/>
              </a:cxn>
              <a:cxn ang="5400000">
                <a:pos x="wd2" y="hd2"/>
              </a:cxn>
              <a:cxn ang="10800000">
                <a:pos x="wd2" y="hd2"/>
              </a:cxn>
              <a:cxn ang="16200000">
                <a:pos x="wd2" y="hd2"/>
              </a:cxn>
            </a:cxnLst>
            <a:rect l="0" t="0" r="r" b="b"/>
            <a:pathLst>
              <a:path w="21600" h="21600" extrusionOk="0">
                <a:moveTo>
                  <a:pt x="11425" y="140"/>
                </a:moveTo>
                <a:cubicBezTo>
                  <a:pt x="11406" y="140"/>
                  <a:pt x="11390" y="157"/>
                  <a:pt x="11374" y="192"/>
                </a:cubicBezTo>
                <a:lnTo>
                  <a:pt x="11500" y="192"/>
                </a:lnTo>
                <a:cubicBezTo>
                  <a:pt x="11468" y="157"/>
                  <a:pt x="11445" y="140"/>
                  <a:pt x="11425" y="140"/>
                </a:cubicBezTo>
                <a:close/>
                <a:moveTo>
                  <a:pt x="10788" y="223"/>
                </a:moveTo>
                <a:cubicBezTo>
                  <a:pt x="10819" y="315"/>
                  <a:pt x="10851" y="415"/>
                  <a:pt x="10882" y="477"/>
                </a:cubicBezTo>
                <a:cubicBezTo>
                  <a:pt x="10882" y="546"/>
                  <a:pt x="10882" y="577"/>
                  <a:pt x="10851" y="638"/>
                </a:cubicBezTo>
                <a:cubicBezTo>
                  <a:pt x="10851" y="638"/>
                  <a:pt x="10819" y="638"/>
                  <a:pt x="10788" y="608"/>
                </a:cubicBezTo>
                <a:lnTo>
                  <a:pt x="10788" y="546"/>
                </a:lnTo>
                <a:cubicBezTo>
                  <a:pt x="10749" y="546"/>
                  <a:pt x="10718" y="546"/>
                  <a:pt x="10687" y="577"/>
                </a:cubicBezTo>
                <a:cubicBezTo>
                  <a:pt x="10687" y="608"/>
                  <a:pt x="10718" y="669"/>
                  <a:pt x="10718" y="738"/>
                </a:cubicBezTo>
                <a:cubicBezTo>
                  <a:pt x="10649" y="738"/>
                  <a:pt x="10587" y="757"/>
                  <a:pt x="10523" y="757"/>
                </a:cubicBezTo>
                <a:cubicBezTo>
                  <a:pt x="10471" y="757"/>
                  <a:pt x="10418" y="744"/>
                  <a:pt x="10358" y="700"/>
                </a:cubicBezTo>
                <a:cubicBezTo>
                  <a:pt x="10397" y="638"/>
                  <a:pt x="10429" y="577"/>
                  <a:pt x="10491" y="507"/>
                </a:cubicBezTo>
                <a:cubicBezTo>
                  <a:pt x="10460" y="507"/>
                  <a:pt x="10397" y="477"/>
                  <a:pt x="10327" y="446"/>
                </a:cubicBezTo>
                <a:cubicBezTo>
                  <a:pt x="10429" y="415"/>
                  <a:pt x="10460" y="384"/>
                  <a:pt x="10491" y="353"/>
                </a:cubicBezTo>
                <a:cubicBezTo>
                  <a:pt x="10522" y="415"/>
                  <a:pt x="10554" y="446"/>
                  <a:pt x="10554" y="507"/>
                </a:cubicBezTo>
                <a:lnTo>
                  <a:pt x="10593" y="477"/>
                </a:lnTo>
                <a:cubicBezTo>
                  <a:pt x="10624" y="507"/>
                  <a:pt x="10655" y="546"/>
                  <a:pt x="10655" y="546"/>
                </a:cubicBezTo>
                <a:cubicBezTo>
                  <a:pt x="10655" y="546"/>
                  <a:pt x="10687" y="507"/>
                  <a:pt x="10687" y="477"/>
                </a:cubicBezTo>
                <a:lnTo>
                  <a:pt x="10749" y="477"/>
                </a:lnTo>
                <a:cubicBezTo>
                  <a:pt x="10819" y="384"/>
                  <a:pt x="10687" y="353"/>
                  <a:pt x="10687" y="285"/>
                </a:cubicBezTo>
                <a:cubicBezTo>
                  <a:pt x="10718" y="285"/>
                  <a:pt x="10718" y="254"/>
                  <a:pt x="10788" y="223"/>
                </a:cubicBezTo>
                <a:close/>
                <a:moveTo>
                  <a:pt x="4237" y="1630"/>
                </a:moveTo>
                <a:cubicBezTo>
                  <a:pt x="4236" y="1637"/>
                  <a:pt x="4235" y="1642"/>
                  <a:pt x="4235" y="1648"/>
                </a:cubicBezTo>
                <a:cubicBezTo>
                  <a:pt x="4236" y="1642"/>
                  <a:pt x="4237" y="1636"/>
                  <a:pt x="4237" y="1630"/>
                </a:cubicBezTo>
                <a:close/>
                <a:moveTo>
                  <a:pt x="4339" y="2208"/>
                </a:moveTo>
                <a:cubicBezTo>
                  <a:pt x="4370" y="2238"/>
                  <a:pt x="4370" y="2277"/>
                  <a:pt x="4401" y="2307"/>
                </a:cubicBezTo>
                <a:cubicBezTo>
                  <a:pt x="4339" y="2338"/>
                  <a:pt x="4300" y="2369"/>
                  <a:pt x="4237" y="2369"/>
                </a:cubicBezTo>
                <a:cubicBezTo>
                  <a:pt x="4237" y="2431"/>
                  <a:pt x="4237" y="2469"/>
                  <a:pt x="4206" y="2531"/>
                </a:cubicBezTo>
                <a:lnTo>
                  <a:pt x="4174" y="2531"/>
                </a:lnTo>
                <a:cubicBezTo>
                  <a:pt x="4174" y="2469"/>
                  <a:pt x="4143" y="2431"/>
                  <a:pt x="4143" y="2369"/>
                </a:cubicBezTo>
                <a:cubicBezTo>
                  <a:pt x="4206" y="2307"/>
                  <a:pt x="4268" y="2277"/>
                  <a:pt x="4339" y="2208"/>
                </a:cubicBezTo>
                <a:close/>
                <a:moveTo>
                  <a:pt x="3753" y="2431"/>
                </a:moveTo>
                <a:cubicBezTo>
                  <a:pt x="3815" y="2561"/>
                  <a:pt x="3846" y="2692"/>
                  <a:pt x="3846" y="2815"/>
                </a:cubicBezTo>
                <a:cubicBezTo>
                  <a:pt x="3830" y="2820"/>
                  <a:pt x="3815" y="2822"/>
                  <a:pt x="3803" y="2822"/>
                </a:cubicBezTo>
                <a:cubicBezTo>
                  <a:pt x="3713" y="2822"/>
                  <a:pt x="3709" y="2715"/>
                  <a:pt x="3682" y="2661"/>
                </a:cubicBezTo>
                <a:cubicBezTo>
                  <a:pt x="3651" y="2623"/>
                  <a:pt x="3651" y="2500"/>
                  <a:pt x="3753" y="2431"/>
                </a:cubicBezTo>
                <a:close/>
                <a:moveTo>
                  <a:pt x="2775" y="2854"/>
                </a:moveTo>
                <a:lnTo>
                  <a:pt x="2931" y="3007"/>
                </a:lnTo>
                <a:lnTo>
                  <a:pt x="2931" y="3108"/>
                </a:lnTo>
                <a:cubicBezTo>
                  <a:pt x="2970" y="3169"/>
                  <a:pt x="3002" y="3200"/>
                  <a:pt x="3002" y="3269"/>
                </a:cubicBezTo>
                <a:cubicBezTo>
                  <a:pt x="3127" y="3331"/>
                  <a:pt x="3166" y="3431"/>
                  <a:pt x="3229" y="3554"/>
                </a:cubicBezTo>
                <a:cubicBezTo>
                  <a:pt x="3127" y="3554"/>
                  <a:pt x="3127" y="3554"/>
                  <a:pt x="3002" y="3431"/>
                </a:cubicBezTo>
                <a:lnTo>
                  <a:pt x="3002" y="3269"/>
                </a:lnTo>
                <a:cubicBezTo>
                  <a:pt x="2970" y="3269"/>
                  <a:pt x="2931" y="3300"/>
                  <a:pt x="2869" y="3300"/>
                </a:cubicBezTo>
                <a:lnTo>
                  <a:pt x="2869" y="3138"/>
                </a:lnTo>
                <a:cubicBezTo>
                  <a:pt x="2806" y="3077"/>
                  <a:pt x="2736" y="3046"/>
                  <a:pt x="2705" y="3007"/>
                </a:cubicBezTo>
                <a:cubicBezTo>
                  <a:pt x="2736" y="2946"/>
                  <a:pt x="2736" y="2915"/>
                  <a:pt x="2775" y="2854"/>
                </a:cubicBezTo>
                <a:close/>
                <a:moveTo>
                  <a:pt x="1805" y="4374"/>
                </a:moveTo>
                <a:cubicBezTo>
                  <a:pt x="1838" y="4374"/>
                  <a:pt x="1887" y="4399"/>
                  <a:pt x="1993" y="4454"/>
                </a:cubicBezTo>
                <a:cubicBezTo>
                  <a:pt x="1993" y="4546"/>
                  <a:pt x="1954" y="4615"/>
                  <a:pt x="1954" y="4677"/>
                </a:cubicBezTo>
                <a:lnTo>
                  <a:pt x="1798" y="4677"/>
                </a:lnTo>
                <a:cubicBezTo>
                  <a:pt x="1829" y="4677"/>
                  <a:pt x="1861" y="4646"/>
                  <a:pt x="1892" y="4646"/>
                </a:cubicBezTo>
                <a:lnTo>
                  <a:pt x="1892" y="4546"/>
                </a:lnTo>
                <a:cubicBezTo>
                  <a:pt x="1861" y="4484"/>
                  <a:pt x="1798" y="4454"/>
                  <a:pt x="1728" y="4423"/>
                </a:cubicBezTo>
                <a:cubicBezTo>
                  <a:pt x="1760" y="4391"/>
                  <a:pt x="1777" y="4374"/>
                  <a:pt x="1805" y="4374"/>
                </a:cubicBezTo>
                <a:close/>
                <a:moveTo>
                  <a:pt x="18309" y="4777"/>
                </a:moveTo>
                <a:cubicBezTo>
                  <a:pt x="18246" y="4900"/>
                  <a:pt x="18371" y="5062"/>
                  <a:pt x="18309" y="5223"/>
                </a:cubicBezTo>
                <a:cubicBezTo>
                  <a:pt x="18278" y="5192"/>
                  <a:pt x="18246" y="5161"/>
                  <a:pt x="18246" y="5161"/>
                </a:cubicBezTo>
                <a:cubicBezTo>
                  <a:pt x="18278" y="5062"/>
                  <a:pt x="18215" y="4969"/>
                  <a:pt x="18215" y="4838"/>
                </a:cubicBezTo>
                <a:cubicBezTo>
                  <a:pt x="18246" y="4807"/>
                  <a:pt x="18278" y="4777"/>
                  <a:pt x="18309" y="4777"/>
                </a:cubicBezTo>
                <a:close/>
                <a:moveTo>
                  <a:pt x="1305" y="5961"/>
                </a:moveTo>
                <a:lnTo>
                  <a:pt x="1407" y="6054"/>
                </a:lnTo>
                <a:cubicBezTo>
                  <a:pt x="1368" y="6123"/>
                  <a:pt x="1337" y="6185"/>
                  <a:pt x="1337" y="6215"/>
                </a:cubicBezTo>
                <a:lnTo>
                  <a:pt x="1368" y="6246"/>
                </a:lnTo>
                <a:cubicBezTo>
                  <a:pt x="1368" y="6185"/>
                  <a:pt x="1407" y="6154"/>
                  <a:pt x="1439" y="6123"/>
                </a:cubicBezTo>
                <a:cubicBezTo>
                  <a:pt x="1501" y="6215"/>
                  <a:pt x="1439" y="6315"/>
                  <a:pt x="1407" y="6438"/>
                </a:cubicBezTo>
                <a:cubicBezTo>
                  <a:pt x="1368" y="6407"/>
                  <a:pt x="1337" y="6377"/>
                  <a:pt x="1305" y="6346"/>
                </a:cubicBezTo>
                <a:cubicBezTo>
                  <a:pt x="1274" y="6377"/>
                  <a:pt x="1274" y="6407"/>
                  <a:pt x="1274" y="6438"/>
                </a:cubicBezTo>
                <a:cubicBezTo>
                  <a:pt x="1243" y="6438"/>
                  <a:pt x="1243" y="6438"/>
                  <a:pt x="1212" y="6407"/>
                </a:cubicBezTo>
                <a:lnTo>
                  <a:pt x="1212" y="6023"/>
                </a:lnTo>
                <a:cubicBezTo>
                  <a:pt x="1212" y="6023"/>
                  <a:pt x="1243" y="6023"/>
                  <a:pt x="1305" y="5961"/>
                </a:cubicBezTo>
                <a:close/>
                <a:moveTo>
                  <a:pt x="9741" y="0"/>
                </a:moveTo>
                <a:cubicBezTo>
                  <a:pt x="9545" y="30"/>
                  <a:pt x="9420" y="30"/>
                  <a:pt x="9256" y="61"/>
                </a:cubicBezTo>
                <a:cubicBezTo>
                  <a:pt x="9092" y="61"/>
                  <a:pt x="8928" y="92"/>
                  <a:pt x="8795" y="92"/>
                </a:cubicBezTo>
                <a:cubicBezTo>
                  <a:pt x="8764" y="123"/>
                  <a:pt x="8732" y="192"/>
                  <a:pt x="8701" y="223"/>
                </a:cubicBezTo>
                <a:lnTo>
                  <a:pt x="8701" y="123"/>
                </a:lnTo>
                <a:lnTo>
                  <a:pt x="8537" y="123"/>
                </a:lnTo>
                <a:cubicBezTo>
                  <a:pt x="8505" y="192"/>
                  <a:pt x="8443" y="223"/>
                  <a:pt x="8404" y="285"/>
                </a:cubicBezTo>
                <a:lnTo>
                  <a:pt x="8341" y="223"/>
                </a:lnTo>
                <a:cubicBezTo>
                  <a:pt x="8357" y="304"/>
                  <a:pt x="8316" y="311"/>
                  <a:pt x="8267" y="311"/>
                </a:cubicBezTo>
                <a:cubicBezTo>
                  <a:pt x="8255" y="311"/>
                  <a:pt x="8244" y="311"/>
                  <a:pt x="8232" y="311"/>
                </a:cubicBezTo>
                <a:cubicBezTo>
                  <a:pt x="8194" y="311"/>
                  <a:pt x="8158" y="315"/>
                  <a:pt x="8146" y="353"/>
                </a:cubicBezTo>
                <a:cubicBezTo>
                  <a:pt x="8146" y="364"/>
                  <a:pt x="8139" y="367"/>
                  <a:pt x="8127" y="367"/>
                </a:cubicBezTo>
                <a:cubicBezTo>
                  <a:pt x="8103" y="367"/>
                  <a:pt x="8060" y="353"/>
                  <a:pt x="8013" y="353"/>
                </a:cubicBezTo>
                <a:lnTo>
                  <a:pt x="8013" y="446"/>
                </a:lnTo>
                <a:cubicBezTo>
                  <a:pt x="7982" y="477"/>
                  <a:pt x="7950" y="477"/>
                  <a:pt x="7919" y="477"/>
                </a:cubicBezTo>
                <a:cubicBezTo>
                  <a:pt x="7919" y="446"/>
                  <a:pt x="7888" y="384"/>
                  <a:pt x="7888" y="353"/>
                </a:cubicBezTo>
                <a:cubicBezTo>
                  <a:pt x="7755" y="384"/>
                  <a:pt x="7661" y="415"/>
                  <a:pt x="7560" y="446"/>
                </a:cubicBezTo>
                <a:cubicBezTo>
                  <a:pt x="7528" y="477"/>
                  <a:pt x="7528" y="507"/>
                  <a:pt x="7528" y="546"/>
                </a:cubicBezTo>
                <a:cubicBezTo>
                  <a:pt x="7466" y="577"/>
                  <a:pt x="7396" y="577"/>
                  <a:pt x="7333" y="577"/>
                </a:cubicBezTo>
                <a:cubicBezTo>
                  <a:pt x="7333" y="546"/>
                  <a:pt x="7301" y="507"/>
                  <a:pt x="7301" y="477"/>
                </a:cubicBezTo>
                <a:cubicBezTo>
                  <a:pt x="7270" y="507"/>
                  <a:pt x="7270" y="546"/>
                  <a:pt x="7231" y="546"/>
                </a:cubicBezTo>
                <a:cubicBezTo>
                  <a:pt x="7204" y="538"/>
                  <a:pt x="7178" y="534"/>
                  <a:pt x="7153" y="534"/>
                </a:cubicBezTo>
                <a:cubicBezTo>
                  <a:pt x="7062" y="534"/>
                  <a:pt x="6984" y="577"/>
                  <a:pt x="6911" y="577"/>
                </a:cubicBezTo>
                <a:cubicBezTo>
                  <a:pt x="6778" y="608"/>
                  <a:pt x="6747" y="638"/>
                  <a:pt x="6715" y="738"/>
                </a:cubicBezTo>
                <a:cubicBezTo>
                  <a:pt x="6684" y="800"/>
                  <a:pt x="6684" y="830"/>
                  <a:pt x="6645" y="931"/>
                </a:cubicBezTo>
                <a:cubicBezTo>
                  <a:pt x="6613" y="830"/>
                  <a:pt x="6583" y="738"/>
                  <a:pt x="6551" y="608"/>
                </a:cubicBezTo>
                <a:cubicBezTo>
                  <a:pt x="6488" y="669"/>
                  <a:pt x="6449" y="738"/>
                  <a:pt x="6418" y="769"/>
                </a:cubicBezTo>
                <a:cubicBezTo>
                  <a:pt x="6377" y="769"/>
                  <a:pt x="6335" y="783"/>
                  <a:pt x="6300" y="783"/>
                </a:cubicBezTo>
                <a:cubicBezTo>
                  <a:pt x="6283" y="783"/>
                  <a:pt x="6267" y="779"/>
                  <a:pt x="6254" y="769"/>
                </a:cubicBezTo>
                <a:cubicBezTo>
                  <a:pt x="6229" y="761"/>
                  <a:pt x="6208" y="757"/>
                  <a:pt x="6191" y="757"/>
                </a:cubicBezTo>
                <a:cubicBezTo>
                  <a:pt x="6143" y="757"/>
                  <a:pt x="6121" y="786"/>
                  <a:pt x="6098" y="830"/>
                </a:cubicBezTo>
                <a:cubicBezTo>
                  <a:pt x="6059" y="861"/>
                  <a:pt x="5996" y="931"/>
                  <a:pt x="6059" y="992"/>
                </a:cubicBezTo>
                <a:lnTo>
                  <a:pt x="6293" y="992"/>
                </a:lnTo>
                <a:cubicBezTo>
                  <a:pt x="6223" y="1054"/>
                  <a:pt x="6160" y="1123"/>
                  <a:pt x="6129" y="1184"/>
                </a:cubicBezTo>
                <a:cubicBezTo>
                  <a:pt x="6059" y="1184"/>
                  <a:pt x="5965" y="1184"/>
                  <a:pt x="5934" y="1215"/>
                </a:cubicBezTo>
                <a:cubicBezTo>
                  <a:pt x="5902" y="1246"/>
                  <a:pt x="5863" y="1315"/>
                  <a:pt x="5800" y="1377"/>
                </a:cubicBezTo>
                <a:cubicBezTo>
                  <a:pt x="5770" y="1277"/>
                  <a:pt x="5738" y="1246"/>
                  <a:pt x="5707" y="1184"/>
                </a:cubicBezTo>
                <a:cubicBezTo>
                  <a:pt x="5707" y="1215"/>
                  <a:pt x="5668" y="1277"/>
                  <a:pt x="5636" y="1346"/>
                </a:cubicBezTo>
                <a:cubicBezTo>
                  <a:pt x="5668" y="1346"/>
                  <a:pt x="5668" y="1377"/>
                  <a:pt x="5707" y="1408"/>
                </a:cubicBezTo>
                <a:cubicBezTo>
                  <a:pt x="5636" y="1438"/>
                  <a:pt x="5574" y="1438"/>
                  <a:pt x="5511" y="1469"/>
                </a:cubicBezTo>
                <a:cubicBezTo>
                  <a:pt x="5511" y="1507"/>
                  <a:pt x="5511" y="1538"/>
                  <a:pt x="5472" y="1569"/>
                </a:cubicBezTo>
                <a:cubicBezTo>
                  <a:pt x="5435" y="1569"/>
                  <a:pt x="5397" y="1602"/>
                  <a:pt x="5351" y="1602"/>
                </a:cubicBezTo>
                <a:cubicBezTo>
                  <a:pt x="5321" y="1602"/>
                  <a:pt x="5286" y="1587"/>
                  <a:pt x="5246" y="1538"/>
                </a:cubicBezTo>
                <a:lnTo>
                  <a:pt x="5246" y="1731"/>
                </a:lnTo>
                <a:lnTo>
                  <a:pt x="5121" y="1731"/>
                </a:lnTo>
                <a:cubicBezTo>
                  <a:pt x="5121" y="1761"/>
                  <a:pt x="5082" y="1792"/>
                  <a:pt x="5082" y="1792"/>
                </a:cubicBezTo>
                <a:lnTo>
                  <a:pt x="5152" y="1854"/>
                </a:lnTo>
                <a:cubicBezTo>
                  <a:pt x="5101" y="1873"/>
                  <a:pt x="5060" y="1890"/>
                  <a:pt x="5027" y="1890"/>
                </a:cubicBezTo>
                <a:cubicBezTo>
                  <a:pt x="4995" y="1890"/>
                  <a:pt x="4972" y="1873"/>
                  <a:pt x="4956" y="1823"/>
                </a:cubicBezTo>
                <a:lnTo>
                  <a:pt x="4855" y="1630"/>
                </a:lnTo>
                <a:lnTo>
                  <a:pt x="4855" y="1569"/>
                </a:lnTo>
                <a:cubicBezTo>
                  <a:pt x="4823" y="1538"/>
                  <a:pt x="4761" y="1538"/>
                  <a:pt x="4730" y="1507"/>
                </a:cubicBezTo>
                <a:cubicBezTo>
                  <a:pt x="4730" y="1538"/>
                  <a:pt x="4730" y="1569"/>
                  <a:pt x="4691" y="1630"/>
                </a:cubicBezTo>
                <a:cubicBezTo>
                  <a:pt x="4628" y="1630"/>
                  <a:pt x="4566" y="1661"/>
                  <a:pt x="4495" y="1700"/>
                </a:cubicBezTo>
                <a:cubicBezTo>
                  <a:pt x="4534" y="1731"/>
                  <a:pt x="4566" y="1731"/>
                  <a:pt x="4597" y="1761"/>
                </a:cubicBezTo>
                <a:lnTo>
                  <a:pt x="4659" y="1761"/>
                </a:lnTo>
                <a:lnTo>
                  <a:pt x="4659" y="1923"/>
                </a:lnTo>
                <a:cubicBezTo>
                  <a:pt x="4691" y="1923"/>
                  <a:pt x="4730" y="1892"/>
                  <a:pt x="4761" y="1892"/>
                </a:cubicBezTo>
                <a:cubicBezTo>
                  <a:pt x="4792" y="1923"/>
                  <a:pt x="4855" y="1984"/>
                  <a:pt x="4792" y="2015"/>
                </a:cubicBezTo>
                <a:cubicBezTo>
                  <a:pt x="4730" y="2015"/>
                  <a:pt x="4691" y="1984"/>
                  <a:pt x="4597" y="1984"/>
                </a:cubicBezTo>
                <a:cubicBezTo>
                  <a:pt x="4597" y="1923"/>
                  <a:pt x="4597" y="1854"/>
                  <a:pt x="4566" y="1761"/>
                </a:cubicBezTo>
                <a:cubicBezTo>
                  <a:pt x="4534" y="1823"/>
                  <a:pt x="4495" y="1923"/>
                  <a:pt x="4464" y="1984"/>
                </a:cubicBezTo>
                <a:lnTo>
                  <a:pt x="4433" y="1954"/>
                </a:lnTo>
                <a:lnTo>
                  <a:pt x="4433" y="1792"/>
                </a:lnTo>
                <a:cubicBezTo>
                  <a:pt x="4372" y="1733"/>
                  <a:pt x="4218" y="1787"/>
                  <a:pt x="4235" y="1648"/>
                </a:cubicBezTo>
                <a:cubicBezTo>
                  <a:pt x="4227" y="1675"/>
                  <a:pt x="4206" y="1706"/>
                  <a:pt x="4206" y="1731"/>
                </a:cubicBezTo>
                <a:cubicBezTo>
                  <a:pt x="4237" y="1761"/>
                  <a:pt x="4268" y="1761"/>
                  <a:pt x="4300" y="1792"/>
                </a:cubicBezTo>
                <a:cubicBezTo>
                  <a:pt x="4268" y="1823"/>
                  <a:pt x="4268" y="1854"/>
                  <a:pt x="4268" y="1923"/>
                </a:cubicBezTo>
                <a:cubicBezTo>
                  <a:pt x="4370" y="1923"/>
                  <a:pt x="4370" y="1923"/>
                  <a:pt x="4401" y="2046"/>
                </a:cubicBezTo>
                <a:cubicBezTo>
                  <a:pt x="4357" y="2046"/>
                  <a:pt x="4315" y="2053"/>
                  <a:pt x="4275" y="2053"/>
                </a:cubicBezTo>
                <a:cubicBezTo>
                  <a:pt x="4224" y="2053"/>
                  <a:pt x="4179" y="2041"/>
                  <a:pt x="4143" y="1984"/>
                </a:cubicBezTo>
                <a:cubicBezTo>
                  <a:pt x="4143" y="1923"/>
                  <a:pt x="4143" y="1854"/>
                  <a:pt x="4174" y="1792"/>
                </a:cubicBezTo>
                <a:lnTo>
                  <a:pt x="4073" y="1792"/>
                </a:lnTo>
                <a:cubicBezTo>
                  <a:pt x="4073" y="1892"/>
                  <a:pt x="4104" y="1954"/>
                  <a:pt x="4104" y="2015"/>
                </a:cubicBezTo>
                <a:cubicBezTo>
                  <a:pt x="4104" y="2046"/>
                  <a:pt x="4143" y="2046"/>
                  <a:pt x="4174" y="2084"/>
                </a:cubicBezTo>
                <a:cubicBezTo>
                  <a:pt x="4104" y="2084"/>
                  <a:pt x="4042" y="2115"/>
                  <a:pt x="4010" y="2115"/>
                </a:cubicBezTo>
                <a:cubicBezTo>
                  <a:pt x="4010" y="2046"/>
                  <a:pt x="4010" y="2015"/>
                  <a:pt x="4042" y="1954"/>
                </a:cubicBezTo>
                <a:lnTo>
                  <a:pt x="4010" y="1954"/>
                </a:lnTo>
                <a:cubicBezTo>
                  <a:pt x="3979" y="2015"/>
                  <a:pt x="3909" y="2046"/>
                  <a:pt x="3878" y="2115"/>
                </a:cubicBezTo>
                <a:cubicBezTo>
                  <a:pt x="3846" y="2046"/>
                  <a:pt x="3815" y="2015"/>
                  <a:pt x="3784" y="1954"/>
                </a:cubicBezTo>
                <a:lnTo>
                  <a:pt x="3784" y="2084"/>
                </a:lnTo>
                <a:cubicBezTo>
                  <a:pt x="3713" y="2046"/>
                  <a:pt x="3651" y="2046"/>
                  <a:pt x="3588" y="2015"/>
                </a:cubicBezTo>
                <a:cubicBezTo>
                  <a:pt x="3619" y="2084"/>
                  <a:pt x="3619" y="2115"/>
                  <a:pt x="3619" y="2146"/>
                </a:cubicBezTo>
                <a:cubicBezTo>
                  <a:pt x="3518" y="2208"/>
                  <a:pt x="3424" y="2238"/>
                  <a:pt x="3322" y="2307"/>
                </a:cubicBezTo>
                <a:cubicBezTo>
                  <a:pt x="3362" y="2369"/>
                  <a:pt x="3393" y="2469"/>
                  <a:pt x="3424" y="2531"/>
                </a:cubicBezTo>
                <a:cubicBezTo>
                  <a:pt x="3362" y="2561"/>
                  <a:pt x="3322" y="2592"/>
                  <a:pt x="3291" y="2623"/>
                </a:cubicBezTo>
                <a:lnTo>
                  <a:pt x="3291" y="2592"/>
                </a:lnTo>
                <a:cubicBezTo>
                  <a:pt x="3291" y="2661"/>
                  <a:pt x="3260" y="2692"/>
                  <a:pt x="3229" y="2723"/>
                </a:cubicBezTo>
                <a:cubicBezTo>
                  <a:pt x="3260" y="2754"/>
                  <a:pt x="3260" y="2815"/>
                  <a:pt x="3291" y="2884"/>
                </a:cubicBezTo>
                <a:cubicBezTo>
                  <a:pt x="3229" y="2854"/>
                  <a:pt x="3197" y="2815"/>
                  <a:pt x="3166" y="2815"/>
                </a:cubicBezTo>
                <a:cubicBezTo>
                  <a:pt x="3127" y="2723"/>
                  <a:pt x="3127" y="2692"/>
                  <a:pt x="3096" y="2661"/>
                </a:cubicBezTo>
                <a:cubicBezTo>
                  <a:pt x="3033" y="2661"/>
                  <a:pt x="3033" y="2661"/>
                  <a:pt x="2931" y="2623"/>
                </a:cubicBezTo>
                <a:cubicBezTo>
                  <a:pt x="2931" y="2661"/>
                  <a:pt x="2900" y="2692"/>
                  <a:pt x="2900" y="2723"/>
                </a:cubicBezTo>
                <a:cubicBezTo>
                  <a:pt x="2869" y="2723"/>
                  <a:pt x="2838" y="2723"/>
                  <a:pt x="2806" y="2692"/>
                </a:cubicBezTo>
                <a:cubicBezTo>
                  <a:pt x="2775" y="2784"/>
                  <a:pt x="2611" y="2815"/>
                  <a:pt x="2642" y="2946"/>
                </a:cubicBezTo>
                <a:lnTo>
                  <a:pt x="2541" y="2946"/>
                </a:lnTo>
                <a:cubicBezTo>
                  <a:pt x="2580" y="3046"/>
                  <a:pt x="2611" y="3108"/>
                  <a:pt x="2611" y="3200"/>
                </a:cubicBezTo>
                <a:cubicBezTo>
                  <a:pt x="2591" y="3205"/>
                  <a:pt x="2574" y="3207"/>
                  <a:pt x="2559" y="3207"/>
                </a:cubicBezTo>
                <a:cubicBezTo>
                  <a:pt x="2460" y="3207"/>
                  <a:pt x="2502" y="3100"/>
                  <a:pt x="2447" y="3046"/>
                </a:cubicBezTo>
                <a:cubicBezTo>
                  <a:pt x="2384" y="3169"/>
                  <a:pt x="2150" y="3238"/>
                  <a:pt x="2189" y="3461"/>
                </a:cubicBezTo>
                <a:lnTo>
                  <a:pt x="2056" y="3461"/>
                </a:lnTo>
                <a:cubicBezTo>
                  <a:pt x="2025" y="3492"/>
                  <a:pt x="2025" y="3523"/>
                  <a:pt x="1993" y="3585"/>
                </a:cubicBezTo>
                <a:cubicBezTo>
                  <a:pt x="1993" y="3585"/>
                  <a:pt x="1993" y="3623"/>
                  <a:pt x="2025" y="3654"/>
                </a:cubicBezTo>
                <a:lnTo>
                  <a:pt x="1923" y="3654"/>
                </a:lnTo>
                <a:cubicBezTo>
                  <a:pt x="1892" y="3684"/>
                  <a:pt x="1892" y="3746"/>
                  <a:pt x="1892" y="3777"/>
                </a:cubicBezTo>
                <a:cubicBezTo>
                  <a:pt x="1634" y="4007"/>
                  <a:pt x="1439" y="4200"/>
                  <a:pt x="1407" y="4546"/>
                </a:cubicBezTo>
                <a:cubicBezTo>
                  <a:pt x="1439" y="4546"/>
                  <a:pt x="1470" y="4585"/>
                  <a:pt x="1501" y="4585"/>
                </a:cubicBezTo>
                <a:cubicBezTo>
                  <a:pt x="1470" y="4646"/>
                  <a:pt x="1439" y="4677"/>
                  <a:pt x="1407" y="4708"/>
                </a:cubicBezTo>
                <a:cubicBezTo>
                  <a:pt x="1501" y="4739"/>
                  <a:pt x="1532" y="4807"/>
                  <a:pt x="1532" y="4969"/>
                </a:cubicBezTo>
                <a:cubicBezTo>
                  <a:pt x="1564" y="4930"/>
                  <a:pt x="1634" y="4900"/>
                  <a:pt x="1665" y="4900"/>
                </a:cubicBezTo>
                <a:cubicBezTo>
                  <a:pt x="1696" y="4869"/>
                  <a:pt x="1696" y="4807"/>
                  <a:pt x="1696" y="4777"/>
                </a:cubicBezTo>
                <a:lnTo>
                  <a:pt x="1829" y="4777"/>
                </a:lnTo>
                <a:cubicBezTo>
                  <a:pt x="1861" y="4869"/>
                  <a:pt x="1798" y="4969"/>
                  <a:pt x="1696" y="5000"/>
                </a:cubicBezTo>
                <a:cubicBezTo>
                  <a:pt x="1728" y="5031"/>
                  <a:pt x="1728" y="5062"/>
                  <a:pt x="1728" y="5092"/>
                </a:cubicBezTo>
                <a:cubicBezTo>
                  <a:pt x="1665" y="5092"/>
                  <a:pt x="1634" y="5123"/>
                  <a:pt x="1603" y="5123"/>
                </a:cubicBezTo>
                <a:cubicBezTo>
                  <a:pt x="1603" y="5223"/>
                  <a:pt x="1665" y="5315"/>
                  <a:pt x="1564" y="5385"/>
                </a:cubicBezTo>
                <a:cubicBezTo>
                  <a:pt x="1532" y="5385"/>
                  <a:pt x="1532" y="5385"/>
                  <a:pt x="1501" y="5354"/>
                </a:cubicBezTo>
                <a:lnTo>
                  <a:pt x="1407" y="5446"/>
                </a:lnTo>
                <a:cubicBezTo>
                  <a:pt x="1368" y="5546"/>
                  <a:pt x="1407" y="5638"/>
                  <a:pt x="1337" y="5669"/>
                </a:cubicBezTo>
                <a:cubicBezTo>
                  <a:pt x="1274" y="5738"/>
                  <a:pt x="1274" y="5800"/>
                  <a:pt x="1243" y="5862"/>
                </a:cubicBezTo>
                <a:cubicBezTo>
                  <a:pt x="1212" y="5930"/>
                  <a:pt x="1212" y="6054"/>
                  <a:pt x="1079" y="6054"/>
                </a:cubicBezTo>
                <a:cubicBezTo>
                  <a:pt x="1110" y="6084"/>
                  <a:pt x="1110" y="6084"/>
                  <a:pt x="1141" y="6084"/>
                </a:cubicBezTo>
                <a:cubicBezTo>
                  <a:pt x="1110" y="6154"/>
                  <a:pt x="1079" y="6185"/>
                  <a:pt x="1048" y="6246"/>
                </a:cubicBezTo>
                <a:lnTo>
                  <a:pt x="1079" y="6246"/>
                </a:lnTo>
                <a:cubicBezTo>
                  <a:pt x="986" y="6274"/>
                  <a:pt x="1063" y="6411"/>
                  <a:pt x="952" y="6411"/>
                </a:cubicBezTo>
                <a:cubicBezTo>
                  <a:pt x="941" y="6411"/>
                  <a:pt x="929" y="6410"/>
                  <a:pt x="915" y="6407"/>
                </a:cubicBezTo>
                <a:cubicBezTo>
                  <a:pt x="915" y="6315"/>
                  <a:pt x="946" y="6215"/>
                  <a:pt x="946" y="6123"/>
                </a:cubicBezTo>
                <a:cubicBezTo>
                  <a:pt x="852" y="6154"/>
                  <a:pt x="883" y="6246"/>
                  <a:pt x="883" y="6315"/>
                </a:cubicBezTo>
                <a:cubicBezTo>
                  <a:pt x="751" y="6215"/>
                  <a:pt x="657" y="6154"/>
                  <a:pt x="555" y="6054"/>
                </a:cubicBezTo>
                <a:cubicBezTo>
                  <a:pt x="461" y="6123"/>
                  <a:pt x="587" y="6215"/>
                  <a:pt x="524" y="6277"/>
                </a:cubicBezTo>
                <a:cubicBezTo>
                  <a:pt x="492" y="6277"/>
                  <a:pt x="430" y="6277"/>
                  <a:pt x="360" y="6315"/>
                </a:cubicBezTo>
                <a:cubicBezTo>
                  <a:pt x="391" y="6346"/>
                  <a:pt x="430" y="6377"/>
                  <a:pt x="430" y="6438"/>
                </a:cubicBezTo>
                <a:cubicBezTo>
                  <a:pt x="430" y="6469"/>
                  <a:pt x="391" y="6569"/>
                  <a:pt x="360" y="6600"/>
                </a:cubicBezTo>
                <a:cubicBezTo>
                  <a:pt x="266" y="6700"/>
                  <a:pt x="196" y="6823"/>
                  <a:pt x="235" y="6954"/>
                </a:cubicBezTo>
                <a:cubicBezTo>
                  <a:pt x="196" y="6984"/>
                  <a:pt x="196" y="7015"/>
                  <a:pt x="164" y="7046"/>
                </a:cubicBezTo>
                <a:cubicBezTo>
                  <a:pt x="235" y="7015"/>
                  <a:pt x="266" y="7015"/>
                  <a:pt x="297" y="6984"/>
                </a:cubicBezTo>
                <a:cubicBezTo>
                  <a:pt x="297" y="6984"/>
                  <a:pt x="297" y="7015"/>
                  <a:pt x="328" y="7015"/>
                </a:cubicBezTo>
                <a:cubicBezTo>
                  <a:pt x="297" y="7046"/>
                  <a:pt x="266" y="7084"/>
                  <a:pt x="235" y="7084"/>
                </a:cubicBezTo>
                <a:cubicBezTo>
                  <a:pt x="133" y="7115"/>
                  <a:pt x="133" y="7146"/>
                  <a:pt x="133" y="7238"/>
                </a:cubicBezTo>
                <a:cubicBezTo>
                  <a:pt x="164" y="7238"/>
                  <a:pt x="196" y="7238"/>
                  <a:pt x="235" y="7277"/>
                </a:cubicBezTo>
                <a:cubicBezTo>
                  <a:pt x="196" y="7277"/>
                  <a:pt x="164" y="7308"/>
                  <a:pt x="133" y="7308"/>
                </a:cubicBezTo>
                <a:cubicBezTo>
                  <a:pt x="102" y="7431"/>
                  <a:pt x="70" y="7561"/>
                  <a:pt x="70" y="7661"/>
                </a:cubicBezTo>
                <a:cubicBezTo>
                  <a:pt x="102" y="7692"/>
                  <a:pt x="133" y="7692"/>
                  <a:pt x="164" y="7692"/>
                </a:cubicBezTo>
                <a:lnTo>
                  <a:pt x="164" y="7723"/>
                </a:lnTo>
                <a:cubicBezTo>
                  <a:pt x="133" y="7723"/>
                  <a:pt x="102" y="7754"/>
                  <a:pt x="39" y="7754"/>
                </a:cubicBezTo>
                <a:cubicBezTo>
                  <a:pt x="39" y="7854"/>
                  <a:pt x="70" y="7946"/>
                  <a:pt x="70" y="8046"/>
                </a:cubicBezTo>
                <a:cubicBezTo>
                  <a:pt x="70" y="8077"/>
                  <a:pt x="39" y="8138"/>
                  <a:pt x="39" y="8169"/>
                </a:cubicBezTo>
                <a:cubicBezTo>
                  <a:pt x="0" y="8269"/>
                  <a:pt x="0" y="8361"/>
                  <a:pt x="0" y="8461"/>
                </a:cubicBezTo>
                <a:lnTo>
                  <a:pt x="0" y="9392"/>
                </a:lnTo>
                <a:cubicBezTo>
                  <a:pt x="0" y="9584"/>
                  <a:pt x="0" y="9808"/>
                  <a:pt x="39" y="10000"/>
                </a:cubicBezTo>
                <a:cubicBezTo>
                  <a:pt x="39" y="10192"/>
                  <a:pt x="70" y="10384"/>
                  <a:pt x="102" y="10577"/>
                </a:cubicBezTo>
                <a:lnTo>
                  <a:pt x="196" y="11246"/>
                </a:lnTo>
                <a:cubicBezTo>
                  <a:pt x="235" y="11377"/>
                  <a:pt x="266" y="11538"/>
                  <a:pt x="297" y="11661"/>
                </a:cubicBezTo>
                <a:cubicBezTo>
                  <a:pt x="328" y="11700"/>
                  <a:pt x="360" y="11700"/>
                  <a:pt x="391" y="11700"/>
                </a:cubicBezTo>
                <a:cubicBezTo>
                  <a:pt x="360" y="11761"/>
                  <a:pt x="360" y="11792"/>
                  <a:pt x="360" y="11792"/>
                </a:cubicBezTo>
                <a:lnTo>
                  <a:pt x="360" y="12146"/>
                </a:lnTo>
                <a:cubicBezTo>
                  <a:pt x="461" y="12338"/>
                  <a:pt x="524" y="12531"/>
                  <a:pt x="625" y="12754"/>
                </a:cubicBezTo>
                <a:cubicBezTo>
                  <a:pt x="657" y="12723"/>
                  <a:pt x="657" y="12692"/>
                  <a:pt x="719" y="12661"/>
                </a:cubicBezTo>
                <a:lnTo>
                  <a:pt x="719" y="13046"/>
                </a:lnTo>
                <a:cubicBezTo>
                  <a:pt x="657" y="13077"/>
                  <a:pt x="625" y="13138"/>
                  <a:pt x="587" y="13138"/>
                </a:cubicBezTo>
                <a:lnTo>
                  <a:pt x="360" y="13138"/>
                </a:lnTo>
                <a:cubicBezTo>
                  <a:pt x="492" y="13331"/>
                  <a:pt x="461" y="13523"/>
                  <a:pt x="555" y="13684"/>
                </a:cubicBezTo>
                <a:lnTo>
                  <a:pt x="587" y="13684"/>
                </a:lnTo>
                <a:cubicBezTo>
                  <a:pt x="587" y="13623"/>
                  <a:pt x="555" y="13585"/>
                  <a:pt x="555" y="13554"/>
                </a:cubicBezTo>
                <a:cubicBezTo>
                  <a:pt x="625" y="13523"/>
                  <a:pt x="688" y="13492"/>
                  <a:pt x="751" y="13492"/>
                </a:cubicBezTo>
                <a:lnTo>
                  <a:pt x="821" y="13554"/>
                </a:lnTo>
                <a:cubicBezTo>
                  <a:pt x="782" y="13554"/>
                  <a:pt x="751" y="13585"/>
                  <a:pt x="688" y="13585"/>
                </a:cubicBezTo>
                <a:cubicBezTo>
                  <a:pt x="719" y="13654"/>
                  <a:pt x="751" y="13715"/>
                  <a:pt x="782" y="13746"/>
                </a:cubicBezTo>
                <a:cubicBezTo>
                  <a:pt x="852" y="13715"/>
                  <a:pt x="883" y="13684"/>
                  <a:pt x="915" y="13654"/>
                </a:cubicBezTo>
                <a:cubicBezTo>
                  <a:pt x="915" y="13684"/>
                  <a:pt x="946" y="13715"/>
                  <a:pt x="977" y="13777"/>
                </a:cubicBezTo>
                <a:cubicBezTo>
                  <a:pt x="946" y="13777"/>
                  <a:pt x="915" y="13815"/>
                  <a:pt x="883" y="13815"/>
                </a:cubicBezTo>
                <a:cubicBezTo>
                  <a:pt x="946" y="13877"/>
                  <a:pt x="977" y="13969"/>
                  <a:pt x="1048" y="14038"/>
                </a:cubicBezTo>
                <a:cubicBezTo>
                  <a:pt x="1110" y="14100"/>
                  <a:pt x="1173" y="14131"/>
                  <a:pt x="1243" y="14200"/>
                </a:cubicBezTo>
                <a:cubicBezTo>
                  <a:pt x="1212" y="14231"/>
                  <a:pt x="1173" y="14231"/>
                  <a:pt x="1110" y="14262"/>
                </a:cubicBezTo>
                <a:cubicBezTo>
                  <a:pt x="1243" y="14484"/>
                  <a:pt x="1368" y="14708"/>
                  <a:pt x="1470" y="14930"/>
                </a:cubicBezTo>
                <a:cubicBezTo>
                  <a:pt x="1470" y="14969"/>
                  <a:pt x="1470" y="15000"/>
                  <a:pt x="1439" y="15031"/>
                </a:cubicBezTo>
                <a:cubicBezTo>
                  <a:pt x="1501" y="15062"/>
                  <a:pt x="1564" y="15062"/>
                  <a:pt x="1634" y="15092"/>
                </a:cubicBezTo>
                <a:cubicBezTo>
                  <a:pt x="1564" y="15123"/>
                  <a:pt x="1532" y="15123"/>
                  <a:pt x="1501" y="15161"/>
                </a:cubicBezTo>
                <a:cubicBezTo>
                  <a:pt x="1501" y="15223"/>
                  <a:pt x="1532" y="15284"/>
                  <a:pt x="1564" y="15354"/>
                </a:cubicBezTo>
                <a:lnTo>
                  <a:pt x="1665" y="15354"/>
                </a:lnTo>
                <a:lnTo>
                  <a:pt x="1665" y="15446"/>
                </a:lnTo>
                <a:cubicBezTo>
                  <a:pt x="1696" y="15446"/>
                  <a:pt x="1728" y="15477"/>
                  <a:pt x="1759" y="15508"/>
                </a:cubicBezTo>
                <a:cubicBezTo>
                  <a:pt x="1728" y="15508"/>
                  <a:pt x="1728" y="15508"/>
                  <a:pt x="1696" y="15546"/>
                </a:cubicBezTo>
                <a:cubicBezTo>
                  <a:pt x="1696" y="15577"/>
                  <a:pt x="1696" y="15669"/>
                  <a:pt x="1728" y="15669"/>
                </a:cubicBezTo>
                <a:cubicBezTo>
                  <a:pt x="1861" y="15800"/>
                  <a:pt x="1892" y="15992"/>
                  <a:pt x="1993" y="16154"/>
                </a:cubicBezTo>
                <a:cubicBezTo>
                  <a:pt x="2087" y="16246"/>
                  <a:pt x="2150" y="16346"/>
                  <a:pt x="2150" y="16469"/>
                </a:cubicBezTo>
                <a:cubicBezTo>
                  <a:pt x="2150" y="16469"/>
                  <a:pt x="2189" y="16469"/>
                  <a:pt x="2220" y="16508"/>
                </a:cubicBezTo>
                <a:lnTo>
                  <a:pt x="2220" y="16600"/>
                </a:lnTo>
                <a:cubicBezTo>
                  <a:pt x="2345" y="16792"/>
                  <a:pt x="2580" y="16854"/>
                  <a:pt x="2541" y="17146"/>
                </a:cubicBezTo>
                <a:cubicBezTo>
                  <a:pt x="2611" y="17146"/>
                  <a:pt x="2674" y="17177"/>
                  <a:pt x="2705" y="17208"/>
                </a:cubicBezTo>
                <a:cubicBezTo>
                  <a:pt x="2705" y="17238"/>
                  <a:pt x="2674" y="17308"/>
                  <a:pt x="2674" y="17338"/>
                </a:cubicBezTo>
                <a:cubicBezTo>
                  <a:pt x="2775" y="17338"/>
                  <a:pt x="2869" y="17369"/>
                  <a:pt x="2970" y="17369"/>
                </a:cubicBezTo>
                <a:lnTo>
                  <a:pt x="2970" y="17661"/>
                </a:lnTo>
                <a:cubicBezTo>
                  <a:pt x="3002" y="17661"/>
                  <a:pt x="3033" y="17692"/>
                  <a:pt x="3065" y="17723"/>
                </a:cubicBezTo>
                <a:cubicBezTo>
                  <a:pt x="3096" y="17692"/>
                  <a:pt x="3096" y="17692"/>
                  <a:pt x="3127" y="17661"/>
                </a:cubicBezTo>
                <a:cubicBezTo>
                  <a:pt x="3229" y="17815"/>
                  <a:pt x="3393" y="17946"/>
                  <a:pt x="3393" y="18138"/>
                </a:cubicBezTo>
                <a:lnTo>
                  <a:pt x="3619" y="18138"/>
                </a:lnTo>
                <a:cubicBezTo>
                  <a:pt x="3713" y="18200"/>
                  <a:pt x="3557" y="18269"/>
                  <a:pt x="3588" y="18331"/>
                </a:cubicBezTo>
                <a:cubicBezTo>
                  <a:pt x="3619" y="18362"/>
                  <a:pt x="3682" y="18392"/>
                  <a:pt x="3713" y="18392"/>
                </a:cubicBezTo>
                <a:cubicBezTo>
                  <a:pt x="3753" y="18362"/>
                  <a:pt x="3784" y="18331"/>
                  <a:pt x="3815" y="18331"/>
                </a:cubicBezTo>
                <a:cubicBezTo>
                  <a:pt x="3846" y="18431"/>
                  <a:pt x="3878" y="18523"/>
                  <a:pt x="3948" y="18623"/>
                </a:cubicBezTo>
                <a:cubicBezTo>
                  <a:pt x="3948" y="18584"/>
                  <a:pt x="3979" y="18584"/>
                  <a:pt x="3979" y="18554"/>
                </a:cubicBezTo>
                <a:cubicBezTo>
                  <a:pt x="4010" y="18584"/>
                  <a:pt x="4073" y="18654"/>
                  <a:pt x="4073" y="18685"/>
                </a:cubicBezTo>
                <a:cubicBezTo>
                  <a:pt x="4073" y="18777"/>
                  <a:pt x="4143" y="18815"/>
                  <a:pt x="4206" y="18846"/>
                </a:cubicBezTo>
                <a:cubicBezTo>
                  <a:pt x="4268" y="18877"/>
                  <a:pt x="4339" y="18907"/>
                  <a:pt x="4401" y="18938"/>
                </a:cubicBezTo>
                <a:cubicBezTo>
                  <a:pt x="4448" y="19014"/>
                  <a:pt x="4478" y="19050"/>
                  <a:pt x="4533" y="19050"/>
                </a:cubicBezTo>
                <a:cubicBezTo>
                  <a:pt x="4551" y="19050"/>
                  <a:pt x="4572" y="19046"/>
                  <a:pt x="4597" y="19039"/>
                </a:cubicBezTo>
                <a:lnTo>
                  <a:pt x="4628" y="19069"/>
                </a:lnTo>
                <a:cubicBezTo>
                  <a:pt x="4659" y="19100"/>
                  <a:pt x="4691" y="19131"/>
                  <a:pt x="4730" y="19162"/>
                </a:cubicBezTo>
                <a:cubicBezTo>
                  <a:pt x="4792" y="19200"/>
                  <a:pt x="4855" y="19261"/>
                  <a:pt x="4925" y="19323"/>
                </a:cubicBezTo>
                <a:cubicBezTo>
                  <a:pt x="4950" y="19299"/>
                  <a:pt x="4955" y="19211"/>
                  <a:pt x="5003" y="19211"/>
                </a:cubicBezTo>
                <a:cubicBezTo>
                  <a:pt x="5016" y="19211"/>
                  <a:pt x="5031" y="19217"/>
                  <a:pt x="5050" y="19231"/>
                </a:cubicBezTo>
                <a:cubicBezTo>
                  <a:pt x="5050" y="19354"/>
                  <a:pt x="5152" y="19354"/>
                  <a:pt x="5214" y="19392"/>
                </a:cubicBezTo>
                <a:cubicBezTo>
                  <a:pt x="5214" y="19423"/>
                  <a:pt x="5246" y="19485"/>
                  <a:pt x="5246" y="19516"/>
                </a:cubicBezTo>
                <a:lnTo>
                  <a:pt x="5277" y="19516"/>
                </a:lnTo>
                <a:cubicBezTo>
                  <a:pt x="5277" y="19454"/>
                  <a:pt x="5277" y="19392"/>
                  <a:pt x="5316" y="19354"/>
                </a:cubicBezTo>
                <a:cubicBezTo>
                  <a:pt x="5347" y="19423"/>
                  <a:pt x="5379" y="19516"/>
                  <a:pt x="5410" y="19615"/>
                </a:cubicBezTo>
                <a:cubicBezTo>
                  <a:pt x="5441" y="19584"/>
                  <a:pt x="5441" y="19546"/>
                  <a:pt x="5472" y="19546"/>
                </a:cubicBezTo>
                <a:lnTo>
                  <a:pt x="5472" y="19707"/>
                </a:lnTo>
                <a:cubicBezTo>
                  <a:pt x="5491" y="19699"/>
                  <a:pt x="5508" y="19695"/>
                  <a:pt x="5524" y="19695"/>
                </a:cubicBezTo>
                <a:cubicBezTo>
                  <a:pt x="5615" y="19695"/>
                  <a:pt x="5675" y="19811"/>
                  <a:pt x="5772" y="19811"/>
                </a:cubicBezTo>
                <a:cubicBezTo>
                  <a:pt x="5781" y="19811"/>
                  <a:pt x="5790" y="19810"/>
                  <a:pt x="5800" y="19808"/>
                </a:cubicBezTo>
                <a:cubicBezTo>
                  <a:pt x="5863" y="19900"/>
                  <a:pt x="5996" y="19900"/>
                  <a:pt x="6098" y="19900"/>
                </a:cubicBezTo>
                <a:cubicBezTo>
                  <a:pt x="6160" y="19969"/>
                  <a:pt x="6191" y="20030"/>
                  <a:pt x="6254" y="20061"/>
                </a:cubicBezTo>
                <a:cubicBezTo>
                  <a:pt x="6488" y="20162"/>
                  <a:pt x="6715" y="20315"/>
                  <a:pt x="6973" y="20415"/>
                </a:cubicBezTo>
                <a:cubicBezTo>
                  <a:pt x="7106" y="20446"/>
                  <a:pt x="7231" y="20507"/>
                  <a:pt x="7364" y="20577"/>
                </a:cubicBezTo>
                <a:cubicBezTo>
                  <a:pt x="7426" y="20596"/>
                  <a:pt x="7485" y="20626"/>
                  <a:pt x="7551" y="20626"/>
                </a:cubicBezTo>
                <a:cubicBezTo>
                  <a:pt x="7594" y="20626"/>
                  <a:pt x="7640" y="20613"/>
                  <a:pt x="7692" y="20577"/>
                </a:cubicBezTo>
                <a:lnTo>
                  <a:pt x="7724" y="20577"/>
                </a:lnTo>
                <a:lnTo>
                  <a:pt x="7724" y="20669"/>
                </a:lnTo>
                <a:cubicBezTo>
                  <a:pt x="7786" y="20700"/>
                  <a:pt x="7857" y="20738"/>
                  <a:pt x="7919" y="20769"/>
                </a:cubicBezTo>
                <a:cubicBezTo>
                  <a:pt x="8052" y="20800"/>
                  <a:pt x="8146" y="20831"/>
                  <a:pt x="8279" y="20861"/>
                </a:cubicBezTo>
                <a:cubicBezTo>
                  <a:pt x="8373" y="20931"/>
                  <a:pt x="8537" y="20931"/>
                  <a:pt x="8670" y="20992"/>
                </a:cubicBezTo>
                <a:cubicBezTo>
                  <a:pt x="8764" y="21023"/>
                  <a:pt x="8928" y="20962"/>
                  <a:pt x="9029" y="21123"/>
                </a:cubicBezTo>
                <a:cubicBezTo>
                  <a:pt x="9092" y="21085"/>
                  <a:pt x="9154" y="21085"/>
                  <a:pt x="9186" y="21085"/>
                </a:cubicBezTo>
                <a:cubicBezTo>
                  <a:pt x="9225" y="21123"/>
                  <a:pt x="9256" y="21154"/>
                  <a:pt x="9287" y="21154"/>
                </a:cubicBezTo>
                <a:cubicBezTo>
                  <a:pt x="9381" y="21184"/>
                  <a:pt x="9483" y="21215"/>
                  <a:pt x="9577" y="21215"/>
                </a:cubicBezTo>
                <a:cubicBezTo>
                  <a:pt x="9811" y="21215"/>
                  <a:pt x="10038" y="21246"/>
                  <a:pt x="10233" y="21346"/>
                </a:cubicBezTo>
                <a:lnTo>
                  <a:pt x="10397" y="21346"/>
                </a:lnTo>
                <a:cubicBezTo>
                  <a:pt x="10429" y="21346"/>
                  <a:pt x="10429" y="21377"/>
                  <a:pt x="10460" y="21408"/>
                </a:cubicBezTo>
                <a:lnTo>
                  <a:pt x="10460" y="21346"/>
                </a:lnTo>
                <a:cubicBezTo>
                  <a:pt x="10624" y="21346"/>
                  <a:pt x="10749" y="21438"/>
                  <a:pt x="10944" y="21438"/>
                </a:cubicBezTo>
                <a:cubicBezTo>
                  <a:pt x="11210" y="21438"/>
                  <a:pt x="11437" y="21508"/>
                  <a:pt x="11695" y="21538"/>
                </a:cubicBezTo>
                <a:lnTo>
                  <a:pt x="11766" y="21538"/>
                </a:lnTo>
                <a:lnTo>
                  <a:pt x="11766" y="21508"/>
                </a:lnTo>
                <a:lnTo>
                  <a:pt x="11891" y="21508"/>
                </a:lnTo>
                <a:cubicBezTo>
                  <a:pt x="11961" y="21569"/>
                  <a:pt x="12023" y="21569"/>
                  <a:pt x="12117" y="21569"/>
                </a:cubicBezTo>
                <a:cubicBezTo>
                  <a:pt x="12182" y="21559"/>
                  <a:pt x="12248" y="21556"/>
                  <a:pt x="12313" y="21556"/>
                </a:cubicBezTo>
                <a:cubicBezTo>
                  <a:pt x="12443" y="21556"/>
                  <a:pt x="12573" y="21569"/>
                  <a:pt x="12704" y="21569"/>
                </a:cubicBezTo>
                <a:cubicBezTo>
                  <a:pt x="12764" y="21581"/>
                  <a:pt x="12825" y="21592"/>
                  <a:pt x="12885" y="21592"/>
                </a:cubicBezTo>
                <a:cubicBezTo>
                  <a:pt x="12985" y="21592"/>
                  <a:pt x="13081" y="21559"/>
                  <a:pt x="13165" y="21438"/>
                </a:cubicBezTo>
                <a:lnTo>
                  <a:pt x="13165" y="21600"/>
                </a:lnTo>
                <a:cubicBezTo>
                  <a:pt x="13259" y="21569"/>
                  <a:pt x="13329" y="21569"/>
                  <a:pt x="13423" y="21569"/>
                </a:cubicBezTo>
                <a:cubicBezTo>
                  <a:pt x="13587" y="21569"/>
                  <a:pt x="13783" y="21569"/>
                  <a:pt x="13978" y="21538"/>
                </a:cubicBezTo>
                <a:cubicBezTo>
                  <a:pt x="13999" y="21538"/>
                  <a:pt x="14019" y="21525"/>
                  <a:pt x="14040" y="21525"/>
                </a:cubicBezTo>
                <a:cubicBezTo>
                  <a:pt x="14051" y="21525"/>
                  <a:pt x="14061" y="21528"/>
                  <a:pt x="14072" y="21538"/>
                </a:cubicBezTo>
                <a:cubicBezTo>
                  <a:pt x="14110" y="21560"/>
                  <a:pt x="14149" y="21568"/>
                  <a:pt x="14187" y="21568"/>
                </a:cubicBezTo>
                <a:cubicBezTo>
                  <a:pt x="14282" y="21568"/>
                  <a:pt x="14377" y="21521"/>
                  <a:pt x="14472" y="21521"/>
                </a:cubicBezTo>
                <a:cubicBezTo>
                  <a:pt x="14503" y="21521"/>
                  <a:pt x="14534" y="21525"/>
                  <a:pt x="14564" y="21538"/>
                </a:cubicBezTo>
                <a:cubicBezTo>
                  <a:pt x="14853" y="21438"/>
                  <a:pt x="15150" y="21377"/>
                  <a:pt x="15439" y="21315"/>
                </a:cubicBezTo>
                <a:cubicBezTo>
                  <a:pt x="15510" y="21277"/>
                  <a:pt x="15573" y="21246"/>
                  <a:pt x="15604" y="21215"/>
                </a:cubicBezTo>
                <a:lnTo>
                  <a:pt x="15768" y="21215"/>
                </a:lnTo>
                <a:cubicBezTo>
                  <a:pt x="15737" y="21154"/>
                  <a:pt x="15737" y="21085"/>
                  <a:pt x="15705" y="21054"/>
                </a:cubicBezTo>
                <a:cubicBezTo>
                  <a:pt x="15870" y="21023"/>
                  <a:pt x="16026" y="20962"/>
                  <a:pt x="16127" y="20931"/>
                </a:cubicBezTo>
                <a:cubicBezTo>
                  <a:pt x="16190" y="20892"/>
                  <a:pt x="16190" y="20861"/>
                  <a:pt x="16221" y="20861"/>
                </a:cubicBezTo>
                <a:cubicBezTo>
                  <a:pt x="16261" y="20861"/>
                  <a:pt x="16292" y="20892"/>
                  <a:pt x="16354" y="20892"/>
                </a:cubicBezTo>
                <a:cubicBezTo>
                  <a:pt x="16386" y="20831"/>
                  <a:pt x="16417" y="20769"/>
                  <a:pt x="16487" y="20700"/>
                </a:cubicBezTo>
                <a:cubicBezTo>
                  <a:pt x="16518" y="20738"/>
                  <a:pt x="16518" y="20800"/>
                  <a:pt x="16550" y="20831"/>
                </a:cubicBezTo>
                <a:cubicBezTo>
                  <a:pt x="16550" y="20831"/>
                  <a:pt x="16581" y="20800"/>
                  <a:pt x="16612" y="20800"/>
                </a:cubicBezTo>
                <a:cubicBezTo>
                  <a:pt x="16651" y="20861"/>
                  <a:pt x="16714" y="20931"/>
                  <a:pt x="16745" y="21023"/>
                </a:cubicBezTo>
                <a:cubicBezTo>
                  <a:pt x="17042" y="20892"/>
                  <a:pt x="17394" y="20861"/>
                  <a:pt x="17660" y="20700"/>
                </a:cubicBezTo>
                <a:cubicBezTo>
                  <a:pt x="17824" y="20608"/>
                  <a:pt x="17980" y="20577"/>
                  <a:pt x="18113" y="20507"/>
                </a:cubicBezTo>
                <a:cubicBezTo>
                  <a:pt x="18340" y="20415"/>
                  <a:pt x="18535" y="20285"/>
                  <a:pt x="18731" y="20192"/>
                </a:cubicBezTo>
                <a:cubicBezTo>
                  <a:pt x="18801" y="20123"/>
                  <a:pt x="18832" y="20092"/>
                  <a:pt x="18895" y="20030"/>
                </a:cubicBezTo>
                <a:cubicBezTo>
                  <a:pt x="18926" y="20000"/>
                  <a:pt x="18996" y="20000"/>
                  <a:pt x="19028" y="19969"/>
                </a:cubicBezTo>
                <a:cubicBezTo>
                  <a:pt x="19059" y="19931"/>
                  <a:pt x="19121" y="19931"/>
                  <a:pt x="19153" y="19900"/>
                </a:cubicBezTo>
                <a:cubicBezTo>
                  <a:pt x="19121" y="19869"/>
                  <a:pt x="19121" y="19839"/>
                  <a:pt x="19121" y="19839"/>
                </a:cubicBezTo>
                <a:cubicBezTo>
                  <a:pt x="19317" y="19777"/>
                  <a:pt x="19387" y="19707"/>
                  <a:pt x="19481" y="19516"/>
                </a:cubicBezTo>
                <a:lnTo>
                  <a:pt x="19583" y="19516"/>
                </a:lnTo>
                <a:lnTo>
                  <a:pt x="19583" y="19392"/>
                </a:lnTo>
                <a:cubicBezTo>
                  <a:pt x="19677" y="19354"/>
                  <a:pt x="19779" y="19292"/>
                  <a:pt x="19872" y="19162"/>
                </a:cubicBezTo>
                <a:cubicBezTo>
                  <a:pt x="19904" y="19100"/>
                  <a:pt x="19935" y="19039"/>
                  <a:pt x="19974" y="18969"/>
                </a:cubicBezTo>
                <a:cubicBezTo>
                  <a:pt x="20068" y="18815"/>
                  <a:pt x="20200" y="18654"/>
                  <a:pt x="20294" y="18492"/>
                </a:cubicBezTo>
                <a:cubicBezTo>
                  <a:pt x="20200" y="18392"/>
                  <a:pt x="20130" y="18331"/>
                  <a:pt x="20068" y="18238"/>
                </a:cubicBezTo>
                <a:lnTo>
                  <a:pt x="20068" y="18461"/>
                </a:lnTo>
                <a:cubicBezTo>
                  <a:pt x="20036" y="18461"/>
                  <a:pt x="20036" y="18461"/>
                  <a:pt x="20036" y="18492"/>
                </a:cubicBezTo>
                <a:cubicBezTo>
                  <a:pt x="20005" y="18461"/>
                  <a:pt x="20005" y="18431"/>
                  <a:pt x="19974" y="18431"/>
                </a:cubicBezTo>
                <a:cubicBezTo>
                  <a:pt x="20005" y="18331"/>
                  <a:pt x="20005" y="18269"/>
                  <a:pt x="20005" y="18169"/>
                </a:cubicBezTo>
                <a:cubicBezTo>
                  <a:pt x="20130" y="18169"/>
                  <a:pt x="20232" y="18138"/>
                  <a:pt x="20365" y="18108"/>
                </a:cubicBezTo>
                <a:cubicBezTo>
                  <a:pt x="20365" y="18138"/>
                  <a:pt x="20396" y="18138"/>
                  <a:pt x="20427" y="18169"/>
                </a:cubicBezTo>
                <a:cubicBezTo>
                  <a:pt x="20490" y="18108"/>
                  <a:pt x="20591" y="18077"/>
                  <a:pt x="20490" y="17946"/>
                </a:cubicBezTo>
                <a:lnTo>
                  <a:pt x="20521" y="17915"/>
                </a:lnTo>
                <a:cubicBezTo>
                  <a:pt x="20560" y="17815"/>
                  <a:pt x="20591" y="17754"/>
                  <a:pt x="20623" y="17692"/>
                </a:cubicBezTo>
                <a:lnTo>
                  <a:pt x="20717" y="17692"/>
                </a:lnTo>
                <a:cubicBezTo>
                  <a:pt x="20717" y="17623"/>
                  <a:pt x="20717" y="17531"/>
                  <a:pt x="20756" y="17469"/>
                </a:cubicBezTo>
                <a:cubicBezTo>
                  <a:pt x="20756" y="17431"/>
                  <a:pt x="20818" y="17400"/>
                  <a:pt x="20849" y="17338"/>
                </a:cubicBezTo>
                <a:cubicBezTo>
                  <a:pt x="20912" y="17177"/>
                  <a:pt x="20951" y="17015"/>
                  <a:pt x="21013" y="16854"/>
                </a:cubicBezTo>
                <a:cubicBezTo>
                  <a:pt x="21045" y="16700"/>
                  <a:pt x="21076" y="16508"/>
                  <a:pt x="21108" y="16315"/>
                </a:cubicBezTo>
                <a:cubicBezTo>
                  <a:pt x="21178" y="16054"/>
                  <a:pt x="21240" y="15831"/>
                  <a:pt x="21303" y="15577"/>
                </a:cubicBezTo>
                <a:cubicBezTo>
                  <a:pt x="21342" y="15315"/>
                  <a:pt x="21373" y="15031"/>
                  <a:pt x="21404" y="14777"/>
                </a:cubicBezTo>
                <a:cubicBezTo>
                  <a:pt x="21467" y="14546"/>
                  <a:pt x="21498" y="14354"/>
                  <a:pt x="21569" y="14131"/>
                </a:cubicBezTo>
                <a:cubicBezTo>
                  <a:pt x="21569" y="14038"/>
                  <a:pt x="21600" y="13939"/>
                  <a:pt x="21600" y="13846"/>
                </a:cubicBezTo>
                <a:lnTo>
                  <a:pt x="21600" y="13361"/>
                </a:lnTo>
                <a:cubicBezTo>
                  <a:pt x="21569" y="13300"/>
                  <a:pt x="21467" y="13361"/>
                  <a:pt x="21467" y="13269"/>
                </a:cubicBezTo>
                <a:cubicBezTo>
                  <a:pt x="21498" y="13238"/>
                  <a:pt x="21537" y="13200"/>
                  <a:pt x="21569" y="13200"/>
                </a:cubicBezTo>
                <a:cubicBezTo>
                  <a:pt x="21498" y="13138"/>
                  <a:pt x="21467" y="13108"/>
                  <a:pt x="21467" y="13077"/>
                </a:cubicBezTo>
                <a:cubicBezTo>
                  <a:pt x="21436" y="12854"/>
                  <a:pt x="21436" y="12661"/>
                  <a:pt x="21404" y="12469"/>
                </a:cubicBezTo>
                <a:cubicBezTo>
                  <a:pt x="21404" y="12431"/>
                  <a:pt x="21373" y="12400"/>
                  <a:pt x="21373" y="12338"/>
                </a:cubicBezTo>
                <a:cubicBezTo>
                  <a:pt x="21342" y="12177"/>
                  <a:pt x="21342" y="11984"/>
                  <a:pt x="21303" y="11792"/>
                </a:cubicBezTo>
                <a:cubicBezTo>
                  <a:pt x="21303" y="11731"/>
                  <a:pt x="21303" y="11600"/>
                  <a:pt x="21209" y="11569"/>
                </a:cubicBezTo>
                <a:cubicBezTo>
                  <a:pt x="21272" y="11507"/>
                  <a:pt x="21272" y="11315"/>
                  <a:pt x="21209" y="11215"/>
                </a:cubicBezTo>
                <a:cubicBezTo>
                  <a:pt x="21178" y="11215"/>
                  <a:pt x="21146" y="11215"/>
                  <a:pt x="21076" y="11184"/>
                </a:cubicBezTo>
                <a:cubicBezTo>
                  <a:pt x="21076" y="11246"/>
                  <a:pt x="21108" y="11277"/>
                  <a:pt x="21108" y="11315"/>
                </a:cubicBezTo>
                <a:cubicBezTo>
                  <a:pt x="21045" y="11315"/>
                  <a:pt x="21013" y="11277"/>
                  <a:pt x="20982" y="11277"/>
                </a:cubicBezTo>
                <a:lnTo>
                  <a:pt x="20982" y="11215"/>
                </a:lnTo>
                <a:cubicBezTo>
                  <a:pt x="20951" y="11154"/>
                  <a:pt x="20912" y="11085"/>
                  <a:pt x="20912" y="11054"/>
                </a:cubicBezTo>
                <a:cubicBezTo>
                  <a:pt x="20881" y="10992"/>
                  <a:pt x="20881" y="10931"/>
                  <a:pt x="20849" y="10861"/>
                </a:cubicBezTo>
                <a:cubicBezTo>
                  <a:pt x="20818" y="10800"/>
                  <a:pt x="20818" y="10769"/>
                  <a:pt x="20787" y="10700"/>
                </a:cubicBezTo>
                <a:cubicBezTo>
                  <a:pt x="20818" y="10700"/>
                  <a:pt x="20818" y="10700"/>
                  <a:pt x="20849" y="10669"/>
                </a:cubicBezTo>
                <a:cubicBezTo>
                  <a:pt x="20881" y="10738"/>
                  <a:pt x="20912" y="10769"/>
                  <a:pt x="20951" y="10800"/>
                </a:cubicBezTo>
                <a:cubicBezTo>
                  <a:pt x="20951" y="10861"/>
                  <a:pt x="20951" y="10892"/>
                  <a:pt x="20912" y="10992"/>
                </a:cubicBezTo>
                <a:cubicBezTo>
                  <a:pt x="20982" y="10962"/>
                  <a:pt x="20982" y="10931"/>
                  <a:pt x="21013" y="10931"/>
                </a:cubicBezTo>
                <a:cubicBezTo>
                  <a:pt x="20951" y="10800"/>
                  <a:pt x="20951" y="10800"/>
                  <a:pt x="21045" y="10669"/>
                </a:cubicBezTo>
                <a:cubicBezTo>
                  <a:pt x="21076" y="10738"/>
                  <a:pt x="21076" y="10769"/>
                  <a:pt x="21108" y="10800"/>
                </a:cubicBezTo>
                <a:cubicBezTo>
                  <a:pt x="21178" y="10608"/>
                  <a:pt x="21045" y="10477"/>
                  <a:pt x="21045" y="10354"/>
                </a:cubicBezTo>
                <a:cubicBezTo>
                  <a:pt x="21013" y="10354"/>
                  <a:pt x="20982" y="10354"/>
                  <a:pt x="20951" y="10384"/>
                </a:cubicBezTo>
                <a:lnTo>
                  <a:pt x="20951" y="10507"/>
                </a:lnTo>
                <a:cubicBezTo>
                  <a:pt x="20881" y="10507"/>
                  <a:pt x="20818" y="10477"/>
                  <a:pt x="20787" y="10477"/>
                </a:cubicBezTo>
                <a:cubicBezTo>
                  <a:pt x="20787" y="10354"/>
                  <a:pt x="20756" y="10254"/>
                  <a:pt x="20717" y="10123"/>
                </a:cubicBezTo>
                <a:cubicBezTo>
                  <a:pt x="20685" y="10162"/>
                  <a:pt x="20685" y="10192"/>
                  <a:pt x="20623" y="10254"/>
                </a:cubicBezTo>
                <a:lnTo>
                  <a:pt x="20623" y="10061"/>
                </a:lnTo>
                <a:lnTo>
                  <a:pt x="20685" y="10061"/>
                </a:lnTo>
                <a:cubicBezTo>
                  <a:pt x="20717" y="9931"/>
                  <a:pt x="20756" y="9839"/>
                  <a:pt x="20756" y="9707"/>
                </a:cubicBezTo>
                <a:cubicBezTo>
                  <a:pt x="20849" y="9777"/>
                  <a:pt x="20849" y="9777"/>
                  <a:pt x="20881" y="9900"/>
                </a:cubicBezTo>
                <a:cubicBezTo>
                  <a:pt x="20912" y="9869"/>
                  <a:pt x="20912" y="9869"/>
                  <a:pt x="20951" y="9839"/>
                </a:cubicBezTo>
                <a:cubicBezTo>
                  <a:pt x="20912" y="9707"/>
                  <a:pt x="20881" y="9615"/>
                  <a:pt x="20849" y="9485"/>
                </a:cubicBezTo>
                <a:cubicBezTo>
                  <a:pt x="20849" y="9323"/>
                  <a:pt x="20818" y="9200"/>
                  <a:pt x="20787" y="9038"/>
                </a:cubicBezTo>
                <a:lnTo>
                  <a:pt x="20787" y="8969"/>
                </a:lnTo>
                <a:cubicBezTo>
                  <a:pt x="20654" y="8907"/>
                  <a:pt x="20685" y="8777"/>
                  <a:pt x="20685" y="8654"/>
                </a:cubicBezTo>
                <a:cubicBezTo>
                  <a:pt x="20654" y="8623"/>
                  <a:pt x="20623" y="8554"/>
                  <a:pt x="20560" y="8523"/>
                </a:cubicBezTo>
                <a:cubicBezTo>
                  <a:pt x="20560" y="8361"/>
                  <a:pt x="20521" y="8238"/>
                  <a:pt x="20490" y="8107"/>
                </a:cubicBezTo>
                <a:cubicBezTo>
                  <a:pt x="20427" y="8138"/>
                  <a:pt x="20365" y="8169"/>
                  <a:pt x="20294" y="8169"/>
                </a:cubicBezTo>
                <a:lnTo>
                  <a:pt x="20294" y="8107"/>
                </a:lnTo>
                <a:cubicBezTo>
                  <a:pt x="20365" y="8077"/>
                  <a:pt x="20396" y="8077"/>
                  <a:pt x="20458" y="8046"/>
                </a:cubicBezTo>
                <a:cubicBezTo>
                  <a:pt x="20427" y="7946"/>
                  <a:pt x="20396" y="7885"/>
                  <a:pt x="20365" y="7815"/>
                </a:cubicBezTo>
                <a:lnTo>
                  <a:pt x="20232" y="7815"/>
                </a:lnTo>
                <a:cubicBezTo>
                  <a:pt x="20263" y="7754"/>
                  <a:pt x="20294" y="7692"/>
                  <a:pt x="20326" y="7661"/>
                </a:cubicBezTo>
                <a:cubicBezTo>
                  <a:pt x="20232" y="7469"/>
                  <a:pt x="20169" y="7308"/>
                  <a:pt x="20068" y="7146"/>
                </a:cubicBezTo>
                <a:lnTo>
                  <a:pt x="20068" y="7277"/>
                </a:lnTo>
                <a:lnTo>
                  <a:pt x="19904" y="7277"/>
                </a:lnTo>
                <a:cubicBezTo>
                  <a:pt x="19935" y="7238"/>
                  <a:pt x="19974" y="7208"/>
                  <a:pt x="20005" y="7177"/>
                </a:cubicBezTo>
                <a:cubicBezTo>
                  <a:pt x="19974" y="7046"/>
                  <a:pt x="20036" y="6892"/>
                  <a:pt x="19872" y="6792"/>
                </a:cubicBezTo>
                <a:cubicBezTo>
                  <a:pt x="19872" y="6823"/>
                  <a:pt x="19841" y="6854"/>
                  <a:pt x="19841" y="6892"/>
                </a:cubicBezTo>
                <a:lnTo>
                  <a:pt x="19809" y="6892"/>
                </a:lnTo>
                <a:cubicBezTo>
                  <a:pt x="19809" y="6823"/>
                  <a:pt x="19841" y="6761"/>
                  <a:pt x="19841" y="6700"/>
                </a:cubicBezTo>
                <a:cubicBezTo>
                  <a:pt x="19739" y="6631"/>
                  <a:pt x="19809" y="6407"/>
                  <a:pt x="19614" y="6346"/>
                </a:cubicBezTo>
                <a:cubicBezTo>
                  <a:pt x="19614" y="6315"/>
                  <a:pt x="19645" y="6315"/>
                  <a:pt x="19645" y="6315"/>
                </a:cubicBezTo>
                <a:cubicBezTo>
                  <a:pt x="19544" y="6185"/>
                  <a:pt x="19481" y="6054"/>
                  <a:pt x="19387" y="5961"/>
                </a:cubicBezTo>
                <a:lnTo>
                  <a:pt x="19348" y="5961"/>
                </a:lnTo>
                <a:cubicBezTo>
                  <a:pt x="19317" y="5800"/>
                  <a:pt x="19028" y="5354"/>
                  <a:pt x="18957" y="5284"/>
                </a:cubicBezTo>
                <a:cubicBezTo>
                  <a:pt x="18926" y="5223"/>
                  <a:pt x="18926" y="5161"/>
                  <a:pt x="18895" y="5161"/>
                </a:cubicBezTo>
                <a:cubicBezTo>
                  <a:pt x="18762" y="5123"/>
                  <a:pt x="18762" y="5031"/>
                  <a:pt x="18731" y="4930"/>
                </a:cubicBezTo>
                <a:cubicBezTo>
                  <a:pt x="18668" y="4869"/>
                  <a:pt x="18606" y="4777"/>
                  <a:pt x="18535" y="4708"/>
                </a:cubicBezTo>
                <a:cubicBezTo>
                  <a:pt x="18504" y="4646"/>
                  <a:pt x="18442" y="4615"/>
                  <a:pt x="18410" y="4585"/>
                </a:cubicBezTo>
                <a:cubicBezTo>
                  <a:pt x="18371" y="4484"/>
                  <a:pt x="18309" y="4423"/>
                  <a:pt x="18215" y="4354"/>
                </a:cubicBezTo>
                <a:cubicBezTo>
                  <a:pt x="18246" y="4354"/>
                  <a:pt x="18246" y="4323"/>
                  <a:pt x="18278" y="4323"/>
                </a:cubicBezTo>
                <a:cubicBezTo>
                  <a:pt x="18176" y="4231"/>
                  <a:pt x="18113" y="4130"/>
                  <a:pt x="18019" y="4069"/>
                </a:cubicBezTo>
                <a:cubicBezTo>
                  <a:pt x="17949" y="4007"/>
                  <a:pt x="17918" y="3908"/>
                  <a:pt x="17855" y="3846"/>
                </a:cubicBezTo>
                <a:cubicBezTo>
                  <a:pt x="17722" y="3684"/>
                  <a:pt x="17590" y="3585"/>
                  <a:pt x="17496" y="3461"/>
                </a:cubicBezTo>
                <a:cubicBezTo>
                  <a:pt x="17363" y="3331"/>
                  <a:pt x="17238" y="3169"/>
                  <a:pt x="17105" y="3046"/>
                </a:cubicBezTo>
                <a:cubicBezTo>
                  <a:pt x="17074" y="3046"/>
                  <a:pt x="17042" y="3007"/>
                  <a:pt x="17003" y="3007"/>
                </a:cubicBezTo>
                <a:cubicBezTo>
                  <a:pt x="16909" y="2977"/>
                  <a:pt x="16808" y="2977"/>
                  <a:pt x="16683" y="2946"/>
                </a:cubicBezTo>
                <a:cubicBezTo>
                  <a:pt x="16683" y="2884"/>
                  <a:pt x="16683" y="2784"/>
                  <a:pt x="16651" y="2723"/>
                </a:cubicBezTo>
                <a:cubicBezTo>
                  <a:pt x="16622" y="2710"/>
                  <a:pt x="16600" y="2703"/>
                  <a:pt x="16579" y="2703"/>
                </a:cubicBezTo>
                <a:cubicBezTo>
                  <a:pt x="16550" y="2703"/>
                  <a:pt x="16524" y="2718"/>
                  <a:pt x="16487" y="2754"/>
                </a:cubicBezTo>
                <a:cubicBezTo>
                  <a:pt x="16683" y="2815"/>
                  <a:pt x="16581" y="2977"/>
                  <a:pt x="16612" y="3108"/>
                </a:cubicBezTo>
                <a:cubicBezTo>
                  <a:pt x="16417" y="3046"/>
                  <a:pt x="16221" y="2946"/>
                  <a:pt x="16127" y="2784"/>
                </a:cubicBezTo>
                <a:cubicBezTo>
                  <a:pt x="16127" y="2754"/>
                  <a:pt x="16096" y="2754"/>
                  <a:pt x="16096" y="2723"/>
                </a:cubicBezTo>
                <a:cubicBezTo>
                  <a:pt x="15995" y="2692"/>
                  <a:pt x="15901" y="2623"/>
                  <a:pt x="15799" y="2561"/>
                </a:cubicBezTo>
                <a:cubicBezTo>
                  <a:pt x="15768" y="2592"/>
                  <a:pt x="15705" y="2592"/>
                  <a:pt x="15674" y="2661"/>
                </a:cubicBezTo>
                <a:cubicBezTo>
                  <a:pt x="15635" y="2592"/>
                  <a:pt x="15635" y="2592"/>
                  <a:pt x="15635" y="2561"/>
                </a:cubicBezTo>
                <a:lnTo>
                  <a:pt x="15604" y="2592"/>
                </a:lnTo>
                <a:lnTo>
                  <a:pt x="15479" y="2592"/>
                </a:lnTo>
                <a:cubicBezTo>
                  <a:pt x="15479" y="2561"/>
                  <a:pt x="15479" y="2561"/>
                  <a:pt x="15439" y="2500"/>
                </a:cubicBezTo>
                <a:lnTo>
                  <a:pt x="15439" y="2592"/>
                </a:lnTo>
                <a:cubicBezTo>
                  <a:pt x="15409" y="2592"/>
                  <a:pt x="15377" y="2592"/>
                  <a:pt x="15346" y="2561"/>
                </a:cubicBezTo>
                <a:lnTo>
                  <a:pt x="15346" y="2369"/>
                </a:lnTo>
                <a:lnTo>
                  <a:pt x="15283" y="2369"/>
                </a:lnTo>
                <a:lnTo>
                  <a:pt x="15283" y="2338"/>
                </a:lnTo>
                <a:cubicBezTo>
                  <a:pt x="15346" y="2338"/>
                  <a:pt x="15377" y="2307"/>
                  <a:pt x="15409" y="2307"/>
                </a:cubicBezTo>
                <a:cubicBezTo>
                  <a:pt x="15439" y="2277"/>
                  <a:pt x="15439" y="2238"/>
                  <a:pt x="15479" y="2177"/>
                </a:cubicBezTo>
                <a:lnTo>
                  <a:pt x="15346" y="2177"/>
                </a:lnTo>
                <a:cubicBezTo>
                  <a:pt x="15283" y="2084"/>
                  <a:pt x="15182" y="2015"/>
                  <a:pt x="15119" y="1923"/>
                </a:cubicBezTo>
                <a:cubicBezTo>
                  <a:pt x="15119" y="1954"/>
                  <a:pt x="15088" y="1954"/>
                  <a:pt x="15049" y="1984"/>
                </a:cubicBezTo>
                <a:cubicBezTo>
                  <a:pt x="14986" y="1923"/>
                  <a:pt x="14892" y="1823"/>
                  <a:pt x="14822" y="1761"/>
                </a:cubicBezTo>
                <a:cubicBezTo>
                  <a:pt x="14822" y="1761"/>
                  <a:pt x="14791" y="1761"/>
                  <a:pt x="14791" y="1792"/>
                </a:cubicBezTo>
                <a:cubicBezTo>
                  <a:pt x="14728" y="1761"/>
                  <a:pt x="14658" y="1731"/>
                  <a:pt x="14596" y="1731"/>
                </a:cubicBezTo>
                <a:cubicBezTo>
                  <a:pt x="14533" y="1661"/>
                  <a:pt x="14501" y="1600"/>
                  <a:pt x="14431" y="1538"/>
                </a:cubicBezTo>
                <a:cubicBezTo>
                  <a:pt x="14400" y="1569"/>
                  <a:pt x="14400" y="1600"/>
                  <a:pt x="14369" y="1630"/>
                </a:cubicBezTo>
                <a:cubicBezTo>
                  <a:pt x="14337" y="1600"/>
                  <a:pt x="14337" y="1569"/>
                  <a:pt x="14306" y="1538"/>
                </a:cubicBezTo>
                <a:cubicBezTo>
                  <a:pt x="14236" y="1569"/>
                  <a:pt x="14173" y="1600"/>
                  <a:pt x="14072" y="1661"/>
                </a:cubicBezTo>
                <a:cubicBezTo>
                  <a:pt x="14072" y="1630"/>
                  <a:pt x="14072" y="1630"/>
                  <a:pt x="14040" y="1600"/>
                </a:cubicBezTo>
                <a:cubicBezTo>
                  <a:pt x="14009" y="1700"/>
                  <a:pt x="13978" y="1761"/>
                  <a:pt x="13947" y="1854"/>
                </a:cubicBezTo>
                <a:cubicBezTo>
                  <a:pt x="13876" y="1823"/>
                  <a:pt x="13876" y="1761"/>
                  <a:pt x="13915" y="1661"/>
                </a:cubicBezTo>
                <a:cubicBezTo>
                  <a:pt x="13947" y="1538"/>
                  <a:pt x="14009" y="1377"/>
                  <a:pt x="14040" y="1184"/>
                </a:cubicBezTo>
                <a:cubicBezTo>
                  <a:pt x="14009" y="1246"/>
                  <a:pt x="13978" y="1277"/>
                  <a:pt x="13978" y="1315"/>
                </a:cubicBezTo>
                <a:cubicBezTo>
                  <a:pt x="13876" y="1277"/>
                  <a:pt x="13813" y="1246"/>
                  <a:pt x="13751" y="1184"/>
                </a:cubicBezTo>
                <a:cubicBezTo>
                  <a:pt x="13681" y="1154"/>
                  <a:pt x="13587" y="1184"/>
                  <a:pt x="13556" y="1123"/>
                </a:cubicBezTo>
                <a:lnTo>
                  <a:pt x="13556" y="992"/>
                </a:lnTo>
                <a:cubicBezTo>
                  <a:pt x="13524" y="1023"/>
                  <a:pt x="13485" y="1023"/>
                  <a:pt x="13454" y="1023"/>
                </a:cubicBezTo>
                <a:cubicBezTo>
                  <a:pt x="13485" y="1054"/>
                  <a:pt x="13485" y="1085"/>
                  <a:pt x="13485" y="1123"/>
                </a:cubicBezTo>
                <a:lnTo>
                  <a:pt x="13454" y="1123"/>
                </a:lnTo>
                <a:cubicBezTo>
                  <a:pt x="13423" y="1123"/>
                  <a:pt x="13391" y="1085"/>
                  <a:pt x="13391" y="1085"/>
                </a:cubicBezTo>
                <a:cubicBezTo>
                  <a:pt x="13360" y="892"/>
                  <a:pt x="13329" y="861"/>
                  <a:pt x="13196" y="830"/>
                </a:cubicBezTo>
                <a:lnTo>
                  <a:pt x="13196" y="1023"/>
                </a:lnTo>
                <a:cubicBezTo>
                  <a:pt x="13227" y="992"/>
                  <a:pt x="13259" y="992"/>
                  <a:pt x="13329" y="992"/>
                </a:cubicBezTo>
                <a:cubicBezTo>
                  <a:pt x="13284" y="1051"/>
                  <a:pt x="13230" y="1072"/>
                  <a:pt x="13171" y="1072"/>
                </a:cubicBezTo>
                <a:cubicBezTo>
                  <a:pt x="13136" y="1072"/>
                  <a:pt x="13100" y="1065"/>
                  <a:pt x="13063" y="1054"/>
                </a:cubicBezTo>
                <a:cubicBezTo>
                  <a:pt x="13032" y="1054"/>
                  <a:pt x="13032" y="1023"/>
                  <a:pt x="13000" y="992"/>
                </a:cubicBezTo>
                <a:cubicBezTo>
                  <a:pt x="13063" y="992"/>
                  <a:pt x="13095" y="992"/>
                  <a:pt x="13095" y="1023"/>
                </a:cubicBezTo>
                <a:lnTo>
                  <a:pt x="13095" y="992"/>
                </a:lnTo>
                <a:cubicBezTo>
                  <a:pt x="13095" y="961"/>
                  <a:pt x="13063" y="961"/>
                  <a:pt x="13032" y="961"/>
                </a:cubicBezTo>
                <a:cubicBezTo>
                  <a:pt x="13032" y="931"/>
                  <a:pt x="13000" y="892"/>
                  <a:pt x="13000" y="861"/>
                </a:cubicBezTo>
                <a:cubicBezTo>
                  <a:pt x="13032" y="861"/>
                  <a:pt x="13063" y="830"/>
                  <a:pt x="13063" y="800"/>
                </a:cubicBezTo>
                <a:cubicBezTo>
                  <a:pt x="13063" y="769"/>
                  <a:pt x="13032" y="700"/>
                  <a:pt x="13032" y="669"/>
                </a:cubicBezTo>
                <a:cubicBezTo>
                  <a:pt x="12969" y="669"/>
                  <a:pt x="12938" y="638"/>
                  <a:pt x="12868" y="608"/>
                </a:cubicBezTo>
                <a:cubicBezTo>
                  <a:pt x="12860" y="599"/>
                  <a:pt x="12849" y="596"/>
                  <a:pt x="12838" y="596"/>
                </a:cubicBezTo>
                <a:cubicBezTo>
                  <a:pt x="12807" y="596"/>
                  <a:pt x="12774" y="624"/>
                  <a:pt x="12774" y="669"/>
                </a:cubicBezTo>
                <a:cubicBezTo>
                  <a:pt x="12836" y="700"/>
                  <a:pt x="12899" y="769"/>
                  <a:pt x="12969" y="830"/>
                </a:cubicBezTo>
                <a:cubicBezTo>
                  <a:pt x="12969" y="861"/>
                  <a:pt x="12938" y="892"/>
                  <a:pt x="12938" y="892"/>
                </a:cubicBezTo>
                <a:cubicBezTo>
                  <a:pt x="12969" y="961"/>
                  <a:pt x="12969" y="1023"/>
                  <a:pt x="12969" y="1054"/>
                </a:cubicBezTo>
                <a:cubicBezTo>
                  <a:pt x="12899" y="1054"/>
                  <a:pt x="12868" y="1054"/>
                  <a:pt x="12836" y="1023"/>
                </a:cubicBezTo>
                <a:cubicBezTo>
                  <a:pt x="12774" y="1023"/>
                  <a:pt x="12743" y="992"/>
                  <a:pt x="12704" y="992"/>
                </a:cubicBezTo>
                <a:cubicBezTo>
                  <a:pt x="12774" y="931"/>
                  <a:pt x="12805" y="892"/>
                  <a:pt x="12836" y="861"/>
                </a:cubicBezTo>
                <a:cubicBezTo>
                  <a:pt x="12805" y="830"/>
                  <a:pt x="12743" y="800"/>
                  <a:pt x="12704" y="769"/>
                </a:cubicBezTo>
                <a:lnTo>
                  <a:pt x="12704" y="669"/>
                </a:lnTo>
                <a:cubicBezTo>
                  <a:pt x="12641" y="700"/>
                  <a:pt x="12579" y="738"/>
                  <a:pt x="12477" y="769"/>
                </a:cubicBezTo>
                <a:cubicBezTo>
                  <a:pt x="12579" y="800"/>
                  <a:pt x="12641" y="830"/>
                  <a:pt x="12704" y="861"/>
                </a:cubicBezTo>
                <a:cubicBezTo>
                  <a:pt x="12641" y="892"/>
                  <a:pt x="12610" y="931"/>
                  <a:pt x="12547" y="961"/>
                </a:cubicBezTo>
                <a:cubicBezTo>
                  <a:pt x="12547" y="931"/>
                  <a:pt x="12547" y="931"/>
                  <a:pt x="12508" y="892"/>
                </a:cubicBezTo>
                <a:cubicBezTo>
                  <a:pt x="12508" y="931"/>
                  <a:pt x="12508" y="931"/>
                  <a:pt x="12477" y="961"/>
                </a:cubicBezTo>
                <a:cubicBezTo>
                  <a:pt x="12477" y="931"/>
                  <a:pt x="12446" y="931"/>
                  <a:pt x="12446" y="892"/>
                </a:cubicBezTo>
                <a:lnTo>
                  <a:pt x="12383" y="892"/>
                </a:lnTo>
                <a:lnTo>
                  <a:pt x="12383" y="769"/>
                </a:lnTo>
                <a:cubicBezTo>
                  <a:pt x="12313" y="769"/>
                  <a:pt x="12250" y="738"/>
                  <a:pt x="12219" y="700"/>
                </a:cubicBezTo>
                <a:cubicBezTo>
                  <a:pt x="12250" y="669"/>
                  <a:pt x="12281" y="638"/>
                  <a:pt x="12313" y="577"/>
                </a:cubicBezTo>
                <a:lnTo>
                  <a:pt x="12156" y="577"/>
                </a:lnTo>
                <a:cubicBezTo>
                  <a:pt x="12156" y="669"/>
                  <a:pt x="12117" y="769"/>
                  <a:pt x="12117" y="861"/>
                </a:cubicBezTo>
                <a:cubicBezTo>
                  <a:pt x="12055" y="861"/>
                  <a:pt x="11992" y="861"/>
                  <a:pt x="11922" y="830"/>
                </a:cubicBezTo>
                <a:cubicBezTo>
                  <a:pt x="11961" y="800"/>
                  <a:pt x="11992" y="800"/>
                  <a:pt x="12023" y="800"/>
                </a:cubicBezTo>
                <a:lnTo>
                  <a:pt x="12023" y="700"/>
                </a:lnTo>
                <a:cubicBezTo>
                  <a:pt x="11992" y="669"/>
                  <a:pt x="11961" y="638"/>
                  <a:pt x="11922" y="608"/>
                </a:cubicBezTo>
                <a:cubicBezTo>
                  <a:pt x="11992" y="608"/>
                  <a:pt x="12023" y="638"/>
                  <a:pt x="12086" y="638"/>
                </a:cubicBezTo>
                <a:cubicBezTo>
                  <a:pt x="12086" y="477"/>
                  <a:pt x="11922" y="546"/>
                  <a:pt x="11859" y="477"/>
                </a:cubicBezTo>
                <a:cubicBezTo>
                  <a:pt x="11859" y="446"/>
                  <a:pt x="11891" y="415"/>
                  <a:pt x="11891" y="353"/>
                </a:cubicBezTo>
                <a:lnTo>
                  <a:pt x="11766" y="353"/>
                </a:lnTo>
                <a:cubicBezTo>
                  <a:pt x="11726" y="446"/>
                  <a:pt x="11726" y="477"/>
                  <a:pt x="11695" y="546"/>
                </a:cubicBezTo>
                <a:lnTo>
                  <a:pt x="11891" y="546"/>
                </a:lnTo>
                <a:cubicBezTo>
                  <a:pt x="11859" y="608"/>
                  <a:pt x="11828" y="700"/>
                  <a:pt x="11961" y="769"/>
                </a:cubicBezTo>
                <a:lnTo>
                  <a:pt x="11922" y="769"/>
                </a:lnTo>
                <a:cubicBezTo>
                  <a:pt x="11859" y="769"/>
                  <a:pt x="11828" y="738"/>
                  <a:pt x="11796" y="700"/>
                </a:cubicBezTo>
                <a:lnTo>
                  <a:pt x="11796" y="608"/>
                </a:lnTo>
                <a:cubicBezTo>
                  <a:pt x="11766" y="638"/>
                  <a:pt x="11726" y="669"/>
                  <a:pt x="11695" y="669"/>
                </a:cubicBezTo>
                <a:lnTo>
                  <a:pt x="11695" y="577"/>
                </a:lnTo>
                <a:cubicBezTo>
                  <a:pt x="11664" y="592"/>
                  <a:pt x="11640" y="600"/>
                  <a:pt x="11616" y="600"/>
                </a:cubicBezTo>
                <a:cubicBezTo>
                  <a:pt x="11591" y="600"/>
                  <a:pt x="11566" y="592"/>
                  <a:pt x="11531" y="577"/>
                </a:cubicBezTo>
                <a:cubicBezTo>
                  <a:pt x="11601" y="507"/>
                  <a:pt x="11632" y="477"/>
                  <a:pt x="11695" y="446"/>
                </a:cubicBezTo>
                <a:cubicBezTo>
                  <a:pt x="11664" y="415"/>
                  <a:pt x="11632" y="384"/>
                  <a:pt x="11601" y="353"/>
                </a:cubicBezTo>
                <a:lnTo>
                  <a:pt x="11601" y="315"/>
                </a:lnTo>
                <a:cubicBezTo>
                  <a:pt x="11531" y="285"/>
                  <a:pt x="11437" y="254"/>
                  <a:pt x="11374" y="223"/>
                </a:cubicBezTo>
                <a:lnTo>
                  <a:pt x="11374" y="192"/>
                </a:lnTo>
                <a:cubicBezTo>
                  <a:pt x="11315" y="228"/>
                  <a:pt x="11269" y="243"/>
                  <a:pt x="11227" y="243"/>
                </a:cubicBezTo>
                <a:cubicBezTo>
                  <a:pt x="11197" y="243"/>
                  <a:pt x="11169" y="236"/>
                  <a:pt x="11140" y="223"/>
                </a:cubicBezTo>
                <a:cubicBezTo>
                  <a:pt x="11109" y="254"/>
                  <a:pt x="11109" y="254"/>
                  <a:pt x="11078" y="285"/>
                </a:cubicBezTo>
                <a:cubicBezTo>
                  <a:pt x="11046" y="254"/>
                  <a:pt x="11015" y="223"/>
                  <a:pt x="11015" y="192"/>
                </a:cubicBezTo>
                <a:cubicBezTo>
                  <a:pt x="10983" y="192"/>
                  <a:pt x="10944" y="223"/>
                  <a:pt x="10913" y="254"/>
                </a:cubicBezTo>
                <a:cubicBezTo>
                  <a:pt x="10897" y="151"/>
                  <a:pt x="10851" y="120"/>
                  <a:pt x="10802" y="120"/>
                </a:cubicBezTo>
                <a:cubicBezTo>
                  <a:pt x="10760" y="120"/>
                  <a:pt x="10716" y="144"/>
                  <a:pt x="10687" y="162"/>
                </a:cubicBezTo>
                <a:cubicBezTo>
                  <a:pt x="10624" y="123"/>
                  <a:pt x="10593" y="123"/>
                  <a:pt x="10554" y="92"/>
                </a:cubicBezTo>
                <a:cubicBezTo>
                  <a:pt x="10554" y="61"/>
                  <a:pt x="10554" y="61"/>
                  <a:pt x="10522" y="0"/>
                </a:cubicBezTo>
                <a:cubicBezTo>
                  <a:pt x="10491" y="61"/>
                  <a:pt x="10491" y="92"/>
                  <a:pt x="10460" y="162"/>
                </a:cubicBezTo>
                <a:cubicBezTo>
                  <a:pt x="10460" y="123"/>
                  <a:pt x="10429" y="92"/>
                  <a:pt x="10429" y="61"/>
                </a:cubicBezTo>
                <a:cubicBezTo>
                  <a:pt x="10358" y="61"/>
                  <a:pt x="10327" y="92"/>
                  <a:pt x="10327" y="92"/>
                </a:cubicBezTo>
                <a:cubicBezTo>
                  <a:pt x="10265" y="61"/>
                  <a:pt x="10233" y="61"/>
                  <a:pt x="10202" y="30"/>
                </a:cubicBezTo>
                <a:cubicBezTo>
                  <a:pt x="10163" y="61"/>
                  <a:pt x="10163" y="92"/>
                  <a:pt x="10163" y="123"/>
                </a:cubicBezTo>
                <a:cubicBezTo>
                  <a:pt x="10085" y="104"/>
                  <a:pt x="10004" y="61"/>
                  <a:pt x="9922" y="61"/>
                </a:cubicBezTo>
                <a:cubicBezTo>
                  <a:pt x="9872" y="61"/>
                  <a:pt x="9822" y="77"/>
                  <a:pt x="9772" y="123"/>
                </a:cubicBezTo>
                <a:cubicBezTo>
                  <a:pt x="9772" y="61"/>
                  <a:pt x="9741" y="30"/>
                  <a:pt x="9741" y="0"/>
                </a:cubicBezTo>
                <a:close/>
              </a:path>
            </a:pathLst>
          </a:custGeom>
          <a:solidFill>
            <a:srgbClr val="8DAED3"/>
          </a:solidFill>
          <a:ln w="12700">
            <a:miter lim="400000"/>
          </a:ln>
        </p:spPr>
        <p:txBody>
          <a:bodyPr lIns="45719" rIns="45719" anchor="ctr"/>
          <a:lstStyle/>
          <a:p>
            <a:endParaRPr/>
          </a:p>
        </p:txBody>
      </p:sp>
      <p:grpSp>
        <p:nvGrpSpPr>
          <p:cNvPr id="4237" name="Google Shape;2364;p26"/>
          <p:cNvGrpSpPr/>
          <p:nvPr/>
        </p:nvGrpSpPr>
        <p:grpSpPr>
          <a:xfrm>
            <a:off x="6626446" y="4515554"/>
            <a:ext cx="1786917" cy="819176"/>
            <a:chOff x="0" y="36"/>
            <a:chExt cx="1786915" cy="819174"/>
          </a:xfrm>
        </p:grpSpPr>
        <p:sp>
          <p:nvSpPr>
            <p:cNvPr id="4231" name="Google Shape;2365;p26"/>
            <p:cNvSpPr/>
            <p:nvPr/>
          </p:nvSpPr>
          <p:spPr>
            <a:xfrm>
              <a:off x="-1" y="105153"/>
              <a:ext cx="1679017" cy="714058"/>
            </a:xfrm>
            <a:custGeom>
              <a:avLst/>
              <a:gdLst/>
              <a:ahLst/>
              <a:cxnLst>
                <a:cxn ang="0">
                  <a:pos x="wd2" y="hd2"/>
                </a:cxn>
                <a:cxn ang="5400000">
                  <a:pos x="wd2" y="hd2"/>
                </a:cxn>
                <a:cxn ang="10800000">
                  <a:pos x="wd2" y="hd2"/>
                </a:cxn>
                <a:cxn ang="16200000">
                  <a:pos x="wd2" y="hd2"/>
                </a:cxn>
              </a:cxnLst>
              <a:rect l="0" t="0" r="r" b="b"/>
              <a:pathLst>
                <a:path w="21600" h="21600" extrusionOk="0">
                  <a:moveTo>
                    <a:pt x="8776" y="13159"/>
                  </a:moveTo>
                  <a:cubicBezTo>
                    <a:pt x="8794" y="13159"/>
                    <a:pt x="8812" y="13161"/>
                    <a:pt x="8830" y="13164"/>
                  </a:cubicBezTo>
                  <a:cubicBezTo>
                    <a:pt x="8808" y="13248"/>
                    <a:pt x="8789" y="13291"/>
                    <a:pt x="8754" y="13291"/>
                  </a:cubicBezTo>
                  <a:cubicBezTo>
                    <a:pt x="8742" y="13282"/>
                    <a:pt x="8731" y="13279"/>
                    <a:pt x="8721" y="13279"/>
                  </a:cubicBezTo>
                  <a:cubicBezTo>
                    <a:pt x="8681" y="13279"/>
                    <a:pt x="8652" y="13334"/>
                    <a:pt x="8623" y="13334"/>
                  </a:cubicBezTo>
                  <a:cubicBezTo>
                    <a:pt x="8538" y="13334"/>
                    <a:pt x="8454" y="13478"/>
                    <a:pt x="8356" y="13478"/>
                  </a:cubicBezTo>
                  <a:cubicBezTo>
                    <a:pt x="8344" y="13478"/>
                    <a:pt x="8333" y="13476"/>
                    <a:pt x="8321" y="13471"/>
                  </a:cubicBezTo>
                  <a:cubicBezTo>
                    <a:pt x="8285" y="13471"/>
                    <a:pt x="8244" y="13513"/>
                    <a:pt x="8226" y="13513"/>
                  </a:cubicBezTo>
                  <a:cubicBezTo>
                    <a:pt x="8172" y="13555"/>
                    <a:pt x="8114" y="13598"/>
                    <a:pt x="8059" y="13651"/>
                  </a:cubicBezTo>
                  <a:lnTo>
                    <a:pt x="8059" y="13471"/>
                  </a:lnTo>
                  <a:lnTo>
                    <a:pt x="8131" y="13471"/>
                  </a:lnTo>
                  <a:cubicBezTo>
                    <a:pt x="8340" y="13393"/>
                    <a:pt x="8550" y="13159"/>
                    <a:pt x="8776" y="13159"/>
                  </a:cubicBezTo>
                  <a:close/>
                  <a:moveTo>
                    <a:pt x="7816" y="13736"/>
                  </a:moveTo>
                  <a:cubicBezTo>
                    <a:pt x="7816" y="13779"/>
                    <a:pt x="7816" y="13821"/>
                    <a:pt x="7834" y="13863"/>
                  </a:cubicBezTo>
                  <a:cubicBezTo>
                    <a:pt x="7762" y="13863"/>
                    <a:pt x="7711" y="13944"/>
                    <a:pt x="7658" y="13944"/>
                  </a:cubicBezTo>
                  <a:cubicBezTo>
                    <a:pt x="7642" y="13944"/>
                    <a:pt x="7625" y="13936"/>
                    <a:pt x="7609" y="13916"/>
                  </a:cubicBezTo>
                  <a:cubicBezTo>
                    <a:pt x="7496" y="14043"/>
                    <a:pt x="7383" y="14043"/>
                    <a:pt x="7271" y="14043"/>
                  </a:cubicBezTo>
                  <a:cubicBezTo>
                    <a:pt x="7212" y="14086"/>
                    <a:pt x="7176" y="14128"/>
                    <a:pt x="7140" y="14128"/>
                  </a:cubicBezTo>
                  <a:cubicBezTo>
                    <a:pt x="6987" y="14224"/>
                    <a:pt x="6820" y="14308"/>
                    <a:pt x="6667" y="14393"/>
                  </a:cubicBezTo>
                  <a:cubicBezTo>
                    <a:pt x="6631" y="14393"/>
                    <a:pt x="6595" y="14446"/>
                    <a:pt x="6536" y="14446"/>
                  </a:cubicBezTo>
                  <a:cubicBezTo>
                    <a:pt x="6505" y="14431"/>
                    <a:pt x="6472" y="14428"/>
                    <a:pt x="6439" y="14428"/>
                  </a:cubicBezTo>
                  <a:cubicBezTo>
                    <a:pt x="6412" y="14428"/>
                    <a:pt x="6385" y="14430"/>
                    <a:pt x="6358" y="14430"/>
                  </a:cubicBezTo>
                  <a:cubicBezTo>
                    <a:pt x="6297" y="14430"/>
                    <a:pt x="6236" y="14419"/>
                    <a:pt x="6180" y="14350"/>
                  </a:cubicBezTo>
                  <a:cubicBezTo>
                    <a:pt x="6162" y="14350"/>
                    <a:pt x="6126" y="14350"/>
                    <a:pt x="6103" y="14308"/>
                  </a:cubicBezTo>
                  <a:lnTo>
                    <a:pt x="6103" y="14181"/>
                  </a:lnTo>
                  <a:cubicBezTo>
                    <a:pt x="6144" y="14224"/>
                    <a:pt x="6180" y="14224"/>
                    <a:pt x="6216" y="14266"/>
                  </a:cubicBezTo>
                  <a:cubicBezTo>
                    <a:pt x="6238" y="14224"/>
                    <a:pt x="6256" y="14181"/>
                    <a:pt x="6293" y="14181"/>
                  </a:cubicBezTo>
                  <a:cubicBezTo>
                    <a:pt x="6369" y="14181"/>
                    <a:pt x="6464" y="14128"/>
                    <a:pt x="6554" y="14086"/>
                  </a:cubicBezTo>
                  <a:cubicBezTo>
                    <a:pt x="6613" y="14001"/>
                    <a:pt x="6689" y="14043"/>
                    <a:pt x="6761" y="14001"/>
                  </a:cubicBezTo>
                  <a:cubicBezTo>
                    <a:pt x="6856" y="13959"/>
                    <a:pt x="6951" y="13959"/>
                    <a:pt x="7045" y="13916"/>
                  </a:cubicBezTo>
                  <a:lnTo>
                    <a:pt x="7045" y="13863"/>
                  </a:lnTo>
                  <a:cubicBezTo>
                    <a:pt x="7100" y="13916"/>
                    <a:pt x="7140" y="13916"/>
                    <a:pt x="7176" y="13959"/>
                  </a:cubicBezTo>
                  <a:cubicBezTo>
                    <a:pt x="7200" y="13929"/>
                    <a:pt x="7227" y="13856"/>
                    <a:pt x="7259" y="13856"/>
                  </a:cubicBezTo>
                  <a:cubicBezTo>
                    <a:pt x="7273" y="13856"/>
                    <a:pt x="7289" y="13873"/>
                    <a:pt x="7306" y="13916"/>
                  </a:cubicBezTo>
                  <a:cubicBezTo>
                    <a:pt x="7306" y="13931"/>
                    <a:pt x="7313" y="13935"/>
                    <a:pt x="7323" y="13935"/>
                  </a:cubicBezTo>
                  <a:cubicBezTo>
                    <a:pt x="7341" y="13935"/>
                    <a:pt x="7371" y="13916"/>
                    <a:pt x="7383" y="13916"/>
                  </a:cubicBezTo>
                  <a:lnTo>
                    <a:pt x="7455" y="13916"/>
                  </a:lnTo>
                  <a:cubicBezTo>
                    <a:pt x="7496" y="13916"/>
                    <a:pt x="7514" y="13863"/>
                    <a:pt x="7550" y="13821"/>
                  </a:cubicBezTo>
                  <a:cubicBezTo>
                    <a:pt x="7568" y="13863"/>
                    <a:pt x="7568" y="13863"/>
                    <a:pt x="7591" y="13916"/>
                  </a:cubicBezTo>
                  <a:cubicBezTo>
                    <a:pt x="7609" y="13863"/>
                    <a:pt x="7645" y="13821"/>
                    <a:pt x="7663" y="13821"/>
                  </a:cubicBezTo>
                  <a:cubicBezTo>
                    <a:pt x="7703" y="13779"/>
                    <a:pt x="7758" y="13779"/>
                    <a:pt x="7816" y="13736"/>
                  </a:cubicBezTo>
                  <a:close/>
                  <a:moveTo>
                    <a:pt x="16304" y="17891"/>
                  </a:moveTo>
                  <a:cubicBezTo>
                    <a:pt x="16416" y="17933"/>
                    <a:pt x="16529" y="17975"/>
                    <a:pt x="16660" y="17975"/>
                  </a:cubicBezTo>
                  <a:lnTo>
                    <a:pt x="16660" y="18061"/>
                  </a:lnTo>
                  <a:cubicBezTo>
                    <a:pt x="16529" y="18103"/>
                    <a:pt x="16416" y="18156"/>
                    <a:pt x="16304" y="18156"/>
                  </a:cubicBezTo>
                  <a:lnTo>
                    <a:pt x="15948" y="18156"/>
                  </a:lnTo>
                  <a:lnTo>
                    <a:pt x="15948" y="18061"/>
                  </a:lnTo>
                  <a:cubicBezTo>
                    <a:pt x="15984" y="18018"/>
                    <a:pt x="16020" y="18018"/>
                    <a:pt x="16060" y="18018"/>
                  </a:cubicBezTo>
                  <a:cubicBezTo>
                    <a:pt x="16042" y="17975"/>
                    <a:pt x="16020" y="17975"/>
                    <a:pt x="16020" y="17933"/>
                  </a:cubicBezTo>
                  <a:lnTo>
                    <a:pt x="16020" y="17891"/>
                  </a:lnTo>
                  <a:close/>
                  <a:moveTo>
                    <a:pt x="11025" y="13821"/>
                  </a:moveTo>
                  <a:cubicBezTo>
                    <a:pt x="11120" y="13959"/>
                    <a:pt x="11215" y="14086"/>
                    <a:pt x="11287" y="14181"/>
                  </a:cubicBezTo>
                  <a:cubicBezTo>
                    <a:pt x="11328" y="14266"/>
                    <a:pt x="11363" y="14350"/>
                    <a:pt x="11400" y="14446"/>
                  </a:cubicBezTo>
                  <a:cubicBezTo>
                    <a:pt x="11494" y="14616"/>
                    <a:pt x="11571" y="14795"/>
                    <a:pt x="11683" y="14881"/>
                  </a:cubicBezTo>
                  <a:cubicBezTo>
                    <a:pt x="11796" y="14976"/>
                    <a:pt x="11832" y="15240"/>
                    <a:pt x="11945" y="15326"/>
                  </a:cubicBezTo>
                  <a:cubicBezTo>
                    <a:pt x="11986" y="15549"/>
                    <a:pt x="12076" y="15633"/>
                    <a:pt x="12152" y="15771"/>
                  </a:cubicBezTo>
                  <a:cubicBezTo>
                    <a:pt x="12211" y="15856"/>
                    <a:pt x="12283" y="15898"/>
                    <a:pt x="12342" y="15983"/>
                  </a:cubicBezTo>
                  <a:cubicBezTo>
                    <a:pt x="12436" y="16121"/>
                    <a:pt x="12508" y="16205"/>
                    <a:pt x="12603" y="16344"/>
                  </a:cubicBezTo>
                  <a:lnTo>
                    <a:pt x="12639" y="16344"/>
                  </a:lnTo>
                  <a:cubicBezTo>
                    <a:pt x="12698" y="16385"/>
                    <a:pt x="12752" y="16471"/>
                    <a:pt x="12846" y="16513"/>
                  </a:cubicBezTo>
                  <a:cubicBezTo>
                    <a:pt x="12857" y="16502"/>
                    <a:pt x="12866" y="16497"/>
                    <a:pt x="12876" y="16497"/>
                  </a:cubicBezTo>
                  <a:cubicBezTo>
                    <a:pt x="12907" y="16497"/>
                    <a:pt x="12942" y="16547"/>
                    <a:pt x="13000" y="16651"/>
                  </a:cubicBezTo>
                  <a:cubicBezTo>
                    <a:pt x="13054" y="16693"/>
                    <a:pt x="13112" y="16693"/>
                    <a:pt x="13166" y="16735"/>
                  </a:cubicBezTo>
                  <a:cubicBezTo>
                    <a:pt x="13297" y="16873"/>
                    <a:pt x="13428" y="17043"/>
                    <a:pt x="13581" y="17223"/>
                  </a:cubicBezTo>
                  <a:lnTo>
                    <a:pt x="13617" y="17223"/>
                  </a:lnTo>
                  <a:cubicBezTo>
                    <a:pt x="13647" y="17266"/>
                    <a:pt x="13675" y="17266"/>
                    <a:pt x="13703" y="17266"/>
                  </a:cubicBezTo>
                  <a:cubicBezTo>
                    <a:pt x="13731" y="17266"/>
                    <a:pt x="13759" y="17266"/>
                    <a:pt x="13788" y="17308"/>
                  </a:cubicBezTo>
                  <a:cubicBezTo>
                    <a:pt x="13801" y="17326"/>
                    <a:pt x="13817" y="17331"/>
                    <a:pt x="13836" y="17331"/>
                  </a:cubicBezTo>
                  <a:cubicBezTo>
                    <a:pt x="13873" y="17331"/>
                    <a:pt x="13919" y="17308"/>
                    <a:pt x="13955" y="17308"/>
                  </a:cubicBezTo>
                  <a:cubicBezTo>
                    <a:pt x="14014" y="17308"/>
                    <a:pt x="14068" y="17361"/>
                    <a:pt x="14145" y="17361"/>
                  </a:cubicBezTo>
                  <a:cubicBezTo>
                    <a:pt x="14145" y="17361"/>
                    <a:pt x="14163" y="17446"/>
                    <a:pt x="14181" y="17446"/>
                  </a:cubicBezTo>
                  <a:cubicBezTo>
                    <a:pt x="14239" y="17488"/>
                    <a:pt x="14311" y="17530"/>
                    <a:pt x="14388" y="17573"/>
                  </a:cubicBezTo>
                  <a:cubicBezTo>
                    <a:pt x="14519" y="17625"/>
                    <a:pt x="14649" y="17668"/>
                    <a:pt x="14780" y="17711"/>
                  </a:cubicBezTo>
                  <a:cubicBezTo>
                    <a:pt x="14857" y="17753"/>
                    <a:pt x="14933" y="17795"/>
                    <a:pt x="14987" y="17795"/>
                  </a:cubicBezTo>
                  <a:cubicBezTo>
                    <a:pt x="15015" y="17795"/>
                    <a:pt x="15039" y="17814"/>
                    <a:pt x="15058" y="17814"/>
                  </a:cubicBezTo>
                  <a:cubicBezTo>
                    <a:pt x="15068" y="17814"/>
                    <a:pt x="15076" y="17809"/>
                    <a:pt x="15082" y="17795"/>
                  </a:cubicBezTo>
                  <a:cubicBezTo>
                    <a:pt x="15135" y="17769"/>
                    <a:pt x="15184" y="17759"/>
                    <a:pt x="15231" y="17759"/>
                  </a:cubicBezTo>
                  <a:cubicBezTo>
                    <a:pt x="15336" y="17759"/>
                    <a:pt x="15430" y="17808"/>
                    <a:pt x="15533" y="17837"/>
                  </a:cubicBezTo>
                  <a:cubicBezTo>
                    <a:pt x="15551" y="17864"/>
                    <a:pt x="15570" y="17878"/>
                    <a:pt x="15589" y="17878"/>
                  </a:cubicBezTo>
                  <a:cubicBezTo>
                    <a:pt x="15609" y="17878"/>
                    <a:pt x="15628" y="17864"/>
                    <a:pt x="15646" y="17837"/>
                  </a:cubicBezTo>
                  <a:cubicBezTo>
                    <a:pt x="15663" y="17933"/>
                    <a:pt x="15704" y="17975"/>
                    <a:pt x="15740" y="18061"/>
                  </a:cubicBezTo>
                  <a:cubicBezTo>
                    <a:pt x="15758" y="18018"/>
                    <a:pt x="15776" y="17975"/>
                    <a:pt x="15794" y="17891"/>
                  </a:cubicBezTo>
                  <a:cubicBezTo>
                    <a:pt x="15817" y="17975"/>
                    <a:pt x="15835" y="18061"/>
                    <a:pt x="15853" y="18156"/>
                  </a:cubicBezTo>
                  <a:cubicBezTo>
                    <a:pt x="15827" y="18159"/>
                    <a:pt x="15801" y="18161"/>
                    <a:pt x="15776" y="18161"/>
                  </a:cubicBezTo>
                  <a:cubicBezTo>
                    <a:pt x="15505" y="18161"/>
                    <a:pt x="15262" y="17972"/>
                    <a:pt x="14970" y="17933"/>
                  </a:cubicBezTo>
                  <a:cubicBezTo>
                    <a:pt x="14922" y="17954"/>
                    <a:pt x="14870" y="17975"/>
                    <a:pt x="14814" y="17975"/>
                  </a:cubicBezTo>
                  <a:cubicBezTo>
                    <a:pt x="14758" y="17975"/>
                    <a:pt x="14697" y="17954"/>
                    <a:pt x="14632" y="17891"/>
                  </a:cubicBezTo>
                  <a:cubicBezTo>
                    <a:pt x="14577" y="17837"/>
                    <a:pt x="14519" y="17837"/>
                    <a:pt x="14465" y="17795"/>
                  </a:cubicBezTo>
                  <a:lnTo>
                    <a:pt x="14352" y="17795"/>
                  </a:lnTo>
                  <a:cubicBezTo>
                    <a:pt x="14294" y="17753"/>
                    <a:pt x="14239" y="17753"/>
                    <a:pt x="14181" y="17711"/>
                  </a:cubicBezTo>
                  <a:cubicBezTo>
                    <a:pt x="14104" y="17625"/>
                    <a:pt x="13991" y="17711"/>
                    <a:pt x="13937" y="17488"/>
                  </a:cubicBezTo>
                  <a:cubicBezTo>
                    <a:pt x="13919" y="17488"/>
                    <a:pt x="13895" y="17498"/>
                    <a:pt x="13869" y="17498"/>
                  </a:cubicBezTo>
                  <a:cubicBezTo>
                    <a:pt x="13844" y="17498"/>
                    <a:pt x="13815" y="17488"/>
                    <a:pt x="13788" y="17446"/>
                  </a:cubicBezTo>
                  <a:cubicBezTo>
                    <a:pt x="13766" y="17403"/>
                    <a:pt x="13712" y="17403"/>
                    <a:pt x="13676" y="17403"/>
                  </a:cubicBezTo>
                  <a:cubicBezTo>
                    <a:pt x="13541" y="17308"/>
                    <a:pt x="13428" y="17266"/>
                    <a:pt x="13315" y="17180"/>
                  </a:cubicBezTo>
                  <a:cubicBezTo>
                    <a:pt x="13225" y="17138"/>
                    <a:pt x="13130" y="17000"/>
                    <a:pt x="13036" y="16916"/>
                  </a:cubicBezTo>
                  <a:cubicBezTo>
                    <a:pt x="12941" y="16830"/>
                    <a:pt x="12846" y="16778"/>
                    <a:pt x="12752" y="16693"/>
                  </a:cubicBezTo>
                  <a:cubicBezTo>
                    <a:pt x="12639" y="16608"/>
                    <a:pt x="12526" y="16513"/>
                    <a:pt x="12436" y="16385"/>
                  </a:cubicBezTo>
                  <a:cubicBezTo>
                    <a:pt x="12265" y="16205"/>
                    <a:pt x="12134" y="15898"/>
                    <a:pt x="11986" y="15633"/>
                  </a:cubicBezTo>
                  <a:cubicBezTo>
                    <a:pt x="11909" y="15549"/>
                    <a:pt x="11832" y="15411"/>
                    <a:pt x="11738" y="15326"/>
                  </a:cubicBezTo>
                  <a:cubicBezTo>
                    <a:pt x="11648" y="15240"/>
                    <a:pt x="11589" y="15061"/>
                    <a:pt x="11512" y="14881"/>
                  </a:cubicBezTo>
                  <a:cubicBezTo>
                    <a:pt x="11400" y="14711"/>
                    <a:pt x="11309" y="14446"/>
                    <a:pt x="11174" y="14266"/>
                  </a:cubicBezTo>
                  <a:cubicBezTo>
                    <a:pt x="11120" y="14224"/>
                    <a:pt x="11062" y="14128"/>
                    <a:pt x="11007" y="14043"/>
                  </a:cubicBezTo>
                  <a:cubicBezTo>
                    <a:pt x="11007" y="14001"/>
                    <a:pt x="11007" y="13916"/>
                    <a:pt x="10989" y="13863"/>
                  </a:cubicBezTo>
                  <a:cubicBezTo>
                    <a:pt x="11007" y="13863"/>
                    <a:pt x="11025" y="13821"/>
                    <a:pt x="11025" y="13821"/>
                  </a:cubicBezTo>
                  <a:close/>
                  <a:moveTo>
                    <a:pt x="59" y="0"/>
                  </a:moveTo>
                  <a:cubicBezTo>
                    <a:pt x="40" y="138"/>
                    <a:pt x="18" y="222"/>
                    <a:pt x="0" y="307"/>
                  </a:cubicBezTo>
                  <a:cubicBezTo>
                    <a:pt x="0" y="402"/>
                    <a:pt x="18" y="488"/>
                    <a:pt x="18" y="572"/>
                  </a:cubicBezTo>
                  <a:cubicBezTo>
                    <a:pt x="0" y="795"/>
                    <a:pt x="59" y="933"/>
                    <a:pt x="59" y="1102"/>
                  </a:cubicBezTo>
                  <a:cubicBezTo>
                    <a:pt x="59" y="1197"/>
                    <a:pt x="40" y="1240"/>
                    <a:pt x="40" y="1325"/>
                  </a:cubicBezTo>
                  <a:lnTo>
                    <a:pt x="59" y="1325"/>
                  </a:lnTo>
                  <a:cubicBezTo>
                    <a:pt x="59" y="1409"/>
                    <a:pt x="77" y="1547"/>
                    <a:pt x="95" y="1728"/>
                  </a:cubicBezTo>
                  <a:lnTo>
                    <a:pt x="113" y="1770"/>
                  </a:lnTo>
                  <a:cubicBezTo>
                    <a:pt x="113" y="1854"/>
                    <a:pt x="131" y="1940"/>
                    <a:pt x="131" y="2078"/>
                  </a:cubicBezTo>
                  <a:lnTo>
                    <a:pt x="113" y="2119"/>
                  </a:lnTo>
                  <a:cubicBezTo>
                    <a:pt x="113" y="2257"/>
                    <a:pt x="131" y="2342"/>
                    <a:pt x="131" y="2427"/>
                  </a:cubicBezTo>
                  <a:cubicBezTo>
                    <a:pt x="131" y="2787"/>
                    <a:pt x="153" y="3137"/>
                    <a:pt x="207" y="3444"/>
                  </a:cubicBezTo>
                  <a:cubicBezTo>
                    <a:pt x="244" y="3709"/>
                    <a:pt x="284" y="4017"/>
                    <a:pt x="302" y="4325"/>
                  </a:cubicBezTo>
                  <a:cubicBezTo>
                    <a:pt x="302" y="4504"/>
                    <a:pt x="338" y="4642"/>
                    <a:pt x="356" y="4812"/>
                  </a:cubicBezTo>
                  <a:cubicBezTo>
                    <a:pt x="397" y="4992"/>
                    <a:pt x="451" y="5120"/>
                    <a:pt x="469" y="5299"/>
                  </a:cubicBezTo>
                  <a:cubicBezTo>
                    <a:pt x="509" y="5479"/>
                    <a:pt x="545" y="5649"/>
                    <a:pt x="564" y="5829"/>
                  </a:cubicBezTo>
                  <a:cubicBezTo>
                    <a:pt x="564" y="6010"/>
                    <a:pt x="622" y="6179"/>
                    <a:pt x="640" y="6360"/>
                  </a:cubicBezTo>
                  <a:cubicBezTo>
                    <a:pt x="735" y="6889"/>
                    <a:pt x="865" y="7419"/>
                    <a:pt x="978" y="7949"/>
                  </a:cubicBezTo>
                  <a:cubicBezTo>
                    <a:pt x="1014" y="8087"/>
                    <a:pt x="1014" y="8171"/>
                    <a:pt x="1055" y="8299"/>
                  </a:cubicBezTo>
                  <a:cubicBezTo>
                    <a:pt x="1145" y="8616"/>
                    <a:pt x="1240" y="8924"/>
                    <a:pt x="1352" y="9274"/>
                  </a:cubicBezTo>
                  <a:lnTo>
                    <a:pt x="1352" y="9454"/>
                  </a:lnTo>
                  <a:cubicBezTo>
                    <a:pt x="1411" y="9761"/>
                    <a:pt x="1506" y="9984"/>
                    <a:pt x="1560" y="10249"/>
                  </a:cubicBezTo>
                  <a:cubicBezTo>
                    <a:pt x="1578" y="10334"/>
                    <a:pt x="1618" y="10418"/>
                    <a:pt x="1636" y="10514"/>
                  </a:cubicBezTo>
                  <a:cubicBezTo>
                    <a:pt x="1654" y="10599"/>
                    <a:pt x="1690" y="10641"/>
                    <a:pt x="1709" y="10737"/>
                  </a:cubicBezTo>
                  <a:cubicBezTo>
                    <a:pt x="1767" y="10906"/>
                    <a:pt x="1844" y="11044"/>
                    <a:pt x="1916" y="11213"/>
                  </a:cubicBezTo>
                  <a:cubicBezTo>
                    <a:pt x="2028" y="11478"/>
                    <a:pt x="2123" y="11744"/>
                    <a:pt x="2218" y="12062"/>
                  </a:cubicBezTo>
                  <a:cubicBezTo>
                    <a:pt x="2272" y="12189"/>
                    <a:pt x="2330" y="12326"/>
                    <a:pt x="2367" y="12496"/>
                  </a:cubicBezTo>
                  <a:cubicBezTo>
                    <a:pt x="2425" y="12539"/>
                    <a:pt x="2479" y="12634"/>
                    <a:pt x="2538" y="12718"/>
                  </a:cubicBezTo>
                  <a:cubicBezTo>
                    <a:pt x="2538" y="12718"/>
                    <a:pt x="2520" y="12761"/>
                    <a:pt x="2520" y="12803"/>
                  </a:cubicBezTo>
                  <a:lnTo>
                    <a:pt x="2592" y="12803"/>
                  </a:lnTo>
                  <a:cubicBezTo>
                    <a:pt x="2668" y="12941"/>
                    <a:pt x="2745" y="13026"/>
                    <a:pt x="2817" y="13164"/>
                  </a:cubicBezTo>
                  <a:cubicBezTo>
                    <a:pt x="2948" y="13334"/>
                    <a:pt x="3083" y="13555"/>
                    <a:pt x="3214" y="13779"/>
                  </a:cubicBezTo>
                  <a:cubicBezTo>
                    <a:pt x="3327" y="13916"/>
                    <a:pt x="3439" y="14001"/>
                    <a:pt x="3552" y="14128"/>
                  </a:cubicBezTo>
                  <a:cubicBezTo>
                    <a:pt x="3606" y="14224"/>
                    <a:pt x="3665" y="14266"/>
                    <a:pt x="3719" y="14350"/>
                  </a:cubicBezTo>
                  <a:cubicBezTo>
                    <a:pt x="3796" y="14531"/>
                    <a:pt x="3872" y="14616"/>
                    <a:pt x="3962" y="14658"/>
                  </a:cubicBezTo>
                  <a:cubicBezTo>
                    <a:pt x="4021" y="14838"/>
                    <a:pt x="4097" y="14881"/>
                    <a:pt x="4169" y="14923"/>
                  </a:cubicBezTo>
                  <a:cubicBezTo>
                    <a:pt x="4188" y="14923"/>
                    <a:pt x="4210" y="14881"/>
                    <a:pt x="4246" y="14838"/>
                  </a:cubicBezTo>
                  <a:cubicBezTo>
                    <a:pt x="4246" y="14923"/>
                    <a:pt x="4264" y="14976"/>
                    <a:pt x="4264" y="15019"/>
                  </a:cubicBezTo>
                  <a:cubicBezTo>
                    <a:pt x="4282" y="14976"/>
                    <a:pt x="4282" y="14923"/>
                    <a:pt x="4300" y="14881"/>
                  </a:cubicBezTo>
                  <a:cubicBezTo>
                    <a:pt x="4377" y="15019"/>
                    <a:pt x="4489" y="14881"/>
                    <a:pt x="4548" y="15061"/>
                  </a:cubicBezTo>
                  <a:cubicBezTo>
                    <a:pt x="4572" y="15061"/>
                    <a:pt x="4596" y="15041"/>
                    <a:pt x="4615" y="15041"/>
                  </a:cubicBezTo>
                  <a:cubicBezTo>
                    <a:pt x="4624" y="15041"/>
                    <a:pt x="4632" y="15047"/>
                    <a:pt x="4638" y="15061"/>
                  </a:cubicBezTo>
                  <a:cubicBezTo>
                    <a:pt x="4751" y="15240"/>
                    <a:pt x="4886" y="15188"/>
                    <a:pt x="4999" y="15283"/>
                  </a:cubicBezTo>
                  <a:cubicBezTo>
                    <a:pt x="5148" y="15326"/>
                    <a:pt x="5279" y="15326"/>
                    <a:pt x="5427" y="15368"/>
                  </a:cubicBezTo>
                  <a:lnTo>
                    <a:pt x="5580" y="15368"/>
                  </a:lnTo>
                  <a:cubicBezTo>
                    <a:pt x="5580" y="15411"/>
                    <a:pt x="5598" y="15453"/>
                    <a:pt x="5617" y="15453"/>
                  </a:cubicBezTo>
                  <a:cubicBezTo>
                    <a:pt x="5711" y="15453"/>
                    <a:pt x="5806" y="15506"/>
                    <a:pt x="5900" y="15506"/>
                  </a:cubicBezTo>
                  <a:cubicBezTo>
                    <a:pt x="6049" y="15453"/>
                    <a:pt x="6216" y="15453"/>
                    <a:pt x="6369" y="15411"/>
                  </a:cubicBezTo>
                  <a:cubicBezTo>
                    <a:pt x="6405" y="15411"/>
                    <a:pt x="6441" y="15368"/>
                    <a:pt x="6482" y="15326"/>
                  </a:cubicBezTo>
                  <a:lnTo>
                    <a:pt x="6761" y="15326"/>
                  </a:lnTo>
                  <a:cubicBezTo>
                    <a:pt x="6987" y="15188"/>
                    <a:pt x="7212" y="15188"/>
                    <a:pt x="7438" y="15103"/>
                  </a:cubicBezTo>
                  <a:cubicBezTo>
                    <a:pt x="7478" y="15145"/>
                    <a:pt x="7496" y="15188"/>
                    <a:pt x="7532" y="15188"/>
                  </a:cubicBezTo>
                  <a:cubicBezTo>
                    <a:pt x="7591" y="15145"/>
                    <a:pt x="7663" y="15103"/>
                    <a:pt x="7739" y="15103"/>
                  </a:cubicBezTo>
                  <a:cubicBezTo>
                    <a:pt x="7870" y="15061"/>
                    <a:pt x="7983" y="14881"/>
                    <a:pt x="8114" y="14795"/>
                  </a:cubicBezTo>
                  <a:cubicBezTo>
                    <a:pt x="8154" y="14795"/>
                    <a:pt x="8190" y="14711"/>
                    <a:pt x="8208" y="14658"/>
                  </a:cubicBezTo>
                  <a:cubicBezTo>
                    <a:pt x="8285" y="14616"/>
                    <a:pt x="8357" y="14573"/>
                    <a:pt x="8416" y="14531"/>
                  </a:cubicBezTo>
                  <a:cubicBezTo>
                    <a:pt x="8453" y="14531"/>
                    <a:pt x="8491" y="14537"/>
                    <a:pt x="8529" y="14537"/>
                  </a:cubicBezTo>
                  <a:cubicBezTo>
                    <a:pt x="8585" y="14537"/>
                    <a:pt x="8641" y="14522"/>
                    <a:pt x="8695" y="14446"/>
                  </a:cubicBezTo>
                  <a:cubicBezTo>
                    <a:pt x="8754" y="14393"/>
                    <a:pt x="8808" y="14350"/>
                    <a:pt x="8866" y="14350"/>
                  </a:cubicBezTo>
                  <a:cubicBezTo>
                    <a:pt x="8884" y="14330"/>
                    <a:pt x="8903" y="14319"/>
                    <a:pt x="8922" y="14319"/>
                  </a:cubicBezTo>
                  <a:cubicBezTo>
                    <a:pt x="8942" y="14319"/>
                    <a:pt x="8961" y="14330"/>
                    <a:pt x="8979" y="14350"/>
                  </a:cubicBezTo>
                  <a:lnTo>
                    <a:pt x="8997" y="14350"/>
                  </a:lnTo>
                  <a:cubicBezTo>
                    <a:pt x="9092" y="14308"/>
                    <a:pt x="9186" y="14308"/>
                    <a:pt x="9281" y="14308"/>
                  </a:cubicBezTo>
                  <a:cubicBezTo>
                    <a:pt x="9317" y="14308"/>
                    <a:pt x="9353" y="14350"/>
                    <a:pt x="9371" y="14350"/>
                  </a:cubicBezTo>
                  <a:cubicBezTo>
                    <a:pt x="9484" y="14308"/>
                    <a:pt x="9597" y="14266"/>
                    <a:pt x="9691" y="14224"/>
                  </a:cubicBezTo>
                  <a:lnTo>
                    <a:pt x="10124" y="14224"/>
                  </a:lnTo>
                  <a:cubicBezTo>
                    <a:pt x="10183" y="14308"/>
                    <a:pt x="10255" y="14393"/>
                    <a:pt x="10313" y="14446"/>
                  </a:cubicBezTo>
                  <a:cubicBezTo>
                    <a:pt x="10408" y="14531"/>
                    <a:pt x="10480" y="14616"/>
                    <a:pt x="10557" y="14711"/>
                  </a:cubicBezTo>
                  <a:cubicBezTo>
                    <a:pt x="10687" y="14881"/>
                    <a:pt x="10800" y="15061"/>
                    <a:pt x="10931" y="15188"/>
                  </a:cubicBezTo>
                  <a:cubicBezTo>
                    <a:pt x="11062" y="15368"/>
                    <a:pt x="11174" y="15590"/>
                    <a:pt x="11287" y="15898"/>
                  </a:cubicBezTo>
                  <a:cubicBezTo>
                    <a:pt x="11309" y="15898"/>
                    <a:pt x="11345" y="15898"/>
                    <a:pt x="11363" y="15983"/>
                  </a:cubicBezTo>
                  <a:cubicBezTo>
                    <a:pt x="11400" y="16078"/>
                    <a:pt x="11440" y="16078"/>
                    <a:pt x="11476" y="16163"/>
                  </a:cubicBezTo>
                  <a:cubicBezTo>
                    <a:pt x="11589" y="16301"/>
                    <a:pt x="11701" y="16471"/>
                    <a:pt x="11796" y="16608"/>
                  </a:cubicBezTo>
                  <a:cubicBezTo>
                    <a:pt x="11873" y="16693"/>
                    <a:pt x="11909" y="16830"/>
                    <a:pt x="11963" y="16916"/>
                  </a:cubicBezTo>
                  <a:cubicBezTo>
                    <a:pt x="12098" y="17138"/>
                    <a:pt x="12229" y="17361"/>
                    <a:pt x="12378" y="17446"/>
                  </a:cubicBezTo>
                  <a:cubicBezTo>
                    <a:pt x="12396" y="17488"/>
                    <a:pt x="12436" y="17530"/>
                    <a:pt x="12472" y="17573"/>
                  </a:cubicBezTo>
                  <a:cubicBezTo>
                    <a:pt x="12549" y="17668"/>
                    <a:pt x="12603" y="17753"/>
                    <a:pt x="12680" y="17837"/>
                  </a:cubicBezTo>
                  <a:cubicBezTo>
                    <a:pt x="12705" y="17876"/>
                    <a:pt x="12722" y="17909"/>
                    <a:pt x="12744" y="17909"/>
                  </a:cubicBezTo>
                  <a:cubicBezTo>
                    <a:pt x="12753" y="17909"/>
                    <a:pt x="12763" y="17903"/>
                    <a:pt x="12774" y="17891"/>
                  </a:cubicBezTo>
                  <a:cubicBezTo>
                    <a:pt x="12789" y="17871"/>
                    <a:pt x="12804" y="17864"/>
                    <a:pt x="12819" y="17864"/>
                  </a:cubicBezTo>
                  <a:cubicBezTo>
                    <a:pt x="12878" y="17864"/>
                    <a:pt x="12939" y="17984"/>
                    <a:pt x="13000" y="18018"/>
                  </a:cubicBezTo>
                  <a:cubicBezTo>
                    <a:pt x="13090" y="18061"/>
                    <a:pt x="13166" y="18198"/>
                    <a:pt x="13261" y="18282"/>
                  </a:cubicBezTo>
                  <a:cubicBezTo>
                    <a:pt x="13279" y="18325"/>
                    <a:pt x="13297" y="18325"/>
                    <a:pt x="13315" y="18325"/>
                  </a:cubicBezTo>
                  <a:cubicBezTo>
                    <a:pt x="13336" y="18314"/>
                    <a:pt x="13354" y="18309"/>
                    <a:pt x="13372" y="18309"/>
                  </a:cubicBezTo>
                  <a:cubicBezTo>
                    <a:pt x="13423" y="18309"/>
                    <a:pt x="13469" y="18350"/>
                    <a:pt x="13522" y="18420"/>
                  </a:cubicBezTo>
                  <a:cubicBezTo>
                    <a:pt x="13635" y="18506"/>
                    <a:pt x="13766" y="18632"/>
                    <a:pt x="13901" y="18632"/>
                  </a:cubicBezTo>
                  <a:cubicBezTo>
                    <a:pt x="13955" y="18632"/>
                    <a:pt x="14014" y="18632"/>
                    <a:pt x="14050" y="18686"/>
                  </a:cubicBezTo>
                  <a:cubicBezTo>
                    <a:pt x="14163" y="18898"/>
                    <a:pt x="14294" y="18898"/>
                    <a:pt x="14406" y="18951"/>
                  </a:cubicBezTo>
                  <a:cubicBezTo>
                    <a:pt x="14434" y="18958"/>
                    <a:pt x="14463" y="18962"/>
                    <a:pt x="14492" y="18962"/>
                  </a:cubicBezTo>
                  <a:cubicBezTo>
                    <a:pt x="14579" y="18962"/>
                    <a:pt x="14667" y="18934"/>
                    <a:pt x="14754" y="18934"/>
                  </a:cubicBezTo>
                  <a:cubicBezTo>
                    <a:pt x="14788" y="18934"/>
                    <a:pt x="14823" y="18939"/>
                    <a:pt x="14857" y="18951"/>
                  </a:cubicBezTo>
                  <a:cubicBezTo>
                    <a:pt x="14893" y="18951"/>
                    <a:pt x="14933" y="18951"/>
                    <a:pt x="14970" y="18993"/>
                  </a:cubicBezTo>
                  <a:cubicBezTo>
                    <a:pt x="15024" y="19101"/>
                    <a:pt x="15083" y="19124"/>
                    <a:pt x="15145" y="19124"/>
                  </a:cubicBezTo>
                  <a:cubicBezTo>
                    <a:pt x="15190" y="19124"/>
                    <a:pt x="15237" y="19111"/>
                    <a:pt x="15284" y="19111"/>
                  </a:cubicBezTo>
                  <a:cubicBezTo>
                    <a:pt x="15304" y="19111"/>
                    <a:pt x="15324" y="19113"/>
                    <a:pt x="15344" y="19120"/>
                  </a:cubicBezTo>
                  <a:cubicBezTo>
                    <a:pt x="15350" y="19132"/>
                    <a:pt x="15358" y="19138"/>
                    <a:pt x="15366" y="19138"/>
                  </a:cubicBezTo>
                  <a:cubicBezTo>
                    <a:pt x="15387" y="19138"/>
                    <a:pt x="15413" y="19108"/>
                    <a:pt x="15438" y="19077"/>
                  </a:cubicBezTo>
                  <a:lnTo>
                    <a:pt x="15497" y="19077"/>
                  </a:lnTo>
                  <a:cubicBezTo>
                    <a:pt x="15569" y="19077"/>
                    <a:pt x="15663" y="19120"/>
                    <a:pt x="15758" y="19120"/>
                  </a:cubicBezTo>
                  <a:cubicBezTo>
                    <a:pt x="15794" y="19120"/>
                    <a:pt x="15817" y="19120"/>
                    <a:pt x="15835" y="19163"/>
                  </a:cubicBezTo>
                  <a:cubicBezTo>
                    <a:pt x="15849" y="19217"/>
                    <a:pt x="15864" y="19237"/>
                    <a:pt x="15879" y="19237"/>
                  </a:cubicBezTo>
                  <a:cubicBezTo>
                    <a:pt x="15901" y="19237"/>
                    <a:pt x="15923" y="19194"/>
                    <a:pt x="15948" y="19163"/>
                  </a:cubicBezTo>
                  <a:cubicBezTo>
                    <a:pt x="15966" y="19215"/>
                    <a:pt x="15966" y="19258"/>
                    <a:pt x="15984" y="19258"/>
                  </a:cubicBezTo>
                  <a:cubicBezTo>
                    <a:pt x="16025" y="19287"/>
                    <a:pt x="16073" y="19318"/>
                    <a:pt x="16119" y="19318"/>
                  </a:cubicBezTo>
                  <a:cubicBezTo>
                    <a:pt x="16137" y="19318"/>
                    <a:pt x="16156" y="19313"/>
                    <a:pt x="16173" y="19300"/>
                  </a:cubicBezTo>
                  <a:cubicBezTo>
                    <a:pt x="16245" y="19163"/>
                    <a:pt x="16340" y="19258"/>
                    <a:pt x="16434" y="19120"/>
                  </a:cubicBezTo>
                  <a:lnTo>
                    <a:pt x="16493" y="19120"/>
                  </a:lnTo>
                  <a:cubicBezTo>
                    <a:pt x="16606" y="19163"/>
                    <a:pt x="16736" y="19163"/>
                    <a:pt x="16849" y="19215"/>
                  </a:cubicBezTo>
                  <a:cubicBezTo>
                    <a:pt x="16876" y="19237"/>
                    <a:pt x="16904" y="19247"/>
                    <a:pt x="16935" y="19247"/>
                  </a:cubicBezTo>
                  <a:cubicBezTo>
                    <a:pt x="16965" y="19247"/>
                    <a:pt x="16998" y="19237"/>
                    <a:pt x="17034" y="19215"/>
                  </a:cubicBezTo>
                  <a:cubicBezTo>
                    <a:pt x="17056" y="19215"/>
                    <a:pt x="17074" y="19215"/>
                    <a:pt x="17111" y="19258"/>
                  </a:cubicBezTo>
                  <a:cubicBezTo>
                    <a:pt x="17223" y="19258"/>
                    <a:pt x="17354" y="19343"/>
                    <a:pt x="17467" y="19343"/>
                  </a:cubicBezTo>
                  <a:cubicBezTo>
                    <a:pt x="17525" y="19343"/>
                    <a:pt x="17561" y="19300"/>
                    <a:pt x="17620" y="19300"/>
                  </a:cubicBezTo>
                  <a:cubicBezTo>
                    <a:pt x="17751" y="19300"/>
                    <a:pt x="17864" y="19300"/>
                    <a:pt x="17994" y="19343"/>
                  </a:cubicBezTo>
                  <a:cubicBezTo>
                    <a:pt x="18048" y="19343"/>
                    <a:pt x="18089" y="19343"/>
                    <a:pt x="18143" y="19385"/>
                  </a:cubicBezTo>
                  <a:cubicBezTo>
                    <a:pt x="18296" y="19522"/>
                    <a:pt x="18463" y="19650"/>
                    <a:pt x="18634" y="19692"/>
                  </a:cubicBezTo>
                  <a:cubicBezTo>
                    <a:pt x="18670" y="19692"/>
                    <a:pt x="18706" y="19692"/>
                    <a:pt x="18765" y="19746"/>
                  </a:cubicBezTo>
                  <a:cubicBezTo>
                    <a:pt x="18783" y="19788"/>
                    <a:pt x="18801" y="19831"/>
                    <a:pt x="18819" y="19831"/>
                  </a:cubicBezTo>
                  <a:cubicBezTo>
                    <a:pt x="18914" y="19958"/>
                    <a:pt x="19026" y="20095"/>
                    <a:pt x="19121" y="20222"/>
                  </a:cubicBezTo>
                  <a:cubicBezTo>
                    <a:pt x="19139" y="20222"/>
                    <a:pt x="19157" y="20222"/>
                    <a:pt x="19175" y="20276"/>
                  </a:cubicBezTo>
                  <a:cubicBezTo>
                    <a:pt x="19270" y="20317"/>
                    <a:pt x="19382" y="20360"/>
                    <a:pt x="19477" y="20445"/>
                  </a:cubicBezTo>
                  <a:cubicBezTo>
                    <a:pt x="19590" y="20540"/>
                    <a:pt x="19702" y="20625"/>
                    <a:pt x="19815" y="20753"/>
                  </a:cubicBezTo>
                  <a:cubicBezTo>
                    <a:pt x="19851" y="20805"/>
                    <a:pt x="19891" y="20848"/>
                    <a:pt x="19910" y="20848"/>
                  </a:cubicBezTo>
                  <a:cubicBezTo>
                    <a:pt x="20099" y="20975"/>
                    <a:pt x="20284" y="21112"/>
                    <a:pt x="20455" y="21198"/>
                  </a:cubicBezTo>
                  <a:cubicBezTo>
                    <a:pt x="20568" y="21240"/>
                    <a:pt x="20681" y="21240"/>
                    <a:pt x="20793" y="21335"/>
                  </a:cubicBezTo>
                  <a:cubicBezTo>
                    <a:pt x="20847" y="21335"/>
                    <a:pt x="20924" y="21335"/>
                    <a:pt x="20960" y="21420"/>
                  </a:cubicBezTo>
                  <a:cubicBezTo>
                    <a:pt x="21019" y="21462"/>
                    <a:pt x="21055" y="21548"/>
                    <a:pt x="21091" y="21548"/>
                  </a:cubicBezTo>
                  <a:cubicBezTo>
                    <a:pt x="21148" y="21583"/>
                    <a:pt x="21205" y="21592"/>
                    <a:pt x="21261" y="21592"/>
                  </a:cubicBezTo>
                  <a:cubicBezTo>
                    <a:pt x="21318" y="21592"/>
                    <a:pt x="21374" y="21583"/>
                    <a:pt x="21430" y="21583"/>
                  </a:cubicBezTo>
                  <a:cubicBezTo>
                    <a:pt x="21467" y="21583"/>
                    <a:pt x="21504" y="21587"/>
                    <a:pt x="21541" y="21600"/>
                  </a:cubicBezTo>
                  <a:cubicBezTo>
                    <a:pt x="21564" y="21600"/>
                    <a:pt x="21582" y="21548"/>
                    <a:pt x="21600" y="21505"/>
                  </a:cubicBezTo>
                  <a:lnTo>
                    <a:pt x="21582" y="21462"/>
                  </a:lnTo>
                  <a:lnTo>
                    <a:pt x="21541" y="21462"/>
                  </a:lnTo>
                  <a:cubicBezTo>
                    <a:pt x="21523" y="21462"/>
                    <a:pt x="21523" y="21420"/>
                    <a:pt x="21523" y="21335"/>
                  </a:cubicBezTo>
                  <a:cubicBezTo>
                    <a:pt x="21469" y="21378"/>
                    <a:pt x="21429" y="21420"/>
                    <a:pt x="21393" y="21462"/>
                  </a:cubicBezTo>
                  <a:cubicBezTo>
                    <a:pt x="21374" y="21420"/>
                    <a:pt x="21339" y="21378"/>
                    <a:pt x="21316" y="21335"/>
                  </a:cubicBezTo>
                  <a:cubicBezTo>
                    <a:pt x="21280" y="21282"/>
                    <a:pt x="21262" y="21282"/>
                    <a:pt x="21226" y="21282"/>
                  </a:cubicBezTo>
                  <a:cubicBezTo>
                    <a:pt x="21203" y="21240"/>
                    <a:pt x="21203" y="21198"/>
                    <a:pt x="21203" y="21198"/>
                  </a:cubicBezTo>
                  <a:cubicBezTo>
                    <a:pt x="21185" y="21198"/>
                    <a:pt x="21149" y="21155"/>
                    <a:pt x="21131" y="21155"/>
                  </a:cubicBezTo>
                  <a:cubicBezTo>
                    <a:pt x="21111" y="21163"/>
                    <a:pt x="21092" y="21166"/>
                    <a:pt x="21072" y="21166"/>
                  </a:cubicBezTo>
                  <a:cubicBezTo>
                    <a:pt x="20979" y="21166"/>
                    <a:pt x="20886" y="21088"/>
                    <a:pt x="20793" y="20975"/>
                  </a:cubicBezTo>
                  <a:cubicBezTo>
                    <a:pt x="20698" y="20890"/>
                    <a:pt x="20622" y="20805"/>
                    <a:pt x="20527" y="20710"/>
                  </a:cubicBezTo>
                  <a:cubicBezTo>
                    <a:pt x="20498" y="20676"/>
                    <a:pt x="20457" y="20614"/>
                    <a:pt x="20421" y="20614"/>
                  </a:cubicBezTo>
                  <a:cubicBezTo>
                    <a:pt x="20412" y="20614"/>
                    <a:pt x="20404" y="20617"/>
                    <a:pt x="20397" y="20625"/>
                  </a:cubicBezTo>
                  <a:cubicBezTo>
                    <a:pt x="20324" y="20625"/>
                    <a:pt x="20266" y="20487"/>
                    <a:pt x="20171" y="20445"/>
                  </a:cubicBezTo>
                  <a:cubicBezTo>
                    <a:pt x="20099" y="20403"/>
                    <a:pt x="20004" y="20317"/>
                    <a:pt x="19910" y="20276"/>
                  </a:cubicBezTo>
                  <a:cubicBezTo>
                    <a:pt x="19874" y="20222"/>
                    <a:pt x="19833" y="20180"/>
                    <a:pt x="19779" y="20138"/>
                  </a:cubicBezTo>
                  <a:cubicBezTo>
                    <a:pt x="19684" y="20095"/>
                    <a:pt x="19572" y="20010"/>
                    <a:pt x="19477" y="19958"/>
                  </a:cubicBezTo>
                  <a:cubicBezTo>
                    <a:pt x="19423" y="19915"/>
                    <a:pt x="19364" y="19872"/>
                    <a:pt x="19328" y="19831"/>
                  </a:cubicBezTo>
                  <a:cubicBezTo>
                    <a:pt x="19198" y="19692"/>
                    <a:pt x="19085" y="19522"/>
                    <a:pt x="18950" y="19427"/>
                  </a:cubicBezTo>
                  <a:cubicBezTo>
                    <a:pt x="18837" y="19343"/>
                    <a:pt x="18747" y="19215"/>
                    <a:pt x="18652" y="19077"/>
                  </a:cubicBezTo>
                  <a:cubicBezTo>
                    <a:pt x="18575" y="18993"/>
                    <a:pt x="18499" y="18898"/>
                    <a:pt x="18445" y="18813"/>
                  </a:cubicBezTo>
                  <a:cubicBezTo>
                    <a:pt x="18332" y="18632"/>
                    <a:pt x="18201" y="18506"/>
                    <a:pt x="18070" y="18463"/>
                  </a:cubicBezTo>
                  <a:cubicBezTo>
                    <a:pt x="17976" y="18463"/>
                    <a:pt x="17899" y="18368"/>
                    <a:pt x="17804" y="18325"/>
                  </a:cubicBezTo>
                  <a:cubicBezTo>
                    <a:pt x="17769" y="18420"/>
                    <a:pt x="17732" y="18463"/>
                    <a:pt x="17674" y="18463"/>
                  </a:cubicBezTo>
                  <a:cubicBezTo>
                    <a:pt x="17621" y="18463"/>
                    <a:pt x="17569" y="18464"/>
                    <a:pt x="17517" y="18464"/>
                  </a:cubicBezTo>
                  <a:cubicBezTo>
                    <a:pt x="17270" y="18464"/>
                    <a:pt x="17032" y="18436"/>
                    <a:pt x="16831" y="18103"/>
                  </a:cubicBezTo>
                  <a:cubicBezTo>
                    <a:pt x="16791" y="18103"/>
                    <a:pt x="16754" y="18103"/>
                    <a:pt x="16718" y="18156"/>
                  </a:cubicBezTo>
                  <a:lnTo>
                    <a:pt x="16718" y="18018"/>
                  </a:lnTo>
                  <a:cubicBezTo>
                    <a:pt x="16748" y="18007"/>
                    <a:pt x="16784" y="18001"/>
                    <a:pt x="16821" y="18001"/>
                  </a:cubicBezTo>
                  <a:cubicBezTo>
                    <a:pt x="16924" y="18001"/>
                    <a:pt x="17041" y="18041"/>
                    <a:pt x="17111" y="18103"/>
                  </a:cubicBezTo>
                  <a:cubicBezTo>
                    <a:pt x="17169" y="18103"/>
                    <a:pt x="17205" y="18103"/>
                    <a:pt x="17259" y="18156"/>
                  </a:cubicBezTo>
                  <a:cubicBezTo>
                    <a:pt x="17295" y="18156"/>
                    <a:pt x="17327" y="18165"/>
                    <a:pt x="17355" y="18165"/>
                  </a:cubicBezTo>
                  <a:cubicBezTo>
                    <a:pt x="17386" y="18165"/>
                    <a:pt x="17412" y="18153"/>
                    <a:pt x="17431" y="18103"/>
                  </a:cubicBezTo>
                  <a:cubicBezTo>
                    <a:pt x="17638" y="18156"/>
                    <a:pt x="17845" y="18241"/>
                    <a:pt x="18048" y="18241"/>
                  </a:cubicBezTo>
                  <a:cubicBezTo>
                    <a:pt x="18161" y="18282"/>
                    <a:pt x="18256" y="18325"/>
                    <a:pt x="18368" y="18368"/>
                  </a:cubicBezTo>
                  <a:cubicBezTo>
                    <a:pt x="18463" y="18463"/>
                    <a:pt x="18557" y="18548"/>
                    <a:pt x="18634" y="18632"/>
                  </a:cubicBezTo>
                  <a:cubicBezTo>
                    <a:pt x="18670" y="18686"/>
                    <a:pt x="18706" y="18686"/>
                    <a:pt x="18765" y="18770"/>
                  </a:cubicBezTo>
                  <a:cubicBezTo>
                    <a:pt x="18765" y="18770"/>
                    <a:pt x="18783" y="18728"/>
                    <a:pt x="18801" y="18728"/>
                  </a:cubicBezTo>
                  <a:cubicBezTo>
                    <a:pt x="18866" y="18800"/>
                    <a:pt x="18914" y="18909"/>
                    <a:pt x="18985" y="18909"/>
                  </a:cubicBezTo>
                  <a:cubicBezTo>
                    <a:pt x="18998" y="18909"/>
                    <a:pt x="19012" y="18906"/>
                    <a:pt x="19026" y="18898"/>
                  </a:cubicBezTo>
                  <a:cubicBezTo>
                    <a:pt x="19044" y="18898"/>
                    <a:pt x="19062" y="18898"/>
                    <a:pt x="19062" y="18951"/>
                  </a:cubicBezTo>
                  <a:cubicBezTo>
                    <a:pt x="19121" y="19036"/>
                    <a:pt x="19198" y="19036"/>
                    <a:pt x="19270" y="19036"/>
                  </a:cubicBezTo>
                  <a:cubicBezTo>
                    <a:pt x="19328" y="19036"/>
                    <a:pt x="19400" y="19077"/>
                    <a:pt x="19459" y="19120"/>
                  </a:cubicBezTo>
                  <a:cubicBezTo>
                    <a:pt x="19477" y="19120"/>
                    <a:pt x="19495" y="19163"/>
                    <a:pt x="19536" y="19215"/>
                  </a:cubicBezTo>
                  <a:cubicBezTo>
                    <a:pt x="19536" y="19258"/>
                    <a:pt x="19553" y="19343"/>
                    <a:pt x="19572" y="19385"/>
                  </a:cubicBezTo>
                  <a:lnTo>
                    <a:pt x="19648" y="19385"/>
                  </a:lnTo>
                  <a:cubicBezTo>
                    <a:pt x="19684" y="19481"/>
                    <a:pt x="19720" y="19565"/>
                    <a:pt x="19761" y="19565"/>
                  </a:cubicBezTo>
                  <a:cubicBezTo>
                    <a:pt x="19874" y="19608"/>
                    <a:pt x="19964" y="19746"/>
                    <a:pt x="20058" y="19788"/>
                  </a:cubicBezTo>
                  <a:cubicBezTo>
                    <a:pt x="20153" y="19872"/>
                    <a:pt x="20230" y="20010"/>
                    <a:pt x="20343" y="20010"/>
                  </a:cubicBezTo>
                  <a:cubicBezTo>
                    <a:pt x="20397" y="20010"/>
                    <a:pt x="20473" y="20053"/>
                    <a:pt x="20550" y="20053"/>
                  </a:cubicBezTo>
                  <a:cubicBezTo>
                    <a:pt x="20550" y="20010"/>
                    <a:pt x="20568" y="19958"/>
                    <a:pt x="20568" y="19915"/>
                  </a:cubicBezTo>
                  <a:cubicBezTo>
                    <a:pt x="20568" y="19831"/>
                    <a:pt x="20550" y="19788"/>
                    <a:pt x="20550" y="19788"/>
                  </a:cubicBezTo>
                  <a:cubicBezTo>
                    <a:pt x="20473" y="19746"/>
                    <a:pt x="20415" y="19746"/>
                    <a:pt x="20360" y="19650"/>
                  </a:cubicBezTo>
                  <a:cubicBezTo>
                    <a:pt x="20302" y="19565"/>
                    <a:pt x="20230" y="19481"/>
                    <a:pt x="20153" y="19427"/>
                  </a:cubicBezTo>
                  <a:cubicBezTo>
                    <a:pt x="20099" y="19385"/>
                    <a:pt x="20022" y="19385"/>
                    <a:pt x="19964" y="19343"/>
                  </a:cubicBezTo>
                  <a:cubicBezTo>
                    <a:pt x="19910" y="19300"/>
                    <a:pt x="19874" y="19258"/>
                    <a:pt x="19815" y="19258"/>
                  </a:cubicBezTo>
                  <a:cubicBezTo>
                    <a:pt x="19797" y="19215"/>
                    <a:pt x="19779" y="19163"/>
                    <a:pt x="19761" y="19120"/>
                  </a:cubicBezTo>
                  <a:lnTo>
                    <a:pt x="19608" y="19120"/>
                  </a:lnTo>
                  <a:cubicBezTo>
                    <a:pt x="19608" y="19077"/>
                    <a:pt x="19608" y="19036"/>
                    <a:pt x="19590" y="19036"/>
                  </a:cubicBezTo>
                  <a:cubicBezTo>
                    <a:pt x="19495" y="18993"/>
                    <a:pt x="19423" y="18898"/>
                    <a:pt x="19364" y="18770"/>
                  </a:cubicBezTo>
                  <a:cubicBezTo>
                    <a:pt x="19252" y="18728"/>
                    <a:pt x="19157" y="18632"/>
                    <a:pt x="19062" y="18590"/>
                  </a:cubicBezTo>
                  <a:cubicBezTo>
                    <a:pt x="19044" y="18548"/>
                    <a:pt x="19044" y="18506"/>
                    <a:pt x="19026" y="18463"/>
                  </a:cubicBezTo>
                  <a:cubicBezTo>
                    <a:pt x="18990" y="18463"/>
                    <a:pt x="18972" y="18463"/>
                    <a:pt x="18914" y="18420"/>
                  </a:cubicBezTo>
                  <a:cubicBezTo>
                    <a:pt x="18877" y="18368"/>
                    <a:pt x="18837" y="18325"/>
                    <a:pt x="18801" y="18282"/>
                  </a:cubicBezTo>
                  <a:cubicBezTo>
                    <a:pt x="18706" y="18156"/>
                    <a:pt x="18612" y="18061"/>
                    <a:pt x="18575" y="17837"/>
                  </a:cubicBezTo>
                  <a:cubicBezTo>
                    <a:pt x="18499" y="17753"/>
                    <a:pt x="18427" y="17668"/>
                    <a:pt x="18332" y="17625"/>
                  </a:cubicBezTo>
                  <a:cubicBezTo>
                    <a:pt x="18237" y="17530"/>
                    <a:pt x="18125" y="17488"/>
                    <a:pt x="18012" y="17488"/>
                  </a:cubicBezTo>
                  <a:cubicBezTo>
                    <a:pt x="17845" y="17488"/>
                    <a:pt x="17692" y="17488"/>
                    <a:pt x="17525" y="17446"/>
                  </a:cubicBezTo>
                  <a:cubicBezTo>
                    <a:pt x="17498" y="17446"/>
                    <a:pt x="17481" y="17465"/>
                    <a:pt x="17462" y="17465"/>
                  </a:cubicBezTo>
                  <a:cubicBezTo>
                    <a:pt x="17452" y="17465"/>
                    <a:pt x="17443" y="17459"/>
                    <a:pt x="17431" y="17446"/>
                  </a:cubicBezTo>
                  <a:cubicBezTo>
                    <a:pt x="17336" y="17403"/>
                    <a:pt x="17223" y="17266"/>
                    <a:pt x="17111" y="17266"/>
                  </a:cubicBezTo>
                  <a:cubicBezTo>
                    <a:pt x="16944" y="17180"/>
                    <a:pt x="16773" y="17096"/>
                    <a:pt x="16606" y="17043"/>
                  </a:cubicBezTo>
                  <a:cubicBezTo>
                    <a:pt x="16511" y="17000"/>
                    <a:pt x="16434" y="17000"/>
                    <a:pt x="16340" y="17000"/>
                  </a:cubicBezTo>
                  <a:cubicBezTo>
                    <a:pt x="16321" y="17014"/>
                    <a:pt x="16301" y="17020"/>
                    <a:pt x="16280" y="17020"/>
                  </a:cubicBezTo>
                  <a:cubicBezTo>
                    <a:pt x="16237" y="17020"/>
                    <a:pt x="16191" y="17000"/>
                    <a:pt x="16155" y="17000"/>
                  </a:cubicBezTo>
                  <a:cubicBezTo>
                    <a:pt x="16115" y="16958"/>
                    <a:pt x="16096" y="16958"/>
                    <a:pt x="16078" y="16958"/>
                  </a:cubicBezTo>
                  <a:cubicBezTo>
                    <a:pt x="16042" y="17000"/>
                    <a:pt x="16020" y="17096"/>
                    <a:pt x="16002" y="17096"/>
                  </a:cubicBezTo>
                  <a:cubicBezTo>
                    <a:pt x="15907" y="17096"/>
                    <a:pt x="15835" y="17043"/>
                    <a:pt x="15740" y="17000"/>
                  </a:cubicBezTo>
                  <a:cubicBezTo>
                    <a:pt x="15723" y="16995"/>
                    <a:pt x="15706" y="16993"/>
                    <a:pt x="15689" y="16993"/>
                  </a:cubicBezTo>
                  <a:cubicBezTo>
                    <a:pt x="15623" y="16993"/>
                    <a:pt x="15557" y="17022"/>
                    <a:pt x="15491" y="17022"/>
                  </a:cubicBezTo>
                  <a:cubicBezTo>
                    <a:pt x="15424" y="17022"/>
                    <a:pt x="15356" y="16992"/>
                    <a:pt x="15290" y="16873"/>
                  </a:cubicBezTo>
                  <a:lnTo>
                    <a:pt x="15271" y="16830"/>
                  </a:lnTo>
                  <a:cubicBezTo>
                    <a:pt x="15202" y="16768"/>
                    <a:pt x="15133" y="16743"/>
                    <a:pt x="15065" y="16743"/>
                  </a:cubicBezTo>
                  <a:cubicBezTo>
                    <a:pt x="14983" y="16743"/>
                    <a:pt x="14902" y="16779"/>
                    <a:pt x="14821" y="16830"/>
                  </a:cubicBezTo>
                  <a:cubicBezTo>
                    <a:pt x="14762" y="16778"/>
                    <a:pt x="14726" y="16735"/>
                    <a:pt x="14690" y="16735"/>
                  </a:cubicBezTo>
                  <a:cubicBezTo>
                    <a:pt x="14519" y="16693"/>
                    <a:pt x="14352" y="16651"/>
                    <a:pt x="14199" y="16471"/>
                  </a:cubicBezTo>
                  <a:cubicBezTo>
                    <a:pt x="14181" y="16428"/>
                    <a:pt x="14163" y="16428"/>
                    <a:pt x="14163" y="16428"/>
                  </a:cubicBezTo>
                  <a:cubicBezTo>
                    <a:pt x="14050" y="16428"/>
                    <a:pt x="13937" y="16344"/>
                    <a:pt x="13842" y="16248"/>
                  </a:cubicBezTo>
                  <a:lnTo>
                    <a:pt x="13825" y="16248"/>
                  </a:lnTo>
                  <a:cubicBezTo>
                    <a:pt x="13802" y="16271"/>
                    <a:pt x="13782" y="16280"/>
                    <a:pt x="13763" y="16280"/>
                  </a:cubicBezTo>
                  <a:cubicBezTo>
                    <a:pt x="13704" y="16280"/>
                    <a:pt x="13662" y="16185"/>
                    <a:pt x="13617" y="16121"/>
                  </a:cubicBezTo>
                  <a:cubicBezTo>
                    <a:pt x="13563" y="16078"/>
                    <a:pt x="13504" y="16035"/>
                    <a:pt x="13450" y="16035"/>
                  </a:cubicBezTo>
                  <a:cubicBezTo>
                    <a:pt x="13392" y="15983"/>
                    <a:pt x="13338" y="15983"/>
                    <a:pt x="13279" y="15940"/>
                  </a:cubicBezTo>
                  <a:cubicBezTo>
                    <a:pt x="13184" y="15856"/>
                    <a:pt x="13090" y="15771"/>
                    <a:pt x="12977" y="15633"/>
                  </a:cubicBezTo>
                  <a:cubicBezTo>
                    <a:pt x="12923" y="15549"/>
                    <a:pt x="12864" y="15549"/>
                    <a:pt x="12792" y="15506"/>
                  </a:cubicBezTo>
                  <a:cubicBezTo>
                    <a:pt x="12680" y="15411"/>
                    <a:pt x="12567" y="15326"/>
                    <a:pt x="12490" y="15103"/>
                  </a:cubicBezTo>
                  <a:cubicBezTo>
                    <a:pt x="12490" y="15103"/>
                    <a:pt x="12472" y="15103"/>
                    <a:pt x="12472" y="15061"/>
                  </a:cubicBezTo>
                  <a:cubicBezTo>
                    <a:pt x="12414" y="14976"/>
                    <a:pt x="12359" y="14923"/>
                    <a:pt x="12324" y="14795"/>
                  </a:cubicBezTo>
                  <a:cubicBezTo>
                    <a:pt x="12301" y="14711"/>
                    <a:pt x="12265" y="14658"/>
                    <a:pt x="12229" y="14616"/>
                  </a:cubicBezTo>
                  <a:cubicBezTo>
                    <a:pt x="12134" y="14488"/>
                    <a:pt x="12058" y="14350"/>
                    <a:pt x="11963" y="14224"/>
                  </a:cubicBezTo>
                  <a:cubicBezTo>
                    <a:pt x="11909" y="14128"/>
                    <a:pt x="11850" y="14043"/>
                    <a:pt x="11796" y="13959"/>
                  </a:cubicBezTo>
                  <a:cubicBezTo>
                    <a:pt x="11738" y="13821"/>
                    <a:pt x="11683" y="13651"/>
                    <a:pt x="11607" y="13555"/>
                  </a:cubicBezTo>
                  <a:cubicBezTo>
                    <a:pt x="11571" y="13555"/>
                    <a:pt x="11553" y="13513"/>
                    <a:pt x="11535" y="13429"/>
                  </a:cubicBezTo>
                  <a:cubicBezTo>
                    <a:pt x="11458" y="13248"/>
                    <a:pt x="11363" y="13068"/>
                    <a:pt x="11251" y="13026"/>
                  </a:cubicBezTo>
                  <a:cubicBezTo>
                    <a:pt x="11215" y="12984"/>
                    <a:pt x="11156" y="12941"/>
                    <a:pt x="11138" y="12857"/>
                  </a:cubicBezTo>
                  <a:cubicBezTo>
                    <a:pt x="11025" y="12676"/>
                    <a:pt x="10931" y="12496"/>
                    <a:pt x="10836" y="12273"/>
                  </a:cubicBezTo>
                  <a:lnTo>
                    <a:pt x="10836" y="12146"/>
                  </a:lnTo>
                  <a:cubicBezTo>
                    <a:pt x="10800" y="12189"/>
                    <a:pt x="10782" y="12231"/>
                    <a:pt x="10764" y="12273"/>
                  </a:cubicBezTo>
                  <a:lnTo>
                    <a:pt x="10764" y="12146"/>
                  </a:lnTo>
                  <a:cubicBezTo>
                    <a:pt x="10724" y="11966"/>
                    <a:pt x="10611" y="12103"/>
                    <a:pt x="10575" y="11881"/>
                  </a:cubicBezTo>
                  <a:cubicBezTo>
                    <a:pt x="10480" y="11881"/>
                    <a:pt x="10480" y="11881"/>
                    <a:pt x="10444" y="11701"/>
                  </a:cubicBezTo>
                  <a:lnTo>
                    <a:pt x="10575" y="11701"/>
                  </a:lnTo>
                  <a:cubicBezTo>
                    <a:pt x="10498" y="11658"/>
                    <a:pt x="10444" y="11574"/>
                    <a:pt x="10385" y="11532"/>
                  </a:cubicBezTo>
                  <a:lnTo>
                    <a:pt x="10331" y="11532"/>
                  </a:lnTo>
                  <a:cubicBezTo>
                    <a:pt x="10322" y="11574"/>
                    <a:pt x="10308" y="11584"/>
                    <a:pt x="10293" y="11584"/>
                  </a:cubicBezTo>
                  <a:cubicBezTo>
                    <a:pt x="10278" y="11584"/>
                    <a:pt x="10264" y="11574"/>
                    <a:pt x="10255" y="11574"/>
                  </a:cubicBezTo>
                  <a:lnTo>
                    <a:pt x="10200" y="11574"/>
                  </a:lnTo>
                  <a:cubicBezTo>
                    <a:pt x="10160" y="11616"/>
                    <a:pt x="10124" y="11658"/>
                    <a:pt x="10106" y="11701"/>
                  </a:cubicBezTo>
                  <a:cubicBezTo>
                    <a:pt x="10106" y="11701"/>
                    <a:pt x="10106" y="11744"/>
                    <a:pt x="10124" y="11796"/>
                  </a:cubicBezTo>
                  <a:lnTo>
                    <a:pt x="9880" y="11796"/>
                  </a:lnTo>
                  <a:cubicBezTo>
                    <a:pt x="9862" y="11796"/>
                    <a:pt x="9845" y="11796"/>
                    <a:pt x="9845" y="11744"/>
                  </a:cubicBezTo>
                  <a:cubicBezTo>
                    <a:pt x="9833" y="11701"/>
                    <a:pt x="9814" y="11690"/>
                    <a:pt x="9795" y="11690"/>
                  </a:cubicBezTo>
                  <a:cubicBezTo>
                    <a:pt x="9777" y="11690"/>
                    <a:pt x="9759" y="11701"/>
                    <a:pt x="9750" y="11701"/>
                  </a:cubicBezTo>
                  <a:cubicBezTo>
                    <a:pt x="9673" y="11839"/>
                    <a:pt x="9579" y="11839"/>
                    <a:pt x="9507" y="11881"/>
                  </a:cubicBezTo>
                  <a:cubicBezTo>
                    <a:pt x="9478" y="11897"/>
                    <a:pt x="9450" y="11907"/>
                    <a:pt x="9423" y="11907"/>
                  </a:cubicBezTo>
                  <a:cubicBezTo>
                    <a:pt x="9377" y="11907"/>
                    <a:pt x="9334" y="11877"/>
                    <a:pt x="9299" y="11796"/>
                  </a:cubicBezTo>
                  <a:cubicBezTo>
                    <a:pt x="9186" y="11839"/>
                    <a:pt x="9092" y="11881"/>
                    <a:pt x="8997" y="11966"/>
                  </a:cubicBezTo>
                  <a:cubicBezTo>
                    <a:pt x="8915" y="12049"/>
                    <a:pt x="8834" y="12155"/>
                    <a:pt x="8755" y="12155"/>
                  </a:cubicBezTo>
                  <a:cubicBezTo>
                    <a:pt x="8742" y="12155"/>
                    <a:pt x="8730" y="12152"/>
                    <a:pt x="8717" y="12146"/>
                  </a:cubicBezTo>
                  <a:cubicBezTo>
                    <a:pt x="8695" y="12103"/>
                    <a:pt x="8677" y="12062"/>
                    <a:pt x="8659" y="12008"/>
                  </a:cubicBezTo>
                  <a:lnTo>
                    <a:pt x="8659" y="12103"/>
                  </a:lnTo>
                  <a:cubicBezTo>
                    <a:pt x="8605" y="12146"/>
                    <a:pt x="8546" y="12146"/>
                    <a:pt x="8492" y="12189"/>
                  </a:cubicBezTo>
                  <a:lnTo>
                    <a:pt x="8470" y="12146"/>
                  </a:lnTo>
                  <a:cubicBezTo>
                    <a:pt x="8434" y="12189"/>
                    <a:pt x="8416" y="12231"/>
                    <a:pt x="8379" y="12231"/>
                  </a:cubicBezTo>
                  <a:cubicBezTo>
                    <a:pt x="8303" y="12326"/>
                    <a:pt x="8244" y="12369"/>
                    <a:pt x="8172" y="12411"/>
                  </a:cubicBezTo>
                  <a:cubicBezTo>
                    <a:pt x="8096" y="12496"/>
                    <a:pt x="8001" y="12539"/>
                    <a:pt x="7906" y="12539"/>
                  </a:cubicBezTo>
                  <a:cubicBezTo>
                    <a:pt x="7793" y="12539"/>
                    <a:pt x="7681" y="12634"/>
                    <a:pt x="7591" y="12761"/>
                  </a:cubicBezTo>
                  <a:cubicBezTo>
                    <a:pt x="7561" y="12832"/>
                    <a:pt x="7524" y="12873"/>
                    <a:pt x="7475" y="12873"/>
                  </a:cubicBezTo>
                  <a:cubicBezTo>
                    <a:pt x="7458" y="12873"/>
                    <a:pt x="7439" y="12868"/>
                    <a:pt x="7419" y="12857"/>
                  </a:cubicBezTo>
                  <a:cubicBezTo>
                    <a:pt x="7407" y="12838"/>
                    <a:pt x="7395" y="12833"/>
                    <a:pt x="7382" y="12833"/>
                  </a:cubicBezTo>
                  <a:cubicBezTo>
                    <a:pt x="7357" y="12833"/>
                    <a:pt x="7331" y="12857"/>
                    <a:pt x="7306" y="12857"/>
                  </a:cubicBezTo>
                  <a:cubicBezTo>
                    <a:pt x="7230" y="12898"/>
                    <a:pt x="7158" y="12941"/>
                    <a:pt x="7100" y="12984"/>
                  </a:cubicBezTo>
                  <a:cubicBezTo>
                    <a:pt x="7027" y="13026"/>
                    <a:pt x="6951" y="13068"/>
                    <a:pt x="6874" y="13068"/>
                  </a:cubicBezTo>
                  <a:cubicBezTo>
                    <a:pt x="6856" y="13121"/>
                    <a:pt x="6820" y="13164"/>
                    <a:pt x="6802" y="13164"/>
                  </a:cubicBezTo>
                  <a:cubicBezTo>
                    <a:pt x="6707" y="13206"/>
                    <a:pt x="6631" y="13248"/>
                    <a:pt x="6536" y="13248"/>
                  </a:cubicBezTo>
                  <a:cubicBezTo>
                    <a:pt x="6464" y="13291"/>
                    <a:pt x="6405" y="13334"/>
                    <a:pt x="6329" y="13334"/>
                  </a:cubicBezTo>
                  <a:cubicBezTo>
                    <a:pt x="6256" y="13334"/>
                    <a:pt x="6180" y="13291"/>
                    <a:pt x="6126" y="13291"/>
                  </a:cubicBezTo>
                  <a:cubicBezTo>
                    <a:pt x="6113" y="13117"/>
                    <a:pt x="6071" y="13100"/>
                    <a:pt x="6028" y="13100"/>
                  </a:cubicBezTo>
                  <a:cubicBezTo>
                    <a:pt x="6017" y="13100"/>
                    <a:pt x="6005" y="13101"/>
                    <a:pt x="5994" y="13101"/>
                  </a:cubicBezTo>
                  <a:cubicBezTo>
                    <a:pt x="5972" y="13101"/>
                    <a:pt x="5952" y="13095"/>
                    <a:pt x="5937" y="13068"/>
                  </a:cubicBezTo>
                  <a:cubicBezTo>
                    <a:pt x="5900" y="13153"/>
                    <a:pt x="5865" y="13170"/>
                    <a:pt x="5830" y="13170"/>
                  </a:cubicBezTo>
                  <a:cubicBezTo>
                    <a:pt x="5809" y="13170"/>
                    <a:pt x="5787" y="13164"/>
                    <a:pt x="5765" y="13164"/>
                  </a:cubicBezTo>
                  <a:cubicBezTo>
                    <a:pt x="5747" y="13142"/>
                    <a:pt x="5729" y="13132"/>
                    <a:pt x="5713" y="13132"/>
                  </a:cubicBezTo>
                  <a:cubicBezTo>
                    <a:pt x="5698" y="13132"/>
                    <a:pt x="5684" y="13142"/>
                    <a:pt x="5675" y="13164"/>
                  </a:cubicBezTo>
                  <a:cubicBezTo>
                    <a:pt x="5540" y="13206"/>
                    <a:pt x="5427" y="13248"/>
                    <a:pt x="5314" y="13291"/>
                  </a:cubicBezTo>
                  <a:cubicBezTo>
                    <a:pt x="5296" y="13312"/>
                    <a:pt x="5279" y="13323"/>
                    <a:pt x="5260" y="13323"/>
                  </a:cubicBezTo>
                  <a:cubicBezTo>
                    <a:pt x="5241" y="13323"/>
                    <a:pt x="5222" y="13312"/>
                    <a:pt x="5202" y="13291"/>
                  </a:cubicBezTo>
                  <a:cubicBezTo>
                    <a:pt x="5130" y="13248"/>
                    <a:pt x="5053" y="13121"/>
                    <a:pt x="4976" y="13068"/>
                  </a:cubicBezTo>
                  <a:lnTo>
                    <a:pt x="4976" y="12984"/>
                  </a:lnTo>
                  <a:cubicBezTo>
                    <a:pt x="4889" y="12984"/>
                    <a:pt x="4802" y="13002"/>
                    <a:pt x="4720" y="13002"/>
                  </a:cubicBezTo>
                  <a:cubicBezTo>
                    <a:pt x="4680" y="13002"/>
                    <a:pt x="4640" y="12998"/>
                    <a:pt x="4602" y="12984"/>
                  </a:cubicBezTo>
                  <a:cubicBezTo>
                    <a:pt x="4566" y="12984"/>
                    <a:pt x="4526" y="12984"/>
                    <a:pt x="4489" y="12941"/>
                  </a:cubicBezTo>
                  <a:cubicBezTo>
                    <a:pt x="4435" y="12857"/>
                    <a:pt x="4359" y="12761"/>
                    <a:pt x="4300" y="12718"/>
                  </a:cubicBezTo>
                  <a:cubicBezTo>
                    <a:pt x="4228" y="12634"/>
                    <a:pt x="4151" y="12591"/>
                    <a:pt x="4057" y="12539"/>
                  </a:cubicBezTo>
                  <a:cubicBezTo>
                    <a:pt x="3962" y="12496"/>
                    <a:pt x="3872" y="12411"/>
                    <a:pt x="3796" y="12273"/>
                  </a:cubicBezTo>
                  <a:cubicBezTo>
                    <a:pt x="3683" y="12103"/>
                    <a:pt x="3570" y="11924"/>
                    <a:pt x="3439" y="11796"/>
                  </a:cubicBezTo>
                  <a:cubicBezTo>
                    <a:pt x="3327" y="11658"/>
                    <a:pt x="3232" y="11436"/>
                    <a:pt x="3155" y="11213"/>
                  </a:cubicBezTo>
                  <a:cubicBezTo>
                    <a:pt x="3061" y="11001"/>
                    <a:pt x="2989" y="10737"/>
                    <a:pt x="2876" y="10599"/>
                  </a:cubicBezTo>
                  <a:cubicBezTo>
                    <a:pt x="2745" y="10472"/>
                    <a:pt x="2610" y="10292"/>
                    <a:pt x="2538" y="10026"/>
                  </a:cubicBezTo>
                  <a:cubicBezTo>
                    <a:pt x="2520" y="9942"/>
                    <a:pt x="2520" y="9888"/>
                    <a:pt x="2497" y="9847"/>
                  </a:cubicBezTo>
                  <a:cubicBezTo>
                    <a:pt x="2479" y="9677"/>
                    <a:pt x="2425" y="9581"/>
                    <a:pt x="2367" y="9497"/>
                  </a:cubicBezTo>
                  <a:cubicBezTo>
                    <a:pt x="2272" y="9274"/>
                    <a:pt x="2218" y="9009"/>
                    <a:pt x="2141" y="8744"/>
                  </a:cubicBezTo>
                  <a:cubicBezTo>
                    <a:pt x="2105" y="8521"/>
                    <a:pt x="2028" y="8352"/>
                    <a:pt x="1975" y="8129"/>
                  </a:cubicBezTo>
                  <a:cubicBezTo>
                    <a:pt x="1916" y="7907"/>
                    <a:pt x="1844" y="7642"/>
                    <a:pt x="1767" y="7419"/>
                  </a:cubicBezTo>
                  <a:cubicBezTo>
                    <a:pt x="1654" y="7112"/>
                    <a:pt x="1596" y="6762"/>
                    <a:pt x="1506" y="6444"/>
                  </a:cubicBezTo>
                  <a:cubicBezTo>
                    <a:pt x="1465" y="6317"/>
                    <a:pt x="1465" y="6094"/>
                    <a:pt x="1411" y="5967"/>
                  </a:cubicBezTo>
                  <a:cubicBezTo>
                    <a:pt x="1393" y="5914"/>
                    <a:pt x="1411" y="5829"/>
                    <a:pt x="1411" y="5787"/>
                  </a:cubicBezTo>
                  <a:cubicBezTo>
                    <a:pt x="1393" y="5744"/>
                    <a:pt x="1411" y="5702"/>
                    <a:pt x="1393" y="5702"/>
                  </a:cubicBezTo>
                  <a:cubicBezTo>
                    <a:pt x="1352" y="5649"/>
                    <a:pt x="1370" y="5565"/>
                    <a:pt x="1370" y="5522"/>
                  </a:cubicBezTo>
                  <a:cubicBezTo>
                    <a:pt x="1334" y="5257"/>
                    <a:pt x="1298" y="4992"/>
                    <a:pt x="1222" y="4770"/>
                  </a:cubicBezTo>
                  <a:cubicBezTo>
                    <a:pt x="1185" y="4684"/>
                    <a:pt x="1127" y="4547"/>
                    <a:pt x="1091" y="4420"/>
                  </a:cubicBezTo>
                  <a:cubicBezTo>
                    <a:pt x="1055" y="4325"/>
                    <a:pt x="1032" y="4197"/>
                    <a:pt x="1032" y="4059"/>
                  </a:cubicBezTo>
                  <a:cubicBezTo>
                    <a:pt x="1032" y="3794"/>
                    <a:pt x="996" y="3582"/>
                    <a:pt x="942" y="3360"/>
                  </a:cubicBezTo>
                  <a:cubicBezTo>
                    <a:pt x="884" y="3052"/>
                    <a:pt x="865" y="2735"/>
                    <a:pt x="807" y="2469"/>
                  </a:cubicBezTo>
                  <a:cubicBezTo>
                    <a:pt x="771" y="2162"/>
                    <a:pt x="753" y="1812"/>
                    <a:pt x="735" y="1463"/>
                  </a:cubicBezTo>
                  <a:cubicBezTo>
                    <a:pt x="640" y="1325"/>
                    <a:pt x="676" y="1060"/>
                    <a:pt x="658" y="838"/>
                  </a:cubicBezTo>
                  <a:cubicBezTo>
                    <a:pt x="658" y="572"/>
                    <a:pt x="622" y="350"/>
                    <a:pt x="545" y="180"/>
                  </a:cubicBezTo>
                  <a:cubicBezTo>
                    <a:pt x="545" y="180"/>
                    <a:pt x="509" y="180"/>
                    <a:pt x="492" y="138"/>
                  </a:cubicBezTo>
                  <a:cubicBezTo>
                    <a:pt x="492" y="265"/>
                    <a:pt x="469" y="350"/>
                    <a:pt x="451" y="445"/>
                  </a:cubicBezTo>
                  <a:cubicBezTo>
                    <a:pt x="469" y="488"/>
                    <a:pt x="492" y="530"/>
                    <a:pt x="509" y="615"/>
                  </a:cubicBezTo>
                  <a:cubicBezTo>
                    <a:pt x="509" y="668"/>
                    <a:pt x="492" y="752"/>
                    <a:pt x="492" y="795"/>
                  </a:cubicBezTo>
                  <a:cubicBezTo>
                    <a:pt x="509" y="879"/>
                    <a:pt x="527" y="975"/>
                    <a:pt x="509" y="1017"/>
                  </a:cubicBezTo>
                  <a:cubicBezTo>
                    <a:pt x="492" y="1145"/>
                    <a:pt x="509" y="1240"/>
                    <a:pt x="527" y="1367"/>
                  </a:cubicBezTo>
                  <a:cubicBezTo>
                    <a:pt x="545" y="1547"/>
                    <a:pt x="564" y="1728"/>
                    <a:pt x="545" y="1897"/>
                  </a:cubicBezTo>
                  <a:cubicBezTo>
                    <a:pt x="545" y="2035"/>
                    <a:pt x="509" y="2162"/>
                    <a:pt x="564" y="2300"/>
                  </a:cubicBezTo>
                  <a:cubicBezTo>
                    <a:pt x="564" y="2469"/>
                    <a:pt x="622" y="2565"/>
                    <a:pt x="640" y="2735"/>
                  </a:cubicBezTo>
                  <a:cubicBezTo>
                    <a:pt x="640" y="2830"/>
                    <a:pt x="658" y="2914"/>
                    <a:pt x="676" y="2957"/>
                  </a:cubicBezTo>
                  <a:cubicBezTo>
                    <a:pt x="676" y="3052"/>
                    <a:pt x="694" y="3137"/>
                    <a:pt x="694" y="3180"/>
                  </a:cubicBezTo>
                  <a:lnTo>
                    <a:pt x="694" y="3444"/>
                  </a:lnTo>
                  <a:cubicBezTo>
                    <a:pt x="717" y="3487"/>
                    <a:pt x="753" y="3530"/>
                    <a:pt x="753" y="3625"/>
                  </a:cubicBezTo>
                  <a:cubicBezTo>
                    <a:pt x="735" y="3794"/>
                    <a:pt x="789" y="3932"/>
                    <a:pt x="807" y="4112"/>
                  </a:cubicBezTo>
                  <a:cubicBezTo>
                    <a:pt x="847" y="4420"/>
                    <a:pt x="865" y="4727"/>
                    <a:pt x="902" y="4992"/>
                  </a:cubicBezTo>
                  <a:cubicBezTo>
                    <a:pt x="942" y="5120"/>
                    <a:pt x="978" y="5299"/>
                    <a:pt x="1014" y="5479"/>
                  </a:cubicBezTo>
                  <a:cubicBezTo>
                    <a:pt x="1055" y="5606"/>
                    <a:pt x="1091" y="5744"/>
                    <a:pt x="1073" y="5872"/>
                  </a:cubicBezTo>
                  <a:cubicBezTo>
                    <a:pt x="1109" y="6052"/>
                    <a:pt x="1127" y="6136"/>
                    <a:pt x="1145" y="6274"/>
                  </a:cubicBezTo>
                  <a:cubicBezTo>
                    <a:pt x="1240" y="6667"/>
                    <a:pt x="1316" y="7027"/>
                    <a:pt x="1411" y="7419"/>
                  </a:cubicBezTo>
                  <a:cubicBezTo>
                    <a:pt x="1483" y="7684"/>
                    <a:pt x="1560" y="7949"/>
                    <a:pt x="1636" y="8257"/>
                  </a:cubicBezTo>
                  <a:cubicBezTo>
                    <a:pt x="1672" y="8394"/>
                    <a:pt x="1690" y="8521"/>
                    <a:pt x="1709" y="8659"/>
                  </a:cubicBezTo>
                  <a:cubicBezTo>
                    <a:pt x="1785" y="8924"/>
                    <a:pt x="1861" y="9189"/>
                    <a:pt x="1934" y="9454"/>
                  </a:cubicBezTo>
                  <a:cubicBezTo>
                    <a:pt x="1956" y="9581"/>
                    <a:pt x="1992" y="9719"/>
                    <a:pt x="2047" y="9761"/>
                  </a:cubicBezTo>
                  <a:lnTo>
                    <a:pt x="2047" y="9847"/>
                  </a:lnTo>
                  <a:lnTo>
                    <a:pt x="2087" y="9847"/>
                  </a:lnTo>
                  <a:cubicBezTo>
                    <a:pt x="2123" y="9942"/>
                    <a:pt x="2141" y="10026"/>
                    <a:pt x="2159" y="10068"/>
                  </a:cubicBezTo>
                  <a:cubicBezTo>
                    <a:pt x="2236" y="10292"/>
                    <a:pt x="2313" y="10514"/>
                    <a:pt x="2407" y="10737"/>
                  </a:cubicBezTo>
                  <a:cubicBezTo>
                    <a:pt x="2497" y="10949"/>
                    <a:pt x="2592" y="11129"/>
                    <a:pt x="2686" y="11351"/>
                  </a:cubicBezTo>
                  <a:cubicBezTo>
                    <a:pt x="2763" y="11532"/>
                    <a:pt x="2835" y="11701"/>
                    <a:pt x="2930" y="11881"/>
                  </a:cubicBezTo>
                  <a:cubicBezTo>
                    <a:pt x="3061" y="12146"/>
                    <a:pt x="3214" y="12369"/>
                    <a:pt x="3381" y="12539"/>
                  </a:cubicBezTo>
                  <a:cubicBezTo>
                    <a:pt x="3439" y="12591"/>
                    <a:pt x="3511" y="12676"/>
                    <a:pt x="3570" y="12761"/>
                  </a:cubicBezTo>
                  <a:cubicBezTo>
                    <a:pt x="3624" y="12898"/>
                    <a:pt x="3683" y="12941"/>
                    <a:pt x="3759" y="12984"/>
                  </a:cubicBezTo>
                  <a:lnTo>
                    <a:pt x="4097" y="13386"/>
                  </a:lnTo>
                  <a:cubicBezTo>
                    <a:pt x="4188" y="13471"/>
                    <a:pt x="4282" y="13555"/>
                    <a:pt x="4341" y="13779"/>
                  </a:cubicBezTo>
                  <a:cubicBezTo>
                    <a:pt x="4413" y="13779"/>
                    <a:pt x="4454" y="13821"/>
                    <a:pt x="4507" y="13821"/>
                  </a:cubicBezTo>
                  <a:cubicBezTo>
                    <a:pt x="4620" y="13821"/>
                    <a:pt x="4715" y="13863"/>
                    <a:pt x="4810" y="13863"/>
                  </a:cubicBezTo>
                  <a:cubicBezTo>
                    <a:pt x="4846" y="13863"/>
                    <a:pt x="4904" y="13863"/>
                    <a:pt x="4940" y="13916"/>
                  </a:cubicBezTo>
                  <a:cubicBezTo>
                    <a:pt x="5017" y="13959"/>
                    <a:pt x="5071" y="14043"/>
                    <a:pt x="5148" y="14086"/>
                  </a:cubicBezTo>
                  <a:cubicBezTo>
                    <a:pt x="5166" y="14128"/>
                    <a:pt x="5202" y="14128"/>
                    <a:pt x="5242" y="14128"/>
                  </a:cubicBezTo>
                  <a:cubicBezTo>
                    <a:pt x="5296" y="14128"/>
                    <a:pt x="5355" y="14086"/>
                    <a:pt x="5391" y="14086"/>
                  </a:cubicBezTo>
                  <a:cubicBezTo>
                    <a:pt x="5485" y="14086"/>
                    <a:pt x="5562" y="14128"/>
                    <a:pt x="5652" y="14128"/>
                  </a:cubicBezTo>
                  <a:cubicBezTo>
                    <a:pt x="5677" y="14121"/>
                    <a:pt x="5702" y="14118"/>
                    <a:pt x="5727" y="14118"/>
                  </a:cubicBezTo>
                  <a:cubicBezTo>
                    <a:pt x="5841" y="14118"/>
                    <a:pt x="5960" y="14181"/>
                    <a:pt x="6067" y="14181"/>
                  </a:cubicBezTo>
                  <a:lnTo>
                    <a:pt x="6067" y="14308"/>
                  </a:lnTo>
                  <a:cubicBezTo>
                    <a:pt x="5918" y="14350"/>
                    <a:pt x="5765" y="14350"/>
                    <a:pt x="5634" y="14393"/>
                  </a:cubicBezTo>
                  <a:cubicBezTo>
                    <a:pt x="5562" y="14393"/>
                    <a:pt x="5485" y="14393"/>
                    <a:pt x="5427" y="14446"/>
                  </a:cubicBezTo>
                  <a:cubicBezTo>
                    <a:pt x="5391" y="14446"/>
                    <a:pt x="5355" y="14450"/>
                    <a:pt x="5319" y="14450"/>
                  </a:cubicBezTo>
                  <a:cubicBezTo>
                    <a:pt x="5245" y="14450"/>
                    <a:pt x="5173" y="14430"/>
                    <a:pt x="5112" y="14308"/>
                  </a:cubicBezTo>
                  <a:cubicBezTo>
                    <a:pt x="5071" y="14308"/>
                    <a:pt x="5035" y="14308"/>
                    <a:pt x="4999" y="14266"/>
                  </a:cubicBezTo>
                  <a:cubicBezTo>
                    <a:pt x="4976" y="14224"/>
                    <a:pt x="4976" y="14181"/>
                    <a:pt x="4958" y="14181"/>
                  </a:cubicBezTo>
                  <a:cubicBezTo>
                    <a:pt x="4911" y="14203"/>
                    <a:pt x="4859" y="14213"/>
                    <a:pt x="4808" y="14213"/>
                  </a:cubicBezTo>
                  <a:cubicBezTo>
                    <a:pt x="4757" y="14213"/>
                    <a:pt x="4706" y="14203"/>
                    <a:pt x="4661" y="14181"/>
                  </a:cubicBezTo>
                  <a:cubicBezTo>
                    <a:pt x="4507" y="14086"/>
                    <a:pt x="4377" y="14001"/>
                    <a:pt x="4228" y="13916"/>
                  </a:cubicBezTo>
                  <a:cubicBezTo>
                    <a:pt x="4151" y="13863"/>
                    <a:pt x="4057" y="13821"/>
                    <a:pt x="3985" y="13693"/>
                  </a:cubicBezTo>
                  <a:cubicBezTo>
                    <a:pt x="3926" y="13598"/>
                    <a:pt x="3831" y="13555"/>
                    <a:pt x="3759" y="13471"/>
                  </a:cubicBezTo>
                  <a:cubicBezTo>
                    <a:pt x="3534" y="13164"/>
                    <a:pt x="3286" y="12941"/>
                    <a:pt x="3101" y="12539"/>
                  </a:cubicBezTo>
                  <a:cubicBezTo>
                    <a:pt x="3006" y="12369"/>
                    <a:pt x="2894" y="12273"/>
                    <a:pt x="2835" y="12008"/>
                  </a:cubicBezTo>
                  <a:cubicBezTo>
                    <a:pt x="2817" y="11966"/>
                    <a:pt x="2799" y="11966"/>
                    <a:pt x="2799" y="11924"/>
                  </a:cubicBezTo>
                  <a:cubicBezTo>
                    <a:pt x="2723" y="11796"/>
                    <a:pt x="2651" y="11658"/>
                    <a:pt x="2574" y="11532"/>
                  </a:cubicBezTo>
                  <a:cubicBezTo>
                    <a:pt x="2556" y="11532"/>
                    <a:pt x="2556" y="11478"/>
                    <a:pt x="2556" y="11436"/>
                  </a:cubicBezTo>
                  <a:cubicBezTo>
                    <a:pt x="2538" y="11351"/>
                    <a:pt x="2497" y="11308"/>
                    <a:pt x="2461" y="11267"/>
                  </a:cubicBezTo>
                  <a:cubicBezTo>
                    <a:pt x="2407" y="11171"/>
                    <a:pt x="2348" y="11086"/>
                    <a:pt x="2294" y="10949"/>
                  </a:cubicBezTo>
                  <a:cubicBezTo>
                    <a:pt x="2254" y="10906"/>
                    <a:pt x="2254" y="10779"/>
                    <a:pt x="2218" y="10737"/>
                  </a:cubicBezTo>
                  <a:cubicBezTo>
                    <a:pt x="2087" y="10472"/>
                    <a:pt x="2010" y="10154"/>
                    <a:pt x="1898" y="9888"/>
                  </a:cubicBezTo>
                  <a:cubicBezTo>
                    <a:pt x="1821" y="9677"/>
                    <a:pt x="1767" y="9359"/>
                    <a:pt x="1709" y="9093"/>
                  </a:cubicBezTo>
                  <a:cubicBezTo>
                    <a:pt x="1672" y="8924"/>
                    <a:pt x="1618" y="8744"/>
                    <a:pt x="1560" y="8616"/>
                  </a:cubicBezTo>
                  <a:cubicBezTo>
                    <a:pt x="1523" y="8479"/>
                    <a:pt x="1506" y="8394"/>
                    <a:pt x="1483" y="8299"/>
                  </a:cubicBezTo>
                  <a:cubicBezTo>
                    <a:pt x="1465" y="8214"/>
                    <a:pt x="1429" y="8129"/>
                    <a:pt x="1411" y="8087"/>
                  </a:cubicBezTo>
                  <a:cubicBezTo>
                    <a:pt x="1393" y="8034"/>
                    <a:pt x="1370" y="7991"/>
                    <a:pt x="1370" y="7949"/>
                  </a:cubicBezTo>
                  <a:cubicBezTo>
                    <a:pt x="1334" y="7821"/>
                    <a:pt x="1298" y="7684"/>
                    <a:pt x="1257" y="7557"/>
                  </a:cubicBezTo>
                  <a:cubicBezTo>
                    <a:pt x="1222" y="7376"/>
                    <a:pt x="1145" y="7196"/>
                    <a:pt x="1145" y="7027"/>
                  </a:cubicBezTo>
                  <a:cubicBezTo>
                    <a:pt x="1127" y="6762"/>
                    <a:pt x="1055" y="6581"/>
                    <a:pt x="1014" y="6317"/>
                  </a:cubicBezTo>
                  <a:cubicBezTo>
                    <a:pt x="978" y="6052"/>
                    <a:pt x="942" y="5829"/>
                    <a:pt x="884" y="5565"/>
                  </a:cubicBezTo>
                  <a:cubicBezTo>
                    <a:pt x="847" y="5299"/>
                    <a:pt x="807" y="5034"/>
                    <a:pt x="753" y="4854"/>
                  </a:cubicBezTo>
                  <a:cubicBezTo>
                    <a:pt x="676" y="4547"/>
                    <a:pt x="622" y="4197"/>
                    <a:pt x="581" y="3847"/>
                  </a:cubicBezTo>
                  <a:cubicBezTo>
                    <a:pt x="564" y="3709"/>
                    <a:pt x="545" y="3582"/>
                    <a:pt x="527" y="3444"/>
                  </a:cubicBezTo>
                  <a:cubicBezTo>
                    <a:pt x="509" y="3264"/>
                    <a:pt x="492" y="3052"/>
                    <a:pt x="451" y="2872"/>
                  </a:cubicBezTo>
                  <a:cubicBezTo>
                    <a:pt x="397" y="2649"/>
                    <a:pt x="397" y="2342"/>
                    <a:pt x="356" y="2078"/>
                  </a:cubicBezTo>
                  <a:cubicBezTo>
                    <a:pt x="397" y="1897"/>
                    <a:pt x="356" y="1770"/>
                    <a:pt x="338" y="1590"/>
                  </a:cubicBezTo>
                  <a:cubicBezTo>
                    <a:pt x="338" y="1463"/>
                    <a:pt x="302" y="1283"/>
                    <a:pt x="302" y="1145"/>
                  </a:cubicBezTo>
                  <a:cubicBezTo>
                    <a:pt x="302" y="933"/>
                    <a:pt x="226" y="752"/>
                    <a:pt x="207" y="530"/>
                  </a:cubicBezTo>
                  <a:cubicBezTo>
                    <a:pt x="189" y="350"/>
                    <a:pt x="113" y="180"/>
                    <a:pt x="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2" name="Google Shape;2366;p26"/>
            <p:cNvSpPr/>
            <p:nvPr/>
          </p:nvSpPr>
          <p:spPr>
            <a:xfrm>
              <a:off x="220391" y="30869"/>
              <a:ext cx="1525896" cy="562023"/>
            </a:xfrm>
            <a:custGeom>
              <a:avLst/>
              <a:gdLst/>
              <a:ahLst/>
              <a:cxnLst>
                <a:cxn ang="0">
                  <a:pos x="wd2" y="hd2"/>
                </a:cxn>
                <a:cxn ang="5400000">
                  <a:pos x="wd2" y="hd2"/>
                </a:cxn>
                <a:cxn ang="10800000">
                  <a:pos x="wd2" y="hd2"/>
                </a:cxn>
                <a:cxn ang="16200000">
                  <a:pos x="wd2" y="hd2"/>
                </a:cxn>
              </a:cxnLst>
              <a:rect l="0" t="0" r="r" b="b"/>
              <a:pathLst>
                <a:path w="21600" h="21600" extrusionOk="0">
                  <a:moveTo>
                    <a:pt x="3711" y="11106"/>
                  </a:moveTo>
                  <a:cubicBezTo>
                    <a:pt x="3714" y="11108"/>
                    <a:pt x="3717" y="11110"/>
                    <a:pt x="3720" y="11110"/>
                  </a:cubicBezTo>
                  <a:cubicBezTo>
                    <a:pt x="3717" y="11108"/>
                    <a:pt x="3714" y="11107"/>
                    <a:pt x="3711" y="11106"/>
                  </a:cubicBezTo>
                  <a:close/>
                  <a:moveTo>
                    <a:pt x="14572" y="16037"/>
                  </a:moveTo>
                  <a:cubicBezTo>
                    <a:pt x="14612" y="16160"/>
                    <a:pt x="14676" y="16213"/>
                    <a:pt x="14736" y="16213"/>
                  </a:cubicBezTo>
                  <a:cubicBezTo>
                    <a:pt x="14777" y="16186"/>
                    <a:pt x="14824" y="16157"/>
                    <a:pt x="14869" y="16133"/>
                  </a:cubicBezTo>
                  <a:cubicBezTo>
                    <a:pt x="14888" y="16140"/>
                    <a:pt x="14906" y="16149"/>
                    <a:pt x="14924" y="16160"/>
                  </a:cubicBezTo>
                  <a:cubicBezTo>
                    <a:pt x="14924" y="16140"/>
                    <a:pt x="14926" y="16124"/>
                    <a:pt x="14928" y="16107"/>
                  </a:cubicBezTo>
                  <a:cubicBezTo>
                    <a:pt x="14909" y="16114"/>
                    <a:pt x="14889" y="16124"/>
                    <a:pt x="14869" y="16133"/>
                  </a:cubicBezTo>
                  <a:cubicBezTo>
                    <a:pt x="14764" y="16090"/>
                    <a:pt x="14661" y="16083"/>
                    <a:pt x="14572" y="16037"/>
                  </a:cubicBezTo>
                  <a:close/>
                  <a:moveTo>
                    <a:pt x="64" y="0"/>
                  </a:moveTo>
                  <a:cubicBezTo>
                    <a:pt x="45" y="0"/>
                    <a:pt x="25" y="54"/>
                    <a:pt x="0" y="54"/>
                  </a:cubicBezTo>
                  <a:cubicBezTo>
                    <a:pt x="25" y="390"/>
                    <a:pt x="104" y="606"/>
                    <a:pt x="188" y="835"/>
                  </a:cubicBezTo>
                  <a:cubicBezTo>
                    <a:pt x="208" y="942"/>
                    <a:pt x="228" y="1064"/>
                    <a:pt x="248" y="1171"/>
                  </a:cubicBezTo>
                  <a:cubicBezTo>
                    <a:pt x="208" y="1225"/>
                    <a:pt x="208" y="1279"/>
                    <a:pt x="188" y="1279"/>
                  </a:cubicBezTo>
                  <a:cubicBezTo>
                    <a:pt x="208" y="1346"/>
                    <a:pt x="208" y="1346"/>
                    <a:pt x="228" y="1346"/>
                  </a:cubicBezTo>
                  <a:cubicBezTo>
                    <a:pt x="228" y="1346"/>
                    <a:pt x="228" y="1400"/>
                    <a:pt x="248" y="1400"/>
                  </a:cubicBezTo>
                  <a:cubicBezTo>
                    <a:pt x="208" y="1509"/>
                    <a:pt x="208" y="1509"/>
                    <a:pt x="248" y="1684"/>
                  </a:cubicBezTo>
                  <a:lnTo>
                    <a:pt x="273" y="1737"/>
                  </a:lnTo>
                  <a:cubicBezTo>
                    <a:pt x="293" y="1952"/>
                    <a:pt x="332" y="2181"/>
                    <a:pt x="352" y="2465"/>
                  </a:cubicBezTo>
                  <a:cubicBezTo>
                    <a:pt x="332" y="2465"/>
                    <a:pt x="313" y="2519"/>
                    <a:pt x="313" y="2571"/>
                  </a:cubicBezTo>
                  <a:cubicBezTo>
                    <a:pt x="372" y="3030"/>
                    <a:pt x="417" y="3529"/>
                    <a:pt x="496" y="3919"/>
                  </a:cubicBezTo>
                  <a:cubicBezTo>
                    <a:pt x="560" y="4309"/>
                    <a:pt x="600" y="4714"/>
                    <a:pt x="665" y="5104"/>
                  </a:cubicBezTo>
                  <a:cubicBezTo>
                    <a:pt x="685" y="5265"/>
                    <a:pt x="685" y="5494"/>
                    <a:pt x="744" y="5601"/>
                  </a:cubicBezTo>
                  <a:lnTo>
                    <a:pt x="769" y="5601"/>
                  </a:lnTo>
                  <a:lnTo>
                    <a:pt x="769" y="5319"/>
                  </a:lnTo>
                  <a:cubicBezTo>
                    <a:pt x="828" y="5601"/>
                    <a:pt x="913" y="5776"/>
                    <a:pt x="848" y="6060"/>
                  </a:cubicBezTo>
                  <a:cubicBezTo>
                    <a:pt x="868" y="6060"/>
                    <a:pt x="893" y="6114"/>
                    <a:pt x="893" y="6114"/>
                  </a:cubicBezTo>
                  <a:cubicBezTo>
                    <a:pt x="913" y="6275"/>
                    <a:pt x="932" y="6450"/>
                    <a:pt x="972" y="6611"/>
                  </a:cubicBezTo>
                  <a:cubicBezTo>
                    <a:pt x="1037" y="6841"/>
                    <a:pt x="1057" y="7124"/>
                    <a:pt x="1161" y="7231"/>
                  </a:cubicBezTo>
                  <a:cubicBezTo>
                    <a:pt x="1180" y="7285"/>
                    <a:pt x="1180" y="7339"/>
                    <a:pt x="1200" y="7406"/>
                  </a:cubicBezTo>
                  <a:cubicBezTo>
                    <a:pt x="1284" y="7742"/>
                    <a:pt x="1324" y="8080"/>
                    <a:pt x="1429" y="8349"/>
                  </a:cubicBezTo>
                  <a:cubicBezTo>
                    <a:pt x="1513" y="8631"/>
                    <a:pt x="1572" y="8969"/>
                    <a:pt x="1676" y="9251"/>
                  </a:cubicBezTo>
                  <a:lnTo>
                    <a:pt x="1676" y="9305"/>
                  </a:lnTo>
                  <a:cubicBezTo>
                    <a:pt x="1696" y="9426"/>
                    <a:pt x="1716" y="9534"/>
                    <a:pt x="1761" y="9587"/>
                  </a:cubicBezTo>
                  <a:cubicBezTo>
                    <a:pt x="1820" y="9762"/>
                    <a:pt x="1905" y="9925"/>
                    <a:pt x="1984" y="10100"/>
                  </a:cubicBezTo>
                  <a:cubicBezTo>
                    <a:pt x="2028" y="10207"/>
                    <a:pt x="2068" y="10315"/>
                    <a:pt x="2108" y="10436"/>
                  </a:cubicBezTo>
                  <a:cubicBezTo>
                    <a:pt x="2173" y="10544"/>
                    <a:pt x="2212" y="10651"/>
                    <a:pt x="2257" y="10826"/>
                  </a:cubicBezTo>
                  <a:cubicBezTo>
                    <a:pt x="2277" y="10706"/>
                    <a:pt x="2277" y="10651"/>
                    <a:pt x="2277" y="10597"/>
                  </a:cubicBezTo>
                  <a:cubicBezTo>
                    <a:pt x="2460" y="10826"/>
                    <a:pt x="2629" y="11042"/>
                    <a:pt x="2753" y="11217"/>
                  </a:cubicBezTo>
                  <a:cubicBezTo>
                    <a:pt x="2956" y="11163"/>
                    <a:pt x="3100" y="11163"/>
                    <a:pt x="3269" y="11110"/>
                  </a:cubicBezTo>
                  <a:cubicBezTo>
                    <a:pt x="3340" y="11075"/>
                    <a:pt x="3417" y="11058"/>
                    <a:pt x="3494" y="11058"/>
                  </a:cubicBezTo>
                  <a:cubicBezTo>
                    <a:pt x="3568" y="11058"/>
                    <a:pt x="3642" y="11075"/>
                    <a:pt x="3711" y="11106"/>
                  </a:cubicBezTo>
                  <a:cubicBezTo>
                    <a:pt x="3694" y="11090"/>
                    <a:pt x="3674" y="11035"/>
                    <a:pt x="3641" y="10988"/>
                  </a:cubicBezTo>
                  <a:cubicBezTo>
                    <a:pt x="4052" y="10935"/>
                    <a:pt x="4444" y="10706"/>
                    <a:pt x="4836" y="10490"/>
                  </a:cubicBezTo>
                  <a:cubicBezTo>
                    <a:pt x="4816" y="10490"/>
                    <a:pt x="4776" y="10436"/>
                    <a:pt x="4757" y="10436"/>
                  </a:cubicBezTo>
                  <a:lnTo>
                    <a:pt x="4757" y="10369"/>
                  </a:lnTo>
                  <a:cubicBezTo>
                    <a:pt x="4861" y="10261"/>
                    <a:pt x="4960" y="10153"/>
                    <a:pt x="5064" y="10032"/>
                  </a:cubicBezTo>
                  <a:cubicBezTo>
                    <a:pt x="5064" y="10100"/>
                    <a:pt x="5084" y="10153"/>
                    <a:pt x="5084" y="10207"/>
                  </a:cubicBezTo>
                  <a:cubicBezTo>
                    <a:pt x="5233" y="10100"/>
                    <a:pt x="5396" y="9925"/>
                    <a:pt x="5560" y="9816"/>
                  </a:cubicBezTo>
                  <a:cubicBezTo>
                    <a:pt x="5583" y="9789"/>
                    <a:pt x="5610" y="9758"/>
                    <a:pt x="5636" y="9758"/>
                  </a:cubicBezTo>
                  <a:cubicBezTo>
                    <a:pt x="5661" y="9758"/>
                    <a:pt x="5684" y="9786"/>
                    <a:pt x="5704" y="9871"/>
                  </a:cubicBezTo>
                  <a:cubicBezTo>
                    <a:pt x="5828" y="9762"/>
                    <a:pt x="5932" y="9641"/>
                    <a:pt x="6056" y="9534"/>
                  </a:cubicBezTo>
                  <a:cubicBezTo>
                    <a:pt x="6076" y="9587"/>
                    <a:pt x="6100" y="9641"/>
                    <a:pt x="6100" y="9641"/>
                  </a:cubicBezTo>
                  <a:cubicBezTo>
                    <a:pt x="6304" y="9534"/>
                    <a:pt x="6472" y="9251"/>
                    <a:pt x="6676" y="9197"/>
                  </a:cubicBezTo>
                  <a:lnTo>
                    <a:pt x="6676" y="9251"/>
                  </a:lnTo>
                  <a:cubicBezTo>
                    <a:pt x="6656" y="9305"/>
                    <a:pt x="6636" y="9359"/>
                    <a:pt x="6616" y="9426"/>
                  </a:cubicBezTo>
                  <a:lnTo>
                    <a:pt x="6636" y="9426"/>
                  </a:lnTo>
                  <a:cubicBezTo>
                    <a:pt x="6694" y="9327"/>
                    <a:pt x="6753" y="9284"/>
                    <a:pt x="6811" y="9284"/>
                  </a:cubicBezTo>
                  <a:cubicBezTo>
                    <a:pt x="6856" y="9284"/>
                    <a:pt x="6900" y="9312"/>
                    <a:pt x="6944" y="9359"/>
                  </a:cubicBezTo>
                  <a:cubicBezTo>
                    <a:pt x="6988" y="9359"/>
                    <a:pt x="7028" y="9359"/>
                    <a:pt x="7068" y="9305"/>
                  </a:cubicBezTo>
                  <a:cubicBezTo>
                    <a:pt x="7216" y="9251"/>
                    <a:pt x="7360" y="9144"/>
                    <a:pt x="7524" y="9090"/>
                  </a:cubicBezTo>
                  <a:cubicBezTo>
                    <a:pt x="7608" y="9022"/>
                    <a:pt x="7688" y="9022"/>
                    <a:pt x="7772" y="9022"/>
                  </a:cubicBezTo>
                  <a:cubicBezTo>
                    <a:pt x="7876" y="9022"/>
                    <a:pt x="7980" y="9144"/>
                    <a:pt x="8104" y="9144"/>
                  </a:cubicBezTo>
                  <a:cubicBezTo>
                    <a:pt x="8160" y="9182"/>
                    <a:pt x="8219" y="9219"/>
                    <a:pt x="8285" y="9219"/>
                  </a:cubicBezTo>
                  <a:cubicBezTo>
                    <a:pt x="8313" y="9219"/>
                    <a:pt x="8342" y="9213"/>
                    <a:pt x="8372" y="9197"/>
                  </a:cubicBezTo>
                  <a:cubicBezTo>
                    <a:pt x="8432" y="9144"/>
                    <a:pt x="8516" y="9144"/>
                    <a:pt x="8620" y="9144"/>
                  </a:cubicBezTo>
                  <a:cubicBezTo>
                    <a:pt x="8600" y="9144"/>
                    <a:pt x="8620" y="9144"/>
                    <a:pt x="8620" y="9090"/>
                  </a:cubicBezTo>
                  <a:cubicBezTo>
                    <a:pt x="8636" y="9076"/>
                    <a:pt x="8652" y="9070"/>
                    <a:pt x="8667" y="9070"/>
                  </a:cubicBezTo>
                  <a:cubicBezTo>
                    <a:pt x="8728" y="9070"/>
                    <a:pt x="8777" y="9175"/>
                    <a:pt x="8829" y="9305"/>
                  </a:cubicBezTo>
                  <a:cubicBezTo>
                    <a:pt x="8804" y="9305"/>
                    <a:pt x="8784" y="9305"/>
                    <a:pt x="8764" y="9359"/>
                  </a:cubicBezTo>
                  <a:cubicBezTo>
                    <a:pt x="8804" y="9359"/>
                    <a:pt x="8848" y="9426"/>
                    <a:pt x="8888" y="9426"/>
                  </a:cubicBezTo>
                  <a:lnTo>
                    <a:pt x="8888" y="9359"/>
                  </a:lnTo>
                  <a:cubicBezTo>
                    <a:pt x="9032" y="9480"/>
                    <a:pt x="9156" y="9587"/>
                    <a:pt x="9280" y="9696"/>
                  </a:cubicBezTo>
                  <a:cubicBezTo>
                    <a:pt x="9299" y="9641"/>
                    <a:pt x="9325" y="9641"/>
                    <a:pt x="9344" y="9587"/>
                  </a:cubicBezTo>
                  <a:cubicBezTo>
                    <a:pt x="9404" y="9641"/>
                    <a:pt x="9488" y="9696"/>
                    <a:pt x="9573" y="9696"/>
                  </a:cubicBezTo>
                  <a:cubicBezTo>
                    <a:pt x="9573" y="9816"/>
                    <a:pt x="9573" y="9816"/>
                    <a:pt x="9548" y="9871"/>
                  </a:cubicBezTo>
                  <a:cubicBezTo>
                    <a:pt x="9592" y="9871"/>
                    <a:pt x="9632" y="9871"/>
                    <a:pt x="9671" y="9925"/>
                  </a:cubicBezTo>
                  <a:cubicBezTo>
                    <a:pt x="9652" y="9978"/>
                    <a:pt x="9652" y="10032"/>
                    <a:pt x="9652" y="10032"/>
                  </a:cubicBezTo>
                  <a:cubicBezTo>
                    <a:pt x="9652" y="10100"/>
                    <a:pt x="9671" y="10100"/>
                    <a:pt x="9671" y="10100"/>
                  </a:cubicBezTo>
                  <a:cubicBezTo>
                    <a:pt x="9840" y="10207"/>
                    <a:pt x="9984" y="10315"/>
                    <a:pt x="10128" y="10597"/>
                  </a:cubicBezTo>
                  <a:cubicBezTo>
                    <a:pt x="10192" y="10706"/>
                    <a:pt x="10252" y="10772"/>
                    <a:pt x="10356" y="10826"/>
                  </a:cubicBezTo>
                  <a:cubicBezTo>
                    <a:pt x="10441" y="10881"/>
                    <a:pt x="10520" y="11042"/>
                    <a:pt x="10584" y="11217"/>
                  </a:cubicBezTo>
                  <a:cubicBezTo>
                    <a:pt x="10624" y="11379"/>
                    <a:pt x="10688" y="11500"/>
                    <a:pt x="10748" y="11554"/>
                  </a:cubicBezTo>
                  <a:cubicBezTo>
                    <a:pt x="10892" y="11661"/>
                    <a:pt x="10996" y="11782"/>
                    <a:pt x="11120" y="11998"/>
                  </a:cubicBezTo>
                  <a:cubicBezTo>
                    <a:pt x="11140" y="12052"/>
                    <a:pt x="11185" y="12120"/>
                    <a:pt x="11224" y="12173"/>
                  </a:cubicBezTo>
                  <a:cubicBezTo>
                    <a:pt x="11224" y="12173"/>
                    <a:pt x="11264" y="12281"/>
                    <a:pt x="11284" y="12335"/>
                  </a:cubicBezTo>
                  <a:cubicBezTo>
                    <a:pt x="11328" y="12389"/>
                    <a:pt x="11368" y="12456"/>
                    <a:pt x="11388" y="12510"/>
                  </a:cubicBezTo>
                  <a:cubicBezTo>
                    <a:pt x="11512" y="12846"/>
                    <a:pt x="11616" y="13130"/>
                    <a:pt x="11760" y="13345"/>
                  </a:cubicBezTo>
                  <a:cubicBezTo>
                    <a:pt x="11804" y="13466"/>
                    <a:pt x="11864" y="13627"/>
                    <a:pt x="11903" y="13735"/>
                  </a:cubicBezTo>
                  <a:cubicBezTo>
                    <a:pt x="11988" y="13911"/>
                    <a:pt x="12072" y="14140"/>
                    <a:pt x="12152" y="14247"/>
                  </a:cubicBezTo>
                  <a:cubicBezTo>
                    <a:pt x="12275" y="14476"/>
                    <a:pt x="12400" y="14637"/>
                    <a:pt x="12524" y="14812"/>
                  </a:cubicBezTo>
                  <a:lnTo>
                    <a:pt x="12548" y="14812"/>
                  </a:lnTo>
                  <a:cubicBezTo>
                    <a:pt x="12732" y="14975"/>
                    <a:pt x="12896" y="15150"/>
                    <a:pt x="13064" y="15365"/>
                  </a:cubicBezTo>
                  <a:cubicBezTo>
                    <a:pt x="13084" y="15365"/>
                    <a:pt x="13104" y="15365"/>
                    <a:pt x="13124" y="15418"/>
                  </a:cubicBezTo>
                  <a:cubicBezTo>
                    <a:pt x="13292" y="15540"/>
                    <a:pt x="13456" y="15418"/>
                    <a:pt x="13600" y="15647"/>
                  </a:cubicBezTo>
                  <a:cubicBezTo>
                    <a:pt x="13620" y="15701"/>
                    <a:pt x="13620" y="15701"/>
                    <a:pt x="13640" y="15701"/>
                  </a:cubicBezTo>
                  <a:cubicBezTo>
                    <a:pt x="13763" y="15701"/>
                    <a:pt x="13887" y="15701"/>
                    <a:pt x="14012" y="15755"/>
                  </a:cubicBezTo>
                  <a:cubicBezTo>
                    <a:pt x="14115" y="15755"/>
                    <a:pt x="14240" y="15755"/>
                    <a:pt x="14344" y="15822"/>
                  </a:cubicBezTo>
                  <a:cubicBezTo>
                    <a:pt x="14448" y="15876"/>
                    <a:pt x="14533" y="15930"/>
                    <a:pt x="14631" y="15930"/>
                  </a:cubicBezTo>
                  <a:cubicBezTo>
                    <a:pt x="14716" y="15930"/>
                    <a:pt x="14800" y="15985"/>
                    <a:pt x="14905" y="15985"/>
                  </a:cubicBezTo>
                  <a:cubicBezTo>
                    <a:pt x="14905" y="15985"/>
                    <a:pt x="14924" y="16037"/>
                    <a:pt x="14944" y="16037"/>
                  </a:cubicBezTo>
                  <a:cubicBezTo>
                    <a:pt x="14944" y="16037"/>
                    <a:pt x="14934" y="16067"/>
                    <a:pt x="14928" y="16107"/>
                  </a:cubicBezTo>
                  <a:cubicBezTo>
                    <a:pt x="14955" y="16097"/>
                    <a:pt x="14980" y="16092"/>
                    <a:pt x="15003" y="16092"/>
                  </a:cubicBezTo>
                  <a:cubicBezTo>
                    <a:pt x="15172" y="16092"/>
                    <a:pt x="15356" y="16160"/>
                    <a:pt x="15524" y="16213"/>
                  </a:cubicBezTo>
                  <a:cubicBezTo>
                    <a:pt x="15544" y="16213"/>
                    <a:pt x="15564" y="16213"/>
                    <a:pt x="15564" y="16267"/>
                  </a:cubicBezTo>
                  <a:cubicBezTo>
                    <a:pt x="15623" y="16321"/>
                    <a:pt x="15688" y="16375"/>
                    <a:pt x="15747" y="16428"/>
                  </a:cubicBezTo>
                  <a:lnTo>
                    <a:pt x="15747" y="16496"/>
                  </a:lnTo>
                  <a:cubicBezTo>
                    <a:pt x="15872" y="16550"/>
                    <a:pt x="15995" y="16603"/>
                    <a:pt x="16119" y="16657"/>
                  </a:cubicBezTo>
                  <a:cubicBezTo>
                    <a:pt x="16144" y="16711"/>
                    <a:pt x="16144" y="16765"/>
                    <a:pt x="16144" y="16832"/>
                  </a:cubicBezTo>
                  <a:lnTo>
                    <a:pt x="16204" y="16832"/>
                  </a:lnTo>
                  <a:cubicBezTo>
                    <a:pt x="16308" y="16995"/>
                    <a:pt x="16412" y="17047"/>
                    <a:pt x="16536" y="17047"/>
                  </a:cubicBezTo>
                  <a:cubicBezTo>
                    <a:pt x="16596" y="17102"/>
                    <a:pt x="16680" y="17102"/>
                    <a:pt x="16764" y="17170"/>
                  </a:cubicBezTo>
                  <a:cubicBezTo>
                    <a:pt x="16824" y="17170"/>
                    <a:pt x="16908" y="17222"/>
                    <a:pt x="16968" y="17277"/>
                  </a:cubicBezTo>
                  <a:cubicBezTo>
                    <a:pt x="16988" y="17222"/>
                    <a:pt x="16988" y="17170"/>
                    <a:pt x="16988" y="17102"/>
                  </a:cubicBezTo>
                  <a:cubicBezTo>
                    <a:pt x="17032" y="17222"/>
                    <a:pt x="17091" y="17277"/>
                    <a:pt x="17136" y="17277"/>
                  </a:cubicBezTo>
                  <a:cubicBezTo>
                    <a:pt x="17280" y="17277"/>
                    <a:pt x="17424" y="17385"/>
                    <a:pt x="17548" y="17438"/>
                  </a:cubicBezTo>
                  <a:cubicBezTo>
                    <a:pt x="17607" y="17438"/>
                    <a:pt x="17672" y="17506"/>
                    <a:pt x="17712" y="17667"/>
                  </a:cubicBezTo>
                  <a:cubicBezTo>
                    <a:pt x="17672" y="17613"/>
                    <a:pt x="17652" y="17613"/>
                    <a:pt x="17607" y="17613"/>
                  </a:cubicBezTo>
                  <a:cubicBezTo>
                    <a:pt x="17641" y="17655"/>
                    <a:pt x="17672" y="17763"/>
                    <a:pt x="17712" y="17763"/>
                  </a:cubicBezTo>
                  <a:cubicBezTo>
                    <a:pt x="17726" y="17763"/>
                    <a:pt x="17740" y="17752"/>
                    <a:pt x="17756" y="17721"/>
                  </a:cubicBezTo>
                  <a:cubicBezTo>
                    <a:pt x="17756" y="17667"/>
                    <a:pt x="17756" y="17667"/>
                    <a:pt x="17732" y="17560"/>
                  </a:cubicBezTo>
                  <a:cubicBezTo>
                    <a:pt x="17835" y="17667"/>
                    <a:pt x="17920" y="17775"/>
                    <a:pt x="18024" y="17896"/>
                  </a:cubicBezTo>
                  <a:cubicBezTo>
                    <a:pt x="18103" y="17950"/>
                    <a:pt x="18207" y="18005"/>
                    <a:pt x="18272" y="18232"/>
                  </a:cubicBezTo>
                  <a:cubicBezTo>
                    <a:pt x="18272" y="18287"/>
                    <a:pt x="18252" y="18341"/>
                    <a:pt x="18252" y="18341"/>
                  </a:cubicBezTo>
                  <a:cubicBezTo>
                    <a:pt x="18351" y="18448"/>
                    <a:pt x="18436" y="18516"/>
                    <a:pt x="18540" y="18570"/>
                  </a:cubicBezTo>
                  <a:cubicBezTo>
                    <a:pt x="18664" y="18731"/>
                    <a:pt x="18808" y="18906"/>
                    <a:pt x="18892" y="19297"/>
                  </a:cubicBezTo>
                  <a:cubicBezTo>
                    <a:pt x="18892" y="19351"/>
                    <a:pt x="18912" y="19351"/>
                    <a:pt x="18912" y="19351"/>
                  </a:cubicBezTo>
                  <a:cubicBezTo>
                    <a:pt x="19016" y="19458"/>
                    <a:pt x="19095" y="19633"/>
                    <a:pt x="19200" y="19741"/>
                  </a:cubicBezTo>
                  <a:cubicBezTo>
                    <a:pt x="19304" y="19862"/>
                    <a:pt x="19428" y="19916"/>
                    <a:pt x="19532" y="20023"/>
                  </a:cubicBezTo>
                  <a:cubicBezTo>
                    <a:pt x="19591" y="20077"/>
                    <a:pt x="19636" y="20132"/>
                    <a:pt x="19676" y="20198"/>
                  </a:cubicBezTo>
                  <a:cubicBezTo>
                    <a:pt x="19740" y="20252"/>
                    <a:pt x="19800" y="20307"/>
                    <a:pt x="19864" y="20361"/>
                  </a:cubicBezTo>
                  <a:cubicBezTo>
                    <a:pt x="19904" y="20415"/>
                    <a:pt x="19944" y="20468"/>
                    <a:pt x="19988" y="20590"/>
                  </a:cubicBezTo>
                  <a:cubicBezTo>
                    <a:pt x="19988" y="20468"/>
                    <a:pt x="19963" y="20415"/>
                    <a:pt x="19963" y="20307"/>
                  </a:cubicBezTo>
                  <a:cubicBezTo>
                    <a:pt x="20132" y="20536"/>
                    <a:pt x="20276" y="20751"/>
                    <a:pt x="20439" y="20751"/>
                  </a:cubicBezTo>
                  <a:cubicBezTo>
                    <a:pt x="20439" y="20805"/>
                    <a:pt x="20459" y="20872"/>
                    <a:pt x="20459" y="20926"/>
                  </a:cubicBezTo>
                  <a:cubicBezTo>
                    <a:pt x="20489" y="20901"/>
                    <a:pt x="20518" y="20873"/>
                    <a:pt x="20544" y="20873"/>
                  </a:cubicBezTo>
                  <a:cubicBezTo>
                    <a:pt x="20576" y="20873"/>
                    <a:pt x="20604" y="20911"/>
                    <a:pt x="20628" y="21033"/>
                  </a:cubicBezTo>
                  <a:cubicBezTo>
                    <a:pt x="20628" y="21087"/>
                    <a:pt x="20648" y="21087"/>
                    <a:pt x="20648" y="21087"/>
                  </a:cubicBezTo>
                  <a:cubicBezTo>
                    <a:pt x="20752" y="21142"/>
                    <a:pt x="20831" y="21371"/>
                    <a:pt x="20935" y="21371"/>
                  </a:cubicBezTo>
                  <a:cubicBezTo>
                    <a:pt x="20955" y="21371"/>
                    <a:pt x="20980" y="21371"/>
                    <a:pt x="21000" y="21425"/>
                  </a:cubicBezTo>
                  <a:cubicBezTo>
                    <a:pt x="21011" y="21494"/>
                    <a:pt x="21029" y="21524"/>
                    <a:pt x="21051" y="21524"/>
                  </a:cubicBezTo>
                  <a:cubicBezTo>
                    <a:pt x="21067" y="21524"/>
                    <a:pt x="21085" y="21507"/>
                    <a:pt x="21104" y="21478"/>
                  </a:cubicBezTo>
                  <a:lnTo>
                    <a:pt x="21144" y="21478"/>
                  </a:lnTo>
                  <a:cubicBezTo>
                    <a:pt x="21203" y="21546"/>
                    <a:pt x="21287" y="21546"/>
                    <a:pt x="21327" y="21600"/>
                  </a:cubicBezTo>
                  <a:lnTo>
                    <a:pt x="21412" y="21371"/>
                  </a:lnTo>
                  <a:cubicBezTo>
                    <a:pt x="21476" y="21371"/>
                    <a:pt x="21516" y="21425"/>
                    <a:pt x="21555" y="21425"/>
                  </a:cubicBezTo>
                  <a:cubicBezTo>
                    <a:pt x="21575" y="21371"/>
                    <a:pt x="21575" y="21317"/>
                    <a:pt x="21600" y="21262"/>
                  </a:cubicBezTo>
                  <a:cubicBezTo>
                    <a:pt x="21536" y="21208"/>
                    <a:pt x="21496" y="21142"/>
                    <a:pt x="21476" y="21087"/>
                  </a:cubicBezTo>
                  <a:cubicBezTo>
                    <a:pt x="21287" y="20980"/>
                    <a:pt x="21104" y="20926"/>
                    <a:pt x="20935" y="20805"/>
                  </a:cubicBezTo>
                  <a:cubicBezTo>
                    <a:pt x="20792" y="20697"/>
                    <a:pt x="20668" y="20590"/>
                    <a:pt x="20543" y="20468"/>
                  </a:cubicBezTo>
                  <a:cubicBezTo>
                    <a:pt x="20439" y="20361"/>
                    <a:pt x="20335" y="20198"/>
                    <a:pt x="20236" y="20132"/>
                  </a:cubicBezTo>
                  <a:cubicBezTo>
                    <a:pt x="20112" y="20077"/>
                    <a:pt x="20008" y="19862"/>
                    <a:pt x="19884" y="19741"/>
                  </a:cubicBezTo>
                  <a:cubicBezTo>
                    <a:pt x="19800" y="19633"/>
                    <a:pt x="19695" y="19458"/>
                    <a:pt x="19616" y="19351"/>
                  </a:cubicBezTo>
                  <a:cubicBezTo>
                    <a:pt x="19552" y="19242"/>
                    <a:pt x="19467" y="19190"/>
                    <a:pt x="19408" y="19122"/>
                  </a:cubicBezTo>
                  <a:cubicBezTo>
                    <a:pt x="19304" y="18960"/>
                    <a:pt x="19219" y="18785"/>
                    <a:pt x="19120" y="18623"/>
                  </a:cubicBezTo>
                  <a:cubicBezTo>
                    <a:pt x="19056" y="18516"/>
                    <a:pt x="18996" y="18448"/>
                    <a:pt x="18912" y="18448"/>
                  </a:cubicBezTo>
                  <a:cubicBezTo>
                    <a:pt x="18872" y="18341"/>
                    <a:pt x="18847" y="18232"/>
                    <a:pt x="18808" y="18112"/>
                  </a:cubicBezTo>
                  <a:cubicBezTo>
                    <a:pt x="18703" y="17950"/>
                    <a:pt x="18599" y="17667"/>
                    <a:pt x="18456" y="17667"/>
                  </a:cubicBezTo>
                  <a:cubicBezTo>
                    <a:pt x="18436" y="17667"/>
                    <a:pt x="18416" y="17613"/>
                    <a:pt x="18396" y="17613"/>
                  </a:cubicBezTo>
                  <a:cubicBezTo>
                    <a:pt x="18331" y="17506"/>
                    <a:pt x="18272" y="17438"/>
                    <a:pt x="18207" y="17385"/>
                  </a:cubicBezTo>
                  <a:cubicBezTo>
                    <a:pt x="18103" y="17277"/>
                    <a:pt x="18004" y="17222"/>
                    <a:pt x="17920" y="17170"/>
                  </a:cubicBezTo>
                  <a:cubicBezTo>
                    <a:pt x="17835" y="17047"/>
                    <a:pt x="17796" y="16940"/>
                    <a:pt x="17816" y="16711"/>
                  </a:cubicBezTo>
                  <a:cubicBezTo>
                    <a:pt x="17835" y="16711"/>
                    <a:pt x="17880" y="16765"/>
                    <a:pt x="17940" y="16765"/>
                  </a:cubicBezTo>
                  <a:cubicBezTo>
                    <a:pt x="17896" y="16686"/>
                    <a:pt x="17861" y="16636"/>
                    <a:pt x="17829" y="16636"/>
                  </a:cubicBezTo>
                  <a:cubicBezTo>
                    <a:pt x="17818" y="16636"/>
                    <a:pt x="17806" y="16643"/>
                    <a:pt x="17796" y="16657"/>
                  </a:cubicBezTo>
                  <a:lnTo>
                    <a:pt x="17732" y="16657"/>
                  </a:lnTo>
                  <a:cubicBezTo>
                    <a:pt x="17568" y="16550"/>
                    <a:pt x="17404" y="16550"/>
                    <a:pt x="17235" y="16375"/>
                  </a:cubicBezTo>
                  <a:cubicBezTo>
                    <a:pt x="17151" y="16283"/>
                    <a:pt x="17078" y="16144"/>
                    <a:pt x="16983" y="16144"/>
                  </a:cubicBezTo>
                  <a:cubicBezTo>
                    <a:pt x="16965" y="16144"/>
                    <a:pt x="16947" y="16149"/>
                    <a:pt x="16928" y="16160"/>
                  </a:cubicBezTo>
                  <a:cubicBezTo>
                    <a:pt x="16908" y="16160"/>
                    <a:pt x="16908" y="16092"/>
                    <a:pt x="16888" y="16037"/>
                  </a:cubicBezTo>
                  <a:cubicBezTo>
                    <a:pt x="16911" y="15975"/>
                    <a:pt x="16921" y="15949"/>
                    <a:pt x="16937" y="15949"/>
                  </a:cubicBezTo>
                  <a:cubicBezTo>
                    <a:pt x="16948" y="15949"/>
                    <a:pt x="16963" y="15962"/>
                    <a:pt x="16988" y="15985"/>
                  </a:cubicBezTo>
                  <a:cubicBezTo>
                    <a:pt x="17052" y="15985"/>
                    <a:pt x="17111" y="16037"/>
                    <a:pt x="17176" y="16092"/>
                  </a:cubicBezTo>
                  <a:cubicBezTo>
                    <a:pt x="17136" y="16037"/>
                    <a:pt x="17091" y="15985"/>
                    <a:pt x="17072" y="15930"/>
                  </a:cubicBezTo>
                  <a:cubicBezTo>
                    <a:pt x="17032" y="15930"/>
                    <a:pt x="16988" y="15876"/>
                    <a:pt x="16948" y="15876"/>
                  </a:cubicBezTo>
                  <a:cubicBezTo>
                    <a:pt x="16968" y="15876"/>
                    <a:pt x="16968" y="15822"/>
                    <a:pt x="16968" y="15822"/>
                  </a:cubicBezTo>
                  <a:cubicBezTo>
                    <a:pt x="16928" y="15701"/>
                    <a:pt x="16863" y="15647"/>
                    <a:pt x="16824" y="15540"/>
                  </a:cubicBezTo>
                  <a:cubicBezTo>
                    <a:pt x="16640" y="15540"/>
                    <a:pt x="16516" y="15486"/>
                    <a:pt x="16491" y="15311"/>
                  </a:cubicBezTo>
                  <a:cubicBezTo>
                    <a:pt x="16536" y="15365"/>
                    <a:pt x="16576" y="15365"/>
                    <a:pt x="16616" y="15365"/>
                  </a:cubicBezTo>
                  <a:lnTo>
                    <a:pt x="16616" y="15257"/>
                  </a:lnTo>
                  <a:cubicBezTo>
                    <a:pt x="16576" y="15257"/>
                    <a:pt x="16516" y="15203"/>
                    <a:pt x="16471" y="15203"/>
                  </a:cubicBezTo>
                  <a:cubicBezTo>
                    <a:pt x="16392" y="15203"/>
                    <a:pt x="16308" y="15203"/>
                    <a:pt x="16204" y="15082"/>
                  </a:cubicBezTo>
                  <a:cubicBezTo>
                    <a:pt x="16156" y="15039"/>
                    <a:pt x="16091" y="14959"/>
                    <a:pt x="16013" y="14959"/>
                  </a:cubicBezTo>
                  <a:cubicBezTo>
                    <a:pt x="15995" y="14959"/>
                    <a:pt x="15975" y="14964"/>
                    <a:pt x="15956" y="14975"/>
                  </a:cubicBezTo>
                  <a:cubicBezTo>
                    <a:pt x="15916" y="15027"/>
                    <a:pt x="15852" y="15027"/>
                    <a:pt x="15792" y="15027"/>
                  </a:cubicBezTo>
                  <a:cubicBezTo>
                    <a:pt x="15780" y="15043"/>
                    <a:pt x="15767" y="15050"/>
                    <a:pt x="15753" y="15050"/>
                  </a:cubicBezTo>
                  <a:cubicBezTo>
                    <a:pt x="15715" y="15050"/>
                    <a:pt x="15671" y="15000"/>
                    <a:pt x="15623" y="14921"/>
                  </a:cubicBezTo>
                  <a:cubicBezTo>
                    <a:pt x="15668" y="14921"/>
                    <a:pt x="15688" y="14921"/>
                    <a:pt x="15708" y="14866"/>
                  </a:cubicBezTo>
                  <a:lnTo>
                    <a:pt x="15708" y="14812"/>
                  </a:lnTo>
                  <a:cubicBezTo>
                    <a:pt x="15708" y="14745"/>
                    <a:pt x="15728" y="14745"/>
                    <a:pt x="15747" y="14745"/>
                  </a:cubicBezTo>
                  <a:cubicBezTo>
                    <a:pt x="15708" y="14691"/>
                    <a:pt x="15688" y="14691"/>
                    <a:pt x="15688" y="14637"/>
                  </a:cubicBezTo>
                  <a:lnTo>
                    <a:pt x="15688" y="14530"/>
                  </a:lnTo>
                  <a:cubicBezTo>
                    <a:pt x="15564" y="14476"/>
                    <a:pt x="15440" y="14476"/>
                    <a:pt x="15316" y="14408"/>
                  </a:cubicBezTo>
                  <a:cubicBezTo>
                    <a:pt x="15251" y="14355"/>
                    <a:pt x="15192" y="14247"/>
                    <a:pt x="15128" y="14193"/>
                  </a:cubicBezTo>
                  <a:cubicBezTo>
                    <a:pt x="15104" y="14290"/>
                    <a:pt x="15073" y="14309"/>
                    <a:pt x="15042" y="14309"/>
                  </a:cubicBezTo>
                  <a:cubicBezTo>
                    <a:pt x="15022" y="14309"/>
                    <a:pt x="15001" y="14301"/>
                    <a:pt x="14984" y="14301"/>
                  </a:cubicBezTo>
                  <a:lnTo>
                    <a:pt x="14756" y="14301"/>
                  </a:lnTo>
                  <a:cubicBezTo>
                    <a:pt x="14716" y="14301"/>
                    <a:pt x="14656" y="14301"/>
                    <a:pt x="14612" y="14140"/>
                  </a:cubicBezTo>
                  <a:lnTo>
                    <a:pt x="14736" y="14140"/>
                  </a:lnTo>
                  <a:cubicBezTo>
                    <a:pt x="14688" y="14099"/>
                    <a:pt x="14646" y="14044"/>
                    <a:pt x="14602" y="14044"/>
                  </a:cubicBezTo>
                  <a:cubicBezTo>
                    <a:pt x="14572" y="14044"/>
                    <a:pt x="14541" y="14069"/>
                    <a:pt x="14507" y="14140"/>
                  </a:cubicBezTo>
                  <a:cubicBezTo>
                    <a:pt x="14364" y="14017"/>
                    <a:pt x="14180" y="14017"/>
                    <a:pt x="14056" y="13627"/>
                  </a:cubicBezTo>
                  <a:cubicBezTo>
                    <a:pt x="13932" y="13627"/>
                    <a:pt x="13808" y="13681"/>
                    <a:pt x="13724" y="13681"/>
                  </a:cubicBezTo>
                  <a:cubicBezTo>
                    <a:pt x="13515" y="13345"/>
                    <a:pt x="13312" y="13291"/>
                    <a:pt x="13124" y="13062"/>
                  </a:cubicBezTo>
                  <a:cubicBezTo>
                    <a:pt x="13084" y="13062"/>
                    <a:pt x="13051" y="13092"/>
                    <a:pt x="13022" y="13092"/>
                  </a:cubicBezTo>
                  <a:cubicBezTo>
                    <a:pt x="13007" y="13092"/>
                    <a:pt x="12993" y="13084"/>
                    <a:pt x="12980" y="13062"/>
                  </a:cubicBezTo>
                  <a:cubicBezTo>
                    <a:pt x="12876" y="12955"/>
                    <a:pt x="12772" y="12792"/>
                    <a:pt x="12647" y="12671"/>
                  </a:cubicBezTo>
                  <a:cubicBezTo>
                    <a:pt x="12647" y="12617"/>
                    <a:pt x="12628" y="12617"/>
                    <a:pt x="12628" y="12564"/>
                  </a:cubicBezTo>
                  <a:cubicBezTo>
                    <a:pt x="12588" y="12335"/>
                    <a:pt x="12504" y="12281"/>
                    <a:pt x="12444" y="12227"/>
                  </a:cubicBezTo>
                  <a:cubicBezTo>
                    <a:pt x="12301" y="12120"/>
                    <a:pt x="12196" y="11891"/>
                    <a:pt x="12112" y="11554"/>
                  </a:cubicBezTo>
                  <a:cubicBezTo>
                    <a:pt x="12092" y="11500"/>
                    <a:pt x="12072" y="11379"/>
                    <a:pt x="12052" y="11379"/>
                  </a:cubicBezTo>
                  <a:cubicBezTo>
                    <a:pt x="11929" y="11163"/>
                    <a:pt x="11824" y="10935"/>
                    <a:pt x="11720" y="10772"/>
                  </a:cubicBezTo>
                  <a:cubicBezTo>
                    <a:pt x="11680" y="10706"/>
                    <a:pt x="11656" y="10651"/>
                    <a:pt x="11616" y="10597"/>
                  </a:cubicBezTo>
                  <a:cubicBezTo>
                    <a:pt x="11512" y="10490"/>
                    <a:pt x="11388" y="10315"/>
                    <a:pt x="11284" y="10153"/>
                  </a:cubicBezTo>
                  <a:cubicBezTo>
                    <a:pt x="11185" y="9978"/>
                    <a:pt x="11080" y="9816"/>
                    <a:pt x="10956" y="9696"/>
                  </a:cubicBezTo>
                  <a:cubicBezTo>
                    <a:pt x="10892" y="9641"/>
                    <a:pt x="10852" y="9587"/>
                    <a:pt x="10787" y="9480"/>
                  </a:cubicBezTo>
                  <a:cubicBezTo>
                    <a:pt x="10813" y="9480"/>
                    <a:pt x="10813" y="9426"/>
                    <a:pt x="10813" y="9426"/>
                  </a:cubicBezTo>
                  <a:cubicBezTo>
                    <a:pt x="10852" y="9480"/>
                    <a:pt x="10912" y="9534"/>
                    <a:pt x="10956" y="9587"/>
                  </a:cubicBezTo>
                  <a:cubicBezTo>
                    <a:pt x="10973" y="9609"/>
                    <a:pt x="10985" y="9623"/>
                    <a:pt x="10998" y="9623"/>
                  </a:cubicBezTo>
                  <a:cubicBezTo>
                    <a:pt x="11017" y="9623"/>
                    <a:pt x="11034" y="9597"/>
                    <a:pt x="11060" y="9534"/>
                  </a:cubicBezTo>
                  <a:cubicBezTo>
                    <a:pt x="10996" y="9426"/>
                    <a:pt x="10956" y="9359"/>
                    <a:pt x="10912" y="9305"/>
                  </a:cubicBezTo>
                  <a:cubicBezTo>
                    <a:pt x="10787" y="9197"/>
                    <a:pt x="10644" y="9022"/>
                    <a:pt x="10520" y="8915"/>
                  </a:cubicBezTo>
                  <a:cubicBezTo>
                    <a:pt x="10480" y="8861"/>
                    <a:pt x="10415" y="8806"/>
                    <a:pt x="10415" y="8752"/>
                  </a:cubicBezTo>
                  <a:cubicBezTo>
                    <a:pt x="10396" y="8631"/>
                    <a:pt x="10356" y="8577"/>
                    <a:pt x="10316" y="8524"/>
                  </a:cubicBezTo>
                  <a:cubicBezTo>
                    <a:pt x="10192" y="8349"/>
                    <a:pt x="10043" y="8187"/>
                    <a:pt x="9900" y="8012"/>
                  </a:cubicBezTo>
                  <a:lnTo>
                    <a:pt x="9880" y="8012"/>
                  </a:lnTo>
                  <a:lnTo>
                    <a:pt x="9880" y="8187"/>
                  </a:lnTo>
                  <a:lnTo>
                    <a:pt x="9840" y="8187"/>
                  </a:lnTo>
                  <a:cubicBezTo>
                    <a:pt x="9716" y="8012"/>
                    <a:pt x="9592" y="7905"/>
                    <a:pt x="9468" y="7742"/>
                  </a:cubicBezTo>
                  <a:cubicBezTo>
                    <a:pt x="9442" y="7670"/>
                    <a:pt x="9409" y="7641"/>
                    <a:pt x="9379" y="7641"/>
                  </a:cubicBezTo>
                  <a:cubicBezTo>
                    <a:pt x="9359" y="7641"/>
                    <a:pt x="9340" y="7653"/>
                    <a:pt x="9325" y="7676"/>
                  </a:cubicBezTo>
                  <a:cubicBezTo>
                    <a:pt x="9299" y="7621"/>
                    <a:pt x="9280" y="7567"/>
                    <a:pt x="9280" y="7567"/>
                  </a:cubicBezTo>
                  <a:cubicBezTo>
                    <a:pt x="9201" y="7514"/>
                    <a:pt x="9116" y="7460"/>
                    <a:pt x="9032" y="7406"/>
                  </a:cubicBezTo>
                  <a:cubicBezTo>
                    <a:pt x="9052" y="7514"/>
                    <a:pt x="9096" y="7567"/>
                    <a:pt x="9116" y="7621"/>
                  </a:cubicBezTo>
                  <a:cubicBezTo>
                    <a:pt x="9052" y="7621"/>
                    <a:pt x="9012" y="7621"/>
                    <a:pt x="8972" y="7567"/>
                  </a:cubicBezTo>
                  <a:cubicBezTo>
                    <a:pt x="8848" y="7406"/>
                    <a:pt x="8724" y="7339"/>
                    <a:pt x="8600" y="7285"/>
                  </a:cubicBezTo>
                  <a:cubicBezTo>
                    <a:pt x="8536" y="7285"/>
                    <a:pt x="8476" y="7231"/>
                    <a:pt x="8432" y="7177"/>
                  </a:cubicBezTo>
                  <a:lnTo>
                    <a:pt x="8248" y="7177"/>
                  </a:lnTo>
                  <a:cubicBezTo>
                    <a:pt x="8209" y="7124"/>
                    <a:pt x="8164" y="7124"/>
                    <a:pt x="8124" y="7124"/>
                  </a:cubicBezTo>
                  <a:cubicBezTo>
                    <a:pt x="8000" y="7124"/>
                    <a:pt x="7876" y="7124"/>
                    <a:pt x="7752" y="7177"/>
                  </a:cubicBezTo>
                  <a:cubicBezTo>
                    <a:pt x="7690" y="7205"/>
                    <a:pt x="7628" y="7217"/>
                    <a:pt x="7566" y="7217"/>
                  </a:cubicBezTo>
                  <a:cubicBezTo>
                    <a:pt x="7504" y="7217"/>
                    <a:pt x="7442" y="7205"/>
                    <a:pt x="7380" y="7177"/>
                  </a:cubicBezTo>
                  <a:cubicBezTo>
                    <a:pt x="7296" y="7177"/>
                    <a:pt x="7236" y="7231"/>
                    <a:pt x="7152" y="7231"/>
                  </a:cubicBezTo>
                  <a:cubicBezTo>
                    <a:pt x="7008" y="7285"/>
                    <a:pt x="6844" y="7231"/>
                    <a:pt x="6696" y="7339"/>
                  </a:cubicBezTo>
                  <a:lnTo>
                    <a:pt x="6636" y="7339"/>
                  </a:lnTo>
                  <a:cubicBezTo>
                    <a:pt x="6604" y="7257"/>
                    <a:pt x="6573" y="7231"/>
                    <a:pt x="6542" y="7231"/>
                  </a:cubicBezTo>
                  <a:cubicBezTo>
                    <a:pt x="6511" y="7231"/>
                    <a:pt x="6480" y="7257"/>
                    <a:pt x="6448" y="7285"/>
                  </a:cubicBezTo>
                  <a:cubicBezTo>
                    <a:pt x="6304" y="7339"/>
                    <a:pt x="6180" y="7460"/>
                    <a:pt x="6056" y="7514"/>
                  </a:cubicBezTo>
                  <a:cubicBezTo>
                    <a:pt x="5977" y="7567"/>
                    <a:pt x="5892" y="7676"/>
                    <a:pt x="5828" y="7676"/>
                  </a:cubicBezTo>
                  <a:cubicBezTo>
                    <a:pt x="5711" y="7730"/>
                    <a:pt x="5594" y="7812"/>
                    <a:pt x="5478" y="7812"/>
                  </a:cubicBezTo>
                  <a:cubicBezTo>
                    <a:pt x="5451" y="7812"/>
                    <a:pt x="5423" y="7808"/>
                    <a:pt x="5396" y="7796"/>
                  </a:cubicBezTo>
                  <a:lnTo>
                    <a:pt x="5356" y="7796"/>
                  </a:lnTo>
                  <a:cubicBezTo>
                    <a:pt x="5233" y="7959"/>
                    <a:pt x="5109" y="8134"/>
                    <a:pt x="4960" y="8134"/>
                  </a:cubicBezTo>
                  <a:cubicBezTo>
                    <a:pt x="4816" y="8187"/>
                    <a:pt x="4692" y="8349"/>
                    <a:pt x="4568" y="8416"/>
                  </a:cubicBezTo>
                  <a:cubicBezTo>
                    <a:pt x="4528" y="8470"/>
                    <a:pt x="4509" y="8470"/>
                    <a:pt x="4489" y="8524"/>
                  </a:cubicBezTo>
                  <a:cubicBezTo>
                    <a:pt x="4420" y="8673"/>
                    <a:pt x="4352" y="8748"/>
                    <a:pt x="4279" y="8748"/>
                  </a:cubicBezTo>
                  <a:cubicBezTo>
                    <a:pt x="4240" y="8748"/>
                    <a:pt x="4199" y="8727"/>
                    <a:pt x="4156" y="8686"/>
                  </a:cubicBezTo>
                  <a:cubicBezTo>
                    <a:pt x="4139" y="8677"/>
                    <a:pt x="4122" y="8673"/>
                    <a:pt x="4105" y="8673"/>
                  </a:cubicBezTo>
                  <a:cubicBezTo>
                    <a:pt x="4019" y="8673"/>
                    <a:pt x="3935" y="8780"/>
                    <a:pt x="3869" y="8915"/>
                  </a:cubicBezTo>
                  <a:cubicBezTo>
                    <a:pt x="3784" y="9022"/>
                    <a:pt x="3680" y="9090"/>
                    <a:pt x="3596" y="9144"/>
                  </a:cubicBezTo>
                  <a:cubicBezTo>
                    <a:pt x="3563" y="9166"/>
                    <a:pt x="3529" y="9179"/>
                    <a:pt x="3494" y="9179"/>
                  </a:cubicBezTo>
                  <a:cubicBezTo>
                    <a:pt x="3443" y="9179"/>
                    <a:pt x="3389" y="9152"/>
                    <a:pt x="3328" y="9090"/>
                  </a:cubicBezTo>
                  <a:cubicBezTo>
                    <a:pt x="3393" y="9022"/>
                    <a:pt x="3412" y="8969"/>
                    <a:pt x="3452" y="8915"/>
                  </a:cubicBezTo>
                  <a:cubicBezTo>
                    <a:pt x="3432" y="8861"/>
                    <a:pt x="3412" y="8806"/>
                    <a:pt x="3393" y="8806"/>
                  </a:cubicBezTo>
                  <a:cubicBezTo>
                    <a:pt x="3373" y="8806"/>
                    <a:pt x="3373" y="8861"/>
                    <a:pt x="3348" y="8915"/>
                  </a:cubicBezTo>
                  <a:cubicBezTo>
                    <a:pt x="3348" y="9022"/>
                    <a:pt x="3308" y="9022"/>
                    <a:pt x="3269" y="9022"/>
                  </a:cubicBezTo>
                  <a:cubicBezTo>
                    <a:pt x="3226" y="9022"/>
                    <a:pt x="3185" y="8998"/>
                    <a:pt x="3149" y="8998"/>
                  </a:cubicBezTo>
                  <a:cubicBezTo>
                    <a:pt x="3132" y="8998"/>
                    <a:pt x="3115" y="9004"/>
                    <a:pt x="3100" y="9022"/>
                  </a:cubicBezTo>
                  <a:cubicBezTo>
                    <a:pt x="3047" y="9086"/>
                    <a:pt x="2993" y="9101"/>
                    <a:pt x="2936" y="9101"/>
                  </a:cubicBezTo>
                  <a:cubicBezTo>
                    <a:pt x="2885" y="9101"/>
                    <a:pt x="2831" y="9090"/>
                    <a:pt x="2772" y="9090"/>
                  </a:cubicBezTo>
                  <a:cubicBezTo>
                    <a:pt x="2649" y="9090"/>
                    <a:pt x="2564" y="8861"/>
                    <a:pt x="2440" y="8631"/>
                  </a:cubicBezTo>
                  <a:lnTo>
                    <a:pt x="2381" y="8631"/>
                  </a:lnTo>
                  <a:cubicBezTo>
                    <a:pt x="2212" y="8349"/>
                    <a:pt x="2133" y="7851"/>
                    <a:pt x="2009" y="7460"/>
                  </a:cubicBezTo>
                  <a:lnTo>
                    <a:pt x="1984" y="7514"/>
                  </a:lnTo>
                  <a:cubicBezTo>
                    <a:pt x="1924" y="7406"/>
                    <a:pt x="1885" y="7285"/>
                    <a:pt x="1885" y="7124"/>
                  </a:cubicBezTo>
                  <a:cubicBezTo>
                    <a:pt x="1885" y="7070"/>
                    <a:pt x="1860" y="7002"/>
                    <a:pt x="1840" y="6949"/>
                  </a:cubicBezTo>
                  <a:cubicBezTo>
                    <a:pt x="1736" y="6786"/>
                    <a:pt x="1676" y="6504"/>
                    <a:pt x="1612" y="6221"/>
                  </a:cubicBezTo>
                  <a:cubicBezTo>
                    <a:pt x="1533" y="5939"/>
                    <a:pt x="1448" y="5656"/>
                    <a:pt x="1429" y="5211"/>
                  </a:cubicBezTo>
                  <a:cubicBezTo>
                    <a:pt x="1429" y="5386"/>
                    <a:pt x="1409" y="5494"/>
                    <a:pt x="1409" y="5722"/>
                  </a:cubicBezTo>
                  <a:cubicBezTo>
                    <a:pt x="1364" y="5494"/>
                    <a:pt x="1344" y="5319"/>
                    <a:pt x="1324" y="5157"/>
                  </a:cubicBezTo>
                  <a:cubicBezTo>
                    <a:pt x="1324" y="5211"/>
                    <a:pt x="1304" y="5265"/>
                    <a:pt x="1304" y="5386"/>
                  </a:cubicBezTo>
                  <a:cubicBezTo>
                    <a:pt x="1180" y="4982"/>
                    <a:pt x="1161" y="4484"/>
                    <a:pt x="1076" y="4094"/>
                  </a:cubicBezTo>
                  <a:cubicBezTo>
                    <a:pt x="1037" y="4094"/>
                    <a:pt x="1017" y="4094"/>
                    <a:pt x="1017" y="4040"/>
                  </a:cubicBezTo>
                  <a:cubicBezTo>
                    <a:pt x="992" y="3972"/>
                    <a:pt x="972" y="3919"/>
                    <a:pt x="952" y="3865"/>
                  </a:cubicBezTo>
                  <a:lnTo>
                    <a:pt x="932" y="3865"/>
                  </a:lnTo>
                  <a:cubicBezTo>
                    <a:pt x="952" y="3919"/>
                    <a:pt x="952" y="3972"/>
                    <a:pt x="952" y="4040"/>
                  </a:cubicBezTo>
                  <a:cubicBezTo>
                    <a:pt x="952" y="4040"/>
                    <a:pt x="932" y="4040"/>
                    <a:pt x="932" y="4094"/>
                  </a:cubicBezTo>
                  <a:cubicBezTo>
                    <a:pt x="893" y="3865"/>
                    <a:pt x="848" y="3704"/>
                    <a:pt x="808" y="3475"/>
                  </a:cubicBezTo>
                  <a:cubicBezTo>
                    <a:pt x="808" y="3475"/>
                    <a:pt x="828" y="3475"/>
                    <a:pt x="828" y="3420"/>
                  </a:cubicBezTo>
                  <a:cubicBezTo>
                    <a:pt x="808" y="3366"/>
                    <a:pt x="769" y="3299"/>
                    <a:pt x="744" y="3245"/>
                  </a:cubicBezTo>
                  <a:cubicBezTo>
                    <a:pt x="744" y="3137"/>
                    <a:pt x="724" y="3084"/>
                    <a:pt x="724" y="3030"/>
                  </a:cubicBezTo>
                  <a:cubicBezTo>
                    <a:pt x="704" y="2909"/>
                    <a:pt x="665" y="2747"/>
                    <a:pt x="645" y="2626"/>
                  </a:cubicBezTo>
                  <a:cubicBezTo>
                    <a:pt x="600" y="2356"/>
                    <a:pt x="580" y="2127"/>
                    <a:pt x="541" y="1899"/>
                  </a:cubicBezTo>
                  <a:cubicBezTo>
                    <a:pt x="496" y="1562"/>
                    <a:pt x="436" y="1279"/>
                    <a:pt x="352" y="1064"/>
                  </a:cubicBezTo>
                  <a:cubicBezTo>
                    <a:pt x="313" y="889"/>
                    <a:pt x="293" y="674"/>
                    <a:pt x="248" y="499"/>
                  </a:cubicBezTo>
                  <a:lnTo>
                    <a:pt x="188" y="499"/>
                  </a:lnTo>
                  <a:cubicBezTo>
                    <a:pt x="149" y="270"/>
                    <a:pt x="104" y="161"/>
                    <a:pt x="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3" name="Google Shape;2367;p26"/>
            <p:cNvSpPr/>
            <p:nvPr/>
          </p:nvSpPr>
          <p:spPr>
            <a:xfrm>
              <a:off x="268756" y="36"/>
              <a:ext cx="1493291" cy="540044"/>
            </a:xfrm>
            <a:custGeom>
              <a:avLst/>
              <a:gdLst/>
              <a:ahLst/>
              <a:cxnLst>
                <a:cxn ang="0">
                  <a:pos x="wd2" y="hd2"/>
                </a:cxn>
                <a:cxn ang="5400000">
                  <a:pos x="wd2" y="hd2"/>
                </a:cxn>
                <a:cxn ang="10800000">
                  <a:pos x="wd2" y="hd2"/>
                </a:cxn>
                <a:cxn ang="16200000">
                  <a:pos x="wd2" y="hd2"/>
                </a:cxn>
              </a:cxnLst>
              <a:rect l="0" t="0" r="r" b="b"/>
              <a:pathLst>
                <a:path w="21600" h="21600" extrusionOk="0">
                  <a:moveTo>
                    <a:pt x="127" y="0"/>
                  </a:moveTo>
                  <a:cubicBezTo>
                    <a:pt x="106" y="56"/>
                    <a:pt x="61" y="113"/>
                    <a:pt x="20" y="182"/>
                  </a:cubicBezTo>
                  <a:cubicBezTo>
                    <a:pt x="20" y="295"/>
                    <a:pt x="20" y="463"/>
                    <a:pt x="0" y="588"/>
                  </a:cubicBezTo>
                  <a:lnTo>
                    <a:pt x="20" y="532"/>
                  </a:lnTo>
                  <a:cubicBezTo>
                    <a:pt x="61" y="756"/>
                    <a:pt x="106" y="995"/>
                    <a:pt x="147" y="1233"/>
                  </a:cubicBezTo>
                  <a:lnTo>
                    <a:pt x="167" y="1233"/>
                  </a:lnTo>
                  <a:cubicBezTo>
                    <a:pt x="213" y="1401"/>
                    <a:pt x="253" y="1514"/>
                    <a:pt x="273" y="1696"/>
                  </a:cubicBezTo>
                  <a:cubicBezTo>
                    <a:pt x="273" y="1989"/>
                    <a:pt x="314" y="2213"/>
                    <a:pt x="360" y="2452"/>
                  </a:cubicBezTo>
                  <a:cubicBezTo>
                    <a:pt x="380" y="2508"/>
                    <a:pt x="380" y="2634"/>
                    <a:pt x="380" y="2747"/>
                  </a:cubicBezTo>
                  <a:cubicBezTo>
                    <a:pt x="420" y="2986"/>
                    <a:pt x="420" y="3210"/>
                    <a:pt x="466" y="3447"/>
                  </a:cubicBezTo>
                  <a:cubicBezTo>
                    <a:pt x="507" y="3685"/>
                    <a:pt x="547" y="3909"/>
                    <a:pt x="593" y="4148"/>
                  </a:cubicBezTo>
                  <a:cubicBezTo>
                    <a:pt x="674" y="4443"/>
                    <a:pt x="719" y="4793"/>
                    <a:pt x="760" y="5143"/>
                  </a:cubicBezTo>
                  <a:cubicBezTo>
                    <a:pt x="780" y="5255"/>
                    <a:pt x="801" y="5438"/>
                    <a:pt x="821" y="5605"/>
                  </a:cubicBezTo>
                  <a:cubicBezTo>
                    <a:pt x="866" y="5844"/>
                    <a:pt x="887" y="6139"/>
                    <a:pt x="973" y="6307"/>
                  </a:cubicBezTo>
                  <a:cubicBezTo>
                    <a:pt x="1054" y="6489"/>
                    <a:pt x="1120" y="6656"/>
                    <a:pt x="1140" y="6951"/>
                  </a:cubicBezTo>
                  <a:cubicBezTo>
                    <a:pt x="1140" y="7006"/>
                    <a:pt x="1140" y="7006"/>
                    <a:pt x="1160" y="7063"/>
                  </a:cubicBezTo>
                  <a:cubicBezTo>
                    <a:pt x="1226" y="7301"/>
                    <a:pt x="1287" y="7540"/>
                    <a:pt x="1373" y="7764"/>
                  </a:cubicBezTo>
                  <a:cubicBezTo>
                    <a:pt x="1434" y="8002"/>
                    <a:pt x="1480" y="8240"/>
                    <a:pt x="1540" y="8409"/>
                  </a:cubicBezTo>
                  <a:cubicBezTo>
                    <a:pt x="1667" y="8871"/>
                    <a:pt x="1814" y="9291"/>
                    <a:pt x="1941" y="9698"/>
                  </a:cubicBezTo>
                  <a:cubicBezTo>
                    <a:pt x="1961" y="9753"/>
                    <a:pt x="1986" y="9810"/>
                    <a:pt x="2007" y="9810"/>
                  </a:cubicBezTo>
                  <a:cubicBezTo>
                    <a:pt x="2088" y="9922"/>
                    <a:pt x="2154" y="10048"/>
                    <a:pt x="2214" y="10216"/>
                  </a:cubicBezTo>
                  <a:cubicBezTo>
                    <a:pt x="2289" y="10326"/>
                    <a:pt x="2348" y="10466"/>
                    <a:pt x="2416" y="10466"/>
                  </a:cubicBezTo>
                  <a:cubicBezTo>
                    <a:pt x="2426" y="10466"/>
                    <a:pt x="2437" y="10462"/>
                    <a:pt x="2448" y="10454"/>
                  </a:cubicBezTo>
                  <a:cubicBezTo>
                    <a:pt x="2480" y="10420"/>
                    <a:pt x="2512" y="10407"/>
                    <a:pt x="2541" y="10407"/>
                  </a:cubicBezTo>
                  <a:cubicBezTo>
                    <a:pt x="2607" y="10407"/>
                    <a:pt x="2666" y="10472"/>
                    <a:pt x="2722" y="10511"/>
                  </a:cubicBezTo>
                  <a:cubicBezTo>
                    <a:pt x="2747" y="10454"/>
                    <a:pt x="2747" y="10398"/>
                    <a:pt x="2767" y="10398"/>
                  </a:cubicBezTo>
                  <a:lnTo>
                    <a:pt x="2767" y="10160"/>
                  </a:lnTo>
                  <a:cubicBezTo>
                    <a:pt x="2808" y="10160"/>
                    <a:pt x="2848" y="10105"/>
                    <a:pt x="2894" y="10105"/>
                  </a:cubicBezTo>
                  <a:cubicBezTo>
                    <a:pt x="2934" y="9992"/>
                    <a:pt x="2975" y="9866"/>
                    <a:pt x="3000" y="9810"/>
                  </a:cubicBezTo>
                  <a:cubicBezTo>
                    <a:pt x="3102" y="9810"/>
                    <a:pt x="3188" y="9810"/>
                    <a:pt x="3274" y="9753"/>
                  </a:cubicBezTo>
                  <a:cubicBezTo>
                    <a:pt x="3314" y="9753"/>
                    <a:pt x="3380" y="9698"/>
                    <a:pt x="3421" y="9642"/>
                  </a:cubicBezTo>
                  <a:cubicBezTo>
                    <a:pt x="3461" y="9571"/>
                    <a:pt x="3507" y="9571"/>
                    <a:pt x="3568" y="9516"/>
                  </a:cubicBezTo>
                  <a:cubicBezTo>
                    <a:pt x="3654" y="9460"/>
                    <a:pt x="3760" y="9403"/>
                    <a:pt x="3862" y="9347"/>
                  </a:cubicBezTo>
                  <a:cubicBezTo>
                    <a:pt x="4034" y="9291"/>
                    <a:pt x="4181" y="8997"/>
                    <a:pt x="4328" y="8815"/>
                  </a:cubicBezTo>
                  <a:cubicBezTo>
                    <a:pt x="4452" y="8720"/>
                    <a:pt x="4562" y="8575"/>
                    <a:pt x="4697" y="8575"/>
                  </a:cubicBezTo>
                  <a:cubicBezTo>
                    <a:pt x="4722" y="8575"/>
                    <a:pt x="4748" y="8579"/>
                    <a:pt x="4774" y="8591"/>
                  </a:cubicBezTo>
                  <a:cubicBezTo>
                    <a:pt x="4815" y="8591"/>
                    <a:pt x="4855" y="8520"/>
                    <a:pt x="4875" y="8520"/>
                  </a:cubicBezTo>
                  <a:cubicBezTo>
                    <a:pt x="4982" y="8352"/>
                    <a:pt x="5108" y="8409"/>
                    <a:pt x="5215" y="8296"/>
                  </a:cubicBezTo>
                  <a:cubicBezTo>
                    <a:pt x="5215" y="8277"/>
                    <a:pt x="5217" y="8271"/>
                    <a:pt x="5221" y="8271"/>
                  </a:cubicBezTo>
                  <a:cubicBezTo>
                    <a:pt x="5229" y="8271"/>
                    <a:pt x="5242" y="8296"/>
                    <a:pt x="5255" y="8296"/>
                  </a:cubicBezTo>
                  <a:cubicBezTo>
                    <a:pt x="5286" y="8329"/>
                    <a:pt x="5317" y="8342"/>
                    <a:pt x="5347" y="8342"/>
                  </a:cubicBezTo>
                  <a:cubicBezTo>
                    <a:pt x="5420" y="8342"/>
                    <a:pt x="5487" y="8260"/>
                    <a:pt x="5534" y="8170"/>
                  </a:cubicBezTo>
                  <a:cubicBezTo>
                    <a:pt x="5635" y="8057"/>
                    <a:pt x="5722" y="8002"/>
                    <a:pt x="5828" y="7946"/>
                  </a:cubicBezTo>
                  <a:cubicBezTo>
                    <a:pt x="5902" y="7907"/>
                    <a:pt x="5975" y="7836"/>
                    <a:pt x="6054" y="7836"/>
                  </a:cubicBezTo>
                  <a:cubicBezTo>
                    <a:pt x="6090" y="7836"/>
                    <a:pt x="6128" y="7851"/>
                    <a:pt x="6168" y="7890"/>
                  </a:cubicBezTo>
                  <a:cubicBezTo>
                    <a:pt x="6208" y="7890"/>
                    <a:pt x="6249" y="7946"/>
                    <a:pt x="6294" y="7946"/>
                  </a:cubicBezTo>
                  <a:cubicBezTo>
                    <a:pt x="6462" y="7946"/>
                    <a:pt x="6608" y="7946"/>
                    <a:pt x="6755" y="7820"/>
                  </a:cubicBezTo>
                  <a:cubicBezTo>
                    <a:pt x="6801" y="7764"/>
                    <a:pt x="6842" y="7764"/>
                    <a:pt x="6862" y="7596"/>
                  </a:cubicBezTo>
                  <a:cubicBezTo>
                    <a:pt x="6882" y="7651"/>
                    <a:pt x="6903" y="7651"/>
                    <a:pt x="6903" y="7651"/>
                  </a:cubicBezTo>
                  <a:cubicBezTo>
                    <a:pt x="6948" y="7651"/>
                    <a:pt x="6989" y="7596"/>
                    <a:pt x="7029" y="7596"/>
                  </a:cubicBezTo>
                  <a:lnTo>
                    <a:pt x="7282" y="7596"/>
                  </a:lnTo>
                  <a:cubicBezTo>
                    <a:pt x="7369" y="7596"/>
                    <a:pt x="7455" y="7651"/>
                    <a:pt x="7536" y="7707"/>
                  </a:cubicBezTo>
                  <a:cubicBezTo>
                    <a:pt x="7621" y="7770"/>
                    <a:pt x="7710" y="7820"/>
                    <a:pt x="7799" y="7820"/>
                  </a:cubicBezTo>
                  <a:cubicBezTo>
                    <a:pt x="7868" y="7820"/>
                    <a:pt x="7937" y="7788"/>
                    <a:pt x="8002" y="7707"/>
                  </a:cubicBezTo>
                  <a:cubicBezTo>
                    <a:pt x="8031" y="7668"/>
                    <a:pt x="8072" y="7628"/>
                    <a:pt x="8109" y="7628"/>
                  </a:cubicBezTo>
                  <a:cubicBezTo>
                    <a:pt x="8123" y="7628"/>
                    <a:pt x="8137" y="7635"/>
                    <a:pt x="8149" y="7651"/>
                  </a:cubicBezTo>
                  <a:cubicBezTo>
                    <a:pt x="8296" y="7707"/>
                    <a:pt x="8423" y="7820"/>
                    <a:pt x="8550" y="7946"/>
                  </a:cubicBezTo>
                  <a:cubicBezTo>
                    <a:pt x="8595" y="8002"/>
                    <a:pt x="8636" y="8057"/>
                    <a:pt x="8722" y="8170"/>
                  </a:cubicBezTo>
                  <a:cubicBezTo>
                    <a:pt x="8722" y="8170"/>
                    <a:pt x="8731" y="8146"/>
                    <a:pt x="8743" y="8146"/>
                  </a:cubicBezTo>
                  <a:cubicBezTo>
                    <a:pt x="8749" y="8146"/>
                    <a:pt x="8756" y="8151"/>
                    <a:pt x="8763" y="8170"/>
                  </a:cubicBezTo>
                  <a:cubicBezTo>
                    <a:pt x="8849" y="8240"/>
                    <a:pt x="8955" y="8296"/>
                    <a:pt x="9036" y="8352"/>
                  </a:cubicBezTo>
                  <a:cubicBezTo>
                    <a:pt x="9102" y="8352"/>
                    <a:pt x="9143" y="8409"/>
                    <a:pt x="9183" y="8409"/>
                  </a:cubicBezTo>
                  <a:cubicBezTo>
                    <a:pt x="9249" y="8409"/>
                    <a:pt x="9310" y="8409"/>
                    <a:pt x="9376" y="8465"/>
                  </a:cubicBezTo>
                  <a:cubicBezTo>
                    <a:pt x="9482" y="8647"/>
                    <a:pt x="9589" y="8815"/>
                    <a:pt x="9690" y="8997"/>
                  </a:cubicBezTo>
                  <a:cubicBezTo>
                    <a:pt x="9756" y="8997"/>
                    <a:pt x="9817" y="9053"/>
                    <a:pt x="9883" y="9108"/>
                  </a:cubicBezTo>
                  <a:cubicBezTo>
                    <a:pt x="10030" y="9291"/>
                    <a:pt x="10176" y="9460"/>
                    <a:pt x="10323" y="9698"/>
                  </a:cubicBezTo>
                  <a:cubicBezTo>
                    <a:pt x="10410" y="9866"/>
                    <a:pt x="10496" y="10105"/>
                    <a:pt x="10577" y="10216"/>
                  </a:cubicBezTo>
                  <a:cubicBezTo>
                    <a:pt x="10643" y="10342"/>
                    <a:pt x="10704" y="10398"/>
                    <a:pt x="10769" y="10511"/>
                  </a:cubicBezTo>
                  <a:cubicBezTo>
                    <a:pt x="10896" y="10693"/>
                    <a:pt x="11023" y="10917"/>
                    <a:pt x="11150" y="11099"/>
                  </a:cubicBezTo>
                  <a:cubicBezTo>
                    <a:pt x="11150" y="11156"/>
                    <a:pt x="11170" y="11211"/>
                    <a:pt x="11190" y="11267"/>
                  </a:cubicBezTo>
                  <a:cubicBezTo>
                    <a:pt x="11211" y="11267"/>
                    <a:pt x="11256" y="11267"/>
                    <a:pt x="11296" y="11323"/>
                  </a:cubicBezTo>
                  <a:cubicBezTo>
                    <a:pt x="11424" y="11562"/>
                    <a:pt x="11570" y="11744"/>
                    <a:pt x="11677" y="12025"/>
                  </a:cubicBezTo>
                  <a:cubicBezTo>
                    <a:pt x="11742" y="12262"/>
                    <a:pt x="11824" y="12444"/>
                    <a:pt x="11910" y="12613"/>
                  </a:cubicBezTo>
                  <a:cubicBezTo>
                    <a:pt x="11930" y="12613"/>
                    <a:pt x="11951" y="12724"/>
                    <a:pt x="11996" y="12795"/>
                  </a:cubicBezTo>
                  <a:cubicBezTo>
                    <a:pt x="12077" y="13019"/>
                    <a:pt x="12163" y="13313"/>
                    <a:pt x="12270" y="13495"/>
                  </a:cubicBezTo>
                  <a:cubicBezTo>
                    <a:pt x="12376" y="13719"/>
                    <a:pt x="12503" y="13901"/>
                    <a:pt x="12630" y="14070"/>
                  </a:cubicBezTo>
                  <a:cubicBezTo>
                    <a:pt x="12690" y="14127"/>
                    <a:pt x="12777" y="14253"/>
                    <a:pt x="12837" y="14309"/>
                  </a:cubicBezTo>
                  <a:cubicBezTo>
                    <a:pt x="13177" y="14546"/>
                    <a:pt x="13517" y="14715"/>
                    <a:pt x="13851" y="14770"/>
                  </a:cubicBezTo>
                  <a:cubicBezTo>
                    <a:pt x="13957" y="14770"/>
                    <a:pt x="14064" y="14827"/>
                    <a:pt x="14150" y="15009"/>
                  </a:cubicBezTo>
                  <a:cubicBezTo>
                    <a:pt x="14277" y="15178"/>
                    <a:pt x="14378" y="15178"/>
                    <a:pt x="14530" y="15178"/>
                  </a:cubicBezTo>
                  <a:cubicBezTo>
                    <a:pt x="14584" y="15178"/>
                    <a:pt x="14650" y="15127"/>
                    <a:pt x="14719" y="15127"/>
                  </a:cubicBezTo>
                  <a:cubicBezTo>
                    <a:pt x="14753" y="15127"/>
                    <a:pt x="14789" y="15140"/>
                    <a:pt x="14824" y="15178"/>
                  </a:cubicBezTo>
                  <a:cubicBezTo>
                    <a:pt x="14910" y="15247"/>
                    <a:pt x="15037" y="15247"/>
                    <a:pt x="15138" y="15304"/>
                  </a:cubicBezTo>
                  <a:cubicBezTo>
                    <a:pt x="15204" y="15304"/>
                    <a:pt x="15265" y="15360"/>
                    <a:pt x="15331" y="15471"/>
                  </a:cubicBezTo>
                  <a:cubicBezTo>
                    <a:pt x="15392" y="15528"/>
                    <a:pt x="15457" y="15597"/>
                    <a:pt x="15544" y="15710"/>
                  </a:cubicBezTo>
                  <a:cubicBezTo>
                    <a:pt x="15564" y="15710"/>
                    <a:pt x="15584" y="15653"/>
                    <a:pt x="15604" y="15653"/>
                  </a:cubicBezTo>
                  <a:cubicBezTo>
                    <a:pt x="15625" y="15710"/>
                    <a:pt x="15645" y="15710"/>
                    <a:pt x="15670" y="15766"/>
                  </a:cubicBezTo>
                  <a:lnTo>
                    <a:pt x="15670" y="15710"/>
                  </a:lnTo>
                  <a:cubicBezTo>
                    <a:pt x="15711" y="15710"/>
                    <a:pt x="15772" y="15710"/>
                    <a:pt x="15797" y="15766"/>
                  </a:cubicBezTo>
                  <a:cubicBezTo>
                    <a:pt x="15858" y="15821"/>
                    <a:pt x="15899" y="15948"/>
                    <a:pt x="15965" y="16003"/>
                  </a:cubicBezTo>
                  <a:cubicBezTo>
                    <a:pt x="16152" y="16298"/>
                    <a:pt x="16365" y="16355"/>
                    <a:pt x="16598" y="16466"/>
                  </a:cubicBezTo>
                  <a:cubicBezTo>
                    <a:pt x="16704" y="16522"/>
                    <a:pt x="16811" y="16648"/>
                    <a:pt x="16912" y="16705"/>
                  </a:cubicBezTo>
                  <a:cubicBezTo>
                    <a:pt x="16973" y="16744"/>
                    <a:pt x="17034" y="16784"/>
                    <a:pt x="17079" y="16784"/>
                  </a:cubicBezTo>
                  <a:cubicBezTo>
                    <a:pt x="17097" y="16784"/>
                    <a:pt x="17113" y="16777"/>
                    <a:pt x="17125" y="16761"/>
                  </a:cubicBezTo>
                  <a:cubicBezTo>
                    <a:pt x="17292" y="16872"/>
                    <a:pt x="17419" y="17000"/>
                    <a:pt x="17546" y="17111"/>
                  </a:cubicBezTo>
                  <a:cubicBezTo>
                    <a:pt x="17591" y="17167"/>
                    <a:pt x="17612" y="17279"/>
                    <a:pt x="17672" y="17349"/>
                  </a:cubicBezTo>
                  <a:cubicBezTo>
                    <a:pt x="17799" y="17406"/>
                    <a:pt x="17926" y="17461"/>
                    <a:pt x="18052" y="17573"/>
                  </a:cubicBezTo>
                  <a:cubicBezTo>
                    <a:pt x="18205" y="17812"/>
                    <a:pt x="18351" y="18051"/>
                    <a:pt x="18498" y="18275"/>
                  </a:cubicBezTo>
                  <a:cubicBezTo>
                    <a:pt x="18539" y="18330"/>
                    <a:pt x="18585" y="18400"/>
                    <a:pt x="18605" y="18457"/>
                  </a:cubicBezTo>
                  <a:cubicBezTo>
                    <a:pt x="18711" y="18625"/>
                    <a:pt x="18772" y="18750"/>
                    <a:pt x="18858" y="18920"/>
                  </a:cubicBezTo>
                  <a:cubicBezTo>
                    <a:pt x="18899" y="19031"/>
                    <a:pt x="18939" y="19157"/>
                    <a:pt x="18985" y="19269"/>
                  </a:cubicBezTo>
                  <a:cubicBezTo>
                    <a:pt x="19025" y="19326"/>
                    <a:pt x="19066" y="19508"/>
                    <a:pt x="19132" y="19508"/>
                  </a:cubicBezTo>
                  <a:cubicBezTo>
                    <a:pt x="19365" y="19676"/>
                    <a:pt x="19552" y="20026"/>
                    <a:pt x="19786" y="20208"/>
                  </a:cubicBezTo>
                  <a:cubicBezTo>
                    <a:pt x="19786" y="20208"/>
                    <a:pt x="19806" y="20208"/>
                    <a:pt x="19826" y="20153"/>
                  </a:cubicBezTo>
                  <a:cubicBezTo>
                    <a:pt x="19852" y="20320"/>
                    <a:pt x="19892" y="20377"/>
                    <a:pt x="19953" y="20432"/>
                  </a:cubicBezTo>
                  <a:cubicBezTo>
                    <a:pt x="19998" y="20432"/>
                    <a:pt x="20019" y="20503"/>
                    <a:pt x="20060" y="20503"/>
                  </a:cubicBezTo>
                  <a:cubicBezTo>
                    <a:pt x="20166" y="20614"/>
                    <a:pt x="20272" y="20727"/>
                    <a:pt x="20379" y="20783"/>
                  </a:cubicBezTo>
                  <a:cubicBezTo>
                    <a:pt x="20460" y="20853"/>
                    <a:pt x="20526" y="20965"/>
                    <a:pt x="20587" y="21077"/>
                  </a:cubicBezTo>
                  <a:cubicBezTo>
                    <a:pt x="20672" y="21204"/>
                    <a:pt x="20738" y="21372"/>
                    <a:pt x="20840" y="21428"/>
                  </a:cubicBezTo>
                  <a:cubicBezTo>
                    <a:pt x="20916" y="21518"/>
                    <a:pt x="21001" y="21600"/>
                    <a:pt x="21090" y="21600"/>
                  </a:cubicBezTo>
                  <a:cubicBezTo>
                    <a:pt x="21126" y="21600"/>
                    <a:pt x="21163" y="21586"/>
                    <a:pt x="21200" y="21554"/>
                  </a:cubicBezTo>
                  <a:cubicBezTo>
                    <a:pt x="21215" y="21531"/>
                    <a:pt x="21227" y="21522"/>
                    <a:pt x="21239" y="21522"/>
                  </a:cubicBezTo>
                  <a:cubicBezTo>
                    <a:pt x="21261" y="21522"/>
                    <a:pt x="21279" y="21554"/>
                    <a:pt x="21306" y="21554"/>
                  </a:cubicBezTo>
                  <a:cubicBezTo>
                    <a:pt x="21392" y="21372"/>
                    <a:pt x="21499" y="21204"/>
                    <a:pt x="21600" y="21020"/>
                  </a:cubicBezTo>
                  <a:cubicBezTo>
                    <a:pt x="21539" y="20909"/>
                    <a:pt x="21499" y="20853"/>
                    <a:pt x="21453" y="20783"/>
                  </a:cubicBezTo>
                  <a:cubicBezTo>
                    <a:pt x="21372" y="20670"/>
                    <a:pt x="21306" y="20614"/>
                    <a:pt x="21245" y="20614"/>
                  </a:cubicBezTo>
                  <a:cubicBezTo>
                    <a:pt x="21139" y="20503"/>
                    <a:pt x="21033" y="20503"/>
                    <a:pt x="20926" y="20377"/>
                  </a:cubicBezTo>
                  <a:cubicBezTo>
                    <a:pt x="20820" y="20264"/>
                    <a:pt x="20713" y="20208"/>
                    <a:pt x="20612" y="20082"/>
                  </a:cubicBezTo>
                  <a:cubicBezTo>
                    <a:pt x="20506" y="20026"/>
                    <a:pt x="20419" y="19914"/>
                    <a:pt x="20333" y="19801"/>
                  </a:cubicBezTo>
                  <a:cubicBezTo>
                    <a:pt x="20232" y="19676"/>
                    <a:pt x="20105" y="19563"/>
                    <a:pt x="19998" y="19381"/>
                  </a:cubicBezTo>
                  <a:cubicBezTo>
                    <a:pt x="19852" y="19213"/>
                    <a:pt x="19699" y="18920"/>
                    <a:pt x="19552" y="18681"/>
                  </a:cubicBezTo>
                  <a:cubicBezTo>
                    <a:pt x="19471" y="18568"/>
                    <a:pt x="19385" y="18457"/>
                    <a:pt x="19299" y="18330"/>
                  </a:cubicBezTo>
                  <a:cubicBezTo>
                    <a:pt x="19238" y="18275"/>
                    <a:pt x="19152" y="18218"/>
                    <a:pt x="19112" y="18106"/>
                  </a:cubicBezTo>
                  <a:cubicBezTo>
                    <a:pt x="19005" y="17868"/>
                    <a:pt x="18939" y="17630"/>
                    <a:pt x="18838" y="17461"/>
                  </a:cubicBezTo>
                  <a:cubicBezTo>
                    <a:pt x="18838" y="17461"/>
                    <a:pt x="18838" y="17406"/>
                    <a:pt x="18813" y="17406"/>
                  </a:cubicBezTo>
                  <a:cubicBezTo>
                    <a:pt x="18645" y="17167"/>
                    <a:pt x="18458" y="16929"/>
                    <a:pt x="18265" y="16761"/>
                  </a:cubicBezTo>
                  <a:cubicBezTo>
                    <a:pt x="18179" y="16705"/>
                    <a:pt x="18098" y="16705"/>
                    <a:pt x="18032" y="16522"/>
                  </a:cubicBezTo>
                  <a:cubicBezTo>
                    <a:pt x="18032" y="16466"/>
                    <a:pt x="18012" y="16466"/>
                    <a:pt x="17992" y="16466"/>
                  </a:cubicBezTo>
                  <a:cubicBezTo>
                    <a:pt x="17905" y="16355"/>
                    <a:pt x="17824" y="16355"/>
                    <a:pt x="17759" y="16173"/>
                  </a:cubicBezTo>
                  <a:cubicBezTo>
                    <a:pt x="17652" y="16003"/>
                    <a:pt x="17525" y="15821"/>
                    <a:pt x="17399" y="15710"/>
                  </a:cubicBezTo>
                  <a:cubicBezTo>
                    <a:pt x="17252" y="15597"/>
                    <a:pt x="17085" y="15528"/>
                    <a:pt x="16938" y="15360"/>
                  </a:cubicBezTo>
                  <a:cubicBezTo>
                    <a:pt x="16785" y="15247"/>
                    <a:pt x="16639" y="15065"/>
                    <a:pt x="16511" y="14770"/>
                  </a:cubicBezTo>
                  <a:cubicBezTo>
                    <a:pt x="16430" y="14715"/>
                    <a:pt x="16304" y="14659"/>
                    <a:pt x="16218" y="14546"/>
                  </a:cubicBezTo>
                  <a:cubicBezTo>
                    <a:pt x="16112" y="14420"/>
                    <a:pt x="16005" y="14420"/>
                    <a:pt x="15899" y="14309"/>
                  </a:cubicBezTo>
                  <a:cubicBezTo>
                    <a:pt x="15797" y="14196"/>
                    <a:pt x="15691" y="14127"/>
                    <a:pt x="15604" y="14014"/>
                  </a:cubicBezTo>
                  <a:cubicBezTo>
                    <a:pt x="15544" y="13901"/>
                    <a:pt x="15478" y="13901"/>
                    <a:pt x="15438" y="13846"/>
                  </a:cubicBezTo>
                  <a:cubicBezTo>
                    <a:pt x="15331" y="13775"/>
                    <a:pt x="15204" y="13775"/>
                    <a:pt x="15098" y="13664"/>
                  </a:cubicBezTo>
                  <a:cubicBezTo>
                    <a:pt x="15037" y="13551"/>
                    <a:pt x="14951" y="13551"/>
                    <a:pt x="14864" y="13551"/>
                  </a:cubicBezTo>
                  <a:cubicBezTo>
                    <a:pt x="14783" y="13495"/>
                    <a:pt x="14697" y="13495"/>
                    <a:pt x="14611" y="13495"/>
                  </a:cubicBezTo>
                  <a:cubicBezTo>
                    <a:pt x="14571" y="13426"/>
                    <a:pt x="14505" y="13369"/>
                    <a:pt x="14464" y="13369"/>
                  </a:cubicBezTo>
                  <a:cubicBezTo>
                    <a:pt x="14317" y="13313"/>
                    <a:pt x="14191" y="13258"/>
                    <a:pt x="14064" y="13145"/>
                  </a:cubicBezTo>
                  <a:cubicBezTo>
                    <a:pt x="13978" y="13145"/>
                    <a:pt x="13897" y="13019"/>
                    <a:pt x="13831" y="12963"/>
                  </a:cubicBezTo>
                  <a:cubicBezTo>
                    <a:pt x="13704" y="12907"/>
                    <a:pt x="13577" y="12850"/>
                    <a:pt x="13451" y="12724"/>
                  </a:cubicBezTo>
                  <a:cubicBezTo>
                    <a:pt x="13324" y="12613"/>
                    <a:pt x="13197" y="12500"/>
                    <a:pt x="13071" y="12374"/>
                  </a:cubicBezTo>
                  <a:cubicBezTo>
                    <a:pt x="13050" y="12374"/>
                    <a:pt x="13010" y="12318"/>
                    <a:pt x="12964" y="12318"/>
                  </a:cubicBezTo>
                  <a:cubicBezTo>
                    <a:pt x="12903" y="12262"/>
                    <a:pt x="12817" y="12207"/>
                    <a:pt x="12756" y="12150"/>
                  </a:cubicBezTo>
                  <a:cubicBezTo>
                    <a:pt x="12630" y="11912"/>
                    <a:pt x="12478" y="11617"/>
                    <a:pt x="12331" y="11323"/>
                  </a:cubicBezTo>
                  <a:cubicBezTo>
                    <a:pt x="12290" y="11267"/>
                    <a:pt x="12270" y="11099"/>
                    <a:pt x="12224" y="11043"/>
                  </a:cubicBezTo>
                  <a:cubicBezTo>
                    <a:pt x="11971" y="10511"/>
                    <a:pt x="11697" y="10048"/>
                    <a:pt x="11424" y="9642"/>
                  </a:cubicBezTo>
                  <a:cubicBezTo>
                    <a:pt x="11317" y="9460"/>
                    <a:pt x="11236" y="9291"/>
                    <a:pt x="11150" y="9053"/>
                  </a:cubicBezTo>
                  <a:cubicBezTo>
                    <a:pt x="11043" y="8759"/>
                    <a:pt x="10916" y="8520"/>
                    <a:pt x="10769" y="8409"/>
                  </a:cubicBezTo>
                  <a:cubicBezTo>
                    <a:pt x="10622" y="8240"/>
                    <a:pt x="10476" y="8114"/>
                    <a:pt x="10349" y="7890"/>
                  </a:cubicBezTo>
                  <a:cubicBezTo>
                    <a:pt x="10156" y="7596"/>
                    <a:pt x="9943" y="7301"/>
                    <a:pt x="9736" y="7063"/>
                  </a:cubicBezTo>
                  <a:cubicBezTo>
                    <a:pt x="9629" y="6895"/>
                    <a:pt x="9503" y="6839"/>
                    <a:pt x="9396" y="6600"/>
                  </a:cubicBezTo>
                  <a:cubicBezTo>
                    <a:pt x="9356" y="6545"/>
                    <a:pt x="9310" y="6489"/>
                    <a:pt x="9269" y="6489"/>
                  </a:cubicBezTo>
                  <a:cubicBezTo>
                    <a:pt x="9245" y="6496"/>
                    <a:pt x="9221" y="6499"/>
                    <a:pt x="9197" y="6499"/>
                  </a:cubicBezTo>
                  <a:cubicBezTo>
                    <a:pt x="9037" y="6499"/>
                    <a:pt x="8888" y="6356"/>
                    <a:pt x="8742" y="6307"/>
                  </a:cubicBezTo>
                  <a:cubicBezTo>
                    <a:pt x="8616" y="6307"/>
                    <a:pt x="8509" y="6194"/>
                    <a:pt x="8383" y="6139"/>
                  </a:cubicBezTo>
                  <a:cubicBezTo>
                    <a:pt x="8362" y="6068"/>
                    <a:pt x="8296" y="5957"/>
                    <a:pt x="8256" y="5957"/>
                  </a:cubicBezTo>
                  <a:cubicBezTo>
                    <a:pt x="8214" y="5938"/>
                    <a:pt x="8171" y="5931"/>
                    <a:pt x="8129" y="5931"/>
                  </a:cubicBezTo>
                  <a:cubicBezTo>
                    <a:pt x="8045" y="5931"/>
                    <a:pt x="7960" y="5957"/>
                    <a:pt x="7876" y="5957"/>
                  </a:cubicBezTo>
                  <a:cubicBezTo>
                    <a:pt x="7862" y="5957"/>
                    <a:pt x="7858" y="5931"/>
                    <a:pt x="7850" y="5931"/>
                  </a:cubicBezTo>
                  <a:cubicBezTo>
                    <a:pt x="7847" y="5931"/>
                    <a:pt x="7842" y="5938"/>
                    <a:pt x="7835" y="5957"/>
                  </a:cubicBezTo>
                  <a:cubicBezTo>
                    <a:pt x="7796" y="6022"/>
                    <a:pt x="7744" y="6049"/>
                    <a:pt x="7695" y="6049"/>
                  </a:cubicBezTo>
                  <a:cubicBezTo>
                    <a:pt x="7660" y="6049"/>
                    <a:pt x="7627" y="6035"/>
                    <a:pt x="7602" y="6012"/>
                  </a:cubicBezTo>
                  <a:cubicBezTo>
                    <a:pt x="7435" y="5844"/>
                    <a:pt x="7242" y="5900"/>
                    <a:pt x="7075" y="5844"/>
                  </a:cubicBezTo>
                  <a:cubicBezTo>
                    <a:pt x="7054" y="5838"/>
                    <a:pt x="7033" y="5835"/>
                    <a:pt x="7012" y="5835"/>
                  </a:cubicBezTo>
                  <a:cubicBezTo>
                    <a:pt x="6841" y="5835"/>
                    <a:pt x="6674" y="6019"/>
                    <a:pt x="6502" y="6068"/>
                  </a:cubicBezTo>
                  <a:cubicBezTo>
                    <a:pt x="6383" y="6119"/>
                    <a:pt x="6263" y="6160"/>
                    <a:pt x="6149" y="6160"/>
                  </a:cubicBezTo>
                  <a:cubicBezTo>
                    <a:pt x="6104" y="6160"/>
                    <a:pt x="6059" y="6155"/>
                    <a:pt x="6016" y="6139"/>
                  </a:cubicBezTo>
                  <a:cubicBezTo>
                    <a:pt x="5914" y="6139"/>
                    <a:pt x="5828" y="6194"/>
                    <a:pt x="5722" y="6194"/>
                  </a:cubicBezTo>
                  <a:cubicBezTo>
                    <a:pt x="5635" y="6250"/>
                    <a:pt x="5534" y="6307"/>
                    <a:pt x="5428" y="6363"/>
                  </a:cubicBezTo>
                  <a:cubicBezTo>
                    <a:pt x="5382" y="6418"/>
                    <a:pt x="5321" y="6418"/>
                    <a:pt x="5281" y="6418"/>
                  </a:cubicBezTo>
                  <a:cubicBezTo>
                    <a:pt x="5174" y="6545"/>
                    <a:pt x="5068" y="6600"/>
                    <a:pt x="4961" y="6656"/>
                  </a:cubicBezTo>
                  <a:cubicBezTo>
                    <a:pt x="4815" y="6656"/>
                    <a:pt x="4688" y="6769"/>
                    <a:pt x="4541" y="6839"/>
                  </a:cubicBezTo>
                  <a:cubicBezTo>
                    <a:pt x="4394" y="6951"/>
                    <a:pt x="4242" y="7119"/>
                    <a:pt x="4075" y="7188"/>
                  </a:cubicBezTo>
                  <a:cubicBezTo>
                    <a:pt x="3948" y="7245"/>
                    <a:pt x="3801" y="7414"/>
                    <a:pt x="3674" y="7540"/>
                  </a:cubicBezTo>
                  <a:cubicBezTo>
                    <a:pt x="3608" y="7596"/>
                    <a:pt x="3548" y="7651"/>
                    <a:pt x="3461" y="7707"/>
                  </a:cubicBezTo>
                  <a:cubicBezTo>
                    <a:pt x="3335" y="7707"/>
                    <a:pt x="3208" y="7764"/>
                    <a:pt x="3081" y="7890"/>
                  </a:cubicBezTo>
                  <a:cubicBezTo>
                    <a:pt x="2992" y="7969"/>
                    <a:pt x="2902" y="8049"/>
                    <a:pt x="2805" y="8049"/>
                  </a:cubicBezTo>
                  <a:cubicBezTo>
                    <a:pt x="2765" y="8049"/>
                    <a:pt x="2724" y="8034"/>
                    <a:pt x="2681" y="8002"/>
                  </a:cubicBezTo>
                  <a:lnTo>
                    <a:pt x="2575" y="8002"/>
                  </a:lnTo>
                  <a:cubicBezTo>
                    <a:pt x="2501" y="8034"/>
                    <a:pt x="2435" y="8066"/>
                    <a:pt x="2363" y="8066"/>
                  </a:cubicBezTo>
                  <a:cubicBezTo>
                    <a:pt x="2311" y="8066"/>
                    <a:pt x="2257" y="8049"/>
                    <a:pt x="2194" y="8002"/>
                  </a:cubicBezTo>
                  <a:cubicBezTo>
                    <a:pt x="2133" y="7651"/>
                    <a:pt x="1986" y="7469"/>
                    <a:pt x="1901" y="7063"/>
                  </a:cubicBezTo>
                  <a:cubicBezTo>
                    <a:pt x="1880" y="7063"/>
                    <a:pt x="1880" y="7006"/>
                    <a:pt x="1860" y="7006"/>
                  </a:cubicBezTo>
                  <a:cubicBezTo>
                    <a:pt x="1708" y="6656"/>
                    <a:pt x="1627" y="6250"/>
                    <a:pt x="1540" y="5787"/>
                  </a:cubicBezTo>
                  <a:cubicBezTo>
                    <a:pt x="1520" y="5605"/>
                    <a:pt x="1480" y="5438"/>
                    <a:pt x="1434" y="5312"/>
                  </a:cubicBezTo>
                  <a:cubicBezTo>
                    <a:pt x="1328" y="5088"/>
                    <a:pt x="1267" y="4793"/>
                    <a:pt x="1181" y="4443"/>
                  </a:cubicBezTo>
                  <a:cubicBezTo>
                    <a:pt x="1120" y="4204"/>
                    <a:pt x="1100" y="3909"/>
                    <a:pt x="1034" y="3742"/>
                  </a:cubicBezTo>
                  <a:cubicBezTo>
                    <a:pt x="947" y="3503"/>
                    <a:pt x="907" y="3153"/>
                    <a:pt x="866" y="2858"/>
                  </a:cubicBezTo>
                  <a:cubicBezTo>
                    <a:pt x="821" y="2691"/>
                    <a:pt x="801" y="2565"/>
                    <a:pt x="760" y="2452"/>
                  </a:cubicBezTo>
                  <a:cubicBezTo>
                    <a:pt x="694" y="2159"/>
                    <a:pt x="633" y="1807"/>
                    <a:pt x="547" y="1457"/>
                  </a:cubicBezTo>
                  <a:cubicBezTo>
                    <a:pt x="567" y="1457"/>
                    <a:pt x="567" y="1401"/>
                    <a:pt x="567" y="1346"/>
                  </a:cubicBezTo>
                  <a:lnTo>
                    <a:pt x="380" y="813"/>
                  </a:lnTo>
                  <a:lnTo>
                    <a:pt x="380" y="756"/>
                  </a:lnTo>
                  <a:cubicBezTo>
                    <a:pt x="360" y="756"/>
                    <a:pt x="314" y="701"/>
                    <a:pt x="294" y="645"/>
                  </a:cubicBezTo>
                  <a:cubicBezTo>
                    <a:pt x="294" y="588"/>
                    <a:pt x="294" y="532"/>
                    <a:pt x="314" y="532"/>
                  </a:cubicBezTo>
                  <a:lnTo>
                    <a:pt x="1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4" name="Google Shape;2368;p26"/>
            <p:cNvSpPr/>
            <p:nvPr/>
          </p:nvSpPr>
          <p:spPr>
            <a:xfrm>
              <a:off x="140978" y="54004"/>
              <a:ext cx="1645938" cy="620364"/>
            </a:xfrm>
            <a:custGeom>
              <a:avLst/>
              <a:gdLst/>
              <a:ahLst/>
              <a:cxnLst>
                <a:cxn ang="0">
                  <a:pos x="wd2" y="hd2"/>
                </a:cxn>
                <a:cxn ang="5400000">
                  <a:pos x="wd2" y="hd2"/>
                </a:cxn>
                <a:cxn ang="10800000">
                  <a:pos x="wd2" y="hd2"/>
                </a:cxn>
                <a:cxn ang="16200000">
                  <a:pos x="wd2" y="hd2"/>
                </a:cxn>
              </a:cxnLst>
              <a:rect l="0" t="0" r="r" b="b"/>
              <a:pathLst>
                <a:path w="21589" h="21600" extrusionOk="0">
                  <a:moveTo>
                    <a:pt x="7" y="0"/>
                  </a:moveTo>
                  <a:cubicBezTo>
                    <a:pt x="-11" y="206"/>
                    <a:pt x="7" y="305"/>
                    <a:pt x="31" y="463"/>
                  </a:cubicBezTo>
                  <a:cubicBezTo>
                    <a:pt x="49" y="658"/>
                    <a:pt x="67" y="866"/>
                    <a:pt x="104" y="1024"/>
                  </a:cubicBezTo>
                  <a:cubicBezTo>
                    <a:pt x="122" y="1074"/>
                    <a:pt x="145" y="1121"/>
                    <a:pt x="145" y="1220"/>
                  </a:cubicBezTo>
                  <a:cubicBezTo>
                    <a:pt x="122" y="1378"/>
                    <a:pt x="164" y="1524"/>
                    <a:pt x="200" y="1635"/>
                  </a:cubicBezTo>
                  <a:lnTo>
                    <a:pt x="200" y="2135"/>
                  </a:lnTo>
                  <a:cubicBezTo>
                    <a:pt x="219" y="2439"/>
                    <a:pt x="297" y="2696"/>
                    <a:pt x="279" y="3000"/>
                  </a:cubicBezTo>
                  <a:cubicBezTo>
                    <a:pt x="334" y="3099"/>
                    <a:pt x="334" y="3099"/>
                    <a:pt x="315" y="3257"/>
                  </a:cubicBezTo>
                  <a:cubicBezTo>
                    <a:pt x="334" y="3354"/>
                    <a:pt x="334" y="3403"/>
                    <a:pt x="352" y="3513"/>
                  </a:cubicBezTo>
                  <a:cubicBezTo>
                    <a:pt x="449" y="3915"/>
                    <a:pt x="449" y="4428"/>
                    <a:pt x="545" y="4781"/>
                  </a:cubicBezTo>
                  <a:lnTo>
                    <a:pt x="545" y="4880"/>
                  </a:lnTo>
                  <a:cubicBezTo>
                    <a:pt x="582" y="5087"/>
                    <a:pt x="605" y="5294"/>
                    <a:pt x="623" y="5490"/>
                  </a:cubicBezTo>
                  <a:cubicBezTo>
                    <a:pt x="697" y="5844"/>
                    <a:pt x="775" y="6209"/>
                    <a:pt x="835" y="6564"/>
                  </a:cubicBezTo>
                  <a:cubicBezTo>
                    <a:pt x="890" y="6819"/>
                    <a:pt x="950" y="7124"/>
                    <a:pt x="1023" y="7429"/>
                  </a:cubicBezTo>
                  <a:cubicBezTo>
                    <a:pt x="1083" y="7625"/>
                    <a:pt x="1120" y="7880"/>
                    <a:pt x="1180" y="8039"/>
                  </a:cubicBezTo>
                  <a:cubicBezTo>
                    <a:pt x="1253" y="8234"/>
                    <a:pt x="1294" y="8490"/>
                    <a:pt x="1349" y="8747"/>
                  </a:cubicBezTo>
                  <a:cubicBezTo>
                    <a:pt x="1386" y="8954"/>
                    <a:pt x="1428" y="9259"/>
                    <a:pt x="1501" y="9405"/>
                  </a:cubicBezTo>
                  <a:cubicBezTo>
                    <a:pt x="1543" y="9564"/>
                    <a:pt x="1598" y="9710"/>
                    <a:pt x="1657" y="9869"/>
                  </a:cubicBezTo>
                  <a:cubicBezTo>
                    <a:pt x="1731" y="10113"/>
                    <a:pt x="1828" y="10370"/>
                    <a:pt x="1924" y="10674"/>
                  </a:cubicBezTo>
                  <a:cubicBezTo>
                    <a:pt x="2002" y="10882"/>
                    <a:pt x="2076" y="11137"/>
                    <a:pt x="2172" y="11334"/>
                  </a:cubicBezTo>
                  <a:cubicBezTo>
                    <a:pt x="2250" y="11492"/>
                    <a:pt x="2347" y="11699"/>
                    <a:pt x="2443" y="11748"/>
                  </a:cubicBezTo>
                  <a:cubicBezTo>
                    <a:pt x="2517" y="11797"/>
                    <a:pt x="2595" y="11894"/>
                    <a:pt x="2673" y="12004"/>
                  </a:cubicBezTo>
                  <a:cubicBezTo>
                    <a:pt x="2710" y="12052"/>
                    <a:pt x="2747" y="12150"/>
                    <a:pt x="2806" y="12200"/>
                  </a:cubicBezTo>
                  <a:cubicBezTo>
                    <a:pt x="2825" y="12247"/>
                    <a:pt x="2880" y="12247"/>
                    <a:pt x="2903" y="12358"/>
                  </a:cubicBezTo>
                  <a:cubicBezTo>
                    <a:pt x="2977" y="12553"/>
                    <a:pt x="3110" y="12553"/>
                    <a:pt x="3188" y="12712"/>
                  </a:cubicBezTo>
                  <a:cubicBezTo>
                    <a:pt x="3224" y="12761"/>
                    <a:pt x="3266" y="12761"/>
                    <a:pt x="3303" y="12761"/>
                  </a:cubicBezTo>
                  <a:cubicBezTo>
                    <a:pt x="3399" y="12761"/>
                    <a:pt x="3496" y="12761"/>
                    <a:pt x="3592" y="12809"/>
                  </a:cubicBezTo>
                  <a:cubicBezTo>
                    <a:pt x="3647" y="12809"/>
                    <a:pt x="3726" y="12858"/>
                    <a:pt x="3799" y="12858"/>
                  </a:cubicBezTo>
                  <a:cubicBezTo>
                    <a:pt x="3813" y="12878"/>
                    <a:pt x="3826" y="12885"/>
                    <a:pt x="3839" y="12885"/>
                  </a:cubicBezTo>
                  <a:cubicBezTo>
                    <a:pt x="3865" y="12885"/>
                    <a:pt x="3889" y="12858"/>
                    <a:pt x="3914" y="12858"/>
                  </a:cubicBezTo>
                  <a:cubicBezTo>
                    <a:pt x="3955" y="12809"/>
                    <a:pt x="4011" y="12809"/>
                    <a:pt x="4052" y="12809"/>
                  </a:cubicBezTo>
                  <a:cubicBezTo>
                    <a:pt x="4109" y="12809"/>
                    <a:pt x="4167" y="12797"/>
                    <a:pt x="4221" y="12797"/>
                  </a:cubicBezTo>
                  <a:cubicBezTo>
                    <a:pt x="4276" y="12797"/>
                    <a:pt x="4327" y="12809"/>
                    <a:pt x="4373" y="12858"/>
                  </a:cubicBezTo>
                  <a:cubicBezTo>
                    <a:pt x="4381" y="12878"/>
                    <a:pt x="4386" y="12885"/>
                    <a:pt x="4390" y="12885"/>
                  </a:cubicBezTo>
                  <a:cubicBezTo>
                    <a:pt x="4397" y="12885"/>
                    <a:pt x="4397" y="12858"/>
                    <a:pt x="4397" y="12858"/>
                  </a:cubicBezTo>
                  <a:cubicBezTo>
                    <a:pt x="4445" y="12858"/>
                    <a:pt x="4497" y="12836"/>
                    <a:pt x="4542" y="12836"/>
                  </a:cubicBezTo>
                  <a:cubicBezTo>
                    <a:pt x="4564" y="12836"/>
                    <a:pt x="4585" y="12841"/>
                    <a:pt x="4603" y="12858"/>
                  </a:cubicBezTo>
                  <a:cubicBezTo>
                    <a:pt x="4610" y="12877"/>
                    <a:pt x="4618" y="12883"/>
                    <a:pt x="4627" y="12883"/>
                  </a:cubicBezTo>
                  <a:cubicBezTo>
                    <a:pt x="4646" y="12883"/>
                    <a:pt x="4669" y="12844"/>
                    <a:pt x="4681" y="12809"/>
                  </a:cubicBezTo>
                  <a:cubicBezTo>
                    <a:pt x="4760" y="12712"/>
                    <a:pt x="4833" y="12614"/>
                    <a:pt x="4911" y="12614"/>
                  </a:cubicBezTo>
                  <a:cubicBezTo>
                    <a:pt x="4969" y="12583"/>
                    <a:pt x="5021" y="12583"/>
                    <a:pt x="5075" y="12583"/>
                  </a:cubicBezTo>
                  <a:cubicBezTo>
                    <a:pt x="5127" y="12583"/>
                    <a:pt x="5180" y="12583"/>
                    <a:pt x="5238" y="12553"/>
                  </a:cubicBezTo>
                  <a:cubicBezTo>
                    <a:pt x="5293" y="12553"/>
                    <a:pt x="5334" y="12553"/>
                    <a:pt x="5389" y="12504"/>
                  </a:cubicBezTo>
                  <a:cubicBezTo>
                    <a:pt x="5486" y="12455"/>
                    <a:pt x="5600" y="12358"/>
                    <a:pt x="5716" y="12358"/>
                  </a:cubicBezTo>
                  <a:cubicBezTo>
                    <a:pt x="5794" y="12358"/>
                    <a:pt x="5890" y="12247"/>
                    <a:pt x="5927" y="12052"/>
                  </a:cubicBezTo>
                  <a:cubicBezTo>
                    <a:pt x="6005" y="12052"/>
                    <a:pt x="6060" y="12004"/>
                    <a:pt x="6120" y="11943"/>
                  </a:cubicBezTo>
                  <a:cubicBezTo>
                    <a:pt x="6212" y="11894"/>
                    <a:pt x="6308" y="11797"/>
                    <a:pt x="6423" y="11748"/>
                  </a:cubicBezTo>
                  <a:cubicBezTo>
                    <a:pt x="6453" y="11724"/>
                    <a:pt x="6486" y="11724"/>
                    <a:pt x="6520" y="11724"/>
                  </a:cubicBezTo>
                  <a:cubicBezTo>
                    <a:pt x="6553" y="11724"/>
                    <a:pt x="6587" y="11724"/>
                    <a:pt x="6616" y="11699"/>
                  </a:cubicBezTo>
                  <a:cubicBezTo>
                    <a:pt x="6694" y="11589"/>
                    <a:pt x="6768" y="11589"/>
                    <a:pt x="6846" y="11589"/>
                  </a:cubicBezTo>
                  <a:cubicBezTo>
                    <a:pt x="6961" y="11589"/>
                    <a:pt x="7057" y="11589"/>
                    <a:pt x="7154" y="11492"/>
                  </a:cubicBezTo>
                  <a:cubicBezTo>
                    <a:pt x="7246" y="11394"/>
                    <a:pt x="7342" y="11334"/>
                    <a:pt x="7439" y="11285"/>
                  </a:cubicBezTo>
                  <a:lnTo>
                    <a:pt x="7476" y="11285"/>
                  </a:lnTo>
                  <a:cubicBezTo>
                    <a:pt x="7554" y="11334"/>
                    <a:pt x="7632" y="11394"/>
                    <a:pt x="7705" y="11394"/>
                  </a:cubicBezTo>
                  <a:cubicBezTo>
                    <a:pt x="7820" y="11334"/>
                    <a:pt x="7917" y="11235"/>
                    <a:pt x="8013" y="11186"/>
                  </a:cubicBezTo>
                  <a:cubicBezTo>
                    <a:pt x="8087" y="11131"/>
                    <a:pt x="8160" y="11108"/>
                    <a:pt x="8233" y="11108"/>
                  </a:cubicBezTo>
                  <a:cubicBezTo>
                    <a:pt x="8369" y="11108"/>
                    <a:pt x="8502" y="11189"/>
                    <a:pt x="8624" y="11285"/>
                  </a:cubicBezTo>
                  <a:cubicBezTo>
                    <a:pt x="8650" y="11243"/>
                    <a:pt x="8674" y="11228"/>
                    <a:pt x="8700" y="11228"/>
                  </a:cubicBezTo>
                  <a:cubicBezTo>
                    <a:pt x="8735" y="11228"/>
                    <a:pt x="8772" y="11256"/>
                    <a:pt x="8818" y="11285"/>
                  </a:cubicBezTo>
                  <a:cubicBezTo>
                    <a:pt x="8914" y="11285"/>
                    <a:pt x="8992" y="11394"/>
                    <a:pt x="9084" y="11443"/>
                  </a:cubicBezTo>
                  <a:cubicBezTo>
                    <a:pt x="9113" y="11476"/>
                    <a:pt x="9139" y="11534"/>
                    <a:pt x="9165" y="11534"/>
                  </a:cubicBezTo>
                  <a:cubicBezTo>
                    <a:pt x="9176" y="11534"/>
                    <a:pt x="9188" y="11522"/>
                    <a:pt x="9199" y="11492"/>
                  </a:cubicBezTo>
                  <a:cubicBezTo>
                    <a:pt x="9222" y="11492"/>
                    <a:pt x="9259" y="11492"/>
                    <a:pt x="9277" y="11540"/>
                  </a:cubicBezTo>
                  <a:cubicBezTo>
                    <a:pt x="9314" y="11638"/>
                    <a:pt x="9355" y="11638"/>
                    <a:pt x="9410" y="11699"/>
                  </a:cubicBezTo>
                  <a:cubicBezTo>
                    <a:pt x="9429" y="11699"/>
                    <a:pt x="9470" y="11748"/>
                    <a:pt x="9507" y="11797"/>
                  </a:cubicBezTo>
                  <a:cubicBezTo>
                    <a:pt x="9525" y="11846"/>
                    <a:pt x="9544" y="11846"/>
                    <a:pt x="9544" y="11846"/>
                  </a:cubicBezTo>
                  <a:cubicBezTo>
                    <a:pt x="9603" y="11846"/>
                    <a:pt x="9658" y="11894"/>
                    <a:pt x="9718" y="12004"/>
                  </a:cubicBezTo>
                  <a:cubicBezTo>
                    <a:pt x="9851" y="12150"/>
                    <a:pt x="9967" y="12358"/>
                    <a:pt x="10081" y="12553"/>
                  </a:cubicBezTo>
                  <a:cubicBezTo>
                    <a:pt x="10215" y="12761"/>
                    <a:pt x="10330" y="12967"/>
                    <a:pt x="10463" y="13162"/>
                  </a:cubicBezTo>
                  <a:cubicBezTo>
                    <a:pt x="10486" y="13162"/>
                    <a:pt x="10523" y="13162"/>
                    <a:pt x="10541" y="13224"/>
                  </a:cubicBezTo>
                  <a:cubicBezTo>
                    <a:pt x="10559" y="13224"/>
                    <a:pt x="10601" y="13321"/>
                    <a:pt x="10619" y="13321"/>
                  </a:cubicBezTo>
                  <a:cubicBezTo>
                    <a:pt x="10674" y="13321"/>
                    <a:pt x="10693" y="13419"/>
                    <a:pt x="10734" y="13468"/>
                  </a:cubicBezTo>
                  <a:cubicBezTo>
                    <a:pt x="10752" y="13529"/>
                    <a:pt x="10771" y="13529"/>
                    <a:pt x="10789" y="13578"/>
                  </a:cubicBezTo>
                  <a:cubicBezTo>
                    <a:pt x="10849" y="13676"/>
                    <a:pt x="10904" y="13773"/>
                    <a:pt x="10904" y="13931"/>
                  </a:cubicBezTo>
                  <a:cubicBezTo>
                    <a:pt x="10945" y="13980"/>
                    <a:pt x="10982" y="14077"/>
                    <a:pt x="11001" y="14139"/>
                  </a:cubicBezTo>
                  <a:cubicBezTo>
                    <a:pt x="11019" y="14139"/>
                    <a:pt x="11037" y="14188"/>
                    <a:pt x="11037" y="14188"/>
                  </a:cubicBezTo>
                  <a:cubicBezTo>
                    <a:pt x="11152" y="14334"/>
                    <a:pt x="11249" y="14542"/>
                    <a:pt x="11345" y="14749"/>
                  </a:cubicBezTo>
                  <a:cubicBezTo>
                    <a:pt x="11442" y="14992"/>
                    <a:pt x="11520" y="15249"/>
                    <a:pt x="11653" y="15408"/>
                  </a:cubicBezTo>
                  <a:cubicBezTo>
                    <a:pt x="11727" y="15506"/>
                    <a:pt x="11805" y="15603"/>
                    <a:pt x="11883" y="15712"/>
                  </a:cubicBezTo>
                  <a:cubicBezTo>
                    <a:pt x="11920" y="15761"/>
                    <a:pt x="11957" y="15810"/>
                    <a:pt x="11998" y="15860"/>
                  </a:cubicBezTo>
                  <a:cubicBezTo>
                    <a:pt x="12131" y="15969"/>
                    <a:pt x="12264" y="16115"/>
                    <a:pt x="12397" y="16213"/>
                  </a:cubicBezTo>
                  <a:cubicBezTo>
                    <a:pt x="12439" y="16274"/>
                    <a:pt x="12457" y="16323"/>
                    <a:pt x="12494" y="16323"/>
                  </a:cubicBezTo>
                  <a:cubicBezTo>
                    <a:pt x="12531" y="16372"/>
                    <a:pt x="12572" y="16469"/>
                    <a:pt x="12627" y="16469"/>
                  </a:cubicBezTo>
                  <a:cubicBezTo>
                    <a:pt x="12669" y="16469"/>
                    <a:pt x="12724" y="16579"/>
                    <a:pt x="12784" y="16627"/>
                  </a:cubicBezTo>
                  <a:cubicBezTo>
                    <a:pt x="12839" y="16627"/>
                    <a:pt x="12899" y="16676"/>
                    <a:pt x="12954" y="16725"/>
                  </a:cubicBezTo>
                  <a:cubicBezTo>
                    <a:pt x="13129" y="16822"/>
                    <a:pt x="13298" y="16884"/>
                    <a:pt x="13473" y="16981"/>
                  </a:cubicBezTo>
                  <a:cubicBezTo>
                    <a:pt x="13565" y="16981"/>
                    <a:pt x="13643" y="17030"/>
                    <a:pt x="13740" y="17030"/>
                  </a:cubicBezTo>
                  <a:cubicBezTo>
                    <a:pt x="13873" y="17079"/>
                    <a:pt x="14006" y="17079"/>
                    <a:pt x="14121" y="17079"/>
                  </a:cubicBezTo>
                  <a:cubicBezTo>
                    <a:pt x="14181" y="17128"/>
                    <a:pt x="14236" y="17189"/>
                    <a:pt x="14296" y="17238"/>
                  </a:cubicBezTo>
                  <a:cubicBezTo>
                    <a:pt x="14314" y="17238"/>
                    <a:pt x="14314" y="17238"/>
                    <a:pt x="14332" y="17287"/>
                  </a:cubicBezTo>
                  <a:cubicBezTo>
                    <a:pt x="14411" y="17335"/>
                    <a:pt x="14466" y="17384"/>
                    <a:pt x="14544" y="17384"/>
                  </a:cubicBezTo>
                  <a:cubicBezTo>
                    <a:pt x="14599" y="17335"/>
                    <a:pt x="14677" y="17335"/>
                    <a:pt x="14737" y="17287"/>
                  </a:cubicBezTo>
                  <a:cubicBezTo>
                    <a:pt x="14764" y="17272"/>
                    <a:pt x="14793" y="17267"/>
                    <a:pt x="14823" y="17267"/>
                  </a:cubicBezTo>
                  <a:cubicBezTo>
                    <a:pt x="14895" y="17267"/>
                    <a:pt x="14972" y="17301"/>
                    <a:pt x="15040" y="17335"/>
                  </a:cubicBezTo>
                  <a:cubicBezTo>
                    <a:pt x="15119" y="17384"/>
                    <a:pt x="15215" y="17493"/>
                    <a:pt x="15312" y="17493"/>
                  </a:cubicBezTo>
                  <a:cubicBezTo>
                    <a:pt x="15367" y="17542"/>
                    <a:pt x="15426" y="17591"/>
                    <a:pt x="15481" y="17591"/>
                  </a:cubicBezTo>
                  <a:lnTo>
                    <a:pt x="15675" y="17591"/>
                  </a:lnTo>
                  <a:cubicBezTo>
                    <a:pt x="15711" y="17640"/>
                    <a:pt x="15730" y="17737"/>
                    <a:pt x="15748" y="17737"/>
                  </a:cubicBezTo>
                  <a:cubicBezTo>
                    <a:pt x="15808" y="17799"/>
                    <a:pt x="15844" y="17848"/>
                    <a:pt x="15886" y="17848"/>
                  </a:cubicBezTo>
                  <a:cubicBezTo>
                    <a:pt x="15978" y="17848"/>
                    <a:pt x="16074" y="17945"/>
                    <a:pt x="16189" y="17945"/>
                  </a:cubicBezTo>
                  <a:cubicBezTo>
                    <a:pt x="16235" y="17945"/>
                    <a:pt x="16281" y="17937"/>
                    <a:pt x="16326" y="17937"/>
                  </a:cubicBezTo>
                  <a:cubicBezTo>
                    <a:pt x="16393" y="17937"/>
                    <a:pt x="16457" y="17955"/>
                    <a:pt x="16515" y="18043"/>
                  </a:cubicBezTo>
                  <a:cubicBezTo>
                    <a:pt x="16521" y="18063"/>
                    <a:pt x="16528" y="18070"/>
                    <a:pt x="16535" y="18070"/>
                  </a:cubicBezTo>
                  <a:cubicBezTo>
                    <a:pt x="16549" y="18070"/>
                    <a:pt x="16566" y="18043"/>
                    <a:pt x="16594" y="18043"/>
                  </a:cubicBezTo>
                  <a:cubicBezTo>
                    <a:pt x="16612" y="18043"/>
                    <a:pt x="16631" y="18043"/>
                    <a:pt x="16649" y="18104"/>
                  </a:cubicBezTo>
                  <a:cubicBezTo>
                    <a:pt x="16666" y="18145"/>
                    <a:pt x="16686" y="18160"/>
                    <a:pt x="16708" y="18160"/>
                  </a:cubicBezTo>
                  <a:cubicBezTo>
                    <a:pt x="16738" y="18160"/>
                    <a:pt x="16770" y="18133"/>
                    <a:pt x="16805" y="18104"/>
                  </a:cubicBezTo>
                  <a:cubicBezTo>
                    <a:pt x="16860" y="18153"/>
                    <a:pt x="16897" y="18202"/>
                    <a:pt x="16957" y="18250"/>
                  </a:cubicBezTo>
                  <a:cubicBezTo>
                    <a:pt x="17150" y="18408"/>
                    <a:pt x="17320" y="18506"/>
                    <a:pt x="17494" y="18763"/>
                  </a:cubicBezTo>
                  <a:cubicBezTo>
                    <a:pt x="17628" y="18909"/>
                    <a:pt x="17761" y="19068"/>
                    <a:pt x="17876" y="19263"/>
                  </a:cubicBezTo>
                  <a:cubicBezTo>
                    <a:pt x="17954" y="19421"/>
                    <a:pt x="18027" y="19520"/>
                    <a:pt x="18106" y="19567"/>
                  </a:cubicBezTo>
                  <a:cubicBezTo>
                    <a:pt x="18184" y="19678"/>
                    <a:pt x="18276" y="19678"/>
                    <a:pt x="18354" y="19775"/>
                  </a:cubicBezTo>
                  <a:cubicBezTo>
                    <a:pt x="18432" y="19873"/>
                    <a:pt x="18487" y="19934"/>
                    <a:pt x="18565" y="20032"/>
                  </a:cubicBezTo>
                  <a:cubicBezTo>
                    <a:pt x="18643" y="20129"/>
                    <a:pt x="18717" y="20238"/>
                    <a:pt x="18795" y="20287"/>
                  </a:cubicBezTo>
                  <a:cubicBezTo>
                    <a:pt x="18892" y="20385"/>
                    <a:pt x="18988" y="20482"/>
                    <a:pt x="19080" y="20544"/>
                  </a:cubicBezTo>
                  <a:cubicBezTo>
                    <a:pt x="19236" y="20690"/>
                    <a:pt x="19370" y="20849"/>
                    <a:pt x="19521" y="20898"/>
                  </a:cubicBezTo>
                  <a:cubicBezTo>
                    <a:pt x="19599" y="20898"/>
                    <a:pt x="19677" y="20995"/>
                    <a:pt x="19751" y="21093"/>
                  </a:cubicBezTo>
                  <a:cubicBezTo>
                    <a:pt x="19792" y="21153"/>
                    <a:pt x="19848" y="21202"/>
                    <a:pt x="19907" y="21251"/>
                  </a:cubicBezTo>
                  <a:cubicBezTo>
                    <a:pt x="20040" y="21348"/>
                    <a:pt x="20174" y="21397"/>
                    <a:pt x="20307" y="21507"/>
                  </a:cubicBezTo>
                  <a:cubicBezTo>
                    <a:pt x="20385" y="21507"/>
                    <a:pt x="20459" y="21507"/>
                    <a:pt x="20537" y="21556"/>
                  </a:cubicBezTo>
                  <a:cubicBezTo>
                    <a:pt x="20543" y="21540"/>
                    <a:pt x="20549" y="21535"/>
                    <a:pt x="20555" y="21535"/>
                  </a:cubicBezTo>
                  <a:cubicBezTo>
                    <a:pt x="20568" y="21535"/>
                    <a:pt x="20581" y="21556"/>
                    <a:pt x="20597" y="21556"/>
                  </a:cubicBezTo>
                  <a:cubicBezTo>
                    <a:pt x="20627" y="21589"/>
                    <a:pt x="20658" y="21600"/>
                    <a:pt x="20690" y="21600"/>
                  </a:cubicBezTo>
                  <a:cubicBezTo>
                    <a:pt x="20753" y="21600"/>
                    <a:pt x="20817" y="21556"/>
                    <a:pt x="20882" y="21556"/>
                  </a:cubicBezTo>
                  <a:cubicBezTo>
                    <a:pt x="20900" y="21507"/>
                    <a:pt x="20918" y="21507"/>
                    <a:pt x="20941" y="21507"/>
                  </a:cubicBezTo>
                  <a:cubicBezTo>
                    <a:pt x="21033" y="21507"/>
                    <a:pt x="21130" y="21459"/>
                    <a:pt x="21226" y="21459"/>
                  </a:cubicBezTo>
                  <a:cubicBezTo>
                    <a:pt x="21264" y="21523"/>
                    <a:pt x="21305" y="21546"/>
                    <a:pt x="21346" y="21546"/>
                  </a:cubicBezTo>
                  <a:cubicBezTo>
                    <a:pt x="21428" y="21546"/>
                    <a:pt x="21513" y="21459"/>
                    <a:pt x="21589" y="21459"/>
                  </a:cubicBezTo>
                  <a:cubicBezTo>
                    <a:pt x="21575" y="21339"/>
                    <a:pt x="21517" y="21282"/>
                    <a:pt x="21458" y="21282"/>
                  </a:cubicBezTo>
                  <a:cubicBezTo>
                    <a:pt x="21438" y="21282"/>
                    <a:pt x="21419" y="21288"/>
                    <a:pt x="21401" y="21300"/>
                  </a:cubicBezTo>
                  <a:cubicBezTo>
                    <a:pt x="21378" y="21251"/>
                    <a:pt x="21360" y="21251"/>
                    <a:pt x="21341" y="21202"/>
                  </a:cubicBezTo>
                  <a:cubicBezTo>
                    <a:pt x="21323" y="21251"/>
                    <a:pt x="21304" y="21251"/>
                    <a:pt x="21304" y="21300"/>
                  </a:cubicBezTo>
                  <a:cubicBezTo>
                    <a:pt x="21286" y="21251"/>
                    <a:pt x="21263" y="21251"/>
                    <a:pt x="21263" y="21251"/>
                  </a:cubicBezTo>
                  <a:cubicBezTo>
                    <a:pt x="21244" y="21300"/>
                    <a:pt x="21226" y="21300"/>
                    <a:pt x="21208" y="21348"/>
                  </a:cubicBezTo>
                  <a:lnTo>
                    <a:pt x="21208" y="21202"/>
                  </a:lnTo>
                  <a:lnTo>
                    <a:pt x="21189" y="21202"/>
                  </a:lnTo>
                  <a:cubicBezTo>
                    <a:pt x="21171" y="21202"/>
                    <a:pt x="21148" y="21251"/>
                    <a:pt x="21130" y="21251"/>
                  </a:cubicBezTo>
                  <a:cubicBezTo>
                    <a:pt x="21093" y="21251"/>
                    <a:pt x="21075" y="21251"/>
                    <a:pt x="21056" y="21202"/>
                  </a:cubicBezTo>
                  <a:cubicBezTo>
                    <a:pt x="20987" y="21123"/>
                    <a:pt x="20924" y="21110"/>
                    <a:pt x="20861" y="21110"/>
                  </a:cubicBezTo>
                  <a:cubicBezTo>
                    <a:pt x="20834" y="21110"/>
                    <a:pt x="20806" y="21113"/>
                    <a:pt x="20778" y="21113"/>
                  </a:cubicBezTo>
                  <a:cubicBezTo>
                    <a:pt x="20743" y="21113"/>
                    <a:pt x="20707" y="21109"/>
                    <a:pt x="20670" y="21093"/>
                  </a:cubicBezTo>
                  <a:lnTo>
                    <a:pt x="20404" y="21093"/>
                  </a:lnTo>
                  <a:cubicBezTo>
                    <a:pt x="20385" y="21093"/>
                    <a:pt x="20367" y="21093"/>
                    <a:pt x="20367" y="21044"/>
                  </a:cubicBezTo>
                  <a:cubicBezTo>
                    <a:pt x="20331" y="20956"/>
                    <a:pt x="20288" y="20938"/>
                    <a:pt x="20248" y="20938"/>
                  </a:cubicBezTo>
                  <a:cubicBezTo>
                    <a:pt x="20222" y="20938"/>
                    <a:pt x="20196" y="20947"/>
                    <a:pt x="20174" y="20947"/>
                  </a:cubicBezTo>
                  <a:cubicBezTo>
                    <a:pt x="20114" y="20898"/>
                    <a:pt x="20077" y="20739"/>
                    <a:pt x="20040" y="20739"/>
                  </a:cubicBezTo>
                  <a:cubicBezTo>
                    <a:pt x="19944" y="20739"/>
                    <a:pt x="19866" y="20593"/>
                    <a:pt x="19792" y="20544"/>
                  </a:cubicBezTo>
                  <a:cubicBezTo>
                    <a:pt x="19677" y="20433"/>
                    <a:pt x="19581" y="20336"/>
                    <a:pt x="19484" y="20287"/>
                  </a:cubicBezTo>
                  <a:cubicBezTo>
                    <a:pt x="19370" y="20238"/>
                    <a:pt x="19273" y="20129"/>
                    <a:pt x="19195" y="19983"/>
                  </a:cubicBezTo>
                  <a:cubicBezTo>
                    <a:pt x="19158" y="19983"/>
                    <a:pt x="19140" y="19934"/>
                    <a:pt x="19121" y="19873"/>
                  </a:cubicBezTo>
                  <a:cubicBezTo>
                    <a:pt x="19006" y="19775"/>
                    <a:pt x="18910" y="19678"/>
                    <a:pt x="18813" y="19567"/>
                  </a:cubicBezTo>
                  <a:cubicBezTo>
                    <a:pt x="18758" y="19520"/>
                    <a:pt x="18717" y="19470"/>
                    <a:pt x="18662" y="19421"/>
                  </a:cubicBezTo>
                  <a:cubicBezTo>
                    <a:pt x="18643" y="19421"/>
                    <a:pt x="18643" y="19372"/>
                    <a:pt x="18620" y="19372"/>
                  </a:cubicBezTo>
                  <a:cubicBezTo>
                    <a:pt x="18565" y="19323"/>
                    <a:pt x="18528" y="19214"/>
                    <a:pt x="18487" y="19165"/>
                  </a:cubicBezTo>
                  <a:cubicBezTo>
                    <a:pt x="18372" y="19068"/>
                    <a:pt x="18276" y="18909"/>
                    <a:pt x="18161" y="18811"/>
                  </a:cubicBezTo>
                  <a:cubicBezTo>
                    <a:pt x="18069" y="18714"/>
                    <a:pt x="17954" y="18555"/>
                    <a:pt x="17876" y="18250"/>
                  </a:cubicBezTo>
                  <a:cubicBezTo>
                    <a:pt x="17876" y="18202"/>
                    <a:pt x="17839" y="18202"/>
                    <a:pt x="17816" y="18202"/>
                  </a:cubicBezTo>
                  <a:cubicBezTo>
                    <a:pt x="17798" y="18153"/>
                    <a:pt x="17779" y="18153"/>
                    <a:pt x="17761" y="18104"/>
                  </a:cubicBezTo>
                  <a:cubicBezTo>
                    <a:pt x="17701" y="18043"/>
                    <a:pt x="17628" y="17994"/>
                    <a:pt x="17568" y="17945"/>
                  </a:cubicBezTo>
                  <a:cubicBezTo>
                    <a:pt x="17549" y="17896"/>
                    <a:pt x="17531" y="17896"/>
                    <a:pt x="17513" y="17896"/>
                  </a:cubicBezTo>
                  <a:cubicBezTo>
                    <a:pt x="17380" y="17737"/>
                    <a:pt x="17223" y="17640"/>
                    <a:pt x="17090" y="17384"/>
                  </a:cubicBezTo>
                  <a:cubicBezTo>
                    <a:pt x="17071" y="17384"/>
                    <a:pt x="17053" y="17335"/>
                    <a:pt x="17035" y="17335"/>
                  </a:cubicBezTo>
                  <a:cubicBezTo>
                    <a:pt x="16920" y="17335"/>
                    <a:pt x="16805" y="17238"/>
                    <a:pt x="16690" y="17128"/>
                  </a:cubicBezTo>
                  <a:cubicBezTo>
                    <a:pt x="16612" y="17079"/>
                    <a:pt x="16515" y="17079"/>
                    <a:pt x="16438" y="17030"/>
                  </a:cubicBezTo>
                  <a:cubicBezTo>
                    <a:pt x="16304" y="16933"/>
                    <a:pt x="16171" y="16884"/>
                    <a:pt x="16037" y="16775"/>
                  </a:cubicBezTo>
                  <a:cubicBezTo>
                    <a:pt x="15863" y="16676"/>
                    <a:pt x="15693" y="16518"/>
                    <a:pt x="15541" y="16372"/>
                  </a:cubicBezTo>
                  <a:cubicBezTo>
                    <a:pt x="15513" y="16372"/>
                    <a:pt x="15488" y="16393"/>
                    <a:pt x="15463" y="16393"/>
                  </a:cubicBezTo>
                  <a:cubicBezTo>
                    <a:pt x="15451" y="16393"/>
                    <a:pt x="15439" y="16388"/>
                    <a:pt x="15426" y="16372"/>
                  </a:cubicBezTo>
                  <a:cubicBezTo>
                    <a:pt x="15330" y="16274"/>
                    <a:pt x="15233" y="16274"/>
                    <a:pt x="15137" y="16274"/>
                  </a:cubicBezTo>
                  <a:cubicBezTo>
                    <a:pt x="15100" y="16274"/>
                    <a:pt x="15040" y="16274"/>
                    <a:pt x="15022" y="16213"/>
                  </a:cubicBezTo>
                  <a:cubicBezTo>
                    <a:pt x="14973" y="16164"/>
                    <a:pt x="14926" y="16152"/>
                    <a:pt x="14878" y="16152"/>
                  </a:cubicBezTo>
                  <a:cubicBezTo>
                    <a:pt x="14830" y="16152"/>
                    <a:pt x="14783" y="16164"/>
                    <a:pt x="14737" y="16164"/>
                  </a:cubicBezTo>
                  <a:cubicBezTo>
                    <a:pt x="14677" y="16115"/>
                    <a:pt x="14641" y="16066"/>
                    <a:pt x="14599" y="16066"/>
                  </a:cubicBezTo>
                  <a:cubicBezTo>
                    <a:pt x="14575" y="16066"/>
                    <a:pt x="14550" y="16089"/>
                    <a:pt x="14524" y="16089"/>
                  </a:cubicBezTo>
                  <a:cubicBezTo>
                    <a:pt x="14511" y="16089"/>
                    <a:pt x="14498" y="16082"/>
                    <a:pt x="14484" y="16066"/>
                  </a:cubicBezTo>
                  <a:cubicBezTo>
                    <a:pt x="14332" y="16018"/>
                    <a:pt x="14181" y="16115"/>
                    <a:pt x="14066" y="15860"/>
                  </a:cubicBezTo>
                  <a:cubicBezTo>
                    <a:pt x="14047" y="15810"/>
                    <a:pt x="14025" y="15810"/>
                    <a:pt x="14006" y="15810"/>
                  </a:cubicBezTo>
                  <a:cubicBezTo>
                    <a:pt x="13873" y="15761"/>
                    <a:pt x="13740" y="15712"/>
                    <a:pt x="13588" y="15712"/>
                  </a:cubicBezTo>
                  <a:lnTo>
                    <a:pt x="13473" y="15712"/>
                  </a:lnTo>
                  <a:cubicBezTo>
                    <a:pt x="13358" y="15603"/>
                    <a:pt x="13220" y="15506"/>
                    <a:pt x="13105" y="15408"/>
                  </a:cubicBezTo>
                  <a:cubicBezTo>
                    <a:pt x="12972" y="15359"/>
                    <a:pt x="12857" y="15200"/>
                    <a:pt x="12724" y="15151"/>
                  </a:cubicBezTo>
                  <a:cubicBezTo>
                    <a:pt x="12718" y="15135"/>
                    <a:pt x="12709" y="15130"/>
                    <a:pt x="12700" y="15130"/>
                  </a:cubicBezTo>
                  <a:cubicBezTo>
                    <a:pt x="12682" y="15130"/>
                    <a:pt x="12661" y="15151"/>
                    <a:pt x="12646" y="15151"/>
                  </a:cubicBezTo>
                  <a:cubicBezTo>
                    <a:pt x="12554" y="15054"/>
                    <a:pt x="12494" y="14992"/>
                    <a:pt x="12416" y="14945"/>
                  </a:cubicBezTo>
                  <a:cubicBezTo>
                    <a:pt x="12397" y="14945"/>
                    <a:pt x="12361" y="14895"/>
                    <a:pt x="12342" y="14895"/>
                  </a:cubicBezTo>
                  <a:cubicBezTo>
                    <a:pt x="12187" y="14688"/>
                    <a:pt x="12035" y="14542"/>
                    <a:pt x="11920" y="14285"/>
                  </a:cubicBezTo>
                  <a:cubicBezTo>
                    <a:pt x="11823" y="14077"/>
                    <a:pt x="11690" y="13931"/>
                    <a:pt x="11593" y="13724"/>
                  </a:cubicBezTo>
                  <a:cubicBezTo>
                    <a:pt x="11479" y="13578"/>
                    <a:pt x="11382" y="13370"/>
                    <a:pt x="11290" y="13115"/>
                  </a:cubicBezTo>
                  <a:cubicBezTo>
                    <a:pt x="11175" y="12809"/>
                    <a:pt x="11037" y="12614"/>
                    <a:pt x="10885" y="12358"/>
                  </a:cubicBezTo>
                  <a:cubicBezTo>
                    <a:pt x="10789" y="12200"/>
                    <a:pt x="10693" y="12101"/>
                    <a:pt x="10601" y="11943"/>
                  </a:cubicBezTo>
                  <a:lnTo>
                    <a:pt x="10601" y="11797"/>
                  </a:lnTo>
                  <a:cubicBezTo>
                    <a:pt x="10541" y="11699"/>
                    <a:pt x="10504" y="11638"/>
                    <a:pt x="10445" y="11589"/>
                  </a:cubicBezTo>
                  <a:cubicBezTo>
                    <a:pt x="10330" y="11394"/>
                    <a:pt x="10196" y="11235"/>
                    <a:pt x="10081" y="11089"/>
                  </a:cubicBezTo>
                  <a:cubicBezTo>
                    <a:pt x="10003" y="10931"/>
                    <a:pt x="9912" y="10833"/>
                    <a:pt x="9833" y="10723"/>
                  </a:cubicBezTo>
                  <a:cubicBezTo>
                    <a:pt x="9718" y="10577"/>
                    <a:pt x="9622" y="10320"/>
                    <a:pt x="9489" y="10271"/>
                  </a:cubicBezTo>
                  <a:cubicBezTo>
                    <a:pt x="9452" y="10271"/>
                    <a:pt x="9410" y="10222"/>
                    <a:pt x="9355" y="10174"/>
                  </a:cubicBezTo>
                  <a:cubicBezTo>
                    <a:pt x="9277" y="10113"/>
                    <a:pt x="9181" y="10016"/>
                    <a:pt x="9084" y="9918"/>
                  </a:cubicBezTo>
                  <a:cubicBezTo>
                    <a:pt x="9058" y="9987"/>
                    <a:pt x="9032" y="10056"/>
                    <a:pt x="9005" y="10056"/>
                  </a:cubicBezTo>
                  <a:cubicBezTo>
                    <a:pt x="8993" y="10056"/>
                    <a:pt x="8981" y="10044"/>
                    <a:pt x="8969" y="10016"/>
                  </a:cubicBezTo>
                  <a:cubicBezTo>
                    <a:pt x="8925" y="9928"/>
                    <a:pt x="8879" y="9910"/>
                    <a:pt x="8833" y="9910"/>
                  </a:cubicBezTo>
                  <a:cubicBezTo>
                    <a:pt x="8802" y="9910"/>
                    <a:pt x="8771" y="9918"/>
                    <a:pt x="8740" y="9918"/>
                  </a:cubicBezTo>
                  <a:cubicBezTo>
                    <a:pt x="8648" y="9967"/>
                    <a:pt x="8569" y="9967"/>
                    <a:pt x="8473" y="9967"/>
                  </a:cubicBezTo>
                  <a:cubicBezTo>
                    <a:pt x="8448" y="9967"/>
                    <a:pt x="8422" y="9945"/>
                    <a:pt x="8391" y="9945"/>
                  </a:cubicBezTo>
                  <a:cubicBezTo>
                    <a:pt x="8375" y="9945"/>
                    <a:pt x="8358" y="9950"/>
                    <a:pt x="8339" y="9967"/>
                  </a:cubicBezTo>
                  <a:cubicBezTo>
                    <a:pt x="8303" y="9967"/>
                    <a:pt x="8262" y="9918"/>
                    <a:pt x="8243" y="9808"/>
                  </a:cubicBezTo>
                  <a:lnTo>
                    <a:pt x="7977" y="9808"/>
                  </a:lnTo>
                  <a:cubicBezTo>
                    <a:pt x="7898" y="9869"/>
                    <a:pt x="7802" y="9869"/>
                    <a:pt x="7705" y="9918"/>
                  </a:cubicBezTo>
                  <a:cubicBezTo>
                    <a:pt x="7705" y="9918"/>
                    <a:pt x="7687" y="9967"/>
                    <a:pt x="7687" y="10016"/>
                  </a:cubicBezTo>
                  <a:lnTo>
                    <a:pt x="7439" y="10016"/>
                  </a:lnTo>
                  <a:cubicBezTo>
                    <a:pt x="7306" y="10064"/>
                    <a:pt x="7154" y="10064"/>
                    <a:pt x="7039" y="10113"/>
                  </a:cubicBezTo>
                  <a:cubicBezTo>
                    <a:pt x="6943" y="10174"/>
                    <a:pt x="6846" y="10271"/>
                    <a:pt x="6750" y="10320"/>
                  </a:cubicBezTo>
                  <a:cubicBezTo>
                    <a:pt x="6653" y="10370"/>
                    <a:pt x="6579" y="10419"/>
                    <a:pt x="6483" y="10419"/>
                  </a:cubicBezTo>
                  <a:cubicBezTo>
                    <a:pt x="6368" y="10419"/>
                    <a:pt x="6253" y="10528"/>
                    <a:pt x="6157" y="10577"/>
                  </a:cubicBezTo>
                  <a:cubicBezTo>
                    <a:pt x="6042" y="10674"/>
                    <a:pt x="5945" y="10784"/>
                    <a:pt x="5849" y="10833"/>
                  </a:cubicBezTo>
                  <a:cubicBezTo>
                    <a:pt x="5794" y="10882"/>
                    <a:pt x="5734" y="10931"/>
                    <a:pt x="5679" y="10979"/>
                  </a:cubicBezTo>
                  <a:cubicBezTo>
                    <a:pt x="5504" y="11089"/>
                    <a:pt x="5334" y="11186"/>
                    <a:pt x="5159" y="11235"/>
                  </a:cubicBezTo>
                  <a:cubicBezTo>
                    <a:pt x="5063" y="11285"/>
                    <a:pt x="4948" y="11285"/>
                    <a:pt x="4874" y="11492"/>
                  </a:cubicBezTo>
                  <a:cubicBezTo>
                    <a:pt x="4833" y="11492"/>
                    <a:pt x="4796" y="11492"/>
                    <a:pt x="4778" y="11443"/>
                  </a:cubicBezTo>
                  <a:cubicBezTo>
                    <a:pt x="4760" y="11492"/>
                    <a:pt x="4741" y="11540"/>
                    <a:pt x="4741" y="11589"/>
                  </a:cubicBezTo>
                  <a:cubicBezTo>
                    <a:pt x="4644" y="11589"/>
                    <a:pt x="4567" y="11638"/>
                    <a:pt x="4489" y="11638"/>
                  </a:cubicBezTo>
                  <a:cubicBezTo>
                    <a:pt x="4470" y="11589"/>
                    <a:pt x="4470" y="11540"/>
                    <a:pt x="4470" y="11443"/>
                  </a:cubicBezTo>
                  <a:cubicBezTo>
                    <a:pt x="4452" y="11540"/>
                    <a:pt x="4452" y="11589"/>
                    <a:pt x="4433" y="11748"/>
                  </a:cubicBezTo>
                  <a:cubicBezTo>
                    <a:pt x="4415" y="11638"/>
                    <a:pt x="4415" y="11589"/>
                    <a:pt x="4415" y="11540"/>
                  </a:cubicBezTo>
                  <a:cubicBezTo>
                    <a:pt x="4373" y="11589"/>
                    <a:pt x="4355" y="11638"/>
                    <a:pt x="4337" y="11638"/>
                  </a:cubicBezTo>
                  <a:cubicBezTo>
                    <a:pt x="4300" y="11589"/>
                    <a:pt x="4240" y="11589"/>
                    <a:pt x="4185" y="11540"/>
                  </a:cubicBezTo>
                  <a:cubicBezTo>
                    <a:pt x="4107" y="11540"/>
                    <a:pt x="3992" y="11589"/>
                    <a:pt x="3895" y="11589"/>
                  </a:cubicBezTo>
                  <a:cubicBezTo>
                    <a:pt x="3822" y="11638"/>
                    <a:pt x="3726" y="11638"/>
                    <a:pt x="3647" y="11638"/>
                  </a:cubicBezTo>
                  <a:cubicBezTo>
                    <a:pt x="3610" y="11638"/>
                    <a:pt x="3569" y="11638"/>
                    <a:pt x="3533" y="11589"/>
                  </a:cubicBezTo>
                  <a:cubicBezTo>
                    <a:pt x="3436" y="11540"/>
                    <a:pt x="3362" y="11443"/>
                    <a:pt x="3266" y="11443"/>
                  </a:cubicBezTo>
                  <a:cubicBezTo>
                    <a:pt x="3255" y="11449"/>
                    <a:pt x="3245" y="11452"/>
                    <a:pt x="3235" y="11452"/>
                  </a:cubicBezTo>
                  <a:cubicBezTo>
                    <a:pt x="3185" y="11452"/>
                    <a:pt x="3143" y="11380"/>
                    <a:pt x="3102" y="11380"/>
                  </a:cubicBezTo>
                  <a:cubicBezTo>
                    <a:pt x="3093" y="11380"/>
                    <a:pt x="3083" y="11384"/>
                    <a:pt x="3073" y="11394"/>
                  </a:cubicBezTo>
                  <a:cubicBezTo>
                    <a:pt x="2995" y="11186"/>
                    <a:pt x="2921" y="11137"/>
                    <a:pt x="2825" y="11089"/>
                  </a:cubicBezTo>
                  <a:cubicBezTo>
                    <a:pt x="2765" y="11028"/>
                    <a:pt x="2728" y="10931"/>
                    <a:pt x="2692" y="10833"/>
                  </a:cubicBezTo>
                  <a:cubicBezTo>
                    <a:pt x="2650" y="10723"/>
                    <a:pt x="2576" y="10674"/>
                    <a:pt x="2558" y="10577"/>
                  </a:cubicBezTo>
                  <a:cubicBezTo>
                    <a:pt x="2480" y="10271"/>
                    <a:pt x="2365" y="10113"/>
                    <a:pt x="2269" y="9918"/>
                  </a:cubicBezTo>
                  <a:cubicBezTo>
                    <a:pt x="2135" y="9662"/>
                    <a:pt x="2039" y="9356"/>
                    <a:pt x="1924" y="9101"/>
                  </a:cubicBezTo>
                  <a:cubicBezTo>
                    <a:pt x="1905" y="9101"/>
                    <a:pt x="1905" y="9052"/>
                    <a:pt x="1905" y="9052"/>
                  </a:cubicBezTo>
                  <a:cubicBezTo>
                    <a:pt x="1846" y="8795"/>
                    <a:pt x="1809" y="8540"/>
                    <a:pt x="1731" y="8344"/>
                  </a:cubicBezTo>
                  <a:cubicBezTo>
                    <a:pt x="1657" y="7978"/>
                    <a:pt x="1561" y="7674"/>
                    <a:pt x="1446" y="7368"/>
                  </a:cubicBezTo>
                  <a:cubicBezTo>
                    <a:pt x="1331" y="7063"/>
                    <a:pt x="1294" y="6660"/>
                    <a:pt x="1216" y="6307"/>
                  </a:cubicBezTo>
                  <a:cubicBezTo>
                    <a:pt x="1198" y="6258"/>
                    <a:pt x="1180" y="6148"/>
                    <a:pt x="1180" y="6099"/>
                  </a:cubicBezTo>
                  <a:cubicBezTo>
                    <a:pt x="1198" y="5953"/>
                    <a:pt x="1156" y="5844"/>
                    <a:pt x="1138" y="5696"/>
                  </a:cubicBezTo>
                  <a:cubicBezTo>
                    <a:pt x="1120" y="5649"/>
                    <a:pt x="1101" y="5599"/>
                    <a:pt x="1083" y="5538"/>
                  </a:cubicBezTo>
                  <a:cubicBezTo>
                    <a:pt x="1042" y="5294"/>
                    <a:pt x="1005" y="5038"/>
                    <a:pt x="927" y="4880"/>
                  </a:cubicBezTo>
                  <a:cubicBezTo>
                    <a:pt x="908" y="4830"/>
                    <a:pt x="908" y="4830"/>
                    <a:pt x="890" y="4781"/>
                  </a:cubicBezTo>
                  <a:cubicBezTo>
                    <a:pt x="890" y="4684"/>
                    <a:pt x="871" y="4575"/>
                    <a:pt x="853" y="4526"/>
                  </a:cubicBezTo>
                  <a:cubicBezTo>
                    <a:pt x="812" y="4318"/>
                    <a:pt x="794" y="4123"/>
                    <a:pt x="757" y="3965"/>
                  </a:cubicBezTo>
                  <a:cubicBezTo>
                    <a:pt x="738" y="3866"/>
                    <a:pt x="720" y="3708"/>
                    <a:pt x="697" y="3611"/>
                  </a:cubicBezTo>
                  <a:cubicBezTo>
                    <a:pt x="623" y="3099"/>
                    <a:pt x="545" y="2550"/>
                    <a:pt x="490" y="2085"/>
                  </a:cubicBezTo>
                  <a:cubicBezTo>
                    <a:pt x="467" y="1878"/>
                    <a:pt x="449" y="1732"/>
                    <a:pt x="430" y="1573"/>
                  </a:cubicBezTo>
                  <a:cubicBezTo>
                    <a:pt x="430" y="1476"/>
                    <a:pt x="393" y="1427"/>
                    <a:pt x="393" y="1329"/>
                  </a:cubicBezTo>
                  <a:cubicBezTo>
                    <a:pt x="352" y="1024"/>
                    <a:pt x="297" y="768"/>
                    <a:pt x="200" y="561"/>
                  </a:cubicBezTo>
                  <a:cubicBezTo>
                    <a:pt x="182" y="561"/>
                    <a:pt x="182" y="463"/>
                    <a:pt x="164" y="354"/>
                  </a:cubicBezTo>
                  <a:cubicBezTo>
                    <a:pt x="164" y="354"/>
                    <a:pt x="122" y="354"/>
                    <a:pt x="122" y="305"/>
                  </a:cubicBezTo>
                  <a:lnTo>
                    <a:pt x="122" y="109"/>
                  </a:lnTo>
                  <a:cubicBezTo>
                    <a:pt x="86" y="48"/>
                    <a:pt x="49" y="48"/>
                    <a:pt x="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5" name="Google Shape;2369;p26"/>
            <p:cNvSpPr/>
            <p:nvPr/>
          </p:nvSpPr>
          <p:spPr>
            <a:xfrm>
              <a:off x="170977" y="42437"/>
              <a:ext cx="1584057" cy="597627"/>
            </a:xfrm>
            <a:custGeom>
              <a:avLst/>
              <a:gdLst/>
              <a:ahLst/>
              <a:cxnLst>
                <a:cxn ang="0">
                  <a:pos x="wd2" y="hd2"/>
                </a:cxn>
                <a:cxn ang="5400000">
                  <a:pos x="wd2" y="hd2"/>
                </a:cxn>
                <a:cxn ang="10800000">
                  <a:pos x="wd2" y="hd2"/>
                </a:cxn>
                <a:cxn ang="16200000">
                  <a:pos x="wd2" y="hd2"/>
                </a:cxn>
              </a:cxnLst>
              <a:rect l="0" t="0" r="r" b="b"/>
              <a:pathLst>
                <a:path w="21600" h="21600" extrusionOk="0">
                  <a:moveTo>
                    <a:pt x="101" y="0"/>
                  </a:moveTo>
                  <a:cubicBezTo>
                    <a:pt x="58" y="0"/>
                    <a:pt x="38" y="51"/>
                    <a:pt x="0" y="101"/>
                  </a:cubicBezTo>
                  <a:cubicBezTo>
                    <a:pt x="19" y="152"/>
                    <a:pt x="19" y="265"/>
                    <a:pt x="38" y="316"/>
                  </a:cubicBezTo>
                  <a:cubicBezTo>
                    <a:pt x="38" y="468"/>
                    <a:pt x="38" y="632"/>
                    <a:pt x="76" y="734"/>
                  </a:cubicBezTo>
                  <a:cubicBezTo>
                    <a:pt x="139" y="899"/>
                    <a:pt x="158" y="1215"/>
                    <a:pt x="220" y="1418"/>
                  </a:cubicBezTo>
                  <a:cubicBezTo>
                    <a:pt x="239" y="1532"/>
                    <a:pt x="239" y="1633"/>
                    <a:pt x="239" y="1798"/>
                  </a:cubicBezTo>
                  <a:cubicBezTo>
                    <a:pt x="258" y="1798"/>
                    <a:pt x="277" y="1849"/>
                    <a:pt x="296" y="1900"/>
                  </a:cubicBezTo>
                  <a:cubicBezTo>
                    <a:pt x="277" y="2318"/>
                    <a:pt x="378" y="2685"/>
                    <a:pt x="378" y="3115"/>
                  </a:cubicBezTo>
                  <a:cubicBezTo>
                    <a:pt x="397" y="3317"/>
                    <a:pt x="459" y="3533"/>
                    <a:pt x="497" y="3748"/>
                  </a:cubicBezTo>
                  <a:cubicBezTo>
                    <a:pt x="516" y="3900"/>
                    <a:pt x="555" y="4064"/>
                    <a:pt x="578" y="4217"/>
                  </a:cubicBezTo>
                  <a:cubicBezTo>
                    <a:pt x="617" y="4533"/>
                    <a:pt x="635" y="4799"/>
                    <a:pt x="674" y="5065"/>
                  </a:cubicBezTo>
                  <a:cubicBezTo>
                    <a:pt x="697" y="5116"/>
                    <a:pt x="697" y="5217"/>
                    <a:pt x="717" y="5281"/>
                  </a:cubicBezTo>
                  <a:cubicBezTo>
                    <a:pt x="736" y="5381"/>
                    <a:pt x="755" y="5534"/>
                    <a:pt x="774" y="5648"/>
                  </a:cubicBezTo>
                  <a:cubicBezTo>
                    <a:pt x="817" y="5850"/>
                    <a:pt x="894" y="6117"/>
                    <a:pt x="937" y="6382"/>
                  </a:cubicBezTo>
                  <a:cubicBezTo>
                    <a:pt x="994" y="6749"/>
                    <a:pt x="1113" y="7016"/>
                    <a:pt x="1133" y="7383"/>
                  </a:cubicBezTo>
                  <a:cubicBezTo>
                    <a:pt x="1133" y="7434"/>
                    <a:pt x="1151" y="7434"/>
                    <a:pt x="1151" y="7434"/>
                  </a:cubicBezTo>
                  <a:cubicBezTo>
                    <a:pt x="1214" y="7648"/>
                    <a:pt x="1271" y="7813"/>
                    <a:pt x="1333" y="8017"/>
                  </a:cubicBezTo>
                  <a:cubicBezTo>
                    <a:pt x="1390" y="8282"/>
                    <a:pt x="1472" y="8446"/>
                    <a:pt x="1472" y="8763"/>
                  </a:cubicBezTo>
                  <a:cubicBezTo>
                    <a:pt x="1510" y="8814"/>
                    <a:pt x="1534" y="8915"/>
                    <a:pt x="1553" y="8965"/>
                  </a:cubicBezTo>
                  <a:cubicBezTo>
                    <a:pt x="1591" y="9130"/>
                    <a:pt x="1610" y="9333"/>
                    <a:pt x="1672" y="9447"/>
                  </a:cubicBezTo>
                  <a:cubicBezTo>
                    <a:pt x="1911" y="10079"/>
                    <a:pt x="2150" y="10713"/>
                    <a:pt x="2389" y="11296"/>
                  </a:cubicBezTo>
                  <a:cubicBezTo>
                    <a:pt x="2408" y="11347"/>
                    <a:pt x="2427" y="11398"/>
                    <a:pt x="2446" y="11398"/>
                  </a:cubicBezTo>
                  <a:cubicBezTo>
                    <a:pt x="2459" y="11391"/>
                    <a:pt x="2471" y="11389"/>
                    <a:pt x="2483" y="11389"/>
                  </a:cubicBezTo>
                  <a:cubicBezTo>
                    <a:pt x="2579" y="11389"/>
                    <a:pt x="2636" y="11561"/>
                    <a:pt x="2705" y="11663"/>
                  </a:cubicBezTo>
                  <a:cubicBezTo>
                    <a:pt x="2767" y="11714"/>
                    <a:pt x="2805" y="11714"/>
                    <a:pt x="2848" y="11765"/>
                  </a:cubicBezTo>
                  <a:cubicBezTo>
                    <a:pt x="2905" y="11865"/>
                    <a:pt x="2967" y="11979"/>
                    <a:pt x="3044" y="12030"/>
                  </a:cubicBezTo>
                  <a:cubicBezTo>
                    <a:pt x="3106" y="12081"/>
                    <a:pt x="3163" y="12081"/>
                    <a:pt x="3225" y="12132"/>
                  </a:cubicBezTo>
                  <a:lnTo>
                    <a:pt x="3464" y="12132"/>
                  </a:lnTo>
                  <a:cubicBezTo>
                    <a:pt x="3603" y="12132"/>
                    <a:pt x="3722" y="12081"/>
                    <a:pt x="3841" y="12081"/>
                  </a:cubicBezTo>
                  <a:cubicBezTo>
                    <a:pt x="3999" y="12081"/>
                    <a:pt x="4162" y="12081"/>
                    <a:pt x="4319" y="12132"/>
                  </a:cubicBezTo>
                  <a:cubicBezTo>
                    <a:pt x="4339" y="12132"/>
                    <a:pt x="4376" y="12081"/>
                    <a:pt x="4401" y="12081"/>
                  </a:cubicBezTo>
                  <a:cubicBezTo>
                    <a:pt x="4458" y="11979"/>
                    <a:pt x="4496" y="11979"/>
                    <a:pt x="4577" y="11979"/>
                  </a:cubicBezTo>
                  <a:cubicBezTo>
                    <a:pt x="4596" y="11979"/>
                    <a:pt x="4639" y="11929"/>
                    <a:pt x="4678" y="11929"/>
                  </a:cubicBezTo>
                  <a:cubicBezTo>
                    <a:pt x="4743" y="11877"/>
                    <a:pt x="4793" y="11801"/>
                    <a:pt x="4843" y="11801"/>
                  </a:cubicBezTo>
                  <a:cubicBezTo>
                    <a:pt x="4855" y="11801"/>
                    <a:pt x="4866" y="11805"/>
                    <a:pt x="4878" y="11814"/>
                  </a:cubicBezTo>
                  <a:cubicBezTo>
                    <a:pt x="4935" y="11814"/>
                    <a:pt x="4974" y="11814"/>
                    <a:pt x="5017" y="11765"/>
                  </a:cubicBezTo>
                  <a:cubicBezTo>
                    <a:pt x="5117" y="11714"/>
                    <a:pt x="5237" y="11663"/>
                    <a:pt x="5332" y="11612"/>
                  </a:cubicBezTo>
                  <a:cubicBezTo>
                    <a:pt x="5375" y="11612"/>
                    <a:pt x="5432" y="11549"/>
                    <a:pt x="5475" y="11498"/>
                  </a:cubicBezTo>
                  <a:cubicBezTo>
                    <a:pt x="5552" y="11398"/>
                    <a:pt x="5633" y="11296"/>
                    <a:pt x="5714" y="11233"/>
                  </a:cubicBezTo>
                  <a:cubicBezTo>
                    <a:pt x="5810" y="11182"/>
                    <a:pt x="5910" y="11131"/>
                    <a:pt x="6010" y="11029"/>
                  </a:cubicBezTo>
                  <a:cubicBezTo>
                    <a:pt x="6081" y="10986"/>
                    <a:pt x="6166" y="10856"/>
                    <a:pt x="6250" y="10856"/>
                  </a:cubicBezTo>
                  <a:cubicBezTo>
                    <a:pt x="6262" y="10856"/>
                    <a:pt x="6275" y="10858"/>
                    <a:pt x="6287" y="10865"/>
                  </a:cubicBezTo>
                  <a:cubicBezTo>
                    <a:pt x="6300" y="10880"/>
                    <a:pt x="6313" y="10886"/>
                    <a:pt x="6324" y="10886"/>
                  </a:cubicBezTo>
                  <a:cubicBezTo>
                    <a:pt x="6352" y="10886"/>
                    <a:pt x="6374" y="10850"/>
                    <a:pt x="6388" y="10815"/>
                  </a:cubicBezTo>
                  <a:cubicBezTo>
                    <a:pt x="6488" y="10815"/>
                    <a:pt x="6569" y="10764"/>
                    <a:pt x="6646" y="10713"/>
                  </a:cubicBezTo>
                  <a:cubicBezTo>
                    <a:pt x="6683" y="10700"/>
                    <a:pt x="6720" y="10697"/>
                    <a:pt x="6756" y="10697"/>
                  </a:cubicBezTo>
                  <a:cubicBezTo>
                    <a:pt x="6786" y="10697"/>
                    <a:pt x="6815" y="10699"/>
                    <a:pt x="6845" y="10699"/>
                  </a:cubicBezTo>
                  <a:cubicBezTo>
                    <a:pt x="6919" y="10699"/>
                    <a:pt x="6993" y="10687"/>
                    <a:pt x="7066" y="10599"/>
                  </a:cubicBezTo>
                  <a:cubicBezTo>
                    <a:pt x="7085" y="10549"/>
                    <a:pt x="7124" y="10549"/>
                    <a:pt x="7167" y="10549"/>
                  </a:cubicBezTo>
                  <a:cubicBezTo>
                    <a:pt x="7243" y="10498"/>
                    <a:pt x="7325" y="10448"/>
                    <a:pt x="7387" y="10448"/>
                  </a:cubicBezTo>
                  <a:cubicBezTo>
                    <a:pt x="7427" y="10462"/>
                    <a:pt x="7466" y="10469"/>
                    <a:pt x="7504" y="10469"/>
                  </a:cubicBezTo>
                  <a:cubicBezTo>
                    <a:pt x="7595" y="10469"/>
                    <a:pt x="7679" y="10432"/>
                    <a:pt x="7764" y="10397"/>
                  </a:cubicBezTo>
                  <a:cubicBezTo>
                    <a:pt x="7841" y="10346"/>
                    <a:pt x="7921" y="10283"/>
                    <a:pt x="8022" y="10232"/>
                  </a:cubicBezTo>
                  <a:cubicBezTo>
                    <a:pt x="8052" y="10222"/>
                    <a:pt x="8081" y="10218"/>
                    <a:pt x="8109" y="10218"/>
                  </a:cubicBezTo>
                  <a:cubicBezTo>
                    <a:pt x="8232" y="10218"/>
                    <a:pt x="8345" y="10295"/>
                    <a:pt x="8462" y="10346"/>
                  </a:cubicBezTo>
                  <a:cubicBezTo>
                    <a:pt x="8512" y="10346"/>
                    <a:pt x="8566" y="10368"/>
                    <a:pt x="8625" y="10368"/>
                  </a:cubicBezTo>
                  <a:cubicBezTo>
                    <a:pt x="8655" y="10368"/>
                    <a:pt x="8686" y="10363"/>
                    <a:pt x="8719" y="10346"/>
                  </a:cubicBezTo>
                  <a:cubicBezTo>
                    <a:pt x="8732" y="10325"/>
                    <a:pt x="8745" y="10317"/>
                    <a:pt x="8758" y="10317"/>
                  </a:cubicBezTo>
                  <a:cubicBezTo>
                    <a:pt x="8784" y="10317"/>
                    <a:pt x="8810" y="10346"/>
                    <a:pt x="8839" y="10346"/>
                  </a:cubicBezTo>
                  <a:cubicBezTo>
                    <a:pt x="8939" y="10397"/>
                    <a:pt x="9035" y="10498"/>
                    <a:pt x="9135" y="10549"/>
                  </a:cubicBezTo>
                  <a:cubicBezTo>
                    <a:pt x="9216" y="10599"/>
                    <a:pt x="9273" y="10599"/>
                    <a:pt x="9336" y="10662"/>
                  </a:cubicBezTo>
                  <a:cubicBezTo>
                    <a:pt x="9402" y="10746"/>
                    <a:pt x="9465" y="10828"/>
                    <a:pt x="9530" y="10828"/>
                  </a:cubicBezTo>
                  <a:cubicBezTo>
                    <a:pt x="9545" y="10828"/>
                    <a:pt x="9560" y="10824"/>
                    <a:pt x="9575" y="10815"/>
                  </a:cubicBezTo>
                  <a:cubicBezTo>
                    <a:pt x="9594" y="10815"/>
                    <a:pt x="9613" y="10865"/>
                    <a:pt x="9656" y="10916"/>
                  </a:cubicBezTo>
                  <a:cubicBezTo>
                    <a:pt x="9713" y="11029"/>
                    <a:pt x="9752" y="11131"/>
                    <a:pt x="9832" y="11182"/>
                  </a:cubicBezTo>
                  <a:cubicBezTo>
                    <a:pt x="9990" y="11296"/>
                    <a:pt x="10110" y="11549"/>
                    <a:pt x="10253" y="11765"/>
                  </a:cubicBezTo>
                  <a:cubicBezTo>
                    <a:pt x="10311" y="11814"/>
                    <a:pt x="10373" y="11865"/>
                    <a:pt x="10430" y="11979"/>
                  </a:cubicBezTo>
                  <a:cubicBezTo>
                    <a:pt x="10468" y="12030"/>
                    <a:pt x="10511" y="12132"/>
                    <a:pt x="10568" y="12246"/>
                  </a:cubicBezTo>
                  <a:cubicBezTo>
                    <a:pt x="10611" y="12348"/>
                    <a:pt x="10669" y="12448"/>
                    <a:pt x="10731" y="12562"/>
                  </a:cubicBezTo>
                  <a:cubicBezTo>
                    <a:pt x="10742" y="12550"/>
                    <a:pt x="10755" y="12543"/>
                    <a:pt x="10768" y="12543"/>
                  </a:cubicBezTo>
                  <a:cubicBezTo>
                    <a:pt x="10820" y="12543"/>
                    <a:pt x="10881" y="12634"/>
                    <a:pt x="10927" y="12715"/>
                  </a:cubicBezTo>
                  <a:cubicBezTo>
                    <a:pt x="10946" y="12764"/>
                    <a:pt x="10970" y="12764"/>
                    <a:pt x="10989" y="12815"/>
                  </a:cubicBezTo>
                  <a:cubicBezTo>
                    <a:pt x="11046" y="12879"/>
                    <a:pt x="11109" y="12980"/>
                    <a:pt x="11147" y="13031"/>
                  </a:cubicBezTo>
                  <a:cubicBezTo>
                    <a:pt x="11228" y="13195"/>
                    <a:pt x="11285" y="13347"/>
                    <a:pt x="11347" y="13512"/>
                  </a:cubicBezTo>
                  <a:cubicBezTo>
                    <a:pt x="11405" y="13614"/>
                    <a:pt x="11448" y="13714"/>
                    <a:pt x="11505" y="13829"/>
                  </a:cubicBezTo>
                  <a:cubicBezTo>
                    <a:pt x="11643" y="14081"/>
                    <a:pt x="11763" y="14399"/>
                    <a:pt x="11882" y="14664"/>
                  </a:cubicBezTo>
                  <a:cubicBezTo>
                    <a:pt x="11982" y="14879"/>
                    <a:pt x="12102" y="15031"/>
                    <a:pt x="12222" y="15146"/>
                  </a:cubicBezTo>
                  <a:cubicBezTo>
                    <a:pt x="12379" y="15349"/>
                    <a:pt x="12523" y="15614"/>
                    <a:pt x="12699" y="15665"/>
                  </a:cubicBezTo>
                  <a:cubicBezTo>
                    <a:pt x="12718" y="15665"/>
                    <a:pt x="12738" y="15665"/>
                    <a:pt x="12761" y="15729"/>
                  </a:cubicBezTo>
                  <a:cubicBezTo>
                    <a:pt x="12838" y="15880"/>
                    <a:pt x="12938" y="15981"/>
                    <a:pt x="13039" y="15981"/>
                  </a:cubicBezTo>
                  <a:cubicBezTo>
                    <a:pt x="13145" y="16038"/>
                    <a:pt x="13236" y="16204"/>
                    <a:pt x="13339" y="16204"/>
                  </a:cubicBezTo>
                  <a:cubicBezTo>
                    <a:pt x="13352" y="16204"/>
                    <a:pt x="13365" y="16202"/>
                    <a:pt x="13378" y="16196"/>
                  </a:cubicBezTo>
                  <a:lnTo>
                    <a:pt x="13397" y="16196"/>
                  </a:lnTo>
                  <a:cubicBezTo>
                    <a:pt x="13574" y="16298"/>
                    <a:pt x="13736" y="16412"/>
                    <a:pt x="13894" y="16463"/>
                  </a:cubicBezTo>
                  <a:lnTo>
                    <a:pt x="13913" y="16514"/>
                  </a:lnTo>
                  <a:cubicBezTo>
                    <a:pt x="13957" y="16466"/>
                    <a:pt x="14001" y="16447"/>
                    <a:pt x="14046" y="16447"/>
                  </a:cubicBezTo>
                  <a:cubicBezTo>
                    <a:pt x="14142" y="16447"/>
                    <a:pt x="14238" y="16530"/>
                    <a:pt x="14333" y="16564"/>
                  </a:cubicBezTo>
                  <a:cubicBezTo>
                    <a:pt x="14352" y="16564"/>
                    <a:pt x="14391" y="16564"/>
                    <a:pt x="14434" y="16614"/>
                  </a:cubicBezTo>
                  <a:cubicBezTo>
                    <a:pt x="14569" y="16779"/>
                    <a:pt x="14708" y="16848"/>
                    <a:pt x="14844" y="16848"/>
                  </a:cubicBezTo>
                  <a:cubicBezTo>
                    <a:pt x="14886" y="16848"/>
                    <a:pt x="14928" y="16842"/>
                    <a:pt x="14968" y="16830"/>
                  </a:cubicBezTo>
                  <a:cubicBezTo>
                    <a:pt x="15050" y="16808"/>
                    <a:pt x="15126" y="16784"/>
                    <a:pt x="15202" y="16784"/>
                  </a:cubicBezTo>
                  <a:cubicBezTo>
                    <a:pt x="15295" y="16784"/>
                    <a:pt x="15387" y="16820"/>
                    <a:pt x="15485" y="16931"/>
                  </a:cubicBezTo>
                  <a:cubicBezTo>
                    <a:pt x="15509" y="16995"/>
                    <a:pt x="15509" y="16995"/>
                    <a:pt x="15528" y="16995"/>
                  </a:cubicBezTo>
                  <a:cubicBezTo>
                    <a:pt x="15628" y="17046"/>
                    <a:pt x="15724" y="17046"/>
                    <a:pt x="15805" y="17095"/>
                  </a:cubicBezTo>
                  <a:cubicBezTo>
                    <a:pt x="15905" y="17146"/>
                    <a:pt x="16006" y="17248"/>
                    <a:pt x="16106" y="17311"/>
                  </a:cubicBezTo>
                  <a:cubicBezTo>
                    <a:pt x="16163" y="17362"/>
                    <a:pt x="16245" y="17462"/>
                    <a:pt x="16321" y="17462"/>
                  </a:cubicBezTo>
                  <a:cubicBezTo>
                    <a:pt x="16483" y="17513"/>
                    <a:pt x="16660" y="17564"/>
                    <a:pt x="16842" y="17628"/>
                  </a:cubicBezTo>
                  <a:cubicBezTo>
                    <a:pt x="16961" y="17678"/>
                    <a:pt x="17081" y="17729"/>
                    <a:pt x="17200" y="17831"/>
                  </a:cubicBezTo>
                  <a:cubicBezTo>
                    <a:pt x="17338" y="17944"/>
                    <a:pt x="17496" y="18096"/>
                    <a:pt x="17659" y="18198"/>
                  </a:cubicBezTo>
                  <a:cubicBezTo>
                    <a:pt x="17797" y="18312"/>
                    <a:pt x="17917" y="18463"/>
                    <a:pt x="18055" y="18628"/>
                  </a:cubicBezTo>
                  <a:cubicBezTo>
                    <a:pt x="18093" y="18679"/>
                    <a:pt x="18112" y="18679"/>
                    <a:pt x="18136" y="18730"/>
                  </a:cubicBezTo>
                  <a:cubicBezTo>
                    <a:pt x="18175" y="18781"/>
                    <a:pt x="18213" y="18894"/>
                    <a:pt x="18232" y="18945"/>
                  </a:cubicBezTo>
                  <a:cubicBezTo>
                    <a:pt x="18313" y="19046"/>
                    <a:pt x="18394" y="19210"/>
                    <a:pt x="18452" y="19312"/>
                  </a:cubicBezTo>
                  <a:cubicBezTo>
                    <a:pt x="18495" y="19362"/>
                    <a:pt x="18533" y="19464"/>
                    <a:pt x="18571" y="19464"/>
                  </a:cubicBezTo>
                  <a:cubicBezTo>
                    <a:pt x="18633" y="19464"/>
                    <a:pt x="18672" y="19578"/>
                    <a:pt x="18734" y="19629"/>
                  </a:cubicBezTo>
                  <a:cubicBezTo>
                    <a:pt x="18752" y="19679"/>
                    <a:pt x="18791" y="19679"/>
                    <a:pt x="18829" y="19730"/>
                  </a:cubicBezTo>
                  <a:cubicBezTo>
                    <a:pt x="18910" y="19844"/>
                    <a:pt x="18992" y="19895"/>
                    <a:pt x="19068" y="19996"/>
                  </a:cubicBezTo>
                  <a:cubicBezTo>
                    <a:pt x="19149" y="20047"/>
                    <a:pt x="19211" y="20160"/>
                    <a:pt x="19288" y="20211"/>
                  </a:cubicBezTo>
                  <a:cubicBezTo>
                    <a:pt x="19527" y="20414"/>
                    <a:pt x="19747" y="20680"/>
                    <a:pt x="19966" y="20895"/>
                  </a:cubicBezTo>
                  <a:cubicBezTo>
                    <a:pt x="20067" y="20945"/>
                    <a:pt x="20143" y="20996"/>
                    <a:pt x="20244" y="21047"/>
                  </a:cubicBezTo>
                  <a:cubicBezTo>
                    <a:pt x="20425" y="21212"/>
                    <a:pt x="20602" y="21426"/>
                    <a:pt x="20802" y="21528"/>
                  </a:cubicBezTo>
                  <a:cubicBezTo>
                    <a:pt x="20903" y="21579"/>
                    <a:pt x="21003" y="21579"/>
                    <a:pt x="21099" y="21579"/>
                  </a:cubicBezTo>
                  <a:lnTo>
                    <a:pt x="21261" y="21579"/>
                  </a:lnTo>
                  <a:cubicBezTo>
                    <a:pt x="21272" y="21593"/>
                    <a:pt x="21284" y="21600"/>
                    <a:pt x="21295" y="21600"/>
                  </a:cubicBezTo>
                  <a:cubicBezTo>
                    <a:pt x="21322" y="21600"/>
                    <a:pt x="21350" y="21563"/>
                    <a:pt x="21381" y="21528"/>
                  </a:cubicBezTo>
                  <a:cubicBezTo>
                    <a:pt x="21399" y="21477"/>
                    <a:pt x="21438" y="21426"/>
                    <a:pt x="21481" y="21426"/>
                  </a:cubicBezTo>
                  <a:cubicBezTo>
                    <a:pt x="21519" y="21426"/>
                    <a:pt x="21557" y="21426"/>
                    <a:pt x="21576" y="21364"/>
                  </a:cubicBezTo>
                  <a:lnTo>
                    <a:pt x="21600" y="21364"/>
                  </a:lnTo>
                  <a:cubicBezTo>
                    <a:pt x="21576" y="21313"/>
                    <a:pt x="21576" y="21262"/>
                    <a:pt x="21557" y="21212"/>
                  </a:cubicBezTo>
                  <a:cubicBezTo>
                    <a:pt x="21538" y="21262"/>
                    <a:pt x="21538" y="21313"/>
                    <a:pt x="21538" y="21313"/>
                  </a:cubicBezTo>
                  <a:cubicBezTo>
                    <a:pt x="21481" y="21262"/>
                    <a:pt x="21419" y="21262"/>
                    <a:pt x="21381" y="21212"/>
                  </a:cubicBezTo>
                  <a:cubicBezTo>
                    <a:pt x="21319" y="21161"/>
                    <a:pt x="21261" y="21110"/>
                    <a:pt x="21218" y="21047"/>
                  </a:cubicBezTo>
                  <a:cubicBezTo>
                    <a:pt x="21180" y="21110"/>
                    <a:pt x="21142" y="21161"/>
                    <a:pt x="21122" y="21161"/>
                  </a:cubicBezTo>
                  <a:cubicBezTo>
                    <a:pt x="20979" y="21110"/>
                    <a:pt x="20860" y="21110"/>
                    <a:pt x="20721" y="20996"/>
                  </a:cubicBezTo>
                  <a:cubicBezTo>
                    <a:pt x="20563" y="20895"/>
                    <a:pt x="20406" y="20680"/>
                    <a:pt x="20244" y="20527"/>
                  </a:cubicBezTo>
                  <a:cubicBezTo>
                    <a:pt x="20186" y="20476"/>
                    <a:pt x="20124" y="20363"/>
                    <a:pt x="20067" y="20363"/>
                  </a:cubicBezTo>
                  <a:cubicBezTo>
                    <a:pt x="19966" y="20363"/>
                    <a:pt x="19904" y="20262"/>
                    <a:pt x="19828" y="20211"/>
                  </a:cubicBezTo>
                  <a:cubicBezTo>
                    <a:pt x="19765" y="20160"/>
                    <a:pt x="19727" y="20047"/>
                    <a:pt x="19665" y="19996"/>
                  </a:cubicBezTo>
                  <a:cubicBezTo>
                    <a:pt x="19589" y="19895"/>
                    <a:pt x="19488" y="19844"/>
                    <a:pt x="19388" y="19679"/>
                  </a:cubicBezTo>
                  <a:cubicBezTo>
                    <a:pt x="19369" y="19629"/>
                    <a:pt x="19331" y="19629"/>
                    <a:pt x="19288" y="19578"/>
                  </a:cubicBezTo>
                  <a:cubicBezTo>
                    <a:pt x="19249" y="19527"/>
                    <a:pt x="19211" y="19464"/>
                    <a:pt x="19149" y="19413"/>
                  </a:cubicBezTo>
                  <a:cubicBezTo>
                    <a:pt x="19011" y="19210"/>
                    <a:pt x="18853" y="18995"/>
                    <a:pt x="18690" y="18781"/>
                  </a:cubicBezTo>
                  <a:cubicBezTo>
                    <a:pt x="18633" y="18730"/>
                    <a:pt x="18571" y="18679"/>
                    <a:pt x="18533" y="18514"/>
                  </a:cubicBezTo>
                  <a:cubicBezTo>
                    <a:pt x="18495" y="18463"/>
                    <a:pt x="18452" y="18363"/>
                    <a:pt x="18413" y="18312"/>
                  </a:cubicBezTo>
                  <a:lnTo>
                    <a:pt x="18413" y="18261"/>
                  </a:lnTo>
                  <a:cubicBezTo>
                    <a:pt x="18175" y="17995"/>
                    <a:pt x="17917" y="17780"/>
                    <a:pt x="17659" y="17513"/>
                  </a:cubicBezTo>
                  <a:cubicBezTo>
                    <a:pt x="17635" y="17513"/>
                    <a:pt x="17615" y="17462"/>
                    <a:pt x="17615" y="17413"/>
                  </a:cubicBezTo>
                  <a:cubicBezTo>
                    <a:pt x="17577" y="17248"/>
                    <a:pt x="17496" y="17197"/>
                    <a:pt x="17420" y="17146"/>
                  </a:cubicBezTo>
                  <a:cubicBezTo>
                    <a:pt x="17300" y="17146"/>
                    <a:pt x="17181" y="17046"/>
                    <a:pt x="17038" y="16931"/>
                  </a:cubicBezTo>
                  <a:cubicBezTo>
                    <a:pt x="16880" y="16830"/>
                    <a:pt x="16741" y="16728"/>
                    <a:pt x="16603" y="16728"/>
                  </a:cubicBezTo>
                  <a:cubicBezTo>
                    <a:pt x="16345" y="16514"/>
                    <a:pt x="16125" y="16247"/>
                    <a:pt x="15886" y="16045"/>
                  </a:cubicBezTo>
                  <a:cubicBezTo>
                    <a:pt x="15867" y="16096"/>
                    <a:pt x="15843" y="16096"/>
                    <a:pt x="15805" y="16096"/>
                  </a:cubicBezTo>
                  <a:cubicBezTo>
                    <a:pt x="15766" y="16045"/>
                    <a:pt x="15724" y="15981"/>
                    <a:pt x="15685" y="15931"/>
                  </a:cubicBezTo>
                  <a:cubicBezTo>
                    <a:pt x="15631" y="15931"/>
                    <a:pt x="15588" y="15908"/>
                    <a:pt x="15541" y="15908"/>
                  </a:cubicBezTo>
                  <a:cubicBezTo>
                    <a:pt x="15517" y="15908"/>
                    <a:pt x="15492" y="15914"/>
                    <a:pt x="15466" y="15931"/>
                  </a:cubicBezTo>
                  <a:cubicBezTo>
                    <a:pt x="15447" y="15931"/>
                    <a:pt x="15408" y="15880"/>
                    <a:pt x="15365" y="15880"/>
                  </a:cubicBezTo>
                  <a:cubicBezTo>
                    <a:pt x="15327" y="15880"/>
                    <a:pt x="15308" y="15829"/>
                    <a:pt x="15270" y="15829"/>
                  </a:cubicBezTo>
                  <a:cubicBezTo>
                    <a:pt x="15088" y="15729"/>
                    <a:pt x="14911" y="15729"/>
                    <a:pt x="14749" y="15665"/>
                  </a:cubicBezTo>
                  <a:cubicBezTo>
                    <a:pt x="14649" y="15614"/>
                    <a:pt x="14553" y="15614"/>
                    <a:pt x="14453" y="15614"/>
                  </a:cubicBezTo>
                  <a:cubicBezTo>
                    <a:pt x="14391" y="15411"/>
                    <a:pt x="14391" y="15411"/>
                    <a:pt x="14233" y="15411"/>
                  </a:cubicBezTo>
                  <a:cubicBezTo>
                    <a:pt x="14171" y="15411"/>
                    <a:pt x="14133" y="15349"/>
                    <a:pt x="14095" y="15349"/>
                  </a:cubicBezTo>
                  <a:cubicBezTo>
                    <a:pt x="13956" y="15349"/>
                    <a:pt x="13793" y="15298"/>
                    <a:pt x="13655" y="15247"/>
                  </a:cubicBezTo>
                  <a:cubicBezTo>
                    <a:pt x="13516" y="15095"/>
                    <a:pt x="13359" y="15031"/>
                    <a:pt x="13215" y="14930"/>
                  </a:cubicBezTo>
                  <a:cubicBezTo>
                    <a:pt x="13089" y="14791"/>
                    <a:pt x="12962" y="14557"/>
                    <a:pt x="12806" y="14557"/>
                  </a:cubicBezTo>
                  <a:cubicBezTo>
                    <a:pt x="12791" y="14557"/>
                    <a:pt x="12777" y="14559"/>
                    <a:pt x="12761" y="14563"/>
                  </a:cubicBezTo>
                  <a:cubicBezTo>
                    <a:pt x="12753" y="14580"/>
                    <a:pt x="12748" y="14586"/>
                    <a:pt x="12744" y="14586"/>
                  </a:cubicBezTo>
                  <a:cubicBezTo>
                    <a:pt x="12736" y="14586"/>
                    <a:pt x="12731" y="14563"/>
                    <a:pt x="12718" y="14563"/>
                  </a:cubicBezTo>
                  <a:cubicBezTo>
                    <a:pt x="12661" y="14461"/>
                    <a:pt x="12580" y="14399"/>
                    <a:pt x="12499" y="14348"/>
                  </a:cubicBezTo>
                  <a:cubicBezTo>
                    <a:pt x="12422" y="14246"/>
                    <a:pt x="12341" y="14081"/>
                    <a:pt x="12260" y="13930"/>
                  </a:cubicBezTo>
                  <a:cubicBezTo>
                    <a:pt x="12222" y="13879"/>
                    <a:pt x="12202" y="13765"/>
                    <a:pt x="12140" y="13714"/>
                  </a:cubicBezTo>
                  <a:cubicBezTo>
                    <a:pt x="12045" y="13563"/>
                    <a:pt x="11925" y="13398"/>
                    <a:pt x="11844" y="13195"/>
                  </a:cubicBezTo>
                  <a:cubicBezTo>
                    <a:pt x="11806" y="13131"/>
                    <a:pt x="11763" y="13031"/>
                    <a:pt x="11725" y="12929"/>
                  </a:cubicBezTo>
                  <a:cubicBezTo>
                    <a:pt x="11663" y="12764"/>
                    <a:pt x="11624" y="12664"/>
                    <a:pt x="11543" y="12562"/>
                  </a:cubicBezTo>
                  <a:cubicBezTo>
                    <a:pt x="11505" y="12499"/>
                    <a:pt x="11467" y="12397"/>
                    <a:pt x="11405" y="12297"/>
                  </a:cubicBezTo>
                  <a:cubicBezTo>
                    <a:pt x="11347" y="12246"/>
                    <a:pt x="11285" y="12081"/>
                    <a:pt x="11228" y="12030"/>
                  </a:cubicBezTo>
                  <a:cubicBezTo>
                    <a:pt x="11109" y="11929"/>
                    <a:pt x="11008" y="11714"/>
                    <a:pt x="10927" y="11398"/>
                  </a:cubicBezTo>
                  <a:cubicBezTo>
                    <a:pt x="10907" y="11398"/>
                    <a:pt x="10869" y="11398"/>
                    <a:pt x="10850" y="11347"/>
                  </a:cubicBezTo>
                  <a:cubicBezTo>
                    <a:pt x="10807" y="11131"/>
                    <a:pt x="10731" y="11080"/>
                    <a:pt x="10669" y="10980"/>
                  </a:cubicBezTo>
                  <a:cubicBezTo>
                    <a:pt x="10468" y="10713"/>
                    <a:pt x="10272" y="10498"/>
                    <a:pt x="10091" y="10232"/>
                  </a:cubicBezTo>
                  <a:cubicBezTo>
                    <a:pt x="9952" y="10079"/>
                    <a:pt x="9832" y="9865"/>
                    <a:pt x="9713" y="9763"/>
                  </a:cubicBezTo>
                  <a:cubicBezTo>
                    <a:pt x="9620" y="9635"/>
                    <a:pt x="9539" y="9515"/>
                    <a:pt x="9443" y="9515"/>
                  </a:cubicBezTo>
                  <a:cubicBezTo>
                    <a:pt x="9415" y="9515"/>
                    <a:pt x="9386" y="9526"/>
                    <a:pt x="9355" y="9548"/>
                  </a:cubicBezTo>
                  <a:cubicBezTo>
                    <a:pt x="9336" y="9447"/>
                    <a:pt x="9317" y="9396"/>
                    <a:pt x="9298" y="9283"/>
                  </a:cubicBezTo>
                  <a:lnTo>
                    <a:pt x="9135" y="9283"/>
                  </a:lnTo>
                  <a:cubicBezTo>
                    <a:pt x="9097" y="9283"/>
                    <a:pt x="9059" y="9232"/>
                    <a:pt x="9016" y="9232"/>
                  </a:cubicBezTo>
                  <a:cubicBezTo>
                    <a:pt x="8977" y="9181"/>
                    <a:pt x="8938" y="9169"/>
                    <a:pt x="8898" y="9169"/>
                  </a:cubicBezTo>
                  <a:cubicBezTo>
                    <a:pt x="8858" y="9169"/>
                    <a:pt x="8818" y="9181"/>
                    <a:pt x="8777" y="9181"/>
                  </a:cubicBezTo>
                  <a:cubicBezTo>
                    <a:pt x="8700" y="9232"/>
                    <a:pt x="8600" y="9232"/>
                    <a:pt x="8500" y="9232"/>
                  </a:cubicBezTo>
                  <a:lnTo>
                    <a:pt x="8223" y="9232"/>
                  </a:lnTo>
                  <a:cubicBezTo>
                    <a:pt x="8122" y="9232"/>
                    <a:pt x="8041" y="9080"/>
                    <a:pt x="7960" y="9080"/>
                  </a:cubicBezTo>
                  <a:cubicBezTo>
                    <a:pt x="7918" y="9110"/>
                    <a:pt x="7879" y="9117"/>
                    <a:pt x="7840" y="9117"/>
                  </a:cubicBezTo>
                  <a:cubicBezTo>
                    <a:pt x="7811" y="9117"/>
                    <a:pt x="7783" y="9113"/>
                    <a:pt x="7755" y="9113"/>
                  </a:cubicBezTo>
                  <a:cubicBezTo>
                    <a:pt x="7696" y="9113"/>
                    <a:pt x="7639" y="9130"/>
                    <a:pt x="7582" y="9232"/>
                  </a:cubicBezTo>
                  <a:cubicBezTo>
                    <a:pt x="7562" y="9219"/>
                    <a:pt x="7541" y="9212"/>
                    <a:pt x="7520" y="9212"/>
                  </a:cubicBezTo>
                  <a:cubicBezTo>
                    <a:pt x="7463" y="9212"/>
                    <a:pt x="7403" y="9259"/>
                    <a:pt x="7343" y="9333"/>
                  </a:cubicBezTo>
                  <a:lnTo>
                    <a:pt x="7286" y="9333"/>
                  </a:lnTo>
                  <a:cubicBezTo>
                    <a:pt x="7167" y="9396"/>
                    <a:pt x="7028" y="9396"/>
                    <a:pt x="6909" y="9447"/>
                  </a:cubicBezTo>
                  <a:cubicBezTo>
                    <a:pt x="6727" y="9447"/>
                    <a:pt x="6589" y="9599"/>
                    <a:pt x="6431" y="9712"/>
                  </a:cubicBezTo>
                  <a:cubicBezTo>
                    <a:pt x="6331" y="9763"/>
                    <a:pt x="6211" y="9814"/>
                    <a:pt x="6111" y="9814"/>
                  </a:cubicBezTo>
                  <a:cubicBezTo>
                    <a:pt x="6010" y="9814"/>
                    <a:pt x="5929" y="9865"/>
                    <a:pt x="5853" y="10030"/>
                  </a:cubicBezTo>
                  <a:cubicBezTo>
                    <a:pt x="5810" y="10030"/>
                    <a:pt x="5771" y="10030"/>
                    <a:pt x="5733" y="10079"/>
                  </a:cubicBezTo>
                  <a:cubicBezTo>
                    <a:pt x="5652" y="10130"/>
                    <a:pt x="5571" y="10181"/>
                    <a:pt x="5494" y="10232"/>
                  </a:cubicBezTo>
                  <a:cubicBezTo>
                    <a:pt x="5413" y="10283"/>
                    <a:pt x="5356" y="10346"/>
                    <a:pt x="5294" y="10397"/>
                  </a:cubicBezTo>
                  <a:cubicBezTo>
                    <a:pt x="5191" y="10440"/>
                    <a:pt x="5103" y="10559"/>
                    <a:pt x="5003" y="10559"/>
                  </a:cubicBezTo>
                  <a:cubicBezTo>
                    <a:pt x="4988" y="10559"/>
                    <a:pt x="4971" y="10556"/>
                    <a:pt x="4955" y="10549"/>
                  </a:cubicBezTo>
                  <a:cubicBezTo>
                    <a:pt x="4935" y="10549"/>
                    <a:pt x="4916" y="10599"/>
                    <a:pt x="4916" y="10599"/>
                  </a:cubicBezTo>
                  <a:cubicBezTo>
                    <a:pt x="4778" y="10662"/>
                    <a:pt x="4658" y="10764"/>
                    <a:pt x="4539" y="10815"/>
                  </a:cubicBezTo>
                  <a:cubicBezTo>
                    <a:pt x="4520" y="10865"/>
                    <a:pt x="4496" y="10916"/>
                    <a:pt x="4477" y="10980"/>
                  </a:cubicBezTo>
                  <a:cubicBezTo>
                    <a:pt x="4433" y="10914"/>
                    <a:pt x="4388" y="10853"/>
                    <a:pt x="4342" y="10853"/>
                  </a:cubicBezTo>
                  <a:cubicBezTo>
                    <a:pt x="4307" y="10853"/>
                    <a:pt x="4272" y="10887"/>
                    <a:pt x="4238" y="10980"/>
                  </a:cubicBezTo>
                  <a:cubicBezTo>
                    <a:pt x="4200" y="10980"/>
                    <a:pt x="4162" y="10916"/>
                    <a:pt x="4119" y="10916"/>
                  </a:cubicBezTo>
                  <a:cubicBezTo>
                    <a:pt x="4088" y="10886"/>
                    <a:pt x="4058" y="10873"/>
                    <a:pt x="4028" y="10873"/>
                  </a:cubicBezTo>
                  <a:cubicBezTo>
                    <a:pt x="3959" y="10873"/>
                    <a:pt x="3892" y="10935"/>
                    <a:pt x="3822" y="10980"/>
                  </a:cubicBezTo>
                  <a:cubicBezTo>
                    <a:pt x="3743" y="10980"/>
                    <a:pt x="3654" y="11002"/>
                    <a:pt x="3569" y="11002"/>
                  </a:cubicBezTo>
                  <a:cubicBezTo>
                    <a:pt x="3527" y="11002"/>
                    <a:pt x="3485" y="10997"/>
                    <a:pt x="3445" y="10980"/>
                  </a:cubicBezTo>
                  <a:cubicBezTo>
                    <a:pt x="3423" y="10947"/>
                    <a:pt x="3398" y="10931"/>
                    <a:pt x="3373" y="10931"/>
                  </a:cubicBezTo>
                  <a:cubicBezTo>
                    <a:pt x="3348" y="10931"/>
                    <a:pt x="3323" y="10947"/>
                    <a:pt x="3301" y="10980"/>
                  </a:cubicBezTo>
                  <a:cubicBezTo>
                    <a:pt x="3285" y="10994"/>
                    <a:pt x="3268" y="10999"/>
                    <a:pt x="3252" y="10999"/>
                  </a:cubicBezTo>
                  <a:cubicBezTo>
                    <a:pt x="3209" y="10999"/>
                    <a:pt x="3166" y="10961"/>
                    <a:pt x="3125" y="10916"/>
                  </a:cubicBezTo>
                  <a:cubicBezTo>
                    <a:pt x="3075" y="10916"/>
                    <a:pt x="3041" y="10786"/>
                    <a:pt x="2987" y="10786"/>
                  </a:cubicBezTo>
                  <a:cubicBezTo>
                    <a:pt x="2974" y="10786"/>
                    <a:pt x="2959" y="10794"/>
                    <a:pt x="2943" y="10815"/>
                  </a:cubicBezTo>
                  <a:cubicBezTo>
                    <a:pt x="2805" y="10549"/>
                    <a:pt x="2609" y="10498"/>
                    <a:pt x="2508" y="10079"/>
                  </a:cubicBezTo>
                  <a:cubicBezTo>
                    <a:pt x="2508" y="10030"/>
                    <a:pt x="2489" y="10030"/>
                    <a:pt x="2489" y="10030"/>
                  </a:cubicBezTo>
                  <a:cubicBezTo>
                    <a:pt x="2408" y="9865"/>
                    <a:pt x="2346" y="9763"/>
                    <a:pt x="2289" y="9650"/>
                  </a:cubicBezTo>
                  <a:cubicBezTo>
                    <a:pt x="2226" y="9498"/>
                    <a:pt x="2150" y="9333"/>
                    <a:pt x="2088" y="9181"/>
                  </a:cubicBezTo>
                  <a:cubicBezTo>
                    <a:pt x="2012" y="9016"/>
                    <a:pt x="1949" y="8864"/>
                    <a:pt x="1911" y="8598"/>
                  </a:cubicBezTo>
                  <a:cubicBezTo>
                    <a:pt x="1892" y="8548"/>
                    <a:pt x="1868" y="8446"/>
                    <a:pt x="1849" y="8384"/>
                  </a:cubicBezTo>
                  <a:cubicBezTo>
                    <a:pt x="1749" y="8017"/>
                    <a:pt x="1653" y="7648"/>
                    <a:pt x="1510" y="7332"/>
                  </a:cubicBezTo>
                  <a:cubicBezTo>
                    <a:pt x="1453" y="7016"/>
                    <a:pt x="1352" y="6749"/>
                    <a:pt x="1314" y="6382"/>
                  </a:cubicBezTo>
                  <a:cubicBezTo>
                    <a:pt x="1314" y="6331"/>
                    <a:pt x="1295" y="6282"/>
                    <a:pt x="1271" y="6231"/>
                  </a:cubicBezTo>
                  <a:cubicBezTo>
                    <a:pt x="1214" y="5699"/>
                    <a:pt x="1113" y="5167"/>
                    <a:pt x="975" y="4749"/>
                  </a:cubicBezTo>
                  <a:cubicBezTo>
                    <a:pt x="937" y="4584"/>
                    <a:pt x="913" y="4432"/>
                    <a:pt x="894" y="4331"/>
                  </a:cubicBezTo>
                  <a:cubicBezTo>
                    <a:pt x="836" y="4064"/>
                    <a:pt x="755" y="3850"/>
                    <a:pt x="736" y="3533"/>
                  </a:cubicBezTo>
                  <a:cubicBezTo>
                    <a:pt x="736" y="3381"/>
                    <a:pt x="697" y="3268"/>
                    <a:pt x="674" y="3115"/>
                  </a:cubicBezTo>
                  <a:cubicBezTo>
                    <a:pt x="655" y="3001"/>
                    <a:pt x="617" y="2900"/>
                    <a:pt x="617" y="2798"/>
                  </a:cubicBezTo>
                  <a:cubicBezTo>
                    <a:pt x="578" y="2532"/>
                    <a:pt x="555" y="2318"/>
                    <a:pt x="535" y="2051"/>
                  </a:cubicBezTo>
                  <a:cubicBezTo>
                    <a:pt x="535" y="2000"/>
                    <a:pt x="516" y="1951"/>
                    <a:pt x="516" y="1900"/>
                  </a:cubicBezTo>
                  <a:cubicBezTo>
                    <a:pt x="459" y="1798"/>
                    <a:pt x="435" y="1735"/>
                    <a:pt x="478" y="1582"/>
                  </a:cubicBezTo>
                  <a:cubicBezTo>
                    <a:pt x="478" y="1582"/>
                    <a:pt x="459" y="1532"/>
                    <a:pt x="459" y="1482"/>
                  </a:cubicBezTo>
                  <a:cubicBezTo>
                    <a:pt x="435" y="1418"/>
                    <a:pt x="416" y="1418"/>
                    <a:pt x="397" y="1368"/>
                  </a:cubicBezTo>
                  <a:cubicBezTo>
                    <a:pt x="397" y="1101"/>
                    <a:pt x="339" y="1001"/>
                    <a:pt x="296" y="785"/>
                  </a:cubicBezTo>
                  <a:cubicBezTo>
                    <a:pt x="277" y="683"/>
                    <a:pt x="220" y="583"/>
                    <a:pt x="177" y="468"/>
                  </a:cubicBezTo>
                  <a:cubicBezTo>
                    <a:pt x="177" y="418"/>
                    <a:pt x="158" y="418"/>
                    <a:pt x="139" y="367"/>
                  </a:cubicBezTo>
                  <a:cubicBezTo>
                    <a:pt x="139" y="265"/>
                    <a:pt x="139" y="216"/>
                    <a:pt x="158" y="152"/>
                  </a:cubicBezTo>
                  <a:cubicBezTo>
                    <a:pt x="139" y="101"/>
                    <a:pt x="120" y="51"/>
                    <a:pt x="10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36" name="Google Shape;2370;p26"/>
            <p:cNvSpPr/>
            <p:nvPr/>
          </p:nvSpPr>
          <p:spPr>
            <a:xfrm>
              <a:off x="110236" y="92176"/>
              <a:ext cx="1511667" cy="602652"/>
            </a:xfrm>
            <a:custGeom>
              <a:avLst/>
              <a:gdLst/>
              <a:ahLst/>
              <a:cxnLst>
                <a:cxn ang="0">
                  <a:pos x="wd2" y="hd2"/>
                </a:cxn>
                <a:cxn ang="5400000">
                  <a:pos x="wd2" y="hd2"/>
                </a:cxn>
                <a:cxn ang="10800000">
                  <a:pos x="wd2" y="hd2"/>
                </a:cxn>
                <a:cxn ang="16200000">
                  <a:pos x="wd2" y="hd2"/>
                </a:cxn>
              </a:cxnLst>
              <a:rect l="0" t="0" r="r" b="b"/>
              <a:pathLst>
                <a:path w="21592" h="21600" extrusionOk="0">
                  <a:moveTo>
                    <a:pt x="12" y="0"/>
                  </a:moveTo>
                  <a:cubicBezTo>
                    <a:pt x="-8" y="201"/>
                    <a:pt x="-8" y="364"/>
                    <a:pt x="52" y="679"/>
                  </a:cubicBezTo>
                  <a:cubicBezTo>
                    <a:pt x="72" y="728"/>
                    <a:pt x="97" y="728"/>
                    <a:pt x="117" y="779"/>
                  </a:cubicBezTo>
                  <a:cubicBezTo>
                    <a:pt x="117" y="829"/>
                    <a:pt x="97" y="880"/>
                    <a:pt x="97" y="942"/>
                  </a:cubicBezTo>
                  <a:cubicBezTo>
                    <a:pt x="97" y="992"/>
                    <a:pt x="117" y="1043"/>
                    <a:pt x="137" y="1143"/>
                  </a:cubicBezTo>
                  <a:cubicBezTo>
                    <a:pt x="117" y="1193"/>
                    <a:pt x="117" y="1257"/>
                    <a:pt x="117" y="1257"/>
                  </a:cubicBezTo>
                  <a:cubicBezTo>
                    <a:pt x="137" y="1507"/>
                    <a:pt x="177" y="1771"/>
                    <a:pt x="197" y="1985"/>
                  </a:cubicBezTo>
                  <a:cubicBezTo>
                    <a:pt x="137" y="2035"/>
                    <a:pt x="137" y="2199"/>
                    <a:pt x="157" y="2298"/>
                  </a:cubicBezTo>
                  <a:cubicBezTo>
                    <a:pt x="177" y="2512"/>
                    <a:pt x="222" y="2763"/>
                    <a:pt x="262" y="2976"/>
                  </a:cubicBezTo>
                  <a:cubicBezTo>
                    <a:pt x="282" y="3190"/>
                    <a:pt x="322" y="3454"/>
                    <a:pt x="347" y="3655"/>
                  </a:cubicBezTo>
                  <a:cubicBezTo>
                    <a:pt x="387" y="3968"/>
                    <a:pt x="408" y="4233"/>
                    <a:pt x="427" y="4546"/>
                  </a:cubicBezTo>
                  <a:cubicBezTo>
                    <a:pt x="427" y="4597"/>
                    <a:pt x="473" y="4597"/>
                    <a:pt x="492" y="4647"/>
                  </a:cubicBezTo>
                  <a:cubicBezTo>
                    <a:pt x="447" y="4910"/>
                    <a:pt x="512" y="5023"/>
                    <a:pt x="553" y="5124"/>
                  </a:cubicBezTo>
                  <a:cubicBezTo>
                    <a:pt x="598" y="5274"/>
                    <a:pt x="637" y="5438"/>
                    <a:pt x="658" y="5651"/>
                  </a:cubicBezTo>
                  <a:cubicBezTo>
                    <a:pt x="658" y="5651"/>
                    <a:pt x="678" y="5752"/>
                    <a:pt x="678" y="5852"/>
                  </a:cubicBezTo>
                  <a:cubicBezTo>
                    <a:pt x="698" y="5802"/>
                    <a:pt x="698" y="5802"/>
                    <a:pt x="743" y="5802"/>
                  </a:cubicBezTo>
                  <a:cubicBezTo>
                    <a:pt x="698" y="5903"/>
                    <a:pt x="698" y="6015"/>
                    <a:pt x="723" y="6167"/>
                  </a:cubicBezTo>
                  <a:cubicBezTo>
                    <a:pt x="782" y="6430"/>
                    <a:pt x="823" y="6694"/>
                    <a:pt x="888" y="7008"/>
                  </a:cubicBezTo>
                  <a:lnTo>
                    <a:pt x="888" y="7058"/>
                  </a:lnTo>
                  <a:cubicBezTo>
                    <a:pt x="888" y="7222"/>
                    <a:pt x="928" y="7321"/>
                    <a:pt x="993" y="7473"/>
                  </a:cubicBezTo>
                  <a:cubicBezTo>
                    <a:pt x="1053" y="7586"/>
                    <a:pt x="1098" y="7736"/>
                    <a:pt x="1158" y="7950"/>
                  </a:cubicBezTo>
                  <a:cubicBezTo>
                    <a:pt x="1118" y="8000"/>
                    <a:pt x="1098" y="8000"/>
                    <a:pt x="1073" y="8000"/>
                  </a:cubicBezTo>
                  <a:cubicBezTo>
                    <a:pt x="1098" y="8100"/>
                    <a:pt x="1098" y="8163"/>
                    <a:pt x="1118" y="8213"/>
                  </a:cubicBezTo>
                  <a:cubicBezTo>
                    <a:pt x="1118" y="8213"/>
                    <a:pt x="1118" y="8163"/>
                    <a:pt x="1138" y="8163"/>
                  </a:cubicBezTo>
                  <a:lnTo>
                    <a:pt x="1138" y="8049"/>
                  </a:lnTo>
                  <a:lnTo>
                    <a:pt x="1198" y="8049"/>
                  </a:lnTo>
                  <a:cubicBezTo>
                    <a:pt x="1198" y="8100"/>
                    <a:pt x="1198" y="8163"/>
                    <a:pt x="1223" y="8163"/>
                  </a:cubicBezTo>
                  <a:cubicBezTo>
                    <a:pt x="1303" y="8364"/>
                    <a:pt x="1388" y="8627"/>
                    <a:pt x="1348" y="8991"/>
                  </a:cubicBezTo>
                  <a:lnTo>
                    <a:pt x="1348" y="9105"/>
                  </a:lnTo>
                  <a:cubicBezTo>
                    <a:pt x="1368" y="9155"/>
                    <a:pt x="1388" y="9205"/>
                    <a:pt x="1408" y="9256"/>
                  </a:cubicBezTo>
                  <a:cubicBezTo>
                    <a:pt x="1428" y="9205"/>
                    <a:pt x="1428" y="9205"/>
                    <a:pt x="1428" y="9155"/>
                  </a:cubicBezTo>
                  <a:cubicBezTo>
                    <a:pt x="1473" y="9205"/>
                    <a:pt x="1493" y="9256"/>
                    <a:pt x="1514" y="9306"/>
                  </a:cubicBezTo>
                  <a:cubicBezTo>
                    <a:pt x="1493" y="9419"/>
                    <a:pt x="1493" y="9469"/>
                    <a:pt x="1493" y="9469"/>
                  </a:cubicBezTo>
                  <a:cubicBezTo>
                    <a:pt x="1533" y="9569"/>
                    <a:pt x="1553" y="9670"/>
                    <a:pt x="1573" y="9732"/>
                  </a:cubicBezTo>
                  <a:cubicBezTo>
                    <a:pt x="1618" y="9833"/>
                    <a:pt x="1659" y="9933"/>
                    <a:pt x="1724" y="10047"/>
                  </a:cubicBezTo>
                  <a:cubicBezTo>
                    <a:pt x="1724" y="10096"/>
                    <a:pt x="1744" y="10096"/>
                    <a:pt x="1744" y="10096"/>
                  </a:cubicBezTo>
                  <a:cubicBezTo>
                    <a:pt x="1804" y="10248"/>
                    <a:pt x="1824" y="10462"/>
                    <a:pt x="1824" y="10562"/>
                  </a:cubicBezTo>
                  <a:cubicBezTo>
                    <a:pt x="1929" y="10725"/>
                    <a:pt x="2014" y="10875"/>
                    <a:pt x="2074" y="11038"/>
                  </a:cubicBezTo>
                  <a:cubicBezTo>
                    <a:pt x="2139" y="11190"/>
                    <a:pt x="2244" y="11239"/>
                    <a:pt x="2284" y="11504"/>
                  </a:cubicBezTo>
                  <a:cubicBezTo>
                    <a:pt x="2264" y="11554"/>
                    <a:pt x="2244" y="11554"/>
                    <a:pt x="2199" y="11554"/>
                  </a:cubicBezTo>
                  <a:cubicBezTo>
                    <a:pt x="2284" y="11717"/>
                    <a:pt x="2369" y="11768"/>
                    <a:pt x="2430" y="11931"/>
                  </a:cubicBezTo>
                  <a:cubicBezTo>
                    <a:pt x="2514" y="12081"/>
                    <a:pt x="2599" y="12245"/>
                    <a:pt x="2659" y="12395"/>
                  </a:cubicBezTo>
                  <a:cubicBezTo>
                    <a:pt x="2744" y="12609"/>
                    <a:pt x="2850" y="12710"/>
                    <a:pt x="2950" y="12759"/>
                  </a:cubicBezTo>
                  <a:cubicBezTo>
                    <a:pt x="2765" y="12445"/>
                    <a:pt x="2765" y="12445"/>
                    <a:pt x="2700" y="12245"/>
                  </a:cubicBezTo>
                  <a:cubicBezTo>
                    <a:pt x="2869" y="12445"/>
                    <a:pt x="2995" y="12659"/>
                    <a:pt x="3140" y="12809"/>
                  </a:cubicBezTo>
                  <a:cubicBezTo>
                    <a:pt x="3180" y="12973"/>
                    <a:pt x="3225" y="13123"/>
                    <a:pt x="3285" y="13186"/>
                  </a:cubicBezTo>
                  <a:cubicBezTo>
                    <a:pt x="3450" y="13337"/>
                    <a:pt x="3620" y="13438"/>
                    <a:pt x="3766" y="13601"/>
                  </a:cubicBezTo>
                  <a:cubicBezTo>
                    <a:pt x="3797" y="13619"/>
                    <a:pt x="3825" y="13631"/>
                    <a:pt x="3850" y="13631"/>
                  </a:cubicBezTo>
                  <a:cubicBezTo>
                    <a:pt x="3895" y="13631"/>
                    <a:pt x="3935" y="13596"/>
                    <a:pt x="3976" y="13500"/>
                  </a:cubicBezTo>
                  <a:cubicBezTo>
                    <a:pt x="4063" y="13631"/>
                    <a:pt x="4138" y="13883"/>
                    <a:pt x="4251" y="13883"/>
                  </a:cubicBezTo>
                  <a:cubicBezTo>
                    <a:pt x="4268" y="13883"/>
                    <a:pt x="4287" y="13878"/>
                    <a:pt x="4306" y="13864"/>
                  </a:cubicBezTo>
                  <a:cubicBezTo>
                    <a:pt x="4326" y="13864"/>
                    <a:pt x="4326" y="13815"/>
                    <a:pt x="4351" y="13751"/>
                  </a:cubicBezTo>
                  <a:cubicBezTo>
                    <a:pt x="4391" y="13864"/>
                    <a:pt x="4431" y="13915"/>
                    <a:pt x="4496" y="13965"/>
                  </a:cubicBezTo>
                  <a:cubicBezTo>
                    <a:pt x="4576" y="13864"/>
                    <a:pt x="4662" y="13864"/>
                    <a:pt x="4746" y="13864"/>
                  </a:cubicBezTo>
                  <a:cubicBezTo>
                    <a:pt x="4807" y="13864"/>
                    <a:pt x="4872" y="13864"/>
                    <a:pt x="4911" y="13915"/>
                  </a:cubicBezTo>
                  <a:cubicBezTo>
                    <a:pt x="4976" y="14016"/>
                    <a:pt x="5017" y="14016"/>
                    <a:pt x="5077" y="14016"/>
                  </a:cubicBezTo>
                  <a:cubicBezTo>
                    <a:pt x="5102" y="13965"/>
                    <a:pt x="5102" y="13965"/>
                    <a:pt x="5122" y="13965"/>
                  </a:cubicBezTo>
                  <a:cubicBezTo>
                    <a:pt x="5077" y="13965"/>
                    <a:pt x="5057" y="13915"/>
                    <a:pt x="5037" y="13915"/>
                  </a:cubicBezTo>
                  <a:lnTo>
                    <a:pt x="5037" y="13864"/>
                  </a:lnTo>
                  <a:cubicBezTo>
                    <a:pt x="5063" y="13864"/>
                    <a:pt x="5092" y="13842"/>
                    <a:pt x="5114" y="13842"/>
                  </a:cubicBezTo>
                  <a:cubicBezTo>
                    <a:pt x="5126" y="13842"/>
                    <a:pt x="5135" y="13847"/>
                    <a:pt x="5142" y="13864"/>
                  </a:cubicBezTo>
                  <a:cubicBezTo>
                    <a:pt x="5204" y="13915"/>
                    <a:pt x="5267" y="13939"/>
                    <a:pt x="5332" y="13939"/>
                  </a:cubicBezTo>
                  <a:cubicBezTo>
                    <a:pt x="5397" y="13939"/>
                    <a:pt x="5464" y="13915"/>
                    <a:pt x="5537" y="13864"/>
                  </a:cubicBezTo>
                  <a:cubicBezTo>
                    <a:pt x="5537" y="13815"/>
                    <a:pt x="5557" y="13751"/>
                    <a:pt x="5557" y="13751"/>
                  </a:cubicBezTo>
                  <a:cubicBezTo>
                    <a:pt x="5682" y="13701"/>
                    <a:pt x="5788" y="13701"/>
                    <a:pt x="5892" y="13652"/>
                  </a:cubicBezTo>
                  <a:cubicBezTo>
                    <a:pt x="6038" y="13652"/>
                    <a:pt x="6143" y="13601"/>
                    <a:pt x="6248" y="13438"/>
                  </a:cubicBezTo>
                  <a:cubicBezTo>
                    <a:pt x="6277" y="13521"/>
                    <a:pt x="6320" y="13570"/>
                    <a:pt x="6365" y="13570"/>
                  </a:cubicBezTo>
                  <a:cubicBezTo>
                    <a:pt x="6381" y="13570"/>
                    <a:pt x="6397" y="13563"/>
                    <a:pt x="6413" y="13551"/>
                  </a:cubicBezTo>
                  <a:cubicBezTo>
                    <a:pt x="6453" y="13500"/>
                    <a:pt x="6498" y="13438"/>
                    <a:pt x="6558" y="13387"/>
                  </a:cubicBezTo>
                  <a:cubicBezTo>
                    <a:pt x="6616" y="13360"/>
                    <a:pt x="6667" y="13317"/>
                    <a:pt x="6719" y="13317"/>
                  </a:cubicBezTo>
                  <a:cubicBezTo>
                    <a:pt x="6762" y="13317"/>
                    <a:pt x="6806" y="13346"/>
                    <a:pt x="6853" y="13438"/>
                  </a:cubicBezTo>
                  <a:lnTo>
                    <a:pt x="6894" y="13438"/>
                  </a:lnTo>
                  <a:cubicBezTo>
                    <a:pt x="6894" y="13387"/>
                    <a:pt x="6913" y="13286"/>
                    <a:pt x="6933" y="13186"/>
                  </a:cubicBezTo>
                  <a:cubicBezTo>
                    <a:pt x="6953" y="13186"/>
                    <a:pt x="6998" y="13123"/>
                    <a:pt x="7039" y="13123"/>
                  </a:cubicBezTo>
                  <a:cubicBezTo>
                    <a:pt x="7078" y="13123"/>
                    <a:pt x="7143" y="13074"/>
                    <a:pt x="7204" y="13023"/>
                  </a:cubicBezTo>
                  <a:cubicBezTo>
                    <a:pt x="7278" y="12952"/>
                    <a:pt x="7342" y="12876"/>
                    <a:pt x="7410" y="12876"/>
                  </a:cubicBezTo>
                  <a:cubicBezTo>
                    <a:pt x="7438" y="12876"/>
                    <a:pt x="7468" y="12888"/>
                    <a:pt x="7499" y="12922"/>
                  </a:cubicBezTo>
                  <a:cubicBezTo>
                    <a:pt x="7539" y="12922"/>
                    <a:pt x="7579" y="12873"/>
                    <a:pt x="7624" y="12873"/>
                  </a:cubicBezTo>
                  <a:cubicBezTo>
                    <a:pt x="7604" y="12809"/>
                    <a:pt x="7579" y="12759"/>
                    <a:pt x="7559" y="12710"/>
                  </a:cubicBezTo>
                  <a:cubicBezTo>
                    <a:pt x="7592" y="12636"/>
                    <a:pt x="7622" y="12589"/>
                    <a:pt x="7660" y="12589"/>
                  </a:cubicBezTo>
                  <a:cubicBezTo>
                    <a:pt x="7673" y="12589"/>
                    <a:pt x="7688" y="12596"/>
                    <a:pt x="7704" y="12609"/>
                  </a:cubicBezTo>
                  <a:cubicBezTo>
                    <a:pt x="7704" y="12710"/>
                    <a:pt x="7684" y="12710"/>
                    <a:pt x="7684" y="12809"/>
                  </a:cubicBezTo>
                  <a:cubicBezTo>
                    <a:pt x="7854" y="12659"/>
                    <a:pt x="8039" y="12558"/>
                    <a:pt x="8204" y="12445"/>
                  </a:cubicBezTo>
                  <a:cubicBezTo>
                    <a:pt x="8237" y="12527"/>
                    <a:pt x="8275" y="12556"/>
                    <a:pt x="8311" y="12556"/>
                  </a:cubicBezTo>
                  <a:cubicBezTo>
                    <a:pt x="8349" y="12556"/>
                    <a:pt x="8385" y="12527"/>
                    <a:pt x="8415" y="12496"/>
                  </a:cubicBezTo>
                  <a:cubicBezTo>
                    <a:pt x="8540" y="12344"/>
                    <a:pt x="8685" y="12344"/>
                    <a:pt x="8830" y="12344"/>
                  </a:cubicBezTo>
                  <a:cubicBezTo>
                    <a:pt x="8895" y="12344"/>
                    <a:pt x="8981" y="12295"/>
                    <a:pt x="9061" y="12245"/>
                  </a:cubicBezTo>
                  <a:cubicBezTo>
                    <a:pt x="9146" y="12245"/>
                    <a:pt x="9206" y="12132"/>
                    <a:pt x="9271" y="12081"/>
                  </a:cubicBezTo>
                  <a:cubicBezTo>
                    <a:pt x="9310" y="12181"/>
                    <a:pt x="9331" y="12295"/>
                    <a:pt x="9375" y="12344"/>
                  </a:cubicBezTo>
                  <a:cubicBezTo>
                    <a:pt x="9463" y="12233"/>
                    <a:pt x="9549" y="12166"/>
                    <a:pt x="9640" y="12166"/>
                  </a:cubicBezTo>
                  <a:cubicBezTo>
                    <a:pt x="9721" y="12166"/>
                    <a:pt x="9806" y="12220"/>
                    <a:pt x="9896" y="12344"/>
                  </a:cubicBezTo>
                  <a:cubicBezTo>
                    <a:pt x="9854" y="12378"/>
                    <a:pt x="9813" y="12390"/>
                    <a:pt x="9772" y="12394"/>
                  </a:cubicBezTo>
                  <a:cubicBezTo>
                    <a:pt x="9761" y="12390"/>
                    <a:pt x="9750" y="12387"/>
                    <a:pt x="9739" y="12387"/>
                  </a:cubicBezTo>
                  <a:cubicBezTo>
                    <a:pt x="9729" y="12387"/>
                    <a:pt x="9717" y="12390"/>
                    <a:pt x="9706" y="12395"/>
                  </a:cubicBezTo>
                  <a:cubicBezTo>
                    <a:pt x="9728" y="12395"/>
                    <a:pt x="9750" y="12395"/>
                    <a:pt x="9772" y="12394"/>
                  </a:cubicBezTo>
                  <a:cubicBezTo>
                    <a:pt x="9842" y="12417"/>
                    <a:pt x="9914" y="12508"/>
                    <a:pt x="9994" y="12508"/>
                  </a:cubicBezTo>
                  <a:cubicBezTo>
                    <a:pt x="10009" y="12508"/>
                    <a:pt x="10025" y="12504"/>
                    <a:pt x="10042" y="12496"/>
                  </a:cubicBezTo>
                  <a:lnTo>
                    <a:pt x="10042" y="12445"/>
                  </a:lnTo>
                  <a:cubicBezTo>
                    <a:pt x="10021" y="12395"/>
                    <a:pt x="10001" y="12395"/>
                    <a:pt x="9981" y="12344"/>
                  </a:cubicBezTo>
                  <a:cubicBezTo>
                    <a:pt x="10001" y="12295"/>
                    <a:pt x="10021" y="12295"/>
                    <a:pt x="10061" y="12245"/>
                  </a:cubicBezTo>
                  <a:cubicBezTo>
                    <a:pt x="10081" y="12344"/>
                    <a:pt x="10107" y="12445"/>
                    <a:pt x="10126" y="12558"/>
                  </a:cubicBezTo>
                  <a:cubicBezTo>
                    <a:pt x="10166" y="12496"/>
                    <a:pt x="10187" y="12496"/>
                    <a:pt x="10206" y="12445"/>
                  </a:cubicBezTo>
                  <a:cubicBezTo>
                    <a:pt x="10206" y="12445"/>
                    <a:pt x="10232" y="12496"/>
                    <a:pt x="10252" y="12496"/>
                  </a:cubicBezTo>
                  <a:lnTo>
                    <a:pt x="10252" y="12395"/>
                  </a:lnTo>
                  <a:cubicBezTo>
                    <a:pt x="10291" y="12395"/>
                    <a:pt x="10332" y="12445"/>
                    <a:pt x="10356" y="12445"/>
                  </a:cubicBezTo>
                  <a:cubicBezTo>
                    <a:pt x="10417" y="12609"/>
                    <a:pt x="10457" y="12759"/>
                    <a:pt x="10522" y="12922"/>
                  </a:cubicBezTo>
                  <a:cubicBezTo>
                    <a:pt x="10562" y="12973"/>
                    <a:pt x="10607" y="13023"/>
                    <a:pt x="10667" y="13074"/>
                  </a:cubicBezTo>
                  <a:lnTo>
                    <a:pt x="10667" y="13023"/>
                  </a:lnTo>
                  <a:cubicBezTo>
                    <a:pt x="10627" y="12973"/>
                    <a:pt x="10562" y="12873"/>
                    <a:pt x="10502" y="12809"/>
                  </a:cubicBezTo>
                  <a:lnTo>
                    <a:pt x="10502" y="12759"/>
                  </a:lnTo>
                  <a:lnTo>
                    <a:pt x="10647" y="12759"/>
                  </a:lnTo>
                  <a:cubicBezTo>
                    <a:pt x="10687" y="12873"/>
                    <a:pt x="10752" y="12973"/>
                    <a:pt x="10812" y="13123"/>
                  </a:cubicBezTo>
                  <a:cubicBezTo>
                    <a:pt x="10772" y="13123"/>
                    <a:pt x="10752" y="13123"/>
                    <a:pt x="10707" y="13186"/>
                  </a:cubicBezTo>
                  <a:cubicBezTo>
                    <a:pt x="10727" y="13264"/>
                    <a:pt x="10751" y="13288"/>
                    <a:pt x="10777" y="13288"/>
                  </a:cubicBezTo>
                  <a:cubicBezTo>
                    <a:pt x="10816" y="13288"/>
                    <a:pt x="10859" y="13237"/>
                    <a:pt x="10899" y="13237"/>
                  </a:cubicBezTo>
                  <a:cubicBezTo>
                    <a:pt x="10919" y="13237"/>
                    <a:pt x="10939" y="13250"/>
                    <a:pt x="10957" y="13286"/>
                  </a:cubicBezTo>
                  <a:cubicBezTo>
                    <a:pt x="10982" y="13237"/>
                    <a:pt x="10982" y="13237"/>
                    <a:pt x="11002" y="13186"/>
                  </a:cubicBezTo>
                  <a:cubicBezTo>
                    <a:pt x="11062" y="13337"/>
                    <a:pt x="11107" y="13500"/>
                    <a:pt x="11167" y="13601"/>
                  </a:cubicBezTo>
                  <a:cubicBezTo>
                    <a:pt x="11233" y="13701"/>
                    <a:pt x="11252" y="13965"/>
                    <a:pt x="11358" y="13965"/>
                  </a:cubicBezTo>
                  <a:cubicBezTo>
                    <a:pt x="11483" y="13965"/>
                    <a:pt x="11583" y="14228"/>
                    <a:pt x="11708" y="14279"/>
                  </a:cubicBezTo>
                  <a:cubicBezTo>
                    <a:pt x="11833" y="14380"/>
                    <a:pt x="11918" y="14693"/>
                    <a:pt x="12023" y="14907"/>
                  </a:cubicBezTo>
                  <a:cubicBezTo>
                    <a:pt x="12063" y="15007"/>
                    <a:pt x="12108" y="15070"/>
                    <a:pt x="12128" y="15170"/>
                  </a:cubicBezTo>
                  <a:cubicBezTo>
                    <a:pt x="12168" y="15434"/>
                    <a:pt x="12253" y="15534"/>
                    <a:pt x="12358" y="15635"/>
                  </a:cubicBezTo>
                  <a:cubicBezTo>
                    <a:pt x="12358" y="15585"/>
                    <a:pt x="12358" y="15534"/>
                    <a:pt x="12333" y="15485"/>
                  </a:cubicBezTo>
                  <a:cubicBezTo>
                    <a:pt x="12439" y="15635"/>
                    <a:pt x="12544" y="15849"/>
                    <a:pt x="12609" y="16063"/>
                  </a:cubicBezTo>
                  <a:cubicBezTo>
                    <a:pt x="12649" y="16213"/>
                    <a:pt x="12689" y="16376"/>
                    <a:pt x="12774" y="16376"/>
                  </a:cubicBezTo>
                  <a:cubicBezTo>
                    <a:pt x="12814" y="16577"/>
                    <a:pt x="12859" y="16639"/>
                    <a:pt x="12939" y="16690"/>
                  </a:cubicBezTo>
                  <a:cubicBezTo>
                    <a:pt x="12899" y="16577"/>
                    <a:pt x="12859" y="16476"/>
                    <a:pt x="12814" y="16326"/>
                  </a:cubicBezTo>
                  <a:lnTo>
                    <a:pt x="12834" y="16263"/>
                  </a:lnTo>
                  <a:cubicBezTo>
                    <a:pt x="12859" y="16326"/>
                    <a:pt x="12899" y="16376"/>
                    <a:pt x="12919" y="16427"/>
                  </a:cubicBezTo>
                  <a:cubicBezTo>
                    <a:pt x="12984" y="16639"/>
                    <a:pt x="13084" y="16639"/>
                    <a:pt x="13189" y="16740"/>
                  </a:cubicBezTo>
                  <a:cubicBezTo>
                    <a:pt x="13254" y="16791"/>
                    <a:pt x="13294" y="16841"/>
                    <a:pt x="13335" y="17005"/>
                  </a:cubicBezTo>
                  <a:cubicBezTo>
                    <a:pt x="13439" y="17054"/>
                    <a:pt x="13545" y="17104"/>
                    <a:pt x="13650" y="17155"/>
                  </a:cubicBezTo>
                  <a:cubicBezTo>
                    <a:pt x="13690" y="17205"/>
                    <a:pt x="13735" y="17205"/>
                    <a:pt x="13755" y="17268"/>
                  </a:cubicBezTo>
                  <a:cubicBezTo>
                    <a:pt x="13860" y="17519"/>
                    <a:pt x="13860" y="17468"/>
                    <a:pt x="13920" y="17519"/>
                  </a:cubicBezTo>
                  <a:cubicBezTo>
                    <a:pt x="13960" y="17519"/>
                    <a:pt x="14005" y="17581"/>
                    <a:pt x="14065" y="17581"/>
                  </a:cubicBezTo>
                  <a:cubicBezTo>
                    <a:pt x="14210" y="17581"/>
                    <a:pt x="14361" y="17783"/>
                    <a:pt x="14526" y="17783"/>
                  </a:cubicBezTo>
                  <a:cubicBezTo>
                    <a:pt x="14545" y="17783"/>
                    <a:pt x="14565" y="17783"/>
                    <a:pt x="14586" y="17832"/>
                  </a:cubicBezTo>
                  <a:cubicBezTo>
                    <a:pt x="14715" y="17931"/>
                    <a:pt x="14841" y="18057"/>
                    <a:pt x="14967" y="18057"/>
                  </a:cubicBezTo>
                  <a:cubicBezTo>
                    <a:pt x="14986" y="18057"/>
                    <a:pt x="15006" y="18053"/>
                    <a:pt x="15026" y="18046"/>
                  </a:cubicBezTo>
                  <a:cubicBezTo>
                    <a:pt x="15036" y="18022"/>
                    <a:pt x="15046" y="18009"/>
                    <a:pt x="15056" y="18009"/>
                  </a:cubicBezTo>
                  <a:cubicBezTo>
                    <a:pt x="15066" y="18009"/>
                    <a:pt x="15076" y="18022"/>
                    <a:pt x="15086" y="18046"/>
                  </a:cubicBezTo>
                  <a:cubicBezTo>
                    <a:pt x="15211" y="18209"/>
                    <a:pt x="15361" y="18097"/>
                    <a:pt x="15506" y="18209"/>
                  </a:cubicBezTo>
                  <a:cubicBezTo>
                    <a:pt x="15528" y="18292"/>
                    <a:pt x="15538" y="18330"/>
                    <a:pt x="15550" y="18330"/>
                  </a:cubicBezTo>
                  <a:cubicBezTo>
                    <a:pt x="15558" y="18330"/>
                    <a:pt x="15569" y="18305"/>
                    <a:pt x="15586" y="18260"/>
                  </a:cubicBezTo>
                  <a:cubicBezTo>
                    <a:pt x="15567" y="18260"/>
                    <a:pt x="15546" y="18260"/>
                    <a:pt x="15526" y="18209"/>
                  </a:cubicBezTo>
                  <a:lnTo>
                    <a:pt x="15526" y="18147"/>
                  </a:lnTo>
                  <a:lnTo>
                    <a:pt x="15632" y="18147"/>
                  </a:lnTo>
                  <a:cubicBezTo>
                    <a:pt x="15632" y="18209"/>
                    <a:pt x="15651" y="18260"/>
                    <a:pt x="15651" y="18360"/>
                  </a:cubicBezTo>
                  <a:lnTo>
                    <a:pt x="15882" y="18360"/>
                  </a:lnTo>
                  <a:cubicBezTo>
                    <a:pt x="15922" y="18360"/>
                    <a:pt x="15987" y="18360"/>
                    <a:pt x="16027" y="18410"/>
                  </a:cubicBezTo>
                  <a:cubicBezTo>
                    <a:pt x="16087" y="18410"/>
                    <a:pt x="16172" y="18410"/>
                    <a:pt x="16237" y="18461"/>
                  </a:cubicBezTo>
                  <a:lnTo>
                    <a:pt x="16382" y="18461"/>
                  </a:lnTo>
                  <a:cubicBezTo>
                    <a:pt x="16427" y="18488"/>
                    <a:pt x="16476" y="18504"/>
                    <a:pt x="16524" y="18504"/>
                  </a:cubicBezTo>
                  <a:cubicBezTo>
                    <a:pt x="16589" y="18504"/>
                    <a:pt x="16655" y="18475"/>
                    <a:pt x="16712" y="18410"/>
                  </a:cubicBezTo>
                  <a:cubicBezTo>
                    <a:pt x="16780" y="18515"/>
                    <a:pt x="16856" y="18553"/>
                    <a:pt x="16935" y="18553"/>
                  </a:cubicBezTo>
                  <a:cubicBezTo>
                    <a:pt x="16979" y="18553"/>
                    <a:pt x="17023" y="18541"/>
                    <a:pt x="17068" y="18523"/>
                  </a:cubicBezTo>
                  <a:cubicBezTo>
                    <a:pt x="17113" y="18574"/>
                    <a:pt x="17133" y="18675"/>
                    <a:pt x="17153" y="18725"/>
                  </a:cubicBezTo>
                  <a:cubicBezTo>
                    <a:pt x="17153" y="18675"/>
                    <a:pt x="17153" y="18624"/>
                    <a:pt x="17133" y="18574"/>
                  </a:cubicBezTo>
                  <a:cubicBezTo>
                    <a:pt x="17193" y="18624"/>
                    <a:pt x="17258" y="18675"/>
                    <a:pt x="17298" y="18675"/>
                  </a:cubicBezTo>
                  <a:cubicBezTo>
                    <a:pt x="17338" y="18725"/>
                    <a:pt x="17363" y="18725"/>
                    <a:pt x="17383" y="18725"/>
                  </a:cubicBezTo>
                  <a:cubicBezTo>
                    <a:pt x="17423" y="18675"/>
                    <a:pt x="17459" y="18662"/>
                    <a:pt x="17497" y="18662"/>
                  </a:cubicBezTo>
                  <a:cubicBezTo>
                    <a:pt x="17533" y="18662"/>
                    <a:pt x="17571" y="18675"/>
                    <a:pt x="17613" y="18675"/>
                  </a:cubicBezTo>
                  <a:cubicBezTo>
                    <a:pt x="17654" y="18888"/>
                    <a:pt x="17738" y="18888"/>
                    <a:pt x="17819" y="18888"/>
                  </a:cubicBezTo>
                  <a:cubicBezTo>
                    <a:pt x="17838" y="18888"/>
                    <a:pt x="17864" y="18838"/>
                    <a:pt x="17884" y="18838"/>
                  </a:cubicBezTo>
                  <a:cubicBezTo>
                    <a:pt x="17989" y="18838"/>
                    <a:pt x="18114" y="18888"/>
                    <a:pt x="18214" y="18888"/>
                  </a:cubicBezTo>
                  <a:lnTo>
                    <a:pt x="18259" y="18888"/>
                  </a:lnTo>
                  <a:cubicBezTo>
                    <a:pt x="18289" y="18963"/>
                    <a:pt x="18325" y="18988"/>
                    <a:pt x="18361" y="18988"/>
                  </a:cubicBezTo>
                  <a:cubicBezTo>
                    <a:pt x="18398" y="18988"/>
                    <a:pt x="18434" y="18963"/>
                    <a:pt x="18464" y="18938"/>
                  </a:cubicBezTo>
                  <a:cubicBezTo>
                    <a:pt x="18509" y="18938"/>
                    <a:pt x="18529" y="18938"/>
                    <a:pt x="18569" y="18988"/>
                  </a:cubicBezTo>
                  <a:cubicBezTo>
                    <a:pt x="18654" y="19089"/>
                    <a:pt x="18760" y="19252"/>
                    <a:pt x="18840" y="19252"/>
                  </a:cubicBezTo>
                  <a:cubicBezTo>
                    <a:pt x="18862" y="19243"/>
                    <a:pt x="18885" y="19238"/>
                    <a:pt x="18907" y="19238"/>
                  </a:cubicBezTo>
                  <a:cubicBezTo>
                    <a:pt x="19003" y="19238"/>
                    <a:pt x="19089" y="19321"/>
                    <a:pt x="19175" y="19403"/>
                  </a:cubicBezTo>
                  <a:cubicBezTo>
                    <a:pt x="19240" y="19403"/>
                    <a:pt x="19280" y="19566"/>
                    <a:pt x="19320" y="19566"/>
                  </a:cubicBezTo>
                  <a:cubicBezTo>
                    <a:pt x="19425" y="19616"/>
                    <a:pt x="19490" y="19716"/>
                    <a:pt x="19550" y="19879"/>
                  </a:cubicBezTo>
                  <a:cubicBezTo>
                    <a:pt x="19590" y="19930"/>
                    <a:pt x="19635" y="19981"/>
                    <a:pt x="19675" y="20093"/>
                  </a:cubicBezTo>
                  <a:cubicBezTo>
                    <a:pt x="19695" y="20031"/>
                    <a:pt x="19715" y="20031"/>
                    <a:pt x="19715" y="20031"/>
                  </a:cubicBezTo>
                  <a:cubicBezTo>
                    <a:pt x="19760" y="20031"/>
                    <a:pt x="19780" y="20093"/>
                    <a:pt x="19821" y="20093"/>
                  </a:cubicBezTo>
                  <a:lnTo>
                    <a:pt x="19840" y="20031"/>
                  </a:lnTo>
                  <a:cubicBezTo>
                    <a:pt x="19865" y="20144"/>
                    <a:pt x="19925" y="20093"/>
                    <a:pt x="19966" y="20194"/>
                  </a:cubicBezTo>
                  <a:cubicBezTo>
                    <a:pt x="20031" y="20294"/>
                    <a:pt x="20135" y="20345"/>
                    <a:pt x="20216" y="20508"/>
                  </a:cubicBezTo>
                  <a:cubicBezTo>
                    <a:pt x="20228" y="20532"/>
                    <a:pt x="20250" y="20532"/>
                    <a:pt x="20270" y="20532"/>
                  </a:cubicBezTo>
                  <a:cubicBezTo>
                    <a:pt x="20291" y="20532"/>
                    <a:pt x="20311" y="20532"/>
                    <a:pt x="20321" y="20558"/>
                  </a:cubicBezTo>
                  <a:cubicBezTo>
                    <a:pt x="20366" y="20558"/>
                    <a:pt x="20386" y="20558"/>
                    <a:pt x="20406" y="20608"/>
                  </a:cubicBezTo>
                  <a:cubicBezTo>
                    <a:pt x="20491" y="20722"/>
                    <a:pt x="20551" y="20872"/>
                    <a:pt x="20636" y="20922"/>
                  </a:cubicBezTo>
                  <a:cubicBezTo>
                    <a:pt x="20741" y="20973"/>
                    <a:pt x="20821" y="21086"/>
                    <a:pt x="20926" y="21136"/>
                  </a:cubicBezTo>
                  <a:cubicBezTo>
                    <a:pt x="21012" y="21185"/>
                    <a:pt x="21092" y="21349"/>
                    <a:pt x="21177" y="21450"/>
                  </a:cubicBezTo>
                  <a:cubicBezTo>
                    <a:pt x="21197" y="21450"/>
                    <a:pt x="21217" y="21399"/>
                    <a:pt x="21262" y="21399"/>
                  </a:cubicBezTo>
                  <a:lnTo>
                    <a:pt x="21322" y="21549"/>
                  </a:lnTo>
                  <a:cubicBezTo>
                    <a:pt x="21427" y="21549"/>
                    <a:pt x="21512" y="21600"/>
                    <a:pt x="21592" y="21600"/>
                  </a:cubicBezTo>
                  <a:cubicBezTo>
                    <a:pt x="21572" y="21500"/>
                    <a:pt x="21552" y="21450"/>
                    <a:pt x="21512" y="21450"/>
                  </a:cubicBezTo>
                  <a:cubicBezTo>
                    <a:pt x="21447" y="21399"/>
                    <a:pt x="21387" y="21349"/>
                    <a:pt x="21322" y="21236"/>
                  </a:cubicBezTo>
                  <a:cubicBezTo>
                    <a:pt x="21262" y="21185"/>
                    <a:pt x="21217" y="21136"/>
                    <a:pt x="21177" y="21136"/>
                  </a:cubicBezTo>
                  <a:cubicBezTo>
                    <a:pt x="21051" y="20973"/>
                    <a:pt x="20926" y="20922"/>
                    <a:pt x="20802" y="20771"/>
                  </a:cubicBezTo>
                  <a:cubicBezTo>
                    <a:pt x="20716" y="20658"/>
                    <a:pt x="20636" y="20658"/>
                    <a:pt x="20531" y="20558"/>
                  </a:cubicBezTo>
                  <a:cubicBezTo>
                    <a:pt x="20446" y="20508"/>
                    <a:pt x="20366" y="20407"/>
                    <a:pt x="20301" y="20294"/>
                  </a:cubicBezTo>
                  <a:cubicBezTo>
                    <a:pt x="20191" y="20118"/>
                    <a:pt x="20097" y="19971"/>
                    <a:pt x="19991" y="19971"/>
                  </a:cubicBezTo>
                  <a:cubicBezTo>
                    <a:pt x="19976" y="19971"/>
                    <a:pt x="19961" y="19974"/>
                    <a:pt x="19945" y="19981"/>
                  </a:cubicBezTo>
                  <a:cubicBezTo>
                    <a:pt x="19906" y="19879"/>
                    <a:pt x="19886" y="19879"/>
                    <a:pt x="19840" y="19830"/>
                  </a:cubicBezTo>
                  <a:cubicBezTo>
                    <a:pt x="19780" y="19716"/>
                    <a:pt x="19715" y="19616"/>
                    <a:pt x="19655" y="19515"/>
                  </a:cubicBezTo>
                  <a:cubicBezTo>
                    <a:pt x="19615" y="19403"/>
                    <a:pt x="19570" y="19302"/>
                    <a:pt x="19530" y="19252"/>
                  </a:cubicBezTo>
                  <a:cubicBezTo>
                    <a:pt x="19340" y="18938"/>
                    <a:pt x="19135" y="18774"/>
                    <a:pt x="18925" y="18624"/>
                  </a:cubicBezTo>
                  <a:cubicBezTo>
                    <a:pt x="18819" y="18523"/>
                    <a:pt x="18715" y="18461"/>
                    <a:pt x="18614" y="18410"/>
                  </a:cubicBezTo>
                  <a:cubicBezTo>
                    <a:pt x="18509" y="18410"/>
                    <a:pt x="18424" y="18360"/>
                    <a:pt x="18319" y="18360"/>
                  </a:cubicBezTo>
                  <a:cubicBezTo>
                    <a:pt x="18214" y="18360"/>
                    <a:pt x="18114" y="18260"/>
                    <a:pt x="18009" y="18260"/>
                  </a:cubicBezTo>
                  <a:cubicBezTo>
                    <a:pt x="17884" y="18260"/>
                    <a:pt x="17799" y="18097"/>
                    <a:pt x="17693" y="17996"/>
                  </a:cubicBezTo>
                  <a:cubicBezTo>
                    <a:pt x="17654" y="17996"/>
                    <a:pt x="17613" y="17946"/>
                    <a:pt x="17568" y="17946"/>
                  </a:cubicBezTo>
                  <a:cubicBezTo>
                    <a:pt x="17528" y="17946"/>
                    <a:pt x="17488" y="17946"/>
                    <a:pt x="17463" y="17896"/>
                  </a:cubicBezTo>
                  <a:cubicBezTo>
                    <a:pt x="17258" y="17682"/>
                    <a:pt x="17028" y="17682"/>
                    <a:pt x="16798" y="17632"/>
                  </a:cubicBezTo>
                  <a:cubicBezTo>
                    <a:pt x="16738" y="17581"/>
                    <a:pt x="16652" y="17581"/>
                    <a:pt x="16587" y="17581"/>
                  </a:cubicBezTo>
                  <a:lnTo>
                    <a:pt x="16442" y="17581"/>
                  </a:lnTo>
                  <a:cubicBezTo>
                    <a:pt x="16274" y="17581"/>
                    <a:pt x="16116" y="17506"/>
                    <a:pt x="15950" y="17506"/>
                  </a:cubicBezTo>
                  <a:cubicBezTo>
                    <a:pt x="15913" y="17506"/>
                    <a:pt x="15875" y="17510"/>
                    <a:pt x="15837" y="17519"/>
                  </a:cubicBezTo>
                  <a:cubicBezTo>
                    <a:pt x="15817" y="17519"/>
                    <a:pt x="15797" y="17468"/>
                    <a:pt x="15777" y="17468"/>
                  </a:cubicBezTo>
                  <a:cubicBezTo>
                    <a:pt x="15692" y="17418"/>
                    <a:pt x="15632" y="17318"/>
                    <a:pt x="15567" y="17318"/>
                  </a:cubicBezTo>
                  <a:cubicBezTo>
                    <a:pt x="15487" y="17268"/>
                    <a:pt x="15401" y="17205"/>
                    <a:pt x="15296" y="17155"/>
                  </a:cubicBezTo>
                  <a:cubicBezTo>
                    <a:pt x="15261" y="17209"/>
                    <a:pt x="15224" y="17227"/>
                    <a:pt x="15186" y="17227"/>
                  </a:cubicBezTo>
                  <a:cubicBezTo>
                    <a:pt x="15110" y="17227"/>
                    <a:pt x="15031" y="17155"/>
                    <a:pt x="14961" y="17155"/>
                  </a:cubicBezTo>
                  <a:cubicBezTo>
                    <a:pt x="14901" y="17155"/>
                    <a:pt x="14836" y="17104"/>
                    <a:pt x="14776" y="17054"/>
                  </a:cubicBezTo>
                  <a:cubicBezTo>
                    <a:pt x="14565" y="16954"/>
                    <a:pt x="14400" y="16791"/>
                    <a:pt x="14210" y="16639"/>
                  </a:cubicBezTo>
                  <a:cubicBezTo>
                    <a:pt x="14184" y="16685"/>
                    <a:pt x="14169" y="16709"/>
                    <a:pt x="14153" y="16709"/>
                  </a:cubicBezTo>
                  <a:cubicBezTo>
                    <a:pt x="14134" y="16709"/>
                    <a:pt x="14113" y="16669"/>
                    <a:pt x="14065" y="16577"/>
                  </a:cubicBezTo>
                  <a:cubicBezTo>
                    <a:pt x="13900" y="16476"/>
                    <a:pt x="13735" y="16376"/>
                    <a:pt x="13584" y="16263"/>
                  </a:cubicBezTo>
                  <a:cubicBezTo>
                    <a:pt x="13460" y="16162"/>
                    <a:pt x="13335" y="16012"/>
                    <a:pt x="13209" y="15899"/>
                  </a:cubicBezTo>
                  <a:cubicBezTo>
                    <a:pt x="13129" y="15798"/>
                    <a:pt x="13044" y="15699"/>
                    <a:pt x="12984" y="15585"/>
                  </a:cubicBezTo>
                  <a:cubicBezTo>
                    <a:pt x="12879" y="15434"/>
                    <a:pt x="12814" y="15221"/>
                    <a:pt x="12734" y="15070"/>
                  </a:cubicBezTo>
                  <a:cubicBezTo>
                    <a:pt x="12689" y="15007"/>
                    <a:pt x="12649" y="14958"/>
                    <a:pt x="12609" y="14856"/>
                  </a:cubicBezTo>
                  <a:cubicBezTo>
                    <a:pt x="12544" y="14806"/>
                    <a:pt x="12504" y="14757"/>
                    <a:pt x="12439" y="14643"/>
                  </a:cubicBezTo>
                  <a:cubicBezTo>
                    <a:pt x="12358" y="14492"/>
                    <a:pt x="12274" y="14329"/>
                    <a:pt x="12188" y="14179"/>
                  </a:cubicBezTo>
                  <a:cubicBezTo>
                    <a:pt x="12168" y="14128"/>
                    <a:pt x="12148" y="14065"/>
                    <a:pt x="12128" y="14016"/>
                  </a:cubicBezTo>
                  <a:cubicBezTo>
                    <a:pt x="12063" y="13915"/>
                    <a:pt x="12023" y="13815"/>
                    <a:pt x="11983" y="13701"/>
                  </a:cubicBezTo>
                  <a:cubicBezTo>
                    <a:pt x="11918" y="13652"/>
                    <a:pt x="11858" y="13551"/>
                    <a:pt x="11813" y="13438"/>
                  </a:cubicBezTo>
                  <a:cubicBezTo>
                    <a:pt x="11753" y="13337"/>
                    <a:pt x="11688" y="13286"/>
                    <a:pt x="11648" y="13186"/>
                  </a:cubicBezTo>
                  <a:cubicBezTo>
                    <a:pt x="11583" y="13123"/>
                    <a:pt x="11542" y="13074"/>
                    <a:pt x="11503" y="12973"/>
                  </a:cubicBezTo>
                  <a:cubicBezTo>
                    <a:pt x="11418" y="12809"/>
                    <a:pt x="11358" y="12659"/>
                    <a:pt x="11272" y="12558"/>
                  </a:cubicBezTo>
                  <a:cubicBezTo>
                    <a:pt x="11233" y="12496"/>
                    <a:pt x="11207" y="12445"/>
                    <a:pt x="11167" y="12395"/>
                  </a:cubicBezTo>
                  <a:cubicBezTo>
                    <a:pt x="11082" y="12395"/>
                    <a:pt x="11042" y="12295"/>
                    <a:pt x="11022" y="12132"/>
                  </a:cubicBezTo>
                  <a:cubicBezTo>
                    <a:pt x="11002" y="12132"/>
                    <a:pt x="10982" y="12181"/>
                    <a:pt x="10957" y="12181"/>
                  </a:cubicBezTo>
                  <a:cubicBezTo>
                    <a:pt x="10937" y="12132"/>
                    <a:pt x="10897" y="12031"/>
                    <a:pt x="10897" y="11980"/>
                  </a:cubicBezTo>
                  <a:lnTo>
                    <a:pt x="10812" y="11980"/>
                  </a:lnTo>
                  <a:cubicBezTo>
                    <a:pt x="10732" y="11768"/>
                    <a:pt x="10627" y="11717"/>
                    <a:pt x="10522" y="11554"/>
                  </a:cubicBezTo>
                  <a:cubicBezTo>
                    <a:pt x="10356" y="11353"/>
                    <a:pt x="10166" y="11303"/>
                    <a:pt x="9981" y="11239"/>
                  </a:cubicBezTo>
                  <a:cubicBezTo>
                    <a:pt x="9956" y="11239"/>
                    <a:pt x="9936" y="11303"/>
                    <a:pt x="9916" y="11303"/>
                  </a:cubicBezTo>
                  <a:lnTo>
                    <a:pt x="9626" y="11303"/>
                  </a:lnTo>
                  <a:cubicBezTo>
                    <a:pt x="9561" y="11303"/>
                    <a:pt x="9521" y="11303"/>
                    <a:pt x="9481" y="11239"/>
                  </a:cubicBezTo>
                  <a:cubicBezTo>
                    <a:pt x="9406" y="11204"/>
                    <a:pt x="9332" y="11169"/>
                    <a:pt x="9258" y="11169"/>
                  </a:cubicBezTo>
                  <a:cubicBezTo>
                    <a:pt x="9227" y="11169"/>
                    <a:pt x="9196" y="11174"/>
                    <a:pt x="9165" y="11190"/>
                  </a:cubicBezTo>
                  <a:cubicBezTo>
                    <a:pt x="9005" y="11233"/>
                    <a:pt x="8855" y="11362"/>
                    <a:pt x="8684" y="11362"/>
                  </a:cubicBezTo>
                  <a:cubicBezTo>
                    <a:pt x="8658" y="11362"/>
                    <a:pt x="8632" y="11360"/>
                    <a:pt x="8605" y="11353"/>
                  </a:cubicBezTo>
                  <a:cubicBezTo>
                    <a:pt x="8593" y="11379"/>
                    <a:pt x="8582" y="11388"/>
                    <a:pt x="8571" y="11388"/>
                  </a:cubicBezTo>
                  <a:cubicBezTo>
                    <a:pt x="8545" y="11388"/>
                    <a:pt x="8522" y="11343"/>
                    <a:pt x="8498" y="11343"/>
                  </a:cubicBezTo>
                  <a:cubicBezTo>
                    <a:pt x="8492" y="11343"/>
                    <a:pt x="8486" y="11345"/>
                    <a:pt x="8480" y="11353"/>
                  </a:cubicBezTo>
                  <a:cubicBezTo>
                    <a:pt x="8355" y="11402"/>
                    <a:pt x="8249" y="11453"/>
                    <a:pt x="8124" y="11554"/>
                  </a:cubicBezTo>
                  <a:cubicBezTo>
                    <a:pt x="8044" y="11602"/>
                    <a:pt x="7964" y="11700"/>
                    <a:pt x="7876" y="11700"/>
                  </a:cubicBezTo>
                  <a:cubicBezTo>
                    <a:pt x="7848" y="11700"/>
                    <a:pt x="7819" y="11691"/>
                    <a:pt x="7789" y="11667"/>
                  </a:cubicBezTo>
                  <a:cubicBezTo>
                    <a:pt x="7749" y="11667"/>
                    <a:pt x="7729" y="11717"/>
                    <a:pt x="7684" y="11768"/>
                  </a:cubicBezTo>
                  <a:cubicBezTo>
                    <a:pt x="7664" y="11717"/>
                    <a:pt x="7624" y="11717"/>
                    <a:pt x="7604" y="11717"/>
                  </a:cubicBezTo>
                  <a:cubicBezTo>
                    <a:pt x="7499" y="11768"/>
                    <a:pt x="7394" y="11868"/>
                    <a:pt x="7289" y="11931"/>
                  </a:cubicBezTo>
                  <a:cubicBezTo>
                    <a:pt x="7164" y="12031"/>
                    <a:pt x="7039" y="12181"/>
                    <a:pt x="6913" y="12245"/>
                  </a:cubicBezTo>
                  <a:cubicBezTo>
                    <a:pt x="6853" y="12245"/>
                    <a:pt x="6808" y="12245"/>
                    <a:pt x="6748" y="12295"/>
                  </a:cubicBezTo>
                  <a:cubicBezTo>
                    <a:pt x="6683" y="12395"/>
                    <a:pt x="6603" y="12445"/>
                    <a:pt x="6518" y="12496"/>
                  </a:cubicBezTo>
                  <a:cubicBezTo>
                    <a:pt x="6393" y="12496"/>
                    <a:pt x="6288" y="12609"/>
                    <a:pt x="6162" y="12609"/>
                  </a:cubicBezTo>
                  <a:cubicBezTo>
                    <a:pt x="6123" y="12609"/>
                    <a:pt x="6058" y="12659"/>
                    <a:pt x="6017" y="12710"/>
                  </a:cubicBezTo>
                  <a:cubicBezTo>
                    <a:pt x="5872" y="12873"/>
                    <a:pt x="5702" y="12922"/>
                    <a:pt x="5557" y="12973"/>
                  </a:cubicBezTo>
                  <a:cubicBezTo>
                    <a:pt x="5537" y="12973"/>
                    <a:pt x="5537" y="13023"/>
                    <a:pt x="5537" y="13023"/>
                  </a:cubicBezTo>
                  <a:lnTo>
                    <a:pt x="5247" y="13023"/>
                  </a:lnTo>
                  <a:cubicBezTo>
                    <a:pt x="5227" y="12973"/>
                    <a:pt x="5182" y="12922"/>
                    <a:pt x="5142" y="12922"/>
                  </a:cubicBezTo>
                  <a:lnTo>
                    <a:pt x="4641" y="12922"/>
                  </a:lnTo>
                  <a:cubicBezTo>
                    <a:pt x="4579" y="12973"/>
                    <a:pt x="4521" y="12999"/>
                    <a:pt x="4464" y="12999"/>
                  </a:cubicBezTo>
                  <a:cubicBezTo>
                    <a:pt x="4406" y="12999"/>
                    <a:pt x="4349" y="12973"/>
                    <a:pt x="4286" y="12922"/>
                  </a:cubicBezTo>
                  <a:cubicBezTo>
                    <a:pt x="4161" y="12873"/>
                    <a:pt x="4036" y="12809"/>
                    <a:pt x="3911" y="12809"/>
                  </a:cubicBezTo>
                  <a:cubicBezTo>
                    <a:pt x="3826" y="12809"/>
                    <a:pt x="3746" y="12759"/>
                    <a:pt x="3660" y="12659"/>
                  </a:cubicBezTo>
                  <a:cubicBezTo>
                    <a:pt x="3601" y="12558"/>
                    <a:pt x="3515" y="12496"/>
                    <a:pt x="3430" y="12445"/>
                  </a:cubicBezTo>
                  <a:cubicBezTo>
                    <a:pt x="3390" y="12395"/>
                    <a:pt x="3325" y="12344"/>
                    <a:pt x="3265" y="12295"/>
                  </a:cubicBezTo>
                  <a:cubicBezTo>
                    <a:pt x="3100" y="12181"/>
                    <a:pt x="2975" y="11931"/>
                    <a:pt x="2824" y="11667"/>
                  </a:cubicBezTo>
                  <a:cubicBezTo>
                    <a:pt x="2744" y="11504"/>
                    <a:pt x="2640" y="11402"/>
                    <a:pt x="2599" y="11089"/>
                  </a:cubicBezTo>
                  <a:cubicBezTo>
                    <a:pt x="2534" y="10989"/>
                    <a:pt x="2474" y="10826"/>
                    <a:pt x="2409" y="10725"/>
                  </a:cubicBezTo>
                  <a:cubicBezTo>
                    <a:pt x="2284" y="10562"/>
                    <a:pt x="2199" y="10361"/>
                    <a:pt x="2119" y="10147"/>
                  </a:cubicBezTo>
                  <a:cubicBezTo>
                    <a:pt x="2034" y="9933"/>
                    <a:pt x="1949" y="9670"/>
                    <a:pt x="1869" y="9469"/>
                  </a:cubicBezTo>
                  <a:cubicBezTo>
                    <a:pt x="1804" y="9306"/>
                    <a:pt x="1744" y="9105"/>
                    <a:pt x="1698" y="8892"/>
                  </a:cubicBezTo>
                  <a:cubicBezTo>
                    <a:pt x="1639" y="8578"/>
                    <a:pt x="1553" y="8263"/>
                    <a:pt x="1473" y="8000"/>
                  </a:cubicBezTo>
                  <a:cubicBezTo>
                    <a:pt x="1348" y="7636"/>
                    <a:pt x="1243" y="7222"/>
                    <a:pt x="1138" y="6794"/>
                  </a:cubicBezTo>
                  <a:cubicBezTo>
                    <a:pt x="1098" y="6644"/>
                    <a:pt x="1053" y="6430"/>
                    <a:pt x="1013" y="6280"/>
                  </a:cubicBezTo>
                  <a:cubicBezTo>
                    <a:pt x="1013" y="6066"/>
                    <a:pt x="993" y="5852"/>
                    <a:pt x="928" y="5752"/>
                  </a:cubicBezTo>
                  <a:cubicBezTo>
                    <a:pt x="928" y="5651"/>
                    <a:pt x="928" y="5539"/>
                    <a:pt x="908" y="5488"/>
                  </a:cubicBezTo>
                  <a:cubicBezTo>
                    <a:pt x="868" y="5225"/>
                    <a:pt x="823" y="5023"/>
                    <a:pt x="763" y="4811"/>
                  </a:cubicBezTo>
                  <a:cubicBezTo>
                    <a:pt x="698" y="4546"/>
                    <a:pt x="658" y="4332"/>
                    <a:pt x="598" y="4019"/>
                  </a:cubicBezTo>
                  <a:cubicBezTo>
                    <a:pt x="598" y="3968"/>
                    <a:pt x="553" y="3918"/>
                    <a:pt x="572" y="3918"/>
                  </a:cubicBezTo>
                  <a:cubicBezTo>
                    <a:pt x="572" y="3768"/>
                    <a:pt x="553" y="3655"/>
                    <a:pt x="533" y="3554"/>
                  </a:cubicBezTo>
                  <a:cubicBezTo>
                    <a:pt x="492" y="3341"/>
                    <a:pt x="447" y="3190"/>
                    <a:pt x="408" y="2976"/>
                  </a:cubicBezTo>
                  <a:cubicBezTo>
                    <a:pt x="387" y="2826"/>
                    <a:pt x="387" y="2662"/>
                    <a:pt x="347" y="2512"/>
                  </a:cubicBezTo>
                  <a:cubicBezTo>
                    <a:pt x="302" y="2298"/>
                    <a:pt x="262" y="2085"/>
                    <a:pt x="282" y="1822"/>
                  </a:cubicBezTo>
                  <a:cubicBezTo>
                    <a:pt x="262" y="1771"/>
                    <a:pt x="222" y="1721"/>
                    <a:pt x="222" y="1721"/>
                  </a:cubicBezTo>
                  <a:cubicBezTo>
                    <a:pt x="222" y="1570"/>
                    <a:pt x="262" y="1356"/>
                    <a:pt x="242" y="1257"/>
                  </a:cubicBezTo>
                  <a:cubicBezTo>
                    <a:pt x="197" y="1093"/>
                    <a:pt x="177" y="942"/>
                    <a:pt x="157" y="728"/>
                  </a:cubicBezTo>
                  <a:cubicBezTo>
                    <a:pt x="137" y="565"/>
                    <a:pt x="97" y="465"/>
                    <a:pt x="72" y="315"/>
                  </a:cubicBezTo>
                  <a:cubicBezTo>
                    <a:pt x="52" y="251"/>
                    <a:pt x="32" y="152"/>
                    <a:pt x="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4238" name="Google Shape;2371;p26"/>
          <p:cNvSpPr/>
          <p:nvPr/>
        </p:nvSpPr>
        <p:spPr>
          <a:xfrm rot="2916059">
            <a:off x="2078438" y="177630"/>
            <a:ext cx="640062" cy="375820"/>
          </a:xfrm>
          <a:custGeom>
            <a:avLst/>
            <a:gdLst/>
            <a:ahLst/>
            <a:cxnLst>
              <a:cxn ang="0">
                <a:pos x="wd2" y="hd2"/>
              </a:cxn>
              <a:cxn ang="5400000">
                <a:pos x="wd2" y="hd2"/>
              </a:cxn>
              <a:cxn ang="10800000">
                <a:pos x="wd2" y="hd2"/>
              </a:cxn>
              <a:cxn ang="16200000">
                <a:pos x="wd2" y="hd2"/>
              </a:cxn>
            </a:cxnLst>
            <a:rect l="0" t="0" r="r" b="b"/>
            <a:pathLst>
              <a:path w="21546" h="21600" extrusionOk="0">
                <a:moveTo>
                  <a:pt x="21320" y="0"/>
                </a:moveTo>
                <a:cubicBezTo>
                  <a:pt x="21238" y="0"/>
                  <a:pt x="21129" y="62"/>
                  <a:pt x="21093" y="186"/>
                </a:cubicBezTo>
                <a:cubicBezTo>
                  <a:pt x="21057" y="325"/>
                  <a:pt x="21057" y="449"/>
                  <a:pt x="21011" y="650"/>
                </a:cubicBezTo>
                <a:cubicBezTo>
                  <a:pt x="20975" y="1160"/>
                  <a:pt x="20939" y="1671"/>
                  <a:pt x="20903" y="2196"/>
                </a:cubicBezTo>
                <a:cubicBezTo>
                  <a:pt x="20867" y="2707"/>
                  <a:pt x="20830" y="3217"/>
                  <a:pt x="20785" y="3743"/>
                </a:cubicBezTo>
                <a:cubicBezTo>
                  <a:pt x="20749" y="4316"/>
                  <a:pt x="20749" y="4965"/>
                  <a:pt x="20713" y="5599"/>
                </a:cubicBezTo>
                <a:cubicBezTo>
                  <a:pt x="20713" y="5924"/>
                  <a:pt x="20676" y="6249"/>
                  <a:pt x="20676" y="6574"/>
                </a:cubicBezTo>
                <a:cubicBezTo>
                  <a:pt x="20640" y="7146"/>
                  <a:pt x="20640" y="7734"/>
                  <a:pt x="20604" y="8384"/>
                </a:cubicBezTo>
                <a:cubicBezTo>
                  <a:pt x="20604" y="9018"/>
                  <a:pt x="20559" y="9668"/>
                  <a:pt x="20559" y="10317"/>
                </a:cubicBezTo>
                <a:cubicBezTo>
                  <a:pt x="20559" y="10379"/>
                  <a:pt x="20559" y="10441"/>
                  <a:pt x="20522" y="10565"/>
                </a:cubicBezTo>
                <a:cubicBezTo>
                  <a:pt x="20296" y="10240"/>
                  <a:pt x="20069" y="9992"/>
                  <a:pt x="19879" y="9729"/>
                </a:cubicBezTo>
                <a:cubicBezTo>
                  <a:pt x="19580" y="9281"/>
                  <a:pt x="19317" y="8894"/>
                  <a:pt x="19055" y="8446"/>
                </a:cubicBezTo>
                <a:cubicBezTo>
                  <a:pt x="18747" y="8059"/>
                  <a:pt x="18484" y="7672"/>
                  <a:pt x="18221" y="7285"/>
                </a:cubicBezTo>
                <a:cubicBezTo>
                  <a:pt x="17995" y="6961"/>
                  <a:pt x="17768" y="6574"/>
                  <a:pt x="17542" y="6249"/>
                </a:cubicBezTo>
                <a:cubicBezTo>
                  <a:pt x="17161" y="5677"/>
                  <a:pt x="16789" y="5151"/>
                  <a:pt x="16409" y="4640"/>
                </a:cubicBezTo>
                <a:cubicBezTo>
                  <a:pt x="15992" y="4053"/>
                  <a:pt x="15575" y="3542"/>
                  <a:pt x="15167" y="2970"/>
                </a:cubicBezTo>
                <a:cubicBezTo>
                  <a:pt x="14992" y="2720"/>
                  <a:pt x="14805" y="2600"/>
                  <a:pt x="14604" y="2600"/>
                </a:cubicBezTo>
                <a:cubicBezTo>
                  <a:pt x="14494" y="2600"/>
                  <a:pt x="14381" y="2635"/>
                  <a:pt x="14261" y="2707"/>
                </a:cubicBezTo>
                <a:cubicBezTo>
                  <a:pt x="14107" y="2831"/>
                  <a:pt x="13990" y="2970"/>
                  <a:pt x="13917" y="3217"/>
                </a:cubicBezTo>
                <a:cubicBezTo>
                  <a:pt x="13763" y="3991"/>
                  <a:pt x="13691" y="4764"/>
                  <a:pt x="13618" y="5538"/>
                </a:cubicBezTo>
                <a:cubicBezTo>
                  <a:pt x="13582" y="5986"/>
                  <a:pt x="13537" y="6450"/>
                  <a:pt x="13500" y="6899"/>
                </a:cubicBezTo>
                <a:cubicBezTo>
                  <a:pt x="13428" y="7533"/>
                  <a:pt x="13392" y="8183"/>
                  <a:pt x="13310" y="8770"/>
                </a:cubicBezTo>
                <a:cubicBezTo>
                  <a:pt x="13274" y="9343"/>
                  <a:pt x="13201" y="9930"/>
                  <a:pt x="13165" y="10503"/>
                </a:cubicBezTo>
                <a:cubicBezTo>
                  <a:pt x="13084" y="11215"/>
                  <a:pt x="13011" y="11927"/>
                  <a:pt x="12939" y="12638"/>
                </a:cubicBezTo>
                <a:cubicBezTo>
                  <a:pt x="12857" y="13273"/>
                  <a:pt x="12785" y="13984"/>
                  <a:pt x="12712" y="14696"/>
                </a:cubicBezTo>
                <a:cubicBezTo>
                  <a:pt x="12676" y="14634"/>
                  <a:pt x="12594" y="14572"/>
                  <a:pt x="12558" y="14495"/>
                </a:cubicBezTo>
                <a:cubicBezTo>
                  <a:pt x="12450" y="14371"/>
                  <a:pt x="12332" y="14185"/>
                  <a:pt x="12223" y="13984"/>
                </a:cubicBezTo>
                <a:cubicBezTo>
                  <a:pt x="11879" y="13412"/>
                  <a:pt x="11544" y="12762"/>
                  <a:pt x="11199" y="12174"/>
                </a:cubicBezTo>
                <a:cubicBezTo>
                  <a:pt x="11045" y="11989"/>
                  <a:pt x="10937" y="11726"/>
                  <a:pt x="10819" y="11478"/>
                </a:cubicBezTo>
                <a:cubicBezTo>
                  <a:pt x="10447" y="10829"/>
                  <a:pt x="10067" y="10116"/>
                  <a:pt x="9686" y="9405"/>
                </a:cubicBezTo>
                <a:cubicBezTo>
                  <a:pt x="9387" y="8894"/>
                  <a:pt x="9124" y="8446"/>
                  <a:pt x="8825" y="7920"/>
                </a:cubicBezTo>
                <a:cubicBezTo>
                  <a:pt x="8635" y="7610"/>
                  <a:pt x="8445" y="7409"/>
                  <a:pt x="8218" y="7224"/>
                </a:cubicBezTo>
                <a:cubicBezTo>
                  <a:pt x="8146" y="7224"/>
                  <a:pt x="8064" y="7146"/>
                  <a:pt x="7992" y="7146"/>
                </a:cubicBezTo>
                <a:cubicBezTo>
                  <a:pt x="7874" y="7224"/>
                  <a:pt x="7765" y="7285"/>
                  <a:pt x="7611" y="7285"/>
                </a:cubicBezTo>
                <a:cubicBezTo>
                  <a:pt x="7385" y="7347"/>
                  <a:pt x="7194" y="7610"/>
                  <a:pt x="7086" y="7997"/>
                </a:cubicBezTo>
                <a:cubicBezTo>
                  <a:pt x="6895" y="8894"/>
                  <a:pt x="6669" y="9729"/>
                  <a:pt x="6479" y="10627"/>
                </a:cubicBezTo>
                <a:cubicBezTo>
                  <a:pt x="6216" y="11989"/>
                  <a:pt x="5989" y="13412"/>
                  <a:pt x="5727" y="14819"/>
                </a:cubicBezTo>
                <a:cubicBezTo>
                  <a:pt x="5464" y="16181"/>
                  <a:pt x="5201" y="17588"/>
                  <a:pt x="4929" y="19011"/>
                </a:cubicBezTo>
                <a:cubicBezTo>
                  <a:pt x="4929" y="19135"/>
                  <a:pt x="4893" y="19274"/>
                  <a:pt x="4857" y="19398"/>
                </a:cubicBezTo>
                <a:cubicBezTo>
                  <a:pt x="4630" y="19073"/>
                  <a:pt x="4440" y="18826"/>
                  <a:pt x="4250" y="18501"/>
                </a:cubicBezTo>
                <a:cubicBezTo>
                  <a:pt x="3879" y="17789"/>
                  <a:pt x="3462" y="17078"/>
                  <a:pt x="3045" y="16366"/>
                </a:cubicBezTo>
                <a:cubicBezTo>
                  <a:pt x="2402" y="15345"/>
                  <a:pt x="1803" y="14371"/>
                  <a:pt x="1160" y="13335"/>
                </a:cubicBezTo>
                <a:cubicBezTo>
                  <a:pt x="970" y="13025"/>
                  <a:pt x="779" y="12700"/>
                  <a:pt x="589" y="12437"/>
                </a:cubicBezTo>
                <a:cubicBezTo>
                  <a:pt x="459" y="12250"/>
                  <a:pt x="367" y="12149"/>
                  <a:pt x="269" y="12149"/>
                </a:cubicBezTo>
                <a:cubicBezTo>
                  <a:pt x="198" y="12149"/>
                  <a:pt x="123" y="12202"/>
                  <a:pt x="28" y="12314"/>
                </a:cubicBezTo>
                <a:cubicBezTo>
                  <a:pt x="-54" y="12561"/>
                  <a:pt x="64" y="12700"/>
                  <a:pt x="136" y="12886"/>
                </a:cubicBezTo>
                <a:cubicBezTo>
                  <a:pt x="290" y="13273"/>
                  <a:pt x="481" y="13598"/>
                  <a:pt x="671" y="13922"/>
                </a:cubicBezTo>
                <a:cubicBezTo>
                  <a:pt x="1042" y="14634"/>
                  <a:pt x="1423" y="15345"/>
                  <a:pt x="1758" y="16041"/>
                </a:cubicBezTo>
                <a:cubicBezTo>
                  <a:pt x="2212" y="16815"/>
                  <a:pt x="2628" y="17588"/>
                  <a:pt x="3045" y="18439"/>
                </a:cubicBezTo>
                <a:cubicBezTo>
                  <a:pt x="3199" y="18686"/>
                  <a:pt x="3308" y="18949"/>
                  <a:pt x="3462" y="19135"/>
                </a:cubicBezTo>
                <a:cubicBezTo>
                  <a:pt x="3797" y="19785"/>
                  <a:pt x="4177" y="20434"/>
                  <a:pt x="4558" y="21069"/>
                </a:cubicBezTo>
                <a:cubicBezTo>
                  <a:pt x="4667" y="21270"/>
                  <a:pt x="4821" y="21393"/>
                  <a:pt x="4975" y="21533"/>
                </a:cubicBezTo>
                <a:cubicBezTo>
                  <a:pt x="5015" y="21579"/>
                  <a:pt x="5058" y="21600"/>
                  <a:pt x="5100" y="21600"/>
                </a:cubicBezTo>
                <a:cubicBezTo>
                  <a:pt x="5170" y="21600"/>
                  <a:pt x="5242" y="21543"/>
                  <a:pt x="5310" y="21455"/>
                </a:cubicBezTo>
                <a:cubicBezTo>
                  <a:pt x="5382" y="21332"/>
                  <a:pt x="5464" y="21208"/>
                  <a:pt x="5500" y="21069"/>
                </a:cubicBezTo>
                <a:cubicBezTo>
                  <a:pt x="5609" y="20558"/>
                  <a:pt x="5799" y="20048"/>
                  <a:pt x="5881" y="19522"/>
                </a:cubicBezTo>
                <a:cubicBezTo>
                  <a:pt x="6252" y="17727"/>
                  <a:pt x="6560" y="15918"/>
                  <a:pt x="6895" y="14046"/>
                </a:cubicBezTo>
                <a:cubicBezTo>
                  <a:pt x="7158" y="12700"/>
                  <a:pt x="7385" y="11215"/>
                  <a:pt x="7693" y="9853"/>
                </a:cubicBezTo>
                <a:cubicBezTo>
                  <a:pt x="7765" y="9606"/>
                  <a:pt x="7801" y="9343"/>
                  <a:pt x="7919" y="9080"/>
                </a:cubicBezTo>
                <a:cubicBezTo>
                  <a:pt x="7992" y="9157"/>
                  <a:pt x="8028" y="9157"/>
                  <a:pt x="8100" y="9281"/>
                </a:cubicBezTo>
                <a:cubicBezTo>
                  <a:pt x="8218" y="9466"/>
                  <a:pt x="8372" y="9668"/>
                  <a:pt x="8517" y="9930"/>
                </a:cubicBezTo>
                <a:cubicBezTo>
                  <a:pt x="8825" y="10503"/>
                  <a:pt x="9160" y="11154"/>
                  <a:pt x="9459" y="11726"/>
                </a:cubicBezTo>
                <a:cubicBezTo>
                  <a:pt x="9732" y="12174"/>
                  <a:pt x="9958" y="12638"/>
                  <a:pt x="10185" y="13087"/>
                </a:cubicBezTo>
                <a:cubicBezTo>
                  <a:pt x="10447" y="13598"/>
                  <a:pt x="10674" y="14046"/>
                  <a:pt x="10900" y="14495"/>
                </a:cubicBezTo>
                <a:cubicBezTo>
                  <a:pt x="11236" y="15082"/>
                  <a:pt x="11580" y="15655"/>
                  <a:pt x="11951" y="16181"/>
                </a:cubicBezTo>
                <a:cubicBezTo>
                  <a:pt x="12178" y="16567"/>
                  <a:pt x="12450" y="16954"/>
                  <a:pt x="12748" y="17279"/>
                </a:cubicBezTo>
                <a:cubicBezTo>
                  <a:pt x="12850" y="17384"/>
                  <a:pt x="12943" y="17431"/>
                  <a:pt x="13027" y="17431"/>
                </a:cubicBezTo>
                <a:cubicBezTo>
                  <a:pt x="13189" y="17431"/>
                  <a:pt x="13314" y="17250"/>
                  <a:pt x="13392" y="16954"/>
                </a:cubicBezTo>
                <a:cubicBezTo>
                  <a:pt x="13537" y="16567"/>
                  <a:pt x="13654" y="16119"/>
                  <a:pt x="13727" y="15655"/>
                </a:cubicBezTo>
                <a:cubicBezTo>
                  <a:pt x="13808" y="15206"/>
                  <a:pt x="13845" y="14696"/>
                  <a:pt x="13917" y="14185"/>
                </a:cubicBezTo>
                <a:cubicBezTo>
                  <a:pt x="13953" y="13659"/>
                  <a:pt x="13990" y="13149"/>
                  <a:pt x="14035" y="12638"/>
                </a:cubicBezTo>
                <a:cubicBezTo>
                  <a:pt x="14071" y="12314"/>
                  <a:pt x="14071" y="11927"/>
                  <a:pt x="14107" y="11602"/>
                </a:cubicBezTo>
                <a:cubicBezTo>
                  <a:pt x="14144" y="11092"/>
                  <a:pt x="14216" y="10565"/>
                  <a:pt x="14261" y="10054"/>
                </a:cubicBezTo>
                <a:cubicBezTo>
                  <a:pt x="14298" y="9466"/>
                  <a:pt x="14334" y="8956"/>
                  <a:pt x="14370" y="8384"/>
                </a:cubicBezTo>
                <a:cubicBezTo>
                  <a:pt x="14443" y="7734"/>
                  <a:pt x="14488" y="7022"/>
                  <a:pt x="14560" y="6311"/>
                </a:cubicBezTo>
                <a:cubicBezTo>
                  <a:pt x="14633" y="5599"/>
                  <a:pt x="14714" y="4903"/>
                  <a:pt x="14751" y="4192"/>
                </a:cubicBezTo>
                <a:cubicBezTo>
                  <a:pt x="14787" y="4053"/>
                  <a:pt x="14823" y="3867"/>
                  <a:pt x="14859" y="3743"/>
                </a:cubicBezTo>
                <a:cubicBezTo>
                  <a:pt x="15122" y="4130"/>
                  <a:pt x="15349" y="4517"/>
                  <a:pt x="15575" y="4903"/>
                </a:cubicBezTo>
                <a:cubicBezTo>
                  <a:pt x="16073" y="5677"/>
                  <a:pt x="16526" y="6373"/>
                  <a:pt x="16979" y="7146"/>
                </a:cubicBezTo>
                <a:cubicBezTo>
                  <a:pt x="17206" y="7471"/>
                  <a:pt x="17388" y="7796"/>
                  <a:pt x="17578" y="8121"/>
                </a:cubicBezTo>
                <a:cubicBezTo>
                  <a:pt x="18031" y="8832"/>
                  <a:pt x="18484" y="9544"/>
                  <a:pt x="18937" y="10178"/>
                </a:cubicBezTo>
                <a:cubicBezTo>
                  <a:pt x="19127" y="10503"/>
                  <a:pt x="19354" y="10829"/>
                  <a:pt x="19580" y="11154"/>
                </a:cubicBezTo>
                <a:cubicBezTo>
                  <a:pt x="19807" y="11540"/>
                  <a:pt x="20069" y="11865"/>
                  <a:pt x="20296" y="12252"/>
                </a:cubicBezTo>
                <a:cubicBezTo>
                  <a:pt x="20450" y="12437"/>
                  <a:pt x="20559" y="12638"/>
                  <a:pt x="20713" y="12824"/>
                </a:cubicBezTo>
                <a:cubicBezTo>
                  <a:pt x="20776" y="12931"/>
                  <a:pt x="20873" y="13098"/>
                  <a:pt x="21023" y="13098"/>
                </a:cubicBezTo>
                <a:cubicBezTo>
                  <a:pt x="21045" y="13098"/>
                  <a:pt x="21068" y="13095"/>
                  <a:pt x="21093" y="13087"/>
                </a:cubicBezTo>
                <a:cubicBezTo>
                  <a:pt x="21129" y="12762"/>
                  <a:pt x="21238" y="12499"/>
                  <a:pt x="21283" y="12174"/>
                </a:cubicBezTo>
                <a:cubicBezTo>
                  <a:pt x="21320" y="11664"/>
                  <a:pt x="21356" y="11154"/>
                  <a:pt x="21392" y="10705"/>
                </a:cubicBezTo>
                <a:cubicBezTo>
                  <a:pt x="21428" y="9992"/>
                  <a:pt x="21428" y="9281"/>
                  <a:pt x="21464" y="8507"/>
                </a:cubicBezTo>
                <a:cubicBezTo>
                  <a:pt x="21464" y="8059"/>
                  <a:pt x="21510" y="7610"/>
                  <a:pt x="21510" y="7146"/>
                </a:cubicBezTo>
                <a:cubicBezTo>
                  <a:pt x="21510" y="6063"/>
                  <a:pt x="21546" y="4903"/>
                  <a:pt x="21546" y="3743"/>
                </a:cubicBezTo>
                <a:cubicBezTo>
                  <a:pt x="21546" y="2707"/>
                  <a:pt x="21510" y="1671"/>
                  <a:pt x="21510" y="572"/>
                </a:cubicBezTo>
                <a:cubicBezTo>
                  <a:pt x="21510" y="510"/>
                  <a:pt x="21464" y="387"/>
                  <a:pt x="21464" y="263"/>
                </a:cubicBezTo>
                <a:cubicBezTo>
                  <a:pt x="21464" y="124"/>
                  <a:pt x="21392" y="62"/>
                  <a:pt x="21320" y="0"/>
                </a:cubicBezTo>
                <a:close/>
              </a:path>
            </a:pathLst>
          </a:custGeom>
          <a:solidFill>
            <a:srgbClr val="07256C"/>
          </a:solidFill>
          <a:ln w="12700">
            <a:miter lim="400000"/>
          </a:ln>
        </p:spPr>
        <p:txBody>
          <a:bodyPr lIns="45719" rIns="45719" anchor="ctr"/>
          <a:lstStyle/>
          <a:p>
            <a:endParaRPr/>
          </a:p>
        </p:txBody>
      </p:sp>
      <p:sp>
        <p:nvSpPr>
          <p:cNvPr id="4239" name="Body Level One…"/>
          <p:cNvSpPr txBox="1">
            <a:spLocks noGrp="1"/>
          </p:cNvSpPr>
          <p:nvPr>
            <p:ph type="body" sz="quarter" idx="1"/>
          </p:nvPr>
        </p:nvSpPr>
        <p:spPr>
          <a:xfrm>
            <a:off x="5870774" y="2517025"/>
            <a:ext cx="2305801" cy="1405201"/>
          </a:xfrm>
          <a:prstGeom prst="rect">
            <a:avLst/>
          </a:prstGeom>
        </p:spPr>
        <p:txBody>
          <a:bodyPr lIns="36574" tIns="36574" rIns="36574" bIns="36574"/>
          <a:lstStyle>
            <a:lvl1pPr marL="317500" indent="-177800">
              <a:buClrTx/>
              <a:buSzTx/>
              <a:buFontTx/>
              <a:buNone/>
              <a:defRPr sz="1400">
                <a:solidFill>
                  <a:srgbClr val="07256C"/>
                </a:solidFill>
                <a:latin typeface="Nunito"/>
                <a:ea typeface="Nunito"/>
                <a:cs typeface="Nunito"/>
                <a:sym typeface="Nunito"/>
              </a:defRPr>
            </a:lvl1pPr>
            <a:lvl2pPr marL="317500" indent="279400">
              <a:buClrTx/>
              <a:buSzTx/>
              <a:buFontTx/>
              <a:buNone/>
              <a:defRPr sz="1400">
                <a:solidFill>
                  <a:srgbClr val="07256C"/>
                </a:solidFill>
                <a:latin typeface="Nunito"/>
                <a:ea typeface="Nunito"/>
                <a:cs typeface="Nunito"/>
                <a:sym typeface="Nunito"/>
              </a:defRPr>
            </a:lvl2pPr>
            <a:lvl3pPr marL="317500" indent="736600">
              <a:buClrTx/>
              <a:buSzTx/>
              <a:buFontTx/>
              <a:buNone/>
              <a:defRPr sz="1400">
                <a:solidFill>
                  <a:srgbClr val="07256C"/>
                </a:solidFill>
                <a:latin typeface="Nunito"/>
                <a:ea typeface="Nunito"/>
                <a:cs typeface="Nunito"/>
                <a:sym typeface="Nunito"/>
              </a:defRPr>
            </a:lvl3pPr>
            <a:lvl4pPr marL="317500" indent="1193800">
              <a:buClrTx/>
              <a:buSzTx/>
              <a:buFontTx/>
              <a:buNone/>
              <a:defRPr sz="1400">
                <a:solidFill>
                  <a:srgbClr val="07256C"/>
                </a:solidFill>
                <a:latin typeface="Nunito"/>
                <a:ea typeface="Nunito"/>
                <a:cs typeface="Nunito"/>
                <a:sym typeface="Nunito"/>
              </a:defRPr>
            </a:lvl4pPr>
            <a:lvl5pPr marL="317500" indent="1651000">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4240" name="Title Text"/>
          <p:cNvSpPr txBox="1">
            <a:spLocks noGrp="1"/>
          </p:cNvSpPr>
          <p:nvPr>
            <p:ph type="title"/>
          </p:nvPr>
        </p:nvSpPr>
        <p:spPr>
          <a:xfrm>
            <a:off x="1074350" y="1359324"/>
            <a:ext cx="2257501" cy="1157701"/>
          </a:xfrm>
          <a:prstGeom prst="rect">
            <a:avLst/>
          </a:prstGeom>
        </p:spPr>
        <p:txBody>
          <a:bodyPr lIns="36574" tIns="36574" rIns="36574" bIns="36574" anchor="t"/>
          <a:lstStyle>
            <a:lvl1pPr>
              <a:defRPr sz="3500" b="0">
                <a:solidFill>
                  <a:srgbClr val="07256C"/>
                </a:solidFill>
                <a:latin typeface="Limelight"/>
                <a:ea typeface="Limelight"/>
                <a:cs typeface="Limelight"/>
                <a:sym typeface="Limelight"/>
              </a:defRPr>
            </a:lvl1pPr>
          </a:lstStyle>
          <a:p>
            <a:r>
              <a:t>Title Text</a:t>
            </a:r>
          </a:p>
        </p:txBody>
      </p:sp>
      <p:sp>
        <p:nvSpPr>
          <p:cNvPr id="42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and text 3">
    <p:bg>
      <p:bgPr>
        <a:solidFill>
          <a:srgbClr val="EDF0EF"/>
        </a:solidFill>
        <a:effectLst/>
      </p:bgPr>
    </p:bg>
    <p:spTree>
      <p:nvGrpSpPr>
        <p:cNvPr id="1" name=""/>
        <p:cNvGrpSpPr/>
        <p:nvPr/>
      </p:nvGrpSpPr>
      <p:grpSpPr>
        <a:xfrm>
          <a:off x="0" y="0"/>
          <a:ext cx="0" cy="0"/>
          <a:chOff x="0" y="0"/>
          <a:chExt cx="0" cy="0"/>
        </a:xfrm>
      </p:grpSpPr>
      <p:grpSp>
        <p:nvGrpSpPr>
          <p:cNvPr id="4271" name="Google Shape;2375;p27"/>
          <p:cNvGrpSpPr/>
          <p:nvPr/>
        </p:nvGrpSpPr>
        <p:grpSpPr>
          <a:xfrm>
            <a:off x="-301562" y="3847707"/>
            <a:ext cx="2020554" cy="1626468"/>
            <a:chOff x="0" y="0"/>
            <a:chExt cx="2020552" cy="1626467"/>
          </a:xfrm>
        </p:grpSpPr>
        <p:sp>
          <p:nvSpPr>
            <p:cNvPr id="4248" name="Google Shape;2376;p27"/>
            <p:cNvSpPr/>
            <p:nvPr/>
          </p:nvSpPr>
          <p:spPr>
            <a:xfrm>
              <a:off x="525062" y="895938"/>
              <a:ext cx="280594" cy="246232"/>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2"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49" name="Google Shape;2377;p27"/>
            <p:cNvSpPr/>
            <p:nvPr/>
          </p:nvSpPr>
          <p:spPr>
            <a:xfrm rot="19225139">
              <a:off x="1079018" y="212022"/>
              <a:ext cx="516258" cy="376402"/>
            </a:xfrm>
            <a:custGeom>
              <a:avLst/>
              <a:gdLst/>
              <a:ahLst/>
              <a:cxnLst>
                <a:cxn ang="0">
                  <a:pos x="wd2" y="hd2"/>
                </a:cxn>
                <a:cxn ang="5400000">
                  <a:pos x="wd2" y="hd2"/>
                </a:cxn>
                <a:cxn ang="10800000">
                  <a:pos x="wd2" y="hd2"/>
                </a:cxn>
                <a:cxn ang="16200000">
                  <a:pos x="wd2" y="hd2"/>
                </a:cxn>
              </a:cxnLst>
              <a:rect l="0" t="0" r="r" b="b"/>
              <a:pathLst>
                <a:path w="21413" h="21600" extrusionOk="0">
                  <a:moveTo>
                    <a:pt x="15014" y="0"/>
                  </a:moveTo>
                  <a:cubicBezTo>
                    <a:pt x="14650" y="396"/>
                    <a:pt x="14120" y="733"/>
                    <a:pt x="13874" y="1249"/>
                  </a:cubicBezTo>
                  <a:cubicBezTo>
                    <a:pt x="12725" y="3398"/>
                    <a:pt x="11421" y="5325"/>
                    <a:pt x="9652" y="6451"/>
                  </a:cubicBezTo>
                  <a:cubicBezTo>
                    <a:pt x="9537" y="6523"/>
                    <a:pt x="9378" y="6559"/>
                    <a:pt x="9211" y="6559"/>
                  </a:cubicBezTo>
                  <a:cubicBezTo>
                    <a:pt x="8963" y="6559"/>
                    <a:pt x="8700" y="6484"/>
                    <a:pt x="8552" y="6344"/>
                  </a:cubicBezTo>
                  <a:cubicBezTo>
                    <a:pt x="7443" y="5150"/>
                    <a:pt x="6462" y="3735"/>
                    <a:pt x="5285" y="2716"/>
                  </a:cubicBezTo>
                  <a:cubicBezTo>
                    <a:pt x="4419" y="1931"/>
                    <a:pt x="3359" y="1415"/>
                    <a:pt x="2379" y="1019"/>
                  </a:cubicBezTo>
                  <a:cubicBezTo>
                    <a:pt x="2177" y="948"/>
                    <a:pt x="1973" y="912"/>
                    <a:pt x="1778" y="912"/>
                  </a:cubicBezTo>
                  <a:cubicBezTo>
                    <a:pt x="1058" y="912"/>
                    <a:pt x="415" y="1395"/>
                    <a:pt x="129" y="2324"/>
                  </a:cubicBezTo>
                  <a:cubicBezTo>
                    <a:pt x="-117" y="3057"/>
                    <a:pt x="3" y="4469"/>
                    <a:pt x="376" y="4985"/>
                  </a:cubicBezTo>
                  <a:cubicBezTo>
                    <a:pt x="1642" y="6685"/>
                    <a:pt x="3026" y="8272"/>
                    <a:pt x="4499" y="9687"/>
                  </a:cubicBezTo>
                  <a:cubicBezTo>
                    <a:pt x="5240" y="10430"/>
                    <a:pt x="6059" y="11063"/>
                    <a:pt x="6941" y="11063"/>
                  </a:cubicBezTo>
                  <a:cubicBezTo>
                    <a:pt x="7328" y="11063"/>
                    <a:pt x="7729" y="10940"/>
                    <a:pt x="8142" y="10651"/>
                  </a:cubicBezTo>
                  <a:cubicBezTo>
                    <a:pt x="8721" y="10242"/>
                    <a:pt x="9211" y="9564"/>
                    <a:pt x="9741" y="9061"/>
                  </a:cubicBezTo>
                  <a:cubicBezTo>
                    <a:pt x="11371" y="7419"/>
                    <a:pt x="13048" y="5828"/>
                    <a:pt x="14894" y="4076"/>
                  </a:cubicBezTo>
                  <a:cubicBezTo>
                    <a:pt x="15544" y="7133"/>
                    <a:pt x="17507" y="9061"/>
                    <a:pt x="19520" y="10988"/>
                  </a:cubicBezTo>
                  <a:cubicBezTo>
                    <a:pt x="17557" y="13584"/>
                    <a:pt x="15788" y="15960"/>
                    <a:pt x="13785" y="18676"/>
                  </a:cubicBezTo>
                  <a:cubicBezTo>
                    <a:pt x="13011" y="15908"/>
                    <a:pt x="11421" y="15175"/>
                    <a:pt x="10025" y="14207"/>
                  </a:cubicBezTo>
                  <a:cubicBezTo>
                    <a:pt x="9680" y="13961"/>
                    <a:pt x="9354" y="13844"/>
                    <a:pt x="9066" y="13844"/>
                  </a:cubicBezTo>
                  <a:cubicBezTo>
                    <a:pt x="8294" y="13844"/>
                    <a:pt x="7792" y="14678"/>
                    <a:pt x="7935" y="16083"/>
                  </a:cubicBezTo>
                  <a:cubicBezTo>
                    <a:pt x="8102" y="17495"/>
                    <a:pt x="8552" y="19017"/>
                    <a:pt x="9162" y="20159"/>
                  </a:cubicBezTo>
                  <a:cubicBezTo>
                    <a:pt x="9633" y="21029"/>
                    <a:pt x="10701" y="21600"/>
                    <a:pt x="11798" y="21600"/>
                  </a:cubicBezTo>
                  <a:cubicBezTo>
                    <a:pt x="12324" y="21600"/>
                    <a:pt x="12856" y="21467"/>
                    <a:pt x="13335" y="21178"/>
                  </a:cubicBezTo>
                  <a:cubicBezTo>
                    <a:pt x="16328" y="19413"/>
                    <a:pt x="18047" y="15567"/>
                    <a:pt x="20500" y="12958"/>
                  </a:cubicBezTo>
                  <a:cubicBezTo>
                    <a:pt x="20904" y="12565"/>
                    <a:pt x="21237" y="11887"/>
                    <a:pt x="21354" y="11206"/>
                  </a:cubicBezTo>
                  <a:cubicBezTo>
                    <a:pt x="21483" y="10706"/>
                    <a:pt x="21394" y="9739"/>
                    <a:pt x="21150" y="9453"/>
                  </a:cubicBezTo>
                  <a:cubicBezTo>
                    <a:pt x="19714" y="8097"/>
                    <a:pt x="18047" y="7078"/>
                    <a:pt x="17184" y="4809"/>
                  </a:cubicBezTo>
                  <a:cubicBezTo>
                    <a:pt x="16771" y="3790"/>
                    <a:pt x="16367" y="2716"/>
                    <a:pt x="15917" y="1697"/>
                  </a:cubicBezTo>
                  <a:cubicBezTo>
                    <a:pt x="15631" y="1142"/>
                    <a:pt x="15298" y="571"/>
                    <a:pt x="150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0" name="Google Shape;2378;p27"/>
            <p:cNvSpPr/>
            <p:nvPr/>
          </p:nvSpPr>
          <p:spPr>
            <a:xfrm>
              <a:off x="296396" y="172649"/>
              <a:ext cx="435262" cy="299280"/>
            </a:xfrm>
            <a:custGeom>
              <a:avLst/>
              <a:gdLst/>
              <a:ahLst/>
              <a:cxnLst>
                <a:cxn ang="0">
                  <a:pos x="wd2" y="hd2"/>
                </a:cxn>
                <a:cxn ang="5400000">
                  <a:pos x="wd2" y="hd2"/>
                </a:cxn>
                <a:cxn ang="10800000">
                  <a:pos x="wd2" y="hd2"/>
                </a:cxn>
                <a:cxn ang="16200000">
                  <a:pos x="wd2" y="hd2"/>
                </a:cxn>
              </a:cxnLst>
              <a:rect l="0" t="0" r="r" b="b"/>
              <a:pathLst>
                <a:path w="21423" h="21600" extrusionOk="0">
                  <a:moveTo>
                    <a:pt x="12441" y="0"/>
                  </a:moveTo>
                  <a:cubicBezTo>
                    <a:pt x="12393" y="580"/>
                    <a:pt x="12301" y="1143"/>
                    <a:pt x="12196" y="1706"/>
                  </a:cubicBezTo>
                  <a:cubicBezTo>
                    <a:pt x="12148" y="1571"/>
                    <a:pt x="12057" y="1433"/>
                    <a:pt x="11951" y="1282"/>
                  </a:cubicBezTo>
                  <a:cubicBezTo>
                    <a:pt x="11614" y="1706"/>
                    <a:pt x="11274" y="2065"/>
                    <a:pt x="11032" y="2563"/>
                  </a:cubicBezTo>
                  <a:cubicBezTo>
                    <a:pt x="10693" y="3416"/>
                    <a:pt x="10495" y="4355"/>
                    <a:pt x="10203" y="5278"/>
                  </a:cubicBezTo>
                  <a:cubicBezTo>
                    <a:pt x="9387" y="6833"/>
                    <a:pt x="8608" y="8404"/>
                    <a:pt x="7734" y="10114"/>
                  </a:cubicBezTo>
                  <a:cubicBezTo>
                    <a:pt x="7105" y="9482"/>
                    <a:pt x="6417" y="8833"/>
                    <a:pt x="5788" y="8114"/>
                  </a:cubicBezTo>
                  <a:cubicBezTo>
                    <a:pt x="4483" y="7841"/>
                    <a:pt x="3166" y="7412"/>
                    <a:pt x="1861" y="7412"/>
                  </a:cubicBezTo>
                  <a:cubicBezTo>
                    <a:pt x="1833" y="7412"/>
                    <a:pt x="1805" y="7408"/>
                    <a:pt x="1774" y="7408"/>
                  </a:cubicBezTo>
                  <a:cubicBezTo>
                    <a:pt x="1151" y="7408"/>
                    <a:pt x="291" y="8078"/>
                    <a:pt x="68" y="8763"/>
                  </a:cubicBezTo>
                  <a:cubicBezTo>
                    <a:pt x="-177" y="9482"/>
                    <a:pt x="302" y="10678"/>
                    <a:pt x="499" y="11616"/>
                  </a:cubicBezTo>
                  <a:cubicBezTo>
                    <a:pt x="547" y="11890"/>
                    <a:pt x="744" y="12180"/>
                    <a:pt x="836" y="12469"/>
                  </a:cubicBezTo>
                  <a:cubicBezTo>
                    <a:pt x="1373" y="12967"/>
                    <a:pt x="1861" y="13392"/>
                    <a:pt x="2398" y="13890"/>
                  </a:cubicBezTo>
                  <a:cubicBezTo>
                    <a:pt x="3411" y="14522"/>
                    <a:pt x="4438" y="15306"/>
                    <a:pt x="5496" y="15665"/>
                  </a:cubicBezTo>
                  <a:cubicBezTo>
                    <a:pt x="5938" y="15808"/>
                    <a:pt x="6403" y="15951"/>
                    <a:pt x="6851" y="15951"/>
                  </a:cubicBezTo>
                  <a:cubicBezTo>
                    <a:pt x="7536" y="15951"/>
                    <a:pt x="8182" y="15620"/>
                    <a:pt x="8655" y="14453"/>
                  </a:cubicBezTo>
                  <a:cubicBezTo>
                    <a:pt x="9574" y="12114"/>
                    <a:pt x="10553" y="9824"/>
                    <a:pt x="11519" y="7482"/>
                  </a:cubicBezTo>
                  <a:cubicBezTo>
                    <a:pt x="12057" y="6559"/>
                    <a:pt x="12591" y="5637"/>
                    <a:pt x="13022" y="4853"/>
                  </a:cubicBezTo>
                  <a:cubicBezTo>
                    <a:pt x="13407" y="5057"/>
                    <a:pt x="14094" y="5551"/>
                    <a:pt x="14770" y="6065"/>
                  </a:cubicBezTo>
                  <a:cubicBezTo>
                    <a:pt x="16226" y="6698"/>
                    <a:pt x="17637" y="7261"/>
                    <a:pt x="19430" y="8045"/>
                  </a:cubicBezTo>
                  <a:cubicBezTo>
                    <a:pt x="18172" y="10967"/>
                    <a:pt x="17008" y="13820"/>
                    <a:pt x="15739" y="16878"/>
                  </a:cubicBezTo>
                  <a:cubicBezTo>
                    <a:pt x="15213" y="15955"/>
                    <a:pt x="14924" y="15376"/>
                    <a:pt x="14631" y="14947"/>
                  </a:cubicBezTo>
                  <a:cubicBezTo>
                    <a:pt x="14027" y="14069"/>
                    <a:pt x="13278" y="13624"/>
                    <a:pt x="12544" y="13624"/>
                  </a:cubicBezTo>
                  <a:cubicBezTo>
                    <a:pt x="11917" y="13624"/>
                    <a:pt x="11299" y="13947"/>
                    <a:pt x="10787" y="14608"/>
                  </a:cubicBezTo>
                  <a:cubicBezTo>
                    <a:pt x="9482" y="16163"/>
                    <a:pt x="9434" y="17376"/>
                    <a:pt x="10553" y="19731"/>
                  </a:cubicBezTo>
                  <a:cubicBezTo>
                    <a:pt x="10787" y="20294"/>
                    <a:pt x="11077" y="20861"/>
                    <a:pt x="11369" y="21355"/>
                  </a:cubicBezTo>
                  <a:cubicBezTo>
                    <a:pt x="11892" y="21518"/>
                    <a:pt x="12385" y="21600"/>
                    <a:pt x="12850" y="21600"/>
                  </a:cubicBezTo>
                  <a:cubicBezTo>
                    <a:pt x="15241" y="21600"/>
                    <a:pt x="16914" y="19518"/>
                    <a:pt x="18172" y="16229"/>
                  </a:cubicBezTo>
                  <a:cubicBezTo>
                    <a:pt x="19001" y="14024"/>
                    <a:pt x="19967" y="11890"/>
                    <a:pt x="20841" y="9755"/>
                  </a:cubicBezTo>
                  <a:cubicBezTo>
                    <a:pt x="21039" y="8473"/>
                    <a:pt x="21225" y="7122"/>
                    <a:pt x="21423" y="5841"/>
                  </a:cubicBezTo>
                  <a:cubicBezTo>
                    <a:pt x="21178" y="5482"/>
                    <a:pt x="20933" y="5127"/>
                    <a:pt x="20688" y="4698"/>
                  </a:cubicBezTo>
                  <a:cubicBezTo>
                    <a:pt x="19338" y="4424"/>
                    <a:pt x="17927" y="4135"/>
                    <a:pt x="16518" y="3845"/>
                  </a:cubicBezTo>
                  <a:cubicBezTo>
                    <a:pt x="16087" y="3706"/>
                    <a:pt x="15692" y="3502"/>
                    <a:pt x="15260" y="3282"/>
                  </a:cubicBezTo>
                  <a:cubicBezTo>
                    <a:pt x="14679" y="2494"/>
                    <a:pt x="14141" y="1641"/>
                    <a:pt x="13560" y="939"/>
                  </a:cubicBezTo>
                  <a:cubicBezTo>
                    <a:pt x="13267" y="510"/>
                    <a:pt x="12825" y="290"/>
                    <a:pt x="124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1" name="Google Shape;2379;p27"/>
            <p:cNvSpPr/>
            <p:nvPr/>
          </p:nvSpPr>
          <p:spPr>
            <a:xfrm>
              <a:off x="814652" y="789734"/>
              <a:ext cx="92639" cy="69504"/>
            </a:xfrm>
            <a:custGeom>
              <a:avLst/>
              <a:gdLst/>
              <a:ahLst/>
              <a:cxnLst>
                <a:cxn ang="0">
                  <a:pos x="wd2" y="hd2"/>
                </a:cxn>
                <a:cxn ang="5400000">
                  <a:pos x="wd2" y="hd2"/>
                </a:cxn>
                <a:cxn ang="10800000">
                  <a:pos x="wd2" y="hd2"/>
                </a:cxn>
                <a:cxn ang="16200000">
                  <a:pos x="wd2" y="hd2"/>
                </a:cxn>
              </a:cxnLst>
              <a:rect l="0" t="0" r="r" b="b"/>
              <a:pathLst>
                <a:path w="20276" h="21600" extrusionOk="0">
                  <a:moveTo>
                    <a:pt x="9668" y="0"/>
                  </a:moveTo>
                  <a:cubicBezTo>
                    <a:pt x="9123" y="0"/>
                    <a:pt x="8541" y="53"/>
                    <a:pt x="7947" y="141"/>
                  </a:cubicBezTo>
                  <a:cubicBezTo>
                    <a:pt x="5558" y="2285"/>
                    <a:pt x="3182" y="4411"/>
                    <a:pt x="842" y="6538"/>
                  </a:cubicBezTo>
                  <a:cubicBezTo>
                    <a:pt x="-1324" y="13902"/>
                    <a:pt x="842" y="18823"/>
                    <a:pt x="5558" y="20967"/>
                  </a:cubicBezTo>
                  <a:cubicBezTo>
                    <a:pt x="6932" y="21459"/>
                    <a:pt x="8343" y="21600"/>
                    <a:pt x="9767" y="21600"/>
                  </a:cubicBezTo>
                  <a:cubicBezTo>
                    <a:pt x="11945" y="21600"/>
                    <a:pt x="14161" y="21248"/>
                    <a:pt x="16389" y="21248"/>
                  </a:cubicBezTo>
                  <a:cubicBezTo>
                    <a:pt x="17689" y="17874"/>
                    <a:pt x="18976" y="14201"/>
                    <a:pt x="20276" y="10510"/>
                  </a:cubicBezTo>
                  <a:cubicBezTo>
                    <a:pt x="18122" y="3884"/>
                    <a:pt x="14755" y="0"/>
                    <a:pt x="9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2" name="Google Shape;2380;p27"/>
            <p:cNvSpPr/>
            <p:nvPr/>
          </p:nvSpPr>
          <p:spPr>
            <a:xfrm>
              <a:off x="1807691" y="1041838"/>
              <a:ext cx="82917" cy="69787"/>
            </a:xfrm>
            <a:custGeom>
              <a:avLst/>
              <a:gdLst/>
              <a:ahLst/>
              <a:cxnLst>
                <a:cxn ang="0">
                  <a:pos x="wd2" y="hd2"/>
                </a:cxn>
                <a:cxn ang="5400000">
                  <a:pos x="wd2" y="hd2"/>
                </a:cxn>
                <a:cxn ang="10800000">
                  <a:pos x="wd2" y="hd2"/>
                </a:cxn>
                <a:cxn ang="16200000">
                  <a:pos x="wd2" y="hd2"/>
                </a:cxn>
              </a:cxnLst>
              <a:rect l="0" t="0" r="r" b="b"/>
              <a:pathLst>
                <a:path w="21369" h="21600" extrusionOk="0">
                  <a:moveTo>
                    <a:pt x="15989" y="17644"/>
                  </a:moveTo>
                  <a:cubicBezTo>
                    <a:pt x="16236" y="17644"/>
                    <a:pt x="16528" y="17942"/>
                    <a:pt x="16528" y="17942"/>
                  </a:cubicBezTo>
                  <a:cubicBezTo>
                    <a:pt x="16528" y="18239"/>
                    <a:pt x="16236" y="18519"/>
                    <a:pt x="16236" y="18519"/>
                  </a:cubicBezTo>
                  <a:lnTo>
                    <a:pt x="15741" y="18519"/>
                  </a:lnTo>
                  <a:cubicBezTo>
                    <a:pt x="15741" y="18239"/>
                    <a:pt x="15989" y="17942"/>
                    <a:pt x="15989" y="17644"/>
                  </a:cubicBezTo>
                  <a:close/>
                  <a:moveTo>
                    <a:pt x="9867" y="0"/>
                  </a:moveTo>
                  <a:cubicBezTo>
                    <a:pt x="7958" y="0"/>
                    <a:pt x="5917" y="385"/>
                    <a:pt x="3789" y="1173"/>
                  </a:cubicBezTo>
                  <a:cubicBezTo>
                    <a:pt x="2011" y="1750"/>
                    <a:pt x="0" y="6652"/>
                    <a:pt x="0" y="9085"/>
                  </a:cubicBezTo>
                  <a:cubicBezTo>
                    <a:pt x="729" y="15526"/>
                    <a:pt x="10130" y="21600"/>
                    <a:pt x="17504" y="21600"/>
                  </a:cubicBezTo>
                  <a:cubicBezTo>
                    <a:pt x="19035" y="17942"/>
                    <a:pt x="21600" y="13986"/>
                    <a:pt x="21352" y="10607"/>
                  </a:cubicBezTo>
                  <a:cubicBezTo>
                    <a:pt x="20740" y="4043"/>
                    <a:pt x="16120" y="0"/>
                    <a:pt x="9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3" name="Google Shape;2381;p27"/>
            <p:cNvSpPr/>
            <p:nvPr/>
          </p:nvSpPr>
          <p:spPr>
            <a:xfrm>
              <a:off x="824064" y="68258"/>
              <a:ext cx="73273" cy="75839"/>
            </a:xfrm>
            <a:custGeom>
              <a:avLst/>
              <a:gdLst/>
              <a:ahLst/>
              <a:cxnLst>
                <a:cxn ang="0">
                  <a:pos x="wd2" y="hd2"/>
                </a:cxn>
                <a:cxn ang="5400000">
                  <a:pos x="wd2" y="hd2"/>
                </a:cxn>
                <a:cxn ang="10800000">
                  <a:pos x="wd2" y="hd2"/>
                </a:cxn>
                <a:cxn ang="16200000">
                  <a:pos x="wd2" y="hd2"/>
                </a:cxn>
              </a:cxnLst>
              <a:rect l="0" t="0" r="r" b="b"/>
              <a:pathLst>
                <a:path w="21089" h="21600" extrusionOk="0">
                  <a:moveTo>
                    <a:pt x="10867" y="0"/>
                  </a:moveTo>
                  <a:cubicBezTo>
                    <a:pt x="7465" y="3366"/>
                    <a:pt x="3509" y="5863"/>
                    <a:pt x="921" y="9503"/>
                  </a:cubicBezTo>
                  <a:cubicBezTo>
                    <a:pt x="-511" y="11807"/>
                    <a:pt x="-234" y="17122"/>
                    <a:pt x="1475" y="18266"/>
                  </a:cubicBezTo>
                  <a:cubicBezTo>
                    <a:pt x="3884" y="19780"/>
                    <a:pt x="8132" y="21600"/>
                    <a:pt x="10867" y="21600"/>
                  </a:cubicBezTo>
                  <a:cubicBezTo>
                    <a:pt x="11697" y="21600"/>
                    <a:pt x="12397" y="21423"/>
                    <a:pt x="12853" y="21036"/>
                  </a:cubicBezTo>
                  <a:cubicBezTo>
                    <a:pt x="16531" y="18540"/>
                    <a:pt x="18224" y="12870"/>
                    <a:pt x="21089" y="8698"/>
                  </a:cubicBezTo>
                  <a:cubicBezTo>
                    <a:pt x="17687" y="5863"/>
                    <a:pt x="14285" y="2770"/>
                    <a:pt x="108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4" name="Google Shape;2382;p27"/>
            <p:cNvSpPr/>
            <p:nvPr/>
          </p:nvSpPr>
          <p:spPr>
            <a:xfrm>
              <a:off x="1377621" y="1062423"/>
              <a:ext cx="76913" cy="345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58" y="6788"/>
                    <a:pt x="1652" y="14211"/>
                    <a:pt x="2525" y="21600"/>
                  </a:cubicBezTo>
                  <a:cubicBezTo>
                    <a:pt x="9434" y="17888"/>
                    <a:pt x="15485" y="14777"/>
                    <a:pt x="21600" y="11666"/>
                  </a:cubicBezTo>
                  <a:cubicBezTo>
                    <a:pt x="14421" y="7990"/>
                    <a:pt x="7179" y="3677"/>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nvGrpSpPr>
            <p:cNvPr id="4269" name="Google Shape;2383;p27"/>
            <p:cNvGrpSpPr/>
            <p:nvPr/>
          </p:nvGrpSpPr>
          <p:grpSpPr>
            <a:xfrm>
              <a:off x="0" y="0"/>
              <a:ext cx="2020553" cy="1626468"/>
              <a:chOff x="0" y="0"/>
              <a:chExt cx="2020552" cy="1626467"/>
            </a:xfrm>
          </p:grpSpPr>
          <p:sp>
            <p:nvSpPr>
              <p:cNvPr id="4255" name="Google Shape;2384;p27"/>
              <p:cNvSpPr/>
              <p:nvPr/>
            </p:nvSpPr>
            <p:spPr>
              <a:xfrm>
                <a:off x="195028" y="0"/>
                <a:ext cx="1825525" cy="1626468"/>
              </a:xfrm>
              <a:custGeom>
                <a:avLst/>
                <a:gdLst/>
                <a:ahLst/>
                <a:cxnLst>
                  <a:cxn ang="0">
                    <a:pos x="wd2" y="hd2"/>
                  </a:cxn>
                  <a:cxn ang="5400000">
                    <a:pos x="wd2" y="hd2"/>
                  </a:cxn>
                  <a:cxn ang="10800000">
                    <a:pos x="wd2" y="hd2"/>
                  </a:cxn>
                  <a:cxn ang="16200000">
                    <a:pos x="wd2" y="hd2"/>
                  </a:cxn>
                </a:cxnLst>
                <a:rect l="0" t="0" r="r" b="b"/>
                <a:pathLst>
                  <a:path w="21436" h="21600" extrusionOk="0">
                    <a:moveTo>
                      <a:pt x="6619" y="0"/>
                    </a:moveTo>
                    <a:cubicBezTo>
                      <a:pt x="6053" y="0"/>
                      <a:pt x="5490" y="89"/>
                      <a:pt x="4945" y="237"/>
                    </a:cubicBezTo>
                    <a:cubicBezTo>
                      <a:pt x="4414" y="369"/>
                      <a:pt x="3891" y="605"/>
                      <a:pt x="3394" y="866"/>
                    </a:cubicBezTo>
                    <a:cubicBezTo>
                      <a:pt x="2908" y="1130"/>
                      <a:pt x="2444" y="1469"/>
                      <a:pt x="1971" y="1784"/>
                    </a:cubicBezTo>
                    <a:cubicBezTo>
                      <a:pt x="1587" y="2032"/>
                      <a:pt x="1207" y="2293"/>
                      <a:pt x="823" y="2557"/>
                    </a:cubicBezTo>
                    <a:cubicBezTo>
                      <a:pt x="545" y="2752"/>
                      <a:pt x="278" y="2975"/>
                      <a:pt x="0" y="3173"/>
                    </a:cubicBezTo>
                    <a:cubicBezTo>
                      <a:pt x="245" y="3343"/>
                      <a:pt x="25" y="3537"/>
                      <a:pt x="37" y="3723"/>
                    </a:cubicBezTo>
                    <a:cubicBezTo>
                      <a:pt x="417" y="3434"/>
                      <a:pt x="790" y="3120"/>
                      <a:pt x="1193" y="2858"/>
                    </a:cubicBezTo>
                    <a:cubicBezTo>
                      <a:pt x="1901" y="2387"/>
                      <a:pt x="2641" y="1953"/>
                      <a:pt x="3361" y="1495"/>
                    </a:cubicBezTo>
                    <a:cubicBezTo>
                      <a:pt x="4147" y="997"/>
                      <a:pt x="4992" y="683"/>
                      <a:pt x="5896" y="538"/>
                    </a:cubicBezTo>
                    <a:cubicBezTo>
                      <a:pt x="6210" y="501"/>
                      <a:pt x="6521" y="448"/>
                      <a:pt x="6868" y="394"/>
                    </a:cubicBezTo>
                    <a:cubicBezTo>
                      <a:pt x="6904" y="407"/>
                      <a:pt x="6997" y="472"/>
                      <a:pt x="7088" y="526"/>
                    </a:cubicBezTo>
                    <a:cubicBezTo>
                      <a:pt x="7333" y="658"/>
                      <a:pt x="7586" y="787"/>
                      <a:pt x="7830" y="907"/>
                    </a:cubicBezTo>
                    <a:cubicBezTo>
                      <a:pt x="7969" y="1036"/>
                      <a:pt x="8108" y="1180"/>
                      <a:pt x="8247" y="1312"/>
                    </a:cubicBezTo>
                    <a:cubicBezTo>
                      <a:pt x="8339" y="1457"/>
                      <a:pt x="8489" y="1585"/>
                      <a:pt x="8536" y="1758"/>
                    </a:cubicBezTo>
                    <a:cubicBezTo>
                      <a:pt x="8734" y="2387"/>
                      <a:pt x="8697" y="3054"/>
                      <a:pt x="8584" y="3695"/>
                    </a:cubicBezTo>
                    <a:cubicBezTo>
                      <a:pt x="8434" y="4547"/>
                      <a:pt x="8086" y="5345"/>
                      <a:pt x="8050" y="6251"/>
                    </a:cubicBezTo>
                    <a:cubicBezTo>
                      <a:pt x="8027" y="7153"/>
                      <a:pt x="8061" y="8017"/>
                      <a:pt x="8606" y="8753"/>
                    </a:cubicBezTo>
                    <a:cubicBezTo>
                      <a:pt x="9103" y="9420"/>
                      <a:pt x="9776" y="9746"/>
                      <a:pt x="10504" y="9916"/>
                    </a:cubicBezTo>
                    <a:cubicBezTo>
                      <a:pt x="11860" y="10231"/>
                      <a:pt x="13239" y="10168"/>
                      <a:pt x="14618" y="10231"/>
                    </a:cubicBezTo>
                    <a:cubicBezTo>
                      <a:pt x="15196" y="10271"/>
                      <a:pt x="15774" y="10258"/>
                      <a:pt x="16355" y="10337"/>
                    </a:cubicBezTo>
                    <a:cubicBezTo>
                      <a:pt x="16772" y="10375"/>
                      <a:pt x="17164" y="10520"/>
                      <a:pt x="17570" y="10624"/>
                    </a:cubicBezTo>
                    <a:cubicBezTo>
                      <a:pt x="18287" y="10780"/>
                      <a:pt x="18926" y="11123"/>
                      <a:pt x="19526" y="11582"/>
                    </a:cubicBezTo>
                    <a:cubicBezTo>
                      <a:pt x="20163" y="12066"/>
                      <a:pt x="20488" y="12811"/>
                      <a:pt x="20777" y="13585"/>
                    </a:cubicBezTo>
                    <a:cubicBezTo>
                      <a:pt x="21022" y="14226"/>
                      <a:pt x="20997" y="14867"/>
                      <a:pt x="20789" y="15511"/>
                    </a:cubicBezTo>
                    <a:cubicBezTo>
                      <a:pt x="20488" y="16426"/>
                      <a:pt x="19980" y="17175"/>
                      <a:pt x="19446" y="17920"/>
                    </a:cubicBezTo>
                    <a:cubicBezTo>
                      <a:pt x="18982" y="18561"/>
                      <a:pt x="18440" y="19061"/>
                      <a:pt x="17847" y="19532"/>
                    </a:cubicBezTo>
                    <a:cubicBezTo>
                      <a:pt x="17350" y="19938"/>
                      <a:pt x="16816" y="20306"/>
                      <a:pt x="16319" y="20736"/>
                    </a:cubicBezTo>
                    <a:cubicBezTo>
                      <a:pt x="16088" y="20947"/>
                      <a:pt x="15902" y="21249"/>
                      <a:pt x="15646" y="21588"/>
                    </a:cubicBezTo>
                    <a:cubicBezTo>
                      <a:pt x="15701" y="21596"/>
                      <a:pt x="15753" y="21600"/>
                      <a:pt x="15801" y="21600"/>
                    </a:cubicBezTo>
                    <a:cubicBezTo>
                      <a:pt x="16151" y="21600"/>
                      <a:pt x="16336" y="21405"/>
                      <a:pt x="16539" y="21221"/>
                    </a:cubicBezTo>
                    <a:cubicBezTo>
                      <a:pt x="16689" y="21092"/>
                      <a:pt x="16805" y="20893"/>
                      <a:pt x="16967" y="20777"/>
                    </a:cubicBezTo>
                    <a:cubicBezTo>
                      <a:pt x="17280" y="20541"/>
                      <a:pt x="17650" y="20384"/>
                      <a:pt x="17953" y="20132"/>
                    </a:cubicBezTo>
                    <a:cubicBezTo>
                      <a:pt x="18520" y="19649"/>
                      <a:pt x="19076" y="19152"/>
                      <a:pt x="19574" y="18589"/>
                    </a:cubicBezTo>
                    <a:cubicBezTo>
                      <a:pt x="20013" y="18077"/>
                      <a:pt x="20407" y="17489"/>
                      <a:pt x="20733" y="16873"/>
                    </a:cubicBezTo>
                    <a:cubicBezTo>
                      <a:pt x="21022" y="16322"/>
                      <a:pt x="21253" y="15707"/>
                      <a:pt x="21380" y="15078"/>
                    </a:cubicBezTo>
                    <a:cubicBezTo>
                      <a:pt x="21600" y="13912"/>
                      <a:pt x="21136" y="12931"/>
                      <a:pt x="20569" y="12013"/>
                    </a:cubicBezTo>
                    <a:cubicBezTo>
                      <a:pt x="19991" y="11095"/>
                      <a:pt x="19134" y="10624"/>
                      <a:pt x="18242" y="10309"/>
                    </a:cubicBezTo>
                    <a:cubicBezTo>
                      <a:pt x="17537" y="10061"/>
                      <a:pt x="16772" y="9932"/>
                      <a:pt x="16030" y="9853"/>
                    </a:cubicBezTo>
                    <a:cubicBezTo>
                      <a:pt x="14896" y="9722"/>
                      <a:pt x="13748" y="9643"/>
                      <a:pt x="12603" y="9601"/>
                    </a:cubicBezTo>
                    <a:cubicBezTo>
                      <a:pt x="11686" y="9577"/>
                      <a:pt x="10782" y="9552"/>
                      <a:pt x="9915" y="9171"/>
                    </a:cubicBezTo>
                    <a:cubicBezTo>
                      <a:pt x="9428" y="8948"/>
                      <a:pt x="8953" y="8646"/>
                      <a:pt x="8756" y="8083"/>
                    </a:cubicBezTo>
                    <a:cubicBezTo>
                      <a:pt x="8280" y="6772"/>
                      <a:pt x="8642" y="5490"/>
                      <a:pt x="8931" y="4195"/>
                    </a:cubicBezTo>
                    <a:cubicBezTo>
                      <a:pt x="9081" y="3525"/>
                      <a:pt x="9198" y="2805"/>
                      <a:pt x="9128" y="2123"/>
                    </a:cubicBezTo>
                    <a:cubicBezTo>
                      <a:pt x="9000" y="828"/>
                      <a:pt x="7750" y="2"/>
                      <a:pt x="6730" y="2"/>
                    </a:cubicBezTo>
                    <a:cubicBezTo>
                      <a:pt x="6692" y="1"/>
                      <a:pt x="6655" y="0"/>
                      <a:pt x="6619"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56" name="Google Shape;2385;p27"/>
              <p:cNvSpPr/>
              <p:nvPr/>
            </p:nvSpPr>
            <p:spPr>
              <a:xfrm>
                <a:off x="889529" y="823551"/>
                <a:ext cx="858325" cy="656923"/>
              </a:xfrm>
              <a:custGeom>
                <a:avLst/>
                <a:gdLst/>
                <a:ahLst/>
                <a:cxnLst>
                  <a:cxn ang="0">
                    <a:pos x="wd2" y="hd2"/>
                  </a:cxn>
                  <a:cxn ang="5400000">
                    <a:pos x="wd2" y="hd2"/>
                  </a:cxn>
                  <a:cxn ang="10800000">
                    <a:pos x="wd2" y="hd2"/>
                  </a:cxn>
                  <a:cxn ang="16200000">
                    <a:pos x="wd2" y="hd2"/>
                  </a:cxn>
                </a:cxnLst>
                <a:rect l="0" t="0" r="r" b="b"/>
                <a:pathLst>
                  <a:path w="21342" h="21600" extrusionOk="0">
                    <a:moveTo>
                      <a:pt x="442" y="0"/>
                    </a:moveTo>
                    <a:cubicBezTo>
                      <a:pt x="294" y="390"/>
                      <a:pt x="148" y="779"/>
                      <a:pt x="0" y="1136"/>
                    </a:cubicBezTo>
                    <a:cubicBezTo>
                      <a:pt x="1147" y="1527"/>
                      <a:pt x="2302" y="2047"/>
                      <a:pt x="3479" y="2243"/>
                    </a:cubicBezTo>
                    <a:cubicBezTo>
                      <a:pt x="5221" y="2531"/>
                      <a:pt x="6986" y="2663"/>
                      <a:pt x="8752" y="2724"/>
                    </a:cubicBezTo>
                    <a:cubicBezTo>
                      <a:pt x="8922" y="2733"/>
                      <a:pt x="9094" y="2737"/>
                      <a:pt x="9264" y="2737"/>
                    </a:cubicBezTo>
                    <a:cubicBezTo>
                      <a:pt x="10287" y="2737"/>
                      <a:pt x="11321" y="2609"/>
                      <a:pt x="12342" y="2609"/>
                    </a:cubicBezTo>
                    <a:cubicBezTo>
                      <a:pt x="12577" y="2609"/>
                      <a:pt x="12810" y="2614"/>
                      <a:pt x="13042" y="2631"/>
                    </a:cubicBezTo>
                    <a:cubicBezTo>
                      <a:pt x="14444" y="2724"/>
                      <a:pt x="15791" y="3115"/>
                      <a:pt x="17162" y="3379"/>
                    </a:cubicBezTo>
                    <a:cubicBezTo>
                      <a:pt x="18658" y="3667"/>
                      <a:pt x="19688" y="4904"/>
                      <a:pt x="20105" y="6655"/>
                    </a:cubicBezTo>
                    <a:cubicBezTo>
                      <a:pt x="20377" y="7823"/>
                      <a:pt x="20129" y="9216"/>
                      <a:pt x="20105" y="10508"/>
                    </a:cubicBezTo>
                    <a:cubicBezTo>
                      <a:pt x="20253" y="10835"/>
                      <a:pt x="20377" y="11163"/>
                      <a:pt x="20523" y="11481"/>
                    </a:cubicBezTo>
                    <a:cubicBezTo>
                      <a:pt x="20277" y="11644"/>
                      <a:pt x="20059" y="11776"/>
                      <a:pt x="19811" y="11940"/>
                    </a:cubicBezTo>
                    <a:cubicBezTo>
                      <a:pt x="19446" y="12883"/>
                      <a:pt x="19028" y="13785"/>
                      <a:pt x="18686" y="14757"/>
                    </a:cubicBezTo>
                    <a:cubicBezTo>
                      <a:pt x="17751" y="17451"/>
                      <a:pt x="16133" y="19171"/>
                      <a:pt x="14149" y="20337"/>
                    </a:cubicBezTo>
                    <a:cubicBezTo>
                      <a:pt x="13607" y="20626"/>
                      <a:pt x="13583" y="20953"/>
                      <a:pt x="13831" y="21600"/>
                    </a:cubicBezTo>
                    <a:cubicBezTo>
                      <a:pt x="14149" y="21505"/>
                      <a:pt x="14490" y="21537"/>
                      <a:pt x="14784" y="21342"/>
                    </a:cubicBezTo>
                    <a:cubicBezTo>
                      <a:pt x="16333" y="20237"/>
                      <a:pt x="17851" y="19264"/>
                      <a:pt x="18781" y="17000"/>
                    </a:cubicBezTo>
                    <a:cubicBezTo>
                      <a:pt x="19540" y="15148"/>
                      <a:pt x="20547" y="13467"/>
                      <a:pt x="20942" y="11388"/>
                    </a:cubicBezTo>
                    <a:cubicBezTo>
                      <a:pt x="21306" y="9536"/>
                      <a:pt x="21600" y="7659"/>
                      <a:pt x="20988" y="5839"/>
                    </a:cubicBezTo>
                    <a:cubicBezTo>
                      <a:pt x="20059" y="2990"/>
                      <a:pt x="18123" y="2140"/>
                      <a:pt x="16039" y="1690"/>
                    </a:cubicBezTo>
                    <a:cubicBezTo>
                      <a:pt x="15203" y="1495"/>
                      <a:pt x="14367" y="1495"/>
                      <a:pt x="13508" y="1463"/>
                    </a:cubicBezTo>
                    <a:cubicBezTo>
                      <a:pt x="12772" y="1449"/>
                      <a:pt x="12030" y="1449"/>
                      <a:pt x="11286" y="1449"/>
                    </a:cubicBezTo>
                    <a:cubicBezTo>
                      <a:pt x="10542" y="1449"/>
                      <a:pt x="9794" y="1449"/>
                      <a:pt x="9046" y="1434"/>
                    </a:cubicBezTo>
                    <a:cubicBezTo>
                      <a:pt x="8507" y="1434"/>
                      <a:pt x="7962" y="1456"/>
                      <a:pt x="7415" y="1456"/>
                    </a:cubicBezTo>
                    <a:cubicBezTo>
                      <a:pt x="6844" y="1456"/>
                      <a:pt x="6274" y="1432"/>
                      <a:pt x="5709" y="1331"/>
                    </a:cubicBezTo>
                    <a:cubicBezTo>
                      <a:pt x="3943" y="1013"/>
                      <a:pt x="2178" y="459"/>
                      <a:pt x="44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57" name="Google Shape;2386;p27"/>
              <p:cNvSpPr/>
              <p:nvPr/>
            </p:nvSpPr>
            <p:spPr>
              <a:xfrm>
                <a:off x="1238048" y="976409"/>
                <a:ext cx="476863" cy="210267"/>
              </a:xfrm>
              <a:custGeom>
                <a:avLst/>
                <a:gdLst/>
                <a:ahLst/>
                <a:cxnLst>
                  <a:cxn ang="0">
                    <a:pos x="wd2" y="hd2"/>
                  </a:cxn>
                  <a:cxn ang="5400000">
                    <a:pos x="wd2" y="hd2"/>
                  </a:cxn>
                  <a:cxn ang="10800000">
                    <a:pos x="wd2" y="hd2"/>
                  </a:cxn>
                  <a:cxn ang="16200000">
                    <a:pos x="wd2" y="hd2"/>
                  </a:cxn>
                </a:cxnLst>
                <a:rect l="0" t="0" r="r" b="b"/>
                <a:pathLst>
                  <a:path w="21455" h="21600" extrusionOk="0">
                    <a:moveTo>
                      <a:pt x="1366" y="0"/>
                    </a:moveTo>
                    <a:cubicBezTo>
                      <a:pt x="499" y="0"/>
                      <a:pt x="-145" y="1017"/>
                      <a:pt x="28" y="2951"/>
                    </a:cubicBezTo>
                    <a:cubicBezTo>
                      <a:pt x="155" y="4677"/>
                      <a:pt x="463" y="6402"/>
                      <a:pt x="730" y="8128"/>
                    </a:cubicBezTo>
                    <a:cubicBezTo>
                      <a:pt x="1178" y="9441"/>
                      <a:pt x="1626" y="10852"/>
                      <a:pt x="2061" y="12165"/>
                    </a:cubicBezTo>
                    <a:cubicBezTo>
                      <a:pt x="2636" y="13379"/>
                      <a:pt x="3127" y="15012"/>
                      <a:pt x="3799" y="15912"/>
                    </a:cubicBezTo>
                    <a:cubicBezTo>
                      <a:pt x="4359" y="16662"/>
                      <a:pt x="5102" y="17469"/>
                      <a:pt x="5705" y="17469"/>
                    </a:cubicBezTo>
                    <a:cubicBezTo>
                      <a:pt x="5766" y="17469"/>
                      <a:pt x="5827" y="17464"/>
                      <a:pt x="5885" y="17440"/>
                    </a:cubicBezTo>
                    <a:cubicBezTo>
                      <a:pt x="7303" y="16929"/>
                      <a:pt x="8677" y="15814"/>
                      <a:pt x="10051" y="15012"/>
                    </a:cubicBezTo>
                    <a:cubicBezTo>
                      <a:pt x="10847" y="14692"/>
                      <a:pt x="11605" y="14402"/>
                      <a:pt x="12361" y="13989"/>
                    </a:cubicBezTo>
                    <a:cubicBezTo>
                      <a:pt x="13872" y="12676"/>
                      <a:pt x="15333" y="11265"/>
                      <a:pt x="16888" y="9830"/>
                    </a:cubicBezTo>
                    <a:cubicBezTo>
                      <a:pt x="17336" y="14814"/>
                      <a:pt x="18132" y="19172"/>
                      <a:pt x="20167" y="21600"/>
                    </a:cubicBezTo>
                    <a:cubicBezTo>
                      <a:pt x="20615" y="21089"/>
                      <a:pt x="21010" y="20676"/>
                      <a:pt x="21455" y="20165"/>
                    </a:cubicBezTo>
                    <a:cubicBezTo>
                      <a:pt x="21190" y="19172"/>
                      <a:pt x="20966" y="18149"/>
                      <a:pt x="20699" y="17127"/>
                    </a:cubicBezTo>
                    <a:cubicBezTo>
                      <a:pt x="19145" y="15111"/>
                      <a:pt x="18707" y="11654"/>
                      <a:pt x="18570" y="7814"/>
                    </a:cubicBezTo>
                    <a:cubicBezTo>
                      <a:pt x="18514" y="5263"/>
                      <a:pt x="18280" y="4136"/>
                      <a:pt x="17684" y="4136"/>
                    </a:cubicBezTo>
                    <a:cubicBezTo>
                      <a:pt x="17384" y="4136"/>
                      <a:pt x="16992" y="4427"/>
                      <a:pt x="16483" y="4967"/>
                    </a:cubicBezTo>
                    <a:cubicBezTo>
                      <a:pt x="15822" y="5792"/>
                      <a:pt x="15150" y="6693"/>
                      <a:pt x="14448" y="7303"/>
                    </a:cubicBezTo>
                    <a:cubicBezTo>
                      <a:pt x="12893" y="8517"/>
                      <a:pt x="11295" y="9638"/>
                      <a:pt x="9740" y="10754"/>
                    </a:cubicBezTo>
                    <a:cubicBezTo>
                      <a:pt x="8761" y="11265"/>
                      <a:pt x="7791" y="11776"/>
                      <a:pt x="6684" y="12386"/>
                    </a:cubicBezTo>
                    <a:cubicBezTo>
                      <a:pt x="6544" y="11172"/>
                      <a:pt x="6417" y="9952"/>
                      <a:pt x="6280" y="8836"/>
                    </a:cubicBezTo>
                    <a:cubicBezTo>
                      <a:pt x="6099" y="8226"/>
                      <a:pt x="5885" y="7814"/>
                      <a:pt x="5748" y="7204"/>
                    </a:cubicBezTo>
                    <a:cubicBezTo>
                      <a:pt x="4766" y="3364"/>
                      <a:pt x="3616" y="227"/>
                      <a:pt x="1486" y="6"/>
                    </a:cubicBezTo>
                    <a:cubicBezTo>
                      <a:pt x="1445" y="6"/>
                      <a:pt x="1407" y="0"/>
                      <a:pt x="136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4258" name="Google Shape;2387;p27"/>
              <p:cNvSpPr/>
              <p:nvPr/>
            </p:nvSpPr>
            <p:spPr>
              <a:xfrm>
                <a:off x="0" y="460043"/>
                <a:ext cx="553432" cy="297527"/>
              </a:xfrm>
              <a:custGeom>
                <a:avLst/>
                <a:gdLst/>
                <a:ahLst/>
                <a:cxnLst>
                  <a:cxn ang="0">
                    <a:pos x="wd2" y="hd2"/>
                  </a:cxn>
                  <a:cxn ang="5400000">
                    <a:pos x="wd2" y="hd2"/>
                  </a:cxn>
                  <a:cxn ang="10800000">
                    <a:pos x="wd2" y="hd2"/>
                  </a:cxn>
                  <a:cxn ang="16200000">
                    <a:pos x="wd2" y="hd2"/>
                  </a:cxn>
                </a:cxnLst>
                <a:rect l="0" t="0" r="r" b="b"/>
                <a:pathLst>
                  <a:path w="21191" h="21600" extrusionOk="0">
                    <a:moveTo>
                      <a:pt x="17414" y="0"/>
                    </a:moveTo>
                    <a:cubicBezTo>
                      <a:pt x="16493" y="0"/>
                      <a:pt x="15590" y="353"/>
                      <a:pt x="14720" y="1199"/>
                    </a:cubicBezTo>
                    <a:cubicBezTo>
                      <a:pt x="13252" y="2628"/>
                      <a:pt x="11775" y="4208"/>
                      <a:pt x="10378" y="5925"/>
                    </a:cubicBezTo>
                    <a:cubicBezTo>
                      <a:pt x="7659" y="9295"/>
                      <a:pt x="4941" y="12802"/>
                      <a:pt x="2258" y="16373"/>
                    </a:cubicBezTo>
                    <a:cubicBezTo>
                      <a:pt x="1468" y="17457"/>
                      <a:pt x="753" y="18816"/>
                      <a:pt x="73" y="20171"/>
                    </a:cubicBezTo>
                    <a:cubicBezTo>
                      <a:pt x="-46" y="20311"/>
                      <a:pt x="-9" y="21099"/>
                      <a:pt x="110" y="21391"/>
                    </a:cubicBezTo>
                    <a:cubicBezTo>
                      <a:pt x="203" y="21526"/>
                      <a:pt x="378" y="21600"/>
                      <a:pt x="545" y="21600"/>
                    </a:cubicBezTo>
                    <a:cubicBezTo>
                      <a:pt x="634" y="21600"/>
                      <a:pt x="721" y="21579"/>
                      <a:pt x="788" y="21530"/>
                    </a:cubicBezTo>
                    <a:cubicBezTo>
                      <a:pt x="1015" y="21460"/>
                      <a:pt x="1242" y="21099"/>
                      <a:pt x="1433" y="20808"/>
                    </a:cubicBezTo>
                    <a:cubicBezTo>
                      <a:pt x="3544" y="17884"/>
                      <a:pt x="5584" y="14879"/>
                      <a:pt x="7695" y="12079"/>
                    </a:cubicBezTo>
                    <a:cubicBezTo>
                      <a:pt x="9092" y="10289"/>
                      <a:pt x="10606" y="8864"/>
                      <a:pt x="12037" y="7283"/>
                    </a:cubicBezTo>
                    <a:cubicBezTo>
                      <a:pt x="13323" y="5925"/>
                      <a:pt x="14493" y="4274"/>
                      <a:pt x="15852" y="3416"/>
                    </a:cubicBezTo>
                    <a:cubicBezTo>
                      <a:pt x="16532" y="2960"/>
                      <a:pt x="17121" y="2734"/>
                      <a:pt x="17617" y="2734"/>
                    </a:cubicBezTo>
                    <a:cubicBezTo>
                      <a:pt x="19057" y="2734"/>
                      <a:pt x="19716" y="4611"/>
                      <a:pt x="19514" y="8076"/>
                    </a:cubicBezTo>
                    <a:cubicBezTo>
                      <a:pt x="19514" y="8347"/>
                      <a:pt x="19443" y="8642"/>
                      <a:pt x="19443" y="8864"/>
                    </a:cubicBezTo>
                    <a:cubicBezTo>
                      <a:pt x="19369" y="11011"/>
                      <a:pt x="19287" y="13077"/>
                      <a:pt x="19332" y="15154"/>
                    </a:cubicBezTo>
                    <a:cubicBezTo>
                      <a:pt x="19332" y="15807"/>
                      <a:pt x="19742" y="16373"/>
                      <a:pt x="20012" y="17026"/>
                    </a:cubicBezTo>
                    <a:cubicBezTo>
                      <a:pt x="20240" y="16373"/>
                      <a:pt x="20692" y="15877"/>
                      <a:pt x="20729" y="15224"/>
                    </a:cubicBezTo>
                    <a:cubicBezTo>
                      <a:pt x="20837" y="13434"/>
                      <a:pt x="20502" y="11443"/>
                      <a:pt x="20837" y="9932"/>
                    </a:cubicBezTo>
                    <a:cubicBezTo>
                      <a:pt x="21554" y="6425"/>
                      <a:pt x="21101" y="3556"/>
                      <a:pt x="20194" y="616"/>
                    </a:cubicBezTo>
                    <a:cubicBezTo>
                      <a:pt x="20075" y="616"/>
                      <a:pt x="19975" y="718"/>
                      <a:pt x="19882" y="718"/>
                    </a:cubicBezTo>
                    <a:cubicBezTo>
                      <a:pt x="19863" y="718"/>
                      <a:pt x="19841" y="714"/>
                      <a:pt x="19822" y="702"/>
                    </a:cubicBezTo>
                    <a:cubicBezTo>
                      <a:pt x="19016" y="263"/>
                      <a:pt x="18208" y="0"/>
                      <a:pt x="1741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59" name="Google Shape;2388;p27"/>
              <p:cNvSpPr/>
              <p:nvPr/>
            </p:nvSpPr>
            <p:spPr>
              <a:xfrm>
                <a:off x="684706" y="253576"/>
                <a:ext cx="166262" cy="557219"/>
              </a:xfrm>
              <a:custGeom>
                <a:avLst/>
                <a:gdLst/>
                <a:ahLst/>
                <a:cxnLst>
                  <a:cxn ang="0">
                    <a:pos x="wd2" y="hd2"/>
                  </a:cxn>
                  <a:cxn ang="5400000">
                    <a:pos x="wd2" y="hd2"/>
                  </a:cxn>
                  <a:cxn ang="10800000">
                    <a:pos x="wd2" y="hd2"/>
                  </a:cxn>
                  <a:cxn ang="16200000">
                    <a:pos x="wd2" y="hd2"/>
                  </a:cxn>
                </a:cxnLst>
                <a:rect l="0" t="0" r="r" b="b"/>
                <a:pathLst>
                  <a:path w="20807" h="21600" extrusionOk="0">
                    <a:moveTo>
                      <a:pt x="5874" y="0"/>
                    </a:moveTo>
                    <a:cubicBezTo>
                      <a:pt x="5371" y="688"/>
                      <a:pt x="4897" y="1414"/>
                      <a:pt x="4395" y="2102"/>
                    </a:cubicBezTo>
                    <a:cubicBezTo>
                      <a:pt x="6114" y="4056"/>
                      <a:pt x="4154" y="5928"/>
                      <a:pt x="2052" y="7690"/>
                    </a:cubicBezTo>
                    <a:cubicBezTo>
                      <a:pt x="-50" y="9525"/>
                      <a:pt x="-793" y="11279"/>
                      <a:pt x="1047" y="13149"/>
                    </a:cubicBezTo>
                    <a:cubicBezTo>
                      <a:pt x="1790" y="13921"/>
                      <a:pt x="2675" y="14681"/>
                      <a:pt x="3538" y="15444"/>
                    </a:cubicBezTo>
                    <a:cubicBezTo>
                      <a:pt x="6497" y="17821"/>
                      <a:pt x="10085" y="20033"/>
                      <a:pt x="16745" y="21600"/>
                    </a:cubicBezTo>
                    <a:cubicBezTo>
                      <a:pt x="18082" y="21335"/>
                      <a:pt x="19441" y="21069"/>
                      <a:pt x="20807" y="20802"/>
                    </a:cubicBezTo>
                    <a:cubicBezTo>
                      <a:pt x="18818" y="20261"/>
                      <a:pt x="16242" y="19886"/>
                      <a:pt x="14997" y="19232"/>
                    </a:cubicBezTo>
                    <a:cubicBezTo>
                      <a:pt x="12420" y="17930"/>
                      <a:pt x="10672" y="16518"/>
                      <a:pt x="8599" y="15142"/>
                    </a:cubicBezTo>
                    <a:cubicBezTo>
                      <a:pt x="4628" y="12618"/>
                      <a:pt x="3892" y="10095"/>
                      <a:pt x="7473" y="7460"/>
                    </a:cubicBezTo>
                    <a:cubicBezTo>
                      <a:pt x="9073" y="6351"/>
                      <a:pt x="9816" y="5047"/>
                      <a:pt x="9696" y="3828"/>
                    </a:cubicBezTo>
                    <a:cubicBezTo>
                      <a:pt x="9575" y="2488"/>
                      <a:pt x="10672" y="919"/>
                      <a:pt x="587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0" name="Google Shape;2389;p27"/>
              <p:cNvSpPr/>
              <p:nvPr/>
            </p:nvSpPr>
            <p:spPr>
              <a:xfrm>
                <a:off x="1240541" y="1112584"/>
                <a:ext cx="290129" cy="244763"/>
              </a:xfrm>
              <a:custGeom>
                <a:avLst/>
                <a:gdLst/>
                <a:ahLst/>
                <a:cxnLst>
                  <a:cxn ang="0">
                    <a:pos x="wd2" y="hd2"/>
                  </a:cxn>
                  <a:cxn ang="5400000">
                    <a:pos x="wd2" y="hd2"/>
                  </a:cxn>
                  <a:cxn ang="10800000">
                    <a:pos x="wd2" y="hd2"/>
                  </a:cxn>
                  <a:cxn ang="16200000">
                    <a:pos x="wd2" y="hd2"/>
                  </a:cxn>
                </a:cxnLst>
                <a:rect l="0" t="0" r="r" b="b"/>
                <a:pathLst>
                  <a:path w="20038" h="21600" extrusionOk="0">
                    <a:moveTo>
                      <a:pt x="18803" y="0"/>
                    </a:moveTo>
                    <a:cubicBezTo>
                      <a:pt x="17643" y="354"/>
                      <a:pt x="16479" y="604"/>
                      <a:pt x="15257" y="878"/>
                    </a:cubicBezTo>
                    <a:cubicBezTo>
                      <a:pt x="17510" y="3404"/>
                      <a:pt x="17772" y="5580"/>
                      <a:pt x="15940" y="8190"/>
                    </a:cubicBezTo>
                    <a:cubicBezTo>
                      <a:pt x="15058" y="9403"/>
                      <a:pt x="14030" y="10635"/>
                      <a:pt x="12948" y="11404"/>
                    </a:cubicBezTo>
                    <a:cubicBezTo>
                      <a:pt x="9335" y="13849"/>
                      <a:pt x="5660" y="15940"/>
                      <a:pt x="2047" y="18361"/>
                    </a:cubicBezTo>
                    <a:cubicBezTo>
                      <a:pt x="1226" y="18990"/>
                      <a:pt x="687" y="20282"/>
                      <a:pt x="0" y="21246"/>
                    </a:cubicBezTo>
                    <a:cubicBezTo>
                      <a:pt x="1098" y="21410"/>
                      <a:pt x="2109" y="21495"/>
                      <a:pt x="3140" y="21600"/>
                    </a:cubicBezTo>
                    <a:cubicBezTo>
                      <a:pt x="3207" y="21600"/>
                      <a:pt x="3269" y="21600"/>
                      <a:pt x="3269" y="21495"/>
                    </a:cubicBezTo>
                    <a:cubicBezTo>
                      <a:pt x="7359" y="18885"/>
                      <a:pt x="11577" y="16544"/>
                      <a:pt x="15534" y="13495"/>
                    </a:cubicBezTo>
                    <a:cubicBezTo>
                      <a:pt x="19276" y="10530"/>
                      <a:pt x="21600" y="6014"/>
                      <a:pt x="1880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1" name="Google Shape;2390;p27"/>
              <p:cNvSpPr/>
              <p:nvPr/>
            </p:nvSpPr>
            <p:spPr>
              <a:xfrm>
                <a:off x="961462" y="1002309"/>
                <a:ext cx="322409" cy="93484"/>
              </a:xfrm>
              <a:custGeom>
                <a:avLst/>
                <a:gdLst/>
                <a:ahLst/>
                <a:cxnLst>
                  <a:cxn ang="0">
                    <a:pos x="wd2" y="hd2"/>
                  </a:cxn>
                  <a:cxn ang="5400000">
                    <a:pos x="wd2" y="hd2"/>
                  </a:cxn>
                  <a:cxn ang="10800000">
                    <a:pos x="wd2" y="hd2"/>
                  </a:cxn>
                  <a:cxn ang="16200000">
                    <a:pos x="wd2" y="hd2"/>
                  </a:cxn>
                </a:cxnLst>
                <a:rect l="0" t="0" r="r" b="b"/>
                <a:pathLst>
                  <a:path w="21600" h="21329" extrusionOk="0">
                    <a:moveTo>
                      <a:pt x="0" y="0"/>
                    </a:moveTo>
                    <a:cubicBezTo>
                      <a:pt x="398" y="8748"/>
                      <a:pt x="1777" y="13226"/>
                      <a:pt x="3633" y="15277"/>
                    </a:cubicBezTo>
                    <a:cubicBezTo>
                      <a:pt x="8517" y="21110"/>
                      <a:pt x="13545" y="21110"/>
                      <a:pt x="18637" y="21329"/>
                    </a:cubicBezTo>
                    <a:cubicBezTo>
                      <a:pt x="19618" y="21329"/>
                      <a:pt x="20619" y="21110"/>
                      <a:pt x="21600" y="21110"/>
                    </a:cubicBezTo>
                    <a:cubicBezTo>
                      <a:pt x="20952" y="18194"/>
                      <a:pt x="20285" y="15058"/>
                      <a:pt x="19618" y="12142"/>
                    </a:cubicBezTo>
                    <a:cubicBezTo>
                      <a:pt x="15655" y="11445"/>
                      <a:pt x="11688" y="11445"/>
                      <a:pt x="7790" y="9664"/>
                    </a:cubicBezTo>
                    <a:cubicBezTo>
                      <a:pt x="5884" y="8748"/>
                      <a:pt x="3633" y="7819"/>
                      <a:pt x="2175" y="1071"/>
                    </a:cubicBezTo>
                    <a:cubicBezTo>
                      <a:pt x="1921" y="-271"/>
                      <a:pt x="731" y="426"/>
                      <a:pt x="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2" name="Google Shape;2391;p27"/>
              <p:cNvSpPr/>
              <p:nvPr/>
            </p:nvSpPr>
            <p:spPr>
              <a:xfrm>
                <a:off x="151710" y="345415"/>
                <a:ext cx="193412" cy="129055"/>
              </a:xfrm>
              <a:custGeom>
                <a:avLst/>
                <a:gdLst/>
                <a:ahLst/>
                <a:cxnLst>
                  <a:cxn ang="0">
                    <a:pos x="wd2" y="hd2"/>
                  </a:cxn>
                  <a:cxn ang="5400000">
                    <a:pos x="wd2" y="hd2"/>
                  </a:cxn>
                  <a:cxn ang="10800000">
                    <a:pos x="wd2" y="hd2"/>
                  </a:cxn>
                  <a:cxn ang="16200000">
                    <a:pos x="wd2" y="hd2"/>
                  </a:cxn>
                </a:cxnLst>
                <a:rect l="0" t="0" r="r" b="b"/>
                <a:pathLst>
                  <a:path w="21499" h="21600" extrusionOk="0">
                    <a:moveTo>
                      <a:pt x="13924" y="9077"/>
                    </a:moveTo>
                    <a:lnTo>
                      <a:pt x="13924" y="9390"/>
                    </a:lnTo>
                    <a:lnTo>
                      <a:pt x="13710" y="9390"/>
                    </a:lnTo>
                    <a:lnTo>
                      <a:pt x="13924" y="9077"/>
                    </a:lnTo>
                    <a:close/>
                    <a:moveTo>
                      <a:pt x="17972" y="0"/>
                    </a:moveTo>
                    <a:cubicBezTo>
                      <a:pt x="15445" y="1628"/>
                      <a:pt x="13471" y="4761"/>
                      <a:pt x="10844" y="6578"/>
                    </a:cubicBezTo>
                    <a:cubicBezTo>
                      <a:pt x="8555" y="8244"/>
                      <a:pt x="6368" y="10544"/>
                      <a:pt x="4161" y="12684"/>
                    </a:cubicBezTo>
                    <a:cubicBezTo>
                      <a:pt x="2841" y="14028"/>
                      <a:pt x="1527" y="15182"/>
                      <a:pt x="452" y="17000"/>
                    </a:cubicBezTo>
                    <a:cubicBezTo>
                      <a:pt x="-101" y="17994"/>
                      <a:pt x="106" y="19972"/>
                      <a:pt x="0" y="21439"/>
                    </a:cubicBezTo>
                    <a:cubicBezTo>
                      <a:pt x="578" y="21439"/>
                      <a:pt x="1169" y="21600"/>
                      <a:pt x="1728" y="21600"/>
                    </a:cubicBezTo>
                    <a:cubicBezTo>
                      <a:pt x="2005" y="21600"/>
                      <a:pt x="2275" y="21553"/>
                      <a:pt x="2527" y="21439"/>
                    </a:cubicBezTo>
                    <a:cubicBezTo>
                      <a:pt x="3740" y="20966"/>
                      <a:pt x="4922" y="20133"/>
                      <a:pt x="6028" y="19139"/>
                    </a:cubicBezTo>
                    <a:cubicBezTo>
                      <a:pt x="10844" y="14662"/>
                      <a:pt x="15684" y="10071"/>
                      <a:pt x="20393" y="5433"/>
                    </a:cubicBezTo>
                    <a:cubicBezTo>
                      <a:pt x="20839" y="5111"/>
                      <a:pt x="21053" y="4127"/>
                      <a:pt x="21499" y="3294"/>
                    </a:cubicBezTo>
                    <a:cubicBezTo>
                      <a:pt x="20286" y="2139"/>
                      <a:pt x="19186" y="1155"/>
                      <a:pt x="179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3" name="Google Shape;2392;p27"/>
              <p:cNvSpPr/>
              <p:nvPr/>
            </p:nvSpPr>
            <p:spPr>
              <a:xfrm>
                <a:off x="413993" y="245772"/>
                <a:ext cx="89695" cy="670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7" y="4119"/>
                      <a:pt x="7123" y="8549"/>
                      <a:pt x="0" y="12668"/>
                    </a:cubicBezTo>
                    <a:cubicBezTo>
                      <a:pt x="3078" y="15876"/>
                      <a:pt x="6442" y="18775"/>
                      <a:pt x="9520" y="21600"/>
                    </a:cubicBezTo>
                    <a:cubicBezTo>
                      <a:pt x="13796" y="13963"/>
                      <a:pt x="17610" y="6945"/>
                      <a:pt x="216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4" name="Google Shape;2393;p27"/>
              <p:cNvSpPr/>
              <p:nvPr/>
            </p:nvSpPr>
            <p:spPr>
              <a:xfrm>
                <a:off x="606435" y="212463"/>
                <a:ext cx="110279" cy="25281"/>
              </a:xfrm>
              <a:custGeom>
                <a:avLst/>
                <a:gdLst/>
                <a:ahLst/>
                <a:cxnLst>
                  <a:cxn ang="0">
                    <a:pos x="wd2" y="hd2"/>
                  </a:cxn>
                  <a:cxn ang="5400000">
                    <a:pos x="wd2" y="hd2"/>
                  </a:cxn>
                  <a:cxn ang="10800000">
                    <a:pos x="wd2" y="hd2"/>
                  </a:cxn>
                  <a:cxn ang="16200000">
                    <a:pos x="wd2" y="hd2"/>
                  </a:cxn>
                </a:cxnLst>
                <a:rect l="0" t="0" r="r" b="b"/>
                <a:pathLst>
                  <a:path w="21600" h="21600" extrusionOk="0">
                    <a:moveTo>
                      <a:pt x="6702" y="0"/>
                    </a:moveTo>
                    <a:cubicBezTo>
                      <a:pt x="4209" y="0"/>
                      <a:pt x="1861" y="1498"/>
                      <a:pt x="0" y="4832"/>
                    </a:cubicBezTo>
                    <a:cubicBezTo>
                      <a:pt x="1717" y="7442"/>
                      <a:pt x="3290" y="9858"/>
                      <a:pt x="5007" y="11501"/>
                    </a:cubicBezTo>
                    <a:cubicBezTo>
                      <a:pt x="10612" y="14932"/>
                      <a:pt x="16228" y="18362"/>
                      <a:pt x="21600" y="21600"/>
                    </a:cubicBezTo>
                    <a:cubicBezTo>
                      <a:pt x="18919" y="8166"/>
                      <a:pt x="12450" y="0"/>
                      <a:pt x="670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5" name="Google Shape;2394;p27"/>
              <p:cNvSpPr/>
              <p:nvPr/>
            </p:nvSpPr>
            <p:spPr>
              <a:xfrm>
                <a:off x="530432" y="239890"/>
                <a:ext cx="66056" cy="36422"/>
              </a:xfrm>
              <a:custGeom>
                <a:avLst/>
                <a:gdLst/>
                <a:ahLst/>
                <a:cxnLst>
                  <a:cxn ang="0">
                    <a:pos x="wd2" y="hd2"/>
                  </a:cxn>
                  <a:cxn ang="5400000">
                    <a:pos x="wd2" y="hd2"/>
                  </a:cxn>
                  <a:cxn ang="10800000">
                    <a:pos x="wd2" y="hd2"/>
                  </a:cxn>
                  <a:cxn ang="16200000">
                    <a:pos x="wd2" y="hd2"/>
                  </a:cxn>
                </a:cxnLst>
                <a:rect l="0" t="0" r="r" b="b"/>
                <a:pathLst>
                  <a:path w="21600" h="21600" extrusionOk="0">
                    <a:moveTo>
                      <a:pt x="9986" y="0"/>
                    </a:moveTo>
                    <a:cubicBezTo>
                      <a:pt x="7120" y="6440"/>
                      <a:pt x="3569" y="14020"/>
                      <a:pt x="0" y="21600"/>
                    </a:cubicBezTo>
                    <a:cubicBezTo>
                      <a:pt x="7434" y="18112"/>
                      <a:pt x="14480" y="14020"/>
                      <a:pt x="21600" y="9961"/>
                    </a:cubicBezTo>
                    <a:cubicBezTo>
                      <a:pt x="17106" y="5735"/>
                      <a:pt x="12538" y="1677"/>
                      <a:pt x="9986"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6" name="Google Shape;2395;p27"/>
              <p:cNvSpPr/>
              <p:nvPr/>
            </p:nvSpPr>
            <p:spPr>
              <a:xfrm>
                <a:off x="180324" y="238927"/>
                <a:ext cx="24617" cy="41398"/>
              </a:xfrm>
              <a:custGeom>
                <a:avLst/>
                <a:gdLst/>
                <a:ahLst/>
                <a:cxnLst>
                  <a:cxn ang="0">
                    <a:pos x="wd2" y="hd2"/>
                  </a:cxn>
                  <a:cxn ang="5400000">
                    <a:pos x="wd2" y="hd2"/>
                  </a:cxn>
                  <a:cxn ang="10800000">
                    <a:pos x="wd2" y="hd2"/>
                  </a:cxn>
                  <a:cxn ang="16200000">
                    <a:pos x="wd2" y="hd2"/>
                  </a:cxn>
                </a:cxnLst>
                <a:rect l="0" t="0" r="r" b="b"/>
                <a:pathLst>
                  <a:path w="12195" h="21600" extrusionOk="0">
                    <a:moveTo>
                      <a:pt x="7284" y="0"/>
                    </a:moveTo>
                    <a:cubicBezTo>
                      <a:pt x="-3978" y="3098"/>
                      <a:pt x="1429" y="12836"/>
                      <a:pt x="504" y="19505"/>
                    </a:cubicBezTo>
                    <a:cubicBezTo>
                      <a:pt x="504" y="20007"/>
                      <a:pt x="5883" y="20980"/>
                      <a:pt x="8825" y="21600"/>
                    </a:cubicBezTo>
                    <a:cubicBezTo>
                      <a:pt x="8349" y="14311"/>
                      <a:pt x="17622" y="6669"/>
                      <a:pt x="728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7" name="Google Shape;2396;p27"/>
              <p:cNvSpPr/>
              <p:nvPr/>
            </p:nvSpPr>
            <p:spPr>
              <a:xfrm>
                <a:off x="646824" y="838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247" y="0"/>
                    </a:moveTo>
                    <a:cubicBezTo>
                      <a:pt x="8247" y="0"/>
                      <a:pt x="0" y="6442"/>
                      <a:pt x="0" y="12505"/>
                    </a:cubicBezTo>
                    <a:cubicBezTo>
                      <a:pt x="5891" y="17053"/>
                      <a:pt x="7855" y="21600"/>
                      <a:pt x="10604" y="21600"/>
                    </a:cubicBezTo>
                    <a:cubicBezTo>
                      <a:pt x="11782" y="21600"/>
                      <a:pt x="12960" y="20842"/>
                      <a:pt x="14924" y="18947"/>
                    </a:cubicBezTo>
                    <a:lnTo>
                      <a:pt x="21600" y="12505"/>
                    </a:lnTo>
                    <a:cubicBezTo>
                      <a:pt x="21600" y="6442"/>
                      <a:pt x="14924" y="0"/>
                      <a:pt x="824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4268" name="Google Shape;2397;p27"/>
              <p:cNvSpPr/>
              <p:nvPr/>
            </p:nvSpPr>
            <p:spPr>
              <a:xfrm>
                <a:off x="269659" y="3942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4270" name="Google Shape;2398;p27"/>
            <p:cNvSpPr/>
            <p:nvPr/>
          </p:nvSpPr>
          <p:spPr>
            <a:xfrm>
              <a:off x="1863943" y="10939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800" y="0"/>
                  </a:moveTo>
                  <a:cubicBezTo>
                    <a:pt x="6800" y="7344"/>
                    <a:pt x="0" y="14688"/>
                    <a:pt x="0" y="21600"/>
                  </a:cubicBezTo>
                  <a:lnTo>
                    <a:pt x="13600" y="21600"/>
                  </a:lnTo>
                  <a:cubicBezTo>
                    <a:pt x="13600" y="21600"/>
                    <a:pt x="21600" y="14688"/>
                    <a:pt x="21600" y="7344"/>
                  </a:cubicBezTo>
                  <a:cubicBezTo>
                    <a:pt x="21600" y="7344"/>
                    <a:pt x="13600" y="0"/>
                    <a:pt x="68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
        <p:nvSpPr>
          <p:cNvPr id="4272" name="Google Shape;2399;p27"/>
          <p:cNvSpPr/>
          <p:nvPr/>
        </p:nvSpPr>
        <p:spPr>
          <a:xfrm>
            <a:off x="5633361" y="35"/>
            <a:ext cx="2587325" cy="936503"/>
          </a:xfrm>
          <a:custGeom>
            <a:avLst/>
            <a:gdLst/>
            <a:ahLst/>
            <a:cxnLst>
              <a:cxn ang="0">
                <a:pos x="wd2" y="hd2"/>
              </a:cxn>
              <a:cxn ang="5400000">
                <a:pos x="wd2" y="hd2"/>
              </a:cxn>
              <a:cxn ang="10800000">
                <a:pos x="wd2" y="hd2"/>
              </a:cxn>
              <a:cxn ang="16200000">
                <a:pos x="wd2" y="hd2"/>
              </a:cxn>
            </a:cxnLst>
            <a:rect l="0" t="0" r="r" b="b"/>
            <a:pathLst>
              <a:path w="21535" h="21600" extrusionOk="0">
                <a:moveTo>
                  <a:pt x="2" y="0"/>
                </a:moveTo>
                <a:cubicBezTo>
                  <a:pt x="-44" y="3570"/>
                  <a:pt x="823" y="6731"/>
                  <a:pt x="2157" y="7266"/>
                </a:cubicBezTo>
                <a:cubicBezTo>
                  <a:pt x="2365" y="7322"/>
                  <a:pt x="2598" y="7378"/>
                  <a:pt x="2832" y="7378"/>
                </a:cubicBezTo>
                <a:cubicBezTo>
                  <a:pt x="3273" y="7322"/>
                  <a:pt x="3719" y="7322"/>
                  <a:pt x="4186" y="7266"/>
                </a:cubicBezTo>
                <a:cubicBezTo>
                  <a:pt x="4693" y="7266"/>
                  <a:pt x="5200" y="7322"/>
                  <a:pt x="5707" y="7434"/>
                </a:cubicBezTo>
                <a:cubicBezTo>
                  <a:pt x="6696" y="7673"/>
                  <a:pt x="7609" y="8432"/>
                  <a:pt x="8471" y="9669"/>
                </a:cubicBezTo>
                <a:cubicBezTo>
                  <a:pt x="9065" y="10540"/>
                  <a:pt x="9612" y="11482"/>
                  <a:pt x="10145" y="12479"/>
                </a:cubicBezTo>
                <a:cubicBezTo>
                  <a:pt x="10799" y="13702"/>
                  <a:pt x="11453" y="14883"/>
                  <a:pt x="12108" y="16049"/>
                </a:cubicBezTo>
                <a:cubicBezTo>
                  <a:pt x="12721" y="17160"/>
                  <a:pt x="13335" y="18157"/>
                  <a:pt x="13989" y="18973"/>
                </a:cubicBezTo>
                <a:cubicBezTo>
                  <a:pt x="14770" y="19970"/>
                  <a:pt x="15597" y="20729"/>
                  <a:pt x="16439" y="21207"/>
                </a:cubicBezTo>
                <a:cubicBezTo>
                  <a:pt x="16854" y="21471"/>
                  <a:pt x="17279" y="21600"/>
                  <a:pt x="17707" y="21600"/>
                </a:cubicBezTo>
                <a:cubicBezTo>
                  <a:pt x="17849" y="21600"/>
                  <a:pt x="17991" y="21586"/>
                  <a:pt x="18133" y="21558"/>
                </a:cubicBezTo>
                <a:cubicBezTo>
                  <a:pt x="18787" y="21432"/>
                  <a:pt x="19401" y="20968"/>
                  <a:pt x="19948" y="20083"/>
                </a:cubicBezTo>
                <a:cubicBezTo>
                  <a:pt x="20496" y="19268"/>
                  <a:pt x="20922" y="18101"/>
                  <a:pt x="21216" y="16639"/>
                </a:cubicBezTo>
                <a:cubicBezTo>
                  <a:pt x="21404" y="15586"/>
                  <a:pt x="21510" y="14405"/>
                  <a:pt x="21531" y="13239"/>
                </a:cubicBezTo>
                <a:cubicBezTo>
                  <a:pt x="21556" y="11889"/>
                  <a:pt x="21470" y="10596"/>
                  <a:pt x="21323" y="9374"/>
                </a:cubicBezTo>
                <a:cubicBezTo>
                  <a:pt x="21150" y="7786"/>
                  <a:pt x="20876" y="6380"/>
                  <a:pt x="20562" y="5045"/>
                </a:cubicBezTo>
                <a:cubicBezTo>
                  <a:pt x="20136" y="3288"/>
                  <a:pt x="19629" y="1644"/>
                  <a:pt x="19061" y="182"/>
                </a:cubicBezTo>
                <a:cubicBezTo>
                  <a:pt x="19040" y="127"/>
                  <a:pt x="18995" y="56"/>
                  <a:pt x="18975" y="0"/>
                </a:cubicBezTo>
                <a:close/>
              </a:path>
            </a:pathLst>
          </a:custGeom>
          <a:solidFill>
            <a:srgbClr val="8DAED3"/>
          </a:solidFill>
          <a:ln w="12700">
            <a:miter lim="400000"/>
          </a:ln>
        </p:spPr>
        <p:txBody>
          <a:bodyPr lIns="45719" rIns="45719" anchor="ctr"/>
          <a:lstStyle/>
          <a:p>
            <a:endParaRPr/>
          </a:p>
        </p:txBody>
      </p:sp>
      <p:sp>
        <p:nvSpPr>
          <p:cNvPr id="4273" name="Google Shape;2400;p27"/>
          <p:cNvSpPr/>
          <p:nvPr/>
        </p:nvSpPr>
        <p:spPr>
          <a:xfrm>
            <a:off x="4780696" y="4608502"/>
            <a:ext cx="855457" cy="865671"/>
          </a:xfrm>
          <a:custGeom>
            <a:avLst/>
            <a:gdLst/>
            <a:ahLst/>
            <a:cxnLst>
              <a:cxn ang="0">
                <a:pos x="wd2" y="hd2"/>
              </a:cxn>
              <a:cxn ang="5400000">
                <a:pos x="wd2" y="hd2"/>
              </a:cxn>
              <a:cxn ang="10800000">
                <a:pos x="wd2" y="hd2"/>
              </a:cxn>
              <a:cxn ang="16200000">
                <a:pos x="wd2" y="hd2"/>
              </a:cxn>
            </a:cxnLst>
            <a:rect l="0" t="0" r="r" b="b"/>
            <a:pathLst>
              <a:path w="21573" h="21600" extrusionOk="0">
                <a:moveTo>
                  <a:pt x="10251" y="0"/>
                </a:moveTo>
                <a:cubicBezTo>
                  <a:pt x="9875" y="0"/>
                  <a:pt x="9497" y="19"/>
                  <a:pt x="9119" y="51"/>
                </a:cubicBezTo>
                <a:cubicBezTo>
                  <a:pt x="7635" y="209"/>
                  <a:pt x="6229" y="541"/>
                  <a:pt x="4922" y="1188"/>
                </a:cubicBezTo>
                <a:cubicBezTo>
                  <a:pt x="4329" y="1600"/>
                  <a:pt x="3755" y="2011"/>
                  <a:pt x="3180" y="2500"/>
                </a:cubicBezTo>
                <a:cubicBezTo>
                  <a:pt x="2270" y="3303"/>
                  <a:pt x="1616" y="4204"/>
                  <a:pt x="1121" y="5361"/>
                </a:cubicBezTo>
                <a:cubicBezTo>
                  <a:pt x="627" y="6339"/>
                  <a:pt x="290" y="7398"/>
                  <a:pt x="132" y="8455"/>
                </a:cubicBezTo>
                <a:cubicBezTo>
                  <a:pt x="-27" y="9278"/>
                  <a:pt x="-27" y="10081"/>
                  <a:pt x="52" y="10904"/>
                </a:cubicBezTo>
                <a:cubicBezTo>
                  <a:pt x="211" y="12295"/>
                  <a:pt x="705" y="13509"/>
                  <a:pt x="1458" y="14665"/>
                </a:cubicBezTo>
                <a:cubicBezTo>
                  <a:pt x="1775" y="15312"/>
                  <a:pt x="2191" y="16037"/>
                  <a:pt x="2686" y="16526"/>
                </a:cubicBezTo>
                <a:cubicBezTo>
                  <a:pt x="3102" y="17016"/>
                  <a:pt x="3517" y="17505"/>
                  <a:pt x="3933" y="17916"/>
                </a:cubicBezTo>
                <a:cubicBezTo>
                  <a:pt x="4586" y="18406"/>
                  <a:pt x="5161" y="18818"/>
                  <a:pt x="5813" y="19308"/>
                </a:cubicBezTo>
                <a:cubicBezTo>
                  <a:pt x="6645" y="19876"/>
                  <a:pt x="7556" y="20287"/>
                  <a:pt x="8467" y="20620"/>
                </a:cubicBezTo>
                <a:cubicBezTo>
                  <a:pt x="9199" y="20933"/>
                  <a:pt x="9952" y="21266"/>
                  <a:pt x="10763" y="21345"/>
                </a:cubicBezTo>
                <a:cubicBezTo>
                  <a:pt x="11100" y="21423"/>
                  <a:pt x="11436" y="21423"/>
                  <a:pt x="11753" y="21521"/>
                </a:cubicBezTo>
                <a:cubicBezTo>
                  <a:pt x="11852" y="21521"/>
                  <a:pt x="12011" y="21521"/>
                  <a:pt x="12169" y="21600"/>
                </a:cubicBezTo>
                <a:lnTo>
                  <a:pt x="12922" y="21600"/>
                </a:lnTo>
                <a:cubicBezTo>
                  <a:pt x="13000" y="21521"/>
                  <a:pt x="13079" y="21521"/>
                  <a:pt x="13159" y="21521"/>
                </a:cubicBezTo>
                <a:cubicBezTo>
                  <a:pt x="14485" y="21423"/>
                  <a:pt x="15713" y="20933"/>
                  <a:pt x="16801" y="20209"/>
                </a:cubicBezTo>
                <a:cubicBezTo>
                  <a:pt x="18188" y="19229"/>
                  <a:pt x="19178" y="17839"/>
                  <a:pt x="19930" y="16291"/>
                </a:cubicBezTo>
                <a:cubicBezTo>
                  <a:pt x="20503" y="15155"/>
                  <a:pt x="20998" y="13921"/>
                  <a:pt x="21256" y="12706"/>
                </a:cubicBezTo>
                <a:cubicBezTo>
                  <a:pt x="21336" y="12216"/>
                  <a:pt x="21414" y="11805"/>
                  <a:pt x="21494" y="11315"/>
                </a:cubicBezTo>
                <a:cubicBezTo>
                  <a:pt x="21494" y="11238"/>
                  <a:pt x="21494" y="11140"/>
                  <a:pt x="21573" y="11061"/>
                </a:cubicBezTo>
                <a:lnTo>
                  <a:pt x="21573" y="9180"/>
                </a:lnTo>
                <a:cubicBezTo>
                  <a:pt x="21494" y="9180"/>
                  <a:pt x="21494" y="9102"/>
                  <a:pt x="21494" y="9024"/>
                </a:cubicBezTo>
                <a:cubicBezTo>
                  <a:pt x="21336" y="7221"/>
                  <a:pt x="20662" y="5595"/>
                  <a:pt x="19672" y="4204"/>
                </a:cubicBezTo>
                <a:cubicBezTo>
                  <a:pt x="18603" y="2814"/>
                  <a:pt x="17296" y="1932"/>
                  <a:pt x="15713" y="1266"/>
                </a:cubicBezTo>
                <a:cubicBezTo>
                  <a:pt x="14485" y="698"/>
                  <a:pt x="13159" y="287"/>
                  <a:pt x="11852" y="130"/>
                </a:cubicBezTo>
                <a:cubicBezTo>
                  <a:pt x="11319" y="39"/>
                  <a:pt x="10785" y="0"/>
                  <a:pt x="10251" y="0"/>
                </a:cubicBezTo>
                <a:close/>
              </a:path>
            </a:pathLst>
          </a:custGeom>
          <a:solidFill>
            <a:srgbClr val="D89030"/>
          </a:solidFill>
          <a:ln w="12700">
            <a:miter lim="400000"/>
          </a:ln>
        </p:spPr>
        <p:txBody>
          <a:bodyPr lIns="45719" rIns="45719" anchor="ctr"/>
          <a:lstStyle/>
          <a:p>
            <a:endParaRPr/>
          </a:p>
        </p:txBody>
      </p:sp>
      <p:sp>
        <p:nvSpPr>
          <p:cNvPr id="4274" name="Google Shape;2401;p27"/>
          <p:cNvSpPr/>
          <p:nvPr/>
        </p:nvSpPr>
        <p:spPr>
          <a:xfrm>
            <a:off x="7749060" y="4053576"/>
            <a:ext cx="1394933" cy="1114838"/>
          </a:xfrm>
          <a:custGeom>
            <a:avLst/>
            <a:gdLst/>
            <a:ahLst/>
            <a:cxnLst>
              <a:cxn ang="0">
                <a:pos x="wd2" y="hd2"/>
              </a:cxn>
              <a:cxn ang="5400000">
                <a:pos x="wd2" y="hd2"/>
              </a:cxn>
              <a:cxn ang="10800000">
                <a:pos x="wd2" y="hd2"/>
              </a:cxn>
              <a:cxn ang="16200000">
                <a:pos x="wd2" y="hd2"/>
              </a:cxn>
            </a:cxnLst>
            <a:rect l="0" t="0" r="r" b="b"/>
            <a:pathLst>
              <a:path w="21600" h="21600" extrusionOk="0">
                <a:moveTo>
                  <a:pt x="19874" y="0"/>
                </a:moveTo>
                <a:cubicBezTo>
                  <a:pt x="19540" y="0"/>
                  <a:pt x="19206" y="25"/>
                  <a:pt x="18873" y="74"/>
                </a:cubicBezTo>
                <a:cubicBezTo>
                  <a:pt x="18316" y="154"/>
                  <a:pt x="17761" y="276"/>
                  <a:pt x="17224" y="462"/>
                </a:cubicBezTo>
                <a:cubicBezTo>
                  <a:pt x="16690" y="649"/>
                  <a:pt x="16167" y="903"/>
                  <a:pt x="15663" y="1198"/>
                </a:cubicBezTo>
                <a:cubicBezTo>
                  <a:pt x="14721" y="1735"/>
                  <a:pt x="13856" y="2483"/>
                  <a:pt x="13105" y="3367"/>
                </a:cubicBezTo>
                <a:cubicBezTo>
                  <a:pt x="12304" y="4305"/>
                  <a:pt x="11663" y="5442"/>
                  <a:pt x="11149" y="6660"/>
                </a:cubicBezTo>
                <a:cubicBezTo>
                  <a:pt x="10571" y="8038"/>
                  <a:pt x="10088" y="9484"/>
                  <a:pt x="9352" y="10731"/>
                </a:cubicBezTo>
                <a:cubicBezTo>
                  <a:pt x="8943" y="11360"/>
                  <a:pt x="8494" y="11923"/>
                  <a:pt x="7991" y="12430"/>
                </a:cubicBezTo>
                <a:cubicBezTo>
                  <a:pt x="7467" y="12912"/>
                  <a:pt x="6889" y="13327"/>
                  <a:pt x="6291" y="13661"/>
                </a:cubicBezTo>
                <a:cubicBezTo>
                  <a:pt x="5595" y="14024"/>
                  <a:pt x="4868" y="14316"/>
                  <a:pt x="4183" y="14705"/>
                </a:cubicBezTo>
                <a:cubicBezTo>
                  <a:pt x="3541" y="15068"/>
                  <a:pt x="2953" y="15563"/>
                  <a:pt x="2429" y="16151"/>
                </a:cubicBezTo>
                <a:cubicBezTo>
                  <a:pt x="1412" y="17262"/>
                  <a:pt x="672" y="18750"/>
                  <a:pt x="247" y="20340"/>
                </a:cubicBezTo>
                <a:cubicBezTo>
                  <a:pt x="139" y="20742"/>
                  <a:pt x="54" y="21172"/>
                  <a:pt x="0" y="21600"/>
                </a:cubicBezTo>
                <a:lnTo>
                  <a:pt x="3305" y="21600"/>
                </a:lnTo>
                <a:cubicBezTo>
                  <a:pt x="3318" y="21587"/>
                  <a:pt x="3327" y="21574"/>
                  <a:pt x="3338" y="21561"/>
                </a:cubicBezTo>
                <a:cubicBezTo>
                  <a:pt x="3348" y="21546"/>
                  <a:pt x="3348" y="21546"/>
                  <a:pt x="3359" y="21532"/>
                </a:cubicBezTo>
                <a:cubicBezTo>
                  <a:pt x="3381" y="21519"/>
                  <a:pt x="3413" y="21494"/>
                  <a:pt x="3433" y="21465"/>
                </a:cubicBezTo>
                <a:lnTo>
                  <a:pt x="21600" y="21465"/>
                </a:lnTo>
                <a:lnTo>
                  <a:pt x="21600" y="209"/>
                </a:lnTo>
                <a:cubicBezTo>
                  <a:pt x="21030" y="72"/>
                  <a:pt x="20452" y="0"/>
                  <a:pt x="19874" y="0"/>
                </a:cubicBezTo>
                <a:close/>
              </a:path>
            </a:pathLst>
          </a:custGeom>
          <a:solidFill>
            <a:srgbClr val="4780C5"/>
          </a:solidFill>
          <a:ln w="12700">
            <a:miter lim="400000"/>
          </a:ln>
        </p:spPr>
        <p:txBody>
          <a:bodyPr lIns="45719" rIns="45719" anchor="ctr"/>
          <a:lstStyle/>
          <a:p>
            <a:endParaRPr/>
          </a:p>
        </p:txBody>
      </p:sp>
      <p:grpSp>
        <p:nvGrpSpPr>
          <p:cNvPr id="5115" name="Google Shape;2402;p27"/>
          <p:cNvGrpSpPr/>
          <p:nvPr/>
        </p:nvGrpSpPr>
        <p:grpSpPr>
          <a:xfrm>
            <a:off x="-737087" y="51537"/>
            <a:ext cx="2161808" cy="2127137"/>
            <a:chOff x="0" y="0"/>
            <a:chExt cx="2161807" cy="2127136"/>
          </a:xfrm>
        </p:grpSpPr>
        <p:sp>
          <p:nvSpPr>
            <p:cNvPr id="4275" name="Google Shape;2403;p27"/>
            <p:cNvSpPr/>
            <p:nvPr/>
          </p:nvSpPr>
          <p:spPr>
            <a:xfrm rot="1025109">
              <a:off x="209790" y="218639"/>
              <a:ext cx="1742227" cy="1689859"/>
            </a:xfrm>
            <a:custGeom>
              <a:avLst/>
              <a:gdLst/>
              <a:ahLst/>
              <a:cxnLst>
                <a:cxn ang="0">
                  <a:pos x="wd2" y="hd2"/>
                </a:cxn>
                <a:cxn ang="5400000">
                  <a:pos x="wd2" y="hd2"/>
                </a:cxn>
                <a:cxn ang="10800000">
                  <a:pos x="wd2" y="hd2"/>
                </a:cxn>
                <a:cxn ang="16200000">
                  <a:pos x="wd2" y="hd2"/>
                </a:cxn>
              </a:cxnLst>
              <a:rect l="0" t="0" r="r" b="b"/>
              <a:pathLst>
                <a:path w="21586" h="21600" extrusionOk="0">
                  <a:moveTo>
                    <a:pt x="14809" y="534"/>
                  </a:moveTo>
                  <a:cubicBezTo>
                    <a:pt x="14809" y="534"/>
                    <a:pt x="14829" y="534"/>
                    <a:pt x="14829" y="560"/>
                  </a:cubicBezTo>
                  <a:cubicBezTo>
                    <a:pt x="14809" y="560"/>
                    <a:pt x="14809" y="534"/>
                    <a:pt x="14809" y="534"/>
                  </a:cubicBezTo>
                  <a:close/>
                  <a:moveTo>
                    <a:pt x="11804" y="965"/>
                  </a:moveTo>
                  <a:cubicBezTo>
                    <a:pt x="11804" y="965"/>
                    <a:pt x="11804" y="986"/>
                    <a:pt x="11824" y="986"/>
                  </a:cubicBezTo>
                  <a:lnTo>
                    <a:pt x="11804" y="986"/>
                  </a:lnTo>
                  <a:lnTo>
                    <a:pt x="11804" y="965"/>
                  </a:lnTo>
                  <a:close/>
                  <a:moveTo>
                    <a:pt x="15366" y="1586"/>
                  </a:moveTo>
                  <a:cubicBezTo>
                    <a:pt x="15366" y="1586"/>
                    <a:pt x="15366" y="1607"/>
                    <a:pt x="15346" y="1607"/>
                  </a:cubicBezTo>
                  <a:cubicBezTo>
                    <a:pt x="15346" y="1586"/>
                    <a:pt x="15366" y="1586"/>
                    <a:pt x="15366" y="1586"/>
                  </a:cubicBezTo>
                  <a:close/>
                  <a:moveTo>
                    <a:pt x="12159" y="1680"/>
                  </a:moveTo>
                  <a:cubicBezTo>
                    <a:pt x="12163" y="1680"/>
                    <a:pt x="12168" y="1682"/>
                    <a:pt x="12177" y="1689"/>
                  </a:cubicBezTo>
                  <a:lnTo>
                    <a:pt x="12152" y="1689"/>
                  </a:lnTo>
                  <a:cubicBezTo>
                    <a:pt x="12152" y="1689"/>
                    <a:pt x="12152" y="1680"/>
                    <a:pt x="12159" y="1680"/>
                  </a:cubicBezTo>
                  <a:close/>
                  <a:moveTo>
                    <a:pt x="11736" y="1988"/>
                  </a:moveTo>
                  <a:cubicBezTo>
                    <a:pt x="11737" y="1990"/>
                    <a:pt x="11738" y="1991"/>
                    <a:pt x="11739" y="1992"/>
                  </a:cubicBezTo>
                  <a:cubicBezTo>
                    <a:pt x="11738" y="1991"/>
                    <a:pt x="11737" y="1990"/>
                    <a:pt x="11736" y="1988"/>
                  </a:cubicBezTo>
                  <a:close/>
                  <a:moveTo>
                    <a:pt x="14122" y="2844"/>
                  </a:moveTo>
                  <a:cubicBezTo>
                    <a:pt x="14122" y="2844"/>
                    <a:pt x="14113" y="2856"/>
                    <a:pt x="14107" y="2856"/>
                  </a:cubicBezTo>
                  <a:cubicBezTo>
                    <a:pt x="14105" y="2856"/>
                    <a:pt x="14102" y="2853"/>
                    <a:pt x="14102" y="2844"/>
                  </a:cubicBezTo>
                  <a:close/>
                  <a:moveTo>
                    <a:pt x="14540" y="2870"/>
                  </a:moveTo>
                  <a:cubicBezTo>
                    <a:pt x="14540" y="2890"/>
                    <a:pt x="14540" y="2890"/>
                    <a:pt x="14515" y="2890"/>
                  </a:cubicBezTo>
                  <a:lnTo>
                    <a:pt x="14515" y="2870"/>
                  </a:lnTo>
                  <a:close/>
                  <a:moveTo>
                    <a:pt x="13271" y="2890"/>
                  </a:moveTo>
                  <a:cubicBezTo>
                    <a:pt x="13262" y="2900"/>
                    <a:pt x="13256" y="2906"/>
                    <a:pt x="13254" y="2906"/>
                  </a:cubicBezTo>
                  <a:cubicBezTo>
                    <a:pt x="13251" y="2906"/>
                    <a:pt x="13251" y="2900"/>
                    <a:pt x="13251" y="2890"/>
                  </a:cubicBezTo>
                  <a:close/>
                  <a:moveTo>
                    <a:pt x="13147" y="2911"/>
                  </a:moveTo>
                  <a:cubicBezTo>
                    <a:pt x="13147" y="2931"/>
                    <a:pt x="13147" y="2931"/>
                    <a:pt x="13172" y="2931"/>
                  </a:cubicBezTo>
                  <a:lnTo>
                    <a:pt x="13147" y="2931"/>
                  </a:lnTo>
                  <a:lnTo>
                    <a:pt x="13147" y="2911"/>
                  </a:lnTo>
                  <a:close/>
                  <a:moveTo>
                    <a:pt x="12774" y="2998"/>
                  </a:moveTo>
                  <a:cubicBezTo>
                    <a:pt x="12774" y="3008"/>
                    <a:pt x="12769" y="3013"/>
                    <a:pt x="12764" y="3013"/>
                  </a:cubicBezTo>
                  <a:cubicBezTo>
                    <a:pt x="12759" y="3013"/>
                    <a:pt x="12754" y="3008"/>
                    <a:pt x="12754" y="2998"/>
                  </a:cubicBezTo>
                  <a:close/>
                  <a:moveTo>
                    <a:pt x="14097" y="3071"/>
                  </a:moveTo>
                  <a:cubicBezTo>
                    <a:pt x="14100" y="3071"/>
                    <a:pt x="14102" y="3073"/>
                    <a:pt x="14102" y="3080"/>
                  </a:cubicBezTo>
                  <a:lnTo>
                    <a:pt x="14082" y="3080"/>
                  </a:lnTo>
                  <a:cubicBezTo>
                    <a:pt x="14082" y="3080"/>
                    <a:pt x="14091" y="3071"/>
                    <a:pt x="14097" y="3071"/>
                  </a:cubicBezTo>
                  <a:close/>
                  <a:moveTo>
                    <a:pt x="15214" y="3119"/>
                  </a:moveTo>
                  <a:cubicBezTo>
                    <a:pt x="15219" y="3119"/>
                    <a:pt x="15225" y="3121"/>
                    <a:pt x="15231" y="3128"/>
                  </a:cubicBezTo>
                  <a:cubicBezTo>
                    <a:pt x="15221" y="3131"/>
                    <a:pt x="15212" y="3136"/>
                    <a:pt x="15202" y="3136"/>
                  </a:cubicBezTo>
                  <a:cubicBezTo>
                    <a:pt x="15195" y="3136"/>
                    <a:pt x="15189" y="3133"/>
                    <a:pt x="15182" y="3126"/>
                  </a:cubicBezTo>
                  <a:cubicBezTo>
                    <a:pt x="15192" y="3126"/>
                    <a:pt x="15203" y="3119"/>
                    <a:pt x="15214" y="3119"/>
                  </a:cubicBezTo>
                  <a:close/>
                  <a:moveTo>
                    <a:pt x="12911" y="3260"/>
                  </a:moveTo>
                  <a:cubicBezTo>
                    <a:pt x="12917" y="3260"/>
                    <a:pt x="12923" y="3265"/>
                    <a:pt x="12923" y="3275"/>
                  </a:cubicBezTo>
                  <a:lnTo>
                    <a:pt x="12898" y="3275"/>
                  </a:lnTo>
                  <a:cubicBezTo>
                    <a:pt x="12898" y="3265"/>
                    <a:pt x="12904" y="3260"/>
                    <a:pt x="12911" y="3260"/>
                  </a:cubicBezTo>
                  <a:close/>
                  <a:moveTo>
                    <a:pt x="15535" y="3255"/>
                  </a:moveTo>
                  <a:cubicBezTo>
                    <a:pt x="15535" y="3275"/>
                    <a:pt x="15535" y="3275"/>
                    <a:pt x="15511" y="3275"/>
                  </a:cubicBezTo>
                  <a:cubicBezTo>
                    <a:pt x="15511" y="3255"/>
                    <a:pt x="15535" y="3255"/>
                    <a:pt x="15535" y="3255"/>
                  </a:cubicBezTo>
                  <a:close/>
                  <a:moveTo>
                    <a:pt x="18292" y="3255"/>
                  </a:moveTo>
                  <a:lnTo>
                    <a:pt x="18292" y="3275"/>
                  </a:lnTo>
                  <a:lnTo>
                    <a:pt x="18272" y="3275"/>
                  </a:lnTo>
                  <a:cubicBezTo>
                    <a:pt x="18272" y="3275"/>
                    <a:pt x="18272" y="3255"/>
                    <a:pt x="18292" y="3255"/>
                  </a:cubicBezTo>
                  <a:close/>
                  <a:moveTo>
                    <a:pt x="12734" y="3316"/>
                  </a:moveTo>
                  <a:cubicBezTo>
                    <a:pt x="12714" y="3337"/>
                    <a:pt x="12714" y="3337"/>
                    <a:pt x="12694" y="3337"/>
                  </a:cubicBezTo>
                  <a:cubicBezTo>
                    <a:pt x="12694" y="3316"/>
                    <a:pt x="12714" y="3316"/>
                    <a:pt x="12734" y="3316"/>
                  </a:cubicBezTo>
                  <a:close/>
                  <a:moveTo>
                    <a:pt x="15202" y="3383"/>
                  </a:moveTo>
                  <a:lnTo>
                    <a:pt x="15202" y="3403"/>
                  </a:lnTo>
                  <a:cubicBezTo>
                    <a:pt x="15182" y="3383"/>
                    <a:pt x="15182" y="3383"/>
                    <a:pt x="15202" y="3383"/>
                  </a:cubicBezTo>
                  <a:close/>
                  <a:moveTo>
                    <a:pt x="15162" y="3409"/>
                  </a:moveTo>
                  <a:cubicBezTo>
                    <a:pt x="15167" y="3409"/>
                    <a:pt x="15172" y="3414"/>
                    <a:pt x="15182" y="3424"/>
                  </a:cubicBezTo>
                  <a:lnTo>
                    <a:pt x="15137" y="3424"/>
                  </a:lnTo>
                  <a:cubicBezTo>
                    <a:pt x="15150" y="3414"/>
                    <a:pt x="15156" y="3409"/>
                    <a:pt x="15162" y="3409"/>
                  </a:cubicBezTo>
                  <a:close/>
                  <a:moveTo>
                    <a:pt x="17526" y="3511"/>
                  </a:moveTo>
                  <a:cubicBezTo>
                    <a:pt x="17546" y="3532"/>
                    <a:pt x="17526" y="3532"/>
                    <a:pt x="17501" y="3532"/>
                  </a:cubicBezTo>
                  <a:cubicBezTo>
                    <a:pt x="17526" y="3532"/>
                    <a:pt x="17526" y="3511"/>
                    <a:pt x="17526" y="3511"/>
                  </a:cubicBezTo>
                  <a:close/>
                  <a:moveTo>
                    <a:pt x="11809" y="3523"/>
                  </a:moveTo>
                  <a:cubicBezTo>
                    <a:pt x="11817" y="3523"/>
                    <a:pt x="11830" y="3532"/>
                    <a:pt x="11843" y="3532"/>
                  </a:cubicBezTo>
                  <a:lnTo>
                    <a:pt x="11804" y="3532"/>
                  </a:lnTo>
                  <a:cubicBezTo>
                    <a:pt x="11804" y="3552"/>
                    <a:pt x="11804" y="3552"/>
                    <a:pt x="11779" y="3552"/>
                  </a:cubicBezTo>
                  <a:cubicBezTo>
                    <a:pt x="11779" y="3552"/>
                    <a:pt x="11779" y="3532"/>
                    <a:pt x="11804" y="3532"/>
                  </a:cubicBezTo>
                  <a:cubicBezTo>
                    <a:pt x="11804" y="3525"/>
                    <a:pt x="11806" y="3523"/>
                    <a:pt x="11809" y="3523"/>
                  </a:cubicBezTo>
                  <a:close/>
                  <a:moveTo>
                    <a:pt x="11779" y="3552"/>
                  </a:moveTo>
                  <a:cubicBezTo>
                    <a:pt x="11779" y="3567"/>
                    <a:pt x="11779" y="3581"/>
                    <a:pt x="11772" y="3581"/>
                  </a:cubicBezTo>
                  <a:cubicBezTo>
                    <a:pt x="11769" y="3581"/>
                    <a:pt x="11764" y="3579"/>
                    <a:pt x="11759" y="3573"/>
                  </a:cubicBezTo>
                  <a:lnTo>
                    <a:pt x="11779" y="3552"/>
                  </a:lnTo>
                  <a:close/>
                  <a:moveTo>
                    <a:pt x="15441" y="3588"/>
                  </a:moveTo>
                  <a:cubicBezTo>
                    <a:pt x="15430" y="3588"/>
                    <a:pt x="15427" y="3614"/>
                    <a:pt x="15411" y="3614"/>
                  </a:cubicBezTo>
                  <a:cubicBezTo>
                    <a:pt x="15418" y="3623"/>
                    <a:pt x="15422" y="3626"/>
                    <a:pt x="15426" y="3626"/>
                  </a:cubicBezTo>
                  <a:cubicBezTo>
                    <a:pt x="15433" y="3626"/>
                    <a:pt x="15438" y="3614"/>
                    <a:pt x="15451" y="3614"/>
                  </a:cubicBezTo>
                  <a:cubicBezTo>
                    <a:pt x="15451" y="3594"/>
                    <a:pt x="15471" y="3594"/>
                    <a:pt x="15451" y="3594"/>
                  </a:cubicBezTo>
                  <a:cubicBezTo>
                    <a:pt x="15447" y="3589"/>
                    <a:pt x="15444" y="3588"/>
                    <a:pt x="15441" y="3588"/>
                  </a:cubicBezTo>
                  <a:close/>
                  <a:moveTo>
                    <a:pt x="11739" y="3594"/>
                  </a:moveTo>
                  <a:cubicBezTo>
                    <a:pt x="11739" y="3614"/>
                    <a:pt x="11719" y="3614"/>
                    <a:pt x="11719" y="3640"/>
                  </a:cubicBezTo>
                  <a:cubicBezTo>
                    <a:pt x="11699" y="3614"/>
                    <a:pt x="11719" y="3594"/>
                    <a:pt x="11739" y="3594"/>
                  </a:cubicBezTo>
                  <a:close/>
                  <a:moveTo>
                    <a:pt x="15739" y="3829"/>
                  </a:moveTo>
                  <a:cubicBezTo>
                    <a:pt x="15759" y="3829"/>
                    <a:pt x="15759" y="3829"/>
                    <a:pt x="15759" y="3850"/>
                  </a:cubicBezTo>
                  <a:cubicBezTo>
                    <a:pt x="15739" y="3850"/>
                    <a:pt x="15739" y="3850"/>
                    <a:pt x="15739" y="3829"/>
                  </a:cubicBezTo>
                  <a:close/>
                  <a:moveTo>
                    <a:pt x="8323" y="3984"/>
                  </a:moveTo>
                  <a:cubicBezTo>
                    <a:pt x="8321" y="3984"/>
                    <a:pt x="8321" y="3989"/>
                    <a:pt x="8321" y="3999"/>
                  </a:cubicBezTo>
                  <a:cubicBezTo>
                    <a:pt x="8321" y="3994"/>
                    <a:pt x="8323" y="3989"/>
                    <a:pt x="8324" y="3984"/>
                  </a:cubicBezTo>
                  <a:cubicBezTo>
                    <a:pt x="8323" y="3984"/>
                    <a:pt x="8323" y="3984"/>
                    <a:pt x="8323" y="3984"/>
                  </a:cubicBezTo>
                  <a:close/>
                  <a:moveTo>
                    <a:pt x="15804" y="3871"/>
                  </a:moveTo>
                  <a:cubicBezTo>
                    <a:pt x="15804" y="3917"/>
                    <a:pt x="15804" y="3958"/>
                    <a:pt x="15824" y="3978"/>
                  </a:cubicBezTo>
                  <a:cubicBezTo>
                    <a:pt x="15844" y="3999"/>
                    <a:pt x="15864" y="4045"/>
                    <a:pt x="15864" y="4066"/>
                  </a:cubicBezTo>
                  <a:cubicBezTo>
                    <a:pt x="15844" y="4045"/>
                    <a:pt x="15824" y="4025"/>
                    <a:pt x="15804" y="3999"/>
                  </a:cubicBezTo>
                  <a:lnTo>
                    <a:pt x="15824" y="3978"/>
                  </a:lnTo>
                  <a:cubicBezTo>
                    <a:pt x="15804" y="3978"/>
                    <a:pt x="15784" y="3958"/>
                    <a:pt x="15759" y="3958"/>
                  </a:cubicBezTo>
                  <a:cubicBezTo>
                    <a:pt x="15739" y="3958"/>
                    <a:pt x="15739" y="3958"/>
                    <a:pt x="15739" y="3937"/>
                  </a:cubicBezTo>
                  <a:cubicBezTo>
                    <a:pt x="15759" y="3937"/>
                    <a:pt x="15759" y="3958"/>
                    <a:pt x="15759" y="3958"/>
                  </a:cubicBezTo>
                  <a:lnTo>
                    <a:pt x="15784" y="3937"/>
                  </a:lnTo>
                  <a:cubicBezTo>
                    <a:pt x="15784" y="3917"/>
                    <a:pt x="15759" y="3917"/>
                    <a:pt x="15759" y="3896"/>
                  </a:cubicBezTo>
                  <a:cubicBezTo>
                    <a:pt x="15759" y="3896"/>
                    <a:pt x="15784" y="3896"/>
                    <a:pt x="15804" y="3871"/>
                  </a:cubicBezTo>
                  <a:close/>
                  <a:moveTo>
                    <a:pt x="15904" y="4098"/>
                  </a:moveTo>
                  <a:cubicBezTo>
                    <a:pt x="15919" y="4098"/>
                    <a:pt x="15928" y="4113"/>
                    <a:pt x="15928" y="4127"/>
                  </a:cubicBezTo>
                  <a:cubicBezTo>
                    <a:pt x="15928" y="4127"/>
                    <a:pt x="15908" y="4127"/>
                    <a:pt x="15908" y="4107"/>
                  </a:cubicBezTo>
                  <a:cubicBezTo>
                    <a:pt x="15884" y="4107"/>
                    <a:pt x="15884" y="4107"/>
                    <a:pt x="15884" y="4127"/>
                  </a:cubicBezTo>
                  <a:lnTo>
                    <a:pt x="15884" y="4107"/>
                  </a:lnTo>
                  <a:cubicBezTo>
                    <a:pt x="15891" y="4101"/>
                    <a:pt x="15898" y="4098"/>
                    <a:pt x="15904" y="4098"/>
                  </a:cubicBezTo>
                  <a:close/>
                  <a:moveTo>
                    <a:pt x="11306" y="4215"/>
                  </a:moveTo>
                  <a:lnTo>
                    <a:pt x="11306" y="4235"/>
                  </a:lnTo>
                  <a:cubicBezTo>
                    <a:pt x="11306" y="4235"/>
                    <a:pt x="11281" y="4235"/>
                    <a:pt x="11281" y="4215"/>
                  </a:cubicBezTo>
                  <a:close/>
                  <a:moveTo>
                    <a:pt x="15864" y="4153"/>
                  </a:moveTo>
                  <a:cubicBezTo>
                    <a:pt x="15884" y="4153"/>
                    <a:pt x="15884" y="4173"/>
                    <a:pt x="15884" y="4194"/>
                  </a:cubicBezTo>
                  <a:lnTo>
                    <a:pt x="15908" y="4194"/>
                  </a:lnTo>
                  <a:lnTo>
                    <a:pt x="15908" y="4173"/>
                  </a:lnTo>
                  <a:cubicBezTo>
                    <a:pt x="15928" y="4194"/>
                    <a:pt x="15908" y="4194"/>
                    <a:pt x="15908" y="4194"/>
                  </a:cubicBezTo>
                  <a:lnTo>
                    <a:pt x="15908" y="4235"/>
                  </a:lnTo>
                  <a:cubicBezTo>
                    <a:pt x="15892" y="4235"/>
                    <a:pt x="15897" y="4244"/>
                    <a:pt x="15896" y="4244"/>
                  </a:cubicBezTo>
                  <a:cubicBezTo>
                    <a:pt x="15895" y="4244"/>
                    <a:pt x="15892" y="4242"/>
                    <a:pt x="15884" y="4235"/>
                  </a:cubicBezTo>
                  <a:lnTo>
                    <a:pt x="15884" y="4194"/>
                  </a:lnTo>
                  <a:cubicBezTo>
                    <a:pt x="15884" y="4173"/>
                    <a:pt x="15864" y="4173"/>
                    <a:pt x="15844" y="4173"/>
                  </a:cubicBezTo>
                  <a:cubicBezTo>
                    <a:pt x="15844" y="4153"/>
                    <a:pt x="15864" y="4153"/>
                    <a:pt x="15864" y="4153"/>
                  </a:cubicBezTo>
                  <a:close/>
                  <a:moveTo>
                    <a:pt x="10953" y="4281"/>
                  </a:moveTo>
                  <a:lnTo>
                    <a:pt x="10933" y="4302"/>
                  </a:lnTo>
                  <a:lnTo>
                    <a:pt x="10933" y="4281"/>
                  </a:lnTo>
                  <a:close/>
                  <a:moveTo>
                    <a:pt x="15988" y="4430"/>
                  </a:moveTo>
                  <a:cubicBezTo>
                    <a:pt x="16008" y="4430"/>
                    <a:pt x="16008" y="4430"/>
                    <a:pt x="16008" y="4451"/>
                  </a:cubicBezTo>
                  <a:cubicBezTo>
                    <a:pt x="15988" y="4451"/>
                    <a:pt x="15988" y="4430"/>
                    <a:pt x="15988" y="4430"/>
                  </a:cubicBezTo>
                  <a:close/>
                  <a:moveTo>
                    <a:pt x="18541" y="4492"/>
                  </a:moveTo>
                  <a:cubicBezTo>
                    <a:pt x="18541" y="4492"/>
                    <a:pt x="18561" y="4492"/>
                    <a:pt x="18561" y="4512"/>
                  </a:cubicBezTo>
                  <a:cubicBezTo>
                    <a:pt x="18541" y="4512"/>
                    <a:pt x="18541" y="4492"/>
                    <a:pt x="18541" y="4492"/>
                  </a:cubicBezTo>
                  <a:close/>
                  <a:moveTo>
                    <a:pt x="10704" y="4579"/>
                  </a:moveTo>
                  <a:cubicBezTo>
                    <a:pt x="10704" y="4620"/>
                    <a:pt x="10704" y="4620"/>
                    <a:pt x="10684" y="4641"/>
                  </a:cubicBezTo>
                  <a:cubicBezTo>
                    <a:pt x="10684" y="4620"/>
                    <a:pt x="10659" y="4599"/>
                    <a:pt x="10704" y="4579"/>
                  </a:cubicBezTo>
                  <a:close/>
                  <a:moveTo>
                    <a:pt x="10848" y="4769"/>
                  </a:moveTo>
                  <a:cubicBezTo>
                    <a:pt x="10848" y="4795"/>
                    <a:pt x="10848" y="4795"/>
                    <a:pt x="10808" y="4836"/>
                  </a:cubicBezTo>
                  <a:cubicBezTo>
                    <a:pt x="10808" y="4795"/>
                    <a:pt x="10828" y="4795"/>
                    <a:pt x="10848" y="4769"/>
                  </a:cubicBezTo>
                  <a:close/>
                  <a:moveTo>
                    <a:pt x="10351" y="5200"/>
                  </a:moveTo>
                  <a:lnTo>
                    <a:pt x="10351" y="5221"/>
                  </a:lnTo>
                  <a:lnTo>
                    <a:pt x="10331" y="5221"/>
                  </a:lnTo>
                  <a:cubicBezTo>
                    <a:pt x="10331" y="5200"/>
                    <a:pt x="10351" y="5200"/>
                    <a:pt x="10351" y="5200"/>
                  </a:cubicBezTo>
                  <a:close/>
                  <a:moveTo>
                    <a:pt x="10311" y="5329"/>
                  </a:moveTo>
                  <a:lnTo>
                    <a:pt x="10311" y="5349"/>
                  </a:lnTo>
                  <a:cubicBezTo>
                    <a:pt x="10286" y="5349"/>
                    <a:pt x="10311" y="5329"/>
                    <a:pt x="10311" y="5329"/>
                  </a:cubicBezTo>
                  <a:close/>
                  <a:moveTo>
                    <a:pt x="18665" y="5477"/>
                  </a:moveTo>
                  <a:cubicBezTo>
                    <a:pt x="18665" y="5498"/>
                    <a:pt x="18665" y="5498"/>
                    <a:pt x="18685" y="5498"/>
                  </a:cubicBezTo>
                  <a:lnTo>
                    <a:pt x="18665" y="5498"/>
                  </a:lnTo>
                  <a:lnTo>
                    <a:pt x="18665" y="5477"/>
                  </a:lnTo>
                  <a:close/>
                  <a:moveTo>
                    <a:pt x="16008" y="5647"/>
                  </a:moveTo>
                  <a:lnTo>
                    <a:pt x="16008" y="5796"/>
                  </a:lnTo>
                  <a:lnTo>
                    <a:pt x="15988" y="5796"/>
                  </a:lnTo>
                  <a:cubicBezTo>
                    <a:pt x="15968" y="5775"/>
                    <a:pt x="15988" y="5755"/>
                    <a:pt x="15968" y="5755"/>
                  </a:cubicBezTo>
                  <a:cubicBezTo>
                    <a:pt x="15988" y="5713"/>
                    <a:pt x="15988" y="5693"/>
                    <a:pt x="16008" y="5647"/>
                  </a:cubicBezTo>
                  <a:close/>
                  <a:moveTo>
                    <a:pt x="16053" y="5821"/>
                  </a:moveTo>
                  <a:cubicBezTo>
                    <a:pt x="16053" y="5842"/>
                    <a:pt x="16053" y="5842"/>
                    <a:pt x="16033" y="5842"/>
                  </a:cubicBezTo>
                  <a:cubicBezTo>
                    <a:pt x="16053" y="5842"/>
                    <a:pt x="16053" y="5822"/>
                    <a:pt x="16053" y="5821"/>
                  </a:cubicBezTo>
                  <a:close/>
                  <a:moveTo>
                    <a:pt x="15988" y="5821"/>
                  </a:moveTo>
                  <a:cubicBezTo>
                    <a:pt x="16008" y="5821"/>
                    <a:pt x="16008" y="5842"/>
                    <a:pt x="16008" y="5883"/>
                  </a:cubicBezTo>
                  <a:cubicBezTo>
                    <a:pt x="16033" y="5924"/>
                    <a:pt x="16008" y="5924"/>
                    <a:pt x="16008" y="5950"/>
                  </a:cubicBezTo>
                  <a:cubicBezTo>
                    <a:pt x="15988" y="5924"/>
                    <a:pt x="16008" y="5924"/>
                    <a:pt x="16008" y="5883"/>
                  </a:cubicBezTo>
                  <a:cubicBezTo>
                    <a:pt x="15988" y="5862"/>
                    <a:pt x="15968" y="5862"/>
                    <a:pt x="15988" y="5821"/>
                  </a:cubicBezTo>
                  <a:close/>
                  <a:moveTo>
                    <a:pt x="10102" y="6032"/>
                  </a:moveTo>
                  <a:lnTo>
                    <a:pt x="10102" y="6052"/>
                  </a:lnTo>
                  <a:cubicBezTo>
                    <a:pt x="10082" y="6052"/>
                    <a:pt x="10082" y="6052"/>
                    <a:pt x="10082" y="6032"/>
                  </a:cubicBezTo>
                  <a:close/>
                  <a:moveTo>
                    <a:pt x="15908" y="6011"/>
                  </a:moveTo>
                  <a:cubicBezTo>
                    <a:pt x="15928" y="6011"/>
                    <a:pt x="15928" y="6032"/>
                    <a:pt x="15928" y="6032"/>
                  </a:cubicBezTo>
                  <a:cubicBezTo>
                    <a:pt x="15928" y="6032"/>
                    <a:pt x="15928" y="6052"/>
                    <a:pt x="15908" y="6052"/>
                  </a:cubicBezTo>
                  <a:lnTo>
                    <a:pt x="15908" y="6011"/>
                  </a:lnTo>
                  <a:close/>
                  <a:moveTo>
                    <a:pt x="10410" y="5950"/>
                  </a:moveTo>
                  <a:cubicBezTo>
                    <a:pt x="10410" y="5991"/>
                    <a:pt x="10410" y="6032"/>
                    <a:pt x="10390" y="6078"/>
                  </a:cubicBezTo>
                  <a:lnTo>
                    <a:pt x="10390" y="6099"/>
                  </a:lnTo>
                  <a:cubicBezTo>
                    <a:pt x="10351" y="6099"/>
                    <a:pt x="10370" y="6078"/>
                    <a:pt x="10351" y="6078"/>
                  </a:cubicBezTo>
                  <a:lnTo>
                    <a:pt x="10311" y="6078"/>
                  </a:lnTo>
                  <a:cubicBezTo>
                    <a:pt x="10311" y="6055"/>
                    <a:pt x="10321" y="6055"/>
                    <a:pt x="10331" y="6055"/>
                  </a:cubicBezTo>
                  <a:cubicBezTo>
                    <a:pt x="10341" y="6055"/>
                    <a:pt x="10351" y="6055"/>
                    <a:pt x="10351" y="6032"/>
                  </a:cubicBezTo>
                  <a:cubicBezTo>
                    <a:pt x="10390" y="6032"/>
                    <a:pt x="10390" y="5991"/>
                    <a:pt x="10410" y="5950"/>
                  </a:cubicBezTo>
                  <a:close/>
                  <a:moveTo>
                    <a:pt x="15804" y="6417"/>
                  </a:moveTo>
                  <a:cubicBezTo>
                    <a:pt x="15804" y="6437"/>
                    <a:pt x="15804" y="6437"/>
                    <a:pt x="15784" y="6437"/>
                  </a:cubicBezTo>
                  <a:cubicBezTo>
                    <a:pt x="15784" y="6417"/>
                    <a:pt x="15804" y="6417"/>
                    <a:pt x="15804" y="6417"/>
                  </a:cubicBezTo>
                  <a:close/>
                  <a:moveTo>
                    <a:pt x="10286" y="6355"/>
                  </a:moveTo>
                  <a:cubicBezTo>
                    <a:pt x="10311" y="6417"/>
                    <a:pt x="10266" y="6437"/>
                    <a:pt x="10286" y="6463"/>
                  </a:cubicBezTo>
                  <a:cubicBezTo>
                    <a:pt x="10266" y="6437"/>
                    <a:pt x="10266" y="6396"/>
                    <a:pt x="10286" y="6355"/>
                  </a:cubicBezTo>
                  <a:close/>
                  <a:moveTo>
                    <a:pt x="15844" y="6437"/>
                  </a:moveTo>
                  <a:lnTo>
                    <a:pt x="15844" y="6463"/>
                  </a:lnTo>
                  <a:lnTo>
                    <a:pt x="15824" y="6437"/>
                  </a:lnTo>
                  <a:close/>
                  <a:moveTo>
                    <a:pt x="15968" y="6822"/>
                  </a:moveTo>
                  <a:cubicBezTo>
                    <a:pt x="15968" y="6822"/>
                    <a:pt x="15968" y="6848"/>
                    <a:pt x="15948" y="6848"/>
                  </a:cubicBezTo>
                  <a:cubicBezTo>
                    <a:pt x="15948" y="6822"/>
                    <a:pt x="15968" y="6822"/>
                    <a:pt x="15968" y="6822"/>
                  </a:cubicBezTo>
                  <a:close/>
                  <a:moveTo>
                    <a:pt x="10062" y="6632"/>
                  </a:moveTo>
                  <a:lnTo>
                    <a:pt x="10062" y="6781"/>
                  </a:lnTo>
                  <a:cubicBezTo>
                    <a:pt x="10062" y="6802"/>
                    <a:pt x="10062" y="6848"/>
                    <a:pt x="10037" y="6869"/>
                  </a:cubicBezTo>
                  <a:cubicBezTo>
                    <a:pt x="10017" y="6822"/>
                    <a:pt x="10017" y="6781"/>
                    <a:pt x="10037" y="6740"/>
                  </a:cubicBezTo>
                  <a:cubicBezTo>
                    <a:pt x="10062" y="6720"/>
                    <a:pt x="10037" y="6673"/>
                    <a:pt x="10062" y="6632"/>
                  </a:cubicBezTo>
                  <a:close/>
                  <a:moveTo>
                    <a:pt x="15535" y="6997"/>
                  </a:moveTo>
                  <a:lnTo>
                    <a:pt x="15535" y="7017"/>
                  </a:lnTo>
                  <a:cubicBezTo>
                    <a:pt x="15511" y="6997"/>
                    <a:pt x="15511" y="6997"/>
                    <a:pt x="15535" y="6997"/>
                  </a:cubicBezTo>
                  <a:close/>
                  <a:moveTo>
                    <a:pt x="15844" y="6997"/>
                  </a:moveTo>
                  <a:lnTo>
                    <a:pt x="15844" y="7017"/>
                  </a:lnTo>
                  <a:lnTo>
                    <a:pt x="15824" y="7017"/>
                  </a:lnTo>
                  <a:cubicBezTo>
                    <a:pt x="15824" y="6997"/>
                    <a:pt x="15844" y="6997"/>
                    <a:pt x="15844" y="6997"/>
                  </a:cubicBezTo>
                  <a:close/>
                  <a:moveTo>
                    <a:pt x="15784" y="7058"/>
                  </a:moveTo>
                  <a:cubicBezTo>
                    <a:pt x="15804" y="7079"/>
                    <a:pt x="15804" y="7079"/>
                    <a:pt x="15804" y="7105"/>
                  </a:cubicBezTo>
                  <a:cubicBezTo>
                    <a:pt x="15784" y="7105"/>
                    <a:pt x="15804" y="7079"/>
                    <a:pt x="15784" y="7058"/>
                  </a:cubicBezTo>
                  <a:close/>
                  <a:moveTo>
                    <a:pt x="10286" y="7233"/>
                  </a:moveTo>
                  <a:cubicBezTo>
                    <a:pt x="10311" y="7253"/>
                    <a:pt x="10311" y="7253"/>
                    <a:pt x="10286" y="7274"/>
                  </a:cubicBezTo>
                  <a:cubicBezTo>
                    <a:pt x="10266" y="7253"/>
                    <a:pt x="10286" y="7253"/>
                    <a:pt x="10286" y="7233"/>
                  </a:cubicBezTo>
                  <a:close/>
                  <a:moveTo>
                    <a:pt x="10246" y="7295"/>
                  </a:moveTo>
                  <a:cubicBezTo>
                    <a:pt x="10266" y="7315"/>
                    <a:pt x="10266" y="7315"/>
                    <a:pt x="10266" y="7336"/>
                  </a:cubicBezTo>
                  <a:cubicBezTo>
                    <a:pt x="10266" y="7361"/>
                    <a:pt x="10266" y="7361"/>
                    <a:pt x="10246" y="7361"/>
                  </a:cubicBezTo>
                  <a:lnTo>
                    <a:pt x="10246" y="7295"/>
                  </a:lnTo>
                  <a:close/>
                  <a:moveTo>
                    <a:pt x="14889" y="7808"/>
                  </a:moveTo>
                  <a:cubicBezTo>
                    <a:pt x="14889" y="7828"/>
                    <a:pt x="14889" y="7828"/>
                    <a:pt x="14869" y="7828"/>
                  </a:cubicBezTo>
                  <a:cubicBezTo>
                    <a:pt x="14869" y="7828"/>
                    <a:pt x="14889" y="7828"/>
                    <a:pt x="14889" y="7808"/>
                  </a:cubicBezTo>
                  <a:close/>
                  <a:moveTo>
                    <a:pt x="10351" y="8023"/>
                  </a:moveTo>
                  <a:cubicBezTo>
                    <a:pt x="10370" y="8044"/>
                    <a:pt x="10370" y="8065"/>
                    <a:pt x="10351" y="8106"/>
                  </a:cubicBezTo>
                  <a:lnTo>
                    <a:pt x="10351" y="8023"/>
                  </a:lnTo>
                  <a:close/>
                  <a:moveTo>
                    <a:pt x="10206" y="8234"/>
                  </a:moveTo>
                  <a:cubicBezTo>
                    <a:pt x="10186" y="8280"/>
                    <a:pt x="10226" y="8321"/>
                    <a:pt x="10206" y="8362"/>
                  </a:cubicBezTo>
                  <a:lnTo>
                    <a:pt x="10226" y="8362"/>
                  </a:lnTo>
                  <a:lnTo>
                    <a:pt x="10226" y="8450"/>
                  </a:lnTo>
                  <a:cubicBezTo>
                    <a:pt x="10206" y="8429"/>
                    <a:pt x="10206" y="8409"/>
                    <a:pt x="10206" y="8388"/>
                  </a:cubicBezTo>
                  <a:cubicBezTo>
                    <a:pt x="10186" y="8388"/>
                    <a:pt x="10186" y="8342"/>
                    <a:pt x="10186" y="8321"/>
                  </a:cubicBezTo>
                  <a:cubicBezTo>
                    <a:pt x="10161" y="8321"/>
                    <a:pt x="10206" y="8280"/>
                    <a:pt x="10161" y="8280"/>
                  </a:cubicBezTo>
                  <a:lnTo>
                    <a:pt x="10206" y="8234"/>
                  </a:lnTo>
                  <a:close/>
                  <a:moveTo>
                    <a:pt x="14267" y="8497"/>
                  </a:moveTo>
                  <a:cubicBezTo>
                    <a:pt x="14273" y="8497"/>
                    <a:pt x="14279" y="8504"/>
                    <a:pt x="14292" y="8516"/>
                  </a:cubicBezTo>
                  <a:lnTo>
                    <a:pt x="14247" y="8516"/>
                  </a:lnTo>
                  <a:cubicBezTo>
                    <a:pt x="14257" y="8504"/>
                    <a:pt x="14261" y="8497"/>
                    <a:pt x="14267" y="8497"/>
                  </a:cubicBezTo>
                  <a:close/>
                  <a:moveTo>
                    <a:pt x="14456" y="8645"/>
                  </a:moveTo>
                  <a:cubicBezTo>
                    <a:pt x="14456" y="8686"/>
                    <a:pt x="14436" y="8706"/>
                    <a:pt x="14416" y="8727"/>
                  </a:cubicBezTo>
                  <a:cubicBezTo>
                    <a:pt x="14416" y="8727"/>
                    <a:pt x="14405" y="8718"/>
                    <a:pt x="14391" y="8718"/>
                  </a:cubicBezTo>
                  <a:cubicBezTo>
                    <a:pt x="14385" y="8718"/>
                    <a:pt x="14378" y="8720"/>
                    <a:pt x="14371" y="8727"/>
                  </a:cubicBezTo>
                  <a:lnTo>
                    <a:pt x="14351" y="8727"/>
                  </a:lnTo>
                  <a:cubicBezTo>
                    <a:pt x="14371" y="8686"/>
                    <a:pt x="14436" y="8686"/>
                    <a:pt x="14456" y="8645"/>
                  </a:cubicBezTo>
                  <a:close/>
                  <a:moveTo>
                    <a:pt x="14331" y="8747"/>
                  </a:moveTo>
                  <a:lnTo>
                    <a:pt x="14311" y="8773"/>
                  </a:lnTo>
                  <a:cubicBezTo>
                    <a:pt x="14311" y="8793"/>
                    <a:pt x="14311" y="8793"/>
                    <a:pt x="14292" y="8793"/>
                  </a:cubicBezTo>
                  <a:cubicBezTo>
                    <a:pt x="14292" y="8773"/>
                    <a:pt x="14292" y="8773"/>
                    <a:pt x="14311" y="8773"/>
                  </a:cubicBezTo>
                  <a:cubicBezTo>
                    <a:pt x="14311" y="8747"/>
                    <a:pt x="14311" y="8747"/>
                    <a:pt x="14331" y="8747"/>
                  </a:cubicBezTo>
                  <a:close/>
                  <a:moveTo>
                    <a:pt x="13814" y="8835"/>
                  </a:moveTo>
                  <a:cubicBezTo>
                    <a:pt x="13834" y="8835"/>
                    <a:pt x="13834" y="8835"/>
                    <a:pt x="13814" y="8855"/>
                  </a:cubicBezTo>
                  <a:lnTo>
                    <a:pt x="13814" y="8835"/>
                  </a:lnTo>
                  <a:close/>
                  <a:moveTo>
                    <a:pt x="13605" y="8983"/>
                  </a:moveTo>
                  <a:cubicBezTo>
                    <a:pt x="13605" y="9004"/>
                    <a:pt x="13605" y="9004"/>
                    <a:pt x="13565" y="9030"/>
                  </a:cubicBezTo>
                  <a:cubicBezTo>
                    <a:pt x="13585" y="9004"/>
                    <a:pt x="13585" y="8983"/>
                    <a:pt x="13605" y="8983"/>
                  </a:cubicBezTo>
                  <a:close/>
                  <a:moveTo>
                    <a:pt x="10390" y="9050"/>
                  </a:moveTo>
                  <a:lnTo>
                    <a:pt x="10410" y="9071"/>
                  </a:lnTo>
                  <a:lnTo>
                    <a:pt x="10390" y="9071"/>
                  </a:lnTo>
                  <a:lnTo>
                    <a:pt x="10390" y="9050"/>
                  </a:lnTo>
                  <a:close/>
                  <a:moveTo>
                    <a:pt x="10435" y="9179"/>
                  </a:moveTo>
                  <a:lnTo>
                    <a:pt x="10435" y="9199"/>
                  </a:lnTo>
                  <a:cubicBezTo>
                    <a:pt x="10410" y="9179"/>
                    <a:pt x="10410" y="9179"/>
                    <a:pt x="10435" y="9179"/>
                  </a:cubicBezTo>
                  <a:close/>
                  <a:moveTo>
                    <a:pt x="14043" y="3809"/>
                  </a:moveTo>
                  <a:cubicBezTo>
                    <a:pt x="14043" y="3829"/>
                    <a:pt x="14063" y="3829"/>
                    <a:pt x="14102" y="3829"/>
                  </a:cubicBezTo>
                  <a:cubicBezTo>
                    <a:pt x="14207" y="3829"/>
                    <a:pt x="14331" y="3850"/>
                    <a:pt x="14456" y="3871"/>
                  </a:cubicBezTo>
                  <a:cubicBezTo>
                    <a:pt x="14495" y="3896"/>
                    <a:pt x="14540" y="3917"/>
                    <a:pt x="14580" y="3937"/>
                  </a:cubicBezTo>
                  <a:cubicBezTo>
                    <a:pt x="14640" y="3978"/>
                    <a:pt x="14705" y="3978"/>
                    <a:pt x="14744" y="4025"/>
                  </a:cubicBezTo>
                  <a:cubicBezTo>
                    <a:pt x="14809" y="4045"/>
                    <a:pt x="14869" y="4066"/>
                    <a:pt x="14933" y="4086"/>
                  </a:cubicBezTo>
                  <a:cubicBezTo>
                    <a:pt x="15058" y="4153"/>
                    <a:pt x="15118" y="4256"/>
                    <a:pt x="15222" y="4343"/>
                  </a:cubicBezTo>
                  <a:cubicBezTo>
                    <a:pt x="15222" y="4364"/>
                    <a:pt x="15242" y="4384"/>
                    <a:pt x="15242" y="4410"/>
                  </a:cubicBezTo>
                  <a:cubicBezTo>
                    <a:pt x="15262" y="4451"/>
                    <a:pt x="15287" y="4492"/>
                    <a:pt x="15326" y="4538"/>
                  </a:cubicBezTo>
                  <a:cubicBezTo>
                    <a:pt x="15366" y="4599"/>
                    <a:pt x="15386" y="4687"/>
                    <a:pt x="15386" y="4748"/>
                  </a:cubicBezTo>
                  <a:cubicBezTo>
                    <a:pt x="15431" y="4856"/>
                    <a:pt x="15411" y="4943"/>
                    <a:pt x="15411" y="5051"/>
                  </a:cubicBezTo>
                  <a:cubicBezTo>
                    <a:pt x="15366" y="5113"/>
                    <a:pt x="15411" y="5200"/>
                    <a:pt x="15386" y="5262"/>
                  </a:cubicBezTo>
                  <a:cubicBezTo>
                    <a:pt x="15366" y="5282"/>
                    <a:pt x="15386" y="5308"/>
                    <a:pt x="15386" y="5329"/>
                  </a:cubicBezTo>
                  <a:cubicBezTo>
                    <a:pt x="15386" y="5390"/>
                    <a:pt x="15366" y="5457"/>
                    <a:pt x="15346" y="5518"/>
                  </a:cubicBezTo>
                  <a:lnTo>
                    <a:pt x="15346" y="5647"/>
                  </a:lnTo>
                  <a:cubicBezTo>
                    <a:pt x="15306" y="5775"/>
                    <a:pt x="15287" y="5903"/>
                    <a:pt x="15242" y="6011"/>
                  </a:cubicBezTo>
                  <a:cubicBezTo>
                    <a:pt x="15202" y="6078"/>
                    <a:pt x="15182" y="6119"/>
                    <a:pt x="15137" y="6181"/>
                  </a:cubicBezTo>
                  <a:cubicBezTo>
                    <a:pt x="15118" y="6227"/>
                    <a:pt x="15098" y="6288"/>
                    <a:pt x="15078" y="6335"/>
                  </a:cubicBezTo>
                  <a:cubicBezTo>
                    <a:pt x="15058" y="6355"/>
                    <a:pt x="15038" y="6396"/>
                    <a:pt x="15038" y="6437"/>
                  </a:cubicBezTo>
                  <a:lnTo>
                    <a:pt x="15013" y="6437"/>
                  </a:lnTo>
                  <a:cubicBezTo>
                    <a:pt x="15013" y="6483"/>
                    <a:pt x="14993" y="6525"/>
                    <a:pt x="14973" y="6545"/>
                  </a:cubicBezTo>
                  <a:cubicBezTo>
                    <a:pt x="14933" y="6612"/>
                    <a:pt x="14913" y="6673"/>
                    <a:pt x="14869" y="6740"/>
                  </a:cubicBezTo>
                  <a:cubicBezTo>
                    <a:pt x="14829" y="6802"/>
                    <a:pt x="14789" y="6889"/>
                    <a:pt x="14724" y="6976"/>
                  </a:cubicBezTo>
                  <a:cubicBezTo>
                    <a:pt x="14685" y="6976"/>
                    <a:pt x="14685" y="7038"/>
                    <a:pt x="14640" y="7058"/>
                  </a:cubicBezTo>
                  <a:cubicBezTo>
                    <a:pt x="14600" y="7125"/>
                    <a:pt x="14540" y="7187"/>
                    <a:pt x="14495" y="7253"/>
                  </a:cubicBezTo>
                  <a:cubicBezTo>
                    <a:pt x="14436" y="7295"/>
                    <a:pt x="14416" y="7361"/>
                    <a:pt x="14351" y="7402"/>
                  </a:cubicBezTo>
                  <a:cubicBezTo>
                    <a:pt x="14331" y="7423"/>
                    <a:pt x="14311" y="7443"/>
                    <a:pt x="14267" y="7490"/>
                  </a:cubicBezTo>
                  <a:cubicBezTo>
                    <a:pt x="14247" y="7510"/>
                    <a:pt x="14207" y="7551"/>
                    <a:pt x="14167" y="7572"/>
                  </a:cubicBezTo>
                  <a:cubicBezTo>
                    <a:pt x="14142" y="7592"/>
                    <a:pt x="14122" y="7639"/>
                    <a:pt x="14082" y="7659"/>
                  </a:cubicBezTo>
                  <a:cubicBezTo>
                    <a:pt x="14063" y="7659"/>
                    <a:pt x="14018" y="7700"/>
                    <a:pt x="13998" y="7721"/>
                  </a:cubicBezTo>
                  <a:cubicBezTo>
                    <a:pt x="13918" y="7767"/>
                    <a:pt x="13873" y="7849"/>
                    <a:pt x="13794" y="7875"/>
                  </a:cubicBezTo>
                  <a:cubicBezTo>
                    <a:pt x="13769" y="7895"/>
                    <a:pt x="13769" y="7936"/>
                    <a:pt x="13749" y="7936"/>
                  </a:cubicBezTo>
                  <a:cubicBezTo>
                    <a:pt x="13729" y="7957"/>
                    <a:pt x="13709" y="7977"/>
                    <a:pt x="13689" y="8023"/>
                  </a:cubicBezTo>
                  <a:cubicBezTo>
                    <a:pt x="13644" y="8044"/>
                    <a:pt x="13605" y="8065"/>
                    <a:pt x="13585" y="8106"/>
                  </a:cubicBezTo>
                  <a:cubicBezTo>
                    <a:pt x="13565" y="8106"/>
                    <a:pt x="13565" y="8131"/>
                    <a:pt x="13565" y="8131"/>
                  </a:cubicBezTo>
                  <a:cubicBezTo>
                    <a:pt x="13520" y="8152"/>
                    <a:pt x="13500" y="8152"/>
                    <a:pt x="13480" y="8172"/>
                  </a:cubicBezTo>
                  <a:cubicBezTo>
                    <a:pt x="13460" y="8193"/>
                    <a:pt x="13421" y="8213"/>
                    <a:pt x="13396" y="8234"/>
                  </a:cubicBezTo>
                  <a:cubicBezTo>
                    <a:pt x="13356" y="8280"/>
                    <a:pt x="13316" y="8301"/>
                    <a:pt x="13271" y="8342"/>
                  </a:cubicBezTo>
                  <a:cubicBezTo>
                    <a:pt x="13271" y="8342"/>
                    <a:pt x="13271" y="8362"/>
                    <a:pt x="13251" y="8362"/>
                  </a:cubicBezTo>
                  <a:cubicBezTo>
                    <a:pt x="13192" y="8388"/>
                    <a:pt x="13147" y="8429"/>
                    <a:pt x="13087" y="8470"/>
                  </a:cubicBezTo>
                  <a:lnTo>
                    <a:pt x="13067" y="8470"/>
                  </a:lnTo>
                  <a:cubicBezTo>
                    <a:pt x="13023" y="8537"/>
                    <a:pt x="12963" y="8557"/>
                    <a:pt x="12923" y="8598"/>
                  </a:cubicBezTo>
                  <a:cubicBezTo>
                    <a:pt x="12858" y="8619"/>
                    <a:pt x="12799" y="8665"/>
                    <a:pt x="12734" y="8706"/>
                  </a:cubicBezTo>
                  <a:cubicBezTo>
                    <a:pt x="12694" y="8727"/>
                    <a:pt x="12674" y="8773"/>
                    <a:pt x="12630" y="8773"/>
                  </a:cubicBezTo>
                  <a:cubicBezTo>
                    <a:pt x="12610" y="8793"/>
                    <a:pt x="12570" y="8793"/>
                    <a:pt x="12570" y="8814"/>
                  </a:cubicBezTo>
                  <a:cubicBezTo>
                    <a:pt x="12550" y="8855"/>
                    <a:pt x="12505" y="8855"/>
                    <a:pt x="12485" y="8876"/>
                  </a:cubicBezTo>
                  <a:cubicBezTo>
                    <a:pt x="12445" y="8901"/>
                    <a:pt x="12425" y="8922"/>
                    <a:pt x="12381" y="8922"/>
                  </a:cubicBezTo>
                  <a:cubicBezTo>
                    <a:pt x="12341" y="8942"/>
                    <a:pt x="12341" y="8983"/>
                    <a:pt x="12301" y="9004"/>
                  </a:cubicBezTo>
                  <a:cubicBezTo>
                    <a:pt x="12276" y="9050"/>
                    <a:pt x="12236" y="9071"/>
                    <a:pt x="12197" y="9091"/>
                  </a:cubicBezTo>
                  <a:cubicBezTo>
                    <a:pt x="12132" y="9112"/>
                    <a:pt x="12072" y="9132"/>
                    <a:pt x="12028" y="9179"/>
                  </a:cubicBezTo>
                  <a:cubicBezTo>
                    <a:pt x="11988" y="9220"/>
                    <a:pt x="11928" y="9240"/>
                    <a:pt x="11863" y="9261"/>
                  </a:cubicBezTo>
                  <a:cubicBezTo>
                    <a:pt x="11863" y="9286"/>
                    <a:pt x="11863" y="9286"/>
                    <a:pt x="11843" y="9286"/>
                  </a:cubicBezTo>
                  <a:cubicBezTo>
                    <a:pt x="11824" y="9327"/>
                    <a:pt x="11779" y="9348"/>
                    <a:pt x="11739" y="9348"/>
                  </a:cubicBezTo>
                  <a:cubicBezTo>
                    <a:pt x="11679" y="9389"/>
                    <a:pt x="11615" y="9435"/>
                    <a:pt x="11555" y="9456"/>
                  </a:cubicBezTo>
                  <a:cubicBezTo>
                    <a:pt x="11490" y="9456"/>
                    <a:pt x="11510" y="9415"/>
                    <a:pt x="11490" y="9369"/>
                  </a:cubicBezTo>
                  <a:lnTo>
                    <a:pt x="11470" y="9348"/>
                  </a:lnTo>
                  <a:cubicBezTo>
                    <a:pt x="11430" y="9158"/>
                    <a:pt x="11346" y="8983"/>
                    <a:pt x="11281" y="8793"/>
                  </a:cubicBezTo>
                  <a:cubicBezTo>
                    <a:pt x="11281" y="8706"/>
                    <a:pt x="11261" y="8619"/>
                    <a:pt x="11241" y="8516"/>
                  </a:cubicBezTo>
                  <a:cubicBezTo>
                    <a:pt x="11221" y="8470"/>
                    <a:pt x="11221" y="8409"/>
                    <a:pt x="11202" y="8362"/>
                  </a:cubicBezTo>
                  <a:cubicBezTo>
                    <a:pt x="11182" y="8301"/>
                    <a:pt x="11157" y="8234"/>
                    <a:pt x="11137" y="8172"/>
                  </a:cubicBezTo>
                  <a:lnTo>
                    <a:pt x="11137" y="8152"/>
                  </a:lnTo>
                  <a:cubicBezTo>
                    <a:pt x="11137" y="8131"/>
                    <a:pt x="11097" y="8106"/>
                    <a:pt x="11117" y="8085"/>
                  </a:cubicBezTo>
                  <a:cubicBezTo>
                    <a:pt x="11117" y="8065"/>
                    <a:pt x="11117" y="8044"/>
                    <a:pt x="11097" y="8023"/>
                  </a:cubicBezTo>
                  <a:lnTo>
                    <a:pt x="11117" y="8003"/>
                  </a:lnTo>
                  <a:cubicBezTo>
                    <a:pt x="11097" y="8003"/>
                    <a:pt x="11097" y="7977"/>
                    <a:pt x="11077" y="7977"/>
                  </a:cubicBezTo>
                  <a:lnTo>
                    <a:pt x="11077" y="7875"/>
                  </a:lnTo>
                  <a:cubicBezTo>
                    <a:pt x="11077" y="7787"/>
                    <a:pt x="11032" y="7700"/>
                    <a:pt x="11032" y="7618"/>
                  </a:cubicBezTo>
                  <a:lnTo>
                    <a:pt x="11032" y="7490"/>
                  </a:lnTo>
                  <a:cubicBezTo>
                    <a:pt x="11032" y="7490"/>
                    <a:pt x="11012" y="7490"/>
                    <a:pt x="11012" y="7464"/>
                  </a:cubicBezTo>
                  <a:cubicBezTo>
                    <a:pt x="10992" y="7443"/>
                    <a:pt x="11012" y="7443"/>
                    <a:pt x="11012" y="7423"/>
                  </a:cubicBezTo>
                  <a:cubicBezTo>
                    <a:pt x="11012" y="7402"/>
                    <a:pt x="10992" y="7382"/>
                    <a:pt x="10992" y="7361"/>
                  </a:cubicBezTo>
                  <a:cubicBezTo>
                    <a:pt x="10992" y="7336"/>
                    <a:pt x="11012" y="7315"/>
                    <a:pt x="10992" y="7295"/>
                  </a:cubicBezTo>
                  <a:cubicBezTo>
                    <a:pt x="10992" y="7295"/>
                    <a:pt x="10992" y="7274"/>
                    <a:pt x="10973" y="7253"/>
                  </a:cubicBezTo>
                  <a:cubicBezTo>
                    <a:pt x="10973" y="7233"/>
                    <a:pt x="10973" y="7207"/>
                    <a:pt x="10992" y="7187"/>
                  </a:cubicBezTo>
                  <a:cubicBezTo>
                    <a:pt x="10973" y="7166"/>
                    <a:pt x="10973" y="7166"/>
                    <a:pt x="10973" y="7146"/>
                  </a:cubicBezTo>
                  <a:cubicBezTo>
                    <a:pt x="10992" y="7079"/>
                    <a:pt x="10973" y="7017"/>
                    <a:pt x="10973" y="6976"/>
                  </a:cubicBezTo>
                  <a:cubicBezTo>
                    <a:pt x="10992" y="6930"/>
                    <a:pt x="10973" y="6909"/>
                    <a:pt x="10992" y="6869"/>
                  </a:cubicBezTo>
                  <a:lnTo>
                    <a:pt x="10992" y="6653"/>
                  </a:lnTo>
                  <a:cubicBezTo>
                    <a:pt x="10992" y="6591"/>
                    <a:pt x="10992" y="6504"/>
                    <a:pt x="11012" y="6437"/>
                  </a:cubicBezTo>
                  <a:cubicBezTo>
                    <a:pt x="11012" y="6396"/>
                    <a:pt x="10992" y="6376"/>
                    <a:pt x="11012" y="6355"/>
                  </a:cubicBezTo>
                  <a:cubicBezTo>
                    <a:pt x="11032" y="6268"/>
                    <a:pt x="11057" y="6227"/>
                    <a:pt x="11077" y="6160"/>
                  </a:cubicBezTo>
                  <a:lnTo>
                    <a:pt x="11077" y="6139"/>
                  </a:lnTo>
                  <a:cubicBezTo>
                    <a:pt x="11057" y="6032"/>
                    <a:pt x="11117" y="5924"/>
                    <a:pt x="11137" y="5842"/>
                  </a:cubicBezTo>
                  <a:cubicBezTo>
                    <a:pt x="11157" y="5796"/>
                    <a:pt x="11157" y="5755"/>
                    <a:pt x="11202" y="5734"/>
                  </a:cubicBezTo>
                  <a:cubicBezTo>
                    <a:pt x="11202" y="5713"/>
                    <a:pt x="11202" y="5713"/>
                    <a:pt x="11182" y="5713"/>
                  </a:cubicBezTo>
                  <a:cubicBezTo>
                    <a:pt x="11281" y="5477"/>
                    <a:pt x="11406" y="5282"/>
                    <a:pt x="11530" y="5092"/>
                  </a:cubicBezTo>
                  <a:lnTo>
                    <a:pt x="11555" y="5092"/>
                  </a:lnTo>
                  <a:cubicBezTo>
                    <a:pt x="11595" y="5072"/>
                    <a:pt x="11615" y="5005"/>
                    <a:pt x="11654" y="4964"/>
                  </a:cubicBezTo>
                  <a:cubicBezTo>
                    <a:pt x="11739" y="4897"/>
                    <a:pt x="11804" y="4795"/>
                    <a:pt x="11883" y="4728"/>
                  </a:cubicBezTo>
                  <a:cubicBezTo>
                    <a:pt x="11968" y="4641"/>
                    <a:pt x="12072" y="4579"/>
                    <a:pt x="12152" y="4492"/>
                  </a:cubicBezTo>
                  <a:cubicBezTo>
                    <a:pt x="12197" y="4451"/>
                    <a:pt x="12236" y="4430"/>
                    <a:pt x="12276" y="4384"/>
                  </a:cubicBezTo>
                  <a:cubicBezTo>
                    <a:pt x="12301" y="4364"/>
                    <a:pt x="12341" y="4384"/>
                    <a:pt x="12341" y="4343"/>
                  </a:cubicBezTo>
                  <a:cubicBezTo>
                    <a:pt x="12361" y="4322"/>
                    <a:pt x="12381" y="4322"/>
                    <a:pt x="12401" y="4302"/>
                  </a:cubicBezTo>
                  <a:cubicBezTo>
                    <a:pt x="12445" y="4256"/>
                    <a:pt x="12485" y="4256"/>
                    <a:pt x="12525" y="4235"/>
                  </a:cubicBezTo>
                  <a:cubicBezTo>
                    <a:pt x="12550" y="4215"/>
                    <a:pt x="12570" y="4215"/>
                    <a:pt x="12590" y="4194"/>
                  </a:cubicBezTo>
                  <a:cubicBezTo>
                    <a:pt x="12610" y="4153"/>
                    <a:pt x="12649" y="4127"/>
                    <a:pt x="12694" y="4107"/>
                  </a:cubicBezTo>
                  <a:cubicBezTo>
                    <a:pt x="12818" y="4066"/>
                    <a:pt x="12923" y="4025"/>
                    <a:pt x="13023" y="3978"/>
                  </a:cubicBezTo>
                  <a:cubicBezTo>
                    <a:pt x="13047" y="3978"/>
                    <a:pt x="13087" y="3958"/>
                    <a:pt x="13107" y="3937"/>
                  </a:cubicBezTo>
                  <a:lnTo>
                    <a:pt x="13127" y="3937"/>
                  </a:lnTo>
                  <a:cubicBezTo>
                    <a:pt x="13172" y="3896"/>
                    <a:pt x="13231" y="3896"/>
                    <a:pt x="13271" y="3896"/>
                  </a:cubicBezTo>
                  <a:cubicBezTo>
                    <a:pt x="13336" y="3871"/>
                    <a:pt x="13396" y="3850"/>
                    <a:pt x="13460" y="3829"/>
                  </a:cubicBezTo>
                  <a:cubicBezTo>
                    <a:pt x="13474" y="3829"/>
                    <a:pt x="13496" y="3839"/>
                    <a:pt x="13517" y="3839"/>
                  </a:cubicBezTo>
                  <a:cubicBezTo>
                    <a:pt x="13527" y="3839"/>
                    <a:pt x="13537" y="3836"/>
                    <a:pt x="13545" y="3829"/>
                  </a:cubicBezTo>
                  <a:cubicBezTo>
                    <a:pt x="13565" y="3829"/>
                    <a:pt x="13585" y="3829"/>
                    <a:pt x="13605" y="3809"/>
                  </a:cubicBezTo>
                  <a:cubicBezTo>
                    <a:pt x="13625" y="3809"/>
                    <a:pt x="13644" y="3809"/>
                    <a:pt x="13669" y="3829"/>
                  </a:cubicBezTo>
                  <a:cubicBezTo>
                    <a:pt x="13699" y="3819"/>
                    <a:pt x="13730" y="3814"/>
                    <a:pt x="13759" y="3814"/>
                  </a:cubicBezTo>
                  <a:cubicBezTo>
                    <a:pt x="13788" y="3814"/>
                    <a:pt x="13814" y="3819"/>
                    <a:pt x="13834" y="3829"/>
                  </a:cubicBezTo>
                  <a:cubicBezTo>
                    <a:pt x="13893" y="3829"/>
                    <a:pt x="13958" y="3829"/>
                    <a:pt x="14043" y="3809"/>
                  </a:cubicBezTo>
                  <a:close/>
                  <a:moveTo>
                    <a:pt x="13172" y="9605"/>
                  </a:moveTo>
                  <a:cubicBezTo>
                    <a:pt x="13172" y="9625"/>
                    <a:pt x="13147" y="9646"/>
                    <a:pt x="13127" y="9646"/>
                  </a:cubicBezTo>
                  <a:cubicBezTo>
                    <a:pt x="13114" y="9646"/>
                    <a:pt x="13109" y="9657"/>
                    <a:pt x="13102" y="9657"/>
                  </a:cubicBezTo>
                  <a:cubicBezTo>
                    <a:pt x="13098" y="9657"/>
                    <a:pt x="13094" y="9654"/>
                    <a:pt x="13087" y="9646"/>
                  </a:cubicBezTo>
                  <a:lnTo>
                    <a:pt x="13127" y="9646"/>
                  </a:lnTo>
                  <a:cubicBezTo>
                    <a:pt x="13127" y="9625"/>
                    <a:pt x="13147" y="9605"/>
                    <a:pt x="13172" y="9605"/>
                  </a:cubicBezTo>
                  <a:close/>
                  <a:moveTo>
                    <a:pt x="1001" y="9733"/>
                  </a:moveTo>
                  <a:cubicBezTo>
                    <a:pt x="1001" y="9753"/>
                    <a:pt x="981" y="9753"/>
                    <a:pt x="981" y="9753"/>
                  </a:cubicBezTo>
                  <a:lnTo>
                    <a:pt x="981" y="9733"/>
                  </a:lnTo>
                  <a:close/>
                  <a:moveTo>
                    <a:pt x="1205" y="9774"/>
                  </a:moveTo>
                  <a:lnTo>
                    <a:pt x="1205" y="9800"/>
                  </a:lnTo>
                  <a:cubicBezTo>
                    <a:pt x="1185" y="9800"/>
                    <a:pt x="1185" y="9800"/>
                    <a:pt x="1205" y="9774"/>
                  </a:cubicBezTo>
                  <a:close/>
                  <a:moveTo>
                    <a:pt x="1041" y="9774"/>
                  </a:moveTo>
                  <a:cubicBezTo>
                    <a:pt x="1041" y="9800"/>
                    <a:pt x="1021" y="9800"/>
                    <a:pt x="1021" y="9800"/>
                  </a:cubicBezTo>
                  <a:cubicBezTo>
                    <a:pt x="1021" y="9820"/>
                    <a:pt x="1021" y="9820"/>
                    <a:pt x="1001" y="9820"/>
                  </a:cubicBezTo>
                  <a:lnTo>
                    <a:pt x="1001" y="9774"/>
                  </a:lnTo>
                  <a:cubicBezTo>
                    <a:pt x="1001" y="9800"/>
                    <a:pt x="1021" y="9800"/>
                    <a:pt x="1021" y="9800"/>
                  </a:cubicBezTo>
                  <a:cubicBezTo>
                    <a:pt x="1021" y="9800"/>
                    <a:pt x="1021" y="9774"/>
                    <a:pt x="1041" y="9774"/>
                  </a:cubicBezTo>
                  <a:close/>
                  <a:moveTo>
                    <a:pt x="1145" y="9800"/>
                  </a:moveTo>
                  <a:lnTo>
                    <a:pt x="1145" y="9820"/>
                  </a:lnTo>
                  <a:lnTo>
                    <a:pt x="1125" y="9800"/>
                  </a:lnTo>
                  <a:close/>
                  <a:moveTo>
                    <a:pt x="1250" y="9800"/>
                  </a:moveTo>
                  <a:cubicBezTo>
                    <a:pt x="1270" y="9820"/>
                    <a:pt x="1310" y="9820"/>
                    <a:pt x="1354" y="9841"/>
                  </a:cubicBezTo>
                  <a:cubicBezTo>
                    <a:pt x="1290" y="9841"/>
                    <a:pt x="1270" y="9841"/>
                    <a:pt x="1250" y="9800"/>
                  </a:cubicBezTo>
                  <a:close/>
                  <a:moveTo>
                    <a:pt x="1185" y="9841"/>
                  </a:moveTo>
                  <a:cubicBezTo>
                    <a:pt x="1171" y="9856"/>
                    <a:pt x="1156" y="9860"/>
                    <a:pt x="1142" y="9860"/>
                  </a:cubicBezTo>
                  <a:cubicBezTo>
                    <a:pt x="1127" y="9860"/>
                    <a:pt x="1112" y="9855"/>
                    <a:pt x="1100" y="9855"/>
                  </a:cubicBezTo>
                  <a:cubicBezTo>
                    <a:pt x="1093" y="9855"/>
                    <a:pt x="1086" y="9857"/>
                    <a:pt x="1081" y="9861"/>
                  </a:cubicBezTo>
                  <a:cubicBezTo>
                    <a:pt x="1093" y="9851"/>
                    <a:pt x="1109" y="9851"/>
                    <a:pt x="1127" y="9851"/>
                  </a:cubicBezTo>
                  <a:cubicBezTo>
                    <a:pt x="1145" y="9851"/>
                    <a:pt x="1165" y="9851"/>
                    <a:pt x="1185" y="9841"/>
                  </a:cubicBezTo>
                  <a:close/>
                  <a:moveTo>
                    <a:pt x="10659" y="9841"/>
                  </a:moveTo>
                  <a:lnTo>
                    <a:pt x="10659" y="9882"/>
                  </a:lnTo>
                  <a:lnTo>
                    <a:pt x="10639" y="9882"/>
                  </a:lnTo>
                  <a:lnTo>
                    <a:pt x="10619" y="9861"/>
                  </a:lnTo>
                  <a:lnTo>
                    <a:pt x="10639" y="9861"/>
                  </a:lnTo>
                  <a:cubicBezTo>
                    <a:pt x="10639" y="9841"/>
                    <a:pt x="10639" y="9841"/>
                    <a:pt x="10659" y="9841"/>
                  </a:cubicBezTo>
                  <a:close/>
                  <a:moveTo>
                    <a:pt x="1374" y="9861"/>
                  </a:moveTo>
                  <a:lnTo>
                    <a:pt x="1374" y="9882"/>
                  </a:lnTo>
                  <a:cubicBezTo>
                    <a:pt x="1364" y="9882"/>
                    <a:pt x="1353" y="9887"/>
                    <a:pt x="1348" y="9887"/>
                  </a:cubicBezTo>
                  <a:cubicBezTo>
                    <a:pt x="1342" y="9887"/>
                    <a:pt x="1342" y="9882"/>
                    <a:pt x="1354" y="9861"/>
                  </a:cubicBezTo>
                  <a:close/>
                  <a:moveTo>
                    <a:pt x="1479" y="9928"/>
                  </a:moveTo>
                  <a:cubicBezTo>
                    <a:pt x="1499" y="9949"/>
                    <a:pt x="1499" y="9949"/>
                    <a:pt x="1499" y="9969"/>
                  </a:cubicBezTo>
                  <a:cubicBezTo>
                    <a:pt x="1479" y="9969"/>
                    <a:pt x="1479" y="9969"/>
                    <a:pt x="1479" y="9928"/>
                  </a:cubicBezTo>
                  <a:close/>
                  <a:moveTo>
                    <a:pt x="12630" y="9928"/>
                  </a:moveTo>
                  <a:cubicBezTo>
                    <a:pt x="12590" y="9990"/>
                    <a:pt x="12570" y="9990"/>
                    <a:pt x="12550" y="9990"/>
                  </a:cubicBezTo>
                  <a:cubicBezTo>
                    <a:pt x="12570" y="9990"/>
                    <a:pt x="12590" y="9949"/>
                    <a:pt x="12610" y="9928"/>
                  </a:cubicBezTo>
                  <a:close/>
                  <a:moveTo>
                    <a:pt x="2370" y="10159"/>
                  </a:moveTo>
                  <a:cubicBezTo>
                    <a:pt x="2350" y="10159"/>
                    <a:pt x="2350" y="10185"/>
                    <a:pt x="2350" y="10185"/>
                  </a:cubicBezTo>
                  <a:cubicBezTo>
                    <a:pt x="2350" y="10159"/>
                    <a:pt x="2350" y="10159"/>
                    <a:pt x="2370" y="10159"/>
                  </a:cubicBezTo>
                  <a:close/>
                  <a:moveTo>
                    <a:pt x="13709" y="3059"/>
                  </a:moveTo>
                  <a:cubicBezTo>
                    <a:pt x="13709" y="3059"/>
                    <a:pt x="13689" y="3080"/>
                    <a:pt x="13669" y="3080"/>
                  </a:cubicBezTo>
                  <a:cubicBezTo>
                    <a:pt x="13732" y="3080"/>
                    <a:pt x="13773" y="3108"/>
                    <a:pt x="13816" y="3108"/>
                  </a:cubicBezTo>
                  <a:cubicBezTo>
                    <a:pt x="13828" y="3108"/>
                    <a:pt x="13841" y="3106"/>
                    <a:pt x="13854" y="3101"/>
                  </a:cubicBezTo>
                  <a:cubicBezTo>
                    <a:pt x="13893" y="3101"/>
                    <a:pt x="13938" y="3080"/>
                    <a:pt x="13978" y="3080"/>
                  </a:cubicBezTo>
                  <a:cubicBezTo>
                    <a:pt x="13985" y="3073"/>
                    <a:pt x="13991" y="3071"/>
                    <a:pt x="13998" y="3071"/>
                  </a:cubicBezTo>
                  <a:cubicBezTo>
                    <a:pt x="14012" y="3071"/>
                    <a:pt x="14026" y="3080"/>
                    <a:pt x="14043" y="3080"/>
                  </a:cubicBezTo>
                  <a:cubicBezTo>
                    <a:pt x="14082" y="3101"/>
                    <a:pt x="14122" y="3126"/>
                    <a:pt x="14167" y="3147"/>
                  </a:cubicBezTo>
                  <a:cubicBezTo>
                    <a:pt x="14180" y="3147"/>
                    <a:pt x="14185" y="3138"/>
                    <a:pt x="14192" y="3138"/>
                  </a:cubicBezTo>
                  <a:cubicBezTo>
                    <a:pt x="14196" y="3138"/>
                    <a:pt x="14200" y="3140"/>
                    <a:pt x="14207" y="3147"/>
                  </a:cubicBezTo>
                  <a:lnTo>
                    <a:pt x="14351" y="3147"/>
                  </a:lnTo>
                  <a:cubicBezTo>
                    <a:pt x="14311" y="3126"/>
                    <a:pt x="14267" y="3126"/>
                    <a:pt x="14207" y="3126"/>
                  </a:cubicBezTo>
                  <a:cubicBezTo>
                    <a:pt x="14187" y="3126"/>
                    <a:pt x="14187" y="3080"/>
                    <a:pt x="14167" y="3080"/>
                  </a:cubicBezTo>
                  <a:cubicBezTo>
                    <a:pt x="14171" y="3076"/>
                    <a:pt x="14176" y="3074"/>
                    <a:pt x="14180" y="3074"/>
                  </a:cubicBezTo>
                  <a:cubicBezTo>
                    <a:pt x="14191" y="3074"/>
                    <a:pt x="14203" y="3086"/>
                    <a:pt x="14214" y="3086"/>
                  </a:cubicBezTo>
                  <a:cubicBezTo>
                    <a:pt x="14218" y="3086"/>
                    <a:pt x="14223" y="3085"/>
                    <a:pt x="14227" y="3080"/>
                  </a:cubicBezTo>
                  <a:cubicBezTo>
                    <a:pt x="14233" y="3073"/>
                    <a:pt x="14240" y="3071"/>
                    <a:pt x="14246" y="3071"/>
                  </a:cubicBezTo>
                  <a:cubicBezTo>
                    <a:pt x="14258" y="3071"/>
                    <a:pt x="14267" y="3080"/>
                    <a:pt x="14267" y="3080"/>
                  </a:cubicBezTo>
                  <a:lnTo>
                    <a:pt x="14331" y="3080"/>
                  </a:lnTo>
                  <a:cubicBezTo>
                    <a:pt x="14436" y="3101"/>
                    <a:pt x="14560" y="3126"/>
                    <a:pt x="14640" y="3168"/>
                  </a:cubicBezTo>
                  <a:cubicBezTo>
                    <a:pt x="14705" y="3188"/>
                    <a:pt x="14744" y="3208"/>
                    <a:pt x="14809" y="3229"/>
                  </a:cubicBezTo>
                  <a:cubicBezTo>
                    <a:pt x="14829" y="3229"/>
                    <a:pt x="14849" y="3229"/>
                    <a:pt x="14869" y="3255"/>
                  </a:cubicBezTo>
                  <a:lnTo>
                    <a:pt x="14869" y="3275"/>
                  </a:lnTo>
                  <a:cubicBezTo>
                    <a:pt x="14933" y="3275"/>
                    <a:pt x="14973" y="3316"/>
                    <a:pt x="15013" y="3337"/>
                  </a:cubicBezTo>
                  <a:cubicBezTo>
                    <a:pt x="15013" y="3357"/>
                    <a:pt x="15038" y="3357"/>
                    <a:pt x="15038" y="3357"/>
                  </a:cubicBezTo>
                  <a:cubicBezTo>
                    <a:pt x="15038" y="3337"/>
                    <a:pt x="15038" y="3337"/>
                    <a:pt x="15013" y="3316"/>
                  </a:cubicBezTo>
                  <a:cubicBezTo>
                    <a:pt x="15058" y="3316"/>
                    <a:pt x="15058" y="3337"/>
                    <a:pt x="15058" y="3337"/>
                  </a:cubicBezTo>
                  <a:lnTo>
                    <a:pt x="15038" y="3357"/>
                  </a:lnTo>
                  <a:cubicBezTo>
                    <a:pt x="15038" y="3357"/>
                    <a:pt x="15038" y="3383"/>
                    <a:pt x="15058" y="3383"/>
                  </a:cubicBezTo>
                  <a:cubicBezTo>
                    <a:pt x="15043" y="3397"/>
                    <a:pt x="15031" y="3401"/>
                    <a:pt x="15020" y="3401"/>
                  </a:cubicBezTo>
                  <a:cubicBezTo>
                    <a:pt x="15000" y="3401"/>
                    <a:pt x="14986" y="3383"/>
                    <a:pt x="14973" y="3383"/>
                  </a:cubicBezTo>
                  <a:cubicBezTo>
                    <a:pt x="14993" y="3445"/>
                    <a:pt x="15038" y="3445"/>
                    <a:pt x="15078" y="3465"/>
                  </a:cubicBezTo>
                  <a:cubicBezTo>
                    <a:pt x="15118" y="3485"/>
                    <a:pt x="15162" y="3485"/>
                    <a:pt x="15202" y="3511"/>
                  </a:cubicBezTo>
                  <a:cubicBezTo>
                    <a:pt x="15202" y="3511"/>
                    <a:pt x="15222" y="3511"/>
                    <a:pt x="15222" y="3485"/>
                  </a:cubicBezTo>
                  <a:cubicBezTo>
                    <a:pt x="15242" y="3511"/>
                    <a:pt x="15262" y="3532"/>
                    <a:pt x="15287" y="3532"/>
                  </a:cubicBezTo>
                  <a:cubicBezTo>
                    <a:pt x="15306" y="3552"/>
                    <a:pt x="15306" y="3573"/>
                    <a:pt x="15306" y="3573"/>
                  </a:cubicBezTo>
                  <a:lnTo>
                    <a:pt x="15326" y="3573"/>
                  </a:lnTo>
                  <a:cubicBezTo>
                    <a:pt x="15366" y="3573"/>
                    <a:pt x="15386" y="3594"/>
                    <a:pt x="15411" y="3614"/>
                  </a:cubicBezTo>
                  <a:lnTo>
                    <a:pt x="15411" y="3552"/>
                  </a:lnTo>
                  <a:cubicBezTo>
                    <a:pt x="15386" y="3552"/>
                    <a:pt x="15366" y="3552"/>
                    <a:pt x="15366" y="3532"/>
                  </a:cubicBezTo>
                  <a:lnTo>
                    <a:pt x="15386" y="3532"/>
                  </a:lnTo>
                  <a:cubicBezTo>
                    <a:pt x="15391" y="3528"/>
                    <a:pt x="15395" y="3526"/>
                    <a:pt x="15399" y="3526"/>
                  </a:cubicBezTo>
                  <a:cubicBezTo>
                    <a:pt x="15412" y="3526"/>
                    <a:pt x="15415" y="3552"/>
                    <a:pt x="15431" y="3552"/>
                  </a:cubicBezTo>
                  <a:cubicBezTo>
                    <a:pt x="15451" y="3552"/>
                    <a:pt x="15451" y="3552"/>
                    <a:pt x="15451" y="3532"/>
                  </a:cubicBezTo>
                  <a:cubicBezTo>
                    <a:pt x="15511" y="3594"/>
                    <a:pt x="15595" y="3660"/>
                    <a:pt x="15635" y="3742"/>
                  </a:cubicBezTo>
                  <a:lnTo>
                    <a:pt x="15660" y="3722"/>
                  </a:lnTo>
                  <a:cubicBezTo>
                    <a:pt x="15680" y="3742"/>
                    <a:pt x="15700" y="3742"/>
                    <a:pt x="15700" y="3768"/>
                  </a:cubicBezTo>
                  <a:lnTo>
                    <a:pt x="15660" y="3768"/>
                  </a:lnTo>
                  <a:cubicBezTo>
                    <a:pt x="15651" y="3759"/>
                    <a:pt x="15644" y="3757"/>
                    <a:pt x="15637" y="3757"/>
                  </a:cubicBezTo>
                  <a:cubicBezTo>
                    <a:pt x="15624" y="3757"/>
                    <a:pt x="15615" y="3768"/>
                    <a:pt x="15615" y="3768"/>
                  </a:cubicBezTo>
                  <a:cubicBezTo>
                    <a:pt x="15555" y="3722"/>
                    <a:pt x="15511" y="3660"/>
                    <a:pt x="15451" y="3614"/>
                  </a:cubicBezTo>
                  <a:cubicBezTo>
                    <a:pt x="15451" y="3640"/>
                    <a:pt x="15451" y="3640"/>
                    <a:pt x="15471" y="3660"/>
                  </a:cubicBezTo>
                  <a:cubicBezTo>
                    <a:pt x="15491" y="3722"/>
                    <a:pt x="15535" y="3789"/>
                    <a:pt x="15595" y="3809"/>
                  </a:cubicBezTo>
                  <a:cubicBezTo>
                    <a:pt x="15615" y="3809"/>
                    <a:pt x="15615" y="3809"/>
                    <a:pt x="15615" y="3829"/>
                  </a:cubicBezTo>
                  <a:lnTo>
                    <a:pt x="15680" y="3829"/>
                  </a:lnTo>
                  <a:cubicBezTo>
                    <a:pt x="15700" y="3850"/>
                    <a:pt x="15700" y="3896"/>
                    <a:pt x="15719" y="3896"/>
                  </a:cubicBezTo>
                  <a:lnTo>
                    <a:pt x="15719" y="3937"/>
                  </a:lnTo>
                  <a:cubicBezTo>
                    <a:pt x="15680" y="3917"/>
                    <a:pt x="15680" y="3896"/>
                    <a:pt x="15635" y="3871"/>
                  </a:cubicBezTo>
                  <a:lnTo>
                    <a:pt x="15635" y="3917"/>
                  </a:lnTo>
                  <a:cubicBezTo>
                    <a:pt x="15700" y="3978"/>
                    <a:pt x="15759" y="4025"/>
                    <a:pt x="15824" y="4127"/>
                  </a:cubicBezTo>
                  <a:cubicBezTo>
                    <a:pt x="15824" y="4153"/>
                    <a:pt x="15844" y="4235"/>
                    <a:pt x="15884" y="4281"/>
                  </a:cubicBezTo>
                  <a:cubicBezTo>
                    <a:pt x="15908" y="4281"/>
                    <a:pt x="15908" y="4256"/>
                    <a:pt x="15928" y="4256"/>
                  </a:cubicBezTo>
                  <a:cubicBezTo>
                    <a:pt x="15928" y="4281"/>
                    <a:pt x="15948" y="4281"/>
                    <a:pt x="15948" y="4302"/>
                  </a:cubicBezTo>
                  <a:cubicBezTo>
                    <a:pt x="15928" y="4322"/>
                    <a:pt x="15928" y="4343"/>
                    <a:pt x="15948" y="4364"/>
                  </a:cubicBezTo>
                  <a:cubicBezTo>
                    <a:pt x="15948" y="4364"/>
                    <a:pt x="15968" y="4364"/>
                    <a:pt x="15968" y="4384"/>
                  </a:cubicBezTo>
                  <a:cubicBezTo>
                    <a:pt x="15988" y="4384"/>
                    <a:pt x="15968" y="4364"/>
                    <a:pt x="15988" y="4364"/>
                  </a:cubicBezTo>
                  <a:lnTo>
                    <a:pt x="15988" y="4384"/>
                  </a:lnTo>
                  <a:cubicBezTo>
                    <a:pt x="15978" y="4397"/>
                    <a:pt x="15973" y="4403"/>
                    <a:pt x="15971" y="4403"/>
                  </a:cubicBezTo>
                  <a:cubicBezTo>
                    <a:pt x="15968" y="4403"/>
                    <a:pt x="15968" y="4397"/>
                    <a:pt x="15968" y="4384"/>
                  </a:cubicBezTo>
                  <a:lnTo>
                    <a:pt x="15928" y="4384"/>
                  </a:lnTo>
                  <a:cubicBezTo>
                    <a:pt x="15948" y="4471"/>
                    <a:pt x="15988" y="4538"/>
                    <a:pt x="15988" y="4599"/>
                  </a:cubicBezTo>
                  <a:lnTo>
                    <a:pt x="15988" y="4620"/>
                  </a:lnTo>
                  <a:cubicBezTo>
                    <a:pt x="16033" y="4641"/>
                    <a:pt x="16008" y="4707"/>
                    <a:pt x="16053" y="4728"/>
                  </a:cubicBezTo>
                  <a:lnTo>
                    <a:pt x="16053" y="4964"/>
                  </a:lnTo>
                  <a:cubicBezTo>
                    <a:pt x="16073" y="4943"/>
                    <a:pt x="16093" y="4943"/>
                    <a:pt x="16093" y="4943"/>
                  </a:cubicBezTo>
                  <a:lnTo>
                    <a:pt x="16093" y="4769"/>
                  </a:lnTo>
                  <a:cubicBezTo>
                    <a:pt x="16112" y="4769"/>
                    <a:pt x="16112" y="4769"/>
                    <a:pt x="16112" y="4748"/>
                  </a:cubicBezTo>
                  <a:cubicBezTo>
                    <a:pt x="16093" y="4728"/>
                    <a:pt x="16093" y="4728"/>
                    <a:pt x="16093" y="4707"/>
                  </a:cubicBezTo>
                  <a:lnTo>
                    <a:pt x="16112" y="4707"/>
                  </a:lnTo>
                  <a:lnTo>
                    <a:pt x="16112" y="4748"/>
                  </a:lnTo>
                  <a:cubicBezTo>
                    <a:pt x="16132" y="4769"/>
                    <a:pt x="16112" y="4795"/>
                    <a:pt x="16112" y="4795"/>
                  </a:cubicBezTo>
                  <a:cubicBezTo>
                    <a:pt x="16132" y="4815"/>
                    <a:pt x="16093" y="4836"/>
                    <a:pt x="16112" y="4856"/>
                  </a:cubicBezTo>
                  <a:cubicBezTo>
                    <a:pt x="16132" y="4877"/>
                    <a:pt x="16132" y="4923"/>
                    <a:pt x="16132" y="4943"/>
                  </a:cubicBezTo>
                  <a:cubicBezTo>
                    <a:pt x="16132" y="4964"/>
                    <a:pt x="16112" y="4985"/>
                    <a:pt x="16132" y="5005"/>
                  </a:cubicBezTo>
                  <a:lnTo>
                    <a:pt x="16132" y="5026"/>
                  </a:lnTo>
                  <a:cubicBezTo>
                    <a:pt x="16157" y="5051"/>
                    <a:pt x="16112" y="5072"/>
                    <a:pt x="16132" y="5092"/>
                  </a:cubicBezTo>
                  <a:cubicBezTo>
                    <a:pt x="16157" y="5113"/>
                    <a:pt x="16132" y="5133"/>
                    <a:pt x="16157" y="5154"/>
                  </a:cubicBezTo>
                  <a:cubicBezTo>
                    <a:pt x="16157" y="5180"/>
                    <a:pt x="16132" y="5200"/>
                    <a:pt x="16112" y="5221"/>
                  </a:cubicBezTo>
                  <a:cubicBezTo>
                    <a:pt x="16112" y="5241"/>
                    <a:pt x="16132" y="5262"/>
                    <a:pt x="16132" y="5282"/>
                  </a:cubicBezTo>
                  <a:cubicBezTo>
                    <a:pt x="16112" y="5282"/>
                    <a:pt x="16112" y="5308"/>
                    <a:pt x="16093" y="5308"/>
                  </a:cubicBezTo>
                  <a:cubicBezTo>
                    <a:pt x="16093" y="5329"/>
                    <a:pt x="16132" y="5329"/>
                    <a:pt x="16112" y="5349"/>
                  </a:cubicBezTo>
                  <a:cubicBezTo>
                    <a:pt x="16093" y="5369"/>
                    <a:pt x="16112" y="5390"/>
                    <a:pt x="16112" y="5390"/>
                  </a:cubicBezTo>
                  <a:cubicBezTo>
                    <a:pt x="16112" y="5411"/>
                    <a:pt x="16112" y="5436"/>
                    <a:pt x="16093" y="5457"/>
                  </a:cubicBezTo>
                  <a:cubicBezTo>
                    <a:pt x="16093" y="5477"/>
                    <a:pt x="16112" y="5477"/>
                    <a:pt x="16112" y="5498"/>
                  </a:cubicBezTo>
                  <a:cubicBezTo>
                    <a:pt x="16112" y="5518"/>
                    <a:pt x="16093" y="5565"/>
                    <a:pt x="16112" y="5585"/>
                  </a:cubicBezTo>
                  <a:cubicBezTo>
                    <a:pt x="16112" y="5606"/>
                    <a:pt x="16112" y="5626"/>
                    <a:pt x="16093" y="5647"/>
                  </a:cubicBezTo>
                  <a:cubicBezTo>
                    <a:pt x="16093" y="5667"/>
                    <a:pt x="16053" y="5713"/>
                    <a:pt x="16073" y="5755"/>
                  </a:cubicBezTo>
                  <a:cubicBezTo>
                    <a:pt x="16053" y="5755"/>
                    <a:pt x="16053" y="5755"/>
                    <a:pt x="16033" y="5734"/>
                  </a:cubicBezTo>
                  <a:cubicBezTo>
                    <a:pt x="16073" y="5693"/>
                    <a:pt x="15988" y="5626"/>
                    <a:pt x="16053" y="5565"/>
                  </a:cubicBezTo>
                  <a:cubicBezTo>
                    <a:pt x="16073" y="5585"/>
                    <a:pt x="16073" y="5606"/>
                    <a:pt x="16073" y="5647"/>
                  </a:cubicBezTo>
                  <a:lnTo>
                    <a:pt x="16093" y="5647"/>
                  </a:lnTo>
                  <a:lnTo>
                    <a:pt x="16093" y="5539"/>
                  </a:lnTo>
                  <a:cubicBezTo>
                    <a:pt x="16093" y="5518"/>
                    <a:pt x="16073" y="5498"/>
                    <a:pt x="16073" y="5457"/>
                  </a:cubicBezTo>
                  <a:cubicBezTo>
                    <a:pt x="16093" y="5436"/>
                    <a:pt x="16093" y="5390"/>
                    <a:pt x="16093" y="5369"/>
                  </a:cubicBezTo>
                  <a:cubicBezTo>
                    <a:pt x="16073" y="5349"/>
                    <a:pt x="16073" y="5349"/>
                    <a:pt x="16053" y="5329"/>
                  </a:cubicBezTo>
                  <a:cubicBezTo>
                    <a:pt x="16053" y="5369"/>
                    <a:pt x="16033" y="5411"/>
                    <a:pt x="16053" y="5477"/>
                  </a:cubicBezTo>
                  <a:cubicBezTo>
                    <a:pt x="16033" y="5477"/>
                    <a:pt x="16008" y="5498"/>
                    <a:pt x="16008" y="5498"/>
                  </a:cubicBezTo>
                  <a:cubicBezTo>
                    <a:pt x="16008" y="5539"/>
                    <a:pt x="15968" y="5565"/>
                    <a:pt x="15968" y="5585"/>
                  </a:cubicBezTo>
                  <a:cubicBezTo>
                    <a:pt x="15948" y="5626"/>
                    <a:pt x="15948" y="5667"/>
                    <a:pt x="15948" y="5734"/>
                  </a:cubicBezTo>
                  <a:cubicBezTo>
                    <a:pt x="15948" y="5775"/>
                    <a:pt x="15948" y="5821"/>
                    <a:pt x="15908" y="5883"/>
                  </a:cubicBezTo>
                  <a:cubicBezTo>
                    <a:pt x="15884" y="5924"/>
                    <a:pt x="15864" y="5991"/>
                    <a:pt x="15864" y="6052"/>
                  </a:cubicBezTo>
                  <a:cubicBezTo>
                    <a:pt x="15864" y="6078"/>
                    <a:pt x="15844" y="6099"/>
                    <a:pt x="15844" y="6119"/>
                  </a:cubicBezTo>
                  <a:cubicBezTo>
                    <a:pt x="15864" y="6119"/>
                    <a:pt x="15864" y="6099"/>
                    <a:pt x="15884" y="6099"/>
                  </a:cubicBezTo>
                  <a:cubicBezTo>
                    <a:pt x="15884" y="6119"/>
                    <a:pt x="15864" y="6139"/>
                    <a:pt x="15884" y="6160"/>
                  </a:cubicBezTo>
                  <a:cubicBezTo>
                    <a:pt x="15864" y="6181"/>
                    <a:pt x="15884" y="6206"/>
                    <a:pt x="15864" y="6227"/>
                  </a:cubicBezTo>
                  <a:cubicBezTo>
                    <a:pt x="15908" y="6227"/>
                    <a:pt x="15908" y="6181"/>
                    <a:pt x="15928" y="6160"/>
                  </a:cubicBezTo>
                  <a:lnTo>
                    <a:pt x="15908" y="6160"/>
                  </a:lnTo>
                  <a:cubicBezTo>
                    <a:pt x="15948" y="6099"/>
                    <a:pt x="15968" y="6032"/>
                    <a:pt x="16008" y="5970"/>
                  </a:cubicBezTo>
                  <a:lnTo>
                    <a:pt x="16033" y="5991"/>
                  </a:lnTo>
                  <a:cubicBezTo>
                    <a:pt x="16008" y="6032"/>
                    <a:pt x="15988" y="6099"/>
                    <a:pt x="15988" y="6160"/>
                  </a:cubicBezTo>
                  <a:cubicBezTo>
                    <a:pt x="15928" y="6181"/>
                    <a:pt x="15948" y="6268"/>
                    <a:pt x="15884" y="6288"/>
                  </a:cubicBezTo>
                  <a:cubicBezTo>
                    <a:pt x="15864" y="6268"/>
                    <a:pt x="15908" y="6247"/>
                    <a:pt x="15884" y="6227"/>
                  </a:cubicBezTo>
                  <a:cubicBezTo>
                    <a:pt x="15844" y="6227"/>
                    <a:pt x="15844" y="6268"/>
                    <a:pt x="15824" y="6288"/>
                  </a:cubicBezTo>
                  <a:cubicBezTo>
                    <a:pt x="15824" y="6309"/>
                    <a:pt x="15844" y="6309"/>
                    <a:pt x="15864" y="6335"/>
                  </a:cubicBezTo>
                  <a:cubicBezTo>
                    <a:pt x="15844" y="6376"/>
                    <a:pt x="15824" y="6396"/>
                    <a:pt x="15804" y="6417"/>
                  </a:cubicBezTo>
                  <a:cubicBezTo>
                    <a:pt x="15804" y="6396"/>
                    <a:pt x="15804" y="6376"/>
                    <a:pt x="15784" y="6355"/>
                  </a:cubicBezTo>
                  <a:cubicBezTo>
                    <a:pt x="15804" y="6355"/>
                    <a:pt x="15804" y="6335"/>
                    <a:pt x="15824" y="6309"/>
                  </a:cubicBezTo>
                  <a:cubicBezTo>
                    <a:pt x="15804" y="6309"/>
                    <a:pt x="15804" y="6288"/>
                    <a:pt x="15784" y="6288"/>
                  </a:cubicBezTo>
                  <a:cubicBezTo>
                    <a:pt x="15759" y="6376"/>
                    <a:pt x="15719" y="6437"/>
                    <a:pt x="15660" y="6504"/>
                  </a:cubicBezTo>
                  <a:lnTo>
                    <a:pt x="15660" y="6591"/>
                  </a:lnTo>
                  <a:cubicBezTo>
                    <a:pt x="15680" y="6591"/>
                    <a:pt x="15680" y="6591"/>
                    <a:pt x="15680" y="6612"/>
                  </a:cubicBezTo>
                  <a:lnTo>
                    <a:pt x="15660" y="6632"/>
                  </a:lnTo>
                  <a:cubicBezTo>
                    <a:pt x="15660" y="6673"/>
                    <a:pt x="15680" y="6653"/>
                    <a:pt x="15680" y="6673"/>
                  </a:cubicBezTo>
                  <a:cubicBezTo>
                    <a:pt x="15700" y="6673"/>
                    <a:pt x="15700" y="6653"/>
                    <a:pt x="15719" y="6653"/>
                  </a:cubicBezTo>
                  <a:cubicBezTo>
                    <a:pt x="15719" y="6632"/>
                    <a:pt x="15700" y="6612"/>
                    <a:pt x="15739" y="6612"/>
                  </a:cubicBezTo>
                  <a:cubicBezTo>
                    <a:pt x="15739" y="6632"/>
                    <a:pt x="15739" y="6653"/>
                    <a:pt x="15719" y="6653"/>
                  </a:cubicBezTo>
                  <a:lnTo>
                    <a:pt x="15719" y="6720"/>
                  </a:lnTo>
                  <a:cubicBezTo>
                    <a:pt x="15713" y="6726"/>
                    <a:pt x="15708" y="6729"/>
                    <a:pt x="15705" y="6729"/>
                  </a:cubicBezTo>
                  <a:cubicBezTo>
                    <a:pt x="15697" y="6729"/>
                    <a:pt x="15693" y="6720"/>
                    <a:pt x="15680" y="6720"/>
                  </a:cubicBezTo>
                  <a:cubicBezTo>
                    <a:pt x="15660" y="6781"/>
                    <a:pt x="15660" y="6869"/>
                    <a:pt x="15635" y="6930"/>
                  </a:cubicBezTo>
                  <a:cubicBezTo>
                    <a:pt x="15635" y="6930"/>
                    <a:pt x="15635" y="6951"/>
                    <a:pt x="15615" y="6976"/>
                  </a:cubicBezTo>
                  <a:cubicBezTo>
                    <a:pt x="15595" y="6976"/>
                    <a:pt x="15575" y="6976"/>
                    <a:pt x="15575" y="6951"/>
                  </a:cubicBezTo>
                  <a:lnTo>
                    <a:pt x="15555" y="6951"/>
                  </a:lnTo>
                  <a:cubicBezTo>
                    <a:pt x="15535" y="6930"/>
                    <a:pt x="15555" y="6909"/>
                    <a:pt x="15575" y="6909"/>
                  </a:cubicBezTo>
                  <a:lnTo>
                    <a:pt x="15595" y="6909"/>
                  </a:lnTo>
                  <a:cubicBezTo>
                    <a:pt x="15615" y="6909"/>
                    <a:pt x="15635" y="6889"/>
                    <a:pt x="15635" y="6848"/>
                  </a:cubicBezTo>
                  <a:lnTo>
                    <a:pt x="15615" y="6848"/>
                  </a:lnTo>
                  <a:cubicBezTo>
                    <a:pt x="15615" y="6855"/>
                    <a:pt x="15615" y="6857"/>
                    <a:pt x="15614" y="6857"/>
                  </a:cubicBezTo>
                  <a:cubicBezTo>
                    <a:pt x="15613" y="6857"/>
                    <a:pt x="15608" y="6848"/>
                    <a:pt x="15595" y="6848"/>
                  </a:cubicBezTo>
                  <a:cubicBezTo>
                    <a:pt x="15575" y="6869"/>
                    <a:pt x="15555" y="6869"/>
                    <a:pt x="15535" y="6889"/>
                  </a:cubicBezTo>
                  <a:cubicBezTo>
                    <a:pt x="15511" y="6869"/>
                    <a:pt x="15555" y="6848"/>
                    <a:pt x="15555" y="6822"/>
                  </a:cubicBezTo>
                  <a:lnTo>
                    <a:pt x="15511" y="6822"/>
                  </a:lnTo>
                  <a:cubicBezTo>
                    <a:pt x="15535" y="6869"/>
                    <a:pt x="15491" y="6889"/>
                    <a:pt x="15511" y="6909"/>
                  </a:cubicBezTo>
                  <a:cubicBezTo>
                    <a:pt x="15471" y="6951"/>
                    <a:pt x="15431" y="6997"/>
                    <a:pt x="15411" y="7058"/>
                  </a:cubicBezTo>
                  <a:lnTo>
                    <a:pt x="15431" y="7058"/>
                  </a:lnTo>
                  <a:cubicBezTo>
                    <a:pt x="15431" y="7105"/>
                    <a:pt x="15411" y="7146"/>
                    <a:pt x="15386" y="7207"/>
                  </a:cubicBezTo>
                  <a:cubicBezTo>
                    <a:pt x="15431" y="7187"/>
                    <a:pt x="15431" y="7146"/>
                    <a:pt x="15471" y="7146"/>
                  </a:cubicBezTo>
                  <a:cubicBezTo>
                    <a:pt x="15491" y="7125"/>
                    <a:pt x="15491" y="7079"/>
                    <a:pt x="15535" y="7058"/>
                  </a:cubicBezTo>
                  <a:cubicBezTo>
                    <a:pt x="15555" y="7038"/>
                    <a:pt x="15555" y="6997"/>
                    <a:pt x="15595" y="6976"/>
                  </a:cubicBezTo>
                  <a:cubicBezTo>
                    <a:pt x="15555" y="7058"/>
                    <a:pt x="15511" y="7146"/>
                    <a:pt x="15471" y="7207"/>
                  </a:cubicBezTo>
                  <a:lnTo>
                    <a:pt x="15451" y="7207"/>
                  </a:lnTo>
                  <a:cubicBezTo>
                    <a:pt x="15451" y="7233"/>
                    <a:pt x="15411" y="7253"/>
                    <a:pt x="15386" y="7274"/>
                  </a:cubicBezTo>
                  <a:lnTo>
                    <a:pt x="15411" y="7295"/>
                  </a:lnTo>
                  <a:cubicBezTo>
                    <a:pt x="15386" y="7336"/>
                    <a:pt x="15346" y="7382"/>
                    <a:pt x="15326" y="7402"/>
                  </a:cubicBezTo>
                  <a:cubicBezTo>
                    <a:pt x="15306" y="7443"/>
                    <a:pt x="15242" y="7464"/>
                    <a:pt x="15262" y="7531"/>
                  </a:cubicBezTo>
                  <a:cubicBezTo>
                    <a:pt x="15202" y="7531"/>
                    <a:pt x="15202" y="7592"/>
                    <a:pt x="15162" y="7639"/>
                  </a:cubicBezTo>
                  <a:lnTo>
                    <a:pt x="15118" y="7639"/>
                  </a:lnTo>
                  <a:cubicBezTo>
                    <a:pt x="15118" y="7680"/>
                    <a:pt x="15078" y="7700"/>
                    <a:pt x="15058" y="7746"/>
                  </a:cubicBezTo>
                  <a:cubicBezTo>
                    <a:pt x="15038" y="7787"/>
                    <a:pt x="14993" y="7808"/>
                    <a:pt x="14973" y="7849"/>
                  </a:cubicBezTo>
                  <a:lnTo>
                    <a:pt x="14953" y="7849"/>
                  </a:lnTo>
                  <a:cubicBezTo>
                    <a:pt x="14973" y="7808"/>
                    <a:pt x="14993" y="7787"/>
                    <a:pt x="15013" y="7746"/>
                  </a:cubicBezTo>
                  <a:cubicBezTo>
                    <a:pt x="15013" y="7746"/>
                    <a:pt x="15013" y="7721"/>
                    <a:pt x="14993" y="7721"/>
                  </a:cubicBezTo>
                  <a:cubicBezTo>
                    <a:pt x="14993" y="7746"/>
                    <a:pt x="14973" y="7746"/>
                    <a:pt x="14973" y="7746"/>
                  </a:cubicBezTo>
                  <a:cubicBezTo>
                    <a:pt x="14953" y="7721"/>
                    <a:pt x="14973" y="7700"/>
                    <a:pt x="14993" y="7680"/>
                  </a:cubicBezTo>
                  <a:cubicBezTo>
                    <a:pt x="14993" y="7680"/>
                    <a:pt x="15013" y="7680"/>
                    <a:pt x="15013" y="7700"/>
                  </a:cubicBezTo>
                  <a:cubicBezTo>
                    <a:pt x="15038" y="7700"/>
                    <a:pt x="15058" y="7680"/>
                    <a:pt x="15078" y="7680"/>
                  </a:cubicBezTo>
                  <a:lnTo>
                    <a:pt x="15078" y="7618"/>
                  </a:lnTo>
                  <a:lnTo>
                    <a:pt x="15058" y="7618"/>
                  </a:lnTo>
                  <a:cubicBezTo>
                    <a:pt x="15038" y="7618"/>
                    <a:pt x="15058" y="7659"/>
                    <a:pt x="15013" y="7659"/>
                  </a:cubicBezTo>
                  <a:cubicBezTo>
                    <a:pt x="15013" y="7659"/>
                    <a:pt x="14993" y="7659"/>
                    <a:pt x="14993" y="7639"/>
                  </a:cubicBezTo>
                  <a:cubicBezTo>
                    <a:pt x="14913" y="7700"/>
                    <a:pt x="14869" y="7787"/>
                    <a:pt x="14789" y="7849"/>
                  </a:cubicBezTo>
                  <a:cubicBezTo>
                    <a:pt x="14809" y="7875"/>
                    <a:pt x="14809" y="7875"/>
                    <a:pt x="14829" y="7875"/>
                  </a:cubicBezTo>
                  <a:lnTo>
                    <a:pt x="14829" y="7916"/>
                  </a:lnTo>
                  <a:cubicBezTo>
                    <a:pt x="14837" y="7920"/>
                    <a:pt x="14843" y="7921"/>
                    <a:pt x="14848" y="7921"/>
                  </a:cubicBezTo>
                  <a:cubicBezTo>
                    <a:pt x="14869" y="7921"/>
                    <a:pt x="14873" y="7895"/>
                    <a:pt x="14889" y="7895"/>
                  </a:cubicBezTo>
                  <a:cubicBezTo>
                    <a:pt x="14889" y="7895"/>
                    <a:pt x="14889" y="7875"/>
                    <a:pt x="14913" y="7875"/>
                  </a:cubicBezTo>
                  <a:lnTo>
                    <a:pt x="14889" y="7895"/>
                  </a:lnTo>
                  <a:cubicBezTo>
                    <a:pt x="14889" y="7916"/>
                    <a:pt x="14889" y="7916"/>
                    <a:pt x="14869" y="7916"/>
                  </a:cubicBezTo>
                  <a:cubicBezTo>
                    <a:pt x="14849" y="7936"/>
                    <a:pt x="14829" y="7977"/>
                    <a:pt x="14809" y="8023"/>
                  </a:cubicBezTo>
                  <a:cubicBezTo>
                    <a:pt x="14789" y="8023"/>
                    <a:pt x="14789" y="8003"/>
                    <a:pt x="14789" y="7977"/>
                  </a:cubicBezTo>
                  <a:cubicBezTo>
                    <a:pt x="14744" y="7977"/>
                    <a:pt x="14744" y="8003"/>
                    <a:pt x="14724" y="8023"/>
                  </a:cubicBezTo>
                  <a:lnTo>
                    <a:pt x="14640" y="8023"/>
                  </a:lnTo>
                  <a:cubicBezTo>
                    <a:pt x="14620" y="8065"/>
                    <a:pt x="14600" y="8085"/>
                    <a:pt x="14580" y="8131"/>
                  </a:cubicBezTo>
                  <a:lnTo>
                    <a:pt x="14640" y="8131"/>
                  </a:lnTo>
                  <a:cubicBezTo>
                    <a:pt x="14665" y="8106"/>
                    <a:pt x="14665" y="8106"/>
                    <a:pt x="14665" y="8065"/>
                  </a:cubicBezTo>
                  <a:cubicBezTo>
                    <a:pt x="14685" y="8065"/>
                    <a:pt x="14685" y="8065"/>
                    <a:pt x="14705" y="8044"/>
                  </a:cubicBezTo>
                  <a:cubicBezTo>
                    <a:pt x="14724" y="8044"/>
                    <a:pt x="14744" y="8065"/>
                    <a:pt x="14744" y="8065"/>
                  </a:cubicBezTo>
                  <a:cubicBezTo>
                    <a:pt x="14724" y="8085"/>
                    <a:pt x="14705" y="8085"/>
                    <a:pt x="14685" y="8131"/>
                  </a:cubicBezTo>
                  <a:cubicBezTo>
                    <a:pt x="14665" y="8172"/>
                    <a:pt x="14620" y="8193"/>
                    <a:pt x="14580" y="8213"/>
                  </a:cubicBezTo>
                  <a:cubicBezTo>
                    <a:pt x="14560" y="8213"/>
                    <a:pt x="14540" y="8234"/>
                    <a:pt x="14540" y="8260"/>
                  </a:cubicBezTo>
                  <a:cubicBezTo>
                    <a:pt x="14515" y="8260"/>
                    <a:pt x="14495" y="8301"/>
                    <a:pt x="14456" y="8301"/>
                  </a:cubicBezTo>
                  <a:cubicBezTo>
                    <a:pt x="14436" y="8301"/>
                    <a:pt x="14416" y="8342"/>
                    <a:pt x="14371" y="8342"/>
                  </a:cubicBezTo>
                  <a:lnTo>
                    <a:pt x="14371" y="8321"/>
                  </a:lnTo>
                  <a:cubicBezTo>
                    <a:pt x="14371" y="8342"/>
                    <a:pt x="14351" y="8342"/>
                    <a:pt x="14351" y="8342"/>
                  </a:cubicBezTo>
                  <a:cubicBezTo>
                    <a:pt x="14331" y="8321"/>
                    <a:pt x="14351" y="8321"/>
                    <a:pt x="14351" y="8321"/>
                  </a:cubicBezTo>
                  <a:lnTo>
                    <a:pt x="14351" y="8280"/>
                  </a:lnTo>
                  <a:cubicBezTo>
                    <a:pt x="14292" y="8342"/>
                    <a:pt x="14247" y="8388"/>
                    <a:pt x="14187" y="8429"/>
                  </a:cubicBezTo>
                  <a:cubicBezTo>
                    <a:pt x="14167" y="8450"/>
                    <a:pt x="14142" y="8470"/>
                    <a:pt x="14122" y="8491"/>
                  </a:cubicBezTo>
                  <a:cubicBezTo>
                    <a:pt x="14131" y="8494"/>
                    <a:pt x="14138" y="8495"/>
                    <a:pt x="14145" y="8495"/>
                  </a:cubicBezTo>
                  <a:cubicBezTo>
                    <a:pt x="14192" y="8495"/>
                    <a:pt x="14212" y="8429"/>
                    <a:pt x="14247" y="8429"/>
                  </a:cubicBezTo>
                  <a:lnTo>
                    <a:pt x="14267" y="8409"/>
                  </a:lnTo>
                  <a:cubicBezTo>
                    <a:pt x="14267" y="8388"/>
                    <a:pt x="14267" y="8388"/>
                    <a:pt x="14292" y="8388"/>
                  </a:cubicBezTo>
                  <a:cubicBezTo>
                    <a:pt x="14292" y="8388"/>
                    <a:pt x="14292" y="8377"/>
                    <a:pt x="14297" y="8377"/>
                  </a:cubicBezTo>
                  <a:cubicBezTo>
                    <a:pt x="14300" y="8377"/>
                    <a:pt x="14305" y="8379"/>
                    <a:pt x="14311" y="8388"/>
                  </a:cubicBezTo>
                  <a:lnTo>
                    <a:pt x="14292" y="8388"/>
                  </a:lnTo>
                  <a:cubicBezTo>
                    <a:pt x="14292" y="8450"/>
                    <a:pt x="14247" y="8470"/>
                    <a:pt x="14207" y="8516"/>
                  </a:cubicBezTo>
                  <a:lnTo>
                    <a:pt x="14227" y="8537"/>
                  </a:lnTo>
                  <a:cubicBezTo>
                    <a:pt x="14187" y="8557"/>
                    <a:pt x="14167" y="8619"/>
                    <a:pt x="14102" y="8619"/>
                  </a:cubicBezTo>
                  <a:cubicBezTo>
                    <a:pt x="14102" y="8598"/>
                    <a:pt x="14122" y="8598"/>
                    <a:pt x="14142" y="8578"/>
                  </a:cubicBezTo>
                  <a:cubicBezTo>
                    <a:pt x="14122" y="8578"/>
                    <a:pt x="14122" y="8578"/>
                    <a:pt x="14122" y="8557"/>
                  </a:cubicBezTo>
                  <a:cubicBezTo>
                    <a:pt x="14132" y="8557"/>
                    <a:pt x="14143" y="8563"/>
                    <a:pt x="14152" y="8563"/>
                  </a:cubicBezTo>
                  <a:cubicBezTo>
                    <a:pt x="14161" y="8563"/>
                    <a:pt x="14167" y="8557"/>
                    <a:pt x="14167" y="8537"/>
                  </a:cubicBezTo>
                  <a:lnTo>
                    <a:pt x="14142" y="8537"/>
                  </a:lnTo>
                  <a:cubicBezTo>
                    <a:pt x="14138" y="8533"/>
                    <a:pt x="14134" y="8531"/>
                    <a:pt x="14130" y="8531"/>
                  </a:cubicBezTo>
                  <a:cubicBezTo>
                    <a:pt x="14114" y="8531"/>
                    <a:pt x="14098" y="8557"/>
                    <a:pt x="14082" y="8557"/>
                  </a:cubicBezTo>
                  <a:cubicBezTo>
                    <a:pt x="14063" y="8537"/>
                    <a:pt x="14082" y="8537"/>
                    <a:pt x="14082" y="8516"/>
                  </a:cubicBezTo>
                  <a:cubicBezTo>
                    <a:pt x="14018" y="8557"/>
                    <a:pt x="13958" y="8598"/>
                    <a:pt x="13893" y="8619"/>
                  </a:cubicBezTo>
                  <a:cubicBezTo>
                    <a:pt x="13893" y="8645"/>
                    <a:pt x="13873" y="8645"/>
                    <a:pt x="13873" y="8645"/>
                  </a:cubicBezTo>
                  <a:lnTo>
                    <a:pt x="13873" y="8665"/>
                  </a:lnTo>
                  <a:cubicBezTo>
                    <a:pt x="13938" y="8645"/>
                    <a:pt x="13978" y="8645"/>
                    <a:pt x="14018" y="8598"/>
                  </a:cubicBezTo>
                  <a:lnTo>
                    <a:pt x="14043" y="8598"/>
                  </a:lnTo>
                  <a:cubicBezTo>
                    <a:pt x="14043" y="8578"/>
                    <a:pt x="14043" y="8578"/>
                    <a:pt x="14063" y="8578"/>
                  </a:cubicBezTo>
                  <a:cubicBezTo>
                    <a:pt x="14063" y="8598"/>
                    <a:pt x="14063" y="8598"/>
                    <a:pt x="14043" y="8598"/>
                  </a:cubicBezTo>
                  <a:cubicBezTo>
                    <a:pt x="14018" y="8619"/>
                    <a:pt x="14018" y="8645"/>
                    <a:pt x="14018" y="8645"/>
                  </a:cubicBezTo>
                  <a:lnTo>
                    <a:pt x="14018" y="8665"/>
                  </a:lnTo>
                  <a:lnTo>
                    <a:pt x="14043" y="8665"/>
                  </a:lnTo>
                  <a:cubicBezTo>
                    <a:pt x="14043" y="8727"/>
                    <a:pt x="13978" y="8727"/>
                    <a:pt x="13958" y="8773"/>
                  </a:cubicBezTo>
                  <a:cubicBezTo>
                    <a:pt x="13938" y="8814"/>
                    <a:pt x="13873" y="8814"/>
                    <a:pt x="13854" y="8855"/>
                  </a:cubicBezTo>
                  <a:cubicBezTo>
                    <a:pt x="13814" y="8835"/>
                    <a:pt x="13873" y="8814"/>
                    <a:pt x="13854" y="8793"/>
                  </a:cubicBezTo>
                  <a:cubicBezTo>
                    <a:pt x="13846" y="8789"/>
                    <a:pt x="13837" y="8788"/>
                    <a:pt x="13829" y="8788"/>
                  </a:cubicBezTo>
                  <a:cubicBezTo>
                    <a:pt x="13795" y="8788"/>
                    <a:pt x="13757" y="8814"/>
                    <a:pt x="13709" y="8814"/>
                  </a:cubicBezTo>
                  <a:cubicBezTo>
                    <a:pt x="13669" y="8855"/>
                    <a:pt x="13605" y="8876"/>
                    <a:pt x="13565" y="8922"/>
                  </a:cubicBezTo>
                  <a:cubicBezTo>
                    <a:pt x="13565" y="8932"/>
                    <a:pt x="13570" y="8932"/>
                    <a:pt x="13575" y="8932"/>
                  </a:cubicBezTo>
                  <a:cubicBezTo>
                    <a:pt x="13580" y="8932"/>
                    <a:pt x="13585" y="8932"/>
                    <a:pt x="13585" y="8942"/>
                  </a:cubicBezTo>
                  <a:cubicBezTo>
                    <a:pt x="13565" y="8983"/>
                    <a:pt x="13500" y="9004"/>
                    <a:pt x="13460" y="9030"/>
                  </a:cubicBezTo>
                  <a:cubicBezTo>
                    <a:pt x="13460" y="9050"/>
                    <a:pt x="13460" y="9050"/>
                    <a:pt x="13441" y="9071"/>
                  </a:cubicBezTo>
                  <a:cubicBezTo>
                    <a:pt x="13473" y="9071"/>
                    <a:pt x="13492" y="9045"/>
                    <a:pt x="13521" y="9045"/>
                  </a:cubicBezTo>
                  <a:cubicBezTo>
                    <a:pt x="13528" y="9045"/>
                    <a:pt x="13536" y="9046"/>
                    <a:pt x="13545" y="9050"/>
                  </a:cubicBezTo>
                  <a:lnTo>
                    <a:pt x="13545" y="9071"/>
                  </a:lnTo>
                  <a:lnTo>
                    <a:pt x="13520" y="9091"/>
                  </a:lnTo>
                  <a:lnTo>
                    <a:pt x="13500" y="9071"/>
                  </a:lnTo>
                  <a:cubicBezTo>
                    <a:pt x="13480" y="9071"/>
                    <a:pt x="13460" y="9091"/>
                    <a:pt x="13460" y="9112"/>
                  </a:cubicBezTo>
                  <a:cubicBezTo>
                    <a:pt x="13460" y="9112"/>
                    <a:pt x="13460" y="9132"/>
                    <a:pt x="13480" y="9132"/>
                  </a:cubicBezTo>
                  <a:cubicBezTo>
                    <a:pt x="13480" y="9112"/>
                    <a:pt x="13500" y="9112"/>
                    <a:pt x="13500" y="9112"/>
                  </a:cubicBezTo>
                  <a:cubicBezTo>
                    <a:pt x="13500" y="9132"/>
                    <a:pt x="13480" y="9132"/>
                    <a:pt x="13480" y="9132"/>
                  </a:cubicBezTo>
                  <a:cubicBezTo>
                    <a:pt x="13480" y="9145"/>
                    <a:pt x="13475" y="9145"/>
                    <a:pt x="13468" y="9145"/>
                  </a:cubicBezTo>
                  <a:cubicBezTo>
                    <a:pt x="13460" y="9145"/>
                    <a:pt x="13451" y="9145"/>
                    <a:pt x="13441" y="9158"/>
                  </a:cubicBezTo>
                  <a:cubicBezTo>
                    <a:pt x="13400" y="9214"/>
                    <a:pt x="13259" y="9309"/>
                    <a:pt x="13205" y="9309"/>
                  </a:cubicBezTo>
                  <a:cubicBezTo>
                    <a:pt x="13199" y="9309"/>
                    <a:pt x="13195" y="9308"/>
                    <a:pt x="13192" y="9307"/>
                  </a:cubicBezTo>
                  <a:cubicBezTo>
                    <a:pt x="13172" y="9348"/>
                    <a:pt x="13127" y="9348"/>
                    <a:pt x="13087" y="9369"/>
                  </a:cubicBezTo>
                  <a:cubicBezTo>
                    <a:pt x="13047" y="9369"/>
                    <a:pt x="13003" y="9369"/>
                    <a:pt x="13003" y="9435"/>
                  </a:cubicBezTo>
                  <a:lnTo>
                    <a:pt x="12963" y="9435"/>
                  </a:lnTo>
                  <a:cubicBezTo>
                    <a:pt x="12963" y="9435"/>
                    <a:pt x="12943" y="9435"/>
                    <a:pt x="12943" y="9456"/>
                  </a:cubicBezTo>
                  <a:lnTo>
                    <a:pt x="12963" y="9456"/>
                  </a:lnTo>
                  <a:cubicBezTo>
                    <a:pt x="12963" y="9476"/>
                    <a:pt x="12943" y="9476"/>
                    <a:pt x="12943" y="9476"/>
                  </a:cubicBezTo>
                  <a:lnTo>
                    <a:pt x="12923" y="9476"/>
                  </a:lnTo>
                  <a:cubicBezTo>
                    <a:pt x="12898" y="9476"/>
                    <a:pt x="12878" y="9476"/>
                    <a:pt x="12878" y="9497"/>
                  </a:cubicBezTo>
                  <a:cubicBezTo>
                    <a:pt x="12898" y="9517"/>
                    <a:pt x="12898" y="9517"/>
                    <a:pt x="12878" y="9543"/>
                  </a:cubicBezTo>
                  <a:lnTo>
                    <a:pt x="12878" y="9497"/>
                  </a:lnTo>
                  <a:cubicBezTo>
                    <a:pt x="12858" y="9497"/>
                    <a:pt x="12838" y="9543"/>
                    <a:pt x="12818" y="9543"/>
                  </a:cubicBezTo>
                  <a:cubicBezTo>
                    <a:pt x="12818" y="9563"/>
                    <a:pt x="12818" y="9584"/>
                    <a:pt x="12799" y="9584"/>
                  </a:cubicBezTo>
                  <a:lnTo>
                    <a:pt x="12799" y="9605"/>
                  </a:lnTo>
                  <a:cubicBezTo>
                    <a:pt x="12774" y="9625"/>
                    <a:pt x="12734" y="9625"/>
                    <a:pt x="12714" y="9625"/>
                  </a:cubicBezTo>
                  <a:cubicBezTo>
                    <a:pt x="12649" y="9671"/>
                    <a:pt x="12610" y="9712"/>
                    <a:pt x="12550" y="9753"/>
                  </a:cubicBezTo>
                  <a:cubicBezTo>
                    <a:pt x="12550" y="9753"/>
                    <a:pt x="12525" y="9753"/>
                    <a:pt x="12525" y="9774"/>
                  </a:cubicBezTo>
                  <a:cubicBezTo>
                    <a:pt x="12505" y="9774"/>
                    <a:pt x="12485" y="9800"/>
                    <a:pt x="12485" y="9820"/>
                  </a:cubicBezTo>
                  <a:lnTo>
                    <a:pt x="12445" y="9820"/>
                  </a:lnTo>
                  <a:cubicBezTo>
                    <a:pt x="12425" y="9820"/>
                    <a:pt x="12425" y="9841"/>
                    <a:pt x="12425" y="9841"/>
                  </a:cubicBezTo>
                  <a:cubicBezTo>
                    <a:pt x="12401" y="9841"/>
                    <a:pt x="12381" y="9841"/>
                    <a:pt x="12361" y="9820"/>
                  </a:cubicBezTo>
                  <a:lnTo>
                    <a:pt x="12361" y="9861"/>
                  </a:lnTo>
                  <a:cubicBezTo>
                    <a:pt x="12341" y="9882"/>
                    <a:pt x="12321" y="9882"/>
                    <a:pt x="12321" y="9882"/>
                  </a:cubicBezTo>
                  <a:cubicBezTo>
                    <a:pt x="12276" y="9882"/>
                    <a:pt x="12236" y="9882"/>
                    <a:pt x="12217" y="9928"/>
                  </a:cubicBezTo>
                  <a:lnTo>
                    <a:pt x="12197" y="9928"/>
                  </a:lnTo>
                  <a:cubicBezTo>
                    <a:pt x="12190" y="9935"/>
                    <a:pt x="12186" y="9937"/>
                    <a:pt x="12182" y="9937"/>
                  </a:cubicBezTo>
                  <a:cubicBezTo>
                    <a:pt x="12174" y="9937"/>
                    <a:pt x="12168" y="9928"/>
                    <a:pt x="12152" y="9928"/>
                  </a:cubicBezTo>
                  <a:cubicBezTo>
                    <a:pt x="12152" y="9928"/>
                    <a:pt x="12132" y="9928"/>
                    <a:pt x="12152" y="9902"/>
                  </a:cubicBezTo>
                  <a:cubicBezTo>
                    <a:pt x="12177" y="9902"/>
                    <a:pt x="12177" y="9928"/>
                    <a:pt x="12197" y="9928"/>
                  </a:cubicBezTo>
                  <a:lnTo>
                    <a:pt x="12197" y="9902"/>
                  </a:lnTo>
                  <a:cubicBezTo>
                    <a:pt x="12177" y="9882"/>
                    <a:pt x="12197" y="9882"/>
                    <a:pt x="12197" y="9861"/>
                  </a:cubicBezTo>
                  <a:cubicBezTo>
                    <a:pt x="12177" y="9861"/>
                    <a:pt x="12177" y="9841"/>
                    <a:pt x="12152" y="9841"/>
                  </a:cubicBezTo>
                  <a:cubicBezTo>
                    <a:pt x="12132" y="9882"/>
                    <a:pt x="12092" y="9882"/>
                    <a:pt x="12052" y="9928"/>
                  </a:cubicBezTo>
                  <a:lnTo>
                    <a:pt x="12072" y="9949"/>
                  </a:lnTo>
                  <a:cubicBezTo>
                    <a:pt x="12072" y="9949"/>
                    <a:pt x="12072" y="9969"/>
                    <a:pt x="12052" y="9969"/>
                  </a:cubicBezTo>
                  <a:lnTo>
                    <a:pt x="12052" y="9990"/>
                  </a:lnTo>
                  <a:lnTo>
                    <a:pt x="11988" y="9990"/>
                  </a:lnTo>
                  <a:cubicBezTo>
                    <a:pt x="11948" y="10010"/>
                    <a:pt x="11903" y="10031"/>
                    <a:pt x="11863" y="10077"/>
                  </a:cubicBezTo>
                  <a:cubicBezTo>
                    <a:pt x="11867" y="10081"/>
                    <a:pt x="11871" y="10083"/>
                    <a:pt x="11875" y="10083"/>
                  </a:cubicBezTo>
                  <a:cubicBezTo>
                    <a:pt x="11891" y="10083"/>
                    <a:pt x="11908" y="10056"/>
                    <a:pt x="11928" y="10056"/>
                  </a:cubicBezTo>
                  <a:cubicBezTo>
                    <a:pt x="11948" y="10031"/>
                    <a:pt x="11988" y="10056"/>
                    <a:pt x="11988" y="10010"/>
                  </a:cubicBezTo>
                  <a:cubicBezTo>
                    <a:pt x="11988" y="10031"/>
                    <a:pt x="11988" y="10031"/>
                    <a:pt x="12008" y="10056"/>
                  </a:cubicBezTo>
                  <a:cubicBezTo>
                    <a:pt x="11968" y="10097"/>
                    <a:pt x="11883" y="10118"/>
                    <a:pt x="11863" y="10185"/>
                  </a:cubicBezTo>
                  <a:lnTo>
                    <a:pt x="11804" y="10185"/>
                  </a:lnTo>
                  <a:cubicBezTo>
                    <a:pt x="11804" y="10159"/>
                    <a:pt x="11779" y="10139"/>
                    <a:pt x="11759" y="10097"/>
                  </a:cubicBezTo>
                  <a:cubicBezTo>
                    <a:pt x="11779" y="10077"/>
                    <a:pt x="11804" y="10077"/>
                    <a:pt x="11824" y="10056"/>
                  </a:cubicBezTo>
                  <a:cubicBezTo>
                    <a:pt x="11817" y="10048"/>
                    <a:pt x="11810" y="10045"/>
                    <a:pt x="11802" y="10045"/>
                  </a:cubicBezTo>
                  <a:cubicBezTo>
                    <a:pt x="11788" y="10045"/>
                    <a:pt x="11772" y="10056"/>
                    <a:pt x="11759" y="10056"/>
                  </a:cubicBezTo>
                  <a:cubicBezTo>
                    <a:pt x="11719" y="10010"/>
                    <a:pt x="11699" y="9949"/>
                    <a:pt x="11654" y="9902"/>
                  </a:cubicBezTo>
                  <a:lnTo>
                    <a:pt x="11654" y="9800"/>
                  </a:lnTo>
                  <a:cubicBezTo>
                    <a:pt x="11679" y="9774"/>
                    <a:pt x="11699" y="9774"/>
                    <a:pt x="11739" y="9774"/>
                  </a:cubicBezTo>
                  <a:cubicBezTo>
                    <a:pt x="11804" y="9753"/>
                    <a:pt x="11883" y="9733"/>
                    <a:pt x="11948" y="9671"/>
                  </a:cubicBezTo>
                  <a:cubicBezTo>
                    <a:pt x="11988" y="9605"/>
                    <a:pt x="12052" y="9563"/>
                    <a:pt x="12132" y="9517"/>
                  </a:cubicBezTo>
                  <a:cubicBezTo>
                    <a:pt x="12177" y="9517"/>
                    <a:pt x="12197" y="9456"/>
                    <a:pt x="12256" y="9435"/>
                  </a:cubicBezTo>
                  <a:cubicBezTo>
                    <a:pt x="12321" y="9389"/>
                    <a:pt x="12361" y="9348"/>
                    <a:pt x="12445" y="9348"/>
                  </a:cubicBezTo>
                  <a:cubicBezTo>
                    <a:pt x="12465" y="9327"/>
                    <a:pt x="12465" y="9307"/>
                    <a:pt x="12485" y="9286"/>
                  </a:cubicBezTo>
                  <a:cubicBezTo>
                    <a:pt x="12505" y="9286"/>
                    <a:pt x="12525" y="9286"/>
                    <a:pt x="12550" y="9261"/>
                  </a:cubicBezTo>
                  <a:cubicBezTo>
                    <a:pt x="12630" y="9220"/>
                    <a:pt x="12694" y="9158"/>
                    <a:pt x="12774" y="9112"/>
                  </a:cubicBezTo>
                  <a:cubicBezTo>
                    <a:pt x="12774" y="9112"/>
                    <a:pt x="12799" y="9091"/>
                    <a:pt x="12799" y="9071"/>
                  </a:cubicBezTo>
                  <a:cubicBezTo>
                    <a:pt x="12818" y="9071"/>
                    <a:pt x="12858" y="9050"/>
                    <a:pt x="12878" y="9050"/>
                  </a:cubicBezTo>
                  <a:lnTo>
                    <a:pt x="12898" y="9050"/>
                  </a:lnTo>
                  <a:cubicBezTo>
                    <a:pt x="12943" y="9004"/>
                    <a:pt x="13003" y="8983"/>
                    <a:pt x="13047" y="8942"/>
                  </a:cubicBezTo>
                  <a:cubicBezTo>
                    <a:pt x="13107" y="8901"/>
                    <a:pt x="13192" y="8876"/>
                    <a:pt x="13231" y="8814"/>
                  </a:cubicBezTo>
                  <a:cubicBezTo>
                    <a:pt x="13251" y="8793"/>
                    <a:pt x="13271" y="8773"/>
                    <a:pt x="13316" y="8747"/>
                  </a:cubicBezTo>
                  <a:cubicBezTo>
                    <a:pt x="13396" y="8706"/>
                    <a:pt x="13480" y="8645"/>
                    <a:pt x="13585" y="8578"/>
                  </a:cubicBezTo>
                  <a:cubicBezTo>
                    <a:pt x="13585" y="8557"/>
                    <a:pt x="13605" y="8557"/>
                    <a:pt x="13605" y="8537"/>
                  </a:cubicBezTo>
                  <a:cubicBezTo>
                    <a:pt x="13669" y="8470"/>
                    <a:pt x="13749" y="8429"/>
                    <a:pt x="13834" y="8362"/>
                  </a:cubicBezTo>
                  <a:cubicBezTo>
                    <a:pt x="13873" y="8321"/>
                    <a:pt x="13938" y="8280"/>
                    <a:pt x="13978" y="8213"/>
                  </a:cubicBezTo>
                  <a:cubicBezTo>
                    <a:pt x="14043" y="8193"/>
                    <a:pt x="14082" y="8152"/>
                    <a:pt x="14122" y="8106"/>
                  </a:cubicBezTo>
                  <a:cubicBezTo>
                    <a:pt x="14142" y="8085"/>
                    <a:pt x="14142" y="8065"/>
                    <a:pt x="14167" y="8044"/>
                  </a:cubicBezTo>
                  <a:cubicBezTo>
                    <a:pt x="14227" y="8023"/>
                    <a:pt x="14247" y="7977"/>
                    <a:pt x="14292" y="7936"/>
                  </a:cubicBezTo>
                  <a:cubicBezTo>
                    <a:pt x="14331" y="7895"/>
                    <a:pt x="14371" y="7875"/>
                    <a:pt x="14416" y="7828"/>
                  </a:cubicBezTo>
                  <a:cubicBezTo>
                    <a:pt x="14515" y="7767"/>
                    <a:pt x="14580" y="7700"/>
                    <a:pt x="14640" y="7618"/>
                  </a:cubicBezTo>
                  <a:cubicBezTo>
                    <a:pt x="14685" y="7572"/>
                    <a:pt x="14705" y="7531"/>
                    <a:pt x="14744" y="7490"/>
                  </a:cubicBezTo>
                  <a:cubicBezTo>
                    <a:pt x="14789" y="7443"/>
                    <a:pt x="14829" y="7402"/>
                    <a:pt x="14869" y="7382"/>
                  </a:cubicBezTo>
                  <a:lnTo>
                    <a:pt x="14869" y="7336"/>
                  </a:lnTo>
                  <a:cubicBezTo>
                    <a:pt x="14933" y="7295"/>
                    <a:pt x="14973" y="7207"/>
                    <a:pt x="15038" y="7125"/>
                  </a:cubicBezTo>
                  <a:cubicBezTo>
                    <a:pt x="15038" y="7125"/>
                    <a:pt x="15058" y="7105"/>
                    <a:pt x="15078" y="7105"/>
                  </a:cubicBezTo>
                  <a:cubicBezTo>
                    <a:pt x="15098" y="7038"/>
                    <a:pt x="15162" y="6976"/>
                    <a:pt x="15202" y="6889"/>
                  </a:cubicBezTo>
                  <a:cubicBezTo>
                    <a:pt x="15222" y="6822"/>
                    <a:pt x="15262" y="6781"/>
                    <a:pt x="15287" y="6720"/>
                  </a:cubicBezTo>
                  <a:cubicBezTo>
                    <a:pt x="15346" y="6632"/>
                    <a:pt x="15366" y="6525"/>
                    <a:pt x="15451" y="6463"/>
                  </a:cubicBezTo>
                  <a:cubicBezTo>
                    <a:pt x="15431" y="6463"/>
                    <a:pt x="15431" y="6463"/>
                    <a:pt x="15431" y="6437"/>
                  </a:cubicBezTo>
                  <a:cubicBezTo>
                    <a:pt x="15431" y="6396"/>
                    <a:pt x="15491" y="6355"/>
                    <a:pt x="15491" y="6288"/>
                  </a:cubicBezTo>
                  <a:cubicBezTo>
                    <a:pt x="15511" y="6288"/>
                    <a:pt x="15511" y="6288"/>
                    <a:pt x="15511" y="6268"/>
                  </a:cubicBezTo>
                  <a:cubicBezTo>
                    <a:pt x="15511" y="6247"/>
                    <a:pt x="15535" y="6206"/>
                    <a:pt x="15535" y="6181"/>
                  </a:cubicBezTo>
                  <a:cubicBezTo>
                    <a:pt x="15555" y="6160"/>
                    <a:pt x="15575" y="6119"/>
                    <a:pt x="15575" y="6099"/>
                  </a:cubicBezTo>
                  <a:cubicBezTo>
                    <a:pt x="15595" y="6011"/>
                    <a:pt x="15615" y="5950"/>
                    <a:pt x="15635" y="5883"/>
                  </a:cubicBezTo>
                  <a:cubicBezTo>
                    <a:pt x="15660" y="5842"/>
                    <a:pt x="15660" y="5775"/>
                    <a:pt x="15680" y="5734"/>
                  </a:cubicBezTo>
                  <a:cubicBezTo>
                    <a:pt x="15700" y="5713"/>
                    <a:pt x="15680" y="5667"/>
                    <a:pt x="15700" y="5626"/>
                  </a:cubicBezTo>
                  <a:cubicBezTo>
                    <a:pt x="15719" y="5606"/>
                    <a:pt x="15719" y="5565"/>
                    <a:pt x="15719" y="5539"/>
                  </a:cubicBezTo>
                  <a:cubicBezTo>
                    <a:pt x="15719" y="5498"/>
                    <a:pt x="15719" y="5457"/>
                    <a:pt x="15739" y="5411"/>
                  </a:cubicBezTo>
                  <a:lnTo>
                    <a:pt x="15739" y="5241"/>
                  </a:lnTo>
                  <a:cubicBezTo>
                    <a:pt x="15719" y="5200"/>
                    <a:pt x="15739" y="5154"/>
                    <a:pt x="15739" y="5113"/>
                  </a:cubicBezTo>
                  <a:cubicBezTo>
                    <a:pt x="15739" y="5026"/>
                    <a:pt x="15759" y="4964"/>
                    <a:pt x="15784" y="4877"/>
                  </a:cubicBezTo>
                  <a:lnTo>
                    <a:pt x="15784" y="4769"/>
                  </a:lnTo>
                  <a:cubicBezTo>
                    <a:pt x="15784" y="4748"/>
                    <a:pt x="15784" y="4728"/>
                    <a:pt x="15759" y="4707"/>
                  </a:cubicBezTo>
                  <a:cubicBezTo>
                    <a:pt x="15759" y="4620"/>
                    <a:pt x="15759" y="4559"/>
                    <a:pt x="15739" y="4492"/>
                  </a:cubicBezTo>
                  <a:lnTo>
                    <a:pt x="15739" y="4471"/>
                  </a:lnTo>
                  <a:cubicBezTo>
                    <a:pt x="15719" y="4451"/>
                    <a:pt x="15700" y="4410"/>
                    <a:pt x="15700" y="4384"/>
                  </a:cubicBezTo>
                  <a:cubicBezTo>
                    <a:pt x="15700" y="4364"/>
                    <a:pt x="15680" y="4343"/>
                    <a:pt x="15660" y="4322"/>
                  </a:cubicBezTo>
                  <a:cubicBezTo>
                    <a:pt x="15615" y="4302"/>
                    <a:pt x="15575" y="4235"/>
                    <a:pt x="15535" y="4194"/>
                  </a:cubicBezTo>
                  <a:cubicBezTo>
                    <a:pt x="15491" y="4127"/>
                    <a:pt x="15451" y="4045"/>
                    <a:pt x="15386" y="3999"/>
                  </a:cubicBezTo>
                  <a:cubicBezTo>
                    <a:pt x="15366" y="3978"/>
                    <a:pt x="15366" y="3958"/>
                    <a:pt x="15346" y="3937"/>
                  </a:cubicBezTo>
                  <a:cubicBezTo>
                    <a:pt x="15306" y="3917"/>
                    <a:pt x="15262" y="3896"/>
                    <a:pt x="15222" y="3829"/>
                  </a:cubicBezTo>
                  <a:cubicBezTo>
                    <a:pt x="15202" y="3829"/>
                    <a:pt x="15182" y="3809"/>
                    <a:pt x="15162" y="3809"/>
                  </a:cubicBezTo>
                  <a:cubicBezTo>
                    <a:pt x="15118" y="3742"/>
                    <a:pt x="15058" y="3722"/>
                    <a:pt x="14993" y="3701"/>
                  </a:cubicBezTo>
                  <a:cubicBezTo>
                    <a:pt x="14973" y="3701"/>
                    <a:pt x="14933" y="3681"/>
                    <a:pt x="14913" y="3660"/>
                  </a:cubicBezTo>
                  <a:cubicBezTo>
                    <a:pt x="14869" y="3640"/>
                    <a:pt x="14829" y="3640"/>
                    <a:pt x="14789" y="3640"/>
                  </a:cubicBezTo>
                  <a:cubicBezTo>
                    <a:pt x="14744" y="3614"/>
                    <a:pt x="14685" y="3614"/>
                    <a:pt x="14640" y="3573"/>
                  </a:cubicBezTo>
                  <a:cubicBezTo>
                    <a:pt x="14620" y="3552"/>
                    <a:pt x="14620" y="3552"/>
                    <a:pt x="14600" y="3552"/>
                  </a:cubicBezTo>
                  <a:cubicBezTo>
                    <a:pt x="14560" y="3552"/>
                    <a:pt x="14515" y="3532"/>
                    <a:pt x="14495" y="3532"/>
                  </a:cubicBezTo>
                  <a:cubicBezTo>
                    <a:pt x="14489" y="3525"/>
                    <a:pt x="14484" y="3523"/>
                    <a:pt x="14481" y="3523"/>
                  </a:cubicBezTo>
                  <a:cubicBezTo>
                    <a:pt x="14473" y="3523"/>
                    <a:pt x="14469" y="3532"/>
                    <a:pt x="14456" y="3532"/>
                  </a:cubicBezTo>
                  <a:cubicBezTo>
                    <a:pt x="14391" y="3485"/>
                    <a:pt x="14311" y="3465"/>
                    <a:pt x="14247" y="3465"/>
                  </a:cubicBezTo>
                  <a:lnTo>
                    <a:pt x="13978" y="3465"/>
                  </a:lnTo>
                  <a:cubicBezTo>
                    <a:pt x="13968" y="3475"/>
                    <a:pt x="13953" y="3475"/>
                    <a:pt x="13938" y="3475"/>
                  </a:cubicBezTo>
                  <a:cubicBezTo>
                    <a:pt x="13922" y="3475"/>
                    <a:pt x="13906" y="3475"/>
                    <a:pt x="13893" y="3485"/>
                  </a:cubicBezTo>
                  <a:cubicBezTo>
                    <a:pt x="13832" y="3468"/>
                    <a:pt x="13775" y="3462"/>
                    <a:pt x="13720" y="3462"/>
                  </a:cubicBezTo>
                  <a:cubicBezTo>
                    <a:pt x="13644" y="3462"/>
                    <a:pt x="13572" y="3474"/>
                    <a:pt x="13500" y="3485"/>
                  </a:cubicBezTo>
                  <a:cubicBezTo>
                    <a:pt x="13421" y="3485"/>
                    <a:pt x="13336" y="3485"/>
                    <a:pt x="13251" y="3532"/>
                  </a:cubicBezTo>
                  <a:cubicBezTo>
                    <a:pt x="13212" y="3532"/>
                    <a:pt x="13192" y="3552"/>
                    <a:pt x="13147" y="3552"/>
                  </a:cubicBezTo>
                  <a:cubicBezTo>
                    <a:pt x="13127" y="3552"/>
                    <a:pt x="13127" y="3573"/>
                    <a:pt x="13107" y="3573"/>
                  </a:cubicBezTo>
                  <a:lnTo>
                    <a:pt x="13067" y="3573"/>
                  </a:lnTo>
                  <a:cubicBezTo>
                    <a:pt x="13023" y="3594"/>
                    <a:pt x="12983" y="3614"/>
                    <a:pt x="12923" y="3640"/>
                  </a:cubicBezTo>
                  <a:cubicBezTo>
                    <a:pt x="12923" y="3640"/>
                    <a:pt x="12912" y="3628"/>
                    <a:pt x="12905" y="3628"/>
                  </a:cubicBezTo>
                  <a:cubicBezTo>
                    <a:pt x="12901" y="3628"/>
                    <a:pt x="12898" y="3631"/>
                    <a:pt x="12898" y="3640"/>
                  </a:cubicBezTo>
                  <a:cubicBezTo>
                    <a:pt x="12878" y="3640"/>
                    <a:pt x="12858" y="3660"/>
                    <a:pt x="12838" y="3681"/>
                  </a:cubicBezTo>
                  <a:cubicBezTo>
                    <a:pt x="12834" y="3676"/>
                    <a:pt x="12829" y="3675"/>
                    <a:pt x="12823" y="3675"/>
                  </a:cubicBezTo>
                  <a:cubicBezTo>
                    <a:pt x="12807" y="3675"/>
                    <a:pt x="12786" y="3687"/>
                    <a:pt x="12769" y="3687"/>
                  </a:cubicBezTo>
                  <a:cubicBezTo>
                    <a:pt x="12764" y="3687"/>
                    <a:pt x="12758" y="3685"/>
                    <a:pt x="12754" y="3681"/>
                  </a:cubicBezTo>
                  <a:lnTo>
                    <a:pt x="12714" y="3681"/>
                  </a:lnTo>
                  <a:cubicBezTo>
                    <a:pt x="12649" y="3722"/>
                    <a:pt x="12570" y="3789"/>
                    <a:pt x="12485" y="3829"/>
                  </a:cubicBezTo>
                  <a:cubicBezTo>
                    <a:pt x="12445" y="3850"/>
                    <a:pt x="12425" y="3871"/>
                    <a:pt x="12381" y="3917"/>
                  </a:cubicBezTo>
                  <a:lnTo>
                    <a:pt x="12361" y="3917"/>
                  </a:lnTo>
                  <a:cubicBezTo>
                    <a:pt x="12321" y="3937"/>
                    <a:pt x="12301" y="3958"/>
                    <a:pt x="12256" y="3978"/>
                  </a:cubicBezTo>
                  <a:cubicBezTo>
                    <a:pt x="12152" y="4045"/>
                    <a:pt x="12072" y="4107"/>
                    <a:pt x="11988" y="4194"/>
                  </a:cubicBezTo>
                  <a:lnTo>
                    <a:pt x="11948" y="4194"/>
                  </a:lnTo>
                  <a:cubicBezTo>
                    <a:pt x="11948" y="4215"/>
                    <a:pt x="11928" y="4215"/>
                    <a:pt x="11928" y="4235"/>
                  </a:cubicBezTo>
                  <a:lnTo>
                    <a:pt x="11883" y="4235"/>
                  </a:lnTo>
                  <a:cubicBezTo>
                    <a:pt x="11863" y="4235"/>
                    <a:pt x="11863" y="4281"/>
                    <a:pt x="11843" y="4281"/>
                  </a:cubicBezTo>
                  <a:cubicBezTo>
                    <a:pt x="11843" y="4322"/>
                    <a:pt x="11804" y="4343"/>
                    <a:pt x="11779" y="4343"/>
                  </a:cubicBezTo>
                  <a:cubicBezTo>
                    <a:pt x="11759" y="4364"/>
                    <a:pt x="11719" y="4364"/>
                    <a:pt x="11719" y="4410"/>
                  </a:cubicBezTo>
                  <a:cubicBezTo>
                    <a:pt x="11719" y="4410"/>
                    <a:pt x="11699" y="4410"/>
                    <a:pt x="11699" y="4430"/>
                  </a:cubicBezTo>
                  <a:cubicBezTo>
                    <a:pt x="11634" y="4451"/>
                    <a:pt x="11595" y="4512"/>
                    <a:pt x="11555" y="4559"/>
                  </a:cubicBezTo>
                  <a:cubicBezTo>
                    <a:pt x="11530" y="4579"/>
                    <a:pt x="11510" y="4599"/>
                    <a:pt x="11490" y="4599"/>
                  </a:cubicBezTo>
                  <a:cubicBezTo>
                    <a:pt x="11470" y="4620"/>
                    <a:pt x="11490" y="4620"/>
                    <a:pt x="11490" y="4641"/>
                  </a:cubicBezTo>
                  <a:cubicBezTo>
                    <a:pt x="11430" y="4666"/>
                    <a:pt x="11406" y="4687"/>
                    <a:pt x="11386" y="4748"/>
                  </a:cubicBezTo>
                  <a:lnTo>
                    <a:pt x="11366" y="4748"/>
                  </a:lnTo>
                  <a:cubicBezTo>
                    <a:pt x="11346" y="4769"/>
                    <a:pt x="11306" y="4769"/>
                    <a:pt x="11306" y="4815"/>
                  </a:cubicBezTo>
                  <a:cubicBezTo>
                    <a:pt x="11261" y="4815"/>
                    <a:pt x="11261" y="4856"/>
                    <a:pt x="11241" y="4877"/>
                  </a:cubicBezTo>
                  <a:cubicBezTo>
                    <a:pt x="11221" y="4923"/>
                    <a:pt x="11202" y="4943"/>
                    <a:pt x="11182" y="4985"/>
                  </a:cubicBezTo>
                  <a:cubicBezTo>
                    <a:pt x="11157" y="5005"/>
                    <a:pt x="11157" y="5051"/>
                    <a:pt x="11137" y="5072"/>
                  </a:cubicBezTo>
                  <a:cubicBezTo>
                    <a:pt x="11117" y="5092"/>
                    <a:pt x="11077" y="5113"/>
                    <a:pt x="11077" y="5154"/>
                  </a:cubicBezTo>
                  <a:cubicBezTo>
                    <a:pt x="11077" y="5180"/>
                    <a:pt x="11057" y="5200"/>
                    <a:pt x="11032" y="5221"/>
                  </a:cubicBezTo>
                  <a:cubicBezTo>
                    <a:pt x="10992" y="5308"/>
                    <a:pt x="10953" y="5369"/>
                    <a:pt x="10908" y="5457"/>
                  </a:cubicBezTo>
                  <a:cubicBezTo>
                    <a:pt x="10888" y="5498"/>
                    <a:pt x="10888" y="5539"/>
                    <a:pt x="10868" y="5585"/>
                  </a:cubicBezTo>
                  <a:cubicBezTo>
                    <a:pt x="10868" y="5606"/>
                    <a:pt x="10828" y="5647"/>
                    <a:pt x="10848" y="5693"/>
                  </a:cubicBezTo>
                  <a:lnTo>
                    <a:pt x="10828" y="5693"/>
                  </a:lnTo>
                  <a:cubicBezTo>
                    <a:pt x="10783" y="5755"/>
                    <a:pt x="10764" y="5821"/>
                    <a:pt x="10724" y="5862"/>
                  </a:cubicBezTo>
                  <a:cubicBezTo>
                    <a:pt x="10744" y="5903"/>
                    <a:pt x="10704" y="5950"/>
                    <a:pt x="10724" y="5991"/>
                  </a:cubicBezTo>
                  <a:cubicBezTo>
                    <a:pt x="10704" y="6032"/>
                    <a:pt x="10684" y="6052"/>
                    <a:pt x="10684" y="6099"/>
                  </a:cubicBezTo>
                  <a:lnTo>
                    <a:pt x="10684" y="6227"/>
                  </a:lnTo>
                  <a:cubicBezTo>
                    <a:pt x="10659" y="6247"/>
                    <a:pt x="10659" y="6288"/>
                    <a:pt x="10659" y="6335"/>
                  </a:cubicBezTo>
                  <a:cubicBezTo>
                    <a:pt x="10659" y="6376"/>
                    <a:pt x="10639" y="6417"/>
                    <a:pt x="10639" y="6463"/>
                  </a:cubicBezTo>
                  <a:lnTo>
                    <a:pt x="10659" y="6483"/>
                  </a:lnTo>
                  <a:cubicBezTo>
                    <a:pt x="10639" y="6504"/>
                    <a:pt x="10639" y="6525"/>
                    <a:pt x="10639" y="6545"/>
                  </a:cubicBezTo>
                  <a:lnTo>
                    <a:pt x="10639" y="6612"/>
                  </a:lnTo>
                  <a:cubicBezTo>
                    <a:pt x="10659" y="6653"/>
                    <a:pt x="10659" y="6673"/>
                    <a:pt x="10659" y="6694"/>
                  </a:cubicBezTo>
                  <a:cubicBezTo>
                    <a:pt x="10659" y="6740"/>
                    <a:pt x="10659" y="6761"/>
                    <a:pt x="10684" y="6781"/>
                  </a:cubicBezTo>
                  <a:lnTo>
                    <a:pt x="10684" y="6822"/>
                  </a:lnTo>
                  <a:cubicBezTo>
                    <a:pt x="10659" y="6869"/>
                    <a:pt x="10639" y="6930"/>
                    <a:pt x="10639" y="6997"/>
                  </a:cubicBezTo>
                  <a:cubicBezTo>
                    <a:pt x="10639" y="7038"/>
                    <a:pt x="10639" y="7058"/>
                    <a:pt x="10619" y="7105"/>
                  </a:cubicBezTo>
                  <a:cubicBezTo>
                    <a:pt x="10619" y="7146"/>
                    <a:pt x="10619" y="7187"/>
                    <a:pt x="10599" y="7233"/>
                  </a:cubicBezTo>
                  <a:lnTo>
                    <a:pt x="10619" y="7253"/>
                  </a:lnTo>
                  <a:cubicBezTo>
                    <a:pt x="10619" y="7336"/>
                    <a:pt x="10639" y="7402"/>
                    <a:pt x="10659" y="7464"/>
                  </a:cubicBezTo>
                  <a:cubicBezTo>
                    <a:pt x="10659" y="7510"/>
                    <a:pt x="10659" y="7551"/>
                    <a:pt x="10639" y="7592"/>
                  </a:cubicBezTo>
                  <a:cubicBezTo>
                    <a:pt x="10659" y="7639"/>
                    <a:pt x="10659" y="7680"/>
                    <a:pt x="10659" y="7721"/>
                  </a:cubicBezTo>
                  <a:cubicBezTo>
                    <a:pt x="10684" y="7746"/>
                    <a:pt x="10684" y="7767"/>
                    <a:pt x="10704" y="7787"/>
                  </a:cubicBezTo>
                  <a:lnTo>
                    <a:pt x="10704" y="7895"/>
                  </a:lnTo>
                  <a:cubicBezTo>
                    <a:pt x="10744" y="7936"/>
                    <a:pt x="10744" y="7977"/>
                    <a:pt x="10744" y="8023"/>
                  </a:cubicBezTo>
                  <a:cubicBezTo>
                    <a:pt x="10744" y="8085"/>
                    <a:pt x="10783" y="8131"/>
                    <a:pt x="10783" y="8193"/>
                  </a:cubicBezTo>
                  <a:cubicBezTo>
                    <a:pt x="10783" y="8213"/>
                    <a:pt x="10808" y="8213"/>
                    <a:pt x="10808" y="8234"/>
                  </a:cubicBezTo>
                  <a:cubicBezTo>
                    <a:pt x="10828" y="8280"/>
                    <a:pt x="10828" y="8321"/>
                    <a:pt x="10848" y="8362"/>
                  </a:cubicBezTo>
                  <a:lnTo>
                    <a:pt x="10828" y="8388"/>
                  </a:lnTo>
                  <a:cubicBezTo>
                    <a:pt x="10868" y="8429"/>
                    <a:pt x="10848" y="8470"/>
                    <a:pt x="10868" y="8516"/>
                  </a:cubicBezTo>
                  <a:cubicBezTo>
                    <a:pt x="10908" y="8557"/>
                    <a:pt x="10908" y="8598"/>
                    <a:pt x="10908" y="8645"/>
                  </a:cubicBezTo>
                  <a:cubicBezTo>
                    <a:pt x="10933" y="8706"/>
                    <a:pt x="10933" y="8773"/>
                    <a:pt x="10953" y="8835"/>
                  </a:cubicBezTo>
                  <a:cubicBezTo>
                    <a:pt x="10973" y="8901"/>
                    <a:pt x="11012" y="8942"/>
                    <a:pt x="11012" y="9030"/>
                  </a:cubicBezTo>
                  <a:cubicBezTo>
                    <a:pt x="11012" y="9050"/>
                    <a:pt x="11032" y="9091"/>
                    <a:pt x="11057" y="9112"/>
                  </a:cubicBezTo>
                  <a:cubicBezTo>
                    <a:pt x="11077" y="9158"/>
                    <a:pt x="11077" y="9199"/>
                    <a:pt x="11077" y="9240"/>
                  </a:cubicBezTo>
                  <a:cubicBezTo>
                    <a:pt x="11097" y="9286"/>
                    <a:pt x="11117" y="9307"/>
                    <a:pt x="11117" y="9348"/>
                  </a:cubicBezTo>
                  <a:cubicBezTo>
                    <a:pt x="11117" y="9369"/>
                    <a:pt x="11137" y="9389"/>
                    <a:pt x="11157" y="9435"/>
                  </a:cubicBezTo>
                  <a:cubicBezTo>
                    <a:pt x="11157" y="9435"/>
                    <a:pt x="11137" y="9435"/>
                    <a:pt x="11137" y="9456"/>
                  </a:cubicBezTo>
                  <a:cubicBezTo>
                    <a:pt x="11157" y="9456"/>
                    <a:pt x="11157" y="9476"/>
                    <a:pt x="11182" y="9497"/>
                  </a:cubicBezTo>
                  <a:cubicBezTo>
                    <a:pt x="11182" y="9543"/>
                    <a:pt x="11202" y="9584"/>
                    <a:pt x="11202" y="9646"/>
                  </a:cubicBezTo>
                  <a:cubicBezTo>
                    <a:pt x="11157" y="9692"/>
                    <a:pt x="11077" y="9712"/>
                    <a:pt x="10992" y="9753"/>
                  </a:cubicBezTo>
                  <a:cubicBezTo>
                    <a:pt x="10973" y="9753"/>
                    <a:pt x="10973" y="9712"/>
                    <a:pt x="10953" y="9712"/>
                  </a:cubicBezTo>
                  <a:cubicBezTo>
                    <a:pt x="10908" y="9712"/>
                    <a:pt x="10888" y="9753"/>
                    <a:pt x="10828" y="9753"/>
                  </a:cubicBezTo>
                  <a:cubicBezTo>
                    <a:pt x="10783" y="9733"/>
                    <a:pt x="10808" y="9671"/>
                    <a:pt x="10783" y="9646"/>
                  </a:cubicBezTo>
                  <a:cubicBezTo>
                    <a:pt x="10783" y="9625"/>
                    <a:pt x="10808" y="9625"/>
                    <a:pt x="10808" y="9605"/>
                  </a:cubicBezTo>
                  <a:cubicBezTo>
                    <a:pt x="10800" y="9598"/>
                    <a:pt x="10795" y="9595"/>
                    <a:pt x="10790" y="9595"/>
                  </a:cubicBezTo>
                  <a:cubicBezTo>
                    <a:pt x="10781" y="9595"/>
                    <a:pt x="10777" y="9605"/>
                    <a:pt x="10764" y="9605"/>
                  </a:cubicBezTo>
                  <a:cubicBezTo>
                    <a:pt x="10764" y="9543"/>
                    <a:pt x="10744" y="9456"/>
                    <a:pt x="10744" y="9389"/>
                  </a:cubicBezTo>
                  <a:cubicBezTo>
                    <a:pt x="10744" y="9348"/>
                    <a:pt x="10704" y="9348"/>
                    <a:pt x="10704" y="9307"/>
                  </a:cubicBezTo>
                  <a:cubicBezTo>
                    <a:pt x="10704" y="9307"/>
                    <a:pt x="10724" y="9307"/>
                    <a:pt x="10724" y="9261"/>
                  </a:cubicBezTo>
                  <a:cubicBezTo>
                    <a:pt x="10684" y="9240"/>
                    <a:pt x="10659" y="9220"/>
                    <a:pt x="10639" y="9179"/>
                  </a:cubicBezTo>
                  <a:cubicBezTo>
                    <a:pt x="10659" y="9158"/>
                    <a:pt x="10659" y="9132"/>
                    <a:pt x="10659" y="9112"/>
                  </a:cubicBezTo>
                  <a:cubicBezTo>
                    <a:pt x="10684" y="9091"/>
                    <a:pt x="10684" y="9071"/>
                    <a:pt x="10659" y="9050"/>
                  </a:cubicBezTo>
                  <a:cubicBezTo>
                    <a:pt x="10659" y="9071"/>
                    <a:pt x="10659" y="9112"/>
                    <a:pt x="10619" y="9132"/>
                  </a:cubicBezTo>
                  <a:cubicBezTo>
                    <a:pt x="10639" y="9071"/>
                    <a:pt x="10599" y="9030"/>
                    <a:pt x="10599" y="8963"/>
                  </a:cubicBezTo>
                  <a:cubicBezTo>
                    <a:pt x="10599" y="8942"/>
                    <a:pt x="10579" y="8922"/>
                    <a:pt x="10579" y="8922"/>
                  </a:cubicBezTo>
                  <a:cubicBezTo>
                    <a:pt x="10560" y="8901"/>
                    <a:pt x="10560" y="8876"/>
                    <a:pt x="10560" y="8855"/>
                  </a:cubicBezTo>
                  <a:cubicBezTo>
                    <a:pt x="10560" y="8845"/>
                    <a:pt x="10565" y="8845"/>
                    <a:pt x="10572" y="8845"/>
                  </a:cubicBezTo>
                  <a:cubicBezTo>
                    <a:pt x="10579" y="8845"/>
                    <a:pt x="10589" y="8845"/>
                    <a:pt x="10599" y="8835"/>
                  </a:cubicBezTo>
                  <a:cubicBezTo>
                    <a:pt x="10589" y="8824"/>
                    <a:pt x="10579" y="8824"/>
                    <a:pt x="10572" y="8824"/>
                  </a:cubicBezTo>
                  <a:cubicBezTo>
                    <a:pt x="10565" y="8824"/>
                    <a:pt x="10560" y="8824"/>
                    <a:pt x="10560" y="8814"/>
                  </a:cubicBezTo>
                  <a:cubicBezTo>
                    <a:pt x="10535" y="8814"/>
                    <a:pt x="10535" y="8793"/>
                    <a:pt x="10535" y="8793"/>
                  </a:cubicBezTo>
                  <a:cubicBezTo>
                    <a:pt x="10535" y="8773"/>
                    <a:pt x="10560" y="8773"/>
                    <a:pt x="10579" y="8747"/>
                  </a:cubicBezTo>
                  <a:cubicBezTo>
                    <a:pt x="10560" y="8727"/>
                    <a:pt x="10535" y="8706"/>
                    <a:pt x="10535" y="8686"/>
                  </a:cubicBezTo>
                  <a:cubicBezTo>
                    <a:pt x="10515" y="8665"/>
                    <a:pt x="10560" y="8665"/>
                    <a:pt x="10535" y="8645"/>
                  </a:cubicBezTo>
                  <a:cubicBezTo>
                    <a:pt x="10495" y="8578"/>
                    <a:pt x="10495" y="8491"/>
                    <a:pt x="10475" y="8409"/>
                  </a:cubicBezTo>
                  <a:lnTo>
                    <a:pt x="10475" y="8362"/>
                  </a:lnTo>
                  <a:cubicBezTo>
                    <a:pt x="10462" y="8362"/>
                    <a:pt x="10457" y="8353"/>
                    <a:pt x="10450" y="8353"/>
                  </a:cubicBezTo>
                  <a:cubicBezTo>
                    <a:pt x="10446" y="8353"/>
                    <a:pt x="10442" y="8355"/>
                    <a:pt x="10435" y="8362"/>
                  </a:cubicBezTo>
                  <a:cubicBezTo>
                    <a:pt x="10435" y="8321"/>
                    <a:pt x="10410" y="8301"/>
                    <a:pt x="10390" y="8301"/>
                  </a:cubicBezTo>
                  <a:lnTo>
                    <a:pt x="10390" y="8213"/>
                  </a:lnTo>
                  <a:cubicBezTo>
                    <a:pt x="10390" y="8193"/>
                    <a:pt x="10370" y="8172"/>
                    <a:pt x="10370" y="8152"/>
                  </a:cubicBezTo>
                  <a:cubicBezTo>
                    <a:pt x="10370" y="8145"/>
                    <a:pt x="10373" y="8143"/>
                    <a:pt x="10376" y="8143"/>
                  </a:cubicBezTo>
                  <a:cubicBezTo>
                    <a:pt x="10382" y="8143"/>
                    <a:pt x="10390" y="8152"/>
                    <a:pt x="10390" y="8152"/>
                  </a:cubicBezTo>
                  <a:cubicBezTo>
                    <a:pt x="10410" y="8172"/>
                    <a:pt x="10390" y="8213"/>
                    <a:pt x="10435" y="8213"/>
                  </a:cubicBezTo>
                  <a:lnTo>
                    <a:pt x="10435" y="8065"/>
                  </a:lnTo>
                  <a:cubicBezTo>
                    <a:pt x="10435" y="8044"/>
                    <a:pt x="10410" y="8044"/>
                    <a:pt x="10410" y="8044"/>
                  </a:cubicBezTo>
                  <a:lnTo>
                    <a:pt x="10410" y="8003"/>
                  </a:lnTo>
                  <a:cubicBezTo>
                    <a:pt x="10415" y="7999"/>
                    <a:pt x="10418" y="7997"/>
                    <a:pt x="10421" y="7997"/>
                  </a:cubicBezTo>
                  <a:cubicBezTo>
                    <a:pt x="10432" y="7997"/>
                    <a:pt x="10438" y="8017"/>
                    <a:pt x="10452" y="8017"/>
                  </a:cubicBezTo>
                  <a:cubicBezTo>
                    <a:pt x="10458" y="8017"/>
                    <a:pt x="10465" y="8013"/>
                    <a:pt x="10475" y="8003"/>
                  </a:cubicBezTo>
                  <a:lnTo>
                    <a:pt x="10475" y="7957"/>
                  </a:lnTo>
                  <a:cubicBezTo>
                    <a:pt x="10435" y="7895"/>
                    <a:pt x="10475" y="7828"/>
                    <a:pt x="10435" y="7787"/>
                  </a:cubicBezTo>
                  <a:cubicBezTo>
                    <a:pt x="10410" y="7828"/>
                    <a:pt x="10410" y="7828"/>
                    <a:pt x="10435" y="7875"/>
                  </a:cubicBezTo>
                  <a:cubicBezTo>
                    <a:pt x="10410" y="7895"/>
                    <a:pt x="10410" y="7936"/>
                    <a:pt x="10435" y="7977"/>
                  </a:cubicBezTo>
                  <a:lnTo>
                    <a:pt x="10410" y="7977"/>
                  </a:lnTo>
                  <a:cubicBezTo>
                    <a:pt x="10370" y="7957"/>
                    <a:pt x="10410" y="7916"/>
                    <a:pt x="10370" y="7916"/>
                  </a:cubicBezTo>
                  <a:lnTo>
                    <a:pt x="10351" y="7916"/>
                  </a:lnTo>
                  <a:cubicBezTo>
                    <a:pt x="10331" y="7936"/>
                    <a:pt x="10351" y="7957"/>
                    <a:pt x="10331" y="7977"/>
                  </a:cubicBezTo>
                  <a:cubicBezTo>
                    <a:pt x="10331" y="7957"/>
                    <a:pt x="10351" y="7916"/>
                    <a:pt x="10331" y="7916"/>
                  </a:cubicBezTo>
                  <a:lnTo>
                    <a:pt x="10331" y="7875"/>
                  </a:lnTo>
                  <a:cubicBezTo>
                    <a:pt x="10339" y="7869"/>
                    <a:pt x="10345" y="7867"/>
                    <a:pt x="10349" y="7867"/>
                  </a:cubicBezTo>
                  <a:cubicBezTo>
                    <a:pt x="10364" y="7867"/>
                    <a:pt x="10355" y="7895"/>
                    <a:pt x="10370" y="7895"/>
                  </a:cubicBezTo>
                  <a:cubicBezTo>
                    <a:pt x="10390" y="7875"/>
                    <a:pt x="10370" y="7849"/>
                    <a:pt x="10390" y="7849"/>
                  </a:cubicBezTo>
                  <a:cubicBezTo>
                    <a:pt x="10351" y="7767"/>
                    <a:pt x="10331" y="7680"/>
                    <a:pt x="10311" y="7592"/>
                  </a:cubicBezTo>
                  <a:lnTo>
                    <a:pt x="10311" y="7572"/>
                  </a:lnTo>
                  <a:cubicBezTo>
                    <a:pt x="10311" y="7551"/>
                    <a:pt x="10286" y="7510"/>
                    <a:pt x="10266" y="7490"/>
                  </a:cubicBezTo>
                  <a:cubicBezTo>
                    <a:pt x="10286" y="7464"/>
                    <a:pt x="10286" y="7443"/>
                    <a:pt x="10286" y="7443"/>
                  </a:cubicBezTo>
                  <a:cubicBezTo>
                    <a:pt x="10311" y="7443"/>
                    <a:pt x="10311" y="7464"/>
                    <a:pt x="10331" y="7490"/>
                  </a:cubicBezTo>
                  <a:cubicBezTo>
                    <a:pt x="10351" y="7443"/>
                    <a:pt x="10331" y="7423"/>
                    <a:pt x="10331" y="7382"/>
                  </a:cubicBezTo>
                  <a:cubicBezTo>
                    <a:pt x="10331" y="7361"/>
                    <a:pt x="10351" y="7315"/>
                    <a:pt x="10311" y="7295"/>
                  </a:cubicBezTo>
                  <a:cubicBezTo>
                    <a:pt x="10331" y="7274"/>
                    <a:pt x="10351" y="7274"/>
                    <a:pt x="10351" y="7253"/>
                  </a:cubicBezTo>
                  <a:lnTo>
                    <a:pt x="10351" y="7166"/>
                  </a:lnTo>
                  <a:cubicBezTo>
                    <a:pt x="10331" y="7187"/>
                    <a:pt x="10351" y="7233"/>
                    <a:pt x="10331" y="7233"/>
                  </a:cubicBezTo>
                  <a:cubicBezTo>
                    <a:pt x="10311" y="7187"/>
                    <a:pt x="10351" y="7166"/>
                    <a:pt x="10331" y="7146"/>
                  </a:cubicBezTo>
                  <a:cubicBezTo>
                    <a:pt x="10311" y="7105"/>
                    <a:pt x="10311" y="7058"/>
                    <a:pt x="10311" y="7038"/>
                  </a:cubicBezTo>
                  <a:cubicBezTo>
                    <a:pt x="10311" y="7038"/>
                    <a:pt x="10286" y="7038"/>
                    <a:pt x="10286" y="7058"/>
                  </a:cubicBezTo>
                  <a:cubicBezTo>
                    <a:pt x="10286" y="7079"/>
                    <a:pt x="10286" y="7079"/>
                    <a:pt x="10266" y="7105"/>
                  </a:cubicBezTo>
                  <a:cubicBezTo>
                    <a:pt x="10311" y="7146"/>
                    <a:pt x="10286" y="7187"/>
                    <a:pt x="10266" y="7233"/>
                  </a:cubicBezTo>
                  <a:cubicBezTo>
                    <a:pt x="10246" y="7233"/>
                    <a:pt x="10246" y="7207"/>
                    <a:pt x="10246" y="7187"/>
                  </a:cubicBezTo>
                  <a:lnTo>
                    <a:pt x="10226" y="7166"/>
                  </a:lnTo>
                  <a:cubicBezTo>
                    <a:pt x="10226" y="7146"/>
                    <a:pt x="10246" y="7125"/>
                    <a:pt x="10246" y="7105"/>
                  </a:cubicBezTo>
                  <a:lnTo>
                    <a:pt x="10246" y="6889"/>
                  </a:lnTo>
                  <a:cubicBezTo>
                    <a:pt x="10266" y="6869"/>
                    <a:pt x="10246" y="6848"/>
                    <a:pt x="10246" y="6822"/>
                  </a:cubicBezTo>
                  <a:cubicBezTo>
                    <a:pt x="10266" y="6781"/>
                    <a:pt x="10246" y="6720"/>
                    <a:pt x="10246" y="6673"/>
                  </a:cubicBezTo>
                  <a:cubicBezTo>
                    <a:pt x="10246" y="6632"/>
                    <a:pt x="10266" y="6566"/>
                    <a:pt x="10286" y="6525"/>
                  </a:cubicBezTo>
                  <a:cubicBezTo>
                    <a:pt x="10266" y="6525"/>
                    <a:pt x="10246" y="6525"/>
                    <a:pt x="10266" y="6504"/>
                  </a:cubicBezTo>
                  <a:cubicBezTo>
                    <a:pt x="10273" y="6497"/>
                    <a:pt x="10277" y="6495"/>
                    <a:pt x="10281" y="6495"/>
                  </a:cubicBezTo>
                  <a:cubicBezTo>
                    <a:pt x="10289" y="6495"/>
                    <a:pt x="10294" y="6504"/>
                    <a:pt x="10311" y="6504"/>
                  </a:cubicBezTo>
                  <a:cubicBezTo>
                    <a:pt x="10331" y="6483"/>
                    <a:pt x="10311" y="6437"/>
                    <a:pt x="10331" y="6417"/>
                  </a:cubicBezTo>
                  <a:cubicBezTo>
                    <a:pt x="10311" y="6396"/>
                    <a:pt x="10331" y="6376"/>
                    <a:pt x="10331" y="6355"/>
                  </a:cubicBezTo>
                  <a:cubicBezTo>
                    <a:pt x="10351" y="6335"/>
                    <a:pt x="10351" y="6309"/>
                    <a:pt x="10351" y="6288"/>
                  </a:cubicBezTo>
                  <a:lnTo>
                    <a:pt x="10351" y="6247"/>
                  </a:lnTo>
                  <a:lnTo>
                    <a:pt x="10331" y="6227"/>
                  </a:lnTo>
                  <a:lnTo>
                    <a:pt x="10331" y="6206"/>
                  </a:lnTo>
                  <a:cubicBezTo>
                    <a:pt x="10311" y="6206"/>
                    <a:pt x="10311" y="6227"/>
                    <a:pt x="10311" y="6247"/>
                  </a:cubicBezTo>
                  <a:cubicBezTo>
                    <a:pt x="10286" y="6247"/>
                    <a:pt x="10331" y="6268"/>
                    <a:pt x="10311" y="6288"/>
                  </a:cubicBezTo>
                  <a:lnTo>
                    <a:pt x="10286" y="6268"/>
                  </a:lnTo>
                  <a:cubicBezTo>
                    <a:pt x="10286" y="6227"/>
                    <a:pt x="10286" y="6181"/>
                    <a:pt x="10311" y="6139"/>
                  </a:cubicBezTo>
                  <a:lnTo>
                    <a:pt x="10331" y="6139"/>
                  </a:lnTo>
                  <a:cubicBezTo>
                    <a:pt x="10351" y="6139"/>
                    <a:pt x="10351" y="6119"/>
                    <a:pt x="10351" y="6119"/>
                  </a:cubicBezTo>
                  <a:cubicBezTo>
                    <a:pt x="10370" y="6129"/>
                    <a:pt x="10381" y="6134"/>
                    <a:pt x="10391" y="6134"/>
                  </a:cubicBezTo>
                  <a:cubicBezTo>
                    <a:pt x="10402" y="6134"/>
                    <a:pt x="10413" y="6129"/>
                    <a:pt x="10435" y="6119"/>
                  </a:cubicBezTo>
                  <a:cubicBezTo>
                    <a:pt x="10435" y="6078"/>
                    <a:pt x="10455" y="6032"/>
                    <a:pt x="10455" y="5991"/>
                  </a:cubicBezTo>
                  <a:cubicBezTo>
                    <a:pt x="10435" y="5970"/>
                    <a:pt x="10435" y="5970"/>
                    <a:pt x="10410" y="5950"/>
                  </a:cubicBezTo>
                  <a:cubicBezTo>
                    <a:pt x="10435" y="5903"/>
                    <a:pt x="10435" y="5903"/>
                    <a:pt x="10455" y="5883"/>
                  </a:cubicBezTo>
                  <a:cubicBezTo>
                    <a:pt x="10455" y="5862"/>
                    <a:pt x="10435" y="5862"/>
                    <a:pt x="10435" y="5862"/>
                  </a:cubicBezTo>
                  <a:cubicBezTo>
                    <a:pt x="10455" y="5842"/>
                    <a:pt x="10495" y="5842"/>
                    <a:pt x="10495" y="5775"/>
                  </a:cubicBezTo>
                  <a:lnTo>
                    <a:pt x="10495" y="5734"/>
                  </a:lnTo>
                  <a:cubicBezTo>
                    <a:pt x="10495" y="5713"/>
                    <a:pt x="10515" y="5713"/>
                    <a:pt x="10515" y="5713"/>
                  </a:cubicBezTo>
                  <a:cubicBezTo>
                    <a:pt x="10515" y="5693"/>
                    <a:pt x="10515" y="5693"/>
                    <a:pt x="10495" y="5693"/>
                  </a:cubicBezTo>
                  <a:cubicBezTo>
                    <a:pt x="10455" y="5693"/>
                    <a:pt x="10455" y="5734"/>
                    <a:pt x="10435" y="5755"/>
                  </a:cubicBezTo>
                  <a:cubicBezTo>
                    <a:pt x="10410" y="5713"/>
                    <a:pt x="10455" y="5693"/>
                    <a:pt x="10455" y="5667"/>
                  </a:cubicBezTo>
                  <a:cubicBezTo>
                    <a:pt x="10455" y="5647"/>
                    <a:pt x="10410" y="5606"/>
                    <a:pt x="10435" y="5585"/>
                  </a:cubicBezTo>
                  <a:cubicBezTo>
                    <a:pt x="10455" y="5565"/>
                    <a:pt x="10455" y="5498"/>
                    <a:pt x="10495" y="5477"/>
                  </a:cubicBezTo>
                  <a:cubicBezTo>
                    <a:pt x="10535" y="5436"/>
                    <a:pt x="10535" y="5390"/>
                    <a:pt x="10579" y="5369"/>
                  </a:cubicBezTo>
                  <a:cubicBezTo>
                    <a:pt x="10579" y="5349"/>
                    <a:pt x="10599" y="5349"/>
                    <a:pt x="10599" y="5349"/>
                  </a:cubicBezTo>
                  <a:cubicBezTo>
                    <a:pt x="10619" y="5349"/>
                    <a:pt x="10619" y="5349"/>
                    <a:pt x="10619" y="5369"/>
                  </a:cubicBezTo>
                  <a:cubicBezTo>
                    <a:pt x="10639" y="5349"/>
                    <a:pt x="10684" y="5308"/>
                    <a:pt x="10724" y="5282"/>
                  </a:cubicBezTo>
                  <a:lnTo>
                    <a:pt x="10724" y="5241"/>
                  </a:lnTo>
                  <a:cubicBezTo>
                    <a:pt x="10724" y="5241"/>
                    <a:pt x="10684" y="5241"/>
                    <a:pt x="10684" y="5200"/>
                  </a:cubicBezTo>
                  <a:lnTo>
                    <a:pt x="10659" y="5200"/>
                  </a:lnTo>
                  <a:lnTo>
                    <a:pt x="10659" y="5180"/>
                  </a:lnTo>
                  <a:lnTo>
                    <a:pt x="10639" y="5180"/>
                  </a:lnTo>
                  <a:cubicBezTo>
                    <a:pt x="10619" y="5180"/>
                    <a:pt x="10639" y="5154"/>
                    <a:pt x="10619" y="5133"/>
                  </a:cubicBezTo>
                  <a:lnTo>
                    <a:pt x="10639" y="5113"/>
                  </a:lnTo>
                  <a:cubicBezTo>
                    <a:pt x="10659" y="5072"/>
                    <a:pt x="10704" y="5005"/>
                    <a:pt x="10744" y="4964"/>
                  </a:cubicBezTo>
                  <a:cubicBezTo>
                    <a:pt x="10744" y="4943"/>
                    <a:pt x="10744" y="4943"/>
                    <a:pt x="10764" y="4923"/>
                  </a:cubicBezTo>
                  <a:cubicBezTo>
                    <a:pt x="10808" y="4897"/>
                    <a:pt x="10848" y="4856"/>
                    <a:pt x="10868" y="4836"/>
                  </a:cubicBezTo>
                  <a:cubicBezTo>
                    <a:pt x="10888" y="4815"/>
                    <a:pt x="10888" y="4815"/>
                    <a:pt x="10908" y="4815"/>
                  </a:cubicBezTo>
                  <a:cubicBezTo>
                    <a:pt x="10888" y="4795"/>
                    <a:pt x="10933" y="4769"/>
                    <a:pt x="10933" y="4748"/>
                  </a:cubicBezTo>
                  <a:cubicBezTo>
                    <a:pt x="10953" y="4815"/>
                    <a:pt x="10953" y="4815"/>
                    <a:pt x="10908" y="4815"/>
                  </a:cubicBezTo>
                  <a:cubicBezTo>
                    <a:pt x="10868" y="4856"/>
                    <a:pt x="10848" y="4923"/>
                    <a:pt x="10808" y="4943"/>
                  </a:cubicBezTo>
                  <a:cubicBezTo>
                    <a:pt x="10808" y="4964"/>
                    <a:pt x="10783" y="4985"/>
                    <a:pt x="10808" y="4985"/>
                  </a:cubicBezTo>
                  <a:cubicBezTo>
                    <a:pt x="10828" y="4985"/>
                    <a:pt x="10848" y="4964"/>
                    <a:pt x="10868" y="4923"/>
                  </a:cubicBezTo>
                  <a:lnTo>
                    <a:pt x="10888" y="4923"/>
                  </a:lnTo>
                  <a:cubicBezTo>
                    <a:pt x="10933" y="4877"/>
                    <a:pt x="10953" y="4836"/>
                    <a:pt x="10992" y="4795"/>
                  </a:cubicBezTo>
                  <a:cubicBezTo>
                    <a:pt x="10992" y="4769"/>
                    <a:pt x="10973" y="4769"/>
                    <a:pt x="10973" y="4769"/>
                  </a:cubicBezTo>
                  <a:cubicBezTo>
                    <a:pt x="10973" y="4728"/>
                    <a:pt x="10992" y="4707"/>
                    <a:pt x="11012" y="4666"/>
                  </a:cubicBezTo>
                  <a:lnTo>
                    <a:pt x="11012" y="4641"/>
                  </a:lnTo>
                  <a:cubicBezTo>
                    <a:pt x="11012" y="4599"/>
                    <a:pt x="11077" y="4579"/>
                    <a:pt x="11077" y="4538"/>
                  </a:cubicBezTo>
                  <a:cubicBezTo>
                    <a:pt x="11077" y="4512"/>
                    <a:pt x="11097" y="4512"/>
                    <a:pt x="11117" y="4492"/>
                  </a:cubicBezTo>
                  <a:cubicBezTo>
                    <a:pt x="11117" y="4471"/>
                    <a:pt x="11097" y="4451"/>
                    <a:pt x="11117" y="4430"/>
                  </a:cubicBezTo>
                  <a:cubicBezTo>
                    <a:pt x="11117" y="4451"/>
                    <a:pt x="11117" y="4451"/>
                    <a:pt x="11137" y="4471"/>
                  </a:cubicBezTo>
                  <a:cubicBezTo>
                    <a:pt x="11137" y="4430"/>
                    <a:pt x="11157" y="4410"/>
                    <a:pt x="11182" y="4384"/>
                  </a:cubicBezTo>
                  <a:lnTo>
                    <a:pt x="11157" y="4384"/>
                  </a:lnTo>
                  <a:cubicBezTo>
                    <a:pt x="11157" y="4377"/>
                    <a:pt x="11157" y="4375"/>
                    <a:pt x="11158" y="4375"/>
                  </a:cubicBezTo>
                  <a:cubicBezTo>
                    <a:pt x="11159" y="4375"/>
                    <a:pt x="11165" y="4384"/>
                    <a:pt x="11182" y="4384"/>
                  </a:cubicBezTo>
                  <a:lnTo>
                    <a:pt x="11202" y="4384"/>
                  </a:lnTo>
                  <a:cubicBezTo>
                    <a:pt x="11221" y="4364"/>
                    <a:pt x="11202" y="4322"/>
                    <a:pt x="11241" y="4322"/>
                  </a:cubicBezTo>
                  <a:cubicBezTo>
                    <a:pt x="11281" y="4302"/>
                    <a:pt x="11281" y="4281"/>
                    <a:pt x="11306" y="4281"/>
                  </a:cubicBezTo>
                  <a:cubicBezTo>
                    <a:pt x="11326" y="4215"/>
                    <a:pt x="11386" y="4194"/>
                    <a:pt x="11430" y="4153"/>
                  </a:cubicBezTo>
                  <a:lnTo>
                    <a:pt x="11430" y="4127"/>
                  </a:lnTo>
                  <a:lnTo>
                    <a:pt x="11450" y="4153"/>
                  </a:lnTo>
                  <a:cubicBezTo>
                    <a:pt x="11470" y="4153"/>
                    <a:pt x="11470" y="4127"/>
                    <a:pt x="11490" y="4127"/>
                  </a:cubicBezTo>
                  <a:lnTo>
                    <a:pt x="11490" y="4107"/>
                  </a:lnTo>
                  <a:lnTo>
                    <a:pt x="11470" y="4107"/>
                  </a:lnTo>
                  <a:cubicBezTo>
                    <a:pt x="11477" y="4100"/>
                    <a:pt x="11481" y="4098"/>
                    <a:pt x="11484" y="4098"/>
                  </a:cubicBezTo>
                  <a:cubicBezTo>
                    <a:pt x="11490" y="4098"/>
                    <a:pt x="11490" y="4107"/>
                    <a:pt x="11490" y="4107"/>
                  </a:cubicBezTo>
                  <a:cubicBezTo>
                    <a:pt x="11510" y="4086"/>
                    <a:pt x="11555" y="4086"/>
                    <a:pt x="11575" y="4066"/>
                  </a:cubicBezTo>
                  <a:cubicBezTo>
                    <a:pt x="11595" y="4045"/>
                    <a:pt x="11634" y="4025"/>
                    <a:pt x="11615" y="3978"/>
                  </a:cubicBezTo>
                  <a:lnTo>
                    <a:pt x="11634" y="3978"/>
                  </a:lnTo>
                  <a:cubicBezTo>
                    <a:pt x="11679" y="3937"/>
                    <a:pt x="11719" y="3917"/>
                    <a:pt x="11779" y="3871"/>
                  </a:cubicBezTo>
                  <a:cubicBezTo>
                    <a:pt x="11779" y="3896"/>
                    <a:pt x="11759" y="3917"/>
                    <a:pt x="11779" y="3917"/>
                  </a:cubicBezTo>
                  <a:cubicBezTo>
                    <a:pt x="11779" y="3927"/>
                    <a:pt x="11774" y="3927"/>
                    <a:pt x="11766" y="3927"/>
                  </a:cubicBezTo>
                  <a:cubicBezTo>
                    <a:pt x="11759" y="3927"/>
                    <a:pt x="11749" y="3927"/>
                    <a:pt x="11739" y="3937"/>
                  </a:cubicBezTo>
                  <a:lnTo>
                    <a:pt x="11759" y="3937"/>
                  </a:lnTo>
                  <a:cubicBezTo>
                    <a:pt x="11759" y="3958"/>
                    <a:pt x="11739" y="3978"/>
                    <a:pt x="11759" y="3999"/>
                  </a:cubicBezTo>
                  <a:cubicBezTo>
                    <a:pt x="11804" y="3978"/>
                    <a:pt x="11779" y="3937"/>
                    <a:pt x="11824" y="3937"/>
                  </a:cubicBezTo>
                  <a:lnTo>
                    <a:pt x="11824" y="3829"/>
                  </a:lnTo>
                  <a:cubicBezTo>
                    <a:pt x="11843" y="3789"/>
                    <a:pt x="11863" y="3742"/>
                    <a:pt x="11928" y="3722"/>
                  </a:cubicBezTo>
                  <a:cubicBezTo>
                    <a:pt x="11968" y="3722"/>
                    <a:pt x="11988" y="3660"/>
                    <a:pt x="12028" y="3640"/>
                  </a:cubicBezTo>
                  <a:lnTo>
                    <a:pt x="12072" y="3640"/>
                  </a:lnTo>
                  <a:cubicBezTo>
                    <a:pt x="12072" y="3640"/>
                    <a:pt x="12092" y="3614"/>
                    <a:pt x="12112" y="3594"/>
                  </a:cubicBezTo>
                  <a:lnTo>
                    <a:pt x="12112" y="3640"/>
                  </a:lnTo>
                  <a:lnTo>
                    <a:pt x="12132" y="3640"/>
                  </a:lnTo>
                  <a:cubicBezTo>
                    <a:pt x="12132" y="3614"/>
                    <a:pt x="12112" y="3594"/>
                    <a:pt x="12132" y="3573"/>
                  </a:cubicBezTo>
                  <a:lnTo>
                    <a:pt x="12152" y="3573"/>
                  </a:lnTo>
                  <a:cubicBezTo>
                    <a:pt x="12321" y="3465"/>
                    <a:pt x="12341" y="3445"/>
                    <a:pt x="12485" y="3403"/>
                  </a:cubicBezTo>
                  <a:lnTo>
                    <a:pt x="12485" y="3424"/>
                  </a:lnTo>
                  <a:cubicBezTo>
                    <a:pt x="12445" y="3445"/>
                    <a:pt x="12425" y="3465"/>
                    <a:pt x="12401" y="3465"/>
                  </a:cubicBezTo>
                  <a:cubicBezTo>
                    <a:pt x="12361" y="3465"/>
                    <a:pt x="12361" y="3485"/>
                    <a:pt x="12341" y="3511"/>
                  </a:cubicBezTo>
                  <a:cubicBezTo>
                    <a:pt x="12358" y="3529"/>
                    <a:pt x="12372" y="3540"/>
                    <a:pt x="12387" y="3540"/>
                  </a:cubicBezTo>
                  <a:cubicBezTo>
                    <a:pt x="12407" y="3540"/>
                    <a:pt x="12429" y="3523"/>
                    <a:pt x="12465" y="3485"/>
                  </a:cubicBezTo>
                  <a:lnTo>
                    <a:pt x="12425" y="3485"/>
                  </a:lnTo>
                  <a:cubicBezTo>
                    <a:pt x="12445" y="3465"/>
                    <a:pt x="12445" y="3465"/>
                    <a:pt x="12465" y="3465"/>
                  </a:cubicBezTo>
                  <a:lnTo>
                    <a:pt x="12485" y="3465"/>
                  </a:lnTo>
                  <a:cubicBezTo>
                    <a:pt x="12505" y="3445"/>
                    <a:pt x="12525" y="3424"/>
                    <a:pt x="12570" y="3403"/>
                  </a:cubicBezTo>
                  <a:cubicBezTo>
                    <a:pt x="12590" y="3383"/>
                    <a:pt x="12630" y="3383"/>
                    <a:pt x="12649" y="3337"/>
                  </a:cubicBezTo>
                  <a:cubicBezTo>
                    <a:pt x="12674" y="3357"/>
                    <a:pt x="12630" y="3383"/>
                    <a:pt x="12674" y="3403"/>
                  </a:cubicBezTo>
                  <a:cubicBezTo>
                    <a:pt x="12694" y="3357"/>
                    <a:pt x="12714" y="3357"/>
                    <a:pt x="12754" y="3357"/>
                  </a:cubicBezTo>
                  <a:cubicBezTo>
                    <a:pt x="12774" y="3337"/>
                    <a:pt x="12818" y="3337"/>
                    <a:pt x="12838" y="3316"/>
                  </a:cubicBezTo>
                  <a:cubicBezTo>
                    <a:pt x="12818" y="3316"/>
                    <a:pt x="12818" y="3296"/>
                    <a:pt x="12818" y="3296"/>
                  </a:cubicBezTo>
                  <a:cubicBezTo>
                    <a:pt x="12803" y="3296"/>
                    <a:pt x="12783" y="3322"/>
                    <a:pt x="12766" y="3322"/>
                  </a:cubicBezTo>
                  <a:cubicBezTo>
                    <a:pt x="12762" y="3322"/>
                    <a:pt x="12758" y="3320"/>
                    <a:pt x="12754" y="3316"/>
                  </a:cubicBezTo>
                  <a:cubicBezTo>
                    <a:pt x="12754" y="3296"/>
                    <a:pt x="12774" y="3296"/>
                    <a:pt x="12774" y="3275"/>
                  </a:cubicBezTo>
                  <a:lnTo>
                    <a:pt x="12838" y="3275"/>
                  </a:lnTo>
                  <a:lnTo>
                    <a:pt x="12838" y="3316"/>
                  </a:lnTo>
                  <a:cubicBezTo>
                    <a:pt x="12838" y="3316"/>
                    <a:pt x="12847" y="3307"/>
                    <a:pt x="12859" y="3307"/>
                  </a:cubicBezTo>
                  <a:cubicBezTo>
                    <a:pt x="12865" y="3307"/>
                    <a:pt x="12872" y="3309"/>
                    <a:pt x="12878" y="3316"/>
                  </a:cubicBezTo>
                  <a:lnTo>
                    <a:pt x="12858" y="3337"/>
                  </a:lnTo>
                  <a:lnTo>
                    <a:pt x="12858" y="3357"/>
                  </a:lnTo>
                  <a:cubicBezTo>
                    <a:pt x="12878" y="3357"/>
                    <a:pt x="12898" y="3357"/>
                    <a:pt x="12923" y="3337"/>
                  </a:cubicBezTo>
                  <a:cubicBezTo>
                    <a:pt x="12943" y="3316"/>
                    <a:pt x="12963" y="3316"/>
                    <a:pt x="12983" y="3316"/>
                  </a:cubicBezTo>
                  <a:cubicBezTo>
                    <a:pt x="13003" y="3296"/>
                    <a:pt x="13003" y="3275"/>
                    <a:pt x="13047" y="3275"/>
                  </a:cubicBezTo>
                  <a:cubicBezTo>
                    <a:pt x="13067" y="3275"/>
                    <a:pt x="13087" y="3255"/>
                    <a:pt x="13087" y="3255"/>
                  </a:cubicBezTo>
                  <a:cubicBezTo>
                    <a:pt x="13107" y="3255"/>
                    <a:pt x="13087" y="3275"/>
                    <a:pt x="13087" y="3275"/>
                  </a:cubicBezTo>
                  <a:cubicBezTo>
                    <a:pt x="13087" y="3296"/>
                    <a:pt x="13107" y="3296"/>
                    <a:pt x="13107" y="3296"/>
                  </a:cubicBezTo>
                  <a:lnTo>
                    <a:pt x="13127" y="3296"/>
                  </a:lnTo>
                  <a:cubicBezTo>
                    <a:pt x="13147" y="3275"/>
                    <a:pt x="13127" y="3255"/>
                    <a:pt x="13147" y="3229"/>
                  </a:cubicBezTo>
                  <a:lnTo>
                    <a:pt x="13127" y="3208"/>
                  </a:lnTo>
                  <a:cubicBezTo>
                    <a:pt x="13087" y="3229"/>
                    <a:pt x="13047" y="3255"/>
                    <a:pt x="13003" y="3255"/>
                  </a:cubicBezTo>
                  <a:cubicBezTo>
                    <a:pt x="12996" y="3262"/>
                    <a:pt x="12990" y="3264"/>
                    <a:pt x="12983" y="3264"/>
                  </a:cubicBezTo>
                  <a:cubicBezTo>
                    <a:pt x="12970" y="3264"/>
                    <a:pt x="12956" y="3255"/>
                    <a:pt x="12943" y="3255"/>
                  </a:cubicBezTo>
                  <a:cubicBezTo>
                    <a:pt x="12950" y="3246"/>
                    <a:pt x="12956" y="3243"/>
                    <a:pt x="12963" y="3243"/>
                  </a:cubicBezTo>
                  <a:cubicBezTo>
                    <a:pt x="12976" y="3243"/>
                    <a:pt x="12990" y="3255"/>
                    <a:pt x="13003" y="3255"/>
                  </a:cubicBezTo>
                  <a:cubicBezTo>
                    <a:pt x="13003" y="3229"/>
                    <a:pt x="12983" y="3229"/>
                    <a:pt x="12983" y="3208"/>
                  </a:cubicBezTo>
                  <a:cubicBezTo>
                    <a:pt x="12983" y="3188"/>
                    <a:pt x="13023" y="3188"/>
                    <a:pt x="13023" y="3168"/>
                  </a:cubicBezTo>
                  <a:cubicBezTo>
                    <a:pt x="13047" y="3168"/>
                    <a:pt x="13067" y="3188"/>
                    <a:pt x="13067" y="3188"/>
                  </a:cubicBezTo>
                  <a:cubicBezTo>
                    <a:pt x="13087" y="3188"/>
                    <a:pt x="13067" y="3168"/>
                    <a:pt x="13087" y="3147"/>
                  </a:cubicBezTo>
                  <a:cubicBezTo>
                    <a:pt x="13127" y="3147"/>
                    <a:pt x="13147" y="3126"/>
                    <a:pt x="13192" y="3101"/>
                  </a:cubicBezTo>
                  <a:cubicBezTo>
                    <a:pt x="13231" y="3101"/>
                    <a:pt x="13271" y="3080"/>
                    <a:pt x="13316" y="3080"/>
                  </a:cubicBezTo>
                  <a:cubicBezTo>
                    <a:pt x="13325" y="3076"/>
                    <a:pt x="13333" y="3074"/>
                    <a:pt x="13341" y="3074"/>
                  </a:cubicBezTo>
                  <a:cubicBezTo>
                    <a:pt x="13365" y="3074"/>
                    <a:pt x="13388" y="3086"/>
                    <a:pt x="13413" y="3086"/>
                  </a:cubicBezTo>
                  <a:cubicBezTo>
                    <a:pt x="13422" y="3086"/>
                    <a:pt x="13431" y="3085"/>
                    <a:pt x="13441" y="3080"/>
                  </a:cubicBezTo>
                  <a:cubicBezTo>
                    <a:pt x="13500" y="3059"/>
                    <a:pt x="13565" y="3059"/>
                    <a:pt x="13605" y="3059"/>
                  </a:cubicBezTo>
                  <a:close/>
                  <a:moveTo>
                    <a:pt x="11430" y="10354"/>
                  </a:moveTo>
                  <a:cubicBezTo>
                    <a:pt x="11430" y="10375"/>
                    <a:pt x="11430" y="10375"/>
                    <a:pt x="11386" y="10395"/>
                  </a:cubicBezTo>
                  <a:cubicBezTo>
                    <a:pt x="11406" y="10375"/>
                    <a:pt x="11430" y="10375"/>
                    <a:pt x="11430" y="10354"/>
                  </a:cubicBezTo>
                  <a:close/>
                  <a:moveTo>
                    <a:pt x="11306" y="10010"/>
                  </a:moveTo>
                  <a:cubicBezTo>
                    <a:pt x="11366" y="10031"/>
                    <a:pt x="11386" y="10097"/>
                    <a:pt x="11430" y="10139"/>
                  </a:cubicBezTo>
                  <a:cubicBezTo>
                    <a:pt x="11430" y="10205"/>
                    <a:pt x="11406" y="10267"/>
                    <a:pt x="11450" y="10333"/>
                  </a:cubicBezTo>
                  <a:cubicBezTo>
                    <a:pt x="11444" y="10340"/>
                    <a:pt x="11437" y="10343"/>
                    <a:pt x="11430" y="10343"/>
                  </a:cubicBezTo>
                  <a:cubicBezTo>
                    <a:pt x="11417" y="10343"/>
                    <a:pt x="11406" y="10333"/>
                    <a:pt x="11406" y="10333"/>
                  </a:cubicBezTo>
                  <a:cubicBezTo>
                    <a:pt x="11386" y="10333"/>
                    <a:pt x="11386" y="10354"/>
                    <a:pt x="11386" y="10354"/>
                  </a:cubicBezTo>
                  <a:cubicBezTo>
                    <a:pt x="11346" y="10375"/>
                    <a:pt x="11306" y="10395"/>
                    <a:pt x="11281" y="10441"/>
                  </a:cubicBezTo>
                  <a:cubicBezTo>
                    <a:pt x="11241" y="10416"/>
                    <a:pt x="11241" y="10375"/>
                    <a:pt x="11202" y="10333"/>
                  </a:cubicBezTo>
                  <a:lnTo>
                    <a:pt x="11182" y="10354"/>
                  </a:lnTo>
                  <a:cubicBezTo>
                    <a:pt x="11182" y="10313"/>
                    <a:pt x="11202" y="10313"/>
                    <a:pt x="11221" y="10287"/>
                  </a:cubicBezTo>
                  <a:cubicBezTo>
                    <a:pt x="11202" y="10267"/>
                    <a:pt x="11182" y="10267"/>
                    <a:pt x="11157" y="10267"/>
                  </a:cubicBezTo>
                  <a:cubicBezTo>
                    <a:pt x="11157" y="10267"/>
                    <a:pt x="11137" y="10246"/>
                    <a:pt x="11117" y="10226"/>
                  </a:cubicBezTo>
                  <a:lnTo>
                    <a:pt x="11117" y="10287"/>
                  </a:lnTo>
                  <a:cubicBezTo>
                    <a:pt x="11117" y="10313"/>
                    <a:pt x="11117" y="10313"/>
                    <a:pt x="11097" y="10333"/>
                  </a:cubicBezTo>
                  <a:lnTo>
                    <a:pt x="11057" y="10333"/>
                  </a:lnTo>
                  <a:cubicBezTo>
                    <a:pt x="11057" y="10287"/>
                    <a:pt x="11032" y="10246"/>
                    <a:pt x="11012" y="10205"/>
                  </a:cubicBezTo>
                  <a:cubicBezTo>
                    <a:pt x="11057" y="10185"/>
                    <a:pt x="11077" y="10118"/>
                    <a:pt x="11117" y="10118"/>
                  </a:cubicBezTo>
                  <a:cubicBezTo>
                    <a:pt x="11137" y="10097"/>
                    <a:pt x="11137" y="10077"/>
                    <a:pt x="11157" y="10056"/>
                  </a:cubicBezTo>
                  <a:cubicBezTo>
                    <a:pt x="11188" y="10038"/>
                    <a:pt x="11207" y="10013"/>
                    <a:pt x="11229" y="10013"/>
                  </a:cubicBezTo>
                  <a:cubicBezTo>
                    <a:pt x="11239" y="10013"/>
                    <a:pt x="11249" y="10018"/>
                    <a:pt x="11261" y="10031"/>
                  </a:cubicBezTo>
                  <a:cubicBezTo>
                    <a:pt x="11261" y="10010"/>
                    <a:pt x="11306" y="10010"/>
                    <a:pt x="11306" y="10010"/>
                  </a:cubicBezTo>
                  <a:close/>
                  <a:moveTo>
                    <a:pt x="10605" y="10709"/>
                  </a:moveTo>
                  <a:cubicBezTo>
                    <a:pt x="10610" y="10709"/>
                    <a:pt x="10619" y="10719"/>
                    <a:pt x="10619" y="10719"/>
                  </a:cubicBezTo>
                  <a:lnTo>
                    <a:pt x="10599" y="10719"/>
                  </a:lnTo>
                  <a:cubicBezTo>
                    <a:pt x="10599" y="10712"/>
                    <a:pt x="10602" y="10709"/>
                    <a:pt x="10605" y="10709"/>
                  </a:cubicBezTo>
                  <a:close/>
                  <a:moveTo>
                    <a:pt x="10744" y="10287"/>
                  </a:moveTo>
                  <a:cubicBezTo>
                    <a:pt x="10744" y="10313"/>
                    <a:pt x="10764" y="10313"/>
                    <a:pt x="10764" y="10313"/>
                  </a:cubicBezTo>
                  <a:lnTo>
                    <a:pt x="10783" y="10313"/>
                  </a:lnTo>
                  <a:cubicBezTo>
                    <a:pt x="10828" y="10333"/>
                    <a:pt x="10808" y="10354"/>
                    <a:pt x="10808" y="10375"/>
                  </a:cubicBezTo>
                  <a:lnTo>
                    <a:pt x="10828" y="10395"/>
                  </a:lnTo>
                  <a:cubicBezTo>
                    <a:pt x="10828" y="10395"/>
                    <a:pt x="10808" y="10395"/>
                    <a:pt x="10808" y="10416"/>
                  </a:cubicBezTo>
                  <a:cubicBezTo>
                    <a:pt x="10808" y="10441"/>
                    <a:pt x="10848" y="10441"/>
                    <a:pt x="10848" y="10462"/>
                  </a:cubicBezTo>
                  <a:cubicBezTo>
                    <a:pt x="10842" y="10469"/>
                    <a:pt x="10837" y="10471"/>
                    <a:pt x="10833" y="10471"/>
                  </a:cubicBezTo>
                  <a:cubicBezTo>
                    <a:pt x="10826" y="10471"/>
                    <a:pt x="10822" y="10462"/>
                    <a:pt x="10808" y="10462"/>
                  </a:cubicBezTo>
                  <a:lnTo>
                    <a:pt x="10808" y="10503"/>
                  </a:lnTo>
                  <a:cubicBezTo>
                    <a:pt x="10813" y="10507"/>
                    <a:pt x="10816" y="10509"/>
                    <a:pt x="10819" y="10509"/>
                  </a:cubicBezTo>
                  <a:cubicBezTo>
                    <a:pt x="10827" y="10509"/>
                    <a:pt x="10830" y="10497"/>
                    <a:pt x="10838" y="10497"/>
                  </a:cubicBezTo>
                  <a:cubicBezTo>
                    <a:pt x="10841" y="10497"/>
                    <a:pt x="10844" y="10499"/>
                    <a:pt x="10848" y="10503"/>
                  </a:cubicBezTo>
                  <a:cubicBezTo>
                    <a:pt x="10868" y="10503"/>
                    <a:pt x="10848" y="10523"/>
                    <a:pt x="10848" y="10523"/>
                  </a:cubicBezTo>
                  <a:cubicBezTo>
                    <a:pt x="10828" y="10544"/>
                    <a:pt x="10808" y="10544"/>
                    <a:pt x="10808" y="10590"/>
                  </a:cubicBezTo>
                  <a:cubicBezTo>
                    <a:pt x="10815" y="10597"/>
                    <a:pt x="10820" y="10599"/>
                    <a:pt x="10822" y="10599"/>
                  </a:cubicBezTo>
                  <a:cubicBezTo>
                    <a:pt x="10828" y="10599"/>
                    <a:pt x="10828" y="10590"/>
                    <a:pt x="10828" y="10590"/>
                  </a:cubicBezTo>
                  <a:cubicBezTo>
                    <a:pt x="10848" y="10611"/>
                    <a:pt x="10868" y="10631"/>
                    <a:pt x="10868" y="10652"/>
                  </a:cubicBezTo>
                  <a:cubicBezTo>
                    <a:pt x="10848" y="10698"/>
                    <a:pt x="10808" y="10698"/>
                    <a:pt x="10764" y="10698"/>
                  </a:cubicBezTo>
                  <a:cubicBezTo>
                    <a:pt x="10744" y="10672"/>
                    <a:pt x="10744" y="10652"/>
                    <a:pt x="10764" y="10631"/>
                  </a:cubicBezTo>
                  <a:cubicBezTo>
                    <a:pt x="10704" y="10631"/>
                    <a:pt x="10744" y="10698"/>
                    <a:pt x="10704" y="10719"/>
                  </a:cubicBezTo>
                  <a:lnTo>
                    <a:pt x="10619" y="10719"/>
                  </a:lnTo>
                  <a:cubicBezTo>
                    <a:pt x="10639" y="10672"/>
                    <a:pt x="10619" y="10672"/>
                    <a:pt x="10599" y="10672"/>
                  </a:cubicBezTo>
                  <a:cubicBezTo>
                    <a:pt x="10619" y="10652"/>
                    <a:pt x="10639" y="10652"/>
                    <a:pt x="10684" y="10631"/>
                  </a:cubicBezTo>
                  <a:lnTo>
                    <a:pt x="10704" y="10611"/>
                  </a:lnTo>
                  <a:cubicBezTo>
                    <a:pt x="10659" y="10611"/>
                    <a:pt x="10619" y="10631"/>
                    <a:pt x="10579" y="10672"/>
                  </a:cubicBezTo>
                  <a:cubicBezTo>
                    <a:pt x="10515" y="10631"/>
                    <a:pt x="10515" y="10570"/>
                    <a:pt x="10475" y="10523"/>
                  </a:cubicBezTo>
                  <a:cubicBezTo>
                    <a:pt x="10475" y="10482"/>
                    <a:pt x="10495" y="10462"/>
                    <a:pt x="10475" y="10416"/>
                  </a:cubicBezTo>
                  <a:cubicBezTo>
                    <a:pt x="10475" y="10375"/>
                    <a:pt x="10495" y="10354"/>
                    <a:pt x="10535" y="10354"/>
                  </a:cubicBezTo>
                  <a:cubicBezTo>
                    <a:pt x="10579" y="10354"/>
                    <a:pt x="10619" y="10333"/>
                    <a:pt x="10659" y="10287"/>
                  </a:cubicBezTo>
                  <a:cubicBezTo>
                    <a:pt x="10672" y="10300"/>
                    <a:pt x="10688" y="10307"/>
                    <a:pt x="10703" y="10307"/>
                  </a:cubicBezTo>
                  <a:cubicBezTo>
                    <a:pt x="10719" y="10307"/>
                    <a:pt x="10734" y="10300"/>
                    <a:pt x="10744" y="10287"/>
                  </a:cubicBezTo>
                  <a:close/>
                  <a:moveTo>
                    <a:pt x="14211" y="2446"/>
                  </a:moveTo>
                  <a:cubicBezTo>
                    <a:pt x="14243" y="2446"/>
                    <a:pt x="14272" y="2457"/>
                    <a:pt x="14311" y="2485"/>
                  </a:cubicBezTo>
                  <a:cubicBezTo>
                    <a:pt x="14331" y="2495"/>
                    <a:pt x="14351" y="2495"/>
                    <a:pt x="14372" y="2495"/>
                  </a:cubicBezTo>
                  <a:cubicBezTo>
                    <a:pt x="14392" y="2495"/>
                    <a:pt x="14413" y="2495"/>
                    <a:pt x="14436" y="2505"/>
                  </a:cubicBezTo>
                  <a:cubicBezTo>
                    <a:pt x="14456" y="2505"/>
                    <a:pt x="14495" y="2505"/>
                    <a:pt x="14515" y="2526"/>
                  </a:cubicBezTo>
                  <a:lnTo>
                    <a:pt x="14705" y="2526"/>
                  </a:lnTo>
                  <a:cubicBezTo>
                    <a:pt x="14744" y="2546"/>
                    <a:pt x="14764" y="2567"/>
                    <a:pt x="14789" y="2587"/>
                  </a:cubicBezTo>
                  <a:lnTo>
                    <a:pt x="14849" y="2587"/>
                  </a:lnTo>
                  <a:cubicBezTo>
                    <a:pt x="14913" y="2613"/>
                    <a:pt x="14973" y="2633"/>
                    <a:pt x="15013" y="2675"/>
                  </a:cubicBezTo>
                  <a:cubicBezTo>
                    <a:pt x="15058" y="2716"/>
                    <a:pt x="15137" y="2695"/>
                    <a:pt x="15182" y="2741"/>
                  </a:cubicBezTo>
                  <a:lnTo>
                    <a:pt x="15242" y="2741"/>
                  </a:lnTo>
                  <a:cubicBezTo>
                    <a:pt x="15306" y="2803"/>
                    <a:pt x="15386" y="2803"/>
                    <a:pt x="15451" y="2844"/>
                  </a:cubicBezTo>
                  <a:cubicBezTo>
                    <a:pt x="15471" y="2844"/>
                    <a:pt x="15471" y="2824"/>
                    <a:pt x="15471" y="2824"/>
                  </a:cubicBezTo>
                  <a:cubicBezTo>
                    <a:pt x="15535" y="2870"/>
                    <a:pt x="15575" y="2890"/>
                    <a:pt x="15635" y="2911"/>
                  </a:cubicBezTo>
                  <a:cubicBezTo>
                    <a:pt x="15680" y="2952"/>
                    <a:pt x="15739" y="2998"/>
                    <a:pt x="15804" y="3039"/>
                  </a:cubicBezTo>
                  <a:cubicBezTo>
                    <a:pt x="15844" y="3080"/>
                    <a:pt x="15864" y="3126"/>
                    <a:pt x="15908" y="3147"/>
                  </a:cubicBezTo>
                  <a:cubicBezTo>
                    <a:pt x="15928" y="3147"/>
                    <a:pt x="15948" y="3168"/>
                    <a:pt x="15948" y="3188"/>
                  </a:cubicBezTo>
                  <a:cubicBezTo>
                    <a:pt x="15988" y="3229"/>
                    <a:pt x="16033" y="3275"/>
                    <a:pt x="16073" y="3296"/>
                  </a:cubicBezTo>
                  <a:cubicBezTo>
                    <a:pt x="16093" y="3316"/>
                    <a:pt x="16112" y="3337"/>
                    <a:pt x="16132" y="3357"/>
                  </a:cubicBezTo>
                  <a:cubicBezTo>
                    <a:pt x="16132" y="3383"/>
                    <a:pt x="16157" y="3383"/>
                    <a:pt x="16157" y="3403"/>
                  </a:cubicBezTo>
                  <a:cubicBezTo>
                    <a:pt x="16217" y="3445"/>
                    <a:pt x="16282" y="3511"/>
                    <a:pt x="16321" y="3594"/>
                  </a:cubicBezTo>
                  <a:cubicBezTo>
                    <a:pt x="16321" y="3594"/>
                    <a:pt x="16341" y="3594"/>
                    <a:pt x="16341" y="3614"/>
                  </a:cubicBezTo>
                  <a:lnTo>
                    <a:pt x="16341" y="3660"/>
                  </a:lnTo>
                  <a:cubicBezTo>
                    <a:pt x="16361" y="3660"/>
                    <a:pt x="16381" y="3701"/>
                    <a:pt x="16406" y="3722"/>
                  </a:cubicBezTo>
                  <a:cubicBezTo>
                    <a:pt x="16426" y="3722"/>
                    <a:pt x="16426" y="3742"/>
                    <a:pt x="16426" y="3768"/>
                  </a:cubicBezTo>
                  <a:cubicBezTo>
                    <a:pt x="16446" y="3829"/>
                    <a:pt x="16466" y="3850"/>
                    <a:pt x="16506" y="3917"/>
                  </a:cubicBezTo>
                  <a:cubicBezTo>
                    <a:pt x="16530" y="3937"/>
                    <a:pt x="16530" y="3958"/>
                    <a:pt x="16550" y="3999"/>
                  </a:cubicBezTo>
                  <a:cubicBezTo>
                    <a:pt x="16570" y="4045"/>
                    <a:pt x="16590" y="4086"/>
                    <a:pt x="16610" y="4127"/>
                  </a:cubicBezTo>
                  <a:cubicBezTo>
                    <a:pt x="16610" y="4153"/>
                    <a:pt x="16630" y="4173"/>
                    <a:pt x="16630" y="4194"/>
                  </a:cubicBezTo>
                  <a:cubicBezTo>
                    <a:pt x="16630" y="4215"/>
                    <a:pt x="16630" y="4235"/>
                    <a:pt x="16655" y="4256"/>
                  </a:cubicBezTo>
                  <a:cubicBezTo>
                    <a:pt x="16675" y="4322"/>
                    <a:pt x="16695" y="4364"/>
                    <a:pt x="16695" y="4430"/>
                  </a:cubicBezTo>
                  <a:cubicBezTo>
                    <a:pt x="16715" y="4451"/>
                    <a:pt x="16695" y="4471"/>
                    <a:pt x="16715" y="4492"/>
                  </a:cubicBezTo>
                  <a:cubicBezTo>
                    <a:pt x="16675" y="4538"/>
                    <a:pt x="16715" y="4538"/>
                    <a:pt x="16715" y="4579"/>
                  </a:cubicBezTo>
                  <a:cubicBezTo>
                    <a:pt x="16715" y="4599"/>
                    <a:pt x="16715" y="4620"/>
                    <a:pt x="16734" y="4641"/>
                  </a:cubicBezTo>
                  <a:lnTo>
                    <a:pt x="16734" y="4769"/>
                  </a:lnTo>
                  <a:cubicBezTo>
                    <a:pt x="16715" y="4836"/>
                    <a:pt x="16734" y="4877"/>
                    <a:pt x="16754" y="4923"/>
                  </a:cubicBezTo>
                  <a:cubicBezTo>
                    <a:pt x="16754" y="4943"/>
                    <a:pt x="16734" y="4943"/>
                    <a:pt x="16754" y="4943"/>
                  </a:cubicBezTo>
                  <a:cubicBezTo>
                    <a:pt x="16754" y="5005"/>
                    <a:pt x="16715" y="5072"/>
                    <a:pt x="16734" y="5133"/>
                  </a:cubicBezTo>
                  <a:cubicBezTo>
                    <a:pt x="16734" y="5221"/>
                    <a:pt x="16734" y="5282"/>
                    <a:pt x="16695" y="5349"/>
                  </a:cubicBezTo>
                  <a:lnTo>
                    <a:pt x="16695" y="5390"/>
                  </a:lnTo>
                  <a:cubicBezTo>
                    <a:pt x="16715" y="5436"/>
                    <a:pt x="16695" y="5457"/>
                    <a:pt x="16715" y="5498"/>
                  </a:cubicBezTo>
                  <a:cubicBezTo>
                    <a:pt x="16715" y="5518"/>
                    <a:pt x="16675" y="5518"/>
                    <a:pt x="16695" y="5518"/>
                  </a:cubicBezTo>
                  <a:cubicBezTo>
                    <a:pt x="16695" y="5539"/>
                    <a:pt x="16675" y="5539"/>
                    <a:pt x="16695" y="5565"/>
                  </a:cubicBezTo>
                  <a:lnTo>
                    <a:pt x="16695" y="5606"/>
                  </a:lnTo>
                  <a:cubicBezTo>
                    <a:pt x="16695" y="5647"/>
                    <a:pt x="16695" y="5693"/>
                    <a:pt x="16675" y="5755"/>
                  </a:cubicBezTo>
                  <a:cubicBezTo>
                    <a:pt x="16675" y="5821"/>
                    <a:pt x="16630" y="5903"/>
                    <a:pt x="16630" y="5991"/>
                  </a:cubicBezTo>
                  <a:cubicBezTo>
                    <a:pt x="16630" y="6011"/>
                    <a:pt x="16610" y="6032"/>
                    <a:pt x="16610" y="6078"/>
                  </a:cubicBezTo>
                  <a:cubicBezTo>
                    <a:pt x="16610" y="6139"/>
                    <a:pt x="16570" y="6206"/>
                    <a:pt x="16570" y="6268"/>
                  </a:cubicBezTo>
                  <a:cubicBezTo>
                    <a:pt x="16550" y="6288"/>
                    <a:pt x="16550" y="6335"/>
                    <a:pt x="16530" y="6355"/>
                  </a:cubicBezTo>
                  <a:cubicBezTo>
                    <a:pt x="16506" y="6376"/>
                    <a:pt x="16550" y="6396"/>
                    <a:pt x="16530" y="6417"/>
                  </a:cubicBezTo>
                  <a:cubicBezTo>
                    <a:pt x="16506" y="6437"/>
                    <a:pt x="16486" y="6463"/>
                    <a:pt x="16486" y="6483"/>
                  </a:cubicBezTo>
                  <a:cubicBezTo>
                    <a:pt x="16466" y="6525"/>
                    <a:pt x="16466" y="6566"/>
                    <a:pt x="16446" y="6612"/>
                  </a:cubicBezTo>
                  <a:cubicBezTo>
                    <a:pt x="16426" y="6612"/>
                    <a:pt x="16406" y="6612"/>
                    <a:pt x="16406" y="6632"/>
                  </a:cubicBezTo>
                  <a:cubicBezTo>
                    <a:pt x="16406" y="6694"/>
                    <a:pt x="16361" y="6761"/>
                    <a:pt x="16341" y="6822"/>
                  </a:cubicBezTo>
                  <a:cubicBezTo>
                    <a:pt x="16321" y="6889"/>
                    <a:pt x="16282" y="6930"/>
                    <a:pt x="16237" y="6976"/>
                  </a:cubicBezTo>
                  <a:cubicBezTo>
                    <a:pt x="16217" y="6997"/>
                    <a:pt x="16197" y="7038"/>
                    <a:pt x="16197" y="7079"/>
                  </a:cubicBezTo>
                  <a:cubicBezTo>
                    <a:pt x="16177" y="7166"/>
                    <a:pt x="16132" y="7274"/>
                    <a:pt x="16073" y="7361"/>
                  </a:cubicBezTo>
                  <a:cubicBezTo>
                    <a:pt x="16008" y="7464"/>
                    <a:pt x="15968" y="7551"/>
                    <a:pt x="15908" y="7639"/>
                  </a:cubicBezTo>
                  <a:cubicBezTo>
                    <a:pt x="15864" y="7721"/>
                    <a:pt x="15804" y="7787"/>
                    <a:pt x="15759" y="7849"/>
                  </a:cubicBezTo>
                  <a:cubicBezTo>
                    <a:pt x="15739" y="7875"/>
                    <a:pt x="15719" y="7895"/>
                    <a:pt x="15700" y="7916"/>
                  </a:cubicBezTo>
                  <a:cubicBezTo>
                    <a:pt x="15680" y="7936"/>
                    <a:pt x="15660" y="7957"/>
                    <a:pt x="15635" y="7977"/>
                  </a:cubicBezTo>
                  <a:cubicBezTo>
                    <a:pt x="15615" y="8003"/>
                    <a:pt x="15595" y="8023"/>
                    <a:pt x="15575" y="8065"/>
                  </a:cubicBezTo>
                  <a:cubicBezTo>
                    <a:pt x="15575" y="8085"/>
                    <a:pt x="15555" y="8085"/>
                    <a:pt x="15535" y="8106"/>
                  </a:cubicBezTo>
                  <a:cubicBezTo>
                    <a:pt x="15511" y="8131"/>
                    <a:pt x="15491" y="8152"/>
                    <a:pt x="15471" y="8193"/>
                  </a:cubicBezTo>
                  <a:cubicBezTo>
                    <a:pt x="15471" y="8213"/>
                    <a:pt x="15451" y="8234"/>
                    <a:pt x="15431" y="8260"/>
                  </a:cubicBezTo>
                  <a:cubicBezTo>
                    <a:pt x="15366" y="8301"/>
                    <a:pt x="15326" y="8362"/>
                    <a:pt x="15287" y="8409"/>
                  </a:cubicBezTo>
                  <a:cubicBezTo>
                    <a:pt x="15262" y="8429"/>
                    <a:pt x="15242" y="8429"/>
                    <a:pt x="15222" y="8429"/>
                  </a:cubicBezTo>
                  <a:cubicBezTo>
                    <a:pt x="15182" y="8516"/>
                    <a:pt x="15098" y="8557"/>
                    <a:pt x="15038" y="8645"/>
                  </a:cubicBezTo>
                  <a:cubicBezTo>
                    <a:pt x="14953" y="8665"/>
                    <a:pt x="14889" y="8747"/>
                    <a:pt x="14829" y="8814"/>
                  </a:cubicBezTo>
                  <a:lnTo>
                    <a:pt x="14809" y="8814"/>
                  </a:lnTo>
                  <a:lnTo>
                    <a:pt x="14809" y="8855"/>
                  </a:lnTo>
                  <a:cubicBezTo>
                    <a:pt x="14789" y="8855"/>
                    <a:pt x="14809" y="8835"/>
                    <a:pt x="14789" y="8835"/>
                  </a:cubicBezTo>
                  <a:cubicBezTo>
                    <a:pt x="14784" y="8830"/>
                    <a:pt x="14780" y="8829"/>
                    <a:pt x="14777" y="8829"/>
                  </a:cubicBezTo>
                  <a:cubicBezTo>
                    <a:pt x="14763" y="8829"/>
                    <a:pt x="14760" y="8855"/>
                    <a:pt x="14744" y="8855"/>
                  </a:cubicBezTo>
                  <a:cubicBezTo>
                    <a:pt x="14724" y="8922"/>
                    <a:pt x="14685" y="8942"/>
                    <a:pt x="14640" y="8983"/>
                  </a:cubicBezTo>
                  <a:cubicBezTo>
                    <a:pt x="14620" y="9004"/>
                    <a:pt x="14600" y="9030"/>
                    <a:pt x="14600" y="9071"/>
                  </a:cubicBezTo>
                  <a:cubicBezTo>
                    <a:pt x="14560" y="9091"/>
                    <a:pt x="14540" y="9091"/>
                    <a:pt x="14515" y="9132"/>
                  </a:cubicBezTo>
                  <a:cubicBezTo>
                    <a:pt x="14476" y="9158"/>
                    <a:pt x="14436" y="9179"/>
                    <a:pt x="14391" y="9199"/>
                  </a:cubicBezTo>
                  <a:cubicBezTo>
                    <a:pt x="14311" y="9261"/>
                    <a:pt x="14227" y="9307"/>
                    <a:pt x="14167" y="9369"/>
                  </a:cubicBezTo>
                  <a:cubicBezTo>
                    <a:pt x="14167" y="9389"/>
                    <a:pt x="14142" y="9415"/>
                    <a:pt x="14122" y="9415"/>
                  </a:cubicBezTo>
                  <a:cubicBezTo>
                    <a:pt x="14102" y="9435"/>
                    <a:pt x="14082" y="9476"/>
                    <a:pt x="14063" y="9497"/>
                  </a:cubicBezTo>
                  <a:lnTo>
                    <a:pt x="14018" y="9497"/>
                  </a:lnTo>
                  <a:cubicBezTo>
                    <a:pt x="13978" y="9497"/>
                    <a:pt x="13938" y="9517"/>
                    <a:pt x="13918" y="9543"/>
                  </a:cubicBezTo>
                  <a:cubicBezTo>
                    <a:pt x="13854" y="9625"/>
                    <a:pt x="13749" y="9692"/>
                    <a:pt x="13669" y="9753"/>
                  </a:cubicBezTo>
                  <a:cubicBezTo>
                    <a:pt x="13625" y="9800"/>
                    <a:pt x="13565" y="9800"/>
                    <a:pt x="13520" y="9820"/>
                  </a:cubicBezTo>
                  <a:cubicBezTo>
                    <a:pt x="13460" y="9861"/>
                    <a:pt x="13396" y="9902"/>
                    <a:pt x="13336" y="9949"/>
                  </a:cubicBezTo>
                  <a:cubicBezTo>
                    <a:pt x="13316" y="9949"/>
                    <a:pt x="13316" y="9949"/>
                    <a:pt x="13296" y="9969"/>
                  </a:cubicBezTo>
                  <a:cubicBezTo>
                    <a:pt x="13251" y="9969"/>
                    <a:pt x="13251" y="9990"/>
                    <a:pt x="13231" y="10031"/>
                  </a:cubicBezTo>
                  <a:cubicBezTo>
                    <a:pt x="13212" y="10031"/>
                    <a:pt x="13212" y="10056"/>
                    <a:pt x="13212" y="10056"/>
                  </a:cubicBezTo>
                  <a:cubicBezTo>
                    <a:pt x="13087" y="10118"/>
                    <a:pt x="12983" y="10185"/>
                    <a:pt x="12878" y="10267"/>
                  </a:cubicBezTo>
                  <a:cubicBezTo>
                    <a:pt x="12878" y="10267"/>
                    <a:pt x="12858" y="10267"/>
                    <a:pt x="12858" y="10287"/>
                  </a:cubicBezTo>
                  <a:cubicBezTo>
                    <a:pt x="12818" y="10333"/>
                    <a:pt x="12754" y="10354"/>
                    <a:pt x="12694" y="10375"/>
                  </a:cubicBezTo>
                  <a:cubicBezTo>
                    <a:pt x="12649" y="10395"/>
                    <a:pt x="12610" y="10395"/>
                    <a:pt x="12590" y="10441"/>
                  </a:cubicBezTo>
                  <a:cubicBezTo>
                    <a:pt x="12525" y="10462"/>
                    <a:pt x="12485" y="10482"/>
                    <a:pt x="12445" y="10503"/>
                  </a:cubicBezTo>
                  <a:cubicBezTo>
                    <a:pt x="12401" y="10523"/>
                    <a:pt x="12361" y="10544"/>
                    <a:pt x="12361" y="10590"/>
                  </a:cubicBezTo>
                  <a:lnTo>
                    <a:pt x="12341" y="10611"/>
                  </a:lnTo>
                  <a:cubicBezTo>
                    <a:pt x="12256" y="10631"/>
                    <a:pt x="12177" y="10698"/>
                    <a:pt x="12092" y="10719"/>
                  </a:cubicBezTo>
                  <a:cubicBezTo>
                    <a:pt x="12079" y="10719"/>
                    <a:pt x="12054" y="10728"/>
                    <a:pt x="12028" y="10728"/>
                  </a:cubicBezTo>
                  <a:cubicBezTo>
                    <a:pt x="12015" y="10728"/>
                    <a:pt x="12001" y="10726"/>
                    <a:pt x="11988" y="10719"/>
                  </a:cubicBezTo>
                  <a:cubicBezTo>
                    <a:pt x="11968" y="10698"/>
                    <a:pt x="11988" y="10698"/>
                    <a:pt x="11988" y="10672"/>
                  </a:cubicBezTo>
                  <a:cubicBezTo>
                    <a:pt x="11968" y="10631"/>
                    <a:pt x="11948" y="10570"/>
                    <a:pt x="11903" y="10523"/>
                  </a:cubicBezTo>
                  <a:lnTo>
                    <a:pt x="11903" y="10462"/>
                  </a:lnTo>
                  <a:cubicBezTo>
                    <a:pt x="11968" y="10416"/>
                    <a:pt x="12028" y="10395"/>
                    <a:pt x="12072" y="10333"/>
                  </a:cubicBezTo>
                  <a:lnTo>
                    <a:pt x="12112" y="10333"/>
                  </a:lnTo>
                  <a:cubicBezTo>
                    <a:pt x="12132" y="10287"/>
                    <a:pt x="12177" y="10267"/>
                    <a:pt x="12236" y="10267"/>
                  </a:cubicBezTo>
                  <a:cubicBezTo>
                    <a:pt x="12301" y="10246"/>
                    <a:pt x="12361" y="10226"/>
                    <a:pt x="12401" y="10185"/>
                  </a:cubicBezTo>
                  <a:cubicBezTo>
                    <a:pt x="12425" y="10159"/>
                    <a:pt x="12425" y="10159"/>
                    <a:pt x="12445" y="10139"/>
                  </a:cubicBezTo>
                  <a:cubicBezTo>
                    <a:pt x="12401" y="10139"/>
                    <a:pt x="12381" y="10159"/>
                    <a:pt x="12361" y="10185"/>
                  </a:cubicBezTo>
                  <a:cubicBezTo>
                    <a:pt x="12341" y="10185"/>
                    <a:pt x="12321" y="10185"/>
                    <a:pt x="12276" y="10205"/>
                  </a:cubicBezTo>
                  <a:cubicBezTo>
                    <a:pt x="12321" y="10139"/>
                    <a:pt x="12381" y="10118"/>
                    <a:pt x="12445" y="10097"/>
                  </a:cubicBezTo>
                  <a:cubicBezTo>
                    <a:pt x="12485" y="10077"/>
                    <a:pt x="12525" y="10056"/>
                    <a:pt x="12590" y="10031"/>
                  </a:cubicBezTo>
                  <a:cubicBezTo>
                    <a:pt x="12630" y="10010"/>
                    <a:pt x="12674" y="9969"/>
                    <a:pt x="12714" y="9949"/>
                  </a:cubicBezTo>
                  <a:cubicBezTo>
                    <a:pt x="12724" y="9938"/>
                    <a:pt x="12729" y="9933"/>
                    <a:pt x="12737" y="9933"/>
                  </a:cubicBezTo>
                  <a:cubicBezTo>
                    <a:pt x="12744" y="9933"/>
                    <a:pt x="12754" y="9938"/>
                    <a:pt x="12774" y="9949"/>
                  </a:cubicBezTo>
                  <a:cubicBezTo>
                    <a:pt x="12818" y="9928"/>
                    <a:pt x="12838" y="9902"/>
                    <a:pt x="12858" y="9882"/>
                  </a:cubicBezTo>
                  <a:cubicBezTo>
                    <a:pt x="12898" y="9882"/>
                    <a:pt x="12898" y="9820"/>
                    <a:pt x="12943" y="9820"/>
                  </a:cubicBezTo>
                  <a:lnTo>
                    <a:pt x="12943" y="9800"/>
                  </a:lnTo>
                  <a:cubicBezTo>
                    <a:pt x="12975" y="9779"/>
                    <a:pt x="13007" y="9748"/>
                    <a:pt x="13042" y="9748"/>
                  </a:cubicBezTo>
                  <a:cubicBezTo>
                    <a:pt x="13051" y="9748"/>
                    <a:pt x="13059" y="9749"/>
                    <a:pt x="13067" y="9753"/>
                  </a:cubicBezTo>
                  <a:cubicBezTo>
                    <a:pt x="13107" y="9733"/>
                    <a:pt x="13147" y="9692"/>
                    <a:pt x="13192" y="9646"/>
                  </a:cubicBezTo>
                  <a:cubicBezTo>
                    <a:pt x="13192" y="9646"/>
                    <a:pt x="13192" y="9625"/>
                    <a:pt x="13212" y="9625"/>
                  </a:cubicBezTo>
                  <a:cubicBezTo>
                    <a:pt x="13271" y="9605"/>
                    <a:pt x="13336" y="9563"/>
                    <a:pt x="13376" y="9497"/>
                  </a:cubicBezTo>
                  <a:cubicBezTo>
                    <a:pt x="13396" y="9497"/>
                    <a:pt x="13396" y="9517"/>
                    <a:pt x="13421" y="9517"/>
                  </a:cubicBezTo>
                  <a:cubicBezTo>
                    <a:pt x="13460" y="9476"/>
                    <a:pt x="13520" y="9456"/>
                    <a:pt x="13585" y="9389"/>
                  </a:cubicBezTo>
                  <a:lnTo>
                    <a:pt x="13605" y="9389"/>
                  </a:lnTo>
                  <a:cubicBezTo>
                    <a:pt x="13644" y="9369"/>
                    <a:pt x="13669" y="9327"/>
                    <a:pt x="13689" y="9286"/>
                  </a:cubicBezTo>
                  <a:cubicBezTo>
                    <a:pt x="13709" y="9286"/>
                    <a:pt x="13689" y="9327"/>
                    <a:pt x="13709" y="9327"/>
                  </a:cubicBezTo>
                  <a:cubicBezTo>
                    <a:pt x="13709" y="9307"/>
                    <a:pt x="13709" y="9307"/>
                    <a:pt x="13729" y="9307"/>
                  </a:cubicBezTo>
                  <a:cubicBezTo>
                    <a:pt x="13769" y="9261"/>
                    <a:pt x="13794" y="9220"/>
                    <a:pt x="13854" y="9220"/>
                  </a:cubicBezTo>
                  <a:lnTo>
                    <a:pt x="13854" y="9199"/>
                  </a:lnTo>
                  <a:lnTo>
                    <a:pt x="13873" y="9199"/>
                  </a:lnTo>
                  <a:cubicBezTo>
                    <a:pt x="13893" y="9179"/>
                    <a:pt x="13918" y="9179"/>
                    <a:pt x="13938" y="9158"/>
                  </a:cubicBezTo>
                  <a:cubicBezTo>
                    <a:pt x="13958" y="9132"/>
                    <a:pt x="13978" y="9112"/>
                    <a:pt x="13998" y="9071"/>
                  </a:cubicBezTo>
                  <a:lnTo>
                    <a:pt x="14018" y="9071"/>
                  </a:lnTo>
                  <a:cubicBezTo>
                    <a:pt x="14063" y="9004"/>
                    <a:pt x="14102" y="8963"/>
                    <a:pt x="14167" y="8942"/>
                  </a:cubicBezTo>
                  <a:cubicBezTo>
                    <a:pt x="14227" y="8922"/>
                    <a:pt x="14267" y="8855"/>
                    <a:pt x="14331" y="8835"/>
                  </a:cubicBezTo>
                  <a:cubicBezTo>
                    <a:pt x="14351" y="8793"/>
                    <a:pt x="14391" y="8793"/>
                    <a:pt x="14436" y="8773"/>
                  </a:cubicBezTo>
                  <a:cubicBezTo>
                    <a:pt x="14495" y="8706"/>
                    <a:pt x="14540" y="8665"/>
                    <a:pt x="14560" y="8598"/>
                  </a:cubicBezTo>
                  <a:cubicBezTo>
                    <a:pt x="14620" y="8557"/>
                    <a:pt x="14665" y="8516"/>
                    <a:pt x="14705" y="8470"/>
                  </a:cubicBezTo>
                  <a:cubicBezTo>
                    <a:pt x="14744" y="8429"/>
                    <a:pt x="14764" y="8388"/>
                    <a:pt x="14809" y="8362"/>
                  </a:cubicBezTo>
                  <a:cubicBezTo>
                    <a:pt x="14849" y="8342"/>
                    <a:pt x="14849" y="8301"/>
                    <a:pt x="14889" y="8301"/>
                  </a:cubicBezTo>
                  <a:cubicBezTo>
                    <a:pt x="14933" y="8301"/>
                    <a:pt x="14933" y="8260"/>
                    <a:pt x="14973" y="8234"/>
                  </a:cubicBezTo>
                  <a:cubicBezTo>
                    <a:pt x="14993" y="8193"/>
                    <a:pt x="15013" y="8172"/>
                    <a:pt x="15058" y="8152"/>
                  </a:cubicBezTo>
                  <a:cubicBezTo>
                    <a:pt x="15098" y="8131"/>
                    <a:pt x="15118" y="8106"/>
                    <a:pt x="15137" y="8085"/>
                  </a:cubicBezTo>
                  <a:cubicBezTo>
                    <a:pt x="15202" y="8003"/>
                    <a:pt x="15262" y="7936"/>
                    <a:pt x="15326" y="7849"/>
                  </a:cubicBezTo>
                  <a:cubicBezTo>
                    <a:pt x="15326" y="7828"/>
                    <a:pt x="15306" y="7828"/>
                    <a:pt x="15306" y="7828"/>
                  </a:cubicBezTo>
                  <a:cubicBezTo>
                    <a:pt x="15386" y="7721"/>
                    <a:pt x="15491" y="7680"/>
                    <a:pt x="15555" y="7572"/>
                  </a:cubicBezTo>
                  <a:cubicBezTo>
                    <a:pt x="15555" y="7551"/>
                    <a:pt x="15555" y="7531"/>
                    <a:pt x="15575" y="7510"/>
                  </a:cubicBezTo>
                  <a:cubicBezTo>
                    <a:pt x="15615" y="7464"/>
                    <a:pt x="15635" y="7423"/>
                    <a:pt x="15660" y="7382"/>
                  </a:cubicBezTo>
                  <a:cubicBezTo>
                    <a:pt x="15660" y="7336"/>
                    <a:pt x="15700" y="7315"/>
                    <a:pt x="15719" y="7274"/>
                  </a:cubicBezTo>
                  <a:cubicBezTo>
                    <a:pt x="15784" y="7233"/>
                    <a:pt x="15824" y="7166"/>
                    <a:pt x="15844" y="7079"/>
                  </a:cubicBezTo>
                  <a:cubicBezTo>
                    <a:pt x="15864" y="7038"/>
                    <a:pt x="15884" y="6997"/>
                    <a:pt x="15908" y="6976"/>
                  </a:cubicBezTo>
                  <a:cubicBezTo>
                    <a:pt x="15948" y="6930"/>
                    <a:pt x="15968" y="6889"/>
                    <a:pt x="15988" y="6848"/>
                  </a:cubicBezTo>
                  <a:lnTo>
                    <a:pt x="15988" y="6822"/>
                  </a:lnTo>
                  <a:lnTo>
                    <a:pt x="15968" y="6822"/>
                  </a:lnTo>
                  <a:cubicBezTo>
                    <a:pt x="15968" y="6781"/>
                    <a:pt x="16008" y="6740"/>
                    <a:pt x="16033" y="6694"/>
                  </a:cubicBezTo>
                  <a:cubicBezTo>
                    <a:pt x="16073" y="6632"/>
                    <a:pt x="16093" y="6591"/>
                    <a:pt x="16132" y="6525"/>
                  </a:cubicBezTo>
                  <a:cubicBezTo>
                    <a:pt x="16132" y="6437"/>
                    <a:pt x="16157" y="6355"/>
                    <a:pt x="16197" y="6288"/>
                  </a:cubicBezTo>
                  <a:cubicBezTo>
                    <a:pt x="16237" y="6227"/>
                    <a:pt x="16257" y="6160"/>
                    <a:pt x="16257" y="6099"/>
                  </a:cubicBezTo>
                  <a:cubicBezTo>
                    <a:pt x="16282" y="6078"/>
                    <a:pt x="16282" y="6052"/>
                    <a:pt x="16302" y="6032"/>
                  </a:cubicBezTo>
                  <a:cubicBezTo>
                    <a:pt x="16302" y="5970"/>
                    <a:pt x="16321" y="5903"/>
                    <a:pt x="16302" y="5821"/>
                  </a:cubicBezTo>
                  <a:cubicBezTo>
                    <a:pt x="16341" y="5775"/>
                    <a:pt x="16361" y="5734"/>
                    <a:pt x="16321" y="5693"/>
                  </a:cubicBezTo>
                  <a:cubicBezTo>
                    <a:pt x="16321" y="5693"/>
                    <a:pt x="16330" y="5681"/>
                    <a:pt x="16336" y="5681"/>
                  </a:cubicBezTo>
                  <a:cubicBezTo>
                    <a:pt x="16339" y="5681"/>
                    <a:pt x="16341" y="5684"/>
                    <a:pt x="16341" y="5693"/>
                  </a:cubicBezTo>
                  <a:lnTo>
                    <a:pt x="16361" y="5693"/>
                  </a:lnTo>
                  <a:cubicBezTo>
                    <a:pt x="16361" y="5667"/>
                    <a:pt x="16321" y="5647"/>
                    <a:pt x="16341" y="5606"/>
                  </a:cubicBezTo>
                  <a:cubicBezTo>
                    <a:pt x="16341" y="5626"/>
                    <a:pt x="16361" y="5626"/>
                    <a:pt x="16361" y="5647"/>
                  </a:cubicBezTo>
                  <a:cubicBezTo>
                    <a:pt x="16361" y="5606"/>
                    <a:pt x="16381" y="5585"/>
                    <a:pt x="16381" y="5565"/>
                  </a:cubicBezTo>
                  <a:cubicBezTo>
                    <a:pt x="16361" y="5539"/>
                    <a:pt x="16361" y="5498"/>
                    <a:pt x="16381" y="5457"/>
                  </a:cubicBezTo>
                  <a:cubicBezTo>
                    <a:pt x="16361" y="5390"/>
                    <a:pt x="16381" y="5349"/>
                    <a:pt x="16406" y="5308"/>
                  </a:cubicBezTo>
                  <a:lnTo>
                    <a:pt x="16406" y="5200"/>
                  </a:lnTo>
                  <a:cubicBezTo>
                    <a:pt x="16381" y="5154"/>
                    <a:pt x="16406" y="5113"/>
                    <a:pt x="16406" y="5072"/>
                  </a:cubicBezTo>
                  <a:cubicBezTo>
                    <a:pt x="16406" y="5051"/>
                    <a:pt x="16426" y="5051"/>
                    <a:pt x="16426" y="5026"/>
                  </a:cubicBezTo>
                  <a:cubicBezTo>
                    <a:pt x="16426" y="5005"/>
                    <a:pt x="16381" y="5005"/>
                    <a:pt x="16381" y="4985"/>
                  </a:cubicBezTo>
                  <a:cubicBezTo>
                    <a:pt x="16381" y="4964"/>
                    <a:pt x="16406" y="4943"/>
                    <a:pt x="16381" y="4923"/>
                  </a:cubicBezTo>
                  <a:lnTo>
                    <a:pt x="16381" y="4856"/>
                  </a:lnTo>
                  <a:cubicBezTo>
                    <a:pt x="16381" y="4836"/>
                    <a:pt x="16381" y="4815"/>
                    <a:pt x="16406" y="4795"/>
                  </a:cubicBezTo>
                  <a:cubicBezTo>
                    <a:pt x="16406" y="4769"/>
                    <a:pt x="16381" y="4748"/>
                    <a:pt x="16381" y="4748"/>
                  </a:cubicBezTo>
                  <a:cubicBezTo>
                    <a:pt x="16381" y="4728"/>
                    <a:pt x="16381" y="4707"/>
                    <a:pt x="16406" y="4707"/>
                  </a:cubicBezTo>
                  <a:cubicBezTo>
                    <a:pt x="16426" y="4769"/>
                    <a:pt x="16406" y="4836"/>
                    <a:pt x="16426" y="4897"/>
                  </a:cubicBezTo>
                  <a:lnTo>
                    <a:pt x="16446" y="4877"/>
                  </a:lnTo>
                  <a:cubicBezTo>
                    <a:pt x="16426" y="4856"/>
                    <a:pt x="16466" y="4836"/>
                    <a:pt x="16446" y="4795"/>
                  </a:cubicBezTo>
                  <a:cubicBezTo>
                    <a:pt x="16426" y="4769"/>
                    <a:pt x="16446" y="4728"/>
                    <a:pt x="16426" y="4687"/>
                  </a:cubicBezTo>
                  <a:lnTo>
                    <a:pt x="16426" y="4641"/>
                  </a:lnTo>
                  <a:cubicBezTo>
                    <a:pt x="16426" y="4559"/>
                    <a:pt x="16381" y="4471"/>
                    <a:pt x="16381" y="4364"/>
                  </a:cubicBezTo>
                  <a:cubicBezTo>
                    <a:pt x="16381" y="4343"/>
                    <a:pt x="16361" y="4343"/>
                    <a:pt x="16361" y="4302"/>
                  </a:cubicBezTo>
                  <a:cubicBezTo>
                    <a:pt x="16341" y="4322"/>
                    <a:pt x="16361" y="4322"/>
                    <a:pt x="16341" y="4343"/>
                  </a:cubicBezTo>
                  <a:cubicBezTo>
                    <a:pt x="16321" y="4322"/>
                    <a:pt x="16321" y="4302"/>
                    <a:pt x="16321" y="4281"/>
                  </a:cubicBezTo>
                  <a:cubicBezTo>
                    <a:pt x="16321" y="4235"/>
                    <a:pt x="16302" y="4194"/>
                    <a:pt x="16282" y="4173"/>
                  </a:cubicBezTo>
                  <a:cubicBezTo>
                    <a:pt x="16237" y="4127"/>
                    <a:pt x="16217" y="4066"/>
                    <a:pt x="16197" y="4025"/>
                  </a:cubicBezTo>
                  <a:cubicBezTo>
                    <a:pt x="16177" y="3958"/>
                    <a:pt x="16157" y="3917"/>
                    <a:pt x="16112" y="3871"/>
                  </a:cubicBezTo>
                  <a:cubicBezTo>
                    <a:pt x="16112" y="3850"/>
                    <a:pt x="16093" y="3850"/>
                    <a:pt x="16093" y="3829"/>
                  </a:cubicBezTo>
                  <a:cubicBezTo>
                    <a:pt x="16093" y="3789"/>
                    <a:pt x="16053" y="3768"/>
                    <a:pt x="16033" y="3722"/>
                  </a:cubicBezTo>
                  <a:cubicBezTo>
                    <a:pt x="15988" y="3681"/>
                    <a:pt x="15968" y="3640"/>
                    <a:pt x="15928" y="3614"/>
                  </a:cubicBezTo>
                  <a:cubicBezTo>
                    <a:pt x="15928" y="3614"/>
                    <a:pt x="15928" y="3594"/>
                    <a:pt x="15908" y="3594"/>
                  </a:cubicBezTo>
                  <a:cubicBezTo>
                    <a:pt x="15908" y="3594"/>
                    <a:pt x="15884" y="3594"/>
                    <a:pt x="15884" y="3614"/>
                  </a:cubicBezTo>
                  <a:cubicBezTo>
                    <a:pt x="15844" y="3532"/>
                    <a:pt x="15824" y="3445"/>
                    <a:pt x="15719" y="3445"/>
                  </a:cubicBezTo>
                  <a:cubicBezTo>
                    <a:pt x="15700" y="3383"/>
                    <a:pt x="15660" y="3337"/>
                    <a:pt x="15615" y="3316"/>
                  </a:cubicBezTo>
                  <a:cubicBezTo>
                    <a:pt x="15575" y="3316"/>
                    <a:pt x="15555" y="3275"/>
                    <a:pt x="15535" y="3255"/>
                  </a:cubicBezTo>
                  <a:cubicBezTo>
                    <a:pt x="15451" y="3255"/>
                    <a:pt x="15411" y="3188"/>
                    <a:pt x="15366" y="3168"/>
                  </a:cubicBezTo>
                  <a:cubicBezTo>
                    <a:pt x="15326" y="3126"/>
                    <a:pt x="15287" y="3101"/>
                    <a:pt x="15222" y="3080"/>
                  </a:cubicBezTo>
                  <a:cubicBezTo>
                    <a:pt x="15202" y="3080"/>
                    <a:pt x="15162" y="3080"/>
                    <a:pt x="15118" y="3039"/>
                  </a:cubicBezTo>
                  <a:lnTo>
                    <a:pt x="15058" y="3039"/>
                  </a:lnTo>
                  <a:lnTo>
                    <a:pt x="15058" y="3059"/>
                  </a:lnTo>
                  <a:cubicBezTo>
                    <a:pt x="15013" y="3039"/>
                    <a:pt x="14953" y="3039"/>
                    <a:pt x="14933" y="3019"/>
                  </a:cubicBezTo>
                  <a:cubicBezTo>
                    <a:pt x="14849" y="2952"/>
                    <a:pt x="14789" y="2931"/>
                    <a:pt x="14705" y="2911"/>
                  </a:cubicBezTo>
                  <a:cubicBezTo>
                    <a:pt x="14640" y="2870"/>
                    <a:pt x="14580" y="2870"/>
                    <a:pt x="14495" y="2844"/>
                  </a:cubicBezTo>
                  <a:cubicBezTo>
                    <a:pt x="14436" y="2844"/>
                    <a:pt x="14371" y="2824"/>
                    <a:pt x="14311" y="2824"/>
                  </a:cubicBezTo>
                  <a:cubicBezTo>
                    <a:pt x="14267" y="2824"/>
                    <a:pt x="14247" y="2824"/>
                    <a:pt x="14227" y="2803"/>
                  </a:cubicBezTo>
                  <a:cubicBezTo>
                    <a:pt x="14207" y="2793"/>
                    <a:pt x="14186" y="2787"/>
                    <a:pt x="14165" y="2787"/>
                  </a:cubicBezTo>
                  <a:cubicBezTo>
                    <a:pt x="14143" y="2787"/>
                    <a:pt x="14122" y="2793"/>
                    <a:pt x="14102" y="2803"/>
                  </a:cubicBezTo>
                  <a:lnTo>
                    <a:pt x="14043" y="2803"/>
                  </a:lnTo>
                  <a:cubicBezTo>
                    <a:pt x="14020" y="2813"/>
                    <a:pt x="13999" y="2813"/>
                    <a:pt x="13979" y="2813"/>
                  </a:cubicBezTo>
                  <a:cubicBezTo>
                    <a:pt x="13958" y="2813"/>
                    <a:pt x="13938" y="2813"/>
                    <a:pt x="13918" y="2824"/>
                  </a:cubicBezTo>
                  <a:lnTo>
                    <a:pt x="13854" y="2824"/>
                  </a:lnTo>
                  <a:cubicBezTo>
                    <a:pt x="13844" y="2813"/>
                    <a:pt x="13834" y="2808"/>
                    <a:pt x="13824" y="2808"/>
                  </a:cubicBezTo>
                  <a:cubicBezTo>
                    <a:pt x="13814" y="2808"/>
                    <a:pt x="13804" y="2813"/>
                    <a:pt x="13794" y="2824"/>
                  </a:cubicBezTo>
                  <a:cubicBezTo>
                    <a:pt x="13769" y="2824"/>
                    <a:pt x="13709" y="2824"/>
                    <a:pt x="13689" y="2803"/>
                  </a:cubicBezTo>
                  <a:cubicBezTo>
                    <a:pt x="13679" y="2793"/>
                    <a:pt x="13668" y="2793"/>
                    <a:pt x="13657" y="2793"/>
                  </a:cubicBezTo>
                  <a:cubicBezTo>
                    <a:pt x="13646" y="2793"/>
                    <a:pt x="13635" y="2793"/>
                    <a:pt x="13625" y="2782"/>
                  </a:cubicBezTo>
                  <a:lnTo>
                    <a:pt x="13625" y="2803"/>
                  </a:lnTo>
                  <a:cubicBezTo>
                    <a:pt x="13612" y="2798"/>
                    <a:pt x="13599" y="2797"/>
                    <a:pt x="13586" y="2797"/>
                  </a:cubicBezTo>
                  <a:cubicBezTo>
                    <a:pt x="13551" y="2797"/>
                    <a:pt x="13515" y="2809"/>
                    <a:pt x="13479" y="2809"/>
                  </a:cubicBezTo>
                  <a:cubicBezTo>
                    <a:pt x="13466" y="2809"/>
                    <a:pt x="13453" y="2807"/>
                    <a:pt x="13441" y="2803"/>
                  </a:cubicBezTo>
                  <a:cubicBezTo>
                    <a:pt x="13396" y="2803"/>
                    <a:pt x="13376" y="2824"/>
                    <a:pt x="13356" y="2844"/>
                  </a:cubicBezTo>
                  <a:lnTo>
                    <a:pt x="13356" y="2824"/>
                  </a:lnTo>
                  <a:cubicBezTo>
                    <a:pt x="13316" y="2824"/>
                    <a:pt x="13296" y="2803"/>
                    <a:pt x="13251" y="2803"/>
                  </a:cubicBezTo>
                  <a:cubicBezTo>
                    <a:pt x="13231" y="2824"/>
                    <a:pt x="13251" y="2844"/>
                    <a:pt x="13231" y="2844"/>
                  </a:cubicBezTo>
                  <a:cubicBezTo>
                    <a:pt x="13172" y="2844"/>
                    <a:pt x="13107" y="2870"/>
                    <a:pt x="13067" y="2870"/>
                  </a:cubicBezTo>
                  <a:lnTo>
                    <a:pt x="13067" y="2890"/>
                  </a:lnTo>
                  <a:cubicBezTo>
                    <a:pt x="13023" y="2931"/>
                    <a:pt x="12983" y="2931"/>
                    <a:pt x="12923" y="2931"/>
                  </a:cubicBezTo>
                  <a:cubicBezTo>
                    <a:pt x="12898" y="2952"/>
                    <a:pt x="12858" y="2952"/>
                    <a:pt x="12818" y="2972"/>
                  </a:cubicBezTo>
                  <a:lnTo>
                    <a:pt x="12818" y="3019"/>
                  </a:lnTo>
                  <a:cubicBezTo>
                    <a:pt x="12799" y="2998"/>
                    <a:pt x="12799" y="2998"/>
                    <a:pt x="12799" y="2972"/>
                  </a:cubicBezTo>
                  <a:lnTo>
                    <a:pt x="12754" y="2972"/>
                  </a:lnTo>
                  <a:cubicBezTo>
                    <a:pt x="12734" y="2998"/>
                    <a:pt x="12754" y="2998"/>
                    <a:pt x="12734" y="3019"/>
                  </a:cubicBezTo>
                  <a:cubicBezTo>
                    <a:pt x="12694" y="3019"/>
                    <a:pt x="12649" y="3039"/>
                    <a:pt x="12630" y="3059"/>
                  </a:cubicBezTo>
                  <a:cubicBezTo>
                    <a:pt x="12590" y="3080"/>
                    <a:pt x="12550" y="3080"/>
                    <a:pt x="12525" y="3101"/>
                  </a:cubicBezTo>
                  <a:cubicBezTo>
                    <a:pt x="12485" y="3101"/>
                    <a:pt x="12465" y="3126"/>
                    <a:pt x="12425" y="3126"/>
                  </a:cubicBezTo>
                  <a:cubicBezTo>
                    <a:pt x="12401" y="3126"/>
                    <a:pt x="12361" y="3147"/>
                    <a:pt x="12341" y="3168"/>
                  </a:cubicBezTo>
                  <a:cubicBezTo>
                    <a:pt x="12321" y="3168"/>
                    <a:pt x="12276" y="3188"/>
                    <a:pt x="12256" y="3188"/>
                  </a:cubicBezTo>
                  <a:cubicBezTo>
                    <a:pt x="12256" y="3208"/>
                    <a:pt x="12256" y="3208"/>
                    <a:pt x="12276" y="3229"/>
                  </a:cubicBezTo>
                  <a:cubicBezTo>
                    <a:pt x="12266" y="3254"/>
                    <a:pt x="12255" y="3259"/>
                    <a:pt x="12245" y="3259"/>
                  </a:cubicBezTo>
                  <a:cubicBezTo>
                    <a:pt x="12235" y="3259"/>
                    <a:pt x="12226" y="3255"/>
                    <a:pt x="12217" y="3255"/>
                  </a:cubicBezTo>
                  <a:cubicBezTo>
                    <a:pt x="12177" y="3255"/>
                    <a:pt x="12152" y="3275"/>
                    <a:pt x="12112" y="3275"/>
                  </a:cubicBezTo>
                  <a:cubicBezTo>
                    <a:pt x="12092" y="3316"/>
                    <a:pt x="12052" y="3316"/>
                    <a:pt x="12028" y="3383"/>
                  </a:cubicBezTo>
                  <a:cubicBezTo>
                    <a:pt x="12012" y="3373"/>
                    <a:pt x="12000" y="3367"/>
                    <a:pt x="11991" y="3367"/>
                  </a:cubicBezTo>
                  <a:cubicBezTo>
                    <a:pt x="11975" y="3367"/>
                    <a:pt x="11968" y="3383"/>
                    <a:pt x="11968" y="3424"/>
                  </a:cubicBezTo>
                  <a:cubicBezTo>
                    <a:pt x="11903" y="3424"/>
                    <a:pt x="11863" y="3445"/>
                    <a:pt x="11824" y="3485"/>
                  </a:cubicBezTo>
                  <a:cubicBezTo>
                    <a:pt x="11759" y="3511"/>
                    <a:pt x="11699" y="3552"/>
                    <a:pt x="11634" y="3594"/>
                  </a:cubicBezTo>
                  <a:cubicBezTo>
                    <a:pt x="11595" y="3614"/>
                    <a:pt x="11575" y="3640"/>
                    <a:pt x="11555" y="3660"/>
                  </a:cubicBezTo>
                  <a:lnTo>
                    <a:pt x="11595" y="3660"/>
                  </a:lnTo>
                  <a:cubicBezTo>
                    <a:pt x="11615" y="3640"/>
                    <a:pt x="11634" y="3640"/>
                    <a:pt x="11654" y="3640"/>
                  </a:cubicBezTo>
                  <a:cubicBezTo>
                    <a:pt x="11615" y="3681"/>
                    <a:pt x="11575" y="3701"/>
                    <a:pt x="11510" y="3742"/>
                  </a:cubicBezTo>
                  <a:cubicBezTo>
                    <a:pt x="11510" y="3742"/>
                    <a:pt x="11490" y="3722"/>
                    <a:pt x="11470" y="3722"/>
                  </a:cubicBezTo>
                  <a:cubicBezTo>
                    <a:pt x="11470" y="3742"/>
                    <a:pt x="11490" y="3742"/>
                    <a:pt x="11490" y="3742"/>
                  </a:cubicBezTo>
                  <a:cubicBezTo>
                    <a:pt x="11490" y="3768"/>
                    <a:pt x="11470" y="3768"/>
                    <a:pt x="11470" y="3768"/>
                  </a:cubicBezTo>
                  <a:cubicBezTo>
                    <a:pt x="11450" y="3768"/>
                    <a:pt x="11430" y="3768"/>
                    <a:pt x="11406" y="3809"/>
                  </a:cubicBezTo>
                  <a:cubicBezTo>
                    <a:pt x="11386" y="3829"/>
                    <a:pt x="11366" y="3829"/>
                    <a:pt x="11366" y="3871"/>
                  </a:cubicBezTo>
                  <a:lnTo>
                    <a:pt x="11346" y="3896"/>
                  </a:lnTo>
                  <a:cubicBezTo>
                    <a:pt x="11326" y="3917"/>
                    <a:pt x="11326" y="3917"/>
                    <a:pt x="11306" y="3917"/>
                  </a:cubicBezTo>
                  <a:cubicBezTo>
                    <a:pt x="11306" y="3917"/>
                    <a:pt x="11306" y="3896"/>
                    <a:pt x="11281" y="3896"/>
                  </a:cubicBezTo>
                  <a:cubicBezTo>
                    <a:pt x="11261" y="3917"/>
                    <a:pt x="11306" y="3917"/>
                    <a:pt x="11281" y="3937"/>
                  </a:cubicBezTo>
                  <a:cubicBezTo>
                    <a:pt x="11241" y="3999"/>
                    <a:pt x="11137" y="4025"/>
                    <a:pt x="11097" y="4086"/>
                  </a:cubicBezTo>
                  <a:lnTo>
                    <a:pt x="11077" y="4086"/>
                  </a:lnTo>
                  <a:cubicBezTo>
                    <a:pt x="11057" y="4107"/>
                    <a:pt x="11057" y="4107"/>
                    <a:pt x="11077" y="4127"/>
                  </a:cubicBezTo>
                  <a:cubicBezTo>
                    <a:pt x="11077" y="4107"/>
                    <a:pt x="11077" y="4107"/>
                    <a:pt x="11097" y="4107"/>
                  </a:cubicBezTo>
                  <a:cubicBezTo>
                    <a:pt x="11097" y="4127"/>
                    <a:pt x="11077" y="4127"/>
                    <a:pt x="11077" y="4127"/>
                  </a:cubicBezTo>
                  <a:cubicBezTo>
                    <a:pt x="11057" y="4173"/>
                    <a:pt x="11012" y="4194"/>
                    <a:pt x="10973" y="4215"/>
                  </a:cubicBezTo>
                  <a:cubicBezTo>
                    <a:pt x="10953" y="4256"/>
                    <a:pt x="10888" y="4281"/>
                    <a:pt x="10848" y="4322"/>
                  </a:cubicBezTo>
                  <a:cubicBezTo>
                    <a:pt x="10808" y="4364"/>
                    <a:pt x="10783" y="4384"/>
                    <a:pt x="10764" y="4451"/>
                  </a:cubicBezTo>
                  <a:cubicBezTo>
                    <a:pt x="10764" y="4471"/>
                    <a:pt x="10808" y="4451"/>
                    <a:pt x="10783" y="4492"/>
                  </a:cubicBezTo>
                  <a:lnTo>
                    <a:pt x="10724" y="4492"/>
                  </a:lnTo>
                  <a:cubicBezTo>
                    <a:pt x="10704" y="4538"/>
                    <a:pt x="10684" y="4579"/>
                    <a:pt x="10639" y="4599"/>
                  </a:cubicBezTo>
                  <a:cubicBezTo>
                    <a:pt x="10619" y="4641"/>
                    <a:pt x="10579" y="4687"/>
                    <a:pt x="10579" y="4728"/>
                  </a:cubicBezTo>
                  <a:cubicBezTo>
                    <a:pt x="10560" y="4769"/>
                    <a:pt x="10535" y="4815"/>
                    <a:pt x="10495" y="4856"/>
                  </a:cubicBezTo>
                  <a:cubicBezTo>
                    <a:pt x="10495" y="4856"/>
                    <a:pt x="10475" y="4877"/>
                    <a:pt x="10475" y="4897"/>
                  </a:cubicBezTo>
                  <a:cubicBezTo>
                    <a:pt x="10475" y="4923"/>
                    <a:pt x="10455" y="4923"/>
                    <a:pt x="10435" y="4923"/>
                  </a:cubicBezTo>
                  <a:cubicBezTo>
                    <a:pt x="10435" y="4943"/>
                    <a:pt x="10455" y="4964"/>
                    <a:pt x="10410" y="4964"/>
                  </a:cubicBezTo>
                  <a:lnTo>
                    <a:pt x="10410" y="5005"/>
                  </a:lnTo>
                  <a:cubicBezTo>
                    <a:pt x="10410" y="5026"/>
                    <a:pt x="10390" y="5051"/>
                    <a:pt x="10370" y="5072"/>
                  </a:cubicBezTo>
                  <a:cubicBezTo>
                    <a:pt x="10311" y="5221"/>
                    <a:pt x="10266" y="5349"/>
                    <a:pt x="10206" y="5518"/>
                  </a:cubicBezTo>
                  <a:cubicBezTo>
                    <a:pt x="10186" y="5518"/>
                    <a:pt x="10161" y="5539"/>
                    <a:pt x="10161" y="5565"/>
                  </a:cubicBezTo>
                  <a:lnTo>
                    <a:pt x="10161" y="5585"/>
                  </a:lnTo>
                  <a:cubicBezTo>
                    <a:pt x="10161" y="5626"/>
                    <a:pt x="10141" y="5626"/>
                    <a:pt x="10122" y="5626"/>
                  </a:cubicBezTo>
                  <a:cubicBezTo>
                    <a:pt x="10122" y="5647"/>
                    <a:pt x="10122" y="5667"/>
                    <a:pt x="10141" y="5667"/>
                  </a:cubicBezTo>
                  <a:cubicBezTo>
                    <a:pt x="10122" y="5734"/>
                    <a:pt x="10102" y="5796"/>
                    <a:pt x="10102" y="5862"/>
                  </a:cubicBezTo>
                  <a:cubicBezTo>
                    <a:pt x="10102" y="5883"/>
                    <a:pt x="10082" y="5903"/>
                    <a:pt x="10062" y="5924"/>
                  </a:cubicBezTo>
                  <a:cubicBezTo>
                    <a:pt x="10082" y="5970"/>
                    <a:pt x="10062" y="5991"/>
                    <a:pt x="10062" y="6011"/>
                  </a:cubicBezTo>
                  <a:lnTo>
                    <a:pt x="10062" y="6119"/>
                  </a:lnTo>
                  <a:lnTo>
                    <a:pt x="10037" y="6119"/>
                  </a:lnTo>
                  <a:lnTo>
                    <a:pt x="10037" y="6160"/>
                  </a:lnTo>
                  <a:cubicBezTo>
                    <a:pt x="10037" y="6227"/>
                    <a:pt x="10017" y="6288"/>
                    <a:pt x="10017" y="6355"/>
                  </a:cubicBezTo>
                  <a:lnTo>
                    <a:pt x="10017" y="6566"/>
                  </a:lnTo>
                  <a:cubicBezTo>
                    <a:pt x="9997" y="6632"/>
                    <a:pt x="9997" y="6694"/>
                    <a:pt x="9997" y="6761"/>
                  </a:cubicBezTo>
                  <a:cubicBezTo>
                    <a:pt x="9997" y="6802"/>
                    <a:pt x="10017" y="6848"/>
                    <a:pt x="10017" y="6889"/>
                  </a:cubicBezTo>
                  <a:cubicBezTo>
                    <a:pt x="9997" y="6909"/>
                    <a:pt x="9997" y="6909"/>
                    <a:pt x="9977" y="6909"/>
                  </a:cubicBezTo>
                  <a:cubicBezTo>
                    <a:pt x="10037" y="7038"/>
                    <a:pt x="9977" y="7166"/>
                    <a:pt x="9977" y="7295"/>
                  </a:cubicBezTo>
                  <a:cubicBezTo>
                    <a:pt x="9977" y="7315"/>
                    <a:pt x="9997" y="7315"/>
                    <a:pt x="9997" y="7336"/>
                  </a:cubicBezTo>
                  <a:cubicBezTo>
                    <a:pt x="9997" y="7382"/>
                    <a:pt x="10017" y="7443"/>
                    <a:pt x="10017" y="7510"/>
                  </a:cubicBezTo>
                  <a:lnTo>
                    <a:pt x="10037" y="7531"/>
                  </a:lnTo>
                  <a:lnTo>
                    <a:pt x="10037" y="7639"/>
                  </a:lnTo>
                  <a:cubicBezTo>
                    <a:pt x="10017" y="7700"/>
                    <a:pt x="10037" y="7767"/>
                    <a:pt x="10037" y="7808"/>
                  </a:cubicBezTo>
                  <a:cubicBezTo>
                    <a:pt x="10062" y="7849"/>
                    <a:pt x="10062" y="7895"/>
                    <a:pt x="10062" y="7936"/>
                  </a:cubicBezTo>
                  <a:cubicBezTo>
                    <a:pt x="10082" y="7977"/>
                    <a:pt x="10062" y="8044"/>
                    <a:pt x="10102" y="8085"/>
                  </a:cubicBezTo>
                  <a:cubicBezTo>
                    <a:pt x="10122" y="8106"/>
                    <a:pt x="10122" y="8131"/>
                    <a:pt x="10122" y="8172"/>
                  </a:cubicBezTo>
                  <a:cubicBezTo>
                    <a:pt x="10122" y="8193"/>
                    <a:pt x="10161" y="8193"/>
                    <a:pt x="10141" y="8234"/>
                  </a:cubicBezTo>
                  <a:cubicBezTo>
                    <a:pt x="10141" y="8260"/>
                    <a:pt x="10161" y="8280"/>
                    <a:pt x="10141" y="8301"/>
                  </a:cubicBezTo>
                  <a:cubicBezTo>
                    <a:pt x="10141" y="8342"/>
                    <a:pt x="10141" y="8388"/>
                    <a:pt x="10161" y="8409"/>
                  </a:cubicBezTo>
                  <a:cubicBezTo>
                    <a:pt x="10161" y="8450"/>
                    <a:pt x="10161" y="8491"/>
                    <a:pt x="10186" y="8537"/>
                  </a:cubicBezTo>
                  <a:cubicBezTo>
                    <a:pt x="10206" y="8537"/>
                    <a:pt x="10206" y="8516"/>
                    <a:pt x="10226" y="8491"/>
                  </a:cubicBezTo>
                  <a:cubicBezTo>
                    <a:pt x="10226" y="8578"/>
                    <a:pt x="10266" y="8619"/>
                    <a:pt x="10266" y="8706"/>
                  </a:cubicBezTo>
                  <a:cubicBezTo>
                    <a:pt x="10266" y="8727"/>
                    <a:pt x="10286" y="8727"/>
                    <a:pt x="10311" y="8747"/>
                  </a:cubicBezTo>
                  <a:cubicBezTo>
                    <a:pt x="10311" y="8793"/>
                    <a:pt x="10331" y="8835"/>
                    <a:pt x="10331" y="8855"/>
                  </a:cubicBezTo>
                  <a:cubicBezTo>
                    <a:pt x="10351" y="8901"/>
                    <a:pt x="10331" y="8901"/>
                    <a:pt x="10331" y="8922"/>
                  </a:cubicBezTo>
                  <a:cubicBezTo>
                    <a:pt x="10351" y="8922"/>
                    <a:pt x="10370" y="8942"/>
                    <a:pt x="10351" y="8963"/>
                  </a:cubicBezTo>
                  <a:cubicBezTo>
                    <a:pt x="10331" y="8963"/>
                    <a:pt x="10331" y="8942"/>
                    <a:pt x="10331" y="8922"/>
                  </a:cubicBezTo>
                  <a:cubicBezTo>
                    <a:pt x="10311" y="8922"/>
                    <a:pt x="10311" y="8922"/>
                    <a:pt x="10311" y="8942"/>
                  </a:cubicBezTo>
                  <a:cubicBezTo>
                    <a:pt x="10331" y="9004"/>
                    <a:pt x="10351" y="9071"/>
                    <a:pt x="10370" y="9132"/>
                  </a:cubicBezTo>
                  <a:cubicBezTo>
                    <a:pt x="10370" y="9179"/>
                    <a:pt x="10390" y="9199"/>
                    <a:pt x="10390" y="9220"/>
                  </a:cubicBezTo>
                  <a:cubicBezTo>
                    <a:pt x="10410" y="9240"/>
                    <a:pt x="10390" y="9261"/>
                    <a:pt x="10390" y="9261"/>
                  </a:cubicBezTo>
                  <a:cubicBezTo>
                    <a:pt x="10390" y="9286"/>
                    <a:pt x="10410" y="9307"/>
                    <a:pt x="10435" y="9327"/>
                  </a:cubicBezTo>
                  <a:lnTo>
                    <a:pt x="10455" y="9327"/>
                  </a:lnTo>
                  <a:lnTo>
                    <a:pt x="10455" y="9348"/>
                  </a:lnTo>
                  <a:cubicBezTo>
                    <a:pt x="10455" y="9348"/>
                    <a:pt x="10475" y="9348"/>
                    <a:pt x="10475" y="9369"/>
                  </a:cubicBezTo>
                  <a:cubicBezTo>
                    <a:pt x="10475" y="9379"/>
                    <a:pt x="10470" y="9379"/>
                    <a:pt x="10462" y="9379"/>
                  </a:cubicBezTo>
                  <a:cubicBezTo>
                    <a:pt x="10455" y="9379"/>
                    <a:pt x="10445" y="9379"/>
                    <a:pt x="10435" y="9389"/>
                  </a:cubicBezTo>
                  <a:cubicBezTo>
                    <a:pt x="10475" y="9456"/>
                    <a:pt x="10515" y="9517"/>
                    <a:pt x="10535" y="9605"/>
                  </a:cubicBezTo>
                  <a:cubicBezTo>
                    <a:pt x="10535" y="9625"/>
                    <a:pt x="10560" y="9646"/>
                    <a:pt x="10579" y="9671"/>
                  </a:cubicBezTo>
                  <a:cubicBezTo>
                    <a:pt x="10599" y="9692"/>
                    <a:pt x="10619" y="9712"/>
                    <a:pt x="10619" y="9753"/>
                  </a:cubicBezTo>
                  <a:cubicBezTo>
                    <a:pt x="10619" y="9774"/>
                    <a:pt x="10639" y="9800"/>
                    <a:pt x="10619" y="9820"/>
                  </a:cubicBezTo>
                  <a:cubicBezTo>
                    <a:pt x="10599" y="9820"/>
                    <a:pt x="10599" y="9800"/>
                    <a:pt x="10599" y="9774"/>
                  </a:cubicBezTo>
                  <a:cubicBezTo>
                    <a:pt x="10579" y="9774"/>
                    <a:pt x="10579" y="9753"/>
                    <a:pt x="10535" y="9753"/>
                  </a:cubicBezTo>
                  <a:cubicBezTo>
                    <a:pt x="10579" y="9800"/>
                    <a:pt x="10579" y="9800"/>
                    <a:pt x="10579" y="9841"/>
                  </a:cubicBezTo>
                  <a:cubicBezTo>
                    <a:pt x="10599" y="9861"/>
                    <a:pt x="10619" y="9882"/>
                    <a:pt x="10619" y="9928"/>
                  </a:cubicBezTo>
                  <a:cubicBezTo>
                    <a:pt x="10579" y="9969"/>
                    <a:pt x="10535" y="9990"/>
                    <a:pt x="10475" y="10010"/>
                  </a:cubicBezTo>
                  <a:cubicBezTo>
                    <a:pt x="10410" y="10031"/>
                    <a:pt x="10370" y="10031"/>
                    <a:pt x="10311" y="10056"/>
                  </a:cubicBezTo>
                  <a:lnTo>
                    <a:pt x="10286" y="10031"/>
                  </a:lnTo>
                  <a:cubicBezTo>
                    <a:pt x="10286" y="9990"/>
                    <a:pt x="10286" y="9949"/>
                    <a:pt x="10266" y="9928"/>
                  </a:cubicBezTo>
                  <a:cubicBezTo>
                    <a:pt x="10226" y="9882"/>
                    <a:pt x="10246" y="9841"/>
                    <a:pt x="10226" y="9820"/>
                  </a:cubicBezTo>
                  <a:cubicBezTo>
                    <a:pt x="10206" y="9820"/>
                    <a:pt x="10206" y="9800"/>
                    <a:pt x="10206" y="9800"/>
                  </a:cubicBezTo>
                  <a:lnTo>
                    <a:pt x="10206" y="9753"/>
                  </a:lnTo>
                  <a:cubicBezTo>
                    <a:pt x="10161" y="9733"/>
                    <a:pt x="10186" y="9671"/>
                    <a:pt x="10161" y="9625"/>
                  </a:cubicBezTo>
                  <a:cubicBezTo>
                    <a:pt x="10161" y="9584"/>
                    <a:pt x="10141" y="9543"/>
                    <a:pt x="10141" y="9497"/>
                  </a:cubicBezTo>
                  <a:cubicBezTo>
                    <a:pt x="10122" y="9435"/>
                    <a:pt x="10102" y="9369"/>
                    <a:pt x="10082" y="9327"/>
                  </a:cubicBezTo>
                  <a:cubicBezTo>
                    <a:pt x="10062" y="9307"/>
                    <a:pt x="10082" y="9286"/>
                    <a:pt x="10062" y="9261"/>
                  </a:cubicBezTo>
                  <a:cubicBezTo>
                    <a:pt x="10062" y="9240"/>
                    <a:pt x="10037" y="9240"/>
                    <a:pt x="10017" y="9220"/>
                  </a:cubicBezTo>
                  <a:lnTo>
                    <a:pt x="10017" y="9179"/>
                  </a:lnTo>
                  <a:cubicBezTo>
                    <a:pt x="10017" y="9132"/>
                    <a:pt x="9997" y="9071"/>
                    <a:pt x="9977" y="9030"/>
                  </a:cubicBezTo>
                  <a:cubicBezTo>
                    <a:pt x="9997" y="8983"/>
                    <a:pt x="9997" y="8983"/>
                    <a:pt x="9957" y="8922"/>
                  </a:cubicBezTo>
                  <a:cubicBezTo>
                    <a:pt x="9977" y="8901"/>
                    <a:pt x="9977" y="8876"/>
                    <a:pt x="9957" y="8855"/>
                  </a:cubicBezTo>
                  <a:cubicBezTo>
                    <a:pt x="9957" y="8835"/>
                    <a:pt x="9977" y="8814"/>
                    <a:pt x="9977" y="8793"/>
                  </a:cubicBezTo>
                  <a:cubicBezTo>
                    <a:pt x="9913" y="8727"/>
                    <a:pt x="9938" y="8645"/>
                    <a:pt x="9893" y="8557"/>
                  </a:cubicBezTo>
                  <a:lnTo>
                    <a:pt x="9853" y="8557"/>
                  </a:lnTo>
                  <a:cubicBezTo>
                    <a:pt x="9833" y="8491"/>
                    <a:pt x="9813" y="8429"/>
                    <a:pt x="9833" y="8362"/>
                  </a:cubicBezTo>
                  <a:cubicBezTo>
                    <a:pt x="9813" y="8342"/>
                    <a:pt x="9813" y="8321"/>
                    <a:pt x="9788" y="8301"/>
                  </a:cubicBezTo>
                  <a:cubicBezTo>
                    <a:pt x="9788" y="8234"/>
                    <a:pt x="9768" y="8172"/>
                    <a:pt x="9768" y="8131"/>
                  </a:cubicBezTo>
                  <a:cubicBezTo>
                    <a:pt x="9768" y="8044"/>
                    <a:pt x="9729" y="7977"/>
                    <a:pt x="9729" y="7916"/>
                  </a:cubicBezTo>
                  <a:lnTo>
                    <a:pt x="9729" y="7875"/>
                  </a:lnTo>
                  <a:cubicBezTo>
                    <a:pt x="9748" y="7808"/>
                    <a:pt x="9729" y="7746"/>
                    <a:pt x="9729" y="7680"/>
                  </a:cubicBezTo>
                  <a:cubicBezTo>
                    <a:pt x="9709" y="7659"/>
                    <a:pt x="9729" y="7639"/>
                    <a:pt x="9709" y="7592"/>
                  </a:cubicBezTo>
                  <a:lnTo>
                    <a:pt x="9709" y="7510"/>
                  </a:lnTo>
                  <a:cubicBezTo>
                    <a:pt x="9709" y="7490"/>
                    <a:pt x="9709" y="7490"/>
                    <a:pt x="9689" y="7464"/>
                  </a:cubicBezTo>
                  <a:cubicBezTo>
                    <a:pt x="9664" y="7443"/>
                    <a:pt x="9664" y="7402"/>
                    <a:pt x="9664" y="7382"/>
                  </a:cubicBezTo>
                  <a:cubicBezTo>
                    <a:pt x="9644" y="7361"/>
                    <a:pt x="9644" y="7315"/>
                    <a:pt x="9624" y="7295"/>
                  </a:cubicBezTo>
                  <a:lnTo>
                    <a:pt x="9624" y="7274"/>
                  </a:lnTo>
                  <a:cubicBezTo>
                    <a:pt x="9624" y="7187"/>
                    <a:pt x="9644" y="7105"/>
                    <a:pt x="9664" y="7017"/>
                  </a:cubicBezTo>
                  <a:cubicBezTo>
                    <a:pt x="9689" y="6997"/>
                    <a:pt x="9644" y="6951"/>
                    <a:pt x="9664" y="6930"/>
                  </a:cubicBezTo>
                  <a:cubicBezTo>
                    <a:pt x="9664" y="6869"/>
                    <a:pt x="9689" y="6802"/>
                    <a:pt x="9664" y="6740"/>
                  </a:cubicBezTo>
                  <a:cubicBezTo>
                    <a:pt x="9709" y="6720"/>
                    <a:pt x="9664" y="6653"/>
                    <a:pt x="9664" y="6612"/>
                  </a:cubicBezTo>
                  <a:cubicBezTo>
                    <a:pt x="9689" y="6545"/>
                    <a:pt x="9664" y="6504"/>
                    <a:pt x="9689" y="6437"/>
                  </a:cubicBezTo>
                  <a:cubicBezTo>
                    <a:pt x="9664" y="6417"/>
                    <a:pt x="9689" y="6396"/>
                    <a:pt x="9664" y="6376"/>
                  </a:cubicBezTo>
                  <a:cubicBezTo>
                    <a:pt x="9664" y="6335"/>
                    <a:pt x="9709" y="6288"/>
                    <a:pt x="9689" y="6247"/>
                  </a:cubicBezTo>
                  <a:lnTo>
                    <a:pt x="9689" y="6139"/>
                  </a:lnTo>
                  <a:cubicBezTo>
                    <a:pt x="9709" y="6119"/>
                    <a:pt x="9689" y="6078"/>
                    <a:pt x="9709" y="6052"/>
                  </a:cubicBezTo>
                  <a:cubicBezTo>
                    <a:pt x="9729" y="6011"/>
                    <a:pt x="9729" y="5970"/>
                    <a:pt x="9748" y="5924"/>
                  </a:cubicBezTo>
                  <a:cubicBezTo>
                    <a:pt x="9748" y="5903"/>
                    <a:pt x="9748" y="5883"/>
                    <a:pt x="9729" y="5883"/>
                  </a:cubicBezTo>
                  <a:cubicBezTo>
                    <a:pt x="9768" y="5842"/>
                    <a:pt x="9768" y="5796"/>
                    <a:pt x="9788" y="5755"/>
                  </a:cubicBezTo>
                  <a:lnTo>
                    <a:pt x="9768" y="5734"/>
                  </a:lnTo>
                  <a:cubicBezTo>
                    <a:pt x="9788" y="5713"/>
                    <a:pt x="9813" y="5713"/>
                    <a:pt x="9813" y="5713"/>
                  </a:cubicBezTo>
                  <a:cubicBezTo>
                    <a:pt x="9813" y="5693"/>
                    <a:pt x="9788" y="5693"/>
                    <a:pt x="9768" y="5667"/>
                  </a:cubicBezTo>
                  <a:lnTo>
                    <a:pt x="9813" y="5667"/>
                  </a:lnTo>
                  <a:lnTo>
                    <a:pt x="9813" y="5565"/>
                  </a:lnTo>
                  <a:cubicBezTo>
                    <a:pt x="9873" y="5411"/>
                    <a:pt x="9957" y="5241"/>
                    <a:pt x="10037" y="5092"/>
                  </a:cubicBezTo>
                  <a:cubicBezTo>
                    <a:pt x="10017" y="5092"/>
                    <a:pt x="10017" y="5072"/>
                    <a:pt x="10017" y="5072"/>
                  </a:cubicBezTo>
                  <a:cubicBezTo>
                    <a:pt x="10037" y="5051"/>
                    <a:pt x="10037" y="5026"/>
                    <a:pt x="10062" y="5005"/>
                  </a:cubicBezTo>
                  <a:lnTo>
                    <a:pt x="10062" y="4985"/>
                  </a:lnTo>
                  <a:cubicBezTo>
                    <a:pt x="10082" y="4877"/>
                    <a:pt x="10141" y="4815"/>
                    <a:pt x="10186" y="4728"/>
                  </a:cubicBezTo>
                  <a:cubicBezTo>
                    <a:pt x="10206" y="4666"/>
                    <a:pt x="10246" y="4599"/>
                    <a:pt x="10286" y="4559"/>
                  </a:cubicBezTo>
                  <a:cubicBezTo>
                    <a:pt x="10311" y="4512"/>
                    <a:pt x="10331" y="4451"/>
                    <a:pt x="10370" y="4410"/>
                  </a:cubicBezTo>
                  <a:cubicBezTo>
                    <a:pt x="10390" y="4384"/>
                    <a:pt x="10410" y="4364"/>
                    <a:pt x="10435" y="4343"/>
                  </a:cubicBezTo>
                  <a:lnTo>
                    <a:pt x="10435" y="4322"/>
                  </a:lnTo>
                  <a:lnTo>
                    <a:pt x="10475" y="4322"/>
                  </a:lnTo>
                  <a:lnTo>
                    <a:pt x="10475" y="4302"/>
                  </a:lnTo>
                  <a:cubicBezTo>
                    <a:pt x="10515" y="4281"/>
                    <a:pt x="10515" y="4256"/>
                    <a:pt x="10535" y="4235"/>
                  </a:cubicBezTo>
                  <a:cubicBezTo>
                    <a:pt x="10560" y="4194"/>
                    <a:pt x="10619" y="4173"/>
                    <a:pt x="10619" y="4127"/>
                  </a:cubicBezTo>
                  <a:cubicBezTo>
                    <a:pt x="10659" y="4066"/>
                    <a:pt x="10684" y="3978"/>
                    <a:pt x="10764" y="3958"/>
                  </a:cubicBezTo>
                  <a:cubicBezTo>
                    <a:pt x="10808" y="3917"/>
                    <a:pt x="10828" y="3871"/>
                    <a:pt x="10868" y="3829"/>
                  </a:cubicBezTo>
                  <a:lnTo>
                    <a:pt x="10888" y="3809"/>
                  </a:lnTo>
                  <a:cubicBezTo>
                    <a:pt x="10908" y="3809"/>
                    <a:pt x="10908" y="3789"/>
                    <a:pt x="10908" y="3768"/>
                  </a:cubicBezTo>
                  <a:cubicBezTo>
                    <a:pt x="10973" y="3722"/>
                    <a:pt x="11012" y="3701"/>
                    <a:pt x="11077" y="3660"/>
                  </a:cubicBezTo>
                  <a:cubicBezTo>
                    <a:pt x="11097" y="3640"/>
                    <a:pt x="11097" y="3640"/>
                    <a:pt x="11117" y="3614"/>
                  </a:cubicBezTo>
                  <a:cubicBezTo>
                    <a:pt x="11137" y="3573"/>
                    <a:pt x="11182" y="3552"/>
                    <a:pt x="11221" y="3552"/>
                  </a:cubicBezTo>
                  <a:cubicBezTo>
                    <a:pt x="11261" y="3511"/>
                    <a:pt x="11326" y="3465"/>
                    <a:pt x="11366" y="3403"/>
                  </a:cubicBezTo>
                  <a:cubicBezTo>
                    <a:pt x="11366" y="3403"/>
                    <a:pt x="11386" y="3383"/>
                    <a:pt x="11406" y="3383"/>
                  </a:cubicBezTo>
                  <a:cubicBezTo>
                    <a:pt x="11430" y="3357"/>
                    <a:pt x="11450" y="3357"/>
                    <a:pt x="11470" y="3316"/>
                  </a:cubicBezTo>
                  <a:cubicBezTo>
                    <a:pt x="11470" y="3316"/>
                    <a:pt x="11490" y="3296"/>
                    <a:pt x="11510" y="3296"/>
                  </a:cubicBezTo>
                  <a:cubicBezTo>
                    <a:pt x="11555" y="3296"/>
                    <a:pt x="11575" y="3255"/>
                    <a:pt x="11595" y="3229"/>
                  </a:cubicBezTo>
                  <a:cubicBezTo>
                    <a:pt x="11615" y="3208"/>
                    <a:pt x="11615" y="3208"/>
                    <a:pt x="11634" y="3208"/>
                  </a:cubicBezTo>
                  <a:cubicBezTo>
                    <a:pt x="11654" y="3208"/>
                    <a:pt x="11679" y="3168"/>
                    <a:pt x="11699" y="3147"/>
                  </a:cubicBezTo>
                  <a:cubicBezTo>
                    <a:pt x="11739" y="3147"/>
                    <a:pt x="11779" y="3126"/>
                    <a:pt x="11804" y="3080"/>
                  </a:cubicBezTo>
                  <a:cubicBezTo>
                    <a:pt x="11843" y="3059"/>
                    <a:pt x="11863" y="3039"/>
                    <a:pt x="11883" y="3039"/>
                  </a:cubicBezTo>
                  <a:lnTo>
                    <a:pt x="11903" y="3039"/>
                  </a:lnTo>
                  <a:cubicBezTo>
                    <a:pt x="11903" y="3019"/>
                    <a:pt x="11928" y="2998"/>
                    <a:pt x="11948" y="2972"/>
                  </a:cubicBezTo>
                  <a:cubicBezTo>
                    <a:pt x="11988" y="2952"/>
                    <a:pt x="12028" y="2911"/>
                    <a:pt x="12092" y="2890"/>
                  </a:cubicBezTo>
                  <a:cubicBezTo>
                    <a:pt x="12132" y="2870"/>
                    <a:pt x="12177" y="2844"/>
                    <a:pt x="12217" y="2844"/>
                  </a:cubicBezTo>
                  <a:cubicBezTo>
                    <a:pt x="12276" y="2824"/>
                    <a:pt x="12341" y="2803"/>
                    <a:pt x="12401" y="2803"/>
                  </a:cubicBezTo>
                  <a:cubicBezTo>
                    <a:pt x="12425" y="2803"/>
                    <a:pt x="12445" y="2782"/>
                    <a:pt x="12445" y="2762"/>
                  </a:cubicBezTo>
                  <a:cubicBezTo>
                    <a:pt x="12505" y="2741"/>
                    <a:pt x="12590" y="2716"/>
                    <a:pt x="12630" y="2675"/>
                  </a:cubicBezTo>
                  <a:lnTo>
                    <a:pt x="12649" y="2654"/>
                  </a:lnTo>
                  <a:cubicBezTo>
                    <a:pt x="12659" y="2657"/>
                    <a:pt x="12668" y="2658"/>
                    <a:pt x="12676" y="2658"/>
                  </a:cubicBezTo>
                  <a:cubicBezTo>
                    <a:pt x="12718" y="2658"/>
                    <a:pt x="12750" y="2629"/>
                    <a:pt x="12792" y="2629"/>
                  </a:cubicBezTo>
                  <a:cubicBezTo>
                    <a:pt x="12800" y="2629"/>
                    <a:pt x="12809" y="2630"/>
                    <a:pt x="12818" y="2633"/>
                  </a:cubicBezTo>
                  <a:cubicBezTo>
                    <a:pt x="12878" y="2567"/>
                    <a:pt x="12943" y="2567"/>
                    <a:pt x="13003" y="2546"/>
                  </a:cubicBezTo>
                  <a:cubicBezTo>
                    <a:pt x="13067" y="2526"/>
                    <a:pt x="13147" y="2505"/>
                    <a:pt x="13212" y="2505"/>
                  </a:cubicBezTo>
                  <a:cubicBezTo>
                    <a:pt x="13231" y="2505"/>
                    <a:pt x="13251" y="2485"/>
                    <a:pt x="13271" y="2485"/>
                  </a:cubicBezTo>
                  <a:cubicBezTo>
                    <a:pt x="13316" y="2459"/>
                    <a:pt x="13356" y="2459"/>
                    <a:pt x="13421" y="2459"/>
                  </a:cubicBezTo>
                  <a:lnTo>
                    <a:pt x="13625" y="2459"/>
                  </a:lnTo>
                  <a:cubicBezTo>
                    <a:pt x="13655" y="2459"/>
                    <a:pt x="13673" y="2470"/>
                    <a:pt x="13688" y="2470"/>
                  </a:cubicBezTo>
                  <a:cubicBezTo>
                    <a:pt x="13696" y="2470"/>
                    <a:pt x="13703" y="2468"/>
                    <a:pt x="13709" y="2459"/>
                  </a:cubicBezTo>
                  <a:cubicBezTo>
                    <a:pt x="13717" y="2455"/>
                    <a:pt x="13724" y="2454"/>
                    <a:pt x="13730" y="2454"/>
                  </a:cubicBezTo>
                  <a:cubicBezTo>
                    <a:pt x="13750" y="2454"/>
                    <a:pt x="13766" y="2467"/>
                    <a:pt x="13786" y="2467"/>
                  </a:cubicBezTo>
                  <a:cubicBezTo>
                    <a:pt x="13795" y="2467"/>
                    <a:pt x="13804" y="2465"/>
                    <a:pt x="13814" y="2459"/>
                  </a:cubicBezTo>
                  <a:cubicBezTo>
                    <a:pt x="13827" y="2459"/>
                    <a:pt x="13840" y="2450"/>
                    <a:pt x="13859" y="2450"/>
                  </a:cubicBezTo>
                  <a:cubicBezTo>
                    <a:pt x="13869" y="2450"/>
                    <a:pt x="13880" y="2452"/>
                    <a:pt x="13893" y="2459"/>
                  </a:cubicBezTo>
                  <a:cubicBezTo>
                    <a:pt x="13906" y="2472"/>
                    <a:pt x="13922" y="2472"/>
                    <a:pt x="13938" y="2472"/>
                  </a:cubicBezTo>
                  <a:cubicBezTo>
                    <a:pt x="13953" y="2472"/>
                    <a:pt x="13968" y="2472"/>
                    <a:pt x="13978" y="2485"/>
                  </a:cubicBezTo>
                  <a:cubicBezTo>
                    <a:pt x="13998" y="2485"/>
                    <a:pt x="14043" y="2459"/>
                    <a:pt x="14063" y="2459"/>
                  </a:cubicBezTo>
                  <a:cubicBezTo>
                    <a:pt x="14069" y="2468"/>
                    <a:pt x="14078" y="2470"/>
                    <a:pt x="14088" y="2470"/>
                  </a:cubicBezTo>
                  <a:cubicBezTo>
                    <a:pt x="14107" y="2470"/>
                    <a:pt x="14129" y="2459"/>
                    <a:pt x="14142" y="2459"/>
                  </a:cubicBezTo>
                  <a:cubicBezTo>
                    <a:pt x="14168" y="2451"/>
                    <a:pt x="14190" y="2446"/>
                    <a:pt x="14211" y="2446"/>
                  </a:cubicBezTo>
                  <a:close/>
                  <a:moveTo>
                    <a:pt x="10186" y="10503"/>
                  </a:moveTo>
                  <a:cubicBezTo>
                    <a:pt x="10206" y="10503"/>
                    <a:pt x="10226" y="10503"/>
                    <a:pt x="10246" y="10523"/>
                  </a:cubicBezTo>
                  <a:cubicBezTo>
                    <a:pt x="10266" y="10570"/>
                    <a:pt x="10311" y="10631"/>
                    <a:pt x="10331" y="10698"/>
                  </a:cubicBezTo>
                  <a:cubicBezTo>
                    <a:pt x="10351" y="10719"/>
                    <a:pt x="10351" y="10739"/>
                    <a:pt x="10351" y="10760"/>
                  </a:cubicBezTo>
                  <a:cubicBezTo>
                    <a:pt x="10331" y="10760"/>
                    <a:pt x="10331" y="10780"/>
                    <a:pt x="10331" y="10780"/>
                  </a:cubicBezTo>
                  <a:cubicBezTo>
                    <a:pt x="10351" y="10780"/>
                    <a:pt x="10351" y="10801"/>
                    <a:pt x="10370" y="10826"/>
                  </a:cubicBezTo>
                  <a:cubicBezTo>
                    <a:pt x="10370" y="10847"/>
                    <a:pt x="10351" y="10847"/>
                    <a:pt x="10351" y="10867"/>
                  </a:cubicBezTo>
                  <a:cubicBezTo>
                    <a:pt x="10331" y="10867"/>
                    <a:pt x="10331" y="10909"/>
                    <a:pt x="10311" y="10909"/>
                  </a:cubicBezTo>
                  <a:cubicBezTo>
                    <a:pt x="10311" y="10888"/>
                    <a:pt x="10286" y="10888"/>
                    <a:pt x="10266" y="10867"/>
                  </a:cubicBezTo>
                  <a:cubicBezTo>
                    <a:pt x="10246" y="10867"/>
                    <a:pt x="10246" y="10847"/>
                    <a:pt x="10226" y="10847"/>
                  </a:cubicBezTo>
                  <a:cubicBezTo>
                    <a:pt x="10226" y="10826"/>
                    <a:pt x="10226" y="10826"/>
                    <a:pt x="10246" y="10801"/>
                  </a:cubicBezTo>
                  <a:lnTo>
                    <a:pt x="10311" y="10801"/>
                  </a:lnTo>
                  <a:cubicBezTo>
                    <a:pt x="10331" y="10801"/>
                    <a:pt x="10331" y="10801"/>
                    <a:pt x="10331" y="10780"/>
                  </a:cubicBezTo>
                  <a:cubicBezTo>
                    <a:pt x="10321" y="10770"/>
                    <a:pt x="10310" y="10765"/>
                    <a:pt x="10298" y="10765"/>
                  </a:cubicBezTo>
                  <a:cubicBezTo>
                    <a:pt x="10287" y="10765"/>
                    <a:pt x="10276" y="10770"/>
                    <a:pt x="10266" y="10780"/>
                  </a:cubicBezTo>
                  <a:lnTo>
                    <a:pt x="10206" y="10780"/>
                  </a:lnTo>
                  <a:cubicBezTo>
                    <a:pt x="10186" y="10760"/>
                    <a:pt x="10186" y="10719"/>
                    <a:pt x="10161" y="10719"/>
                  </a:cubicBezTo>
                  <a:cubicBezTo>
                    <a:pt x="10161" y="10672"/>
                    <a:pt x="10141" y="10672"/>
                    <a:pt x="10122" y="10652"/>
                  </a:cubicBezTo>
                  <a:lnTo>
                    <a:pt x="10122" y="10544"/>
                  </a:lnTo>
                  <a:cubicBezTo>
                    <a:pt x="10141" y="10523"/>
                    <a:pt x="10161" y="10503"/>
                    <a:pt x="10186" y="10503"/>
                  </a:cubicBezTo>
                  <a:close/>
                  <a:moveTo>
                    <a:pt x="2245" y="10909"/>
                  </a:moveTo>
                  <a:cubicBezTo>
                    <a:pt x="2265" y="10909"/>
                    <a:pt x="2265" y="10909"/>
                    <a:pt x="2285" y="10929"/>
                  </a:cubicBezTo>
                  <a:lnTo>
                    <a:pt x="2265" y="10929"/>
                  </a:lnTo>
                  <a:cubicBezTo>
                    <a:pt x="2245" y="10929"/>
                    <a:pt x="2245" y="10929"/>
                    <a:pt x="2245" y="10909"/>
                  </a:cubicBezTo>
                  <a:close/>
                  <a:moveTo>
                    <a:pt x="10895" y="10893"/>
                  </a:moveTo>
                  <a:cubicBezTo>
                    <a:pt x="10903" y="10893"/>
                    <a:pt x="10908" y="10898"/>
                    <a:pt x="10908" y="10909"/>
                  </a:cubicBezTo>
                  <a:lnTo>
                    <a:pt x="10868" y="10909"/>
                  </a:lnTo>
                  <a:cubicBezTo>
                    <a:pt x="10828" y="10929"/>
                    <a:pt x="10783" y="10955"/>
                    <a:pt x="10764" y="10955"/>
                  </a:cubicBezTo>
                  <a:cubicBezTo>
                    <a:pt x="10783" y="10929"/>
                    <a:pt x="10808" y="10909"/>
                    <a:pt x="10868" y="10909"/>
                  </a:cubicBezTo>
                  <a:cubicBezTo>
                    <a:pt x="10878" y="10898"/>
                    <a:pt x="10888" y="10893"/>
                    <a:pt x="10895" y="10893"/>
                  </a:cubicBezTo>
                  <a:close/>
                  <a:moveTo>
                    <a:pt x="9480" y="10955"/>
                  </a:moveTo>
                  <a:lnTo>
                    <a:pt x="9480" y="10975"/>
                  </a:lnTo>
                  <a:cubicBezTo>
                    <a:pt x="9460" y="10955"/>
                    <a:pt x="9460" y="10955"/>
                    <a:pt x="9480" y="10955"/>
                  </a:cubicBezTo>
                  <a:close/>
                  <a:moveTo>
                    <a:pt x="11032" y="10955"/>
                  </a:moveTo>
                  <a:cubicBezTo>
                    <a:pt x="11057" y="10955"/>
                    <a:pt x="11032" y="10996"/>
                    <a:pt x="11077" y="10996"/>
                  </a:cubicBezTo>
                  <a:cubicBezTo>
                    <a:pt x="11057" y="10996"/>
                    <a:pt x="11057" y="11016"/>
                    <a:pt x="11057" y="11016"/>
                  </a:cubicBezTo>
                  <a:lnTo>
                    <a:pt x="11032" y="11016"/>
                  </a:lnTo>
                  <a:cubicBezTo>
                    <a:pt x="11032" y="10996"/>
                    <a:pt x="11032" y="10996"/>
                    <a:pt x="11012" y="10996"/>
                  </a:cubicBezTo>
                  <a:cubicBezTo>
                    <a:pt x="11012" y="10975"/>
                    <a:pt x="11012" y="10955"/>
                    <a:pt x="11032" y="10955"/>
                  </a:cubicBezTo>
                  <a:close/>
                  <a:moveTo>
                    <a:pt x="11495" y="10602"/>
                  </a:moveTo>
                  <a:cubicBezTo>
                    <a:pt x="11507" y="10602"/>
                    <a:pt x="11518" y="10605"/>
                    <a:pt x="11530" y="10611"/>
                  </a:cubicBezTo>
                  <a:cubicBezTo>
                    <a:pt x="11510" y="10631"/>
                    <a:pt x="11490" y="10652"/>
                    <a:pt x="11470" y="10652"/>
                  </a:cubicBezTo>
                  <a:cubicBezTo>
                    <a:pt x="11483" y="10659"/>
                    <a:pt x="11494" y="10661"/>
                    <a:pt x="11504" y="10661"/>
                  </a:cubicBezTo>
                  <a:cubicBezTo>
                    <a:pt x="11524" y="10661"/>
                    <a:pt x="11538" y="10652"/>
                    <a:pt x="11555" y="10652"/>
                  </a:cubicBezTo>
                  <a:cubicBezTo>
                    <a:pt x="11595" y="10672"/>
                    <a:pt x="11615" y="10698"/>
                    <a:pt x="11615" y="10760"/>
                  </a:cubicBezTo>
                  <a:cubicBezTo>
                    <a:pt x="11615" y="10780"/>
                    <a:pt x="11654" y="10780"/>
                    <a:pt x="11654" y="10826"/>
                  </a:cubicBezTo>
                  <a:lnTo>
                    <a:pt x="11654" y="10909"/>
                  </a:lnTo>
                  <a:cubicBezTo>
                    <a:pt x="11634" y="10929"/>
                    <a:pt x="11615" y="10955"/>
                    <a:pt x="11575" y="10975"/>
                  </a:cubicBezTo>
                  <a:lnTo>
                    <a:pt x="11510" y="10975"/>
                  </a:lnTo>
                  <a:cubicBezTo>
                    <a:pt x="11478" y="10975"/>
                    <a:pt x="11472" y="11001"/>
                    <a:pt x="11460" y="11001"/>
                  </a:cubicBezTo>
                  <a:cubicBezTo>
                    <a:pt x="11457" y="11001"/>
                    <a:pt x="11454" y="11000"/>
                    <a:pt x="11450" y="10996"/>
                  </a:cubicBezTo>
                  <a:cubicBezTo>
                    <a:pt x="11430" y="10996"/>
                    <a:pt x="11430" y="11037"/>
                    <a:pt x="11406" y="11037"/>
                  </a:cubicBezTo>
                  <a:cubicBezTo>
                    <a:pt x="11402" y="11033"/>
                    <a:pt x="11398" y="11031"/>
                    <a:pt x="11395" y="11031"/>
                  </a:cubicBezTo>
                  <a:cubicBezTo>
                    <a:pt x="11385" y="11031"/>
                    <a:pt x="11382" y="11057"/>
                    <a:pt x="11366" y="11057"/>
                  </a:cubicBezTo>
                  <a:cubicBezTo>
                    <a:pt x="11346" y="11057"/>
                    <a:pt x="11346" y="11037"/>
                    <a:pt x="11346" y="11016"/>
                  </a:cubicBezTo>
                  <a:cubicBezTo>
                    <a:pt x="11326" y="10975"/>
                    <a:pt x="11306" y="10929"/>
                    <a:pt x="11281" y="10909"/>
                  </a:cubicBezTo>
                  <a:cubicBezTo>
                    <a:pt x="11261" y="10888"/>
                    <a:pt x="11261" y="10867"/>
                    <a:pt x="11261" y="10847"/>
                  </a:cubicBezTo>
                  <a:lnTo>
                    <a:pt x="11281" y="10867"/>
                  </a:lnTo>
                  <a:cubicBezTo>
                    <a:pt x="11306" y="10867"/>
                    <a:pt x="11306" y="10847"/>
                    <a:pt x="11306" y="10847"/>
                  </a:cubicBezTo>
                  <a:lnTo>
                    <a:pt x="11346" y="10847"/>
                  </a:lnTo>
                  <a:cubicBezTo>
                    <a:pt x="11326" y="10801"/>
                    <a:pt x="11346" y="10780"/>
                    <a:pt x="11366" y="10739"/>
                  </a:cubicBezTo>
                  <a:lnTo>
                    <a:pt x="11346" y="10719"/>
                  </a:lnTo>
                  <a:cubicBezTo>
                    <a:pt x="11386" y="10698"/>
                    <a:pt x="11406" y="10672"/>
                    <a:pt x="11430" y="10631"/>
                  </a:cubicBezTo>
                  <a:cubicBezTo>
                    <a:pt x="11444" y="10617"/>
                    <a:pt x="11468" y="10602"/>
                    <a:pt x="11495" y="10602"/>
                  </a:cubicBezTo>
                  <a:close/>
                  <a:moveTo>
                    <a:pt x="9833" y="10652"/>
                  </a:moveTo>
                  <a:cubicBezTo>
                    <a:pt x="9853" y="10672"/>
                    <a:pt x="9853" y="10719"/>
                    <a:pt x="9893" y="10719"/>
                  </a:cubicBezTo>
                  <a:cubicBezTo>
                    <a:pt x="9893" y="10760"/>
                    <a:pt x="9913" y="10780"/>
                    <a:pt x="9913" y="10826"/>
                  </a:cubicBezTo>
                  <a:cubicBezTo>
                    <a:pt x="9913" y="10867"/>
                    <a:pt x="9957" y="10888"/>
                    <a:pt x="9957" y="10929"/>
                  </a:cubicBezTo>
                  <a:lnTo>
                    <a:pt x="9977" y="10955"/>
                  </a:lnTo>
                  <a:cubicBezTo>
                    <a:pt x="9957" y="10975"/>
                    <a:pt x="9957" y="10975"/>
                    <a:pt x="9893" y="10996"/>
                  </a:cubicBezTo>
                  <a:cubicBezTo>
                    <a:pt x="9873" y="10996"/>
                    <a:pt x="9833" y="11016"/>
                    <a:pt x="9788" y="11016"/>
                  </a:cubicBezTo>
                  <a:lnTo>
                    <a:pt x="9788" y="11037"/>
                  </a:lnTo>
                  <a:cubicBezTo>
                    <a:pt x="9775" y="11037"/>
                    <a:pt x="9771" y="11028"/>
                    <a:pt x="9763" y="11028"/>
                  </a:cubicBezTo>
                  <a:cubicBezTo>
                    <a:pt x="9759" y="11028"/>
                    <a:pt x="9755" y="11030"/>
                    <a:pt x="9748" y="11037"/>
                  </a:cubicBezTo>
                  <a:lnTo>
                    <a:pt x="9748" y="11057"/>
                  </a:lnTo>
                  <a:cubicBezTo>
                    <a:pt x="9748" y="11057"/>
                    <a:pt x="9729" y="11083"/>
                    <a:pt x="9709" y="11083"/>
                  </a:cubicBezTo>
                  <a:cubicBezTo>
                    <a:pt x="9709" y="11057"/>
                    <a:pt x="9729" y="11057"/>
                    <a:pt x="9729" y="11037"/>
                  </a:cubicBezTo>
                  <a:cubicBezTo>
                    <a:pt x="9709" y="11037"/>
                    <a:pt x="9689" y="11037"/>
                    <a:pt x="9664" y="11016"/>
                  </a:cubicBezTo>
                  <a:lnTo>
                    <a:pt x="9644" y="10996"/>
                  </a:lnTo>
                  <a:cubicBezTo>
                    <a:pt x="9624" y="10975"/>
                    <a:pt x="9624" y="10975"/>
                    <a:pt x="9604" y="10975"/>
                  </a:cubicBezTo>
                  <a:cubicBezTo>
                    <a:pt x="9584" y="10929"/>
                    <a:pt x="9624" y="10955"/>
                    <a:pt x="9624" y="10929"/>
                  </a:cubicBezTo>
                  <a:cubicBezTo>
                    <a:pt x="9624" y="10909"/>
                    <a:pt x="9584" y="10909"/>
                    <a:pt x="9584" y="10888"/>
                  </a:cubicBezTo>
                  <a:cubicBezTo>
                    <a:pt x="9564" y="10888"/>
                    <a:pt x="9584" y="10867"/>
                    <a:pt x="9584" y="10867"/>
                  </a:cubicBezTo>
                  <a:cubicBezTo>
                    <a:pt x="9584" y="10847"/>
                    <a:pt x="9564" y="10847"/>
                    <a:pt x="9564" y="10847"/>
                  </a:cubicBezTo>
                  <a:cubicBezTo>
                    <a:pt x="9540" y="10801"/>
                    <a:pt x="9564" y="10760"/>
                    <a:pt x="9540" y="10739"/>
                  </a:cubicBezTo>
                  <a:cubicBezTo>
                    <a:pt x="9564" y="10698"/>
                    <a:pt x="9584" y="10719"/>
                    <a:pt x="9604" y="10698"/>
                  </a:cubicBezTo>
                  <a:lnTo>
                    <a:pt x="9624" y="10672"/>
                  </a:lnTo>
                  <a:cubicBezTo>
                    <a:pt x="9630" y="10685"/>
                    <a:pt x="9638" y="10690"/>
                    <a:pt x="9647" y="10690"/>
                  </a:cubicBezTo>
                  <a:cubicBezTo>
                    <a:pt x="9660" y="10690"/>
                    <a:pt x="9677" y="10681"/>
                    <a:pt x="9694" y="10681"/>
                  </a:cubicBezTo>
                  <a:cubicBezTo>
                    <a:pt x="9705" y="10681"/>
                    <a:pt x="9717" y="10685"/>
                    <a:pt x="9729" y="10698"/>
                  </a:cubicBezTo>
                  <a:cubicBezTo>
                    <a:pt x="9729" y="10672"/>
                    <a:pt x="9748" y="10672"/>
                    <a:pt x="9748" y="10652"/>
                  </a:cubicBezTo>
                  <a:cubicBezTo>
                    <a:pt x="9762" y="10652"/>
                    <a:pt x="9786" y="10661"/>
                    <a:pt x="9807" y="10661"/>
                  </a:cubicBezTo>
                  <a:cubicBezTo>
                    <a:pt x="9817" y="10661"/>
                    <a:pt x="9827" y="10659"/>
                    <a:pt x="9833" y="10652"/>
                  </a:cubicBezTo>
                  <a:close/>
                  <a:moveTo>
                    <a:pt x="14212" y="2065"/>
                  </a:moveTo>
                  <a:cubicBezTo>
                    <a:pt x="14216" y="2065"/>
                    <a:pt x="14220" y="2067"/>
                    <a:pt x="14227" y="2074"/>
                  </a:cubicBezTo>
                  <a:cubicBezTo>
                    <a:pt x="14233" y="2083"/>
                    <a:pt x="14238" y="2086"/>
                    <a:pt x="14241" y="2086"/>
                  </a:cubicBezTo>
                  <a:cubicBezTo>
                    <a:pt x="14249" y="2086"/>
                    <a:pt x="14253" y="2074"/>
                    <a:pt x="14267" y="2074"/>
                  </a:cubicBezTo>
                  <a:cubicBezTo>
                    <a:pt x="14331" y="2074"/>
                    <a:pt x="14391" y="2100"/>
                    <a:pt x="14436" y="2120"/>
                  </a:cubicBezTo>
                  <a:cubicBezTo>
                    <a:pt x="14476" y="2120"/>
                    <a:pt x="14495" y="2141"/>
                    <a:pt x="14540" y="2141"/>
                  </a:cubicBezTo>
                  <a:cubicBezTo>
                    <a:pt x="14553" y="2134"/>
                    <a:pt x="14569" y="2131"/>
                    <a:pt x="14585" y="2131"/>
                  </a:cubicBezTo>
                  <a:cubicBezTo>
                    <a:pt x="14618" y="2131"/>
                    <a:pt x="14655" y="2141"/>
                    <a:pt x="14685" y="2141"/>
                  </a:cubicBezTo>
                  <a:cubicBezTo>
                    <a:pt x="14849" y="2182"/>
                    <a:pt x="14993" y="2228"/>
                    <a:pt x="15137" y="2289"/>
                  </a:cubicBezTo>
                  <a:cubicBezTo>
                    <a:pt x="15162" y="2310"/>
                    <a:pt x="15182" y="2331"/>
                    <a:pt x="15222" y="2331"/>
                  </a:cubicBezTo>
                  <a:cubicBezTo>
                    <a:pt x="15262" y="2356"/>
                    <a:pt x="15287" y="2377"/>
                    <a:pt x="15326" y="2377"/>
                  </a:cubicBezTo>
                  <a:cubicBezTo>
                    <a:pt x="15336" y="2387"/>
                    <a:pt x="15341" y="2392"/>
                    <a:pt x="15346" y="2392"/>
                  </a:cubicBezTo>
                  <a:cubicBezTo>
                    <a:pt x="15351" y="2392"/>
                    <a:pt x="15356" y="2387"/>
                    <a:pt x="15366" y="2377"/>
                  </a:cubicBezTo>
                  <a:cubicBezTo>
                    <a:pt x="15411" y="2398"/>
                    <a:pt x="15431" y="2418"/>
                    <a:pt x="15471" y="2418"/>
                  </a:cubicBezTo>
                  <a:cubicBezTo>
                    <a:pt x="15491" y="2438"/>
                    <a:pt x="15535" y="2438"/>
                    <a:pt x="15575" y="2459"/>
                  </a:cubicBezTo>
                  <a:cubicBezTo>
                    <a:pt x="15615" y="2485"/>
                    <a:pt x="15680" y="2505"/>
                    <a:pt x="15739" y="2526"/>
                  </a:cubicBezTo>
                  <a:cubicBezTo>
                    <a:pt x="15784" y="2567"/>
                    <a:pt x="15844" y="2587"/>
                    <a:pt x="15884" y="2633"/>
                  </a:cubicBezTo>
                  <a:cubicBezTo>
                    <a:pt x="15928" y="2654"/>
                    <a:pt x="15948" y="2675"/>
                    <a:pt x="15988" y="2695"/>
                  </a:cubicBezTo>
                  <a:cubicBezTo>
                    <a:pt x="15988" y="2695"/>
                    <a:pt x="16008" y="2695"/>
                    <a:pt x="16008" y="2716"/>
                  </a:cubicBezTo>
                  <a:cubicBezTo>
                    <a:pt x="16053" y="2741"/>
                    <a:pt x="16093" y="2782"/>
                    <a:pt x="16132" y="2824"/>
                  </a:cubicBezTo>
                  <a:cubicBezTo>
                    <a:pt x="16157" y="2844"/>
                    <a:pt x="16197" y="2890"/>
                    <a:pt x="16237" y="2931"/>
                  </a:cubicBezTo>
                  <a:cubicBezTo>
                    <a:pt x="16282" y="2952"/>
                    <a:pt x="16302" y="2972"/>
                    <a:pt x="16321" y="3019"/>
                  </a:cubicBezTo>
                  <a:cubicBezTo>
                    <a:pt x="16321" y="3029"/>
                    <a:pt x="16327" y="3029"/>
                    <a:pt x="16334" y="3029"/>
                  </a:cubicBezTo>
                  <a:cubicBezTo>
                    <a:pt x="16341" y="3029"/>
                    <a:pt x="16352" y="3029"/>
                    <a:pt x="16361" y="3039"/>
                  </a:cubicBezTo>
                  <a:cubicBezTo>
                    <a:pt x="16406" y="3101"/>
                    <a:pt x="16466" y="3126"/>
                    <a:pt x="16506" y="3208"/>
                  </a:cubicBezTo>
                  <a:cubicBezTo>
                    <a:pt x="16550" y="3255"/>
                    <a:pt x="16590" y="3316"/>
                    <a:pt x="16630" y="3383"/>
                  </a:cubicBezTo>
                  <a:cubicBezTo>
                    <a:pt x="16630" y="3403"/>
                    <a:pt x="16655" y="3403"/>
                    <a:pt x="16675" y="3424"/>
                  </a:cubicBezTo>
                  <a:cubicBezTo>
                    <a:pt x="16695" y="3445"/>
                    <a:pt x="16715" y="3465"/>
                    <a:pt x="16715" y="3511"/>
                  </a:cubicBezTo>
                  <a:lnTo>
                    <a:pt x="16715" y="3532"/>
                  </a:lnTo>
                  <a:cubicBezTo>
                    <a:pt x="16779" y="3573"/>
                    <a:pt x="16779" y="3640"/>
                    <a:pt x="16799" y="3681"/>
                  </a:cubicBezTo>
                  <a:cubicBezTo>
                    <a:pt x="16819" y="3701"/>
                    <a:pt x="16839" y="3742"/>
                    <a:pt x="16859" y="3768"/>
                  </a:cubicBezTo>
                  <a:cubicBezTo>
                    <a:pt x="16904" y="3829"/>
                    <a:pt x="16943" y="3896"/>
                    <a:pt x="16943" y="3958"/>
                  </a:cubicBezTo>
                  <a:cubicBezTo>
                    <a:pt x="16963" y="4025"/>
                    <a:pt x="16983" y="4045"/>
                    <a:pt x="17003" y="4107"/>
                  </a:cubicBezTo>
                  <a:cubicBezTo>
                    <a:pt x="17003" y="4153"/>
                    <a:pt x="17028" y="4194"/>
                    <a:pt x="17048" y="4235"/>
                  </a:cubicBezTo>
                  <a:cubicBezTo>
                    <a:pt x="17068" y="4281"/>
                    <a:pt x="17068" y="4343"/>
                    <a:pt x="17068" y="4384"/>
                  </a:cubicBezTo>
                  <a:cubicBezTo>
                    <a:pt x="17068" y="4410"/>
                    <a:pt x="17108" y="4430"/>
                    <a:pt x="17088" y="4471"/>
                  </a:cubicBezTo>
                  <a:cubicBezTo>
                    <a:pt x="17068" y="4492"/>
                    <a:pt x="17088" y="4512"/>
                    <a:pt x="17088" y="4538"/>
                  </a:cubicBezTo>
                  <a:cubicBezTo>
                    <a:pt x="17088" y="4559"/>
                    <a:pt x="17088" y="4599"/>
                    <a:pt x="17108" y="4620"/>
                  </a:cubicBezTo>
                  <a:cubicBezTo>
                    <a:pt x="17088" y="4641"/>
                    <a:pt x="17108" y="4666"/>
                    <a:pt x="17108" y="4666"/>
                  </a:cubicBezTo>
                  <a:cubicBezTo>
                    <a:pt x="17088" y="4687"/>
                    <a:pt x="17128" y="4707"/>
                    <a:pt x="17108" y="4728"/>
                  </a:cubicBezTo>
                  <a:cubicBezTo>
                    <a:pt x="17088" y="4748"/>
                    <a:pt x="17128" y="4769"/>
                    <a:pt x="17108" y="4795"/>
                  </a:cubicBezTo>
                  <a:cubicBezTo>
                    <a:pt x="17108" y="4815"/>
                    <a:pt x="17128" y="4836"/>
                    <a:pt x="17153" y="4836"/>
                  </a:cubicBezTo>
                  <a:cubicBezTo>
                    <a:pt x="17153" y="4856"/>
                    <a:pt x="17128" y="4856"/>
                    <a:pt x="17128" y="4877"/>
                  </a:cubicBezTo>
                  <a:cubicBezTo>
                    <a:pt x="17128" y="4897"/>
                    <a:pt x="17153" y="4943"/>
                    <a:pt x="17128" y="4964"/>
                  </a:cubicBezTo>
                  <a:cubicBezTo>
                    <a:pt x="17108" y="4985"/>
                    <a:pt x="17108" y="5026"/>
                    <a:pt x="17108" y="5051"/>
                  </a:cubicBezTo>
                  <a:cubicBezTo>
                    <a:pt x="17088" y="5092"/>
                    <a:pt x="17088" y="5133"/>
                    <a:pt x="17108" y="5180"/>
                  </a:cubicBezTo>
                  <a:cubicBezTo>
                    <a:pt x="17088" y="5241"/>
                    <a:pt x="17088" y="5329"/>
                    <a:pt x="17088" y="5411"/>
                  </a:cubicBezTo>
                  <a:lnTo>
                    <a:pt x="17068" y="5436"/>
                  </a:lnTo>
                  <a:cubicBezTo>
                    <a:pt x="17068" y="5457"/>
                    <a:pt x="17068" y="5477"/>
                    <a:pt x="17088" y="5498"/>
                  </a:cubicBezTo>
                  <a:cubicBezTo>
                    <a:pt x="17088" y="5518"/>
                    <a:pt x="17068" y="5539"/>
                    <a:pt x="17088" y="5565"/>
                  </a:cubicBezTo>
                  <a:cubicBezTo>
                    <a:pt x="17068" y="5606"/>
                    <a:pt x="17088" y="5626"/>
                    <a:pt x="17068" y="5667"/>
                  </a:cubicBezTo>
                  <a:cubicBezTo>
                    <a:pt x="17048" y="5775"/>
                    <a:pt x="17048" y="5883"/>
                    <a:pt x="17003" y="5970"/>
                  </a:cubicBezTo>
                  <a:cubicBezTo>
                    <a:pt x="17003" y="6011"/>
                    <a:pt x="17028" y="6032"/>
                    <a:pt x="17003" y="6052"/>
                  </a:cubicBezTo>
                  <a:cubicBezTo>
                    <a:pt x="16983" y="6099"/>
                    <a:pt x="16983" y="6119"/>
                    <a:pt x="16983" y="6160"/>
                  </a:cubicBezTo>
                  <a:cubicBezTo>
                    <a:pt x="16983" y="6181"/>
                    <a:pt x="16983" y="6206"/>
                    <a:pt x="16963" y="6227"/>
                  </a:cubicBezTo>
                  <a:cubicBezTo>
                    <a:pt x="16943" y="6288"/>
                    <a:pt x="16924" y="6335"/>
                    <a:pt x="16904" y="6396"/>
                  </a:cubicBezTo>
                  <a:cubicBezTo>
                    <a:pt x="16904" y="6463"/>
                    <a:pt x="16859" y="6545"/>
                    <a:pt x="16839" y="6612"/>
                  </a:cubicBezTo>
                  <a:lnTo>
                    <a:pt x="16839" y="6632"/>
                  </a:lnTo>
                  <a:cubicBezTo>
                    <a:pt x="16799" y="6720"/>
                    <a:pt x="16779" y="6781"/>
                    <a:pt x="16734" y="6869"/>
                  </a:cubicBezTo>
                  <a:cubicBezTo>
                    <a:pt x="16715" y="6930"/>
                    <a:pt x="16695" y="6997"/>
                    <a:pt x="16675" y="7038"/>
                  </a:cubicBezTo>
                  <a:cubicBezTo>
                    <a:pt x="16655" y="7079"/>
                    <a:pt x="16610" y="7125"/>
                    <a:pt x="16590" y="7146"/>
                  </a:cubicBezTo>
                  <a:cubicBezTo>
                    <a:pt x="16570" y="7146"/>
                    <a:pt x="16570" y="7146"/>
                    <a:pt x="16570" y="7166"/>
                  </a:cubicBezTo>
                  <a:lnTo>
                    <a:pt x="16570" y="7187"/>
                  </a:lnTo>
                  <a:lnTo>
                    <a:pt x="16550" y="7187"/>
                  </a:lnTo>
                  <a:cubicBezTo>
                    <a:pt x="16570" y="7207"/>
                    <a:pt x="16570" y="7233"/>
                    <a:pt x="16550" y="7253"/>
                  </a:cubicBezTo>
                  <a:cubicBezTo>
                    <a:pt x="16530" y="7315"/>
                    <a:pt x="16506" y="7382"/>
                    <a:pt x="16466" y="7464"/>
                  </a:cubicBezTo>
                  <a:lnTo>
                    <a:pt x="16466" y="7490"/>
                  </a:lnTo>
                  <a:cubicBezTo>
                    <a:pt x="16406" y="7572"/>
                    <a:pt x="16341" y="7659"/>
                    <a:pt x="16282" y="7746"/>
                  </a:cubicBezTo>
                  <a:cubicBezTo>
                    <a:pt x="16237" y="7808"/>
                    <a:pt x="16197" y="7875"/>
                    <a:pt x="16177" y="7936"/>
                  </a:cubicBezTo>
                  <a:cubicBezTo>
                    <a:pt x="16157" y="7957"/>
                    <a:pt x="16157" y="7957"/>
                    <a:pt x="16157" y="7977"/>
                  </a:cubicBezTo>
                  <a:cubicBezTo>
                    <a:pt x="16053" y="8085"/>
                    <a:pt x="15948" y="8234"/>
                    <a:pt x="15824" y="8342"/>
                  </a:cubicBezTo>
                  <a:cubicBezTo>
                    <a:pt x="15804" y="8388"/>
                    <a:pt x="15804" y="8409"/>
                    <a:pt x="15784" y="8450"/>
                  </a:cubicBezTo>
                  <a:cubicBezTo>
                    <a:pt x="15739" y="8470"/>
                    <a:pt x="15719" y="8491"/>
                    <a:pt x="15700" y="8516"/>
                  </a:cubicBezTo>
                  <a:cubicBezTo>
                    <a:pt x="15700" y="8537"/>
                    <a:pt x="15680" y="8557"/>
                    <a:pt x="15680" y="8557"/>
                  </a:cubicBezTo>
                  <a:cubicBezTo>
                    <a:pt x="15635" y="8578"/>
                    <a:pt x="15615" y="8598"/>
                    <a:pt x="15595" y="8645"/>
                  </a:cubicBezTo>
                  <a:cubicBezTo>
                    <a:pt x="15575" y="8665"/>
                    <a:pt x="15555" y="8686"/>
                    <a:pt x="15535" y="8706"/>
                  </a:cubicBezTo>
                  <a:cubicBezTo>
                    <a:pt x="15511" y="8727"/>
                    <a:pt x="15471" y="8747"/>
                    <a:pt x="15451" y="8773"/>
                  </a:cubicBezTo>
                  <a:cubicBezTo>
                    <a:pt x="15431" y="8793"/>
                    <a:pt x="15411" y="8835"/>
                    <a:pt x="15386" y="8855"/>
                  </a:cubicBezTo>
                  <a:cubicBezTo>
                    <a:pt x="15326" y="8876"/>
                    <a:pt x="15287" y="8922"/>
                    <a:pt x="15242" y="8963"/>
                  </a:cubicBezTo>
                  <a:cubicBezTo>
                    <a:pt x="15162" y="9004"/>
                    <a:pt x="15098" y="9071"/>
                    <a:pt x="15058" y="9158"/>
                  </a:cubicBezTo>
                  <a:cubicBezTo>
                    <a:pt x="15038" y="9158"/>
                    <a:pt x="15013" y="9179"/>
                    <a:pt x="15013" y="9179"/>
                  </a:cubicBezTo>
                  <a:cubicBezTo>
                    <a:pt x="15013" y="9199"/>
                    <a:pt x="14993" y="9220"/>
                    <a:pt x="14993" y="9220"/>
                  </a:cubicBezTo>
                  <a:cubicBezTo>
                    <a:pt x="14973" y="9220"/>
                    <a:pt x="14953" y="9240"/>
                    <a:pt x="14933" y="9240"/>
                  </a:cubicBezTo>
                  <a:cubicBezTo>
                    <a:pt x="14913" y="9286"/>
                    <a:pt x="14889" y="9327"/>
                    <a:pt x="14849" y="9348"/>
                  </a:cubicBezTo>
                  <a:cubicBezTo>
                    <a:pt x="14829" y="9348"/>
                    <a:pt x="14829" y="9369"/>
                    <a:pt x="14809" y="9369"/>
                  </a:cubicBezTo>
                  <a:cubicBezTo>
                    <a:pt x="14764" y="9415"/>
                    <a:pt x="14724" y="9456"/>
                    <a:pt x="14665" y="9476"/>
                  </a:cubicBezTo>
                  <a:cubicBezTo>
                    <a:pt x="14600" y="9517"/>
                    <a:pt x="14560" y="9543"/>
                    <a:pt x="14515" y="9584"/>
                  </a:cubicBezTo>
                  <a:cubicBezTo>
                    <a:pt x="14476" y="9625"/>
                    <a:pt x="14416" y="9646"/>
                    <a:pt x="14391" y="9692"/>
                  </a:cubicBezTo>
                  <a:cubicBezTo>
                    <a:pt x="14371" y="9733"/>
                    <a:pt x="14351" y="9753"/>
                    <a:pt x="14331" y="9774"/>
                  </a:cubicBezTo>
                  <a:lnTo>
                    <a:pt x="14292" y="9774"/>
                  </a:lnTo>
                  <a:cubicBezTo>
                    <a:pt x="14187" y="9841"/>
                    <a:pt x="14102" y="9902"/>
                    <a:pt x="14018" y="9969"/>
                  </a:cubicBezTo>
                  <a:cubicBezTo>
                    <a:pt x="13978" y="10031"/>
                    <a:pt x="13918" y="10077"/>
                    <a:pt x="13854" y="10097"/>
                  </a:cubicBezTo>
                  <a:cubicBezTo>
                    <a:pt x="13794" y="10118"/>
                    <a:pt x="13749" y="10159"/>
                    <a:pt x="13709" y="10185"/>
                  </a:cubicBezTo>
                  <a:cubicBezTo>
                    <a:pt x="13669" y="10205"/>
                    <a:pt x="13625" y="10226"/>
                    <a:pt x="13585" y="10246"/>
                  </a:cubicBezTo>
                  <a:cubicBezTo>
                    <a:pt x="13545" y="10267"/>
                    <a:pt x="13520" y="10287"/>
                    <a:pt x="13480" y="10287"/>
                  </a:cubicBezTo>
                  <a:cubicBezTo>
                    <a:pt x="13480" y="10313"/>
                    <a:pt x="13460" y="10333"/>
                    <a:pt x="13460" y="10354"/>
                  </a:cubicBezTo>
                  <a:lnTo>
                    <a:pt x="13421" y="10354"/>
                  </a:lnTo>
                  <a:cubicBezTo>
                    <a:pt x="13396" y="10375"/>
                    <a:pt x="13376" y="10395"/>
                    <a:pt x="13336" y="10395"/>
                  </a:cubicBezTo>
                  <a:lnTo>
                    <a:pt x="13316" y="10416"/>
                  </a:lnTo>
                  <a:cubicBezTo>
                    <a:pt x="13271" y="10482"/>
                    <a:pt x="13231" y="10503"/>
                    <a:pt x="13172" y="10523"/>
                  </a:cubicBezTo>
                  <a:cubicBezTo>
                    <a:pt x="13127" y="10544"/>
                    <a:pt x="13107" y="10570"/>
                    <a:pt x="13087" y="10590"/>
                  </a:cubicBezTo>
                  <a:cubicBezTo>
                    <a:pt x="13023" y="10631"/>
                    <a:pt x="12963" y="10652"/>
                    <a:pt x="12898" y="10698"/>
                  </a:cubicBezTo>
                  <a:cubicBezTo>
                    <a:pt x="12878" y="10719"/>
                    <a:pt x="12818" y="10719"/>
                    <a:pt x="12818" y="10760"/>
                  </a:cubicBezTo>
                  <a:lnTo>
                    <a:pt x="12774" y="10760"/>
                  </a:lnTo>
                  <a:cubicBezTo>
                    <a:pt x="12734" y="10801"/>
                    <a:pt x="12694" y="10826"/>
                    <a:pt x="12649" y="10847"/>
                  </a:cubicBezTo>
                  <a:cubicBezTo>
                    <a:pt x="12610" y="10929"/>
                    <a:pt x="12485" y="10929"/>
                    <a:pt x="12425" y="11016"/>
                  </a:cubicBezTo>
                  <a:cubicBezTo>
                    <a:pt x="12401" y="11016"/>
                    <a:pt x="12361" y="11016"/>
                    <a:pt x="12341" y="11037"/>
                  </a:cubicBezTo>
                  <a:cubicBezTo>
                    <a:pt x="12301" y="11057"/>
                    <a:pt x="12236" y="11083"/>
                    <a:pt x="12177" y="11083"/>
                  </a:cubicBezTo>
                  <a:cubicBezTo>
                    <a:pt x="12152" y="11083"/>
                    <a:pt x="12152" y="11057"/>
                    <a:pt x="12132" y="11037"/>
                  </a:cubicBezTo>
                  <a:lnTo>
                    <a:pt x="12132" y="10975"/>
                  </a:lnTo>
                  <a:cubicBezTo>
                    <a:pt x="12152" y="10929"/>
                    <a:pt x="12197" y="10909"/>
                    <a:pt x="12236" y="10888"/>
                  </a:cubicBezTo>
                  <a:cubicBezTo>
                    <a:pt x="12276" y="10888"/>
                    <a:pt x="12341" y="10867"/>
                    <a:pt x="12381" y="10847"/>
                  </a:cubicBezTo>
                  <a:cubicBezTo>
                    <a:pt x="12445" y="10801"/>
                    <a:pt x="12505" y="10760"/>
                    <a:pt x="12590" y="10719"/>
                  </a:cubicBezTo>
                  <a:cubicBezTo>
                    <a:pt x="12610" y="10698"/>
                    <a:pt x="12649" y="10672"/>
                    <a:pt x="12674" y="10652"/>
                  </a:cubicBezTo>
                  <a:cubicBezTo>
                    <a:pt x="12714" y="10631"/>
                    <a:pt x="12734" y="10611"/>
                    <a:pt x="12774" y="10590"/>
                  </a:cubicBezTo>
                  <a:cubicBezTo>
                    <a:pt x="12838" y="10523"/>
                    <a:pt x="12898" y="10482"/>
                    <a:pt x="12963" y="10462"/>
                  </a:cubicBezTo>
                  <a:cubicBezTo>
                    <a:pt x="13023" y="10441"/>
                    <a:pt x="13047" y="10416"/>
                    <a:pt x="13087" y="10395"/>
                  </a:cubicBezTo>
                  <a:cubicBezTo>
                    <a:pt x="13107" y="10375"/>
                    <a:pt x="13127" y="10375"/>
                    <a:pt x="13147" y="10354"/>
                  </a:cubicBezTo>
                  <a:lnTo>
                    <a:pt x="13212" y="10354"/>
                  </a:lnTo>
                  <a:cubicBezTo>
                    <a:pt x="13251" y="10313"/>
                    <a:pt x="13296" y="10287"/>
                    <a:pt x="13316" y="10246"/>
                  </a:cubicBezTo>
                  <a:cubicBezTo>
                    <a:pt x="13336" y="10226"/>
                    <a:pt x="13356" y="10205"/>
                    <a:pt x="13376" y="10205"/>
                  </a:cubicBezTo>
                  <a:cubicBezTo>
                    <a:pt x="13421" y="10185"/>
                    <a:pt x="13460" y="10159"/>
                    <a:pt x="13500" y="10139"/>
                  </a:cubicBezTo>
                  <a:cubicBezTo>
                    <a:pt x="13520" y="10139"/>
                    <a:pt x="13520" y="10118"/>
                    <a:pt x="13545" y="10097"/>
                  </a:cubicBezTo>
                  <a:cubicBezTo>
                    <a:pt x="13552" y="10104"/>
                    <a:pt x="13558" y="10107"/>
                    <a:pt x="13564" y="10107"/>
                  </a:cubicBezTo>
                  <a:cubicBezTo>
                    <a:pt x="13576" y="10107"/>
                    <a:pt x="13585" y="10097"/>
                    <a:pt x="13585" y="10097"/>
                  </a:cubicBezTo>
                  <a:cubicBezTo>
                    <a:pt x="13605" y="10077"/>
                    <a:pt x="13644" y="10056"/>
                    <a:pt x="13669" y="10031"/>
                  </a:cubicBezTo>
                  <a:cubicBezTo>
                    <a:pt x="13709" y="10010"/>
                    <a:pt x="13729" y="10010"/>
                    <a:pt x="13769" y="9969"/>
                  </a:cubicBezTo>
                  <a:cubicBezTo>
                    <a:pt x="13814" y="9902"/>
                    <a:pt x="13873" y="9861"/>
                    <a:pt x="13938" y="9841"/>
                  </a:cubicBezTo>
                  <a:cubicBezTo>
                    <a:pt x="13958" y="9820"/>
                    <a:pt x="13978" y="9820"/>
                    <a:pt x="13978" y="9820"/>
                  </a:cubicBezTo>
                  <a:cubicBezTo>
                    <a:pt x="14043" y="9753"/>
                    <a:pt x="14122" y="9712"/>
                    <a:pt x="14187" y="9692"/>
                  </a:cubicBezTo>
                  <a:cubicBezTo>
                    <a:pt x="14227" y="9671"/>
                    <a:pt x="14247" y="9625"/>
                    <a:pt x="14292" y="9605"/>
                  </a:cubicBezTo>
                  <a:cubicBezTo>
                    <a:pt x="14311" y="9584"/>
                    <a:pt x="14351" y="9543"/>
                    <a:pt x="14371" y="9517"/>
                  </a:cubicBezTo>
                  <a:cubicBezTo>
                    <a:pt x="14416" y="9476"/>
                    <a:pt x="14436" y="9456"/>
                    <a:pt x="14456" y="9415"/>
                  </a:cubicBezTo>
                  <a:cubicBezTo>
                    <a:pt x="14495" y="9369"/>
                    <a:pt x="14560" y="9369"/>
                    <a:pt x="14600" y="9327"/>
                  </a:cubicBezTo>
                  <a:cubicBezTo>
                    <a:pt x="14640" y="9327"/>
                    <a:pt x="14640" y="9286"/>
                    <a:pt x="14665" y="9286"/>
                  </a:cubicBezTo>
                  <a:cubicBezTo>
                    <a:pt x="14705" y="9261"/>
                    <a:pt x="14705" y="9240"/>
                    <a:pt x="14724" y="9220"/>
                  </a:cubicBezTo>
                  <a:cubicBezTo>
                    <a:pt x="14789" y="9179"/>
                    <a:pt x="14829" y="9132"/>
                    <a:pt x="14889" y="9091"/>
                  </a:cubicBezTo>
                  <a:lnTo>
                    <a:pt x="14933" y="9091"/>
                  </a:lnTo>
                  <a:cubicBezTo>
                    <a:pt x="14933" y="9050"/>
                    <a:pt x="14973" y="9050"/>
                    <a:pt x="14973" y="9004"/>
                  </a:cubicBezTo>
                  <a:cubicBezTo>
                    <a:pt x="14993" y="8983"/>
                    <a:pt x="15013" y="8963"/>
                    <a:pt x="15038" y="8922"/>
                  </a:cubicBezTo>
                  <a:cubicBezTo>
                    <a:pt x="15058" y="8901"/>
                    <a:pt x="15078" y="8876"/>
                    <a:pt x="15098" y="8876"/>
                  </a:cubicBezTo>
                  <a:cubicBezTo>
                    <a:pt x="15182" y="8814"/>
                    <a:pt x="15262" y="8773"/>
                    <a:pt x="15306" y="8706"/>
                  </a:cubicBezTo>
                  <a:cubicBezTo>
                    <a:pt x="15326" y="8686"/>
                    <a:pt x="15326" y="8686"/>
                    <a:pt x="15346" y="8686"/>
                  </a:cubicBezTo>
                  <a:cubicBezTo>
                    <a:pt x="15386" y="8665"/>
                    <a:pt x="15431" y="8598"/>
                    <a:pt x="15471" y="8557"/>
                  </a:cubicBezTo>
                  <a:cubicBezTo>
                    <a:pt x="15511" y="8516"/>
                    <a:pt x="15535" y="8470"/>
                    <a:pt x="15555" y="8450"/>
                  </a:cubicBezTo>
                  <a:cubicBezTo>
                    <a:pt x="15595" y="8409"/>
                    <a:pt x="15615" y="8362"/>
                    <a:pt x="15660" y="8321"/>
                  </a:cubicBezTo>
                  <a:cubicBezTo>
                    <a:pt x="15660" y="8301"/>
                    <a:pt x="15680" y="8280"/>
                    <a:pt x="15680" y="8280"/>
                  </a:cubicBezTo>
                  <a:cubicBezTo>
                    <a:pt x="15719" y="8213"/>
                    <a:pt x="15784" y="8193"/>
                    <a:pt x="15824" y="8131"/>
                  </a:cubicBezTo>
                  <a:cubicBezTo>
                    <a:pt x="15864" y="8044"/>
                    <a:pt x="15928" y="7977"/>
                    <a:pt x="15988" y="7916"/>
                  </a:cubicBezTo>
                  <a:cubicBezTo>
                    <a:pt x="15988" y="7895"/>
                    <a:pt x="15988" y="7895"/>
                    <a:pt x="16008" y="7875"/>
                  </a:cubicBezTo>
                  <a:cubicBezTo>
                    <a:pt x="16073" y="7849"/>
                    <a:pt x="16093" y="7787"/>
                    <a:pt x="16112" y="7721"/>
                  </a:cubicBezTo>
                  <a:cubicBezTo>
                    <a:pt x="16157" y="7680"/>
                    <a:pt x="16177" y="7639"/>
                    <a:pt x="16217" y="7572"/>
                  </a:cubicBezTo>
                  <a:cubicBezTo>
                    <a:pt x="16217" y="7551"/>
                    <a:pt x="16217" y="7531"/>
                    <a:pt x="16237" y="7531"/>
                  </a:cubicBezTo>
                  <a:cubicBezTo>
                    <a:pt x="16257" y="7464"/>
                    <a:pt x="16282" y="7423"/>
                    <a:pt x="16321" y="7382"/>
                  </a:cubicBezTo>
                  <a:cubicBezTo>
                    <a:pt x="16361" y="7295"/>
                    <a:pt x="16426" y="7207"/>
                    <a:pt x="16446" y="7105"/>
                  </a:cubicBezTo>
                  <a:cubicBezTo>
                    <a:pt x="16466" y="7079"/>
                    <a:pt x="16486" y="7038"/>
                    <a:pt x="16506" y="7017"/>
                  </a:cubicBezTo>
                  <a:cubicBezTo>
                    <a:pt x="16506" y="6976"/>
                    <a:pt x="16550" y="6951"/>
                    <a:pt x="16550" y="6909"/>
                  </a:cubicBezTo>
                  <a:cubicBezTo>
                    <a:pt x="16550" y="6889"/>
                    <a:pt x="16570" y="6848"/>
                    <a:pt x="16590" y="6802"/>
                  </a:cubicBezTo>
                  <a:cubicBezTo>
                    <a:pt x="16610" y="6761"/>
                    <a:pt x="16630" y="6694"/>
                    <a:pt x="16675" y="6632"/>
                  </a:cubicBezTo>
                  <a:cubicBezTo>
                    <a:pt x="16675" y="6632"/>
                    <a:pt x="16695" y="6612"/>
                    <a:pt x="16695" y="6591"/>
                  </a:cubicBezTo>
                  <a:cubicBezTo>
                    <a:pt x="16675" y="6545"/>
                    <a:pt x="16715" y="6525"/>
                    <a:pt x="16715" y="6504"/>
                  </a:cubicBezTo>
                  <a:cubicBezTo>
                    <a:pt x="16734" y="6463"/>
                    <a:pt x="16734" y="6396"/>
                    <a:pt x="16734" y="6355"/>
                  </a:cubicBezTo>
                  <a:cubicBezTo>
                    <a:pt x="16779" y="6288"/>
                    <a:pt x="16779" y="6181"/>
                    <a:pt x="16819" y="6119"/>
                  </a:cubicBezTo>
                  <a:cubicBezTo>
                    <a:pt x="16819" y="6078"/>
                    <a:pt x="16839" y="6032"/>
                    <a:pt x="16839" y="5991"/>
                  </a:cubicBezTo>
                  <a:cubicBezTo>
                    <a:pt x="16839" y="5924"/>
                    <a:pt x="16859" y="5862"/>
                    <a:pt x="16859" y="5796"/>
                  </a:cubicBezTo>
                  <a:cubicBezTo>
                    <a:pt x="16859" y="5755"/>
                    <a:pt x="16879" y="5734"/>
                    <a:pt x="16904" y="5713"/>
                  </a:cubicBezTo>
                  <a:lnTo>
                    <a:pt x="16904" y="5585"/>
                  </a:lnTo>
                  <a:cubicBezTo>
                    <a:pt x="16924" y="5565"/>
                    <a:pt x="16943" y="5565"/>
                    <a:pt x="16943" y="5539"/>
                  </a:cubicBezTo>
                  <a:cubicBezTo>
                    <a:pt x="16943" y="5518"/>
                    <a:pt x="16924" y="5518"/>
                    <a:pt x="16943" y="5498"/>
                  </a:cubicBezTo>
                  <a:lnTo>
                    <a:pt x="16943" y="5411"/>
                  </a:lnTo>
                  <a:cubicBezTo>
                    <a:pt x="16924" y="5369"/>
                    <a:pt x="16924" y="5349"/>
                    <a:pt x="16924" y="5329"/>
                  </a:cubicBezTo>
                  <a:cubicBezTo>
                    <a:pt x="16943" y="5308"/>
                    <a:pt x="16924" y="5262"/>
                    <a:pt x="16943" y="5241"/>
                  </a:cubicBezTo>
                  <a:lnTo>
                    <a:pt x="16943" y="5154"/>
                  </a:lnTo>
                  <a:cubicBezTo>
                    <a:pt x="16943" y="5072"/>
                    <a:pt x="16963" y="5005"/>
                    <a:pt x="16963" y="4923"/>
                  </a:cubicBezTo>
                  <a:cubicBezTo>
                    <a:pt x="16983" y="4897"/>
                    <a:pt x="16943" y="4877"/>
                    <a:pt x="16963" y="4856"/>
                  </a:cubicBezTo>
                  <a:cubicBezTo>
                    <a:pt x="16983" y="4836"/>
                    <a:pt x="16963" y="4815"/>
                    <a:pt x="16963" y="4795"/>
                  </a:cubicBezTo>
                  <a:cubicBezTo>
                    <a:pt x="16943" y="4748"/>
                    <a:pt x="16963" y="4728"/>
                    <a:pt x="16963" y="4707"/>
                  </a:cubicBezTo>
                  <a:cubicBezTo>
                    <a:pt x="16963" y="4641"/>
                    <a:pt x="16963" y="4599"/>
                    <a:pt x="16924" y="4559"/>
                  </a:cubicBezTo>
                  <a:lnTo>
                    <a:pt x="16924" y="4512"/>
                  </a:lnTo>
                  <a:cubicBezTo>
                    <a:pt x="16943" y="4471"/>
                    <a:pt x="16924" y="4451"/>
                    <a:pt x="16924" y="4410"/>
                  </a:cubicBezTo>
                  <a:cubicBezTo>
                    <a:pt x="16924" y="4322"/>
                    <a:pt x="16879" y="4256"/>
                    <a:pt x="16859" y="4173"/>
                  </a:cubicBezTo>
                  <a:cubicBezTo>
                    <a:pt x="16859" y="4173"/>
                    <a:pt x="16879" y="4153"/>
                    <a:pt x="16859" y="4127"/>
                  </a:cubicBezTo>
                  <a:cubicBezTo>
                    <a:pt x="16839" y="4107"/>
                    <a:pt x="16839" y="4066"/>
                    <a:pt x="16819" y="4025"/>
                  </a:cubicBezTo>
                  <a:cubicBezTo>
                    <a:pt x="16799" y="3999"/>
                    <a:pt x="16799" y="3978"/>
                    <a:pt x="16799" y="3958"/>
                  </a:cubicBezTo>
                  <a:cubicBezTo>
                    <a:pt x="16799" y="3937"/>
                    <a:pt x="16779" y="3937"/>
                    <a:pt x="16754" y="3937"/>
                  </a:cubicBezTo>
                  <a:cubicBezTo>
                    <a:pt x="16754" y="3896"/>
                    <a:pt x="16754" y="3850"/>
                    <a:pt x="16734" y="3829"/>
                  </a:cubicBezTo>
                  <a:cubicBezTo>
                    <a:pt x="16734" y="3809"/>
                    <a:pt x="16734" y="3809"/>
                    <a:pt x="16715" y="3809"/>
                  </a:cubicBezTo>
                  <a:cubicBezTo>
                    <a:pt x="16675" y="3789"/>
                    <a:pt x="16675" y="3742"/>
                    <a:pt x="16655" y="3701"/>
                  </a:cubicBezTo>
                  <a:cubicBezTo>
                    <a:pt x="16610" y="3681"/>
                    <a:pt x="16630" y="3640"/>
                    <a:pt x="16590" y="3614"/>
                  </a:cubicBezTo>
                  <a:cubicBezTo>
                    <a:pt x="16570" y="3573"/>
                    <a:pt x="16550" y="3532"/>
                    <a:pt x="16506" y="3485"/>
                  </a:cubicBezTo>
                  <a:cubicBezTo>
                    <a:pt x="16486" y="3445"/>
                    <a:pt x="16446" y="3403"/>
                    <a:pt x="16406" y="3357"/>
                  </a:cubicBezTo>
                  <a:cubicBezTo>
                    <a:pt x="16406" y="3337"/>
                    <a:pt x="16381" y="3316"/>
                    <a:pt x="16381" y="3296"/>
                  </a:cubicBezTo>
                  <a:cubicBezTo>
                    <a:pt x="16361" y="3296"/>
                    <a:pt x="16341" y="3275"/>
                    <a:pt x="16321" y="3275"/>
                  </a:cubicBezTo>
                  <a:lnTo>
                    <a:pt x="16321" y="3208"/>
                  </a:lnTo>
                  <a:cubicBezTo>
                    <a:pt x="16257" y="3188"/>
                    <a:pt x="16217" y="3147"/>
                    <a:pt x="16177" y="3101"/>
                  </a:cubicBezTo>
                  <a:cubicBezTo>
                    <a:pt x="16132" y="3059"/>
                    <a:pt x="16112" y="3019"/>
                    <a:pt x="16073" y="2998"/>
                  </a:cubicBezTo>
                  <a:cubicBezTo>
                    <a:pt x="16053" y="2998"/>
                    <a:pt x="16033" y="2972"/>
                    <a:pt x="16033" y="2931"/>
                  </a:cubicBezTo>
                  <a:cubicBezTo>
                    <a:pt x="16008" y="2931"/>
                    <a:pt x="15968" y="2911"/>
                    <a:pt x="15948" y="2890"/>
                  </a:cubicBezTo>
                  <a:cubicBezTo>
                    <a:pt x="15908" y="2824"/>
                    <a:pt x="15824" y="2782"/>
                    <a:pt x="15739" y="2741"/>
                  </a:cubicBezTo>
                  <a:cubicBezTo>
                    <a:pt x="15707" y="2704"/>
                    <a:pt x="15674" y="2669"/>
                    <a:pt x="15628" y="2669"/>
                  </a:cubicBezTo>
                  <a:cubicBezTo>
                    <a:pt x="15618" y="2669"/>
                    <a:pt x="15607" y="2671"/>
                    <a:pt x="15595" y="2675"/>
                  </a:cubicBezTo>
                  <a:cubicBezTo>
                    <a:pt x="15575" y="2633"/>
                    <a:pt x="15555" y="2654"/>
                    <a:pt x="15511" y="2613"/>
                  </a:cubicBezTo>
                  <a:cubicBezTo>
                    <a:pt x="15491" y="2587"/>
                    <a:pt x="15451" y="2587"/>
                    <a:pt x="15431" y="2587"/>
                  </a:cubicBezTo>
                  <a:cubicBezTo>
                    <a:pt x="15366" y="2567"/>
                    <a:pt x="15326" y="2546"/>
                    <a:pt x="15306" y="2526"/>
                  </a:cubicBezTo>
                  <a:cubicBezTo>
                    <a:pt x="15284" y="2515"/>
                    <a:pt x="15268" y="2515"/>
                    <a:pt x="15255" y="2515"/>
                  </a:cubicBezTo>
                  <a:cubicBezTo>
                    <a:pt x="15242" y="2515"/>
                    <a:pt x="15232" y="2515"/>
                    <a:pt x="15222" y="2505"/>
                  </a:cubicBezTo>
                  <a:cubicBezTo>
                    <a:pt x="15189" y="2488"/>
                    <a:pt x="15139" y="2454"/>
                    <a:pt x="15100" y="2454"/>
                  </a:cubicBezTo>
                  <a:cubicBezTo>
                    <a:pt x="15092" y="2454"/>
                    <a:pt x="15085" y="2455"/>
                    <a:pt x="15078" y="2459"/>
                  </a:cubicBezTo>
                  <a:cubicBezTo>
                    <a:pt x="15062" y="2459"/>
                    <a:pt x="15046" y="2433"/>
                    <a:pt x="15027" y="2433"/>
                  </a:cubicBezTo>
                  <a:cubicBezTo>
                    <a:pt x="15023" y="2433"/>
                    <a:pt x="15018" y="2434"/>
                    <a:pt x="15013" y="2438"/>
                  </a:cubicBezTo>
                  <a:cubicBezTo>
                    <a:pt x="14993" y="2418"/>
                    <a:pt x="14973" y="2418"/>
                    <a:pt x="14953" y="2418"/>
                  </a:cubicBezTo>
                  <a:cubicBezTo>
                    <a:pt x="14933" y="2398"/>
                    <a:pt x="14913" y="2398"/>
                    <a:pt x="14889" y="2398"/>
                  </a:cubicBezTo>
                  <a:cubicBezTo>
                    <a:pt x="14869" y="2377"/>
                    <a:pt x="14849" y="2356"/>
                    <a:pt x="14809" y="2356"/>
                  </a:cubicBezTo>
                  <a:cubicBezTo>
                    <a:pt x="14764" y="2356"/>
                    <a:pt x="14744" y="2331"/>
                    <a:pt x="14705" y="2331"/>
                  </a:cubicBezTo>
                  <a:cubicBezTo>
                    <a:pt x="14620" y="2310"/>
                    <a:pt x="14560" y="2289"/>
                    <a:pt x="14495" y="2289"/>
                  </a:cubicBezTo>
                  <a:cubicBezTo>
                    <a:pt x="14456" y="2269"/>
                    <a:pt x="14416" y="2269"/>
                    <a:pt x="14371" y="2269"/>
                  </a:cubicBezTo>
                  <a:cubicBezTo>
                    <a:pt x="14292" y="2249"/>
                    <a:pt x="14187" y="2249"/>
                    <a:pt x="14082" y="2249"/>
                  </a:cubicBezTo>
                  <a:cubicBezTo>
                    <a:pt x="14072" y="2259"/>
                    <a:pt x="14056" y="2259"/>
                    <a:pt x="14040" y="2259"/>
                  </a:cubicBezTo>
                  <a:cubicBezTo>
                    <a:pt x="14024" y="2259"/>
                    <a:pt x="14008" y="2259"/>
                    <a:pt x="13998" y="2269"/>
                  </a:cubicBezTo>
                  <a:lnTo>
                    <a:pt x="13918" y="2269"/>
                  </a:lnTo>
                  <a:cubicBezTo>
                    <a:pt x="13906" y="2259"/>
                    <a:pt x="13890" y="2259"/>
                    <a:pt x="13874" y="2259"/>
                  </a:cubicBezTo>
                  <a:cubicBezTo>
                    <a:pt x="13859" y="2259"/>
                    <a:pt x="13844" y="2259"/>
                    <a:pt x="13834" y="2249"/>
                  </a:cubicBezTo>
                  <a:cubicBezTo>
                    <a:pt x="13792" y="2255"/>
                    <a:pt x="13753" y="2258"/>
                    <a:pt x="13715" y="2258"/>
                  </a:cubicBezTo>
                  <a:cubicBezTo>
                    <a:pt x="13640" y="2258"/>
                    <a:pt x="13570" y="2249"/>
                    <a:pt x="13500" y="2249"/>
                  </a:cubicBezTo>
                  <a:cubicBezTo>
                    <a:pt x="13441" y="2269"/>
                    <a:pt x="13376" y="2269"/>
                    <a:pt x="13316" y="2269"/>
                  </a:cubicBezTo>
                  <a:cubicBezTo>
                    <a:pt x="13310" y="2276"/>
                    <a:pt x="13302" y="2278"/>
                    <a:pt x="13295" y="2278"/>
                  </a:cubicBezTo>
                  <a:cubicBezTo>
                    <a:pt x="13280" y="2278"/>
                    <a:pt x="13265" y="2269"/>
                    <a:pt x="13251" y="2269"/>
                  </a:cubicBezTo>
                  <a:cubicBezTo>
                    <a:pt x="13231" y="2269"/>
                    <a:pt x="13212" y="2289"/>
                    <a:pt x="13192" y="2289"/>
                  </a:cubicBezTo>
                  <a:cubicBezTo>
                    <a:pt x="13185" y="2283"/>
                    <a:pt x="13176" y="2280"/>
                    <a:pt x="13165" y="2280"/>
                  </a:cubicBezTo>
                  <a:cubicBezTo>
                    <a:pt x="13145" y="2280"/>
                    <a:pt x="13120" y="2289"/>
                    <a:pt x="13107" y="2289"/>
                  </a:cubicBezTo>
                  <a:cubicBezTo>
                    <a:pt x="13023" y="2331"/>
                    <a:pt x="12943" y="2356"/>
                    <a:pt x="12878" y="2356"/>
                  </a:cubicBezTo>
                  <a:cubicBezTo>
                    <a:pt x="12838" y="2377"/>
                    <a:pt x="12799" y="2398"/>
                    <a:pt x="12754" y="2398"/>
                  </a:cubicBezTo>
                  <a:cubicBezTo>
                    <a:pt x="12734" y="2398"/>
                    <a:pt x="12714" y="2398"/>
                    <a:pt x="12694" y="2418"/>
                  </a:cubicBezTo>
                  <a:cubicBezTo>
                    <a:pt x="12674" y="2438"/>
                    <a:pt x="12674" y="2438"/>
                    <a:pt x="12649" y="2438"/>
                  </a:cubicBezTo>
                  <a:cubicBezTo>
                    <a:pt x="12630" y="2438"/>
                    <a:pt x="12630" y="2438"/>
                    <a:pt x="12610" y="2459"/>
                  </a:cubicBezTo>
                  <a:cubicBezTo>
                    <a:pt x="12550" y="2485"/>
                    <a:pt x="12485" y="2485"/>
                    <a:pt x="12425" y="2505"/>
                  </a:cubicBezTo>
                  <a:cubicBezTo>
                    <a:pt x="12361" y="2546"/>
                    <a:pt x="12301" y="2567"/>
                    <a:pt x="12236" y="2587"/>
                  </a:cubicBezTo>
                  <a:cubicBezTo>
                    <a:pt x="12177" y="2633"/>
                    <a:pt x="12112" y="2654"/>
                    <a:pt x="12052" y="2675"/>
                  </a:cubicBezTo>
                  <a:cubicBezTo>
                    <a:pt x="12028" y="2675"/>
                    <a:pt x="11988" y="2695"/>
                    <a:pt x="11968" y="2716"/>
                  </a:cubicBezTo>
                  <a:cubicBezTo>
                    <a:pt x="11968" y="2741"/>
                    <a:pt x="11948" y="2741"/>
                    <a:pt x="11928" y="2741"/>
                  </a:cubicBezTo>
                  <a:cubicBezTo>
                    <a:pt x="11903" y="2762"/>
                    <a:pt x="11903" y="2803"/>
                    <a:pt x="11863" y="2803"/>
                  </a:cubicBezTo>
                  <a:cubicBezTo>
                    <a:pt x="11843" y="2844"/>
                    <a:pt x="11779" y="2824"/>
                    <a:pt x="11739" y="2870"/>
                  </a:cubicBezTo>
                  <a:cubicBezTo>
                    <a:pt x="11739" y="2911"/>
                    <a:pt x="11699" y="2911"/>
                    <a:pt x="11679" y="2931"/>
                  </a:cubicBezTo>
                  <a:cubicBezTo>
                    <a:pt x="11615" y="2952"/>
                    <a:pt x="11575" y="2998"/>
                    <a:pt x="11510" y="3039"/>
                  </a:cubicBezTo>
                  <a:cubicBezTo>
                    <a:pt x="11470" y="3059"/>
                    <a:pt x="11430" y="3101"/>
                    <a:pt x="11386" y="3126"/>
                  </a:cubicBezTo>
                  <a:cubicBezTo>
                    <a:pt x="11366" y="3147"/>
                    <a:pt x="11326" y="3168"/>
                    <a:pt x="11306" y="3188"/>
                  </a:cubicBezTo>
                  <a:cubicBezTo>
                    <a:pt x="11241" y="3208"/>
                    <a:pt x="11137" y="3296"/>
                    <a:pt x="11097" y="3357"/>
                  </a:cubicBezTo>
                  <a:cubicBezTo>
                    <a:pt x="11057" y="3357"/>
                    <a:pt x="11032" y="3403"/>
                    <a:pt x="10992" y="3403"/>
                  </a:cubicBezTo>
                  <a:cubicBezTo>
                    <a:pt x="10992" y="3445"/>
                    <a:pt x="10953" y="3465"/>
                    <a:pt x="10908" y="3511"/>
                  </a:cubicBezTo>
                  <a:cubicBezTo>
                    <a:pt x="10888" y="3532"/>
                    <a:pt x="10828" y="3552"/>
                    <a:pt x="10828" y="3594"/>
                  </a:cubicBezTo>
                  <a:lnTo>
                    <a:pt x="10808" y="3594"/>
                  </a:lnTo>
                  <a:cubicBezTo>
                    <a:pt x="10744" y="3660"/>
                    <a:pt x="10704" y="3722"/>
                    <a:pt x="10619" y="3768"/>
                  </a:cubicBezTo>
                  <a:cubicBezTo>
                    <a:pt x="10599" y="3789"/>
                    <a:pt x="10579" y="3809"/>
                    <a:pt x="10560" y="3850"/>
                  </a:cubicBezTo>
                  <a:cubicBezTo>
                    <a:pt x="10495" y="3896"/>
                    <a:pt x="10435" y="3958"/>
                    <a:pt x="10410" y="4025"/>
                  </a:cubicBezTo>
                  <a:lnTo>
                    <a:pt x="10390" y="4025"/>
                  </a:lnTo>
                  <a:cubicBezTo>
                    <a:pt x="10311" y="4066"/>
                    <a:pt x="10286" y="4173"/>
                    <a:pt x="10246" y="4235"/>
                  </a:cubicBezTo>
                  <a:cubicBezTo>
                    <a:pt x="10161" y="4343"/>
                    <a:pt x="10122" y="4430"/>
                    <a:pt x="10062" y="4538"/>
                  </a:cubicBezTo>
                  <a:cubicBezTo>
                    <a:pt x="10017" y="4579"/>
                    <a:pt x="9997" y="4620"/>
                    <a:pt x="9977" y="4687"/>
                  </a:cubicBezTo>
                  <a:cubicBezTo>
                    <a:pt x="9957" y="4707"/>
                    <a:pt x="9938" y="4728"/>
                    <a:pt x="9913" y="4748"/>
                  </a:cubicBezTo>
                  <a:lnTo>
                    <a:pt x="9913" y="4815"/>
                  </a:lnTo>
                  <a:cubicBezTo>
                    <a:pt x="9853" y="4856"/>
                    <a:pt x="9853" y="4943"/>
                    <a:pt x="9833" y="5005"/>
                  </a:cubicBezTo>
                  <a:cubicBezTo>
                    <a:pt x="9813" y="5026"/>
                    <a:pt x="9813" y="5026"/>
                    <a:pt x="9813" y="5051"/>
                  </a:cubicBezTo>
                  <a:cubicBezTo>
                    <a:pt x="9768" y="5113"/>
                    <a:pt x="9748" y="5154"/>
                    <a:pt x="9729" y="5221"/>
                  </a:cubicBezTo>
                  <a:cubicBezTo>
                    <a:pt x="9709" y="5262"/>
                    <a:pt x="9689" y="5308"/>
                    <a:pt x="9664" y="5349"/>
                  </a:cubicBezTo>
                  <a:cubicBezTo>
                    <a:pt x="9644" y="5411"/>
                    <a:pt x="9624" y="5457"/>
                    <a:pt x="9604" y="5498"/>
                  </a:cubicBezTo>
                  <a:cubicBezTo>
                    <a:pt x="9584" y="5585"/>
                    <a:pt x="9564" y="5647"/>
                    <a:pt x="9540" y="5734"/>
                  </a:cubicBezTo>
                  <a:cubicBezTo>
                    <a:pt x="9540" y="5821"/>
                    <a:pt x="9540" y="5903"/>
                    <a:pt x="9500" y="5970"/>
                  </a:cubicBezTo>
                  <a:lnTo>
                    <a:pt x="9500" y="6032"/>
                  </a:lnTo>
                  <a:cubicBezTo>
                    <a:pt x="9500" y="6052"/>
                    <a:pt x="9480" y="6052"/>
                    <a:pt x="9480" y="6078"/>
                  </a:cubicBezTo>
                  <a:cubicBezTo>
                    <a:pt x="9480" y="6160"/>
                    <a:pt x="9460" y="6247"/>
                    <a:pt x="9440" y="6335"/>
                  </a:cubicBezTo>
                  <a:cubicBezTo>
                    <a:pt x="9440" y="6376"/>
                    <a:pt x="9460" y="6417"/>
                    <a:pt x="9480" y="6483"/>
                  </a:cubicBezTo>
                  <a:cubicBezTo>
                    <a:pt x="9460" y="6525"/>
                    <a:pt x="9460" y="6566"/>
                    <a:pt x="9460" y="6612"/>
                  </a:cubicBezTo>
                  <a:cubicBezTo>
                    <a:pt x="9480" y="6673"/>
                    <a:pt x="9480" y="6761"/>
                    <a:pt x="9460" y="6822"/>
                  </a:cubicBezTo>
                  <a:lnTo>
                    <a:pt x="9460" y="6930"/>
                  </a:lnTo>
                  <a:cubicBezTo>
                    <a:pt x="9460" y="6951"/>
                    <a:pt x="9440" y="6997"/>
                    <a:pt x="9440" y="7017"/>
                  </a:cubicBezTo>
                  <a:lnTo>
                    <a:pt x="9440" y="7038"/>
                  </a:lnTo>
                  <a:cubicBezTo>
                    <a:pt x="9440" y="7058"/>
                    <a:pt x="9415" y="7079"/>
                    <a:pt x="9440" y="7125"/>
                  </a:cubicBezTo>
                  <a:cubicBezTo>
                    <a:pt x="9440" y="7146"/>
                    <a:pt x="9415" y="7166"/>
                    <a:pt x="9440" y="7187"/>
                  </a:cubicBezTo>
                  <a:lnTo>
                    <a:pt x="9440" y="7233"/>
                  </a:lnTo>
                  <a:cubicBezTo>
                    <a:pt x="9415" y="7253"/>
                    <a:pt x="9415" y="7274"/>
                    <a:pt x="9415" y="7295"/>
                  </a:cubicBezTo>
                  <a:lnTo>
                    <a:pt x="9415" y="7336"/>
                  </a:lnTo>
                  <a:cubicBezTo>
                    <a:pt x="9415" y="7382"/>
                    <a:pt x="9415" y="7402"/>
                    <a:pt x="9440" y="7443"/>
                  </a:cubicBezTo>
                  <a:lnTo>
                    <a:pt x="9440" y="7490"/>
                  </a:lnTo>
                  <a:cubicBezTo>
                    <a:pt x="9440" y="7572"/>
                    <a:pt x="9460" y="7659"/>
                    <a:pt x="9460" y="7721"/>
                  </a:cubicBezTo>
                  <a:cubicBezTo>
                    <a:pt x="9480" y="7787"/>
                    <a:pt x="9460" y="7849"/>
                    <a:pt x="9500" y="7916"/>
                  </a:cubicBezTo>
                  <a:cubicBezTo>
                    <a:pt x="9500" y="7926"/>
                    <a:pt x="9495" y="7926"/>
                    <a:pt x="9490" y="7926"/>
                  </a:cubicBezTo>
                  <a:cubicBezTo>
                    <a:pt x="9485" y="7926"/>
                    <a:pt x="9480" y="7926"/>
                    <a:pt x="9480" y="7936"/>
                  </a:cubicBezTo>
                  <a:lnTo>
                    <a:pt x="9500" y="7936"/>
                  </a:lnTo>
                  <a:lnTo>
                    <a:pt x="9500" y="7977"/>
                  </a:lnTo>
                  <a:lnTo>
                    <a:pt x="9520" y="8003"/>
                  </a:lnTo>
                  <a:lnTo>
                    <a:pt x="9520" y="8044"/>
                  </a:lnTo>
                  <a:cubicBezTo>
                    <a:pt x="9540" y="8044"/>
                    <a:pt x="9540" y="8044"/>
                    <a:pt x="9540" y="8065"/>
                  </a:cubicBezTo>
                  <a:lnTo>
                    <a:pt x="9540" y="8213"/>
                  </a:lnTo>
                  <a:cubicBezTo>
                    <a:pt x="9584" y="8234"/>
                    <a:pt x="9584" y="8280"/>
                    <a:pt x="9604" y="8342"/>
                  </a:cubicBezTo>
                  <a:cubicBezTo>
                    <a:pt x="9604" y="8388"/>
                    <a:pt x="9604" y="8429"/>
                    <a:pt x="9624" y="8470"/>
                  </a:cubicBezTo>
                  <a:cubicBezTo>
                    <a:pt x="9644" y="8491"/>
                    <a:pt x="9644" y="8557"/>
                    <a:pt x="9664" y="8598"/>
                  </a:cubicBezTo>
                  <a:cubicBezTo>
                    <a:pt x="9664" y="8665"/>
                    <a:pt x="9664" y="8747"/>
                    <a:pt x="9709" y="8835"/>
                  </a:cubicBezTo>
                  <a:cubicBezTo>
                    <a:pt x="9729" y="8901"/>
                    <a:pt x="9748" y="8963"/>
                    <a:pt x="9768" y="9030"/>
                  </a:cubicBezTo>
                  <a:cubicBezTo>
                    <a:pt x="9768" y="9071"/>
                    <a:pt x="9788" y="9091"/>
                    <a:pt x="9813" y="9132"/>
                  </a:cubicBezTo>
                  <a:lnTo>
                    <a:pt x="9813" y="9199"/>
                  </a:lnTo>
                  <a:cubicBezTo>
                    <a:pt x="9853" y="9240"/>
                    <a:pt x="9813" y="9307"/>
                    <a:pt x="9873" y="9348"/>
                  </a:cubicBezTo>
                  <a:cubicBezTo>
                    <a:pt x="9873" y="9389"/>
                    <a:pt x="9893" y="9456"/>
                    <a:pt x="9913" y="9497"/>
                  </a:cubicBezTo>
                  <a:cubicBezTo>
                    <a:pt x="9938" y="9563"/>
                    <a:pt x="9938" y="9605"/>
                    <a:pt x="9957" y="9671"/>
                  </a:cubicBezTo>
                  <a:cubicBezTo>
                    <a:pt x="9977" y="9712"/>
                    <a:pt x="9997" y="9753"/>
                    <a:pt x="9997" y="9820"/>
                  </a:cubicBezTo>
                  <a:cubicBezTo>
                    <a:pt x="10037" y="9861"/>
                    <a:pt x="10037" y="9928"/>
                    <a:pt x="10062" y="9969"/>
                  </a:cubicBezTo>
                  <a:cubicBezTo>
                    <a:pt x="10102" y="10010"/>
                    <a:pt x="10102" y="10077"/>
                    <a:pt x="10122" y="10139"/>
                  </a:cubicBezTo>
                  <a:cubicBezTo>
                    <a:pt x="10082" y="10185"/>
                    <a:pt x="10037" y="10205"/>
                    <a:pt x="9977" y="10205"/>
                  </a:cubicBezTo>
                  <a:cubicBezTo>
                    <a:pt x="9938" y="10159"/>
                    <a:pt x="9913" y="10097"/>
                    <a:pt x="9913" y="10056"/>
                  </a:cubicBezTo>
                  <a:cubicBezTo>
                    <a:pt x="9893" y="10010"/>
                    <a:pt x="9873" y="9969"/>
                    <a:pt x="9853" y="9928"/>
                  </a:cubicBezTo>
                  <a:lnTo>
                    <a:pt x="9853" y="9861"/>
                  </a:lnTo>
                  <a:cubicBezTo>
                    <a:pt x="9833" y="9841"/>
                    <a:pt x="9853" y="9841"/>
                    <a:pt x="9833" y="9820"/>
                  </a:cubicBezTo>
                  <a:cubicBezTo>
                    <a:pt x="9833" y="9800"/>
                    <a:pt x="9813" y="9774"/>
                    <a:pt x="9813" y="9753"/>
                  </a:cubicBezTo>
                  <a:cubicBezTo>
                    <a:pt x="9813" y="9712"/>
                    <a:pt x="9788" y="9671"/>
                    <a:pt x="9788" y="9625"/>
                  </a:cubicBezTo>
                  <a:cubicBezTo>
                    <a:pt x="9788" y="9605"/>
                    <a:pt x="9788" y="9584"/>
                    <a:pt x="9768" y="9584"/>
                  </a:cubicBezTo>
                  <a:cubicBezTo>
                    <a:pt x="9729" y="9497"/>
                    <a:pt x="9709" y="9415"/>
                    <a:pt x="9689" y="9348"/>
                  </a:cubicBezTo>
                  <a:cubicBezTo>
                    <a:pt x="9664" y="9307"/>
                    <a:pt x="9664" y="9286"/>
                    <a:pt x="9644" y="9261"/>
                  </a:cubicBezTo>
                  <a:lnTo>
                    <a:pt x="9644" y="9199"/>
                  </a:lnTo>
                  <a:cubicBezTo>
                    <a:pt x="9624" y="9179"/>
                    <a:pt x="9624" y="9158"/>
                    <a:pt x="9604" y="9132"/>
                  </a:cubicBezTo>
                  <a:lnTo>
                    <a:pt x="9604" y="9071"/>
                  </a:lnTo>
                  <a:cubicBezTo>
                    <a:pt x="9624" y="9004"/>
                    <a:pt x="9604" y="8963"/>
                    <a:pt x="9584" y="8901"/>
                  </a:cubicBezTo>
                  <a:lnTo>
                    <a:pt x="9584" y="8835"/>
                  </a:lnTo>
                  <a:cubicBezTo>
                    <a:pt x="9540" y="8727"/>
                    <a:pt x="9500" y="8665"/>
                    <a:pt x="9480" y="8557"/>
                  </a:cubicBezTo>
                  <a:cubicBezTo>
                    <a:pt x="9460" y="8516"/>
                    <a:pt x="9460" y="8470"/>
                    <a:pt x="9460" y="8429"/>
                  </a:cubicBezTo>
                  <a:cubicBezTo>
                    <a:pt x="9440" y="8362"/>
                    <a:pt x="9440" y="8301"/>
                    <a:pt x="9415" y="8234"/>
                  </a:cubicBezTo>
                  <a:cubicBezTo>
                    <a:pt x="9415" y="8213"/>
                    <a:pt x="9395" y="8193"/>
                    <a:pt x="9395" y="8172"/>
                  </a:cubicBezTo>
                  <a:cubicBezTo>
                    <a:pt x="9395" y="8172"/>
                    <a:pt x="9415" y="8172"/>
                    <a:pt x="9395" y="8152"/>
                  </a:cubicBezTo>
                  <a:cubicBezTo>
                    <a:pt x="9355" y="8065"/>
                    <a:pt x="9355" y="7957"/>
                    <a:pt x="9355" y="7875"/>
                  </a:cubicBezTo>
                  <a:cubicBezTo>
                    <a:pt x="9355" y="7787"/>
                    <a:pt x="9336" y="7721"/>
                    <a:pt x="9336" y="7639"/>
                  </a:cubicBezTo>
                  <a:lnTo>
                    <a:pt x="9336" y="7572"/>
                  </a:lnTo>
                  <a:cubicBezTo>
                    <a:pt x="9291" y="7510"/>
                    <a:pt x="9271" y="7423"/>
                    <a:pt x="9271" y="7336"/>
                  </a:cubicBezTo>
                  <a:cubicBezTo>
                    <a:pt x="9271" y="7315"/>
                    <a:pt x="9251" y="7295"/>
                    <a:pt x="9251" y="7274"/>
                  </a:cubicBezTo>
                  <a:lnTo>
                    <a:pt x="9251" y="7207"/>
                  </a:lnTo>
                  <a:cubicBezTo>
                    <a:pt x="9271" y="7187"/>
                    <a:pt x="9271" y="7166"/>
                    <a:pt x="9291" y="7146"/>
                  </a:cubicBezTo>
                  <a:cubicBezTo>
                    <a:pt x="9271" y="7058"/>
                    <a:pt x="9291" y="6997"/>
                    <a:pt x="9291" y="6909"/>
                  </a:cubicBezTo>
                  <a:lnTo>
                    <a:pt x="9291" y="6781"/>
                  </a:lnTo>
                  <a:cubicBezTo>
                    <a:pt x="9316" y="6761"/>
                    <a:pt x="9291" y="6720"/>
                    <a:pt x="9291" y="6673"/>
                  </a:cubicBezTo>
                  <a:lnTo>
                    <a:pt x="9291" y="6417"/>
                  </a:lnTo>
                  <a:cubicBezTo>
                    <a:pt x="9291" y="6335"/>
                    <a:pt x="9316" y="6247"/>
                    <a:pt x="9316" y="6181"/>
                  </a:cubicBezTo>
                  <a:cubicBezTo>
                    <a:pt x="9316" y="6078"/>
                    <a:pt x="9355" y="5991"/>
                    <a:pt x="9355" y="5883"/>
                  </a:cubicBezTo>
                  <a:cubicBezTo>
                    <a:pt x="9375" y="5862"/>
                    <a:pt x="9375" y="5821"/>
                    <a:pt x="9375" y="5796"/>
                  </a:cubicBezTo>
                  <a:cubicBezTo>
                    <a:pt x="9375" y="5775"/>
                    <a:pt x="9395" y="5755"/>
                    <a:pt x="9395" y="5734"/>
                  </a:cubicBezTo>
                  <a:lnTo>
                    <a:pt x="9395" y="5693"/>
                  </a:lnTo>
                  <a:cubicBezTo>
                    <a:pt x="9415" y="5667"/>
                    <a:pt x="9415" y="5626"/>
                    <a:pt x="9415" y="5585"/>
                  </a:cubicBezTo>
                  <a:cubicBezTo>
                    <a:pt x="9440" y="5565"/>
                    <a:pt x="9440" y="5539"/>
                    <a:pt x="9440" y="5498"/>
                  </a:cubicBezTo>
                  <a:cubicBezTo>
                    <a:pt x="9440" y="5436"/>
                    <a:pt x="9480" y="5369"/>
                    <a:pt x="9500" y="5329"/>
                  </a:cubicBezTo>
                  <a:lnTo>
                    <a:pt x="9500" y="5308"/>
                  </a:lnTo>
                  <a:cubicBezTo>
                    <a:pt x="9500" y="5262"/>
                    <a:pt x="9520" y="5262"/>
                    <a:pt x="9540" y="5241"/>
                  </a:cubicBezTo>
                  <a:cubicBezTo>
                    <a:pt x="9540" y="5221"/>
                    <a:pt x="9584" y="5180"/>
                    <a:pt x="9584" y="5133"/>
                  </a:cubicBezTo>
                  <a:cubicBezTo>
                    <a:pt x="9584" y="5133"/>
                    <a:pt x="9584" y="5113"/>
                    <a:pt x="9604" y="5113"/>
                  </a:cubicBezTo>
                  <a:cubicBezTo>
                    <a:pt x="9644" y="5051"/>
                    <a:pt x="9664" y="4985"/>
                    <a:pt x="9664" y="4923"/>
                  </a:cubicBezTo>
                  <a:cubicBezTo>
                    <a:pt x="9689" y="4856"/>
                    <a:pt x="9729" y="4795"/>
                    <a:pt x="9748" y="4748"/>
                  </a:cubicBezTo>
                  <a:cubicBezTo>
                    <a:pt x="9748" y="4707"/>
                    <a:pt x="9768" y="4687"/>
                    <a:pt x="9788" y="4641"/>
                  </a:cubicBezTo>
                  <a:cubicBezTo>
                    <a:pt x="9833" y="4579"/>
                    <a:pt x="9853" y="4538"/>
                    <a:pt x="9893" y="4471"/>
                  </a:cubicBezTo>
                  <a:lnTo>
                    <a:pt x="9913" y="4471"/>
                  </a:lnTo>
                  <a:cubicBezTo>
                    <a:pt x="9938" y="4384"/>
                    <a:pt x="9957" y="4322"/>
                    <a:pt x="9997" y="4281"/>
                  </a:cubicBezTo>
                  <a:cubicBezTo>
                    <a:pt x="10017" y="4256"/>
                    <a:pt x="10037" y="4256"/>
                    <a:pt x="10037" y="4235"/>
                  </a:cubicBezTo>
                  <a:cubicBezTo>
                    <a:pt x="10037" y="4215"/>
                    <a:pt x="10037" y="4194"/>
                    <a:pt x="10062" y="4194"/>
                  </a:cubicBezTo>
                  <a:cubicBezTo>
                    <a:pt x="10122" y="4127"/>
                    <a:pt x="10141" y="4066"/>
                    <a:pt x="10206" y="4025"/>
                  </a:cubicBezTo>
                  <a:lnTo>
                    <a:pt x="10226" y="4025"/>
                  </a:lnTo>
                  <a:cubicBezTo>
                    <a:pt x="10226" y="4025"/>
                    <a:pt x="10246" y="3999"/>
                    <a:pt x="10266" y="3978"/>
                  </a:cubicBezTo>
                  <a:cubicBezTo>
                    <a:pt x="10246" y="3958"/>
                    <a:pt x="10266" y="3937"/>
                    <a:pt x="10286" y="3917"/>
                  </a:cubicBezTo>
                  <a:cubicBezTo>
                    <a:pt x="10311" y="3896"/>
                    <a:pt x="10331" y="3850"/>
                    <a:pt x="10331" y="3829"/>
                  </a:cubicBezTo>
                  <a:cubicBezTo>
                    <a:pt x="10351" y="3789"/>
                    <a:pt x="10370" y="3768"/>
                    <a:pt x="10410" y="3742"/>
                  </a:cubicBezTo>
                  <a:cubicBezTo>
                    <a:pt x="10435" y="3742"/>
                    <a:pt x="10455" y="3722"/>
                    <a:pt x="10475" y="3681"/>
                  </a:cubicBezTo>
                  <a:cubicBezTo>
                    <a:pt x="10495" y="3660"/>
                    <a:pt x="10515" y="3660"/>
                    <a:pt x="10535" y="3640"/>
                  </a:cubicBezTo>
                  <a:cubicBezTo>
                    <a:pt x="10599" y="3552"/>
                    <a:pt x="10684" y="3485"/>
                    <a:pt x="10764" y="3424"/>
                  </a:cubicBezTo>
                  <a:lnTo>
                    <a:pt x="10764" y="3403"/>
                  </a:lnTo>
                  <a:cubicBezTo>
                    <a:pt x="10783" y="3383"/>
                    <a:pt x="10828" y="3357"/>
                    <a:pt x="10828" y="3316"/>
                  </a:cubicBezTo>
                  <a:cubicBezTo>
                    <a:pt x="10848" y="3316"/>
                    <a:pt x="10848" y="3337"/>
                    <a:pt x="10868" y="3337"/>
                  </a:cubicBezTo>
                  <a:cubicBezTo>
                    <a:pt x="10933" y="3296"/>
                    <a:pt x="10973" y="3255"/>
                    <a:pt x="11032" y="3208"/>
                  </a:cubicBezTo>
                  <a:cubicBezTo>
                    <a:pt x="11057" y="3188"/>
                    <a:pt x="11077" y="3188"/>
                    <a:pt x="11077" y="3168"/>
                  </a:cubicBezTo>
                  <a:cubicBezTo>
                    <a:pt x="11117" y="3147"/>
                    <a:pt x="11157" y="3101"/>
                    <a:pt x="11182" y="3059"/>
                  </a:cubicBezTo>
                  <a:lnTo>
                    <a:pt x="11928" y="2546"/>
                  </a:lnTo>
                  <a:cubicBezTo>
                    <a:pt x="11938" y="2536"/>
                    <a:pt x="11953" y="2536"/>
                    <a:pt x="11965" y="2536"/>
                  </a:cubicBezTo>
                  <a:cubicBezTo>
                    <a:pt x="11978" y="2536"/>
                    <a:pt x="11988" y="2536"/>
                    <a:pt x="11988" y="2526"/>
                  </a:cubicBezTo>
                  <a:cubicBezTo>
                    <a:pt x="11988" y="2515"/>
                    <a:pt x="11983" y="2515"/>
                    <a:pt x="11975" y="2515"/>
                  </a:cubicBezTo>
                  <a:cubicBezTo>
                    <a:pt x="11968" y="2515"/>
                    <a:pt x="11958" y="2515"/>
                    <a:pt x="11948" y="2505"/>
                  </a:cubicBezTo>
                  <a:cubicBezTo>
                    <a:pt x="11958" y="2505"/>
                    <a:pt x="11968" y="2500"/>
                    <a:pt x="11975" y="2500"/>
                  </a:cubicBezTo>
                  <a:cubicBezTo>
                    <a:pt x="11983" y="2500"/>
                    <a:pt x="11988" y="2505"/>
                    <a:pt x="11988" y="2526"/>
                  </a:cubicBezTo>
                  <a:cubicBezTo>
                    <a:pt x="12072" y="2485"/>
                    <a:pt x="12152" y="2459"/>
                    <a:pt x="12236" y="2438"/>
                  </a:cubicBezTo>
                  <a:cubicBezTo>
                    <a:pt x="12256" y="2438"/>
                    <a:pt x="12256" y="2438"/>
                    <a:pt x="12276" y="2418"/>
                  </a:cubicBezTo>
                  <a:cubicBezTo>
                    <a:pt x="12341" y="2377"/>
                    <a:pt x="12401" y="2377"/>
                    <a:pt x="12465" y="2310"/>
                  </a:cubicBezTo>
                  <a:cubicBezTo>
                    <a:pt x="12485" y="2310"/>
                    <a:pt x="12525" y="2289"/>
                    <a:pt x="12570" y="2289"/>
                  </a:cubicBezTo>
                  <a:cubicBezTo>
                    <a:pt x="12590" y="2289"/>
                    <a:pt x="12590" y="2269"/>
                    <a:pt x="12610" y="2249"/>
                  </a:cubicBezTo>
                  <a:cubicBezTo>
                    <a:pt x="12616" y="2255"/>
                    <a:pt x="12623" y="2258"/>
                    <a:pt x="12630" y="2258"/>
                  </a:cubicBezTo>
                  <a:cubicBezTo>
                    <a:pt x="12643" y="2258"/>
                    <a:pt x="12658" y="2249"/>
                    <a:pt x="12674" y="2249"/>
                  </a:cubicBezTo>
                  <a:cubicBezTo>
                    <a:pt x="12688" y="2255"/>
                    <a:pt x="12699" y="2258"/>
                    <a:pt x="12707" y="2258"/>
                  </a:cubicBezTo>
                  <a:cubicBezTo>
                    <a:pt x="12725" y="2258"/>
                    <a:pt x="12734" y="2249"/>
                    <a:pt x="12734" y="2249"/>
                  </a:cubicBezTo>
                  <a:cubicBezTo>
                    <a:pt x="12774" y="2249"/>
                    <a:pt x="12799" y="2202"/>
                    <a:pt x="12818" y="2202"/>
                  </a:cubicBezTo>
                  <a:cubicBezTo>
                    <a:pt x="12858" y="2202"/>
                    <a:pt x="12878" y="2202"/>
                    <a:pt x="12898" y="2182"/>
                  </a:cubicBezTo>
                  <a:cubicBezTo>
                    <a:pt x="12983" y="2161"/>
                    <a:pt x="13047" y="2141"/>
                    <a:pt x="13107" y="2120"/>
                  </a:cubicBezTo>
                  <a:cubicBezTo>
                    <a:pt x="13172" y="2120"/>
                    <a:pt x="13231" y="2120"/>
                    <a:pt x="13296" y="2100"/>
                  </a:cubicBezTo>
                  <a:cubicBezTo>
                    <a:pt x="13296" y="2074"/>
                    <a:pt x="13316" y="2074"/>
                    <a:pt x="13336" y="2074"/>
                  </a:cubicBezTo>
                  <a:lnTo>
                    <a:pt x="13689" y="2074"/>
                  </a:lnTo>
                  <a:cubicBezTo>
                    <a:pt x="13699" y="2080"/>
                    <a:pt x="13708" y="2082"/>
                    <a:pt x="13717" y="2082"/>
                  </a:cubicBezTo>
                  <a:cubicBezTo>
                    <a:pt x="13739" y="2082"/>
                    <a:pt x="13760" y="2068"/>
                    <a:pt x="13778" y="2068"/>
                  </a:cubicBezTo>
                  <a:cubicBezTo>
                    <a:pt x="13784" y="2068"/>
                    <a:pt x="13789" y="2070"/>
                    <a:pt x="13794" y="2074"/>
                  </a:cubicBezTo>
                  <a:cubicBezTo>
                    <a:pt x="13814" y="2074"/>
                    <a:pt x="13834" y="2074"/>
                    <a:pt x="13854" y="2100"/>
                  </a:cubicBezTo>
                  <a:cubicBezTo>
                    <a:pt x="13873" y="2100"/>
                    <a:pt x="13873" y="2074"/>
                    <a:pt x="13893" y="2074"/>
                  </a:cubicBezTo>
                  <a:lnTo>
                    <a:pt x="14043" y="2074"/>
                  </a:lnTo>
                  <a:cubicBezTo>
                    <a:pt x="14056" y="2083"/>
                    <a:pt x="14069" y="2086"/>
                    <a:pt x="14083" y="2086"/>
                  </a:cubicBezTo>
                  <a:cubicBezTo>
                    <a:pt x="14112" y="2086"/>
                    <a:pt x="14144" y="2074"/>
                    <a:pt x="14187" y="2074"/>
                  </a:cubicBezTo>
                  <a:cubicBezTo>
                    <a:pt x="14200" y="2074"/>
                    <a:pt x="14205" y="2065"/>
                    <a:pt x="14212" y="2065"/>
                  </a:cubicBezTo>
                  <a:close/>
                  <a:moveTo>
                    <a:pt x="9520" y="11083"/>
                  </a:moveTo>
                  <a:cubicBezTo>
                    <a:pt x="9520" y="11093"/>
                    <a:pt x="9520" y="11098"/>
                    <a:pt x="9517" y="11098"/>
                  </a:cubicBezTo>
                  <a:cubicBezTo>
                    <a:pt x="9515" y="11098"/>
                    <a:pt x="9510" y="11093"/>
                    <a:pt x="9500" y="11083"/>
                  </a:cubicBezTo>
                  <a:close/>
                  <a:moveTo>
                    <a:pt x="10410" y="11083"/>
                  </a:moveTo>
                  <a:cubicBezTo>
                    <a:pt x="10410" y="11093"/>
                    <a:pt x="10405" y="11098"/>
                    <a:pt x="10398" y="11098"/>
                  </a:cubicBezTo>
                  <a:cubicBezTo>
                    <a:pt x="10390" y="11098"/>
                    <a:pt x="10381" y="11093"/>
                    <a:pt x="10370" y="11083"/>
                  </a:cubicBezTo>
                  <a:close/>
                  <a:moveTo>
                    <a:pt x="230" y="11111"/>
                  </a:moveTo>
                  <a:cubicBezTo>
                    <a:pt x="237" y="11111"/>
                    <a:pt x="246" y="11115"/>
                    <a:pt x="255" y="11124"/>
                  </a:cubicBezTo>
                  <a:cubicBezTo>
                    <a:pt x="255" y="11124"/>
                    <a:pt x="235" y="11124"/>
                    <a:pt x="210" y="11145"/>
                  </a:cubicBezTo>
                  <a:cubicBezTo>
                    <a:pt x="210" y="11121"/>
                    <a:pt x="218" y="11111"/>
                    <a:pt x="230" y="11111"/>
                  </a:cubicBezTo>
                  <a:close/>
                  <a:moveTo>
                    <a:pt x="10435" y="11124"/>
                  </a:moveTo>
                  <a:cubicBezTo>
                    <a:pt x="10435" y="11145"/>
                    <a:pt x="10410" y="11145"/>
                    <a:pt x="10410" y="11145"/>
                  </a:cubicBezTo>
                  <a:cubicBezTo>
                    <a:pt x="10410" y="11124"/>
                    <a:pt x="10435" y="11124"/>
                    <a:pt x="10435" y="11124"/>
                  </a:cubicBezTo>
                  <a:close/>
                  <a:moveTo>
                    <a:pt x="9520" y="11145"/>
                  </a:moveTo>
                  <a:cubicBezTo>
                    <a:pt x="9500" y="11165"/>
                    <a:pt x="9500" y="11165"/>
                    <a:pt x="9480" y="11165"/>
                  </a:cubicBezTo>
                  <a:lnTo>
                    <a:pt x="9500" y="11145"/>
                  </a:lnTo>
                  <a:close/>
                  <a:moveTo>
                    <a:pt x="1374" y="11186"/>
                  </a:moveTo>
                  <a:cubicBezTo>
                    <a:pt x="1374" y="11186"/>
                    <a:pt x="1374" y="11211"/>
                    <a:pt x="1354" y="11211"/>
                  </a:cubicBezTo>
                  <a:lnTo>
                    <a:pt x="1354" y="11186"/>
                  </a:lnTo>
                  <a:close/>
                  <a:moveTo>
                    <a:pt x="8445" y="11037"/>
                  </a:moveTo>
                  <a:cubicBezTo>
                    <a:pt x="8485" y="11057"/>
                    <a:pt x="8525" y="11057"/>
                    <a:pt x="8569" y="11083"/>
                  </a:cubicBezTo>
                  <a:cubicBezTo>
                    <a:pt x="8569" y="11103"/>
                    <a:pt x="8544" y="11103"/>
                    <a:pt x="8544" y="11124"/>
                  </a:cubicBezTo>
                  <a:cubicBezTo>
                    <a:pt x="8589" y="11165"/>
                    <a:pt x="8589" y="11232"/>
                    <a:pt x="8629" y="11252"/>
                  </a:cubicBezTo>
                  <a:cubicBezTo>
                    <a:pt x="8629" y="11273"/>
                    <a:pt x="8609" y="11273"/>
                    <a:pt x="8589" y="11293"/>
                  </a:cubicBezTo>
                  <a:cubicBezTo>
                    <a:pt x="8544" y="11293"/>
                    <a:pt x="8544" y="11293"/>
                    <a:pt x="8505" y="11273"/>
                  </a:cubicBezTo>
                  <a:cubicBezTo>
                    <a:pt x="8465" y="11232"/>
                    <a:pt x="8465" y="11211"/>
                    <a:pt x="8445" y="11165"/>
                  </a:cubicBezTo>
                  <a:cubicBezTo>
                    <a:pt x="8445" y="11124"/>
                    <a:pt x="8420" y="11103"/>
                    <a:pt x="8400" y="11057"/>
                  </a:cubicBezTo>
                  <a:cubicBezTo>
                    <a:pt x="8400" y="11037"/>
                    <a:pt x="8420" y="11037"/>
                    <a:pt x="8445" y="11037"/>
                  </a:cubicBezTo>
                  <a:close/>
                  <a:moveTo>
                    <a:pt x="10973" y="10929"/>
                  </a:moveTo>
                  <a:cubicBezTo>
                    <a:pt x="10973" y="10996"/>
                    <a:pt x="11012" y="11016"/>
                    <a:pt x="11032" y="11057"/>
                  </a:cubicBezTo>
                  <a:lnTo>
                    <a:pt x="11077" y="11057"/>
                  </a:lnTo>
                  <a:cubicBezTo>
                    <a:pt x="11097" y="11103"/>
                    <a:pt x="11097" y="11145"/>
                    <a:pt x="11097" y="11186"/>
                  </a:cubicBezTo>
                  <a:cubicBezTo>
                    <a:pt x="11090" y="11194"/>
                    <a:pt x="11086" y="11197"/>
                    <a:pt x="11083" y="11197"/>
                  </a:cubicBezTo>
                  <a:cubicBezTo>
                    <a:pt x="11077" y="11197"/>
                    <a:pt x="11077" y="11186"/>
                    <a:pt x="11077" y="11186"/>
                  </a:cubicBezTo>
                  <a:cubicBezTo>
                    <a:pt x="11032" y="11252"/>
                    <a:pt x="10992" y="11273"/>
                    <a:pt x="10933" y="11273"/>
                  </a:cubicBezTo>
                  <a:cubicBezTo>
                    <a:pt x="10933" y="11273"/>
                    <a:pt x="10908" y="11293"/>
                    <a:pt x="10888" y="11314"/>
                  </a:cubicBezTo>
                  <a:lnTo>
                    <a:pt x="10828" y="11314"/>
                  </a:lnTo>
                  <a:cubicBezTo>
                    <a:pt x="10828" y="11273"/>
                    <a:pt x="10783" y="11273"/>
                    <a:pt x="10764" y="11252"/>
                  </a:cubicBezTo>
                  <a:cubicBezTo>
                    <a:pt x="10744" y="11186"/>
                    <a:pt x="10744" y="11124"/>
                    <a:pt x="10704" y="11083"/>
                  </a:cubicBezTo>
                  <a:cubicBezTo>
                    <a:pt x="10684" y="11057"/>
                    <a:pt x="10684" y="11037"/>
                    <a:pt x="10704" y="11016"/>
                  </a:cubicBezTo>
                  <a:cubicBezTo>
                    <a:pt x="10704" y="11006"/>
                    <a:pt x="10709" y="11006"/>
                    <a:pt x="10716" y="11006"/>
                  </a:cubicBezTo>
                  <a:cubicBezTo>
                    <a:pt x="10724" y="11006"/>
                    <a:pt x="10734" y="11006"/>
                    <a:pt x="10744" y="10996"/>
                  </a:cubicBezTo>
                  <a:cubicBezTo>
                    <a:pt x="10724" y="10996"/>
                    <a:pt x="10724" y="10996"/>
                    <a:pt x="10724" y="10975"/>
                  </a:cubicBezTo>
                  <a:cubicBezTo>
                    <a:pt x="10744" y="10975"/>
                    <a:pt x="10744" y="10975"/>
                    <a:pt x="10744" y="10996"/>
                  </a:cubicBezTo>
                  <a:lnTo>
                    <a:pt x="10808" y="10996"/>
                  </a:lnTo>
                  <a:cubicBezTo>
                    <a:pt x="10848" y="10955"/>
                    <a:pt x="10908" y="10955"/>
                    <a:pt x="10973" y="10929"/>
                  </a:cubicBezTo>
                  <a:close/>
                  <a:moveTo>
                    <a:pt x="9316" y="10780"/>
                  </a:moveTo>
                  <a:cubicBezTo>
                    <a:pt x="9316" y="10801"/>
                    <a:pt x="9355" y="10801"/>
                    <a:pt x="9355" y="10801"/>
                  </a:cubicBezTo>
                  <a:cubicBezTo>
                    <a:pt x="9415" y="10826"/>
                    <a:pt x="9415" y="10867"/>
                    <a:pt x="9440" y="10929"/>
                  </a:cubicBezTo>
                  <a:cubicBezTo>
                    <a:pt x="9440" y="10955"/>
                    <a:pt x="9460" y="10975"/>
                    <a:pt x="9460" y="10996"/>
                  </a:cubicBezTo>
                  <a:lnTo>
                    <a:pt x="9480" y="10996"/>
                  </a:lnTo>
                  <a:cubicBezTo>
                    <a:pt x="9480" y="10996"/>
                    <a:pt x="9500" y="10996"/>
                    <a:pt x="9500" y="11016"/>
                  </a:cubicBezTo>
                  <a:cubicBezTo>
                    <a:pt x="9480" y="11037"/>
                    <a:pt x="9460" y="11037"/>
                    <a:pt x="9460" y="11083"/>
                  </a:cubicBezTo>
                  <a:lnTo>
                    <a:pt x="9480" y="11083"/>
                  </a:lnTo>
                  <a:cubicBezTo>
                    <a:pt x="9480" y="11124"/>
                    <a:pt x="9460" y="11124"/>
                    <a:pt x="9440" y="11145"/>
                  </a:cubicBezTo>
                  <a:cubicBezTo>
                    <a:pt x="9440" y="11165"/>
                    <a:pt x="9460" y="11165"/>
                    <a:pt x="9460" y="11186"/>
                  </a:cubicBezTo>
                  <a:cubicBezTo>
                    <a:pt x="9395" y="11211"/>
                    <a:pt x="9291" y="11232"/>
                    <a:pt x="9271" y="11273"/>
                  </a:cubicBezTo>
                  <a:lnTo>
                    <a:pt x="9271" y="11232"/>
                  </a:lnTo>
                  <a:cubicBezTo>
                    <a:pt x="9243" y="11246"/>
                    <a:pt x="9216" y="11270"/>
                    <a:pt x="9187" y="11270"/>
                  </a:cubicBezTo>
                  <a:cubicBezTo>
                    <a:pt x="9174" y="11270"/>
                    <a:pt x="9160" y="11265"/>
                    <a:pt x="9147" y="11252"/>
                  </a:cubicBezTo>
                  <a:cubicBezTo>
                    <a:pt x="9147" y="11273"/>
                    <a:pt x="9127" y="11293"/>
                    <a:pt x="9107" y="11293"/>
                  </a:cubicBezTo>
                  <a:lnTo>
                    <a:pt x="9067" y="11293"/>
                  </a:lnTo>
                  <a:cubicBezTo>
                    <a:pt x="9059" y="11300"/>
                    <a:pt x="9051" y="11303"/>
                    <a:pt x="9044" y="11303"/>
                  </a:cubicBezTo>
                  <a:cubicBezTo>
                    <a:pt x="9031" y="11303"/>
                    <a:pt x="9022" y="11293"/>
                    <a:pt x="9022" y="11293"/>
                  </a:cubicBezTo>
                  <a:cubicBezTo>
                    <a:pt x="9002" y="11314"/>
                    <a:pt x="8982" y="11314"/>
                    <a:pt x="8962" y="11314"/>
                  </a:cubicBezTo>
                  <a:cubicBezTo>
                    <a:pt x="8952" y="11327"/>
                    <a:pt x="8941" y="11327"/>
                    <a:pt x="8930" y="11327"/>
                  </a:cubicBezTo>
                  <a:cubicBezTo>
                    <a:pt x="8922" y="11327"/>
                    <a:pt x="8914" y="11327"/>
                    <a:pt x="8907" y="11332"/>
                  </a:cubicBezTo>
                  <a:cubicBezTo>
                    <a:pt x="8952" y="11293"/>
                    <a:pt x="9025" y="11290"/>
                    <a:pt x="9067" y="11232"/>
                  </a:cubicBezTo>
                  <a:cubicBezTo>
                    <a:pt x="9002" y="11232"/>
                    <a:pt x="8962" y="11232"/>
                    <a:pt x="8918" y="11252"/>
                  </a:cubicBezTo>
                  <a:cubicBezTo>
                    <a:pt x="8898" y="11252"/>
                    <a:pt x="8898" y="11211"/>
                    <a:pt x="8878" y="11211"/>
                  </a:cubicBezTo>
                  <a:cubicBezTo>
                    <a:pt x="8858" y="11211"/>
                    <a:pt x="8858" y="11186"/>
                    <a:pt x="8838" y="11186"/>
                  </a:cubicBezTo>
                  <a:lnTo>
                    <a:pt x="8838" y="11145"/>
                  </a:lnTo>
                  <a:cubicBezTo>
                    <a:pt x="8818" y="11103"/>
                    <a:pt x="8773" y="11083"/>
                    <a:pt x="8754" y="11057"/>
                  </a:cubicBezTo>
                  <a:cubicBezTo>
                    <a:pt x="8734" y="11016"/>
                    <a:pt x="8754" y="10996"/>
                    <a:pt x="8754" y="10955"/>
                  </a:cubicBezTo>
                  <a:cubicBezTo>
                    <a:pt x="8818" y="10929"/>
                    <a:pt x="8898" y="10929"/>
                    <a:pt x="8962" y="10909"/>
                  </a:cubicBezTo>
                  <a:cubicBezTo>
                    <a:pt x="9002" y="10867"/>
                    <a:pt x="9087" y="10867"/>
                    <a:pt x="9127" y="10826"/>
                  </a:cubicBezTo>
                  <a:cubicBezTo>
                    <a:pt x="9144" y="10832"/>
                    <a:pt x="9160" y="10834"/>
                    <a:pt x="9177" y="10834"/>
                  </a:cubicBezTo>
                  <a:cubicBezTo>
                    <a:pt x="9223" y="10834"/>
                    <a:pt x="9268" y="10814"/>
                    <a:pt x="9316" y="10780"/>
                  </a:cubicBezTo>
                  <a:close/>
                  <a:moveTo>
                    <a:pt x="8544" y="11314"/>
                  </a:moveTo>
                  <a:cubicBezTo>
                    <a:pt x="8544" y="11327"/>
                    <a:pt x="8556" y="11327"/>
                    <a:pt x="8567" y="11327"/>
                  </a:cubicBezTo>
                  <a:cubicBezTo>
                    <a:pt x="8578" y="11327"/>
                    <a:pt x="8589" y="11327"/>
                    <a:pt x="8589" y="11340"/>
                  </a:cubicBezTo>
                  <a:cubicBezTo>
                    <a:pt x="8589" y="11360"/>
                    <a:pt x="8589" y="11360"/>
                    <a:pt x="8569" y="11381"/>
                  </a:cubicBezTo>
                  <a:cubicBezTo>
                    <a:pt x="8544" y="11360"/>
                    <a:pt x="8544" y="11340"/>
                    <a:pt x="8525" y="11340"/>
                  </a:cubicBezTo>
                  <a:cubicBezTo>
                    <a:pt x="8525" y="11340"/>
                    <a:pt x="8525" y="11314"/>
                    <a:pt x="8544" y="11314"/>
                  </a:cubicBezTo>
                  <a:close/>
                  <a:moveTo>
                    <a:pt x="9537" y="11386"/>
                  </a:moveTo>
                  <a:cubicBezTo>
                    <a:pt x="9540" y="11386"/>
                    <a:pt x="9540" y="11391"/>
                    <a:pt x="9540" y="11401"/>
                  </a:cubicBezTo>
                  <a:lnTo>
                    <a:pt x="9520" y="11401"/>
                  </a:lnTo>
                  <a:cubicBezTo>
                    <a:pt x="9530" y="11391"/>
                    <a:pt x="9535" y="11386"/>
                    <a:pt x="9537" y="11386"/>
                  </a:cubicBezTo>
                  <a:close/>
                  <a:moveTo>
                    <a:pt x="11779" y="11165"/>
                  </a:moveTo>
                  <a:cubicBezTo>
                    <a:pt x="11804" y="11165"/>
                    <a:pt x="11804" y="11186"/>
                    <a:pt x="11824" y="11186"/>
                  </a:cubicBezTo>
                  <a:lnTo>
                    <a:pt x="11824" y="11232"/>
                  </a:lnTo>
                  <a:cubicBezTo>
                    <a:pt x="11824" y="11252"/>
                    <a:pt x="11804" y="11273"/>
                    <a:pt x="11779" y="11273"/>
                  </a:cubicBezTo>
                  <a:lnTo>
                    <a:pt x="11779" y="11293"/>
                  </a:lnTo>
                  <a:lnTo>
                    <a:pt x="11804" y="11293"/>
                  </a:lnTo>
                  <a:cubicBezTo>
                    <a:pt x="11824" y="11314"/>
                    <a:pt x="11804" y="11314"/>
                    <a:pt x="11779" y="11314"/>
                  </a:cubicBezTo>
                  <a:lnTo>
                    <a:pt x="11779" y="11293"/>
                  </a:lnTo>
                  <a:cubicBezTo>
                    <a:pt x="11759" y="11293"/>
                    <a:pt x="11759" y="11314"/>
                    <a:pt x="11739" y="11340"/>
                  </a:cubicBezTo>
                  <a:cubicBezTo>
                    <a:pt x="11719" y="11340"/>
                    <a:pt x="11699" y="11340"/>
                    <a:pt x="11679" y="11360"/>
                  </a:cubicBezTo>
                  <a:cubicBezTo>
                    <a:pt x="11679" y="11346"/>
                    <a:pt x="11679" y="11329"/>
                    <a:pt x="11671" y="11329"/>
                  </a:cubicBezTo>
                  <a:cubicBezTo>
                    <a:pt x="11667" y="11329"/>
                    <a:pt x="11662" y="11332"/>
                    <a:pt x="11654" y="11340"/>
                  </a:cubicBezTo>
                  <a:cubicBezTo>
                    <a:pt x="11634" y="11340"/>
                    <a:pt x="11654" y="11360"/>
                    <a:pt x="11634" y="11381"/>
                  </a:cubicBezTo>
                  <a:cubicBezTo>
                    <a:pt x="11615" y="11360"/>
                    <a:pt x="11595" y="11360"/>
                    <a:pt x="11555" y="11360"/>
                  </a:cubicBezTo>
                  <a:cubicBezTo>
                    <a:pt x="11555" y="11360"/>
                    <a:pt x="11555" y="11381"/>
                    <a:pt x="11530" y="11401"/>
                  </a:cubicBezTo>
                  <a:cubicBezTo>
                    <a:pt x="11510" y="11381"/>
                    <a:pt x="11490" y="11360"/>
                    <a:pt x="11510" y="11314"/>
                  </a:cubicBezTo>
                  <a:lnTo>
                    <a:pt x="11555" y="11314"/>
                  </a:lnTo>
                  <a:cubicBezTo>
                    <a:pt x="11575" y="11293"/>
                    <a:pt x="11555" y="11273"/>
                    <a:pt x="11575" y="11252"/>
                  </a:cubicBezTo>
                  <a:cubicBezTo>
                    <a:pt x="11595" y="11252"/>
                    <a:pt x="11615" y="11232"/>
                    <a:pt x="11634" y="11232"/>
                  </a:cubicBezTo>
                  <a:cubicBezTo>
                    <a:pt x="11679" y="11186"/>
                    <a:pt x="11719" y="11165"/>
                    <a:pt x="11779" y="11165"/>
                  </a:cubicBezTo>
                  <a:close/>
                  <a:moveTo>
                    <a:pt x="8564" y="11393"/>
                  </a:moveTo>
                  <a:cubicBezTo>
                    <a:pt x="8578" y="11393"/>
                    <a:pt x="8583" y="11407"/>
                    <a:pt x="8569" y="11422"/>
                  </a:cubicBezTo>
                  <a:cubicBezTo>
                    <a:pt x="8569" y="11401"/>
                    <a:pt x="8544" y="11401"/>
                    <a:pt x="8544" y="11401"/>
                  </a:cubicBezTo>
                  <a:cubicBezTo>
                    <a:pt x="8552" y="11395"/>
                    <a:pt x="8558" y="11393"/>
                    <a:pt x="8564" y="11393"/>
                  </a:cubicBezTo>
                  <a:close/>
                  <a:moveTo>
                    <a:pt x="1041" y="11422"/>
                  </a:moveTo>
                  <a:cubicBezTo>
                    <a:pt x="1041" y="11422"/>
                    <a:pt x="1041" y="11442"/>
                    <a:pt x="1021" y="11442"/>
                  </a:cubicBezTo>
                  <a:cubicBezTo>
                    <a:pt x="1021" y="11422"/>
                    <a:pt x="1041" y="11422"/>
                    <a:pt x="1041" y="11422"/>
                  </a:cubicBezTo>
                  <a:close/>
                  <a:moveTo>
                    <a:pt x="9336" y="11442"/>
                  </a:moveTo>
                  <a:cubicBezTo>
                    <a:pt x="9291" y="11442"/>
                    <a:pt x="9251" y="11489"/>
                    <a:pt x="9191" y="11489"/>
                  </a:cubicBezTo>
                  <a:cubicBezTo>
                    <a:pt x="9251" y="11442"/>
                    <a:pt x="9271" y="11442"/>
                    <a:pt x="9336" y="11442"/>
                  </a:cubicBezTo>
                  <a:close/>
                  <a:moveTo>
                    <a:pt x="10475" y="11165"/>
                  </a:moveTo>
                  <a:cubicBezTo>
                    <a:pt x="10495" y="11165"/>
                    <a:pt x="10495" y="11186"/>
                    <a:pt x="10515" y="11211"/>
                  </a:cubicBezTo>
                  <a:cubicBezTo>
                    <a:pt x="10535" y="11293"/>
                    <a:pt x="10599" y="11360"/>
                    <a:pt x="10579" y="11442"/>
                  </a:cubicBezTo>
                  <a:cubicBezTo>
                    <a:pt x="10579" y="11468"/>
                    <a:pt x="10535" y="11468"/>
                    <a:pt x="10535" y="11489"/>
                  </a:cubicBezTo>
                  <a:cubicBezTo>
                    <a:pt x="10515" y="11489"/>
                    <a:pt x="10515" y="11468"/>
                    <a:pt x="10495" y="11442"/>
                  </a:cubicBezTo>
                  <a:lnTo>
                    <a:pt x="10455" y="11442"/>
                  </a:lnTo>
                  <a:cubicBezTo>
                    <a:pt x="10455" y="11422"/>
                    <a:pt x="10435" y="11401"/>
                    <a:pt x="10410" y="11381"/>
                  </a:cubicBezTo>
                  <a:cubicBezTo>
                    <a:pt x="10410" y="11340"/>
                    <a:pt x="10390" y="11293"/>
                    <a:pt x="10370" y="11252"/>
                  </a:cubicBezTo>
                  <a:cubicBezTo>
                    <a:pt x="10351" y="11252"/>
                    <a:pt x="10370" y="11211"/>
                    <a:pt x="10331" y="11186"/>
                  </a:cubicBezTo>
                  <a:cubicBezTo>
                    <a:pt x="10370" y="11165"/>
                    <a:pt x="10410" y="11165"/>
                    <a:pt x="10475" y="11165"/>
                  </a:cubicBezTo>
                  <a:close/>
                  <a:moveTo>
                    <a:pt x="10062" y="11252"/>
                  </a:moveTo>
                  <a:cubicBezTo>
                    <a:pt x="10062" y="11273"/>
                    <a:pt x="10082" y="11293"/>
                    <a:pt x="10102" y="11293"/>
                  </a:cubicBezTo>
                  <a:cubicBezTo>
                    <a:pt x="10102" y="11314"/>
                    <a:pt x="10082" y="11314"/>
                    <a:pt x="10102" y="11340"/>
                  </a:cubicBezTo>
                  <a:cubicBezTo>
                    <a:pt x="10141" y="11381"/>
                    <a:pt x="10122" y="11468"/>
                    <a:pt x="10206" y="11509"/>
                  </a:cubicBezTo>
                  <a:cubicBezTo>
                    <a:pt x="10186" y="11530"/>
                    <a:pt x="10186" y="11550"/>
                    <a:pt x="10161" y="11571"/>
                  </a:cubicBezTo>
                  <a:lnTo>
                    <a:pt x="10102" y="11571"/>
                  </a:lnTo>
                  <a:cubicBezTo>
                    <a:pt x="10082" y="11596"/>
                    <a:pt x="10037" y="11617"/>
                    <a:pt x="9997" y="11637"/>
                  </a:cubicBezTo>
                  <a:lnTo>
                    <a:pt x="9873" y="11637"/>
                  </a:lnTo>
                  <a:lnTo>
                    <a:pt x="9853" y="11617"/>
                  </a:lnTo>
                  <a:cubicBezTo>
                    <a:pt x="9853" y="11571"/>
                    <a:pt x="9833" y="11571"/>
                    <a:pt x="9833" y="11550"/>
                  </a:cubicBezTo>
                  <a:cubicBezTo>
                    <a:pt x="9788" y="11509"/>
                    <a:pt x="9768" y="11468"/>
                    <a:pt x="9748" y="11422"/>
                  </a:cubicBezTo>
                  <a:cubicBezTo>
                    <a:pt x="9768" y="11360"/>
                    <a:pt x="9833" y="11314"/>
                    <a:pt x="9893" y="11314"/>
                  </a:cubicBezTo>
                  <a:cubicBezTo>
                    <a:pt x="9900" y="11307"/>
                    <a:pt x="9904" y="11305"/>
                    <a:pt x="9908" y="11305"/>
                  </a:cubicBezTo>
                  <a:cubicBezTo>
                    <a:pt x="9915" y="11305"/>
                    <a:pt x="9921" y="11314"/>
                    <a:pt x="9938" y="11314"/>
                  </a:cubicBezTo>
                  <a:lnTo>
                    <a:pt x="9957" y="11293"/>
                  </a:lnTo>
                  <a:cubicBezTo>
                    <a:pt x="9977" y="11293"/>
                    <a:pt x="9977" y="11273"/>
                    <a:pt x="9997" y="11273"/>
                  </a:cubicBezTo>
                  <a:cubicBezTo>
                    <a:pt x="9997" y="11273"/>
                    <a:pt x="9997" y="11293"/>
                    <a:pt x="10017" y="11293"/>
                  </a:cubicBezTo>
                  <a:cubicBezTo>
                    <a:pt x="10017" y="11273"/>
                    <a:pt x="10037" y="11252"/>
                    <a:pt x="10062" y="11252"/>
                  </a:cubicBezTo>
                  <a:close/>
                  <a:moveTo>
                    <a:pt x="8694" y="11617"/>
                  </a:moveTo>
                  <a:lnTo>
                    <a:pt x="8694" y="11658"/>
                  </a:lnTo>
                  <a:cubicBezTo>
                    <a:pt x="8669" y="11658"/>
                    <a:pt x="8669" y="11637"/>
                    <a:pt x="8669" y="11637"/>
                  </a:cubicBezTo>
                  <a:cubicBezTo>
                    <a:pt x="8669" y="11637"/>
                    <a:pt x="8669" y="11617"/>
                    <a:pt x="8694" y="11617"/>
                  </a:cubicBezTo>
                  <a:close/>
                  <a:moveTo>
                    <a:pt x="11241" y="11442"/>
                  </a:moveTo>
                  <a:cubicBezTo>
                    <a:pt x="11261" y="11468"/>
                    <a:pt x="11261" y="11468"/>
                    <a:pt x="11281" y="11489"/>
                  </a:cubicBezTo>
                  <a:cubicBezTo>
                    <a:pt x="11281" y="11489"/>
                    <a:pt x="11281" y="11509"/>
                    <a:pt x="11261" y="11509"/>
                  </a:cubicBezTo>
                  <a:cubicBezTo>
                    <a:pt x="11261" y="11509"/>
                    <a:pt x="11261" y="11500"/>
                    <a:pt x="11255" y="11500"/>
                  </a:cubicBezTo>
                  <a:cubicBezTo>
                    <a:pt x="11252" y="11500"/>
                    <a:pt x="11248" y="11502"/>
                    <a:pt x="11241" y="11509"/>
                  </a:cubicBezTo>
                  <a:cubicBezTo>
                    <a:pt x="11221" y="11530"/>
                    <a:pt x="11241" y="11550"/>
                    <a:pt x="11241" y="11571"/>
                  </a:cubicBezTo>
                  <a:cubicBezTo>
                    <a:pt x="11202" y="11596"/>
                    <a:pt x="11157" y="11637"/>
                    <a:pt x="11117" y="11637"/>
                  </a:cubicBezTo>
                  <a:lnTo>
                    <a:pt x="11097" y="11617"/>
                  </a:lnTo>
                  <a:lnTo>
                    <a:pt x="11097" y="11637"/>
                  </a:lnTo>
                  <a:cubicBezTo>
                    <a:pt x="11077" y="11658"/>
                    <a:pt x="11057" y="11658"/>
                    <a:pt x="11032" y="11658"/>
                  </a:cubicBezTo>
                  <a:cubicBezTo>
                    <a:pt x="10992" y="11658"/>
                    <a:pt x="10953" y="11637"/>
                    <a:pt x="10933" y="11617"/>
                  </a:cubicBezTo>
                  <a:cubicBezTo>
                    <a:pt x="10908" y="11596"/>
                    <a:pt x="10953" y="11596"/>
                    <a:pt x="10908" y="11571"/>
                  </a:cubicBezTo>
                  <a:cubicBezTo>
                    <a:pt x="10933" y="11530"/>
                    <a:pt x="11012" y="11489"/>
                    <a:pt x="11157" y="11442"/>
                  </a:cubicBezTo>
                  <a:cubicBezTo>
                    <a:pt x="11157" y="11451"/>
                    <a:pt x="11159" y="11454"/>
                    <a:pt x="11164" y="11454"/>
                  </a:cubicBezTo>
                  <a:cubicBezTo>
                    <a:pt x="11173" y="11454"/>
                    <a:pt x="11188" y="11442"/>
                    <a:pt x="11202" y="11442"/>
                  </a:cubicBezTo>
                  <a:cubicBezTo>
                    <a:pt x="11221" y="11468"/>
                    <a:pt x="11221" y="11489"/>
                    <a:pt x="11241" y="11489"/>
                  </a:cubicBezTo>
                  <a:cubicBezTo>
                    <a:pt x="11241" y="11468"/>
                    <a:pt x="11221" y="11442"/>
                    <a:pt x="11241" y="11442"/>
                  </a:cubicBezTo>
                  <a:close/>
                  <a:moveTo>
                    <a:pt x="13834" y="1432"/>
                  </a:moveTo>
                  <a:cubicBezTo>
                    <a:pt x="13834" y="1451"/>
                    <a:pt x="13854" y="1466"/>
                    <a:pt x="13866" y="1466"/>
                  </a:cubicBezTo>
                  <a:cubicBezTo>
                    <a:pt x="13870" y="1466"/>
                    <a:pt x="13873" y="1464"/>
                    <a:pt x="13873" y="1458"/>
                  </a:cubicBezTo>
                  <a:cubicBezTo>
                    <a:pt x="13918" y="1458"/>
                    <a:pt x="13958" y="1479"/>
                    <a:pt x="13978" y="1479"/>
                  </a:cubicBezTo>
                  <a:cubicBezTo>
                    <a:pt x="13998" y="1458"/>
                    <a:pt x="14018" y="1458"/>
                    <a:pt x="14043" y="1458"/>
                  </a:cubicBezTo>
                  <a:cubicBezTo>
                    <a:pt x="14063" y="1458"/>
                    <a:pt x="14043" y="1479"/>
                    <a:pt x="14063" y="1479"/>
                  </a:cubicBezTo>
                  <a:cubicBezTo>
                    <a:pt x="14063" y="1479"/>
                    <a:pt x="14063" y="1458"/>
                    <a:pt x="14082" y="1458"/>
                  </a:cubicBezTo>
                  <a:cubicBezTo>
                    <a:pt x="14089" y="1465"/>
                    <a:pt x="14098" y="1467"/>
                    <a:pt x="14108" y="1467"/>
                  </a:cubicBezTo>
                  <a:cubicBezTo>
                    <a:pt x="14127" y="1467"/>
                    <a:pt x="14150" y="1458"/>
                    <a:pt x="14167" y="1458"/>
                  </a:cubicBezTo>
                  <a:cubicBezTo>
                    <a:pt x="14193" y="1458"/>
                    <a:pt x="14211" y="1447"/>
                    <a:pt x="14232" y="1447"/>
                  </a:cubicBezTo>
                  <a:cubicBezTo>
                    <a:pt x="14242" y="1447"/>
                    <a:pt x="14253" y="1450"/>
                    <a:pt x="14267" y="1458"/>
                  </a:cubicBezTo>
                  <a:cubicBezTo>
                    <a:pt x="14281" y="1450"/>
                    <a:pt x="14296" y="1447"/>
                    <a:pt x="14309" y="1447"/>
                  </a:cubicBezTo>
                  <a:cubicBezTo>
                    <a:pt x="14336" y="1447"/>
                    <a:pt x="14358" y="1458"/>
                    <a:pt x="14371" y="1458"/>
                  </a:cubicBezTo>
                  <a:cubicBezTo>
                    <a:pt x="14416" y="1458"/>
                    <a:pt x="14456" y="1479"/>
                    <a:pt x="14476" y="1499"/>
                  </a:cubicBezTo>
                  <a:cubicBezTo>
                    <a:pt x="14489" y="1499"/>
                    <a:pt x="14502" y="1490"/>
                    <a:pt x="14509" y="1490"/>
                  </a:cubicBezTo>
                  <a:cubicBezTo>
                    <a:pt x="14513" y="1490"/>
                    <a:pt x="14515" y="1492"/>
                    <a:pt x="14515" y="1499"/>
                  </a:cubicBezTo>
                  <a:cubicBezTo>
                    <a:pt x="14528" y="1495"/>
                    <a:pt x="14542" y="1493"/>
                    <a:pt x="14556" y="1493"/>
                  </a:cubicBezTo>
                  <a:cubicBezTo>
                    <a:pt x="14613" y="1493"/>
                    <a:pt x="14676" y="1520"/>
                    <a:pt x="14724" y="1520"/>
                  </a:cubicBezTo>
                  <a:cubicBezTo>
                    <a:pt x="14733" y="1515"/>
                    <a:pt x="14741" y="1514"/>
                    <a:pt x="14750" y="1514"/>
                  </a:cubicBezTo>
                  <a:cubicBezTo>
                    <a:pt x="14774" y="1514"/>
                    <a:pt x="14799" y="1525"/>
                    <a:pt x="14823" y="1525"/>
                  </a:cubicBezTo>
                  <a:cubicBezTo>
                    <a:pt x="14832" y="1525"/>
                    <a:pt x="14840" y="1524"/>
                    <a:pt x="14849" y="1520"/>
                  </a:cubicBezTo>
                  <a:lnTo>
                    <a:pt x="14849" y="1540"/>
                  </a:lnTo>
                  <a:cubicBezTo>
                    <a:pt x="14875" y="1540"/>
                    <a:pt x="14895" y="1561"/>
                    <a:pt x="14911" y="1561"/>
                  </a:cubicBezTo>
                  <a:cubicBezTo>
                    <a:pt x="14920" y="1561"/>
                    <a:pt x="14927" y="1556"/>
                    <a:pt x="14933" y="1540"/>
                  </a:cubicBezTo>
                  <a:cubicBezTo>
                    <a:pt x="15013" y="1607"/>
                    <a:pt x="15098" y="1586"/>
                    <a:pt x="15182" y="1648"/>
                  </a:cubicBezTo>
                  <a:lnTo>
                    <a:pt x="15202" y="1628"/>
                  </a:lnTo>
                  <a:cubicBezTo>
                    <a:pt x="15242" y="1668"/>
                    <a:pt x="15326" y="1689"/>
                    <a:pt x="15366" y="1715"/>
                  </a:cubicBezTo>
                  <a:cubicBezTo>
                    <a:pt x="15366" y="1735"/>
                    <a:pt x="15386" y="1735"/>
                    <a:pt x="15386" y="1735"/>
                  </a:cubicBezTo>
                  <a:cubicBezTo>
                    <a:pt x="15431" y="1735"/>
                    <a:pt x="15451" y="1756"/>
                    <a:pt x="15491" y="1776"/>
                  </a:cubicBezTo>
                  <a:cubicBezTo>
                    <a:pt x="15511" y="1797"/>
                    <a:pt x="15575" y="1797"/>
                    <a:pt x="15615" y="1797"/>
                  </a:cubicBezTo>
                  <a:cubicBezTo>
                    <a:pt x="15615" y="1797"/>
                    <a:pt x="15624" y="1788"/>
                    <a:pt x="15630" y="1788"/>
                  </a:cubicBezTo>
                  <a:cubicBezTo>
                    <a:pt x="15633" y="1788"/>
                    <a:pt x="15635" y="1790"/>
                    <a:pt x="15635" y="1797"/>
                  </a:cubicBezTo>
                  <a:cubicBezTo>
                    <a:pt x="15635" y="1804"/>
                    <a:pt x="15635" y="1806"/>
                    <a:pt x="15634" y="1806"/>
                  </a:cubicBezTo>
                  <a:cubicBezTo>
                    <a:pt x="15633" y="1806"/>
                    <a:pt x="15628" y="1797"/>
                    <a:pt x="15615" y="1797"/>
                  </a:cubicBezTo>
                  <a:cubicBezTo>
                    <a:pt x="15635" y="1843"/>
                    <a:pt x="15680" y="1817"/>
                    <a:pt x="15700" y="1843"/>
                  </a:cubicBezTo>
                  <a:lnTo>
                    <a:pt x="15739" y="1843"/>
                  </a:lnTo>
                  <a:cubicBezTo>
                    <a:pt x="15824" y="1905"/>
                    <a:pt x="15908" y="1946"/>
                    <a:pt x="16033" y="1971"/>
                  </a:cubicBezTo>
                  <a:cubicBezTo>
                    <a:pt x="16033" y="1992"/>
                    <a:pt x="16073" y="2012"/>
                    <a:pt x="16093" y="2033"/>
                  </a:cubicBezTo>
                  <a:lnTo>
                    <a:pt x="16112" y="2033"/>
                  </a:lnTo>
                  <a:cubicBezTo>
                    <a:pt x="16197" y="2033"/>
                    <a:pt x="16217" y="2100"/>
                    <a:pt x="16282" y="2141"/>
                  </a:cubicBezTo>
                  <a:cubicBezTo>
                    <a:pt x="16302" y="2141"/>
                    <a:pt x="16302" y="2161"/>
                    <a:pt x="16321" y="2161"/>
                  </a:cubicBezTo>
                  <a:cubicBezTo>
                    <a:pt x="16361" y="2161"/>
                    <a:pt x="16361" y="2202"/>
                    <a:pt x="16381" y="2228"/>
                  </a:cubicBezTo>
                  <a:cubicBezTo>
                    <a:pt x="16426" y="2228"/>
                    <a:pt x="16446" y="2249"/>
                    <a:pt x="16446" y="2269"/>
                  </a:cubicBezTo>
                  <a:cubicBezTo>
                    <a:pt x="16446" y="2289"/>
                    <a:pt x="16466" y="2310"/>
                    <a:pt x="16466" y="2310"/>
                  </a:cubicBezTo>
                  <a:cubicBezTo>
                    <a:pt x="16550" y="2331"/>
                    <a:pt x="16570" y="2398"/>
                    <a:pt x="16630" y="2438"/>
                  </a:cubicBezTo>
                  <a:cubicBezTo>
                    <a:pt x="16630" y="2485"/>
                    <a:pt x="16675" y="2485"/>
                    <a:pt x="16695" y="2526"/>
                  </a:cubicBezTo>
                  <a:cubicBezTo>
                    <a:pt x="16695" y="2546"/>
                    <a:pt x="16715" y="2567"/>
                    <a:pt x="16754" y="2567"/>
                  </a:cubicBezTo>
                  <a:cubicBezTo>
                    <a:pt x="16754" y="2613"/>
                    <a:pt x="16799" y="2613"/>
                    <a:pt x="16819" y="2633"/>
                  </a:cubicBezTo>
                  <a:cubicBezTo>
                    <a:pt x="16839" y="2654"/>
                    <a:pt x="16879" y="2675"/>
                    <a:pt x="16904" y="2716"/>
                  </a:cubicBezTo>
                  <a:cubicBezTo>
                    <a:pt x="16904" y="2741"/>
                    <a:pt x="16943" y="2762"/>
                    <a:pt x="16963" y="2762"/>
                  </a:cubicBezTo>
                  <a:cubicBezTo>
                    <a:pt x="16983" y="2782"/>
                    <a:pt x="16983" y="2803"/>
                    <a:pt x="17003" y="2824"/>
                  </a:cubicBezTo>
                  <a:cubicBezTo>
                    <a:pt x="17028" y="2824"/>
                    <a:pt x="17028" y="2844"/>
                    <a:pt x="17028" y="2844"/>
                  </a:cubicBezTo>
                  <a:cubicBezTo>
                    <a:pt x="17068" y="2931"/>
                    <a:pt x="17108" y="2998"/>
                    <a:pt x="17172" y="3059"/>
                  </a:cubicBezTo>
                  <a:cubicBezTo>
                    <a:pt x="17172" y="3080"/>
                    <a:pt x="17212" y="3059"/>
                    <a:pt x="17212" y="3101"/>
                  </a:cubicBezTo>
                  <a:lnTo>
                    <a:pt x="17192" y="3101"/>
                  </a:lnTo>
                  <a:cubicBezTo>
                    <a:pt x="17192" y="3126"/>
                    <a:pt x="17212" y="3126"/>
                    <a:pt x="17232" y="3147"/>
                  </a:cubicBezTo>
                  <a:cubicBezTo>
                    <a:pt x="17232" y="3168"/>
                    <a:pt x="17252" y="3168"/>
                    <a:pt x="17277" y="3168"/>
                  </a:cubicBezTo>
                  <a:cubicBezTo>
                    <a:pt x="17277" y="3188"/>
                    <a:pt x="17252" y="3188"/>
                    <a:pt x="17252" y="3188"/>
                  </a:cubicBezTo>
                  <a:cubicBezTo>
                    <a:pt x="17252" y="3255"/>
                    <a:pt x="17252" y="3255"/>
                    <a:pt x="17297" y="3296"/>
                  </a:cubicBezTo>
                  <a:lnTo>
                    <a:pt x="17297" y="3337"/>
                  </a:lnTo>
                  <a:cubicBezTo>
                    <a:pt x="17337" y="3403"/>
                    <a:pt x="17376" y="3445"/>
                    <a:pt x="17421" y="3485"/>
                  </a:cubicBezTo>
                  <a:cubicBezTo>
                    <a:pt x="17461" y="3511"/>
                    <a:pt x="17461" y="3532"/>
                    <a:pt x="17481" y="3573"/>
                  </a:cubicBezTo>
                  <a:cubicBezTo>
                    <a:pt x="17461" y="3573"/>
                    <a:pt x="17461" y="3573"/>
                    <a:pt x="17461" y="3594"/>
                  </a:cubicBezTo>
                  <a:cubicBezTo>
                    <a:pt x="17481" y="3614"/>
                    <a:pt x="17501" y="3614"/>
                    <a:pt x="17526" y="3660"/>
                  </a:cubicBezTo>
                  <a:cubicBezTo>
                    <a:pt x="17526" y="3722"/>
                    <a:pt x="17566" y="3809"/>
                    <a:pt x="17566" y="3871"/>
                  </a:cubicBezTo>
                  <a:cubicBezTo>
                    <a:pt x="17605" y="3896"/>
                    <a:pt x="17585" y="3958"/>
                    <a:pt x="17605" y="3978"/>
                  </a:cubicBezTo>
                  <a:cubicBezTo>
                    <a:pt x="17625" y="3978"/>
                    <a:pt x="17625" y="3999"/>
                    <a:pt x="17625" y="4025"/>
                  </a:cubicBezTo>
                  <a:cubicBezTo>
                    <a:pt x="17625" y="4045"/>
                    <a:pt x="17670" y="4066"/>
                    <a:pt x="17625" y="4107"/>
                  </a:cubicBezTo>
                  <a:cubicBezTo>
                    <a:pt x="17670" y="4127"/>
                    <a:pt x="17670" y="4173"/>
                    <a:pt x="17690" y="4194"/>
                  </a:cubicBezTo>
                  <a:lnTo>
                    <a:pt x="17690" y="4235"/>
                  </a:lnTo>
                  <a:cubicBezTo>
                    <a:pt x="17670" y="4281"/>
                    <a:pt x="17710" y="4343"/>
                    <a:pt x="17670" y="4384"/>
                  </a:cubicBezTo>
                  <a:cubicBezTo>
                    <a:pt x="17690" y="4384"/>
                    <a:pt x="17690" y="4410"/>
                    <a:pt x="17710" y="4410"/>
                  </a:cubicBezTo>
                  <a:cubicBezTo>
                    <a:pt x="17690" y="4430"/>
                    <a:pt x="17690" y="4451"/>
                    <a:pt x="17670" y="4471"/>
                  </a:cubicBezTo>
                  <a:cubicBezTo>
                    <a:pt x="17690" y="4471"/>
                    <a:pt x="17710" y="4471"/>
                    <a:pt x="17710" y="4492"/>
                  </a:cubicBezTo>
                  <a:lnTo>
                    <a:pt x="17710" y="4559"/>
                  </a:lnTo>
                  <a:cubicBezTo>
                    <a:pt x="17710" y="4579"/>
                    <a:pt x="17730" y="4599"/>
                    <a:pt x="17710" y="4620"/>
                  </a:cubicBezTo>
                  <a:cubicBezTo>
                    <a:pt x="17730" y="4641"/>
                    <a:pt x="17710" y="4687"/>
                    <a:pt x="17730" y="4707"/>
                  </a:cubicBezTo>
                  <a:cubicBezTo>
                    <a:pt x="17730" y="4795"/>
                    <a:pt x="17750" y="4877"/>
                    <a:pt x="17750" y="4964"/>
                  </a:cubicBezTo>
                  <a:lnTo>
                    <a:pt x="17750" y="4985"/>
                  </a:lnTo>
                  <a:cubicBezTo>
                    <a:pt x="17730" y="5005"/>
                    <a:pt x="17710" y="5051"/>
                    <a:pt x="17730" y="5072"/>
                  </a:cubicBezTo>
                  <a:lnTo>
                    <a:pt x="17730" y="5133"/>
                  </a:lnTo>
                  <a:cubicBezTo>
                    <a:pt x="17730" y="5133"/>
                    <a:pt x="17710" y="5133"/>
                    <a:pt x="17710" y="5154"/>
                  </a:cubicBezTo>
                  <a:lnTo>
                    <a:pt x="17710" y="5329"/>
                  </a:lnTo>
                  <a:cubicBezTo>
                    <a:pt x="17710" y="5349"/>
                    <a:pt x="17690" y="5369"/>
                    <a:pt x="17690" y="5411"/>
                  </a:cubicBezTo>
                  <a:cubicBezTo>
                    <a:pt x="17710" y="5477"/>
                    <a:pt x="17670" y="5539"/>
                    <a:pt x="17710" y="5606"/>
                  </a:cubicBezTo>
                  <a:cubicBezTo>
                    <a:pt x="17670" y="5606"/>
                    <a:pt x="17710" y="5647"/>
                    <a:pt x="17690" y="5647"/>
                  </a:cubicBezTo>
                  <a:cubicBezTo>
                    <a:pt x="17690" y="5667"/>
                    <a:pt x="17690" y="5693"/>
                    <a:pt x="17670" y="5713"/>
                  </a:cubicBezTo>
                  <a:cubicBezTo>
                    <a:pt x="17690" y="5734"/>
                    <a:pt x="17690" y="5775"/>
                    <a:pt x="17690" y="5796"/>
                  </a:cubicBezTo>
                  <a:cubicBezTo>
                    <a:pt x="17670" y="5821"/>
                    <a:pt x="17670" y="5862"/>
                    <a:pt x="17650" y="5883"/>
                  </a:cubicBezTo>
                  <a:cubicBezTo>
                    <a:pt x="17650" y="5924"/>
                    <a:pt x="17670" y="5950"/>
                    <a:pt x="17650" y="5991"/>
                  </a:cubicBezTo>
                  <a:cubicBezTo>
                    <a:pt x="17625" y="6011"/>
                    <a:pt x="17625" y="6032"/>
                    <a:pt x="17625" y="6078"/>
                  </a:cubicBezTo>
                  <a:lnTo>
                    <a:pt x="17625" y="6119"/>
                  </a:lnTo>
                  <a:cubicBezTo>
                    <a:pt x="17605" y="6139"/>
                    <a:pt x="17605" y="6160"/>
                    <a:pt x="17625" y="6181"/>
                  </a:cubicBezTo>
                  <a:cubicBezTo>
                    <a:pt x="17625" y="6206"/>
                    <a:pt x="17605" y="6206"/>
                    <a:pt x="17605" y="6227"/>
                  </a:cubicBezTo>
                  <a:lnTo>
                    <a:pt x="17566" y="6227"/>
                  </a:lnTo>
                  <a:cubicBezTo>
                    <a:pt x="17585" y="6247"/>
                    <a:pt x="17566" y="6268"/>
                    <a:pt x="17605" y="6288"/>
                  </a:cubicBezTo>
                  <a:cubicBezTo>
                    <a:pt x="17585" y="6309"/>
                    <a:pt x="17585" y="6355"/>
                    <a:pt x="17566" y="6355"/>
                  </a:cubicBezTo>
                  <a:cubicBezTo>
                    <a:pt x="17546" y="6417"/>
                    <a:pt x="17546" y="6463"/>
                    <a:pt x="17526" y="6504"/>
                  </a:cubicBezTo>
                  <a:cubicBezTo>
                    <a:pt x="17501" y="6525"/>
                    <a:pt x="17501" y="6566"/>
                    <a:pt x="17501" y="6612"/>
                  </a:cubicBezTo>
                  <a:cubicBezTo>
                    <a:pt x="17501" y="6632"/>
                    <a:pt x="17481" y="6673"/>
                    <a:pt x="17461" y="6694"/>
                  </a:cubicBezTo>
                  <a:lnTo>
                    <a:pt x="17461" y="6781"/>
                  </a:lnTo>
                  <a:cubicBezTo>
                    <a:pt x="17461" y="6802"/>
                    <a:pt x="17421" y="6822"/>
                    <a:pt x="17441" y="6848"/>
                  </a:cubicBezTo>
                  <a:cubicBezTo>
                    <a:pt x="17441" y="6869"/>
                    <a:pt x="17421" y="6889"/>
                    <a:pt x="17421" y="6909"/>
                  </a:cubicBezTo>
                  <a:cubicBezTo>
                    <a:pt x="17357" y="6951"/>
                    <a:pt x="17357" y="7017"/>
                    <a:pt x="17317" y="7058"/>
                  </a:cubicBezTo>
                  <a:cubicBezTo>
                    <a:pt x="17277" y="7125"/>
                    <a:pt x="17277" y="7187"/>
                    <a:pt x="17252" y="7253"/>
                  </a:cubicBezTo>
                  <a:cubicBezTo>
                    <a:pt x="17252" y="7315"/>
                    <a:pt x="17232" y="7361"/>
                    <a:pt x="17192" y="7402"/>
                  </a:cubicBezTo>
                  <a:cubicBezTo>
                    <a:pt x="17172" y="7423"/>
                    <a:pt x="17153" y="7443"/>
                    <a:pt x="17128" y="7443"/>
                  </a:cubicBezTo>
                  <a:cubicBezTo>
                    <a:pt x="17108" y="7464"/>
                    <a:pt x="17128" y="7490"/>
                    <a:pt x="17128" y="7490"/>
                  </a:cubicBezTo>
                  <a:cubicBezTo>
                    <a:pt x="17108" y="7510"/>
                    <a:pt x="17088" y="7531"/>
                    <a:pt x="17088" y="7551"/>
                  </a:cubicBezTo>
                  <a:cubicBezTo>
                    <a:pt x="17068" y="7592"/>
                    <a:pt x="17048" y="7618"/>
                    <a:pt x="17048" y="7659"/>
                  </a:cubicBezTo>
                  <a:cubicBezTo>
                    <a:pt x="17028" y="7680"/>
                    <a:pt x="17028" y="7721"/>
                    <a:pt x="17028" y="7746"/>
                  </a:cubicBezTo>
                  <a:cubicBezTo>
                    <a:pt x="17028" y="7767"/>
                    <a:pt x="17003" y="7767"/>
                    <a:pt x="16983" y="7767"/>
                  </a:cubicBezTo>
                  <a:cubicBezTo>
                    <a:pt x="16983" y="7808"/>
                    <a:pt x="16943" y="7849"/>
                    <a:pt x="16963" y="7875"/>
                  </a:cubicBezTo>
                  <a:cubicBezTo>
                    <a:pt x="16943" y="7916"/>
                    <a:pt x="16904" y="7916"/>
                    <a:pt x="16904" y="7957"/>
                  </a:cubicBezTo>
                  <a:cubicBezTo>
                    <a:pt x="16859" y="8023"/>
                    <a:pt x="16819" y="8085"/>
                    <a:pt x="16779" y="8131"/>
                  </a:cubicBezTo>
                  <a:cubicBezTo>
                    <a:pt x="16779" y="8152"/>
                    <a:pt x="16754" y="8152"/>
                    <a:pt x="16754" y="8172"/>
                  </a:cubicBezTo>
                  <a:cubicBezTo>
                    <a:pt x="16754" y="8213"/>
                    <a:pt x="16715" y="8234"/>
                    <a:pt x="16695" y="8280"/>
                  </a:cubicBezTo>
                  <a:cubicBezTo>
                    <a:pt x="16675" y="8301"/>
                    <a:pt x="16655" y="8342"/>
                    <a:pt x="16655" y="8362"/>
                  </a:cubicBezTo>
                  <a:cubicBezTo>
                    <a:pt x="16590" y="8409"/>
                    <a:pt x="16550" y="8450"/>
                    <a:pt x="16530" y="8491"/>
                  </a:cubicBezTo>
                  <a:cubicBezTo>
                    <a:pt x="16506" y="8557"/>
                    <a:pt x="16466" y="8578"/>
                    <a:pt x="16426" y="8619"/>
                  </a:cubicBezTo>
                  <a:cubicBezTo>
                    <a:pt x="16406" y="8645"/>
                    <a:pt x="16381" y="8686"/>
                    <a:pt x="16361" y="8706"/>
                  </a:cubicBezTo>
                  <a:cubicBezTo>
                    <a:pt x="16341" y="8727"/>
                    <a:pt x="16321" y="8747"/>
                    <a:pt x="16302" y="8793"/>
                  </a:cubicBezTo>
                  <a:cubicBezTo>
                    <a:pt x="16302" y="8793"/>
                    <a:pt x="16282" y="8793"/>
                    <a:pt x="16282" y="8814"/>
                  </a:cubicBezTo>
                  <a:cubicBezTo>
                    <a:pt x="16237" y="8876"/>
                    <a:pt x="16177" y="8942"/>
                    <a:pt x="16112" y="8983"/>
                  </a:cubicBezTo>
                  <a:cubicBezTo>
                    <a:pt x="16093" y="9030"/>
                    <a:pt x="16053" y="9050"/>
                    <a:pt x="16008" y="9091"/>
                  </a:cubicBezTo>
                  <a:lnTo>
                    <a:pt x="16033" y="9091"/>
                  </a:lnTo>
                  <a:cubicBezTo>
                    <a:pt x="15948" y="9158"/>
                    <a:pt x="15884" y="9240"/>
                    <a:pt x="15824" y="9307"/>
                  </a:cubicBezTo>
                  <a:cubicBezTo>
                    <a:pt x="15824" y="9307"/>
                    <a:pt x="15824" y="9327"/>
                    <a:pt x="15804" y="9327"/>
                  </a:cubicBezTo>
                  <a:cubicBezTo>
                    <a:pt x="15739" y="9348"/>
                    <a:pt x="15700" y="9415"/>
                    <a:pt x="15635" y="9435"/>
                  </a:cubicBezTo>
                  <a:cubicBezTo>
                    <a:pt x="15615" y="9456"/>
                    <a:pt x="15595" y="9497"/>
                    <a:pt x="15555" y="9497"/>
                  </a:cubicBezTo>
                  <a:cubicBezTo>
                    <a:pt x="15535" y="9517"/>
                    <a:pt x="15555" y="9543"/>
                    <a:pt x="15535" y="9563"/>
                  </a:cubicBezTo>
                  <a:cubicBezTo>
                    <a:pt x="15491" y="9563"/>
                    <a:pt x="15471" y="9584"/>
                    <a:pt x="15431" y="9625"/>
                  </a:cubicBezTo>
                  <a:cubicBezTo>
                    <a:pt x="15411" y="9646"/>
                    <a:pt x="15386" y="9671"/>
                    <a:pt x="15346" y="9692"/>
                  </a:cubicBezTo>
                  <a:cubicBezTo>
                    <a:pt x="15346" y="9712"/>
                    <a:pt x="15346" y="9733"/>
                    <a:pt x="15326" y="9753"/>
                  </a:cubicBezTo>
                  <a:cubicBezTo>
                    <a:pt x="15262" y="9800"/>
                    <a:pt x="15242" y="9861"/>
                    <a:pt x="15162" y="9882"/>
                  </a:cubicBezTo>
                  <a:cubicBezTo>
                    <a:pt x="15137" y="9949"/>
                    <a:pt x="15078" y="9928"/>
                    <a:pt x="15058" y="9969"/>
                  </a:cubicBezTo>
                  <a:cubicBezTo>
                    <a:pt x="15038" y="9990"/>
                    <a:pt x="14993" y="10010"/>
                    <a:pt x="14953" y="10031"/>
                  </a:cubicBezTo>
                  <a:cubicBezTo>
                    <a:pt x="14933" y="10056"/>
                    <a:pt x="14913" y="10077"/>
                    <a:pt x="14889" y="10097"/>
                  </a:cubicBezTo>
                  <a:cubicBezTo>
                    <a:pt x="14869" y="10118"/>
                    <a:pt x="14849" y="10139"/>
                    <a:pt x="14809" y="10159"/>
                  </a:cubicBezTo>
                  <a:lnTo>
                    <a:pt x="14789" y="10185"/>
                  </a:lnTo>
                  <a:cubicBezTo>
                    <a:pt x="14764" y="10246"/>
                    <a:pt x="14705" y="10287"/>
                    <a:pt x="14640" y="10313"/>
                  </a:cubicBezTo>
                  <a:cubicBezTo>
                    <a:pt x="14620" y="10313"/>
                    <a:pt x="14620" y="10313"/>
                    <a:pt x="14600" y="10287"/>
                  </a:cubicBezTo>
                  <a:cubicBezTo>
                    <a:pt x="14580" y="10354"/>
                    <a:pt x="14540" y="10375"/>
                    <a:pt x="14495" y="10375"/>
                  </a:cubicBezTo>
                  <a:cubicBezTo>
                    <a:pt x="14476" y="10416"/>
                    <a:pt x="14456" y="10441"/>
                    <a:pt x="14456" y="10441"/>
                  </a:cubicBezTo>
                  <a:cubicBezTo>
                    <a:pt x="14391" y="10482"/>
                    <a:pt x="14351" y="10523"/>
                    <a:pt x="14311" y="10570"/>
                  </a:cubicBezTo>
                  <a:cubicBezTo>
                    <a:pt x="14292" y="10590"/>
                    <a:pt x="14247" y="10611"/>
                    <a:pt x="14227" y="10611"/>
                  </a:cubicBezTo>
                  <a:cubicBezTo>
                    <a:pt x="14142" y="10652"/>
                    <a:pt x="14063" y="10698"/>
                    <a:pt x="13978" y="10739"/>
                  </a:cubicBezTo>
                  <a:cubicBezTo>
                    <a:pt x="13938" y="10760"/>
                    <a:pt x="13893" y="10780"/>
                    <a:pt x="13854" y="10801"/>
                  </a:cubicBezTo>
                  <a:cubicBezTo>
                    <a:pt x="13854" y="10826"/>
                    <a:pt x="13834" y="10847"/>
                    <a:pt x="13834" y="10867"/>
                  </a:cubicBezTo>
                  <a:cubicBezTo>
                    <a:pt x="13814" y="10867"/>
                    <a:pt x="13794" y="10888"/>
                    <a:pt x="13749" y="10888"/>
                  </a:cubicBezTo>
                  <a:cubicBezTo>
                    <a:pt x="13729" y="10929"/>
                    <a:pt x="13689" y="10955"/>
                    <a:pt x="13644" y="10975"/>
                  </a:cubicBezTo>
                  <a:cubicBezTo>
                    <a:pt x="13625" y="10996"/>
                    <a:pt x="13605" y="10996"/>
                    <a:pt x="13585" y="11016"/>
                  </a:cubicBezTo>
                  <a:cubicBezTo>
                    <a:pt x="13565" y="11037"/>
                    <a:pt x="13545" y="11037"/>
                    <a:pt x="13520" y="11057"/>
                  </a:cubicBezTo>
                  <a:cubicBezTo>
                    <a:pt x="13517" y="11055"/>
                    <a:pt x="13515" y="11053"/>
                    <a:pt x="13513" y="11053"/>
                  </a:cubicBezTo>
                  <a:cubicBezTo>
                    <a:pt x="13502" y="11053"/>
                    <a:pt x="13499" y="11087"/>
                    <a:pt x="13488" y="11087"/>
                  </a:cubicBezTo>
                  <a:cubicBezTo>
                    <a:pt x="13486" y="11087"/>
                    <a:pt x="13483" y="11086"/>
                    <a:pt x="13480" y="11083"/>
                  </a:cubicBezTo>
                  <a:cubicBezTo>
                    <a:pt x="13460" y="11083"/>
                    <a:pt x="13441" y="11103"/>
                    <a:pt x="13441" y="11103"/>
                  </a:cubicBezTo>
                  <a:cubicBezTo>
                    <a:pt x="13376" y="11165"/>
                    <a:pt x="13296" y="11186"/>
                    <a:pt x="13212" y="11252"/>
                  </a:cubicBezTo>
                  <a:cubicBezTo>
                    <a:pt x="13212" y="11263"/>
                    <a:pt x="13207" y="11263"/>
                    <a:pt x="13199" y="11263"/>
                  </a:cubicBezTo>
                  <a:cubicBezTo>
                    <a:pt x="13192" y="11263"/>
                    <a:pt x="13182" y="11263"/>
                    <a:pt x="13172" y="11273"/>
                  </a:cubicBezTo>
                  <a:cubicBezTo>
                    <a:pt x="13147" y="11293"/>
                    <a:pt x="13107" y="11293"/>
                    <a:pt x="13087" y="11314"/>
                  </a:cubicBezTo>
                  <a:cubicBezTo>
                    <a:pt x="13067" y="11340"/>
                    <a:pt x="13047" y="11360"/>
                    <a:pt x="13003" y="11360"/>
                  </a:cubicBezTo>
                  <a:cubicBezTo>
                    <a:pt x="12983" y="11381"/>
                    <a:pt x="12963" y="11401"/>
                    <a:pt x="12943" y="11422"/>
                  </a:cubicBezTo>
                  <a:cubicBezTo>
                    <a:pt x="12878" y="11442"/>
                    <a:pt x="12838" y="11489"/>
                    <a:pt x="12774" y="11530"/>
                  </a:cubicBezTo>
                  <a:cubicBezTo>
                    <a:pt x="12734" y="11550"/>
                    <a:pt x="12714" y="11550"/>
                    <a:pt x="12674" y="11571"/>
                  </a:cubicBezTo>
                  <a:cubicBezTo>
                    <a:pt x="12630" y="11596"/>
                    <a:pt x="12590" y="11637"/>
                    <a:pt x="12550" y="11637"/>
                  </a:cubicBezTo>
                  <a:cubicBezTo>
                    <a:pt x="12525" y="11637"/>
                    <a:pt x="12505" y="11637"/>
                    <a:pt x="12485" y="11658"/>
                  </a:cubicBezTo>
                  <a:cubicBezTo>
                    <a:pt x="12479" y="11665"/>
                    <a:pt x="12474" y="11667"/>
                    <a:pt x="12470" y="11667"/>
                  </a:cubicBezTo>
                  <a:cubicBezTo>
                    <a:pt x="12461" y="11667"/>
                    <a:pt x="12452" y="11658"/>
                    <a:pt x="12425" y="11658"/>
                  </a:cubicBezTo>
                  <a:cubicBezTo>
                    <a:pt x="12381" y="11571"/>
                    <a:pt x="12321" y="11489"/>
                    <a:pt x="12301" y="11381"/>
                  </a:cubicBezTo>
                  <a:cubicBezTo>
                    <a:pt x="12321" y="11314"/>
                    <a:pt x="12381" y="11293"/>
                    <a:pt x="12445" y="11273"/>
                  </a:cubicBezTo>
                  <a:cubicBezTo>
                    <a:pt x="12525" y="11252"/>
                    <a:pt x="12590" y="11232"/>
                    <a:pt x="12649" y="11211"/>
                  </a:cubicBezTo>
                  <a:cubicBezTo>
                    <a:pt x="12674" y="11186"/>
                    <a:pt x="12694" y="11165"/>
                    <a:pt x="12714" y="11145"/>
                  </a:cubicBezTo>
                  <a:cubicBezTo>
                    <a:pt x="12774" y="11103"/>
                    <a:pt x="12838" y="11083"/>
                    <a:pt x="12878" y="11016"/>
                  </a:cubicBezTo>
                  <a:lnTo>
                    <a:pt x="12923" y="11016"/>
                  </a:lnTo>
                  <a:cubicBezTo>
                    <a:pt x="12943" y="10955"/>
                    <a:pt x="13003" y="10929"/>
                    <a:pt x="13047" y="10909"/>
                  </a:cubicBezTo>
                  <a:cubicBezTo>
                    <a:pt x="13067" y="10888"/>
                    <a:pt x="13087" y="10867"/>
                    <a:pt x="13127" y="10867"/>
                  </a:cubicBezTo>
                  <a:cubicBezTo>
                    <a:pt x="13147" y="10847"/>
                    <a:pt x="13172" y="10847"/>
                    <a:pt x="13192" y="10826"/>
                  </a:cubicBezTo>
                  <a:cubicBezTo>
                    <a:pt x="13251" y="10801"/>
                    <a:pt x="13316" y="10760"/>
                    <a:pt x="13376" y="10739"/>
                  </a:cubicBezTo>
                  <a:cubicBezTo>
                    <a:pt x="13421" y="10719"/>
                    <a:pt x="13441" y="10698"/>
                    <a:pt x="13480" y="10672"/>
                  </a:cubicBezTo>
                  <a:cubicBezTo>
                    <a:pt x="13500" y="10672"/>
                    <a:pt x="13545" y="10652"/>
                    <a:pt x="13565" y="10611"/>
                  </a:cubicBezTo>
                  <a:cubicBezTo>
                    <a:pt x="13605" y="10590"/>
                    <a:pt x="13605" y="10544"/>
                    <a:pt x="13644" y="10544"/>
                  </a:cubicBezTo>
                  <a:cubicBezTo>
                    <a:pt x="13669" y="10523"/>
                    <a:pt x="13669" y="10523"/>
                    <a:pt x="13669" y="10503"/>
                  </a:cubicBezTo>
                  <a:cubicBezTo>
                    <a:pt x="13709" y="10503"/>
                    <a:pt x="13749" y="10482"/>
                    <a:pt x="13769" y="10462"/>
                  </a:cubicBezTo>
                  <a:cubicBezTo>
                    <a:pt x="13794" y="10441"/>
                    <a:pt x="13834" y="10441"/>
                    <a:pt x="13854" y="10441"/>
                  </a:cubicBezTo>
                  <a:cubicBezTo>
                    <a:pt x="13873" y="10416"/>
                    <a:pt x="13918" y="10416"/>
                    <a:pt x="13918" y="10375"/>
                  </a:cubicBezTo>
                  <a:cubicBezTo>
                    <a:pt x="13938" y="10375"/>
                    <a:pt x="13938" y="10354"/>
                    <a:pt x="13958" y="10354"/>
                  </a:cubicBezTo>
                  <a:cubicBezTo>
                    <a:pt x="14063" y="10287"/>
                    <a:pt x="14167" y="10205"/>
                    <a:pt x="14267" y="10139"/>
                  </a:cubicBezTo>
                  <a:cubicBezTo>
                    <a:pt x="14331" y="10097"/>
                    <a:pt x="14371" y="10056"/>
                    <a:pt x="14456" y="10031"/>
                  </a:cubicBezTo>
                  <a:cubicBezTo>
                    <a:pt x="14456" y="9990"/>
                    <a:pt x="14476" y="10010"/>
                    <a:pt x="14495" y="9990"/>
                  </a:cubicBezTo>
                  <a:cubicBezTo>
                    <a:pt x="14515" y="9969"/>
                    <a:pt x="14560" y="9949"/>
                    <a:pt x="14580" y="9928"/>
                  </a:cubicBezTo>
                  <a:cubicBezTo>
                    <a:pt x="14580" y="9902"/>
                    <a:pt x="14620" y="9882"/>
                    <a:pt x="14600" y="9841"/>
                  </a:cubicBezTo>
                  <a:cubicBezTo>
                    <a:pt x="14640" y="9841"/>
                    <a:pt x="14640" y="9800"/>
                    <a:pt x="14665" y="9800"/>
                  </a:cubicBezTo>
                  <a:cubicBezTo>
                    <a:pt x="14744" y="9753"/>
                    <a:pt x="14809" y="9671"/>
                    <a:pt x="14913" y="9646"/>
                  </a:cubicBezTo>
                  <a:lnTo>
                    <a:pt x="14913" y="9625"/>
                  </a:lnTo>
                  <a:cubicBezTo>
                    <a:pt x="15013" y="9584"/>
                    <a:pt x="15078" y="9476"/>
                    <a:pt x="15182" y="9415"/>
                  </a:cubicBezTo>
                  <a:cubicBezTo>
                    <a:pt x="15202" y="9389"/>
                    <a:pt x="15222" y="9369"/>
                    <a:pt x="15222" y="9348"/>
                  </a:cubicBezTo>
                  <a:cubicBezTo>
                    <a:pt x="15262" y="9307"/>
                    <a:pt x="15326" y="9286"/>
                    <a:pt x="15326" y="9220"/>
                  </a:cubicBezTo>
                  <a:cubicBezTo>
                    <a:pt x="15366" y="9220"/>
                    <a:pt x="15386" y="9179"/>
                    <a:pt x="15411" y="9158"/>
                  </a:cubicBezTo>
                  <a:lnTo>
                    <a:pt x="15471" y="9158"/>
                  </a:lnTo>
                  <a:cubicBezTo>
                    <a:pt x="15511" y="9112"/>
                    <a:pt x="15535" y="9071"/>
                    <a:pt x="15575" y="9050"/>
                  </a:cubicBezTo>
                  <a:cubicBezTo>
                    <a:pt x="15615" y="9030"/>
                    <a:pt x="15635" y="8983"/>
                    <a:pt x="15660" y="8942"/>
                  </a:cubicBezTo>
                  <a:cubicBezTo>
                    <a:pt x="15660" y="8963"/>
                    <a:pt x="15680" y="8963"/>
                    <a:pt x="15680" y="8963"/>
                  </a:cubicBezTo>
                  <a:cubicBezTo>
                    <a:pt x="15680" y="8922"/>
                    <a:pt x="15700" y="8901"/>
                    <a:pt x="15739" y="8901"/>
                  </a:cubicBezTo>
                  <a:cubicBezTo>
                    <a:pt x="15784" y="8855"/>
                    <a:pt x="15804" y="8835"/>
                    <a:pt x="15804" y="8773"/>
                  </a:cubicBezTo>
                  <a:lnTo>
                    <a:pt x="15844" y="8773"/>
                  </a:lnTo>
                  <a:cubicBezTo>
                    <a:pt x="15884" y="8727"/>
                    <a:pt x="15928" y="8645"/>
                    <a:pt x="15968" y="8598"/>
                  </a:cubicBezTo>
                  <a:cubicBezTo>
                    <a:pt x="16008" y="8578"/>
                    <a:pt x="16033" y="8537"/>
                    <a:pt x="16053" y="8491"/>
                  </a:cubicBezTo>
                  <a:cubicBezTo>
                    <a:pt x="16112" y="8409"/>
                    <a:pt x="16177" y="8321"/>
                    <a:pt x="16257" y="8260"/>
                  </a:cubicBezTo>
                  <a:cubicBezTo>
                    <a:pt x="16302" y="8234"/>
                    <a:pt x="16321" y="8172"/>
                    <a:pt x="16341" y="8152"/>
                  </a:cubicBezTo>
                  <a:cubicBezTo>
                    <a:pt x="16361" y="8131"/>
                    <a:pt x="16341" y="8106"/>
                    <a:pt x="16361" y="8085"/>
                  </a:cubicBezTo>
                  <a:cubicBezTo>
                    <a:pt x="16381" y="8085"/>
                    <a:pt x="16381" y="8065"/>
                    <a:pt x="16406" y="8065"/>
                  </a:cubicBezTo>
                  <a:cubicBezTo>
                    <a:pt x="16426" y="8003"/>
                    <a:pt x="16466" y="7977"/>
                    <a:pt x="16506" y="7957"/>
                  </a:cubicBezTo>
                  <a:cubicBezTo>
                    <a:pt x="16506" y="7936"/>
                    <a:pt x="16486" y="7936"/>
                    <a:pt x="16486" y="7936"/>
                  </a:cubicBezTo>
                  <a:cubicBezTo>
                    <a:pt x="16506" y="7875"/>
                    <a:pt x="16550" y="7849"/>
                    <a:pt x="16590" y="7787"/>
                  </a:cubicBezTo>
                  <a:cubicBezTo>
                    <a:pt x="16610" y="7746"/>
                    <a:pt x="16630" y="7700"/>
                    <a:pt x="16630" y="7659"/>
                  </a:cubicBezTo>
                  <a:cubicBezTo>
                    <a:pt x="16655" y="7618"/>
                    <a:pt x="16675" y="7572"/>
                    <a:pt x="16695" y="7531"/>
                  </a:cubicBezTo>
                  <a:cubicBezTo>
                    <a:pt x="16734" y="7510"/>
                    <a:pt x="16715" y="7464"/>
                    <a:pt x="16754" y="7464"/>
                  </a:cubicBezTo>
                  <a:lnTo>
                    <a:pt x="16754" y="7402"/>
                  </a:lnTo>
                  <a:cubicBezTo>
                    <a:pt x="16779" y="7382"/>
                    <a:pt x="16839" y="7361"/>
                    <a:pt x="16819" y="7315"/>
                  </a:cubicBezTo>
                  <a:cubicBezTo>
                    <a:pt x="16859" y="7274"/>
                    <a:pt x="16839" y="7187"/>
                    <a:pt x="16904" y="7187"/>
                  </a:cubicBezTo>
                  <a:cubicBezTo>
                    <a:pt x="16904" y="7146"/>
                    <a:pt x="16904" y="7125"/>
                    <a:pt x="16924" y="7105"/>
                  </a:cubicBezTo>
                  <a:cubicBezTo>
                    <a:pt x="16943" y="7105"/>
                    <a:pt x="16943" y="7105"/>
                    <a:pt x="16943" y="7079"/>
                  </a:cubicBezTo>
                  <a:cubicBezTo>
                    <a:pt x="16924" y="7038"/>
                    <a:pt x="16983" y="6997"/>
                    <a:pt x="16983" y="6951"/>
                  </a:cubicBezTo>
                  <a:cubicBezTo>
                    <a:pt x="16983" y="6930"/>
                    <a:pt x="16983" y="6909"/>
                    <a:pt x="17003" y="6909"/>
                  </a:cubicBezTo>
                  <a:lnTo>
                    <a:pt x="17003" y="6848"/>
                  </a:lnTo>
                  <a:cubicBezTo>
                    <a:pt x="17048" y="6802"/>
                    <a:pt x="17068" y="6761"/>
                    <a:pt x="17088" y="6740"/>
                  </a:cubicBezTo>
                  <a:cubicBezTo>
                    <a:pt x="17068" y="6673"/>
                    <a:pt x="17108" y="6632"/>
                    <a:pt x="17108" y="6591"/>
                  </a:cubicBezTo>
                  <a:cubicBezTo>
                    <a:pt x="17108" y="6525"/>
                    <a:pt x="17128" y="6483"/>
                    <a:pt x="17172" y="6437"/>
                  </a:cubicBezTo>
                  <a:cubicBezTo>
                    <a:pt x="17192" y="6396"/>
                    <a:pt x="17172" y="6355"/>
                    <a:pt x="17192" y="6309"/>
                  </a:cubicBezTo>
                  <a:cubicBezTo>
                    <a:pt x="17212" y="6227"/>
                    <a:pt x="17232" y="6139"/>
                    <a:pt x="17232" y="6052"/>
                  </a:cubicBezTo>
                  <a:cubicBezTo>
                    <a:pt x="17232" y="6011"/>
                    <a:pt x="17252" y="5991"/>
                    <a:pt x="17277" y="5950"/>
                  </a:cubicBezTo>
                  <a:cubicBezTo>
                    <a:pt x="17277" y="5924"/>
                    <a:pt x="17252" y="5924"/>
                    <a:pt x="17252" y="5903"/>
                  </a:cubicBezTo>
                  <a:lnTo>
                    <a:pt x="17277" y="5903"/>
                  </a:lnTo>
                  <a:cubicBezTo>
                    <a:pt x="17297" y="5821"/>
                    <a:pt x="17297" y="5755"/>
                    <a:pt x="17337" y="5693"/>
                  </a:cubicBezTo>
                  <a:cubicBezTo>
                    <a:pt x="17317" y="5667"/>
                    <a:pt x="17357" y="5647"/>
                    <a:pt x="17337" y="5626"/>
                  </a:cubicBezTo>
                  <a:cubicBezTo>
                    <a:pt x="17317" y="5606"/>
                    <a:pt x="17357" y="5585"/>
                    <a:pt x="17337" y="5565"/>
                  </a:cubicBezTo>
                  <a:cubicBezTo>
                    <a:pt x="17337" y="5539"/>
                    <a:pt x="17357" y="5518"/>
                    <a:pt x="17337" y="5498"/>
                  </a:cubicBezTo>
                  <a:cubicBezTo>
                    <a:pt x="17357" y="5457"/>
                    <a:pt x="17337" y="5411"/>
                    <a:pt x="17337" y="5390"/>
                  </a:cubicBezTo>
                  <a:cubicBezTo>
                    <a:pt x="17357" y="5349"/>
                    <a:pt x="17357" y="5308"/>
                    <a:pt x="17337" y="5262"/>
                  </a:cubicBezTo>
                  <a:cubicBezTo>
                    <a:pt x="17337" y="5221"/>
                    <a:pt x="17357" y="5154"/>
                    <a:pt x="17337" y="5113"/>
                  </a:cubicBezTo>
                  <a:cubicBezTo>
                    <a:pt x="17357" y="5092"/>
                    <a:pt x="17376" y="5051"/>
                    <a:pt x="17376" y="5026"/>
                  </a:cubicBezTo>
                  <a:cubicBezTo>
                    <a:pt x="17357" y="5005"/>
                    <a:pt x="17376" y="4985"/>
                    <a:pt x="17357" y="4964"/>
                  </a:cubicBezTo>
                  <a:cubicBezTo>
                    <a:pt x="17376" y="4943"/>
                    <a:pt x="17357" y="4943"/>
                    <a:pt x="17357" y="4923"/>
                  </a:cubicBezTo>
                  <a:cubicBezTo>
                    <a:pt x="17376" y="4897"/>
                    <a:pt x="17376" y="4877"/>
                    <a:pt x="17376" y="4856"/>
                  </a:cubicBezTo>
                  <a:cubicBezTo>
                    <a:pt x="17357" y="4836"/>
                    <a:pt x="17376" y="4795"/>
                    <a:pt x="17401" y="4769"/>
                  </a:cubicBezTo>
                  <a:cubicBezTo>
                    <a:pt x="17357" y="4707"/>
                    <a:pt x="17337" y="4641"/>
                    <a:pt x="17337" y="4579"/>
                  </a:cubicBezTo>
                  <a:cubicBezTo>
                    <a:pt x="17337" y="4538"/>
                    <a:pt x="17357" y="4492"/>
                    <a:pt x="17337" y="4451"/>
                  </a:cubicBezTo>
                  <a:lnTo>
                    <a:pt x="17357" y="4430"/>
                  </a:lnTo>
                  <a:cubicBezTo>
                    <a:pt x="17337" y="4384"/>
                    <a:pt x="17317" y="4343"/>
                    <a:pt x="17337" y="4302"/>
                  </a:cubicBezTo>
                  <a:cubicBezTo>
                    <a:pt x="17317" y="4302"/>
                    <a:pt x="17317" y="4281"/>
                    <a:pt x="17297" y="4256"/>
                  </a:cubicBezTo>
                  <a:cubicBezTo>
                    <a:pt x="17317" y="4235"/>
                    <a:pt x="17297" y="4194"/>
                    <a:pt x="17297" y="4173"/>
                  </a:cubicBezTo>
                  <a:cubicBezTo>
                    <a:pt x="17277" y="4127"/>
                    <a:pt x="17277" y="4066"/>
                    <a:pt x="17232" y="4025"/>
                  </a:cubicBezTo>
                  <a:cubicBezTo>
                    <a:pt x="17192" y="3999"/>
                    <a:pt x="17212" y="3958"/>
                    <a:pt x="17212" y="3917"/>
                  </a:cubicBezTo>
                  <a:cubicBezTo>
                    <a:pt x="17172" y="3896"/>
                    <a:pt x="17192" y="3829"/>
                    <a:pt x="17153" y="3789"/>
                  </a:cubicBezTo>
                  <a:cubicBezTo>
                    <a:pt x="17172" y="3789"/>
                    <a:pt x="17172" y="3768"/>
                    <a:pt x="17172" y="3742"/>
                  </a:cubicBezTo>
                  <a:cubicBezTo>
                    <a:pt x="17153" y="3722"/>
                    <a:pt x="17108" y="3701"/>
                    <a:pt x="17108" y="3660"/>
                  </a:cubicBezTo>
                  <a:cubicBezTo>
                    <a:pt x="17068" y="3640"/>
                    <a:pt x="17068" y="3573"/>
                    <a:pt x="17028" y="3552"/>
                  </a:cubicBezTo>
                  <a:cubicBezTo>
                    <a:pt x="17003" y="3532"/>
                    <a:pt x="17028" y="3532"/>
                    <a:pt x="17028" y="3511"/>
                  </a:cubicBezTo>
                  <a:cubicBezTo>
                    <a:pt x="17028" y="3511"/>
                    <a:pt x="17003" y="3511"/>
                    <a:pt x="16983" y="3485"/>
                  </a:cubicBezTo>
                  <a:cubicBezTo>
                    <a:pt x="16963" y="3465"/>
                    <a:pt x="16943" y="3403"/>
                    <a:pt x="16924" y="3357"/>
                  </a:cubicBezTo>
                  <a:cubicBezTo>
                    <a:pt x="16924" y="3337"/>
                    <a:pt x="16904" y="3316"/>
                    <a:pt x="16904" y="3296"/>
                  </a:cubicBezTo>
                  <a:cubicBezTo>
                    <a:pt x="16839" y="3229"/>
                    <a:pt x="16779" y="3168"/>
                    <a:pt x="16734" y="3080"/>
                  </a:cubicBezTo>
                  <a:cubicBezTo>
                    <a:pt x="16675" y="3019"/>
                    <a:pt x="16655" y="2952"/>
                    <a:pt x="16590" y="2931"/>
                  </a:cubicBezTo>
                  <a:cubicBezTo>
                    <a:pt x="16550" y="2911"/>
                    <a:pt x="16550" y="2890"/>
                    <a:pt x="16530" y="2870"/>
                  </a:cubicBezTo>
                  <a:cubicBezTo>
                    <a:pt x="16506" y="2844"/>
                    <a:pt x="16486" y="2824"/>
                    <a:pt x="16466" y="2803"/>
                  </a:cubicBezTo>
                  <a:cubicBezTo>
                    <a:pt x="16446" y="2782"/>
                    <a:pt x="16406" y="2762"/>
                    <a:pt x="16406" y="2716"/>
                  </a:cubicBezTo>
                  <a:cubicBezTo>
                    <a:pt x="16302" y="2695"/>
                    <a:pt x="16282" y="2587"/>
                    <a:pt x="16197" y="2546"/>
                  </a:cubicBezTo>
                  <a:cubicBezTo>
                    <a:pt x="16157" y="2526"/>
                    <a:pt x="16112" y="2485"/>
                    <a:pt x="16073" y="2438"/>
                  </a:cubicBezTo>
                  <a:cubicBezTo>
                    <a:pt x="16053" y="2398"/>
                    <a:pt x="16008" y="2418"/>
                    <a:pt x="15968" y="2377"/>
                  </a:cubicBezTo>
                  <a:cubicBezTo>
                    <a:pt x="15964" y="2381"/>
                    <a:pt x="15960" y="2383"/>
                    <a:pt x="15956" y="2383"/>
                  </a:cubicBezTo>
                  <a:cubicBezTo>
                    <a:pt x="15940" y="2383"/>
                    <a:pt x="15924" y="2356"/>
                    <a:pt x="15908" y="2356"/>
                  </a:cubicBezTo>
                  <a:cubicBezTo>
                    <a:pt x="15884" y="2331"/>
                    <a:pt x="15844" y="2310"/>
                    <a:pt x="15824" y="2310"/>
                  </a:cubicBezTo>
                  <a:cubicBezTo>
                    <a:pt x="15759" y="2289"/>
                    <a:pt x="15719" y="2249"/>
                    <a:pt x="15660" y="2228"/>
                  </a:cubicBezTo>
                  <a:lnTo>
                    <a:pt x="15471" y="2161"/>
                  </a:lnTo>
                  <a:cubicBezTo>
                    <a:pt x="15411" y="2141"/>
                    <a:pt x="15346" y="2120"/>
                    <a:pt x="15287" y="2074"/>
                  </a:cubicBezTo>
                  <a:lnTo>
                    <a:pt x="15222" y="2074"/>
                  </a:lnTo>
                  <a:cubicBezTo>
                    <a:pt x="15202" y="2054"/>
                    <a:pt x="15182" y="2033"/>
                    <a:pt x="15162" y="2033"/>
                  </a:cubicBezTo>
                  <a:cubicBezTo>
                    <a:pt x="15078" y="2012"/>
                    <a:pt x="15013" y="1992"/>
                    <a:pt x="14953" y="1971"/>
                  </a:cubicBezTo>
                  <a:lnTo>
                    <a:pt x="14933" y="1946"/>
                  </a:lnTo>
                  <a:lnTo>
                    <a:pt x="14913" y="1946"/>
                  </a:lnTo>
                  <a:cubicBezTo>
                    <a:pt x="14889" y="1946"/>
                    <a:pt x="14869" y="1925"/>
                    <a:pt x="14869" y="1905"/>
                  </a:cubicBezTo>
                  <a:lnTo>
                    <a:pt x="14744" y="1905"/>
                  </a:lnTo>
                  <a:cubicBezTo>
                    <a:pt x="14744" y="1905"/>
                    <a:pt x="14724" y="1884"/>
                    <a:pt x="14705" y="1884"/>
                  </a:cubicBezTo>
                  <a:cubicBezTo>
                    <a:pt x="14691" y="1884"/>
                    <a:pt x="14678" y="1893"/>
                    <a:pt x="14663" y="1893"/>
                  </a:cubicBezTo>
                  <a:cubicBezTo>
                    <a:pt x="14656" y="1893"/>
                    <a:pt x="14648" y="1891"/>
                    <a:pt x="14640" y="1884"/>
                  </a:cubicBezTo>
                  <a:cubicBezTo>
                    <a:pt x="14633" y="1877"/>
                    <a:pt x="14624" y="1875"/>
                    <a:pt x="14615" y="1875"/>
                  </a:cubicBezTo>
                  <a:cubicBezTo>
                    <a:pt x="14595" y="1875"/>
                    <a:pt x="14573" y="1884"/>
                    <a:pt x="14560" y="1884"/>
                  </a:cubicBezTo>
                  <a:cubicBezTo>
                    <a:pt x="14515" y="1884"/>
                    <a:pt x="14495" y="1884"/>
                    <a:pt x="14456" y="1843"/>
                  </a:cubicBezTo>
                  <a:cubicBezTo>
                    <a:pt x="14440" y="1851"/>
                    <a:pt x="14423" y="1856"/>
                    <a:pt x="14406" y="1856"/>
                  </a:cubicBezTo>
                  <a:cubicBezTo>
                    <a:pt x="14381" y="1856"/>
                    <a:pt x="14355" y="1845"/>
                    <a:pt x="14331" y="1817"/>
                  </a:cubicBezTo>
                  <a:cubicBezTo>
                    <a:pt x="14321" y="1830"/>
                    <a:pt x="14311" y="1837"/>
                    <a:pt x="14301" y="1837"/>
                  </a:cubicBezTo>
                  <a:cubicBezTo>
                    <a:pt x="14290" y="1837"/>
                    <a:pt x="14279" y="1830"/>
                    <a:pt x="14267" y="1817"/>
                  </a:cubicBezTo>
                  <a:cubicBezTo>
                    <a:pt x="14247" y="1817"/>
                    <a:pt x="14247" y="1843"/>
                    <a:pt x="14247" y="1843"/>
                  </a:cubicBezTo>
                  <a:lnTo>
                    <a:pt x="13938" y="1843"/>
                  </a:lnTo>
                  <a:cubicBezTo>
                    <a:pt x="13918" y="1843"/>
                    <a:pt x="13873" y="1843"/>
                    <a:pt x="13854" y="1817"/>
                  </a:cubicBezTo>
                  <a:lnTo>
                    <a:pt x="13834" y="1817"/>
                  </a:lnTo>
                  <a:cubicBezTo>
                    <a:pt x="13814" y="1817"/>
                    <a:pt x="13769" y="1843"/>
                    <a:pt x="13749" y="1843"/>
                  </a:cubicBezTo>
                  <a:cubicBezTo>
                    <a:pt x="13729" y="1817"/>
                    <a:pt x="13689" y="1817"/>
                    <a:pt x="13669" y="1817"/>
                  </a:cubicBezTo>
                  <a:cubicBezTo>
                    <a:pt x="13625" y="1817"/>
                    <a:pt x="13605" y="1843"/>
                    <a:pt x="13585" y="1843"/>
                  </a:cubicBezTo>
                  <a:lnTo>
                    <a:pt x="13421" y="1843"/>
                  </a:lnTo>
                  <a:cubicBezTo>
                    <a:pt x="13408" y="1853"/>
                    <a:pt x="13397" y="1858"/>
                    <a:pt x="13387" y="1858"/>
                  </a:cubicBezTo>
                  <a:cubicBezTo>
                    <a:pt x="13376" y="1858"/>
                    <a:pt x="13366" y="1853"/>
                    <a:pt x="13356" y="1843"/>
                  </a:cubicBezTo>
                  <a:cubicBezTo>
                    <a:pt x="13336" y="1843"/>
                    <a:pt x="13316" y="1863"/>
                    <a:pt x="13296" y="1863"/>
                  </a:cubicBezTo>
                  <a:cubicBezTo>
                    <a:pt x="13266" y="1863"/>
                    <a:pt x="13239" y="1854"/>
                    <a:pt x="13212" y="1854"/>
                  </a:cubicBezTo>
                  <a:cubicBezTo>
                    <a:pt x="13198" y="1854"/>
                    <a:pt x="13185" y="1857"/>
                    <a:pt x="13172" y="1863"/>
                  </a:cubicBezTo>
                  <a:cubicBezTo>
                    <a:pt x="13163" y="1859"/>
                    <a:pt x="13154" y="1858"/>
                    <a:pt x="13146" y="1858"/>
                  </a:cubicBezTo>
                  <a:cubicBezTo>
                    <a:pt x="13111" y="1858"/>
                    <a:pt x="13079" y="1884"/>
                    <a:pt x="13047" y="1884"/>
                  </a:cubicBezTo>
                  <a:cubicBezTo>
                    <a:pt x="13003" y="1905"/>
                    <a:pt x="12963" y="1905"/>
                    <a:pt x="12923" y="1925"/>
                  </a:cubicBezTo>
                  <a:cubicBezTo>
                    <a:pt x="12923" y="1925"/>
                    <a:pt x="12898" y="1925"/>
                    <a:pt x="12898" y="1905"/>
                  </a:cubicBezTo>
                  <a:cubicBezTo>
                    <a:pt x="12878" y="1946"/>
                    <a:pt x="12838" y="1946"/>
                    <a:pt x="12799" y="1971"/>
                  </a:cubicBezTo>
                  <a:cubicBezTo>
                    <a:pt x="12784" y="1978"/>
                    <a:pt x="12769" y="1980"/>
                    <a:pt x="12755" y="1980"/>
                  </a:cubicBezTo>
                  <a:cubicBezTo>
                    <a:pt x="12727" y="1980"/>
                    <a:pt x="12701" y="1971"/>
                    <a:pt x="12674" y="1971"/>
                  </a:cubicBezTo>
                  <a:cubicBezTo>
                    <a:pt x="12674" y="1992"/>
                    <a:pt x="12649" y="1992"/>
                    <a:pt x="12649" y="2012"/>
                  </a:cubicBezTo>
                  <a:cubicBezTo>
                    <a:pt x="12649" y="1992"/>
                    <a:pt x="12630" y="1992"/>
                    <a:pt x="12630" y="1992"/>
                  </a:cubicBezTo>
                  <a:cubicBezTo>
                    <a:pt x="12610" y="2012"/>
                    <a:pt x="12570" y="1992"/>
                    <a:pt x="12570" y="2033"/>
                  </a:cubicBezTo>
                  <a:cubicBezTo>
                    <a:pt x="12557" y="2029"/>
                    <a:pt x="12546" y="2027"/>
                    <a:pt x="12535" y="2027"/>
                  </a:cubicBezTo>
                  <a:cubicBezTo>
                    <a:pt x="12490" y="2027"/>
                    <a:pt x="12458" y="2057"/>
                    <a:pt x="12425" y="2074"/>
                  </a:cubicBezTo>
                  <a:cubicBezTo>
                    <a:pt x="12381" y="2074"/>
                    <a:pt x="12361" y="2100"/>
                    <a:pt x="12321" y="2100"/>
                  </a:cubicBezTo>
                  <a:cubicBezTo>
                    <a:pt x="12301" y="2100"/>
                    <a:pt x="12256" y="2120"/>
                    <a:pt x="12256" y="2141"/>
                  </a:cubicBezTo>
                  <a:cubicBezTo>
                    <a:pt x="12217" y="2141"/>
                    <a:pt x="12177" y="2161"/>
                    <a:pt x="12132" y="2182"/>
                  </a:cubicBezTo>
                  <a:cubicBezTo>
                    <a:pt x="12112" y="2202"/>
                    <a:pt x="12092" y="2228"/>
                    <a:pt x="12072" y="2228"/>
                  </a:cubicBezTo>
                  <a:cubicBezTo>
                    <a:pt x="12065" y="2224"/>
                    <a:pt x="12059" y="2222"/>
                    <a:pt x="12053" y="2222"/>
                  </a:cubicBezTo>
                  <a:cubicBezTo>
                    <a:pt x="12031" y="2222"/>
                    <a:pt x="12026" y="2252"/>
                    <a:pt x="12015" y="2252"/>
                  </a:cubicBezTo>
                  <a:cubicBezTo>
                    <a:pt x="12012" y="2252"/>
                    <a:pt x="12010" y="2251"/>
                    <a:pt x="12008" y="2249"/>
                  </a:cubicBezTo>
                  <a:cubicBezTo>
                    <a:pt x="11988" y="2249"/>
                    <a:pt x="11988" y="2249"/>
                    <a:pt x="11988" y="2269"/>
                  </a:cubicBezTo>
                  <a:cubicBezTo>
                    <a:pt x="11948" y="2269"/>
                    <a:pt x="11903" y="2289"/>
                    <a:pt x="11863" y="2310"/>
                  </a:cubicBezTo>
                  <a:cubicBezTo>
                    <a:pt x="11850" y="2310"/>
                    <a:pt x="11837" y="2301"/>
                    <a:pt x="11829" y="2301"/>
                  </a:cubicBezTo>
                  <a:cubicBezTo>
                    <a:pt x="11826" y="2301"/>
                    <a:pt x="11824" y="2303"/>
                    <a:pt x="11824" y="2310"/>
                  </a:cubicBezTo>
                  <a:lnTo>
                    <a:pt x="11824" y="2331"/>
                  </a:lnTo>
                  <a:cubicBezTo>
                    <a:pt x="11759" y="2331"/>
                    <a:pt x="11719" y="2377"/>
                    <a:pt x="11679" y="2438"/>
                  </a:cubicBezTo>
                  <a:cubicBezTo>
                    <a:pt x="11634" y="2459"/>
                    <a:pt x="11595" y="2505"/>
                    <a:pt x="11530" y="2526"/>
                  </a:cubicBezTo>
                  <a:cubicBezTo>
                    <a:pt x="11490" y="2546"/>
                    <a:pt x="11430" y="2587"/>
                    <a:pt x="11366" y="2633"/>
                  </a:cubicBezTo>
                  <a:cubicBezTo>
                    <a:pt x="11326" y="2654"/>
                    <a:pt x="11281" y="2695"/>
                    <a:pt x="11241" y="2716"/>
                  </a:cubicBezTo>
                  <a:cubicBezTo>
                    <a:pt x="11202" y="2762"/>
                    <a:pt x="11137" y="2782"/>
                    <a:pt x="11097" y="2824"/>
                  </a:cubicBezTo>
                  <a:cubicBezTo>
                    <a:pt x="11057" y="2844"/>
                    <a:pt x="11032" y="2844"/>
                    <a:pt x="10992" y="2890"/>
                  </a:cubicBezTo>
                  <a:cubicBezTo>
                    <a:pt x="10973" y="2911"/>
                    <a:pt x="10953" y="2931"/>
                    <a:pt x="10933" y="2952"/>
                  </a:cubicBezTo>
                  <a:cubicBezTo>
                    <a:pt x="10920" y="2962"/>
                    <a:pt x="10909" y="2962"/>
                    <a:pt x="10899" y="2962"/>
                  </a:cubicBezTo>
                  <a:cubicBezTo>
                    <a:pt x="10888" y="2962"/>
                    <a:pt x="10878" y="2962"/>
                    <a:pt x="10868" y="2972"/>
                  </a:cubicBezTo>
                  <a:cubicBezTo>
                    <a:pt x="10828" y="3019"/>
                    <a:pt x="10808" y="3080"/>
                    <a:pt x="10744" y="3101"/>
                  </a:cubicBezTo>
                  <a:cubicBezTo>
                    <a:pt x="10724" y="3126"/>
                    <a:pt x="10684" y="3126"/>
                    <a:pt x="10659" y="3147"/>
                  </a:cubicBezTo>
                  <a:cubicBezTo>
                    <a:pt x="10659" y="3147"/>
                    <a:pt x="10659" y="3168"/>
                    <a:pt x="10639" y="3188"/>
                  </a:cubicBezTo>
                  <a:cubicBezTo>
                    <a:pt x="10619" y="3208"/>
                    <a:pt x="10599" y="3229"/>
                    <a:pt x="10560" y="3255"/>
                  </a:cubicBezTo>
                  <a:cubicBezTo>
                    <a:pt x="10535" y="3275"/>
                    <a:pt x="10515" y="3316"/>
                    <a:pt x="10475" y="3337"/>
                  </a:cubicBezTo>
                  <a:cubicBezTo>
                    <a:pt x="10475" y="3337"/>
                    <a:pt x="10455" y="3337"/>
                    <a:pt x="10455" y="3357"/>
                  </a:cubicBezTo>
                  <a:cubicBezTo>
                    <a:pt x="10410" y="3424"/>
                    <a:pt x="10351" y="3465"/>
                    <a:pt x="10286" y="3511"/>
                  </a:cubicBezTo>
                  <a:cubicBezTo>
                    <a:pt x="10286" y="3532"/>
                    <a:pt x="10266" y="3552"/>
                    <a:pt x="10246" y="3552"/>
                  </a:cubicBezTo>
                  <a:cubicBezTo>
                    <a:pt x="10226" y="3573"/>
                    <a:pt x="10226" y="3614"/>
                    <a:pt x="10186" y="3640"/>
                  </a:cubicBezTo>
                  <a:cubicBezTo>
                    <a:pt x="10161" y="3660"/>
                    <a:pt x="10141" y="3701"/>
                    <a:pt x="10102" y="3722"/>
                  </a:cubicBezTo>
                  <a:cubicBezTo>
                    <a:pt x="10082" y="3742"/>
                    <a:pt x="10062" y="3768"/>
                    <a:pt x="10037" y="3789"/>
                  </a:cubicBezTo>
                  <a:lnTo>
                    <a:pt x="10017" y="3789"/>
                  </a:lnTo>
                  <a:cubicBezTo>
                    <a:pt x="10017" y="3829"/>
                    <a:pt x="9997" y="3850"/>
                    <a:pt x="9977" y="3871"/>
                  </a:cubicBezTo>
                  <a:cubicBezTo>
                    <a:pt x="9957" y="3896"/>
                    <a:pt x="9957" y="3937"/>
                    <a:pt x="9938" y="3958"/>
                  </a:cubicBezTo>
                  <a:cubicBezTo>
                    <a:pt x="9913" y="3978"/>
                    <a:pt x="9893" y="3999"/>
                    <a:pt x="9873" y="4025"/>
                  </a:cubicBezTo>
                  <a:cubicBezTo>
                    <a:pt x="9853" y="4045"/>
                    <a:pt x="9873" y="4086"/>
                    <a:pt x="9833" y="4086"/>
                  </a:cubicBezTo>
                  <a:cubicBezTo>
                    <a:pt x="9833" y="4086"/>
                    <a:pt x="9833" y="4107"/>
                    <a:pt x="9813" y="4107"/>
                  </a:cubicBezTo>
                  <a:cubicBezTo>
                    <a:pt x="9813" y="4127"/>
                    <a:pt x="9833" y="4153"/>
                    <a:pt x="9813" y="4153"/>
                  </a:cubicBezTo>
                  <a:cubicBezTo>
                    <a:pt x="9793" y="4170"/>
                    <a:pt x="9789" y="4200"/>
                    <a:pt x="9768" y="4200"/>
                  </a:cubicBezTo>
                  <a:cubicBezTo>
                    <a:pt x="9762" y="4200"/>
                    <a:pt x="9756" y="4198"/>
                    <a:pt x="9748" y="4194"/>
                  </a:cubicBezTo>
                  <a:lnTo>
                    <a:pt x="9748" y="4256"/>
                  </a:lnTo>
                  <a:cubicBezTo>
                    <a:pt x="9709" y="4322"/>
                    <a:pt x="9664" y="4364"/>
                    <a:pt x="9644" y="4430"/>
                  </a:cubicBezTo>
                  <a:cubicBezTo>
                    <a:pt x="9604" y="4451"/>
                    <a:pt x="9584" y="4492"/>
                    <a:pt x="9564" y="4538"/>
                  </a:cubicBezTo>
                  <a:cubicBezTo>
                    <a:pt x="9564" y="4559"/>
                    <a:pt x="9564" y="4559"/>
                    <a:pt x="9540" y="4579"/>
                  </a:cubicBezTo>
                  <a:cubicBezTo>
                    <a:pt x="9520" y="4599"/>
                    <a:pt x="9520" y="4641"/>
                    <a:pt x="9500" y="4687"/>
                  </a:cubicBezTo>
                  <a:cubicBezTo>
                    <a:pt x="9480" y="4707"/>
                    <a:pt x="9500" y="4707"/>
                    <a:pt x="9500" y="4728"/>
                  </a:cubicBezTo>
                  <a:cubicBezTo>
                    <a:pt x="9480" y="4748"/>
                    <a:pt x="9460" y="4795"/>
                    <a:pt x="9440" y="4836"/>
                  </a:cubicBezTo>
                  <a:cubicBezTo>
                    <a:pt x="9415" y="4897"/>
                    <a:pt x="9415" y="4985"/>
                    <a:pt x="9355" y="5026"/>
                  </a:cubicBezTo>
                  <a:lnTo>
                    <a:pt x="9355" y="5072"/>
                  </a:lnTo>
                  <a:cubicBezTo>
                    <a:pt x="9336" y="5133"/>
                    <a:pt x="9316" y="5180"/>
                    <a:pt x="9271" y="5221"/>
                  </a:cubicBezTo>
                  <a:cubicBezTo>
                    <a:pt x="9291" y="5262"/>
                    <a:pt x="9231" y="5282"/>
                    <a:pt x="9231" y="5329"/>
                  </a:cubicBezTo>
                  <a:cubicBezTo>
                    <a:pt x="9191" y="5369"/>
                    <a:pt x="9191" y="5436"/>
                    <a:pt x="9166" y="5477"/>
                  </a:cubicBezTo>
                  <a:cubicBezTo>
                    <a:pt x="9147" y="5539"/>
                    <a:pt x="9147" y="5626"/>
                    <a:pt x="9127" y="5693"/>
                  </a:cubicBezTo>
                  <a:cubicBezTo>
                    <a:pt x="9147" y="5713"/>
                    <a:pt x="9127" y="5755"/>
                    <a:pt x="9127" y="5775"/>
                  </a:cubicBezTo>
                  <a:cubicBezTo>
                    <a:pt x="9127" y="5821"/>
                    <a:pt x="9127" y="5883"/>
                    <a:pt x="9107" y="5924"/>
                  </a:cubicBezTo>
                  <a:lnTo>
                    <a:pt x="9107" y="5950"/>
                  </a:lnTo>
                  <a:cubicBezTo>
                    <a:pt x="9107" y="5970"/>
                    <a:pt x="9107" y="5970"/>
                    <a:pt x="9087" y="5970"/>
                  </a:cubicBezTo>
                  <a:lnTo>
                    <a:pt x="9087" y="6032"/>
                  </a:lnTo>
                  <a:cubicBezTo>
                    <a:pt x="9067" y="6078"/>
                    <a:pt x="9067" y="6139"/>
                    <a:pt x="9042" y="6181"/>
                  </a:cubicBezTo>
                  <a:lnTo>
                    <a:pt x="9042" y="6288"/>
                  </a:lnTo>
                  <a:cubicBezTo>
                    <a:pt x="9042" y="6288"/>
                    <a:pt x="9042" y="6309"/>
                    <a:pt x="9067" y="6309"/>
                  </a:cubicBezTo>
                  <a:cubicBezTo>
                    <a:pt x="9067" y="6335"/>
                    <a:pt x="9042" y="6355"/>
                    <a:pt x="9022" y="6355"/>
                  </a:cubicBezTo>
                  <a:cubicBezTo>
                    <a:pt x="9022" y="6396"/>
                    <a:pt x="9067" y="6417"/>
                    <a:pt x="9022" y="6437"/>
                  </a:cubicBezTo>
                  <a:cubicBezTo>
                    <a:pt x="9067" y="6504"/>
                    <a:pt x="9087" y="6545"/>
                    <a:pt x="9067" y="6591"/>
                  </a:cubicBezTo>
                  <a:lnTo>
                    <a:pt x="9067" y="6720"/>
                  </a:lnTo>
                  <a:cubicBezTo>
                    <a:pt x="9067" y="6761"/>
                    <a:pt x="9042" y="6781"/>
                    <a:pt x="9067" y="6822"/>
                  </a:cubicBezTo>
                  <a:cubicBezTo>
                    <a:pt x="9067" y="6889"/>
                    <a:pt x="9042" y="6930"/>
                    <a:pt x="9042" y="6976"/>
                  </a:cubicBezTo>
                  <a:cubicBezTo>
                    <a:pt x="9022" y="7017"/>
                    <a:pt x="9022" y="7038"/>
                    <a:pt x="9042" y="7058"/>
                  </a:cubicBezTo>
                  <a:cubicBezTo>
                    <a:pt x="9022" y="7058"/>
                    <a:pt x="9022" y="7079"/>
                    <a:pt x="9002" y="7079"/>
                  </a:cubicBezTo>
                  <a:cubicBezTo>
                    <a:pt x="9002" y="7105"/>
                    <a:pt x="9022" y="7146"/>
                    <a:pt x="9002" y="7166"/>
                  </a:cubicBezTo>
                  <a:cubicBezTo>
                    <a:pt x="9022" y="7187"/>
                    <a:pt x="9002" y="7233"/>
                    <a:pt x="9002" y="7253"/>
                  </a:cubicBezTo>
                  <a:cubicBezTo>
                    <a:pt x="9022" y="7295"/>
                    <a:pt x="9002" y="7315"/>
                    <a:pt x="9022" y="7361"/>
                  </a:cubicBezTo>
                  <a:lnTo>
                    <a:pt x="9022" y="7382"/>
                  </a:lnTo>
                  <a:cubicBezTo>
                    <a:pt x="9002" y="7464"/>
                    <a:pt x="9002" y="7464"/>
                    <a:pt x="9067" y="7572"/>
                  </a:cubicBezTo>
                  <a:cubicBezTo>
                    <a:pt x="9042" y="7572"/>
                    <a:pt x="9042" y="7592"/>
                    <a:pt x="9042" y="7618"/>
                  </a:cubicBezTo>
                  <a:cubicBezTo>
                    <a:pt x="9067" y="7680"/>
                    <a:pt x="9067" y="7746"/>
                    <a:pt x="9042" y="7808"/>
                  </a:cubicBezTo>
                  <a:cubicBezTo>
                    <a:pt x="9087" y="7916"/>
                    <a:pt x="9107" y="8044"/>
                    <a:pt x="9127" y="8152"/>
                  </a:cubicBezTo>
                  <a:cubicBezTo>
                    <a:pt x="9127" y="8193"/>
                    <a:pt x="9147" y="8213"/>
                    <a:pt x="9166" y="8234"/>
                  </a:cubicBezTo>
                  <a:cubicBezTo>
                    <a:pt x="9166" y="8301"/>
                    <a:pt x="9166" y="8388"/>
                    <a:pt x="9211" y="8450"/>
                  </a:cubicBezTo>
                  <a:lnTo>
                    <a:pt x="9211" y="8516"/>
                  </a:lnTo>
                  <a:cubicBezTo>
                    <a:pt x="9231" y="8557"/>
                    <a:pt x="9251" y="8619"/>
                    <a:pt x="9231" y="8665"/>
                  </a:cubicBezTo>
                  <a:cubicBezTo>
                    <a:pt x="9231" y="8686"/>
                    <a:pt x="9251" y="8706"/>
                    <a:pt x="9251" y="8727"/>
                  </a:cubicBezTo>
                  <a:cubicBezTo>
                    <a:pt x="9251" y="8747"/>
                    <a:pt x="9271" y="8793"/>
                    <a:pt x="9271" y="8814"/>
                  </a:cubicBezTo>
                  <a:cubicBezTo>
                    <a:pt x="9271" y="8855"/>
                    <a:pt x="9291" y="8876"/>
                    <a:pt x="9291" y="8922"/>
                  </a:cubicBezTo>
                  <a:cubicBezTo>
                    <a:pt x="9316" y="8963"/>
                    <a:pt x="9355" y="9004"/>
                    <a:pt x="9336" y="9050"/>
                  </a:cubicBezTo>
                  <a:cubicBezTo>
                    <a:pt x="9375" y="9091"/>
                    <a:pt x="9355" y="9132"/>
                    <a:pt x="9375" y="9158"/>
                  </a:cubicBezTo>
                  <a:cubicBezTo>
                    <a:pt x="9395" y="9199"/>
                    <a:pt x="9395" y="9220"/>
                    <a:pt x="9355" y="9240"/>
                  </a:cubicBezTo>
                  <a:cubicBezTo>
                    <a:pt x="9415" y="9261"/>
                    <a:pt x="9395" y="9327"/>
                    <a:pt x="9440" y="9369"/>
                  </a:cubicBezTo>
                  <a:cubicBezTo>
                    <a:pt x="9415" y="9415"/>
                    <a:pt x="9440" y="9435"/>
                    <a:pt x="9460" y="9456"/>
                  </a:cubicBezTo>
                  <a:cubicBezTo>
                    <a:pt x="9500" y="9543"/>
                    <a:pt x="9500" y="9563"/>
                    <a:pt x="9520" y="9646"/>
                  </a:cubicBezTo>
                  <a:cubicBezTo>
                    <a:pt x="9520" y="9692"/>
                    <a:pt x="9540" y="9733"/>
                    <a:pt x="9564" y="9774"/>
                  </a:cubicBezTo>
                  <a:cubicBezTo>
                    <a:pt x="9564" y="9800"/>
                    <a:pt x="9564" y="9820"/>
                    <a:pt x="9584" y="9820"/>
                  </a:cubicBezTo>
                  <a:cubicBezTo>
                    <a:pt x="9584" y="9861"/>
                    <a:pt x="9564" y="9882"/>
                    <a:pt x="9584" y="9902"/>
                  </a:cubicBezTo>
                  <a:cubicBezTo>
                    <a:pt x="9604" y="9928"/>
                    <a:pt x="9604" y="9949"/>
                    <a:pt x="9604" y="9969"/>
                  </a:cubicBezTo>
                  <a:cubicBezTo>
                    <a:pt x="9604" y="9990"/>
                    <a:pt x="9644" y="9990"/>
                    <a:pt x="9644" y="10010"/>
                  </a:cubicBezTo>
                  <a:cubicBezTo>
                    <a:pt x="9644" y="10031"/>
                    <a:pt x="9644" y="10056"/>
                    <a:pt x="9664" y="10077"/>
                  </a:cubicBezTo>
                  <a:lnTo>
                    <a:pt x="9664" y="10139"/>
                  </a:lnTo>
                  <a:cubicBezTo>
                    <a:pt x="9689" y="10159"/>
                    <a:pt x="9709" y="10205"/>
                    <a:pt x="9709" y="10226"/>
                  </a:cubicBezTo>
                  <a:lnTo>
                    <a:pt x="9709" y="10267"/>
                  </a:lnTo>
                  <a:cubicBezTo>
                    <a:pt x="9689" y="10313"/>
                    <a:pt x="9624" y="10313"/>
                    <a:pt x="9584" y="10333"/>
                  </a:cubicBezTo>
                  <a:cubicBezTo>
                    <a:pt x="9540" y="10333"/>
                    <a:pt x="9520" y="10354"/>
                    <a:pt x="9480" y="10375"/>
                  </a:cubicBezTo>
                  <a:cubicBezTo>
                    <a:pt x="9467" y="10375"/>
                    <a:pt x="9442" y="10384"/>
                    <a:pt x="9422" y="10384"/>
                  </a:cubicBezTo>
                  <a:cubicBezTo>
                    <a:pt x="9411" y="10384"/>
                    <a:pt x="9402" y="10382"/>
                    <a:pt x="9395" y="10375"/>
                  </a:cubicBezTo>
                  <a:cubicBezTo>
                    <a:pt x="9355" y="10354"/>
                    <a:pt x="9336" y="10313"/>
                    <a:pt x="9336" y="10267"/>
                  </a:cubicBezTo>
                  <a:cubicBezTo>
                    <a:pt x="9336" y="10246"/>
                    <a:pt x="9336" y="10246"/>
                    <a:pt x="9316" y="10246"/>
                  </a:cubicBezTo>
                  <a:lnTo>
                    <a:pt x="9316" y="10159"/>
                  </a:lnTo>
                  <a:cubicBezTo>
                    <a:pt x="9303" y="10149"/>
                    <a:pt x="9297" y="10149"/>
                    <a:pt x="9292" y="10149"/>
                  </a:cubicBezTo>
                  <a:cubicBezTo>
                    <a:pt x="9286" y="10149"/>
                    <a:pt x="9281" y="10149"/>
                    <a:pt x="9271" y="10139"/>
                  </a:cubicBezTo>
                  <a:cubicBezTo>
                    <a:pt x="9271" y="10118"/>
                    <a:pt x="9251" y="10077"/>
                    <a:pt x="9231" y="10031"/>
                  </a:cubicBezTo>
                  <a:cubicBezTo>
                    <a:pt x="9251" y="10010"/>
                    <a:pt x="9251" y="10010"/>
                    <a:pt x="9251" y="9990"/>
                  </a:cubicBezTo>
                  <a:lnTo>
                    <a:pt x="9231" y="9969"/>
                  </a:lnTo>
                  <a:cubicBezTo>
                    <a:pt x="9231" y="9861"/>
                    <a:pt x="9191" y="9800"/>
                    <a:pt x="9166" y="9712"/>
                  </a:cubicBezTo>
                  <a:lnTo>
                    <a:pt x="9166" y="9692"/>
                  </a:lnTo>
                  <a:cubicBezTo>
                    <a:pt x="9166" y="9671"/>
                    <a:pt x="9147" y="9646"/>
                    <a:pt x="9147" y="9625"/>
                  </a:cubicBezTo>
                  <a:cubicBezTo>
                    <a:pt x="9127" y="9584"/>
                    <a:pt x="9127" y="9543"/>
                    <a:pt x="9087" y="9497"/>
                  </a:cubicBezTo>
                  <a:cubicBezTo>
                    <a:pt x="9067" y="9497"/>
                    <a:pt x="9087" y="9456"/>
                    <a:pt x="9067" y="9435"/>
                  </a:cubicBezTo>
                  <a:cubicBezTo>
                    <a:pt x="9042" y="9415"/>
                    <a:pt x="9087" y="9389"/>
                    <a:pt x="9042" y="9369"/>
                  </a:cubicBezTo>
                  <a:cubicBezTo>
                    <a:pt x="9042" y="9348"/>
                    <a:pt x="9067" y="9348"/>
                    <a:pt x="9067" y="9327"/>
                  </a:cubicBezTo>
                  <a:cubicBezTo>
                    <a:pt x="9054" y="9317"/>
                    <a:pt x="9048" y="9317"/>
                    <a:pt x="9043" y="9317"/>
                  </a:cubicBezTo>
                  <a:cubicBezTo>
                    <a:pt x="9037" y="9317"/>
                    <a:pt x="9032" y="9317"/>
                    <a:pt x="9022" y="9307"/>
                  </a:cubicBezTo>
                  <a:cubicBezTo>
                    <a:pt x="9042" y="9240"/>
                    <a:pt x="9002" y="9199"/>
                    <a:pt x="9022" y="9132"/>
                  </a:cubicBezTo>
                  <a:cubicBezTo>
                    <a:pt x="9002" y="9112"/>
                    <a:pt x="9002" y="9112"/>
                    <a:pt x="8982" y="9091"/>
                  </a:cubicBezTo>
                  <a:cubicBezTo>
                    <a:pt x="9002" y="9091"/>
                    <a:pt x="9002" y="9071"/>
                    <a:pt x="9002" y="9071"/>
                  </a:cubicBezTo>
                  <a:cubicBezTo>
                    <a:pt x="9002" y="9004"/>
                    <a:pt x="9002" y="9004"/>
                    <a:pt x="8962" y="8983"/>
                  </a:cubicBezTo>
                  <a:cubicBezTo>
                    <a:pt x="8962" y="8979"/>
                    <a:pt x="8963" y="8977"/>
                    <a:pt x="8965" y="8977"/>
                  </a:cubicBezTo>
                  <a:cubicBezTo>
                    <a:pt x="8969" y="8977"/>
                    <a:pt x="8974" y="8982"/>
                    <a:pt x="8981" y="8982"/>
                  </a:cubicBezTo>
                  <a:cubicBezTo>
                    <a:pt x="8987" y="8982"/>
                    <a:pt x="8995" y="8978"/>
                    <a:pt x="9002" y="8963"/>
                  </a:cubicBezTo>
                  <a:cubicBezTo>
                    <a:pt x="8982" y="8901"/>
                    <a:pt x="8918" y="8855"/>
                    <a:pt x="8918" y="8793"/>
                  </a:cubicBezTo>
                  <a:lnTo>
                    <a:pt x="8898" y="8793"/>
                  </a:lnTo>
                  <a:lnTo>
                    <a:pt x="8898" y="8727"/>
                  </a:lnTo>
                  <a:lnTo>
                    <a:pt x="8858" y="8686"/>
                  </a:lnTo>
                  <a:cubicBezTo>
                    <a:pt x="8858" y="8665"/>
                    <a:pt x="8858" y="8619"/>
                    <a:pt x="8838" y="8598"/>
                  </a:cubicBezTo>
                  <a:cubicBezTo>
                    <a:pt x="8838" y="8578"/>
                    <a:pt x="8858" y="8537"/>
                    <a:pt x="8838" y="8491"/>
                  </a:cubicBezTo>
                  <a:cubicBezTo>
                    <a:pt x="8818" y="8470"/>
                    <a:pt x="8838" y="8429"/>
                    <a:pt x="8818" y="8409"/>
                  </a:cubicBezTo>
                  <a:cubicBezTo>
                    <a:pt x="8818" y="8362"/>
                    <a:pt x="8818" y="8342"/>
                    <a:pt x="8793" y="8321"/>
                  </a:cubicBezTo>
                  <a:cubicBezTo>
                    <a:pt x="8773" y="8301"/>
                    <a:pt x="8773" y="8280"/>
                    <a:pt x="8793" y="8260"/>
                  </a:cubicBezTo>
                  <a:cubicBezTo>
                    <a:pt x="8773" y="8193"/>
                    <a:pt x="8773" y="8131"/>
                    <a:pt x="8754" y="8065"/>
                  </a:cubicBezTo>
                  <a:cubicBezTo>
                    <a:pt x="8754" y="8065"/>
                    <a:pt x="8754" y="8044"/>
                    <a:pt x="8773" y="8044"/>
                  </a:cubicBezTo>
                  <a:cubicBezTo>
                    <a:pt x="8773" y="8003"/>
                    <a:pt x="8734" y="7977"/>
                    <a:pt x="8754" y="7936"/>
                  </a:cubicBezTo>
                  <a:cubicBezTo>
                    <a:pt x="8734" y="7916"/>
                    <a:pt x="8754" y="7875"/>
                    <a:pt x="8734" y="7849"/>
                  </a:cubicBezTo>
                  <a:lnTo>
                    <a:pt x="8734" y="7787"/>
                  </a:lnTo>
                  <a:cubicBezTo>
                    <a:pt x="8734" y="7746"/>
                    <a:pt x="8714" y="7721"/>
                    <a:pt x="8734" y="7680"/>
                  </a:cubicBezTo>
                  <a:lnTo>
                    <a:pt x="8714" y="7680"/>
                  </a:lnTo>
                  <a:cubicBezTo>
                    <a:pt x="8714" y="7639"/>
                    <a:pt x="8694" y="7618"/>
                    <a:pt x="8694" y="7592"/>
                  </a:cubicBezTo>
                  <a:cubicBezTo>
                    <a:pt x="8694" y="7551"/>
                    <a:pt x="8649" y="7531"/>
                    <a:pt x="8694" y="7510"/>
                  </a:cubicBezTo>
                  <a:cubicBezTo>
                    <a:pt x="8669" y="7490"/>
                    <a:pt x="8669" y="7490"/>
                    <a:pt x="8649" y="7464"/>
                  </a:cubicBezTo>
                  <a:cubicBezTo>
                    <a:pt x="8669" y="7443"/>
                    <a:pt x="8669" y="7423"/>
                    <a:pt x="8649" y="7402"/>
                  </a:cubicBezTo>
                  <a:cubicBezTo>
                    <a:pt x="8629" y="7382"/>
                    <a:pt x="8649" y="7361"/>
                    <a:pt x="8629" y="7336"/>
                  </a:cubicBezTo>
                  <a:cubicBezTo>
                    <a:pt x="8629" y="7295"/>
                    <a:pt x="8669" y="7253"/>
                    <a:pt x="8649" y="7207"/>
                  </a:cubicBezTo>
                  <a:cubicBezTo>
                    <a:pt x="8629" y="7187"/>
                    <a:pt x="8649" y="7187"/>
                    <a:pt x="8649" y="7166"/>
                  </a:cubicBezTo>
                  <a:cubicBezTo>
                    <a:pt x="8669" y="7079"/>
                    <a:pt x="8694" y="6976"/>
                    <a:pt x="8694" y="6889"/>
                  </a:cubicBezTo>
                  <a:cubicBezTo>
                    <a:pt x="8669" y="6848"/>
                    <a:pt x="8714" y="6848"/>
                    <a:pt x="8694" y="6802"/>
                  </a:cubicBezTo>
                  <a:lnTo>
                    <a:pt x="8694" y="6720"/>
                  </a:lnTo>
                  <a:cubicBezTo>
                    <a:pt x="8669" y="6694"/>
                    <a:pt x="8669" y="6673"/>
                    <a:pt x="8694" y="6653"/>
                  </a:cubicBezTo>
                  <a:cubicBezTo>
                    <a:pt x="8669" y="6612"/>
                    <a:pt x="8714" y="6566"/>
                    <a:pt x="8694" y="6525"/>
                  </a:cubicBezTo>
                  <a:cubicBezTo>
                    <a:pt x="8669" y="6525"/>
                    <a:pt x="8669" y="6504"/>
                    <a:pt x="8694" y="6483"/>
                  </a:cubicBezTo>
                  <a:cubicBezTo>
                    <a:pt x="8714" y="6483"/>
                    <a:pt x="8714" y="6463"/>
                    <a:pt x="8694" y="6437"/>
                  </a:cubicBezTo>
                  <a:cubicBezTo>
                    <a:pt x="8669" y="6376"/>
                    <a:pt x="8694" y="6309"/>
                    <a:pt x="8694" y="6268"/>
                  </a:cubicBezTo>
                  <a:lnTo>
                    <a:pt x="8694" y="6227"/>
                  </a:lnTo>
                  <a:cubicBezTo>
                    <a:pt x="8694" y="6181"/>
                    <a:pt x="8714" y="6160"/>
                    <a:pt x="8714" y="6119"/>
                  </a:cubicBezTo>
                  <a:cubicBezTo>
                    <a:pt x="8714" y="6078"/>
                    <a:pt x="8734" y="6052"/>
                    <a:pt x="8694" y="6032"/>
                  </a:cubicBezTo>
                  <a:cubicBezTo>
                    <a:pt x="8714" y="5991"/>
                    <a:pt x="8714" y="5970"/>
                    <a:pt x="8714" y="5950"/>
                  </a:cubicBezTo>
                  <a:cubicBezTo>
                    <a:pt x="8734" y="5903"/>
                    <a:pt x="8734" y="5883"/>
                    <a:pt x="8734" y="5842"/>
                  </a:cubicBezTo>
                  <a:cubicBezTo>
                    <a:pt x="8754" y="5821"/>
                    <a:pt x="8754" y="5796"/>
                    <a:pt x="8773" y="5755"/>
                  </a:cubicBezTo>
                  <a:cubicBezTo>
                    <a:pt x="8773" y="5667"/>
                    <a:pt x="8793" y="5606"/>
                    <a:pt x="8818" y="5565"/>
                  </a:cubicBezTo>
                  <a:lnTo>
                    <a:pt x="8793" y="5565"/>
                  </a:lnTo>
                  <a:cubicBezTo>
                    <a:pt x="8818" y="5518"/>
                    <a:pt x="8818" y="5498"/>
                    <a:pt x="8858" y="5477"/>
                  </a:cubicBezTo>
                  <a:cubicBezTo>
                    <a:pt x="8850" y="5460"/>
                    <a:pt x="8841" y="5454"/>
                    <a:pt x="8834" y="5454"/>
                  </a:cubicBezTo>
                  <a:cubicBezTo>
                    <a:pt x="8825" y="5454"/>
                    <a:pt x="8818" y="5466"/>
                    <a:pt x="8818" y="5477"/>
                  </a:cubicBezTo>
                  <a:lnTo>
                    <a:pt x="8793" y="5457"/>
                  </a:lnTo>
                  <a:cubicBezTo>
                    <a:pt x="8793" y="5411"/>
                    <a:pt x="8838" y="5436"/>
                    <a:pt x="8858" y="5411"/>
                  </a:cubicBezTo>
                  <a:cubicBezTo>
                    <a:pt x="8878" y="5390"/>
                    <a:pt x="8858" y="5369"/>
                    <a:pt x="8858" y="5369"/>
                  </a:cubicBezTo>
                  <a:cubicBezTo>
                    <a:pt x="8858" y="5349"/>
                    <a:pt x="8878" y="5349"/>
                    <a:pt x="8878" y="5349"/>
                  </a:cubicBezTo>
                  <a:cubicBezTo>
                    <a:pt x="8878" y="5329"/>
                    <a:pt x="8858" y="5329"/>
                    <a:pt x="8858" y="5282"/>
                  </a:cubicBezTo>
                  <a:cubicBezTo>
                    <a:pt x="8878" y="5262"/>
                    <a:pt x="8878" y="5241"/>
                    <a:pt x="8898" y="5221"/>
                  </a:cubicBezTo>
                  <a:lnTo>
                    <a:pt x="8878" y="5200"/>
                  </a:lnTo>
                  <a:cubicBezTo>
                    <a:pt x="8918" y="5154"/>
                    <a:pt x="8918" y="5113"/>
                    <a:pt x="8942" y="5072"/>
                  </a:cubicBezTo>
                  <a:cubicBezTo>
                    <a:pt x="8962" y="5051"/>
                    <a:pt x="8962" y="5026"/>
                    <a:pt x="8962" y="5005"/>
                  </a:cubicBezTo>
                  <a:cubicBezTo>
                    <a:pt x="8982" y="4985"/>
                    <a:pt x="8982" y="4943"/>
                    <a:pt x="9022" y="4923"/>
                  </a:cubicBezTo>
                  <a:cubicBezTo>
                    <a:pt x="9042" y="4897"/>
                    <a:pt x="9067" y="4856"/>
                    <a:pt x="9067" y="4815"/>
                  </a:cubicBezTo>
                  <a:cubicBezTo>
                    <a:pt x="9067" y="4748"/>
                    <a:pt x="9107" y="4707"/>
                    <a:pt x="9127" y="4641"/>
                  </a:cubicBezTo>
                  <a:cubicBezTo>
                    <a:pt x="9147" y="4620"/>
                    <a:pt x="9147" y="4599"/>
                    <a:pt x="9166" y="4579"/>
                  </a:cubicBezTo>
                  <a:cubicBezTo>
                    <a:pt x="9166" y="4538"/>
                    <a:pt x="9166" y="4512"/>
                    <a:pt x="9191" y="4492"/>
                  </a:cubicBezTo>
                  <a:lnTo>
                    <a:pt x="9191" y="4471"/>
                  </a:lnTo>
                  <a:cubicBezTo>
                    <a:pt x="9191" y="4430"/>
                    <a:pt x="9251" y="4384"/>
                    <a:pt x="9251" y="4322"/>
                  </a:cubicBezTo>
                  <a:lnTo>
                    <a:pt x="9271" y="4302"/>
                  </a:lnTo>
                  <a:cubicBezTo>
                    <a:pt x="9316" y="4235"/>
                    <a:pt x="9336" y="4194"/>
                    <a:pt x="9375" y="4153"/>
                  </a:cubicBezTo>
                  <a:cubicBezTo>
                    <a:pt x="9375" y="4132"/>
                    <a:pt x="9388" y="4101"/>
                    <a:pt x="9417" y="4101"/>
                  </a:cubicBezTo>
                  <a:cubicBezTo>
                    <a:pt x="9424" y="4101"/>
                    <a:pt x="9432" y="4103"/>
                    <a:pt x="9440" y="4107"/>
                  </a:cubicBezTo>
                  <a:lnTo>
                    <a:pt x="9440" y="4025"/>
                  </a:lnTo>
                  <a:cubicBezTo>
                    <a:pt x="9500" y="3958"/>
                    <a:pt x="9520" y="3896"/>
                    <a:pt x="9564" y="3829"/>
                  </a:cubicBezTo>
                  <a:lnTo>
                    <a:pt x="9564" y="3768"/>
                  </a:lnTo>
                  <a:cubicBezTo>
                    <a:pt x="9584" y="3742"/>
                    <a:pt x="9604" y="3742"/>
                    <a:pt x="9624" y="3742"/>
                  </a:cubicBezTo>
                  <a:lnTo>
                    <a:pt x="9624" y="3681"/>
                  </a:lnTo>
                  <a:cubicBezTo>
                    <a:pt x="9632" y="3685"/>
                    <a:pt x="9640" y="3687"/>
                    <a:pt x="9647" y="3687"/>
                  </a:cubicBezTo>
                  <a:cubicBezTo>
                    <a:pt x="9667" y="3687"/>
                    <a:pt x="9683" y="3675"/>
                    <a:pt x="9695" y="3675"/>
                  </a:cubicBezTo>
                  <a:cubicBezTo>
                    <a:pt x="9700" y="3675"/>
                    <a:pt x="9704" y="3676"/>
                    <a:pt x="9709" y="3681"/>
                  </a:cubicBezTo>
                  <a:lnTo>
                    <a:pt x="9709" y="3640"/>
                  </a:lnTo>
                  <a:lnTo>
                    <a:pt x="9689" y="3640"/>
                  </a:lnTo>
                  <a:cubicBezTo>
                    <a:pt x="9664" y="3640"/>
                    <a:pt x="9664" y="3614"/>
                    <a:pt x="9664" y="3614"/>
                  </a:cubicBezTo>
                  <a:cubicBezTo>
                    <a:pt x="9689" y="3594"/>
                    <a:pt x="9709" y="3594"/>
                    <a:pt x="9709" y="3594"/>
                  </a:cubicBezTo>
                  <a:lnTo>
                    <a:pt x="9709" y="3573"/>
                  </a:lnTo>
                  <a:cubicBezTo>
                    <a:pt x="9709" y="3573"/>
                    <a:pt x="9709" y="3552"/>
                    <a:pt x="9729" y="3552"/>
                  </a:cubicBezTo>
                  <a:lnTo>
                    <a:pt x="9813" y="3552"/>
                  </a:lnTo>
                  <a:cubicBezTo>
                    <a:pt x="9788" y="3532"/>
                    <a:pt x="9788" y="3532"/>
                    <a:pt x="9768" y="3532"/>
                  </a:cubicBezTo>
                  <a:cubicBezTo>
                    <a:pt x="9788" y="3465"/>
                    <a:pt x="9853" y="3445"/>
                    <a:pt x="9893" y="3403"/>
                  </a:cubicBezTo>
                  <a:lnTo>
                    <a:pt x="9893" y="3357"/>
                  </a:lnTo>
                  <a:lnTo>
                    <a:pt x="9913" y="3357"/>
                  </a:lnTo>
                  <a:cubicBezTo>
                    <a:pt x="9957" y="3337"/>
                    <a:pt x="9977" y="3316"/>
                    <a:pt x="9997" y="3275"/>
                  </a:cubicBezTo>
                  <a:cubicBezTo>
                    <a:pt x="10017" y="3255"/>
                    <a:pt x="10062" y="3229"/>
                    <a:pt x="10082" y="3208"/>
                  </a:cubicBezTo>
                  <a:lnTo>
                    <a:pt x="10102" y="3208"/>
                  </a:lnTo>
                  <a:cubicBezTo>
                    <a:pt x="10122" y="3147"/>
                    <a:pt x="10206" y="3147"/>
                    <a:pt x="10226" y="3059"/>
                  </a:cubicBezTo>
                  <a:cubicBezTo>
                    <a:pt x="10226" y="3039"/>
                    <a:pt x="10246" y="3019"/>
                    <a:pt x="10266" y="3019"/>
                  </a:cubicBezTo>
                  <a:cubicBezTo>
                    <a:pt x="10282" y="3002"/>
                    <a:pt x="10302" y="2967"/>
                    <a:pt x="10331" y="2967"/>
                  </a:cubicBezTo>
                  <a:cubicBezTo>
                    <a:pt x="10337" y="2967"/>
                    <a:pt x="10344" y="2969"/>
                    <a:pt x="10351" y="2972"/>
                  </a:cubicBezTo>
                  <a:cubicBezTo>
                    <a:pt x="10410" y="2890"/>
                    <a:pt x="10475" y="2824"/>
                    <a:pt x="10560" y="2803"/>
                  </a:cubicBezTo>
                  <a:cubicBezTo>
                    <a:pt x="10599" y="2782"/>
                    <a:pt x="10619" y="2741"/>
                    <a:pt x="10659" y="2716"/>
                  </a:cubicBezTo>
                  <a:cubicBezTo>
                    <a:pt x="10684" y="2695"/>
                    <a:pt x="10684" y="2675"/>
                    <a:pt x="10724" y="2675"/>
                  </a:cubicBezTo>
                  <a:cubicBezTo>
                    <a:pt x="10724" y="2654"/>
                    <a:pt x="10704" y="2654"/>
                    <a:pt x="10704" y="2654"/>
                  </a:cubicBezTo>
                  <a:cubicBezTo>
                    <a:pt x="10724" y="2613"/>
                    <a:pt x="10764" y="2613"/>
                    <a:pt x="10783" y="2567"/>
                  </a:cubicBezTo>
                  <a:cubicBezTo>
                    <a:pt x="10808" y="2526"/>
                    <a:pt x="10848" y="2526"/>
                    <a:pt x="10868" y="2505"/>
                  </a:cubicBezTo>
                  <a:cubicBezTo>
                    <a:pt x="10888" y="2459"/>
                    <a:pt x="10933" y="2459"/>
                    <a:pt x="10973" y="2459"/>
                  </a:cubicBezTo>
                  <a:cubicBezTo>
                    <a:pt x="10973" y="2438"/>
                    <a:pt x="10973" y="2418"/>
                    <a:pt x="10992" y="2418"/>
                  </a:cubicBezTo>
                  <a:cubicBezTo>
                    <a:pt x="11057" y="2398"/>
                    <a:pt x="11097" y="2356"/>
                    <a:pt x="11137" y="2310"/>
                  </a:cubicBezTo>
                  <a:lnTo>
                    <a:pt x="11157" y="2310"/>
                  </a:lnTo>
                  <a:cubicBezTo>
                    <a:pt x="11202" y="2289"/>
                    <a:pt x="11241" y="2249"/>
                    <a:pt x="11261" y="2228"/>
                  </a:cubicBezTo>
                  <a:lnTo>
                    <a:pt x="11326" y="2228"/>
                  </a:lnTo>
                  <a:cubicBezTo>
                    <a:pt x="11346" y="2182"/>
                    <a:pt x="11386" y="2182"/>
                    <a:pt x="11406" y="2141"/>
                  </a:cubicBezTo>
                  <a:lnTo>
                    <a:pt x="11430" y="2141"/>
                  </a:lnTo>
                  <a:cubicBezTo>
                    <a:pt x="11470" y="2141"/>
                    <a:pt x="11490" y="2100"/>
                    <a:pt x="11510" y="2074"/>
                  </a:cubicBezTo>
                  <a:cubicBezTo>
                    <a:pt x="11530" y="2033"/>
                    <a:pt x="11575" y="2033"/>
                    <a:pt x="11595" y="2012"/>
                  </a:cubicBezTo>
                  <a:cubicBezTo>
                    <a:pt x="11615" y="1992"/>
                    <a:pt x="11634" y="1992"/>
                    <a:pt x="11634" y="1971"/>
                  </a:cubicBezTo>
                  <a:cubicBezTo>
                    <a:pt x="11638" y="1975"/>
                    <a:pt x="11644" y="1977"/>
                    <a:pt x="11649" y="1977"/>
                  </a:cubicBezTo>
                  <a:cubicBezTo>
                    <a:pt x="11662" y="1977"/>
                    <a:pt x="11678" y="1971"/>
                    <a:pt x="11695" y="1971"/>
                  </a:cubicBezTo>
                  <a:cubicBezTo>
                    <a:pt x="11708" y="1971"/>
                    <a:pt x="11722" y="1974"/>
                    <a:pt x="11736" y="1988"/>
                  </a:cubicBezTo>
                  <a:cubicBezTo>
                    <a:pt x="11719" y="1969"/>
                    <a:pt x="11719" y="1946"/>
                    <a:pt x="11719" y="1946"/>
                  </a:cubicBezTo>
                  <a:cubicBezTo>
                    <a:pt x="11751" y="1946"/>
                    <a:pt x="11770" y="1920"/>
                    <a:pt x="11799" y="1920"/>
                  </a:cubicBezTo>
                  <a:cubicBezTo>
                    <a:pt x="11806" y="1920"/>
                    <a:pt x="11815" y="1921"/>
                    <a:pt x="11824" y="1925"/>
                  </a:cubicBezTo>
                  <a:cubicBezTo>
                    <a:pt x="11863" y="1925"/>
                    <a:pt x="11883" y="1905"/>
                    <a:pt x="11903" y="1884"/>
                  </a:cubicBezTo>
                  <a:cubicBezTo>
                    <a:pt x="11928" y="1884"/>
                    <a:pt x="11948" y="1884"/>
                    <a:pt x="11968" y="1905"/>
                  </a:cubicBezTo>
                  <a:cubicBezTo>
                    <a:pt x="11988" y="1884"/>
                    <a:pt x="11988" y="1863"/>
                    <a:pt x="11988" y="1843"/>
                  </a:cubicBezTo>
                  <a:cubicBezTo>
                    <a:pt x="12052" y="1843"/>
                    <a:pt x="12112" y="1797"/>
                    <a:pt x="12177" y="1776"/>
                  </a:cubicBezTo>
                  <a:lnTo>
                    <a:pt x="12152" y="1776"/>
                  </a:lnTo>
                  <a:cubicBezTo>
                    <a:pt x="12164" y="1766"/>
                    <a:pt x="12171" y="1761"/>
                    <a:pt x="12176" y="1761"/>
                  </a:cubicBezTo>
                  <a:cubicBezTo>
                    <a:pt x="12182" y="1761"/>
                    <a:pt x="12187" y="1766"/>
                    <a:pt x="12197" y="1776"/>
                  </a:cubicBezTo>
                  <a:cubicBezTo>
                    <a:pt x="12217" y="1756"/>
                    <a:pt x="12217" y="1756"/>
                    <a:pt x="12236" y="1735"/>
                  </a:cubicBezTo>
                  <a:lnTo>
                    <a:pt x="12217" y="1715"/>
                  </a:lnTo>
                  <a:lnTo>
                    <a:pt x="12256" y="1715"/>
                  </a:lnTo>
                  <a:cubicBezTo>
                    <a:pt x="12256" y="1715"/>
                    <a:pt x="12256" y="1703"/>
                    <a:pt x="12262" y="1703"/>
                  </a:cubicBezTo>
                  <a:cubicBezTo>
                    <a:pt x="12265" y="1703"/>
                    <a:pt x="12269" y="1706"/>
                    <a:pt x="12276" y="1715"/>
                  </a:cubicBezTo>
                  <a:lnTo>
                    <a:pt x="12276" y="1735"/>
                  </a:lnTo>
                  <a:cubicBezTo>
                    <a:pt x="12301" y="1735"/>
                    <a:pt x="12301" y="1715"/>
                    <a:pt x="12301" y="1689"/>
                  </a:cubicBezTo>
                  <a:lnTo>
                    <a:pt x="12381" y="1689"/>
                  </a:lnTo>
                  <a:cubicBezTo>
                    <a:pt x="12401" y="1689"/>
                    <a:pt x="12425" y="1668"/>
                    <a:pt x="12445" y="1668"/>
                  </a:cubicBezTo>
                  <a:cubicBezTo>
                    <a:pt x="12550" y="1668"/>
                    <a:pt x="12630" y="1628"/>
                    <a:pt x="12714" y="1586"/>
                  </a:cubicBezTo>
                  <a:lnTo>
                    <a:pt x="12734" y="1607"/>
                  </a:lnTo>
                  <a:cubicBezTo>
                    <a:pt x="12748" y="1593"/>
                    <a:pt x="12752" y="1576"/>
                    <a:pt x="12769" y="1576"/>
                  </a:cubicBezTo>
                  <a:cubicBezTo>
                    <a:pt x="12776" y="1576"/>
                    <a:pt x="12785" y="1579"/>
                    <a:pt x="12799" y="1586"/>
                  </a:cubicBezTo>
                  <a:cubicBezTo>
                    <a:pt x="12799" y="1586"/>
                    <a:pt x="12818" y="1586"/>
                    <a:pt x="12818" y="1561"/>
                  </a:cubicBezTo>
                  <a:cubicBezTo>
                    <a:pt x="12898" y="1499"/>
                    <a:pt x="12983" y="1520"/>
                    <a:pt x="13087" y="1499"/>
                  </a:cubicBezTo>
                  <a:cubicBezTo>
                    <a:pt x="13127" y="1499"/>
                    <a:pt x="13172" y="1479"/>
                    <a:pt x="13212" y="1458"/>
                  </a:cubicBezTo>
                  <a:cubicBezTo>
                    <a:pt x="13251" y="1458"/>
                    <a:pt x="13271" y="1458"/>
                    <a:pt x="13296" y="1432"/>
                  </a:cubicBezTo>
                  <a:cubicBezTo>
                    <a:pt x="13316" y="1432"/>
                    <a:pt x="13316" y="1458"/>
                    <a:pt x="13336" y="1458"/>
                  </a:cubicBezTo>
                  <a:cubicBezTo>
                    <a:pt x="13376" y="1458"/>
                    <a:pt x="13409" y="1447"/>
                    <a:pt x="13439" y="1447"/>
                  </a:cubicBezTo>
                  <a:cubicBezTo>
                    <a:pt x="13453" y="1447"/>
                    <a:pt x="13467" y="1450"/>
                    <a:pt x="13480" y="1458"/>
                  </a:cubicBezTo>
                  <a:cubicBezTo>
                    <a:pt x="13490" y="1468"/>
                    <a:pt x="13500" y="1473"/>
                    <a:pt x="13508" y="1473"/>
                  </a:cubicBezTo>
                  <a:cubicBezTo>
                    <a:pt x="13515" y="1473"/>
                    <a:pt x="13520" y="1468"/>
                    <a:pt x="13520" y="1458"/>
                  </a:cubicBezTo>
                  <a:cubicBezTo>
                    <a:pt x="13526" y="1452"/>
                    <a:pt x="13531" y="1450"/>
                    <a:pt x="13537" y="1450"/>
                  </a:cubicBezTo>
                  <a:cubicBezTo>
                    <a:pt x="13550" y="1450"/>
                    <a:pt x="13562" y="1463"/>
                    <a:pt x="13573" y="1463"/>
                  </a:cubicBezTo>
                  <a:cubicBezTo>
                    <a:pt x="13577" y="1463"/>
                    <a:pt x="13581" y="1462"/>
                    <a:pt x="13585" y="1458"/>
                  </a:cubicBezTo>
                  <a:cubicBezTo>
                    <a:pt x="13589" y="1452"/>
                    <a:pt x="13594" y="1450"/>
                    <a:pt x="13598" y="1450"/>
                  </a:cubicBezTo>
                  <a:cubicBezTo>
                    <a:pt x="13610" y="1450"/>
                    <a:pt x="13622" y="1463"/>
                    <a:pt x="13633" y="1463"/>
                  </a:cubicBezTo>
                  <a:cubicBezTo>
                    <a:pt x="13637" y="1463"/>
                    <a:pt x="13641" y="1462"/>
                    <a:pt x="13644" y="1458"/>
                  </a:cubicBezTo>
                  <a:lnTo>
                    <a:pt x="13709" y="1458"/>
                  </a:lnTo>
                  <a:cubicBezTo>
                    <a:pt x="13729" y="1458"/>
                    <a:pt x="13749" y="1458"/>
                    <a:pt x="13769" y="1432"/>
                  </a:cubicBezTo>
                  <a:close/>
                  <a:moveTo>
                    <a:pt x="3424" y="11745"/>
                  </a:moveTo>
                  <a:cubicBezTo>
                    <a:pt x="3424" y="11745"/>
                    <a:pt x="3424" y="11766"/>
                    <a:pt x="3404" y="11766"/>
                  </a:cubicBezTo>
                  <a:cubicBezTo>
                    <a:pt x="3404" y="11745"/>
                    <a:pt x="3424" y="11745"/>
                    <a:pt x="3424" y="11745"/>
                  </a:cubicBezTo>
                  <a:close/>
                  <a:moveTo>
                    <a:pt x="6093" y="11771"/>
                  </a:moveTo>
                  <a:cubicBezTo>
                    <a:pt x="6106" y="11771"/>
                    <a:pt x="6121" y="11776"/>
                    <a:pt x="6141" y="11786"/>
                  </a:cubicBezTo>
                  <a:lnTo>
                    <a:pt x="6057" y="11786"/>
                  </a:lnTo>
                  <a:cubicBezTo>
                    <a:pt x="6069" y="11776"/>
                    <a:pt x="6080" y="11771"/>
                    <a:pt x="6093" y="11771"/>
                  </a:cubicBezTo>
                  <a:close/>
                  <a:moveTo>
                    <a:pt x="6678" y="11786"/>
                  </a:moveTo>
                  <a:cubicBezTo>
                    <a:pt x="6678" y="11807"/>
                    <a:pt x="6703" y="11807"/>
                    <a:pt x="6703" y="11807"/>
                  </a:cubicBezTo>
                  <a:cubicBezTo>
                    <a:pt x="6693" y="11815"/>
                    <a:pt x="6687" y="11820"/>
                    <a:pt x="6683" y="11820"/>
                  </a:cubicBezTo>
                  <a:cubicBezTo>
                    <a:pt x="6678" y="11820"/>
                    <a:pt x="6678" y="11810"/>
                    <a:pt x="6678" y="11786"/>
                  </a:cubicBezTo>
                  <a:close/>
                  <a:moveTo>
                    <a:pt x="6743" y="11807"/>
                  </a:moveTo>
                  <a:cubicBezTo>
                    <a:pt x="6723" y="11807"/>
                    <a:pt x="6723" y="11827"/>
                    <a:pt x="6723" y="11827"/>
                  </a:cubicBezTo>
                  <a:lnTo>
                    <a:pt x="6723" y="11807"/>
                  </a:lnTo>
                  <a:close/>
                  <a:moveTo>
                    <a:pt x="10659" y="11658"/>
                  </a:moveTo>
                  <a:cubicBezTo>
                    <a:pt x="10684" y="11658"/>
                    <a:pt x="10704" y="11658"/>
                    <a:pt x="10724" y="11679"/>
                  </a:cubicBezTo>
                  <a:cubicBezTo>
                    <a:pt x="10724" y="11725"/>
                    <a:pt x="10744" y="11745"/>
                    <a:pt x="10744" y="11807"/>
                  </a:cubicBezTo>
                  <a:cubicBezTo>
                    <a:pt x="10704" y="11827"/>
                    <a:pt x="10659" y="11827"/>
                    <a:pt x="10619" y="11827"/>
                  </a:cubicBezTo>
                  <a:cubicBezTo>
                    <a:pt x="10599" y="11807"/>
                    <a:pt x="10619" y="11786"/>
                    <a:pt x="10599" y="11766"/>
                  </a:cubicBezTo>
                  <a:cubicBezTo>
                    <a:pt x="10589" y="11756"/>
                    <a:pt x="10585" y="11756"/>
                    <a:pt x="10579" y="11756"/>
                  </a:cubicBezTo>
                  <a:cubicBezTo>
                    <a:pt x="10574" y="11756"/>
                    <a:pt x="10570" y="11756"/>
                    <a:pt x="10560" y="11745"/>
                  </a:cubicBezTo>
                  <a:lnTo>
                    <a:pt x="10579" y="11725"/>
                  </a:lnTo>
                  <a:cubicBezTo>
                    <a:pt x="10579" y="11712"/>
                    <a:pt x="10574" y="11712"/>
                    <a:pt x="10570" y="11712"/>
                  </a:cubicBezTo>
                  <a:cubicBezTo>
                    <a:pt x="10565" y="11712"/>
                    <a:pt x="10560" y="11712"/>
                    <a:pt x="10560" y="11699"/>
                  </a:cubicBezTo>
                  <a:cubicBezTo>
                    <a:pt x="10579" y="11658"/>
                    <a:pt x="10639" y="11679"/>
                    <a:pt x="10659" y="11658"/>
                  </a:cubicBezTo>
                  <a:close/>
                  <a:moveTo>
                    <a:pt x="9584" y="11422"/>
                  </a:moveTo>
                  <a:cubicBezTo>
                    <a:pt x="9624" y="11442"/>
                    <a:pt x="9644" y="11489"/>
                    <a:pt x="9664" y="11509"/>
                  </a:cubicBezTo>
                  <a:cubicBezTo>
                    <a:pt x="9664" y="11530"/>
                    <a:pt x="9644" y="11550"/>
                    <a:pt x="9664" y="11550"/>
                  </a:cubicBezTo>
                  <a:cubicBezTo>
                    <a:pt x="9664" y="11596"/>
                    <a:pt x="9689" y="11596"/>
                    <a:pt x="9709" y="11637"/>
                  </a:cubicBezTo>
                  <a:cubicBezTo>
                    <a:pt x="9729" y="11679"/>
                    <a:pt x="9729" y="11699"/>
                    <a:pt x="9689" y="11725"/>
                  </a:cubicBezTo>
                  <a:cubicBezTo>
                    <a:pt x="9664" y="11745"/>
                    <a:pt x="9644" y="11766"/>
                    <a:pt x="9644" y="11766"/>
                  </a:cubicBezTo>
                  <a:cubicBezTo>
                    <a:pt x="9540" y="11786"/>
                    <a:pt x="9460" y="11807"/>
                    <a:pt x="9375" y="11853"/>
                  </a:cubicBezTo>
                  <a:cubicBezTo>
                    <a:pt x="9336" y="11853"/>
                    <a:pt x="9316" y="11853"/>
                    <a:pt x="9271" y="11874"/>
                  </a:cubicBezTo>
                  <a:cubicBezTo>
                    <a:pt x="9241" y="11884"/>
                    <a:pt x="9210" y="11884"/>
                    <a:pt x="9179" y="11884"/>
                  </a:cubicBezTo>
                  <a:cubicBezTo>
                    <a:pt x="9148" y="11884"/>
                    <a:pt x="9117" y="11884"/>
                    <a:pt x="9087" y="11894"/>
                  </a:cubicBezTo>
                  <a:cubicBezTo>
                    <a:pt x="9042" y="11807"/>
                    <a:pt x="9022" y="11725"/>
                    <a:pt x="8962" y="11658"/>
                  </a:cubicBezTo>
                  <a:cubicBezTo>
                    <a:pt x="8982" y="11658"/>
                    <a:pt x="8982" y="11637"/>
                    <a:pt x="8982" y="11637"/>
                  </a:cubicBezTo>
                  <a:cubicBezTo>
                    <a:pt x="8962" y="11617"/>
                    <a:pt x="8982" y="11617"/>
                    <a:pt x="8982" y="11617"/>
                  </a:cubicBezTo>
                  <a:cubicBezTo>
                    <a:pt x="9002" y="11571"/>
                    <a:pt x="9042" y="11571"/>
                    <a:pt x="9067" y="11550"/>
                  </a:cubicBezTo>
                  <a:cubicBezTo>
                    <a:pt x="9147" y="11550"/>
                    <a:pt x="9211" y="11530"/>
                    <a:pt x="9271" y="11530"/>
                  </a:cubicBezTo>
                  <a:cubicBezTo>
                    <a:pt x="9336" y="11442"/>
                    <a:pt x="9440" y="11468"/>
                    <a:pt x="9500" y="11422"/>
                  </a:cubicBezTo>
                  <a:cubicBezTo>
                    <a:pt x="9540" y="11422"/>
                    <a:pt x="9540" y="11442"/>
                    <a:pt x="9564" y="11468"/>
                  </a:cubicBezTo>
                  <a:cubicBezTo>
                    <a:pt x="9584" y="11468"/>
                    <a:pt x="9564" y="11422"/>
                    <a:pt x="9584" y="11422"/>
                  </a:cubicBezTo>
                  <a:close/>
                  <a:moveTo>
                    <a:pt x="11968" y="11541"/>
                  </a:moveTo>
                  <a:cubicBezTo>
                    <a:pt x="11981" y="11541"/>
                    <a:pt x="11994" y="11550"/>
                    <a:pt x="12008" y="11550"/>
                  </a:cubicBezTo>
                  <a:cubicBezTo>
                    <a:pt x="12028" y="11617"/>
                    <a:pt x="12052" y="11679"/>
                    <a:pt x="12092" y="11745"/>
                  </a:cubicBezTo>
                  <a:cubicBezTo>
                    <a:pt x="12132" y="11766"/>
                    <a:pt x="12092" y="11807"/>
                    <a:pt x="12112" y="11853"/>
                  </a:cubicBezTo>
                  <a:cubicBezTo>
                    <a:pt x="12112" y="11853"/>
                    <a:pt x="12092" y="11853"/>
                    <a:pt x="12092" y="11874"/>
                  </a:cubicBezTo>
                  <a:cubicBezTo>
                    <a:pt x="12052" y="11874"/>
                    <a:pt x="12052" y="11874"/>
                    <a:pt x="12052" y="11915"/>
                  </a:cubicBezTo>
                  <a:cubicBezTo>
                    <a:pt x="12028" y="11915"/>
                    <a:pt x="12028" y="11894"/>
                    <a:pt x="12008" y="11894"/>
                  </a:cubicBezTo>
                  <a:lnTo>
                    <a:pt x="11968" y="11894"/>
                  </a:lnTo>
                  <a:cubicBezTo>
                    <a:pt x="11948" y="11915"/>
                    <a:pt x="11928" y="11915"/>
                    <a:pt x="11903" y="11935"/>
                  </a:cubicBezTo>
                  <a:cubicBezTo>
                    <a:pt x="11883" y="11915"/>
                    <a:pt x="11863" y="11894"/>
                    <a:pt x="11843" y="11894"/>
                  </a:cubicBezTo>
                  <a:lnTo>
                    <a:pt x="11843" y="11915"/>
                  </a:lnTo>
                  <a:cubicBezTo>
                    <a:pt x="11824" y="11956"/>
                    <a:pt x="11804" y="11956"/>
                    <a:pt x="11779" y="11981"/>
                  </a:cubicBezTo>
                  <a:cubicBezTo>
                    <a:pt x="11699" y="11915"/>
                    <a:pt x="11679" y="11827"/>
                    <a:pt x="11654" y="11725"/>
                  </a:cubicBezTo>
                  <a:cubicBezTo>
                    <a:pt x="11679" y="11745"/>
                    <a:pt x="11699" y="11745"/>
                    <a:pt x="11719" y="11766"/>
                  </a:cubicBezTo>
                  <a:cubicBezTo>
                    <a:pt x="11719" y="11766"/>
                    <a:pt x="11719" y="11745"/>
                    <a:pt x="11739" y="11745"/>
                  </a:cubicBezTo>
                  <a:cubicBezTo>
                    <a:pt x="11739" y="11745"/>
                    <a:pt x="11739" y="11766"/>
                    <a:pt x="11759" y="11766"/>
                  </a:cubicBezTo>
                  <a:cubicBezTo>
                    <a:pt x="11739" y="11786"/>
                    <a:pt x="11739" y="11786"/>
                    <a:pt x="11739" y="11807"/>
                  </a:cubicBezTo>
                  <a:cubicBezTo>
                    <a:pt x="11759" y="11827"/>
                    <a:pt x="11759" y="11853"/>
                    <a:pt x="11759" y="11874"/>
                  </a:cubicBezTo>
                  <a:cubicBezTo>
                    <a:pt x="11759" y="11853"/>
                    <a:pt x="11779" y="11853"/>
                    <a:pt x="11779" y="11827"/>
                  </a:cubicBezTo>
                  <a:cubicBezTo>
                    <a:pt x="11759" y="11786"/>
                    <a:pt x="11779" y="11745"/>
                    <a:pt x="11759" y="11679"/>
                  </a:cubicBezTo>
                  <a:cubicBezTo>
                    <a:pt x="11804" y="11679"/>
                    <a:pt x="11759" y="11617"/>
                    <a:pt x="11804" y="11596"/>
                  </a:cubicBezTo>
                  <a:cubicBezTo>
                    <a:pt x="11811" y="11599"/>
                    <a:pt x="11819" y="11600"/>
                    <a:pt x="11826" y="11600"/>
                  </a:cubicBezTo>
                  <a:cubicBezTo>
                    <a:pt x="11874" y="11600"/>
                    <a:pt x="11909" y="11550"/>
                    <a:pt x="11948" y="11550"/>
                  </a:cubicBezTo>
                  <a:cubicBezTo>
                    <a:pt x="11954" y="11543"/>
                    <a:pt x="11961" y="11541"/>
                    <a:pt x="11968" y="11541"/>
                  </a:cubicBezTo>
                  <a:close/>
                  <a:moveTo>
                    <a:pt x="8773" y="11658"/>
                  </a:moveTo>
                  <a:cubicBezTo>
                    <a:pt x="8773" y="11699"/>
                    <a:pt x="8818" y="11745"/>
                    <a:pt x="8838" y="11766"/>
                  </a:cubicBezTo>
                  <a:cubicBezTo>
                    <a:pt x="8838" y="11786"/>
                    <a:pt x="8818" y="11807"/>
                    <a:pt x="8818" y="11827"/>
                  </a:cubicBezTo>
                  <a:cubicBezTo>
                    <a:pt x="8838" y="11853"/>
                    <a:pt x="8838" y="11853"/>
                    <a:pt x="8858" y="11874"/>
                  </a:cubicBezTo>
                  <a:cubicBezTo>
                    <a:pt x="8838" y="11915"/>
                    <a:pt x="8838" y="11935"/>
                    <a:pt x="8858" y="11956"/>
                  </a:cubicBezTo>
                  <a:cubicBezTo>
                    <a:pt x="8847" y="11980"/>
                    <a:pt x="8837" y="11986"/>
                    <a:pt x="8823" y="11986"/>
                  </a:cubicBezTo>
                  <a:cubicBezTo>
                    <a:pt x="8810" y="11986"/>
                    <a:pt x="8794" y="11981"/>
                    <a:pt x="8773" y="11981"/>
                  </a:cubicBezTo>
                  <a:cubicBezTo>
                    <a:pt x="8734" y="11956"/>
                    <a:pt x="8714" y="11915"/>
                    <a:pt x="8669" y="11874"/>
                  </a:cubicBezTo>
                  <a:cubicBezTo>
                    <a:pt x="8669" y="11827"/>
                    <a:pt x="8649" y="11786"/>
                    <a:pt x="8629" y="11766"/>
                  </a:cubicBezTo>
                  <a:cubicBezTo>
                    <a:pt x="8649" y="11745"/>
                    <a:pt x="8649" y="11725"/>
                    <a:pt x="8669" y="11725"/>
                  </a:cubicBezTo>
                  <a:cubicBezTo>
                    <a:pt x="8669" y="11699"/>
                    <a:pt x="8669" y="11699"/>
                    <a:pt x="8649" y="11679"/>
                  </a:cubicBezTo>
                  <a:cubicBezTo>
                    <a:pt x="8694" y="11658"/>
                    <a:pt x="8734" y="11658"/>
                    <a:pt x="8773" y="11658"/>
                  </a:cubicBezTo>
                  <a:close/>
                  <a:moveTo>
                    <a:pt x="10266" y="11807"/>
                  </a:moveTo>
                  <a:cubicBezTo>
                    <a:pt x="10280" y="11821"/>
                    <a:pt x="10296" y="11838"/>
                    <a:pt x="10312" y="11838"/>
                  </a:cubicBezTo>
                  <a:cubicBezTo>
                    <a:pt x="10318" y="11838"/>
                    <a:pt x="10325" y="11835"/>
                    <a:pt x="10331" y="11827"/>
                  </a:cubicBezTo>
                  <a:cubicBezTo>
                    <a:pt x="10351" y="11874"/>
                    <a:pt x="10331" y="11894"/>
                    <a:pt x="10331" y="11915"/>
                  </a:cubicBezTo>
                  <a:cubicBezTo>
                    <a:pt x="10311" y="11935"/>
                    <a:pt x="10266" y="11935"/>
                    <a:pt x="10246" y="11956"/>
                  </a:cubicBezTo>
                  <a:cubicBezTo>
                    <a:pt x="10246" y="11956"/>
                    <a:pt x="10226" y="11956"/>
                    <a:pt x="10226" y="11935"/>
                  </a:cubicBezTo>
                  <a:cubicBezTo>
                    <a:pt x="10226" y="11935"/>
                    <a:pt x="10226" y="11956"/>
                    <a:pt x="10206" y="11956"/>
                  </a:cubicBezTo>
                  <a:cubicBezTo>
                    <a:pt x="10190" y="11956"/>
                    <a:pt x="10187" y="11987"/>
                    <a:pt x="10162" y="11987"/>
                  </a:cubicBezTo>
                  <a:cubicBezTo>
                    <a:pt x="10157" y="11987"/>
                    <a:pt x="10150" y="11985"/>
                    <a:pt x="10141" y="11981"/>
                  </a:cubicBezTo>
                  <a:cubicBezTo>
                    <a:pt x="10132" y="11992"/>
                    <a:pt x="10122" y="11997"/>
                    <a:pt x="10109" y="11997"/>
                  </a:cubicBezTo>
                  <a:cubicBezTo>
                    <a:pt x="10097" y="11997"/>
                    <a:pt x="10082" y="11992"/>
                    <a:pt x="10062" y="11981"/>
                  </a:cubicBezTo>
                  <a:lnTo>
                    <a:pt x="9977" y="11981"/>
                  </a:lnTo>
                  <a:cubicBezTo>
                    <a:pt x="9957" y="11935"/>
                    <a:pt x="9997" y="11956"/>
                    <a:pt x="9997" y="11935"/>
                  </a:cubicBezTo>
                  <a:cubicBezTo>
                    <a:pt x="9997" y="11935"/>
                    <a:pt x="9997" y="11915"/>
                    <a:pt x="9977" y="11915"/>
                  </a:cubicBezTo>
                  <a:cubicBezTo>
                    <a:pt x="10017" y="11915"/>
                    <a:pt x="9997" y="11874"/>
                    <a:pt x="10037" y="11874"/>
                  </a:cubicBezTo>
                  <a:cubicBezTo>
                    <a:pt x="10062" y="11874"/>
                    <a:pt x="10102" y="11874"/>
                    <a:pt x="10122" y="11853"/>
                  </a:cubicBezTo>
                  <a:cubicBezTo>
                    <a:pt x="10132" y="11840"/>
                    <a:pt x="10141" y="11840"/>
                    <a:pt x="10152" y="11840"/>
                  </a:cubicBezTo>
                  <a:cubicBezTo>
                    <a:pt x="10163" y="11840"/>
                    <a:pt x="10174" y="11840"/>
                    <a:pt x="10186" y="11827"/>
                  </a:cubicBezTo>
                  <a:cubicBezTo>
                    <a:pt x="10206" y="11827"/>
                    <a:pt x="10206" y="11807"/>
                    <a:pt x="10226" y="11807"/>
                  </a:cubicBezTo>
                  <a:close/>
                  <a:moveTo>
                    <a:pt x="11575" y="12043"/>
                  </a:moveTo>
                  <a:cubicBezTo>
                    <a:pt x="11575" y="12043"/>
                    <a:pt x="11575" y="12063"/>
                    <a:pt x="11595" y="12063"/>
                  </a:cubicBezTo>
                  <a:lnTo>
                    <a:pt x="11595" y="12084"/>
                  </a:lnTo>
                  <a:lnTo>
                    <a:pt x="11575" y="12084"/>
                  </a:lnTo>
                  <a:cubicBezTo>
                    <a:pt x="11555" y="12063"/>
                    <a:pt x="11555" y="12063"/>
                    <a:pt x="11575" y="12043"/>
                  </a:cubicBezTo>
                  <a:close/>
                  <a:moveTo>
                    <a:pt x="9813" y="11935"/>
                  </a:moveTo>
                  <a:cubicBezTo>
                    <a:pt x="9833" y="11956"/>
                    <a:pt x="9853" y="11981"/>
                    <a:pt x="9873" y="12002"/>
                  </a:cubicBezTo>
                  <a:lnTo>
                    <a:pt x="9853" y="12022"/>
                  </a:lnTo>
                  <a:cubicBezTo>
                    <a:pt x="9873" y="12043"/>
                    <a:pt x="9893" y="12043"/>
                    <a:pt x="9893" y="12063"/>
                  </a:cubicBezTo>
                  <a:cubicBezTo>
                    <a:pt x="9873" y="12063"/>
                    <a:pt x="9873" y="12084"/>
                    <a:pt x="9853" y="12084"/>
                  </a:cubicBezTo>
                  <a:cubicBezTo>
                    <a:pt x="9853" y="12084"/>
                    <a:pt x="9833" y="12084"/>
                    <a:pt x="9833" y="12063"/>
                  </a:cubicBezTo>
                  <a:cubicBezTo>
                    <a:pt x="9788" y="12130"/>
                    <a:pt x="9729" y="12130"/>
                    <a:pt x="9689" y="12151"/>
                  </a:cubicBezTo>
                  <a:cubicBezTo>
                    <a:pt x="9624" y="12192"/>
                    <a:pt x="9564" y="12192"/>
                    <a:pt x="9500" y="12212"/>
                  </a:cubicBezTo>
                  <a:cubicBezTo>
                    <a:pt x="9440" y="12212"/>
                    <a:pt x="9375" y="12238"/>
                    <a:pt x="9336" y="12238"/>
                  </a:cubicBezTo>
                  <a:cubicBezTo>
                    <a:pt x="9316" y="12259"/>
                    <a:pt x="9291" y="12259"/>
                    <a:pt x="9271" y="12259"/>
                  </a:cubicBezTo>
                  <a:cubicBezTo>
                    <a:pt x="9251" y="12238"/>
                    <a:pt x="9231" y="12192"/>
                    <a:pt x="9191" y="12192"/>
                  </a:cubicBezTo>
                  <a:cubicBezTo>
                    <a:pt x="9211" y="12171"/>
                    <a:pt x="9211" y="12171"/>
                    <a:pt x="9211" y="12151"/>
                  </a:cubicBezTo>
                  <a:cubicBezTo>
                    <a:pt x="9211" y="12130"/>
                    <a:pt x="9231" y="12110"/>
                    <a:pt x="9271" y="12110"/>
                  </a:cubicBezTo>
                  <a:cubicBezTo>
                    <a:pt x="9291" y="12084"/>
                    <a:pt x="9336" y="12084"/>
                    <a:pt x="9355" y="12063"/>
                  </a:cubicBezTo>
                  <a:cubicBezTo>
                    <a:pt x="9375" y="12063"/>
                    <a:pt x="9395" y="12063"/>
                    <a:pt x="9415" y="12043"/>
                  </a:cubicBezTo>
                  <a:cubicBezTo>
                    <a:pt x="9480" y="12022"/>
                    <a:pt x="9564" y="12022"/>
                    <a:pt x="9604" y="11981"/>
                  </a:cubicBezTo>
                  <a:cubicBezTo>
                    <a:pt x="9616" y="11984"/>
                    <a:pt x="9626" y="11985"/>
                    <a:pt x="9637" y="11985"/>
                  </a:cubicBezTo>
                  <a:cubicBezTo>
                    <a:pt x="9705" y="11985"/>
                    <a:pt x="9757" y="11935"/>
                    <a:pt x="9813" y="11935"/>
                  </a:cubicBezTo>
                  <a:close/>
                  <a:moveTo>
                    <a:pt x="11386" y="11827"/>
                  </a:moveTo>
                  <a:cubicBezTo>
                    <a:pt x="11406" y="11827"/>
                    <a:pt x="11406" y="11874"/>
                    <a:pt x="11430" y="11874"/>
                  </a:cubicBezTo>
                  <a:cubicBezTo>
                    <a:pt x="11430" y="11894"/>
                    <a:pt x="11470" y="11874"/>
                    <a:pt x="11470" y="11915"/>
                  </a:cubicBezTo>
                  <a:lnTo>
                    <a:pt x="11450" y="11935"/>
                  </a:lnTo>
                  <a:cubicBezTo>
                    <a:pt x="11470" y="11956"/>
                    <a:pt x="11490" y="11981"/>
                    <a:pt x="11490" y="12002"/>
                  </a:cubicBezTo>
                  <a:cubicBezTo>
                    <a:pt x="11490" y="12022"/>
                    <a:pt x="11470" y="12022"/>
                    <a:pt x="11490" y="12043"/>
                  </a:cubicBezTo>
                  <a:lnTo>
                    <a:pt x="11530" y="12043"/>
                  </a:lnTo>
                  <a:cubicBezTo>
                    <a:pt x="11510" y="12084"/>
                    <a:pt x="11510" y="12110"/>
                    <a:pt x="11490" y="12151"/>
                  </a:cubicBezTo>
                  <a:cubicBezTo>
                    <a:pt x="11430" y="12192"/>
                    <a:pt x="11346" y="12192"/>
                    <a:pt x="11261" y="12259"/>
                  </a:cubicBezTo>
                  <a:cubicBezTo>
                    <a:pt x="11202" y="12212"/>
                    <a:pt x="11182" y="12130"/>
                    <a:pt x="11137" y="12063"/>
                  </a:cubicBezTo>
                  <a:cubicBezTo>
                    <a:pt x="11157" y="12022"/>
                    <a:pt x="11117" y="11981"/>
                    <a:pt x="11097" y="11935"/>
                  </a:cubicBezTo>
                  <a:lnTo>
                    <a:pt x="11117" y="11915"/>
                  </a:lnTo>
                  <a:cubicBezTo>
                    <a:pt x="11188" y="11897"/>
                    <a:pt x="11256" y="11847"/>
                    <a:pt x="11326" y="11847"/>
                  </a:cubicBezTo>
                  <a:cubicBezTo>
                    <a:pt x="11339" y="11847"/>
                    <a:pt x="11352" y="11849"/>
                    <a:pt x="11366" y="11853"/>
                  </a:cubicBezTo>
                  <a:cubicBezTo>
                    <a:pt x="11386" y="11853"/>
                    <a:pt x="11386" y="11827"/>
                    <a:pt x="11386" y="11827"/>
                  </a:cubicBezTo>
                  <a:close/>
                  <a:moveTo>
                    <a:pt x="8924" y="12183"/>
                  </a:moveTo>
                  <a:cubicBezTo>
                    <a:pt x="8935" y="12183"/>
                    <a:pt x="8947" y="12185"/>
                    <a:pt x="8962" y="12192"/>
                  </a:cubicBezTo>
                  <a:cubicBezTo>
                    <a:pt x="8982" y="12212"/>
                    <a:pt x="9022" y="12259"/>
                    <a:pt x="9002" y="12320"/>
                  </a:cubicBezTo>
                  <a:cubicBezTo>
                    <a:pt x="8982" y="12320"/>
                    <a:pt x="8962" y="12341"/>
                    <a:pt x="8918" y="12341"/>
                  </a:cubicBezTo>
                  <a:cubicBezTo>
                    <a:pt x="8898" y="12320"/>
                    <a:pt x="8878" y="12300"/>
                    <a:pt x="8858" y="12279"/>
                  </a:cubicBezTo>
                  <a:lnTo>
                    <a:pt x="8858" y="12192"/>
                  </a:lnTo>
                  <a:cubicBezTo>
                    <a:pt x="8884" y="12192"/>
                    <a:pt x="8902" y="12183"/>
                    <a:pt x="8924" y="12183"/>
                  </a:cubicBezTo>
                  <a:close/>
                  <a:moveTo>
                    <a:pt x="13251" y="580"/>
                  </a:moveTo>
                  <a:cubicBezTo>
                    <a:pt x="13305" y="619"/>
                    <a:pt x="13349" y="634"/>
                    <a:pt x="13395" y="634"/>
                  </a:cubicBezTo>
                  <a:cubicBezTo>
                    <a:pt x="13422" y="634"/>
                    <a:pt x="13449" y="629"/>
                    <a:pt x="13480" y="621"/>
                  </a:cubicBezTo>
                  <a:cubicBezTo>
                    <a:pt x="13507" y="621"/>
                    <a:pt x="13536" y="630"/>
                    <a:pt x="13564" y="630"/>
                  </a:cubicBezTo>
                  <a:cubicBezTo>
                    <a:pt x="13578" y="630"/>
                    <a:pt x="13591" y="628"/>
                    <a:pt x="13605" y="621"/>
                  </a:cubicBezTo>
                  <a:cubicBezTo>
                    <a:pt x="13625" y="601"/>
                    <a:pt x="13669" y="601"/>
                    <a:pt x="13709" y="601"/>
                  </a:cubicBezTo>
                  <a:cubicBezTo>
                    <a:pt x="13729" y="601"/>
                    <a:pt x="13769" y="601"/>
                    <a:pt x="13794" y="621"/>
                  </a:cubicBezTo>
                  <a:lnTo>
                    <a:pt x="13834" y="621"/>
                  </a:lnTo>
                  <a:cubicBezTo>
                    <a:pt x="13893" y="621"/>
                    <a:pt x="13958" y="621"/>
                    <a:pt x="14018" y="642"/>
                  </a:cubicBezTo>
                  <a:lnTo>
                    <a:pt x="14102" y="642"/>
                  </a:lnTo>
                  <a:cubicBezTo>
                    <a:pt x="14122" y="642"/>
                    <a:pt x="14167" y="621"/>
                    <a:pt x="14187" y="621"/>
                  </a:cubicBezTo>
                  <a:lnTo>
                    <a:pt x="14267" y="621"/>
                  </a:lnTo>
                  <a:cubicBezTo>
                    <a:pt x="14275" y="614"/>
                    <a:pt x="14285" y="612"/>
                    <a:pt x="14296" y="612"/>
                  </a:cubicBezTo>
                  <a:cubicBezTo>
                    <a:pt x="14318" y="612"/>
                    <a:pt x="14345" y="621"/>
                    <a:pt x="14371" y="621"/>
                  </a:cubicBezTo>
                  <a:cubicBezTo>
                    <a:pt x="14375" y="617"/>
                    <a:pt x="14380" y="615"/>
                    <a:pt x="14384" y="615"/>
                  </a:cubicBezTo>
                  <a:cubicBezTo>
                    <a:pt x="14397" y="615"/>
                    <a:pt x="14410" y="627"/>
                    <a:pt x="14423" y="627"/>
                  </a:cubicBezTo>
                  <a:cubicBezTo>
                    <a:pt x="14427" y="627"/>
                    <a:pt x="14432" y="626"/>
                    <a:pt x="14436" y="621"/>
                  </a:cubicBezTo>
                  <a:cubicBezTo>
                    <a:pt x="14456" y="621"/>
                    <a:pt x="14476" y="642"/>
                    <a:pt x="14476" y="642"/>
                  </a:cubicBezTo>
                  <a:cubicBezTo>
                    <a:pt x="14482" y="635"/>
                    <a:pt x="14489" y="633"/>
                    <a:pt x="14496" y="633"/>
                  </a:cubicBezTo>
                  <a:cubicBezTo>
                    <a:pt x="14509" y="633"/>
                    <a:pt x="14524" y="642"/>
                    <a:pt x="14540" y="642"/>
                  </a:cubicBezTo>
                  <a:lnTo>
                    <a:pt x="14640" y="642"/>
                  </a:lnTo>
                  <a:cubicBezTo>
                    <a:pt x="14685" y="642"/>
                    <a:pt x="14685" y="662"/>
                    <a:pt x="14705" y="688"/>
                  </a:cubicBezTo>
                  <a:cubicBezTo>
                    <a:pt x="14730" y="677"/>
                    <a:pt x="14753" y="671"/>
                    <a:pt x="14775" y="671"/>
                  </a:cubicBezTo>
                  <a:cubicBezTo>
                    <a:pt x="14805" y="671"/>
                    <a:pt x="14834" y="682"/>
                    <a:pt x="14869" y="709"/>
                  </a:cubicBezTo>
                  <a:cubicBezTo>
                    <a:pt x="14882" y="709"/>
                    <a:pt x="14897" y="699"/>
                    <a:pt x="14912" y="699"/>
                  </a:cubicBezTo>
                  <a:cubicBezTo>
                    <a:pt x="14920" y="699"/>
                    <a:pt x="14927" y="702"/>
                    <a:pt x="14933" y="709"/>
                  </a:cubicBezTo>
                  <a:cubicBezTo>
                    <a:pt x="14933" y="713"/>
                    <a:pt x="14934" y="714"/>
                    <a:pt x="14935" y="714"/>
                  </a:cubicBezTo>
                  <a:cubicBezTo>
                    <a:pt x="14941" y="714"/>
                    <a:pt x="14957" y="688"/>
                    <a:pt x="14973" y="688"/>
                  </a:cubicBezTo>
                  <a:cubicBezTo>
                    <a:pt x="15038" y="709"/>
                    <a:pt x="15078" y="729"/>
                    <a:pt x="15137" y="750"/>
                  </a:cubicBezTo>
                  <a:cubicBezTo>
                    <a:pt x="15182" y="750"/>
                    <a:pt x="15202" y="770"/>
                    <a:pt x="15222" y="791"/>
                  </a:cubicBezTo>
                  <a:cubicBezTo>
                    <a:pt x="15306" y="791"/>
                    <a:pt x="15386" y="816"/>
                    <a:pt x="15471" y="857"/>
                  </a:cubicBezTo>
                  <a:cubicBezTo>
                    <a:pt x="15491" y="857"/>
                    <a:pt x="15535" y="878"/>
                    <a:pt x="15555" y="878"/>
                  </a:cubicBezTo>
                  <a:cubicBezTo>
                    <a:pt x="15575" y="878"/>
                    <a:pt x="15595" y="878"/>
                    <a:pt x="15615" y="898"/>
                  </a:cubicBezTo>
                  <a:cubicBezTo>
                    <a:pt x="15615" y="898"/>
                    <a:pt x="15635" y="919"/>
                    <a:pt x="15660" y="919"/>
                  </a:cubicBezTo>
                  <a:cubicBezTo>
                    <a:pt x="15660" y="945"/>
                    <a:pt x="15680" y="945"/>
                    <a:pt x="15700" y="965"/>
                  </a:cubicBezTo>
                  <a:cubicBezTo>
                    <a:pt x="15700" y="945"/>
                    <a:pt x="15700" y="945"/>
                    <a:pt x="15719" y="945"/>
                  </a:cubicBezTo>
                  <a:cubicBezTo>
                    <a:pt x="15719" y="965"/>
                    <a:pt x="15739" y="965"/>
                    <a:pt x="15759" y="986"/>
                  </a:cubicBezTo>
                  <a:cubicBezTo>
                    <a:pt x="15784" y="986"/>
                    <a:pt x="15804" y="986"/>
                    <a:pt x="15824" y="1006"/>
                  </a:cubicBezTo>
                  <a:cubicBezTo>
                    <a:pt x="15844" y="1027"/>
                    <a:pt x="15864" y="1027"/>
                    <a:pt x="15884" y="1027"/>
                  </a:cubicBezTo>
                  <a:cubicBezTo>
                    <a:pt x="15889" y="1022"/>
                    <a:pt x="15894" y="1021"/>
                    <a:pt x="15899" y="1021"/>
                  </a:cubicBezTo>
                  <a:cubicBezTo>
                    <a:pt x="15913" y="1021"/>
                    <a:pt x="15927" y="1033"/>
                    <a:pt x="15946" y="1033"/>
                  </a:cubicBezTo>
                  <a:cubicBezTo>
                    <a:pt x="15952" y="1033"/>
                    <a:pt x="15960" y="1031"/>
                    <a:pt x="15968" y="1027"/>
                  </a:cubicBezTo>
                  <a:cubicBezTo>
                    <a:pt x="15988" y="1027"/>
                    <a:pt x="15988" y="1047"/>
                    <a:pt x="15988" y="1073"/>
                  </a:cubicBezTo>
                  <a:cubicBezTo>
                    <a:pt x="16033" y="1073"/>
                    <a:pt x="16073" y="1093"/>
                    <a:pt x="16112" y="1135"/>
                  </a:cubicBezTo>
                  <a:cubicBezTo>
                    <a:pt x="16177" y="1135"/>
                    <a:pt x="16217" y="1176"/>
                    <a:pt x="16282" y="1201"/>
                  </a:cubicBezTo>
                  <a:cubicBezTo>
                    <a:pt x="16321" y="1201"/>
                    <a:pt x="16361" y="1222"/>
                    <a:pt x="16406" y="1242"/>
                  </a:cubicBezTo>
                  <a:lnTo>
                    <a:pt x="16426" y="1242"/>
                  </a:lnTo>
                  <a:cubicBezTo>
                    <a:pt x="16446" y="1284"/>
                    <a:pt x="16506" y="1284"/>
                    <a:pt x="16550" y="1330"/>
                  </a:cubicBezTo>
                  <a:cubicBezTo>
                    <a:pt x="16570" y="1371"/>
                    <a:pt x="16610" y="1371"/>
                    <a:pt x="16655" y="1391"/>
                  </a:cubicBezTo>
                  <a:cubicBezTo>
                    <a:pt x="16661" y="1398"/>
                    <a:pt x="16668" y="1400"/>
                    <a:pt x="16674" y="1400"/>
                  </a:cubicBezTo>
                  <a:cubicBezTo>
                    <a:pt x="16686" y="1400"/>
                    <a:pt x="16695" y="1391"/>
                    <a:pt x="16695" y="1391"/>
                  </a:cubicBezTo>
                  <a:cubicBezTo>
                    <a:pt x="16715" y="1391"/>
                    <a:pt x="16734" y="1412"/>
                    <a:pt x="16734" y="1412"/>
                  </a:cubicBezTo>
                  <a:cubicBezTo>
                    <a:pt x="16734" y="1458"/>
                    <a:pt x="16754" y="1458"/>
                    <a:pt x="16779" y="1479"/>
                  </a:cubicBezTo>
                  <a:lnTo>
                    <a:pt x="16819" y="1479"/>
                  </a:lnTo>
                  <a:lnTo>
                    <a:pt x="16819" y="1520"/>
                  </a:lnTo>
                  <a:cubicBezTo>
                    <a:pt x="16859" y="1520"/>
                    <a:pt x="16879" y="1540"/>
                    <a:pt x="16904" y="1561"/>
                  </a:cubicBezTo>
                  <a:cubicBezTo>
                    <a:pt x="16924" y="1586"/>
                    <a:pt x="16963" y="1607"/>
                    <a:pt x="16983" y="1628"/>
                  </a:cubicBezTo>
                  <a:cubicBezTo>
                    <a:pt x="16983" y="1648"/>
                    <a:pt x="17003" y="1668"/>
                    <a:pt x="17003" y="1689"/>
                  </a:cubicBezTo>
                  <a:cubicBezTo>
                    <a:pt x="17048" y="1715"/>
                    <a:pt x="17068" y="1715"/>
                    <a:pt x="17088" y="1735"/>
                  </a:cubicBezTo>
                  <a:cubicBezTo>
                    <a:pt x="17108" y="1756"/>
                    <a:pt x="17128" y="1776"/>
                    <a:pt x="17153" y="1776"/>
                  </a:cubicBezTo>
                  <a:cubicBezTo>
                    <a:pt x="17172" y="1797"/>
                    <a:pt x="17212" y="1817"/>
                    <a:pt x="17212" y="1863"/>
                  </a:cubicBezTo>
                  <a:cubicBezTo>
                    <a:pt x="17252" y="1905"/>
                    <a:pt x="17297" y="1992"/>
                    <a:pt x="17357" y="2012"/>
                  </a:cubicBezTo>
                  <a:lnTo>
                    <a:pt x="17376" y="2012"/>
                  </a:lnTo>
                  <a:cubicBezTo>
                    <a:pt x="17421" y="2054"/>
                    <a:pt x="17461" y="2100"/>
                    <a:pt x="17501" y="2120"/>
                  </a:cubicBezTo>
                  <a:cubicBezTo>
                    <a:pt x="17501" y="2141"/>
                    <a:pt x="17501" y="2141"/>
                    <a:pt x="17526" y="2161"/>
                  </a:cubicBezTo>
                  <a:lnTo>
                    <a:pt x="17546" y="2161"/>
                  </a:lnTo>
                  <a:cubicBezTo>
                    <a:pt x="17546" y="2182"/>
                    <a:pt x="17526" y="2182"/>
                    <a:pt x="17546" y="2202"/>
                  </a:cubicBezTo>
                  <a:lnTo>
                    <a:pt x="17566" y="2182"/>
                  </a:lnTo>
                  <a:lnTo>
                    <a:pt x="17585" y="2202"/>
                  </a:lnTo>
                  <a:cubicBezTo>
                    <a:pt x="17585" y="2228"/>
                    <a:pt x="17566" y="2249"/>
                    <a:pt x="17605" y="2249"/>
                  </a:cubicBezTo>
                  <a:cubicBezTo>
                    <a:pt x="17605" y="2289"/>
                    <a:pt x="17650" y="2289"/>
                    <a:pt x="17650" y="2331"/>
                  </a:cubicBezTo>
                  <a:cubicBezTo>
                    <a:pt x="17670" y="2356"/>
                    <a:pt x="17670" y="2356"/>
                    <a:pt x="17690" y="2377"/>
                  </a:cubicBezTo>
                  <a:cubicBezTo>
                    <a:pt x="17710" y="2398"/>
                    <a:pt x="17710" y="2438"/>
                    <a:pt x="17730" y="2459"/>
                  </a:cubicBezTo>
                  <a:cubicBezTo>
                    <a:pt x="17750" y="2485"/>
                    <a:pt x="17775" y="2526"/>
                    <a:pt x="17795" y="2546"/>
                  </a:cubicBezTo>
                  <a:cubicBezTo>
                    <a:pt x="17834" y="2567"/>
                    <a:pt x="17834" y="2613"/>
                    <a:pt x="17874" y="2613"/>
                  </a:cubicBezTo>
                  <a:cubicBezTo>
                    <a:pt x="17899" y="2633"/>
                    <a:pt x="17874" y="2654"/>
                    <a:pt x="17874" y="2654"/>
                  </a:cubicBezTo>
                  <a:cubicBezTo>
                    <a:pt x="17939" y="2741"/>
                    <a:pt x="17998" y="2824"/>
                    <a:pt x="18023" y="2911"/>
                  </a:cubicBezTo>
                  <a:lnTo>
                    <a:pt x="17998" y="2931"/>
                  </a:lnTo>
                  <a:cubicBezTo>
                    <a:pt x="18023" y="2972"/>
                    <a:pt x="18063" y="2998"/>
                    <a:pt x="18083" y="3019"/>
                  </a:cubicBezTo>
                  <a:cubicBezTo>
                    <a:pt x="18083" y="3019"/>
                    <a:pt x="18063" y="3039"/>
                    <a:pt x="18083" y="3059"/>
                  </a:cubicBezTo>
                  <a:lnTo>
                    <a:pt x="18103" y="3039"/>
                  </a:lnTo>
                  <a:lnTo>
                    <a:pt x="18103" y="3080"/>
                  </a:lnTo>
                  <a:cubicBezTo>
                    <a:pt x="18168" y="3101"/>
                    <a:pt x="18148" y="3188"/>
                    <a:pt x="18188" y="3188"/>
                  </a:cubicBezTo>
                  <a:cubicBezTo>
                    <a:pt x="18197" y="3208"/>
                    <a:pt x="18212" y="3208"/>
                    <a:pt x="18225" y="3208"/>
                  </a:cubicBezTo>
                  <a:cubicBezTo>
                    <a:pt x="18237" y="3208"/>
                    <a:pt x="18247" y="3208"/>
                    <a:pt x="18247" y="3229"/>
                  </a:cubicBezTo>
                  <a:cubicBezTo>
                    <a:pt x="18247" y="3229"/>
                    <a:pt x="18227" y="3229"/>
                    <a:pt x="18227" y="3255"/>
                  </a:cubicBezTo>
                  <a:cubicBezTo>
                    <a:pt x="18272" y="3296"/>
                    <a:pt x="18272" y="3337"/>
                    <a:pt x="18312" y="3403"/>
                  </a:cubicBezTo>
                  <a:cubicBezTo>
                    <a:pt x="18292" y="3445"/>
                    <a:pt x="18312" y="3485"/>
                    <a:pt x="18312" y="3532"/>
                  </a:cubicBezTo>
                  <a:cubicBezTo>
                    <a:pt x="18312" y="3552"/>
                    <a:pt x="18332" y="3573"/>
                    <a:pt x="18332" y="3594"/>
                  </a:cubicBezTo>
                  <a:cubicBezTo>
                    <a:pt x="18332" y="3640"/>
                    <a:pt x="18352" y="3681"/>
                    <a:pt x="18396" y="3701"/>
                  </a:cubicBezTo>
                  <a:cubicBezTo>
                    <a:pt x="18396" y="3722"/>
                    <a:pt x="18372" y="3742"/>
                    <a:pt x="18396" y="3768"/>
                  </a:cubicBezTo>
                  <a:cubicBezTo>
                    <a:pt x="18396" y="3789"/>
                    <a:pt x="18396" y="3809"/>
                    <a:pt x="18416" y="3829"/>
                  </a:cubicBezTo>
                  <a:cubicBezTo>
                    <a:pt x="18436" y="3850"/>
                    <a:pt x="18456" y="3871"/>
                    <a:pt x="18456" y="3896"/>
                  </a:cubicBezTo>
                  <a:cubicBezTo>
                    <a:pt x="18456" y="3958"/>
                    <a:pt x="18496" y="3999"/>
                    <a:pt x="18496" y="4066"/>
                  </a:cubicBezTo>
                  <a:cubicBezTo>
                    <a:pt x="18521" y="4086"/>
                    <a:pt x="18496" y="4127"/>
                    <a:pt x="18521" y="4153"/>
                  </a:cubicBezTo>
                  <a:cubicBezTo>
                    <a:pt x="18496" y="4173"/>
                    <a:pt x="18496" y="4173"/>
                    <a:pt x="18476" y="4194"/>
                  </a:cubicBezTo>
                  <a:cubicBezTo>
                    <a:pt x="18476" y="4215"/>
                    <a:pt x="18521" y="4235"/>
                    <a:pt x="18476" y="4281"/>
                  </a:cubicBezTo>
                  <a:cubicBezTo>
                    <a:pt x="18496" y="4302"/>
                    <a:pt x="18476" y="4322"/>
                    <a:pt x="18496" y="4343"/>
                  </a:cubicBezTo>
                  <a:cubicBezTo>
                    <a:pt x="18521" y="4364"/>
                    <a:pt x="18476" y="4384"/>
                    <a:pt x="18496" y="4410"/>
                  </a:cubicBezTo>
                  <a:cubicBezTo>
                    <a:pt x="18521" y="4410"/>
                    <a:pt x="18521" y="4430"/>
                    <a:pt x="18541" y="4451"/>
                  </a:cubicBezTo>
                  <a:lnTo>
                    <a:pt x="18541" y="4492"/>
                  </a:lnTo>
                  <a:lnTo>
                    <a:pt x="18521" y="4492"/>
                  </a:lnTo>
                  <a:cubicBezTo>
                    <a:pt x="18561" y="4538"/>
                    <a:pt x="18541" y="4579"/>
                    <a:pt x="18561" y="4620"/>
                  </a:cubicBezTo>
                  <a:cubicBezTo>
                    <a:pt x="18581" y="4641"/>
                    <a:pt x="18581" y="4641"/>
                    <a:pt x="18561" y="4641"/>
                  </a:cubicBezTo>
                  <a:cubicBezTo>
                    <a:pt x="18561" y="4687"/>
                    <a:pt x="18541" y="4707"/>
                    <a:pt x="18541" y="4707"/>
                  </a:cubicBezTo>
                  <a:cubicBezTo>
                    <a:pt x="18541" y="4748"/>
                    <a:pt x="18561" y="4748"/>
                    <a:pt x="18581" y="4769"/>
                  </a:cubicBezTo>
                  <a:cubicBezTo>
                    <a:pt x="18561" y="4795"/>
                    <a:pt x="18541" y="4836"/>
                    <a:pt x="18581" y="4856"/>
                  </a:cubicBezTo>
                  <a:cubicBezTo>
                    <a:pt x="18561" y="4897"/>
                    <a:pt x="18541" y="4943"/>
                    <a:pt x="18541" y="5005"/>
                  </a:cubicBezTo>
                  <a:cubicBezTo>
                    <a:pt x="18541" y="5026"/>
                    <a:pt x="18541" y="5051"/>
                    <a:pt x="18561" y="5072"/>
                  </a:cubicBezTo>
                  <a:cubicBezTo>
                    <a:pt x="18561" y="5082"/>
                    <a:pt x="18556" y="5082"/>
                    <a:pt x="18548" y="5082"/>
                  </a:cubicBezTo>
                  <a:cubicBezTo>
                    <a:pt x="18541" y="5082"/>
                    <a:pt x="18531" y="5082"/>
                    <a:pt x="18521" y="5092"/>
                  </a:cubicBezTo>
                  <a:cubicBezTo>
                    <a:pt x="18521" y="5133"/>
                    <a:pt x="18541" y="5200"/>
                    <a:pt x="18521" y="5241"/>
                  </a:cubicBezTo>
                  <a:cubicBezTo>
                    <a:pt x="18496" y="5262"/>
                    <a:pt x="18496" y="5308"/>
                    <a:pt x="18521" y="5329"/>
                  </a:cubicBezTo>
                  <a:cubicBezTo>
                    <a:pt x="18541" y="5369"/>
                    <a:pt x="18496" y="5390"/>
                    <a:pt x="18521" y="5436"/>
                  </a:cubicBezTo>
                  <a:cubicBezTo>
                    <a:pt x="18496" y="5457"/>
                    <a:pt x="18541" y="5498"/>
                    <a:pt x="18496" y="5518"/>
                  </a:cubicBezTo>
                  <a:cubicBezTo>
                    <a:pt x="18521" y="5539"/>
                    <a:pt x="18521" y="5585"/>
                    <a:pt x="18541" y="5626"/>
                  </a:cubicBezTo>
                  <a:cubicBezTo>
                    <a:pt x="18521" y="5647"/>
                    <a:pt x="18521" y="5693"/>
                    <a:pt x="18521" y="5713"/>
                  </a:cubicBezTo>
                  <a:cubicBezTo>
                    <a:pt x="18541" y="5755"/>
                    <a:pt x="18521" y="5796"/>
                    <a:pt x="18496" y="5821"/>
                  </a:cubicBezTo>
                  <a:cubicBezTo>
                    <a:pt x="18496" y="5862"/>
                    <a:pt x="18476" y="5883"/>
                    <a:pt x="18476" y="5924"/>
                  </a:cubicBezTo>
                  <a:lnTo>
                    <a:pt x="18456" y="5950"/>
                  </a:lnTo>
                  <a:cubicBezTo>
                    <a:pt x="18476" y="6011"/>
                    <a:pt x="18436" y="6099"/>
                    <a:pt x="18456" y="6160"/>
                  </a:cubicBezTo>
                  <a:cubicBezTo>
                    <a:pt x="18436" y="6160"/>
                    <a:pt x="18436" y="6181"/>
                    <a:pt x="18416" y="6181"/>
                  </a:cubicBezTo>
                  <a:cubicBezTo>
                    <a:pt x="18436" y="6227"/>
                    <a:pt x="18416" y="6268"/>
                    <a:pt x="18416" y="6309"/>
                  </a:cubicBezTo>
                  <a:cubicBezTo>
                    <a:pt x="18416" y="6355"/>
                    <a:pt x="18396" y="6396"/>
                    <a:pt x="18396" y="6437"/>
                  </a:cubicBezTo>
                  <a:cubicBezTo>
                    <a:pt x="18372" y="6483"/>
                    <a:pt x="18372" y="6504"/>
                    <a:pt x="18372" y="6545"/>
                  </a:cubicBezTo>
                  <a:cubicBezTo>
                    <a:pt x="18352" y="6566"/>
                    <a:pt x="18352" y="6591"/>
                    <a:pt x="18352" y="6612"/>
                  </a:cubicBezTo>
                  <a:cubicBezTo>
                    <a:pt x="18332" y="6673"/>
                    <a:pt x="18312" y="6761"/>
                    <a:pt x="18292" y="6802"/>
                  </a:cubicBezTo>
                  <a:cubicBezTo>
                    <a:pt x="18247" y="6869"/>
                    <a:pt x="18247" y="6930"/>
                    <a:pt x="18227" y="6976"/>
                  </a:cubicBezTo>
                  <a:cubicBezTo>
                    <a:pt x="18227" y="6997"/>
                    <a:pt x="18247" y="7017"/>
                    <a:pt x="18227" y="7038"/>
                  </a:cubicBezTo>
                  <a:cubicBezTo>
                    <a:pt x="18207" y="7038"/>
                    <a:pt x="18227" y="7079"/>
                    <a:pt x="18227" y="7105"/>
                  </a:cubicBezTo>
                  <a:cubicBezTo>
                    <a:pt x="18207" y="7105"/>
                    <a:pt x="18207" y="7146"/>
                    <a:pt x="18207" y="7146"/>
                  </a:cubicBezTo>
                  <a:cubicBezTo>
                    <a:pt x="18188" y="7207"/>
                    <a:pt x="18148" y="7233"/>
                    <a:pt x="18148" y="7295"/>
                  </a:cubicBezTo>
                  <a:cubicBezTo>
                    <a:pt x="18123" y="7315"/>
                    <a:pt x="18123" y="7336"/>
                    <a:pt x="18103" y="7336"/>
                  </a:cubicBezTo>
                  <a:cubicBezTo>
                    <a:pt x="18063" y="7382"/>
                    <a:pt x="18043" y="7402"/>
                    <a:pt x="18043" y="7443"/>
                  </a:cubicBezTo>
                  <a:cubicBezTo>
                    <a:pt x="18043" y="7464"/>
                    <a:pt x="18023" y="7510"/>
                    <a:pt x="18023" y="7531"/>
                  </a:cubicBezTo>
                  <a:cubicBezTo>
                    <a:pt x="17998" y="7592"/>
                    <a:pt x="17979" y="7639"/>
                    <a:pt x="17959" y="7680"/>
                  </a:cubicBezTo>
                  <a:cubicBezTo>
                    <a:pt x="17939" y="7746"/>
                    <a:pt x="17919" y="7808"/>
                    <a:pt x="17834" y="7828"/>
                  </a:cubicBezTo>
                  <a:lnTo>
                    <a:pt x="17834" y="7849"/>
                  </a:lnTo>
                  <a:cubicBezTo>
                    <a:pt x="17814" y="7875"/>
                    <a:pt x="17834" y="7875"/>
                    <a:pt x="17834" y="7875"/>
                  </a:cubicBezTo>
                  <a:cubicBezTo>
                    <a:pt x="17814" y="7916"/>
                    <a:pt x="17795" y="7936"/>
                    <a:pt x="17775" y="7977"/>
                  </a:cubicBezTo>
                  <a:cubicBezTo>
                    <a:pt x="17795" y="8023"/>
                    <a:pt x="17775" y="8065"/>
                    <a:pt x="17750" y="8085"/>
                  </a:cubicBezTo>
                  <a:cubicBezTo>
                    <a:pt x="17730" y="8152"/>
                    <a:pt x="17710" y="8234"/>
                    <a:pt x="17670" y="8280"/>
                  </a:cubicBezTo>
                  <a:cubicBezTo>
                    <a:pt x="17650" y="8342"/>
                    <a:pt x="17605" y="8388"/>
                    <a:pt x="17585" y="8429"/>
                  </a:cubicBezTo>
                  <a:cubicBezTo>
                    <a:pt x="17526" y="8491"/>
                    <a:pt x="17481" y="8578"/>
                    <a:pt x="17441" y="8665"/>
                  </a:cubicBezTo>
                  <a:cubicBezTo>
                    <a:pt x="17401" y="8727"/>
                    <a:pt x="17357" y="8793"/>
                    <a:pt x="17297" y="8855"/>
                  </a:cubicBezTo>
                  <a:cubicBezTo>
                    <a:pt x="17252" y="8901"/>
                    <a:pt x="17252" y="8942"/>
                    <a:pt x="17212" y="8983"/>
                  </a:cubicBezTo>
                  <a:cubicBezTo>
                    <a:pt x="17172" y="9030"/>
                    <a:pt x="17128" y="9091"/>
                    <a:pt x="17068" y="9132"/>
                  </a:cubicBezTo>
                  <a:cubicBezTo>
                    <a:pt x="17028" y="9199"/>
                    <a:pt x="16983" y="9240"/>
                    <a:pt x="16963" y="9307"/>
                  </a:cubicBezTo>
                  <a:cubicBezTo>
                    <a:pt x="16943" y="9327"/>
                    <a:pt x="16924" y="9348"/>
                    <a:pt x="16904" y="9369"/>
                  </a:cubicBezTo>
                  <a:lnTo>
                    <a:pt x="16879" y="9369"/>
                  </a:lnTo>
                  <a:lnTo>
                    <a:pt x="16879" y="9415"/>
                  </a:lnTo>
                  <a:cubicBezTo>
                    <a:pt x="16859" y="9456"/>
                    <a:pt x="16819" y="9476"/>
                    <a:pt x="16779" y="9497"/>
                  </a:cubicBezTo>
                  <a:cubicBezTo>
                    <a:pt x="16754" y="9543"/>
                    <a:pt x="16715" y="9584"/>
                    <a:pt x="16675" y="9625"/>
                  </a:cubicBezTo>
                  <a:cubicBezTo>
                    <a:pt x="16630" y="9671"/>
                    <a:pt x="16610" y="9712"/>
                    <a:pt x="16570" y="9753"/>
                  </a:cubicBezTo>
                  <a:cubicBezTo>
                    <a:pt x="16550" y="9753"/>
                    <a:pt x="16530" y="9774"/>
                    <a:pt x="16506" y="9774"/>
                  </a:cubicBezTo>
                  <a:cubicBezTo>
                    <a:pt x="16466" y="9800"/>
                    <a:pt x="16446" y="9841"/>
                    <a:pt x="16426" y="9861"/>
                  </a:cubicBezTo>
                  <a:cubicBezTo>
                    <a:pt x="16381" y="9928"/>
                    <a:pt x="16341" y="9990"/>
                    <a:pt x="16282" y="10010"/>
                  </a:cubicBezTo>
                  <a:lnTo>
                    <a:pt x="16282" y="10031"/>
                  </a:lnTo>
                  <a:lnTo>
                    <a:pt x="16217" y="10031"/>
                  </a:lnTo>
                  <a:cubicBezTo>
                    <a:pt x="16177" y="10077"/>
                    <a:pt x="16132" y="10118"/>
                    <a:pt x="16112" y="10139"/>
                  </a:cubicBezTo>
                  <a:cubicBezTo>
                    <a:pt x="16093" y="10185"/>
                    <a:pt x="16073" y="10205"/>
                    <a:pt x="16033" y="10226"/>
                  </a:cubicBezTo>
                  <a:cubicBezTo>
                    <a:pt x="16008" y="10226"/>
                    <a:pt x="15988" y="10267"/>
                    <a:pt x="15988" y="10287"/>
                  </a:cubicBezTo>
                  <a:lnTo>
                    <a:pt x="15928" y="10287"/>
                  </a:lnTo>
                  <a:cubicBezTo>
                    <a:pt x="15908" y="10333"/>
                    <a:pt x="15884" y="10375"/>
                    <a:pt x="15844" y="10375"/>
                  </a:cubicBezTo>
                  <a:cubicBezTo>
                    <a:pt x="15824" y="10395"/>
                    <a:pt x="15824" y="10416"/>
                    <a:pt x="15804" y="10416"/>
                  </a:cubicBezTo>
                  <a:cubicBezTo>
                    <a:pt x="15739" y="10523"/>
                    <a:pt x="15660" y="10611"/>
                    <a:pt x="15535" y="10652"/>
                  </a:cubicBezTo>
                  <a:cubicBezTo>
                    <a:pt x="15511" y="10672"/>
                    <a:pt x="15471" y="10698"/>
                    <a:pt x="15451" y="10719"/>
                  </a:cubicBezTo>
                  <a:cubicBezTo>
                    <a:pt x="15431" y="10739"/>
                    <a:pt x="15411" y="10739"/>
                    <a:pt x="15386" y="10760"/>
                  </a:cubicBezTo>
                  <a:cubicBezTo>
                    <a:pt x="15346" y="10826"/>
                    <a:pt x="15287" y="10909"/>
                    <a:pt x="15202" y="10929"/>
                  </a:cubicBezTo>
                  <a:cubicBezTo>
                    <a:pt x="15182" y="10955"/>
                    <a:pt x="15182" y="10955"/>
                    <a:pt x="15162" y="10996"/>
                  </a:cubicBezTo>
                  <a:cubicBezTo>
                    <a:pt x="15152" y="10996"/>
                    <a:pt x="15140" y="10992"/>
                    <a:pt x="15129" y="10992"/>
                  </a:cubicBezTo>
                  <a:cubicBezTo>
                    <a:pt x="15112" y="10992"/>
                    <a:pt x="15098" y="11000"/>
                    <a:pt x="15098" y="11037"/>
                  </a:cubicBezTo>
                  <a:cubicBezTo>
                    <a:pt x="15078" y="11016"/>
                    <a:pt x="15078" y="11016"/>
                    <a:pt x="15058" y="11016"/>
                  </a:cubicBezTo>
                  <a:cubicBezTo>
                    <a:pt x="15038" y="11057"/>
                    <a:pt x="14993" y="11037"/>
                    <a:pt x="14953" y="11083"/>
                  </a:cubicBezTo>
                  <a:lnTo>
                    <a:pt x="14953" y="11103"/>
                  </a:lnTo>
                  <a:cubicBezTo>
                    <a:pt x="14913" y="11124"/>
                    <a:pt x="14913" y="11186"/>
                    <a:pt x="14869" y="11186"/>
                  </a:cubicBezTo>
                  <a:cubicBezTo>
                    <a:pt x="14849" y="11232"/>
                    <a:pt x="14809" y="11252"/>
                    <a:pt x="14764" y="11273"/>
                  </a:cubicBezTo>
                  <a:cubicBezTo>
                    <a:pt x="14685" y="11314"/>
                    <a:pt x="14620" y="11360"/>
                    <a:pt x="14540" y="11401"/>
                  </a:cubicBezTo>
                  <a:cubicBezTo>
                    <a:pt x="14515" y="11401"/>
                    <a:pt x="14476" y="11422"/>
                    <a:pt x="14476" y="11442"/>
                  </a:cubicBezTo>
                  <a:lnTo>
                    <a:pt x="14456" y="11468"/>
                  </a:lnTo>
                  <a:cubicBezTo>
                    <a:pt x="14436" y="11489"/>
                    <a:pt x="14391" y="11509"/>
                    <a:pt x="14371" y="11509"/>
                  </a:cubicBezTo>
                  <a:cubicBezTo>
                    <a:pt x="14339" y="11526"/>
                    <a:pt x="14320" y="11556"/>
                    <a:pt x="14303" y="11556"/>
                  </a:cubicBezTo>
                  <a:cubicBezTo>
                    <a:pt x="14299" y="11556"/>
                    <a:pt x="14295" y="11554"/>
                    <a:pt x="14292" y="11550"/>
                  </a:cubicBezTo>
                  <a:cubicBezTo>
                    <a:pt x="14247" y="11571"/>
                    <a:pt x="14227" y="11571"/>
                    <a:pt x="14187" y="11596"/>
                  </a:cubicBezTo>
                  <a:cubicBezTo>
                    <a:pt x="14142" y="11637"/>
                    <a:pt x="14102" y="11658"/>
                    <a:pt x="14063" y="11699"/>
                  </a:cubicBezTo>
                  <a:cubicBezTo>
                    <a:pt x="14018" y="11699"/>
                    <a:pt x="13998" y="11745"/>
                    <a:pt x="13958" y="11766"/>
                  </a:cubicBezTo>
                  <a:cubicBezTo>
                    <a:pt x="13938" y="11807"/>
                    <a:pt x="13893" y="11807"/>
                    <a:pt x="13873" y="11853"/>
                  </a:cubicBezTo>
                  <a:cubicBezTo>
                    <a:pt x="13854" y="11853"/>
                    <a:pt x="13834" y="11853"/>
                    <a:pt x="13814" y="11874"/>
                  </a:cubicBezTo>
                  <a:cubicBezTo>
                    <a:pt x="13729" y="11915"/>
                    <a:pt x="13644" y="12002"/>
                    <a:pt x="13545" y="12022"/>
                  </a:cubicBezTo>
                  <a:cubicBezTo>
                    <a:pt x="13520" y="12022"/>
                    <a:pt x="13520" y="12043"/>
                    <a:pt x="13500" y="12043"/>
                  </a:cubicBezTo>
                  <a:cubicBezTo>
                    <a:pt x="13480" y="12084"/>
                    <a:pt x="13441" y="12110"/>
                    <a:pt x="13376" y="12151"/>
                  </a:cubicBezTo>
                  <a:cubicBezTo>
                    <a:pt x="13356" y="12151"/>
                    <a:pt x="13336" y="12171"/>
                    <a:pt x="13296" y="12171"/>
                  </a:cubicBezTo>
                  <a:cubicBezTo>
                    <a:pt x="13251" y="12192"/>
                    <a:pt x="13251" y="12192"/>
                    <a:pt x="13231" y="12238"/>
                  </a:cubicBezTo>
                  <a:cubicBezTo>
                    <a:pt x="13192" y="12238"/>
                    <a:pt x="13147" y="12279"/>
                    <a:pt x="13107" y="12300"/>
                  </a:cubicBezTo>
                  <a:cubicBezTo>
                    <a:pt x="13067" y="12341"/>
                    <a:pt x="13003" y="12320"/>
                    <a:pt x="12983" y="12366"/>
                  </a:cubicBezTo>
                  <a:cubicBezTo>
                    <a:pt x="12975" y="12363"/>
                    <a:pt x="12968" y="12361"/>
                    <a:pt x="12961" y="12361"/>
                  </a:cubicBezTo>
                  <a:cubicBezTo>
                    <a:pt x="12926" y="12361"/>
                    <a:pt x="12903" y="12398"/>
                    <a:pt x="12870" y="12398"/>
                  </a:cubicBezTo>
                  <a:cubicBezTo>
                    <a:pt x="12860" y="12398"/>
                    <a:pt x="12850" y="12395"/>
                    <a:pt x="12838" y="12387"/>
                  </a:cubicBezTo>
                  <a:cubicBezTo>
                    <a:pt x="12799" y="12341"/>
                    <a:pt x="12774" y="12300"/>
                    <a:pt x="12754" y="12259"/>
                  </a:cubicBezTo>
                  <a:cubicBezTo>
                    <a:pt x="12734" y="12212"/>
                    <a:pt x="12694" y="12192"/>
                    <a:pt x="12674" y="12171"/>
                  </a:cubicBezTo>
                  <a:cubicBezTo>
                    <a:pt x="12674" y="12171"/>
                    <a:pt x="12694" y="12151"/>
                    <a:pt x="12674" y="12151"/>
                  </a:cubicBezTo>
                  <a:cubicBezTo>
                    <a:pt x="12630" y="12110"/>
                    <a:pt x="12630" y="12063"/>
                    <a:pt x="12610" y="12022"/>
                  </a:cubicBezTo>
                  <a:lnTo>
                    <a:pt x="12610" y="12002"/>
                  </a:lnTo>
                  <a:cubicBezTo>
                    <a:pt x="12550" y="11956"/>
                    <a:pt x="12550" y="11894"/>
                    <a:pt x="12525" y="11827"/>
                  </a:cubicBezTo>
                  <a:cubicBezTo>
                    <a:pt x="12550" y="11786"/>
                    <a:pt x="12590" y="11766"/>
                    <a:pt x="12630" y="11766"/>
                  </a:cubicBezTo>
                  <a:cubicBezTo>
                    <a:pt x="12649" y="11766"/>
                    <a:pt x="12694" y="11745"/>
                    <a:pt x="12714" y="11725"/>
                  </a:cubicBezTo>
                  <a:cubicBezTo>
                    <a:pt x="12774" y="11658"/>
                    <a:pt x="12799" y="11658"/>
                    <a:pt x="12898" y="11637"/>
                  </a:cubicBezTo>
                  <a:cubicBezTo>
                    <a:pt x="12898" y="11617"/>
                    <a:pt x="12898" y="11617"/>
                    <a:pt x="12923" y="11596"/>
                  </a:cubicBezTo>
                  <a:cubicBezTo>
                    <a:pt x="12983" y="11571"/>
                    <a:pt x="13067" y="11530"/>
                    <a:pt x="13127" y="11489"/>
                  </a:cubicBezTo>
                  <a:cubicBezTo>
                    <a:pt x="13147" y="11468"/>
                    <a:pt x="13147" y="11442"/>
                    <a:pt x="13172" y="11442"/>
                  </a:cubicBezTo>
                  <a:cubicBezTo>
                    <a:pt x="13192" y="11381"/>
                    <a:pt x="13231" y="11381"/>
                    <a:pt x="13271" y="11360"/>
                  </a:cubicBezTo>
                  <a:cubicBezTo>
                    <a:pt x="13296" y="11340"/>
                    <a:pt x="13316" y="11314"/>
                    <a:pt x="13356" y="11314"/>
                  </a:cubicBezTo>
                  <a:cubicBezTo>
                    <a:pt x="13376" y="11293"/>
                    <a:pt x="13376" y="11293"/>
                    <a:pt x="13396" y="11293"/>
                  </a:cubicBezTo>
                  <a:cubicBezTo>
                    <a:pt x="13460" y="11252"/>
                    <a:pt x="13520" y="11232"/>
                    <a:pt x="13585" y="11186"/>
                  </a:cubicBezTo>
                  <a:cubicBezTo>
                    <a:pt x="13625" y="11186"/>
                    <a:pt x="13644" y="11165"/>
                    <a:pt x="13689" y="11145"/>
                  </a:cubicBezTo>
                  <a:cubicBezTo>
                    <a:pt x="13709" y="11124"/>
                    <a:pt x="13709" y="11124"/>
                    <a:pt x="13729" y="11103"/>
                  </a:cubicBezTo>
                  <a:cubicBezTo>
                    <a:pt x="13749" y="11103"/>
                    <a:pt x="13749" y="11083"/>
                    <a:pt x="13749" y="11083"/>
                  </a:cubicBezTo>
                  <a:cubicBezTo>
                    <a:pt x="13749" y="11075"/>
                    <a:pt x="13751" y="11072"/>
                    <a:pt x="13755" y="11072"/>
                  </a:cubicBezTo>
                  <a:cubicBezTo>
                    <a:pt x="13763" y="11072"/>
                    <a:pt x="13777" y="11083"/>
                    <a:pt x="13794" y="11083"/>
                  </a:cubicBezTo>
                  <a:cubicBezTo>
                    <a:pt x="13854" y="11037"/>
                    <a:pt x="13918" y="10975"/>
                    <a:pt x="13958" y="10909"/>
                  </a:cubicBezTo>
                  <a:cubicBezTo>
                    <a:pt x="13998" y="10909"/>
                    <a:pt x="14043" y="10888"/>
                    <a:pt x="14082" y="10888"/>
                  </a:cubicBezTo>
                  <a:cubicBezTo>
                    <a:pt x="14082" y="10888"/>
                    <a:pt x="14082" y="10867"/>
                    <a:pt x="14102" y="10847"/>
                  </a:cubicBezTo>
                  <a:cubicBezTo>
                    <a:pt x="14122" y="10847"/>
                    <a:pt x="14122" y="10867"/>
                    <a:pt x="14122" y="10867"/>
                  </a:cubicBezTo>
                  <a:cubicBezTo>
                    <a:pt x="14167" y="10847"/>
                    <a:pt x="14207" y="10826"/>
                    <a:pt x="14247" y="10801"/>
                  </a:cubicBezTo>
                  <a:cubicBezTo>
                    <a:pt x="14267" y="10780"/>
                    <a:pt x="14247" y="10780"/>
                    <a:pt x="14247" y="10780"/>
                  </a:cubicBezTo>
                  <a:cubicBezTo>
                    <a:pt x="14292" y="10719"/>
                    <a:pt x="14371" y="10698"/>
                    <a:pt x="14416" y="10631"/>
                  </a:cubicBezTo>
                  <a:cubicBezTo>
                    <a:pt x="14436" y="10611"/>
                    <a:pt x="14456" y="10611"/>
                    <a:pt x="14476" y="10611"/>
                  </a:cubicBezTo>
                  <a:cubicBezTo>
                    <a:pt x="14495" y="10590"/>
                    <a:pt x="14515" y="10590"/>
                    <a:pt x="14540" y="10570"/>
                  </a:cubicBezTo>
                  <a:cubicBezTo>
                    <a:pt x="14540" y="10570"/>
                    <a:pt x="14540" y="10544"/>
                    <a:pt x="14560" y="10544"/>
                  </a:cubicBezTo>
                  <a:cubicBezTo>
                    <a:pt x="14580" y="10544"/>
                    <a:pt x="14580" y="10503"/>
                    <a:pt x="14620" y="10503"/>
                  </a:cubicBezTo>
                  <a:lnTo>
                    <a:pt x="14640" y="10503"/>
                  </a:lnTo>
                  <a:cubicBezTo>
                    <a:pt x="14685" y="10441"/>
                    <a:pt x="14764" y="10416"/>
                    <a:pt x="14829" y="10375"/>
                  </a:cubicBezTo>
                  <a:cubicBezTo>
                    <a:pt x="14869" y="10313"/>
                    <a:pt x="14913" y="10246"/>
                    <a:pt x="14973" y="10185"/>
                  </a:cubicBezTo>
                  <a:cubicBezTo>
                    <a:pt x="15058" y="10159"/>
                    <a:pt x="15098" y="10077"/>
                    <a:pt x="15202" y="10056"/>
                  </a:cubicBezTo>
                  <a:cubicBezTo>
                    <a:pt x="15202" y="10031"/>
                    <a:pt x="15222" y="10010"/>
                    <a:pt x="15262" y="9990"/>
                  </a:cubicBezTo>
                  <a:cubicBezTo>
                    <a:pt x="15326" y="9949"/>
                    <a:pt x="15386" y="9902"/>
                    <a:pt x="15451" y="9841"/>
                  </a:cubicBezTo>
                  <a:cubicBezTo>
                    <a:pt x="15491" y="9774"/>
                    <a:pt x="15575" y="9712"/>
                    <a:pt x="15615" y="9625"/>
                  </a:cubicBezTo>
                  <a:cubicBezTo>
                    <a:pt x="15635" y="9625"/>
                    <a:pt x="15635" y="9625"/>
                    <a:pt x="15635" y="9605"/>
                  </a:cubicBezTo>
                  <a:cubicBezTo>
                    <a:pt x="15680" y="9605"/>
                    <a:pt x="15700" y="9563"/>
                    <a:pt x="15719" y="9543"/>
                  </a:cubicBezTo>
                  <a:lnTo>
                    <a:pt x="15759" y="9543"/>
                  </a:lnTo>
                  <a:cubicBezTo>
                    <a:pt x="15739" y="9543"/>
                    <a:pt x="15739" y="9563"/>
                    <a:pt x="15739" y="9563"/>
                  </a:cubicBezTo>
                  <a:lnTo>
                    <a:pt x="15759" y="9563"/>
                  </a:lnTo>
                  <a:cubicBezTo>
                    <a:pt x="15784" y="9497"/>
                    <a:pt x="15824" y="9476"/>
                    <a:pt x="15864" y="9476"/>
                  </a:cubicBezTo>
                  <a:lnTo>
                    <a:pt x="15864" y="9456"/>
                  </a:lnTo>
                  <a:cubicBezTo>
                    <a:pt x="15884" y="9435"/>
                    <a:pt x="15908" y="9415"/>
                    <a:pt x="15908" y="9389"/>
                  </a:cubicBezTo>
                  <a:cubicBezTo>
                    <a:pt x="15928" y="9389"/>
                    <a:pt x="15928" y="9415"/>
                    <a:pt x="15948" y="9415"/>
                  </a:cubicBezTo>
                  <a:cubicBezTo>
                    <a:pt x="15968" y="9389"/>
                    <a:pt x="15948" y="9389"/>
                    <a:pt x="15948" y="9369"/>
                  </a:cubicBezTo>
                  <a:cubicBezTo>
                    <a:pt x="15968" y="9348"/>
                    <a:pt x="16008" y="9369"/>
                    <a:pt x="16008" y="9327"/>
                  </a:cubicBezTo>
                  <a:lnTo>
                    <a:pt x="16053" y="9327"/>
                  </a:lnTo>
                  <a:cubicBezTo>
                    <a:pt x="16073" y="9327"/>
                    <a:pt x="16053" y="9307"/>
                    <a:pt x="16073" y="9261"/>
                  </a:cubicBezTo>
                  <a:cubicBezTo>
                    <a:pt x="16073" y="9261"/>
                    <a:pt x="16112" y="9220"/>
                    <a:pt x="16112" y="9179"/>
                  </a:cubicBezTo>
                  <a:lnTo>
                    <a:pt x="16157" y="9179"/>
                  </a:lnTo>
                  <a:cubicBezTo>
                    <a:pt x="16237" y="9071"/>
                    <a:pt x="16321" y="8963"/>
                    <a:pt x="16406" y="8855"/>
                  </a:cubicBezTo>
                  <a:cubicBezTo>
                    <a:pt x="16406" y="8855"/>
                    <a:pt x="16381" y="8855"/>
                    <a:pt x="16381" y="8835"/>
                  </a:cubicBezTo>
                  <a:cubicBezTo>
                    <a:pt x="16446" y="8814"/>
                    <a:pt x="16446" y="8727"/>
                    <a:pt x="16506" y="8727"/>
                  </a:cubicBezTo>
                  <a:cubicBezTo>
                    <a:pt x="16506" y="8686"/>
                    <a:pt x="16570" y="8665"/>
                    <a:pt x="16570" y="8645"/>
                  </a:cubicBezTo>
                  <a:cubicBezTo>
                    <a:pt x="16630" y="8598"/>
                    <a:pt x="16675" y="8537"/>
                    <a:pt x="16715" y="8491"/>
                  </a:cubicBezTo>
                  <a:cubicBezTo>
                    <a:pt x="16734" y="8470"/>
                    <a:pt x="16734" y="8450"/>
                    <a:pt x="16734" y="8429"/>
                  </a:cubicBezTo>
                  <a:cubicBezTo>
                    <a:pt x="16779" y="8409"/>
                    <a:pt x="16779" y="8342"/>
                    <a:pt x="16839" y="8321"/>
                  </a:cubicBezTo>
                  <a:cubicBezTo>
                    <a:pt x="16859" y="8301"/>
                    <a:pt x="16839" y="8280"/>
                    <a:pt x="16859" y="8260"/>
                  </a:cubicBezTo>
                  <a:cubicBezTo>
                    <a:pt x="16879" y="8260"/>
                    <a:pt x="16904" y="8234"/>
                    <a:pt x="16904" y="8213"/>
                  </a:cubicBezTo>
                  <a:cubicBezTo>
                    <a:pt x="16910" y="8206"/>
                    <a:pt x="16915" y="8204"/>
                    <a:pt x="16918" y="8204"/>
                  </a:cubicBezTo>
                  <a:cubicBezTo>
                    <a:pt x="16926" y="8204"/>
                    <a:pt x="16930" y="8213"/>
                    <a:pt x="16943" y="8213"/>
                  </a:cubicBezTo>
                  <a:cubicBezTo>
                    <a:pt x="16943" y="8213"/>
                    <a:pt x="16963" y="8193"/>
                    <a:pt x="16943" y="8172"/>
                  </a:cubicBezTo>
                  <a:cubicBezTo>
                    <a:pt x="16943" y="8172"/>
                    <a:pt x="16943" y="8193"/>
                    <a:pt x="16924" y="8193"/>
                  </a:cubicBezTo>
                  <a:lnTo>
                    <a:pt x="16924" y="8131"/>
                  </a:lnTo>
                  <a:cubicBezTo>
                    <a:pt x="16943" y="8106"/>
                    <a:pt x="16963" y="8106"/>
                    <a:pt x="16983" y="8085"/>
                  </a:cubicBezTo>
                  <a:cubicBezTo>
                    <a:pt x="16983" y="8044"/>
                    <a:pt x="17003" y="8023"/>
                    <a:pt x="17028" y="8003"/>
                  </a:cubicBezTo>
                  <a:cubicBezTo>
                    <a:pt x="17028" y="7977"/>
                    <a:pt x="17048" y="7957"/>
                    <a:pt x="17048" y="7957"/>
                  </a:cubicBezTo>
                  <a:cubicBezTo>
                    <a:pt x="17068" y="7916"/>
                    <a:pt x="17068" y="7895"/>
                    <a:pt x="17108" y="7849"/>
                  </a:cubicBezTo>
                  <a:cubicBezTo>
                    <a:pt x="17128" y="7828"/>
                    <a:pt x="17128" y="7787"/>
                    <a:pt x="17153" y="7767"/>
                  </a:cubicBezTo>
                  <a:cubicBezTo>
                    <a:pt x="17192" y="7700"/>
                    <a:pt x="17212" y="7639"/>
                    <a:pt x="17252" y="7592"/>
                  </a:cubicBezTo>
                  <a:cubicBezTo>
                    <a:pt x="17252" y="7551"/>
                    <a:pt x="17277" y="7531"/>
                    <a:pt x="17277" y="7510"/>
                  </a:cubicBezTo>
                  <a:cubicBezTo>
                    <a:pt x="17277" y="7464"/>
                    <a:pt x="17297" y="7443"/>
                    <a:pt x="17317" y="7423"/>
                  </a:cubicBezTo>
                  <a:cubicBezTo>
                    <a:pt x="17317" y="7402"/>
                    <a:pt x="17337" y="7382"/>
                    <a:pt x="17337" y="7336"/>
                  </a:cubicBezTo>
                  <a:cubicBezTo>
                    <a:pt x="17357" y="7315"/>
                    <a:pt x="17376" y="7295"/>
                    <a:pt x="17376" y="7233"/>
                  </a:cubicBezTo>
                  <a:cubicBezTo>
                    <a:pt x="17376" y="7233"/>
                    <a:pt x="17401" y="7187"/>
                    <a:pt x="17421" y="7187"/>
                  </a:cubicBezTo>
                  <a:cubicBezTo>
                    <a:pt x="17441" y="7166"/>
                    <a:pt x="17441" y="7146"/>
                    <a:pt x="17441" y="7125"/>
                  </a:cubicBezTo>
                  <a:cubicBezTo>
                    <a:pt x="17441" y="7105"/>
                    <a:pt x="17461" y="7079"/>
                    <a:pt x="17481" y="7058"/>
                  </a:cubicBezTo>
                  <a:cubicBezTo>
                    <a:pt x="17481" y="7038"/>
                    <a:pt x="17481" y="7017"/>
                    <a:pt x="17501" y="6976"/>
                  </a:cubicBezTo>
                  <a:cubicBezTo>
                    <a:pt x="17501" y="6951"/>
                    <a:pt x="17526" y="6909"/>
                    <a:pt x="17546" y="6889"/>
                  </a:cubicBezTo>
                  <a:cubicBezTo>
                    <a:pt x="17546" y="6848"/>
                    <a:pt x="17566" y="6822"/>
                    <a:pt x="17566" y="6781"/>
                  </a:cubicBezTo>
                  <a:cubicBezTo>
                    <a:pt x="17566" y="6761"/>
                    <a:pt x="17585" y="6740"/>
                    <a:pt x="17585" y="6740"/>
                  </a:cubicBezTo>
                  <a:cubicBezTo>
                    <a:pt x="17605" y="6632"/>
                    <a:pt x="17670" y="6566"/>
                    <a:pt x="17670" y="6483"/>
                  </a:cubicBezTo>
                  <a:cubicBezTo>
                    <a:pt x="17670" y="6417"/>
                    <a:pt x="17690" y="6376"/>
                    <a:pt x="17710" y="6335"/>
                  </a:cubicBezTo>
                  <a:cubicBezTo>
                    <a:pt x="17670" y="6268"/>
                    <a:pt x="17690" y="6206"/>
                    <a:pt x="17690" y="6139"/>
                  </a:cubicBezTo>
                  <a:cubicBezTo>
                    <a:pt x="17690" y="6119"/>
                    <a:pt x="17710" y="6099"/>
                    <a:pt x="17710" y="6078"/>
                  </a:cubicBezTo>
                  <a:lnTo>
                    <a:pt x="17710" y="6052"/>
                  </a:lnTo>
                  <a:cubicBezTo>
                    <a:pt x="17710" y="6032"/>
                    <a:pt x="17730" y="6032"/>
                    <a:pt x="17750" y="6011"/>
                  </a:cubicBezTo>
                  <a:cubicBezTo>
                    <a:pt x="17730" y="5991"/>
                    <a:pt x="17775" y="5970"/>
                    <a:pt x="17730" y="5950"/>
                  </a:cubicBezTo>
                  <a:cubicBezTo>
                    <a:pt x="17750" y="5924"/>
                    <a:pt x="17750" y="5883"/>
                    <a:pt x="17775" y="5883"/>
                  </a:cubicBezTo>
                  <a:cubicBezTo>
                    <a:pt x="17730" y="5821"/>
                    <a:pt x="17795" y="5796"/>
                    <a:pt x="17814" y="5734"/>
                  </a:cubicBezTo>
                  <a:cubicBezTo>
                    <a:pt x="17814" y="5667"/>
                    <a:pt x="17854" y="5585"/>
                    <a:pt x="17814" y="5498"/>
                  </a:cubicBezTo>
                  <a:cubicBezTo>
                    <a:pt x="17814" y="5477"/>
                    <a:pt x="17814" y="5457"/>
                    <a:pt x="17854" y="5457"/>
                  </a:cubicBezTo>
                  <a:cubicBezTo>
                    <a:pt x="17834" y="5411"/>
                    <a:pt x="17814" y="5369"/>
                    <a:pt x="17834" y="5329"/>
                  </a:cubicBezTo>
                  <a:cubicBezTo>
                    <a:pt x="17854" y="5308"/>
                    <a:pt x="17834" y="5262"/>
                    <a:pt x="17834" y="5241"/>
                  </a:cubicBezTo>
                  <a:cubicBezTo>
                    <a:pt x="17834" y="5221"/>
                    <a:pt x="17854" y="5200"/>
                    <a:pt x="17834" y="5154"/>
                  </a:cubicBezTo>
                  <a:cubicBezTo>
                    <a:pt x="17834" y="5133"/>
                    <a:pt x="17834" y="5113"/>
                    <a:pt x="17854" y="5113"/>
                  </a:cubicBezTo>
                  <a:cubicBezTo>
                    <a:pt x="17874" y="5092"/>
                    <a:pt x="17834" y="5092"/>
                    <a:pt x="17854" y="5072"/>
                  </a:cubicBezTo>
                  <a:cubicBezTo>
                    <a:pt x="17854" y="5026"/>
                    <a:pt x="17854" y="4985"/>
                    <a:pt x="17834" y="4943"/>
                  </a:cubicBezTo>
                  <a:lnTo>
                    <a:pt x="17854" y="4923"/>
                  </a:lnTo>
                  <a:cubicBezTo>
                    <a:pt x="17854" y="4897"/>
                    <a:pt x="17834" y="4877"/>
                    <a:pt x="17834" y="4856"/>
                  </a:cubicBezTo>
                  <a:cubicBezTo>
                    <a:pt x="17834" y="4849"/>
                    <a:pt x="17836" y="4847"/>
                    <a:pt x="17839" y="4847"/>
                  </a:cubicBezTo>
                  <a:cubicBezTo>
                    <a:pt x="17845" y="4847"/>
                    <a:pt x="17854" y="4856"/>
                    <a:pt x="17854" y="4856"/>
                  </a:cubicBezTo>
                  <a:cubicBezTo>
                    <a:pt x="17874" y="4856"/>
                    <a:pt x="17874" y="4836"/>
                    <a:pt x="17854" y="4815"/>
                  </a:cubicBezTo>
                  <a:cubicBezTo>
                    <a:pt x="17854" y="4815"/>
                    <a:pt x="17854" y="4836"/>
                    <a:pt x="17834" y="4836"/>
                  </a:cubicBezTo>
                  <a:cubicBezTo>
                    <a:pt x="17854" y="4795"/>
                    <a:pt x="17834" y="4728"/>
                    <a:pt x="17854" y="4687"/>
                  </a:cubicBezTo>
                  <a:cubicBezTo>
                    <a:pt x="17854" y="4666"/>
                    <a:pt x="17834" y="4641"/>
                    <a:pt x="17834" y="4620"/>
                  </a:cubicBezTo>
                  <a:cubicBezTo>
                    <a:pt x="17834" y="4599"/>
                    <a:pt x="17854" y="4599"/>
                    <a:pt x="17854" y="4579"/>
                  </a:cubicBezTo>
                  <a:cubicBezTo>
                    <a:pt x="17847" y="4572"/>
                    <a:pt x="17843" y="4570"/>
                    <a:pt x="17840" y="4570"/>
                  </a:cubicBezTo>
                  <a:cubicBezTo>
                    <a:pt x="17834" y="4570"/>
                    <a:pt x="17834" y="4579"/>
                    <a:pt x="17834" y="4579"/>
                  </a:cubicBezTo>
                  <a:cubicBezTo>
                    <a:pt x="17814" y="4559"/>
                    <a:pt x="17834" y="4559"/>
                    <a:pt x="17834" y="4538"/>
                  </a:cubicBezTo>
                  <a:cubicBezTo>
                    <a:pt x="17814" y="4492"/>
                    <a:pt x="17814" y="4471"/>
                    <a:pt x="17834" y="4430"/>
                  </a:cubicBezTo>
                  <a:cubicBezTo>
                    <a:pt x="17814" y="4384"/>
                    <a:pt x="17814" y="4343"/>
                    <a:pt x="17795" y="4322"/>
                  </a:cubicBezTo>
                  <a:cubicBezTo>
                    <a:pt x="17814" y="4256"/>
                    <a:pt x="17775" y="4215"/>
                    <a:pt x="17795" y="4173"/>
                  </a:cubicBezTo>
                  <a:lnTo>
                    <a:pt x="17775" y="4173"/>
                  </a:lnTo>
                  <a:lnTo>
                    <a:pt x="17775" y="4107"/>
                  </a:lnTo>
                  <a:cubicBezTo>
                    <a:pt x="17750" y="4066"/>
                    <a:pt x="17730" y="3999"/>
                    <a:pt x="17710" y="3937"/>
                  </a:cubicBezTo>
                  <a:lnTo>
                    <a:pt x="17710" y="3896"/>
                  </a:lnTo>
                  <a:cubicBezTo>
                    <a:pt x="17690" y="3896"/>
                    <a:pt x="17690" y="3871"/>
                    <a:pt x="17690" y="3850"/>
                  </a:cubicBezTo>
                  <a:cubicBezTo>
                    <a:pt x="17690" y="3768"/>
                    <a:pt x="17650" y="3701"/>
                    <a:pt x="17605" y="3681"/>
                  </a:cubicBezTo>
                  <a:lnTo>
                    <a:pt x="17585" y="3681"/>
                  </a:lnTo>
                  <a:cubicBezTo>
                    <a:pt x="17566" y="3614"/>
                    <a:pt x="17566" y="3614"/>
                    <a:pt x="17605" y="3573"/>
                  </a:cubicBezTo>
                  <a:cubicBezTo>
                    <a:pt x="17595" y="3563"/>
                    <a:pt x="17585" y="3563"/>
                    <a:pt x="17578" y="3563"/>
                  </a:cubicBezTo>
                  <a:cubicBezTo>
                    <a:pt x="17571" y="3563"/>
                    <a:pt x="17566" y="3563"/>
                    <a:pt x="17566" y="3552"/>
                  </a:cubicBezTo>
                  <a:lnTo>
                    <a:pt x="17566" y="3485"/>
                  </a:lnTo>
                  <a:cubicBezTo>
                    <a:pt x="17546" y="3485"/>
                    <a:pt x="17526" y="3485"/>
                    <a:pt x="17526" y="3465"/>
                  </a:cubicBezTo>
                  <a:cubicBezTo>
                    <a:pt x="17501" y="3445"/>
                    <a:pt x="17501" y="3445"/>
                    <a:pt x="17501" y="3424"/>
                  </a:cubicBezTo>
                  <a:lnTo>
                    <a:pt x="17481" y="3403"/>
                  </a:lnTo>
                  <a:cubicBezTo>
                    <a:pt x="17481" y="3357"/>
                    <a:pt x="17441" y="3357"/>
                    <a:pt x="17461" y="3337"/>
                  </a:cubicBezTo>
                  <a:cubicBezTo>
                    <a:pt x="17441" y="3316"/>
                    <a:pt x="17461" y="3275"/>
                    <a:pt x="17441" y="3255"/>
                  </a:cubicBezTo>
                  <a:cubicBezTo>
                    <a:pt x="17441" y="3255"/>
                    <a:pt x="17441" y="3275"/>
                    <a:pt x="17421" y="3275"/>
                  </a:cubicBezTo>
                  <a:lnTo>
                    <a:pt x="17421" y="3255"/>
                  </a:lnTo>
                  <a:cubicBezTo>
                    <a:pt x="17421" y="3229"/>
                    <a:pt x="17421" y="3229"/>
                    <a:pt x="17401" y="3208"/>
                  </a:cubicBezTo>
                  <a:lnTo>
                    <a:pt x="17376" y="3208"/>
                  </a:lnTo>
                  <a:cubicBezTo>
                    <a:pt x="17376" y="3188"/>
                    <a:pt x="17337" y="3168"/>
                    <a:pt x="17357" y="3147"/>
                  </a:cubicBezTo>
                  <a:cubicBezTo>
                    <a:pt x="17366" y="3136"/>
                    <a:pt x="17357" y="3136"/>
                    <a:pt x="17347" y="3136"/>
                  </a:cubicBezTo>
                  <a:cubicBezTo>
                    <a:pt x="17337" y="3136"/>
                    <a:pt x="17327" y="3136"/>
                    <a:pt x="17337" y="3126"/>
                  </a:cubicBezTo>
                  <a:cubicBezTo>
                    <a:pt x="17337" y="3101"/>
                    <a:pt x="17317" y="3080"/>
                    <a:pt x="17317" y="3059"/>
                  </a:cubicBezTo>
                  <a:cubicBezTo>
                    <a:pt x="17317" y="3019"/>
                    <a:pt x="17297" y="2998"/>
                    <a:pt x="17252" y="2972"/>
                  </a:cubicBezTo>
                  <a:cubicBezTo>
                    <a:pt x="17232" y="2911"/>
                    <a:pt x="17172" y="2890"/>
                    <a:pt x="17128" y="2824"/>
                  </a:cubicBezTo>
                  <a:cubicBezTo>
                    <a:pt x="17108" y="2782"/>
                    <a:pt x="17068" y="2741"/>
                    <a:pt x="17003" y="2695"/>
                  </a:cubicBezTo>
                  <a:lnTo>
                    <a:pt x="17003" y="2675"/>
                  </a:lnTo>
                  <a:lnTo>
                    <a:pt x="16983" y="2675"/>
                  </a:lnTo>
                  <a:cubicBezTo>
                    <a:pt x="16983" y="2654"/>
                    <a:pt x="16983" y="2633"/>
                    <a:pt x="16963" y="2613"/>
                  </a:cubicBezTo>
                  <a:cubicBezTo>
                    <a:pt x="16943" y="2587"/>
                    <a:pt x="16943" y="2567"/>
                    <a:pt x="16924" y="2546"/>
                  </a:cubicBezTo>
                  <a:cubicBezTo>
                    <a:pt x="16904" y="2546"/>
                    <a:pt x="16879" y="2546"/>
                    <a:pt x="16859" y="2505"/>
                  </a:cubicBezTo>
                  <a:cubicBezTo>
                    <a:pt x="16859" y="2505"/>
                    <a:pt x="16879" y="2505"/>
                    <a:pt x="16879" y="2485"/>
                  </a:cubicBezTo>
                  <a:cubicBezTo>
                    <a:pt x="16859" y="2485"/>
                    <a:pt x="16859" y="2459"/>
                    <a:pt x="16859" y="2459"/>
                  </a:cubicBezTo>
                  <a:cubicBezTo>
                    <a:pt x="16819" y="2459"/>
                    <a:pt x="16799" y="2459"/>
                    <a:pt x="16779" y="2438"/>
                  </a:cubicBezTo>
                  <a:lnTo>
                    <a:pt x="16799" y="2418"/>
                  </a:lnTo>
                  <a:cubicBezTo>
                    <a:pt x="16799" y="2408"/>
                    <a:pt x="16794" y="2408"/>
                    <a:pt x="16786" y="2408"/>
                  </a:cubicBezTo>
                  <a:cubicBezTo>
                    <a:pt x="16778" y="2408"/>
                    <a:pt x="16767" y="2408"/>
                    <a:pt x="16754" y="2398"/>
                  </a:cubicBezTo>
                  <a:cubicBezTo>
                    <a:pt x="16734" y="2398"/>
                    <a:pt x="16734" y="2377"/>
                    <a:pt x="16715" y="2356"/>
                  </a:cubicBezTo>
                  <a:cubicBezTo>
                    <a:pt x="16655" y="2331"/>
                    <a:pt x="16610" y="2269"/>
                    <a:pt x="16570" y="2228"/>
                  </a:cubicBezTo>
                  <a:cubicBezTo>
                    <a:pt x="16530" y="2182"/>
                    <a:pt x="16506" y="2161"/>
                    <a:pt x="16466" y="2141"/>
                  </a:cubicBezTo>
                  <a:cubicBezTo>
                    <a:pt x="16426" y="2141"/>
                    <a:pt x="16426" y="2100"/>
                    <a:pt x="16381" y="2100"/>
                  </a:cubicBezTo>
                  <a:lnTo>
                    <a:pt x="16381" y="2054"/>
                  </a:lnTo>
                  <a:cubicBezTo>
                    <a:pt x="16361" y="2054"/>
                    <a:pt x="16341" y="2033"/>
                    <a:pt x="16321" y="2033"/>
                  </a:cubicBezTo>
                  <a:cubicBezTo>
                    <a:pt x="16316" y="2039"/>
                    <a:pt x="16308" y="2041"/>
                    <a:pt x="16299" y="2041"/>
                  </a:cubicBezTo>
                  <a:cubicBezTo>
                    <a:pt x="16277" y="2041"/>
                    <a:pt x="16251" y="2027"/>
                    <a:pt x="16237" y="2012"/>
                  </a:cubicBezTo>
                  <a:lnTo>
                    <a:pt x="16237" y="1992"/>
                  </a:lnTo>
                  <a:cubicBezTo>
                    <a:pt x="16204" y="1975"/>
                    <a:pt x="16185" y="1940"/>
                    <a:pt x="16154" y="1940"/>
                  </a:cubicBezTo>
                  <a:cubicBezTo>
                    <a:pt x="16148" y="1940"/>
                    <a:pt x="16140" y="1942"/>
                    <a:pt x="16132" y="1946"/>
                  </a:cubicBezTo>
                  <a:cubicBezTo>
                    <a:pt x="16112" y="1925"/>
                    <a:pt x="16093" y="1905"/>
                    <a:pt x="16093" y="1884"/>
                  </a:cubicBezTo>
                  <a:lnTo>
                    <a:pt x="16033" y="1884"/>
                  </a:lnTo>
                  <a:cubicBezTo>
                    <a:pt x="16008" y="1863"/>
                    <a:pt x="15988" y="1843"/>
                    <a:pt x="15988" y="1817"/>
                  </a:cubicBezTo>
                  <a:cubicBezTo>
                    <a:pt x="15981" y="1811"/>
                    <a:pt x="15977" y="1808"/>
                    <a:pt x="15973" y="1808"/>
                  </a:cubicBezTo>
                  <a:cubicBezTo>
                    <a:pt x="15966" y="1808"/>
                    <a:pt x="15962" y="1817"/>
                    <a:pt x="15948" y="1817"/>
                  </a:cubicBezTo>
                  <a:cubicBezTo>
                    <a:pt x="15864" y="1756"/>
                    <a:pt x="15759" y="1735"/>
                    <a:pt x="15660" y="1689"/>
                  </a:cubicBezTo>
                  <a:cubicBezTo>
                    <a:pt x="15660" y="1689"/>
                    <a:pt x="15635" y="1715"/>
                    <a:pt x="15615" y="1715"/>
                  </a:cubicBezTo>
                  <a:cubicBezTo>
                    <a:pt x="15615" y="1668"/>
                    <a:pt x="15575" y="1668"/>
                    <a:pt x="15555" y="1668"/>
                  </a:cubicBezTo>
                  <a:lnTo>
                    <a:pt x="15555" y="1628"/>
                  </a:lnTo>
                  <a:cubicBezTo>
                    <a:pt x="15546" y="1632"/>
                    <a:pt x="15537" y="1633"/>
                    <a:pt x="15530" y="1633"/>
                  </a:cubicBezTo>
                  <a:cubicBezTo>
                    <a:pt x="15509" y="1633"/>
                    <a:pt x="15493" y="1622"/>
                    <a:pt x="15474" y="1622"/>
                  </a:cubicBezTo>
                  <a:cubicBezTo>
                    <a:pt x="15467" y="1622"/>
                    <a:pt x="15459" y="1623"/>
                    <a:pt x="15451" y="1628"/>
                  </a:cubicBezTo>
                  <a:cubicBezTo>
                    <a:pt x="15451" y="1634"/>
                    <a:pt x="15449" y="1636"/>
                    <a:pt x="15446" y="1636"/>
                  </a:cubicBezTo>
                  <a:cubicBezTo>
                    <a:pt x="15440" y="1636"/>
                    <a:pt x="15431" y="1628"/>
                    <a:pt x="15431" y="1628"/>
                  </a:cubicBezTo>
                  <a:cubicBezTo>
                    <a:pt x="15386" y="1628"/>
                    <a:pt x="15386" y="1586"/>
                    <a:pt x="15366" y="1586"/>
                  </a:cubicBezTo>
                  <a:cubicBezTo>
                    <a:pt x="15366" y="1586"/>
                    <a:pt x="15366" y="1561"/>
                    <a:pt x="15346" y="1561"/>
                  </a:cubicBezTo>
                  <a:lnTo>
                    <a:pt x="15287" y="1561"/>
                  </a:lnTo>
                  <a:lnTo>
                    <a:pt x="15262" y="1540"/>
                  </a:lnTo>
                  <a:cubicBezTo>
                    <a:pt x="15242" y="1540"/>
                    <a:pt x="15202" y="1520"/>
                    <a:pt x="15162" y="1520"/>
                  </a:cubicBezTo>
                  <a:cubicBezTo>
                    <a:pt x="15145" y="1505"/>
                    <a:pt x="15129" y="1490"/>
                    <a:pt x="15108" y="1490"/>
                  </a:cubicBezTo>
                  <a:cubicBezTo>
                    <a:pt x="15099" y="1490"/>
                    <a:pt x="15089" y="1493"/>
                    <a:pt x="15078" y="1499"/>
                  </a:cubicBezTo>
                  <a:cubicBezTo>
                    <a:pt x="15062" y="1499"/>
                    <a:pt x="15046" y="1473"/>
                    <a:pt x="15027" y="1473"/>
                  </a:cubicBezTo>
                  <a:cubicBezTo>
                    <a:pt x="15023" y="1473"/>
                    <a:pt x="15018" y="1474"/>
                    <a:pt x="15013" y="1479"/>
                  </a:cubicBezTo>
                  <a:cubicBezTo>
                    <a:pt x="14973" y="1432"/>
                    <a:pt x="14913" y="1432"/>
                    <a:pt x="14849" y="1412"/>
                  </a:cubicBezTo>
                  <a:cubicBezTo>
                    <a:pt x="14849" y="1432"/>
                    <a:pt x="14849" y="1458"/>
                    <a:pt x="14829" y="1458"/>
                  </a:cubicBezTo>
                  <a:cubicBezTo>
                    <a:pt x="14809" y="1432"/>
                    <a:pt x="14809" y="1391"/>
                    <a:pt x="14789" y="1391"/>
                  </a:cubicBezTo>
                  <a:cubicBezTo>
                    <a:pt x="14764" y="1391"/>
                    <a:pt x="14724" y="1391"/>
                    <a:pt x="14705" y="1412"/>
                  </a:cubicBezTo>
                  <a:cubicBezTo>
                    <a:pt x="14665" y="1391"/>
                    <a:pt x="14620" y="1391"/>
                    <a:pt x="14580" y="1391"/>
                  </a:cubicBezTo>
                  <a:cubicBezTo>
                    <a:pt x="14580" y="1371"/>
                    <a:pt x="14560" y="1371"/>
                    <a:pt x="14560" y="1350"/>
                  </a:cubicBezTo>
                  <a:cubicBezTo>
                    <a:pt x="14540" y="1350"/>
                    <a:pt x="14540" y="1371"/>
                    <a:pt x="14515" y="1371"/>
                  </a:cubicBezTo>
                  <a:cubicBezTo>
                    <a:pt x="14476" y="1350"/>
                    <a:pt x="14416" y="1350"/>
                    <a:pt x="14371" y="1330"/>
                  </a:cubicBezTo>
                  <a:cubicBezTo>
                    <a:pt x="14361" y="1340"/>
                    <a:pt x="14351" y="1340"/>
                    <a:pt x="14341" y="1340"/>
                  </a:cubicBezTo>
                  <a:cubicBezTo>
                    <a:pt x="14331" y="1340"/>
                    <a:pt x="14321" y="1340"/>
                    <a:pt x="14311" y="1350"/>
                  </a:cubicBezTo>
                  <a:cubicBezTo>
                    <a:pt x="14298" y="1350"/>
                    <a:pt x="14283" y="1341"/>
                    <a:pt x="14268" y="1341"/>
                  </a:cubicBezTo>
                  <a:cubicBezTo>
                    <a:pt x="14261" y="1341"/>
                    <a:pt x="14253" y="1343"/>
                    <a:pt x="14247" y="1350"/>
                  </a:cubicBezTo>
                  <a:cubicBezTo>
                    <a:pt x="14227" y="1350"/>
                    <a:pt x="14187" y="1330"/>
                    <a:pt x="14167" y="1330"/>
                  </a:cubicBezTo>
                  <a:cubicBezTo>
                    <a:pt x="14135" y="1340"/>
                    <a:pt x="14104" y="1345"/>
                    <a:pt x="14072" y="1345"/>
                  </a:cubicBezTo>
                  <a:cubicBezTo>
                    <a:pt x="14042" y="1345"/>
                    <a:pt x="14010" y="1340"/>
                    <a:pt x="13978" y="1330"/>
                  </a:cubicBezTo>
                  <a:cubicBezTo>
                    <a:pt x="13978" y="1330"/>
                    <a:pt x="13958" y="1350"/>
                    <a:pt x="13938" y="1350"/>
                  </a:cubicBezTo>
                  <a:cubicBezTo>
                    <a:pt x="13906" y="1340"/>
                    <a:pt x="13875" y="1335"/>
                    <a:pt x="13844" y="1335"/>
                  </a:cubicBezTo>
                  <a:cubicBezTo>
                    <a:pt x="13813" y="1335"/>
                    <a:pt x="13781" y="1340"/>
                    <a:pt x="13749" y="1350"/>
                  </a:cubicBezTo>
                  <a:cubicBezTo>
                    <a:pt x="13730" y="1328"/>
                    <a:pt x="13706" y="1323"/>
                    <a:pt x="13679" y="1323"/>
                  </a:cubicBezTo>
                  <a:cubicBezTo>
                    <a:pt x="13649" y="1323"/>
                    <a:pt x="13616" y="1330"/>
                    <a:pt x="13585" y="1330"/>
                  </a:cubicBezTo>
                  <a:lnTo>
                    <a:pt x="13545" y="1330"/>
                  </a:lnTo>
                  <a:lnTo>
                    <a:pt x="13520" y="1350"/>
                  </a:lnTo>
                  <a:cubicBezTo>
                    <a:pt x="13507" y="1343"/>
                    <a:pt x="13494" y="1341"/>
                    <a:pt x="13481" y="1341"/>
                  </a:cubicBezTo>
                  <a:cubicBezTo>
                    <a:pt x="13456" y="1341"/>
                    <a:pt x="13434" y="1350"/>
                    <a:pt x="13421" y="1350"/>
                  </a:cubicBezTo>
                  <a:lnTo>
                    <a:pt x="13296" y="1350"/>
                  </a:lnTo>
                  <a:cubicBezTo>
                    <a:pt x="13296" y="1371"/>
                    <a:pt x="13271" y="1371"/>
                    <a:pt x="13271" y="1391"/>
                  </a:cubicBezTo>
                  <a:cubicBezTo>
                    <a:pt x="13271" y="1391"/>
                    <a:pt x="13271" y="1371"/>
                    <a:pt x="13251" y="1350"/>
                  </a:cubicBezTo>
                  <a:cubicBezTo>
                    <a:pt x="13251" y="1371"/>
                    <a:pt x="13212" y="1371"/>
                    <a:pt x="13212" y="1371"/>
                  </a:cubicBezTo>
                  <a:cubicBezTo>
                    <a:pt x="13147" y="1391"/>
                    <a:pt x="13147" y="1391"/>
                    <a:pt x="13087" y="1391"/>
                  </a:cubicBezTo>
                  <a:cubicBezTo>
                    <a:pt x="13076" y="1385"/>
                    <a:pt x="13064" y="1383"/>
                    <a:pt x="13051" y="1383"/>
                  </a:cubicBezTo>
                  <a:cubicBezTo>
                    <a:pt x="13022" y="1383"/>
                    <a:pt x="12991" y="1397"/>
                    <a:pt x="12963" y="1412"/>
                  </a:cubicBezTo>
                  <a:cubicBezTo>
                    <a:pt x="12898" y="1412"/>
                    <a:pt x="12838" y="1432"/>
                    <a:pt x="12774" y="1432"/>
                  </a:cubicBezTo>
                  <a:cubicBezTo>
                    <a:pt x="12734" y="1479"/>
                    <a:pt x="12649" y="1458"/>
                    <a:pt x="12610" y="1520"/>
                  </a:cubicBezTo>
                  <a:cubicBezTo>
                    <a:pt x="12600" y="1509"/>
                    <a:pt x="12585" y="1509"/>
                    <a:pt x="12569" y="1509"/>
                  </a:cubicBezTo>
                  <a:cubicBezTo>
                    <a:pt x="12554" y="1509"/>
                    <a:pt x="12537" y="1509"/>
                    <a:pt x="12525" y="1499"/>
                  </a:cubicBezTo>
                  <a:cubicBezTo>
                    <a:pt x="12505" y="1499"/>
                    <a:pt x="12505" y="1520"/>
                    <a:pt x="12485" y="1520"/>
                  </a:cubicBezTo>
                  <a:cubicBezTo>
                    <a:pt x="12472" y="1520"/>
                    <a:pt x="12467" y="1510"/>
                    <a:pt x="12454" y="1510"/>
                  </a:cubicBezTo>
                  <a:cubicBezTo>
                    <a:pt x="12448" y="1510"/>
                    <a:pt x="12439" y="1513"/>
                    <a:pt x="12425" y="1520"/>
                  </a:cubicBezTo>
                  <a:cubicBezTo>
                    <a:pt x="12425" y="1526"/>
                    <a:pt x="12428" y="1529"/>
                    <a:pt x="12431" y="1529"/>
                  </a:cubicBezTo>
                  <a:cubicBezTo>
                    <a:pt x="12436" y="1529"/>
                    <a:pt x="12445" y="1520"/>
                    <a:pt x="12445" y="1520"/>
                  </a:cubicBezTo>
                  <a:cubicBezTo>
                    <a:pt x="12465" y="1540"/>
                    <a:pt x="12465" y="1540"/>
                    <a:pt x="12445" y="1540"/>
                  </a:cubicBezTo>
                  <a:cubicBezTo>
                    <a:pt x="12425" y="1540"/>
                    <a:pt x="12401" y="1540"/>
                    <a:pt x="12381" y="1561"/>
                  </a:cubicBezTo>
                  <a:lnTo>
                    <a:pt x="12197" y="1628"/>
                  </a:lnTo>
                  <a:cubicBezTo>
                    <a:pt x="12177" y="1628"/>
                    <a:pt x="12177" y="1628"/>
                    <a:pt x="12152" y="1648"/>
                  </a:cubicBezTo>
                  <a:cubicBezTo>
                    <a:pt x="12092" y="1689"/>
                    <a:pt x="12072" y="1689"/>
                    <a:pt x="12008" y="1689"/>
                  </a:cubicBezTo>
                  <a:cubicBezTo>
                    <a:pt x="11988" y="1735"/>
                    <a:pt x="11948" y="1756"/>
                    <a:pt x="11903" y="1756"/>
                  </a:cubicBezTo>
                  <a:cubicBezTo>
                    <a:pt x="11883" y="1776"/>
                    <a:pt x="11863" y="1797"/>
                    <a:pt x="11863" y="1817"/>
                  </a:cubicBezTo>
                  <a:lnTo>
                    <a:pt x="11824" y="1817"/>
                  </a:lnTo>
                  <a:cubicBezTo>
                    <a:pt x="11824" y="1817"/>
                    <a:pt x="11824" y="1843"/>
                    <a:pt x="11804" y="1843"/>
                  </a:cubicBezTo>
                  <a:cubicBezTo>
                    <a:pt x="11804" y="1817"/>
                    <a:pt x="11804" y="1817"/>
                    <a:pt x="11824" y="1817"/>
                  </a:cubicBezTo>
                  <a:lnTo>
                    <a:pt x="11804" y="1797"/>
                  </a:lnTo>
                  <a:cubicBezTo>
                    <a:pt x="11779" y="1797"/>
                    <a:pt x="11719" y="1817"/>
                    <a:pt x="11699" y="1843"/>
                  </a:cubicBezTo>
                  <a:cubicBezTo>
                    <a:pt x="11654" y="1863"/>
                    <a:pt x="11615" y="1863"/>
                    <a:pt x="11575" y="1884"/>
                  </a:cubicBezTo>
                  <a:cubicBezTo>
                    <a:pt x="11555" y="1905"/>
                    <a:pt x="11555" y="1925"/>
                    <a:pt x="11530" y="1946"/>
                  </a:cubicBezTo>
                  <a:cubicBezTo>
                    <a:pt x="11490" y="1946"/>
                    <a:pt x="11450" y="1971"/>
                    <a:pt x="11406" y="2012"/>
                  </a:cubicBezTo>
                  <a:cubicBezTo>
                    <a:pt x="11366" y="2054"/>
                    <a:pt x="11326" y="2054"/>
                    <a:pt x="11306" y="2054"/>
                  </a:cubicBezTo>
                  <a:cubicBezTo>
                    <a:pt x="11261" y="2074"/>
                    <a:pt x="11281" y="2100"/>
                    <a:pt x="11261" y="2100"/>
                  </a:cubicBezTo>
                  <a:cubicBezTo>
                    <a:pt x="11221" y="2120"/>
                    <a:pt x="11182" y="2161"/>
                    <a:pt x="11137" y="2182"/>
                  </a:cubicBezTo>
                  <a:cubicBezTo>
                    <a:pt x="11077" y="2228"/>
                    <a:pt x="11032" y="2269"/>
                    <a:pt x="10973" y="2289"/>
                  </a:cubicBezTo>
                  <a:lnTo>
                    <a:pt x="10953" y="2310"/>
                  </a:lnTo>
                  <a:cubicBezTo>
                    <a:pt x="10888" y="2377"/>
                    <a:pt x="10808" y="2418"/>
                    <a:pt x="10744" y="2459"/>
                  </a:cubicBezTo>
                  <a:lnTo>
                    <a:pt x="10744" y="2485"/>
                  </a:lnTo>
                  <a:cubicBezTo>
                    <a:pt x="10659" y="2505"/>
                    <a:pt x="10619" y="2567"/>
                    <a:pt x="10560" y="2587"/>
                  </a:cubicBezTo>
                  <a:lnTo>
                    <a:pt x="10535" y="2587"/>
                  </a:lnTo>
                  <a:cubicBezTo>
                    <a:pt x="10515" y="2613"/>
                    <a:pt x="10495" y="2654"/>
                    <a:pt x="10515" y="2675"/>
                  </a:cubicBezTo>
                  <a:cubicBezTo>
                    <a:pt x="10495" y="2695"/>
                    <a:pt x="10475" y="2716"/>
                    <a:pt x="10455" y="2741"/>
                  </a:cubicBezTo>
                  <a:lnTo>
                    <a:pt x="10390" y="2741"/>
                  </a:lnTo>
                  <a:cubicBezTo>
                    <a:pt x="10390" y="2762"/>
                    <a:pt x="10331" y="2762"/>
                    <a:pt x="10331" y="2803"/>
                  </a:cubicBezTo>
                  <a:lnTo>
                    <a:pt x="10311" y="2803"/>
                  </a:lnTo>
                  <a:cubicBezTo>
                    <a:pt x="10286" y="2803"/>
                    <a:pt x="10286" y="2803"/>
                    <a:pt x="10266" y="2824"/>
                  </a:cubicBezTo>
                  <a:lnTo>
                    <a:pt x="10311" y="2824"/>
                  </a:lnTo>
                  <a:cubicBezTo>
                    <a:pt x="10246" y="2911"/>
                    <a:pt x="10161" y="2972"/>
                    <a:pt x="10082" y="3039"/>
                  </a:cubicBezTo>
                  <a:lnTo>
                    <a:pt x="10082" y="3080"/>
                  </a:lnTo>
                  <a:cubicBezTo>
                    <a:pt x="10017" y="3080"/>
                    <a:pt x="9997" y="3126"/>
                    <a:pt x="9938" y="3147"/>
                  </a:cubicBezTo>
                  <a:cubicBezTo>
                    <a:pt x="9938" y="3168"/>
                    <a:pt x="9957" y="3168"/>
                    <a:pt x="9957" y="3168"/>
                  </a:cubicBezTo>
                  <a:cubicBezTo>
                    <a:pt x="9957" y="3208"/>
                    <a:pt x="9913" y="3188"/>
                    <a:pt x="9893" y="3208"/>
                  </a:cubicBezTo>
                  <a:cubicBezTo>
                    <a:pt x="9893" y="3255"/>
                    <a:pt x="9853" y="3275"/>
                    <a:pt x="9833" y="3296"/>
                  </a:cubicBezTo>
                  <a:cubicBezTo>
                    <a:pt x="9833" y="3316"/>
                    <a:pt x="9813" y="3316"/>
                    <a:pt x="9813" y="3337"/>
                  </a:cubicBezTo>
                  <a:cubicBezTo>
                    <a:pt x="9813" y="3344"/>
                    <a:pt x="9813" y="3346"/>
                    <a:pt x="9812" y="3346"/>
                  </a:cubicBezTo>
                  <a:cubicBezTo>
                    <a:pt x="9810" y="3346"/>
                    <a:pt x="9805" y="3337"/>
                    <a:pt x="9788" y="3337"/>
                  </a:cubicBezTo>
                  <a:cubicBezTo>
                    <a:pt x="9768" y="3357"/>
                    <a:pt x="9748" y="3383"/>
                    <a:pt x="9709" y="3403"/>
                  </a:cubicBezTo>
                  <a:lnTo>
                    <a:pt x="9729" y="3424"/>
                  </a:lnTo>
                  <a:cubicBezTo>
                    <a:pt x="9689" y="3485"/>
                    <a:pt x="9644" y="3511"/>
                    <a:pt x="9604" y="3552"/>
                  </a:cubicBezTo>
                  <a:cubicBezTo>
                    <a:pt x="9584" y="3573"/>
                    <a:pt x="9584" y="3614"/>
                    <a:pt x="9584" y="3640"/>
                  </a:cubicBezTo>
                  <a:cubicBezTo>
                    <a:pt x="9564" y="3640"/>
                    <a:pt x="9540" y="3660"/>
                    <a:pt x="9520" y="3681"/>
                  </a:cubicBezTo>
                  <a:lnTo>
                    <a:pt x="9520" y="3722"/>
                  </a:lnTo>
                  <a:cubicBezTo>
                    <a:pt x="9500" y="3742"/>
                    <a:pt x="9480" y="3742"/>
                    <a:pt x="9460" y="3768"/>
                  </a:cubicBezTo>
                  <a:lnTo>
                    <a:pt x="9460" y="3809"/>
                  </a:lnTo>
                  <a:cubicBezTo>
                    <a:pt x="9395" y="3850"/>
                    <a:pt x="9395" y="3958"/>
                    <a:pt x="9291" y="3999"/>
                  </a:cubicBezTo>
                  <a:cubicBezTo>
                    <a:pt x="9291" y="4025"/>
                    <a:pt x="9316" y="4066"/>
                    <a:pt x="9271" y="4086"/>
                  </a:cubicBezTo>
                  <a:lnTo>
                    <a:pt x="9271" y="4107"/>
                  </a:lnTo>
                  <a:cubicBezTo>
                    <a:pt x="9231" y="4153"/>
                    <a:pt x="9211" y="4215"/>
                    <a:pt x="9147" y="4256"/>
                  </a:cubicBezTo>
                  <a:cubicBezTo>
                    <a:pt x="9147" y="4281"/>
                    <a:pt x="9147" y="4281"/>
                    <a:pt x="9166" y="4302"/>
                  </a:cubicBezTo>
                  <a:cubicBezTo>
                    <a:pt x="9127" y="4322"/>
                    <a:pt x="9107" y="4364"/>
                    <a:pt x="9087" y="4410"/>
                  </a:cubicBezTo>
                  <a:cubicBezTo>
                    <a:pt x="9067" y="4451"/>
                    <a:pt x="9042" y="4512"/>
                    <a:pt x="9022" y="4579"/>
                  </a:cubicBezTo>
                  <a:cubicBezTo>
                    <a:pt x="9002" y="4620"/>
                    <a:pt x="8982" y="4687"/>
                    <a:pt x="8962" y="4728"/>
                  </a:cubicBezTo>
                  <a:cubicBezTo>
                    <a:pt x="8962" y="4769"/>
                    <a:pt x="8918" y="4769"/>
                    <a:pt x="8918" y="4795"/>
                  </a:cubicBezTo>
                  <a:lnTo>
                    <a:pt x="8918" y="4815"/>
                  </a:lnTo>
                  <a:cubicBezTo>
                    <a:pt x="8918" y="4836"/>
                    <a:pt x="8898" y="4836"/>
                    <a:pt x="8898" y="4856"/>
                  </a:cubicBezTo>
                  <a:cubicBezTo>
                    <a:pt x="8898" y="4877"/>
                    <a:pt x="8918" y="4877"/>
                    <a:pt x="8898" y="4897"/>
                  </a:cubicBezTo>
                  <a:cubicBezTo>
                    <a:pt x="8898" y="4897"/>
                    <a:pt x="8898" y="4888"/>
                    <a:pt x="8892" y="4888"/>
                  </a:cubicBezTo>
                  <a:cubicBezTo>
                    <a:pt x="8889" y="4888"/>
                    <a:pt x="8884" y="4891"/>
                    <a:pt x="8878" y="4897"/>
                  </a:cubicBezTo>
                  <a:cubicBezTo>
                    <a:pt x="8858" y="4923"/>
                    <a:pt x="8898" y="4923"/>
                    <a:pt x="8898" y="4943"/>
                  </a:cubicBezTo>
                  <a:cubicBezTo>
                    <a:pt x="8878" y="4985"/>
                    <a:pt x="8838" y="5005"/>
                    <a:pt x="8838" y="5051"/>
                  </a:cubicBezTo>
                  <a:cubicBezTo>
                    <a:pt x="8793" y="5072"/>
                    <a:pt x="8818" y="5113"/>
                    <a:pt x="8793" y="5154"/>
                  </a:cubicBezTo>
                  <a:cubicBezTo>
                    <a:pt x="8773" y="5180"/>
                    <a:pt x="8773" y="5241"/>
                    <a:pt x="8754" y="5262"/>
                  </a:cubicBezTo>
                  <a:lnTo>
                    <a:pt x="8734" y="5262"/>
                  </a:lnTo>
                  <a:cubicBezTo>
                    <a:pt x="8734" y="5262"/>
                    <a:pt x="8714" y="5262"/>
                    <a:pt x="8714" y="5282"/>
                  </a:cubicBezTo>
                  <a:lnTo>
                    <a:pt x="8734" y="5308"/>
                  </a:lnTo>
                  <a:cubicBezTo>
                    <a:pt x="8714" y="5329"/>
                    <a:pt x="8714" y="5369"/>
                    <a:pt x="8694" y="5390"/>
                  </a:cubicBezTo>
                  <a:cubicBezTo>
                    <a:pt x="8694" y="5411"/>
                    <a:pt x="8714" y="5436"/>
                    <a:pt x="8714" y="5457"/>
                  </a:cubicBezTo>
                  <a:cubicBezTo>
                    <a:pt x="8694" y="5477"/>
                    <a:pt x="8694" y="5498"/>
                    <a:pt x="8694" y="5518"/>
                  </a:cubicBezTo>
                  <a:cubicBezTo>
                    <a:pt x="8694" y="5539"/>
                    <a:pt x="8669" y="5565"/>
                    <a:pt x="8694" y="5585"/>
                  </a:cubicBezTo>
                  <a:cubicBezTo>
                    <a:pt x="8694" y="5585"/>
                    <a:pt x="8669" y="5585"/>
                    <a:pt x="8669" y="5606"/>
                  </a:cubicBezTo>
                  <a:cubicBezTo>
                    <a:pt x="8669" y="5647"/>
                    <a:pt x="8649" y="5693"/>
                    <a:pt x="8629" y="5734"/>
                  </a:cubicBezTo>
                  <a:cubicBezTo>
                    <a:pt x="8629" y="5755"/>
                    <a:pt x="8669" y="5755"/>
                    <a:pt x="8649" y="5775"/>
                  </a:cubicBezTo>
                  <a:cubicBezTo>
                    <a:pt x="8649" y="5796"/>
                    <a:pt x="8629" y="5796"/>
                    <a:pt x="8629" y="5821"/>
                  </a:cubicBezTo>
                  <a:cubicBezTo>
                    <a:pt x="8629" y="5842"/>
                    <a:pt x="8629" y="5862"/>
                    <a:pt x="8649" y="5903"/>
                  </a:cubicBezTo>
                  <a:cubicBezTo>
                    <a:pt x="8629" y="5924"/>
                    <a:pt x="8609" y="5950"/>
                    <a:pt x="8609" y="5991"/>
                  </a:cubicBezTo>
                  <a:cubicBezTo>
                    <a:pt x="8609" y="6011"/>
                    <a:pt x="8569" y="6011"/>
                    <a:pt x="8589" y="6052"/>
                  </a:cubicBezTo>
                  <a:cubicBezTo>
                    <a:pt x="8569" y="6052"/>
                    <a:pt x="8569" y="6078"/>
                    <a:pt x="8544" y="6099"/>
                  </a:cubicBezTo>
                  <a:cubicBezTo>
                    <a:pt x="8544" y="6119"/>
                    <a:pt x="8569" y="6119"/>
                    <a:pt x="8569" y="6119"/>
                  </a:cubicBezTo>
                  <a:cubicBezTo>
                    <a:pt x="8569" y="6206"/>
                    <a:pt x="8544" y="6288"/>
                    <a:pt x="8569" y="6376"/>
                  </a:cubicBezTo>
                  <a:cubicBezTo>
                    <a:pt x="8569" y="6376"/>
                    <a:pt x="8589" y="6376"/>
                    <a:pt x="8589" y="6396"/>
                  </a:cubicBezTo>
                  <a:cubicBezTo>
                    <a:pt x="8589" y="6396"/>
                    <a:pt x="8544" y="6417"/>
                    <a:pt x="8569" y="6437"/>
                  </a:cubicBezTo>
                  <a:cubicBezTo>
                    <a:pt x="8569" y="6463"/>
                    <a:pt x="8589" y="6463"/>
                    <a:pt x="8589" y="6483"/>
                  </a:cubicBezTo>
                  <a:cubicBezTo>
                    <a:pt x="8589" y="6525"/>
                    <a:pt x="8569" y="6545"/>
                    <a:pt x="8569" y="6591"/>
                  </a:cubicBezTo>
                  <a:cubicBezTo>
                    <a:pt x="8569" y="6612"/>
                    <a:pt x="8589" y="6653"/>
                    <a:pt x="8589" y="6673"/>
                  </a:cubicBezTo>
                  <a:cubicBezTo>
                    <a:pt x="8569" y="6694"/>
                    <a:pt x="8569" y="6694"/>
                    <a:pt x="8544" y="6720"/>
                  </a:cubicBezTo>
                  <a:cubicBezTo>
                    <a:pt x="8589" y="6740"/>
                    <a:pt x="8544" y="6802"/>
                    <a:pt x="8589" y="6822"/>
                  </a:cubicBezTo>
                  <a:cubicBezTo>
                    <a:pt x="8569" y="6869"/>
                    <a:pt x="8544" y="6889"/>
                    <a:pt x="8544" y="6930"/>
                  </a:cubicBezTo>
                  <a:cubicBezTo>
                    <a:pt x="8544" y="7017"/>
                    <a:pt x="8525" y="7079"/>
                    <a:pt x="8525" y="7166"/>
                  </a:cubicBezTo>
                  <a:cubicBezTo>
                    <a:pt x="8525" y="7187"/>
                    <a:pt x="8505" y="7233"/>
                    <a:pt x="8525" y="7253"/>
                  </a:cubicBezTo>
                  <a:cubicBezTo>
                    <a:pt x="8544" y="7274"/>
                    <a:pt x="8525" y="7295"/>
                    <a:pt x="8525" y="7295"/>
                  </a:cubicBezTo>
                  <a:cubicBezTo>
                    <a:pt x="8525" y="7315"/>
                    <a:pt x="8544" y="7336"/>
                    <a:pt x="8544" y="7361"/>
                  </a:cubicBezTo>
                  <a:lnTo>
                    <a:pt x="8544" y="7443"/>
                  </a:lnTo>
                  <a:lnTo>
                    <a:pt x="8525" y="7464"/>
                  </a:lnTo>
                  <a:cubicBezTo>
                    <a:pt x="8525" y="7490"/>
                    <a:pt x="8544" y="7490"/>
                    <a:pt x="8569" y="7510"/>
                  </a:cubicBezTo>
                  <a:cubicBezTo>
                    <a:pt x="8544" y="7551"/>
                    <a:pt x="8544" y="7572"/>
                    <a:pt x="8544" y="7618"/>
                  </a:cubicBezTo>
                  <a:cubicBezTo>
                    <a:pt x="8569" y="7659"/>
                    <a:pt x="8569" y="7680"/>
                    <a:pt x="8569" y="7721"/>
                  </a:cubicBezTo>
                  <a:cubicBezTo>
                    <a:pt x="8589" y="7767"/>
                    <a:pt x="8569" y="7787"/>
                    <a:pt x="8544" y="7808"/>
                  </a:cubicBezTo>
                  <a:cubicBezTo>
                    <a:pt x="8569" y="7828"/>
                    <a:pt x="8544" y="7875"/>
                    <a:pt x="8589" y="7895"/>
                  </a:cubicBezTo>
                  <a:cubicBezTo>
                    <a:pt x="8609" y="7895"/>
                    <a:pt x="8589" y="7936"/>
                    <a:pt x="8609" y="7936"/>
                  </a:cubicBezTo>
                  <a:lnTo>
                    <a:pt x="8629" y="7916"/>
                  </a:lnTo>
                  <a:cubicBezTo>
                    <a:pt x="8649" y="7936"/>
                    <a:pt x="8629" y="7936"/>
                    <a:pt x="8609" y="7936"/>
                  </a:cubicBezTo>
                  <a:cubicBezTo>
                    <a:pt x="8609" y="7977"/>
                    <a:pt x="8609" y="8003"/>
                    <a:pt x="8589" y="8023"/>
                  </a:cubicBezTo>
                  <a:cubicBezTo>
                    <a:pt x="8609" y="8044"/>
                    <a:pt x="8609" y="8044"/>
                    <a:pt x="8629" y="8044"/>
                  </a:cubicBezTo>
                  <a:lnTo>
                    <a:pt x="8629" y="7977"/>
                  </a:lnTo>
                  <a:cubicBezTo>
                    <a:pt x="8629" y="8003"/>
                    <a:pt x="8649" y="8023"/>
                    <a:pt x="8629" y="8044"/>
                  </a:cubicBezTo>
                  <a:lnTo>
                    <a:pt x="8629" y="8131"/>
                  </a:lnTo>
                  <a:cubicBezTo>
                    <a:pt x="8629" y="8152"/>
                    <a:pt x="8649" y="8193"/>
                    <a:pt x="8649" y="8213"/>
                  </a:cubicBezTo>
                  <a:cubicBezTo>
                    <a:pt x="8649" y="8260"/>
                    <a:pt x="8649" y="8280"/>
                    <a:pt x="8694" y="8301"/>
                  </a:cubicBezTo>
                  <a:cubicBezTo>
                    <a:pt x="8669" y="8342"/>
                    <a:pt x="8669" y="8388"/>
                    <a:pt x="8694" y="8429"/>
                  </a:cubicBezTo>
                  <a:cubicBezTo>
                    <a:pt x="8714" y="8470"/>
                    <a:pt x="8714" y="8491"/>
                    <a:pt x="8734" y="8537"/>
                  </a:cubicBezTo>
                  <a:cubicBezTo>
                    <a:pt x="8734" y="8557"/>
                    <a:pt x="8734" y="8598"/>
                    <a:pt x="8754" y="8619"/>
                  </a:cubicBezTo>
                  <a:cubicBezTo>
                    <a:pt x="8773" y="8706"/>
                    <a:pt x="8734" y="8793"/>
                    <a:pt x="8793" y="8855"/>
                  </a:cubicBezTo>
                  <a:cubicBezTo>
                    <a:pt x="8773" y="8855"/>
                    <a:pt x="8773" y="8876"/>
                    <a:pt x="8773" y="8876"/>
                  </a:cubicBezTo>
                  <a:cubicBezTo>
                    <a:pt x="8773" y="8901"/>
                    <a:pt x="8773" y="8901"/>
                    <a:pt x="8793" y="8922"/>
                  </a:cubicBezTo>
                  <a:cubicBezTo>
                    <a:pt x="8818" y="8922"/>
                    <a:pt x="8818" y="8942"/>
                    <a:pt x="8818" y="8942"/>
                  </a:cubicBezTo>
                  <a:cubicBezTo>
                    <a:pt x="8818" y="8983"/>
                    <a:pt x="8838" y="9004"/>
                    <a:pt x="8838" y="9030"/>
                  </a:cubicBezTo>
                  <a:cubicBezTo>
                    <a:pt x="8838" y="9050"/>
                    <a:pt x="8878" y="9050"/>
                    <a:pt x="8858" y="9091"/>
                  </a:cubicBezTo>
                  <a:cubicBezTo>
                    <a:pt x="8878" y="9112"/>
                    <a:pt x="8858" y="9132"/>
                    <a:pt x="8878" y="9158"/>
                  </a:cubicBezTo>
                  <a:cubicBezTo>
                    <a:pt x="8878" y="9179"/>
                    <a:pt x="8878" y="9220"/>
                    <a:pt x="8898" y="9240"/>
                  </a:cubicBezTo>
                  <a:cubicBezTo>
                    <a:pt x="8878" y="9261"/>
                    <a:pt x="8898" y="9286"/>
                    <a:pt x="8898" y="9327"/>
                  </a:cubicBezTo>
                  <a:cubicBezTo>
                    <a:pt x="8898" y="9348"/>
                    <a:pt x="8918" y="9348"/>
                    <a:pt x="8918" y="9369"/>
                  </a:cubicBezTo>
                  <a:cubicBezTo>
                    <a:pt x="8942" y="9415"/>
                    <a:pt x="8942" y="9435"/>
                    <a:pt x="8962" y="9476"/>
                  </a:cubicBezTo>
                  <a:cubicBezTo>
                    <a:pt x="8982" y="9517"/>
                    <a:pt x="8962" y="9563"/>
                    <a:pt x="9002" y="9605"/>
                  </a:cubicBezTo>
                  <a:cubicBezTo>
                    <a:pt x="8982" y="9646"/>
                    <a:pt x="9022" y="9671"/>
                    <a:pt x="9022" y="9712"/>
                  </a:cubicBezTo>
                  <a:cubicBezTo>
                    <a:pt x="9042" y="9753"/>
                    <a:pt x="9042" y="9774"/>
                    <a:pt x="9067" y="9800"/>
                  </a:cubicBezTo>
                  <a:cubicBezTo>
                    <a:pt x="9087" y="9820"/>
                    <a:pt x="9087" y="9841"/>
                    <a:pt x="9107" y="9861"/>
                  </a:cubicBezTo>
                  <a:cubicBezTo>
                    <a:pt x="9067" y="9902"/>
                    <a:pt x="9127" y="9949"/>
                    <a:pt x="9127" y="9990"/>
                  </a:cubicBezTo>
                  <a:cubicBezTo>
                    <a:pt x="9127" y="10010"/>
                    <a:pt x="9107" y="10056"/>
                    <a:pt x="9147" y="10077"/>
                  </a:cubicBezTo>
                  <a:lnTo>
                    <a:pt x="9147" y="10056"/>
                  </a:lnTo>
                  <a:cubicBezTo>
                    <a:pt x="9166" y="10077"/>
                    <a:pt x="9147" y="10077"/>
                    <a:pt x="9147" y="10077"/>
                  </a:cubicBezTo>
                  <a:lnTo>
                    <a:pt x="9147" y="10118"/>
                  </a:lnTo>
                  <a:lnTo>
                    <a:pt x="9166" y="10118"/>
                  </a:lnTo>
                  <a:cubicBezTo>
                    <a:pt x="9211" y="10139"/>
                    <a:pt x="9191" y="10205"/>
                    <a:pt x="9211" y="10226"/>
                  </a:cubicBezTo>
                  <a:lnTo>
                    <a:pt x="9211" y="10287"/>
                  </a:lnTo>
                  <a:cubicBezTo>
                    <a:pt x="9211" y="10313"/>
                    <a:pt x="9231" y="10333"/>
                    <a:pt x="9251" y="10354"/>
                  </a:cubicBezTo>
                  <a:cubicBezTo>
                    <a:pt x="9251" y="10375"/>
                    <a:pt x="9251" y="10395"/>
                    <a:pt x="9271" y="10416"/>
                  </a:cubicBezTo>
                  <a:cubicBezTo>
                    <a:pt x="9231" y="10462"/>
                    <a:pt x="9191" y="10462"/>
                    <a:pt x="9166" y="10503"/>
                  </a:cubicBezTo>
                  <a:cubicBezTo>
                    <a:pt x="9160" y="10496"/>
                    <a:pt x="9153" y="10494"/>
                    <a:pt x="9146" y="10494"/>
                  </a:cubicBezTo>
                  <a:cubicBezTo>
                    <a:pt x="9131" y="10494"/>
                    <a:pt x="9113" y="10503"/>
                    <a:pt x="9087" y="10503"/>
                  </a:cubicBezTo>
                  <a:cubicBezTo>
                    <a:pt x="9042" y="10523"/>
                    <a:pt x="8982" y="10544"/>
                    <a:pt x="8918" y="10570"/>
                  </a:cubicBezTo>
                  <a:cubicBezTo>
                    <a:pt x="8878" y="10570"/>
                    <a:pt x="8838" y="10590"/>
                    <a:pt x="8793" y="10590"/>
                  </a:cubicBezTo>
                  <a:cubicBezTo>
                    <a:pt x="8754" y="10590"/>
                    <a:pt x="8734" y="10611"/>
                    <a:pt x="8694" y="10611"/>
                  </a:cubicBezTo>
                  <a:cubicBezTo>
                    <a:pt x="8669" y="10611"/>
                    <a:pt x="8694" y="10631"/>
                    <a:pt x="8669" y="10631"/>
                  </a:cubicBezTo>
                  <a:lnTo>
                    <a:pt x="8629" y="10631"/>
                  </a:lnTo>
                  <a:lnTo>
                    <a:pt x="8609" y="10611"/>
                  </a:lnTo>
                  <a:cubicBezTo>
                    <a:pt x="8589" y="10544"/>
                    <a:pt x="8544" y="10523"/>
                    <a:pt x="8544" y="10462"/>
                  </a:cubicBezTo>
                  <a:cubicBezTo>
                    <a:pt x="8505" y="10375"/>
                    <a:pt x="8525" y="10287"/>
                    <a:pt x="8465" y="10205"/>
                  </a:cubicBezTo>
                  <a:cubicBezTo>
                    <a:pt x="8445" y="10185"/>
                    <a:pt x="8445" y="10159"/>
                    <a:pt x="8445" y="10139"/>
                  </a:cubicBezTo>
                  <a:cubicBezTo>
                    <a:pt x="8445" y="10118"/>
                    <a:pt x="8420" y="10097"/>
                    <a:pt x="8420" y="10077"/>
                  </a:cubicBezTo>
                  <a:cubicBezTo>
                    <a:pt x="8400" y="9969"/>
                    <a:pt x="8380" y="9882"/>
                    <a:pt x="8341" y="9800"/>
                  </a:cubicBezTo>
                  <a:cubicBezTo>
                    <a:pt x="8321" y="9753"/>
                    <a:pt x="8296" y="9712"/>
                    <a:pt x="8296" y="9646"/>
                  </a:cubicBezTo>
                  <a:cubicBezTo>
                    <a:pt x="8276" y="9646"/>
                    <a:pt x="8276" y="9625"/>
                    <a:pt x="8256" y="9605"/>
                  </a:cubicBezTo>
                  <a:cubicBezTo>
                    <a:pt x="8276" y="9563"/>
                    <a:pt x="8236" y="9517"/>
                    <a:pt x="8256" y="9456"/>
                  </a:cubicBezTo>
                  <a:cubicBezTo>
                    <a:pt x="8256" y="9435"/>
                    <a:pt x="8256" y="9415"/>
                    <a:pt x="8236" y="9415"/>
                  </a:cubicBezTo>
                  <a:cubicBezTo>
                    <a:pt x="8256" y="9389"/>
                    <a:pt x="8256" y="9369"/>
                    <a:pt x="8256" y="9348"/>
                  </a:cubicBezTo>
                  <a:cubicBezTo>
                    <a:pt x="8236" y="9327"/>
                    <a:pt x="8216" y="9327"/>
                    <a:pt x="8216" y="9286"/>
                  </a:cubicBezTo>
                  <a:cubicBezTo>
                    <a:pt x="8216" y="9286"/>
                    <a:pt x="8236" y="9286"/>
                    <a:pt x="8256" y="9261"/>
                  </a:cubicBezTo>
                  <a:cubicBezTo>
                    <a:pt x="8216" y="9261"/>
                    <a:pt x="8216" y="9240"/>
                    <a:pt x="8216" y="9220"/>
                  </a:cubicBezTo>
                  <a:cubicBezTo>
                    <a:pt x="8216" y="9199"/>
                    <a:pt x="8196" y="9199"/>
                    <a:pt x="8171" y="9179"/>
                  </a:cubicBezTo>
                  <a:lnTo>
                    <a:pt x="8171" y="9132"/>
                  </a:lnTo>
                  <a:cubicBezTo>
                    <a:pt x="8171" y="9112"/>
                    <a:pt x="8151" y="9091"/>
                    <a:pt x="8131" y="9091"/>
                  </a:cubicBezTo>
                  <a:cubicBezTo>
                    <a:pt x="8131" y="9050"/>
                    <a:pt x="8112" y="8983"/>
                    <a:pt x="8092" y="8942"/>
                  </a:cubicBezTo>
                  <a:lnTo>
                    <a:pt x="8092" y="8876"/>
                  </a:lnTo>
                  <a:cubicBezTo>
                    <a:pt x="8072" y="8855"/>
                    <a:pt x="8072" y="8835"/>
                    <a:pt x="8092" y="8835"/>
                  </a:cubicBezTo>
                  <a:cubicBezTo>
                    <a:pt x="8072" y="8814"/>
                    <a:pt x="8072" y="8793"/>
                    <a:pt x="8047" y="8773"/>
                  </a:cubicBezTo>
                  <a:cubicBezTo>
                    <a:pt x="8047" y="8727"/>
                    <a:pt x="8047" y="8706"/>
                    <a:pt x="8072" y="8686"/>
                  </a:cubicBezTo>
                  <a:cubicBezTo>
                    <a:pt x="8047" y="8645"/>
                    <a:pt x="8027" y="8619"/>
                    <a:pt x="8027" y="8578"/>
                  </a:cubicBezTo>
                  <a:cubicBezTo>
                    <a:pt x="8007" y="8516"/>
                    <a:pt x="7987" y="8470"/>
                    <a:pt x="7987" y="8409"/>
                  </a:cubicBezTo>
                  <a:cubicBezTo>
                    <a:pt x="7987" y="8388"/>
                    <a:pt x="7987" y="8362"/>
                    <a:pt x="7967" y="8342"/>
                  </a:cubicBezTo>
                  <a:cubicBezTo>
                    <a:pt x="7967" y="8301"/>
                    <a:pt x="7967" y="8260"/>
                    <a:pt x="7947" y="8234"/>
                  </a:cubicBezTo>
                  <a:cubicBezTo>
                    <a:pt x="7947" y="8213"/>
                    <a:pt x="7967" y="8213"/>
                    <a:pt x="7967" y="8213"/>
                  </a:cubicBezTo>
                  <a:lnTo>
                    <a:pt x="7922" y="8172"/>
                  </a:lnTo>
                  <a:cubicBezTo>
                    <a:pt x="7947" y="8131"/>
                    <a:pt x="7922" y="8106"/>
                    <a:pt x="7922" y="8065"/>
                  </a:cubicBezTo>
                  <a:cubicBezTo>
                    <a:pt x="7913" y="8054"/>
                    <a:pt x="7903" y="8054"/>
                    <a:pt x="7895" y="8054"/>
                  </a:cubicBezTo>
                  <a:cubicBezTo>
                    <a:pt x="7888" y="8054"/>
                    <a:pt x="7883" y="8054"/>
                    <a:pt x="7883" y="8044"/>
                  </a:cubicBezTo>
                  <a:cubicBezTo>
                    <a:pt x="7883" y="8023"/>
                    <a:pt x="7883" y="8023"/>
                    <a:pt x="7903" y="8023"/>
                  </a:cubicBezTo>
                  <a:cubicBezTo>
                    <a:pt x="7903" y="8003"/>
                    <a:pt x="7947" y="8003"/>
                    <a:pt x="7947" y="7977"/>
                  </a:cubicBezTo>
                  <a:cubicBezTo>
                    <a:pt x="7947" y="7936"/>
                    <a:pt x="7947" y="7895"/>
                    <a:pt x="7903" y="7849"/>
                  </a:cubicBezTo>
                  <a:cubicBezTo>
                    <a:pt x="7883" y="7828"/>
                    <a:pt x="7922" y="7787"/>
                    <a:pt x="7883" y="7767"/>
                  </a:cubicBezTo>
                  <a:cubicBezTo>
                    <a:pt x="7903" y="7746"/>
                    <a:pt x="7903" y="7700"/>
                    <a:pt x="7922" y="7680"/>
                  </a:cubicBezTo>
                  <a:cubicBezTo>
                    <a:pt x="7903" y="7659"/>
                    <a:pt x="7883" y="7659"/>
                    <a:pt x="7883" y="7659"/>
                  </a:cubicBezTo>
                  <a:cubicBezTo>
                    <a:pt x="7863" y="7639"/>
                    <a:pt x="7883" y="7618"/>
                    <a:pt x="7863" y="7592"/>
                  </a:cubicBezTo>
                  <a:lnTo>
                    <a:pt x="7863" y="7572"/>
                  </a:lnTo>
                  <a:cubicBezTo>
                    <a:pt x="7883" y="7531"/>
                    <a:pt x="7843" y="7510"/>
                    <a:pt x="7863" y="7464"/>
                  </a:cubicBezTo>
                  <a:cubicBezTo>
                    <a:pt x="7863" y="7443"/>
                    <a:pt x="7843" y="7402"/>
                    <a:pt x="7843" y="7382"/>
                  </a:cubicBezTo>
                  <a:cubicBezTo>
                    <a:pt x="7823" y="7336"/>
                    <a:pt x="7823" y="7295"/>
                    <a:pt x="7843" y="7253"/>
                  </a:cubicBezTo>
                  <a:cubicBezTo>
                    <a:pt x="7823" y="7187"/>
                    <a:pt x="7863" y="7146"/>
                    <a:pt x="7863" y="7079"/>
                  </a:cubicBezTo>
                  <a:cubicBezTo>
                    <a:pt x="7863" y="7058"/>
                    <a:pt x="7883" y="7038"/>
                    <a:pt x="7883" y="6997"/>
                  </a:cubicBezTo>
                  <a:cubicBezTo>
                    <a:pt x="7863" y="6976"/>
                    <a:pt x="7883" y="6951"/>
                    <a:pt x="7863" y="6930"/>
                  </a:cubicBezTo>
                  <a:cubicBezTo>
                    <a:pt x="7843" y="6909"/>
                    <a:pt x="7883" y="6889"/>
                    <a:pt x="7863" y="6869"/>
                  </a:cubicBezTo>
                  <a:cubicBezTo>
                    <a:pt x="7843" y="6848"/>
                    <a:pt x="7883" y="6822"/>
                    <a:pt x="7883" y="6802"/>
                  </a:cubicBezTo>
                  <a:cubicBezTo>
                    <a:pt x="7863" y="6740"/>
                    <a:pt x="7883" y="6694"/>
                    <a:pt x="7883" y="6632"/>
                  </a:cubicBezTo>
                  <a:cubicBezTo>
                    <a:pt x="7883" y="6612"/>
                    <a:pt x="7863" y="6591"/>
                    <a:pt x="7883" y="6566"/>
                  </a:cubicBezTo>
                  <a:lnTo>
                    <a:pt x="7883" y="6525"/>
                  </a:lnTo>
                  <a:cubicBezTo>
                    <a:pt x="7863" y="6525"/>
                    <a:pt x="7863" y="6504"/>
                    <a:pt x="7883" y="6483"/>
                  </a:cubicBezTo>
                  <a:cubicBezTo>
                    <a:pt x="7903" y="6417"/>
                    <a:pt x="7883" y="6355"/>
                    <a:pt x="7863" y="6288"/>
                  </a:cubicBezTo>
                  <a:cubicBezTo>
                    <a:pt x="7863" y="6288"/>
                    <a:pt x="7883" y="6288"/>
                    <a:pt x="7883" y="6268"/>
                  </a:cubicBezTo>
                  <a:cubicBezTo>
                    <a:pt x="7883" y="6258"/>
                    <a:pt x="7878" y="6258"/>
                    <a:pt x="7870" y="6258"/>
                  </a:cubicBezTo>
                  <a:cubicBezTo>
                    <a:pt x="7863" y="6258"/>
                    <a:pt x="7853" y="6258"/>
                    <a:pt x="7843" y="6247"/>
                  </a:cubicBezTo>
                  <a:lnTo>
                    <a:pt x="7863" y="6247"/>
                  </a:lnTo>
                  <a:cubicBezTo>
                    <a:pt x="7863" y="6181"/>
                    <a:pt x="7903" y="6119"/>
                    <a:pt x="7903" y="6052"/>
                  </a:cubicBezTo>
                  <a:lnTo>
                    <a:pt x="7903" y="5991"/>
                  </a:lnTo>
                  <a:cubicBezTo>
                    <a:pt x="7883" y="5970"/>
                    <a:pt x="7922" y="5950"/>
                    <a:pt x="7903" y="5924"/>
                  </a:cubicBezTo>
                  <a:cubicBezTo>
                    <a:pt x="7903" y="5903"/>
                    <a:pt x="7922" y="5862"/>
                    <a:pt x="7922" y="5842"/>
                  </a:cubicBezTo>
                  <a:cubicBezTo>
                    <a:pt x="7922" y="5821"/>
                    <a:pt x="7903" y="5796"/>
                    <a:pt x="7947" y="5775"/>
                  </a:cubicBezTo>
                  <a:lnTo>
                    <a:pt x="7947" y="5755"/>
                  </a:lnTo>
                  <a:cubicBezTo>
                    <a:pt x="7947" y="5667"/>
                    <a:pt x="7987" y="5606"/>
                    <a:pt x="7987" y="5518"/>
                  </a:cubicBezTo>
                  <a:cubicBezTo>
                    <a:pt x="7987" y="5477"/>
                    <a:pt x="7967" y="5457"/>
                    <a:pt x="7987" y="5411"/>
                  </a:cubicBezTo>
                  <a:cubicBezTo>
                    <a:pt x="7987" y="5390"/>
                    <a:pt x="7987" y="5369"/>
                    <a:pt x="8007" y="5369"/>
                  </a:cubicBezTo>
                  <a:cubicBezTo>
                    <a:pt x="8027" y="5349"/>
                    <a:pt x="8027" y="5308"/>
                    <a:pt x="8027" y="5282"/>
                  </a:cubicBezTo>
                  <a:cubicBezTo>
                    <a:pt x="8047" y="5262"/>
                    <a:pt x="8027" y="5262"/>
                    <a:pt x="8027" y="5241"/>
                  </a:cubicBezTo>
                  <a:cubicBezTo>
                    <a:pt x="8027" y="5221"/>
                    <a:pt x="8072" y="5200"/>
                    <a:pt x="8047" y="5154"/>
                  </a:cubicBezTo>
                  <a:cubicBezTo>
                    <a:pt x="8092" y="5133"/>
                    <a:pt x="8092" y="5092"/>
                    <a:pt x="8092" y="5051"/>
                  </a:cubicBezTo>
                  <a:cubicBezTo>
                    <a:pt x="8092" y="4985"/>
                    <a:pt x="8131" y="4923"/>
                    <a:pt x="8151" y="4856"/>
                  </a:cubicBezTo>
                  <a:cubicBezTo>
                    <a:pt x="8171" y="4836"/>
                    <a:pt x="8196" y="4815"/>
                    <a:pt x="8171" y="4769"/>
                  </a:cubicBezTo>
                  <a:cubicBezTo>
                    <a:pt x="8171" y="4748"/>
                    <a:pt x="8216" y="4748"/>
                    <a:pt x="8196" y="4728"/>
                  </a:cubicBezTo>
                  <a:cubicBezTo>
                    <a:pt x="8216" y="4687"/>
                    <a:pt x="8236" y="4641"/>
                    <a:pt x="8256" y="4599"/>
                  </a:cubicBezTo>
                  <a:cubicBezTo>
                    <a:pt x="8296" y="4579"/>
                    <a:pt x="8296" y="4538"/>
                    <a:pt x="8296" y="4492"/>
                  </a:cubicBezTo>
                  <a:cubicBezTo>
                    <a:pt x="8321" y="4471"/>
                    <a:pt x="8321" y="4451"/>
                    <a:pt x="8360" y="4430"/>
                  </a:cubicBezTo>
                  <a:cubicBezTo>
                    <a:pt x="8341" y="4430"/>
                    <a:pt x="8341" y="4410"/>
                    <a:pt x="8341" y="4410"/>
                  </a:cubicBezTo>
                  <a:cubicBezTo>
                    <a:pt x="8341" y="4384"/>
                    <a:pt x="8360" y="4384"/>
                    <a:pt x="8360" y="4364"/>
                  </a:cubicBezTo>
                  <a:cubicBezTo>
                    <a:pt x="8360" y="4281"/>
                    <a:pt x="8400" y="4215"/>
                    <a:pt x="8445" y="4127"/>
                  </a:cubicBezTo>
                  <a:cubicBezTo>
                    <a:pt x="8485" y="4086"/>
                    <a:pt x="8505" y="4045"/>
                    <a:pt x="8525" y="3978"/>
                  </a:cubicBezTo>
                  <a:cubicBezTo>
                    <a:pt x="8525" y="3978"/>
                    <a:pt x="8525" y="3958"/>
                    <a:pt x="8544" y="3958"/>
                  </a:cubicBezTo>
                  <a:cubicBezTo>
                    <a:pt x="8569" y="3896"/>
                    <a:pt x="8609" y="3829"/>
                    <a:pt x="8649" y="3768"/>
                  </a:cubicBezTo>
                  <a:lnTo>
                    <a:pt x="8649" y="3701"/>
                  </a:lnTo>
                  <a:cubicBezTo>
                    <a:pt x="8694" y="3681"/>
                    <a:pt x="8734" y="3660"/>
                    <a:pt x="8754" y="3614"/>
                  </a:cubicBezTo>
                  <a:cubicBezTo>
                    <a:pt x="8773" y="3573"/>
                    <a:pt x="8793" y="3552"/>
                    <a:pt x="8793" y="3485"/>
                  </a:cubicBezTo>
                  <a:cubicBezTo>
                    <a:pt x="8838" y="3465"/>
                    <a:pt x="8858" y="3445"/>
                    <a:pt x="8858" y="3403"/>
                  </a:cubicBezTo>
                  <a:cubicBezTo>
                    <a:pt x="8878" y="3357"/>
                    <a:pt x="8898" y="3357"/>
                    <a:pt x="8898" y="3316"/>
                  </a:cubicBezTo>
                  <a:cubicBezTo>
                    <a:pt x="8918" y="3316"/>
                    <a:pt x="8918" y="3296"/>
                    <a:pt x="8942" y="3296"/>
                  </a:cubicBezTo>
                  <a:cubicBezTo>
                    <a:pt x="8982" y="3275"/>
                    <a:pt x="8982" y="3229"/>
                    <a:pt x="9022" y="3208"/>
                  </a:cubicBezTo>
                  <a:cubicBezTo>
                    <a:pt x="9002" y="3208"/>
                    <a:pt x="9002" y="3188"/>
                    <a:pt x="9002" y="3188"/>
                  </a:cubicBezTo>
                  <a:cubicBezTo>
                    <a:pt x="9022" y="3168"/>
                    <a:pt x="9042" y="3147"/>
                    <a:pt x="9067" y="3147"/>
                  </a:cubicBezTo>
                  <a:cubicBezTo>
                    <a:pt x="9067" y="3147"/>
                    <a:pt x="9067" y="3126"/>
                    <a:pt x="9042" y="3126"/>
                  </a:cubicBezTo>
                  <a:lnTo>
                    <a:pt x="9067" y="3126"/>
                  </a:lnTo>
                  <a:cubicBezTo>
                    <a:pt x="9067" y="3101"/>
                    <a:pt x="9087" y="3101"/>
                    <a:pt x="9087" y="3101"/>
                  </a:cubicBezTo>
                  <a:lnTo>
                    <a:pt x="9087" y="3059"/>
                  </a:lnTo>
                  <a:cubicBezTo>
                    <a:pt x="9087" y="3059"/>
                    <a:pt x="9087" y="3039"/>
                    <a:pt x="9107" y="3039"/>
                  </a:cubicBezTo>
                  <a:cubicBezTo>
                    <a:pt x="9127" y="3039"/>
                    <a:pt x="9127" y="3019"/>
                    <a:pt x="9127" y="2998"/>
                  </a:cubicBezTo>
                  <a:cubicBezTo>
                    <a:pt x="9147" y="2998"/>
                    <a:pt x="9166" y="2998"/>
                    <a:pt x="9211" y="2972"/>
                  </a:cubicBezTo>
                  <a:cubicBezTo>
                    <a:pt x="9211" y="2911"/>
                    <a:pt x="9251" y="2890"/>
                    <a:pt x="9291" y="2844"/>
                  </a:cubicBezTo>
                  <a:lnTo>
                    <a:pt x="9291" y="2824"/>
                  </a:lnTo>
                  <a:cubicBezTo>
                    <a:pt x="9316" y="2824"/>
                    <a:pt x="9336" y="2824"/>
                    <a:pt x="9355" y="2803"/>
                  </a:cubicBezTo>
                  <a:cubicBezTo>
                    <a:pt x="9355" y="2762"/>
                    <a:pt x="9375" y="2741"/>
                    <a:pt x="9395" y="2716"/>
                  </a:cubicBezTo>
                  <a:cubicBezTo>
                    <a:pt x="9415" y="2695"/>
                    <a:pt x="9440" y="2675"/>
                    <a:pt x="9460" y="2654"/>
                  </a:cubicBezTo>
                  <a:cubicBezTo>
                    <a:pt x="9467" y="2647"/>
                    <a:pt x="9471" y="2645"/>
                    <a:pt x="9474" y="2645"/>
                  </a:cubicBezTo>
                  <a:cubicBezTo>
                    <a:pt x="9480" y="2645"/>
                    <a:pt x="9480" y="2654"/>
                    <a:pt x="9480" y="2654"/>
                  </a:cubicBezTo>
                  <a:cubicBezTo>
                    <a:pt x="9540" y="2613"/>
                    <a:pt x="9584" y="2526"/>
                    <a:pt x="9644" y="2485"/>
                  </a:cubicBezTo>
                  <a:cubicBezTo>
                    <a:pt x="9664" y="2485"/>
                    <a:pt x="9664" y="2459"/>
                    <a:pt x="9664" y="2459"/>
                  </a:cubicBezTo>
                  <a:cubicBezTo>
                    <a:pt x="9709" y="2438"/>
                    <a:pt x="9709" y="2398"/>
                    <a:pt x="9748" y="2377"/>
                  </a:cubicBezTo>
                  <a:cubicBezTo>
                    <a:pt x="9788" y="2356"/>
                    <a:pt x="9833" y="2310"/>
                    <a:pt x="9873" y="2289"/>
                  </a:cubicBezTo>
                  <a:lnTo>
                    <a:pt x="9893" y="2269"/>
                  </a:lnTo>
                  <a:cubicBezTo>
                    <a:pt x="9913" y="2202"/>
                    <a:pt x="9957" y="2182"/>
                    <a:pt x="9997" y="2161"/>
                  </a:cubicBezTo>
                  <a:cubicBezTo>
                    <a:pt x="10037" y="2141"/>
                    <a:pt x="10062" y="2141"/>
                    <a:pt x="10062" y="2100"/>
                  </a:cubicBezTo>
                  <a:cubicBezTo>
                    <a:pt x="10082" y="2100"/>
                    <a:pt x="10082" y="2100"/>
                    <a:pt x="10082" y="2120"/>
                  </a:cubicBezTo>
                  <a:cubicBezTo>
                    <a:pt x="10098" y="2083"/>
                    <a:pt x="10128" y="2048"/>
                    <a:pt x="10163" y="2048"/>
                  </a:cubicBezTo>
                  <a:cubicBezTo>
                    <a:pt x="10170" y="2048"/>
                    <a:pt x="10178" y="2050"/>
                    <a:pt x="10186" y="2054"/>
                  </a:cubicBezTo>
                  <a:cubicBezTo>
                    <a:pt x="10206" y="2012"/>
                    <a:pt x="10246" y="1992"/>
                    <a:pt x="10246" y="1946"/>
                  </a:cubicBezTo>
                  <a:cubicBezTo>
                    <a:pt x="10311" y="1925"/>
                    <a:pt x="10311" y="1884"/>
                    <a:pt x="10351" y="1863"/>
                  </a:cubicBezTo>
                  <a:cubicBezTo>
                    <a:pt x="10370" y="1863"/>
                    <a:pt x="10390" y="1843"/>
                    <a:pt x="10390" y="1843"/>
                  </a:cubicBezTo>
                  <a:cubicBezTo>
                    <a:pt x="10410" y="1843"/>
                    <a:pt x="10410" y="1817"/>
                    <a:pt x="10410" y="1817"/>
                  </a:cubicBezTo>
                  <a:cubicBezTo>
                    <a:pt x="10495" y="1776"/>
                    <a:pt x="10560" y="1715"/>
                    <a:pt x="10639" y="1668"/>
                  </a:cubicBezTo>
                  <a:cubicBezTo>
                    <a:pt x="10639" y="1668"/>
                    <a:pt x="10639" y="1648"/>
                    <a:pt x="10659" y="1628"/>
                  </a:cubicBezTo>
                  <a:cubicBezTo>
                    <a:pt x="10704" y="1607"/>
                    <a:pt x="10724" y="1586"/>
                    <a:pt x="10783" y="1586"/>
                  </a:cubicBezTo>
                  <a:lnTo>
                    <a:pt x="10764" y="1561"/>
                  </a:lnTo>
                  <a:cubicBezTo>
                    <a:pt x="10828" y="1561"/>
                    <a:pt x="10848" y="1540"/>
                    <a:pt x="10888" y="1499"/>
                  </a:cubicBezTo>
                  <a:cubicBezTo>
                    <a:pt x="10908" y="1499"/>
                    <a:pt x="10933" y="1458"/>
                    <a:pt x="10973" y="1458"/>
                  </a:cubicBezTo>
                  <a:cubicBezTo>
                    <a:pt x="10973" y="1458"/>
                    <a:pt x="10992" y="1458"/>
                    <a:pt x="11012" y="1432"/>
                  </a:cubicBezTo>
                  <a:cubicBezTo>
                    <a:pt x="11032" y="1391"/>
                    <a:pt x="11097" y="1371"/>
                    <a:pt x="11117" y="1330"/>
                  </a:cubicBezTo>
                  <a:lnTo>
                    <a:pt x="11137" y="1350"/>
                  </a:lnTo>
                  <a:cubicBezTo>
                    <a:pt x="11157" y="1330"/>
                    <a:pt x="11157" y="1330"/>
                    <a:pt x="11157" y="1304"/>
                  </a:cubicBezTo>
                  <a:cubicBezTo>
                    <a:pt x="11157" y="1304"/>
                    <a:pt x="11182" y="1304"/>
                    <a:pt x="11182" y="1284"/>
                  </a:cubicBezTo>
                  <a:cubicBezTo>
                    <a:pt x="11221" y="1263"/>
                    <a:pt x="11261" y="1242"/>
                    <a:pt x="11306" y="1201"/>
                  </a:cubicBezTo>
                  <a:cubicBezTo>
                    <a:pt x="11346" y="1176"/>
                    <a:pt x="11366" y="1176"/>
                    <a:pt x="11406" y="1176"/>
                  </a:cubicBezTo>
                  <a:cubicBezTo>
                    <a:pt x="11450" y="1155"/>
                    <a:pt x="11490" y="1155"/>
                    <a:pt x="11530" y="1135"/>
                  </a:cubicBezTo>
                  <a:cubicBezTo>
                    <a:pt x="11542" y="1124"/>
                    <a:pt x="11554" y="1124"/>
                    <a:pt x="11564" y="1124"/>
                  </a:cubicBezTo>
                  <a:cubicBezTo>
                    <a:pt x="11575" y="1124"/>
                    <a:pt x="11584" y="1124"/>
                    <a:pt x="11595" y="1114"/>
                  </a:cubicBezTo>
                  <a:cubicBezTo>
                    <a:pt x="11634" y="1114"/>
                    <a:pt x="11679" y="1114"/>
                    <a:pt x="11719" y="1093"/>
                  </a:cubicBezTo>
                  <a:lnTo>
                    <a:pt x="11739" y="1093"/>
                  </a:lnTo>
                  <a:cubicBezTo>
                    <a:pt x="11739" y="1073"/>
                    <a:pt x="11739" y="1047"/>
                    <a:pt x="11779" y="1027"/>
                  </a:cubicBezTo>
                  <a:cubicBezTo>
                    <a:pt x="11779" y="1027"/>
                    <a:pt x="11779" y="1047"/>
                    <a:pt x="11804" y="1047"/>
                  </a:cubicBezTo>
                  <a:cubicBezTo>
                    <a:pt x="11804" y="1027"/>
                    <a:pt x="11843" y="1027"/>
                    <a:pt x="11843" y="1006"/>
                  </a:cubicBezTo>
                  <a:cubicBezTo>
                    <a:pt x="11853" y="996"/>
                    <a:pt x="11863" y="996"/>
                    <a:pt x="11873" y="996"/>
                  </a:cubicBezTo>
                  <a:cubicBezTo>
                    <a:pt x="11883" y="996"/>
                    <a:pt x="11893" y="996"/>
                    <a:pt x="11903" y="986"/>
                  </a:cubicBezTo>
                  <a:cubicBezTo>
                    <a:pt x="11928" y="945"/>
                    <a:pt x="11988" y="945"/>
                    <a:pt x="12008" y="919"/>
                  </a:cubicBezTo>
                  <a:lnTo>
                    <a:pt x="12028" y="919"/>
                  </a:lnTo>
                  <a:cubicBezTo>
                    <a:pt x="12042" y="895"/>
                    <a:pt x="12055" y="885"/>
                    <a:pt x="12067" y="885"/>
                  </a:cubicBezTo>
                  <a:cubicBezTo>
                    <a:pt x="12076" y="885"/>
                    <a:pt x="12084" y="890"/>
                    <a:pt x="12092" y="898"/>
                  </a:cubicBezTo>
                  <a:cubicBezTo>
                    <a:pt x="12132" y="898"/>
                    <a:pt x="12132" y="878"/>
                    <a:pt x="12152" y="878"/>
                  </a:cubicBezTo>
                  <a:lnTo>
                    <a:pt x="12217" y="878"/>
                  </a:lnTo>
                  <a:lnTo>
                    <a:pt x="12236" y="857"/>
                  </a:lnTo>
                  <a:cubicBezTo>
                    <a:pt x="12243" y="851"/>
                    <a:pt x="12247" y="848"/>
                    <a:pt x="12251" y="848"/>
                  </a:cubicBezTo>
                  <a:cubicBezTo>
                    <a:pt x="12258" y="848"/>
                    <a:pt x="12263" y="857"/>
                    <a:pt x="12276" y="857"/>
                  </a:cubicBezTo>
                  <a:cubicBezTo>
                    <a:pt x="12321" y="816"/>
                    <a:pt x="12381" y="837"/>
                    <a:pt x="12445" y="791"/>
                  </a:cubicBezTo>
                  <a:cubicBezTo>
                    <a:pt x="12485" y="791"/>
                    <a:pt x="12525" y="770"/>
                    <a:pt x="12590" y="770"/>
                  </a:cubicBezTo>
                  <a:cubicBezTo>
                    <a:pt x="12610" y="750"/>
                    <a:pt x="12590" y="729"/>
                    <a:pt x="12630" y="729"/>
                  </a:cubicBezTo>
                  <a:cubicBezTo>
                    <a:pt x="12674" y="729"/>
                    <a:pt x="12694" y="729"/>
                    <a:pt x="12714" y="709"/>
                  </a:cubicBezTo>
                  <a:lnTo>
                    <a:pt x="12734" y="729"/>
                  </a:lnTo>
                  <a:cubicBezTo>
                    <a:pt x="12785" y="713"/>
                    <a:pt x="12821" y="680"/>
                    <a:pt x="12863" y="680"/>
                  </a:cubicBezTo>
                  <a:cubicBezTo>
                    <a:pt x="12874" y="680"/>
                    <a:pt x="12886" y="683"/>
                    <a:pt x="12898" y="688"/>
                  </a:cubicBezTo>
                  <a:cubicBezTo>
                    <a:pt x="12943" y="688"/>
                    <a:pt x="12983" y="662"/>
                    <a:pt x="13023" y="662"/>
                  </a:cubicBezTo>
                  <a:cubicBezTo>
                    <a:pt x="13047" y="642"/>
                    <a:pt x="13023" y="621"/>
                    <a:pt x="13047" y="621"/>
                  </a:cubicBezTo>
                  <a:cubicBezTo>
                    <a:pt x="13059" y="627"/>
                    <a:pt x="13073" y="630"/>
                    <a:pt x="13087" y="630"/>
                  </a:cubicBezTo>
                  <a:cubicBezTo>
                    <a:pt x="13121" y="630"/>
                    <a:pt x="13160" y="615"/>
                    <a:pt x="13192" y="601"/>
                  </a:cubicBezTo>
                  <a:cubicBezTo>
                    <a:pt x="13212" y="601"/>
                    <a:pt x="13212" y="621"/>
                    <a:pt x="13231" y="621"/>
                  </a:cubicBezTo>
                  <a:cubicBezTo>
                    <a:pt x="13251" y="601"/>
                    <a:pt x="13251" y="601"/>
                    <a:pt x="13251" y="580"/>
                  </a:cubicBezTo>
                  <a:close/>
                  <a:moveTo>
                    <a:pt x="10878" y="12058"/>
                  </a:moveTo>
                  <a:cubicBezTo>
                    <a:pt x="10888" y="12058"/>
                    <a:pt x="10888" y="12084"/>
                    <a:pt x="10888" y="12084"/>
                  </a:cubicBezTo>
                  <a:cubicBezTo>
                    <a:pt x="10933" y="12084"/>
                    <a:pt x="10953" y="12130"/>
                    <a:pt x="10953" y="12151"/>
                  </a:cubicBezTo>
                  <a:cubicBezTo>
                    <a:pt x="10973" y="12171"/>
                    <a:pt x="10973" y="12212"/>
                    <a:pt x="11012" y="12238"/>
                  </a:cubicBezTo>
                  <a:lnTo>
                    <a:pt x="11012" y="12366"/>
                  </a:lnTo>
                  <a:cubicBezTo>
                    <a:pt x="10992" y="12407"/>
                    <a:pt x="10953" y="12387"/>
                    <a:pt x="10908" y="12428"/>
                  </a:cubicBezTo>
                  <a:cubicBezTo>
                    <a:pt x="10848" y="12341"/>
                    <a:pt x="10808" y="12279"/>
                    <a:pt x="10783" y="12171"/>
                  </a:cubicBezTo>
                  <a:cubicBezTo>
                    <a:pt x="10783" y="12171"/>
                    <a:pt x="10783" y="12151"/>
                    <a:pt x="10764" y="12151"/>
                  </a:cubicBezTo>
                  <a:lnTo>
                    <a:pt x="10764" y="12084"/>
                  </a:lnTo>
                  <a:cubicBezTo>
                    <a:pt x="10808" y="12063"/>
                    <a:pt x="10808" y="12063"/>
                    <a:pt x="10868" y="12063"/>
                  </a:cubicBezTo>
                  <a:cubicBezTo>
                    <a:pt x="10872" y="12059"/>
                    <a:pt x="10875" y="12058"/>
                    <a:pt x="10878" y="12058"/>
                  </a:cubicBezTo>
                  <a:close/>
                  <a:moveTo>
                    <a:pt x="10455" y="12192"/>
                  </a:moveTo>
                  <a:cubicBezTo>
                    <a:pt x="10475" y="12212"/>
                    <a:pt x="10515" y="12238"/>
                    <a:pt x="10535" y="12259"/>
                  </a:cubicBezTo>
                  <a:cubicBezTo>
                    <a:pt x="10535" y="12279"/>
                    <a:pt x="10560" y="12300"/>
                    <a:pt x="10579" y="12320"/>
                  </a:cubicBezTo>
                  <a:cubicBezTo>
                    <a:pt x="10579" y="12366"/>
                    <a:pt x="10599" y="12387"/>
                    <a:pt x="10619" y="12428"/>
                  </a:cubicBezTo>
                  <a:lnTo>
                    <a:pt x="10639" y="12449"/>
                  </a:lnTo>
                  <a:cubicBezTo>
                    <a:pt x="10619" y="12495"/>
                    <a:pt x="10579" y="12495"/>
                    <a:pt x="10535" y="12536"/>
                  </a:cubicBezTo>
                  <a:cubicBezTo>
                    <a:pt x="10495" y="12536"/>
                    <a:pt x="10475" y="12536"/>
                    <a:pt x="10435" y="12556"/>
                  </a:cubicBezTo>
                  <a:lnTo>
                    <a:pt x="10410" y="12556"/>
                  </a:lnTo>
                  <a:cubicBezTo>
                    <a:pt x="10390" y="12556"/>
                    <a:pt x="10370" y="12577"/>
                    <a:pt x="10351" y="12597"/>
                  </a:cubicBezTo>
                  <a:cubicBezTo>
                    <a:pt x="10351" y="12556"/>
                    <a:pt x="10311" y="12577"/>
                    <a:pt x="10286" y="12556"/>
                  </a:cubicBezTo>
                  <a:cubicBezTo>
                    <a:pt x="10266" y="12515"/>
                    <a:pt x="10266" y="12469"/>
                    <a:pt x="10226" y="12428"/>
                  </a:cubicBezTo>
                  <a:cubicBezTo>
                    <a:pt x="10206" y="12387"/>
                    <a:pt x="10206" y="12341"/>
                    <a:pt x="10186" y="12300"/>
                  </a:cubicBezTo>
                  <a:cubicBezTo>
                    <a:pt x="10206" y="12259"/>
                    <a:pt x="10246" y="12259"/>
                    <a:pt x="10286" y="12259"/>
                  </a:cubicBezTo>
                  <a:cubicBezTo>
                    <a:pt x="10311" y="12259"/>
                    <a:pt x="10331" y="12259"/>
                    <a:pt x="10351" y="12238"/>
                  </a:cubicBezTo>
                  <a:cubicBezTo>
                    <a:pt x="10370" y="12212"/>
                    <a:pt x="10410" y="12212"/>
                    <a:pt x="10455" y="12192"/>
                  </a:cubicBezTo>
                  <a:close/>
                  <a:moveTo>
                    <a:pt x="12177" y="12002"/>
                  </a:moveTo>
                  <a:cubicBezTo>
                    <a:pt x="12217" y="12022"/>
                    <a:pt x="12256" y="12063"/>
                    <a:pt x="12301" y="12110"/>
                  </a:cubicBezTo>
                  <a:cubicBezTo>
                    <a:pt x="12276" y="12110"/>
                    <a:pt x="12276" y="12130"/>
                    <a:pt x="12276" y="12130"/>
                  </a:cubicBezTo>
                  <a:cubicBezTo>
                    <a:pt x="12321" y="12192"/>
                    <a:pt x="12341" y="12259"/>
                    <a:pt x="12381" y="12320"/>
                  </a:cubicBezTo>
                  <a:cubicBezTo>
                    <a:pt x="12401" y="12341"/>
                    <a:pt x="12401" y="12366"/>
                    <a:pt x="12425" y="12366"/>
                  </a:cubicBezTo>
                  <a:cubicBezTo>
                    <a:pt x="12425" y="12407"/>
                    <a:pt x="12425" y="12428"/>
                    <a:pt x="12465" y="12428"/>
                  </a:cubicBezTo>
                  <a:cubicBezTo>
                    <a:pt x="12445" y="12515"/>
                    <a:pt x="12505" y="12577"/>
                    <a:pt x="12485" y="12623"/>
                  </a:cubicBezTo>
                  <a:cubicBezTo>
                    <a:pt x="12485" y="12685"/>
                    <a:pt x="12445" y="12664"/>
                    <a:pt x="12425" y="12685"/>
                  </a:cubicBezTo>
                  <a:cubicBezTo>
                    <a:pt x="12413" y="12695"/>
                    <a:pt x="12397" y="12695"/>
                    <a:pt x="12381" y="12695"/>
                  </a:cubicBezTo>
                  <a:cubicBezTo>
                    <a:pt x="12366" y="12695"/>
                    <a:pt x="12351" y="12695"/>
                    <a:pt x="12341" y="12705"/>
                  </a:cubicBezTo>
                  <a:cubicBezTo>
                    <a:pt x="12341" y="12685"/>
                    <a:pt x="12321" y="12664"/>
                    <a:pt x="12301" y="12644"/>
                  </a:cubicBezTo>
                  <a:cubicBezTo>
                    <a:pt x="12276" y="12664"/>
                    <a:pt x="12236" y="12664"/>
                    <a:pt x="12197" y="12685"/>
                  </a:cubicBezTo>
                  <a:cubicBezTo>
                    <a:pt x="12152" y="12664"/>
                    <a:pt x="12132" y="12623"/>
                    <a:pt x="12092" y="12577"/>
                  </a:cubicBezTo>
                  <a:cubicBezTo>
                    <a:pt x="12092" y="12556"/>
                    <a:pt x="12112" y="12556"/>
                    <a:pt x="12092" y="12536"/>
                  </a:cubicBezTo>
                  <a:cubicBezTo>
                    <a:pt x="12072" y="12515"/>
                    <a:pt x="12052" y="12515"/>
                    <a:pt x="12028" y="12515"/>
                  </a:cubicBezTo>
                  <a:cubicBezTo>
                    <a:pt x="12008" y="12495"/>
                    <a:pt x="11988" y="12469"/>
                    <a:pt x="11988" y="12449"/>
                  </a:cubicBezTo>
                  <a:cubicBezTo>
                    <a:pt x="11988" y="12407"/>
                    <a:pt x="11948" y="12428"/>
                    <a:pt x="11968" y="12387"/>
                  </a:cubicBezTo>
                  <a:cubicBezTo>
                    <a:pt x="11968" y="12387"/>
                    <a:pt x="11968" y="12366"/>
                    <a:pt x="11988" y="12366"/>
                  </a:cubicBezTo>
                  <a:cubicBezTo>
                    <a:pt x="11948" y="12341"/>
                    <a:pt x="11948" y="12279"/>
                    <a:pt x="11903" y="12279"/>
                  </a:cubicBezTo>
                  <a:cubicBezTo>
                    <a:pt x="11928" y="12259"/>
                    <a:pt x="11928" y="12212"/>
                    <a:pt x="11903" y="12192"/>
                  </a:cubicBezTo>
                  <a:cubicBezTo>
                    <a:pt x="11903" y="12171"/>
                    <a:pt x="11903" y="12151"/>
                    <a:pt x="11928" y="12130"/>
                  </a:cubicBezTo>
                  <a:lnTo>
                    <a:pt x="11948" y="12110"/>
                  </a:lnTo>
                  <a:cubicBezTo>
                    <a:pt x="11954" y="12101"/>
                    <a:pt x="11959" y="12098"/>
                    <a:pt x="11963" y="12098"/>
                  </a:cubicBezTo>
                  <a:cubicBezTo>
                    <a:pt x="11970" y="12098"/>
                    <a:pt x="11974" y="12110"/>
                    <a:pt x="11988" y="12110"/>
                  </a:cubicBezTo>
                  <a:cubicBezTo>
                    <a:pt x="11988" y="12110"/>
                    <a:pt x="12008" y="12110"/>
                    <a:pt x="12008" y="12084"/>
                  </a:cubicBezTo>
                  <a:lnTo>
                    <a:pt x="11988" y="12084"/>
                  </a:lnTo>
                  <a:cubicBezTo>
                    <a:pt x="12008" y="12063"/>
                    <a:pt x="12052" y="12043"/>
                    <a:pt x="12072" y="12022"/>
                  </a:cubicBezTo>
                  <a:cubicBezTo>
                    <a:pt x="12092" y="12022"/>
                    <a:pt x="12092" y="12043"/>
                    <a:pt x="12092" y="12043"/>
                  </a:cubicBezTo>
                  <a:cubicBezTo>
                    <a:pt x="12112" y="12022"/>
                    <a:pt x="12152" y="12022"/>
                    <a:pt x="12177" y="12002"/>
                  </a:cubicBezTo>
                  <a:close/>
                  <a:moveTo>
                    <a:pt x="13656" y="248"/>
                  </a:moveTo>
                  <a:cubicBezTo>
                    <a:pt x="13728" y="248"/>
                    <a:pt x="13800" y="263"/>
                    <a:pt x="13873" y="277"/>
                  </a:cubicBezTo>
                  <a:lnTo>
                    <a:pt x="13893" y="303"/>
                  </a:lnTo>
                  <a:cubicBezTo>
                    <a:pt x="13914" y="303"/>
                    <a:pt x="13931" y="272"/>
                    <a:pt x="13947" y="272"/>
                  </a:cubicBezTo>
                  <a:cubicBezTo>
                    <a:pt x="13951" y="272"/>
                    <a:pt x="13954" y="273"/>
                    <a:pt x="13958" y="277"/>
                  </a:cubicBezTo>
                  <a:cubicBezTo>
                    <a:pt x="13965" y="286"/>
                    <a:pt x="13971" y="289"/>
                    <a:pt x="13978" y="289"/>
                  </a:cubicBezTo>
                  <a:cubicBezTo>
                    <a:pt x="13991" y="289"/>
                    <a:pt x="14004" y="277"/>
                    <a:pt x="14018" y="277"/>
                  </a:cubicBezTo>
                  <a:lnTo>
                    <a:pt x="14167" y="277"/>
                  </a:lnTo>
                  <a:cubicBezTo>
                    <a:pt x="14207" y="277"/>
                    <a:pt x="14227" y="257"/>
                    <a:pt x="14267" y="257"/>
                  </a:cubicBezTo>
                  <a:lnTo>
                    <a:pt x="14371" y="257"/>
                  </a:lnTo>
                  <a:cubicBezTo>
                    <a:pt x="14423" y="267"/>
                    <a:pt x="14449" y="272"/>
                    <a:pt x="14468" y="272"/>
                  </a:cubicBezTo>
                  <a:cubicBezTo>
                    <a:pt x="14485" y="272"/>
                    <a:pt x="14495" y="267"/>
                    <a:pt x="14515" y="257"/>
                  </a:cubicBezTo>
                  <a:cubicBezTo>
                    <a:pt x="14540" y="257"/>
                    <a:pt x="14560" y="277"/>
                    <a:pt x="14560" y="303"/>
                  </a:cubicBezTo>
                  <a:cubicBezTo>
                    <a:pt x="14580" y="303"/>
                    <a:pt x="14600" y="303"/>
                    <a:pt x="14600" y="277"/>
                  </a:cubicBezTo>
                  <a:cubicBezTo>
                    <a:pt x="14616" y="277"/>
                    <a:pt x="14619" y="308"/>
                    <a:pt x="14631" y="308"/>
                  </a:cubicBezTo>
                  <a:cubicBezTo>
                    <a:pt x="14633" y="308"/>
                    <a:pt x="14636" y="307"/>
                    <a:pt x="14640" y="303"/>
                  </a:cubicBezTo>
                  <a:cubicBezTo>
                    <a:pt x="14648" y="294"/>
                    <a:pt x="14656" y="292"/>
                    <a:pt x="14662" y="292"/>
                  </a:cubicBezTo>
                  <a:cubicBezTo>
                    <a:pt x="14676" y="292"/>
                    <a:pt x="14685" y="303"/>
                    <a:pt x="14685" y="303"/>
                  </a:cubicBezTo>
                  <a:cubicBezTo>
                    <a:pt x="14705" y="324"/>
                    <a:pt x="14724" y="324"/>
                    <a:pt x="14724" y="324"/>
                  </a:cubicBezTo>
                  <a:cubicBezTo>
                    <a:pt x="14744" y="324"/>
                    <a:pt x="14764" y="344"/>
                    <a:pt x="14764" y="344"/>
                  </a:cubicBezTo>
                  <a:cubicBezTo>
                    <a:pt x="14779" y="330"/>
                    <a:pt x="14793" y="326"/>
                    <a:pt x="14807" y="326"/>
                  </a:cubicBezTo>
                  <a:cubicBezTo>
                    <a:pt x="14833" y="326"/>
                    <a:pt x="14855" y="344"/>
                    <a:pt x="14869" y="344"/>
                  </a:cubicBezTo>
                  <a:cubicBezTo>
                    <a:pt x="14884" y="337"/>
                    <a:pt x="14898" y="335"/>
                    <a:pt x="14911" y="335"/>
                  </a:cubicBezTo>
                  <a:cubicBezTo>
                    <a:pt x="14938" y="335"/>
                    <a:pt x="14960" y="344"/>
                    <a:pt x="14973" y="344"/>
                  </a:cubicBezTo>
                  <a:cubicBezTo>
                    <a:pt x="14980" y="351"/>
                    <a:pt x="14984" y="353"/>
                    <a:pt x="14988" y="353"/>
                  </a:cubicBezTo>
                  <a:cubicBezTo>
                    <a:pt x="14995" y="353"/>
                    <a:pt x="15000" y="344"/>
                    <a:pt x="15013" y="344"/>
                  </a:cubicBezTo>
                  <a:cubicBezTo>
                    <a:pt x="15078" y="344"/>
                    <a:pt x="15137" y="344"/>
                    <a:pt x="15182" y="385"/>
                  </a:cubicBezTo>
                  <a:lnTo>
                    <a:pt x="15202" y="385"/>
                  </a:lnTo>
                  <a:lnTo>
                    <a:pt x="15202" y="365"/>
                  </a:lnTo>
                  <a:cubicBezTo>
                    <a:pt x="15242" y="406"/>
                    <a:pt x="15287" y="406"/>
                    <a:pt x="15326" y="452"/>
                  </a:cubicBezTo>
                  <a:cubicBezTo>
                    <a:pt x="15326" y="431"/>
                    <a:pt x="15346" y="431"/>
                    <a:pt x="15346" y="431"/>
                  </a:cubicBezTo>
                  <a:cubicBezTo>
                    <a:pt x="15386" y="452"/>
                    <a:pt x="15431" y="452"/>
                    <a:pt x="15451" y="493"/>
                  </a:cubicBezTo>
                  <a:lnTo>
                    <a:pt x="15471" y="493"/>
                  </a:lnTo>
                  <a:cubicBezTo>
                    <a:pt x="15511" y="493"/>
                    <a:pt x="15555" y="514"/>
                    <a:pt x="15595" y="514"/>
                  </a:cubicBezTo>
                  <a:cubicBezTo>
                    <a:pt x="15615" y="534"/>
                    <a:pt x="15635" y="534"/>
                    <a:pt x="15660" y="534"/>
                  </a:cubicBezTo>
                  <a:cubicBezTo>
                    <a:pt x="15700" y="534"/>
                    <a:pt x="15719" y="580"/>
                    <a:pt x="15739" y="580"/>
                  </a:cubicBezTo>
                  <a:cubicBezTo>
                    <a:pt x="15759" y="580"/>
                    <a:pt x="15784" y="601"/>
                    <a:pt x="15804" y="601"/>
                  </a:cubicBezTo>
                  <a:cubicBezTo>
                    <a:pt x="15824" y="601"/>
                    <a:pt x="15844" y="642"/>
                    <a:pt x="15864" y="642"/>
                  </a:cubicBezTo>
                  <a:lnTo>
                    <a:pt x="15884" y="662"/>
                  </a:lnTo>
                  <a:cubicBezTo>
                    <a:pt x="15988" y="662"/>
                    <a:pt x="16053" y="729"/>
                    <a:pt x="16132" y="750"/>
                  </a:cubicBezTo>
                  <a:cubicBezTo>
                    <a:pt x="16157" y="770"/>
                    <a:pt x="16197" y="791"/>
                    <a:pt x="16217" y="791"/>
                  </a:cubicBezTo>
                  <a:cubicBezTo>
                    <a:pt x="16237" y="791"/>
                    <a:pt x="16257" y="816"/>
                    <a:pt x="16282" y="816"/>
                  </a:cubicBezTo>
                  <a:cubicBezTo>
                    <a:pt x="16302" y="816"/>
                    <a:pt x="16341" y="837"/>
                    <a:pt x="16381" y="837"/>
                  </a:cubicBezTo>
                  <a:lnTo>
                    <a:pt x="16381" y="857"/>
                  </a:lnTo>
                  <a:cubicBezTo>
                    <a:pt x="16426" y="857"/>
                    <a:pt x="16466" y="878"/>
                    <a:pt x="16486" y="898"/>
                  </a:cubicBezTo>
                  <a:cubicBezTo>
                    <a:pt x="16530" y="919"/>
                    <a:pt x="16570" y="945"/>
                    <a:pt x="16610" y="965"/>
                  </a:cubicBezTo>
                  <a:cubicBezTo>
                    <a:pt x="16655" y="965"/>
                    <a:pt x="16695" y="986"/>
                    <a:pt x="16715" y="1006"/>
                  </a:cubicBezTo>
                  <a:cubicBezTo>
                    <a:pt x="16754" y="1047"/>
                    <a:pt x="16799" y="1047"/>
                    <a:pt x="16839" y="1073"/>
                  </a:cubicBezTo>
                  <a:cubicBezTo>
                    <a:pt x="16879" y="1093"/>
                    <a:pt x="16859" y="1135"/>
                    <a:pt x="16904" y="1155"/>
                  </a:cubicBezTo>
                  <a:cubicBezTo>
                    <a:pt x="16943" y="1155"/>
                    <a:pt x="16983" y="1201"/>
                    <a:pt x="17028" y="1201"/>
                  </a:cubicBezTo>
                  <a:cubicBezTo>
                    <a:pt x="17048" y="1222"/>
                    <a:pt x="17048" y="1263"/>
                    <a:pt x="17088" y="1263"/>
                  </a:cubicBezTo>
                  <a:cubicBezTo>
                    <a:pt x="17108" y="1304"/>
                    <a:pt x="17172" y="1330"/>
                    <a:pt x="17212" y="1371"/>
                  </a:cubicBezTo>
                  <a:lnTo>
                    <a:pt x="17232" y="1391"/>
                  </a:lnTo>
                  <a:lnTo>
                    <a:pt x="17252" y="1391"/>
                  </a:lnTo>
                  <a:cubicBezTo>
                    <a:pt x="17252" y="1432"/>
                    <a:pt x="17317" y="1458"/>
                    <a:pt x="17337" y="1499"/>
                  </a:cubicBezTo>
                  <a:cubicBezTo>
                    <a:pt x="17347" y="1509"/>
                    <a:pt x="17351" y="1514"/>
                    <a:pt x="17354" y="1514"/>
                  </a:cubicBezTo>
                  <a:cubicBezTo>
                    <a:pt x="17357" y="1514"/>
                    <a:pt x="17357" y="1509"/>
                    <a:pt x="17357" y="1499"/>
                  </a:cubicBezTo>
                  <a:lnTo>
                    <a:pt x="17376" y="1499"/>
                  </a:lnTo>
                  <a:cubicBezTo>
                    <a:pt x="17401" y="1561"/>
                    <a:pt x="17441" y="1607"/>
                    <a:pt x="17481" y="1628"/>
                  </a:cubicBezTo>
                  <a:cubicBezTo>
                    <a:pt x="17526" y="1648"/>
                    <a:pt x="17546" y="1689"/>
                    <a:pt x="17566" y="1715"/>
                  </a:cubicBezTo>
                  <a:cubicBezTo>
                    <a:pt x="17585" y="1715"/>
                    <a:pt x="17585" y="1735"/>
                    <a:pt x="17585" y="1735"/>
                  </a:cubicBezTo>
                  <a:cubicBezTo>
                    <a:pt x="17650" y="1817"/>
                    <a:pt x="17750" y="1863"/>
                    <a:pt x="17795" y="1971"/>
                  </a:cubicBezTo>
                  <a:lnTo>
                    <a:pt x="17834" y="1971"/>
                  </a:lnTo>
                  <a:cubicBezTo>
                    <a:pt x="17854" y="1992"/>
                    <a:pt x="17854" y="2012"/>
                    <a:pt x="17874" y="2033"/>
                  </a:cubicBezTo>
                  <a:cubicBezTo>
                    <a:pt x="17939" y="2054"/>
                    <a:pt x="17939" y="2120"/>
                    <a:pt x="17959" y="2161"/>
                  </a:cubicBezTo>
                  <a:cubicBezTo>
                    <a:pt x="17998" y="2202"/>
                    <a:pt x="18023" y="2269"/>
                    <a:pt x="18063" y="2310"/>
                  </a:cubicBezTo>
                  <a:cubicBezTo>
                    <a:pt x="18123" y="2377"/>
                    <a:pt x="18148" y="2438"/>
                    <a:pt x="18188" y="2485"/>
                  </a:cubicBezTo>
                  <a:cubicBezTo>
                    <a:pt x="18227" y="2526"/>
                    <a:pt x="18207" y="2567"/>
                    <a:pt x="18247" y="2587"/>
                  </a:cubicBezTo>
                  <a:cubicBezTo>
                    <a:pt x="18247" y="2633"/>
                    <a:pt x="18272" y="2654"/>
                    <a:pt x="18292" y="2654"/>
                  </a:cubicBezTo>
                  <a:cubicBezTo>
                    <a:pt x="18312" y="2675"/>
                    <a:pt x="18292" y="2675"/>
                    <a:pt x="18292" y="2695"/>
                  </a:cubicBezTo>
                  <a:cubicBezTo>
                    <a:pt x="18332" y="2741"/>
                    <a:pt x="18352" y="2803"/>
                    <a:pt x="18396" y="2844"/>
                  </a:cubicBezTo>
                  <a:lnTo>
                    <a:pt x="18372" y="2870"/>
                  </a:lnTo>
                  <a:cubicBezTo>
                    <a:pt x="18396" y="2870"/>
                    <a:pt x="18396" y="2890"/>
                    <a:pt x="18416" y="2911"/>
                  </a:cubicBezTo>
                  <a:cubicBezTo>
                    <a:pt x="18436" y="2911"/>
                    <a:pt x="18456" y="2931"/>
                    <a:pt x="18456" y="2931"/>
                  </a:cubicBezTo>
                  <a:cubicBezTo>
                    <a:pt x="18476" y="2998"/>
                    <a:pt x="18521" y="3019"/>
                    <a:pt x="18561" y="3059"/>
                  </a:cubicBezTo>
                  <a:cubicBezTo>
                    <a:pt x="18541" y="3101"/>
                    <a:pt x="18581" y="3126"/>
                    <a:pt x="18581" y="3147"/>
                  </a:cubicBezTo>
                  <a:cubicBezTo>
                    <a:pt x="18601" y="3188"/>
                    <a:pt x="18601" y="3208"/>
                    <a:pt x="18601" y="3255"/>
                  </a:cubicBezTo>
                  <a:cubicBezTo>
                    <a:pt x="18601" y="3275"/>
                    <a:pt x="18601" y="3296"/>
                    <a:pt x="18620" y="3316"/>
                  </a:cubicBezTo>
                  <a:cubicBezTo>
                    <a:pt x="18620" y="3316"/>
                    <a:pt x="18601" y="3316"/>
                    <a:pt x="18601" y="3337"/>
                  </a:cubicBezTo>
                  <a:cubicBezTo>
                    <a:pt x="18601" y="3357"/>
                    <a:pt x="18645" y="3357"/>
                    <a:pt x="18645" y="3383"/>
                  </a:cubicBezTo>
                  <a:lnTo>
                    <a:pt x="18645" y="3445"/>
                  </a:lnTo>
                  <a:cubicBezTo>
                    <a:pt x="18645" y="3465"/>
                    <a:pt x="18685" y="3465"/>
                    <a:pt x="18685" y="3511"/>
                  </a:cubicBezTo>
                  <a:cubicBezTo>
                    <a:pt x="18665" y="3532"/>
                    <a:pt x="18705" y="3552"/>
                    <a:pt x="18705" y="3573"/>
                  </a:cubicBezTo>
                  <a:cubicBezTo>
                    <a:pt x="18705" y="3594"/>
                    <a:pt x="18725" y="3594"/>
                    <a:pt x="18725" y="3614"/>
                  </a:cubicBezTo>
                  <a:cubicBezTo>
                    <a:pt x="18725" y="3681"/>
                    <a:pt x="18725" y="3681"/>
                    <a:pt x="18770" y="3742"/>
                  </a:cubicBezTo>
                  <a:lnTo>
                    <a:pt x="18770" y="3809"/>
                  </a:lnTo>
                  <a:cubicBezTo>
                    <a:pt x="18809" y="3850"/>
                    <a:pt x="18789" y="3917"/>
                    <a:pt x="18829" y="3937"/>
                  </a:cubicBezTo>
                  <a:cubicBezTo>
                    <a:pt x="18849" y="3958"/>
                    <a:pt x="18809" y="3978"/>
                    <a:pt x="18829" y="3999"/>
                  </a:cubicBezTo>
                  <a:cubicBezTo>
                    <a:pt x="18849" y="4025"/>
                    <a:pt x="18849" y="4025"/>
                    <a:pt x="18829" y="4045"/>
                  </a:cubicBezTo>
                  <a:lnTo>
                    <a:pt x="18849" y="4066"/>
                  </a:lnTo>
                  <a:cubicBezTo>
                    <a:pt x="18849" y="4107"/>
                    <a:pt x="18849" y="4127"/>
                    <a:pt x="18829" y="4153"/>
                  </a:cubicBezTo>
                  <a:cubicBezTo>
                    <a:pt x="18849" y="4215"/>
                    <a:pt x="18849" y="4256"/>
                    <a:pt x="18849" y="4302"/>
                  </a:cubicBezTo>
                  <a:cubicBezTo>
                    <a:pt x="18849" y="4322"/>
                    <a:pt x="18849" y="4322"/>
                    <a:pt x="18869" y="4343"/>
                  </a:cubicBezTo>
                  <a:cubicBezTo>
                    <a:pt x="18849" y="4364"/>
                    <a:pt x="18849" y="4384"/>
                    <a:pt x="18869" y="4410"/>
                  </a:cubicBezTo>
                  <a:cubicBezTo>
                    <a:pt x="18869" y="4471"/>
                    <a:pt x="18894" y="4538"/>
                    <a:pt x="18894" y="4599"/>
                  </a:cubicBezTo>
                  <a:cubicBezTo>
                    <a:pt x="18894" y="4599"/>
                    <a:pt x="18894" y="4620"/>
                    <a:pt x="18869" y="4620"/>
                  </a:cubicBezTo>
                  <a:cubicBezTo>
                    <a:pt x="18869" y="4641"/>
                    <a:pt x="18894" y="4641"/>
                    <a:pt x="18894" y="4666"/>
                  </a:cubicBezTo>
                  <a:cubicBezTo>
                    <a:pt x="18914" y="4707"/>
                    <a:pt x="18894" y="4769"/>
                    <a:pt x="18914" y="4815"/>
                  </a:cubicBezTo>
                  <a:cubicBezTo>
                    <a:pt x="18894" y="4856"/>
                    <a:pt x="18914" y="4897"/>
                    <a:pt x="18894" y="4923"/>
                  </a:cubicBezTo>
                  <a:lnTo>
                    <a:pt x="18894" y="5026"/>
                  </a:lnTo>
                  <a:cubicBezTo>
                    <a:pt x="18869" y="5072"/>
                    <a:pt x="18869" y="5092"/>
                    <a:pt x="18869" y="5133"/>
                  </a:cubicBezTo>
                  <a:cubicBezTo>
                    <a:pt x="18869" y="5154"/>
                    <a:pt x="18849" y="5200"/>
                    <a:pt x="18894" y="5241"/>
                  </a:cubicBezTo>
                  <a:lnTo>
                    <a:pt x="18869" y="5241"/>
                  </a:lnTo>
                  <a:lnTo>
                    <a:pt x="18869" y="5411"/>
                  </a:lnTo>
                  <a:cubicBezTo>
                    <a:pt x="18869" y="5457"/>
                    <a:pt x="18849" y="5518"/>
                    <a:pt x="18849" y="5565"/>
                  </a:cubicBezTo>
                  <a:cubicBezTo>
                    <a:pt x="18869" y="5585"/>
                    <a:pt x="18849" y="5606"/>
                    <a:pt x="18869" y="5626"/>
                  </a:cubicBezTo>
                  <a:lnTo>
                    <a:pt x="18869" y="5647"/>
                  </a:lnTo>
                  <a:cubicBezTo>
                    <a:pt x="18849" y="5667"/>
                    <a:pt x="18849" y="5693"/>
                    <a:pt x="18849" y="5734"/>
                  </a:cubicBezTo>
                  <a:cubicBezTo>
                    <a:pt x="18849" y="5755"/>
                    <a:pt x="18869" y="5796"/>
                    <a:pt x="18849" y="5821"/>
                  </a:cubicBezTo>
                  <a:cubicBezTo>
                    <a:pt x="18849" y="5842"/>
                    <a:pt x="18869" y="5883"/>
                    <a:pt x="18849" y="5924"/>
                  </a:cubicBezTo>
                  <a:cubicBezTo>
                    <a:pt x="18829" y="5924"/>
                    <a:pt x="18849" y="5950"/>
                    <a:pt x="18849" y="5970"/>
                  </a:cubicBezTo>
                  <a:cubicBezTo>
                    <a:pt x="18829" y="6032"/>
                    <a:pt x="18809" y="6078"/>
                    <a:pt x="18809" y="6119"/>
                  </a:cubicBezTo>
                  <a:cubicBezTo>
                    <a:pt x="18789" y="6139"/>
                    <a:pt x="18789" y="6160"/>
                    <a:pt x="18789" y="6181"/>
                  </a:cubicBezTo>
                  <a:cubicBezTo>
                    <a:pt x="18770" y="6206"/>
                    <a:pt x="18789" y="6247"/>
                    <a:pt x="18789" y="6268"/>
                  </a:cubicBezTo>
                  <a:cubicBezTo>
                    <a:pt x="18770" y="6288"/>
                    <a:pt x="18770" y="6309"/>
                    <a:pt x="18745" y="6335"/>
                  </a:cubicBezTo>
                  <a:lnTo>
                    <a:pt x="18745" y="6483"/>
                  </a:lnTo>
                  <a:cubicBezTo>
                    <a:pt x="18725" y="6504"/>
                    <a:pt x="18725" y="6545"/>
                    <a:pt x="18725" y="6591"/>
                  </a:cubicBezTo>
                  <a:cubicBezTo>
                    <a:pt x="18705" y="6591"/>
                    <a:pt x="18705" y="6612"/>
                    <a:pt x="18685" y="6632"/>
                  </a:cubicBezTo>
                  <a:cubicBezTo>
                    <a:pt x="18705" y="6673"/>
                    <a:pt x="18685" y="6720"/>
                    <a:pt x="18665" y="6761"/>
                  </a:cubicBezTo>
                  <a:cubicBezTo>
                    <a:pt x="18645" y="6822"/>
                    <a:pt x="18601" y="6909"/>
                    <a:pt x="18601" y="6976"/>
                  </a:cubicBezTo>
                  <a:cubicBezTo>
                    <a:pt x="18601" y="6997"/>
                    <a:pt x="18581" y="6997"/>
                    <a:pt x="18581" y="7017"/>
                  </a:cubicBezTo>
                  <a:lnTo>
                    <a:pt x="18581" y="7038"/>
                  </a:lnTo>
                  <a:cubicBezTo>
                    <a:pt x="18561" y="7105"/>
                    <a:pt x="18561" y="7166"/>
                    <a:pt x="18541" y="7233"/>
                  </a:cubicBezTo>
                  <a:cubicBezTo>
                    <a:pt x="18521" y="7295"/>
                    <a:pt x="18496" y="7315"/>
                    <a:pt x="18476" y="7361"/>
                  </a:cubicBezTo>
                  <a:cubicBezTo>
                    <a:pt x="18456" y="7382"/>
                    <a:pt x="18436" y="7382"/>
                    <a:pt x="18436" y="7402"/>
                  </a:cubicBezTo>
                  <a:cubicBezTo>
                    <a:pt x="18436" y="7443"/>
                    <a:pt x="18416" y="7464"/>
                    <a:pt x="18396" y="7490"/>
                  </a:cubicBezTo>
                  <a:cubicBezTo>
                    <a:pt x="18396" y="7510"/>
                    <a:pt x="18396" y="7551"/>
                    <a:pt x="18372" y="7572"/>
                  </a:cubicBezTo>
                  <a:cubicBezTo>
                    <a:pt x="18352" y="7639"/>
                    <a:pt x="18352" y="7680"/>
                    <a:pt x="18332" y="7721"/>
                  </a:cubicBezTo>
                  <a:cubicBezTo>
                    <a:pt x="18312" y="7808"/>
                    <a:pt x="18272" y="7895"/>
                    <a:pt x="18207" y="7957"/>
                  </a:cubicBezTo>
                  <a:cubicBezTo>
                    <a:pt x="18188" y="7977"/>
                    <a:pt x="18168" y="8003"/>
                    <a:pt x="18168" y="8044"/>
                  </a:cubicBezTo>
                  <a:cubicBezTo>
                    <a:pt x="18123" y="8065"/>
                    <a:pt x="18083" y="8106"/>
                    <a:pt x="18083" y="8152"/>
                  </a:cubicBezTo>
                  <a:cubicBezTo>
                    <a:pt x="18103" y="8172"/>
                    <a:pt x="18083" y="8193"/>
                    <a:pt x="18083" y="8213"/>
                  </a:cubicBezTo>
                  <a:cubicBezTo>
                    <a:pt x="18083" y="8234"/>
                    <a:pt x="18043" y="8260"/>
                    <a:pt x="18043" y="8301"/>
                  </a:cubicBezTo>
                  <a:cubicBezTo>
                    <a:pt x="18043" y="8342"/>
                    <a:pt x="17998" y="8362"/>
                    <a:pt x="18023" y="8409"/>
                  </a:cubicBezTo>
                  <a:cubicBezTo>
                    <a:pt x="17979" y="8429"/>
                    <a:pt x="17979" y="8491"/>
                    <a:pt x="17939" y="8516"/>
                  </a:cubicBezTo>
                  <a:cubicBezTo>
                    <a:pt x="17919" y="8537"/>
                    <a:pt x="17919" y="8557"/>
                    <a:pt x="17919" y="8598"/>
                  </a:cubicBezTo>
                  <a:cubicBezTo>
                    <a:pt x="17854" y="8619"/>
                    <a:pt x="17834" y="8706"/>
                    <a:pt x="17795" y="8747"/>
                  </a:cubicBezTo>
                  <a:cubicBezTo>
                    <a:pt x="17775" y="8814"/>
                    <a:pt x="17710" y="8855"/>
                    <a:pt x="17670" y="8942"/>
                  </a:cubicBezTo>
                  <a:lnTo>
                    <a:pt x="17670" y="8963"/>
                  </a:lnTo>
                  <a:cubicBezTo>
                    <a:pt x="17650" y="8983"/>
                    <a:pt x="17625" y="8983"/>
                    <a:pt x="17625" y="9004"/>
                  </a:cubicBezTo>
                  <a:cubicBezTo>
                    <a:pt x="17625" y="9050"/>
                    <a:pt x="17566" y="9071"/>
                    <a:pt x="17585" y="9112"/>
                  </a:cubicBezTo>
                  <a:cubicBezTo>
                    <a:pt x="17526" y="9199"/>
                    <a:pt x="17461" y="9261"/>
                    <a:pt x="17376" y="9327"/>
                  </a:cubicBezTo>
                  <a:cubicBezTo>
                    <a:pt x="17357" y="9327"/>
                    <a:pt x="17317" y="9369"/>
                    <a:pt x="17297" y="9415"/>
                  </a:cubicBezTo>
                  <a:cubicBezTo>
                    <a:pt x="17277" y="9476"/>
                    <a:pt x="17212" y="9517"/>
                    <a:pt x="17192" y="9584"/>
                  </a:cubicBezTo>
                  <a:cubicBezTo>
                    <a:pt x="17192" y="9605"/>
                    <a:pt x="17088" y="9692"/>
                    <a:pt x="17068" y="9692"/>
                  </a:cubicBezTo>
                  <a:cubicBezTo>
                    <a:pt x="17088" y="9692"/>
                    <a:pt x="17088" y="9712"/>
                    <a:pt x="17088" y="9712"/>
                  </a:cubicBezTo>
                  <a:cubicBezTo>
                    <a:pt x="17088" y="9733"/>
                    <a:pt x="17048" y="9733"/>
                    <a:pt x="17048" y="9753"/>
                  </a:cubicBezTo>
                  <a:cubicBezTo>
                    <a:pt x="17028" y="9774"/>
                    <a:pt x="16983" y="9774"/>
                    <a:pt x="17003" y="9820"/>
                  </a:cubicBezTo>
                  <a:cubicBezTo>
                    <a:pt x="17003" y="9820"/>
                    <a:pt x="16983" y="9820"/>
                    <a:pt x="16983" y="9841"/>
                  </a:cubicBezTo>
                  <a:cubicBezTo>
                    <a:pt x="16924" y="9861"/>
                    <a:pt x="16904" y="9949"/>
                    <a:pt x="16839" y="9969"/>
                  </a:cubicBezTo>
                  <a:cubicBezTo>
                    <a:pt x="16819" y="9990"/>
                    <a:pt x="16799" y="9990"/>
                    <a:pt x="16779" y="10010"/>
                  </a:cubicBezTo>
                  <a:cubicBezTo>
                    <a:pt x="16779" y="10031"/>
                    <a:pt x="16779" y="10031"/>
                    <a:pt x="16754" y="10056"/>
                  </a:cubicBezTo>
                  <a:cubicBezTo>
                    <a:pt x="16695" y="10077"/>
                    <a:pt x="16675" y="10159"/>
                    <a:pt x="16610" y="10205"/>
                  </a:cubicBezTo>
                  <a:cubicBezTo>
                    <a:pt x="16590" y="10226"/>
                    <a:pt x="16550" y="10267"/>
                    <a:pt x="16530" y="10267"/>
                  </a:cubicBezTo>
                  <a:cubicBezTo>
                    <a:pt x="16506" y="10287"/>
                    <a:pt x="16486" y="10287"/>
                    <a:pt x="16486" y="10313"/>
                  </a:cubicBezTo>
                  <a:cubicBezTo>
                    <a:pt x="16466" y="10333"/>
                    <a:pt x="16446" y="10333"/>
                    <a:pt x="16426" y="10333"/>
                  </a:cubicBezTo>
                  <a:cubicBezTo>
                    <a:pt x="16381" y="10395"/>
                    <a:pt x="16381" y="10395"/>
                    <a:pt x="16321" y="10416"/>
                  </a:cubicBezTo>
                  <a:cubicBezTo>
                    <a:pt x="16321" y="10482"/>
                    <a:pt x="16257" y="10482"/>
                    <a:pt x="16237" y="10523"/>
                  </a:cubicBezTo>
                  <a:cubicBezTo>
                    <a:pt x="16237" y="10544"/>
                    <a:pt x="16197" y="10544"/>
                    <a:pt x="16197" y="10570"/>
                  </a:cubicBezTo>
                  <a:cubicBezTo>
                    <a:pt x="16157" y="10611"/>
                    <a:pt x="16093" y="10631"/>
                    <a:pt x="16073" y="10698"/>
                  </a:cubicBezTo>
                  <a:cubicBezTo>
                    <a:pt x="16073" y="10698"/>
                    <a:pt x="16053" y="10698"/>
                    <a:pt x="16053" y="10719"/>
                  </a:cubicBezTo>
                  <a:cubicBezTo>
                    <a:pt x="15988" y="10739"/>
                    <a:pt x="15948" y="10801"/>
                    <a:pt x="15908" y="10847"/>
                  </a:cubicBezTo>
                  <a:cubicBezTo>
                    <a:pt x="15844" y="10888"/>
                    <a:pt x="15784" y="10955"/>
                    <a:pt x="15719" y="10975"/>
                  </a:cubicBezTo>
                  <a:lnTo>
                    <a:pt x="15700" y="10975"/>
                  </a:lnTo>
                  <a:cubicBezTo>
                    <a:pt x="15635" y="11037"/>
                    <a:pt x="15555" y="11083"/>
                    <a:pt x="15491" y="11145"/>
                  </a:cubicBezTo>
                  <a:cubicBezTo>
                    <a:pt x="15451" y="11211"/>
                    <a:pt x="15451" y="11211"/>
                    <a:pt x="15431" y="11252"/>
                  </a:cubicBezTo>
                  <a:cubicBezTo>
                    <a:pt x="15411" y="11252"/>
                    <a:pt x="15386" y="11273"/>
                    <a:pt x="15366" y="11273"/>
                  </a:cubicBezTo>
                  <a:cubicBezTo>
                    <a:pt x="15306" y="11273"/>
                    <a:pt x="15262" y="11314"/>
                    <a:pt x="15242" y="11340"/>
                  </a:cubicBezTo>
                  <a:cubicBezTo>
                    <a:pt x="15202" y="11360"/>
                    <a:pt x="15182" y="11381"/>
                    <a:pt x="15137" y="11422"/>
                  </a:cubicBezTo>
                  <a:cubicBezTo>
                    <a:pt x="15137" y="11422"/>
                    <a:pt x="15137" y="11442"/>
                    <a:pt x="15118" y="11442"/>
                  </a:cubicBezTo>
                  <a:cubicBezTo>
                    <a:pt x="15111" y="11436"/>
                    <a:pt x="15106" y="11433"/>
                    <a:pt x="15103" y="11433"/>
                  </a:cubicBezTo>
                  <a:cubicBezTo>
                    <a:pt x="15095" y="11433"/>
                    <a:pt x="15091" y="11442"/>
                    <a:pt x="15078" y="11442"/>
                  </a:cubicBezTo>
                  <a:cubicBezTo>
                    <a:pt x="15058" y="11489"/>
                    <a:pt x="15038" y="11509"/>
                    <a:pt x="14993" y="11530"/>
                  </a:cubicBezTo>
                  <a:cubicBezTo>
                    <a:pt x="14973" y="11571"/>
                    <a:pt x="14933" y="11571"/>
                    <a:pt x="14889" y="11596"/>
                  </a:cubicBezTo>
                  <a:cubicBezTo>
                    <a:pt x="14829" y="11637"/>
                    <a:pt x="14764" y="11699"/>
                    <a:pt x="14685" y="11725"/>
                  </a:cubicBezTo>
                  <a:lnTo>
                    <a:pt x="14665" y="11725"/>
                  </a:lnTo>
                  <a:cubicBezTo>
                    <a:pt x="14620" y="11766"/>
                    <a:pt x="14540" y="11786"/>
                    <a:pt x="14476" y="11827"/>
                  </a:cubicBezTo>
                  <a:cubicBezTo>
                    <a:pt x="14456" y="11853"/>
                    <a:pt x="14456" y="11874"/>
                    <a:pt x="14436" y="11874"/>
                  </a:cubicBezTo>
                  <a:cubicBezTo>
                    <a:pt x="14371" y="11935"/>
                    <a:pt x="14292" y="11981"/>
                    <a:pt x="14247" y="12022"/>
                  </a:cubicBezTo>
                  <a:cubicBezTo>
                    <a:pt x="14227" y="12043"/>
                    <a:pt x="14207" y="12043"/>
                    <a:pt x="14207" y="12063"/>
                  </a:cubicBezTo>
                  <a:cubicBezTo>
                    <a:pt x="14122" y="12084"/>
                    <a:pt x="14063" y="12130"/>
                    <a:pt x="13998" y="12171"/>
                  </a:cubicBezTo>
                  <a:cubicBezTo>
                    <a:pt x="13958" y="12212"/>
                    <a:pt x="13918" y="12238"/>
                    <a:pt x="13854" y="12279"/>
                  </a:cubicBezTo>
                  <a:lnTo>
                    <a:pt x="13814" y="12279"/>
                  </a:lnTo>
                  <a:cubicBezTo>
                    <a:pt x="13709" y="12366"/>
                    <a:pt x="13585" y="12428"/>
                    <a:pt x="13460" y="12495"/>
                  </a:cubicBezTo>
                  <a:cubicBezTo>
                    <a:pt x="13460" y="12495"/>
                    <a:pt x="13441" y="12515"/>
                    <a:pt x="13441" y="12536"/>
                  </a:cubicBezTo>
                  <a:cubicBezTo>
                    <a:pt x="13396" y="12536"/>
                    <a:pt x="13356" y="12556"/>
                    <a:pt x="13336" y="12577"/>
                  </a:cubicBezTo>
                  <a:cubicBezTo>
                    <a:pt x="13296" y="12623"/>
                    <a:pt x="13251" y="12644"/>
                    <a:pt x="13192" y="12664"/>
                  </a:cubicBezTo>
                  <a:cubicBezTo>
                    <a:pt x="13127" y="12664"/>
                    <a:pt x="13067" y="12685"/>
                    <a:pt x="13023" y="12705"/>
                  </a:cubicBezTo>
                  <a:cubicBezTo>
                    <a:pt x="13016" y="12712"/>
                    <a:pt x="13012" y="12714"/>
                    <a:pt x="13008" y="12714"/>
                  </a:cubicBezTo>
                  <a:cubicBezTo>
                    <a:pt x="13001" y="12714"/>
                    <a:pt x="12996" y="12705"/>
                    <a:pt x="12983" y="12705"/>
                  </a:cubicBezTo>
                  <a:cubicBezTo>
                    <a:pt x="12963" y="12685"/>
                    <a:pt x="12963" y="12664"/>
                    <a:pt x="12943" y="12644"/>
                  </a:cubicBezTo>
                  <a:cubicBezTo>
                    <a:pt x="12943" y="12623"/>
                    <a:pt x="12963" y="12623"/>
                    <a:pt x="12983" y="12597"/>
                  </a:cubicBezTo>
                  <a:cubicBezTo>
                    <a:pt x="12983" y="12597"/>
                    <a:pt x="12983" y="12556"/>
                    <a:pt x="13023" y="12556"/>
                  </a:cubicBezTo>
                  <a:cubicBezTo>
                    <a:pt x="13027" y="12561"/>
                    <a:pt x="13033" y="12562"/>
                    <a:pt x="13039" y="12562"/>
                  </a:cubicBezTo>
                  <a:cubicBezTo>
                    <a:pt x="13063" y="12562"/>
                    <a:pt x="13095" y="12536"/>
                    <a:pt x="13127" y="12536"/>
                  </a:cubicBezTo>
                  <a:cubicBezTo>
                    <a:pt x="13172" y="12515"/>
                    <a:pt x="13212" y="12495"/>
                    <a:pt x="13251" y="12449"/>
                  </a:cubicBezTo>
                  <a:lnTo>
                    <a:pt x="13251" y="12469"/>
                  </a:lnTo>
                  <a:lnTo>
                    <a:pt x="13316" y="12469"/>
                  </a:lnTo>
                  <a:cubicBezTo>
                    <a:pt x="13336" y="12428"/>
                    <a:pt x="13376" y="12428"/>
                    <a:pt x="13396" y="12387"/>
                  </a:cubicBezTo>
                  <a:lnTo>
                    <a:pt x="13441" y="12387"/>
                  </a:lnTo>
                  <a:cubicBezTo>
                    <a:pt x="13460" y="12341"/>
                    <a:pt x="13500" y="12320"/>
                    <a:pt x="13545" y="12279"/>
                  </a:cubicBezTo>
                  <a:cubicBezTo>
                    <a:pt x="13585" y="12259"/>
                    <a:pt x="13644" y="12238"/>
                    <a:pt x="13689" y="12192"/>
                  </a:cubicBezTo>
                  <a:cubicBezTo>
                    <a:pt x="13709" y="12151"/>
                    <a:pt x="13729" y="12130"/>
                    <a:pt x="13769" y="12130"/>
                  </a:cubicBezTo>
                  <a:cubicBezTo>
                    <a:pt x="13854" y="12110"/>
                    <a:pt x="13893" y="12043"/>
                    <a:pt x="13978" y="12022"/>
                  </a:cubicBezTo>
                  <a:cubicBezTo>
                    <a:pt x="13978" y="12002"/>
                    <a:pt x="13998" y="12002"/>
                    <a:pt x="13998" y="12002"/>
                  </a:cubicBezTo>
                  <a:lnTo>
                    <a:pt x="14063" y="12002"/>
                  </a:lnTo>
                  <a:cubicBezTo>
                    <a:pt x="14102" y="11956"/>
                    <a:pt x="14142" y="11915"/>
                    <a:pt x="14207" y="11894"/>
                  </a:cubicBezTo>
                  <a:cubicBezTo>
                    <a:pt x="14207" y="11894"/>
                    <a:pt x="14227" y="11894"/>
                    <a:pt x="14227" y="11874"/>
                  </a:cubicBezTo>
                  <a:cubicBezTo>
                    <a:pt x="14247" y="11853"/>
                    <a:pt x="14292" y="11827"/>
                    <a:pt x="14311" y="11786"/>
                  </a:cubicBezTo>
                  <a:lnTo>
                    <a:pt x="14351" y="11786"/>
                  </a:lnTo>
                  <a:cubicBezTo>
                    <a:pt x="14371" y="11766"/>
                    <a:pt x="14351" y="11745"/>
                    <a:pt x="14371" y="11745"/>
                  </a:cubicBezTo>
                  <a:cubicBezTo>
                    <a:pt x="14381" y="11735"/>
                    <a:pt x="14392" y="11735"/>
                    <a:pt x="14401" y="11735"/>
                  </a:cubicBezTo>
                  <a:cubicBezTo>
                    <a:pt x="14410" y="11735"/>
                    <a:pt x="14416" y="11735"/>
                    <a:pt x="14416" y="11725"/>
                  </a:cubicBezTo>
                  <a:cubicBezTo>
                    <a:pt x="14476" y="11699"/>
                    <a:pt x="14515" y="11679"/>
                    <a:pt x="14560" y="11617"/>
                  </a:cubicBezTo>
                  <a:cubicBezTo>
                    <a:pt x="14573" y="11617"/>
                    <a:pt x="14587" y="11608"/>
                    <a:pt x="14600" y="11608"/>
                  </a:cubicBezTo>
                  <a:cubicBezTo>
                    <a:pt x="14606" y="11608"/>
                    <a:pt x="14613" y="11610"/>
                    <a:pt x="14620" y="11617"/>
                  </a:cubicBezTo>
                  <a:cubicBezTo>
                    <a:pt x="14685" y="11617"/>
                    <a:pt x="14724" y="11550"/>
                    <a:pt x="14764" y="11530"/>
                  </a:cubicBezTo>
                  <a:cubicBezTo>
                    <a:pt x="14809" y="11489"/>
                    <a:pt x="14849" y="11468"/>
                    <a:pt x="14889" y="11422"/>
                  </a:cubicBezTo>
                  <a:lnTo>
                    <a:pt x="14933" y="11422"/>
                  </a:lnTo>
                  <a:cubicBezTo>
                    <a:pt x="14933" y="11381"/>
                    <a:pt x="14953" y="11360"/>
                    <a:pt x="14993" y="11340"/>
                  </a:cubicBezTo>
                  <a:cubicBezTo>
                    <a:pt x="15078" y="11293"/>
                    <a:pt x="15137" y="11252"/>
                    <a:pt x="15222" y="11186"/>
                  </a:cubicBezTo>
                  <a:cubicBezTo>
                    <a:pt x="15287" y="11186"/>
                    <a:pt x="15326" y="11124"/>
                    <a:pt x="15366" y="11103"/>
                  </a:cubicBezTo>
                  <a:cubicBezTo>
                    <a:pt x="15411" y="11057"/>
                    <a:pt x="15451" y="11016"/>
                    <a:pt x="15471" y="10996"/>
                  </a:cubicBezTo>
                  <a:cubicBezTo>
                    <a:pt x="15491" y="10975"/>
                    <a:pt x="15491" y="10955"/>
                    <a:pt x="15491" y="10955"/>
                  </a:cubicBezTo>
                  <a:cubicBezTo>
                    <a:pt x="15555" y="10955"/>
                    <a:pt x="15575" y="10888"/>
                    <a:pt x="15615" y="10867"/>
                  </a:cubicBezTo>
                  <a:cubicBezTo>
                    <a:pt x="15700" y="10826"/>
                    <a:pt x="15759" y="10760"/>
                    <a:pt x="15824" y="10719"/>
                  </a:cubicBezTo>
                  <a:cubicBezTo>
                    <a:pt x="15844" y="10672"/>
                    <a:pt x="15884" y="10672"/>
                    <a:pt x="15908" y="10652"/>
                  </a:cubicBezTo>
                  <a:cubicBezTo>
                    <a:pt x="15928" y="10631"/>
                    <a:pt x="15948" y="10590"/>
                    <a:pt x="15988" y="10570"/>
                  </a:cubicBezTo>
                  <a:cubicBezTo>
                    <a:pt x="16033" y="10544"/>
                    <a:pt x="16053" y="10523"/>
                    <a:pt x="16073" y="10503"/>
                  </a:cubicBezTo>
                  <a:cubicBezTo>
                    <a:pt x="16093" y="10503"/>
                    <a:pt x="16093" y="10482"/>
                    <a:pt x="16112" y="10462"/>
                  </a:cubicBezTo>
                  <a:cubicBezTo>
                    <a:pt x="16132" y="10441"/>
                    <a:pt x="16157" y="10416"/>
                    <a:pt x="16177" y="10395"/>
                  </a:cubicBezTo>
                  <a:cubicBezTo>
                    <a:pt x="16197" y="10375"/>
                    <a:pt x="16197" y="10354"/>
                    <a:pt x="16217" y="10333"/>
                  </a:cubicBezTo>
                  <a:cubicBezTo>
                    <a:pt x="16257" y="10313"/>
                    <a:pt x="16282" y="10267"/>
                    <a:pt x="16321" y="10246"/>
                  </a:cubicBezTo>
                  <a:cubicBezTo>
                    <a:pt x="16341" y="10226"/>
                    <a:pt x="16361" y="10205"/>
                    <a:pt x="16381" y="10185"/>
                  </a:cubicBezTo>
                  <a:cubicBezTo>
                    <a:pt x="16406" y="10185"/>
                    <a:pt x="16406" y="10159"/>
                    <a:pt x="16426" y="10159"/>
                  </a:cubicBezTo>
                  <a:cubicBezTo>
                    <a:pt x="16466" y="10139"/>
                    <a:pt x="16486" y="10097"/>
                    <a:pt x="16530" y="10077"/>
                  </a:cubicBezTo>
                  <a:cubicBezTo>
                    <a:pt x="16550" y="10077"/>
                    <a:pt x="16570" y="10031"/>
                    <a:pt x="16610" y="10010"/>
                  </a:cubicBezTo>
                  <a:cubicBezTo>
                    <a:pt x="16610" y="10010"/>
                    <a:pt x="16630" y="9990"/>
                    <a:pt x="16630" y="9969"/>
                  </a:cubicBezTo>
                  <a:lnTo>
                    <a:pt x="16655" y="9969"/>
                  </a:lnTo>
                  <a:cubicBezTo>
                    <a:pt x="16675" y="9949"/>
                    <a:pt x="16695" y="9928"/>
                    <a:pt x="16715" y="9902"/>
                  </a:cubicBezTo>
                  <a:cubicBezTo>
                    <a:pt x="16734" y="9882"/>
                    <a:pt x="16754" y="9841"/>
                    <a:pt x="16799" y="9820"/>
                  </a:cubicBezTo>
                  <a:cubicBezTo>
                    <a:pt x="16819" y="9800"/>
                    <a:pt x="16839" y="9753"/>
                    <a:pt x="16879" y="9712"/>
                  </a:cubicBezTo>
                  <a:cubicBezTo>
                    <a:pt x="16904" y="9692"/>
                    <a:pt x="16943" y="9671"/>
                    <a:pt x="16963" y="9625"/>
                  </a:cubicBezTo>
                  <a:cubicBezTo>
                    <a:pt x="17003" y="9563"/>
                    <a:pt x="17068" y="9517"/>
                    <a:pt x="17088" y="9456"/>
                  </a:cubicBezTo>
                  <a:cubicBezTo>
                    <a:pt x="17108" y="9415"/>
                    <a:pt x="17128" y="9389"/>
                    <a:pt x="17172" y="9369"/>
                  </a:cubicBezTo>
                  <a:cubicBezTo>
                    <a:pt x="17153" y="9369"/>
                    <a:pt x="17153" y="9369"/>
                    <a:pt x="17153" y="9348"/>
                  </a:cubicBezTo>
                  <a:cubicBezTo>
                    <a:pt x="17172" y="9327"/>
                    <a:pt x="17192" y="9307"/>
                    <a:pt x="17212" y="9307"/>
                  </a:cubicBezTo>
                  <a:cubicBezTo>
                    <a:pt x="17232" y="9286"/>
                    <a:pt x="17232" y="9286"/>
                    <a:pt x="17232" y="9261"/>
                  </a:cubicBezTo>
                  <a:lnTo>
                    <a:pt x="17252" y="9261"/>
                  </a:lnTo>
                  <a:cubicBezTo>
                    <a:pt x="17297" y="9179"/>
                    <a:pt x="17357" y="9132"/>
                    <a:pt x="17401" y="9071"/>
                  </a:cubicBezTo>
                  <a:cubicBezTo>
                    <a:pt x="17421" y="9050"/>
                    <a:pt x="17441" y="9030"/>
                    <a:pt x="17461" y="9004"/>
                  </a:cubicBezTo>
                  <a:cubicBezTo>
                    <a:pt x="17501" y="8942"/>
                    <a:pt x="17526" y="8855"/>
                    <a:pt x="17585" y="8793"/>
                  </a:cubicBezTo>
                  <a:cubicBezTo>
                    <a:pt x="17605" y="8727"/>
                    <a:pt x="17650" y="8706"/>
                    <a:pt x="17670" y="8645"/>
                  </a:cubicBezTo>
                  <a:cubicBezTo>
                    <a:pt x="17670" y="8619"/>
                    <a:pt x="17690" y="8598"/>
                    <a:pt x="17730" y="8578"/>
                  </a:cubicBezTo>
                  <a:cubicBezTo>
                    <a:pt x="17730" y="8537"/>
                    <a:pt x="17775" y="8516"/>
                    <a:pt x="17795" y="8470"/>
                  </a:cubicBezTo>
                  <a:cubicBezTo>
                    <a:pt x="17814" y="8429"/>
                    <a:pt x="17854" y="8388"/>
                    <a:pt x="17854" y="8342"/>
                  </a:cubicBezTo>
                  <a:cubicBezTo>
                    <a:pt x="17854" y="8301"/>
                    <a:pt x="17919" y="8260"/>
                    <a:pt x="17874" y="8213"/>
                  </a:cubicBezTo>
                  <a:cubicBezTo>
                    <a:pt x="17887" y="8203"/>
                    <a:pt x="17898" y="8203"/>
                    <a:pt x="17908" y="8203"/>
                  </a:cubicBezTo>
                  <a:cubicBezTo>
                    <a:pt x="17919" y="8203"/>
                    <a:pt x="17929" y="8203"/>
                    <a:pt x="17939" y="8193"/>
                  </a:cubicBezTo>
                  <a:cubicBezTo>
                    <a:pt x="17979" y="8152"/>
                    <a:pt x="17998" y="8085"/>
                    <a:pt x="18023" y="8023"/>
                  </a:cubicBezTo>
                  <a:cubicBezTo>
                    <a:pt x="18023" y="8003"/>
                    <a:pt x="17998" y="8003"/>
                    <a:pt x="17998" y="7977"/>
                  </a:cubicBezTo>
                  <a:cubicBezTo>
                    <a:pt x="18063" y="7936"/>
                    <a:pt x="18083" y="7849"/>
                    <a:pt x="18123" y="7787"/>
                  </a:cubicBezTo>
                  <a:cubicBezTo>
                    <a:pt x="18168" y="7721"/>
                    <a:pt x="18188" y="7639"/>
                    <a:pt x="18227" y="7572"/>
                  </a:cubicBezTo>
                  <a:lnTo>
                    <a:pt x="18227" y="7551"/>
                  </a:lnTo>
                  <a:cubicBezTo>
                    <a:pt x="18272" y="7443"/>
                    <a:pt x="18332" y="7315"/>
                    <a:pt x="18372" y="7187"/>
                  </a:cubicBezTo>
                  <a:lnTo>
                    <a:pt x="18416" y="7146"/>
                  </a:lnTo>
                  <a:cubicBezTo>
                    <a:pt x="18396" y="7146"/>
                    <a:pt x="18396" y="7125"/>
                    <a:pt x="18372" y="7125"/>
                  </a:cubicBezTo>
                  <a:cubicBezTo>
                    <a:pt x="18396" y="7079"/>
                    <a:pt x="18372" y="7038"/>
                    <a:pt x="18436" y="7017"/>
                  </a:cubicBezTo>
                  <a:cubicBezTo>
                    <a:pt x="18456" y="7017"/>
                    <a:pt x="18436" y="6997"/>
                    <a:pt x="18436" y="6976"/>
                  </a:cubicBezTo>
                  <a:cubicBezTo>
                    <a:pt x="18456" y="6930"/>
                    <a:pt x="18456" y="6909"/>
                    <a:pt x="18456" y="6869"/>
                  </a:cubicBezTo>
                  <a:cubicBezTo>
                    <a:pt x="18456" y="6869"/>
                    <a:pt x="18476" y="6869"/>
                    <a:pt x="18476" y="6848"/>
                  </a:cubicBezTo>
                  <a:lnTo>
                    <a:pt x="18456" y="6848"/>
                  </a:lnTo>
                  <a:cubicBezTo>
                    <a:pt x="18496" y="6781"/>
                    <a:pt x="18521" y="6694"/>
                    <a:pt x="18541" y="6632"/>
                  </a:cubicBezTo>
                  <a:cubicBezTo>
                    <a:pt x="18521" y="6591"/>
                    <a:pt x="18561" y="6566"/>
                    <a:pt x="18561" y="6545"/>
                  </a:cubicBezTo>
                  <a:cubicBezTo>
                    <a:pt x="18541" y="6525"/>
                    <a:pt x="18561" y="6504"/>
                    <a:pt x="18561" y="6463"/>
                  </a:cubicBezTo>
                  <a:cubicBezTo>
                    <a:pt x="18561" y="6437"/>
                    <a:pt x="18581" y="6417"/>
                    <a:pt x="18581" y="6396"/>
                  </a:cubicBezTo>
                  <a:cubicBezTo>
                    <a:pt x="18561" y="6355"/>
                    <a:pt x="18561" y="6288"/>
                    <a:pt x="18581" y="6247"/>
                  </a:cubicBezTo>
                  <a:cubicBezTo>
                    <a:pt x="18601" y="6181"/>
                    <a:pt x="18601" y="6119"/>
                    <a:pt x="18620" y="6052"/>
                  </a:cubicBezTo>
                  <a:cubicBezTo>
                    <a:pt x="18645" y="6032"/>
                    <a:pt x="18645" y="6011"/>
                    <a:pt x="18645" y="5991"/>
                  </a:cubicBezTo>
                  <a:cubicBezTo>
                    <a:pt x="18645" y="5991"/>
                    <a:pt x="18665" y="5991"/>
                    <a:pt x="18685" y="5970"/>
                  </a:cubicBezTo>
                  <a:cubicBezTo>
                    <a:pt x="18665" y="5924"/>
                    <a:pt x="18665" y="5903"/>
                    <a:pt x="18665" y="5862"/>
                  </a:cubicBezTo>
                  <a:cubicBezTo>
                    <a:pt x="18685" y="5821"/>
                    <a:pt x="18705" y="5775"/>
                    <a:pt x="18685" y="5734"/>
                  </a:cubicBezTo>
                  <a:cubicBezTo>
                    <a:pt x="18685" y="5693"/>
                    <a:pt x="18725" y="5667"/>
                    <a:pt x="18705" y="5626"/>
                  </a:cubicBezTo>
                  <a:lnTo>
                    <a:pt x="18705" y="5565"/>
                  </a:lnTo>
                  <a:cubicBezTo>
                    <a:pt x="18705" y="5539"/>
                    <a:pt x="18725" y="5518"/>
                    <a:pt x="18685" y="5477"/>
                  </a:cubicBezTo>
                  <a:cubicBezTo>
                    <a:pt x="18725" y="5457"/>
                    <a:pt x="18685" y="5411"/>
                    <a:pt x="18685" y="5369"/>
                  </a:cubicBezTo>
                  <a:cubicBezTo>
                    <a:pt x="18705" y="5369"/>
                    <a:pt x="18705" y="5349"/>
                    <a:pt x="18705" y="5349"/>
                  </a:cubicBezTo>
                  <a:cubicBezTo>
                    <a:pt x="18705" y="5329"/>
                    <a:pt x="18685" y="5308"/>
                    <a:pt x="18685" y="5282"/>
                  </a:cubicBezTo>
                  <a:lnTo>
                    <a:pt x="18705" y="5262"/>
                  </a:lnTo>
                  <a:lnTo>
                    <a:pt x="18705" y="5154"/>
                  </a:lnTo>
                  <a:cubicBezTo>
                    <a:pt x="18705" y="5113"/>
                    <a:pt x="18705" y="5072"/>
                    <a:pt x="18725" y="5051"/>
                  </a:cubicBezTo>
                  <a:cubicBezTo>
                    <a:pt x="18725" y="5005"/>
                    <a:pt x="18725" y="4964"/>
                    <a:pt x="18745" y="4943"/>
                  </a:cubicBezTo>
                  <a:cubicBezTo>
                    <a:pt x="18745" y="4923"/>
                    <a:pt x="18725" y="4923"/>
                    <a:pt x="18725" y="4897"/>
                  </a:cubicBezTo>
                  <a:lnTo>
                    <a:pt x="18725" y="4769"/>
                  </a:lnTo>
                  <a:cubicBezTo>
                    <a:pt x="18725" y="4728"/>
                    <a:pt x="18725" y="4687"/>
                    <a:pt x="18745" y="4666"/>
                  </a:cubicBezTo>
                  <a:cubicBezTo>
                    <a:pt x="18725" y="4641"/>
                    <a:pt x="18705" y="4641"/>
                    <a:pt x="18685" y="4620"/>
                  </a:cubicBezTo>
                  <a:cubicBezTo>
                    <a:pt x="18685" y="4599"/>
                    <a:pt x="18705" y="4599"/>
                    <a:pt x="18705" y="4579"/>
                  </a:cubicBezTo>
                  <a:cubicBezTo>
                    <a:pt x="18665" y="4559"/>
                    <a:pt x="18685" y="4471"/>
                    <a:pt x="18645" y="4430"/>
                  </a:cubicBezTo>
                  <a:cubicBezTo>
                    <a:pt x="18665" y="4430"/>
                    <a:pt x="18665" y="4410"/>
                    <a:pt x="18685" y="4384"/>
                  </a:cubicBezTo>
                  <a:cubicBezTo>
                    <a:pt x="18665" y="4384"/>
                    <a:pt x="18665" y="4364"/>
                    <a:pt x="18645" y="4343"/>
                  </a:cubicBezTo>
                  <a:cubicBezTo>
                    <a:pt x="18665" y="4322"/>
                    <a:pt x="18685" y="4322"/>
                    <a:pt x="18685" y="4302"/>
                  </a:cubicBezTo>
                  <a:cubicBezTo>
                    <a:pt x="18645" y="4235"/>
                    <a:pt x="18645" y="4235"/>
                    <a:pt x="18665" y="4194"/>
                  </a:cubicBezTo>
                  <a:cubicBezTo>
                    <a:pt x="18665" y="4173"/>
                    <a:pt x="18645" y="4173"/>
                    <a:pt x="18645" y="4173"/>
                  </a:cubicBezTo>
                  <a:lnTo>
                    <a:pt x="18645" y="4086"/>
                  </a:lnTo>
                  <a:cubicBezTo>
                    <a:pt x="18620" y="3978"/>
                    <a:pt x="18601" y="3896"/>
                    <a:pt x="18581" y="3789"/>
                  </a:cubicBezTo>
                  <a:cubicBezTo>
                    <a:pt x="18541" y="3789"/>
                    <a:pt x="18561" y="3722"/>
                    <a:pt x="18541" y="3701"/>
                  </a:cubicBezTo>
                  <a:cubicBezTo>
                    <a:pt x="18541" y="3660"/>
                    <a:pt x="18521" y="3614"/>
                    <a:pt x="18541" y="3594"/>
                  </a:cubicBezTo>
                  <a:cubicBezTo>
                    <a:pt x="18521" y="3552"/>
                    <a:pt x="18496" y="3511"/>
                    <a:pt x="18476" y="3485"/>
                  </a:cubicBezTo>
                  <a:lnTo>
                    <a:pt x="18476" y="3465"/>
                  </a:lnTo>
                  <a:cubicBezTo>
                    <a:pt x="18476" y="3445"/>
                    <a:pt x="18436" y="3445"/>
                    <a:pt x="18436" y="3424"/>
                  </a:cubicBezTo>
                  <a:cubicBezTo>
                    <a:pt x="18416" y="3403"/>
                    <a:pt x="18456" y="3383"/>
                    <a:pt x="18416" y="3357"/>
                  </a:cubicBezTo>
                  <a:cubicBezTo>
                    <a:pt x="18436" y="3337"/>
                    <a:pt x="18396" y="3316"/>
                    <a:pt x="18396" y="3275"/>
                  </a:cubicBezTo>
                  <a:cubicBezTo>
                    <a:pt x="18396" y="3255"/>
                    <a:pt x="18372" y="3208"/>
                    <a:pt x="18372" y="3188"/>
                  </a:cubicBezTo>
                  <a:cubicBezTo>
                    <a:pt x="18372" y="3188"/>
                    <a:pt x="18372" y="3168"/>
                    <a:pt x="18396" y="3168"/>
                  </a:cubicBezTo>
                  <a:cubicBezTo>
                    <a:pt x="18352" y="3126"/>
                    <a:pt x="18312" y="3080"/>
                    <a:pt x="18312" y="3019"/>
                  </a:cubicBezTo>
                  <a:cubicBezTo>
                    <a:pt x="18292" y="3019"/>
                    <a:pt x="18272" y="2998"/>
                    <a:pt x="18272" y="2972"/>
                  </a:cubicBezTo>
                  <a:cubicBezTo>
                    <a:pt x="18247" y="2972"/>
                    <a:pt x="18247" y="2952"/>
                    <a:pt x="18227" y="2952"/>
                  </a:cubicBezTo>
                  <a:cubicBezTo>
                    <a:pt x="18207" y="2931"/>
                    <a:pt x="18207" y="2890"/>
                    <a:pt x="18207" y="2870"/>
                  </a:cubicBezTo>
                  <a:cubicBezTo>
                    <a:pt x="18207" y="2861"/>
                    <a:pt x="18205" y="2858"/>
                    <a:pt x="18201" y="2858"/>
                  </a:cubicBezTo>
                  <a:cubicBezTo>
                    <a:pt x="18194" y="2858"/>
                    <a:pt x="18181" y="2870"/>
                    <a:pt x="18168" y="2870"/>
                  </a:cubicBezTo>
                  <a:cubicBezTo>
                    <a:pt x="18168" y="2844"/>
                    <a:pt x="18148" y="2844"/>
                    <a:pt x="18148" y="2824"/>
                  </a:cubicBezTo>
                  <a:cubicBezTo>
                    <a:pt x="18148" y="2803"/>
                    <a:pt x="18148" y="2803"/>
                    <a:pt x="18123" y="2782"/>
                  </a:cubicBezTo>
                  <a:cubicBezTo>
                    <a:pt x="18123" y="2782"/>
                    <a:pt x="18103" y="2762"/>
                    <a:pt x="18103" y="2741"/>
                  </a:cubicBezTo>
                  <a:cubicBezTo>
                    <a:pt x="18123" y="2695"/>
                    <a:pt x="18103" y="2675"/>
                    <a:pt x="18083" y="2654"/>
                  </a:cubicBezTo>
                  <a:cubicBezTo>
                    <a:pt x="18063" y="2633"/>
                    <a:pt x="18043" y="2587"/>
                    <a:pt x="18043" y="2567"/>
                  </a:cubicBezTo>
                  <a:lnTo>
                    <a:pt x="18023" y="2567"/>
                  </a:lnTo>
                  <a:cubicBezTo>
                    <a:pt x="18023" y="2567"/>
                    <a:pt x="18023" y="2546"/>
                    <a:pt x="17998" y="2546"/>
                  </a:cubicBezTo>
                  <a:cubicBezTo>
                    <a:pt x="17998" y="2526"/>
                    <a:pt x="18023" y="2526"/>
                    <a:pt x="18023" y="2505"/>
                  </a:cubicBezTo>
                  <a:cubicBezTo>
                    <a:pt x="17998" y="2505"/>
                    <a:pt x="17979" y="2485"/>
                    <a:pt x="17979" y="2485"/>
                  </a:cubicBezTo>
                  <a:cubicBezTo>
                    <a:pt x="17939" y="2459"/>
                    <a:pt x="17939" y="2398"/>
                    <a:pt x="17874" y="2398"/>
                  </a:cubicBezTo>
                  <a:cubicBezTo>
                    <a:pt x="17874" y="2356"/>
                    <a:pt x="17834" y="2331"/>
                    <a:pt x="17814" y="2310"/>
                  </a:cubicBezTo>
                  <a:cubicBezTo>
                    <a:pt x="17814" y="2289"/>
                    <a:pt x="17814" y="2249"/>
                    <a:pt x="17795" y="2228"/>
                  </a:cubicBezTo>
                  <a:cubicBezTo>
                    <a:pt x="17795" y="2202"/>
                    <a:pt x="17795" y="2161"/>
                    <a:pt x="17775" y="2161"/>
                  </a:cubicBezTo>
                  <a:cubicBezTo>
                    <a:pt x="17730" y="2141"/>
                    <a:pt x="17730" y="2120"/>
                    <a:pt x="17710" y="2100"/>
                  </a:cubicBezTo>
                  <a:cubicBezTo>
                    <a:pt x="17690" y="2074"/>
                    <a:pt x="17670" y="2054"/>
                    <a:pt x="17625" y="2054"/>
                  </a:cubicBezTo>
                  <a:lnTo>
                    <a:pt x="17625" y="2012"/>
                  </a:lnTo>
                  <a:cubicBezTo>
                    <a:pt x="17605" y="2012"/>
                    <a:pt x="17585" y="1971"/>
                    <a:pt x="17546" y="1971"/>
                  </a:cubicBezTo>
                  <a:lnTo>
                    <a:pt x="17546" y="1925"/>
                  </a:lnTo>
                  <a:cubicBezTo>
                    <a:pt x="17546" y="1905"/>
                    <a:pt x="17501" y="1905"/>
                    <a:pt x="17481" y="1905"/>
                  </a:cubicBezTo>
                  <a:cubicBezTo>
                    <a:pt x="17461" y="1863"/>
                    <a:pt x="17441" y="1843"/>
                    <a:pt x="17401" y="1817"/>
                  </a:cubicBezTo>
                  <a:cubicBezTo>
                    <a:pt x="17376" y="1797"/>
                    <a:pt x="17401" y="1776"/>
                    <a:pt x="17376" y="1776"/>
                  </a:cubicBezTo>
                  <a:cubicBezTo>
                    <a:pt x="17337" y="1756"/>
                    <a:pt x="17317" y="1715"/>
                    <a:pt x="17297" y="1689"/>
                  </a:cubicBezTo>
                  <a:cubicBezTo>
                    <a:pt x="17252" y="1668"/>
                    <a:pt x="17252" y="1628"/>
                    <a:pt x="17212" y="1628"/>
                  </a:cubicBezTo>
                  <a:cubicBezTo>
                    <a:pt x="17192" y="1607"/>
                    <a:pt x="17172" y="1586"/>
                    <a:pt x="17153" y="1561"/>
                  </a:cubicBezTo>
                  <a:cubicBezTo>
                    <a:pt x="17153" y="1540"/>
                    <a:pt x="17108" y="1520"/>
                    <a:pt x="17088" y="1499"/>
                  </a:cubicBezTo>
                  <a:cubicBezTo>
                    <a:pt x="17028" y="1458"/>
                    <a:pt x="16963" y="1391"/>
                    <a:pt x="16879" y="1350"/>
                  </a:cubicBezTo>
                  <a:cubicBezTo>
                    <a:pt x="16879" y="1330"/>
                    <a:pt x="16839" y="1304"/>
                    <a:pt x="16799" y="1284"/>
                  </a:cubicBezTo>
                  <a:cubicBezTo>
                    <a:pt x="16779" y="1263"/>
                    <a:pt x="16734" y="1242"/>
                    <a:pt x="16715" y="1222"/>
                  </a:cubicBezTo>
                  <a:cubicBezTo>
                    <a:pt x="16695" y="1176"/>
                    <a:pt x="16630" y="1176"/>
                    <a:pt x="16610" y="1155"/>
                  </a:cubicBezTo>
                  <a:cubicBezTo>
                    <a:pt x="16590" y="1155"/>
                    <a:pt x="16590" y="1176"/>
                    <a:pt x="16590" y="1176"/>
                  </a:cubicBezTo>
                  <a:cubicBezTo>
                    <a:pt x="16550" y="1155"/>
                    <a:pt x="16486" y="1135"/>
                    <a:pt x="16446" y="1093"/>
                  </a:cubicBezTo>
                  <a:lnTo>
                    <a:pt x="16466" y="1093"/>
                  </a:lnTo>
                  <a:cubicBezTo>
                    <a:pt x="16426" y="1073"/>
                    <a:pt x="16406" y="1047"/>
                    <a:pt x="16381" y="1006"/>
                  </a:cubicBezTo>
                  <a:cubicBezTo>
                    <a:pt x="16361" y="1027"/>
                    <a:pt x="16361" y="1027"/>
                    <a:pt x="16361" y="1047"/>
                  </a:cubicBezTo>
                  <a:cubicBezTo>
                    <a:pt x="16341" y="1027"/>
                    <a:pt x="16361" y="1006"/>
                    <a:pt x="16341" y="1006"/>
                  </a:cubicBezTo>
                  <a:lnTo>
                    <a:pt x="16321" y="1006"/>
                  </a:lnTo>
                  <a:cubicBezTo>
                    <a:pt x="16302" y="1006"/>
                    <a:pt x="16302" y="986"/>
                    <a:pt x="16282" y="986"/>
                  </a:cubicBezTo>
                  <a:lnTo>
                    <a:pt x="16282" y="1006"/>
                  </a:lnTo>
                  <a:cubicBezTo>
                    <a:pt x="16257" y="986"/>
                    <a:pt x="16282" y="986"/>
                    <a:pt x="16282" y="986"/>
                  </a:cubicBezTo>
                  <a:cubicBezTo>
                    <a:pt x="16267" y="962"/>
                    <a:pt x="16261" y="952"/>
                    <a:pt x="16246" y="952"/>
                  </a:cubicBezTo>
                  <a:cubicBezTo>
                    <a:pt x="16236" y="952"/>
                    <a:pt x="16222" y="957"/>
                    <a:pt x="16197" y="965"/>
                  </a:cubicBezTo>
                  <a:cubicBezTo>
                    <a:pt x="16177" y="945"/>
                    <a:pt x="16157" y="945"/>
                    <a:pt x="16093" y="919"/>
                  </a:cubicBezTo>
                  <a:cubicBezTo>
                    <a:pt x="16084" y="930"/>
                    <a:pt x="16076" y="936"/>
                    <a:pt x="16065" y="936"/>
                  </a:cubicBezTo>
                  <a:cubicBezTo>
                    <a:pt x="16051" y="936"/>
                    <a:pt x="16034" y="925"/>
                    <a:pt x="16008" y="898"/>
                  </a:cubicBezTo>
                  <a:cubicBezTo>
                    <a:pt x="15988" y="898"/>
                    <a:pt x="15988" y="878"/>
                    <a:pt x="15968" y="878"/>
                  </a:cubicBezTo>
                  <a:cubicBezTo>
                    <a:pt x="15884" y="857"/>
                    <a:pt x="15804" y="816"/>
                    <a:pt x="15719" y="770"/>
                  </a:cubicBezTo>
                  <a:cubicBezTo>
                    <a:pt x="15700" y="750"/>
                    <a:pt x="15680" y="750"/>
                    <a:pt x="15660" y="750"/>
                  </a:cubicBezTo>
                  <a:cubicBezTo>
                    <a:pt x="15615" y="709"/>
                    <a:pt x="15535" y="688"/>
                    <a:pt x="15471" y="662"/>
                  </a:cubicBezTo>
                  <a:lnTo>
                    <a:pt x="15451" y="662"/>
                  </a:lnTo>
                  <a:cubicBezTo>
                    <a:pt x="15431" y="662"/>
                    <a:pt x="15411" y="642"/>
                    <a:pt x="15366" y="642"/>
                  </a:cubicBezTo>
                  <a:cubicBezTo>
                    <a:pt x="15326" y="642"/>
                    <a:pt x="15287" y="621"/>
                    <a:pt x="15242" y="601"/>
                  </a:cubicBezTo>
                  <a:cubicBezTo>
                    <a:pt x="15182" y="560"/>
                    <a:pt x="15118" y="560"/>
                    <a:pt x="15078" y="534"/>
                  </a:cubicBezTo>
                  <a:cubicBezTo>
                    <a:pt x="15061" y="534"/>
                    <a:pt x="15058" y="565"/>
                    <a:pt x="15047" y="565"/>
                  </a:cubicBezTo>
                  <a:cubicBezTo>
                    <a:pt x="15044" y="565"/>
                    <a:pt x="15041" y="563"/>
                    <a:pt x="15038" y="560"/>
                  </a:cubicBezTo>
                  <a:cubicBezTo>
                    <a:pt x="15013" y="560"/>
                    <a:pt x="15038" y="534"/>
                    <a:pt x="15038" y="534"/>
                  </a:cubicBezTo>
                  <a:cubicBezTo>
                    <a:pt x="15030" y="530"/>
                    <a:pt x="15023" y="529"/>
                    <a:pt x="15017" y="529"/>
                  </a:cubicBezTo>
                  <a:cubicBezTo>
                    <a:pt x="14992" y="529"/>
                    <a:pt x="14989" y="560"/>
                    <a:pt x="14973" y="560"/>
                  </a:cubicBezTo>
                  <a:cubicBezTo>
                    <a:pt x="14953" y="560"/>
                    <a:pt x="14973" y="534"/>
                    <a:pt x="14953" y="514"/>
                  </a:cubicBezTo>
                  <a:cubicBezTo>
                    <a:pt x="14953" y="534"/>
                    <a:pt x="14953" y="534"/>
                    <a:pt x="14933" y="560"/>
                  </a:cubicBezTo>
                  <a:cubicBezTo>
                    <a:pt x="14933" y="534"/>
                    <a:pt x="14913" y="534"/>
                    <a:pt x="14889" y="534"/>
                  </a:cubicBezTo>
                  <a:cubicBezTo>
                    <a:pt x="14869" y="534"/>
                    <a:pt x="14869" y="560"/>
                    <a:pt x="14849" y="560"/>
                  </a:cubicBezTo>
                  <a:cubicBezTo>
                    <a:pt x="14829" y="560"/>
                    <a:pt x="14849" y="534"/>
                    <a:pt x="14829" y="514"/>
                  </a:cubicBezTo>
                  <a:cubicBezTo>
                    <a:pt x="14829" y="514"/>
                    <a:pt x="14809" y="514"/>
                    <a:pt x="14809" y="534"/>
                  </a:cubicBezTo>
                  <a:cubicBezTo>
                    <a:pt x="14789" y="534"/>
                    <a:pt x="14789" y="514"/>
                    <a:pt x="14789" y="514"/>
                  </a:cubicBezTo>
                  <a:cubicBezTo>
                    <a:pt x="14773" y="514"/>
                    <a:pt x="14758" y="522"/>
                    <a:pt x="14744" y="522"/>
                  </a:cubicBezTo>
                  <a:cubicBezTo>
                    <a:pt x="14738" y="522"/>
                    <a:pt x="14731" y="520"/>
                    <a:pt x="14724" y="514"/>
                  </a:cubicBezTo>
                  <a:cubicBezTo>
                    <a:pt x="14685" y="472"/>
                    <a:pt x="14640" y="472"/>
                    <a:pt x="14620" y="472"/>
                  </a:cubicBezTo>
                  <a:cubicBezTo>
                    <a:pt x="14580" y="472"/>
                    <a:pt x="14540" y="472"/>
                    <a:pt x="14515" y="452"/>
                  </a:cubicBezTo>
                  <a:lnTo>
                    <a:pt x="14436" y="452"/>
                  </a:lnTo>
                  <a:cubicBezTo>
                    <a:pt x="14426" y="442"/>
                    <a:pt x="14410" y="442"/>
                    <a:pt x="14396" y="442"/>
                  </a:cubicBezTo>
                  <a:cubicBezTo>
                    <a:pt x="14382" y="442"/>
                    <a:pt x="14371" y="442"/>
                    <a:pt x="14371" y="431"/>
                  </a:cubicBezTo>
                  <a:lnTo>
                    <a:pt x="14351" y="431"/>
                  </a:lnTo>
                  <a:cubicBezTo>
                    <a:pt x="14331" y="442"/>
                    <a:pt x="14316" y="447"/>
                    <a:pt x="14303" y="447"/>
                  </a:cubicBezTo>
                  <a:cubicBezTo>
                    <a:pt x="14290" y="447"/>
                    <a:pt x="14279" y="442"/>
                    <a:pt x="14267" y="431"/>
                  </a:cubicBezTo>
                  <a:cubicBezTo>
                    <a:pt x="14227" y="452"/>
                    <a:pt x="14227" y="452"/>
                    <a:pt x="14167" y="452"/>
                  </a:cubicBezTo>
                  <a:lnTo>
                    <a:pt x="14082" y="452"/>
                  </a:lnTo>
                  <a:cubicBezTo>
                    <a:pt x="14043" y="452"/>
                    <a:pt x="14018" y="431"/>
                    <a:pt x="13998" y="431"/>
                  </a:cubicBezTo>
                  <a:cubicBezTo>
                    <a:pt x="13985" y="438"/>
                    <a:pt x="13974" y="440"/>
                    <a:pt x="13964" y="440"/>
                  </a:cubicBezTo>
                  <a:cubicBezTo>
                    <a:pt x="13945" y="440"/>
                    <a:pt x="13932" y="431"/>
                    <a:pt x="13918" y="431"/>
                  </a:cubicBezTo>
                  <a:lnTo>
                    <a:pt x="13794" y="431"/>
                  </a:lnTo>
                  <a:cubicBezTo>
                    <a:pt x="13769" y="431"/>
                    <a:pt x="13769" y="431"/>
                    <a:pt x="13749" y="406"/>
                  </a:cubicBezTo>
                  <a:cubicBezTo>
                    <a:pt x="13749" y="431"/>
                    <a:pt x="13729" y="431"/>
                    <a:pt x="13729" y="431"/>
                  </a:cubicBezTo>
                  <a:cubicBezTo>
                    <a:pt x="13716" y="438"/>
                    <a:pt x="13705" y="440"/>
                    <a:pt x="13694" y="440"/>
                  </a:cubicBezTo>
                  <a:cubicBezTo>
                    <a:pt x="13673" y="440"/>
                    <a:pt x="13655" y="431"/>
                    <a:pt x="13625" y="431"/>
                  </a:cubicBezTo>
                  <a:lnTo>
                    <a:pt x="13605" y="452"/>
                  </a:lnTo>
                  <a:lnTo>
                    <a:pt x="13500" y="452"/>
                  </a:lnTo>
                  <a:cubicBezTo>
                    <a:pt x="13480" y="452"/>
                    <a:pt x="13480" y="472"/>
                    <a:pt x="13460" y="472"/>
                  </a:cubicBezTo>
                  <a:cubicBezTo>
                    <a:pt x="13441" y="462"/>
                    <a:pt x="13425" y="457"/>
                    <a:pt x="13408" y="457"/>
                  </a:cubicBezTo>
                  <a:cubicBezTo>
                    <a:pt x="13392" y="457"/>
                    <a:pt x="13376" y="462"/>
                    <a:pt x="13356" y="472"/>
                  </a:cubicBezTo>
                  <a:cubicBezTo>
                    <a:pt x="13356" y="472"/>
                    <a:pt x="13336" y="472"/>
                    <a:pt x="13336" y="452"/>
                  </a:cubicBezTo>
                  <a:cubicBezTo>
                    <a:pt x="13316" y="472"/>
                    <a:pt x="13316" y="472"/>
                    <a:pt x="13296" y="493"/>
                  </a:cubicBezTo>
                  <a:cubicBezTo>
                    <a:pt x="13271" y="493"/>
                    <a:pt x="13296" y="472"/>
                    <a:pt x="13296" y="472"/>
                  </a:cubicBezTo>
                  <a:cubicBezTo>
                    <a:pt x="13277" y="466"/>
                    <a:pt x="13262" y="464"/>
                    <a:pt x="13250" y="464"/>
                  </a:cubicBezTo>
                  <a:cubicBezTo>
                    <a:pt x="13220" y="464"/>
                    <a:pt x="13206" y="478"/>
                    <a:pt x="13192" y="493"/>
                  </a:cubicBezTo>
                  <a:cubicBezTo>
                    <a:pt x="13147" y="493"/>
                    <a:pt x="13107" y="493"/>
                    <a:pt x="13067" y="472"/>
                  </a:cubicBezTo>
                  <a:cubicBezTo>
                    <a:pt x="13036" y="487"/>
                    <a:pt x="13016" y="501"/>
                    <a:pt x="12994" y="501"/>
                  </a:cubicBezTo>
                  <a:cubicBezTo>
                    <a:pt x="12985" y="501"/>
                    <a:pt x="12974" y="499"/>
                    <a:pt x="12963" y="493"/>
                  </a:cubicBezTo>
                  <a:cubicBezTo>
                    <a:pt x="12943" y="503"/>
                    <a:pt x="12922" y="503"/>
                    <a:pt x="12901" y="503"/>
                  </a:cubicBezTo>
                  <a:cubicBezTo>
                    <a:pt x="12880" y="503"/>
                    <a:pt x="12858" y="503"/>
                    <a:pt x="12838" y="514"/>
                  </a:cubicBezTo>
                  <a:cubicBezTo>
                    <a:pt x="12824" y="514"/>
                    <a:pt x="12820" y="550"/>
                    <a:pt x="12801" y="550"/>
                  </a:cubicBezTo>
                  <a:cubicBezTo>
                    <a:pt x="12794" y="550"/>
                    <a:pt x="12785" y="546"/>
                    <a:pt x="12774" y="534"/>
                  </a:cubicBezTo>
                  <a:cubicBezTo>
                    <a:pt x="12734" y="560"/>
                    <a:pt x="12694" y="534"/>
                    <a:pt x="12694" y="580"/>
                  </a:cubicBezTo>
                  <a:cubicBezTo>
                    <a:pt x="12681" y="580"/>
                    <a:pt x="12665" y="571"/>
                    <a:pt x="12651" y="571"/>
                  </a:cubicBezTo>
                  <a:cubicBezTo>
                    <a:pt x="12643" y="571"/>
                    <a:pt x="12636" y="573"/>
                    <a:pt x="12630" y="580"/>
                  </a:cubicBezTo>
                  <a:cubicBezTo>
                    <a:pt x="12630" y="585"/>
                    <a:pt x="12627" y="586"/>
                    <a:pt x="12624" y="586"/>
                  </a:cubicBezTo>
                  <a:cubicBezTo>
                    <a:pt x="12618" y="586"/>
                    <a:pt x="12608" y="582"/>
                    <a:pt x="12597" y="582"/>
                  </a:cubicBezTo>
                  <a:cubicBezTo>
                    <a:pt x="12587" y="582"/>
                    <a:pt x="12577" y="585"/>
                    <a:pt x="12570" y="601"/>
                  </a:cubicBezTo>
                  <a:lnTo>
                    <a:pt x="12570" y="580"/>
                  </a:lnTo>
                  <a:lnTo>
                    <a:pt x="12505" y="580"/>
                  </a:lnTo>
                  <a:cubicBezTo>
                    <a:pt x="12505" y="601"/>
                    <a:pt x="12505" y="621"/>
                    <a:pt x="12485" y="621"/>
                  </a:cubicBezTo>
                  <a:cubicBezTo>
                    <a:pt x="12475" y="601"/>
                    <a:pt x="12465" y="596"/>
                    <a:pt x="12455" y="596"/>
                  </a:cubicBezTo>
                  <a:cubicBezTo>
                    <a:pt x="12445" y="596"/>
                    <a:pt x="12436" y="601"/>
                    <a:pt x="12425" y="601"/>
                  </a:cubicBezTo>
                  <a:cubicBezTo>
                    <a:pt x="12401" y="601"/>
                    <a:pt x="12361" y="621"/>
                    <a:pt x="12341" y="642"/>
                  </a:cubicBezTo>
                  <a:cubicBezTo>
                    <a:pt x="12321" y="642"/>
                    <a:pt x="12301" y="662"/>
                    <a:pt x="12276" y="662"/>
                  </a:cubicBezTo>
                  <a:cubicBezTo>
                    <a:pt x="12236" y="662"/>
                    <a:pt x="12197" y="662"/>
                    <a:pt x="12177" y="688"/>
                  </a:cubicBezTo>
                  <a:cubicBezTo>
                    <a:pt x="12132" y="709"/>
                    <a:pt x="12112" y="709"/>
                    <a:pt x="12092" y="709"/>
                  </a:cubicBezTo>
                  <a:cubicBezTo>
                    <a:pt x="12072" y="729"/>
                    <a:pt x="12072" y="729"/>
                    <a:pt x="12072" y="750"/>
                  </a:cubicBezTo>
                  <a:cubicBezTo>
                    <a:pt x="12057" y="743"/>
                    <a:pt x="12045" y="740"/>
                    <a:pt x="12035" y="740"/>
                  </a:cubicBezTo>
                  <a:cubicBezTo>
                    <a:pt x="12014" y="740"/>
                    <a:pt x="12001" y="750"/>
                    <a:pt x="11988" y="750"/>
                  </a:cubicBezTo>
                  <a:cubicBezTo>
                    <a:pt x="11968" y="750"/>
                    <a:pt x="11968" y="770"/>
                    <a:pt x="11948" y="791"/>
                  </a:cubicBezTo>
                  <a:lnTo>
                    <a:pt x="11928" y="770"/>
                  </a:lnTo>
                  <a:cubicBezTo>
                    <a:pt x="11903" y="770"/>
                    <a:pt x="11883" y="791"/>
                    <a:pt x="11863" y="791"/>
                  </a:cubicBezTo>
                  <a:cubicBezTo>
                    <a:pt x="11863" y="816"/>
                    <a:pt x="11843" y="816"/>
                    <a:pt x="11843" y="816"/>
                  </a:cubicBezTo>
                  <a:cubicBezTo>
                    <a:pt x="11833" y="812"/>
                    <a:pt x="11824" y="811"/>
                    <a:pt x="11816" y="811"/>
                  </a:cubicBezTo>
                  <a:cubicBezTo>
                    <a:pt x="11771" y="811"/>
                    <a:pt x="11749" y="860"/>
                    <a:pt x="11699" y="878"/>
                  </a:cubicBezTo>
                  <a:cubicBezTo>
                    <a:pt x="11679" y="878"/>
                    <a:pt x="11654" y="898"/>
                    <a:pt x="11615" y="898"/>
                  </a:cubicBezTo>
                  <a:cubicBezTo>
                    <a:pt x="11575" y="898"/>
                    <a:pt x="11575" y="945"/>
                    <a:pt x="11530" y="945"/>
                  </a:cubicBezTo>
                  <a:cubicBezTo>
                    <a:pt x="11514" y="945"/>
                    <a:pt x="11485" y="971"/>
                    <a:pt x="11464" y="971"/>
                  </a:cubicBezTo>
                  <a:cubicBezTo>
                    <a:pt x="11459" y="971"/>
                    <a:pt x="11454" y="969"/>
                    <a:pt x="11450" y="965"/>
                  </a:cubicBezTo>
                  <a:cubicBezTo>
                    <a:pt x="11450" y="986"/>
                    <a:pt x="11430" y="986"/>
                    <a:pt x="11430" y="1006"/>
                  </a:cubicBezTo>
                  <a:cubicBezTo>
                    <a:pt x="11430" y="986"/>
                    <a:pt x="11430" y="986"/>
                    <a:pt x="11406" y="986"/>
                  </a:cubicBezTo>
                  <a:cubicBezTo>
                    <a:pt x="11406" y="986"/>
                    <a:pt x="11386" y="1006"/>
                    <a:pt x="11386" y="1027"/>
                  </a:cubicBezTo>
                  <a:cubicBezTo>
                    <a:pt x="11386" y="1027"/>
                    <a:pt x="11386" y="1006"/>
                    <a:pt x="11366" y="1006"/>
                  </a:cubicBezTo>
                  <a:cubicBezTo>
                    <a:pt x="11346" y="1006"/>
                    <a:pt x="11326" y="1027"/>
                    <a:pt x="11306" y="1027"/>
                  </a:cubicBezTo>
                  <a:cubicBezTo>
                    <a:pt x="11281" y="1027"/>
                    <a:pt x="11261" y="1047"/>
                    <a:pt x="11281" y="1073"/>
                  </a:cubicBezTo>
                  <a:lnTo>
                    <a:pt x="11202" y="1073"/>
                  </a:lnTo>
                  <a:lnTo>
                    <a:pt x="11157" y="1114"/>
                  </a:lnTo>
                  <a:cubicBezTo>
                    <a:pt x="11157" y="1093"/>
                    <a:pt x="11157" y="1093"/>
                    <a:pt x="11137" y="1093"/>
                  </a:cubicBezTo>
                  <a:lnTo>
                    <a:pt x="11137" y="1135"/>
                  </a:lnTo>
                  <a:cubicBezTo>
                    <a:pt x="11123" y="1135"/>
                    <a:pt x="11119" y="1125"/>
                    <a:pt x="11112" y="1125"/>
                  </a:cubicBezTo>
                  <a:cubicBezTo>
                    <a:pt x="11108" y="1125"/>
                    <a:pt x="11103" y="1128"/>
                    <a:pt x="11097" y="1135"/>
                  </a:cubicBezTo>
                  <a:cubicBezTo>
                    <a:pt x="11097" y="1135"/>
                    <a:pt x="11117" y="1135"/>
                    <a:pt x="11097" y="1155"/>
                  </a:cubicBezTo>
                  <a:cubicBezTo>
                    <a:pt x="11077" y="1201"/>
                    <a:pt x="11012" y="1242"/>
                    <a:pt x="10973" y="1263"/>
                  </a:cubicBezTo>
                  <a:lnTo>
                    <a:pt x="10953" y="1263"/>
                  </a:lnTo>
                  <a:cubicBezTo>
                    <a:pt x="10933" y="1284"/>
                    <a:pt x="10908" y="1284"/>
                    <a:pt x="10908" y="1284"/>
                  </a:cubicBezTo>
                  <a:cubicBezTo>
                    <a:pt x="10828" y="1284"/>
                    <a:pt x="10783" y="1350"/>
                    <a:pt x="10744" y="1391"/>
                  </a:cubicBezTo>
                  <a:cubicBezTo>
                    <a:pt x="10724" y="1412"/>
                    <a:pt x="10684" y="1391"/>
                    <a:pt x="10684" y="1432"/>
                  </a:cubicBezTo>
                  <a:cubicBezTo>
                    <a:pt x="10659" y="1458"/>
                    <a:pt x="10639" y="1479"/>
                    <a:pt x="10619" y="1479"/>
                  </a:cubicBezTo>
                  <a:cubicBezTo>
                    <a:pt x="10579" y="1499"/>
                    <a:pt x="10560" y="1540"/>
                    <a:pt x="10515" y="1561"/>
                  </a:cubicBezTo>
                  <a:lnTo>
                    <a:pt x="10475" y="1561"/>
                  </a:lnTo>
                  <a:cubicBezTo>
                    <a:pt x="10455" y="1586"/>
                    <a:pt x="10435" y="1607"/>
                    <a:pt x="10410" y="1628"/>
                  </a:cubicBezTo>
                  <a:lnTo>
                    <a:pt x="10390" y="1628"/>
                  </a:lnTo>
                  <a:cubicBezTo>
                    <a:pt x="10370" y="1668"/>
                    <a:pt x="10351" y="1689"/>
                    <a:pt x="10311" y="1689"/>
                  </a:cubicBezTo>
                  <a:cubicBezTo>
                    <a:pt x="10266" y="1715"/>
                    <a:pt x="10226" y="1735"/>
                    <a:pt x="10186" y="1756"/>
                  </a:cubicBezTo>
                  <a:cubicBezTo>
                    <a:pt x="10161" y="1756"/>
                    <a:pt x="10141" y="1776"/>
                    <a:pt x="10141" y="1797"/>
                  </a:cubicBezTo>
                  <a:cubicBezTo>
                    <a:pt x="10122" y="1817"/>
                    <a:pt x="10102" y="1817"/>
                    <a:pt x="10102" y="1817"/>
                  </a:cubicBezTo>
                  <a:cubicBezTo>
                    <a:pt x="10082" y="1843"/>
                    <a:pt x="10102" y="1843"/>
                    <a:pt x="10102" y="1843"/>
                  </a:cubicBezTo>
                  <a:cubicBezTo>
                    <a:pt x="10082" y="1863"/>
                    <a:pt x="10062" y="1884"/>
                    <a:pt x="10037" y="1884"/>
                  </a:cubicBezTo>
                  <a:cubicBezTo>
                    <a:pt x="10017" y="1925"/>
                    <a:pt x="9977" y="1971"/>
                    <a:pt x="9938" y="1992"/>
                  </a:cubicBezTo>
                  <a:cubicBezTo>
                    <a:pt x="9913" y="1992"/>
                    <a:pt x="9873" y="2012"/>
                    <a:pt x="9873" y="2033"/>
                  </a:cubicBezTo>
                  <a:cubicBezTo>
                    <a:pt x="9833" y="2033"/>
                    <a:pt x="9788" y="2054"/>
                    <a:pt x="9788" y="2100"/>
                  </a:cubicBezTo>
                  <a:cubicBezTo>
                    <a:pt x="9709" y="2161"/>
                    <a:pt x="9644" y="2269"/>
                    <a:pt x="9540" y="2331"/>
                  </a:cubicBezTo>
                  <a:cubicBezTo>
                    <a:pt x="9520" y="2331"/>
                    <a:pt x="9520" y="2356"/>
                    <a:pt x="9500" y="2356"/>
                  </a:cubicBezTo>
                  <a:cubicBezTo>
                    <a:pt x="9480" y="2398"/>
                    <a:pt x="9460" y="2418"/>
                    <a:pt x="9415" y="2418"/>
                  </a:cubicBezTo>
                  <a:cubicBezTo>
                    <a:pt x="9395" y="2526"/>
                    <a:pt x="9291" y="2546"/>
                    <a:pt x="9271" y="2633"/>
                  </a:cubicBezTo>
                  <a:lnTo>
                    <a:pt x="9231" y="2633"/>
                  </a:lnTo>
                  <a:cubicBezTo>
                    <a:pt x="9231" y="2695"/>
                    <a:pt x="9191" y="2716"/>
                    <a:pt x="9147" y="2762"/>
                  </a:cubicBezTo>
                  <a:cubicBezTo>
                    <a:pt x="9147" y="2782"/>
                    <a:pt x="9127" y="2782"/>
                    <a:pt x="9127" y="2803"/>
                  </a:cubicBezTo>
                  <a:cubicBezTo>
                    <a:pt x="9127" y="2782"/>
                    <a:pt x="9107" y="2782"/>
                    <a:pt x="9087" y="2782"/>
                  </a:cubicBezTo>
                  <a:cubicBezTo>
                    <a:pt x="9067" y="2824"/>
                    <a:pt x="9022" y="2824"/>
                    <a:pt x="9002" y="2890"/>
                  </a:cubicBezTo>
                  <a:cubicBezTo>
                    <a:pt x="9002" y="2911"/>
                    <a:pt x="8982" y="2931"/>
                    <a:pt x="8962" y="2931"/>
                  </a:cubicBezTo>
                  <a:cubicBezTo>
                    <a:pt x="8942" y="2998"/>
                    <a:pt x="8898" y="3019"/>
                    <a:pt x="8898" y="3080"/>
                  </a:cubicBezTo>
                  <a:cubicBezTo>
                    <a:pt x="8898" y="3101"/>
                    <a:pt x="8878" y="3101"/>
                    <a:pt x="8858" y="3126"/>
                  </a:cubicBezTo>
                  <a:lnTo>
                    <a:pt x="8878" y="3147"/>
                  </a:lnTo>
                  <a:cubicBezTo>
                    <a:pt x="8838" y="3188"/>
                    <a:pt x="8793" y="3208"/>
                    <a:pt x="8773" y="3255"/>
                  </a:cubicBezTo>
                  <a:lnTo>
                    <a:pt x="8754" y="3255"/>
                  </a:lnTo>
                  <a:cubicBezTo>
                    <a:pt x="8734" y="3296"/>
                    <a:pt x="8734" y="3296"/>
                    <a:pt x="8694" y="3337"/>
                  </a:cubicBezTo>
                  <a:cubicBezTo>
                    <a:pt x="8694" y="3337"/>
                    <a:pt x="8714" y="3357"/>
                    <a:pt x="8694" y="3357"/>
                  </a:cubicBezTo>
                  <a:cubicBezTo>
                    <a:pt x="8669" y="3403"/>
                    <a:pt x="8669" y="3424"/>
                    <a:pt x="8629" y="3424"/>
                  </a:cubicBezTo>
                  <a:cubicBezTo>
                    <a:pt x="8609" y="3465"/>
                    <a:pt x="8609" y="3511"/>
                    <a:pt x="8589" y="3511"/>
                  </a:cubicBezTo>
                  <a:cubicBezTo>
                    <a:pt x="8569" y="3532"/>
                    <a:pt x="8589" y="3573"/>
                    <a:pt x="8569" y="3594"/>
                  </a:cubicBezTo>
                  <a:cubicBezTo>
                    <a:pt x="8525" y="3614"/>
                    <a:pt x="8525" y="3660"/>
                    <a:pt x="8525" y="3681"/>
                  </a:cubicBezTo>
                  <a:cubicBezTo>
                    <a:pt x="8505" y="3681"/>
                    <a:pt x="8485" y="3701"/>
                    <a:pt x="8485" y="3722"/>
                  </a:cubicBezTo>
                  <a:lnTo>
                    <a:pt x="8445" y="3722"/>
                  </a:lnTo>
                  <a:cubicBezTo>
                    <a:pt x="8421" y="3805"/>
                    <a:pt x="8348" y="3888"/>
                    <a:pt x="8324" y="3984"/>
                  </a:cubicBezTo>
                  <a:cubicBezTo>
                    <a:pt x="8327" y="3985"/>
                    <a:pt x="8332" y="3990"/>
                    <a:pt x="8341" y="3999"/>
                  </a:cubicBezTo>
                  <a:cubicBezTo>
                    <a:pt x="8341" y="3999"/>
                    <a:pt x="8296" y="3999"/>
                    <a:pt x="8296" y="4025"/>
                  </a:cubicBezTo>
                  <a:lnTo>
                    <a:pt x="8296" y="4086"/>
                  </a:lnTo>
                  <a:cubicBezTo>
                    <a:pt x="8296" y="4107"/>
                    <a:pt x="8276" y="4107"/>
                    <a:pt x="8256" y="4107"/>
                  </a:cubicBezTo>
                  <a:lnTo>
                    <a:pt x="8276" y="4127"/>
                  </a:lnTo>
                  <a:cubicBezTo>
                    <a:pt x="8276" y="4173"/>
                    <a:pt x="8256" y="4173"/>
                    <a:pt x="8236" y="4173"/>
                  </a:cubicBezTo>
                  <a:cubicBezTo>
                    <a:pt x="8256" y="4194"/>
                    <a:pt x="8256" y="4215"/>
                    <a:pt x="8236" y="4256"/>
                  </a:cubicBezTo>
                  <a:cubicBezTo>
                    <a:pt x="8236" y="4235"/>
                    <a:pt x="8236" y="4235"/>
                    <a:pt x="8216" y="4215"/>
                  </a:cubicBezTo>
                  <a:lnTo>
                    <a:pt x="8216" y="4322"/>
                  </a:lnTo>
                  <a:cubicBezTo>
                    <a:pt x="8171" y="4343"/>
                    <a:pt x="8171" y="4410"/>
                    <a:pt x="8151" y="4451"/>
                  </a:cubicBezTo>
                  <a:cubicBezTo>
                    <a:pt x="8151" y="4471"/>
                    <a:pt x="8131" y="4471"/>
                    <a:pt x="8112" y="4492"/>
                  </a:cubicBezTo>
                  <a:lnTo>
                    <a:pt x="8112" y="4559"/>
                  </a:lnTo>
                  <a:cubicBezTo>
                    <a:pt x="8092" y="4599"/>
                    <a:pt x="8047" y="4620"/>
                    <a:pt x="8047" y="4666"/>
                  </a:cubicBezTo>
                  <a:cubicBezTo>
                    <a:pt x="8047" y="4666"/>
                    <a:pt x="8047" y="4687"/>
                    <a:pt x="8027" y="4687"/>
                  </a:cubicBezTo>
                  <a:cubicBezTo>
                    <a:pt x="8007" y="4728"/>
                    <a:pt x="7987" y="4769"/>
                    <a:pt x="7967" y="4815"/>
                  </a:cubicBezTo>
                  <a:cubicBezTo>
                    <a:pt x="7947" y="4856"/>
                    <a:pt x="7947" y="4897"/>
                    <a:pt x="7947" y="4943"/>
                  </a:cubicBezTo>
                  <a:cubicBezTo>
                    <a:pt x="7922" y="4943"/>
                    <a:pt x="7922" y="4985"/>
                    <a:pt x="7903" y="5005"/>
                  </a:cubicBezTo>
                  <a:cubicBezTo>
                    <a:pt x="7903" y="5026"/>
                    <a:pt x="7903" y="5051"/>
                    <a:pt x="7883" y="5072"/>
                  </a:cubicBezTo>
                  <a:cubicBezTo>
                    <a:pt x="7863" y="5092"/>
                    <a:pt x="7883" y="5133"/>
                    <a:pt x="7863" y="5154"/>
                  </a:cubicBezTo>
                  <a:cubicBezTo>
                    <a:pt x="7843" y="5180"/>
                    <a:pt x="7863" y="5200"/>
                    <a:pt x="7883" y="5221"/>
                  </a:cubicBezTo>
                  <a:cubicBezTo>
                    <a:pt x="7863" y="5241"/>
                    <a:pt x="7863" y="5241"/>
                    <a:pt x="7843" y="5262"/>
                  </a:cubicBezTo>
                  <a:cubicBezTo>
                    <a:pt x="7843" y="5282"/>
                    <a:pt x="7863" y="5282"/>
                    <a:pt x="7863" y="5282"/>
                  </a:cubicBezTo>
                  <a:cubicBezTo>
                    <a:pt x="7863" y="5329"/>
                    <a:pt x="7843" y="5349"/>
                    <a:pt x="7843" y="5390"/>
                  </a:cubicBezTo>
                  <a:lnTo>
                    <a:pt x="7823" y="5369"/>
                  </a:lnTo>
                  <a:cubicBezTo>
                    <a:pt x="7823" y="5390"/>
                    <a:pt x="7823" y="5390"/>
                    <a:pt x="7798" y="5390"/>
                  </a:cubicBezTo>
                  <a:cubicBezTo>
                    <a:pt x="7798" y="5411"/>
                    <a:pt x="7823" y="5436"/>
                    <a:pt x="7798" y="5436"/>
                  </a:cubicBezTo>
                  <a:cubicBezTo>
                    <a:pt x="7798" y="5457"/>
                    <a:pt x="7778" y="5477"/>
                    <a:pt x="7823" y="5477"/>
                  </a:cubicBezTo>
                  <a:lnTo>
                    <a:pt x="7823" y="5457"/>
                  </a:lnTo>
                  <a:cubicBezTo>
                    <a:pt x="7843" y="5477"/>
                    <a:pt x="7823" y="5477"/>
                    <a:pt x="7823" y="5477"/>
                  </a:cubicBezTo>
                  <a:cubicBezTo>
                    <a:pt x="7823" y="5518"/>
                    <a:pt x="7798" y="5565"/>
                    <a:pt x="7798" y="5606"/>
                  </a:cubicBezTo>
                  <a:cubicBezTo>
                    <a:pt x="7843" y="5647"/>
                    <a:pt x="7778" y="5693"/>
                    <a:pt x="7798" y="5734"/>
                  </a:cubicBezTo>
                  <a:cubicBezTo>
                    <a:pt x="7778" y="5734"/>
                    <a:pt x="7758" y="5755"/>
                    <a:pt x="7758" y="5755"/>
                  </a:cubicBezTo>
                  <a:cubicBezTo>
                    <a:pt x="7758" y="5862"/>
                    <a:pt x="7699" y="5950"/>
                    <a:pt x="7718" y="6032"/>
                  </a:cubicBezTo>
                  <a:cubicBezTo>
                    <a:pt x="7718" y="6119"/>
                    <a:pt x="7674" y="6206"/>
                    <a:pt x="7699" y="6288"/>
                  </a:cubicBezTo>
                  <a:cubicBezTo>
                    <a:pt x="7674" y="6335"/>
                    <a:pt x="7674" y="6396"/>
                    <a:pt x="7699" y="6437"/>
                  </a:cubicBezTo>
                  <a:cubicBezTo>
                    <a:pt x="7718" y="6504"/>
                    <a:pt x="7718" y="6525"/>
                    <a:pt x="7699" y="6566"/>
                  </a:cubicBezTo>
                  <a:cubicBezTo>
                    <a:pt x="7699" y="6591"/>
                    <a:pt x="7718" y="6612"/>
                    <a:pt x="7699" y="6632"/>
                  </a:cubicBezTo>
                  <a:cubicBezTo>
                    <a:pt x="7699" y="6632"/>
                    <a:pt x="7699" y="6653"/>
                    <a:pt x="7674" y="6673"/>
                  </a:cubicBezTo>
                  <a:cubicBezTo>
                    <a:pt x="7699" y="6694"/>
                    <a:pt x="7699" y="6694"/>
                    <a:pt x="7699" y="6720"/>
                  </a:cubicBezTo>
                  <a:cubicBezTo>
                    <a:pt x="7674" y="6781"/>
                    <a:pt x="7654" y="6848"/>
                    <a:pt x="7699" y="6909"/>
                  </a:cubicBezTo>
                  <a:lnTo>
                    <a:pt x="7699" y="6951"/>
                  </a:lnTo>
                  <a:cubicBezTo>
                    <a:pt x="7674" y="7017"/>
                    <a:pt x="7674" y="7058"/>
                    <a:pt x="7654" y="7125"/>
                  </a:cubicBezTo>
                  <a:cubicBezTo>
                    <a:pt x="7634" y="7166"/>
                    <a:pt x="7654" y="7233"/>
                    <a:pt x="7654" y="7274"/>
                  </a:cubicBezTo>
                  <a:cubicBezTo>
                    <a:pt x="7654" y="7361"/>
                    <a:pt x="7654" y="7423"/>
                    <a:pt x="7674" y="7510"/>
                  </a:cubicBezTo>
                  <a:cubicBezTo>
                    <a:pt x="7699" y="7551"/>
                    <a:pt x="7674" y="7592"/>
                    <a:pt x="7699" y="7639"/>
                  </a:cubicBezTo>
                  <a:lnTo>
                    <a:pt x="7718" y="7639"/>
                  </a:lnTo>
                  <a:cubicBezTo>
                    <a:pt x="7738" y="7659"/>
                    <a:pt x="7718" y="7659"/>
                    <a:pt x="7718" y="7680"/>
                  </a:cubicBezTo>
                  <a:cubicBezTo>
                    <a:pt x="7718" y="7721"/>
                    <a:pt x="7758" y="7767"/>
                    <a:pt x="7738" y="7787"/>
                  </a:cubicBezTo>
                  <a:cubicBezTo>
                    <a:pt x="7718" y="7849"/>
                    <a:pt x="7718" y="7895"/>
                    <a:pt x="7718" y="7957"/>
                  </a:cubicBezTo>
                  <a:cubicBezTo>
                    <a:pt x="7718" y="7977"/>
                    <a:pt x="7718" y="8003"/>
                    <a:pt x="7738" y="8023"/>
                  </a:cubicBezTo>
                  <a:lnTo>
                    <a:pt x="7738" y="8044"/>
                  </a:lnTo>
                  <a:cubicBezTo>
                    <a:pt x="7699" y="8106"/>
                    <a:pt x="7738" y="8152"/>
                    <a:pt x="7758" y="8213"/>
                  </a:cubicBezTo>
                  <a:lnTo>
                    <a:pt x="7758" y="8342"/>
                  </a:lnTo>
                  <a:cubicBezTo>
                    <a:pt x="7798" y="8409"/>
                    <a:pt x="7823" y="8516"/>
                    <a:pt x="7823" y="8619"/>
                  </a:cubicBezTo>
                  <a:lnTo>
                    <a:pt x="7863" y="8619"/>
                  </a:lnTo>
                  <a:cubicBezTo>
                    <a:pt x="7883" y="8645"/>
                    <a:pt x="7863" y="8665"/>
                    <a:pt x="7863" y="8686"/>
                  </a:cubicBezTo>
                  <a:lnTo>
                    <a:pt x="7843" y="8686"/>
                  </a:lnTo>
                  <a:cubicBezTo>
                    <a:pt x="7863" y="8706"/>
                    <a:pt x="7883" y="8706"/>
                    <a:pt x="7903" y="8727"/>
                  </a:cubicBezTo>
                  <a:cubicBezTo>
                    <a:pt x="7922" y="8747"/>
                    <a:pt x="7883" y="8793"/>
                    <a:pt x="7883" y="8814"/>
                  </a:cubicBezTo>
                  <a:cubicBezTo>
                    <a:pt x="7903" y="8835"/>
                    <a:pt x="7883" y="8855"/>
                    <a:pt x="7903" y="8901"/>
                  </a:cubicBezTo>
                  <a:lnTo>
                    <a:pt x="7903" y="8983"/>
                  </a:lnTo>
                  <a:cubicBezTo>
                    <a:pt x="7903" y="8994"/>
                    <a:pt x="7908" y="8994"/>
                    <a:pt x="7913" y="8994"/>
                  </a:cubicBezTo>
                  <a:cubicBezTo>
                    <a:pt x="7917" y="8994"/>
                    <a:pt x="7922" y="8994"/>
                    <a:pt x="7922" y="9004"/>
                  </a:cubicBezTo>
                  <a:cubicBezTo>
                    <a:pt x="7947" y="9050"/>
                    <a:pt x="7967" y="9071"/>
                    <a:pt x="7947" y="9112"/>
                  </a:cubicBezTo>
                  <a:cubicBezTo>
                    <a:pt x="7967" y="9132"/>
                    <a:pt x="7967" y="9132"/>
                    <a:pt x="7987" y="9158"/>
                  </a:cubicBezTo>
                  <a:cubicBezTo>
                    <a:pt x="7987" y="9179"/>
                    <a:pt x="7967" y="9199"/>
                    <a:pt x="7987" y="9220"/>
                  </a:cubicBezTo>
                  <a:cubicBezTo>
                    <a:pt x="8007" y="9240"/>
                    <a:pt x="7987" y="9261"/>
                    <a:pt x="7987" y="9286"/>
                  </a:cubicBezTo>
                  <a:cubicBezTo>
                    <a:pt x="8007" y="9307"/>
                    <a:pt x="8027" y="9327"/>
                    <a:pt x="8047" y="9348"/>
                  </a:cubicBezTo>
                  <a:cubicBezTo>
                    <a:pt x="8027" y="9389"/>
                    <a:pt x="8047" y="9415"/>
                    <a:pt x="8072" y="9456"/>
                  </a:cubicBezTo>
                  <a:cubicBezTo>
                    <a:pt x="8047" y="9543"/>
                    <a:pt x="8092" y="9625"/>
                    <a:pt x="8112" y="9712"/>
                  </a:cubicBezTo>
                  <a:cubicBezTo>
                    <a:pt x="8112" y="9800"/>
                    <a:pt x="8151" y="9882"/>
                    <a:pt x="8196" y="9969"/>
                  </a:cubicBezTo>
                  <a:lnTo>
                    <a:pt x="8196" y="10031"/>
                  </a:lnTo>
                  <a:cubicBezTo>
                    <a:pt x="8216" y="10077"/>
                    <a:pt x="8236" y="10118"/>
                    <a:pt x="8256" y="10159"/>
                  </a:cubicBezTo>
                  <a:lnTo>
                    <a:pt x="8256" y="10205"/>
                  </a:lnTo>
                  <a:cubicBezTo>
                    <a:pt x="8256" y="10246"/>
                    <a:pt x="8296" y="10267"/>
                    <a:pt x="8296" y="10313"/>
                  </a:cubicBezTo>
                  <a:lnTo>
                    <a:pt x="8296" y="10333"/>
                  </a:lnTo>
                  <a:cubicBezTo>
                    <a:pt x="8341" y="10375"/>
                    <a:pt x="8341" y="10441"/>
                    <a:pt x="8360" y="10503"/>
                  </a:cubicBezTo>
                  <a:cubicBezTo>
                    <a:pt x="8360" y="10523"/>
                    <a:pt x="8380" y="10544"/>
                    <a:pt x="8360" y="10590"/>
                  </a:cubicBezTo>
                  <a:cubicBezTo>
                    <a:pt x="8360" y="10611"/>
                    <a:pt x="8380" y="10611"/>
                    <a:pt x="8400" y="10631"/>
                  </a:cubicBezTo>
                  <a:cubicBezTo>
                    <a:pt x="8380" y="10652"/>
                    <a:pt x="8380" y="10672"/>
                    <a:pt x="8360" y="10672"/>
                  </a:cubicBezTo>
                  <a:cubicBezTo>
                    <a:pt x="8318" y="10695"/>
                    <a:pt x="8297" y="10707"/>
                    <a:pt x="8284" y="10707"/>
                  </a:cubicBezTo>
                  <a:cubicBezTo>
                    <a:pt x="8271" y="10707"/>
                    <a:pt x="8266" y="10695"/>
                    <a:pt x="8256" y="10672"/>
                  </a:cubicBezTo>
                  <a:cubicBezTo>
                    <a:pt x="8216" y="10631"/>
                    <a:pt x="8196" y="10570"/>
                    <a:pt x="8196" y="10503"/>
                  </a:cubicBezTo>
                  <a:cubicBezTo>
                    <a:pt x="8196" y="10441"/>
                    <a:pt x="8151" y="10395"/>
                    <a:pt x="8131" y="10333"/>
                  </a:cubicBezTo>
                  <a:cubicBezTo>
                    <a:pt x="8112" y="10246"/>
                    <a:pt x="8112" y="10159"/>
                    <a:pt x="8092" y="10077"/>
                  </a:cubicBezTo>
                  <a:cubicBezTo>
                    <a:pt x="8092" y="10056"/>
                    <a:pt x="8072" y="10056"/>
                    <a:pt x="8072" y="10031"/>
                  </a:cubicBezTo>
                  <a:cubicBezTo>
                    <a:pt x="8072" y="10031"/>
                    <a:pt x="8047" y="10010"/>
                    <a:pt x="8047" y="9990"/>
                  </a:cubicBezTo>
                  <a:cubicBezTo>
                    <a:pt x="8047" y="9949"/>
                    <a:pt x="8007" y="9928"/>
                    <a:pt x="8007" y="9882"/>
                  </a:cubicBezTo>
                  <a:cubicBezTo>
                    <a:pt x="7987" y="9841"/>
                    <a:pt x="7947" y="9800"/>
                    <a:pt x="7947" y="9733"/>
                  </a:cubicBezTo>
                  <a:cubicBezTo>
                    <a:pt x="7947" y="9712"/>
                    <a:pt x="7922" y="9671"/>
                    <a:pt x="7903" y="9671"/>
                  </a:cubicBezTo>
                  <a:lnTo>
                    <a:pt x="7903" y="9625"/>
                  </a:lnTo>
                  <a:cubicBezTo>
                    <a:pt x="7922" y="9625"/>
                    <a:pt x="7922" y="9605"/>
                    <a:pt x="7922" y="9605"/>
                  </a:cubicBezTo>
                  <a:cubicBezTo>
                    <a:pt x="7922" y="9584"/>
                    <a:pt x="7903" y="9563"/>
                    <a:pt x="7883" y="9563"/>
                  </a:cubicBezTo>
                  <a:cubicBezTo>
                    <a:pt x="7903" y="9517"/>
                    <a:pt x="7883" y="9497"/>
                    <a:pt x="7883" y="9456"/>
                  </a:cubicBezTo>
                  <a:lnTo>
                    <a:pt x="7883" y="9348"/>
                  </a:lnTo>
                  <a:cubicBezTo>
                    <a:pt x="7883" y="9327"/>
                    <a:pt x="7863" y="9327"/>
                    <a:pt x="7863" y="9307"/>
                  </a:cubicBezTo>
                  <a:cubicBezTo>
                    <a:pt x="7863" y="9240"/>
                    <a:pt x="7843" y="9158"/>
                    <a:pt x="7798" y="9112"/>
                  </a:cubicBezTo>
                  <a:cubicBezTo>
                    <a:pt x="7798" y="9091"/>
                    <a:pt x="7778" y="9091"/>
                    <a:pt x="7778" y="9091"/>
                  </a:cubicBezTo>
                  <a:cubicBezTo>
                    <a:pt x="7778" y="9030"/>
                    <a:pt x="7738" y="8963"/>
                    <a:pt x="7718" y="8901"/>
                  </a:cubicBezTo>
                  <a:cubicBezTo>
                    <a:pt x="7699" y="8855"/>
                    <a:pt x="7699" y="8835"/>
                    <a:pt x="7674" y="8793"/>
                  </a:cubicBezTo>
                  <a:cubicBezTo>
                    <a:pt x="7699" y="8747"/>
                    <a:pt x="7718" y="8727"/>
                    <a:pt x="7699" y="8665"/>
                  </a:cubicBezTo>
                  <a:cubicBezTo>
                    <a:pt x="7699" y="8645"/>
                    <a:pt x="7674" y="8619"/>
                    <a:pt x="7699" y="8598"/>
                  </a:cubicBezTo>
                  <a:lnTo>
                    <a:pt x="7699" y="8516"/>
                  </a:lnTo>
                  <a:lnTo>
                    <a:pt x="7674" y="8516"/>
                  </a:lnTo>
                  <a:cubicBezTo>
                    <a:pt x="7674" y="8470"/>
                    <a:pt x="7654" y="8450"/>
                    <a:pt x="7654" y="8409"/>
                  </a:cubicBezTo>
                  <a:cubicBezTo>
                    <a:pt x="7674" y="8388"/>
                    <a:pt x="7634" y="8342"/>
                    <a:pt x="7634" y="8321"/>
                  </a:cubicBezTo>
                  <a:cubicBezTo>
                    <a:pt x="7614" y="8280"/>
                    <a:pt x="7594" y="8260"/>
                    <a:pt x="7614" y="8213"/>
                  </a:cubicBezTo>
                  <a:cubicBezTo>
                    <a:pt x="7594" y="8172"/>
                    <a:pt x="7614" y="8106"/>
                    <a:pt x="7594" y="8065"/>
                  </a:cubicBezTo>
                  <a:cubicBezTo>
                    <a:pt x="7574" y="8065"/>
                    <a:pt x="7574" y="8023"/>
                    <a:pt x="7594" y="8003"/>
                  </a:cubicBezTo>
                  <a:cubicBezTo>
                    <a:pt x="7614" y="7957"/>
                    <a:pt x="7594" y="7916"/>
                    <a:pt x="7594" y="7875"/>
                  </a:cubicBezTo>
                  <a:cubicBezTo>
                    <a:pt x="7574" y="7808"/>
                    <a:pt x="7549" y="7746"/>
                    <a:pt x="7529" y="7680"/>
                  </a:cubicBezTo>
                  <a:cubicBezTo>
                    <a:pt x="7509" y="7659"/>
                    <a:pt x="7490" y="7639"/>
                    <a:pt x="7529" y="7592"/>
                  </a:cubicBezTo>
                  <a:cubicBezTo>
                    <a:pt x="7509" y="7572"/>
                    <a:pt x="7529" y="7531"/>
                    <a:pt x="7509" y="7510"/>
                  </a:cubicBezTo>
                  <a:lnTo>
                    <a:pt x="7490" y="7531"/>
                  </a:lnTo>
                  <a:cubicBezTo>
                    <a:pt x="7470" y="7510"/>
                    <a:pt x="7490" y="7490"/>
                    <a:pt x="7490" y="7464"/>
                  </a:cubicBezTo>
                  <a:cubicBezTo>
                    <a:pt x="7490" y="7423"/>
                    <a:pt x="7470" y="7402"/>
                    <a:pt x="7490" y="7361"/>
                  </a:cubicBezTo>
                  <a:cubicBezTo>
                    <a:pt x="7490" y="7361"/>
                    <a:pt x="7470" y="7336"/>
                    <a:pt x="7470" y="7315"/>
                  </a:cubicBezTo>
                  <a:cubicBezTo>
                    <a:pt x="7470" y="7253"/>
                    <a:pt x="7490" y="7207"/>
                    <a:pt x="7490" y="7166"/>
                  </a:cubicBezTo>
                  <a:cubicBezTo>
                    <a:pt x="7509" y="7146"/>
                    <a:pt x="7529" y="7105"/>
                    <a:pt x="7509" y="7079"/>
                  </a:cubicBezTo>
                  <a:cubicBezTo>
                    <a:pt x="7509" y="7079"/>
                    <a:pt x="7529" y="7079"/>
                    <a:pt x="7529" y="7058"/>
                  </a:cubicBezTo>
                  <a:cubicBezTo>
                    <a:pt x="7529" y="7017"/>
                    <a:pt x="7529" y="6976"/>
                    <a:pt x="7509" y="6930"/>
                  </a:cubicBezTo>
                  <a:cubicBezTo>
                    <a:pt x="7529" y="6930"/>
                    <a:pt x="7529" y="6909"/>
                    <a:pt x="7549" y="6909"/>
                  </a:cubicBezTo>
                  <a:cubicBezTo>
                    <a:pt x="7549" y="6869"/>
                    <a:pt x="7529" y="6822"/>
                    <a:pt x="7549" y="6761"/>
                  </a:cubicBezTo>
                  <a:lnTo>
                    <a:pt x="7549" y="6720"/>
                  </a:lnTo>
                  <a:cubicBezTo>
                    <a:pt x="7549" y="6673"/>
                    <a:pt x="7549" y="6632"/>
                    <a:pt x="7529" y="6591"/>
                  </a:cubicBezTo>
                  <a:cubicBezTo>
                    <a:pt x="7549" y="6545"/>
                    <a:pt x="7509" y="6525"/>
                    <a:pt x="7549" y="6504"/>
                  </a:cubicBezTo>
                  <a:cubicBezTo>
                    <a:pt x="7529" y="6463"/>
                    <a:pt x="7529" y="6437"/>
                    <a:pt x="7529" y="6417"/>
                  </a:cubicBezTo>
                  <a:cubicBezTo>
                    <a:pt x="7549" y="6396"/>
                    <a:pt x="7529" y="6376"/>
                    <a:pt x="7529" y="6355"/>
                  </a:cubicBezTo>
                  <a:lnTo>
                    <a:pt x="7529" y="6181"/>
                  </a:lnTo>
                  <a:cubicBezTo>
                    <a:pt x="7529" y="6139"/>
                    <a:pt x="7549" y="6099"/>
                    <a:pt x="7574" y="6052"/>
                  </a:cubicBezTo>
                  <a:cubicBezTo>
                    <a:pt x="7574" y="6011"/>
                    <a:pt x="7574" y="5970"/>
                    <a:pt x="7594" y="5924"/>
                  </a:cubicBezTo>
                  <a:cubicBezTo>
                    <a:pt x="7594" y="5903"/>
                    <a:pt x="7549" y="5883"/>
                    <a:pt x="7549" y="5862"/>
                  </a:cubicBezTo>
                  <a:cubicBezTo>
                    <a:pt x="7574" y="5821"/>
                    <a:pt x="7574" y="5796"/>
                    <a:pt x="7594" y="5775"/>
                  </a:cubicBezTo>
                  <a:cubicBezTo>
                    <a:pt x="7574" y="5713"/>
                    <a:pt x="7614" y="5626"/>
                    <a:pt x="7634" y="5565"/>
                  </a:cubicBezTo>
                  <a:lnTo>
                    <a:pt x="7634" y="5539"/>
                  </a:lnTo>
                  <a:cubicBezTo>
                    <a:pt x="7634" y="5477"/>
                    <a:pt x="7654" y="5411"/>
                    <a:pt x="7654" y="5329"/>
                  </a:cubicBezTo>
                  <a:cubicBezTo>
                    <a:pt x="7674" y="5282"/>
                    <a:pt x="7699" y="5221"/>
                    <a:pt x="7699" y="5154"/>
                  </a:cubicBezTo>
                  <a:cubicBezTo>
                    <a:pt x="7718" y="5154"/>
                    <a:pt x="7718" y="5113"/>
                    <a:pt x="7718" y="5092"/>
                  </a:cubicBezTo>
                  <a:cubicBezTo>
                    <a:pt x="7738" y="5051"/>
                    <a:pt x="7778" y="5026"/>
                    <a:pt x="7738" y="4985"/>
                  </a:cubicBezTo>
                  <a:cubicBezTo>
                    <a:pt x="7758" y="4964"/>
                    <a:pt x="7758" y="4923"/>
                    <a:pt x="7758" y="4877"/>
                  </a:cubicBezTo>
                  <a:cubicBezTo>
                    <a:pt x="7758" y="4856"/>
                    <a:pt x="7778" y="4836"/>
                    <a:pt x="7778" y="4815"/>
                  </a:cubicBezTo>
                  <a:cubicBezTo>
                    <a:pt x="7778" y="4795"/>
                    <a:pt x="7778" y="4769"/>
                    <a:pt x="7798" y="4748"/>
                  </a:cubicBezTo>
                  <a:cubicBezTo>
                    <a:pt x="7823" y="4707"/>
                    <a:pt x="7843" y="4641"/>
                    <a:pt x="7883" y="4599"/>
                  </a:cubicBezTo>
                  <a:cubicBezTo>
                    <a:pt x="7883" y="4579"/>
                    <a:pt x="7903" y="4579"/>
                    <a:pt x="7903" y="4579"/>
                  </a:cubicBezTo>
                  <a:cubicBezTo>
                    <a:pt x="7903" y="4538"/>
                    <a:pt x="7947" y="4492"/>
                    <a:pt x="7947" y="4451"/>
                  </a:cubicBezTo>
                  <a:cubicBezTo>
                    <a:pt x="8007" y="4410"/>
                    <a:pt x="8027" y="4322"/>
                    <a:pt x="8027" y="4256"/>
                  </a:cubicBezTo>
                  <a:lnTo>
                    <a:pt x="8047" y="4235"/>
                  </a:lnTo>
                  <a:cubicBezTo>
                    <a:pt x="8047" y="4173"/>
                    <a:pt x="8072" y="4107"/>
                    <a:pt x="8112" y="4066"/>
                  </a:cubicBezTo>
                  <a:cubicBezTo>
                    <a:pt x="8112" y="4045"/>
                    <a:pt x="8131" y="4045"/>
                    <a:pt x="8131" y="4025"/>
                  </a:cubicBezTo>
                  <a:cubicBezTo>
                    <a:pt x="8131" y="3978"/>
                    <a:pt x="8131" y="3958"/>
                    <a:pt x="8151" y="3937"/>
                  </a:cubicBezTo>
                  <a:cubicBezTo>
                    <a:pt x="8171" y="3917"/>
                    <a:pt x="8171" y="3871"/>
                    <a:pt x="8196" y="3871"/>
                  </a:cubicBezTo>
                  <a:lnTo>
                    <a:pt x="8196" y="3829"/>
                  </a:lnTo>
                  <a:cubicBezTo>
                    <a:pt x="8236" y="3789"/>
                    <a:pt x="8276" y="3742"/>
                    <a:pt x="8276" y="3681"/>
                  </a:cubicBezTo>
                  <a:cubicBezTo>
                    <a:pt x="8276" y="3660"/>
                    <a:pt x="8296" y="3640"/>
                    <a:pt x="8296" y="3640"/>
                  </a:cubicBezTo>
                  <a:cubicBezTo>
                    <a:pt x="8360" y="3594"/>
                    <a:pt x="8380" y="3552"/>
                    <a:pt x="8400" y="3485"/>
                  </a:cubicBezTo>
                  <a:cubicBezTo>
                    <a:pt x="8420" y="3445"/>
                    <a:pt x="8465" y="3403"/>
                    <a:pt x="8485" y="3357"/>
                  </a:cubicBezTo>
                  <a:cubicBezTo>
                    <a:pt x="8505" y="3296"/>
                    <a:pt x="8525" y="3255"/>
                    <a:pt x="8569" y="3208"/>
                  </a:cubicBezTo>
                  <a:lnTo>
                    <a:pt x="8569" y="3188"/>
                  </a:lnTo>
                  <a:cubicBezTo>
                    <a:pt x="8589" y="3168"/>
                    <a:pt x="8629" y="3126"/>
                    <a:pt x="8649" y="3101"/>
                  </a:cubicBezTo>
                  <a:lnTo>
                    <a:pt x="8649" y="3059"/>
                  </a:lnTo>
                  <a:cubicBezTo>
                    <a:pt x="8694" y="3019"/>
                    <a:pt x="8734" y="2998"/>
                    <a:pt x="8754" y="2952"/>
                  </a:cubicBezTo>
                  <a:cubicBezTo>
                    <a:pt x="8754" y="2952"/>
                    <a:pt x="8762" y="2961"/>
                    <a:pt x="8774" y="2961"/>
                  </a:cubicBezTo>
                  <a:cubicBezTo>
                    <a:pt x="8780" y="2961"/>
                    <a:pt x="8787" y="2959"/>
                    <a:pt x="8793" y="2952"/>
                  </a:cubicBezTo>
                  <a:cubicBezTo>
                    <a:pt x="8773" y="2952"/>
                    <a:pt x="8773" y="2931"/>
                    <a:pt x="8754" y="2911"/>
                  </a:cubicBezTo>
                  <a:cubicBezTo>
                    <a:pt x="8773" y="2890"/>
                    <a:pt x="8773" y="2890"/>
                    <a:pt x="8818" y="2870"/>
                  </a:cubicBezTo>
                  <a:cubicBezTo>
                    <a:pt x="8858" y="2844"/>
                    <a:pt x="8898" y="2803"/>
                    <a:pt x="8942" y="2762"/>
                  </a:cubicBezTo>
                  <a:cubicBezTo>
                    <a:pt x="8918" y="2741"/>
                    <a:pt x="8918" y="2741"/>
                    <a:pt x="8898" y="2716"/>
                  </a:cubicBezTo>
                  <a:lnTo>
                    <a:pt x="8962" y="2716"/>
                  </a:lnTo>
                  <a:cubicBezTo>
                    <a:pt x="9002" y="2654"/>
                    <a:pt x="9067" y="2587"/>
                    <a:pt x="9107" y="2505"/>
                  </a:cubicBezTo>
                  <a:cubicBezTo>
                    <a:pt x="9127" y="2485"/>
                    <a:pt x="9166" y="2505"/>
                    <a:pt x="9166" y="2459"/>
                  </a:cubicBezTo>
                  <a:cubicBezTo>
                    <a:pt x="9211" y="2459"/>
                    <a:pt x="9211" y="2418"/>
                    <a:pt x="9231" y="2377"/>
                  </a:cubicBezTo>
                  <a:cubicBezTo>
                    <a:pt x="9231" y="2377"/>
                    <a:pt x="9231" y="2398"/>
                    <a:pt x="9251" y="2398"/>
                  </a:cubicBezTo>
                  <a:cubicBezTo>
                    <a:pt x="9271" y="2331"/>
                    <a:pt x="9336" y="2310"/>
                    <a:pt x="9375" y="2269"/>
                  </a:cubicBezTo>
                  <a:cubicBezTo>
                    <a:pt x="9375" y="2228"/>
                    <a:pt x="9415" y="2182"/>
                    <a:pt x="9460" y="2161"/>
                  </a:cubicBezTo>
                  <a:cubicBezTo>
                    <a:pt x="9500" y="2141"/>
                    <a:pt x="9520" y="2074"/>
                    <a:pt x="9584" y="2054"/>
                  </a:cubicBezTo>
                  <a:cubicBezTo>
                    <a:pt x="9604" y="1992"/>
                    <a:pt x="9689" y="1971"/>
                    <a:pt x="9729" y="1925"/>
                  </a:cubicBezTo>
                  <a:cubicBezTo>
                    <a:pt x="9768" y="1884"/>
                    <a:pt x="9788" y="1863"/>
                    <a:pt x="9853" y="1843"/>
                  </a:cubicBezTo>
                  <a:cubicBezTo>
                    <a:pt x="9873" y="1797"/>
                    <a:pt x="9957" y="1776"/>
                    <a:pt x="9977" y="1735"/>
                  </a:cubicBezTo>
                  <a:cubicBezTo>
                    <a:pt x="9997" y="1689"/>
                    <a:pt x="10062" y="1668"/>
                    <a:pt x="10082" y="1628"/>
                  </a:cubicBezTo>
                  <a:cubicBezTo>
                    <a:pt x="10082" y="1617"/>
                    <a:pt x="10087" y="1617"/>
                    <a:pt x="10094" y="1617"/>
                  </a:cubicBezTo>
                  <a:cubicBezTo>
                    <a:pt x="10102" y="1617"/>
                    <a:pt x="10112" y="1617"/>
                    <a:pt x="10122" y="1607"/>
                  </a:cubicBezTo>
                  <a:cubicBezTo>
                    <a:pt x="10122" y="1586"/>
                    <a:pt x="10122" y="1561"/>
                    <a:pt x="10161" y="1540"/>
                  </a:cubicBezTo>
                  <a:cubicBezTo>
                    <a:pt x="10161" y="1540"/>
                    <a:pt x="10161" y="1561"/>
                    <a:pt x="10186" y="1561"/>
                  </a:cubicBezTo>
                  <a:cubicBezTo>
                    <a:pt x="10206" y="1540"/>
                    <a:pt x="10226" y="1520"/>
                    <a:pt x="10246" y="1520"/>
                  </a:cubicBezTo>
                  <a:cubicBezTo>
                    <a:pt x="10266" y="1499"/>
                    <a:pt x="10286" y="1499"/>
                    <a:pt x="10311" y="1479"/>
                  </a:cubicBezTo>
                  <a:cubicBezTo>
                    <a:pt x="10331" y="1458"/>
                    <a:pt x="10351" y="1432"/>
                    <a:pt x="10370" y="1412"/>
                  </a:cubicBezTo>
                  <a:cubicBezTo>
                    <a:pt x="10370" y="1432"/>
                    <a:pt x="10370" y="1432"/>
                    <a:pt x="10390" y="1432"/>
                  </a:cubicBezTo>
                  <a:cubicBezTo>
                    <a:pt x="10407" y="1416"/>
                    <a:pt x="10426" y="1386"/>
                    <a:pt x="10443" y="1386"/>
                  </a:cubicBezTo>
                  <a:cubicBezTo>
                    <a:pt x="10447" y="1386"/>
                    <a:pt x="10451" y="1387"/>
                    <a:pt x="10455" y="1391"/>
                  </a:cubicBezTo>
                  <a:cubicBezTo>
                    <a:pt x="10535" y="1304"/>
                    <a:pt x="10579" y="1242"/>
                    <a:pt x="10684" y="1222"/>
                  </a:cubicBezTo>
                  <a:cubicBezTo>
                    <a:pt x="10704" y="1201"/>
                    <a:pt x="10684" y="1176"/>
                    <a:pt x="10724" y="1176"/>
                  </a:cubicBezTo>
                  <a:lnTo>
                    <a:pt x="10724" y="1201"/>
                  </a:lnTo>
                  <a:cubicBezTo>
                    <a:pt x="10744" y="1201"/>
                    <a:pt x="10744" y="1176"/>
                    <a:pt x="10764" y="1176"/>
                  </a:cubicBezTo>
                  <a:cubicBezTo>
                    <a:pt x="10783" y="1176"/>
                    <a:pt x="10783" y="1155"/>
                    <a:pt x="10808" y="1135"/>
                  </a:cubicBezTo>
                  <a:lnTo>
                    <a:pt x="10848" y="1135"/>
                  </a:lnTo>
                  <a:cubicBezTo>
                    <a:pt x="10888" y="1093"/>
                    <a:pt x="10933" y="1073"/>
                    <a:pt x="10973" y="1027"/>
                  </a:cubicBezTo>
                  <a:cubicBezTo>
                    <a:pt x="10992" y="1006"/>
                    <a:pt x="11057" y="986"/>
                    <a:pt x="11077" y="919"/>
                  </a:cubicBezTo>
                  <a:cubicBezTo>
                    <a:pt x="11081" y="924"/>
                    <a:pt x="11085" y="926"/>
                    <a:pt x="11090" y="926"/>
                  </a:cubicBezTo>
                  <a:cubicBezTo>
                    <a:pt x="11105" y="926"/>
                    <a:pt x="11121" y="894"/>
                    <a:pt x="11137" y="878"/>
                  </a:cubicBezTo>
                  <a:cubicBezTo>
                    <a:pt x="11157" y="878"/>
                    <a:pt x="11157" y="878"/>
                    <a:pt x="11157" y="898"/>
                  </a:cubicBezTo>
                  <a:cubicBezTo>
                    <a:pt x="11182" y="857"/>
                    <a:pt x="11202" y="857"/>
                    <a:pt x="11221" y="837"/>
                  </a:cubicBezTo>
                  <a:cubicBezTo>
                    <a:pt x="11235" y="837"/>
                    <a:pt x="11239" y="846"/>
                    <a:pt x="11246" y="846"/>
                  </a:cubicBezTo>
                  <a:cubicBezTo>
                    <a:pt x="11250" y="846"/>
                    <a:pt x="11255" y="844"/>
                    <a:pt x="11261" y="837"/>
                  </a:cubicBezTo>
                  <a:cubicBezTo>
                    <a:pt x="11306" y="816"/>
                    <a:pt x="11366" y="816"/>
                    <a:pt x="11406" y="816"/>
                  </a:cubicBezTo>
                  <a:cubicBezTo>
                    <a:pt x="11450" y="816"/>
                    <a:pt x="11510" y="791"/>
                    <a:pt x="11530" y="750"/>
                  </a:cubicBezTo>
                  <a:cubicBezTo>
                    <a:pt x="11555" y="750"/>
                    <a:pt x="11530" y="770"/>
                    <a:pt x="11555" y="791"/>
                  </a:cubicBezTo>
                  <a:cubicBezTo>
                    <a:pt x="11555" y="770"/>
                    <a:pt x="11555" y="770"/>
                    <a:pt x="11575" y="770"/>
                  </a:cubicBezTo>
                  <a:cubicBezTo>
                    <a:pt x="11615" y="750"/>
                    <a:pt x="11719" y="709"/>
                    <a:pt x="11759" y="662"/>
                  </a:cubicBezTo>
                  <a:cubicBezTo>
                    <a:pt x="11779" y="642"/>
                    <a:pt x="11804" y="642"/>
                    <a:pt x="11824" y="621"/>
                  </a:cubicBezTo>
                  <a:cubicBezTo>
                    <a:pt x="11863" y="621"/>
                    <a:pt x="11883" y="621"/>
                    <a:pt x="11903" y="580"/>
                  </a:cubicBezTo>
                  <a:lnTo>
                    <a:pt x="11928" y="580"/>
                  </a:lnTo>
                  <a:cubicBezTo>
                    <a:pt x="11968" y="560"/>
                    <a:pt x="12028" y="534"/>
                    <a:pt x="12072" y="534"/>
                  </a:cubicBezTo>
                  <a:cubicBezTo>
                    <a:pt x="12112" y="534"/>
                    <a:pt x="12177" y="534"/>
                    <a:pt x="12197" y="493"/>
                  </a:cubicBezTo>
                  <a:lnTo>
                    <a:pt x="12276" y="493"/>
                  </a:lnTo>
                  <a:cubicBezTo>
                    <a:pt x="12276" y="493"/>
                    <a:pt x="12301" y="472"/>
                    <a:pt x="12301" y="452"/>
                  </a:cubicBezTo>
                  <a:cubicBezTo>
                    <a:pt x="12313" y="458"/>
                    <a:pt x="12324" y="460"/>
                    <a:pt x="12336" y="460"/>
                  </a:cubicBezTo>
                  <a:cubicBezTo>
                    <a:pt x="12365" y="460"/>
                    <a:pt x="12394" y="446"/>
                    <a:pt x="12425" y="431"/>
                  </a:cubicBezTo>
                  <a:cubicBezTo>
                    <a:pt x="12485" y="406"/>
                    <a:pt x="12550" y="385"/>
                    <a:pt x="12610" y="385"/>
                  </a:cubicBezTo>
                  <a:cubicBezTo>
                    <a:pt x="12649" y="385"/>
                    <a:pt x="12674" y="365"/>
                    <a:pt x="12714" y="365"/>
                  </a:cubicBezTo>
                  <a:lnTo>
                    <a:pt x="12714" y="344"/>
                  </a:lnTo>
                  <a:lnTo>
                    <a:pt x="12754" y="344"/>
                  </a:lnTo>
                  <a:cubicBezTo>
                    <a:pt x="12774" y="324"/>
                    <a:pt x="12818" y="324"/>
                    <a:pt x="12838" y="324"/>
                  </a:cubicBezTo>
                  <a:cubicBezTo>
                    <a:pt x="12878" y="303"/>
                    <a:pt x="12923" y="303"/>
                    <a:pt x="12943" y="303"/>
                  </a:cubicBezTo>
                  <a:cubicBezTo>
                    <a:pt x="13003" y="277"/>
                    <a:pt x="13047" y="277"/>
                    <a:pt x="13087" y="257"/>
                  </a:cubicBezTo>
                  <a:cubicBezTo>
                    <a:pt x="13101" y="257"/>
                    <a:pt x="13114" y="266"/>
                    <a:pt x="13127" y="266"/>
                  </a:cubicBezTo>
                  <a:cubicBezTo>
                    <a:pt x="13134" y="266"/>
                    <a:pt x="13140" y="264"/>
                    <a:pt x="13147" y="257"/>
                  </a:cubicBezTo>
                  <a:cubicBezTo>
                    <a:pt x="13179" y="267"/>
                    <a:pt x="13196" y="272"/>
                    <a:pt x="13209" y="272"/>
                  </a:cubicBezTo>
                  <a:cubicBezTo>
                    <a:pt x="13222" y="272"/>
                    <a:pt x="13231" y="267"/>
                    <a:pt x="13251" y="257"/>
                  </a:cubicBezTo>
                  <a:lnTo>
                    <a:pt x="13271" y="257"/>
                  </a:lnTo>
                  <a:cubicBezTo>
                    <a:pt x="13341" y="257"/>
                    <a:pt x="13402" y="266"/>
                    <a:pt x="13466" y="266"/>
                  </a:cubicBezTo>
                  <a:cubicBezTo>
                    <a:pt x="13497" y="266"/>
                    <a:pt x="13530" y="264"/>
                    <a:pt x="13565" y="257"/>
                  </a:cubicBezTo>
                  <a:cubicBezTo>
                    <a:pt x="13596" y="251"/>
                    <a:pt x="13626" y="248"/>
                    <a:pt x="13656" y="248"/>
                  </a:cubicBezTo>
                  <a:close/>
                  <a:moveTo>
                    <a:pt x="9957" y="12341"/>
                  </a:moveTo>
                  <a:cubicBezTo>
                    <a:pt x="10017" y="12387"/>
                    <a:pt x="10062" y="12428"/>
                    <a:pt x="10082" y="12495"/>
                  </a:cubicBezTo>
                  <a:cubicBezTo>
                    <a:pt x="10089" y="12501"/>
                    <a:pt x="10093" y="12504"/>
                    <a:pt x="10097" y="12504"/>
                  </a:cubicBezTo>
                  <a:cubicBezTo>
                    <a:pt x="10104" y="12504"/>
                    <a:pt x="10109" y="12495"/>
                    <a:pt x="10122" y="12495"/>
                  </a:cubicBezTo>
                  <a:lnTo>
                    <a:pt x="10122" y="12515"/>
                  </a:lnTo>
                  <a:cubicBezTo>
                    <a:pt x="10141" y="12515"/>
                    <a:pt x="10122" y="12515"/>
                    <a:pt x="10122" y="12536"/>
                  </a:cubicBezTo>
                  <a:cubicBezTo>
                    <a:pt x="10122" y="12556"/>
                    <a:pt x="10161" y="12577"/>
                    <a:pt x="10161" y="12623"/>
                  </a:cubicBezTo>
                  <a:cubicBezTo>
                    <a:pt x="10141" y="12644"/>
                    <a:pt x="10102" y="12644"/>
                    <a:pt x="10082" y="12664"/>
                  </a:cubicBezTo>
                  <a:cubicBezTo>
                    <a:pt x="10037" y="12705"/>
                    <a:pt x="9997" y="12705"/>
                    <a:pt x="9977" y="12726"/>
                  </a:cubicBezTo>
                  <a:cubicBezTo>
                    <a:pt x="9913" y="12726"/>
                    <a:pt x="9873" y="12751"/>
                    <a:pt x="9833" y="12772"/>
                  </a:cubicBezTo>
                  <a:cubicBezTo>
                    <a:pt x="9813" y="12793"/>
                    <a:pt x="9788" y="12793"/>
                    <a:pt x="9768" y="12793"/>
                  </a:cubicBezTo>
                  <a:cubicBezTo>
                    <a:pt x="9729" y="12793"/>
                    <a:pt x="9709" y="12793"/>
                    <a:pt x="9689" y="12813"/>
                  </a:cubicBezTo>
                  <a:cubicBezTo>
                    <a:pt x="9664" y="12813"/>
                    <a:pt x="9644" y="12793"/>
                    <a:pt x="9624" y="12793"/>
                  </a:cubicBezTo>
                  <a:cubicBezTo>
                    <a:pt x="9624" y="12793"/>
                    <a:pt x="9604" y="12813"/>
                    <a:pt x="9564" y="12833"/>
                  </a:cubicBezTo>
                  <a:cubicBezTo>
                    <a:pt x="9540" y="12813"/>
                    <a:pt x="9500" y="12793"/>
                    <a:pt x="9500" y="12751"/>
                  </a:cubicBezTo>
                  <a:cubicBezTo>
                    <a:pt x="9480" y="12726"/>
                    <a:pt x="9460" y="12705"/>
                    <a:pt x="9460" y="12705"/>
                  </a:cubicBezTo>
                  <a:cubicBezTo>
                    <a:pt x="9440" y="12685"/>
                    <a:pt x="9440" y="12664"/>
                    <a:pt x="9440" y="12644"/>
                  </a:cubicBezTo>
                  <a:cubicBezTo>
                    <a:pt x="9395" y="12644"/>
                    <a:pt x="9375" y="12597"/>
                    <a:pt x="9355" y="12577"/>
                  </a:cubicBezTo>
                  <a:cubicBezTo>
                    <a:pt x="9395" y="12495"/>
                    <a:pt x="9460" y="12469"/>
                    <a:pt x="9520" y="12449"/>
                  </a:cubicBezTo>
                  <a:cubicBezTo>
                    <a:pt x="9564" y="12449"/>
                    <a:pt x="9604" y="12428"/>
                    <a:pt x="9624" y="12407"/>
                  </a:cubicBezTo>
                  <a:lnTo>
                    <a:pt x="9644" y="12428"/>
                  </a:lnTo>
                  <a:cubicBezTo>
                    <a:pt x="9664" y="12407"/>
                    <a:pt x="9664" y="12407"/>
                    <a:pt x="9689" y="12407"/>
                  </a:cubicBezTo>
                  <a:cubicBezTo>
                    <a:pt x="9729" y="12407"/>
                    <a:pt x="9729" y="12387"/>
                    <a:pt x="9748" y="12387"/>
                  </a:cubicBezTo>
                  <a:lnTo>
                    <a:pt x="9813" y="12387"/>
                  </a:lnTo>
                  <a:cubicBezTo>
                    <a:pt x="9873" y="12341"/>
                    <a:pt x="9873" y="12341"/>
                    <a:pt x="9957" y="12341"/>
                  </a:cubicBezTo>
                  <a:close/>
                  <a:moveTo>
                    <a:pt x="9107" y="12556"/>
                  </a:moveTo>
                  <a:cubicBezTo>
                    <a:pt x="9127" y="12577"/>
                    <a:pt x="9147" y="12577"/>
                    <a:pt x="9166" y="12577"/>
                  </a:cubicBezTo>
                  <a:cubicBezTo>
                    <a:pt x="9211" y="12597"/>
                    <a:pt x="9231" y="12623"/>
                    <a:pt x="9231" y="12644"/>
                  </a:cubicBezTo>
                  <a:cubicBezTo>
                    <a:pt x="9231" y="12664"/>
                    <a:pt x="9211" y="12664"/>
                    <a:pt x="9191" y="12664"/>
                  </a:cubicBezTo>
                  <a:cubicBezTo>
                    <a:pt x="9231" y="12726"/>
                    <a:pt x="9271" y="12793"/>
                    <a:pt x="9291" y="12833"/>
                  </a:cubicBezTo>
                  <a:cubicBezTo>
                    <a:pt x="9291" y="12880"/>
                    <a:pt x="9251" y="12880"/>
                    <a:pt x="9251" y="12900"/>
                  </a:cubicBezTo>
                  <a:lnTo>
                    <a:pt x="9211" y="12900"/>
                  </a:lnTo>
                  <a:cubicBezTo>
                    <a:pt x="9166" y="12880"/>
                    <a:pt x="9147" y="12833"/>
                    <a:pt x="9127" y="12813"/>
                  </a:cubicBezTo>
                  <a:cubicBezTo>
                    <a:pt x="9127" y="12772"/>
                    <a:pt x="9087" y="12751"/>
                    <a:pt x="9087" y="12705"/>
                  </a:cubicBezTo>
                  <a:cubicBezTo>
                    <a:pt x="9087" y="12664"/>
                    <a:pt x="9042" y="12664"/>
                    <a:pt x="9022" y="12644"/>
                  </a:cubicBezTo>
                  <a:lnTo>
                    <a:pt x="9022" y="12597"/>
                  </a:lnTo>
                  <a:cubicBezTo>
                    <a:pt x="9042" y="12577"/>
                    <a:pt x="9067" y="12556"/>
                    <a:pt x="9107" y="12556"/>
                  </a:cubicBezTo>
                  <a:close/>
                  <a:moveTo>
                    <a:pt x="314" y="12854"/>
                  </a:moveTo>
                  <a:cubicBezTo>
                    <a:pt x="295" y="12900"/>
                    <a:pt x="295" y="12900"/>
                    <a:pt x="255" y="12941"/>
                  </a:cubicBezTo>
                  <a:cubicBezTo>
                    <a:pt x="255" y="12854"/>
                    <a:pt x="255" y="12854"/>
                    <a:pt x="314" y="12854"/>
                  </a:cubicBezTo>
                  <a:close/>
                  <a:moveTo>
                    <a:pt x="11595" y="12279"/>
                  </a:moveTo>
                  <a:cubicBezTo>
                    <a:pt x="11595" y="12341"/>
                    <a:pt x="11654" y="12320"/>
                    <a:pt x="11679" y="12366"/>
                  </a:cubicBezTo>
                  <a:cubicBezTo>
                    <a:pt x="11699" y="12387"/>
                    <a:pt x="11699" y="12428"/>
                    <a:pt x="11719" y="12469"/>
                  </a:cubicBezTo>
                  <a:cubicBezTo>
                    <a:pt x="11719" y="12536"/>
                    <a:pt x="11779" y="12577"/>
                    <a:pt x="11779" y="12644"/>
                  </a:cubicBezTo>
                  <a:cubicBezTo>
                    <a:pt x="11804" y="12644"/>
                    <a:pt x="11804" y="12644"/>
                    <a:pt x="11824" y="12623"/>
                  </a:cubicBezTo>
                  <a:cubicBezTo>
                    <a:pt x="11824" y="12597"/>
                    <a:pt x="11804" y="12597"/>
                    <a:pt x="11779" y="12577"/>
                  </a:cubicBezTo>
                  <a:lnTo>
                    <a:pt x="11804" y="12577"/>
                  </a:lnTo>
                  <a:lnTo>
                    <a:pt x="11779" y="12556"/>
                  </a:lnTo>
                  <a:cubicBezTo>
                    <a:pt x="11779" y="12549"/>
                    <a:pt x="11782" y="12547"/>
                    <a:pt x="11785" y="12547"/>
                  </a:cubicBezTo>
                  <a:cubicBezTo>
                    <a:pt x="11793" y="12547"/>
                    <a:pt x="11804" y="12556"/>
                    <a:pt x="11804" y="12556"/>
                  </a:cubicBezTo>
                  <a:cubicBezTo>
                    <a:pt x="11824" y="12597"/>
                    <a:pt x="11843" y="12623"/>
                    <a:pt x="11863" y="12664"/>
                  </a:cubicBezTo>
                  <a:cubicBezTo>
                    <a:pt x="11903" y="12705"/>
                    <a:pt x="11928" y="12726"/>
                    <a:pt x="11928" y="12793"/>
                  </a:cubicBezTo>
                  <a:cubicBezTo>
                    <a:pt x="11903" y="12772"/>
                    <a:pt x="11883" y="12772"/>
                    <a:pt x="11863" y="12751"/>
                  </a:cubicBezTo>
                  <a:lnTo>
                    <a:pt x="11863" y="12793"/>
                  </a:lnTo>
                  <a:cubicBezTo>
                    <a:pt x="11883" y="12813"/>
                    <a:pt x="11903" y="12833"/>
                    <a:pt x="11928" y="12854"/>
                  </a:cubicBezTo>
                  <a:cubicBezTo>
                    <a:pt x="11928" y="12880"/>
                    <a:pt x="11903" y="12880"/>
                    <a:pt x="11903" y="12880"/>
                  </a:cubicBezTo>
                  <a:lnTo>
                    <a:pt x="11883" y="12880"/>
                  </a:lnTo>
                  <a:cubicBezTo>
                    <a:pt x="11883" y="12900"/>
                    <a:pt x="11843" y="12921"/>
                    <a:pt x="11843" y="12941"/>
                  </a:cubicBezTo>
                  <a:cubicBezTo>
                    <a:pt x="11843" y="12941"/>
                    <a:pt x="11824" y="12962"/>
                    <a:pt x="11804" y="12962"/>
                  </a:cubicBezTo>
                  <a:cubicBezTo>
                    <a:pt x="11759" y="12962"/>
                    <a:pt x="11739" y="12962"/>
                    <a:pt x="11719" y="13008"/>
                  </a:cubicBezTo>
                  <a:lnTo>
                    <a:pt x="11654" y="13008"/>
                  </a:lnTo>
                  <a:cubicBezTo>
                    <a:pt x="11654" y="12982"/>
                    <a:pt x="11634" y="12982"/>
                    <a:pt x="11634" y="12962"/>
                  </a:cubicBezTo>
                  <a:cubicBezTo>
                    <a:pt x="11615" y="12921"/>
                    <a:pt x="11595" y="12854"/>
                    <a:pt x="11530" y="12833"/>
                  </a:cubicBezTo>
                  <a:cubicBezTo>
                    <a:pt x="11510" y="12833"/>
                    <a:pt x="11510" y="12813"/>
                    <a:pt x="11510" y="12813"/>
                  </a:cubicBezTo>
                  <a:cubicBezTo>
                    <a:pt x="11510" y="12751"/>
                    <a:pt x="11470" y="12726"/>
                    <a:pt x="11450" y="12685"/>
                  </a:cubicBezTo>
                  <a:cubicBezTo>
                    <a:pt x="11430" y="12644"/>
                    <a:pt x="11406" y="12577"/>
                    <a:pt x="11386" y="12536"/>
                  </a:cubicBezTo>
                  <a:cubicBezTo>
                    <a:pt x="11386" y="12495"/>
                    <a:pt x="11366" y="12469"/>
                    <a:pt x="11326" y="12428"/>
                  </a:cubicBezTo>
                  <a:lnTo>
                    <a:pt x="11326" y="12366"/>
                  </a:lnTo>
                  <a:cubicBezTo>
                    <a:pt x="11366" y="12366"/>
                    <a:pt x="11406" y="12320"/>
                    <a:pt x="11450" y="12320"/>
                  </a:cubicBezTo>
                  <a:lnTo>
                    <a:pt x="11530" y="12320"/>
                  </a:lnTo>
                  <a:cubicBezTo>
                    <a:pt x="11555" y="12300"/>
                    <a:pt x="11575" y="12300"/>
                    <a:pt x="11595" y="12279"/>
                  </a:cubicBezTo>
                  <a:close/>
                  <a:moveTo>
                    <a:pt x="12630" y="12813"/>
                  </a:moveTo>
                  <a:cubicBezTo>
                    <a:pt x="12649" y="12813"/>
                    <a:pt x="12649" y="12833"/>
                    <a:pt x="12674" y="12854"/>
                  </a:cubicBezTo>
                  <a:cubicBezTo>
                    <a:pt x="12649" y="12880"/>
                    <a:pt x="12649" y="12900"/>
                    <a:pt x="12630" y="12941"/>
                  </a:cubicBezTo>
                  <a:cubicBezTo>
                    <a:pt x="12570" y="12941"/>
                    <a:pt x="12485" y="12962"/>
                    <a:pt x="12401" y="12982"/>
                  </a:cubicBezTo>
                  <a:cubicBezTo>
                    <a:pt x="12381" y="12982"/>
                    <a:pt x="12381" y="12962"/>
                    <a:pt x="12361" y="12962"/>
                  </a:cubicBezTo>
                  <a:cubicBezTo>
                    <a:pt x="12361" y="12982"/>
                    <a:pt x="12361" y="13008"/>
                    <a:pt x="12321" y="13008"/>
                  </a:cubicBezTo>
                  <a:cubicBezTo>
                    <a:pt x="12321" y="12982"/>
                    <a:pt x="12341" y="12962"/>
                    <a:pt x="12361" y="12962"/>
                  </a:cubicBezTo>
                  <a:cubicBezTo>
                    <a:pt x="12381" y="12941"/>
                    <a:pt x="12381" y="12921"/>
                    <a:pt x="12381" y="12900"/>
                  </a:cubicBezTo>
                  <a:cubicBezTo>
                    <a:pt x="12401" y="12880"/>
                    <a:pt x="12445" y="12880"/>
                    <a:pt x="12465" y="12833"/>
                  </a:cubicBezTo>
                  <a:cubicBezTo>
                    <a:pt x="12472" y="12840"/>
                    <a:pt x="12479" y="12843"/>
                    <a:pt x="12485" y="12843"/>
                  </a:cubicBezTo>
                  <a:cubicBezTo>
                    <a:pt x="12498" y="12843"/>
                    <a:pt x="12512" y="12833"/>
                    <a:pt x="12525" y="12833"/>
                  </a:cubicBezTo>
                  <a:cubicBezTo>
                    <a:pt x="12550" y="12833"/>
                    <a:pt x="12590" y="12813"/>
                    <a:pt x="12630" y="12813"/>
                  </a:cubicBezTo>
                  <a:close/>
                  <a:moveTo>
                    <a:pt x="11077" y="12495"/>
                  </a:moveTo>
                  <a:cubicBezTo>
                    <a:pt x="11117" y="12515"/>
                    <a:pt x="11137" y="12556"/>
                    <a:pt x="11157" y="12597"/>
                  </a:cubicBezTo>
                  <a:cubicBezTo>
                    <a:pt x="11182" y="12644"/>
                    <a:pt x="11221" y="12664"/>
                    <a:pt x="11221" y="12705"/>
                  </a:cubicBezTo>
                  <a:cubicBezTo>
                    <a:pt x="11241" y="12751"/>
                    <a:pt x="11261" y="12793"/>
                    <a:pt x="11281" y="12813"/>
                  </a:cubicBezTo>
                  <a:lnTo>
                    <a:pt x="11306" y="12833"/>
                  </a:lnTo>
                  <a:cubicBezTo>
                    <a:pt x="11306" y="12900"/>
                    <a:pt x="11366" y="12941"/>
                    <a:pt x="11386" y="13008"/>
                  </a:cubicBezTo>
                  <a:cubicBezTo>
                    <a:pt x="11366" y="13008"/>
                    <a:pt x="11366" y="13008"/>
                    <a:pt x="11366" y="13029"/>
                  </a:cubicBezTo>
                  <a:lnTo>
                    <a:pt x="11386" y="13029"/>
                  </a:lnTo>
                  <a:lnTo>
                    <a:pt x="11386" y="13090"/>
                  </a:lnTo>
                  <a:cubicBezTo>
                    <a:pt x="11386" y="13111"/>
                    <a:pt x="11346" y="13111"/>
                    <a:pt x="11326" y="13136"/>
                  </a:cubicBezTo>
                  <a:cubicBezTo>
                    <a:pt x="11306" y="13136"/>
                    <a:pt x="11281" y="13090"/>
                    <a:pt x="11261" y="13090"/>
                  </a:cubicBezTo>
                  <a:cubicBezTo>
                    <a:pt x="11241" y="13090"/>
                    <a:pt x="11241" y="13070"/>
                    <a:pt x="11241" y="13049"/>
                  </a:cubicBezTo>
                  <a:cubicBezTo>
                    <a:pt x="11202" y="13029"/>
                    <a:pt x="11182" y="12982"/>
                    <a:pt x="11157" y="12962"/>
                  </a:cubicBezTo>
                  <a:cubicBezTo>
                    <a:pt x="11137" y="12941"/>
                    <a:pt x="11137" y="12900"/>
                    <a:pt x="11117" y="12880"/>
                  </a:cubicBezTo>
                  <a:cubicBezTo>
                    <a:pt x="11097" y="12793"/>
                    <a:pt x="11057" y="12726"/>
                    <a:pt x="11012" y="12644"/>
                  </a:cubicBezTo>
                  <a:lnTo>
                    <a:pt x="11012" y="12623"/>
                  </a:lnTo>
                  <a:cubicBezTo>
                    <a:pt x="11012" y="12597"/>
                    <a:pt x="10992" y="12577"/>
                    <a:pt x="10973" y="12536"/>
                  </a:cubicBezTo>
                  <a:cubicBezTo>
                    <a:pt x="11012" y="12536"/>
                    <a:pt x="11032" y="12515"/>
                    <a:pt x="11077" y="12495"/>
                  </a:cubicBezTo>
                  <a:close/>
                  <a:moveTo>
                    <a:pt x="12092" y="13090"/>
                  </a:moveTo>
                  <a:cubicBezTo>
                    <a:pt x="12122" y="13090"/>
                    <a:pt x="12107" y="13115"/>
                    <a:pt x="12114" y="13137"/>
                  </a:cubicBezTo>
                  <a:cubicBezTo>
                    <a:pt x="12102" y="13121"/>
                    <a:pt x="12092" y="13105"/>
                    <a:pt x="12092" y="13090"/>
                  </a:cubicBezTo>
                  <a:close/>
                  <a:moveTo>
                    <a:pt x="10704" y="12644"/>
                  </a:moveTo>
                  <a:cubicBezTo>
                    <a:pt x="10704" y="12685"/>
                    <a:pt x="10744" y="12705"/>
                    <a:pt x="10764" y="12751"/>
                  </a:cubicBezTo>
                  <a:cubicBezTo>
                    <a:pt x="10783" y="12793"/>
                    <a:pt x="10808" y="12833"/>
                    <a:pt x="10848" y="12833"/>
                  </a:cubicBezTo>
                  <a:cubicBezTo>
                    <a:pt x="10848" y="12854"/>
                    <a:pt x="10868" y="12900"/>
                    <a:pt x="10868" y="12921"/>
                  </a:cubicBezTo>
                  <a:cubicBezTo>
                    <a:pt x="10888" y="12962"/>
                    <a:pt x="10908" y="13008"/>
                    <a:pt x="10933" y="13049"/>
                  </a:cubicBezTo>
                  <a:cubicBezTo>
                    <a:pt x="10953" y="13090"/>
                    <a:pt x="10953" y="13111"/>
                    <a:pt x="10973" y="13136"/>
                  </a:cubicBezTo>
                  <a:cubicBezTo>
                    <a:pt x="10992" y="13157"/>
                    <a:pt x="11012" y="13177"/>
                    <a:pt x="10992" y="13219"/>
                  </a:cubicBezTo>
                  <a:cubicBezTo>
                    <a:pt x="10992" y="13219"/>
                    <a:pt x="11012" y="13239"/>
                    <a:pt x="10992" y="13265"/>
                  </a:cubicBezTo>
                  <a:cubicBezTo>
                    <a:pt x="10908" y="13285"/>
                    <a:pt x="10828" y="13285"/>
                    <a:pt x="10744" y="13306"/>
                  </a:cubicBezTo>
                  <a:cubicBezTo>
                    <a:pt x="10744" y="13306"/>
                    <a:pt x="10724" y="13306"/>
                    <a:pt x="10724" y="13285"/>
                  </a:cubicBezTo>
                  <a:cubicBezTo>
                    <a:pt x="10704" y="13285"/>
                    <a:pt x="10704" y="13306"/>
                    <a:pt x="10684" y="13306"/>
                  </a:cubicBezTo>
                  <a:cubicBezTo>
                    <a:pt x="10684" y="13265"/>
                    <a:pt x="10639" y="13239"/>
                    <a:pt x="10619" y="13219"/>
                  </a:cubicBezTo>
                  <a:cubicBezTo>
                    <a:pt x="10619" y="13239"/>
                    <a:pt x="10619" y="13239"/>
                    <a:pt x="10599" y="13239"/>
                  </a:cubicBezTo>
                  <a:cubicBezTo>
                    <a:pt x="10599" y="13198"/>
                    <a:pt x="10599" y="13177"/>
                    <a:pt x="10579" y="13136"/>
                  </a:cubicBezTo>
                  <a:cubicBezTo>
                    <a:pt x="10560" y="13111"/>
                    <a:pt x="10535" y="13070"/>
                    <a:pt x="10535" y="13049"/>
                  </a:cubicBezTo>
                  <a:cubicBezTo>
                    <a:pt x="10495" y="12962"/>
                    <a:pt x="10475" y="12900"/>
                    <a:pt x="10435" y="12854"/>
                  </a:cubicBezTo>
                  <a:cubicBezTo>
                    <a:pt x="10410" y="12813"/>
                    <a:pt x="10390" y="12772"/>
                    <a:pt x="10390" y="12705"/>
                  </a:cubicBezTo>
                  <a:cubicBezTo>
                    <a:pt x="10420" y="12705"/>
                    <a:pt x="10448" y="12714"/>
                    <a:pt x="10469" y="12714"/>
                  </a:cubicBezTo>
                  <a:cubicBezTo>
                    <a:pt x="10480" y="12714"/>
                    <a:pt x="10488" y="12712"/>
                    <a:pt x="10495" y="12705"/>
                  </a:cubicBezTo>
                  <a:cubicBezTo>
                    <a:pt x="10515" y="12705"/>
                    <a:pt x="10515" y="12685"/>
                    <a:pt x="10515" y="12685"/>
                  </a:cubicBezTo>
                  <a:cubicBezTo>
                    <a:pt x="10535" y="12664"/>
                    <a:pt x="10560" y="12664"/>
                    <a:pt x="10579" y="12664"/>
                  </a:cubicBezTo>
                  <a:cubicBezTo>
                    <a:pt x="10579" y="12644"/>
                    <a:pt x="10599" y="12644"/>
                    <a:pt x="10599" y="12644"/>
                  </a:cubicBezTo>
                  <a:cubicBezTo>
                    <a:pt x="10629" y="12654"/>
                    <a:pt x="10644" y="12659"/>
                    <a:pt x="10657" y="12659"/>
                  </a:cubicBezTo>
                  <a:cubicBezTo>
                    <a:pt x="10670" y="12659"/>
                    <a:pt x="10682" y="12654"/>
                    <a:pt x="10704" y="12644"/>
                  </a:cubicBezTo>
                  <a:close/>
                  <a:moveTo>
                    <a:pt x="11976" y="13105"/>
                  </a:moveTo>
                  <a:cubicBezTo>
                    <a:pt x="11980" y="13105"/>
                    <a:pt x="11984" y="13107"/>
                    <a:pt x="11988" y="13111"/>
                  </a:cubicBezTo>
                  <a:cubicBezTo>
                    <a:pt x="12028" y="13136"/>
                    <a:pt x="12052" y="13157"/>
                    <a:pt x="12092" y="13198"/>
                  </a:cubicBezTo>
                  <a:cubicBezTo>
                    <a:pt x="12028" y="13219"/>
                    <a:pt x="12008" y="13265"/>
                    <a:pt x="11948" y="13285"/>
                  </a:cubicBezTo>
                  <a:cubicBezTo>
                    <a:pt x="11883" y="13285"/>
                    <a:pt x="11843" y="13306"/>
                    <a:pt x="11779" y="13306"/>
                  </a:cubicBezTo>
                  <a:cubicBezTo>
                    <a:pt x="11739" y="13265"/>
                    <a:pt x="11739" y="13265"/>
                    <a:pt x="11719" y="13219"/>
                  </a:cubicBezTo>
                  <a:cubicBezTo>
                    <a:pt x="11779" y="13177"/>
                    <a:pt x="11843" y="13157"/>
                    <a:pt x="11903" y="13111"/>
                  </a:cubicBezTo>
                  <a:cubicBezTo>
                    <a:pt x="11913" y="13116"/>
                    <a:pt x="11922" y="13119"/>
                    <a:pt x="11930" y="13119"/>
                  </a:cubicBezTo>
                  <a:cubicBezTo>
                    <a:pt x="11950" y="13119"/>
                    <a:pt x="11964" y="13105"/>
                    <a:pt x="11976" y="13105"/>
                  </a:cubicBezTo>
                  <a:close/>
                  <a:moveTo>
                    <a:pt x="11430" y="13285"/>
                  </a:moveTo>
                  <a:cubicBezTo>
                    <a:pt x="11490" y="13285"/>
                    <a:pt x="11530" y="13326"/>
                    <a:pt x="11555" y="13367"/>
                  </a:cubicBezTo>
                  <a:cubicBezTo>
                    <a:pt x="11555" y="13393"/>
                    <a:pt x="11530" y="13393"/>
                    <a:pt x="11530" y="13414"/>
                  </a:cubicBezTo>
                  <a:cubicBezTo>
                    <a:pt x="11530" y="13414"/>
                    <a:pt x="11530" y="13434"/>
                    <a:pt x="11555" y="13434"/>
                  </a:cubicBezTo>
                  <a:cubicBezTo>
                    <a:pt x="11532" y="13444"/>
                    <a:pt x="11511" y="13444"/>
                    <a:pt x="11493" y="13444"/>
                  </a:cubicBezTo>
                  <a:cubicBezTo>
                    <a:pt x="11475" y="13444"/>
                    <a:pt x="11460" y="13444"/>
                    <a:pt x="11450" y="13455"/>
                  </a:cubicBezTo>
                  <a:cubicBezTo>
                    <a:pt x="11430" y="13434"/>
                    <a:pt x="11386" y="13414"/>
                    <a:pt x="11386" y="13367"/>
                  </a:cubicBezTo>
                  <a:cubicBezTo>
                    <a:pt x="11406" y="13347"/>
                    <a:pt x="11430" y="13326"/>
                    <a:pt x="11430" y="13285"/>
                  </a:cubicBezTo>
                  <a:close/>
                  <a:moveTo>
                    <a:pt x="10158" y="12783"/>
                  </a:moveTo>
                  <a:cubicBezTo>
                    <a:pt x="10180" y="12783"/>
                    <a:pt x="10200" y="12793"/>
                    <a:pt x="10226" y="12793"/>
                  </a:cubicBezTo>
                  <a:lnTo>
                    <a:pt x="10186" y="12793"/>
                  </a:lnTo>
                  <a:cubicBezTo>
                    <a:pt x="10186" y="12813"/>
                    <a:pt x="10206" y="12813"/>
                    <a:pt x="10206" y="12833"/>
                  </a:cubicBezTo>
                  <a:cubicBezTo>
                    <a:pt x="10226" y="12813"/>
                    <a:pt x="10226" y="12793"/>
                    <a:pt x="10246" y="12793"/>
                  </a:cubicBezTo>
                  <a:cubicBezTo>
                    <a:pt x="10286" y="12833"/>
                    <a:pt x="10286" y="12880"/>
                    <a:pt x="10331" y="12921"/>
                  </a:cubicBezTo>
                  <a:cubicBezTo>
                    <a:pt x="10331" y="12921"/>
                    <a:pt x="10311" y="12941"/>
                    <a:pt x="10311" y="12962"/>
                  </a:cubicBezTo>
                  <a:cubicBezTo>
                    <a:pt x="10331" y="12982"/>
                    <a:pt x="10351" y="13008"/>
                    <a:pt x="10370" y="13008"/>
                  </a:cubicBezTo>
                  <a:cubicBezTo>
                    <a:pt x="10351" y="13029"/>
                    <a:pt x="10370" y="13049"/>
                    <a:pt x="10390" y="13049"/>
                  </a:cubicBezTo>
                  <a:cubicBezTo>
                    <a:pt x="10410" y="13070"/>
                    <a:pt x="10410" y="13090"/>
                    <a:pt x="10410" y="13090"/>
                  </a:cubicBezTo>
                  <a:cubicBezTo>
                    <a:pt x="10410" y="13157"/>
                    <a:pt x="10455" y="13177"/>
                    <a:pt x="10475" y="13198"/>
                  </a:cubicBezTo>
                  <a:cubicBezTo>
                    <a:pt x="10475" y="13239"/>
                    <a:pt x="10475" y="13285"/>
                    <a:pt x="10515" y="13326"/>
                  </a:cubicBezTo>
                  <a:cubicBezTo>
                    <a:pt x="10515" y="13347"/>
                    <a:pt x="10495" y="13367"/>
                    <a:pt x="10515" y="13393"/>
                  </a:cubicBezTo>
                  <a:cubicBezTo>
                    <a:pt x="10515" y="13403"/>
                    <a:pt x="10510" y="13408"/>
                    <a:pt x="10502" y="13408"/>
                  </a:cubicBezTo>
                  <a:cubicBezTo>
                    <a:pt x="10495" y="13408"/>
                    <a:pt x="10485" y="13403"/>
                    <a:pt x="10475" y="13393"/>
                  </a:cubicBezTo>
                  <a:cubicBezTo>
                    <a:pt x="10455" y="13414"/>
                    <a:pt x="10475" y="13434"/>
                    <a:pt x="10455" y="13434"/>
                  </a:cubicBezTo>
                  <a:cubicBezTo>
                    <a:pt x="10433" y="13444"/>
                    <a:pt x="10416" y="13449"/>
                    <a:pt x="10406" y="13449"/>
                  </a:cubicBezTo>
                  <a:cubicBezTo>
                    <a:pt x="10395" y="13449"/>
                    <a:pt x="10390" y="13444"/>
                    <a:pt x="10390" y="13434"/>
                  </a:cubicBezTo>
                  <a:cubicBezTo>
                    <a:pt x="10351" y="13455"/>
                    <a:pt x="10331" y="13475"/>
                    <a:pt x="10266" y="13475"/>
                  </a:cubicBezTo>
                  <a:cubicBezTo>
                    <a:pt x="10246" y="13542"/>
                    <a:pt x="10186" y="13521"/>
                    <a:pt x="10141" y="13563"/>
                  </a:cubicBezTo>
                  <a:cubicBezTo>
                    <a:pt x="10128" y="13556"/>
                    <a:pt x="10115" y="13553"/>
                    <a:pt x="10102" y="13553"/>
                  </a:cubicBezTo>
                  <a:cubicBezTo>
                    <a:pt x="10077" y="13553"/>
                    <a:pt x="10054" y="13563"/>
                    <a:pt x="10037" y="13563"/>
                  </a:cubicBezTo>
                  <a:cubicBezTo>
                    <a:pt x="10017" y="13563"/>
                    <a:pt x="9997" y="13563"/>
                    <a:pt x="9997" y="13583"/>
                  </a:cubicBezTo>
                  <a:cubicBezTo>
                    <a:pt x="9991" y="13597"/>
                    <a:pt x="9982" y="13601"/>
                    <a:pt x="9972" y="13601"/>
                  </a:cubicBezTo>
                  <a:cubicBezTo>
                    <a:pt x="9953" y="13601"/>
                    <a:pt x="9929" y="13583"/>
                    <a:pt x="9913" y="13583"/>
                  </a:cubicBezTo>
                  <a:cubicBezTo>
                    <a:pt x="9893" y="13583"/>
                    <a:pt x="9873" y="13583"/>
                    <a:pt x="9873" y="13542"/>
                  </a:cubicBezTo>
                  <a:cubicBezTo>
                    <a:pt x="9853" y="13496"/>
                    <a:pt x="9813" y="13475"/>
                    <a:pt x="9833" y="13414"/>
                  </a:cubicBezTo>
                  <a:cubicBezTo>
                    <a:pt x="9788" y="13393"/>
                    <a:pt x="9768" y="13347"/>
                    <a:pt x="9768" y="13306"/>
                  </a:cubicBezTo>
                  <a:cubicBezTo>
                    <a:pt x="9748" y="13285"/>
                    <a:pt x="9729" y="13285"/>
                    <a:pt x="9709" y="13285"/>
                  </a:cubicBezTo>
                  <a:cubicBezTo>
                    <a:pt x="9709" y="13219"/>
                    <a:pt x="9664" y="13177"/>
                    <a:pt x="9644" y="13136"/>
                  </a:cubicBezTo>
                  <a:cubicBezTo>
                    <a:pt x="9624" y="13090"/>
                    <a:pt x="9604" y="13029"/>
                    <a:pt x="9604" y="12982"/>
                  </a:cubicBezTo>
                  <a:cubicBezTo>
                    <a:pt x="9624" y="12941"/>
                    <a:pt x="9644" y="12941"/>
                    <a:pt x="9664" y="12941"/>
                  </a:cubicBezTo>
                  <a:cubicBezTo>
                    <a:pt x="9709" y="12921"/>
                    <a:pt x="9729" y="12921"/>
                    <a:pt x="9748" y="12880"/>
                  </a:cubicBezTo>
                  <a:cubicBezTo>
                    <a:pt x="9760" y="12883"/>
                    <a:pt x="9772" y="12885"/>
                    <a:pt x="9784" y="12885"/>
                  </a:cubicBezTo>
                  <a:cubicBezTo>
                    <a:pt x="9835" y="12885"/>
                    <a:pt x="9885" y="12854"/>
                    <a:pt x="9938" y="12854"/>
                  </a:cubicBezTo>
                  <a:lnTo>
                    <a:pt x="9977" y="12854"/>
                  </a:lnTo>
                  <a:cubicBezTo>
                    <a:pt x="9987" y="12844"/>
                    <a:pt x="9997" y="12844"/>
                    <a:pt x="10005" y="12844"/>
                  </a:cubicBezTo>
                  <a:cubicBezTo>
                    <a:pt x="10012" y="12844"/>
                    <a:pt x="10017" y="12844"/>
                    <a:pt x="10017" y="12833"/>
                  </a:cubicBezTo>
                  <a:cubicBezTo>
                    <a:pt x="10062" y="12813"/>
                    <a:pt x="10102" y="12813"/>
                    <a:pt x="10122" y="12793"/>
                  </a:cubicBezTo>
                  <a:cubicBezTo>
                    <a:pt x="10135" y="12786"/>
                    <a:pt x="10147" y="12783"/>
                    <a:pt x="10158" y="12783"/>
                  </a:cubicBezTo>
                  <a:close/>
                  <a:moveTo>
                    <a:pt x="10811" y="13608"/>
                  </a:moveTo>
                  <a:cubicBezTo>
                    <a:pt x="10813" y="13608"/>
                    <a:pt x="10818" y="13614"/>
                    <a:pt x="10828" y="13624"/>
                  </a:cubicBezTo>
                  <a:lnTo>
                    <a:pt x="10808" y="13624"/>
                  </a:lnTo>
                  <a:cubicBezTo>
                    <a:pt x="10808" y="13614"/>
                    <a:pt x="10808" y="13608"/>
                    <a:pt x="10811" y="13608"/>
                  </a:cubicBezTo>
                  <a:close/>
                  <a:moveTo>
                    <a:pt x="11077" y="13434"/>
                  </a:moveTo>
                  <a:cubicBezTo>
                    <a:pt x="11097" y="13475"/>
                    <a:pt x="11137" y="13475"/>
                    <a:pt x="11157" y="13496"/>
                  </a:cubicBezTo>
                  <a:lnTo>
                    <a:pt x="11157" y="13583"/>
                  </a:lnTo>
                  <a:cubicBezTo>
                    <a:pt x="11143" y="13597"/>
                    <a:pt x="11129" y="13612"/>
                    <a:pt x="11108" y="13612"/>
                  </a:cubicBezTo>
                  <a:cubicBezTo>
                    <a:pt x="11099" y="13612"/>
                    <a:pt x="11089" y="13609"/>
                    <a:pt x="11077" y="13603"/>
                  </a:cubicBezTo>
                  <a:cubicBezTo>
                    <a:pt x="11057" y="13603"/>
                    <a:pt x="11032" y="13624"/>
                    <a:pt x="10992" y="13650"/>
                  </a:cubicBezTo>
                  <a:cubicBezTo>
                    <a:pt x="10979" y="13650"/>
                    <a:pt x="10966" y="13638"/>
                    <a:pt x="10953" y="13638"/>
                  </a:cubicBezTo>
                  <a:cubicBezTo>
                    <a:pt x="10946" y="13638"/>
                    <a:pt x="10939" y="13641"/>
                    <a:pt x="10933" y="13650"/>
                  </a:cubicBezTo>
                  <a:cubicBezTo>
                    <a:pt x="10918" y="13657"/>
                    <a:pt x="10906" y="13659"/>
                    <a:pt x="10895" y="13659"/>
                  </a:cubicBezTo>
                  <a:cubicBezTo>
                    <a:pt x="10875" y="13659"/>
                    <a:pt x="10862" y="13650"/>
                    <a:pt x="10848" y="13650"/>
                  </a:cubicBezTo>
                  <a:cubicBezTo>
                    <a:pt x="10828" y="13624"/>
                    <a:pt x="10848" y="13624"/>
                    <a:pt x="10828" y="13603"/>
                  </a:cubicBezTo>
                  <a:lnTo>
                    <a:pt x="10808" y="13583"/>
                  </a:lnTo>
                  <a:cubicBezTo>
                    <a:pt x="10818" y="13573"/>
                    <a:pt x="10828" y="13573"/>
                    <a:pt x="10838" y="13573"/>
                  </a:cubicBezTo>
                  <a:cubicBezTo>
                    <a:pt x="10848" y="13573"/>
                    <a:pt x="10858" y="13573"/>
                    <a:pt x="10868" y="13563"/>
                  </a:cubicBezTo>
                  <a:lnTo>
                    <a:pt x="10868" y="13542"/>
                  </a:lnTo>
                  <a:cubicBezTo>
                    <a:pt x="10848" y="13521"/>
                    <a:pt x="10868" y="13521"/>
                    <a:pt x="10868" y="13521"/>
                  </a:cubicBezTo>
                  <a:cubicBezTo>
                    <a:pt x="10933" y="13496"/>
                    <a:pt x="11012" y="13475"/>
                    <a:pt x="11077" y="13434"/>
                  </a:cubicBezTo>
                  <a:close/>
                  <a:moveTo>
                    <a:pt x="9375" y="13029"/>
                  </a:moveTo>
                  <a:cubicBezTo>
                    <a:pt x="9375" y="13049"/>
                    <a:pt x="9375" y="13049"/>
                    <a:pt x="9395" y="13070"/>
                  </a:cubicBezTo>
                  <a:lnTo>
                    <a:pt x="9395" y="13111"/>
                  </a:lnTo>
                  <a:cubicBezTo>
                    <a:pt x="9402" y="13119"/>
                    <a:pt x="9409" y="13122"/>
                    <a:pt x="9416" y="13122"/>
                  </a:cubicBezTo>
                  <a:cubicBezTo>
                    <a:pt x="9429" y="13122"/>
                    <a:pt x="9440" y="13111"/>
                    <a:pt x="9440" y="13111"/>
                  </a:cubicBezTo>
                  <a:lnTo>
                    <a:pt x="9440" y="13136"/>
                  </a:lnTo>
                  <a:cubicBezTo>
                    <a:pt x="9440" y="13157"/>
                    <a:pt x="9460" y="13177"/>
                    <a:pt x="9460" y="13198"/>
                  </a:cubicBezTo>
                  <a:cubicBezTo>
                    <a:pt x="9480" y="13239"/>
                    <a:pt x="9500" y="13285"/>
                    <a:pt x="9500" y="13326"/>
                  </a:cubicBezTo>
                  <a:cubicBezTo>
                    <a:pt x="9500" y="13367"/>
                    <a:pt x="9540" y="13393"/>
                    <a:pt x="9540" y="13393"/>
                  </a:cubicBezTo>
                  <a:cubicBezTo>
                    <a:pt x="9564" y="13414"/>
                    <a:pt x="9584" y="13434"/>
                    <a:pt x="9584" y="13455"/>
                  </a:cubicBezTo>
                  <a:cubicBezTo>
                    <a:pt x="9604" y="13496"/>
                    <a:pt x="9644" y="13542"/>
                    <a:pt x="9664" y="13603"/>
                  </a:cubicBezTo>
                  <a:cubicBezTo>
                    <a:pt x="9689" y="13624"/>
                    <a:pt x="9664" y="13650"/>
                    <a:pt x="9644" y="13670"/>
                  </a:cubicBezTo>
                  <a:cubicBezTo>
                    <a:pt x="9640" y="13674"/>
                    <a:pt x="9636" y="13676"/>
                    <a:pt x="9634" y="13676"/>
                  </a:cubicBezTo>
                  <a:cubicBezTo>
                    <a:pt x="9626" y="13676"/>
                    <a:pt x="9622" y="13664"/>
                    <a:pt x="9614" y="13664"/>
                  </a:cubicBezTo>
                  <a:cubicBezTo>
                    <a:pt x="9612" y="13664"/>
                    <a:pt x="9608" y="13666"/>
                    <a:pt x="9604" y="13670"/>
                  </a:cubicBezTo>
                  <a:cubicBezTo>
                    <a:pt x="9564" y="13670"/>
                    <a:pt x="9540" y="13624"/>
                    <a:pt x="9500" y="13624"/>
                  </a:cubicBezTo>
                  <a:cubicBezTo>
                    <a:pt x="9520" y="13583"/>
                    <a:pt x="9460" y="13563"/>
                    <a:pt x="9480" y="13496"/>
                  </a:cubicBezTo>
                  <a:cubicBezTo>
                    <a:pt x="9415" y="13414"/>
                    <a:pt x="9355" y="13347"/>
                    <a:pt x="9316" y="13239"/>
                  </a:cubicBezTo>
                  <a:cubicBezTo>
                    <a:pt x="9271" y="13198"/>
                    <a:pt x="9251" y="13136"/>
                    <a:pt x="9251" y="13070"/>
                  </a:cubicBezTo>
                  <a:cubicBezTo>
                    <a:pt x="9271" y="13070"/>
                    <a:pt x="9271" y="13049"/>
                    <a:pt x="9291" y="13029"/>
                  </a:cubicBezTo>
                  <a:close/>
                  <a:moveTo>
                    <a:pt x="10579" y="13624"/>
                  </a:moveTo>
                  <a:cubicBezTo>
                    <a:pt x="10619" y="13624"/>
                    <a:pt x="10639" y="13670"/>
                    <a:pt x="10659" y="13711"/>
                  </a:cubicBezTo>
                  <a:cubicBezTo>
                    <a:pt x="10619" y="13732"/>
                    <a:pt x="10599" y="13732"/>
                    <a:pt x="10579" y="13752"/>
                  </a:cubicBezTo>
                  <a:cubicBezTo>
                    <a:pt x="10535" y="13778"/>
                    <a:pt x="10515" y="13778"/>
                    <a:pt x="10475" y="13778"/>
                  </a:cubicBezTo>
                  <a:cubicBezTo>
                    <a:pt x="10435" y="13799"/>
                    <a:pt x="10390" y="13799"/>
                    <a:pt x="10351" y="13840"/>
                  </a:cubicBezTo>
                  <a:cubicBezTo>
                    <a:pt x="10286" y="13860"/>
                    <a:pt x="10226" y="13881"/>
                    <a:pt x="10186" y="13881"/>
                  </a:cubicBezTo>
                  <a:cubicBezTo>
                    <a:pt x="10141" y="13881"/>
                    <a:pt x="10122" y="13906"/>
                    <a:pt x="10082" y="13906"/>
                  </a:cubicBezTo>
                  <a:cubicBezTo>
                    <a:pt x="10062" y="13906"/>
                    <a:pt x="10062" y="13860"/>
                    <a:pt x="10037" y="13860"/>
                  </a:cubicBezTo>
                  <a:lnTo>
                    <a:pt x="10037" y="13819"/>
                  </a:lnTo>
                  <a:cubicBezTo>
                    <a:pt x="10062" y="13799"/>
                    <a:pt x="10017" y="13799"/>
                    <a:pt x="10037" y="13778"/>
                  </a:cubicBezTo>
                  <a:lnTo>
                    <a:pt x="10062" y="13778"/>
                  </a:lnTo>
                  <a:cubicBezTo>
                    <a:pt x="10082" y="13752"/>
                    <a:pt x="10122" y="13778"/>
                    <a:pt x="10141" y="13732"/>
                  </a:cubicBezTo>
                  <a:cubicBezTo>
                    <a:pt x="10186" y="13711"/>
                    <a:pt x="10206" y="13711"/>
                    <a:pt x="10226" y="13691"/>
                  </a:cubicBezTo>
                  <a:cubicBezTo>
                    <a:pt x="10246" y="13691"/>
                    <a:pt x="10266" y="13711"/>
                    <a:pt x="10266" y="13711"/>
                  </a:cubicBezTo>
                  <a:cubicBezTo>
                    <a:pt x="10343" y="13666"/>
                    <a:pt x="10410" y="13640"/>
                    <a:pt x="10481" y="13640"/>
                  </a:cubicBezTo>
                  <a:cubicBezTo>
                    <a:pt x="10506" y="13640"/>
                    <a:pt x="10532" y="13643"/>
                    <a:pt x="10560" y="13650"/>
                  </a:cubicBezTo>
                  <a:lnTo>
                    <a:pt x="10579" y="13624"/>
                  </a:lnTo>
                  <a:close/>
                  <a:moveTo>
                    <a:pt x="12525" y="13906"/>
                  </a:moveTo>
                  <a:cubicBezTo>
                    <a:pt x="12550" y="13906"/>
                    <a:pt x="12550" y="13906"/>
                    <a:pt x="12550" y="13927"/>
                  </a:cubicBezTo>
                  <a:cubicBezTo>
                    <a:pt x="12525" y="13927"/>
                    <a:pt x="12525" y="13906"/>
                    <a:pt x="12525" y="13906"/>
                  </a:cubicBezTo>
                  <a:close/>
                  <a:moveTo>
                    <a:pt x="9748" y="13860"/>
                  </a:moveTo>
                  <a:cubicBezTo>
                    <a:pt x="9788" y="13860"/>
                    <a:pt x="9813" y="13860"/>
                    <a:pt x="9833" y="13906"/>
                  </a:cubicBezTo>
                  <a:cubicBezTo>
                    <a:pt x="9833" y="13947"/>
                    <a:pt x="9788" y="13968"/>
                    <a:pt x="9768" y="13989"/>
                  </a:cubicBezTo>
                  <a:cubicBezTo>
                    <a:pt x="9709" y="13989"/>
                    <a:pt x="9689" y="13927"/>
                    <a:pt x="9689" y="13860"/>
                  </a:cubicBezTo>
                  <a:cubicBezTo>
                    <a:pt x="9709" y="13860"/>
                    <a:pt x="9709" y="13881"/>
                    <a:pt x="9709" y="13881"/>
                  </a:cubicBezTo>
                  <a:cubicBezTo>
                    <a:pt x="9713" y="13886"/>
                    <a:pt x="9715" y="13889"/>
                    <a:pt x="9717" y="13889"/>
                  </a:cubicBezTo>
                  <a:cubicBezTo>
                    <a:pt x="9722" y="13889"/>
                    <a:pt x="9713" y="13860"/>
                    <a:pt x="9729" y="13860"/>
                  </a:cubicBezTo>
                  <a:close/>
                  <a:moveTo>
                    <a:pt x="12590" y="13968"/>
                  </a:moveTo>
                  <a:lnTo>
                    <a:pt x="12590" y="14009"/>
                  </a:lnTo>
                  <a:lnTo>
                    <a:pt x="12630" y="14009"/>
                  </a:lnTo>
                  <a:cubicBezTo>
                    <a:pt x="12623" y="14018"/>
                    <a:pt x="12616" y="14021"/>
                    <a:pt x="12610" y="14021"/>
                  </a:cubicBezTo>
                  <a:cubicBezTo>
                    <a:pt x="12599" y="14021"/>
                    <a:pt x="12590" y="14009"/>
                    <a:pt x="12590" y="14009"/>
                  </a:cubicBezTo>
                  <a:cubicBezTo>
                    <a:pt x="12590" y="13989"/>
                    <a:pt x="12570" y="13989"/>
                    <a:pt x="12590" y="13968"/>
                  </a:cubicBezTo>
                  <a:close/>
                  <a:moveTo>
                    <a:pt x="6710" y="14144"/>
                  </a:moveTo>
                  <a:cubicBezTo>
                    <a:pt x="6718" y="14144"/>
                    <a:pt x="6723" y="14150"/>
                    <a:pt x="6723" y="14163"/>
                  </a:cubicBezTo>
                  <a:lnTo>
                    <a:pt x="6678" y="14163"/>
                  </a:lnTo>
                  <a:cubicBezTo>
                    <a:pt x="6691" y="14150"/>
                    <a:pt x="6702" y="14144"/>
                    <a:pt x="6710" y="14144"/>
                  </a:cubicBezTo>
                  <a:close/>
                  <a:moveTo>
                    <a:pt x="12858" y="14373"/>
                  </a:moveTo>
                  <a:cubicBezTo>
                    <a:pt x="12898" y="14373"/>
                    <a:pt x="12878" y="14420"/>
                    <a:pt x="12923" y="14440"/>
                  </a:cubicBezTo>
                  <a:lnTo>
                    <a:pt x="12878" y="14440"/>
                  </a:lnTo>
                  <a:cubicBezTo>
                    <a:pt x="12858" y="14420"/>
                    <a:pt x="12858" y="14420"/>
                    <a:pt x="12858" y="14394"/>
                  </a:cubicBezTo>
                  <a:cubicBezTo>
                    <a:pt x="12858" y="14394"/>
                    <a:pt x="12838" y="14394"/>
                    <a:pt x="12858" y="14373"/>
                  </a:cubicBezTo>
                  <a:close/>
                  <a:moveTo>
                    <a:pt x="13047" y="14676"/>
                  </a:moveTo>
                  <a:cubicBezTo>
                    <a:pt x="13067" y="14697"/>
                    <a:pt x="13087" y="14717"/>
                    <a:pt x="13127" y="14738"/>
                  </a:cubicBezTo>
                  <a:cubicBezTo>
                    <a:pt x="13107" y="14759"/>
                    <a:pt x="13087" y="14759"/>
                    <a:pt x="13087" y="14759"/>
                  </a:cubicBezTo>
                  <a:cubicBezTo>
                    <a:pt x="13067" y="14738"/>
                    <a:pt x="13047" y="14697"/>
                    <a:pt x="13047" y="14676"/>
                  </a:cubicBezTo>
                  <a:close/>
                  <a:moveTo>
                    <a:pt x="13169" y="14810"/>
                  </a:moveTo>
                  <a:cubicBezTo>
                    <a:pt x="13172" y="14810"/>
                    <a:pt x="13172" y="14815"/>
                    <a:pt x="13172" y="14825"/>
                  </a:cubicBezTo>
                  <a:lnTo>
                    <a:pt x="13147" y="14825"/>
                  </a:lnTo>
                  <a:cubicBezTo>
                    <a:pt x="13159" y="14815"/>
                    <a:pt x="13166" y="14810"/>
                    <a:pt x="13169" y="14810"/>
                  </a:cubicBezTo>
                  <a:close/>
                  <a:moveTo>
                    <a:pt x="13316" y="14954"/>
                  </a:moveTo>
                  <a:lnTo>
                    <a:pt x="13316" y="14974"/>
                  </a:lnTo>
                  <a:lnTo>
                    <a:pt x="13296" y="14974"/>
                  </a:lnTo>
                  <a:cubicBezTo>
                    <a:pt x="13296" y="14974"/>
                    <a:pt x="13296" y="14954"/>
                    <a:pt x="13316" y="14954"/>
                  </a:cubicBezTo>
                  <a:close/>
                  <a:moveTo>
                    <a:pt x="13421" y="15123"/>
                  </a:moveTo>
                  <a:lnTo>
                    <a:pt x="13421" y="15143"/>
                  </a:lnTo>
                  <a:cubicBezTo>
                    <a:pt x="13396" y="15143"/>
                    <a:pt x="13396" y="15143"/>
                    <a:pt x="13421" y="15123"/>
                  </a:cubicBezTo>
                  <a:close/>
                  <a:moveTo>
                    <a:pt x="13854" y="15657"/>
                  </a:moveTo>
                  <a:cubicBezTo>
                    <a:pt x="13854" y="15667"/>
                    <a:pt x="13848" y="15672"/>
                    <a:pt x="13844" y="15672"/>
                  </a:cubicBezTo>
                  <a:cubicBezTo>
                    <a:pt x="13839" y="15672"/>
                    <a:pt x="13834" y="15667"/>
                    <a:pt x="13834" y="15657"/>
                  </a:cubicBezTo>
                  <a:close/>
                  <a:moveTo>
                    <a:pt x="13868" y="15692"/>
                  </a:moveTo>
                  <a:cubicBezTo>
                    <a:pt x="13873" y="15692"/>
                    <a:pt x="13873" y="15703"/>
                    <a:pt x="13873" y="15703"/>
                  </a:cubicBezTo>
                  <a:lnTo>
                    <a:pt x="13854" y="15703"/>
                  </a:lnTo>
                  <a:cubicBezTo>
                    <a:pt x="13860" y="15695"/>
                    <a:pt x="13865" y="15692"/>
                    <a:pt x="13868" y="15692"/>
                  </a:cubicBezTo>
                  <a:close/>
                  <a:moveTo>
                    <a:pt x="14309" y="16134"/>
                  </a:moveTo>
                  <a:cubicBezTo>
                    <a:pt x="14311" y="16134"/>
                    <a:pt x="14311" y="16139"/>
                    <a:pt x="14311" y="16150"/>
                  </a:cubicBezTo>
                  <a:lnTo>
                    <a:pt x="14292" y="16150"/>
                  </a:lnTo>
                  <a:cubicBezTo>
                    <a:pt x="14301" y="16139"/>
                    <a:pt x="14306" y="16134"/>
                    <a:pt x="14309" y="16134"/>
                  </a:cubicBezTo>
                  <a:close/>
                  <a:moveTo>
                    <a:pt x="14441" y="16311"/>
                  </a:moveTo>
                  <a:cubicBezTo>
                    <a:pt x="14456" y="16311"/>
                    <a:pt x="14456" y="16326"/>
                    <a:pt x="14456" y="16345"/>
                  </a:cubicBezTo>
                  <a:lnTo>
                    <a:pt x="14476" y="16345"/>
                  </a:lnTo>
                  <a:cubicBezTo>
                    <a:pt x="14476" y="16365"/>
                    <a:pt x="14476" y="16365"/>
                    <a:pt x="14456" y="16365"/>
                  </a:cubicBezTo>
                  <a:lnTo>
                    <a:pt x="14456" y="16345"/>
                  </a:lnTo>
                  <a:cubicBezTo>
                    <a:pt x="14436" y="16345"/>
                    <a:pt x="14436" y="16319"/>
                    <a:pt x="14416" y="16319"/>
                  </a:cubicBezTo>
                  <a:cubicBezTo>
                    <a:pt x="14427" y="16313"/>
                    <a:pt x="14435" y="16311"/>
                    <a:pt x="14441" y="16311"/>
                  </a:cubicBezTo>
                  <a:close/>
                  <a:moveTo>
                    <a:pt x="14495" y="16386"/>
                  </a:moveTo>
                  <a:cubicBezTo>
                    <a:pt x="14515" y="16386"/>
                    <a:pt x="14540" y="16386"/>
                    <a:pt x="14515" y="16406"/>
                  </a:cubicBezTo>
                  <a:cubicBezTo>
                    <a:pt x="14515" y="16406"/>
                    <a:pt x="14495" y="16406"/>
                    <a:pt x="14495" y="16386"/>
                  </a:cubicBezTo>
                  <a:close/>
                  <a:moveTo>
                    <a:pt x="14600" y="16427"/>
                  </a:moveTo>
                  <a:cubicBezTo>
                    <a:pt x="14600" y="16437"/>
                    <a:pt x="14600" y="16442"/>
                    <a:pt x="14597" y="16442"/>
                  </a:cubicBezTo>
                  <a:cubicBezTo>
                    <a:pt x="14595" y="16442"/>
                    <a:pt x="14590" y="16437"/>
                    <a:pt x="14580" y="16427"/>
                  </a:cubicBezTo>
                  <a:close/>
                  <a:moveTo>
                    <a:pt x="14993" y="16473"/>
                  </a:moveTo>
                  <a:cubicBezTo>
                    <a:pt x="15013" y="16473"/>
                    <a:pt x="15013" y="16494"/>
                    <a:pt x="15038" y="16494"/>
                  </a:cubicBezTo>
                  <a:cubicBezTo>
                    <a:pt x="15030" y="16500"/>
                    <a:pt x="15024" y="16502"/>
                    <a:pt x="15018" y="16502"/>
                  </a:cubicBezTo>
                  <a:cubicBezTo>
                    <a:pt x="15003" y="16502"/>
                    <a:pt x="14993" y="16488"/>
                    <a:pt x="14993" y="16473"/>
                  </a:cubicBezTo>
                  <a:close/>
                  <a:moveTo>
                    <a:pt x="15202" y="16576"/>
                  </a:moveTo>
                  <a:cubicBezTo>
                    <a:pt x="15202" y="16576"/>
                    <a:pt x="15202" y="16601"/>
                    <a:pt x="15182" y="16601"/>
                  </a:cubicBezTo>
                  <a:cubicBezTo>
                    <a:pt x="15182" y="16576"/>
                    <a:pt x="15202" y="16576"/>
                    <a:pt x="15202" y="16576"/>
                  </a:cubicBezTo>
                  <a:close/>
                  <a:moveTo>
                    <a:pt x="16307" y="17511"/>
                  </a:moveTo>
                  <a:cubicBezTo>
                    <a:pt x="16313" y="17511"/>
                    <a:pt x="16321" y="17520"/>
                    <a:pt x="16321" y="17520"/>
                  </a:cubicBezTo>
                  <a:lnTo>
                    <a:pt x="16302" y="17520"/>
                  </a:lnTo>
                  <a:cubicBezTo>
                    <a:pt x="16302" y="17513"/>
                    <a:pt x="16304" y="17511"/>
                    <a:pt x="16307" y="17511"/>
                  </a:cubicBezTo>
                  <a:close/>
                  <a:moveTo>
                    <a:pt x="16734" y="17731"/>
                  </a:moveTo>
                  <a:cubicBezTo>
                    <a:pt x="16734" y="17739"/>
                    <a:pt x="16734" y="17742"/>
                    <a:pt x="16734" y="17742"/>
                  </a:cubicBezTo>
                  <a:cubicBezTo>
                    <a:pt x="16732" y="17742"/>
                    <a:pt x="16728" y="17731"/>
                    <a:pt x="16715" y="17731"/>
                  </a:cubicBezTo>
                  <a:close/>
                  <a:moveTo>
                    <a:pt x="16974" y="17850"/>
                  </a:moveTo>
                  <a:cubicBezTo>
                    <a:pt x="16986" y="17850"/>
                    <a:pt x="17003" y="17859"/>
                    <a:pt x="17003" y="17859"/>
                  </a:cubicBezTo>
                  <a:cubicBezTo>
                    <a:pt x="17003" y="17872"/>
                    <a:pt x="16998" y="17878"/>
                    <a:pt x="16991" y="17878"/>
                  </a:cubicBezTo>
                  <a:cubicBezTo>
                    <a:pt x="16983" y="17878"/>
                    <a:pt x="16973" y="17872"/>
                    <a:pt x="16963" y="17859"/>
                  </a:cubicBezTo>
                  <a:cubicBezTo>
                    <a:pt x="16963" y="17852"/>
                    <a:pt x="16968" y="17850"/>
                    <a:pt x="16974" y="17850"/>
                  </a:cubicBezTo>
                  <a:close/>
                  <a:moveTo>
                    <a:pt x="17128" y="17859"/>
                  </a:moveTo>
                  <a:cubicBezTo>
                    <a:pt x="17172" y="17885"/>
                    <a:pt x="17212" y="17905"/>
                    <a:pt x="17232" y="17926"/>
                  </a:cubicBezTo>
                  <a:lnTo>
                    <a:pt x="17277" y="17926"/>
                  </a:lnTo>
                  <a:cubicBezTo>
                    <a:pt x="17277" y="17946"/>
                    <a:pt x="17297" y="17967"/>
                    <a:pt x="17317" y="17967"/>
                  </a:cubicBezTo>
                  <a:cubicBezTo>
                    <a:pt x="17317" y="17987"/>
                    <a:pt x="17297" y="17987"/>
                    <a:pt x="17277" y="18034"/>
                  </a:cubicBezTo>
                  <a:cubicBezTo>
                    <a:pt x="17252" y="17987"/>
                    <a:pt x="17232" y="17967"/>
                    <a:pt x="17232" y="17946"/>
                  </a:cubicBezTo>
                  <a:cubicBezTo>
                    <a:pt x="17212" y="17967"/>
                    <a:pt x="17192" y="17967"/>
                    <a:pt x="17192" y="17967"/>
                  </a:cubicBezTo>
                  <a:cubicBezTo>
                    <a:pt x="17172" y="17967"/>
                    <a:pt x="17172" y="17987"/>
                    <a:pt x="17172" y="17987"/>
                  </a:cubicBezTo>
                  <a:cubicBezTo>
                    <a:pt x="17192" y="17987"/>
                    <a:pt x="17192" y="17987"/>
                    <a:pt x="17212" y="17967"/>
                  </a:cubicBezTo>
                  <a:lnTo>
                    <a:pt x="17212" y="17987"/>
                  </a:lnTo>
                  <a:cubicBezTo>
                    <a:pt x="17212" y="18000"/>
                    <a:pt x="17207" y="18007"/>
                    <a:pt x="17200" y="18007"/>
                  </a:cubicBezTo>
                  <a:cubicBezTo>
                    <a:pt x="17192" y="18007"/>
                    <a:pt x="17182" y="18000"/>
                    <a:pt x="17172" y="17987"/>
                  </a:cubicBezTo>
                  <a:cubicBezTo>
                    <a:pt x="17108" y="17967"/>
                    <a:pt x="17088" y="17905"/>
                    <a:pt x="17028" y="17885"/>
                  </a:cubicBezTo>
                  <a:cubicBezTo>
                    <a:pt x="17035" y="17880"/>
                    <a:pt x="17041" y="17879"/>
                    <a:pt x="17046" y="17879"/>
                  </a:cubicBezTo>
                  <a:cubicBezTo>
                    <a:pt x="17070" y="17879"/>
                    <a:pt x="17088" y="17909"/>
                    <a:pt x="17112" y="17909"/>
                  </a:cubicBezTo>
                  <a:cubicBezTo>
                    <a:pt x="17117" y="17909"/>
                    <a:pt x="17122" y="17908"/>
                    <a:pt x="17128" y="17905"/>
                  </a:cubicBezTo>
                  <a:cubicBezTo>
                    <a:pt x="17153" y="17905"/>
                    <a:pt x="17128" y="17885"/>
                    <a:pt x="17128" y="17859"/>
                  </a:cubicBezTo>
                  <a:close/>
                  <a:moveTo>
                    <a:pt x="17088" y="18203"/>
                  </a:moveTo>
                  <a:cubicBezTo>
                    <a:pt x="17088" y="18213"/>
                    <a:pt x="17083" y="18218"/>
                    <a:pt x="17078" y="18218"/>
                  </a:cubicBezTo>
                  <a:cubicBezTo>
                    <a:pt x="17073" y="18218"/>
                    <a:pt x="17068" y="18213"/>
                    <a:pt x="17068" y="18203"/>
                  </a:cubicBezTo>
                  <a:close/>
                  <a:moveTo>
                    <a:pt x="17153" y="18223"/>
                  </a:moveTo>
                  <a:cubicBezTo>
                    <a:pt x="17153" y="18234"/>
                    <a:pt x="17153" y="18239"/>
                    <a:pt x="17149" y="18239"/>
                  </a:cubicBezTo>
                  <a:cubicBezTo>
                    <a:pt x="17146" y="18239"/>
                    <a:pt x="17140" y="18234"/>
                    <a:pt x="17128" y="18223"/>
                  </a:cubicBezTo>
                  <a:close/>
                  <a:moveTo>
                    <a:pt x="17854" y="18141"/>
                  </a:moveTo>
                  <a:cubicBezTo>
                    <a:pt x="17874" y="18203"/>
                    <a:pt x="17959" y="18182"/>
                    <a:pt x="17998" y="18244"/>
                  </a:cubicBezTo>
                  <a:lnTo>
                    <a:pt x="17979" y="18244"/>
                  </a:lnTo>
                  <a:cubicBezTo>
                    <a:pt x="17959" y="18244"/>
                    <a:pt x="17959" y="18244"/>
                    <a:pt x="17939" y="18270"/>
                  </a:cubicBezTo>
                  <a:cubicBezTo>
                    <a:pt x="17979" y="18270"/>
                    <a:pt x="18023" y="18290"/>
                    <a:pt x="18063" y="18311"/>
                  </a:cubicBezTo>
                  <a:cubicBezTo>
                    <a:pt x="18043" y="18311"/>
                    <a:pt x="18023" y="18311"/>
                    <a:pt x="17998" y="18331"/>
                  </a:cubicBezTo>
                  <a:cubicBezTo>
                    <a:pt x="17998" y="18311"/>
                    <a:pt x="17998" y="18311"/>
                    <a:pt x="17979" y="18290"/>
                  </a:cubicBezTo>
                  <a:cubicBezTo>
                    <a:pt x="17979" y="18311"/>
                    <a:pt x="17979" y="18311"/>
                    <a:pt x="17959" y="18311"/>
                  </a:cubicBezTo>
                  <a:lnTo>
                    <a:pt x="17959" y="18290"/>
                  </a:lnTo>
                  <a:lnTo>
                    <a:pt x="17899" y="18290"/>
                  </a:lnTo>
                  <a:cubicBezTo>
                    <a:pt x="17834" y="18244"/>
                    <a:pt x="17775" y="18223"/>
                    <a:pt x="17710" y="18203"/>
                  </a:cubicBezTo>
                  <a:lnTo>
                    <a:pt x="17690" y="18182"/>
                  </a:lnTo>
                  <a:lnTo>
                    <a:pt x="17670" y="18182"/>
                  </a:lnTo>
                  <a:cubicBezTo>
                    <a:pt x="17670" y="18172"/>
                    <a:pt x="17675" y="18167"/>
                    <a:pt x="17680" y="18167"/>
                  </a:cubicBezTo>
                  <a:cubicBezTo>
                    <a:pt x="17685" y="18167"/>
                    <a:pt x="17690" y="18172"/>
                    <a:pt x="17690" y="18182"/>
                  </a:cubicBezTo>
                  <a:cubicBezTo>
                    <a:pt x="17694" y="18178"/>
                    <a:pt x="17698" y="18177"/>
                    <a:pt x="17702" y="18177"/>
                  </a:cubicBezTo>
                  <a:cubicBezTo>
                    <a:pt x="17713" y="18177"/>
                    <a:pt x="17723" y="18188"/>
                    <a:pt x="17727" y="18188"/>
                  </a:cubicBezTo>
                  <a:cubicBezTo>
                    <a:pt x="17729" y="18188"/>
                    <a:pt x="17730" y="18187"/>
                    <a:pt x="17730" y="18182"/>
                  </a:cubicBezTo>
                  <a:cubicBezTo>
                    <a:pt x="17750" y="18182"/>
                    <a:pt x="17730" y="18182"/>
                    <a:pt x="17730" y="18162"/>
                  </a:cubicBezTo>
                  <a:cubicBezTo>
                    <a:pt x="17752" y="18162"/>
                    <a:pt x="17773" y="18167"/>
                    <a:pt x="17794" y="18167"/>
                  </a:cubicBezTo>
                  <a:cubicBezTo>
                    <a:pt x="17814" y="18167"/>
                    <a:pt x="17834" y="18162"/>
                    <a:pt x="17854" y="18141"/>
                  </a:cubicBezTo>
                  <a:close/>
                  <a:moveTo>
                    <a:pt x="18372" y="18352"/>
                  </a:moveTo>
                  <a:cubicBezTo>
                    <a:pt x="18372" y="18372"/>
                    <a:pt x="18352" y="18372"/>
                    <a:pt x="18332" y="18372"/>
                  </a:cubicBezTo>
                  <a:cubicBezTo>
                    <a:pt x="18352" y="18352"/>
                    <a:pt x="18372" y="18352"/>
                    <a:pt x="18372" y="18352"/>
                  </a:cubicBezTo>
                  <a:close/>
                  <a:moveTo>
                    <a:pt x="18479" y="18360"/>
                  </a:moveTo>
                  <a:cubicBezTo>
                    <a:pt x="18513" y="18360"/>
                    <a:pt x="18548" y="18372"/>
                    <a:pt x="18581" y="18372"/>
                  </a:cubicBezTo>
                  <a:cubicBezTo>
                    <a:pt x="18561" y="18385"/>
                    <a:pt x="18539" y="18385"/>
                    <a:pt x="18521" y="18385"/>
                  </a:cubicBezTo>
                  <a:cubicBezTo>
                    <a:pt x="18502" y="18385"/>
                    <a:pt x="18486" y="18385"/>
                    <a:pt x="18476" y="18398"/>
                  </a:cubicBezTo>
                  <a:cubicBezTo>
                    <a:pt x="18463" y="18398"/>
                    <a:pt x="18449" y="18386"/>
                    <a:pt x="18430" y="18386"/>
                  </a:cubicBezTo>
                  <a:cubicBezTo>
                    <a:pt x="18421" y="18386"/>
                    <a:pt x="18410" y="18389"/>
                    <a:pt x="18396" y="18398"/>
                  </a:cubicBezTo>
                  <a:cubicBezTo>
                    <a:pt x="18423" y="18368"/>
                    <a:pt x="18451" y="18360"/>
                    <a:pt x="18479" y="18360"/>
                  </a:cubicBezTo>
                  <a:close/>
                  <a:moveTo>
                    <a:pt x="18745" y="18418"/>
                  </a:moveTo>
                  <a:cubicBezTo>
                    <a:pt x="18745" y="18418"/>
                    <a:pt x="18770" y="18418"/>
                    <a:pt x="18770" y="18439"/>
                  </a:cubicBezTo>
                  <a:cubicBezTo>
                    <a:pt x="18753" y="18439"/>
                    <a:pt x="18739" y="18430"/>
                    <a:pt x="18725" y="18430"/>
                  </a:cubicBezTo>
                  <a:cubicBezTo>
                    <a:pt x="18718" y="18430"/>
                    <a:pt x="18712" y="18432"/>
                    <a:pt x="18705" y="18439"/>
                  </a:cubicBezTo>
                  <a:cubicBezTo>
                    <a:pt x="18705" y="18460"/>
                    <a:pt x="18725" y="18460"/>
                    <a:pt x="18725" y="18460"/>
                  </a:cubicBezTo>
                  <a:cubicBezTo>
                    <a:pt x="18789" y="18460"/>
                    <a:pt x="18849" y="18480"/>
                    <a:pt x="18914" y="18501"/>
                  </a:cubicBezTo>
                  <a:cubicBezTo>
                    <a:pt x="18904" y="18513"/>
                    <a:pt x="18888" y="18513"/>
                    <a:pt x="18869" y="18513"/>
                  </a:cubicBezTo>
                  <a:cubicBezTo>
                    <a:pt x="18851" y="18513"/>
                    <a:pt x="18829" y="18513"/>
                    <a:pt x="18809" y="18526"/>
                  </a:cubicBezTo>
                  <a:cubicBezTo>
                    <a:pt x="18789" y="18526"/>
                    <a:pt x="18745" y="18501"/>
                    <a:pt x="18725" y="18501"/>
                  </a:cubicBezTo>
                  <a:lnTo>
                    <a:pt x="18601" y="18501"/>
                  </a:lnTo>
                  <a:cubicBezTo>
                    <a:pt x="18581" y="18480"/>
                    <a:pt x="18561" y="18460"/>
                    <a:pt x="18521" y="18460"/>
                  </a:cubicBezTo>
                  <a:cubicBezTo>
                    <a:pt x="18521" y="18460"/>
                    <a:pt x="18541" y="18460"/>
                    <a:pt x="18541" y="18418"/>
                  </a:cubicBezTo>
                  <a:cubicBezTo>
                    <a:pt x="18557" y="18435"/>
                    <a:pt x="18560" y="18465"/>
                    <a:pt x="18582" y="18465"/>
                  </a:cubicBezTo>
                  <a:cubicBezTo>
                    <a:pt x="18587" y="18465"/>
                    <a:pt x="18593" y="18464"/>
                    <a:pt x="18601" y="18460"/>
                  </a:cubicBezTo>
                  <a:cubicBezTo>
                    <a:pt x="18620" y="18460"/>
                    <a:pt x="18561" y="18439"/>
                    <a:pt x="18601" y="18439"/>
                  </a:cubicBezTo>
                  <a:cubicBezTo>
                    <a:pt x="18606" y="18428"/>
                    <a:pt x="18611" y="18425"/>
                    <a:pt x="18617" y="18425"/>
                  </a:cubicBezTo>
                  <a:cubicBezTo>
                    <a:pt x="18631" y="18425"/>
                    <a:pt x="18647" y="18444"/>
                    <a:pt x="18668" y="18444"/>
                  </a:cubicBezTo>
                  <a:cubicBezTo>
                    <a:pt x="18673" y="18444"/>
                    <a:pt x="18679" y="18442"/>
                    <a:pt x="18685" y="18439"/>
                  </a:cubicBezTo>
                  <a:lnTo>
                    <a:pt x="18665" y="18418"/>
                  </a:lnTo>
                  <a:lnTo>
                    <a:pt x="18685" y="18418"/>
                  </a:lnTo>
                  <a:cubicBezTo>
                    <a:pt x="18698" y="18418"/>
                    <a:pt x="18712" y="18428"/>
                    <a:pt x="18725" y="18428"/>
                  </a:cubicBezTo>
                  <a:cubicBezTo>
                    <a:pt x="18732" y="18428"/>
                    <a:pt x="18738" y="18425"/>
                    <a:pt x="18745" y="18418"/>
                  </a:cubicBezTo>
                  <a:close/>
                  <a:moveTo>
                    <a:pt x="20288" y="18492"/>
                  </a:moveTo>
                  <a:cubicBezTo>
                    <a:pt x="20302" y="18492"/>
                    <a:pt x="20302" y="18508"/>
                    <a:pt x="20302" y="18526"/>
                  </a:cubicBezTo>
                  <a:cubicBezTo>
                    <a:pt x="20282" y="18501"/>
                    <a:pt x="20282" y="18501"/>
                    <a:pt x="20262" y="18501"/>
                  </a:cubicBezTo>
                  <a:cubicBezTo>
                    <a:pt x="20274" y="18495"/>
                    <a:pt x="20282" y="18492"/>
                    <a:pt x="20288" y="18492"/>
                  </a:cubicBezTo>
                  <a:close/>
                  <a:moveTo>
                    <a:pt x="18057" y="18558"/>
                  </a:moveTo>
                  <a:cubicBezTo>
                    <a:pt x="18061" y="18558"/>
                    <a:pt x="18063" y="18561"/>
                    <a:pt x="18063" y="18567"/>
                  </a:cubicBezTo>
                  <a:cubicBezTo>
                    <a:pt x="18050" y="18567"/>
                    <a:pt x="18045" y="18577"/>
                    <a:pt x="18038" y="18577"/>
                  </a:cubicBezTo>
                  <a:cubicBezTo>
                    <a:pt x="18034" y="18577"/>
                    <a:pt x="18030" y="18574"/>
                    <a:pt x="18023" y="18567"/>
                  </a:cubicBezTo>
                  <a:cubicBezTo>
                    <a:pt x="18036" y="18567"/>
                    <a:pt x="18050" y="18558"/>
                    <a:pt x="18057" y="18558"/>
                  </a:cubicBezTo>
                  <a:close/>
                  <a:moveTo>
                    <a:pt x="18456" y="18696"/>
                  </a:moveTo>
                  <a:cubicBezTo>
                    <a:pt x="18476" y="18696"/>
                    <a:pt x="18476" y="18696"/>
                    <a:pt x="18456" y="18716"/>
                  </a:cubicBezTo>
                  <a:lnTo>
                    <a:pt x="18456" y="18696"/>
                  </a:lnTo>
                  <a:close/>
                  <a:moveTo>
                    <a:pt x="18829" y="18737"/>
                  </a:moveTo>
                  <a:cubicBezTo>
                    <a:pt x="18816" y="18737"/>
                    <a:pt x="18812" y="18746"/>
                    <a:pt x="18810" y="18746"/>
                  </a:cubicBezTo>
                  <a:cubicBezTo>
                    <a:pt x="18809" y="18746"/>
                    <a:pt x="18809" y="18744"/>
                    <a:pt x="18809" y="18737"/>
                  </a:cubicBezTo>
                  <a:close/>
                  <a:moveTo>
                    <a:pt x="18685" y="18696"/>
                  </a:moveTo>
                  <a:cubicBezTo>
                    <a:pt x="18725" y="18716"/>
                    <a:pt x="18745" y="18716"/>
                    <a:pt x="18770" y="18737"/>
                  </a:cubicBezTo>
                  <a:cubicBezTo>
                    <a:pt x="18746" y="18744"/>
                    <a:pt x="18731" y="18749"/>
                    <a:pt x="18720" y="18749"/>
                  </a:cubicBezTo>
                  <a:cubicBezTo>
                    <a:pt x="18702" y="18749"/>
                    <a:pt x="18698" y="18735"/>
                    <a:pt x="18685" y="18696"/>
                  </a:cubicBezTo>
                  <a:close/>
                  <a:moveTo>
                    <a:pt x="16924" y="19722"/>
                  </a:moveTo>
                  <a:lnTo>
                    <a:pt x="16924" y="19743"/>
                  </a:lnTo>
                  <a:cubicBezTo>
                    <a:pt x="16904" y="19743"/>
                    <a:pt x="16904" y="19743"/>
                    <a:pt x="16924" y="19722"/>
                  </a:cubicBezTo>
                  <a:close/>
                  <a:moveTo>
                    <a:pt x="16963" y="19743"/>
                  </a:moveTo>
                  <a:lnTo>
                    <a:pt x="16963" y="19784"/>
                  </a:lnTo>
                  <a:cubicBezTo>
                    <a:pt x="16963" y="19784"/>
                    <a:pt x="16943" y="19784"/>
                    <a:pt x="16943" y="19763"/>
                  </a:cubicBezTo>
                  <a:cubicBezTo>
                    <a:pt x="16943" y="19763"/>
                    <a:pt x="16943" y="19743"/>
                    <a:pt x="16963" y="19743"/>
                  </a:cubicBezTo>
                  <a:close/>
                  <a:moveTo>
                    <a:pt x="17585" y="20000"/>
                  </a:moveTo>
                  <a:lnTo>
                    <a:pt x="17585" y="20020"/>
                  </a:lnTo>
                  <a:cubicBezTo>
                    <a:pt x="17566" y="20000"/>
                    <a:pt x="17566" y="20000"/>
                    <a:pt x="17585" y="20000"/>
                  </a:cubicBezTo>
                  <a:close/>
                  <a:moveTo>
                    <a:pt x="13545" y="0"/>
                  </a:moveTo>
                  <a:lnTo>
                    <a:pt x="13545" y="21"/>
                  </a:lnTo>
                  <a:cubicBezTo>
                    <a:pt x="13480" y="21"/>
                    <a:pt x="13441" y="46"/>
                    <a:pt x="13376" y="46"/>
                  </a:cubicBezTo>
                  <a:cubicBezTo>
                    <a:pt x="13316" y="46"/>
                    <a:pt x="13251" y="67"/>
                    <a:pt x="13192" y="67"/>
                  </a:cubicBezTo>
                  <a:lnTo>
                    <a:pt x="13172" y="67"/>
                  </a:lnTo>
                  <a:cubicBezTo>
                    <a:pt x="13127" y="87"/>
                    <a:pt x="13087" y="87"/>
                    <a:pt x="13047" y="87"/>
                  </a:cubicBezTo>
                  <a:cubicBezTo>
                    <a:pt x="13023" y="87"/>
                    <a:pt x="13003" y="87"/>
                    <a:pt x="12983" y="108"/>
                  </a:cubicBezTo>
                  <a:cubicBezTo>
                    <a:pt x="12943" y="108"/>
                    <a:pt x="12898" y="108"/>
                    <a:pt x="12878" y="87"/>
                  </a:cubicBezTo>
                  <a:cubicBezTo>
                    <a:pt x="12858" y="87"/>
                    <a:pt x="12858" y="108"/>
                    <a:pt x="12838" y="108"/>
                  </a:cubicBezTo>
                  <a:cubicBezTo>
                    <a:pt x="12774" y="108"/>
                    <a:pt x="12714" y="108"/>
                    <a:pt x="12649" y="128"/>
                  </a:cubicBezTo>
                  <a:cubicBezTo>
                    <a:pt x="12645" y="124"/>
                    <a:pt x="12641" y="123"/>
                    <a:pt x="12638" y="123"/>
                  </a:cubicBezTo>
                  <a:cubicBezTo>
                    <a:pt x="12622" y="123"/>
                    <a:pt x="12606" y="149"/>
                    <a:pt x="12590" y="149"/>
                  </a:cubicBezTo>
                  <a:cubicBezTo>
                    <a:pt x="12525" y="149"/>
                    <a:pt x="12465" y="175"/>
                    <a:pt x="12401" y="195"/>
                  </a:cubicBezTo>
                  <a:cubicBezTo>
                    <a:pt x="12401" y="195"/>
                    <a:pt x="12381" y="216"/>
                    <a:pt x="12361" y="216"/>
                  </a:cubicBezTo>
                  <a:cubicBezTo>
                    <a:pt x="12301" y="236"/>
                    <a:pt x="12236" y="257"/>
                    <a:pt x="12152" y="277"/>
                  </a:cubicBezTo>
                  <a:cubicBezTo>
                    <a:pt x="12132" y="303"/>
                    <a:pt x="12092" y="303"/>
                    <a:pt x="12052" y="303"/>
                  </a:cubicBezTo>
                  <a:cubicBezTo>
                    <a:pt x="12028" y="303"/>
                    <a:pt x="12028" y="303"/>
                    <a:pt x="12008" y="324"/>
                  </a:cubicBezTo>
                  <a:lnTo>
                    <a:pt x="11968" y="324"/>
                  </a:lnTo>
                  <a:cubicBezTo>
                    <a:pt x="11863" y="344"/>
                    <a:pt x="11759" y="365"/>
                    <a:pt x="11679" y="452"/>
                  </a:cubicBezTo>
                  <a:cubicBezTo>
                    <a:pt x="11654" y="472"/>
                    <a:pt x="11634" y="472"/>
                    <a:pt x="11615" y="472"/>
                  </a:cubicBezTo>
                  <a:cubicBezTo>
                    <a:pt x="11595" y="472"/>
                    <a:pt x="11595" y="472"/>
                    <a:pt x="11595" y="493"/>
                  </a:cubicBezTo>
                  <a:cubicBezTo>
                    <a:pt x="11530" y="514"/>
                    <a:pt x="11450" y="560"/>
                    <a:pt x="11386" y="580"/>
                  </a:cubicBezTo>
                  <a:cubicBezTo>
                    <a:pt x="11386" y="580"/>
                    <a:pt x="11386" y="601"/>
                    <a:pt x="11366" y="601"/>
                  </a:cubicBezTo>
                  <a:cubicBezTo>
                    <a:pt x="11366" y="580"/>
                    <a:pt x="11346" y="580"/>
                    <a:pt x="11346" y="580"/>
                  </a:cubicBezTo>
                  <a:cubicBezTo>
                    <a:pt x="11326" y="601"/>
                    <a:pt x="11306" y="621"/>
                    <a:pt x="11306" y="621"/>
                  </a:cubicBezTo>
                  <a:lnTo>
                    <a:pt x="11241" y="621"/>
                  </a:lnTo>
                  <a:cubicBezTo>
                    <a:pt x="11202" y="662"/>
                    <a:pt x="11137" y="662"/>
                    <a:pt x="11117" y="709"/>
                  </a:cubicBezTo>
                  <a:cubicBezTo>
                    <a:pt x="11077" y="709"/>
                    <a:pt x="11057" y="729"/>
                    <a:pt x="11032" y="729"/>
                  </a:cubicBezTo>
                  <a:cubicBezTo>
                    <a:pt x="11026" y="736"/>
                    <a:pt x="11019" y="738"/>
                    <a:pt x="11012" y="738"/>
                  </a:cubicBezTo>
                  <a:cubicBezTo>
                    <a:pt x="10999" y="738"/>
                    <a:pt x="10986" y="729"/>
                    <a:pt x="10973" y="729"/>
                  </a:cubicBezTo>
                  <a:cubicBezTo>
                    <a:pt x="10973" y="729"/>
                    <a:pt x="10973" y="750"/>
                    <a:pt x="10953" y="750"/>
                  </a:cubicBezTo>
                  <a:cubicBezTo>
                    <a:pt x="10933" y="750"/>
                    <a:pt x="10933" y="770"/>
                    <a:pt x="10908" y="770"/>
                  </a:cubicBezTo>
                  <a:cubicBezTo>
                    <a:pt x="10848" y="816"/>
                    <a:pt x="10764" y="857"/>
                    <a:pt x="10704" y="898"/>
                  </a:cubicBezTo>
                  <a:cubicBezTo>
                    <a:pt x="10659" y="945"/>
                    <a:pt x="10619" y="1006"/>
                    <a:pt x="10535" y="1027"/>
                  </a:cubicBezTo>
                  <a:lnTo>
                    <a:pt x="10515" y="1047"/>
                  </a:lnTo>
                  <a:lnTo>
                    <a:pt x="10515" y="1073"/>
                  </a:lnTo>
                  <a:cubicBezTo>
                    <a:pt x="10495" y="1073"/>
                    <a:pt x="10495" y="1093"/>
                    <a:pt x="10475" y="1093"/>
                  </a:cubicBezTo>
                  <a:cubicBezTo>
                    <a:pt x="10435" y="1093"/>
                    <a:pt x="10390" y="1114"/>
                    <a:pt x="10370" y="1135"/>
                  </a:cubicBezTo>
                  <a:cubicBezTo>
                    <a:pt x="10331" y="1155"/>
                    <a:pt x="10286" y="1176"/>
                    <a:pt x="10266" y="1201"/>
                  </a:cubicBezTo>
                  <a:cubicBezTo>
                    <a:pt x="10206" y="1242"/>
                    <a:pt x="10161" y="1284"/>
                    <a:pt x="10122" y="1304"/>
                  </a:cubicBezTo>
                  <a:cubicBezTo>
                    <a:pt x="10062" y="1350"/>
                    <a:pt x="10017" y="1412"/>
                    <a:pt x="9957" y="1458"/>
                  </a:cubicBezTo>
                  <a:cubicBezTo>
                    <a:pt x="9913" y="1479"/>
                    <a:pt x="9893" y="1520"/>
                    <a:pt x="9853" y="1520"/>
                  </a:cubicBezTo>
                  <a:cubicBezTo>
                    <a:pt x="9833" y="1540"/>
                    <a:pt x="9813" y="1561"/>
                    <a:pt x="9788" y="1586"/>
                  </a:cubicBezTo>
                  <a:cubicBezTo>
                    <a:pt x="9768" y="1628"/>
                    <a:pt x="9729" y="1628"/>
                    <a:pt x="9709" y="1648"/>
                  </a:cubicBezTo>
                  <a:cubicBezTo>
                    <a:pt x="9709" y="1668"/>
                    <a:pt x="9709" y="1689"/>
                    <a:pt x="9689" y="1689"/>
                  </a:cubicBezTo>
                  <a:cubicBezTo>
                    <a:pt x="9644" y="1715"/>
                    <a:pt x="9624" y="1735"/>
                    <a:pt x="9604" y="1756"/>
                  </a:cubicBezTo>
                  <a:lnTo>
                    <a:pt x="9584" y="1776"/>
                  </a:lnTo>
                  <a:cubicBezTo>
                    <a:pt x="9540" y="1776"/>
                    <a:pt x="9520" y="1817"/>
                    <a:pt x="9500" y="1843"/>
                  </a:cubicBezTo>
                  <a:cubicBezTo>
                    <a:pt x="9460" y="1843"/>
                    <a:pt x="9460" y="1884"/>
                    <a:pt x="9440" y="1905"/>
                  </a:cubicBezTo>
                  <a:lnTo>
                    <a:pt x="9415" y="1905"/>
                  </a:lnTo>
                  <a:cubicBezTo>
                    <a:pt x="9411" y="1901"/>
                    <a:pt x="9408" y="1899"/>
                    <a:pt x="9404" y="1899"/>
                  </a:cubicBezTo>
                  <a:cubicBezTo>
                    <a:pt x="9388" y="1899"/>
                    <a:pt x="9372" y="1929"/>
                    <a:pt x="9355" y="1946"/>
                  </a:cubicBezTo>
                  <a:cubicBezTo>
                    <a:pt x="9336" y="1946"/>
                    <a:pt x="9316" y="1992"/>
                    <a:pt x="9291" y="1992"/>
                  </a:cubicBezTo>
                  <a:cubicBezTo>
                    <a:pt x="9271" y="2012"/>
                    <a:pt x="9271" y="2054"/>
                    <a:pt x="9251" y="2074"/>
                  </a:cubicBezTo>
                  <a:cubicBezTo>
                    <a:pt x="9211" y="2074"/>
                    <a:pt x="9211" y="2141"/>
                    <a:pt x="9166" y="2161"/>
                  </a:cubicBezTo>
                  <a:cubicBezTo>
                    <a:pt x="9127" y="2182"/>
                    <a:pt x="9107" y="2228"/>
                    <a:pt x="9067" y="2249"/>
                  </a:cubicBezTo>
                  <a:lnTo>
                    <a:pt x="9042" y="2249"/>
                  </a:lnTo>
                  <a:cubicBezTo>
                    <a:pt x="9022" y="2269"/>
                    <a:pt x="9002" y="2310"/>
                    <a:pt x="8962" y="2331"/>
                  </a:cubicBezTo>
                  <a:cubicBezTo>
                    <a:pt x="8898" y="2377"/>
                    <a:pt x="8858" y="2438"/>
                    <a:pt x="8818" y="2505"/>
                  </a:cubicBezTo>
                  <a:cubicBezTo>
                    <a:pt x="8793" y="2526"/>
                    <a:pt x="8793" y="2567"/>
                    <a:pt x="8754" y="2587"/>
                  </a:cubicBezTo>
                  <a:cubicBezTo>
                    <a:pt x="8714" y="2633"/>
                    <a:pt x="8734" y="2695"/>
                    <a:pt x="8649" y="2695"/>
                  </a:cubicBezTo>
                  <a:cubicBezTo>
                    <a:pt x="8629" y="2762"/>
                    <a:pt x="8629" y="2762"/>
                    <a:pt x="8569" y="2803"/>
                  </a:cubicBezTo>
                  <a:cubicBezTo>
                    <a:pt x="8544" y="2824"/>
                    <a:pt x="8544" y="2844"/>
                    <a:pt x="8544" y="2870"/>
                  </a:cubicBezTo>
                  <a:cubicBezTo>
                    <a:pt x="8525" y="2870"/>
                    <a:pt x="8505" y="2890"/>
                    <a:pt x="8485" y="2911"/>
                  </a:cubicBezTo>
                  <a:cubicBezTo>
                    <a:pt x="8485" y="2931"/>
                    <a:pt x="8505" y="2931"/>
                    <a:pt x="8505" y="2952"/>
                  </a:cubicBezTo>
                  <a:cubicBezTo>
                    <a:pt x="8485" y="2952"/>
                    <a:pt x="8485" y="2931"/>
                    <a:pt x="8465" y="2931"/>
                  </a:cubicBezTo>
                  <a:cubicBezTo>
                    <a:pt x="8445" y="2998"/>
                    <a:pt x="8400" y="3059"/>
                    <a:pt x="8360" y="3126"/>
                  </a:cubicBezTo>
                  <a:cubicBezTo>
                    <a:pt x="8360" y="3168"/>
                    <a:pt x="8321" y="3188"/>
                    <a:pt x="8296" y="3208"/>
                  </a:cubicBezTo>
                  <a:cubicBezTo>
                    <a:pt x="8276" y="3229"/>
                    <a:pt x="8276" y="3255"/>
                    <a:pt x="8256" y="3275"/>
                  </a:cubicBezTo>
                  <a:cubicBezTo>
                    <a:pt x="8236" y="3296"/>
                    <a:pt x="8216" y="3337"/>
                    <a:pt x="8216" y="3357"/>
                  </a:cubicBezTo>
                  <a:cubicBezTo>
                    <a:pt x="8196" y="3383"/>
                    <a:pt x="8196" y="3403"/>
                    <a:pt x="8171" y="3424"/>
                  </a:cubicBezTo>
                  <a:cubicBezTo>
                    <a:pt x="8151" y="3445"/>
                    <a:pt x="8171" y="3465"/>
                    <a:pt x="8131" y="3485"/>
                  </a:cubicBezTo>
                  <a:cubicBezTo>
                    <a:pt x="8112" y="3511"/>
                    <a:pt x="8092" y="3552"/>
                    <a:pt x="8092" y="3573"/>
                  </a:cubicBezTo>
                  <a:cubicBezTo>
                    <a:pt x="8072" y="3594"/>
                    <a:pt x="8072" y="3614"/>
                    <a:pt x="8072" y="3640"/>
                  </a:cubicBezTo>
                  <a:cubicBezTo>
                    <a:pt x="8027" y="3701"/>
                    <a:pt x="7987" y="3789"/>
                    <a:pt x="7967" y="3871"/>
                  </a:cubicBezTo>
                  <a:lnTo>
                    <a:pt x="7987" y="3896"/>
                  </a:lnTo>
                  <a:lnTo>
                    <a:pt x="7967" y="3896"/>
                  </a:lnTo>
                  <a:cubicBezTo>
                    <a:pt x="7922" y="3958"/>
                    <a:pt x="7903" y="3999"/>
                    <a:pt x="7843" y="4066"/>
                  </a:cubicBezTo>
                  <a:cubicBezTo>
                    <a:pt x="7863" y="4107"/>
                    <a:pt x="7823" y="4107"/>
                    <a:pt x="7823" y="4127"/>
                  </a:cubicBezTo>
                  <a:cubicBezTo>
                    <a:pt x="7798" y="4215"/>
                    <a:pt x="7738" y="4256"/>
                    <a:pt x="7738" y="4343"/>
                  </a:cubicBezTo>
                  <a:lnTo>
                    <a:pt x="7718" y="4364"/>
                  </a:lnTo>
                  <a:cubicBezTo>
                    <a:pt x="7699" y="4430"/>
                    <a:pt x="7674" y="4492"/>
                    <a:pt x="7654" y="4579"/>
                  </a:cubicBezTo>
                  <a:cubicBezTo>
                    <a:pt x="7634" y="4620"/>
                    <a:pt x="7634" y="4666"/>
                    <a:pt x="7614" y="4707"/>
                  </a:cubicBezTo>
                  <a:cubicBezTo>
                    <a:pt x="7594" y="4728"/>
                    <a:pt x="7574" y="4769"/>
                    <a:pt x="7594" y="4795"/>
                  </a:cubicBezTo>
                  <a:cubicBezTo>
                    <a:pt x="7529" y="4877"/>
                    <a:pt x="7529" y="4985"/>
                    <a:pt x="7490" y="5092"/>
                  </a:cubicBezTo>
                  <a:cubicBezTo>
                    <a:pt x="7470" y="5113"/>
                    <a:pt x="7490" y="5133"/>
                    <a:pt x="7490" y="5180"/>
                  </a:cubicBezTo>
                  <a:cubicBezTo>
                    <a:pt x="7490" y="5180"/>
                    <a:pt x="7470" y="5200"/>
                    <a:pt x="7450" y="5200"/>
                  </a:cubicBezTo>
                  <a:lnTo>
                    <a:pt x="7450" y="5282"/>
                  </a:lnTo>
                  <a:cubicBezTo>
                    <a:pt x="7425" y="5308"/>
                    <a:pt x="7425" y="5329"/>
                    <a:pt x="7425" y="5349"/>
                  </a:cubicBezTo>
                  <a:cubicBezTo>
                    <a:pt x="7425" y="5411"/>
                    <a:pt x="7385" y="5477"/>
                    <a:pt x="7385" y="5565"/>
                  </a:cubicBezTo>
                  <a:cubicBezTo>
                    <a:pt x="7385" y="5606"/>
                    <a:pt x="7365" y="5647"/>
                    <a:pt x="7365" y="5693"/>
                  </a:cubicBezTo>
                  <a:cubicBezTo>
                    <a:pt x="7365" y="5755"/>
                    <a:pt x="7345" y="5821"/>
                    <a:pt x="7325" y="5883"/>
                  </a:cubicBezTo>
                  <a:lnTo>
                    <a:pt x="7325" y="5970"/>
                  </a:lnTo>
                  <a:cubicBezTo>
                    <a:pt x="7300" y="5970"/>
                    <a:pt x="7300" y="5970"/>
                    <a:pt x="7300" y="5991"/>
                  </a:cubicBezTo>
                  <a:lnTo>
                    <a:pt x="7300" y="6463"/>
                  </a:lnTo>
                  <a:cubicBezTo>
                    <a:pt x="7300" y="6566"/>
                    <a:pt x="7280" y="6694"/>
                    <a:pt x="7280" y="6802"/>
                  </a:cubicBezTo>
                  <a:cubicBezTo>
                    <a:pt x="7280" y="6822"/>
                    <a:pt x="7261" y="6848"/>
                    <a:pt x="7280" y="6889"/>
                  </a:cubicBezTo>
                  <a:cubicBezTo>
                    <a:pt x="7261" y="6909"/>
                    <a:pt x="7280" y="6951"/>
                    <a:pt x="7261" y="6997"/>
                  </a:cubicBezTo>
                  <a:cubicBezTo>
                    <a:pt x="7300" y="7017"/>
                    <a:pt x="7261" y="7058"/>
                    <a:pt x="7261" y="7105"/>
                  </a:cubicBezTo>
                  <a:lnTo>
                    <a:pt x="7261" y="7146"/>
                  </a:lnTo>
                  <a:cubicBezTo>
                    <a:pt x="7280" y="7166"/>
                    <a:pt x="7280" y="7187"/>
                    <a:pt x="7280" y="7187"/>
                  </a:cubicBezTo>
                  <a:cubicBezTo>
                    <a:pt x="7280" y="7233"/>
                    <a:pt x="7261" y="7253"/>
                    <a:pt x="7280" y="7274"/>
                  </a:cubicBezTo>
                  <a:cubicBezTo>
                    <a:pt x="7280" y="7315"/>
                    <a:pt x="7261" y="7336"/>
                    <a:pt x="7280" y="7382"/>
                  </a:cubicBezTo>
                  <a:cubicBezTo>
                    <a:pt x="7280" y="7402"/>
                    <a:pt x="7261" y="7423"/>
                    <a:pt x="7280" y="7443"/>
                  </a:cubicBezTo>
                  <a:cubicBezTo>
                    <a:pt x="7300" y="7464"/>
                    <a:pt x="7280" y="7490"/>
                    <a:pt x="7280" y="7510"/>
                  </a:cubicBezTo>
                  <a:cubicBezTo>
                    <a:pt x="7280" y="7572"/>
                    <a:pt x="7300" y="7639"/>
                    <a:pt x="7280" y="7700"/>
                  </a:cubicBezTo>
                  <a:cubicBezTo>
                    <a:pt x="7280" y="7787"/>
                    <a:pt x="7261" y="7787"/>
                    <a:pt x="7280" y="7828"/>
                  </a:cubicBezTo>
                  <a:cubicBezTo>
                    <a:pt x="7300" y="7849"/>
                    <a:pt x="7300" y="7875"/>
                    <a:pt x="7300" y="7895"/>
                  </a:cubicBezTo>
                  <a:cubicBezTo>
                    <a:pt x="7325" y="7936"/>
                    <a:pt x="7300" y="7977"/>
                    <a:pt x="7345" y="8023"/>
                  </a:cubicBezTo>
                  <a:cubicBezTo>
                    <a:pt x="7365" y="8065"/>
                    <a:pt x="7365" y="8131"/>
                    <a:pt x="7385" y="8172"/>
                  </a:cubicBezTo>
                  <a:cubicBezTo>
                    <a:pt x="7385" y="8193"/>
                    <a:pt x="7385" y="8213"/>
                    <a:pt x="7365" y="8213"/>
                  </a:cubicBezTo>
                  <a:lnTo>
                    <a:pt x="7365" y="8301"/>
                  </a:lnTo>
                  <a:cubicBezTo>
                    <a:pt x="7385" y="8301"/>
                    <a:pt x="7385" y="8321"/>
                    <a:pt x="7385" y="8321"/>
                  </a:cubicBezTo>
                  <a:cubicBezTo>
                    <a:pt x="7385" y="8429"/>
                    <a:pt x="7405" y="8516"/>
                    <a:pt x="7425" y="8598"/>
                  </a:cubicBezTo>
                  <a:cubicBezTo>
                    <a:pt x="7450" y="8645"/>
                    <a:pt x="7470" y="8665"/>
                    <a:pt x="7450" y="8706"/>
                  </a:cubicBezTo>
                  <a:cubicBezTo>
                    <a:pt x="7490" y="8747"/>
                    <a:pt x="7490" y="8793"/>
                    <a:pt x="7490" y="8835"/>
                  </a:cubicBezTo>
                  <a:cubicBezTo>
                    <a:pt x="7490" y="8901"/>
                    <a:pt x="7529" y="8963"/>
                    <a:pt x="7529" y="9030"/>
                  </a:cubicBezTo>
                  <a:cubicBezTo>
                    <a:pt x="7529" y="9091"/>
                    <a:pt x="7549" y="9132"/>
                    <a:pt x="7574" y="9199"/>
                  </a:cubicBezTo>
                  <a:cubicBezTo>
                    <a:pt x="7594" y="9240"/>
                    <a:pt x="7634" y="9307"/>
                    <a:pt x="7614" y="9348"/>
                  </a:cubicBezTo>
                  <a:cubicBezTo>
                    <a:pt x="7634" y="9415"/>
                    <a:pt x="7634" y="9476"/>
                    <a:pt x="7654" y="9517"/>
                  </a:cubicBezTo>
                  <a:cubicBezTo>
                    <a:pt x="7674" y="9712"/>
                    <a:pt x="7758" y="9882"/>
                    <a:pt x="7798" y="10056"/>
                  </a:cubicBezTo>
                  <a:cubicBezTo>
                    <a:pt x="7823" y="10118"/>
                    <a:pt x="7863" y="10185"/>
                    <a:pt x="7863" y="10246"/>
                  </a:cubicBezTo>
                  <a:cubicBezTo>
                    <a:pt x="7863" y="10267"/>
                    <a:pt x="7883" y="10267"/>
                    <a:pt x="7883" y="10287"/>
                  </a:cubicBezTo>
                  <a:lnTo>
                    <a:pt x="7883" y="10354"/>
                  </a:lnTo>
                  <a:cubicBezTo>
                    <a:pt x="7903" y="10375"/>
                    <a:pt x="7903" y="10375"/>
                    <a:pt x="7922" y="10395"/>
                  </a:cubicBezTo>
                  <a:cubicBezTo>
                    <a:pt x="7922" y="10462"/>
                    <a:pt x="7967" y="10523"/>
                    <a:pt x="7987" y="10590"/>
                  </a:cubicBezTo>
                  <a:cubicBezTo>
                    <a:pt x="7987" y="10631"/>
                    <a:pt x="7987" y="10672"/>
                    <a:pt x="8027" y="10719"/>
                  </a:cubicBezTo>
                  <a:cubicBezTo>
                    <a:pt x="7987" y="10719"/>
                    <a:pt x="7987" y="10760"/>
                    <a:pt x="7967" y="10760"/>
                  </a:cubicBezTo>
                  <a:cubicBezTo>
                    <a:pt x="7922" y="10760"/>
                    <a:pt x="7903" y="10760"/>
                    <a:pt x="7863" y="10780"/>
                  </a:cubicBezTo>
                  <a:lnTo>
                    <a:pt x="7778" y="10780"/>
                  </a:lnTo>
                  <a:cubicBezTo>
                    <a:pt x="7738" y="10780"/>
                    <a:pt x="7699" y="10780"/>
                    <a:pt x="7674" y="10801"/>
                  </a:cubicBezTo>
                  <a:lnTo>
                    <a:pt x="7614" y="10801"/>
                  </a:lnTo>
                  <a:cubicBezTo>
                    <a:pt x="7594" y="10814"/>
                    <a:pt x="7578" y="10814"/>
                    <a:pt x="7564" y="10814"/>
                  </a:cubicBezTo>
                  <a:cubicBezTo>
                    <a:pt x="7550" y="10814"/>
                    <a:pt x="7539" y="10814"/>
                    <a:pt x="7529" y="10826"/>
                  </a:cubicBezTo>
                  <a:cubicBezTo>
                    <a:pt x="7503" y="10826"/>
                    <a:pt x="7465" y="10815"/>
                    <a:pt x="7431" y="10815"/>
                  </a:cubicBezTo>
                  <a:cubicBezTo>
                    <a:pt x="7414" y="10815"/>
                    <a:pt x="7398" y="10818"/>
                    <a:pt x="7385" y="10826"/>
                  </a:cubicBezTo>
                  <a:lnTo>
                    <a:pt x="7365" y="10826"/>
                  </a:lnTo>
                  <a:cubicBezTo>
                    <a:pt x="7361" y="10820"/>
                    <a:pt x="7357" y="10818"/>
                    <a:pt x="7354" y="10818"/>
                  </a:cubicBezTo>
                  <a:cubicBezTo>
                    <a:pt x="7347" y="10818"/>
                    <a:pt x="7343" y="10832"/>
                    <a:pt x="7335" y="10832"/>
                  </a:cubicBezTo>
                  <a:cubicBezTo>
                    <a:pt x="7332" y="10832"/>
                    <a:pt x="7329" y="10830"/>
                    <a:pt x="7325" y="10826"/>
                  </a:cubicBezTo>
                  <a:cubicBezTo>
                    <a:pt x="7300" y="10826"/>
                    <a:pt x="7280" y="10826"/>
                    <a:pt x="7261" y="10847"/>
                  </a:cubicBezTo>
                  <a:cubicBezTo>
                    <a:pt x="7201" y="10867"/>
                    <a:pt x="7116" y="10867"/>
                    <a:pt x="7032" y="10867"/>
                  </a:cubicBezTo>
                  <a:cubicBezTo>
                    <a:pt x="7028" y="10872"/>
                    <a:pt x="7024" y="10873"/>
                    <a:pt x="7021" y="10873"/>
                  </a:cubicBezTo>
                  <a:cubicBezTo>
                    <a:pt x="7014" y="10873"/>
                    <a:pt x="7010" y="10861"/>
                    <a:pt x="7002" y="10861"/>
                  </a:cubicBezTo>
                  <a:cubicBezTo>
                    <a:pt x="6999" y="10861"/>
                    <a:pt x="6996" y="10863"/>
                    <a:pt x="6992" y="10867"/>
                  </a:cubicBezTo>
                  <a:cubicBezTo>
                    <a:pt x="6972" y="10878"/>
                    <a:pt x="6956" y="10878"/>
                    <a:pt x="6942" y="10878"/>
                  </a:cubicBezTo>
                  <a:cubicBezTo>
                    <a:pt x="6929" y="10878"/>
                    <a:pt x="6917" y="10878"/>
                    <a:pt x="6907" y="10888"/>
                  </a:cubicBezTo>
                  <a:cubicBezTo>
                    <a:pt x="6848" y="10888"/>
                    <a:pt x="6783" y="10867"/>
                    <a:pt x="6743" y="10867"/>
                  </a:cubicBezTo>
                  <a:lnTo>
                    <a:pt x="6639" y="10867"/>
                  </a:lnTo>
                  <a:cubicBezTo>
                    <a:pt x="6632" y="10860"/>
                    <a:pt x="6626" y="10858"/>
                    <a:pt x="6618" y="10858"/>
                  </a:cubicBezTo>
                  <a:cubicBezTo>
                    <a:pt x="6603" y="10858"/>
                    <a:pt x="6584" y="10867"/>
                    <a:pt x="6554" y="10867"/>
                  </a:cubicBezTo>
                  <a:lnTo>
                    <a:pt x="6474" y="10867"/>
                  </a:lnTo>
                  <a:cubicBezTo>
                    <a:pt x="6461" y="10867"/>
                    <a:pt x="6446" y="10877"/>
                    <a:pt x="6431" y="10877"/>
                  </a:cubicBezTo>
                  <a:cubicBezTo>
                    <a:pt x="6424" y="10877"/>
                    <a:pt x="6417" y="10874"/>
                    <a:pt x="6410" y="10867"/>
                  </a:cubicBezTo>
                  <a:cubicBezTo>
                    <a:pt x="6403" y="10860"/>
                    <a:pt x="6394" y="10858"/>
                    <a:pt x="6385" y="10858"/>
                  </a:cubicBezTo>
                  <a:cubicBezTo>
                    <a:pt x="6366" y="10858"/>
                    <a:pt x="6343" y="10867"/>
                    <a:pt x="6330" y="10867"/>
                  </a:cubicBezTo>
                  <a:lnTo>
                    <a:pt x="6141" y="10867"/>
                  </a:lnTo>
                  <a:cubicBezTo>
                    <a:pt x="6117" y="10863"/>
                    <a:pt x="6093" y="10861"/>
                    <a:pt x="6067" y="10861"/>
                  </a:cubicBezTo>
                  <a:cubicBezTo>
                    <a:pt x="6022" y="10861"/>
                    <a:pt x="5974" y="10866"/>
                    <a:pt x="5925" y="10866"/>
                  </a:cubicBezTo>
                  <a:cubicBezTo>
                    <a:pt x="5880" y="10866"/>
                    <a:pt x="5834" y="10862"/>
                    <a:pt x="5788" y="10847"/>
                  </a:cubicBezTo>
                  <a:lnTo>
                    <a:pt x="5768" y="10847"/>
                  </a:lnTo>
                  <a:cubicBezTo>
                    <a:pt x="5755" y="10847"/>
                    <a:pt x="5741" y="10865"/>
                    <a:pt x="5728" y="10865"/>
                  </a:cubicBezTo>
                  <a:cubicBezTo>
                    <a:pt x="5721" y="10865"/>
                    <a:pt x="5715" y="10860"/>
                    <a:pt x="5708" y="10847"/>
                  </a:cubicBezTo>
                  <a:cubicBezTo>
                    <a:pt x="5700" y="10860"/>
                    <a:pt x="5692" y="10865"/>
                    <a:pt x="5685" y="10865"/>
                  </a:cubicBezTo>
                  <a:cubicBezTo>
                    <a:pt x="5670" y="10865"/>
                    <a:pt x="5657" y="10847"/>
                    <a:pt x="5644" y="10847"/>
                  </a:cubicBezTo>
                  <a:cubicBezTo>
                    <a:pt x="5632" y="10851"/>
                    <a:pt x="5620" y="10853"/>
                    <a:pt x="5609" y="10853"/>
                  </a:cubicBezTo>
                  <a:cubicBezTo>
                    <a:pt x="5565" y="10853"/>
                    <a:pt x="5527" y="10826"/>
                    <a:pt x="5479" y="10826"/>
                  </a:cubicBezTo>
                  <a:lnTo>
                    <a:pt x="5460" y="10826"/>
                  </a:lnTo>
                  <a:cubicBezTo>
                    <a:pt x="5395" y="10801"/>
                    <a:pt x="5355" y="10801"/>
                    <a:pt x="5290" y="10801"/>
                  </a:cubicBezTo>
                  <a:lnTo>
                    <a:pt x="5231" y="10801"/>
                  </a:lnTo>
                  <a:cubicBezTo>
                    <a:pt x="5220" y="10790"/>
                    <a:pt x="5209" y="10790"/>
                    <a:pt x="5198" y="10790"/>
                  </a:cubicBezTo>
                  <a:cubicBezTo>
                    <a:pt x="5187" y="10790"/>
                    <a:pt x="5176" y="10790"/>
                    <a:pt x="5166" y="10780"/>
                  </a:cubicBezTo>
                  <a:cubicBezTo>
                    <a:pt x="5106" y="10760"/>
                    <a:pt x="5002" y="10780"/>
                    <a:pt x="4917" y="10739"/>
                  </a:cubicBezTo>
                  <a:lnTo>
                    <a:pt x="4897" y="10739"/>
                  </a:lnTo>
                  <a:cubicBezTo>
                    <a:pt x="4885" y="10742"/>
                    <a:pt x="4873" y="10743"/>
                    <a:pt x="4860" y="10743"/>
                  </a:cubicBezTo>
                  <a:cubicBezTo>
                    <a:pt x="4801" y="10743"/>
                    <a:pt x="4744" y="10714"/>
                    <a:pt x="4685" y="10714"/>
                  </a:cubicBezTo>
                  <a:cubicBezTo>
                    <a:pt x="4673" y="10714"/>
                    <a:pt x="4661" y="10716"/>
                    <a:pt x="4648" y="10719"/>
                  </a:cubicBezTo>
                  <a:cubicBezTo>
                    <a:pt x="4639" y="10697"/>
                    <a:pt x="4625" y="10691"/>
                    <a:pt x="4608" y="10691"/>
                  </a:cubicBezTo>
                  <a:cubicBezTo>
                    <a:pt x="4590" y="10691"/>
                    <a:pt x="4568" y="10698"/>
                    <a:pt x="4544" y="10698"/>
                  </a:cubicBezTo>
                  <a:cubicBezTo>
                    <a:pt x="4524" y="10698"/>
                    <a:pt x="4504" y="10672"/>
                    <a:pt x="4464" y="10672"/>
                  </a:cubicBezTo>
                  <a:cubicBezTo>
                    <a:pt x="4419" y="10652"/>
                    <a:pt x="4360" y="10652"/>
                    <a:pt x="4295" y="10631"/>
                  </a:cubicBezTo>
                  <a:lnTo>
                    <a:pt x="4275" y="10611"/>
                  </a:lnTo>
                  <a:cubicBezTo>
                    <a:pt x="4262" y="10624"/>
                    <a:pt x="4248" y="10629"/>
                    <a:pt x="4234" y="10629"/>
                  </a:cubicBezTo>
                  <a:cubicBezTo>
                    <a:pt x="4206" y="10629"/>
                    <a:pt x="4177" y="10611"/>
                    <a:pt x="4151" y="10611"/>
                  </a:cubicBezTo>
                  <a:cubicBezTo>
                    <a:pt x="4151" y="10611"/>
                    <a:pt x="4142" y="10602"/>
                    <a:pt x="4130" y="10602"/>
                  </a:cubicBezTo>
                  <a:cubicBezTo>
                    <a:pt x="4124" y="10602"/>
                    <a:pt x="4118" y="10604"/>
                    <a:pt x="4111" y="10611"/>
                  </a:cubicBezTo>
                  <a:cubicBezTo>
                    <a:pt x="4091" y="10611"/>
                    <a:pt x="4091" y="10590"/>
                    <a:pt x="4091" y="10590"/>
                  </a:cubicBezTo>
                  <a:cubicBezTo>
                    <a:pt x="4086" y="10586"/>
                    <a:pt x="4081" y="10584"/>
                    <a:pt x="4076" y="10584"/>
                  </a:cubicBezTo>
                  <a:cubicBezTo>
                    <a:pt x="4063" y="10584"/>
                    <a:pt x="4051" y="10596"/>
                    <a:pt x="4039" y="10596"/>
                  </a:cubicBezTo>
                  <a:cubicBezTo>
                    <a:pt x="4035" y="10596"/>
                    <a:pt x="4031" y="10594"/>
                    <a:pt x="4026" y="10590"/>
                  </a:cubicBezTo>
                  <a:cubicBezTo>
                    <a:pt x="4006" y="10590"/>
                    <a:pt x="4006" y="10570"/>
                    <a:pt x="4006" y="10570"/>
                  </a:cubicBezTo>
                  <a:cubicBezTo>
                    <a:pt x="3902" y="10570"/>
                    <a:pt x="3842" y="10523"/>
                    <a:pt x="3777" y="10503"/>
                  </a:cubicBezTo>
                  <a:lnTo>
                    <a:pt x="3758" y="10503"/>
                  </a:lnTo>
                  <a:cubicBezTo>
                    <a:pt x="3718" y="10482"/>
                    <a:pt x="3673" y="10482"/>
                    <a:pt x="3633" y="10462"/>
                  </a:cubicBezTo>
                  <a:cubicBezTo>
                    <a:pt x="3569" y="10462"/>
                    <a:pt x="3529" y="10441"/>
                    <a:pt x="3469" y="10441"/>
                  </a:cubicBezTo>
                  <a:cubicBezTo>
                    <a:pt x="3454" y="10433"/>
                    <a:pt x="3440" y="10430"/>
                    <a:pt x="3426" y="10430"/>
                  </a:cubicBezTo>
                  <a:cubicBezTo>
                    <a:pt x="3400" y="10430"/>
                    <a:pt x="3378" y="10441"/>
                    <a:pt x="3365" y="10441"/>
                  </a:cubicBezTo>
                  <a:cubicBezTo>
                    <a:pt x="3320" y="10416"/>
                    <a:pt x="3280" y="10395"/>
                    <a:pt x="3240" y="10395"/>
                  </a:cubicBezTo>
                  <a:cubicBezTo>
                    <a:pt x="3176" y="10375"/>
                    <a:pt x="3136" y="10375"/>
                    <a:pt x="3071" y="10354"/>
                  </a:cubicBezTo>
                  <a:cubicBezTo>
                    <a:pt x="3071" y="10347"/>
                    <a:pt x="3069" y="10345"/>
                    <a:pt x="3065" y="10345"/>
                  </a:cubicBezTo>
                  <a:cubicBezTo>
                    <a:pt x="3058" y="10345"/>
                    <a:pt x="3044" y="10354"/>
                    <a:pt x="3031" y="10354"/>
                  </a:cubicBezTo>
                  <a:cubicBezTo>
                    <a:pt x="3031" y="10333"/>
                    <a:pt x="2991" y="10313"/>
                    <a:pt x="2971" y="10313"/>
                  </a:cubicBezTo>
                  <a:cubicBezTo>
                    <a:pt x="2915" y="10313"/>
                    <a:pt x="2863" y="10263"/>
                    <a:pt x="2808" y="10263"/>
                  </a:cubicBezTo>
                  <a:cubicBezTo>
                    <a:pt x="2800" y="10263"/>
                    <a:pt x="2791" y="10264"/>
                    <a:pt x="2783" y="10267"/>
                  </a:cubicBezTo>
                  <a:lnTo>
                    <a:pt x="2763" y="10246"/>
                  </a:lnTo>
                  <a:cubicBezTo>
                    <a:pt x="2743" y="10246"/>
                    <a:pt x="2658" y="10205"/>
                    <a:pt x="2658" y="10205"/>
                  </a:cubicBezTo>
                  <a:cubicBezTo>
                    <a:pt x="2574" y="10205"/>
                    <a:pt x="2514" y="10185"/>
                    <a:pt x="2449" y="10159"/>
                  </a:cubicBezTo>
                  <a:cubicBezTo>
                    <a:pt x="2429" y="10159"/>
                    <a:pt x="2409" y="10139"/>
                    <a:pt x="2390" y="10118"/>
                  </a:cubicBezTo>
                  <a:cubicBezTo>
                    <a:pt x="2381" y="10127"/>
                    <a:pt x="2373" y="10131"/>
                    <a:pt x="2363" y="10131"/>
                  </a:cubicBezTo>
                  <a:cubicBezTo>
                    <a:pt x="2349" y="10131"/>
                    <a:pt x="2331" y="10122"/>
                    <a:pt x="2305" y="10097"/>
                  </a:cubicBezTo>
                  <a:lnTo>
                    <a:pt x="2265" y="10097"/>
                  </a:lnTo>
                  <a:cubicBezTo>
                    <a:pt x="2245" y="10097"/>
                    <a:pt x="2265" y="10077"/>
                    <a:pt x="2245" y="10077"/>
                  </a:cubicBezTo>
                  <a:cubicBezTo>
                    <a:pt x="2225" y="10077"/>
                    <a:pt x="2200" y="10097"/>
                    <a:pt x="2180" y="10097"/>
                  </a:cubicBezTo>
                  <a:cubicBezTo>
                    <a:pt x="2180" y="10077"/>
                    <a:pt x="2161" y="10056"/>
                    <a:pt x="2141" y="10031"/>
                  </a:cubicBezTo>
                  <a:cubicBezTo>
                    <a:pt x="2134" y="10039"/>
                    <a:pt x="2124" y="10042"/>
                    <a:pt x="2114" y="10042"/>
                  </a:cubicBezTo>
                  <a:cubicBezTo>
                    <a:pt x="2094" y="10042"/>
                    <a:pt x="2069" y="10031"/>
                    <a:pt x="2056" y="10031"/>
                  </a:cubicBezTo>
                  <a:cubicBezTo>
                    <a:pt x="2016" y="10010"/>
                    <a:pt x="1977" y="9990"/>
                    <a:pt x="1952" y="9990"/>
                  </a:cubicBezTo>
                  <a:cubicBezTo>
                    <a:pt x="1912" y="9969"/>
                    <a:pt x="1892" y="9949"/>
                    <a:pt x="1872" y="9949"/>
                  </a:cubicBezTo>
                  <a:cubicBezTo>
                    <a:pt x="1827" y="9949"/>
                    <a:pt x="1807" y="9949"/>
                    <a:pt x="1767" y="9928"/>
                  </a:cubicBezTo>
                  <a:cubicBezTo>
                    <a:pt x="1754" y="9928"/>
                    <a:pt x="1741" y="9937"/>
                    <a:pt x="1720" y="9937"/>
                  </a:cubicBezTo>
                  <a:cubicBezTo>
                    <a:pt x="1710" y="9937"/>
                    <a:pt x="1698" y="9935"/>
                    <a:pt x="1683" y="9928"/>
                  </a:cubicBezTo>
                  <a:cubicBezTo>
                    <a:pt x="1683" y="9902"/>
                    <a:pt x="1683" y="9902"/>
                    <a:pt x="1663" y="9882"/>
                  </a:cubicBezTo>
                  <a:lnTo>
                    <a:pt x="1558" y="9882"/>
                  </a:lnTo>
                  <a:cubicBezTo>
                    <a:pt x="1519" y="9861"/>
                    <a:pt x="1499" y="9841"/>
                    <a:pt x="1479" y="9820"/>
                  </a:cubicBezTo>
                  <a:cubicBezTo>
                    <a:pt x="1454" y="9841"/>
                    <a:pt x="1454" y="9841"/>
                    <a:pt x="1434" y="9841"/>
                  </a:cubicBezTo>
                  <a:cubicBezTo>
                    <a:pt x="1434" y="9841"/>
                    <a:pt x="1434" y="9820"/>
                    <a:pt x="1414" y="9820"/>
                  </a:cubicBezTo>
                  <a:cubicBezTo>
                    <a:pt x="1374" y="9820"/>
                    <a:pt x="1329" y="9820"/>
                    <a:pt x="1290" y="9800"/>
                  </a:cubicBezTo>
                  <a:cubicBezTo>
                    <a:pt x="1250" y="9753"/>
                    <a:pt x="1205" y="9753"/>
                    <a:pt x="1165" y="9733"/>
                  </a:cubicBezTo>
                  <a:cubicBezTo>
                    <a:pt x="1125" y="9733"/>
                    <a:pt x="1106" y="9712"/>
                    <a:pt x="1081" y="9712"/>
                  </a:cubicBezTo>
                  <a:lnTo>
                    <a:pt x="1021" y="9712"/>
                  </a:lnTo>
                  <a:cubicBezTo>
                    <a:pt x="1021" y="9692"/>
                    <a:pt x="1001" y="9671"/>
                    <a:pt x="1001" y="9671"/>
                  </a:cubicBezTo>
                  <a:cubicBezTo>
                    <a:pt x="993" y="9675"/>
                    <a:pt x="984" y="9677"/>
                    <a:pt x="976" y="9677"/>
                  </a:cubicBezTo>
                  <a:cubicBezTo>
                    <a:pt x="950" y="9677"/>
                    <a:pt x="925" y="9663"/>
                    <a:pt x="895" y="9663"/>
                  </a:cubicBezTo>
                  <a:cubicBezTo>
                    <a:pt x="883" y="9663"/>
                    <a:pt x="870" y="9666"/>
                    <a:pt x="857" y="9671"/>
                  </a:cubicBezTo>
                  <a:cubicBezTo>
                    <a:pt x="857" y="9671"/>
                    <a:pt x="832" y="9671"/>
                    <a:pt x="832" y="9646"/>
                  </a:cubicBezTo>
                  <a:cubicBezTo>
                    <a:pt x="812" y="9646"/>
                    <a:pt x="812" y="9605"/>
                    <a:pt x="772" y="9605"/>
                  </a:cubicBezTo>
                  <a:cubicBezTo>
                    <a:pt x="772" y="9598"/>
                    <a:pt x="772" y="9595"/>
                    <a:pt x="771" y="9595"/>
                  </a:cubicBezTo>
                  <a:cubicBezTo>
                    <a:pt x="770" y="9595"/>
                    <a:pt x="766" y="9605"/>
                    <a:pt x="752" y="9605"/>
                  </a:cubicBezTo>
                  <a:cubicBezTo>
                    <a:pt x="752" y="9605"/>
                    <a:pt x="772" y="9605"/>
                    <a:pt x="772" y="9625"/>
                  </a:cubicBezTo>
                  <a:cubicBezTo>
                    <a:pt x="752" y="9625"/>
                    <a:pt x="752" y="9625"/>
                    <a:pt x="732" y="9646"/>
                  </a:cubicBezTo>
                  <a:cubicBezTo>
                    <a:pt x="772" y="9646"/>
                    <a:pt x="792" y="9646"/>
                    <a:pt x="792" y="9671"/>
                  </a:cubicBezTo>
                  <a:cubicBezTo>
                    <a:pt x="782" y="9682"/>
                    <a:pt x="767" y="9687"/>
                    <a:pt x="752" y="9687"/>
                  </a:cubicBezTo>
                  <a:cubicBezTo>
                    <a:pt x="736" y="9687"/>
                    <a:pt x="720" y="9682"/>
                    <a:pt x="707" y="9671"/>
                  </a:cubicBezTo>
                  <a:lnTo>
                    <a:pt x="707" y="9646"/>
                  </a:lnTo>
                  <a:cubicBezTo>
                    <a:pt x="688" y="9625"/>
                    <a:pt x="688" y="9605"/>
                    <a:pt x="648" y="9584"/>
                  </a:cubicBezTo>
                  <a:cubicBezTo>
                    <a:pt x="628" y="9584"/>
                    <a:pt x="628" y="9605"/>
                    <a:pt x="628" y="9605"/>
                  </a:cubicBezTo>
                  <a:cubicBezTo>
                    <a:pt x="608" y="9605"/>
                    <a:pt x="583" y="9625"/>
                    <a:pt x="583" y="9625"/>
                  </a:cubicBezTo>
                  <a:cubicBezTo>
                    <a:pt x="543" y="9625"/>
                    <a:pt x="543" y="9625"/>
                    <a:pt x="563" y="9671"/>
                  </a:cubicBezTo>
                  <a:lnTo>
                    <a:pt x="583" y="9671"/>
                  </a:lnTo>
                  <a:cubicBezTo>
                    <a:pt x="608" y="9712"/>
                    <a:pt x="648" y="9733"/>
                    <a:pt x="688" y="9753"/>
                  </a:cubicBezTo>
                  <a:cubicBezTo>
                    <a:pt x="707" y="9753"/>
                    <a:pt x="732" y="9733"/>
                    <a:pt x="732" y="9712"/>
                  </a:cubicBezTo>
                  <a:lnTo>
                    <a:pt x="752" y="9733"/>
                  </a:lnTo>
                  <a:cubicBezTo>
                    <a:pt x="772" y="9733"/>
                    <a:pt x="772" y="9712"/>
                    <a:pt x="772" y="9712"/>
                  </a:cubicBezTo>
                  <a:lnTo>
                    <a:pt x="812" y="9712"/>
                  </a:lnTo>
                  <a:cubicBezTo>
                    <a:pt x="857" y="9733"/>
                    <a:pt x="832" y="9800"/>
                    <a:pt x="897" y="9820"/>
                  </a:cubicBezTo>
                  <a:cubicBezTo>
                    <a:pt x="897" y="9774"/>
                    <a:pt x="877" y="9733"/>
                    <a:pt x="857" y="9712"/>
                  </a:cubicBezTo>
                  <a:cubicBezTo>
                    <a:pt x="867" y="9712"/>
                    <a:pt x="877" y="9707"/>
                    <a:pt x="887" y="9707"/>
                  </a:cubicBezTo>
                  <a:cubicBezTo>
                    <a:pt x="897" y="9707"/>
                    <a:pt x="907" y="9712"/>
                    <a:pt x="916" y="9733"/>
                  </a:cubicBezTo>
                  <a:lnTo>
                    <a:pt x="916" y="9753"/>
                  </a:lnTo>
                  <a:lnTo>
                    <a:pt x="936" y="9753"/>
                  </a:lnTo>
                  <a:cubicBezTo>
                    <a:pt x="956" y="9774"/>
                    <a:pt x="956" y="9774"/>
                    <a:pt x="956" y="9800"/>
                  </a:cubicBezTo>
                  <a:cubicBezTo>
                    <a:pt x="956" y="9820"/>
                    <a:pt x="936" y="9820"/>
                    <a:pt x="936" y="9861"/>
                  </a:cubicBezTo>
                  <a:cubicBezTo>
                    <a:pt x="981" y="9861"/>
                    <a:pt x="1001" y="9882"/>
                    <a:pt x="1061" y="9882"/>
                  </a:cubicBezTo>
                  <a:cubicBezTo>
                    <a:pt x="1081" y="9882"/>
                    <a:pt x="1145" y="9882"/>
                    <a:pt x="1165" y="9902"/>
                  </a:cubicBezTo>
                  <a:cubicBezTo>
                    <a:pt x="1205" y="9902"/>
                    <a:pt x="1185" y="9882"/>
                    <a:pt x="1185" y="9861"/>
                  </a:cubicBezTo>
                  <a:lnTo>
                    <a:pt x="1205" y="9861"/>
                  </a:lnTo>
                  <a:cubicBezTo>
                    <a:pt x="1230" y="9882"/>
                    <a:pt x="1185" y="9902"/>
                    <a:pt x="1205" y="9928"/>
                  </a:cubicBezTo>
                  <a:lnTo>
                    <a:pt x="1250" y="9928"/>
                  </a:lnTo>
                  <a:cubicBezTo>
                    <a:pt x="1250" y="9928"/>
                    <a:pt x="1250" y="9902"/>
                    <a:pt x="1290" y="9882"/>
                  </a:cubicBezTo>
                  <a:cubicBezTo>
                    <a:pt x="1310" y="9882"/>
                    <a:pt x="1310" y="9902"/>
                    <a:pt x="1329" y="9902"/>
                  </a:cubicBezTo>
                  <a:cubicBezTo>
                    <a:pt x="1310" y="9928"/>
                    <a:pt x="1310" y="9928"/>
                    <a:pt x="1290" y="9949"/>
                  </a:cubicBezTo>
                  <a:cubicBezTo>
                    <a:pt x="1310" y="9969"/>
                    <a:pt x="1310" y="9969"/>
                    <a:pt x="1329" y="9969"/>
                  </a:cubicBezTo>
                  <a:cubicBezTo>
                    <a:pt x="1354" y="9990"/>
                    <a:pt x="1374" y="10010"/>
                    <a:pt x="1394" y="10010"/>
                  </a:cubicBezTo>
                  <a:cubicBezTo>
                    <a:pt x="1414" y="10031"/>
                    <a:pt x="1434" y="10031"/>
                    <a:pt x="1454" y="10056"/>
                  </a:cubicBezTo>
                  <a:cubicBezTo>
                    <a:pt x="1519" y="10056"/>
                    <a:pt x="1558" y="10077"/>
                    <a:pt x="1603" y="10097"/>
                  </a:cubicBezTo>
                  <a:lnTo>
                    <a:pt x="1623" y="10097"/>
                  </a:lnTo>
                  <a:lnTo>
                    <a:pt x="1623" y="10118"/>
                  </a:lnTo>
                  <a:cubicBezTo>
                    <a:pt x="1633" y="10128"/>
                    <a:pt x="1643" y="10128"/>
                    <a:pt x="1653" y="10128"/>
                  </a:cubicBezTo>
                  <a:cubicBezTo>
                    <a:pt x="1663" y="10128"/>
                    <a:pt x="1673" y="10128"/>
                    <a:pt x="1683" y="10139"/>
                  </a:cubicBezTo>
                  <a:cubicBezTo>
                    <a:pt x="1693" y="10149"/>
                    <a:pt x="1709" y="10149"/>
                    <a:pt x="1725" y="10149"/>
                  </a:cubicBezTo>
                  <a:cubicBezTo>
                    <a:pt x="1741" y="10149"/>
                    <a:pt x="1757" y="10149"/>
                    <a:pt x="1767" y="10159"/>
                  </a:cubicBezTo>
                  <a:cubicBezTo>
                    <a:pt x="1781" y="10159"/>
                    <a:pt x="1794" y="10150"/>
                    <a:pt x="1807" y="10150"/>
                  </a:cubicBezTo>
                  <a:cubicBezTo>
                    <a:pt x="1814" y="10150"/>
                    <a:pt x="1821" y="10152"/>
                    <a:pt x="1827" y="10159"/>
                  </a:cubicBezTo>
                  <a:cubicBezTo>
                    <a:pt x="1827" y="10172"/>
                    <a:pt x="1838" y="10172"/>
                    <a:pt x="1849" y="10172"/>
                  </a:cubicBezTo>
                  <a:cubicBezTo>
                    <a:pt x="1861" y="10172"/>
                    <a:pt x="1872" y="10172"/>
                    <a:pt x="1872" y="10185"/>
                  </a:cubicBezTo>
                  <a:cubicBezTo>
                    <a:pt x="1912" y="10205"/>
                    <a:pt x="1977" y="10226"/>
                    <a:pt x="2016" y="10226"/>
                  </a:cubicBezTo>
                  <a:lnTo>
                    <a:pt x="2036" y="10226"/>
                  </a:lnTo>
                  <a:lnTo>
                    <a:pt x="2036" y="10246"/>
                  </a:lnTo>
                  <a:cubicBezTo>
                    <a:pt x="2101" y="10287"/>
                    <a:pt x="2161" y="10313"/>
                    <a:pt x="2225" y="10313"/>
                  </a:cubicBezTo>
                  <a:cubicBezTo>
                    <a:pt x="2265" y="10333"/>
                    <a:pt x="2285" y="10333"/>
                    <a:pt x="2305" y="10354"/>
                  </a:cubicBezTo>
                  <a:cubicBezTo>
                    <a:pt x="2327" y="10354"/>
                    <a:pt x="2343" y="10359"/>
                    <a:pt x="2357" y="10359"/>
                  </a:cubicBezTo>
                  <a:cubicBezTo>
                    <a:pt x="2370" y="10359"/>
                    <a:pt x="2379" y="10354"/>
                    <a:pt x="2390" y="10333"/>
                  </a:cubicBezTo>
                  <a:cubicBezTo>
                    <a:pt x="2409" y="10354"/>
                    <a:pt x="2429" y="10375"/>
                    <a:pt x="2449" y="10375"/>
                  </a:cubicBezTo>
                  <a:lnTo>
                    <a:pt x="2494" y="10375"/>
                  </a:lnTo>
                  <a:cubicBezTo>
                    <a:pt x="2514" y="10416"/>
                    <a:pt x="2554" y="10441"/>
                    <a:pt x="2598" y="10441"/>
                  </a:cubicBezTo>
                  <a:cubicBezTo>
                    <a:pt x="2638" y="10462"/>
                    <a:pt x="2678" y="10482"/>
                    <a:pt x="2698" y="10482"/>
                  </a:cubicBezTo>
                  <a:cubicBezTo>
                    <a:pt x="2743" y="10482"/>
                    <a:pt x="2723" y="10503"/>
                    <a:pt x="2743" y="10503"/>
                  </a:cubicBezTo>
                  <a:lnTo>
                    <a:pt x="2847" y="10503"/>
                  </a:lnTo>
                  <a:cubicBezTo>
                    <a:pt x="2867" y="10523"/>
                    <a:pt x="2867" y="10523"/>
                    <a:pt x="2887" y="10523"/>
                  </a:cubicBezTo>
                  <a:cubicBezTo>
                    <a:pt x="2897" y="10534"/>
                    <a:pt x="2907" y="10534"/>
                    <a:pt x="2914" y="10534"/>
                  </a:cubicBezTo>
                  <a:cubicBezTo>
                    <a:pt x="2922" y="10534"/>
                    <a:pt x="2927" y="10534"/>
                    <a:pt x="2927" y="10544"/>
                  </a:cubicBezTo>
                  <a:cubicBezTo>
                    <a:pt x="2937" y="10557"/>
                    <a:pt x="2948" y="10557"/>
                    <a:pt x="2957" y="10557"/>
                  </a:cubicBezTo>
                  <a:cubicBezTo>
                    <a:pt x="2965" y="10557"/>
                    <a:pt x="2971" y="10557"/>
                    <a:pt x="2971" y="10570"/>
                  </a:cubicBezTo>
                  <a:cubicBezTo>
                    <a:pt x="3051" y="10590"/>
                    <a:pt x="3116" y="10652"/>
                    <a:pt x="3195" y="10652"/>
                  </a:cubicBezTo>
                  <a:lnTo>
                    <a:pt x="3220" y="10652"/>
                  </a:lnTo>
                  <a:cubicBezTo>
                    <a:pt x="3240" y="10672"/>
                    <a:pt x="3260" y="10672"/>
                    <a:pt x="3280" y="10672"/>
                  </a:cubicBezTo>
                  <a:cubicBezTo>
                    <a:pt x="3300" y="10672"/>
                    <a:pt x="3320" y="10672"/>
                    <a:pt x="3345" y="10698"/>
                  </a:cubicBezTo>
                  <a:cubicBezTo>
                    <a:pt x="3404" y="10698"/>
                    <a:pt x="3444" y="10698"/>
                    <a:pt x="3489" y="10719"/>
                  </a:cubicBezTo>
                  <a:cubicBezTo>
                    <a:pt x="3496" y="10726"/>
                    <a:pt x="3502" y="10728"/>
                    <a:pt x="3508" y="10728"/>
                  </a:cubicBezTo>
                  <a:cubicBezTo>
                    <a:pt x="3520" y="10728"/>
                    <a:pt x="3529" y="10719"/>
                    <a:pt x="3529" y="10719"/>
                  </a:cubicBezTo>
                  <a:cubicBezTo>
                    <a:pt x="3569" y="10719"/>
                    <a:pt x="3593" y="10739"/>
                    <a:pt x="3613" y="10739"/>
                  </a:cubicBezTo>
                  <a:cubicBezTo>
                    <a:pt x="3633" y="10739"/>
                    <a:pt x="3633" y="10739"/>
                    <a:pt x="3653" y="10760"/>
                  </a:cubicBezTo>
                  <a:lnTo>
                    <a:pt x="3718" y="10760"/>
                  </a:lnTo>
                  <a:lnTo>
                    <a:pt x="3738" y="10780"/>
                  </a:lnTo>
                  <a:cubicBezTo>
                    <a:pt x="3748" y="10770"/>
                    <a:pt x="3758" y="10765"/>
                    <a:pt x="3768" y="10765"/>
                  </a:cubicBezTo>
                  <a:cubicBezTo>
                    <a:pt x="3777" y="10765"/>
                    <a:pt x="3788" y="10770"/>
                    <a:pt x="3797" y="10780"/>
                  </a:cubicBezTo>
                  <a:cubicBezTo>
                    <a:pt x="3817" y="10780"/>
                    <a:pt x="3842" y="10801"/>
                    <a:pt x="3882" y="10801"/>
                  </a:cubicBezTo>
                  <a:cubicBezTo>
                    <a:pt x="3922" y="10801"/>
                    <a:pt x="3967" y="10826"/>
                    <a:pt x="3987" y="10888"/>
                  </a:cubicBezTo>
                  <a:cubicBezTo>
                    <a:pt x="3997" y="10884"/>
                    <a:pt x="4008" y="10883"/>
                    <a:pt x="4020" y="10883"/>
                  </a:cubicBezTo>
                  <a:cubicBezTo>
                    <a:pt x="4070" y="10883"/>
                    <a:pt x="4122" y="10917"/>
                    <a:pt x="4171" y="10955"/>
                  </a:cubicBezTo>
                  <a:cubicBezTo>
                    <a:pt x="4183" y="10927"/>
                    <a:pt x="4203" y="10916"/>
                    <a:pt x="4227" y="10916"/>
                  </a:cubicBezTo>
                  <a:cubicBezTo>
                    <a:pt x="4243" y="10916"/>
                    <a:pt x="4259" y="10921"/>
                    <a:pt x="4275" y="10929"/>
                  </a:cubicBezTo>
                  <a:cubicBezTo>
                    <a:pt x="4315" y="10929"/>
                    <a:pt x="4340" y="10955"/>
                    <a:pt x="4360" y="10955"/>
                  </a:cubicBezTo>
                  <a:lnTo>
                    <a:pt x="4439" y="10955"/>
                  </a:lnTo>
                  <a:cubicBezTo>
                    <a:pt x="4452" y="10965"/>
                    <a:pt x="4468" y="10965"/>
                    <a:pt x="4484" y="10965"/>
                  </a:cubicBezTo>
                  <a:cubicBezTo>
                    <a:pt x="4499" y="10965"/>
                    <a:pt x="4514" y="10965"/>
                    <a:pt x="4524" y="10975"/>
                  </a:cubicBezTo>
                  <a:cubicBezTo>
                    <a:pt x="4544" y="10986"/>
                    <a:pt x="4560" y="10986"/>
                    <a:pt x="4576" y="10986"/>
                  </a:cubicBezTo>
                  <a:cubicBezTo>
                    <a:pt x="4592" y="10986"/>
                    <a:pt x="4609" y="10986"/>
                    <a:pt x="4628" y="10996"/>
                  </a:cubicBezTo>
                  <a:cubicBezTo>
                    <a:pt x="4628" y="11006"/>
                    <a:pt x="4634" y="11011"/>
                    <a:pt x="4641" y="11011"/>
                  </a:cubicBezTo>
                  <a:cubicBezTo>
                    <a:pt x="4648" y="11011"/>
                    <a:pt x="4658" y="11006"/>
                    <a:pt x="4668" y="10996"/>
                  </a:cubicBezTo>
                  <a:lnTo>
                    <a:pt x="4688" y="10996"/>
                  </a:lnTo>
                  <a:cubicBezTo>
                    <a:pt x="4696" y="11003"/>
                    <a:pt x="4706" y="11005"/>
                    <a:pt x="4717" y="11005"/>
                  </a:cubicBezTo>
                  <a:cubicBezTo>
                    <a:pt x="4739" y="11005"/>
                    <a:pt x="4766" y="10996"/>
                    <a:pt x="4793" y="10996"/>
                  </a:cubicBezTo>
                  <a:cubicBezTo>
                    <a:pt x="4813" y="11016"/>
                    <a:pt x="4857" y="11016"/>
                    <a:pt x="4877" y="11037"/>
                  </a:cubicBezTo>
                  <a:cubicBezTo>
                    <a:pt x="4950" y="11051"/>
                    <a:pt x="5012" y="11068"/>
                    <a:pt x="5077" y="11068"/>
                  </a:cubicBezTo>
                  <a:cubicBezTo>
                    <a:pt x="5106" y="11068"/>
                    <a:pt x="5135" y="11065"/>
                    <a:pt x="5166" y="11057"/>
                  </a:cubicBezTo>
                  <a:cubicBezTo>
                    <a:pt x="5186" y="11057"/>
                    <a:pt x="5211" y="11057"/>
                    <a:pt x="5231" y="11083"/>
                  </a:cubicBezTo>
                  <a:cubicBezTo>
                    <a:pt x="5231" y="11083"/>
                    <a:pt x="5231" y="11057"/>
                    <a:pt x="5251" y="11057"/>
                  </a:cubicBezTo>
                  <a:lnTo>
                    <a:pt x="5251" y="11083"/>
                  </a:lnTo>
                  <a:cubicBezTo>
                    <a:pt x="5310" y="11103"/>
                    <a:pt x="5355" y="11103"/>
                    <a:pt x="5415" y="11124"/>
                  </a:cubicBezTo>
                  <a:cubicBezTo>
                    <a:pt x="5460" y="11124"/>
                    <a:pt x="5499" y="11124"/>
                    <a:pt x="5519" y="11145"/>
                  </a:cubicBezTo>
                  <a:lnTo>
                    <a:pt x="5519" y="11124"/>
                  </a:lnTo>
                  <a:cubicBezTo>
                    <a:pt x="5539" y="11145"/>
                    <a:pt x="5559" y="11145"/>
                    <a:pt x="5559" y="11145"/>
                  </a:cubicBezTo>
                  <a:lnTo>
                    <a:pt x="5644" y="11145"/>
                  </a:lnTo>
                  <a:cubicBezTo>
                    <a:pt x="5648" y="11149"/>
                    <a:pt x="5652" y="11151"/>
                    <a:pt x="5656" y="11151"/>
                  </a:cubicBezTo>
                  <a:cubicBezTo>
                    <a:pt x="5668" y="11151"/>
                    <a:pt x="5682" y="11139"/>
                    <a:pt x="5703" y="11139"/>
                  </a:cubicBezTo>
                  <a:cubicBezTo>
                    <a:pt x="5710" y="11139"/>
                    <a:pt x="5719" y="11140"/>
                    <a:pt x="5728" y="11145"/>
                  </a:cubicBezTo>
                  <a:cubicBezTo>
                    <a:pt x="5748" y="11145"/>
                    <a:pt x="5768" y="11165"/>
                    <a:pt x="5788" y="11165"/>
                  </a:cubicBezTo>
                  <a:cubicBezTo>
                    <a:pt x="5808" y="11145"/>
                    <a:pt x="5853" y="11145"/>
                    <a:pt x="5872" y="11145"/>
                  </a:cubicBezTo>
                  <a:cubicBezTo>
                    <a:pt x="5892" y="11145"/>
                    <a:pt x="5912" y="11165"/>
                    <a:pt x="5957" y="11165"/>
                  </a:cubicBezTo>
                  <a:cubicBezTo>
                    <a:pt x="5967" y="11155"/>
                    <a:pt x="5977" y="11150"/>
                    <a:pt x="5987" y="11150"/>
                  </a:cubicBezTo>
                  <a:cubicBezTo>
                    <a:pt x="5997" y="11150"/>
                    <a:pt x="6007" y="11155"/>
                    <a:pt x="6017" y="11165"/>
                  </a:cubicBezTo>
                  <a:cubicBezTo>
                    <a:pt x="6037" y="11165"/>
                    <a:pt x="6037" y="11145"/>
                    <a:pt x="6037" y="11145"/>
                  </a:cubicBezTo>
                  <a:cubicBezTo>
                    <a:pt x="6057" y="11145"/>
                    <a:pt x="6081" y="11145"/>
                    <a:pt x="6081" y="11165"/>
                  </a:cubicBezTo>
                  <a:cubicBezTo>
                    <a:pt x="6101" y="11165"/>
                    <a:pt x="6101" y="11145"/>
                    <a:pt x="6121" y="11145"/>
                  </a:cubicBezTo>
                  <a:lnTo>
                    <a:pt x="6121" y="11165"/>
                  </a:lnTo>
                  <a:cubicBezTo>
                    <a:pt x="6134" y="11165"/>
                    <a:pt x="6139" y="11156"/>
                    <a:pt x="6146" y="11156"/>
                  </a:cubicBezTo>
                  <a:cubicBezTo>
                    <a:pt x="6150" y="11156"/>
                    <a:pt x="6154" y="11158"/>
                    <a:pt x="6161" y="11165"/>
                  </a:cubicBezTo>
                  <a:cubicBezTo>
                    <a:pt x="6161" y="11165"/>
                    <a:pt x="6170" y="11174"/>
                    <a:pt x="6176" y="11174"/>
                  </a:cubicBezTo>
                  <a:cubicBezTo>
                    <a:pt x="6179" y="11174"/>
                    <a:pt x="6181" y="11172"/>
                    <a:pt x="6181" y="11165"/>
                  </a:cubicBezTo>
                  <a:cubicBezTo>
                    <a:pt x="6189" y="11158"/>
                    <a:pt x="6197" y="11156"/>
                    <a:pt x="6205" y="11156"/>
                  </a:cubicBezTo>
                  <a:cubicBezTo>
                    <a:pt x="6221" y="11156"/>
                    <a:pt x="6239" y="11165"/>
                    <a:pt x="6266" y="11165"/>
                  </a:cubicBezTo>
                  <a:cubicBezTo>
                    <a:pt x="6279" y="11165"/>
                    <a:pt x="6292" y="11156"/>
                    <a:pt x="6307" y="11156"/>
                  </a:cubicBezTo>
                  <a:cubicBezTo>
                    <a:pt x="6314" y="11156"/>
                    <a:pt x="6322" y="11158"/>
                    <a:pt x="6330" y="11165"/>
                  </a:cubicBezTo>
                  <a:lnTo>
                    <a:pt x="6350" y="11165"/>
                  </a:lnTo>
                  <a:cubicBezTo>
                    <a:pt x="6363" y="11165"/>
                    <a:pt x="6377" y="11174"/>
                    <a:pt x="6396" y="11174"/>
                  </a:cubicBezTo>
                  <a:cubicBezTo>
                    <a:pt x="6405" y="11174"/>
                    <a:pt x="6417" y="11172"/>
                    <a:pt x="6430" y="11165"/>
                  </a:cubicBezTo>
                  <a:cubicBezTo>
                    <a:pt x="6435" y="11169"/>
                    <a:pt x="6440" y="11171"/>
                    <a:pt x="6445" y="11171"/>
                  </a:cubicBezTo>
                  <a:cubicBezTo>
                    <a:pt x="6458" y="11171"/>
                    <a:pt x="6470" y="11159"/>
                    <a:pt x="6482" y="11159"/>
                  </a:cubicBezTo>
                  <a:cubicBezTo>
                    <a:pt x="6486" y="11159"/>
                    <a:pt x="6490" y="11161"/>
                    <a:pt x="6494" y="11165"/>
                  </a:cubicBezTo>
                  <a:cubicBezTo>
                    <a:pt x="6494" y="11145"/>
                    <a:pt x="6494" y="11145"/>
                    <a:pt x="6514" y="11145"/>
                  </a:cubicBezTo>
                  <a:cubicBezTo>
                    <a:pt x="6514" y="11145"/>
                    <a:pt x="6494" y="11145"/>
                    <a:pt x="6494" y="11165"/>
                  </a:cubicBezTo>
                  <a:cubicBezTo>
                    <a:pt x="6494" y="11172"/>
                    <a:pt x="6497" y="11174"/>
                    <a:pt x="6500" y="11174"/>
                  </a:cubicBezTo>
                  <a:cubicBezTo>
                    <a:pt x="6508" y="11174"/>
                    <a:pt x="6521" y="11165"/>
                    <a:pt x="6534" y="11165"/>
                  </a:cubicBezTo>
                  <a:cubicBezTo>
                    <a:pt x="6554" y="11165"/>
                    <a:pt x="6554" y="11145"/>
                    <a:pt x="6579" y="11145"/>
                  </a:cubicBezTo>
                  <a:cubicBezTo>
                    <a:pt x="6599" y="11165"/>
                    <a:pt x="6619" y="11165"/>
                    <a:pt x="6639" y="11165"/>
                  </a:cubicBezTo>
                  <a:cubicBezTo>
                    <a:pt x="6652" y="11165"/>
                    <a:pt x="6676" y="11156"/>
                    <a:pt x="6697" y="11156"/>
                  </a:cubicBezTo>
                  <a:cubicBezTo>
                    <a:pt x="6707" y="11156"/>
                    <a:pt x="6717" y="11158"/>
                    <a:pt x="6723" y="11165"/>
                  </a:cubicBezTo>
                  <a:cubicBezTo>
                    <a:pt x="6763" y="11186"/>
                    <a:pt x="6828" y="11186"/>
                    <a:pt x="6887" y="11186"/>
                  </a:cubicBezTo>
                  <a:cubicBezTo>
                    <a:pt x="6914" y="11186"/>
                    <a:pt x="6943" y="11197"/>
                    <a:pt x="6971" y="11197"/>
                  </a:cubicBezTo>
                  <a:cubicBezTo>
                    <a:pt x="6985" y="11197"/>
                    <a:pt x="6999" y="11194"/>
                    <a:pt x="7012" y="11186"/>
                  </a:cubicBezTo>
                  <a:lnTo>
                    <a:pt x="7096" y="11186"/>
                  </a:lnTo>
                  <a:cubicBezTo>
                    <a:pt x="7116" y="11165"/>
                    <a:pt x="7116" y="11165"/>
                    <a:pt x="7136" y="11165"/>
                  </a:cubicBezTo>
                  <a:lnTo>
                    <a:pt x="7300" y="11165"/>
                  </a:lnTo>
                  <a:cubicBezTo>
                    <a:pt x="7315" y="11158"/>
                    <a:pt x="7328" y="11156"/>
                    <a:pt x="7338" y="11156"/>
                  </a:cubicBezTo>
                  <a:cubicBezTo>
                    <a:pt x="7359" y="11156"/>
                    <a:pt x="7372" y="11165"/>
                    <a:pt x="7385" y="11165"/>
                  </a:cubicBezTo>
                  <a:cubicBezTo>
                    <a:pt x="7417" y="11165"/>
                    <a:pt x="7452" y="11139"/>
                    <a:pt x="7485" y="11139"/>
                  </a:cubicBezTo>
                  <a:cubicBezTo>
                    <a:pt x="7493" y="11139"/>
                    <a:pt x="7502" y="11141"/>
                    <a:pt x="7509" y="11145"/>
                  </a:cubicBezTo>
                  <a:lnTo>
                    <a:pt x="7614" y="11145"/>
                  </a:lnTo>
                  <a:cubicBezTo>
                    <a:pt x="7614" y="11165"/>
                    <a:pt x="7634" y="11165"/>
                    <a:pt x="7634" y="11165"/>
                  </a:cubicBezTo>
                  <a:cubicBezTo>
                    <a:pt x="7674" y="11145"/>
                    <a:pt x="7718" y="11145"/>
                    <a:pt x="7758" y="11145"/>
                  </a:cubicBezTo>
                  <a:cubicBezTo>
                    <a:pt x="7843" y="11124"/>
                    <a:pt x="7922" y="11103"/>
                    <a:pt x="7987" y="11103"/>
                  </a:cubicBezTo>
                  <a:cubicBezTo>
                    <a:pt x="8007" y="11103"/>
                    <a:pt x="8027" y="11083"/>
                    <a:pt x="8047" y="11083"/>
                  </a:cubicBezTo>
                  <a:cubicBezTo>
                    <a:pt x="8055" y="11090"/>
                    <a:pt x="8063" y="11092"/>
                    <a:pt x="8070" y="11092"/>
                  </a:cubicBezTo>
                  <a:cubicBezTo>
                    <a:pt x="8085" y="11092"/>
                    <a:pt x="8098" y="11083"/>
                    <a:pt x="8112" y="11083"/>
                  </a:cubicBezTo>
                  <a:cubicBezTo>
                    <a:pt x="8112" y="11083"/>
                    <a:pt x="8131" y="11124"/>
                    <a:pt x="8151" y="11124"/>
                  </a:cubicBezTo>
                  <a:cubicBezTo>
                    <a:pt x="8131" y="11186"/>
                    <a:pt x="8171" y="11232"/>
                    <a:pt x="8196" y="11273"/>
                  </a:cubicBezTo>
                  <a:cubicBezTo>
                    <a:pt x="8196" y="11314"/>
                    <a:pt x="8216" y="11340"/>
                    <a:pt x="8196" y="11360"/>
                  </a:cubicBezTo>
                  <a:cubicBezTo>
                    <a:pt x="8196" y="11381"/>
                    <a:pt x="8216" y="11401"/>
                    <a:pt x="8236" y="11422"/>
                  </a:cubicBezTo>
                  <a:cubicBezTo>
                    <a:pt x="8236" y="11422"/>
                    <a:pt x="8256" y="11442"/>
                    <a:pt x="8256" y="11468"/>
                  </a:cubicBezTo>
                  <a:cubicBezTo>
                    <a:pt x="8256" y="11475"/>
                    <a:pt x="8254" y="11477"/>
                    <a:pt x="8251" y="11477"/>
                  </a:cubicBezTo>
                  <a:cubicBezTo>
                    <a:pt x="8245" y="11477"/>
                    <a:pt x="8236" y="11468"/>
                    <a:pt x="8236" y="11468"/>
                  </a:cubicBezTo>
                  <a:cubicBezTo>
                    <a:pt x="8216" y="11489"/>
                    <a:pt x="8196" y="11489"/>
                    <a:pt x="8171" y="11489"/>
                  </a:cubicBezTo>
                  <a:cubicBezTo>
                    <a:pt x="8141" y="11499"/>
                    <a:pt x="8110" y="11499"/>
                    <a:pt x="8079" y="11499"/>
                  </a:cubicBezTo>
                  <a:cubicBezTo>
                    <a:pt x="8048" y="11499"/>
                    <a:pt x="8017" y="11499"/>
                    <a:pt x="7987" y="11509"/>
                  </a:cubicBezTo>
                  <a:cubicBezTo>
                    <a:pt x="7967" y="11499"/>
                    <a:pt x="7951" y="11494"/>
                    <a:pt x="7937" y="11494"/>
                  </a:cubicBezTo>
                  <a:cubicBezTo>
                    <a:pt x="7924" y="11494"/>
                    <a:pt x="7913" y="11499"/>
                    <a:pt x="7903" y="11509"/>
                  </a:cubicBezTo>
                  <a:cubicBezTo>
                    <a:pt x="7889" y="11516"/>
                    <a:pt x="7876" y="11518"/>
                    <a:pt x="7863" y="11518"/>
                  </a:cubicBezTo>
                  <a:cubicBezTo>
                    <a:pt x="7838" y="11518"/>
                    <a:pt x="7815" y="11509"/>
                    <a:pt x="7798" y="11509"/>
                  </a:cubicBezTo>
                  <a:cubicBezTo>
                    <a:pt x="7778" y="11530"/>
                    <a:pt x="7738" y="11530"/>
                    <a:pt x="7718" y="11530"/>
                  </a:cubicBezTo>
                  <a:cubicBezTo>
                    <a:pt x="7699" y="11530"/>
                    <a:pt x="7654" y="11550"/>
                    <a:pt x="7634" y="11550"/>
                  </a:cubicBezTo>
                  <a:cubicBezTo>
                    <a:pt x="7594" y="11571"/>
                    <a:pt x="7549" y="11571"/>
                    <a:pt x="7490" y="11571"/>
                  </a:cubicBezTo>
                  <a:lnTo>
                    <a:pt x="7201" y="11571"/>
                  </a:lnTo>
                  <a:cubicBezTo>
                    <a:pt x="7184" y="11571"/>
                    <a:pt x="7170" y="11591"/>
                    <a:pt x="7150" y="11591"/>
                  </a:cubicBezTo>
                  <a:cubicBezTo>
                    <a:pt x="7141" y="11591"/>
                    <a:pt x="7130" y="11586"/>
                    <a:pt x="7116" y="11571"/>
                  </a:cubicBezTo>
                  <a:cubicBezTo>
                    <a:pt x="7096" y="11617"/>
                    <a:pt x="7032" y="11617"/>
                    <a:pt x="6992" y="11617"/>
                  </a:cubicBezTo>
                  <a:cubicBezTo>
                    <a:pt x="6982" y="11627"/>
                    <a:pt x="6972" y="11632"/>
                    <a:pt x="6959" y="11632"/>
                  </a:cubicBezTo>
                  <a:cubicBezTo>
                    <a:pt x="6946" y="11632"/>
                    <a:pt x="6930" y="11627"/>
                    <a:pt x="6907" y="11617"/>
                  </a:cubicBezTo>
                  <a:lnTo>
                    <a:pt x="6803" y="11617"/>
                  </a:lnTo>
                  <a:cubicBezTo>
                    <a:pt x="6763" y="11596"/>
                    <a:pt x="6743" y="11596"/>
                    <a:pt x="6703" y="11596"/>
                  </a:cubicBezTo>
                  <a:cubicBezTo>
                    <a:pt x="6703" y="11596"/>
                    <a:pt x="6692" y="11605"/>
                    <a:pt x="6685" y="11605"/>
                  </a:cubicBezTo>
                  <a:cubicBezTo>
                    <a:pt x="6681" y="11605"/>
                    <a:pt x="6678" y="11603"/>
                    <a:pt x="6678" y="11596"/>
                  </a:cubicBezTo>
                  <a:cubicBezTo>
                    <a:pt x="6612" y="11596"/>
                    <a:pt x="6552" y="11605"/>
                    <a:pt x="6489" y="11605"/>
                  </a:cubicBezTo>
                  <a:cubicBezTo>
                    <a:pt x="6457" y="11605"/>
                    <a:pt x="6425" y="11603"/>
                    <a:pt x="6390" y="11596"/>
                  </a:cubicBezTo>
                  <a:lnTo>
                    <a:pt x="6305" y="11596"/>
                  </a:lnTo>
                  <a:cubicBezTo>
                    <a:pt x="6279" y="11596"/>
                    <a:pt x="6252" y="11585"/>
                    <a:pt x="6232" y="11585"/>
                  </a:cubicBezTo>
                  <a:cubicBezTo>
                    <a:pt x="6221" y="11585"/>
                    <a:pt x="6213" y="11588"/>
                    <a:pt x="6206" y="11596"/>
                  </a:cubicBezTo>
                  <a:cubicBezTo>
                    <a:pt x="6193" y="11607"/>
                    <a:pt x="6187" y="11612"/>
                    <a:pt x="6182" y="11612"/>
                  </a:cubicBezTo>
                  <a:cubicBezTo>
                    <a:pt x="6176" y="11612"/>
                    <a:pt x="6171" y="11607"/>
                    <a:pt x="6161" y="11596"/>
                  </a:cubicBezTo>
                  <a:cubicBezTo>
                    <a:pt x="6156" y="11590"/>
                    <a:pt x="6151" y="11588"/>
                    <a:pt x="6144" y="11588"/>
                  </a:cubicBezTo>
                  <a:cubicBezTo>
                    <a:pt x="6128" y="11588"/>
                    <a:pt x="6106" y="11602"/>
                    <a:pt x="6082" y="11602"/>
                  </a:cubicBezTo>
                  <a:cubicBezTo>
                    <a:pt x="6074" y="11602"/>
                    <a:pt x="6065" y="11600"/>
                    <a:pt x="6057" y="11596"/>
                  </a:cubicBezTo>
                  <a:lnTo>
                    <a:pt x="6017" y="11596"/>
                  </a:lnTo>
                  <a:cubicBezTo>
                    <a:pt x="6017" y="11596"/>
                    <a:pt x="6008" y="11605"/>
                    <a:pt x="6002" y="11605"/>
                  </a:cubicBezTo>
                  <a:cubicBezTo>
                    <a:pt x="5999" y="11605"/>
                    <a:pt x="5997" y="11603"/>
                    <a:pt x="5997" y="11596"/>
                  </a:cubicBezTo>
                  <a:cubicBezTo>
                    <a:pt x="5984" y="11588"/>
                    <a:pt x="5970" y="11585"/>
                    <a:pt x="5956" y="11585"/>
                  </a:cubicBezTo>
                  <a:cubicBezTo>
                    <a:pt x="5928" y="11585"/>
                    <a:pt x="5899" y="11596"/>
                    <a:pt x="5872" y="11596"/>
                  </a:cubicBezTo>
                  <a:cubicBezTo>
                    <a:pt x="5853" y="11596"/>
                    <a:pt x="5833" y="11596"/>
                    <a:pt x="5808" y="11571"/>
                  </a:cubicBezTo>
                  <a:lnTo>
                    <a:pt x="5788" y="11571"/>
                  </a:lnTo>
                  <a:lnTo>
                    <a:pt x="5768" y="11596"/>
                  </a:lnTo>
                  <a:cubicBezTo>
                    <a:pt x="5760" y="11600"/>
                    <a:pt x="5752" y="11602"/>
                    <a:pt x="5745" y="11602"/>
                  </a:cubicBezTo>
                  <a:cubicBezTo>
                    <a:pt x="5721" y="11602"/>
                    <a:pt x="5696" y="11588"/>
                    <a:pt x="5672" y="11588"/>
                  </a:cubicBezTo>
                  <a:cubicBezTo>
                    <a:pt x="5662" y="11588"/>
                    <a:pt x="5653" y="11590"/>
                    <a:pt x="5644" y="11596"/>
                  </a:cubicBezTo>
                  <a:cubicBezTo>
                    <a:pt x="5624" y="11571"/>
                    <a:pt x="5624" y="11571"/>
                    <a:pt x="5624" y="11550"/>
                  </a:cubicBezTo>
                  <a:cubicBezTo>
                    <a:pt x="5604" y="11550"/>
                    <a:pt x="5604" y="11571"/>
                    <a:pt x="5604" y="11571"/>
                  </a:cubicBezTo>
                  <a:cubicBezTo>
                    <a:pt x="5559" y="11571"/>
                    <a:pt x="5519" y="11571"/>
                    <a:pt x="5499" y="11596"/>
                  </a:cubicBezTo>
                  <a:cubicBezTo>
                    <a:pt x="5489" y="11572"/>
                    <a:pt x="5471" y="11566"/>
                    <a:pt x="5451" y="11566"/>
                  </a:cubicBezTo>
                  <a:cubicBezTo>
                    <a:pt x="5433" y="11566"/>
                    <a:pt x="5413" y="11571"/>
                    <a:pt x="5395" y="11571"/>
                  </a:cubicBezTo>
                  <a:cubicBezTo>
                    <a:pt x="5381" y="11556"/>
                    <a:pt x="5357" y="11541"/>
                    <a:pt x="5335" y="11541"/>
                  </a:cubicBezTo>
                  <a:cubicBezTo>
                    <a:pt x="5326" y="11541"/>
                    <a:pt x="5317" y="11544"/>
                    <a:pt x="5310" y="11550"/>
                  </a:cubicBezTo>
                  <a:cubicBezTo>
                    <a:pt x="5290" y="11550"/>
                    <a:pt x="5290" y="11530"/>
                    <a:pt x="5270" y="11530"/>
                  </a:cubicBezTo>
                  <a:lnTo>
                    <a:pt x="5186" y="11530"/>
                  </a:lnTo>
                  <a:cubicBezTo>
                    <a:pt x="5182" y="11525"/>
                    <a:pt x="5177" y="11524"/>
                    <a:pt x="5173" y="11524"/>
                  </a:cubicBezTo>
                  <a:cubicBezTo>
                    <a:pt x="5162" y="11524"/>
                    <a:pt x="5150" y="11536"/>
                    <a:pt x="5139" y="11536"/>
                  </a:cubicBezTo>
                  <a:cubicBezTo>
                    <a:pt x="5135" y="11536"/>
                    <a:pt x="5130" y="11534"/>
                    <a:pt x="5126" y="11530"/>
                  </a:cubicBezTo>
                  <a:cubicBezTo>
                    <a:pt x="5116" y="11519"/>
                    <a:pt x="5100" y="11519"/>
                    <a:pt x="5084" y="11519"/>
                  </a:cubicBezTo>
                  <a:cubicBezTo>
                    <a:pt x="5068" y="11519"/>
                    <a:pt x="5051" y="11519"/>
                    <a:pt x="5041" y="11509"/>
                  </a:cubicBezTo>
                  <a:cubicBezTo>
                    <a:pt x="5022" y="11509"/>
                    <a:pt x="5002" y="11509"/>
                    <a:pt x="4982" y="11489"/>
                  </a:cubicBezTo>
                  <a:cubicBezTo>
                    <a:pt x="4952" y="11489"/>
                    <a:pt x="4933" y="11498"/>
                    <a:pt x="4918" y="11498"/>
                  </a:cubicBezTo>
                  <a:cubicBezTo>
                    <a:pt x="4911" y="11498"/>
                    <a:pt x="4904" y="11496"/>
                    <a:pt x="4897" y="11489"/>
                  </a:cubicBezTo>
                  <a:cubicBezTo>
                    <a:pt x="4897" y="11489"/>
                    <a:pt x="4888" y="11498"/>
                    <a:pt x="4877" y="11498"/>
                  </a:cubicBezTo>
                  <a:cubicBezTo>
                    <a:pt x="4871" y="11498"/>
                    <a:pt x="4864" y="11496"/>
                    <a:pt x="4857" y="11489"/>
                  </a:cubicBezTo>
                  <a:cubicBezTo>
                    <a:pt x="4813" y="11468"/>
                    <a:pt x="4753" y="11468"/>
                    <a:pt x="4713" y="11442"/>
                  </a:cubicBezTo>
                  <a:cubicBezTo>
                    <a:pt x="4713" y="11436"/>
                    <a:pt x="4710" y="11433"/>
                    <a:pt x="4706" y="11433"/>
                  </a:cubicBezTo>
                  <a:cubicBezTo>
                    <a:pt x="4697" y="11433"/>
                    <a:pt x="4682" y="11442"/>
                    <a:pt x="4668" y="11442"/>
                  </a:cubicBezTo>
                  <a:lnTo>
                    <a:pt x="4648" y="11422"/>
                  </a:lnTo>
                  <a:cubicBezTo>
                    <a:pt x="4544" y="11422"/>
                    <a:pt x="4439" y="11381"/>
                    <a:pt x="4340" y="11381"/>
                  </a:cubicBezTo>
                  <a:lnTo>
                    <a:pt x="4275" y="11381"/>
                  </a:lnTo>
                  <a:cubicBezTo>
                    <a:pt x="4255" y="11381"/>
                    <a:pt x="4235" y="11360"/>
                    <a:pt x="4215" y="11360"/>
                  </a:cubicBezTo>
                  <a:cubicBezTo>
                    <a:pt x="4209" y="11363"/>
                    <a:pt x="4204" y="11364"/>
                    <a:pt x="4199" y="11364"/>
                  </a:cubicBezTo>
                  <a:cubicBezTo>
                    <a:pt x="4176" y="11364"/>
                    <a:pt x="4170" y="11334"/>
                    <a:pt x="4159" y="11334"/>
                  </a:cubicBezTo>
                  <a:cubicBezTo>
                    <a:pt x="4157" y="11334"/>
                    <a:pt x="4154" y="11335"/>
                    <a:pt x="4151" y="11340"/>
                  </a:cubicBezTo>
                  <a:lnTo>
                    <a:pt x="4131" y="11360"/>
                  </a:lnTo>
                  <a:cubicBezTo>
                    <a:pt x="4111" y="11360"/>
                    <a:pt x="4111" y="11340"/>
                    <a:pt x="4091" y="11314"/>
                  </a:cubicBezTo>
                  <a:cubicBezTo>
                    <a:pt x="4074" y="11314"/>
                    <a:pt x="4051" y="11325"/>
                    <a:pt x="4032" y="11325"/>
                  </a:cubicBezTo>
                  <a:cubicBezTo>
                    <a:pt x="4022" y="11325"/>
                    <a:pt x="4013" y="11323"/>
                    <a:pt x="4006" y="11314"/>
                  </a:cubicBezTo>
                  <a:cubicBezTo>
                    <a:pt x="3967" y="11293"/>
                    <a:pt x="3922" y="11293"/>
                    <a:pt x="3902" y="11293"/>
                  </a:cubicBezTo>
                  <a:cubicBezTo>
                    <a:pt x="3882" y="11273"/>
                    <a:pt x="3862" y="11273"/>
                    <a:pt x="3817" y="11273"/>
                  </a:cubicBezTo>
                  <a:cubicBezTo>
                    <a:pt x="3777" y="11252"/>
                    <a:pt x="3738" y="11232"/>
                    <a:pt x="3673" y="11232"/>
                  </a:cubicBezTo>
                  <a:cubicBezTo>
                    <a:pt x="3673" y="11215"/>
                    <a:pt x="3668" y="11210"/>
                    <a:pt x="3660" y="11210"/>
                  </a:cubicBezTo>
                  <a:cubicBezTo>
                    <a:pt x="3651" y="11210"/>
                    <a:pt x="3639" y="11217"/>
                    <a:pt x="3628" y="11217"/>
                  </a:cubicBezTo>
                  <a:cubicBezTo>
                    <a:pt x="3622" y="11217"/>
                    <a:pt x="3617" y="11215"/>
                    <a:pt x="3613" y="11211"/>
                  </a:cubicBezTo>
                  <a:cubicBezTo>
                    <a:pt x="3613" y="11186"/>
                    <a:pt x="3569" y="11186"/>
                    <a:pt x="3549" y="11186"/>
                  </a:cubicBezTo>
                  <a:cubicBezTo>
                    <a:pt x="3542" y="11179"/>
                    <a:pt x="3536" y="11177"/>
                    <a:pt x="3529" y="11177"/>
                  </a:cubicBezTo>
                  <a:cubicBezTo>
                    <a:pt x="3516" y="11177"/>
                    <a:pt x="3502" y="11186"/>
                    <a:pt x="3489" y="11186"/>
                  </a:cubicBezTo>
                  <a:cubicBezTo>
                    <a:pt x="3444" y="11165"/>
                    <a:pt x="3384" y="11165"/>
                    <a:pt x="3345" y="11145"/>
                  </a:cubicBezTo>
                  <a:cubicBezTo>
                    <a:pt x="3345" y="11145"/>
                    <a:pt x="3320" y="11145"/>
                    <a:pt x="3320" y="11124"/>
                  </a:cubicBezTo>
                  <a:cubicBezTo>
                    <a:pt x="3300" y="11124"/>
                    <a:pt x="3300" y="11145"/>
                    <a:pt x="3280" y="11145"/>
                  </a:cubicBezTo>
                  <a:cubicBezTo>
                    <a:pt x="3280" y="11124"/>
                    <a:pt x="3260" y="11124"/>
                    <a:pt x="3260" y="11103"/>
                  </a:cubicBezTo>
                  <a:cubicBezTo>
                    <a:pt x="3220" y="11103"/>
                    <a:pt x="3195" y="11103"/>
                    <a:pt x="3176" y="11124"/>
                  </a:cubicBezTo>
                  <a:cubicBezTo>
                    <a:pt x="3116" y="11083"/>
                    <a:pt x="3031" y="11057"/>
                    <a:pt x="2947" y="11057"/>
                  </a:cubicBezTo>
                  <a:lnTo>
                    <a:pt x="2927" y="11037"/>
                  </a:lnTo>
                  <a:lnTo>
                    <a:pt x="2867" y="11037"/>
                  </a:lnTo>
                  <a:cubicBezTo>
                    <a:pt x="2867" y="11016"/>
                    <a:pt x="2847" y="11016"/>
                    <a:pt x="2847" y="10996"/>
                  </a:cubicBezTo>
                  <a:cubicBezTo>
                    <a:pt x="2802" y="10996"/>
                    <a:pt x="2763" y="10996"/>
                    <a:pt x="2743" y="10975"/>
                  </a:cubicBezTo>
                  <a:cubicBezTo>
                    <a:pt x="2658" y="10955"/>
                    <a:pt x="2598" y="10929"/>
                    <a:pt x="2534" y="10929"/>
                  </a:cubicBezTo>
                  <a:cubicBezTo>
                    <a:pt x="2514" y="10929"/>
                    <a:pt x="2494" y="10909"/>
                    <a:pt x="2494" y="10888"/>
                  </a:cubicBezTo>
                  <a:cubicBezTo>
                    <a:pt x="2449" y="10909"/>
                    <a:pt x="2449" y="10909"/>
                    <a:pt x="2429" y="10909"/>
                  </a:cubicBezTo>
                  <a:lnTo>
                    <a:pt x="2449" y="10888"/>
                  </a:lnTo>
                  <a:lnTo>
                    <a:pt x="2429" y="10867"/>
                  </a:lnTo>
                  <a:cubicBezTo>
                    <a:pt x="2409" y="10867"/>
                    <a:pt x="2409" y="10888"/>
                    <a:pt x="2409" y="10888"/>
                  </a:cubicBezTo>
                  <a:cubicBezTo>
                    <a:pt x="2429" y="10888"/>
                    <a:pt x="2409" y="10909"/>
                    <a:pt x="2409" y="10929"/>
                  </a:cubicBezTo>
                  <a:lnTo>
                    <a:pt x="2409" y="10888"/>
                  </a:lnTo>
                  <a:cubicBezTo>
                    <a:pt x="2398" y="10894"/>
                    <a:pt x="2388" y="10896"/>
                    <a:pt x="2379" y="10896"/>
                  </a:cubicBezTo>
                  <a:cubicBezTo>
                    <a:pt x="2359" y="10896"/>
                    <a:pt x="2350" y="10882"/>
                    <a:pt x="2350" y="10867"/>
                  </a:cubicBezTo>
                  <a:cubicBezTo>
                    <a:pt x="2325" y="10867"/>
                    <a:pt x="2350" y="10909"/>
                    <a:pt x="2305" y="10909"/>
                  </a:cubicBezTo>
                  <a:cubicBezTo>
                    <a:pt x="2305" y="10888"/>
                    <a:pt x="2305" y="10867"/>
                    <a:pt x="2285" y="10847"/>
                  </a:cubicBezTo>
                  <a:cubicBezTo>
                    <a:pt x="2265" y="10826"/>
                    <a:pt x="2245" y="10801"/>
                    <a:pt x="2225" y="10801"/>
                  </a:cubicBezTo>
                  <a:cubicBezTo>
                    <a:pt x="2161" y="10801"/>
                    <a:pt x="2101" y="10780"/>
                    <a:pt x="2036" y="10780"/>
                  </a:cubicBezTo>
                  <a:cubicBezTo>
                    <a:pt x="2016" y="10780"/>
                    <a:pt x="2016" y="10760"/>
                    <a:pt x="1996" y="10760"/>
                  </a:cubicBezTo>
                  <a:lnTo>
                    <a:pt x="1977" y="10780"/>
                  </a:lnTo>
                  <a:cubicBezTo>
                    <a:pt x="1971" y="10775"/>
                    <a:pt x="1965" y="10774"/>
                    <a:pt x="1960" y="10774"/>
                  </a:cubicBezTo>
                  <a:cubicBezTo>
                    <a:pt x="1951" y="10774"/>
                    <a:pt x="1942" y="10779"/>
                    <a:pt x="1934" y="10779"/>
                  </a:cubicBezTo>
                  <a:cubicBezTo>
                    <a:pt x="1926" y="10779"/>
                    <a:pt x="1919" y="10775"/>
                    <a:pt x="1912" y="10760"/>
                  </a:cubicBezTo>
                  <a:cubicBezTo>
                    <a:pt x="1932" y="10760"/>
                    <a:pt x="1952" y="10760"/>
                    <a:pt x="1977" y="10739"/>
                  </a:cubicBezTo>
                  <a:cubicBezTo>
                    <a:pt x="1932" y="10719"/>
                    <a:pt x="1892" y="10719"/>
                    <a:pt x="1872" y="10672"/>
                  </a:cubicBezTo>
                  <a:lnTo>
                    <a:pt x="1787" y="10672"/>
                  </a:lnTo>
                  <a:cubicBezTo>
                    <a:pt x="1748" y="10652"/>
                    <a:pt x="1683" y="10652"/>
                    <a:pt x="1663" y="10611"/>
                  </a:cubicBezTo>
                  <a:cubicBezTo>
                    <a:pt x="1643" y="10611"/>
                    <a:pt x="1643" y="10631"/>
                    <a:pt x="1623" y="10631"/>
                  </a:cubicBezTo>
                  <a:cubicBezTo>
                    <a:pt x="1623" y="10611"/>
                    <a:pt x="1603" y="10590"/>
                    <a:pt x="1578" y="10590"/>
                  </a:cubicBezTo>
                  <a:cubicBezTo>
                    <a:pt x="1532" y="10590"/>
                    <a:pt x="1497" y="10562"/>
                    <a:pt x="1444" y="10562"/>
                  </a:cubicBezTo>
                  <a:cubicBezTo>
                    <a:pt x="1429" y="10562"/>
                    <a:pt x="1412" y="10564"/>
                    <a:pt x="1394" y="10570"/>
                  </a:cubicBezTo>
                  <a:cubicBezTo>
                    <a:pt x="1414" y="10590"/>
                    <a:pt x="1394" y="10611"/>
                    <a:pt x="1414" y="10631"/>
                  </a:cubicBezTo>
                  <a:cubicBezTo>
                    <a:pt x="1414" y="10631"/>
                    <a:pt x="1414" y="10611"/>
                    <a:pt x="1434" y="10611"/>
                  </a:cubicBezTo>
                  <a:cubicBezTo>
                    <a:pt x="1441" y="10611"/>
                    <a:pt x="1445" y="10611"/>
                    <a:pt x="1448" y="10611"/>
                  </a:cubicBezTo>
                  <a:cubicBezTo>
                    <a:pt x="1434" y="10615"/>
                    <a:pt x="1432" y="10631"/>
                    <a:pt x="1414" y="10631"/>
                  </a:cubicBezTo>
                  <a:cubicBezTo>
                    <a:pt x="1414" y="10652"/>
                    <a:pt x="1454" y="10652"/>
                    <a:pt x="1454" y="10672"/>
                  </a:cubicBezTo>
                  <a:lnTo>
                    <a:pt x="1558" y="10672"/>
                  </a:lnTo>
                  <a:cubicBezTo>
                    <a:pt x="1603" y="10719"/>
                    <a:pt x="1683" y="10739"/>
                    <a:pt x="1748" y="10760"/>
                  </a:cubicBezTo>
                  <a:cubicBezTo>
                    <a:pt x="1754" y="10766"/>
                    <a:pt x="1759" y="10769"/>
                    <a:pt x="1762" y="10769"/>
                  </a:cubicBezTo>
                  <a:cubicBezTo>
                    <a:pt x="1770" y="10769"/>
                    <a:pt x="1774" y="10760"/>
                    <a:pt x="1787" y="10760"/>
                  </a:cubicBezTo>
                  <a:cubicBezTo>
                    <a:pt x="1827" y="10760"/>
                    <a:pt x="1852" y="10780"/>
                    <a:pt x="1872" y="10801"/>
                  </a:cubicBezTo>
                  <a:lnTo>
                    <a:pt x="1892" y="10780"/>
                  </a:lnTo>
                  <a:cubicBezTo>
                    <a:pt x="1912" y="10801"/>
                    <a:pt x="1912" y="10826"/>
                    <a:pt x="1932" y="10826"/>
                  </a:cubicBezTo>
                  <a:lnTo>
                    <a:pt x="1952" y="10826"/>
                  </a:lnTo>
                  <a:lnTo>
                    <a:pt x="1977" y="10847"/>
                  </a:lnTo>
                  <a:lnTo>
                    <a:pt x="2056" y="10847"/>
                  </a:lnTo>
                  <a:cubicBezTo>
                    <a:pt x="2056" y="10867"/>
                    <a:pt x="2076" y="10867"/>
                    <a:pt x="2101" y="10888"/>
                  </a:cubicBezTo>
                  <a:cubicBezTo>
                    <a:pt x="2105" y="10893"/>
                    <a:pt x="2110" y="10894"/>
                    <a:pt x="2114" y="10894"/>
                  </a:cubicBezTo>
                  <a:cubicBezTo>
                    <a:pt x="2122" y="10894"/>
                    <a:pt x="2128" y="10889"/>
                    <a:pt x="2133" y="10889"/>
                  </a:cubicBezTo>
                  <a:cubicBezTo>
                    <a:pt x="2138" y="10889"/>
                    <a:pt x="2141" y="10893"/>
                    <a:pt x="2141" y="10909"/>
                  </a:cubicBezTo>
                  <a:cubicBezTo>
                    <a:pt x="2172" y="10909"/>
                    <a:pt x="2191" y="10937"/>
                    <a:pt x="2229" y="10937"/>
                  </a:cubicBezTo>
                  <a:cubicBezTo>
                    <a:pt x="2235" y="10937"/>
                    <a:pt x="2242" y="10936"/>
                    <a:pt x="2249" y="10934"/>
                  </a:cubicBezTo>
                  <a:cubicBezTo>
                    <a:pt x="2265" y="10957"/>
                    <a:pt x="2266" y="10975"/>
                    <a:pt x="2285" y="10975"/>
                  </a:cubicBezTo>
                  <a:cubicBezTo>
                    <a:pt x="2325" y="10996"/>
                    <a:pt x="2370" y="10996"/>
                    <a:pt x="2409" y="11016"/>
                  </a:cubicBezTo>
                  <a:cubicBezTo>
                    <a:pt x="2429" y="10996"/>
                    <a:pt x="2429" y="10996"/>
                    <a:pt x="2429" y="10975"/>
                  </a:cubicBezTo>
                  <a:cubicBezTo>
                    <a:pt x="2449" y="10975"/>
                    <a:pt x="2449" y="10996"/>
                    <a:pt x="2474" y="10996"/>
                  </a:cubicBezTo>
                  <a:cubicBezTo>
                    <a:pt x="2474" y="10975"/>
                    <a:pt x="2474" y="10975"/>
                    <a:pt x="2494" y="10975"/>
                  </a:cubicBezTo>
                  <a:cubicBezTo>
                    <a:pt x="2494" y="10986"/>
                    <a:pt x="2489" y="10986"/>
                    <a:pt x="2484" y="10986"/>
                  </a:cubicBezTo>
                  <a:cubicBezTo>
                    <a:pt x="2479" y="10986"/>
                    <a:pt x="2474" y="10986"/>
                    <a:pt x="2474" y="10996"/>
                  </a:cubicBezTo>
                  <a:cubicBezTo>
                    <a:pt x="2449" y="10996"/>
                    <a:pt x="2449" y="10996"/>
                    <a:pt x="2449" y="11016"/>
                  </a:cubicBezTo>
                  <a:cubicBezTo>
                    <a:pt x="2474" y="11016"/>
                    <a:pt x="2514" y="11016"/>
                    <a:pt x="2534" y="11037"/>
                  </a:cubicBezTo>
                  <a:cubicBezTo>
                    <a:pt x="2598" y="11057"/>
                    <a:pt x="2658" y="11057"/>
                    <a:pt x="2723" y="11057"/>
                  </a:cubicBezTo>
                  <a:cubicBezTo>
                    <a:pt x="2698" y="11083"/>
                    <a:pt x="2698" y="11083"/>
                    <a:pt x="2678" y="11083"/>
                  </a:cubicBezTo>
                  <a:cubicBezTo>
                    <a:pt x="2678" y="11083"/>
                    <a:pt x="2658" y="11083"/>
                    <a:pt x="2658" y="11103"/>
                  </a:cubicBezTo>
                  <a:cubicBezTo>
                    <a:pt x="2723" y="11103"/>
                    <a:pt x="2783" y="11103"/>
                    <a:pt x="2847" y="11124"/>
                  </a:cubicBezTo>
                  <a:cubicBezTo>
                    <a:pt x="2847" y="11145"/>
                    <a:pt x="2822" y="11145"/>
                    <a:pt x="2847" y="11165"/>
                  </a:cubicBezTo>
                  <a:lnTo>
                    <a:pt x="2971" y="11165"/>
                  </a:lnTo>
                  <a:cubicBezTo>
                    <a:pt x="2991" y="11211"/>
                    <a:pt x="3031" y="11232"/>
                    <a:pt x="3071" y="11232"/>
                  </a:cubicBezTo>
                  <a:cubicBezTo>
                    <a:pt x="3116" y="11232"/>
                    <a:pt x="3156" y="11252"/>
                    <a:pt x="3195" y="11273"/>
                  </a:cubicBezTo>
                  <a:lnTo>
                    <a:pt x="3220" y="11252"/>
                  </a:lnTo>
                  <a:cubicBezTo>
                    <a:pt x="3240" y="11273"/>
                    <a:pt x="3260" y="11273"/>
                    <a:pt x="3280" y="11293"/>
                  </a:cubicBezTo>
                  <a:cubicBezTo>
                    <a:pt x="3320" y="11293"/>
                    <a:pt x="3345" y="11293"/>
                    <a:pt x="3365" y="11273"/>
                  </a:cubicBezTo>
                  <a:cubicBezTo>
                    <a:pt x="3378" y="11273"/>
                    <a:pt x="3391" y="11282"/>
                    <a:pt x="3404" y="11282"/>
                  </a:cubicBezTo>
                  <a:cubicBezTo>
                    <a:pt x="3411" y="11282"/>
                    <a:pt x="3418" y="11280"/>
                    <a:pt x="3424" y="11273"/>
                  </a:cubicBezTo>
                  <a:cubicBezTo>
                    <a:pt x="3444" y="11293"/>
                    <a:pt x="3444" y="11293"/>
                    <a:pt x="3469" y="11314"/>
                  </a:cubicBezTo>
                  <a:lnTo>
                    <a:pt x="3549" y="11314"/>
                  </a:lnTo>
                  <a:cubicBezTo>
                    <a:pt x="3633" y="11340"/>
                    <a:pt x="3653" y="11340"/>
                    <a:pt x="3693" y="11360"/>
                  </a:cubicBezTo>
                  <a:cubicBezTo>
                    <a:pt x="3718" y="11381"/>
                    <a:pt x="3738" y="11381"/>
                    <a:pt x="3777" y="11381"/>
                  </a:cubicBezTo>
                  <a:cubicBezTo>
                    <a:pt x="3797" y="11401"/>
                    <a:pt x="3842" y="11422"/>
                    <a:pt x="3862" y="11442"/>
                  </a:cubicBezTo>
                  <a:cubicBezTo>
                    <a:pt x="3902" y="11468"/>
                    <a:pt x="3942" y="11489"/>
                    <a:pt x="3987" y="11489"/>
                  </a:cubicBezTo>
                  <a:cubicBezTo>
                    <a:pt x="4066" y="11489"/>
                    <a:pt x="4151" y="11509"/>
                    <a:pt x="4235" y="11530"/>
                  </a:cubicBezTo>
                  <a:lnTo>
                    <a:pt x="4275" y="11530"/>
                  </a:lnTo>
                  <a:cubicBezTo>
                    <a:pt x="4295" y="11530"/>
                    <a:pt x="4295" y="11550"/>
                    <a:pt x="4295" y="11550"/>
                  </a:cubicBezTo>
                  <a:lnTo>
                    <a:pt x="4340" y="11550"/>
                  </a:lnTo>
                  <a:cubicBezTo>
                    <a:pt x="4360" y="11571"/>
                    <a:pt x="4360" y="11571"/>
                    <a:pt x="4380" y="11571"/>
                  </a:cubicBezTo>
                  <a:cubicBezTo>
                    <a:pt x="4390" y="11584"/>
                    <a:pt x="4400" y="11584"/>
                    <a:pt x="4410" y="11584"/>
                  </a:cubicBezTo>
                  <a:cubicBezTo>
                    <a:pt x="4419" y="11584"/>
                    <a:pt x="4430" y="11584"/>
                    <a:pt x="4439" y="11596"/>
                  </a:cubicBezTo>
                  <a:cubicBezTo>
                    <a:pt x="4456" y="11596"/>
                    <a:pt x="4479" y="11585"/>
                    <a:pt x="4499" y="11585"/>
                  </a:cubicBezTo>
                  <a:cubicBezTo>
                    <a:pt x="4509" y="11585"/>
                    <a:pt x="4517" y="11588"/>
                    <a:pt x="4524" y="11596"/>
                  </a:cubicBezTo>
                  <a:cubicBezTo>
                    <a:pt x="4544" y="11617"/>
                    <a:pt x="4564" y="11617"/>
                    <a:pt x="4589" y="11617"/>
                  </a:cubicBezTo>
                  <a:cubicBezTo>
                    <a:pt x="4609" y="11617"/>
                    <a:pt x="4609" y="11596"/>
                    <a:pt x="4628" y="11596"/>
                  </a:cubicBezTo>
                  <a:cubicBezTo>
                    <a:pt x="4634" y="11589"/>
                    <a:pt x="4642" y="11586"/>
                    <a:pt x="4651" y="11586"/>
                  </a:cubicBezTo>
                  <a:cubicBezTo>
                    <a:pt x="4671" y="11586"/>
                    <a:pt x="4696" y="11602"/>
                    <a:pt x="4713" y="11617"/>
                  </a:cubicBezTo>
                  <a:cubicBezTo>
                    <a:pt x="4733" y="11617"/>
                    <a:pt x="4733" y="11637"/>
                    <a:pt x="4753" y="11637"/>
                  </a:cubicBezTo>
                  <a:cubicBezTo>
                    <a:pt x="4761" y="11633"/>
                    <a:pt x="4770" y="11631"/>
                    <a:pt x="4779" y="11631"/>
                  </a:cubicBezTo>
                  <a:cubicBezTo>
                    <a:pt x="4802" y="11631"/>
                    <a:pt x="4825" y="11643"/>
                    <a:pt x="4842" y="11643"/>
                  </a:cubicBezTo>
                  <a:cubicBezTo>
                    <a:pt x="4848" y="11643"/>
                    <a:pt x="4853" y="11642"/>
                    <a:pt x="4857" y="11637"/>
                  </a:cubicBezTo>
                  <a:cubicBezTo>
                    <a:pt x="4877" y="11637"/>
                    <a:pt x="4877" y="11658"/>
                    <a:pt x="4897" y="11658"/>
                  </a:cubicBezTo>
                  <a:cubicBezTo>
                    <a:pt x="4897" y="11665"/>
                    <a:pt x="4900" y="11667"/>
                    <a:pt x="4902" y="11667"/>
                  </a:cubicBezTo>
                  <a:cubicBezTo>
                    <a:pt x="4908" y="11667"/>
                    <a:pt x="4917" y="11658"/>
                    <a:pt x="4917" y="11658"/>
                  </a:cubicBezTo>
                  <a:lnTo>
                    <a:pt x="5146" y="11658"/>
                  </a:lnTo>
                  <a:cubicBezTo>
                    <a:pt x="5166" y="11679"/>
                    <a:pt x="5166" y="11679"/>
                    <a:pt x="5186" y="11699"/>
                  </a:cubicBezTo>
                  <a:lnTo>
                    <a:pt x="5270" y="11699"/>
                  </a:lnTo>
                  <a:cubicBezTo>
                    <a:pt x="5335" y="11745"/>
                    <a:pt x="5395" y="11745"/>
                    <a:pt x="5479" y="11766"/>
                  </a:cubicBezTo>
                  <a:lnTo>
                    <a:pt x="5479" y="11745"/>
                  </a:lnTo>
                  <a:cubicBezTo>
                    <a:pt x="5491" y="11739"/>
                    <a:pt x="5501" y="11737"/>
                    <a:pt x="5510" y="11737"/>
                  </a:cubicBezTo>
                  <a:cubicBezTo>
                    <a:pt x="5531" y="11737"/>
                    <a:pt x="5545" y="11751"/>
                    <a:pt x="5559" y="11766"/>
                  </a:cubicBezTo>
                  <a:cubicBezTo>
                    <a:pt x="5574" y="11759"/>
                    <a:pt x="5588" y="11756"/>
                    <a:pt x="5602" y="11756"/>
                  </a:cubicBezTo>
                  <a:cubicBezTo>
                    <a:pt x="5630" y="11756"/>
                    <a:pt x="5657" y="11766"/>
                    <a:pt x="5683" y="11766"/>
                  </a:cubicBezTo>
                  <a:cubicBezTo>
                    <a:pt x="5698" y="11759"/>
                    <a:pt x="5713" y="11756"/>
                    <a:pt x="5727" y="11756"/>
                  </a:cubicBezTo>
                  <a:cubicBezTo>
                    <a:pt x="5755" y="11756"/>
                    <a:pt x="5781" y="11766"/>
                    <a:pt x="5808" y="11766"/>
                  </a:cubicBezTo>
                  <a:cubicBezTo>
                    <a:pt x="5833" y="11766"/>
                    <a:pt x="5833" y="11786"/>
                    <a:pt x="5853" y="11786"/>
                  </a:cubicBezTo>
                  <a:cubicBezTo>
                    <a:pt x="5892" y="11786"/>
                    <a:pt x="5932" y="11786"/>
                    <a:pt x="5977" y="11807"/>
                  </a:cubicBezTo>
                  <a:lnTo>
                    <a:pt x="5977" y="11766"/>
                  </a:lnTo>
                  <a:cubicBezTo>
                    <a:pt x="5977" y="11761"/>
                    <a:pt x="5978" y="11760"/>
                    <a:pt x="5979" y="11760"/>
                  </a:cubicBezTo>
                  <a:cubicBezTo>
                    <a:pt x="5983" y="11760"/>
                    <a:pt x="5991" y="11772"/>
                    <a:pt x="5995" y="11772"/>
                  </a:cubicBezTo>
                  <a:cubicBezTo>
                    <a:pt x="5996" y="11772"/>
                    <a:pt x="5997" y="11770"/>
                    <a:pt x="5997" y="11766"/>
                  </a:cubicBezTo>
                  <a:lnTo>
                    <a:pt x="6037" y="11766"/>
                  </a:lnTo>
                  <a:lnTo>
                    <a:pt x="6037" y="11786"/>
                  </a:lnTo>
                  <a:cubicBezTo>
                    <a:pt x="6017" y="11786"/>
                    <a:pt x="6017" y="11786"/>
                    <a:pt x="5997" y="11807"/>
                  </a:cubicBezTo>
                  <a:cubicBezTo>
                    <a:pt x="6032" y="11819"/>
                    <a:pt x="6069" y="11833"/>
                    <a:pt x="6105" y="11833"/>
                  </a:cubicBezTo>
                  <a:cubicBezTo>
                    <a:pt x="6131" y="11833"/>
                    <a:pt x="6156" y="11826"/>
                    <a:pt x="6181" y="11807"/>
                  </a:cubicBezTo>
                  <a:cubicBezTo>
                    <a:pt x="6181" y="11786"/>
                    <a:pt x="6206" y="11786"/>
                    <a:pt x="6206" y="11786"/>
                  </a:cubicBezTo>
                  <a:cubicBezTo>
                    <a:pt x="6206" y="11786"/>
                    <a:pt x="6226" y="11786"/>
                    <a:pt x="6226" y="11807"/>
                  </a:cubicBezTo>
                  <a:lnTo>
                    <a:pt x="6181" y="11807"/>
                  </a:lnTo>
                  <a:lnTo>
                    <a:pt x="6181" y="11827"/>
                  </a:lnTo>
                  <a:cubicBezTo>
                    <a:pt x="6197" y="11827"/>
                    <a:pt x="6212" y="11839"/>
                    <a:pt x="6226" y="11839"/>
                  </a:cubicBezTo>
                  <a:cubicBezTo>
                    <a:pt x="6232" y="11839"/>
                    <a:pt x="6239" y="11836"/>
                    <a:pt x="6246" y="11827"/>
                  </a:cubicBezTo>
                  <a:cubicBezTo>
                    <a:pt x="6246" y="11827"/>
                    <a:pt x="6226" y="11807"/>
                    <a:pt x="6246" y="11786"/>
                  </a:cubicBezTo>
                  <a:cubicBezTo>
                    <a:pt x="6259" y="11793"/>
                    <a:pt x="6275" y="11795"/>
                    <a:pt x="6292" y="11795"/>
                  </a:cubicBezTo>
                  <a:cubicBezTo>
                    <a:pt x="6326" y="11795"/>
                    <a:pt x="6363" y="11786"/>
                    <a:pt x="6390" y="11786"/>
                  </a:cubicBezTo>
                  <a:cubicBezTo>
                    <a:pt x="6454" y="11807"/>
                    <a:pt x="6454" y="11786"/>
                    <a:pt x="6494" y="11827"/>
                  </a:cubicBezTo>
                  <a:cubicBezTo>
                    <a:pt x="6514" y="11827"/>
                    <a:pt x="6534" y="11827"/>
                    <a:pt x="6534" y="11807"/>
                  </a:cubicBezTo>
                  <a:cubicBezTo>
                    <a:pt x="6534" y="11786"/>
                    <a:pt x="6514" y="11786"/>
                    <a:pt x="6494" y="11766"/>
                  </a:cubicBezTo>
                  <a:cubicBezTo>
                    <a:pt x="6508" y="11766"/>
                    <a:pt x="6530" y="11775"/>
                    <a:pt x="6550" y="11775"/>
                  </a:cubicBezTo>
                  <a:cubicBezTo>
                    <a:pt x="6561" y="11775"/>
                    <a:pt x="6571" y="11773"/>
                    <a:pt x="6579" y="11766"/>
                  </a:cubicBezTo>
                  <a:cubicBezTo>
                    <a:pt x="6599" y="11766"/>
                    <a:pt x="6619" y="11766"/>
                    <a:pt x="6639" y="11786"/>
                  </a:cubicBezTo>
                  <a:cubicBezTo>
                    <a:pt x="6659" y="11786"/>
                    <a:pt x="6659" y="11786"/>
                    <a:pt x="6659" y="11807"/>
                  </a:cubicBezTo>
                  <a:cubicBezTo>
                    <a:pt x="6639" y="11807"/>
                    <a:pt x="6639" y="11786"/>
                    <a:pt x="6639" y="11786"/>
                  </a:cubicBezTo>
                  <a:lnTo>
                    <a:pt x="6619" y="11786"/>
                  </a:lnTo>
                  <a:cubicBezTo>
                    <a:pt x="6619" y="11827"/>
                    <a:pt x="6659" y="11827"/>
                    <a:pt x="6678" y="11827"/>
                  </a:cubicBezTo>
                  <a:cubicBezTo>
                    <a:pt x="6691" y="11840"/>
                    <a:pt x="6707" y="11840"/>
                    <a:pt x="6725" y="11840"/>
                  </a:cubicBezTo>
                  <a:cubicBezTo>
                    <a:pt x="6743" y="11840"/>
                    <a:pt x="6763" y="11840"/>
                    <a:pt x="6783" y="11853"/>
                  </a:cubicBezTo>
                  <a:cubicBezTo>
                    <a:pt x="6803" y="11827"/>
                    <a:pt x="6803" y="11807"/>
                    <a:pt x="6848" y="11807"/>
                  </a:cubicBezTo>
                  <a:cubicBezTo>
                    <a:pt x="6848" y="11807"/>
                    <a:pt x="6867" y="11807"/>
                    <a:pt x="6867" y="11827"/>
                  </a:cubicBezTo>
                  <a:cubicBezTo>
                    <a:pt x="6927" y="11807"/>
                    <a:pt x="6972" y="11807"/>
                    <a:pt x="7012" y="11807"/>
                  </a:cubicBezTo>
                  <a:cubicBezTo>
                    <a:pt x="7052" y="11807"/>
                    <a:pt x="7096" y="11807"/>
                    <a:pt x="7136" y="11827"/>
                  </a:cubicBezTo>
                  <a:cubicBezTo>
                    <a:pt x="7156" y="11807"/>
                    <a:pt x="7156" y="11786"/>
                    <a:pt x="7176" y="11786"/>
                  </a:cubicBezTo>
                  <a:cubicBezTo>
                    <a:pt x="7176" y="11807"/>
                    <a:pt x="7187" y="11807"/>
                    <a:pt x="7199" y="11807"/>
                  </a:cubicBezTo>
                  <a:cubicBezTo>
                    <a:pt x="7210" y="11807"/>
                    <a:pt x="7221" y="11807"/>
                    <a:pt x="7221" y="11827"/>
                  </a:cubicBezTo>
                  <a:cubicBezTo>
                    <a:pt x="7241" y="11807"/>
                    <a:pt x="7241" y="11807"/>
                    <a:pt x="7261" y="11807"/>
                  </a:cubicBezTo>
                  <a:lnTo>
                    <a:pt x="7470" y="11807"/>
                  </a:lnTo>
                  <a:cubicBezTo>
                    <a:pt x="7490" y="11817"/>
                    <a:pt x="7509" y="11822"/>
                    <a:pt x="7530" y="11822"/>
                  </a:cubicBezTo>
                  <a:cubicBezTo>
                    <a:pt x="7550" y="11822"/>
                    <a:pt x="7572" y="11817"/>
                    <a:pt x="7594" y="11807"/>
                  </a:cubicBezTo>
                  <a:cubicBezTo>
                    <a:pt x="7574" y="11786"/>
                    <a:pt x="7549" y="11786"/>
                    <a:pt x="7509" y="11786"/>
                  </a:cubicBezTo>
                  <a:cubicBezTo>
                    <a:pt x="7516" y="11779"/>
                    <a:pt x="7523" y="11777"/>
                    <a:pt x="7529" y="11777"/>
                  </a:cubicBezTo>
                  <a:cubicBezTo>
                    <a:pt x="7540" y="11777"/>
                    <a:pt x="7549" y="11786"/>
                    <a:pt x="7549" y="11786"/>
                  </a:cubicBezTo>
                  <a:cubicBezTo>
                    <a:pt x="7594" y="11766"/>
                    <a:pt x="7614" y="11766"/>
                    <a:pt x="7654" y="11766"/>
                  </a:cubicBezTo>
                  <a:cubicBezTo>
                    <a:pt x="7658" y="11761"/>
                    <a:pt x="7663" y="11760"/>
                    <a:pt x="7669" y="11760"/>
                  </a:cubicBezTo>
                  <a:cubicBezTo>
                    <a:pt x="7686" y="11760"/>
                    <a:pt x="7706" y="11772"/>
                    <a:pt x="7723" y="11772"/>
                  </a:cubicBezTo>
                  <a:cubicBezTo>
                    <a:pt x="7729" y="11772"/>
                    <a:pt x="7734" y="11770"/>
                    <a:pt x="7738" y="11766"/>
                  </a:cubicBezTo>
                  <a:cubicBezTo>
                    <a:pt x="7758" y="11776"/>
                    <a:pt x="7773" y="11776"/>
                    <a:pt x="7789" y="11776"/>
                  </a:cubicBezTo>
                  <a:cubicBezTo>
                    <a:pt x="7804" y="11776"/>
                    <a:pt x="7820" y="11776"/>
                    <a:pt x="7843" y="11786"/>
                  </a:cubicBezTo>
                  <a:lnTo>
                    <a:pt x="7863" y="11766"/>
                  </a:lnTo>
                  <a:lnTo>
                    <a:pt x="7798" y="11766"/>
                  </a:lnTo>
                  <a:cubicBezTo>
                    <a:pt x="7812" y="11754"/>
                    <a:pt x="7825" y="11742"/>
                    <a:pt x="7837" y="11742"/>
                  </a:cubicBezTo>
                  <a:cubicBezTo>
                    <a:pt x="7846" y="11742"/>
                    <a:pt x="7854" y="11748"/>
                    <a:pt x="7863" y="11766"/>
                  </a:cubicBezTo>
                  <a:cubicBezTo>
                    <a:pt x="7876" y="11766"/>
                    <a:pt x="7889" y="11748"/>
                    <a:pt x="7903" y="11748"/>
                  </a:cubicBezTo>
                  <a:cubicBezTo>
                    <a:pt x="7909" y="11748"/>
                    <a:pt x="7916" y="11752"/>
                    <a:pt x="7922" y="11766"/>
                  </a:cubicBezTo>
                  <a:cubicBezTo>
                    <a:pt x="7947" y="11745"/>
                    <a:pt x="7922" y="11745"/>
                    <a:pt x="7947" y="11725"/>
                  </a:cubicBezTo>
                  <a:cubicBezTo>
                    <a:pt x="7963" y="11725"/>
                    <a:pt x="7979" y="11751"/>
                    <a:pt x="7995" y="11751"/>
                  </a:cubicBezTo>
                  <a:cubicBezTo>
                    <a:pt x="7999" y="11751"/>
                    <a:pt x="8003" y="11749"/>
                    <a:pt x="8007" y="11745"/>
                  </a:cubicBezTo>
                  <a:cubicBezTo>
                    <a:pt x="8047" y="11725"/>
                    <a:pt x="8092" y="11725"/>
                    <a:pt x="8131" y="11725"/>
                  </a:cubicBezTo>
                  <a:cubicBezTo>
                    <a:pt x="8145" y="11716"/>
                    <a:pt x="8158" y="11713"/>
                    <a:pt x="8172" y="11713"/>
                  </a:cubicBezTo>
                  <a:cubicBezTo>
                    <a:pt x="8198" y="11713"/>
                    <a:pt x="8223" y="11725"/>
                    <a:pt x="8236" y="11725"/>
                  </a:cubicBezTo>
                  <a:cubicBezTo>
                    <a:pt x="8254" y="11717"/>
                    <a:pt x="8270" y="11714"/>
                    <a:pt x="8286" y="11714"/>
                  </a:cubicBezTo>
                  <a:cubicBezTo>
                    <a:pt x="8322" y="11714"/>
                    <a:pt x="8352" y="11731"/>
                    <a:pt x="8380" y="11745"/>
                  </a:cubicBezTo>
                  <a:cubicBezTo>
                    <a:pt x="8400" y="11786"/>
                    <a:pt x="8420" y="11827"/>
                    <a:pt x="8465" y="11874"/>
                  </a:cubicBezTo>
                  <a:cubicBezTo>
                    <a:pt x="8445" y="11874"/>
                    <a:pt x="8445" y="11894"/>
                    <a:pt x="8445" y="11894"/>
                  </a:cubicBezTo>
                  <a:cubicBezTo>
                    <a:pt x="8465" y="11935"/>
                    <a:pt x="8485" y="12002"/>
                    <a:pt x="8465" y="12043"/>
                  </a:cubicBezTo>
                  <a:cubicBezTo>
                    <a:pt x="8433" y="12063"/>
                    <a:pt x="8401" y="12068"/>
                    <a:pt x="8370" y="12068"/>
                  </a:cubicBezTo>
                  <a:cubicBezTo>
                    <a:pt x="8339" y="12068"/>
                    <a:pt x="8308" y="12063"/>
                    <a:pt x="8276" y="12063"/>
                  </a:cubicBezTo>
                  <a:cubicBezTo>
                    <a:pt x="8256" y="12084"/>
                    <a:pt x="8256" y="12084"/>
                    <a:pt x="8236" y="12110"/>
                  </a:cubicBezTo>
                  <a:cubicBezTo>
                    <a:pt x="8236" y="12084"/>
                    <a:pt x="8216" y="12084"/>
                    <a:pt x="8196" y="12084"/>
                  </a:cubicBezTo>
                  <a:cubicBezTo>
                    <a:pt x="8171" y="12084"/>
                    <a:pt x="8131" y="12084"/>
                    <a:pt x="8092" y="12110"/>
                  </a:cubicBezTo>
                  <a:cubicBezTo>
                    <a:pt x="8072" y="12110"/>
                    <a:pt x="8027" y="12110"/>
                    <a:pt x="8007" y="12130"/>
                  </a:cubicBezTo>
                  <a:lnTo>
                    <a:pt x="7947" y="12130"/>
                  </a:lnTo>
                  <a:cubicBezTo>
                    <a:pt x="7942" y="12126"/>
                    <a:pt x="7937" y="12124"/>
                    <a:pt x="7932" y="12124"/>
                  </a:cubicBezTo>
                  <a:cubicBezTo>
                    <a:pt x="7919" y="12124"/>
                    <a:pt x="7907" y="12136"/>
                    <a:pt x="7895" y="12136"/>
                  </a:cubicBezTo>
                  <a:cubicBezTo>
                    <a:pt x="7891" y="12136"/>
                    <a:pt x="7887" y="12134"/>
                    <a:pt x="7883" y="12130"/>
                  </a:cubicBezTo>
                  <a:cubicBezTo>
                    <a:pt x="7869" y="12130"/>
                    <a:pt x="7865" y="12121"/>
                    <a:pt x="7858" y="12121"/>
                  </a:cubicBezTo>
                  <a:cubicBezTo>
                    <a:pt x="7854" y="12121"/>
                    <a:pt x="7849" y="12123"/>
                    <a:pt x="7843" y="12130"/>
                  </a:cubicBezTo>
                  <a:cubicBezTo>
                    <a:pt x="7829" y="12130"/>
                    <a:pt x="7814" y="12121"/>
                    <a:pt x="7805" y="12121"/>
                  </a:cubicBezTo>
                  <a:cubicBezTo>
                    <a:pt x="7801" y="12121"/>
                    <a:pt x="7798" y="12123"/>
                    <a:pt x="7798" y="12130"/>
                  </a:cubicBezTo>
                  <a:cubicBezTo>
                    <a:pt x="7738" y="12130"/>
                    <a:pt x="7674" y="12151"/>
                    <a:pt x="7634" y="12151"/>
                  </a:cubicBezTo>
                  <a:cubicBezTo>
                    <a:pt x="7606" y="12165"/>
                    <a:pt x="7588" y="12180"/>
                    <a:pt x="7570" y="12180"/>
                  </a:cubicBezTo>
                  <a:cubicBezTo>
                    <a:pt x="7563" y="12180"/>
                    <a:pt x="7557" y="12177"/>
                    <a:pt x="7549" y="12171"/>
                  </a:cubicBezTo>
                  <a:lnTo>
                    <a:pt x="7470" y="12171"/>
                  </a:lnTo>
                  <a:cubicBezTo>
                    <a:pt x="7460" y="12161"/>
                    <a:pt x="7443" y="12156"/>
                    <a:pt x="7427" y="12156"/>
                  </a:cubicBezTo>
                  <a:cubicBezTo>
                    <a:pt x="7411" y="12156"/>
                    <a:pt x="7395" y="12161"/>
                    <a:pt x="7385" y="12171"/>
                  </a:cubicBezTo>
                  <a:cubicBezTo>
                    <a:pt x="7372" y="12171"/>
                    <a:pt x="7359" y="12162"/>
                    <a:pt x="7345" y="12162"/>
                  </a:cubicBezTo>
                  <a:cubicBezTo>
                    <a:pt x="7339" y="12162"/>
                    <a:pt x="7332" y="12164"/>
                    <a:pt x="7325" y="12171"/>
                  </a:cubicBezTo>
                  <a:lnTo>
                    <a:pt x="7156" y="12171"/>
                  </a:lnTo>
                  <a:cubicBezTo>
                    <a:pt x="7156" y="12192"/>
                    <a:pt x="7136" y="12192"/>
                    <a:pt x="7136" y="12212"/>
                  </a:cubicBezTo>
                  <a:cubicBezTo>
                    <a:pt x="7123" y="12206"/>
                    <a:pt x="7112" y="12203"/>
                    <a:pt x="7101" y="12203"/>
                  </a:cubicBezTo>
                  <a:cubicBezTo>
                    <a:pt x="7080" y="12203"/>
                    <a:pt x="7062" y="12212"/>
                    <a:pt x="7032" y="12212"/>
                  </a:cubicBezTo>
                  <a:cubicBezTo>
                    <a:pt x="7027" y="12218"/>
                    <a:pt x="7022" y="12220"/>
                    <a:pt x="7015" y="12220"/>
                  </a:cubicBezTo>
                  <a:cubicBezTo>
                    <a:pt x="7000" y="12220"/>
                    <a:pt x="6981" y="12207"/>
                    <a:pt x="6966" y="12207"/>
                  </a:cubicBezTo>
                  <a:cubicBezTo>
                    <a:pt x="6961" y="12207"/>
                    <a:pt x="6956" y="12209"/>
                    <a:pt x="6952" y="12212"/>
                  </a:cubicBezTo>
                  <a:cubicBezTo>
                    <a:pt x="6907" y="12212"/>
                    <a:pt x="6887" y="12192"/>
                    <a:pt x="6867" y="12192"/>
                  </a:cubicBezTo>
                  <a:cubicBezTo>
                    <a:pt x="6848" y="12192"/>
                    <a:pt x="6848" y="12212"/>
                    <a:pt x="6828" y="12212"/>
                  </a:cubicBezTo>
                  <a:cubicBezTo>
                    <a:pt x="6828" y="12192"/>
                    <a:pt x="6803" y="12171"/>
                    <a:pt x="6783" y="12171"/>
                  </a:cubicBezTo>
                  <a:cubicBezTo>
                    <a:pt x="6776" y="12186"/>
                    <a:pt x="6768" y="12190"/>
                    <a:pt x="6761" y="12190"/>
                  </a:cubicBezTo>
                  <a:cubicBezTo>
                    <a:pt x="6753" y="12190"/>
                    <a:pt x="6745" y="12186"/>
                    <a:pt x="6737" y="12186"/>
                  </a:cubicBezTo>
                  <a:cubicBezTo>
                    <a:pt x="6732" y="12186"/>
                    <a:pt x="6728" y="12187"/>
                    <a:pt x="6723" y="12192"/>
                  </a:cubicBezTo>
                  <a:cubicBezTo>
                    <a:pt x="6703" y="12192"/>
                    <a:pt x="6678" y="12171"/>
                    <a:pt x="6659" y="12171"/>
                  </a:cubicBezTo>
                  <a:cubicBezTo>
                    <a:pt x="6645" y="12171"/>
                    <a:pt x="6632" y="12180"/>
                    <a:pt x="6619" y="12180"/>
                  </a:cubicBezTo>
                  <a:cubicBezTo>
                    <a:pt x="6612" y="12180"/>
                    <a:pt x="6606" y="12178"/>
                    <a:pt x="6599" y="12171"/>
                  </a:cubicBezTo>
                  <a:lnTo>
                    <a:pt x="6514" y="12171"/>
                  </a:lnTo>
                  <a:cubicBezTo>
                    <a:pt x="6494" y="12192"/>
                    <a:pt x="6473" y="12197"/>
                    <a:pt x="6450" y="12197"/>
                  </a:cubicBezTo>
                  <a:cubicBezTo>
                    <a:pt x="6426" y="12197"/>
                    <a:pt x="6400" y="12192"/>
                    <a:pt x="6370" y="12192"/>
                  </a:cubicBezTo>
                  <a:cubicBezTo>
                    <a:pt x="6370" y="12192"/>
                    <a:pt x="6361" y="12183"/>
                    <a:pt x="6355" y="12183"/>
                  </a:cubicBezTo>
                  <a:cubicBezTo>
                    <a:pt x="6352" y="12183"/>
                    <a:pt x="6350" y="12185"/>
                    <a:pt x="6350" y="12192"/>
                  </a:cubicBezTo>
                  <a:cubicBezTo>
                    <a:pt x="6336" y="12188"/>
                    <a:pt x="6324" y="12186"/>
                    <a:pt x="6312" y="12186"/>
                  </a:cubicBezTo>
                  <a:cubicBezTo>
                    <a:pt x="6280" y="12186"/>
                    <a:pt x="6255" y="12198"/>
                    <a:pt x="6231" y="12198"/>
                  </a:cubicBezTo>
                  <a:cubicBezTo>
                    <a:pt x="6223" y="12198"/>
                    <a:pt x="6214" y="12196"/>
                    <a:pt x="6206" y="12192"/>
                  </a:cubicBezTo>
                  <a:cubicBezTo>
                    <a:pt x="6141" y="12171"/>
                    <a:pt x="6101" y="12171"/>
                    <a:pt x="6057" y="12171"/>
                  </a:cubicBezTo>
                  <a:cubicBezTo>
                    <a:pt x="6017" y="12171"/>
                    <a:pt x="5986" y="12180"/>
                    <a:pt x="5956" y="12180"/>
                  </a:cubicBezTo>
                  <a:cubicBezTo>
                    <a:pt x="5942" y="12180"/>
                    <a:pt x="5927" y="12178"/>
                    <a:pt x="5912" y="12171"/>
                  </a:cubicBezTo>
                  <a:cubicBezTo>
                    <a:pt x="5902" y="12161"/>
                    <a:pt x="5887" y="12156"/>
                    <a:pt x="5872" y="12156"/>
                  </a:cubicBezTo>
                  <a:cubicBezTo>
                    <a:pt x="5857" y="12156"/>
                    <a:pt x="5843" y="12161"/>
                    <a:pt x="5833" y="12171"/>
                  </a:cubicBezTo>
                  <a:cubicBezTo>
                    <a:pt x="5808" y="12171"/>
                    <a:pt x="5788" y="12151"/>
                    <a:pt x="5788" y="12151"/>
                  </a:cubicBezTo>
                  <a:cubicBezTo>
                    <a:pt x="5768" y="12151"/>
                    <a:pt x="5768" y="12171"/>
                    <a:pt x="5768" y="12192"/>
                  </a:cubicBezTo>
                  <a:cubicBezTo>
                    <a:pt x="5756" y="12168"/>
                    <a:pt x="5738" y="12158"/>
                    <a:pt x="5725" y="12158"/>
                  </a:cubicBezTo>
                  <a:cubicBezTo>
                    <a:pt x="5715" y="12158"/>
                    <a:pt x="5708" y="12163"/>
                    <a:pt x="5708" y="12171"/>
                  </a:cubicBezTo>
                  <a:lnTo>
                    <a:pt x="5519" y="12171"/>
                  </a:lnTo>
                  <a:cubicBezTo>
                    <a:pt x="5487" y="12171"/>
                    <a:pt x="5452" y="12145"/>
                    <a:pt x="5429" y="12145"/>
                  </a:cubicBezTo>
                  <a:cubicBezTo>
                    <a:pt x="5424" y="12145"/>
                    <a:pt x="5419" y="12147"/>
                    <a:pt x="5415" y="12151"/>
                  </a:cubicBezTo>
                  <a:cubicBezTo>
                    <a:pt x="5335" y="12130"/>
                    <a:pt x="5270" y="12110"/>
                    <a:pt x="5186" y="12110"/>
                  </a:cubicBezTo>
                  <a:lnTo>
                    <a:pt x="5166" y="12110"/>
                  </a:lnTo>
                  <a:cubicBezTo>
                    <a:pt x="5126" y="12110"/>
                    <a:pt x="5086" y="12084"/>
                    <a:pt x="5022" y="12084"/>
                  </a:cubicBezTo>
                  <a:cubicBezTo>
                    <a:pt x="5002" y="12084"/>
                    <a:pt x="4982" y="12084"/>
                    <a:pt x="4962" y="12063"/>
                  </a:cubicBezTo>
                  <a:cubicBezTo>
                    <a:pt x="4937" y="12063"/>
                    <a:pt x="4917" y="12063"/>
                    <a:pt x="4917" y="12084"/>
                  </a:cubicBezTo>
                  <a:cubicBezTo>
                    <a:pt x="4897" y="12063"/>
                    <a:pt x="4897" y="12063"/>
                    <a:pt x="4877" y="12043"/>
                  </a:cubicBezTo>
                  <a:cubicBezTo>
                    <a:pt x="4851" y="12043"/>
                    <a:pt x="4822" y="12052"/>
                    <a:pt x="4794" y="12052"/>
                  </a:cubicBezTo>
                  <a:cubicBezTo>
                    <a:pt x="4780" y="12052"/>
                    <a:pt x="4766" y="12050"/>
                    <a:pt x="4753" y="12043"/>
                  </a:cubicBezTo>
                  <a:cubicBezTo>
                    <a:pt x="4688" y="12002"/>
                    <a:pt x="4648" y="12022"/>
                    <a:pt x="4589" y="12002"/>
                  </a:cubicBezTo>
                  <a:cubicBezTo>
                    <a:pt x="4576" y="11992"/>
                    <a:pt x="4565" y="11986"/>
                    <a:pt x="4557" y="11986"/>
                  </a:cubicBezTo>
                  <a:cubicBezTo>
                    <a:pt x="4549" y="11986"/>
                    <a:pt x="4544" y="11992"/>
                    <a:pt x="4544" y="12002"/>
                  </a:cubicBezTo>
                  <a:cubicBezTo>
                    <a:pt x="4502" y="11988"/>
                    <a:pt x="4467" y="11971"/>
                    <a:pt x="4430" y="11971"/>
                  </a:cubicBezTo>
                  <a:cubicBezTo>
                    <a:pt x="4414" y="11971"/>
                    <a:pt x="4398" y="11974"/>
                    <a:pt x="4380" y="11981"/>
                  </a:cubicBezTo>
                  <a:cubicBezTo>
                    <a:pt x="4360" y="11956"/>
                    <a:pt x="4360" y="11935"/>
                    <a:pt x="4340" y="11935"/>
                  </a:cubicBezTo>
                  <a:cubicBezTo>
                    <a:pt x="4327" y="11945"/>
                    <a:pt x="4321" y="11951"/>
                    <a:pt x="4315" y="11951"/>
                  </a:cubicBezTo>
                  <a:cubicBezTo>
                    <a:pt x="4310" y="11951"/>
                    <a:pt x="4305" y="11945"/>
                    <a:pt x="4295" y="11935"/>
                  </a:cubicBezTo>
                  <a:lnTo>
                    <a:pt x="4255" y="11935"/>
                  </a:lnTo>
                  <a:cubicBezTo>
                    <a:pt x="4242" y="11935"/>
                    <a:pt x="4238" y="11944"/>
                    <a:pt x="4230" y="11944"/>
                  </a:cubicBezTo>
                  <a:cubicBezTo>
                    <a:pt x="4227" y="11944"/>
                    <a:pt x="4222" y="11942"/>
                    <a:pt x="4215" y="11935"/>
                  </a:cubicBezTo>
                  <a:cubicBezTo>
                    <a:pt x="4131" y="11915"/>
                    <a:pt x="4046" y="11915"/>
                    <a:pt x="3987" y="11894"/>
                  </a:cubicBezTo>
                  <a:cubicBezTo>
                    <a:pt x="3922" y="11874"/>
                    <a:pt x="3842" y="11874"/>
                    <a:pt x="3777" y="11853"/>
                  </a:cubicBezTo>
                  <a:cubicBezTo>
                    <a:pt x="3758" y="11853"/>
                    <a:pt x="3738" y="11827"/>
                    <a:pt x="3718" y="11827"/>
                  </a:cubicBezTo>
                  <a:cubicBezTo>
                    <a:pt x="3653" y="11807"/>
                    <a:pt x="3613" y="11786"/>
                    <a:pt x="3549" y="11766"/>
                  </a:cubicBezTo>
                  <a:lnTo>
                    <a:pt x="3529" y="11766"/>
                  </a:lnTo>
                  <a:cubicBezTo>
                    <a:pt x="3489" y="11766"/>
                    <a:pt x="3469" y="11766"/>
                    <a:pt x="3424" y="11745"/>
                  </a:cubicBezTo>
                  <a:cubicBezTo>
                    <a:pt x="3424" y="11745"/>
                    <a:pt x="3424" y="11725"/>
                    <a:pt x="3404" y="11725"/>
                  </a:cubicBezTo>
                  <a:cubicBezTo>
                    <a:pt x="3372" y="11725"/>
                    <a:pt x="3336" y="11694"/>
                    <a:pt x="3291" y="11694"/>
                  </a:cubicBezTo>
                  <a:cubicBezTo>
                    <a:pt x="3281" y="11694"/>
                    <a:pt x="3271" y="11695"/>
                    <a:pt x="3260" y="11699"/>
                  </a:cubicBezTo>
                  <a:cubicBezTo>
                    <a:pt x="3220" y="11679"/>
                    <a:pt x="3176" y="11699"/>
                    <a:pt x="3136" y="11658"/>
                  </a:cubicBezTo>
                  <a:lnTo>
                    <a:pt x="3116" y="11658"/>
                  </a:lnTo>
                  <a:cubicBezTo>
                    <a:pt x="3116" y="11679"/>
                    <a:pt x="3116" y="11679"/>
                    <a:pt x="3096" y="11679"/>
                  </a:cubicBezTo>
                  <a:cubicBezTo>
                    <a:pt x="3096" y="11679"/>
                    <a:pt x="3071" y="11658"/>
                    <a:pt x="3051" y="11658"/>
                  </a:cubicBezTo>
                  <a:cubicBezTo>
                    <a:pt x="2991" y="11658"/>
                    <a:pt x="2947" y="11658"/>
                    <a:pt x="2907" y="11637"/>
                  </a:cubicBezTo>
                  <a:cubicBezTo>
                    <a:pt x="2867" y="11617"/>
                    <a:pt x="2822" y="11596"/>
                    <a:pt x="2783" y="11571"/>
                  </a:cubicBezTo>
                  <a:cubicBezTo>
                    <a:pt x="2743" y="11571"/>
                    <a:pt x="2723" y="11550"/>
                    <a:pt x="2678" y="11530"/>
                  </a:cubicBezTo>
                  <a:cubicBezTo>
                    <a:pt x="2658" y="11530"/>
                    <a:pt x="2638" y="11530"/>
                    <a:pt x="2618" y="11509"/>
                  </a:cubicBezTo>
                  <a:cubicBezTo>
                    <a:pt x="2598" y="11509"/>
                    <a:pt x="2598" y="11530"/>
                    <a:pt x="2574" y="11530"/>
                  </a:cubicBezTo>
                  <a:cubicBezTo>
                    <a:pt x="2554" y="11489"/>
                    <a:pt x="2494" y="11509"/>
                    <a:pt x="2474" y="11489"/>
                  </a:cubicBezTo>
                  <a:cubicBezTo>
                    <a:pt x="2429" y="11442"/>
                    <a:pt x="2390" y="11468"/>
                    <a:pt x="2370" y="11442"/>
                  </a:cubicBezTo>
                  <a:lnTo>
                    <a:pt x="2325" y="11442"/>
                  </a:lnTo>
                  <a:cubicBezTo>
                    <a:pt x="2305" y="11442"/>
                    <a:pt x="2305" y="11422"/>
                    <a:pt x="2285" y="11422"/>
                  </a:cubicBezTo>
                  <a:lnTo>
                    <a:pt x="2225" y="11422"/>
                  </a:lnTo>
                  <a:lnTo>
                    <a:pt x="2225" y="11401"/>
                  </a:lnTo>
                  <a:cubicBezTo>
                    <a:pt x="2203" y="11391"/>
                    <a:pt x="2182" y="11391"/>
                    <a:pt x="2161" y="11391"/>
                  </a:cubicBezTo>
                  <a:cubicBezTo>
                    <a:pt x="2141" y="11391"/>
                    <a:pt x="2121" y="11391"/>
                    <a:pt x="2101" y="11381"/>
                  </a:cubicBezTo>
                  <a:cubicBezTo>
                    <a:pt x="2101" y="11360"/>
                    <a:pt x="2121" y="11360"/>
                    <a:pt x="2121" y="11360"/>
                  </a:cubicBezTo>
                  <a:cubicBezTo>
                    <a:pt x="2076" y="11340"/>
                    <a:pt x="2076" y="11340"/>
                    <a:pt x="2016" y="11314"/>
                  </a:cubicBezTo>
                  <a:cubicBezTo>
                    <a:pt x="1996" y="11314"/>
                    <a:pt x="1996" y="11293"/>
                    <a:pt x="1977" y="11293"/>
                  </a:cubicBezTo>
                  <a:lnTo>
                    <a:pt x="1912" y="11293"/>
                  </a:lnTo>
                  <a:cubicBezTo>
                    <a:pt x="1872" y="11273"/>
                    <a:pt x="1852" y="11273"/>
                    <a:pt x="1807" y="11273"/>
                  </a:cubicBezTo>
                  <a:cubicBezTo>
                    <a:pt x="1787" y="11273"/>
                    <a:pt x="1703" y="11211"/>
                    <a:pt x="1683" y="11211"/>
                  </a:cubicBezTo>
                  <a:cubicBezTo>
                    <a:pt x="1669" y="11211"/>
                    <a:pt x="1665" y="11221"/>
                    <a:pt x="1658" y="11221"/>
                  </a:cubicBezTo>
                  <a:cubicBezTo>
                    <a:pt x="1654" y="11221"/>
                    <a:pt x="1650" y="11218"/>
                    <a:pt x="1643" y="11211"/>
                  </a:cubicBezTo>
                  <a:cubicBezTo>
                    <a:pt x="1623" y="11211"/>
                    <a:pt x="1623" y="11186"/>
                    <a:pt x="1603" y="11165"/>
                  </a:cubicBezTo>
                  <a:cubicBezTo>
                    <a:pt x="1578" y="11165"/>
                    <a:pt x="1578" y="11186"/>
                    <a:pt x="1578" y="11186"/>
                  </a:cubicBezTo>
                  <a:cubicBezTo>
                    <a:pt x="1558" y="11165"/>
                    <a:pt x="1558" y="11165"/>
                    <a:pt x="1539" y="11165"/>
                  </a:cubicBezTo>
                  <a:cubicBezTo>
                    <a:pt x="1479" y="11145"/>
                    <a:pt x="1414" y="11103"/>
                    <a:pt x="1354" y="11103"/>
                  </a:cubicBezTo>
                  <a:cubicBezTo>
                    <a:pt x="1311" y="11103"/>
                    <a:pt x="1288" y="11083"/>
                    <a:pt x="1258" y="11083"/>
                  </a:cubicBezTo>
                  <a:cubicBezTo>
                    <a:pt x="1243" y="11083"/>
                    <a:pt x="1227" y="11088"/>
                    <a:pt x="1205" y="11103"/>
                  </a:cubicBezTo>
                  <a:cubicBezTo>
                    <a:pt x="1205" y="11103"/>
                    <a:pt x="1185" y="11083"/>
                    <a:pt x="1165" y="11083"/>
                  </a:cubicBezTo>
                  <a:cubicBezTo>
                    <a:pt x="1165" y="11093"/>
                    <a:pt x="1155" y="11093"/>
                    <a:pt x="1145" y="11093"/>
                  </a:cubicBezTo>
                  <a:cubicBezTo>
                    <a:pt x="1136" y="11093"/>
                    <a:pt x="1125" y="11093"/>
                    <a:pt x="1125" y="11103"/>
                  </a:cubicBezTo>
                  <a:cubicBezTo>
                    <a:pt x="1125" y="11145"/>
                    <a:pt x="1145" y="11124"/>
                    <a:pt x="1165" y="11145"/>
                  </a:cubicBezTo>
                  <a:cubicBezTo>
                    <a:pt x="1165" y="11145"/>
                    <a:pt x="1185" y="11124"/>
                    <a:pt x="1205" y="11124"/>
                  </a:cubicBezTo>
                  <a:lnTo>
                    <a:pt x="1205" y="11165"/>
                  </a:lnTo>
                  <a:lnTo>
                    <a:pt x="1230" y="11165"/>
                  </a:lnTo>
                  <a:cubicBezTo>
                    <a:pt x="1230" y="11165"/>
                    <a:pt x="1230" y="11186"/>
                    <a:pt x="1250" y="11186"/>
                  </a:cubicBezTo>
                  <a:lnTo>
                    <a:pt x="1250" y="11165"/>
                  </a:lnTo>
                  <a:cubicBezTo>
                    <a:pt x="1290" y="11165"/>
                    <a:pt x="1329" y="11211"/>
                    <a:pt x="1374" y="11232"/>
                  </a:cubicBezTo>
                  <a:cubicBezTo>
                    <a:pt x="1414" y="11232"/>
                    <a:pt x="1454" y="11232"/>
                    <a:pt x="1479" y="11273"/>
                  </a:cubicBezTo>
                  <a:cubicBezTo>
                    <a:pt x="1519" y="11293"/>
                    <a:pt x="1558" y="11273"/>
                    <a:pt x="1578" y="11314"/>
                  </a:cubicBezTo>
                  <a:lnTo>
                    <a:pt x="1643" y="11314"/>
                  </a:lnTo>
                  <a:cubicBezTo>
                    <a:pt x="1643" y="11314"/>
                    <a:pt x="1643" y="11340"/>
                    <a:pt x="1663" y="11340"/>
                  </a:cubicBezTo>
                  <a:cubicBezTo>
                    <a:pt x="1683" y="11340"/>
                    <a:pt x="1663" y="11314"/>
                    <a:pt x="1683" y="11314"/>
                  </a:cubicBezTo>
                  <a:cubicBezTo>
                    <a:pt x="1683" y="11340"/>
                    <a:pt x="1683" y="11360"/>
                    <a:pt x="1703" y="11360"/>
                  </a:cubicBezTo>
                  <a:cubicBezTo>
                    <a:pt x="1712" y="11356"/>
                    <a:pt x="1720" y="11354"/>
                    <a:pt x="1728" y="11354"/>
                  </a:cubicBezTo>
                  <a:cubicBezTo>
                    <a:pt x="1748" y="11354"/>
                    <a:pt x="1762" y="11366"/>
                    <a:pt x="1775" y="11366"/>
                  </a:cubicBezTo>
                  <a:cubicBezTo>
                    <a:pt x="1779" y="11366"/>
                    <a:pt x="1783" y="11364"/>
                    <a:pt x="1787" y="11360"/>
                  </a:cubicBezTo>
                  <a:cubicBezTo>
                    <a:pt x="1807" y="11381"/>
                    <a:pt x="1852" y="11401"/>
                    <a:pt x="1872" y="11422"/>
                  </a:cubicBezTo>
                  <a:lnTo>
                    <a:pt x="1912" y="11422"/>
                  </a:lnTo>
                  <a:lnTo>
                    <a:pt x="1912" y="11442"/>
                  </a:lnTo>
                  <a:cubicBezTo>
                    <a:pt x="1932" y="11442"/>
                    <a:pt x="1932" y="11422"/>
                    <a:pt x="1952" y="11422"/>
                  </a:cubicBezTo>
                  <a:cubicBezTo>
                    <a:pt x="1952" y="11442"/>
                    <a:pt x="1977" y="11442"/>
                    <a:pt x="1996" y="11468"/>
                  </a:cubicBezTo>
                  <a:cubicBezTo>
                    <a:pt x="2000" y="11472"/>
                    <a:pt x="2004" y="11474"/>
                    <a:pt x="2008" y="11474"/>
                  </a:cubicBezTo>
                  <a:cubicBezTo>
                    <a:pt x="2017" y="11474"/>
                    <a:pt x="2026" y="11467"/>
                    <a:pt x="2034" y="11467"/>
                  </a:cubicBezTo>
                  <a:cubicBezTo>
                    <a:pt x="2042" y="11467"/>
                    <a:pt x="2049" y="11472"/>
                    <a:pt x="2056" y="11489"/>
                  </a:cubicBezTo>
                  <a:lnTo>
                    <a:pt x="2141" y="11489"/>
                  </a:lnTo>
                  <a:cubicBezTo>
                    <a:pt x="2121" y="11509"/>
                    <a:pt x="2121" y="11509"/>
                    <a:pt x="2121" y="11530"/>
                  </a:cubicBezTo>
                  <a:cubicBezTo>
                    <a:pt x="2141" y="11509"/>
                    <a:pt x="2161" y="11509"/>
                    <a:pt x="2161" y="11489"/>
                  </a:cubicBezTo>
                  <a:cubicBezTo>
                    <a:pt x="2200" y="11530"/>
                    <a:pt x="2265" y="11530"/>
                    <a:pt x="2305" y="11571"/>
                  </a:cubicBezTo>
                  <a:cubicBezTo>
                    <a:pt x="2310" y="11565"/>
                    <a:pt x="2318" y="11562"/>
                    <a:pt x="2327" y="11562"/>
                  </a:cubicBezTo>
                  <a:cubicBezTo>
                    <a:pt x="2350" y="11562"/>
                    <a:pt x="2381" y="11578"/>
                    <a:pt x="2409" y="11596"/>
                  </a:cubicBezTo>
                  <a:lnTo>
                    <a:pt x="2449" y="11596"/>
                  </a:lnTo>
                  <a:lnTo>
                    <a:pt x="2474" y="11617"/>
                  </a:lnTo>
                  <a:cubicBezTo>
                    <a:pt x="2514" y="11617"/>
                    <a:pt x="2534" y="11637"/>
                    <a:pt x="2554" y="11658"/>
                  </a:cubicBezTo>
                  <a:cubicBezTo>
                    <a:pt x="2576" y="11668"/>
                    <a:pt x="2592" y="11668"/>
                    <a:pt x="2605" y="11668"/>
                  </a:cubicBezTo>
                  <a:cubicBezTo>
                    <a:pt x="2618" y="11668"/>
                    <a:pt x="2628" y="11668"/>
                    <a:pt x="2638" y="11679"/>
                  </a:cubicBezTo>
                  <a:cubicBezTo>
                    <a:pt x="2648" y="11702"/>
                    <a:pt x="2663" y="11702"/>
                    <a:pt x="2679" y="11702"/>
                  </a:cubicBezTo>
                  <a:cubicBezTo>
                    <a:pt x="2694" y="11702"/>
                    <a:pt x="2710" y="11702"/>
                    <a:pt x="2723" y="11725"/>
                  </a:cubicBezTo>
                  <a:lnTo>
                    <a:pt x="2743" y="11725"/>
                  </a:lnTo>
                  <a:cubicBezTo>
                    <a:pt x="2867" y="11786"/>
                    <a:pt x="2991" y="11827"/>
                    <a:pt x="3136" y="11827"/>
                  </a:cubicBezTo>
                  <a:cubicBezTo>
                    <a:pt x="3149" y="11827"/>
                    <a:pt x="3154" y="11839"/>
                    <a:pt x="3167" y="11839"/>
                  </a:cubicBezTo>
                  <a:cubicBezTo>
                    <a:pt x="3173" y="11839"/>
                    <a:pt x="3182" y="11836"/>
                    <a:pt x="3195" y="11827"/>
                  </a:cubicBezTo>
                  <a:cubicBezTo>
                    <a:pt x="3195" y="11853"/>
                    <a:pt x="3240" y="11853"/>
                    <a:pt x="3260" y="11874"/>
                  </a:cubicBezTo>
                  <a:lnTo>
                    <a:pt x="3365" y="11874"/>
                  </a:lnTo>
                  <a:cubicBezTo>
                    <a:pt x="3404" y="11915"/>
                    <a:pt x="3469" y="11894"/>
                    <a:pt x="3509" y="11935"/>
                  </a:cubicBezTo>
                  <a:cubicBezTo>
                    <a:pt x="3549" y="11935"/>
                    <a:pt x="3569" y="11935"/>
                    <a:pt x="3613" y="11956"/>
                  </a:cubicBezTo>
                  <a:cubicBezTo>
                    <a:pt x="3623" y="11968"/>
                    <a:pt x="3633" y="11968"/>
                    <a:pt x="3643" y="11968"/>
                  </a:cubicBezTo>
                  <a:cubicBezTo>
                    <a:pt x="3653" y="11968"/>
                    <a:pt x="3663" y="11968"/>
                    <a:pt x="3673" y="11981"/>
                  </a:cubicBezTo>
                  <a:cubicBezTo>
                    <a:pt x="3693" y="12002"/>
                    <a:pt x="3738" y="12002"/>
                    <a:pt x="3758" y="12002"/>
                  </a:cubicBezTo>
                  <a:cubicBezTo>
                    <a:pt x="3777" y="12022"/>
                    <a:pt x="3817" y="12022"/>
                    <a:pt x="3842" y="12043"/>
                  </a:cubicBezTo>
                  <a:cubicBezTo>
                    <a:pt x="3862" y="12043"/>
                    <a:pt x="3902" y="12043"/>
                    <a:pt x="3902" y="12063"/>
                  </a:cubicBezTo>
                  <a:cubicBezTo>
                    <a:pt x="3910" y="12059"/>
                    <a:pt x="3918" y="12057"/>
                    <a:pt x="3925" y="12057"/>
                  </a:cubicBezTo>
                  <a:cubicBezTo>
                    <a:pt x="3945" y="12057"/>
                    <a:pt x="3960" y="12069"/>
                    <a:pt x="3973" y="12069"/>
                  </a:cubicBezTo>
                  <a:cubicBezTo>
                    <a:pt x="3978" y="12069"/>
                    <a:pt x="3982" y="12068"/>
                    <a:pt x="3987" y="12063"/>
                  </a:cubicBezTo>
                  <a:cubicBezTo>
                    <a:pt x="4006" y="12084"/>
                    <a:pt x="4006" y="12110"/>
                    <a:pt x="4026" y="12110"/>
                  </a:cubicBezTo>
                  <a:cubicBezTo>
                    <a:pt x="4026" y="12110"/>
                    <a:pt x="4040" y="12079"/>
                    <a:pt x="4056" y="12079"/>
                  </a:cubicBezTo>
                  <a:cubicBezTo>
                    <a:pt x="4059" y="12079"/>
                    <a:pt x="4063" y="12080"/>
                    <a:pt x="4066" y="12084"/>
                  </a:cubicBezTo>
                  <a:cubicBezTo>
                    <a:pt x="4072" y="12090"/>
                    <a:pt x="4076" y="12092"/>
                    <a:pt x="4080" y="12092"/>
                  </a:cubicBezTo>
                  <a:cubicBezTo>
                    <a:pt x="4089" y="12092"/>
                    <a:pt x="4093" y="12079"/>
                    <a:pt x="4101" y="12079"/>
                  </a:cubicBezTo>
                  <a:cubicBezTo>
                    <a:pt x="4104" y="12079"/>
                    <a:pt x="4107" y="12080"/>
                    <a:pt x="4111" y="12084"/>
                  </a:cubicBezTo>
                  <a:cubicBezTo>
                    <a:pt x="4111" y="12110"/>
                    <a:pt x="4111" y="12110"/>
                    <a:pt x="4131" y="12110"/>
                  </a:cubicBezTo>
                  <a:cubicBezTo>
                    <a:pt x="4171" y="12110"/>
                    <a:pt x="4190" y="12110"/>
                    <a:pt x="4235" y="12130"/>
                  </a:cubicBezTo>
                  <a:lnTo>
                    <a:pt x="4295" y="12130"/>
                  </a:lnTo>
                  <a:cubicBezTo>
                    <a:pt x="4315" y="12130"/>
                    <a:pt x="4315" y="12151"/>
                    <a:pt x="4360" y="12151"/>
                  </a:cubicBezTo>
                  <a:lnTo>
                    <a:pt x="4464" y="12151"/>
                  </a:lnTo>
                  <a:cubicBezTo>
                    <a:pt x="4480" y="12151"/>
                    <a:pt x="4483" y="12177"/>
                    <a:pt x="4494" y="12177"/>
                  </a:cubicBezTo>
                  <a:cubicBezTo>
                    <a:pt x="4497" y="12177"/>
                    <a:pt x="4500" y="12175"/>
                    <a:pt x="4504" y="12171"/>
                  </a:cubicBezTo>
                  <a:cubicBezTo>
                    <a:pt x="4524" y="12178"/>
                    <a:pt x="4544" y="12180"/>
                    <a:pt x="4564" y="12180"/>
                  </a:cubicBezTo>
                  <a:cubicBezTo>
                    <a:pt x="4604" y="12180"/>
                    <a:pt x="4642" y="12171"/>
                    <a:pt x="4668" y="12171"/>
                  </a:cubicBezTo>
                  <a:cubicBezTo>
                    <a:pt x="4668" y="12192"/>
                    <a:pt x="4688" y="12192"/>
                    <a:pt x="4688" y="12212"/>
                  </a:cubicBezTo>
                  <a:cubicBezTo>
                    <a:pt x="4688" y="12192"/>
                    <a:pt x="4688" y="12192"/>
                    <a:pt x="4713" y="12192"/>
                  </a:cubicBezTo>
                  <a:cubicBezTo>
                    <a:pt x="4713" y="12212"/>
                    <a:pt x="4733" y="12212"/>
                    <a:pt x="4733" y="12238"/>
                  </a:cubicBezTo>
                  <a:cubicBezTo>
                    <a:pt x="4747" y="12232"/>
                    <a:pt x="4759" y="12230"/>
                    <a:pt x="4772" y="12230"/>
                  </a:cubicBezTo>
                  <a:cubicBezTo>
                    <a:pt x="4803" y="12230"/>
                    <a:pt x="4829" y="12243"/>
                    <a:pt x="4854" y="12243"/>
                  </a:cubicBezTo>
                  <a:cubicBezTo>
                    <a:pt x="4862" y="12243"/>
                    <a:pt x="4870" y="12242"/>
                    <a:pt x="4877" y="12238"/>
                  </a:cubicBezTo>
                  <a:cubicBezTo>
                    <a:pt x="4937" y="12259"/>
                    <a:pt x="5002" y="12259"/>
                    <a:pt x="5041" y="12259"/>
                  </a:cubicBezTo>
                  <a:cubicBezTo>
                    <a:pt x="5146" y="12279"/>
                    <a:pt x="5251" y="12300"/>
                    <a:pt x="5335" y="12320"/>
                  </a:cubicBezTo>
                  <a:cubicBezTo>
                    <a:pt x="5375" y="12320"/>
                    <a:pt x="5395" y="12320"/>
                    <a:pt x="5415" y="12366"/>
                  </a:cubicBezTo>
                  <a:cubicBezTo>
                    <a:pt x="5427" y="12339"/>
                    <a:pt x="5440" y="12328"/>
                    <a:pt x="5454" y="12328"/>
                  </a:cubicBezTo>
                  <a:cubicBezTo>
                    <a:pt x="5463" y="12328"/>
                    <a:pt x="5471" y="12332"/>
                    <a:pt x="5479" y="12341"/>
                  </a:cubicBezTo>
                  <a:cubicBezTo>
                    <a:pt x="5539" y="12341"/>
                    <a:pt x="5604" y="12366"/>
                    <a:pt x="5664" y="12366"/>
                  </a:cubicBezTo>
                  <a:cubicBezTo>
                    <a:pt x="5677" y="12366"/>
                    <a:pt x="5692" y="12355"/>
                    <a:pt x="5713" y="12355"/>
                  </a:cubicBezTo>
                  <a:cubicBezTo>
                    <a:pt x="5723" y="12355"/>
                    <a:pt x="5735" y="12358"/>
                    <a:pt x="5748" y="12366"/>
                  </a:cubicBezTo>
                  <a:cubicBezTo>
                    <a:pt x="5753" y="12360"/>
                    <a:pt x="5757" y="12358"/>
                    <a:pt x="5762" y="12358"/>
                  </a:cubicBezTo>
                  <a:cubicBezTo>
                    <a:pt x="5773" y="12358"/>
                    <a:pt x="5785" y="12372"/>
                    <a:pt x="5796" y="12372"/>
                  </a:cubicBezTo>
                  <a:cubicBezTo>
                    <a:pt x="5800" y="12372"/>
                    <a:pt x="5804" y="12370"/>
                    <a:pt x="5808" y="12366"/>
                  </a:cubicBezTo>
                  <a:cubicBezTo>
                    <a:pt x="5833" y="12341"/>
                    <a:pt x="5853" y="12341"/>
                    <a:pt x="5872" y="12341"/>
                  </a:cubicBezTo>
                  <a:cubicBezTo>
                    <a:pt x="5912" y="12341"/>
                    <a:pt x="5957" y="12366"/>
                    <a:pt x="6017" y="12366"/>
                  </a:cubicBezTo>
                  <a:cubicBezTo>
                    <a:pt x="6037" y="12366"/>
                    <a:pt x="6057" y="12366"/>
                    <a:pt x="6081" y="12341"/>
                  </a:cubicBezTo>
                  <a:cubicBezTo>
                    <a:pt x="6096" y="12358"/>
                    <a:pt x="6111" y="12362"/>
                    <a:pt x="6127" y="12362"/>
                  </a:cubicBezTo>
                  <a:cubicBezTo>
                    <a:pt x="6142" y="12362"/>
                    <a:pt x="6157" y="12358"/>
                    <a:pt x="6173" y="12358"/>
                  </a:cubicBezTo>
                  <a:cubicBezTo>
                    <a:pt x="6184" y="12358"/>
                    <a:pt x="6195" y="12360"/>
                    <a:pt x="6206" y="12366"/>
                  </a:cubicBezTo>
                  <a:cubicBezTo>
                    <a:pt x="6215" y="12360"/>
                    <a:pt x="6225" y="12358"/>
                    <a:pt x="6236" y="12358"/>
                  </a:cubicBezTo>
                  <a:cubicBezTo>
                    <a:pt x="6263" y="12358"/>
                    <a:pt x="6294" y="12372"/>
                    <a:pt x="6323" y="12372"/>
                  </a:cubicBezTo>
                  <a:cubicBezTo>
                    <a:pt x="6332" y="12372"/>
                    <a:pt x="6342" y="12370"/>
                    <a:pt x="6350" y="12366"/>
                  </a:cubicBezTo>
                  <a:cubicBezTo>
                    <a:pt x="6360" y="12377"/>
                    <a:pt x="6371" y="12380"/>
                    <a:pt x="6381" y="12380"/>
                  </a:cubicBezTo>
                  <a:cubicBezTo>
                    <a:pt x="6399" y="12380"/>
                    <a:pt x="6418" y="12370"/>
                    <a:pt x="6438" y="12370"/>
                  </a:cubicBezTo>
                  <a:cubicBezTo>
                    <a:pt x="6450" y="12370"/>
                    <a:pt x="6462" y="12374"/>
                    <a:pt x="6474" y="12387"/>
                  </a:cubicBezTo>
                  <a:cubicBezTo>
                    <a:pt x="6486" y="12374"/>
                    <a:pt x="6499" y="12370"/>
                    <a:pt x="6513" y="12370"/>
                  </a:cubicBezTo>
                  <a:cubicBezTo>
                    <a:pt x="6536" y="12370"/>
                    <a:pt x="6561" y="12380"/>
                    <a:pt x="6584" y="12380"/>
                  </a:cubicBezTo>
                  <a:cubicBezTo>
                    <a:pt x="6597" y="12380"/>
                    <a:pt x="6608" y="12377"/>
                    <a:pt x="6619" y="12366"/>
                  </a:cubicBezTo>
                  <a:cubicBezTo>
                    <a:pt x="6619" y="12387"/>
                    <a:pt x="6619" y="12387"/>
                    <a:pt x="6639" y="12387"/>
                  </a:cubicBezTo>
                  <a:cubicBezTo>
                    <a:pt x="6649" y="12377"/>
                    <a:pt x="6659" y="12377"/>
                    <a:pt x="6669" y="12377"/>
                  </a:cubicBezTo>
                  <a:cubicBezTo>
                    <a:pt x="6680" y="12377"/>
                    <a:pt x="6691" y="12377"/>
                    <a:pt x="6703" y="12366"/>
                  </a:cubicBezTo>
                  <a:cubicBezTo>
                    <a:pt x="6723" y="12366"/>
                    <a:pt x="6763" y="12387"/>
                    <a:pt x="6783" y="12387"/>
                  </a:cubicBezTo>
                  <a:cubicBezTo>
                    <a:pt x="6803" y="12387"/>
                    <a:pt x="6783" y="12407"/>
                    <a:pt x="6803" y="12407"/>
                  </a:cubicBezTo>
                  <a:lnTo>
                    <a:pt x="6927" y="12407"/>
                  </a:lnTo>
                  <a:cubicBezTo>
                    <a:pt x="6950" y="12397"/>
                    <a:pt x="6976" y="12397"/>
                    <a:pt x="7002" y="12397"/>
                  </a:cubicBezTo>
                  <a:cubicBezTo>
                    <a:pt x="7028" y="12397"/>
                    <a:pt x="7054" y="12397"/>
                    <a:pt x="7076" y="12387"/>
                  </a:cubicBezTo>
                  <a:cubicBezTo>
                    <a:pt x="7096" y="12387"/>
                    <a:pt x="7096" y="12407"/>
                    <a:pt x="7116" y="12407"/>
                  </a:cubicBezTo>
                  <a:cubicBezTo>
                    <a:pt x="7136" y="12407"/>
                    <a:pt x="7136" y="12387"/>
                    <a:pt x="7156" y="12387"/>
                  </a:cubicBezTo>
                  <a:lnTo>
                    <a:pt x="7280" y="12387"/>
                  </a:lnTo>
                  <a:cubicBezTo>
                    <a:pt x="7307" y="12375"/>
                    <a:pt x="7331" y="12361"/>
                    <a:pt x="7355" y="12361"/>
                  </a:cubicBezTo>
                  <a:cubicBezTo>
                    <a:pt x="7372" y="12361"/>
                    <a:pt x="7388" y="12368"/>
                    <a:pt x="7405" y="12387"/>
                  </a:cubicBezTo>
                  <a:cubicBezTo>
                    <a:pt x="7425" y="12366"/>
                    <a:pt x="7450" y="12366"/>
                    <a:pt x="7470" y="12366"/>
                  </a:cubicBezTo>
                  <a:lnTo>
                    <a:pt x="7654" y="12366"/>
                  </a:lnTo>
                  <a:cubicBezTo>
                    <a:pt x="7738" y="12366"/>
                    <a:pt x="7798" y="12341"/>
                    <a:pt x="7883" y="12341"/>
                  </a:cubicBezTo>
                  <a:cubicBezTo>
                    <a:pt x="7896" y="12341"/>
                    <a:pt x="7909" y="12352"/>
                    <a:pt x="7930" y="12352"/>
                  </a:cubicBezTo>
                  <a:cubicBezTo>
                    <a:pt x="7940" y="12352"/>
                    <a:pt x="7952" y="12349"/>
                    <a:pt x="7967" y="12341"/>
                  </a:cubicBezTo>
                  <a:cubicBezTo>
                    <a:pt x="7987" y="12320"/>
                    <a:pt x="8007" y="12320"/>
                    <a:pt x="8047" y="12320"/>
                  </a:cubicBezTo>
                  <a:cubicBezTo>
                    <a:pt x="8072" y="12320"/>
                    <a:pt x="8092" y="12300"/>
                    <a:pt x="8131" y="12300"/>
                  </a:cubicBezTo>
                  <a:cubicBezTo>
                    <a:pt x="8145" y="12300"/>
                    <a:pt x="8169" y="12309"/>
                    <a:pt x="8190" y="12309"/>
                  </a:cubicBezTo>
                  <a:cubicBezTo>
                    <a:pt x="8200" y="12309"/>
                    <a:pt x="8209" y="12306"/>
                    <a:pt x="8216" y="12300"/>
                  </a:cubicBezTo>
                  <a:cubicBezTo>
                    <a:pt x="8220" y="12304"/>
                    <a:pt x="8224" y="12306"/>
                    <a:pt x="8229" y="12306"/>
                  </a:cubicBezTo>
                  <a:cubicBezTo>
                    <a:pt x="8240" y="12306"/>
                    <a:pt x="8252" y="12294"/>
                    <a:pt x="8263" y="12294"/>
                  </a:cubicBezTo>
                  <a:cubicBezTo>
                    <a:pt x="8267" y="12294"/>
                    <a:pt x="8272" y="12295"/>
                    <a:pt x="8276" y="12300"/>
                  </a:cubicBezTo>
                  <a:cubicBezTo>
                    <a:pt x="8280" y="12304"/>
                    <a:pt x="8283" y="12305"/>
                    <a:pt x="8286" y="12305"/>
                  </a:cubicBezTo>
                  <a:cubicBezTo>
                    <a:pt x="8297" y="12305"/>
                    <a:pt x="8305" y="12279"/>
                    <a:pt x="8341" y="12279"/>
                  </a:cubicBezTo>
                  <a:cubicBezTo>
                    <a:pt x="8360" y="12259"/>
                    <a:pt x="8380" y="12259"/>
                    <a:pt x="8420" y="12259"/>
                  </a:cubicBezTo>
                  <a:cubicBezTo>
                    <a:pt x="8429" y="12263"/>
                    <a:pt x="8438" y="12264"/>
                    <a:pt x="8446" y="12264"/>
                  </a:cubicBezTo>
                  <a:cubicBezTo>
                    <a:pt x="8481" y="12264"/>
                    <a:pt x="8512" y="12238"/>
                    <a:pt x="8544" y="12238"/>
                  </a:cubicBezTo>
                  <a:cubicBezTo>
                    <a:pt x="8589" y="12279"/>
                    <a:pt x="8629" y="12320"/>
                    <a:pt x="8629" y="12387"/>
                  </a:cubicBezTo>
                  <a:cubicBezTo>
                    <a:pt x="8629" y="12407"/>
                    <a:pt x="8609" y="12407"/>
                    <a:pt x="8589" y="12428"/>
                  </a:cubicBezTo>
                  <a:lnTo>
                    <a:pt x="8505" y="12428"/>
                  </a:lnTo>
                  <a:cubicBezTo>
                    <a:pt x="8495" y="12438"/>
                    <a:pt x="8485" y="12443"/>
                    <a:pt x="8472" y="12443"/>
                  </a:cubicBezTo>
                  <a:cubicBezTo>
                    <a:pt x="8459" y="12443"/>
                    <a:pt x="8442" y="12438"/>
                    <a:pt x="8420" y="12428"/>
                  </a:cubicBezTo>
                  <a:cubicBezTo>
                    <a:pt x="8404" y="12428"/>
                    <a:pt x="8388" y="12454"/>
                    <a:pt x="8372" y="12454"/>
                  </a:cubicBezTo>
                  <a:cubicBezTo>
                    <a:pt x="8368" y="12454"/>
                    <a:pt x="8364" y="12452"/>
                    <a:pt x="8360" y="12449"/>
                  </a:cubicBezTo>
                  <a:cubicBezTo>
                    <a:pt x="8321" y="12449"/>
                    <a:pt x="8276" y="12469"/>
                    <a:pt x="8236" y="12469"/>
                  </a:cubicBezTo>
                  <a:cubicBezTo>
                    <a:pt x="8216" y="12495"/>
                    <a:pt x="8216" y="12495"/>
                    <a:pt x="8196" y="12495"/>
                  </a:cubicBezTo>
                  <a:cubicBezTo>
                    <a:pt x="8183" y="12487"/>
                    <a:pt x="8170" y="12484"/>
                    <a:pt x="8157" y="12484"/>
                  </a:cubicBezTo>
                  <a:cubicBezTo>
                    <a:pt x="8128" y="12484"/>
                    <a:pt x="8100" y="12501"/>
                    <a:pt x="8072" y="12515"/>
                  </a:cubicBezTo>
                  <a:cubicBezTo>
                    <a:pt x="8049" y="12505"/>
                    <a:pt x="8033" y="12505"/>
                    <a:pt x="8018" y="12505"/>
                  </a:cubicBezTo>
                  <a:cubicBezTo>
                    <a:pt x="8002" y="12505"/>
                    <a:pt x="7987" y="12505"/>
                    <a:pt x="7967" y="12495"/>
                  </a:cubicBezTo>
                  <a:cubicBezTo>
                    <a:pt x="7951" y="12495"/>
                    <a:pt x="7948" y="12521"/>
                    <a:pt x="7935" y="12521"/>
                  </a:cubicBezTo>
                  <a:cubicBezTo>
                    <a:pt x="7931" y="12521"/>
                    <a:pt x="7928" y="12519"/>
                    <a:pt x="7922" y="12515"/>
                  </a:cubicBezTo>
                  <a:cubicBezTo>
                    <a:pt x="7913" y="12505"/>
                    <a:pt x="7903" y="12505"/>
                    <a:pt x="7895" y="12505"/>
                  </a:cubicBezTo>
                  <a:cubicBezTo>
                    <a:pt x="7888" y="12505"/>
                    <a:pt x="7883" y="12505"/>
                    <a:pt x="7883" y="12495"/>
                  </a:cubicBezTo>
                  <a:lnTo>
                    <a:pt x="7843" y="12495"/>
                  </a:lnTo>
                  <a:cubicBezTo>
                    <a:pt x="7820" y="12515"/>
                    <a:pt x="7799" y="12520"/>
                    <a:pt x="7779" y="12520"/>
                  </a:cubicBezTo>
                  <a:cubicBezTo>
                    <a:pt x="7758" y="12520"/>
                    <a:pt x="7738" y="12515"/>
                    <a:pt x="7718" y="12515"/>
                  </a:cubicBezTo>
                  <a:lnTo>
                    <a:pt x="7718" y="12556"/>
                  </a:lnTo>
                  <a:lnTo>
                    <a:pt x="7425" y="12556"/>
                  </a:lnTo>
                  <a:cubicBezTo>
                    <a:pt x="7405" y="12556"/>
                    <a:pt x="7365" y="12536"/>
                    <a:pt x="7345" y="12536"/>
                  </a:cubicBezTo>
                  <a:cubicBezTo>
                    <a:pt x="7300" y="12556"/>
                    <a:pt x="7261" y="12556"/>
                    <a:pt x="7241" y="12577"/>
                  </a:cubicBezTo>
                  <a:cubicBezTo>
                    <a:pt x="7221" y="12577"/>
                    <a:pt x="7241" y="12556"/>
                    <a:pt x="7221" y="12536"/>
                  </a:cubicBezTo>
                  <a:cubicBezTo>
                    <a:pt x="7201" y="12577"/>
                    <a:pt x="7136" y="12556"/>
                    <a:pt x="7116" y="12597"/>
                  </a:cubicBezTo>
                  <a:cubicBezTo>
                    <a:pt x="7103" y="12590"/>
                    <a:pt x="7089" y="12588"/>
                    <a:pt x="7075" y="12588"/>
                  </a:cubicBezTo>
                  <a:cubicBezTo>
                    <a:pt x="7047" y="12588"/>
                    <a:pt x="7019" y="12597"/>
                    <a:pt x="6992" y="12597"/>
                  </a:cubicBezTo>
                  <a:cubicBezTo>
                    <a:pt x="6979" y="12590"/>
                    <a:pt x="6965" y="12588"/>
                    <a:pt x="6951" y="12588"/>
                  </a:cubicBezTo>
                  <a:cubicBezTo>
                    <a:pt x="6923" y="12588"/>
                    <a:pt x="6894" y="12597"/>
                    <a:pt x="6867" y="12597"/>
                  </a:cubicBezTo>
                  <a:cubicBezTo>
                    <a:pt x="6848" y="12577"/>
                    <a:pt x="6828" y="12577"/>
                    <a:pt x="6803" y="12556"/>
                  </a:cubicBezTo>
                  <a:cubicBezTo>
                    <a:pt x="6803" y="12577"/>
                    <a:pt x="6783" y="12577"/>
                    <a:pt x="6763" y="12577"/>
                  </a:cubicBezTo>
                  <a:cubicBezTo>
                    <a:pt x="6743" y="12577"/>
                    <a:pt x="6723" y="12556"/>
                    <a:pt x="6703" y="12556"/>
                  </a:cubicBezTo>
                  <a:cubicBezTo>
                    <a:pt x="6674" y="12556"/>
                    <a:pt x="6646" y="12547"/>
                    <a:pt x="6619" y="12547"/>
                  </a:cubicBezTo>
                  <a:cubicBezTo>
                    <a:pt x="6606" y="12547"/>
                    <a:pt x="6592" y="12549"/>
                    <a:pt x="6579" y="12556"/>
                  </a:cubicBezTo>
                  <a:cubicBezTo>
                    <a:pt x="6564" y="12563"/>
                    <a:pt x="6550" y="12565"/>
                    <a:pt x="6535" y="12565"/>
                  </a:cubicBezTo>
                  <a:cubicBezTo>
                    <a:pt x="6505" y="12565"/>
                    <a:pt x="6473" y="12556"/>
                    <a:pt x="6430" y="12556"/>
                  </a:cubicBezTo>
                  <a:lnTo>
                    <a:pt x="6410" y="12556"/>
                  </a:lnTo>
                  <a:cubicBezTo>
                    <a:pt x="6375" y="12563"/>
                    <a:pt x="6343" y="12565"/>
                    <a:pt x="6312" y="12565"/>
                  </a:cubicBezTo>
                  <a:cubicBezTo>
                    <a:pt x="6250" y="12565"/>
                    <a:pt x="6191" y="12556"/>
                    <a:pt x="6121" y="12556"/>
                  </a:cubicBezTo>
                  <a:lnTo>
                    <a:pt x="5977" y="12556"/>
                  </a:lnTo>
                  <a:cubicBezTo>
                    <a:pt x="5932" y="12556"/>
                    <a:pt x="5872" y="12536"/>
                    <a:pt x="5833" y="12536"/>
                  </a:cubicBezTo>
                  <a:cubicBezTo>
                    <a:pt x="5728" y="12536"/>
                    <a:pt x="5624" y="12556"/>
                    <a:pt x="5499" y="12556"/>
                  </a:cubicBezTo>
                  <a:lnTo>
                    <a:pt x="5479" y="12556"/>
                  </a:lnTo>
                  <a:cubicBezTo>
                    <a:pt x="5479" y="12546"/>
                    <a:pt x="5468" y="12546"/>
                    <a:pt x="5455" y="12546"/>
                  </a:cubicBezTo>
                  <a:cubicBezTo>
                    <a:pt x="5441" y="12546"/>
                    <a:pt x="5424" y="12546"/>
                    <a:pt x="5415" y="12536"/>
                  </a:cubicBezTo>
                  <a:cubicBezTo>
                    <a:pt x="5375" y="12515"/>
                    <a:pt x="5335" y="12495"/>
                    <a:pt x="5290" y="12495"/>
                  </a:cubicBezTo>
                  <a:lnTo>
                    <a:pt x="5251" y="12495"/>
                  </a:lnTo>
                  <a:cubicBezTo>
                    <a:pt x="5166" y="12469"/>
                    <a:pt x="5106" y="12449"/>
                    <a:pt x="5022" y="12449"/>
                  </a:cubicBezTo>
                  <a:cubicBezTo>
                    <a:pt x="4995" y="12449"/>
                    <a:pt x="4966" y="12439"/>
                    <a:pt x="4944" y="12439"/>
                  </a:cubicBezTo>
                  <a:cubicBezTo>
                    <a:pt x="4933" y="12439"/>
                    <a:pt x="4924" y="12442"/>
                    <a:pt x="4917" y="12449"/>
                  </a:cubicBezTo>
                  <a:lnTo>
                    <a:pt x="4897" y="12449"/>
                  </a:lnTo>
                  <a:cubicBezTo>
                    <a:pt x="4838" y="12428"/>
                    <a:pt x="4773" y="12428"/>
                    <a:pt x="4713" y="12428"/>
                  </a:cubicBezTo>
                  <a:cubicBezTo>
                    <a:pt x="4688" y="12407"/>
                    <a:pt x="4688" y="12407"/>
                    <a:pt x="4688" y="12387"/>
                  </a:cubicBezTo>
                  <a:cubicBezTo>
                    <a:pt x="4668" y="12387"/>
                    <a:pt x="4668" y="12407"/>
                    <a:pt x="4648" y="12407"/>
                  </a:cubicBezTo>
                  <a:cubicBezTo>
                    <a:pt x="4609" y="12387"/>
                    <a:pt x="4524" y="12366"/>
                    <a:pt x="4464" y="12341"/>
                  </a:cubicBezTo>
                  <a:cubicBezTo>
                    <a:pt x="4434" y="12341"/>
                    <a:pt x="4398" y="12332"/>
                    <a:pt x="4358" y="12332"/>
                  </a:cubicBezTo>
                  <a:cubicBezTo>
                    <a:pt x="4338" y="12332"/>
                    <a:pt x="4317" y="12334"/>
                    <a:pt x="4295" y="12341"/>
                  </a:cubicBezTo>
                  <a:cubicBezTo>
                    <a:pt x="4283" y="12317"/>
                    <a:pt x="4272" y="12307"/>
                    <a:pt x="4260" y="12307"/>
                  </a:cubicBezTo>
                  <a:cubicBezTo>
                    <a:pt x="4252" y="12307"/>
                    <a:pt x="4244" y="12312"/>
                    <a:pt x="4235" y="12320"/>
                  </a:cubicBezTo>
                  <a:cubicBezTo>
                    <a:pt x="4190" y="12300"/>
                    <a:pt x="4190" y="12300"/>
                    <a:pt x="4066" y="12300"/>
                  </a:cubicBezTo>
                  <a:cubicBezTo>
                    <a:pt x="4046" y="12300"/>
                    <a:pt x="4046" y="12279"/>
                    <a:pt x="4026" y="12279"/>
                  </a:cubicBezTo>
                  <a:cubicBezTo>
                    <a:pt x="4017" y="12269"/>
                    <a:pt x="4006" y="12269"/>
                    <a:pt x="3993" y="12269"/>
                  </a:cubicBezTo>
                  <a:cubicBezTo>
                    <a:pt x="3980" y="12269"/>
                    <a:pt x="3964" y="12269"/>
                    <a:pt x="3942" y="12259"/>
                  </a:cubicBezTo>
                  <a:cubicBezTo>
                    <a:pt x="3938" y="12263"/>
                    <a:pt x="3934" y="12264"/>
                    <a:pt x="3930" y="12264"/>
                  </a:cubicBezTo>
                  <a:cubicBezTo>
                    <a:pt x="3914" y="12264"/>
                    <a:pt x="3898" y="12238"/>
                    <a:pt x="3882" y="12238"/>
                  </a:cubicBezTo>
                  <a:cubicBezTo>
                    <a:pt x="3862" y="12259"/>
                    <a:pt x="3817" y="12259"/>
                    <a:pt x="3797" y="12259"/>
                  </a:cubicBezTo>
                  <a:cubicBezTo>
                    <a:pt x="3777" y="12238"/>
                    <a:pt x="3777" y="12212"/>
                    <a:pt x="3758" y="12212"/>
                  </a:cubicBezTo>
                  <a:cubicBezTo>
                    <a:pt x="3693" y="12212"/>
                    <a:pt x="3633" y="12171"/>
                    <a:pt x="3593" y="12171"/>
                  </a:cubicBezTo>
                  <a:cubicBezTo>
                    <a:pt x="3509" y="12151"/>
                    <a:pt x="3424" y="12110"/>
                    <a:pt x="3345" y="12110"/>
                  </a:cubicBezTo>
                  <a:cubicBezTo>
                    <a:pt x="3300" y="12084"/>
                    <a:pt x="3260" y="12084"/>
                    <a:pt x="3240" y="12043"/>
                  </a:cubicBezTo>
                  <a:cubicBezTo>
                    <a:pt x="3226" y="12047"/>
                    <a:pt x="3214" y="12049"/>
                    <a:pt x="3202" y="12049"/>
                  </a:cubicBezTo>
                  <a:cubicBezTo>
                    <a:pt x="3170" y="12049"/>
                    <a:pt x="3145" y="12037"/>
                    <a:pt x="3121" y="12037"/>
                  </a:cubicBezTo>
                  <a:cubicBezTo>
                    <a:pt x="3113" y="12037"/>
                    <a:pt x="3104" y="12039"/>
                    <a:pt x="3096" y="12043"/>
                  </a:cubicBezTo>
                  <a:cubicBezTo>
                    <a:pt x="3071" y="12043"/>
                    <a:pt x="3071" y="12022"/>
                    <a:pt x="3051" y="12022"/>
                  </a:cubicBezTo>
                  <a:lnTo>
                    <a:pt x="3051" y="12043"/>
                  </a:lnTo>
                  <a:cubicBezTo>
                    <a:pt x="3022" y="12013"/>
                    <a:pt x="2958" y="11994"/>
                    <a:pt x="2903" y="11994"/>
                  </a:cubicBezTo>
                  <a:cubicBezTo>
                    <a:pt x="2882" y="11994"/>
                    <a:pt x="2863" y="11996"/>
                    <a:pt x="2847" y="12002"/>
                  </a:cubicBezTo>
                  <a:cubicBezTo>
                    <a:pt x="2847" y="11981"/>
                    <a:pt x="2802" y="11956"/>
                    <a:pt x="2802" y="11956"/>
                  </a:cubicBezTo>
                  <a:lnTo>
                    <a:pt x="2698" y="11956"/>
                  </a:lnTo>
                  <a:cubicBezTo>
                    <a:pt x="2658" y="11935"/>
                    <a:pt x="2638" y="11915"/>
                    <a:pt x="2598" y="11894"/>
                  </a:cubicBezTo>
                  <a:cubicBezTo>
                    <a:pt x="2574" y="11894"/>
                    <a:pt x="2534" y="11894"/>
                    <a:pt x="2514" y="11874"/>
                  </a:cubicBezTo>
                  <a:cubicBezTo>
                    <a:pt x="2474" y="11874"/>
                    <a:pt x="2449" y="11853"/>
                    <a:pt x="2429" y="11827"/>
                  </a:cubicBezTo>
                  <a:cubicBezTo>
                    <a:pt x="2370" y="11827"/>
                    <a:pt x="2305" y="11807"/>
                    <a:pt x="2245" y="11786"/>
                  </a:cubicBezTo>
                  <a:lnTo>
                    <a:pt x="2180" y="11786"/>
                  </a:lnTo>
                  <a:cubicBezTo>
                    <a:pt x="2161" y="11766"/>
                    <a:pt x="2141" y="11766"/>
                    <a:pt x="2121" y="11745"/>
                  </a:cubicBezTo>
                  <a:cubicBezTo>
                    <a:pt x="2101" y="11745"/>
                    <a:pt x="2076" y="11745"/>
                    <a:pt x="2076" y="11766"/>
                  </a:cubicBezTo>
                  <a:cubicBezTo>
                    <a:pt x="2036" y="11745"/>
                    <a:pt x="2016" y="11725"/>
                    <a:pt x="1977" y="11725"/>
                  </a:cubicBezTo>
                  <a:cubicBezTo>
                    <a:pt x="1956" y="11704"/>
                    <a:pt x="1939" y="11673"/>
                    <a:pt x="1923" y="11673"/>
                  </a:cubicBezTo>
                  <a:cubicBezTo>
                    <a:pt x="1919" y="11673"/>
                    <a:pt x="1915" y="11675"/>
                    <a:pt x="1912" y="11679"/>
                  </a:cubicBezTo>
                  <a:lnTo>
                    <a:pt x="1892" y="11679"/>
                  </a:lnTo>
                  <a:cubicBezTo>
                    <a:pt x="1872" y="11637"/>
                    <a:pt x="1827" y="11637"/>
                    <a:pt x="1807" y="11637"/>
                  </a:cubicBezTo>
                  <a:cubicBezTo>
                    <a:pt x="1794" y="11637"/>
                    <a:pt x="1781" y="11628"/>
                    <a:pt x="1773" y="11628"/>
                  </a:cubicBezTo>
                  <a:cubicBezTo>
                    <a:pt x="1770" y="11628"/>
                    <a:pt x="1767" y="11630"/>
                    <a:pt x="1767" y="11637"/>
                  </a:cubicBezTo>
                  <a:cubicBezTo>
                    <a:pt x="1748" y="11637"/>
                    <a:pt x="1728" y="11617"/>
                    <a:pt x="1728" y="11617"/>
                  </a:cubicBezTo>
                  <a:cubicBezTo>
                    <a:pt x="1703" y="11617"/>
                    <a:pt x="1683" y="11596"/>
                    <a:pt x="1643" y="11596"/>
                  </a:cubicBezTo>
                  <a:cubicBezTo>
                    <a:pt x="1643" y="11584"/>
                    <a:pt x="1638" y="11584"/>
                    <a:pt x="1631" y="11584"/>
                  </a:cubicBezTo>
                  <a:cubicBezTo>
                    <a:pt x="1623" y="11584"/>
                    <a:pt x="1613" y="11584"/>
                    <a:pt x="1603" y="11571"/>
                  </a:cubicBezTo>
                  <a:cubicBezTo>
                    <a:pt x="1591" y="11560"/>
                    <a:pt x="1579" y="11560"/>
                    <a:pt x="1569" y="11560"/>
                  </a:cubicBezTo>
                  <a:cubicBezTo>
                    <a:pt x="1558" y="11560"/>
                    <a:pt x="1548" y="11560"/>
                    <a:pt x="1539" y="11550"/>
                  </a:cubicBezTo>
                  <a:cubicBezTo>
                    <a:pt x="1519" y="11550"/>
                    <a:pt x="1499" y="11530"/>
                    <a:pt x="1499" y="11509"/>
                  </a:cubicBezTo>
                  <a:lnTo>
                    <a:pt x="1479" y="11509"/>
                  </a:lnTo>
                  <a:cubicBezTo>
                    <a:pt x="1479" y="11509"/>
                    <a:pt x="1454" y="11530"/>
                    <a:pt x="1434" y="11530"/>
                  </a:cubicBezTo>
                  <a:lnTo>
                    <a:pt x="1434" y="11509"/>
                  </a:lnTo>
                  <a:cubicBezTo>
                    <a:pt x="1367" y="11509"/>
                    <a:pt x="1325" y="11462"/>
                    <a:pt x="1266" y="11462"/>
                  </a:cubicBezTo>
                  <a:cubicBezTo>
                    <a:pt x="1255" y="11462"/>
                    <a:pt x="1243" y="11464"/>
                    <a:pt x="1230" y="11468"/>
                  </a:cubicBezTo>
                  <a:lnTo>
                    <a:pt x="1230" y="11422"/>
                  </a:lnTo>
                  <a:cubicBezTo>
                    <a:pt x="1230" y="11422"/>
                    <a:pt x="1230" y="11401"/>
                    <a:pt x="1205" y="11401"/>
                  </a:cubicBezTo>
                  <a:lnTo>
                    <a:pt x="1205" y="11422"/>
                  </a:lnTo>
                  <a:cubicBezTo>
                    <a:pt x="1197" y="11426"/>
                    <a:pt x="1190" y="11427"/>
                    <a:pt x="1184" y="11427"/>
                  </a:cubicBezTo>
                  <a:cubicBezTo>
                    <a:pt x="1158" y="11427"/>
                    <a:pt x="1142" y="11401"/>
                    <a:pt x="1125" y="11401"/>
                  </a:cubicBezTo>
                  <a:cubicBezTo>
                    <a:pt x="1106" y="11422"/>
                    <a:pt x="1106" y="11422"/>
                    <a:pt x="1106" y="11442"/>
                  </a:cubicBezTo>
                  <a:cubicBezTo>
                    <a:pt x="1081" y="11422"/>
                    <a:pt x="1081" y="11422"/>
                    <a:pt x="1061" y="11401"/>
                  </a:cubicBezTo>
                  <a:lnTo>
                    <a:pt x="1041" y="11422"/>
                  </a:lnTo>
                  <a:cubicBezTo>
                    <a:pt x="1041" y="11401"/>
                    <a:pt x="1021" y="11381"/>
                    <a:pt x="1001" y="11381"/>
                  </a:cubicBezTo>
                  <a:cubicBezTo>
                    <a:pt x="1001" y="11381"/>
                    <a:pt x="992" y="11390"/>
                    <a:pt x="986" y="11390"/>
                  </a:cubicBezTo>
                  <a:cubicBezTo>
                    <a:pt x="984" y="11390"/>
                    <a:pt x="981" y="11387"/>
                    <a:pt x="981" y="11381"/>
                  </a:cubicBezTo>
                  <a:cubicBezTo>
                    <a:pt x="956" y="11360"/>
                    <a:pt x="916" y="11360"/>
                    <a:pt x="897" y="11360"/>
                  </a:cubicBezTo>
                  <a:lnTo>
                    <a:pt x="877" y="11360"/>
                  </a:lnTo>
                  <a:lnTo>
                    <a:pt x="897" y="11340"/>
                  </a:lnTo>
                  <a:cubicBezTo>
                    <a:pt x="894" y="11342"/>
                    <a:pt x="892" y="11344"/>
                    <a:pt x="890" y="11344"/>
                  </a:cubicBezTo>
                  <a:cubicBezTo>
                    <a:pt x="876" y="11344"/>
                    <a:pt x="871" y="11293"/>
                    <a:pt x="832" y="11293"/>
                  </a:cubicBezTo>
                  <a:lnTo>
                    <a:pt x="812" y="11314"/>
                  </a:lnTo>
                  <a:cubicBezTo>
                    <a:pt x="792" y="11273"/>
                    <a:pt x="752" y="11252"/>
                    <a:pt x="752" y="11252"/>
                  </a:cubicBezTo>
                  <a:cubicBezTo>
                    <a:pt x="732" y="11273"/>
                    <a:pt x="732" y="11273"/>
                    <a:pt x="732" y="11293"/>
                  </a:cubicBezTo>
                  <a:cubicBezTo>
                    <a:pt x="720" y="11273"/>
                    <a:pt x="704" y="11268"/>
                    <a:pt x="688" y="11268"/>
                  </a:cubicBezTo>
                  <a:cubicBezTo>
                    <a:pt x="673" y="11268"/>
                    <a:pt x="658" y="11273"/>
                    <a:pt x="648" y="11273"/>
                  </a:cubicBezTo>
                  <a:cubicBezTo>
                    <a:pt x="628" y="11252"/>
                    <a:pt x="628" y="11232"/>
                    <a:pt x="608" y="11232"/>
                  </a:cubicBezTo>
                  <a:lnTo>
                    <a:pt x="583" y="11232"/>
                  </a:lnTo>
                  <a:cubicBezTo>
                    <a:pt x="583" y="11211"/>
                    <a:pt x="563" y="11211"/>
                    <a:pt x="563" y="11186"/>
                  </a:cubicBezTo>
                  <a:lnTo>
                    <a:pt x="523" y="11186"/>
                  </a:lnTo>
                  <a:cubicBezTo>
                    <a:pt x="517" y="11194"/>
                    <a:pt x="512" y="11197"/>
                    <a:pt x="509" y="11197"/>
                  </a:cubicBezTo>
                  <a:cubicBezTo>
                    <a:pt x="501" y="11197"/>
                    <a:pt x="497" y="11186"/>
                    <a:pt x="484" y="11186"/>
                  </a:cubicBezTo>
                  <a:cubicBezTo>
                    <a:pt x="484" y="11165"/>
                    <a:pt x="459" y="11165"/>
                    <a:pt x="439" y="11165"/>
                  </a:cubicBezTo>
                  <a:cubicBezTo>
                    <a:pt x="423" y="11165"/>
                    <a:pt x="433" y="11139"/>
                    <a:pt x="417" y="11139"/>
                  </a:cubicBezTo>
                  <a:cubicBezTo>
                    <a:pt x="413" y="11139"/>
                    <a:pt x="407" y="11141"/>
                    <a:pt x="399" y="11145"/>
                  </a:cubicBezTo>
                  <a:cubicBezTo>
                    <a:pt x="379" y="11145"/>
                    <a:pt x="379" y="11124"/>
                    <a:pt x="359" y="11124"/>
                  </a:cubicBezTo>
                  <a:cubicBezTo>
                    <a:pt x="295" y="11083"/>
                    <a:pt x="255" y="11083"/>
                    <a:pt x="210" y="11083"/>
                  </a:cubicBezTo>
                  <a:cubicBezTo>
                    <a:pt x="190" y="11083"/>
                    <a:pt x="190" y="11057"/>
                    <a:pt x="190" y="11037"/>
                  </a:cubicBezTo>
                  <a:lnTo>
                    <a:pt x="170" y="11037"/>
                  </a:lnTo>
                  <a:cubicBezTo>
                    <a:pt x="150" y="11037"/>
                    <a:pt x="150" y="11083"/>
                    <a:pt x="130" y="11083"/>
                  </a:cubicBezTo>
                  <a:cubicBezTo>
                    <a:pt x="124" y="11075"/>
                    <a:pt x="119" y="11072"/>
                    <a:pt x="115" y="11072"/>
                  </a:cubicBezTo>
                  <a:cubicBezTo>
                    <a:pt x="108" y="11072"/>
                    <a:pt x="102" y="11083"/>
                    <a:pt x="86" y="11083"/>
                  </a:cubicBezTo>
                  <a:lnTo>
                    <a:pt x="86" y="11037"/>
                  </a:lnTo>
                  <a:lnTo>
                    <a:pt x="46" y="11083"/>
                  </a:lnTo>
                  <a:cubicBezTo>
                    <a:pt x="56" y="11093"/>
                    <a:pt x="66" y="11093"/>
                    <a:pt x="76" y="11093"/>
                  </a:cubicBezTo>
                  <a:cubicBezTo>
                    <a:pt x="87" y="11093"/>
                    <a:pt x="98" y="11093"/>
                    <a:pt x="110" y="11103"/>
                  </a:cubicBezTo>
                  <a:cubicBezTo>
                    <a:pt x="110" y="11103"/>
                    <a:pt x="123" y="11130"/>
                    <a:pt x="139" y="11130"/>
                  </a:cubicBezTo>
                  <a:cubicBezTo>
                    <a:pt x="142" y="11130"/>
                    <a:pt x="146" y="11128"/>
                    <a:pt x="150" y="11124"/>
                  </a:cubicBezTo>
                  <a:cubicBezTo>
                    <a:pt x="170" y="11124"/>
                    <a:pt x="150" y="11103"/>
                    <a:pt x="170" y="11103"/>
                  </a:cubicBezTo>
                  <a:cubicBezTo>
                    <a:pt x="170" y="11124"/>
                    <a:pt x="170" y="11124"/>
                    <a:pt x="190" y="11145"/>
                  </a:cubicBezTo>
                  <a:cubicBezTo>
                    <a:pt x="235" y="11145"/>
                    <a:pt x="275" y="11211"/>
                    <a:pt x="314" y="11232"/>
                  </a:cubicBezTo>
                  <a:lnTo>
                    <a:pt x="314" y="11211"/>
                  </a:lnTo>
                  <a:cubicBezTo>
                    <a:pt x="334" y="11211"/>
                    <a:pt x="359" y="11232"/>
                    <a:pt x="359" y="11232"/>
                  </a:cubicBezTo>
                  <a:cubicBezTo>
                    <a:pt x="379" y="11232"/>
                    <a:pt x="379" y="11211"/>
                    <a:pt x="399" y="11211"/>
                  </a:cubicBezTo>
                  <a:cubicBezTo>
                    <a:pt x="399" y="11232"/>
                    <a:pt x="399" y="11252"/>
                    <a:pt x="419" y="11273"/>
                  </a:cubicBezTo>
                  <a:lnTo>
                    <a:pt x="459" y="11232"/>
                  </a:lnTo>
                  <a:cubicBezTo>
                    <a:pt x="484" y="11273"/>
                    <a:pt x="543" y="11252"/>
                    <a:pt x="563" y="11293"/>
                  </a:cubicBezTo>
                  <a:cubicBezTo>
                    <a:pt x="572" y="11290"/>
                    <a:pt x="581" y="11288"/>
                    <a:pt x="590" y="11288"/>
                  </a:cubicBezTo>
                  <a:cubicBezTo>
                    <a:pt x="624" y="11288"/>
                    <a:pt x="656" y="11314"/>
                    <a:pt x="688" y="11314"/>
                  </a:cubicBezTo>
                  <a:cubicBezTo>
                    <a:pt x="688" y="11340"/>
                    <a:pt x="688" y="11360"/>
                    <a:pt x="732" y="11360"/>
                  </a:cubicBezTo>
                  <a:cubicBezTo>
                    <a:pt x="736" y="11356"/>
                    <a:pt x="740" y="11355"/>
                    <a:pt x="742" y="11355"/>
                  </a:cubicBezTo>
                  <a:cubicBezTo>
                    <a:pt x="753" y="11355"/>
                    <a:pt x="756" y="11381"/>
                    <a:pt x="772" y="11381"/>
                  </a:cubicBezTo>
                  <a:cubicBezTo>
                    <a:pt x="792" y="11381"/>
                    <a:pt x="812" y="11401"/>
                    <a:pt x="812" y="11401"/>
                  </a:cubicBezTo>
                  <a:cubicBezTo>
                    <a:pt x="832" y="11401"/>
                    <a:pt x="832" y="11381"/>
                    <a:pt x="832" y="11381"/>
                  </a:cubicBezTo>
                  <a:cubicBezTo>
                    <a:pt x="857" y="11381"/>
                    <a:pt x="832" y="11401"/>
                    <a:pt x="857" y="11401"/>
                  </a:cubicBezTo>
                  <a:cubicBezTo>
                    <a:pt x="877" y="11401"/>
                    <a:pt x="897" y="11401"/>
                    <a:pt x="897" y="11422"/>
                  </a:cubicBezTo>
                  <a:lnTo>
                    <a:pt x="897" y="11442"/>
                  </a:lnTo>
                  <a:cubicBezTo>
                    <a:pt x="916" y="11465"/>
                    <a:pt x="943" y="11465"/>
                    <a:pt x="969" y="11465"/>
                  </a:cubicBezTo>
                  <a:cubicBezTo>
                    <a:pt x="995" y="11465"/>
                    <a:pt x="1021" y="11465"/>
                    <a:pt x="1041" y="11489"/>
                  </a:cubicBezTo>
                  <a:cubicBezTo>
                    <a:pt x="1041" y="11468"/>
                    <a:pt x="1041" y="11468"/>
                    <a:pt x="1061" y="11468"/>
                  </a:cubicBezTo>
                  <a:lnTo>
                    <a:pt x="1061" y="11489"/>
                  </a:lnTo>
                  <a:cubicBezTo>
                    <a:pt x="1106" y="11489"/>
                    <a:pt x="1106" y="11530"/>
                    <a:pt x="1125" y="11530"/>
                  </a:cubicBezTo>
                  <a:cubicBezTo>
                    <a:pt x="1165" y="11530"/>
                    <a:pt x="1205" y="11550"/>
                    <a:pt x="1230" y="11571"/>
                  </a:cubicBezTo>
                  <a:lnTo>
                    <a:pt x="1290" y="11571"/>
                  </a:lnTo>
                  <a:cubicBezTo>
                    <a:pt x="1290" y="11596"/>
                    <a:pt x="1290" y="11617"/>
                    <a:pt x="1310" y="11617"/>
                  </a:cubicBezTo>
                  <a:lnTo>
                    <a:pt x="1329" y="11617"/>
                  </a:lnTo>
                  <a:cubicBezTo>
                    <a:pt x="1354" y="11617"/>
                    <a:pt x="1454" y="11637"/>
                    <a:pt x="1479" y="11658"/>
                  </a:cubicBezTo>
                  <a:cubicBezTo>
                    <a:pt x="1479" y="11658"/>
                    <a:pt x="1488" y="11667"/>
                    <a:pt x="1494" y="11667"/>
                  </a:cubicBezTo>
                  <a:cubicBezTo>
                    <a:pt x="1496" y="11667"/>
                    <a:pt x="1499" y="11665"/>
                    <a:pt x="1499" y="11658"/>
                  </a:cubicBezTo>
                  <a:cubicBezTo>
                    <a:pt x="1507" y="11654"/>
                    <a:pt x="1514" y="11652"/>
                    <a:pt x="1520" y="11652"/>
                  </a:cubicBezTo>
                  <a:cubicBezTo>
                    <a:pt x="1546" y="11652"/>
                    <a:pt x="1562" y="11679"/>
                    <a:pt x="1578" y="11679"/>
                  </a:cubicBezTo>
                  <a:cubicBezTo>
                    <a:pt x="1578" y="11699"/>
                    <a:pt x="1578" y="11725"/>
                    <a:pt x="1603" y="11725"/>
                  </a:cubicBezTo>
                  <a:cubicBezTo>
                    <a:pt x="1643" y="11725"/>
                    <a:pt x="1683" y="11745"/>
                    <a:pt x="1703" y="11786"/>
                  </a:cubicBezTo>
                  <a:cubicBezTo>
                    <a:pt x="1717" y="11783"/>
                    <a:pt x="1731" y="11782"/>
                    <a:pt x="1745" y="11782"/>
                  </a:cubicBezTo>
                  <a:cubicBezTo>
                    <a:pt x="1831" y="11782"/>
                    <a:pt x="1906" y="11831"/>
                    <a:pt x="1996" y="11853"/>
                  </a:cubicBezTo>
                  <a:cubicBezTo>
                    <a:pt x="2016" y="11874"/>
                    <a:pt x="2056" y="11894"/>
                    <a:pt x="2076" y="11894"/>
                  </a:cubicBezTo>
                  <a:cubicBezTo>
                    <a:pt x="2144" y="11911"/>
                    <a:pt x="2200" y="11941"/>
                    <a:pt x="2260" y="11941"/>
                  </a:cubicBezTo>
                  <a:cubicBezTo>
                    <a:pt x="2275" y="11941"/>
                    <a:pt x="2290" y="11939"/>
                    <a:pt x="2305" y="11935"/>
                  </a:cubicBezTo>
                  <a:cubicBezTo>
                    <a:pt x="2350" y="11981"/>
                    <a:pt x="2370" y="12002"/>
                    <a:pt x="2409" y="12002"/>
                  </a:cubicBezTo>
                  <a:cubicBezTo>
                    <a:pt x="2474" y="12002"/>
                    <a:pt x="2514" y="12022"/>
                    <a:pt x="2554" y="12063"/>
                  </a:cubicBezTo>
                  <a:lnTo>
                    <a:pt x="2598" y="12063"/>
                  </a:lnTo>
                  <a:cubicBezTo>
                    <a:pt x="2598" y="12084"/>
                    <a:pt x="2598" y="12110"/>
                    <a:pt x="2618" y="12110"/>
                  </a:cubicBezTo>
                  <a:cubicBezTo>
                    <a:pt x="2658" y="12110"/>
                    <a:pt x="2678" y="12110"/>
                    <a:pt x="2723" y="12130"/>
                  </a:cubicBezTo>
                  <a:cubicBezTo>
                    <a:pt x="2767" y="12160"/>
                    <a:pt x="2813" y="12179"/>
                    <a:pt x="2866" y="12179"/>
                  </a:cubicBezTo>
                  <a:cubicBezTo>
                    <a:pt x="2885" y="12179"/>
                    <a:pt x="2906" y="12177"/>
                    <a:pt x="2927" y="12171"/>
                  </a:cubicBezTo>
                  <a:lnTo>
                    <a:pt x="2971" y="12171"/>
                  </a:lnTo>
                  <a:cubicBezTo>
                    <a:pt x="2991" y="12192"/>
                    <a:pt x="3011" y="12212"/>
                    <a:pt x="3031" y="12212"/>
                  </a:cubicBezTo>
                  <a:cubicBezTo>
                    <a:pt x="3031" y="12212"/>
                    <a:pt x="3031" y="12192"/>
                    <a:pt x="3051" y="12192"/>
                  </a:cubicBezTo>
                  <a:lnTo>
                    <a:pt x="3051" y="12212"/>
                  </a:lnTo>
                  <a:lnTo>
                    <a:pt x="3071" y="12212"/>
                  </a:lnTo>
                  <a:cubicBezTo>
                    <a:pt x="3110" y="12240"/>
                    <a:pt x="3125" y="12251"/>
                    <a:pt x="3145" y="12251"/>
                  </a:cubicBezTo>
                  <a:cubicBezTo>
                    <a:pt x="3157" y="12251"/>
                    <a:pt x="3171" y="12246"/>
                    <a:pt x="3195" y="12238"/>
                  </a:cubicBezTo>
                  <a:lnTo>
                    <a:pt x="3220" y="12259"/>
                  </a:lnTo>
                  <a:cubicBezTo>
                    <a:pt x="3345" y="12259"/>
                    <a:pt x="3424" y="12320"/>
                    <a:pt x="3529" y="12341"/>
                  </a:cubicBezTo>
                  <a:cubicBezTo>
                    <a:pt x="3549" y="12341"/>
                    <a:pt x="3549" y="12341"/>
                    <a:pt x="3569" y="12320"/>
                  </a:cubicBezTo>
                  <a:cubicBezTo>
                    <a:pt x="3593" y="12366"/>
                    <a:pt x="3633" y="12366"/>
                    <a:pt x="3633" y="12407"/>
                  </a:cubicBezTo>
                  <a:cubicBezTo>
                    <a:pt x="3693" y="12407"/>
                    <a:pt x="3738" y="12407"/>
                    <a:pt x="3758" y="12449"/>
                  </a:cubicBezTo>
                  <a:lnTo>
                    <a:pt x="3862" y="12449"/>
                  </a:lnTo>
                  <a:cubicBezTo>
                    <a:pt x="3882" y="12469"/>
                    <a:pt x="3902" y="12469"/>
                    <a:pt x="3942" y="12469"/>
                  </a:cubicBezTo>
                  <a:cubicBezTo>
                    <a:pt x="3987" y="12469"/>
                    <a:pt x="4026" y="12469"/>
                    <a:pt x="4066" y="12495"/>
                  </a:cubicBezTo>
                  <a:cubicBezTo>
                    <a:pt x="4074" y="12501"/>
                    <a:pt x="4080" y="12504"/>
                    <a:pt x="4085" y="12504"/>
                  </a:cubicBezTo>
                  <a:cubicBezTo>
                    <a:pt x="4093" y="12504"/>
                    <a:pt x="4098" y="12495"/>
                    <a:pt x="4111" y="12495"/>
                  </a:cubicBezTo>
                  <a:cubicBezTo>
                    <a:pt x="4190" y="12536"/>
                    <a:pt x="4275" y="12536"/>
                    <a:pt x="4360" y="12556"/>
                  </a:cubicBezTo>
                  <a:cubicBezTo>
                    <a:pt x="4366" y="12549"/>
                    <a:pt x="4375" y="12547"/>
                    <a:pt x="4385" y="12547"/>
                  </a:cubicBezTo>
                  <a:cubicBezTo>
                    <a:pt x="4404" y="12547"/>
                    <a:pt x="4426" y="12556"/>
                    <a:pt x="4439" y="12556"/>
                  </a:cubicBezTo>
                  <a:cubicBezTo>
                    <a:pt x="4464" y="12577"/>
                    <a:pt x="4504" y="12577"/>
                    <a:pt x="4524" y="12577"/>
                  </a:cubicBezTo>
                  <a:cubicBezTo>
                    <a:pt x="4589" y="12577"/>
                    <a:pt x="4648" y="12597"/>
                    <a:pt x="4688" y="12623"/>
                  </a:cubicBezTo>
                  <a:lnTo>
                    <a:pt x="4753" y="12623"/>
                  </a:lnTo>
                  <a:cubicBezTo>
                    <a:pt x="4793" y="12623"/>
                    <a:pt x="4793" y="12623"/>
                    <a:pt x="4838" y="12644"/>
                  </a:cubicBezTo>
                  <a:cubicBezTo>
                    <a:pt x="4857" y="12644"/>
                    <a:pt x="4877" y="12644"/>
                    <a:pt x="4917" y="12664"/>
                  </a:cubicBezTo>
                  <a:cubicBezTo>
                    <a:pt x="4917" y="12664"/>
                    <a:pt x="4962" y="12664"/>
                    <a:pt x="4982" y="12644"/>
                  </a:cubicBezTo>
                  <a:cubicBezTo>
                    <a:pt x="4982" y="12664"/>
                    <a:pt x="5002" y="12664"/>
                    <a:pt x="5022" y="12664"/>
                  </a:cubicBezTo>
                  <a:cubicBezTo>
                    <a:pt x="5073" y="12664"/>
                    <a:pt x="5109" y="12690"/>
                    <a:pt x="5152" y="12690"/>
                  </a:cubicBezTo>
                  <a:cubicBezTo>
                    <a:pt x="5163" y="12690"/>
                    <a:pt x="5174" y="12689"/>
                    <a:pt x="5186" y="12685"/>
                  </a:cubicBezTo>
                  <a:cubicBezTo>
                    <a:pt x="5211" y="12705"/>
                    <a:pt x="5231" y="12726"/>
                    <a:pt x="5270" y="12726"/>
                  </a:cubicBezTo>
                  <a:cubicBezTo>
                    <a:pt x="5297" y="12726"/>
                    <a:pt x="5317" y="12737"/>
                    <a:pt x="5333" y="12737"/>
                  </a:cubicBezTo>
                  <a:cubicBezTo>
                    <a:pt x="5341" y="12737"/>
                    <a:pt x="5348" y="12734"/>
                    <a:pt x="5355" y="12726"/>
                  </a:cubicBezTo>
                  <a:cubicBezTo>
                    <a:pt x="5395" y="12772"/>
                    <a:pt x="5415" y="12751"/>
                    <a:pt x="5460" y="12772"/>
                  </a:cubicBezTo>
                  <a:cubicBezTo>
                    <a:pt x="5479" y="12772"/>
                    <a:pt x="5519" y="12772"/>
                    <a:pt x="5539" y="12751"/>
                  </a:cubicBezTo>
                  <a:cubicBezTo>
                    <a:pt x="5572" y="12761"/>
                    <a:pt x="5598" y="12767"/>
                    <a:pt x="5620" y="12767"/>
                  </a:cubicBezTo>
                  <a:cubicBezTo>
                    <a:pt x="5644" y="12767"/>
                    <a:pt x="5664" y="12761"/>
                    <a:pt x="5683" y="12751"/>
                  </a:cubicBezTo>
                  <a:lnTo>
                    <a:pt x="5748" y="12751"/>
                  </a:lnTo>
                  <a:cubicBezTo>
                    <a:pt x="5788" y="12772"/>
                    <a:pt x="5833" y="12772"/>
                    <a:pt x="5853" y="12772"/>
                  </a:cubicBezTo>
                  <a:cubicBezTo>
                    <a:pt x="5892" y="12772"/>
                    <a:pt x="5912" y="12772"/>
                    <a:pt x="5932" y="12793"/>
                  </a:cubicBezTo>
                  <a:cubicBezTo>
                    <a:pt x="5957" y="12772"/>
                    <a:pt x="5957" y="12772"/>
                    <a:pt x="5977" y="12772"/>
                  </a:cubicBezTo>
                  <a:lnTo>
                    <a:pt x="6141" y="12772"/>
                  </a:lnTo>
                  <a:cubicBezTo>
                    <a:pt x="6161" y="12793"/>
                    <a:pt x="6181" y="12793"/>
                    <a:pt x="6206" y="12793"/>
                  </a:cubicBezTo>
                  <a:lnTo>
                    <a:pt x="6330" y="12793"/>
                  </a:lnTo>
                  <a:cubicBezTo>
                    <a:pt x="6343" y="12786"/>
                    <a:pt x="6355" y="12783"/>
                    <a:pt x="6364" y="12783"/>
                  </a:cubicBezTo>
                  <a:cubicBezTo>
                    <a:pt x="6383" y="12783"/>
                    <a:pt x="6397" y="12793"/>
                    <a:pt x="6410" y="12793"/>
                  </a:cubicBezTo>
                  <a:cubicBezTo>
                    <a:pt x="6442" y="12782"/>
                    <a:pt x="6468" y="12782"/>
                    <a:pt x="6491" y="12782"/>
                  </a:cubicBezTo>
                  <a:cubicBezTo>
                    <a:pt x="6514" y="12782"/>
                    <a:pt x="6534" y="12782"/>
                    <a:pt x="6554" y="12772"/>
                  </a:cubicBezTo>
                  <a:cubicBezTo>
                    <a:pt x="6584" y="12772"/>
                    <a:pt x="6612" y="12790"/>
                    <a:pt x="6639" y="12790"/>
                  </a:cubicBezTo>
                  <a:cubicBezTo>
                    <a:pt x="6652" y="12790"/>
                    <a:pt x="6665" y="12786"/>
                    <a:pt x="6678" y="12772"/>
                  </a:cubicBezTo>
                  <a:cubicBezTo>
                    <a:pt x="6703" y="12793"/>
                    <a:pt x="6703" y="12793"/>
                    <a:pt x="6723" y="12813"/>
                  </a:cubicBezTo>
                  <a:cubicBezTo>
                    <a:pt x="6763" y="12813"/>
                    <a:pt x="6828" y="12813"/>
                    <a:pt x="6867" y="12833"/>
                  </a:cubicBezTo>
                  <a:lnTo>
                    <a:pt x="6907" y="12833"/>
                  </a:lnTo>
                  <a:cubicBezTo>
                    <a:pt x="6917" y="12813"/>
                    <a:pt x="6933" y="12808"/>
                    <a:pt x="6952" y="12808"/>
                  </a:cubicBezTo>
                  <a:cubicBezTo>
                    <a:pt x="6971" y="12808"/>
                    <a:pt x="6992" y="12813"/>
                    <a:pt x="7012" y="12813"/>
                  </a:cubicBezTo>
                  <a:cubicBezTo>
                    <a:pt x="7052" y="12813"/>
                    <a:pt x="7076" y="12813"/>
                    <a:pt x="7116" y="12793"/>
                  </a:cubicBezTo>
                  <a:cubicBezTo>
                    <a:pt x="7136" y="12813"/>
                    <a:pt x="7156" y="12813"/>
                    <a:pt x="7156" y="12813"/>
                  </a:cubicBezTo>
                  <a:cubicBezTo>
                    <a:pt x="7201" y="12793"/>
                    <a:pt x="7241" y="12793"/>
                    <a:pt x="7280" y="12793"/>
                  </a:cubicBezTo>
                  <a:lnTo>
                    <a:pt x="7345" y="12793"/>
                  </a:lnTo>
                  <a:cubicBezTo>
                    <a:pt x="7345" y="12793"/>
                    <a:pt x="7354" y="12801"/>
                    <a:pt x="7366" y="12801"/>
                  </a:cubicBezTo>
                  <a:cubicBezTo>
                    <a:pt x="7372" y="12801"/>
                    <a:pt x="7379" y="12799"/>
                    <a:pt x="7385" y="12793"/>
                  </a:cubicBezTo>
                  <a:cubicBezTo>
                    <a:pt x="7450" y="12772"/>
                    <a:pt x="7490" y="12772"/>
                    <a:pt x="7549" y="12772"/>
                  </a:cubicBezTo>
                  <a:cubicBezTo>
                    <a:pt x="7572" y="12782"/>
                    <a:pt x="7593" y="12782"/>
                    <a:pt x="7613" y="12782"/>
                  </a:cubicBezTo>
                  <a:cubicBezTo>
                    <a:pt x="7634" y="12782"/>
                    <a:pt x="7654" y="12782"/>
                    <a:pt x="7674" y="12793"/>
                  </a:cubicBezTo>
                  <a:cubicBezTo>
                    <a:pt x="7682" y="12786"/>
                    <a:pt x="7690" y="12783"/>
                    <a:pt x="7697" y="12783"/>
                  </a:cubicBezTo>
                  <a:cubicBezTo>
                    <a:pt x="7712" y="12783"/>
                    <a:pt x="7725" y="12793"/>
                    <a:pt x="7738" y="12793"/>
                  </a:cubicBezTo>
                  <a:cubicBezTo>
                    <a:pt x="7738" y="12782"/>
                    <a:pt x="7748" y="12782"/>
                    <a:pt x="7761" y="12782"/>
                  </a:cubicBezTo>
                  <a:cubicBezTo>
                    <a:pt x="7773" y="12782"/>
                    <a:pt x="7788" y="12782"/>
                    <a:pt x="7798" y="12772"/>
                  </a:cubicBezTo>
                  <a:cubicBezTo>
                    <a:pt x="7803" y="12767"/>
                    <a:pt x="7808" y="12766"/>
                    <a:pt x="7813" y="12766"/>
                  </a:cubicBezTo>
                  <a:cubicBezTo>
                    <a:pt x="7826" y="12766"/>
                    <a:pt x="7836" y="12778"/>
                    <a:pt x="7840" y="12778"/>
                  </a:cubicBezTo>
                  <a:cubicBezTo>
                    <a:pt x="7842" y="12778"/>
                    <a:pt x="7843" y="12776"/>
                    <a:pt x="7843" y="12772"/>
                  </a:cubicBezTo>
                  <a:cubicBezTo>
                    <a:pt x="7856" y="12765"/>
                    <a:pt x="7867" y="12763"/>
                    <a:pt x="7878" y="12763"/>
                  </a:cubicBezTo>
                  <a:cubicBezTo>
                    <a:pt x="7899" y="12763"/>
                    <a:pt x="7917" y="12772"/>
                    <a:pt x="7947" y="12772"/>
                  </a:cubicBezTo>
                  <a:lnTo>
                    <a:pt x="7967" y="12772"/>
                  </a:lnTo>
                  <a:lnTo>
                    <a:pt x="7967" y="12726"/>
                  </a:lnTo>
                  <a:cubicBezTo>
                    <a:pt x="7982" y="12743"/>
                    <a:pt x="7997" y="12747"/>
                    <a:pt x="8012" y="12747"/>
                  </a:cubicBezTo>
                  <a:cubicBezTo>
                    <a:pt x="8027" y="12747"/>
                    <a:pt x="8043" y="12743"/>
                    <a:pt x="8059" y="12743"/>
                  </a:cubicBezTo>
                  <a:cubicBezTo>
                    <a:pt x="8070" y="12743"/>
                    <a:pt x="8080" y="12745"/>
                    <a:pt x="8092" y="12751"/>
                  </a:cubicBezTo>
                  <a:cubicBezTo>
                    <a:pt x="8151" y="12726"/>
                    <a:pt x="8196" y="12726"/>
                    <a:pt x="8256" y="12705"/>
                  </a:cubicBezTo>
                  <a:cubicBezTo>
                    <a:pt x="8321" y="12685"/>
                    <a:pt x="8400" y="12685"/>
                    <a:pt x="8465" y="12685"/>
                  </a:cubicBezTo>
                  <a:cubicBezTo>
                    <a:pt x="8544" y="12664"/>
                    <a:pt x="8609" y="12644"/>
                    <a:pt x="8649" y="12644"/>
                  </a:cubicBezTo>
                  <a:cubicBezTo>
                    <a:pt x="8714" y="12664"/>
                    <a:pt x="8754" y="12664"/>
                    <a:pt x="8793" y="12705"/>
                  </a:cubicBezTo>
                  <a:cubicBezTo>
                    <a:pt x="8793" y="12726"/>
                    <a:pt x="8773" y="12751"/>
                    <a:pt x="8793" y="12751"/>
                  </a:cubicBezTo>
                  <a:cubicBezTo>
                    <a:pt x="8793" y="12772"/>
                    <a:pt x="8818" y="12793"/>
                    <a:pt x="8838" y="12813"/>
                  </a:cubicBezTo>
                  <a:lnTo>
                    <a:pt x="8838" y="12854"/>
                  </a:lnTo>
                  <a:cubicBezTo>
                    <a:pt x="8878" y="12900"/>
                    <a:pt x="8878" y="12941"/>
                    <a:pt x="8878" y="12982"/>
                  </a:cubicBezTo>
                  <a:lnTo>
                    <a:pt x="8793" y="12982"/>
                  </a:lnTo>
                  <a:cubicBezTo>
                    <a:pt x="8793" y="13008"/>
                    <a:pt x="8773" y="13029"/>
                    <a:pt x="8773" y="13029"/>
                  </a:cubicBezTo>
                  <a:cubicBezTo>
                    <a:pt x="8734" y="13029"/>
                    <a:pt x="8714" y="13029"/>
                    <a:pt x="8694" y="13008"/>
                  </a:cubicBezTo>
                  <a:cubicBezTo>
                    <a:pt x="8589" y="13070"/>
                    <a:pt x="8485" y="13070"/>
                    <a:pt x="8380" y="13090"/>
                  </a:cubicBezTo>
                  <a:cubicBezTo>
                    <a:pt x="8360" y="13070"/>
                    <a:pt x="8341" y="13070"/>
                    <a:pt x="8321" y="13070"/>
                  </a:cubicBezTo>
                  <a:cubicBezTo>
                    <a:pt x="8276" y="13090"/>
                    <a:pt x="8236" y="13070"/>
                    <a:pt x="8196" y="13111"/>
                  </a:cubicBezTo>
                  <a:lnTo>
                    <a:pt x="8171" y="13090"/>
                  </a:lnTo>
                  <a:cubicBezTo>
                    <a:pt x="8151" y="13090"/>
                    <a:pt x="8151" y="13111"/>
                    <a:pt x="8131" y="13111"/>
                  </a:cubicBezTo>
                  <a:cubicBezTo>
                    <a:pt x="8112" y="13111"/>
                    <a:pt x="8072" y="13111"/>
                    <a:pt x="8047" y="13136"/>
                  </a:cubicBezTo>
                  <a:lnTo>
                    <a:pt x="8047" y="13111"/>
                  </a:lnTo>
                  <a:cubicBezTo>
                    <a:pt x="8041" y="13105"/>
                    <a:pt x="8035" y="13102"/>
                    <a:pt x="8030" y="13102"/>
                  </a:cubicBezTo>
                  <a:cubicBezTo>
                    <a:pt x="8016" y="13102"/>
                    <a:pt x="8001" y="13118"/>
                    <a:pt x="7987" y="13136"/>
                  </a:cubicBezTo>
                  <a:lnTo>
                    <a:pt x="7967" y="13111"/>
                  </a:lnTo>
                  <a:lnTo>
                    <a:pt x="7922" y="13111"/>
                  </a:lnTo>
                  <a:cubicBezTo>
                    <a:pt x="7922" y="13104"/>
                    <a:pt x="7920" y="13102"/>
                    <a:pt x="7917" y="13102"/>
                  </a:cubicBezTo>
                  <a:cubicBezTo>
                    <a:pt x="7909" y="13102"/>
                    <a:pt x="7896" y="13111"/>
                    <a:pt x="7883" y="13111"/>
                  </a:cubicBezTo>
                  <a:cubicBezTo>
                    <a:pt x="7843" y="13111"/>
                    <a:pt x="7798" y="13136"/>
                    <a:pt x="7758" y="13136"/>
                  </a:cubicBezTo>
                  <a:cubicBezTo>
                    <a:pt x="7718" y="13157"/>
                    <a:pt x="7674" y="13177"/>
                    <a:pt x="7614" y="13177"/>
                  </a:cubicBezTo>
                  <a:cubicBezTo>
                    <a:pt x="7594" y="13177"/>
                    <a:pt x="7574" y="13177"/>
                    <a:pt x="7529" y="13157"/>
                  </a:cubicBezTo>
                  <a:cubicBezTo>
                    <a:pt x="7516" y="13157"/>
                    <a:pt x="7494" y="13166"/>
                    <a:pt x="7475" y="13166"/>
                  </a:cubicBezTo>
                  <a:cubicBezTo>
                    <a:pt x="7465" y="13166"/>
                    <a:pt x="7456" y="13164"/>
                    <a:pt x="7450" y="13157"/>
                  </a:cubicBezTo>
                  <a:cubicBezTo>
                    <a:pt x="7420" y="13157"/>
                    <a:pt x="7383" y="13148"/>
                    <a:pt x="7349" y="13148"/>
                  </a:cubicBezTo>
                  <a:cubicBezTo>
                    <a:pt x="7332" y="13148"/>
                    <a:pt x="7315" y="13150"/>
                    <a:pt x="7300" y="13157"/>
                  </a:cubicBezTo>
                  <a:cubicBezTo>
                    <a:pt x="7294" y="13164"/>
                    <a:pt x="7289" y="13166"/>
                    <a:pt x="7286" y="13166"/>
                  </a:cubicBezTo>
                  <a:cubicBezTo>
                    <a:pt x="7278" y="13166"/>
                    <a:pt x="7274" y="13157"/>
                    <a:pt x="7261" y="13157"/>
                  </a:cubicBezTo>
                  <a:cubicBezTo>
                    <a:pt x="7261" y="13157"/>
                    <a:pt x="7261" y="13177"/>
                    <a:pt x="7241" y="13177"/>
                  </a:cubicBezTo>
                  <a:lnTo>
                    <a:pt x="7201" y="13177"/>
                  </a:lnTo>
                  <a:cubicBezTo>
                    <a:pt x="7176" y="13177"/>
                    <a:pt x="7176" y="13198"/>
                    <a:pt x="7156" y="13198"/>
                  </a:cubicBezTo>
                  <a:cubicBezTo>
                    <a:pt x="7150" y="13205"/>
                    <a:pt x="7143" y="13207"/>
                    <a:pt x="7136" y="13207"/>
                  </a:cubicBezTo>
                  <a:cubicBezTo>
                    <a:pt x="7123" y="13207"/>
                    <a:pt x="7110" y="13198"/>
                    <a:pt x="7096" y="13198"/>
                  </a:cubicBezTo>
                  <a:cubicBezTo>
                    <a:pt x="7087" y="13208"/>
                    <a:pt x="7075" y="13208"/>
                    <a:pt x="7062" y="13208"/>
                  </a:cubicBezTo>
                  <a:cubicBezTo>
                    <a:pt x="7048" y="13208"/>
                    <a:pt x="7032" y="13208"/>
                    <a:pt x="7012" y="13219"/>
                  </a:cubicBezTo>
                  <a:lnTo>
                    <a:pt x="6992" y="13198"/>
                  </a:lnTo>
                  <a:cubicBezTo>
                    <a:pt x="6972" y="13198"/>
                    <a:pt x="6952" y="13219"/>
                    <a:pt x="6952" y="13219"/>
                  </a:cubicBezTo>
                  <a:cubicBezTo>
                    <a:pt x="6887" y="13177"/>
                    <a:pt x="6828" y="13198"/>
                    <a:pt x="6763" y="13177"/>
                  </a:cubicBezTo>
                  <a:cubicBezTo>
                    <a:pt x="6753" y="13167"/>
                    <a:pt x="6743" y="13167"/>
                    <a:pt x="6733" y="13167"/>
                  </a:cubicBezTo>
                  <a:cubicBezTo>
                    <a:pt x="6723" y="13167"/>
                    <a:pt x="6713" y="13167"/>
                    <a:pt x="6703" y="13157"/>
                  </a:cubicBezTo>
                  <a:cubicBezTo>
                    <a:pt x="6678" y="13157"/>
                    <a:pt x="6659" y="13177"/>
                    <a:pt x="6639" y="13177"/>
                  </a:cubicBezTo>
                  <a:cubicBezTo>
                    <a:pt x="6629" y="13167"/>
                    <a:pt x="6619" y="13162"/>
                    <a:pt x="6606" y="13162"/>
                  </a:cubicBezTo>
                  <a:cubicBezTo>
                    <a:pt x="6593" y="13162"/>
                    <a:pt x="6577" y="13167"/>
                    <a:pt x="6554" y="13177"/>
                  </a:cubicBezTo>
                  <a:cubicBezTo>
                    <a:pt x="6554" y="13177"/>
                    <a:pt x="6545" y="13187"/>
                    <a:pt x="6533" y="13187"/>
                  </a:cubicBezTo>
                  <a:cubicBezTo>
                    <a:pt x="6528" y="13187"/>
                    <a:pt x="6521" y="13184"/>
                    <a:pt x="6514" y="13177"/>
                  </a:cubicBezTo>
                  <a:cubicBezTo>
                    <a:pt x="6510" y="13173"/>
                    <a:pt x="6506" y="13171"/>
                    <a:pt x="6502" y="13171"/>
                  </a:cubicBezTo>
                  <a:cubicBezTo>
                    <a:pt x="6490" y="13171"/>
                    <a:pt x="6479" y="13183"/>
                    <a:pt x="6467" y="13183"/>
                  </a:cubicBezTo>
                  <a:cubicBezTo>
                    <a:pt x="6463" y="13183"/>
                    <a:pt x="6459" y="13182"/>
                    <a:pt x="6454" y="13177"/>
                  </a:cubicBezTo>
                  <a:cubicBezTo>
                    <a:pt x="6449" y="13182"/>
                    <a:pt x="6444" y="13183"/>
                    <a:pt x="6439" y="13183"/>
                  </a:cubicBezTo>
                  <a:cubicBezTo>
                    <a:pt x="6426" y="13183"/>
                    <a:pt x="6414" y="13171"/>
                    <a:pt x="6403" y="13171"/>
                  </a:cubicBezTo>
                  <a:cubicBezTo>
                    <a:pt x="6398" y="13171"/>
                    <a:pt x="6394" y="13173"/>
                    <a:pt x="6390" y="13177"/>
                  </a:cubicBezTo>
                  <a:cubicBezTo>
                    <a:pt x="6383" y="13184"/>
                    <a:pt x="6377" y="13187"/>
                    <a:pt x="6370" y="13187"/>
                  </a:cubicBezTo>
                  <a:cubicBezTo>
                    <a:pt x="6357" y="13187"/>
                    <a:pt x="6343" y="13177"/>
                    <a:pt x="6330" y="13177"/>
                  </a:cubicBezTo>
                  <a:cubicBezTo>
                    <a:pt x="6325" y="13182"/>
                    <a:pt x="6320" y="13183"/>
                    <a:pt x="6316" y="13183"/>
                  </a:cubicBezTo>
                  <a:cubicBezTo>
                    <a:pt x="6297" y="13183"/>
                    <a:pt x="6281" y="13157"/>
                    <a:pt x="6266" y="13157"/>
                  </a:cubicBezTo>
                  <a:cubicBezTo>
                    <a:pt x="6256" y="13167"/>
                    <a:pt x="6241" y="13167"/>
                    <a:pt x="6225" y="13167"/>
                  </a:cubicBezTo>
                  <a:cubicBezTo>
                    <a:pt x="6210" y="13167"/>
                    <a:pt x="6193" y="13167"/>
                    <a:pt x="6181" y="13177"/>
                  </a:cubicBezTo>
                  <a:cubicBezTo>
                    <a:pt x="6165" y="13177"/>
                    <a:pt x="6149" y="13151"/>
                    <a:pt x="6133" y="13151"/>
                  </a:cubicBezTo>
                  <a:cubicBezTo>
                    <a:pt x="6129" y="13151"/>
                    <a:pt x="6125" y="13153"/>
                    <a:pt x="6121" y="13157"/>
                  </a:cubicBezTo>
                  <a:cubicBezTo>
                    <a:pt x="6111" y="13167"/>
                    <a:pt x="6101" y="13172"/>
                    <a:pt x="6091" y="13172"/>
                  </a:cubicBezTo>
                  <a:cubicBezTo>
                    <a:pt x="6080" y="13172"/>
                    <a:pt x="6069" y="13167"/>
                    <a:pt x="6057" y="13157"/>
                  </a:cubicBezTo>
                  <a:lnTo>
                    <a:pt x="5997" y="13157"/>
                  </a:lnTo>
                  <a:cubicBezTo>
                    <a:pt x="5990" y="13164"/>
                    <a:pt x="5981" y="13166"/>
                    <a:pt x="5971" y="13166"/>
                  </a:cubicBezTo>
                  <a:cubicBezTo>
                    <a:pt x="5950" y="13166"/>
                    <a:pt x="5925" y="13157"/>
                    <a:pt x="5912" y="13157"/>
                  </a:cubicBezTo>
                  <a:cubicBezTo>
                    <a:pt x="5908" y="13161"/>
                    <a:pt x="5904" y="13163"/>
                    <a:pt x="5900" y="13163"/>
                  </a:cubicBezTo>
                  <a:cubicBezTo>
                    <a:pt x="5888" y="13163"/>
                    <a:pt x="5877" y="13151"/>
                    <a:pt x="5865" y="13151"/>
                  </a:cubicBezTo>
                  <a:cubicBezTo>
                    <a:pt x="5861" y="13151"/>
                    <a:pt x="5857" y="13153"/>
                    <a:pt x="5853" y="13157"/>
                  </a:cubicBezTo>
                  <a:cubicBezTo>
                    <a:pt x="5853" y="13147"/>
                    <a:pt x="5841" y="13147"/>
                    <a:pt x="5828" y="13147"/>
                  </a:cubicBezTo>
                  <a:cubicBezTo>
                    <a:pt x="5814" y="13147"/>
                    <a:pt x="5798" y="13147"/>
                    <a:pt x="5788" y="13136"/>
                  </a:cubicBezTo>
                  <a:lnTo>
                    <a:pt x="5788" y="13157"/>
                  </a:lnTo>
                  <a:cubicBezTo>
                    <a:pt x="5778" y="13147"/>
                    <a:pt x="5763" y="13147"/>
                    <a:pt x="5748" y="13147"/>
                  </a:cubicBezTo>
                  <a:cubicBezTo>
                    <a:pt x="5733" y="13147"/>
                    <a:pt x="5718" y="13147"/>
                    <a:pt x="5708" y="13136"/>
                  </a:cubicBezTo>
                  <a:cubicBezTo>
                    <a:pt x="5686" y="13147"/>
                    <a:pt x="5670" y="13152"/>
                    <a:pt x="5657" y="13152"/>
                  </a:cubicBezTo>
                  <a:cubicBezTo>
                    <a:pt x="5644" y="13152"/>
                    <a:pt x="5633" y="13147"/>
                    <a:pt x="5624" y="13136"/>
                  </a:cubicBezTo>
                  <a:lnTo>
                    <a:pt x="5604" y="13157"/>
                  </a:lnTo>
                  <a:cubicBezTo>
                    <a:pt x="5597" y="13150"/>
                    <a:pt x="5590" y="13148"/>
                    <a:pt x="5582" y="13148"/>
                  </a:cubicBezTo>
                  <a:cubicBezTo>
                    <a:pt x="5566" y="13148"/>
                    <a:pt x="5546" y="13157"/>
                    <a:pt x="5519" y="13157"/>
                  </a:cubicBezTo>
                  <a:cubicBezTo>
                    <a:pt x="5499" y="13157"/>
                    <a:pt x="5479" y="13177"/>
                    <a:pt x="5435" y="13177"/>
                  </a:cubicBezTo>
                  <a:cubicBezTo>
                    <a:pt x="5415" y="13167"/>
                    <a:pt x="5405" y="13162"/>
                    <a:pt x="5392" y="13162"/>
                  </a:cubicBezTo>
                  <a:cubicBezTo>
                    <a:pt x="5380" y="13162"/>
                    <a:pt x="5365" y="13167"/>
                    <a:pt x="5335" y="13177"/>
                  </a:cubicBezTo>
                  <a:lnTo>
                    <a:pt x="5355" y="13198"/>
                  </a:lnTo>
                  <a:cubicBezTo>
                    <a:pt x="5345" y="13208"/>
                    <a:pt x="5334" y="13208"/>
                    <a:pt x="5325" y="13208"/>
                  </a:cubicBezTo>
                  <a:cubicBezTo>
                    <a:pt x="5316" y="13208"/>
                    <a:pt x="5310" y="13208"/>
                    <a:pt x="5310" y="13219"/>
                  </a:cubicBezTo>
                  <a:cubicBezTo>
                    <a:pt x="5327" y="13219"/>
                    <a:pt x="5341" y="13228"/>
                    <a:pt x="5355" y="13228"/>
                  </a:cubicBezTo>
                  <a:cubicBezTo>
                    <a:pt x="5362" y="13228"/>
                    <a:pt x="5368" y="13225"/>
                    <a:pt x="5375" y="13219"/>
                  </a:cubicBezTo>
                  <a:cubicBezTo>
                    <a:pt x="5435" y="13219"/>
                    <a:pt x="5499" y="13219"/>
                    <a:pt x="5539" y="13265"/>
                  </a:cubicBezTo>
                  <a:lnTo>
                    <a:pt x="5559" y="13239"/>
                  </a:lnTo>
                  <a:cubicBezTo>
                    <a:pt x="5574" y="13248"/>
                    <a:pt x="5588" y="13251"/>
                    <a:pt x="5602" y="13251"/>
                  </a:cubicBezTo>
                  <a:cubicBezTo>
                    <a:pt x="5630" y="13251"/>
                    <a:pt x="5657" y="13239"/>
                    <a:pt x="5683" y="13239"/>
                  </a:cubicBezTo>
                  <a:lnTo>
                    <a:pt x="5788" y="13239"/>
                  </a:lnTo>
                  <a:lnTo>
                    <a:pt x="5788" y="13265"/>
                  </a:lnTo>
                  <a:cubicBezTo>
                    <a:pt x="5808" y="13265"/>
                    <a:pt x="5808" y="13265"/>
                    <a:pt x="5808" y="13239"/>
                  </a:cubicBezTo>
                  <a:lnTo>
                    <a:pt x="5872" y="13239"/>
                  </a:lnTo>
                  <a:cubicBezTo>
                    <a:pt x="5932" y="13239"/>
                    <a:pt x="6017" y="13265"/>
                    <a:pt x="6081" y="13265"/>
                  </a:cubicBezTo>
                  <a:cubicBezTo>
                    <a:pt x="6091" y="13275"/>
                    <a:pt x="6101" y="13275"/>
                    <a:pt x="6111" y="13275"/>
                  </a:cubicBezTo>
                  <a:cubicBezTo>
                    <a:pt x="6121" y="13275"/>
                    <a:pt x="6131" y="13275"/>
                    <a:pt x="6141" y="13285"/>
                  </a:cubicBezTo>
                  <a:cubicBezTo>
                    <a:pt x="6158" y="13266"/>
                    <a:pt x="6171" y="13259"/>
                    <a:pt x="6185" y="13259"/>
                  </a:cubicBezTo>
                  <a:cubicBezTo>
                    <a:pt x="6204" y="13259"/>
                    <a:pt x="6222" y="13273"/>
                    <a:pt x="6246" y="13285"/>
                  </a:cubicBezTo>
                  <a:cubicBezTo>
                    <a:pt x="6266" y="13275"/>
                    <a:pt x="6292" y="13275"/>
                    <a:pt x="6318" y="13275"/>
                  </a:cubicBezTo>
                  <a:cubicBezTo>
                    <a:pt x="6344" y="13275"/>
                    <a:pt x="6370" y="13275"/>
                    <a:pt x="6390" y="13265"/>
                  </a:cubicBezTo>
                  <a:cubicBezTo>
                    <a:pt x="6390" y="13265"/>
                    <a:pt x="6399" y="13274"/>
                    <a:pt x="6405" y="13274"/>
                  </a:cubicBezTo>
                  <a:cubicBezTo>
                    <a:pt x="6408" y="13274"/>
                    <a:pt x="6410" y="13271"/>
                    <a:pt x="6410" y="13265"/>
                  </a:cubicBezTo>
                  <a:cubicBezTo>
                    <a:pt x="6430" y="13265"/>
                    <a:pt x="6430" y="13265"/>
                    <a:pt x="6430" y="13239"/>
                  </a:cubicBezTo>
                  <a:lnTo>
                    <a:pt x="6454" y="13239"/>
                  </a:lnTo>
                  <a:cubicBezTo>
                    <a:pt x="6465" y="13252"/>
                    <a:pt x="6474" y="13252"/>
                    <a:pt x="6485" y="13252"/>
                  </a:cubicBezTo>
                  <a:cubicBezTo>
                    <a:pt x="6494" y="13252"/>
                    <a:pt x="6504" y="13252"/>
                    <a:pt x="6514" y="13265"/>
                  </a:cubicBezTo>
                  <a:cubicBezTo>
                    <a:pt x="6534" y="13275"/>
                    <a:pt x="6550" y="13280"/>
                    <a:pt x="6566" y="13280"/>
                  </a:cubicBezTo>
                  <a:cubicBezTo>
                    <a:pt x="6583" y="13280"/>
                    <a:pt x="6599" y="13275"/>
                    <a:pt x="6619" y="13265"/>
                  </a:cubicBezTo>
                  <a:cubicBezTo>
                    <a:pt x="6623" y="13259"/>
                    <a:pt x="6628" y="13257"/>
                    <a:pt x="6632" y="13257"/>
                  </a:cubicBezTo>
                  <a:cubicBezTo>
                    <a:pt x="6644" y="13257"/>
                    <a:pt x="6656" y="13270"/>
                    <a:pt x="6667" y="13270"/>
                  </a:cubicBezTo>
                  <a:cubicBezTo>
                    <a:pt x="6671" y="13270"/>
                    <a:pt x="6675" y="13269"/>
                    <a:pt x="6678" y="13265"/>
                  </a:cubicBezTo>
                  <a:lnTo>
                    <a:pt x="6703" y="13265"/>
                  </a:lnTo>
                  <a:cubicBezTo>
                    <a:pt x="6723" y="13285"/>
                    <a:pt x="6743" y="13285"/>
                    <a:pt x="6763" y="13306"/>
                  </a:cubicBezTo>
                  <a:lnTo>
                    <a:pt x="6907" y="13306"/>
                  </a:lnTo>
                  <a:cubicBezTo>
                    <a:pt x="6952" y="13306"/>
                    <a:pt x="7012" y="13306"/>
                    <a:pt x="7052" y="13285"/>
                  </a:cubicBezTo>
                  <a:lnTo>
                    <a:pt x="7052" y="13306"/>
                  </a:lnTo>
                  <a:cubicBezTo>
                    <a:pt x="7052" y="13306"/>
                    <a:pt x="7047" y="13301"/>
                    <a:pt x="7039" y="13301"/>
                  </a:cubicBezTo>
                  <a:cubicBezTo>
                    <a:pt x="7032" y="13301"/>
                    <a:pt x="7022" y="13306"/>
                    <a:pt x="7012" y="13326"/>
                  </a:cubicBezTo>
                  <a:lnTo>
                    <a:pt x="7116" y="13326"/>
                  </a:lnTo>
                  <a:cubicBezTo>
                    <a:pt x="7116" y="13306"/>
                    <a:pt x="7136" y="13285"/>
                    <a:pt x="7136" y="13285"/>
                  </a:cubicBezTo>
                  <a:cubicBezTo>
                    <a:pt x="7150" y="13292"/>
                    <a:pt x="7161" y="13294"/>
                    <a:pt x="7172" y="13294"/>
                  </a:cubicBezTo>
                  <a:cubicBezTo>
                    <a:pt x="7194" y="13294"/>
                    <a:pt x="7214" y="13285"/>
                    <a:pt x="7241" y="13285"/>
                  </a:cubicBezTo>
                  <a:cubicBezTo>
                    <a:pt x="7254" y="13292"/>
                    <a:pt x="7265" y="13294"/>
                    <a:pt x="7276" y="13294"/>
                  </a:cubicBezTo>
                  <a:cubicBezTo>
                    <a:pt x="7297" y="13294"/>
                    <a:pt x="7315" y="13285"/>
                    <a:pt x="7345" y="13285"/>
                  </a:cubicBezTo>
                  <a:cubicBezTo>
                    <a:pt x="7355" y="13296"/>
                    <a:pt x="7370" y="13301"/>
                    <a:pt x="7388" y="13301"/>
                  </a:cubicBezTo>
                  <a:cubicBezTo>
                    <a:pt x="7406" y="13301"/>
                    <a:pt x="7427" y="13296"/>
                    <a:pt x="7450" y="13285"/>
                  </a:cubicBezTo>
                  <a:cubicBezTo>
                    <a:pt x="7463" y="13285"/>
                    <a:pt x="7476" y="13294"/>
                    <a:pt x="7490" y="13294"/>
                  </a:cubicBezTo>
                  <a:cubicBezTo>
                    <a:pt x="7496" y="13294"/>
                    <a:pt x="7503" y="13292"/>
                    <a:pt x="7509" y="13285"/>
                  </a:cubicBezTo>
                  <a:cubicBezTo>
                    <a:pt x="7519" y="13296"/>
                    <a:pt x="7529" y="13301"/>
                    <a:pt x="7542" y="13301"/>
                  </a:cubicBezTo>
                  <a:cubicBezTo>
                    <a:pt x="7555" y="13301"/>
                    <a:pt x="7572" y="13296"/>
                    <a:pt x="7594" y="13285"/>
                  </a:cubicBezTo>
                  <a:cubicBezTo>
                    <a:pt x="7614" y="13285"/>
                    <a:pt x="7634" y="13285"/>
                    <a:pt x="7654" y="13265"/>
                  </a:cubicBezTo>
                  <a:cubicBezTo>
                    <a:pt x="7670" y="13280"/>
                    <a:pt x="7689" y="13284"/>
                    <a:pt x="7708" y="13284"/>
                  </a:cubicBezTo>
                  <a:cubicBezTo>
                    <a:pt x="7728" y="13284"/>
                    <a:pt x="7749" y="13279"/>
                    <a:pt x="7768" y="13279"/>
                  </a:cubicBezTo>
                  <a:cubicBezTo>
                    <a:pt x="7779" y="13279"/>
                    <a:pt x="7789" y="13281"/>
                    <a:pt x="7798" y="13285"/>
                  </a:cubicBezTo>
                  <a:cubicBezTo>
                    <a:pt x="7823" y="13285"/>
                    <a:pt x="7843" y="13265"/>
                    <a:pt x="7863" y="13265"/>
                  </a:cubicBezTo>
                  <a:cubicBezTo>
                    <a:pt x="7922" y="13265"/>
                    <a:pt x="7987" y="13265"/>
                    <a:pt x="8047" y="13239"/>
                  </a:cubicBezTo>
                  <a:cubicBezTo>
                    <a:pt x="8059" y="13229"/>
                    <a:pt x="8075" y="13224"/>
                    <a:pt x="8091" y="13224"/>
                  </a:cubicBezTo>
                  <a:cubicBezTo>
                    <a:pt x="8106" y="13224"/>
                    <a:pt x="8121" y="13229"/>
                    <a:pt x="8131" y="13239"/>
                  </a:cubicBezTo>
                  <a:cubicBezTo>
                    <a:pt x="8171" y="13239"/>
                    <a:pt x="8196" y="13219"/>
                    <a:pt x="8236" y="13219"/>
                  </a:cubicBezTo>
                  <a:cubicBezTo>
                    <a:pt x="8240" y="13222"/>
                    <a:pt x="8244" y="13224"/>
                    <a:pt x="8248" y="13224"/>
                  </a:cubicBezTo>
                  <a:cubicBezTo>
                    <a:pt x="8265" y="13224"/>
                    <a:pt x="8285" y="13198"/>
                    <a:pt x="8321" y="13198"/>
                  </a:cubicBezTo>
                  <a:lnTo>
                    <a:pt x="8341" y="13198"/>
                  </a:lnTo>
                  <a:cubicBezTo>
                    <a:pt x="8347" y="13205"/>
                    <a:pt x="8352" y="13207"/>
                    <a:pt x="8355" y="13207"/>
                  </a:cubicBezTo>
                  <a:cubicBezTo>
                    <a:pt x="8363" y="13207"/>
                    <a:pt x="8367" y="13198"/>
                    <a:pt x="8380" y="13198"/>
                  </a:cubicBezTo>
                  <a:cubicBezTo>
                    <a:pt x="8440" y="13183"/>
                    <a:pt x="8497" y="13169"/>
                    <a:pt x="8563" y="13169"/>
                  </a:cubicBezTo>
                  <a:cubicBezTo>
                    <a:pt x="8590" y="13169"/>
                    <a:pt x="8618" y="13171"/>
                    <a:pt x="8649" y="13177"/>
                  </a:cubicBezTo>
                  <a:lnTo>
                    <a:pt x="8669" y="13177"/>
                  </a:lnTo>
                  <a:cubicBezTo>
                    <a:pt x="8694" y="13157"/>
                    <a:pt x="8694" y="13157"/>
                    <a:pt x="8714" y="13136"/>
                  </a:cubicBezTo>
                  <a:lnTo>
                    <a:pt x="8962" y="13136"/>
                  </a:lnTo>
                  <a:cubicBezTo>
                    <a:pt x="8982" y="13157"/>
                    <a:pt x="8982" y="13198"/>
                    <a:pt x="9022" y="13198"/>
                  </a:cubicBezTo>
                  <a:cubicBezTo>
                    <a:pt x="9042" y="13198"/>
                    <a:pt x="9042" y="13219"/>
                    <a:pt x="9042" y="13239"/>
                  </a:cubicBezTo>
                  <a:cubicBezTo>
                    <a:pt x="9067" y="13285"/>
                    <a:pt x="9087" y="13326"/>
                    <a:pt x="9127" y="13393"/>
                  </a:cubicBezTo>
                  <a:cubicBezTo>
                    <a:pt x="9147" y="13455"/>
                    <a:pt x="9191" y="13521"/>
                    <a:pt x="9211" y="13583"/>
                  </a:cubicBezTo>
                  <a:cubicBezTo>
                    <a:pt x="9251" y="13624"/>
                    <a:pt x="9271" y="13670"/>
                    <a:pt x="9291" y="13711"/>
                  </a:cubicBezTo>
                  <a:cubicBezTo>
                    <a:pt x="9271" y="13752"/>
                    <a:pt x="9251" y="13752"/>
                    <a:pt x="9251" y="13778"/>
                  </a:cubicBezTo>
                  <a:cubicBezTo>
                    <a:pt x="9231" y="13778"/>
                    <a:pt x="9211" y="13778"/>
                    <a:pt x="9191" y="13799"/>
                  </a:cubicBezTo>
                  <a:cubicBezTo>
                    <a:pt x="9166" y="13799"/>
                    <a:pt x="9127" y="13799"/>
                    <a:pt x="9127" y="13819"/>
                  </a:cubicBezTo>
                  <a:lnTo>
                    <a:pt x="9067" y="13819"/>
                  </a:lnTo>
                  <a:cubicBezTo>
                    <a:pt x="9054" y="13829"/>
                    <a:pt x="9043" y="13829"/>
                    <a:pt x="9030" y="13829"/>
                  </a:cubicBezTo>
                  <a:cubicBezTo>
                    <a:pt x="9017" y="13829"/>
                    <a:pt x="9002" y="13829"/>
                    <a:pt x="8982" y="13840"/>
                  </a:cubicBezTo>
                  <a:cubicBezTo>
                    <a:pt x="8976" y="13846"/>
                    <a:pt x="8969" y="13849"/>
                    <a:pt x="8962" y="13849"/>
                  </a:cubicBezTo>
                  <a:cubicBezTo>
                    <a:pt x="8949" y="13849"/>
                    <a:pt x="8934" y="13840"/>
                    <a:pt x="8918" y="13840"/>
                  </a:cubicBezTo>
                  <a:cubicBezTo>
                    <a:pt x="8918" y="13833"/>
                    <a:pt x="8915" y="13830"/>
                    <a:pt x="8912" y="13830"/>
                  </a:cubicBezTo>
                  <a:cubicBezTo>
                    <a:pt x="8907" y="13830"/>
                    <a:pt x="8898" y="13840"/>
                    <a:pt x="8898" y="13840"/>
                  </a:cubicBezTo>
                  <a:lnTo>
                    <a:pt x="8838" y="13840"/>
                  </a:lnTo>
                  <a:cubicBezTo>
                    <a:pt x="8773" y="13840"/>
                    <a:pt x="8714" y="13860"/>
                    <a:pt x="8649" y="13881"/>
                  </a:cubicBezTo>
                  <a:cubicBezTo>
                    <a:pt x="8641" y="13878"/>
                    <a:pt x="8633" y="13877"/>
                    <a:pt x="8624" y="13877"/>
                  </a:cubicBezTo>
                  <a:cubicBezTo>
                    <a:pt x="8580" y="13877"/>
                    <a:pt x="8532" y="13910"/>
                    <a:pt x="8477" y="13910"/>
                  </a:cubicBezTo>
                  <a:cubicBezTo>
                    <a:pt x="8466" y="13910"/>
                    <a:pt x="8456" y="13909"/>
                    <a:pt x="8445" y="13906"/>
                  </a:cubicBezTo>
                  <a:cubicBezTo>
                    <a:pt x="8420" y="13906"/>
                    <a:pt x="8400" y="13927"/>
                    <a:pt x="8360" y="13927"/>
                  </a:cubicBezTo>
                  <a:cubicBezTo>
                    <a:pt x="8321" y="13927"/>
                    <a:pt x="8296" y="13947"/>
                    <a:pt x="8256" y="13947"/>
                  </a:cubicBezTo>
                  <a:cubicBezTo>
                    <a:pt x="8236" y="13947"/>
                    <a:pt x="8196" y="13927"/>
                    <a:pt x="8171" y="13927"/>
                  </a:cubicBezTo>
                  <a:cubicBezTo>
                    <a:pt x="8151" y="13947"/>
                    <a:pt x="8112" y="13947"/>
                    <a:pt x="8092" y="13947"/>
                  </a:cubicBezTo>
                  <a:cubicBezTo>
                    <a:pt x="8077" y="13933"/>
                    <a:pt x="8061" y="13918"/>
                    <a:pt x="8045" y="13918"/>
                  </a:cubicBezTo>
                  <a:cubicBezTo>
                    <a:pt x="8039" y="13918"/>
                    <a:pt x="8033" y="13921"/>
                    <a:pt x="8027" y="13927"/>
                  </a:cubicBezTo>
                  <a:cubicBezTo>
                    <a:pt x="8018" y="13931"/>
                    <a:pt x="8011" y="13933"/>
                    <a:pt x="8004" y="13933"/>
                  </a:cubicBezTo>
                  <a:cubicBezTo>
                    <a:pt x="7985" y="13933"/>
                    <a:pt x="7972" y="13921"/>
                    <a:pt x="7960" y="13921"/>
                  </a:cubicBezTo>
                  <a:cubicBezTo>
                    <a:pt x="7956" y="13921"/>
                    <a:pt x="7952" y="13923"/>
                    <a:pt x="7947" y="13927"/>
                  </a:cubicBezTo>
                  <a:cubicBezTo>
                    <a:pt x="7922" y="13947"/>
                    <a:pt x="7947" y="13947"/>
                    <a:pt x="7947" y="13968"/>
                  </a:cubicBezTo>
                  <a:cubicBezTo>
                    <a:pt x="7883" y="13968"/>
                    <a:pt x="7823" y="13989"/>
                    <a:pt x="7758" y="13989"/>
                  </a:cubicBezTo>
                  <a:cubicBezTo>
                    <a:pt x="7728" y="13999"/>
                    <a:pt x="7697" y="14004"/>
                    <a:pt x="7669" y="14004"/>
                  </a:cubicBezTo>
                  <a:cubicBezTo>
                    <a:pt x="7640" y="14004"/>
                    <a:pt x="7614" y="13999"/>
                    <a:pt x="7594" y="13989"/>
                  </a:cubicBezTo>
                  <a:lnTo>
                    <a:pt x="7549" y="13989"/>
                  </a:lnTo>
                  <a:cubicBezTo>
                    <a:pt x="7515" y="13977"/>
                    <a:pt x="7487" y="13965"/>
                    <a:pt x="7461" y="13965"/>
                  </a:cubicBezTo>
                  <a:cubicBezTo>
                    <a:pt x="7442" y="13965"/>
                    <a:pt x="7424" y="13971"/>
                    <a:pt x="7405" y="13989"/>
                  </a:cubicBezTo>
                  <a:cubicBezTo>
                    <a:pt x="7396" y="13984"/>
                    <a:pt x="7386" y="13982"/>
                    <a:pt x="7375" y="13982"/>
                  </a:cubicBezTo>
                  <a:cubicBezTo>
                    <a:pt x="7355" y="13982"/>
                    <a:pt x="7333" y="13987"/>
                    <a:pt x="7313" y="13987"/>
                  </a:cubicBezTo>
                  <a:cubicBezTo>
                    <a:pt x="7293" y="13987"/>
                    <a:pt x="7275" y="13983"/>
                    <a:pt x="7261" y="13968"/>
                  </a:cubicBezTo>
                  <a:lnTo>
                    <a:pt x="7261" y="13989"/>
                  </a:lnTo>
                  <a:cubicBezTo>
                    <a:pt x="7254" y="13995"/>
                    <a:pt x="7249" y="13998"/>
                    <a:pt x="7246" y="13998"/>
                  </a:cubicBezTo>
                  <a:cubicBezTo>
                    <a:pt x="7238" y="13998"/>
                    <a:pt x="7234" y="13989"/>
                    <a:pt x="7221" y="13989"/>
                  </a:cubicBezTo>
                  <a:cubicBezTo>
                    <a:pt x="7176" y="13989"/>
                    <a:pt x="7136" y="14009"/>
                    <a:pt x="7096" y="14009"/>
                  </a:cubicBezTo>
                  <a:cubicBezTo>
                    <a:pt x="7076" y="14035"/>
                    <a:pt x="7032" y="14035"/>
                    <a:pt x="7012" y="14035"/>
                  </a:cubicBezTo>
                  <a:cubicBezTo>
                    <a:pt x="6992" y="14009"/>
                    <a:pt x="6972" y="14009"/>
                    <a:pt x="6927" y="14009"/>
                  </a:cubicBezTo>
                  <a:cubicBezTo>
                    <a:pt x="6887" y="14009"/>
                    <a:pt x="6848" y="14009"/>
                    <a:pt x="6803" y="13989"/>
                  </a:cubicBezTo>
                  <a:lnTo>
                    <a:pt x="6678" y="13989"/>
                  </a:lnTo>
                  <a:cubicBezTo>
                    <a:pt x="6672" y="13982"/>
                    <a:pt x="6663" y="13979"/>
                    <a:pt x="6653" y="13979"/>
                  </a:cubicBezTo>
                  <a:cubicBezTo>
                    <a:pt x="6632" y="13979"/>
                    <a:pt x="6606" y="13989"/>
                    <a:pt x="6579" y="13989"/>
                  </a:cubicBezTo>
                  <a:cubicBezTo>
                    <a:pt x="6554" y="13989"/>
                    <a:pt x="6534" y="13989"/>
                    <a:pt x="6514" y="13968"/>
                  </a:cubicBezTo>
                  <a:cubicBezTo>
                    <a:pt x="6494" y="13968"/>
                    <a:pt x="6494" y="13989"/>
                    <a:pt x="6474" y="13989"/>
                  </a:cubicBezTo>
                  <a:lnTo>
                    <a:pt x="6454" y="13968"/>
                  </a:lnTo>
                  <a:cubicBezTo>
                    <a:pt x="6430" y="13989"/>
                    <a:pt x="6410" y="13989"/>
                    <a:pt x="6390" y="13989"/>
                  </a:cubicBezTo>
                  <a:lnTo>
                    <a:pt x="6121" y="13989"/>
                  </a:lnTo>
                  <a:cubicBezTo>
                    <a:pt x="6081" y="13968"/>
                    <a:pt x="6057" y="13968"/>
                    <a:pt x="6017" y="13968"/>
                  </a:cubicBezTo>
                  <a:lnTo>
                    <a:pt x="5957" y="13968"/>
                  </a:lnTo>
                  <a:cubicBezTo>
                    <a:pt x="5932" y="13968"/>
                    <a:pt x="5892" y="13968"/>
                    <a:pt x="5872" y="13989"/>
                  </a:cubicBezTo>
                  <a:cubicBezTo>
                    <a:pt x="5853" y="13989"/>
                    <a:pt x="5833" y="13968"/>
                    <a:pt x="5808" y="13968"/>
                  </a:cubicBezTo>
                  <a:lnTo>
                    <a:pt x="5788" y="13968"/>
                  </a:lnTo>
                  <a:cubicBezTo>
                    <a:pt x="5769" y="13981"/>
                    <a:pt x="5752" y="13986"/>
                    <a:pt x="5736" y="13986"/>
                  </a:cubicBezTo>
                  <a:cubicBezTo>
                    <a:pt x="5699" y="13986"/>
                    <a:pt x="5665" y="13962"/>
                    <a:pt x="5624" y="13947"/>
                  </a:cubicBezTo>
                  <a:cubicBezTo>
                    <a:pt x="5617" y="13954"/>
                    <a:pt x="5608" y="13957"/>
                    <a:pt x="5596" y="13957"/>
                  </a:cubicBezTo>
                  <a:cubicBezTo>
                    <a:pt x="5574" y="13957"/>
                    <a:pt x="5546" y="13947"/>
                    <a:pt x="5519" y="13947"/>
                  </a:cubicBezTo>
                  <a:cubicBezTo>
                    <a:pt x="5519" y="13968"/>
                    <a:pt x="5499" y="13968"/>
                    <a:pt x="5499" y="13989"/>
                  </a:cubicBezTo>
                  <a:cubicBezTo>
                    <a:pt x="5499" y="13968"/>
                    <a:pt x="5479" y="13968"/>
                    <a:pt x="5479" y="13947"/>
                  </a:cubicBezTo>
                  <a:cubicBezTo>
                    <a:pt x="5457" y="13958"/>
                    <a:pt x="5431" y="13963"/>
                    <a:pt x="5408" y="13963"/>
                  </a:cubicBezTo>
                  <a:cubicBezTo>
                    <a:pt x="5385" y="13963"/>
                    <a:pt x="5365" y="13958"/>
                    <a:pt x="5355" y="13947"/>
                  </a:cubicBezTo>
                  <a:cubicBezTo>
                    <a:pt x="5335" y="13968"/>
                    <a:pt x="5335" y="13968"/>
                    <a:pt x="5310" y="13968"/>
                  </a:cubicBezTo>
                  <a:lnTo>
                    <a:pt x="5310" y="13947"/>
                  </a:lnTo>
                  <a:lnTo>
                    <a:pt x="5211" y="13947"/>
                  </a:lnTo>
                  <a:cubicBezTo>
                    <a:pt x="5186" y="13947"/>
                    <a:pt x="5166" y="13906"/>
                    <a:pt x="5126" y="13881"/>
                  </a:cubicBezTo>
                  <a:cubicBezTo>
                    <a:pt x="5117" y="13886"/>
                    <a:pt x="5106" y="13889"/>
                    <a:pt x="5095" y="13889"/>
                  </a:cubicBezTo>
                  <a:cubicBezTo>
                    <a:pt x="5067" y="13889"/>
                    <a:pt x="5035" y="13875"/>
                    <a:pt x="5007" y="13875"/>
                  </a:cubicBezTo>
                  <a:cubicBezTo>
                    <a:pt x="4998" y="13875"/>
                    <a:pt x="4990" y="13877"/>
                    <a:pt x="4982" y="13881"/>
                  </a:cubicBezTo>
                  <a:cubicBezTo>
                    <a:pt x="4937" y="13881"/>
                    <a:pt x="4897" y="13860"/>
                    <a:pt x="4877" y="13860"/>
                  </a:cubicBezTo>
                  <a:cubicBezTo>
                    <a:pt x="4838" y="13840"/>
                    <a:pt x="4793" y="13840"/>
                    <a:pt x="4753" y="13840"/>
                  </a:cubicBezTo>
                  <a:cubicBezTo>
                    <a:pt x="4733" y="13840"/>
                    <a:pt x="4688" y="13819"/>
                    <a:pt x="4648" y="13799"/>
                  </a:cubicBezTo>
                  <a:lnTo>
                    <a:pt x="4648" y="13819"/>
                  </a:lnTo>
                  <a:cubicBezTo>
                    <a:pt x="4628" y="13809"/>
                    <a:pt x="4607" y="13809"/>
                    <a:pt x="4589" y="13809"/>
                  </a:cubicBezTo>
                  <a:cubicBezTo>
                    <a:pt x="4570" y="13809"/>
                    <a:pt x="4554" y="13809"/>
                    <a:pt x="4544" y="13799"/>
                  </a:cubicBezTo>
                  <a:cubicBezTo>
                    <a:pt x="4524" y="13788"/>
                    <a:pt x="4509" y="13783"/>
                    <a:pt x="4493" y="13783"/>
                  </a:cubicBezTo>
                  <a:cubicBezTo>
                    <a:pt x="4478" y="13783"/>
                    <a:pt x="4462" y="13788"/>
                    <a:pt x="4439" y="13799"/>
                  </a:cubicBezTo>
                  <a:cubicBezTo>
                    <a:pt x="4419" y="13752"/>
                    <a:pt x="4380" y="13778"/>
                    <a:pt x="4360" y="13752"/>
                  </a:cubicBezTo>
                  <a:cubicBezTo>
                    <a:pt x="4295" y="13752"/>
                    <a:pt x="4255" y="13732"/>
                    <a:pt x="4215" y="13732"/>
                  </a:cubicBezTo>
                  <a:cubicBezTo>
                    <a:pt x="4186" y="13732"/>
                    <a:pt x="4158" y="13723"/>
                    <a:pt x="4131" y="13723"/>
                  </a:cubicBezTo>
                  <a:cubicBezTo>
                    <a:pt x="4118" y="13723"/>
                    <a:pt x="4104" y="13725"/>
                    <a:pt x="4091" y="13732"/>
                  </a:cubicBezTo>
                  <a:cubicBezTo>
                    <a:pt x="4026" y="13691"/>
                    <a:pt x="3967" y="13691"/>
                    <a:pt x="3902" y="13670"/>
                  </a:cubicBezTo>
                  <a:lnTo>
                    <a:pt x="3882" y="13691"/>
                  </a:lnTo>
                  <a:cubicBezTo>
                    <a:pt x="3872" y="13680"/>
                    <a:pt x="3856" y="13680"/>
                    <a:pt x="3840" y="13680"/>
                  </a:cubicBezTo>
                  <a:cubicBezTo>
                    <a:pt x="3824" y="13680"/>
                    <a:pt x="3808" y="13680"/>
                    <a:pt x="3797" y="13670"/>
                  </a:cubicBezTo>
                  <a:cubicBezTo>
                    <a:pt x="3797" y="13650"/>
                    <a:pt x="3797" y="13650"/>
                    <a:pt x="3777" y="13650"/>
                  </a:cubicBezTo>
                  <a:cubicBezTo>
                    <a:pt x="3758" y="13650"/>
                    <a:pt x="3777" y="13670"/>
                    <a:pt x="3758" y="13670"/>
                  </a:cubicBezTo>
                  <a:lnTo>
                    <a:pt x="3738" y="13650"/>
                  </a:lnTo>
                  <a:lnTo>
                    <a:pt x="3653" y="13650"/>
                  </a:lnTo>
                  <a:cubicBezTo>
                    <a:pt x="3653" y="13650"/>
                    <a:pt x="3653" y="13659"/>
                    <a:pt x="3647" y="13659"/>
                  </a:cubicBezTo>
                  <a:cubicBezTo>
                    <a:pt x="3644" y="13659"/>
                    <a:pt x="3640" y="13657"/>
                    <a:pt x="3633" y="13650"/>
                  </a:cubicBezTo>
                  <a:lnTo>
                    <a:pt x="3653" y="13650"/>
                  </a:lnTo>
                  <a:cubicBezTo>
                    <a:pt x="3653" y="13624"/>
                    <a:pt x="3633" y="13624"/>
                    <a:pt x="3633" y="13624"/>
                  </a:cubicBezTo>
                  <a:cubicBezTo>
                    <a:pt x="3613" y="13614"/>
                    <a:pt x="3592" y="13608"/>
                    <a:pt x="3574" y="13608"/>
                  </a:cubicBezTo>
                  <a:cubicBezTo>
                    <a:pt x="3555" y="13608"/>
                    <a:pt x="3539" y="13614"/>
                    <a:pt x="3529" y="13624"/>
                  </a:cubicBezTo>
                  <a:cubicBezTo>
                    <a:pt x="3509" y="13603"/>
                    <a:pt x="3509" y="13583"/>
                    <a:pt x="3509" y="13583"/>
                  </a:cubicBezTo>
                  <a:cubicBezTo>
                    <a:pt x="3489" y="13583"/>
                    <a:pt x="3489" y="13583"/>
                    <a:pt x="3469" y="13603"/>
                  </a:cubicBezTo>
                  <a:cubicBezTo>
                    <a:pt x="3469" y="13583"/>
                    <a:pt x="3424" y="13563"/>
                    <a:pt x="3404" y="13563"/>
                  </a:cubicBezTo>
                  <a:cubicBezTo>
                    <a:pt x="3384" y="13563"/>
                    <a:pt x="3365" y="13542"/>
                    <a:pt x="3320" y="13521"/>
                  </a:cubicBezTo>
                  <a:cubicBezTo>
                    <a:pt x="3320" y="13521"/>
                    <a:pt x="3300" y="13542"/>
                    <a:pt x="3280" y="13542"/>
                  </a:cubicBezTo>
                  <a:cubicBezTo>
                    <a:pt x="3260" y="13521"/>
                    <a:pt x="3260" y="13496"/>
                    <a:pt x="3240" y="13496"/>
                  </a:cubicBezTo>
                  <a:lnTo>
                    <a:pt x="3195" y="13496"/>
                  </a:lnTo>
                  <a:lnTo>
                    <a:pt x="3156" y="13455"/>
                  </a:lnTo>
                  <a:cubicBezTo>
                    <a:pt x="3139" y="13472"/>
                    <a:pt x="3125" y="13478"/>
                    <a:pt x="3112" y="13478"/>
                  </a:cubicBezTo>
                  <a:cubicBezTo>
                    <a:pt x="3094" y="13478"/>
                    <a:pt x="3077" y="13466"/>
                    <a:pt x="3051" y="13455"/>
                  </a:cubicBezTo>
                  <a:cubicBezTo>
                    <a:pt x="2907" y="13367"/>
                    <a:pt x="2887" y="13393"/>
                    <a:pt x="2763" y="13367"/>
                  </a:cubicBezTo>
                  <a:lnTo>
                    <a:pt x="2723" y="13367"/>
                  </a:lnTo>
                  <a:cubicBezTo>
                    <a:pt x="2700" y="13380"/>
                    <a:pt x="2684" y="13387"/>
                    <a:pt x="2669" y="13387"/>
                  </a:cubicBezTo>
                  <a:cubicBezTo>
                    <a:pt x="2653" y="13387"/>
                    <a:pt x="2638" y="13380"/>
                    <a:pt x="2618" y="13367"/>
                  </a:cubicBezTo>
                  <a:cubicBezTo>
                    <a:pt x="2574" y="13326"/>
                    <a:pt x="2534" y="13347"/>
                    <a:pt x="2494" y="13306"/>
                  </a:cubicBezTo>
                  <a:cubicBezTo>
                    <a:pt x="2490" y="13310"/>
                    <a:pt x="2486" y="13311"/>
                    <a:pt x="2482" y="13311"/>
                  </a:cubicBezTo>
                  <a:cubicBezTo>
                    <a:pt x="2464" y="13311"/>
                    <a:pt x="2445" y="13285"/>
                    <a:pt x="2429" y="13285"/>
                  </a:cubicBezTo>
                  <a:cubicBezTo>
                    <a:pt x="2421" y="13289"/>
                    <a:pt x="2415" y="13291"/>
                    <a:pt x="2409" y="13291"/>
                  </a:cubicBezTo>
                  <a:cubicBezTo>
                    <a:pt x="2388" y="13291"/>
                    <a:pt x="2381" y="13265"/>
                    <a:pt x="2350" y="13265"/>
                  </a:cubicBezTo>
                  <a:lnTo>
                    <a:pt x="2325" y="13285"/>
                  </a:lnTo>
                  <a:cubicBezTo>
                    <a:pt x="2295" y="13251"/>
                    <a:pt x="2266" y="13231"/>
                    <a:pt x="2227" y="13231"/>
                  </a:cubicBezTo>
                  <a:cubicBezTo>
                    <a:pt x="2213" y="13231"/>
                    <a:pt x="2197" y="13233"/>
                    <a:pt x="2180" y="13239"/>
                  </a:cubicBezTo>
                  <a:cubicBezTo>
                    <a:pt x="2180" y="13285"/>
                    <a:pt x="2245" y="13265"/>
                    <a:pt x="2245" y="13306"/>
                  </a:cubicBezTo>
                  <a:cubicBezTo>
                    <a:pt x="2225" y="13306"/>
                    <a:pt x="2200" y="13306"/>
                    <a:pt x="2180" y="13326"/>
                  </a:cubicBezTo>
                  <a:lnTo>
                    <a:pt x="2265" y="13326"/>
                  </a:lnTo>
                  <a:cubicBezTo>
                    <a:pt x="2305" y="13393"/>
                    <a:pt x="2370" y="13347"/>
                    <a:pt x="2409" y="13393"/>
                  </a:cubicBezTo>
                  <a:cubicBezTo>
                    <a:pt x="2416" y="13400"/>
                    <a:pt x="2422" y="13402"/>
                    <a:pt x="2429" y="13402"/>
                  </a:cubicBezTo>
                  <a:cubicBezTo>
                    <a:pt x="2443" y="13402"/>
                    <a:pt x="2458" y="13393"/>
                    <a:pt x="2474" y="13393"/>
                  </a:cubicBezTo>
                  <a:cubicBezTo>
                    <a:pt x="2494" y="13393"/>
                    <a:pt x="2514" y="13414"/>
                    <a:pt x="2514" y="13434"/>
                  </a:cubicBezTo>
                  <a:cubicBezTo>
                    <a:pt x="2554" y="13455"/>
                    <a:pt x="2598" y="13455"/>
                    <a:pt x="2658" y="13455"/>
                  </a:cubicBezTo>
                  <a:lnTo>
                    <a:pt x="2678" y="13475"/>
                  </a:lnTo>
                  <a:cubicBezTo>
                    <a:pt x="2687" y="13479"/>
                    <a:pt x="2695" y="13481"/>
                    <a:pt x="2702" y="13481"/>
                  </a:cubicBezTo>
                  <a:cubicBezTo>
                    <a:pt x="2731" y="13481"/>
                    <a:pt x="2747" y="13455"/>
                    <a:pt x="2763" y="13455"/>
                  </a:cubicBezTo>
                  <a:lnTo>
                    <a:pt x="2763" y="13496"/>
                  </a:lnTo>
                  <a:lnTo>
                    <a:pt x="2847" y="13496"/>
                  </a:lnTo>
                  <a:cubicBezTo>
                    <a:pt x="2867" y="13496"/>
                    <a:pt x="2867" y="13521"/>
                    <a:pt x="2907" y="13521"/>
                  </a:cubicBezTo>
                  <a:cubicBezTo>
                    <a:pt x="2927" y="13521"/>
                    <a:pt x="2971" y="13542"/>
                    <a:pt x="3011" y="13542"/>
                  </a:cubicBezTo>
                  <a:cubicBezTo>
                    <a:pt x="3031" y="13542"/>
                    <a:pt x="3051" y="13583"/>
                    <a:pt x="3096" y="13583"/>
                  </a:cubicBezTo>
                  <a:lnTo>
                    <a:pt x="3116" y="13583"/>
                  </a:lnTo>
                  <a:cubicBezTo>
                    <a:pt x="3116" y="13583"/>
                    <a:pt x="3136" y="13563"/>
                    <a:pt x="3156" y="13563"/>
                  </a:cubicBezTo>
                  <a:cubicBezTo>
                    <a:pt x="3176" y="13583"/>
                    <a:pt x="3195" y="13583"/>
                    <a:pt x="3220" y="13603"/>
                  </a:cubicBezTo>
                  <a:cubicBezTo>
                    <a:pt x="3240" y="13583"/>
                    <a:pt x="3240" y="13583"/>
                    <a:pt x="3260" y="13583"/>
                  </a:cubicBezTo>
                  <a:cubicBezTo>
                    <a:pt x="3260" y="13603"/>
                    <a:pt x="3240" y="13603"/>
                    <a:pt x="3240" y="13624"/>
                  </a:cubicBezTo>
                  <a:cubicBezTo>
                    <a:pt x="3260" y="13650"/>
                    <a:pt x="3280" y="13650"/>
                    <a:pt x="3300" y="13650"/>
                  </a:cubicBezTo>
                  <a:cubicBezTo>
                    <a:pt x="3300" y="13670"/>
                    <a:pt x="3300" y="13670"/>
                    <a:pt x="3280" y="13670"/>
                  </a:cubicBezTo>
                  <a:cubicBezTo>
                    <a:pt x="3326" y="13685"/>
                    <a:pt x="3359" y="13699"/>
                    <a:pt x="3396" y="13699"/>
                  </a:cubicBezTo>
                  <a:cubicBezTo>
                    <a:pt x="3411" y="13699"/>
                    <a:pt x="3427" y="13697"/>
                    <a:pt x="3444" y="13691"/>
                  </a:cubicBezTo>
                  <a:cubicBezTo>
                    <a:pt x="3489" y="13732"/>
                    <a:pt x="3549" y="13732"/>
                    <a:pt x="3593" y="13752"/>
                  </a:cubicBezTo>
                  <a:cubicBezTo>
                    <a:pt x="3613" y="13752"/>
                    <a:pt x="3593" y="13732"/>
                    <a:pt x="3613" y="13732"/>
                  </a:cubicBezTo>
                  <a:cubicBezTo>
                    <a:pt x="3633" y="13732"/>
                    <a:pt x="3633" y="13752"/>
                    <a:pt x="3653" y="13752"/>
                  </a:cubicBezTo>
                  <a:lnTo>
                    <a:pt x="3673" y="13752"/>
                  </a:lnTo>
                  <a:cubicBezTo>
                    <a:pt x="3686" y="13752"/>
                    <a:pt x="3691" y="13764"/>
                    <a:pt x="3700" y="13764"/>
                  </a:cubicBezTo>
                  <a:cubicBezTo>
                    <a:pt x="3704" y="13764"/>
                    <a:pt x="3709" y="13761"/>
                    <a:pt x="3718" y="13752"/>
                  </a:cubicBezTo>
                  <a:cubicBezTo>
                    <a:pt x="3718" y="13752"/>
                    <a:pt x="3693" y="13732"/>
                    <a:pt x="3718" y="13732"/>
                  </a:cubicBezTo>
                  <a:cubicBezTo>
                    <a:pt x="3725" y="13728"/>
                    <a:pt x="3731" y="13726"/>
                    <a:pt x="3735" y="13726"/>
                  </a:cubicBezTo>
                  <a:cubicBezTo>
                    <a:pt x="3752" y="13726"/>
                    <a:pt x="3742" y="13757"/>
                    <a:pt x="3758" y="13778"/>
                  </a:cubicBezTo>
                  <a:cubicBezTo>
                    <a:pt x="3762" y="13772"/>
                    <a:pt x="3767" y="13770"/>
                    <a:pt x="3771" y="13770"/>
                  </a:cubicBezTo>
                  <a:cubicBezTo>
                    <a:pt x="3783" y="13770"/>
                    <a:pt x="3795" y="13783"/>
                    <a:pt x="3806" y="13783"/>
                  </a:cubicBezTo>
                  <a:cubicBezTo>
                    <a:pt x="3810" y="13783"/>
                    <a:pt x="3814" y="13782"/>
                    <a:pt x="3817" y="13778"/>
                  </a:cubicBezTo>
                  <a:cubicBezTo>
                    <a:pt x="3842" y="13778"/>
                    <a:pt x="3842" y="13752"/>
                    <a:pt x="3862" y="13752"/>
                  </a:cubicBezTo>
                  <a:cubicBezTo>
                    <a:pt x="3862" y="13778"/>
                    <a:pt x="3862" y="13778"/>
                    <a:pt x="3882" y="13778"/>
                  </a:cubicBezTo>
                  <a:cubicBezTo>
                    <a:pt x="3882" y="13788"/>
                    <a:pt x="3887" y="13788"/>
                    <a:pt x="3892" y="13788"/>
                  </a:cubicBezTo>
                  <a:cubicBezTo>
                    <a:pt x="3897" y="13788"/>
                    <a:pt x="3902" y="13788"/>
                    <a:pt x="3902" y="13799"/>
                  </a:cubicBezTo>
                  <a:lnTo>
                    <a:pt x="3882" y="13819"/>
                  </a:lnTo>
                  <a:cubicBezTo>
                    <a:pt x="3889" y="13826"/>
                    <a:pt x="3895" y="13828"/>
                    <a:pt x="3902" y="13828"/>
                  </a:cubicBezTo>
                  <a:cubicBezTo>
                    <a:pt x="3915" y="13828"/>
                    <a:pt x="3929" y="13819"/>
                    <a:pt x="3942" y="13819"/>
                  </a:cubicBezTo>
                  <a:cubicBezTo>
                    <a:pt x="3967" y="13840"/>
                    <a:pt x="3987" y="13840"/>
                    <a:pt x="4006" y="13840"/>
                  </a:cubicBezTo>
                  <a:cubicBezTo>
                    <a:pt x="4020" y="13840"/>
                    <a:pt x="4024" y="13830"/>
                    <a:pt x="4032" y="13830"/>
                  </a:cubicBezTo>
                  <a:cubicBezTo>
                    <a:pt x="4035" y="13830"/>
                    <a:pt x="4040" y="13833"/>
                    <a:pt x="4046" y="13840"/>
                  </a:cubicBezTo>
                  <a:cubicBezTo>
                    <a:pt x="4046" y="13840"/>
                    <a:pt x="4066" y="13840"/>
                    <a:pt x="4066" y="13860"/>
                  </a:cubicBezTo>
                  <a:cubicBezTo>
                    <a:pt x="4118" y="13860"/>
                    <a:pt x="4166" y="13865"/>
                    <a:pt x="4210" y="13865"/>
                  </a:cubicBezTo>
                  <a:cubicBezTo>
                    <a:pt x="4255" y="13865"/>
                    <a:pt x="4298" y="13860"/>
                    <a:pt x="4340" y="13840"/>
                  </a:cubicBezTo>
                  <a:cubicBezTo>
                    <a:pt x="4360" y="13881"/>
                    <a:pt x="4340" y="13881"/>
                    <a:pt x="4340" y="13906"/>
                  </a:cubicBezTo>
                  <a:cubicBezTo>
                    <a:pt x="4345" y="13909"/>
                    <a:pt x="4350" y="13910"/>
                    <a:pt x="4353" y="13910"/>
                  </a:cubicBezTo>
                  <a:cubicBezTo>
                    <a:pt x="4372" y="13910"/>
                    <a:pt x="4366" y="13877"/>
                    <a:pt x="4373" y="13877"/>
                  </a:cubicBezTo>
                  <a:cubicBezTo>
                    <a:pt x="4375" y="13877"/>
                    <a:pt x="4377" y="13878"/>
                    <a:pt x="4380" y="13881"/>
                  </a:cubicBezTo>
                  <a:cubicBezTo>
                    <a:pt x="4400" y="13881"/>
                    <a:pt x="4380" y="13906"/>
                    <a:pt x="4400" y="13927"/>
                  </a:cubicBezTo>
                  <a:cubicBezTo>
                    <a:pt x="4419" y="13927"/>
                    <a:pt x="4419" y="13906"/>
                    <a:pt x="4439" y="13906"/>
                  </a:cubicBezTo>
                  <a:cubicBezTo>
                    <a:pt x="4464" y="13927"/>
                    <a:pt x="4484" y="13947"/>
                    <a:pt x="4524" y="13947"/>
                  </a:cubicBezTo>
                  <a:cubicBezTo>
                    <a:pt x="4537" y="13947"/>
                    <a:pt x="4561" y="13957"/>
                    <a:pt x="4582" y="13957"/>
                  </a:cubicBezTo>
                  <a:cubicBezTo>
                    <a:pt x="4592" y="13957"/>
                    <a:pt x="4602" y="13954"/>
                    <a:pt x="4609" y="13947"/>
                  </a:cubicBezTo>
                  <a:cubicBezTo>
                    <a:pt x="4648" y="13968"/>
                    <a:pt x="4668" y="13968"/>
                    <a:pt x="4688" y="13989"/>
                  </a:cubicBezTo>
                  <a:cubicBezTo>
                    <a:pt x="4721" y="13978"/>
                    <a:pt x="4742" y="13973"/>
                    <a:pt x="4760" y="13973"/>
                  </a:cubicBezTo>
                  <a:cubicBezTo>
                    <a:pt x="4778" y="13973"/>
                    <a:pt x="4793" y="13978"/>
                    <a:pt x="4813" y="13989"/>
                  </a:cubicBezTo>
                  <a:lnTo>
                    <a:pt x="4897" y="13989"/>
                  </a:lnTo>
                  <a:cubicBezTo>
                    <a:pt x="4937" y="14009"/>
                    <a:pt x="5002" y="14009"/>
                    <a:pt x="5041" y="14055"/>
                  </a:cubicBezTo>
                  <a:cubicBezTo>
                    <a:pt x="5054" y="14051"/>
                    <a:pt x="5065" y="14049"/>
                    <a:pt x="5076" y="14049"/>
                  </a:cubicBezTo>
                  <a:cubicBezTo>
                    <a:pt x="5121" y="14049"/>
                    <a:pt x="5154" y="14080"/>
                    <a:pt x="5186" y="14096"/>
                  </a:cubicBezTo>
                  <a:cubicBezTo>
                    <a:pt x="5203" y="14082"/>
                    <a:pt x="5209" y="14067"/>
                    <a:pt x="5224" y="14067"/>
                  </a:cubicBezTo>
                  <a:cubicBezTo>
                    <a:pt x="5231" y="14067"/>
                    <a:pt x="5239" y="14070"/>
                    <a:pt x="5251" y="14076"/>
                  </a:cubicBezTo>
                  <a:lnTo>
                    <a:pt x="5251" y="14096"/>
                  </a:lnTo>
                  <a:cubicBezTo>
                    <a:pt x="5290" y="14076"/>
                    <a:pt x="5310" y="14076"/>
                    <a:pt x="5335" y="14076"/>
                  </a:cubicBezTo>
                  <a:cubicBezTo>
                    <a:pt x="5355" y="14096"/>
                    <a:pt x="5355" y="14096"/>
                    <a:pt x="5355" y="14117"/>
                  </a:cubicBezTo>
                  <a:cubicBezTo>
                    <a:pt x="5375" y="14096"/>
                    <a:pt x="5395" y="14096"/>
                    <a:pt x="5415" y="14096"/>
                  </a:cubicBezTo>
                  <a:cubicBezTo>
                    <a:pt x="5424" y="14107"/>
                    <a:pt x="5436" y="14112"/>
                    <a:pt x="5447" y="14112"/>
                  </a:cubicBezTo>
                  <a:cubicBezTo>
                    <a:pt x="5458" y="14112"/>
                    <a:pt x="5469" y="14107"/>
                    <a:pt x="5479" y="14096"/>
                  </a:cubicBezTo>
                  <a:cubicBezTo>
                    <a:pt x="5499" y="14096"/>
                    <a:pt x="5519" y="14076"/>
                    <a:pt x="5539" y="14076"/>
                  </a:cubicBezTo>
                  <a:cubicBezTo>
                    <a:pt x="5559" y="14076"/>
                    <a:pt x="5539" y="14096"/>
                    <a:pt x="5559" y="14117"/>
                  </a:cubicBezTo>
                  <a:lnTo>
                    <a:pt x="5584" y="14117"/>
                  </a:lnTo>
                  <a:cubicBezTo>
                    <a:pt x="5604" y="14096"/>
                    <a:pt x="5604" y="14096"/>
                    <a:pt x="5624" y="14096"/>
                  </a:cubicBezTo>
                  <a:cubicBezTo>
                    <a:pt x="5666" y="14111"/>
                    <a:pt x="5721" y="14125"/>
                    <a:pt x="5772" y="14125"/>
                  </a:cubicBezTo>
                  <a:cubicBezTo>
                    <a:pt x="5793" y="14125"/>
                    <a:pt x="5814" y="14123"/>
                    <a:pt x="5833" y="14117"/>
                  </a:cubicBezTo>
                  <a:cubicBezTo>
                    <a:pt x="5853" y="14117"/>
                    <a:pt x="5872" y="14137"/>
                    <a:pt x="5892" y="14137"/>
                  </a:cubicBezTo>
                  <a:cubicBezTo>
                    <a:pt x="5912" y="14137"/>
                    <a:pt x="5912" y="14117"/>
                    <a:pt x="5912" y="14117"/>
                  </a:cubicBezTo>
                  <a:cubicBezTo>
                    <a:pt x="5944" y="14131"/>
                    <a:pt x="5963" y="14148"/>
                    <a:pt x="5978" y="14148"/>
                  </a:cubicBezTo>
                  <a:cubicBezTo>
                    <a:pt x="5985" y="14148"/>
                    <a:pt x="5991" y="14145"/>
                    <a:pt x="5997" y="14137"/>
                  </a:cubicBezTo>
                  <a:cubicBezTo>
                    <a:pt x="6007" y="14127"/>
                    <a:pt x="6022" y="14122"/>
                    <a:pt x="6037" y="14122"/>
                  </a:cubicBezTo>
                  <a:cubicBezTo>
                    <a:pt x="6053" y="14122"/>
                    <a:pt x="6069" y="14127"/>
                    <a:pt x="6081" y="14137"/>
                  </a:cubicBezTo>
                  <a:cubicBezTo>
                    <a:pt x="6081" y="14137"/>
                    <a:pt x="6101" y="14137"/>
                    <a:pt x="6101" y="14117"/>
                  </a:cubicBezTo>
                  <a:cubicBezTo>
                    <a:pt x="6121" y="14163"/>
                    <a:pt x="6181" y="14163"/>
                    <a:pt x="6206" y="14163"/>
                  </a:cubicBezTo>
                  <a:cubicBezTo>
                    <a:pt x="6246" y="14163"/>
                    <a:pt x="6266" y="14137"/>
                    <a:pt x="6305" y="14137"/>
                  </a:cubicBezTo>
                  <a:cubicBezTo>
                    <a:pt x="6328" y="14150"/>
                    <a:pt x="6349" y="14150"/>
                    <a:pt x="6367" y="14150"/>
                  </a:cubicBezTo>
                  <a:cubicBezTo>
                    <a:pt x="6385" y="14150"/>
                    <a:pt x="6400" y="14150"/>
                    <a:pt x="6410" y="14163"/>
                  </a:cubicBezTo>
                  <a:cubicBezTo>
                    <a:pt x="6430" y="14137"/>
                    <a:pt x="6430" y="14137"/>
                    <a:pt x="6454" y="14117"/>
                  </a:cubicBezTo>
                  <a:lnTo>
                    <a:pt x="6454" y="14137"/>
                  </a:lnTo>
                  <a:cubicBezTo>
                    <a:pt x="6476" y="14130"/>
                    <a:pt x="6498" y="14125"/>
                    <a:pt x="6520" y="14125"/>
                  </a:cubicBezTo>
                  <a:cubicBezTo>
                    <a:pt x="6560" y="14125"/>
                    <a:pt x="6600" y="14141"/>
                    <a:pt x="6639" y="14184"/>
                  </a:cubicBezTo>
                  <a:cubicBezTo>
                    <a:pt x="6647" y="14179"/>
                    <a:pt x="6655" y="14178"/>
                    <a:pt x="6662" y="14178"/>
                  </a:cubicBezTo>
                  <a:cubicBezTo>
                    <a:pt x="6682" y="14178"/>
                    <a:pt x="6700" y="14190"/>
                    <a:pt x="6720" y="14190"/>
                  </a:cubicBezTo>
                  <a:cubicBezTo>
                    <a:pt x="6727" y="14190"/>
                    <a:pt x="6735" y="14188"/>
                    <a:pt x="6743" y="14184"/>
                  </a:cubicBezTo>
                  <a:cubicBezTo>
                    <a:pt x="6770" y="14184"/>
                    <a:pt x="6799" y="14193"/>
                    <a:pt x="6826" y="14193"/>
                  </a:cubicBezTo>
                  <a:cubicBezTo>
                    <a:pt x="6841" y="14193"/>
                    <a:pt x="6854" y="14190"/>
                    <a:pt x="6867" y="14184"/>
                  </a:cubicBezTo>
                  <a:cubicBezTo>
                    <a:pt x="6887" y="14184"/>
                    <a:pt x="6887" y="14204"/>
                    <a:pt x="6887" y="14204"/>
                  </a:cubicBezTo>
                  <a:cubicBezTo>
                    <a:pt x="6900" y="14191"/>
                    <a:pt x="6913" y="14187"/>
                    <a:pt x="6925" y="14187"/>
                  </a:cubicBezTo>
                  <a:cubicBezTo>
                    <a:pt x="6953" y="14187"/>
                    <a:pt x="6978" y="14210"/>
                    <a:pt x="6992" y="14225"/>
                  </a:cubicBezTo>
                  <a:lnTo>
                    <a:pt x="7012" y="14225"/>
                  </a:lnTo>
                  <a:cubicBezTo>
                    <a:pt x="7032" y="14204"/>
                    <a:pt x="7032" y="14184"/>
                    <a:pt x="7052" y="14184"/>
                  </a:cubicBezTo>
                  <a:cubicBezTo>
                    <a:pt x="7073" y="14190"/>
                    <a:pt x="7092" y="14193"/>
                    <a:pt x="7110" y="14193"/>
                  </a:cubicBezTo>
                  <a:cubicBezTo>
                    <a:pt x="7146" y="14193"/>
                    <a:pt x="7178" y="14184"/>
                    <a:pt x="7221" y="14184"/>
                  </a:cubicBezTo>
                  <a:cubicBezTo>
                    <a:pt x="7241" y="14184"/>
                    <a:pt x="7241" y="14184"/>
                    <a:pt x="7261" y="14204"/>
                  </a:cubicBezTo>
                  <a:cubicBezTo>
                    <a:pt x="7261" y="14204"/>
                    <a:pt x="7261" y="14184"/>
                    <a:pt x="7280" y="14184"/>
                  </a:cubicBezTo>
                  <a:cubicBezTo>
                    <a:pt x="7316" y="14184"/>
                    <a:pt x="7348" y="14155"/>
                    <a:pt x="7388" y="14155"/>
                  </a:cubicBezTo>
                  <a:cubicBezTo>
                    <a:pt x="7400" y="14155"/>
                    <a:pt x="7412" y="14158"/>
                    <a:pt x="7425" y="14163"/>
                  </a:cubicBezTo>
                  <a:cubicBezTo>
                    <a:pt x="7455" y="14163"/>
                    <a:pt x="7491" y="14152"/>
                    <a:pt x="7526" y="14152"/>
                  </a:cubicBezTo>
                  <a:cubicBezTo>
                    <a:pt x="7543" y="14152"/>
                    <a:pt x="7559" y="14155"/>
                    <a:pt x="7574" y="14163"/>
                  </a:cubicBezTo>
                  <a:cubicBezTo>
                    <a:pt x="7594" y="14163"/>
                    <a:pt x="7594" y="14137"/>
                    <a:pt x="7594" y="14137"/>
                  </a:cubicBezTo>
                  <a:cubicBezTo>
                    <a:pt x="7614" y="14150"/>
                    <a:pt x="7629" y="14157"/>
                    <a:pt x="7641" y="14157"/>
                  </a:cubicBezTo>
                  <a:cubicBezTo>
                    <a:pt x="7654" y="14157"/>
                    <a:pt x="7664" y="14150"/>
                    <a:pt x="7674" y="14137"/>
                  </a:cubicBezTo>
                  <a:lnTo>
                    <a:pt x="7718" y="14137"/>
                  </a:lnTo>
                  <a:cubicBezTo>
                    <a:pt x="7738" y="14137"/>
                    <a:pt x="7758" y="14163"/>
                    <a:pt x="7778" y="14163"/>
                  </a:cubicBezTo>
                  <a:cubicBezTo>
                    <a:pt x="7798" y="14163"/>
                    <a:pt x="7823" y="14137"/>
                    <a:pt x="7843" y="14137"/>
                  </a:cubicBezTo>
                  <a:cubicBezTo>
                    <a:pt x="7863" y="14137"/>
                    <a:pt x="7863" y="14163"/>
                    <a:pt x="7883" y="14163"/>
                  </a:cubicBezTo>
                  <a:cubicBezTo>
                    <a:pt x="7883" y="14137"/>
                    <a:pt x="7883" y="14137"/>
                    <a:pt x="7903" y="14117"/>
                  </a:cubicBezTo>
                  <a:cubicBezTo>
                    <a:pt x="7932" y="14117"/>
                    <a:pt x="7960" y="14126"/>
                    <a:pt x="7993" y="14126"/>
                  </a:cubicBezTo>
                  <a:cubicBezTo>
                    <a:pt x="8009" y="14126"/>
                    <a:pt x="8027" y="14124"/>
                    <a:pt x="8047" y="14117"/>
                  </a:cubicBezTo>
                  <a:cubicBezTo>
                    <a:pt x="8072" y="14117"/>
                    <a:pt x="8092" y="14137"/>
                    <a:pt x="8112" y="14137"/>
                  </a:cubicBezTo>
                  <a:cubicBezTo>
                    <a:pt x="8131" y="14127"/>
                    <a:pt x="8158" y="14127"/>
                    <a:pt x="8184" y="14127"/>
                  </a:cubicBezTo>
                  <a:cubicBezTo>
                    <a:pt x="8210" y="14127"/>
                    <a:pt x="8236" y="14127"/>
                    <a:pt x="8256" y="14117"/>
                  </a:cubicBezTo>
                  <a:lnTo>
                    <a:pt x="8276" y="14117"/>
                  </a:lnTo>
                  <a:cubicBezTo>
                    <a:pt x="8296" y="14117"/>
                    <a:pt x="8296" y="14096"/>
                    <a:pt x="8321" y="14096"/>
                  </a:cubicBezTo>
                  <a:lnTo>
                    <a:pt x="8341" y="14096"/>
                  </a:lnTo>
                  <a:cubicBezTo>
                    <a:pt x="8360" y="14096"/>
                    <a:pt x="8360" y="14076"/>
                    <a:pt x="8400" y="14076"/>
                  </a:cubicBezTo>
                  <a:cubicBezTo>
                    <a:pt x="8428" y="14081"/>
                    <a:pt x="8456" y="14084"/>
                    <a:pt x="8484" y="14084"/>
                  </a:cubicBezTo>
                  <a:cubicBezTo>
                    <a:pt x="8562" y="14084"/>
                    <a:pt x="8642" y="14065"/>
                    <a:pt x="8734" y="14035"/>
                  </a:cubicBezTo>
                  <a:cubicBezTo>
                    <a:pt x="8754" y="14035"/>
                    <a:pt x="8773" y="14009"/>
                    <a:pt x="8773" y="14009"/>
                  </a:cubicBezTo>
                  <a:cubicBezTo>
                    <a:pt x="8793" y="14009"/>
                    <a:pt x="8818" y="14009"/>
                    <a:pt x="8838" y="13989"/>
                  </a:cubicBezTo>
                  <a:cubicBezTo>
                    <a:pt x="8858" y="14009"/>
                    <a:pt x="8838" y="14009"/>
                    <a:pt x="8858" y="14035"/>
                  </a:cubicBezTo>
                  <a:cubicBezTo>
                    <a:pt x="8884" y="14035"/>
                    <a:pt x="8913" y="14023"/>
                    <a:pt x="8941" y="14023"/>
                  </a:cubicBezTo>
                  <a:cubicBezTo>
                    <a:pt x="8955" y="14023"/>
                    <a:pt x="8969" y="14026"/>
                    <a:pt x="8982" y="14035"/>
                  </a:cubicBezTo>
                  <a:lnTo>
                    <a:pt x="8982" y="14009"/>
                  </a:lnTo>
                  <a:cubicBezTo>
                    <a:pt x="8995" y="14018"/>
                    <a:pt x="9007" y="14021"/>
                    <a:pt x="9017" y="14021"/>
                  </a:cubicBezTo>
                  <a:cubicBezTo>
                    <a:pt x="9038" y="14021"/>
                    <a:pt x="9057" y="14009"/>
                    <a:pt x="9087" y="14009"/>
                  </a:cubicBezTo>
                  <a:cubicBezTo>
                    <a:pt x="9107" y="14009"/>
                    <a:pt x="9127" y="13989"/>
                    <a:pt x="9147" y="13989"/>
                  </a:cubicBezTo>
                  <a:lnTo>
                    <a:pt x="9147" y="13968"/>
                  </a:lnTo>
                  <a:cubicBezTo>
                    <a:pt x="9156" y="13978"/>
                    <a:pt x="9168" y="13983"/>
                    <a:pt x="9179" y="13983"/>
                  </a:cubicBezTo>
                  <a:cubicBezTo>
                    <a:pt x="9190" y="13983"/>
                    <a:pt x="9201" y="13978"/>
                    <a:pt x="9211" y="13968"/>
                  </a:cubicBezTo>
                  <a:cubicBezTo>
                    <a:pt x="9251" y="13947"/>
                    <a:pt x="9291" y="13927"/>
                    <a:pt x="9355" y="13927"/>
                  </a:cubicBezTo>
                  <a:cubicBezTo>
                    <a:pt x="9355" y="13968"/>
                    <a:pt x="9395" y="13947"/>
                    <a:pt x="9415" y="13968"/>
                  </a:cubicBezTo>
                  <a:cubicBezTo>
                    <a:pt x="9415" y="13989"/>
                    <a:pt x="9440" y="14009"/>
                    <a:pt x="9440" y="14035"/>
                  </a:cubicBezTo>
                  <a:cubicBezTo>
                    <a:pt x="9440" y="14055"/>
                    <a:pt x="9440" y="14096"/>
                    <a:pt x="9415" y="14096"/>
                  </a:cubicBezTo>
                  <a:cubicBezTo>
                    <a:pt x="9383" y="14096"/>
                    <a:pt x="9351" y="14123"/>
                    <a:pt x="9317" y="14123"/>
                  </a:cubicBezTo>
                  <a:cubicBezTo>
                    <a:pt x="9309" y="14123"/>
                    <a:pt x="9300" y="14121"/>
                    <a:pt x="9291" y="14117"/>
                  </a:cubicBezTo>
                  <a:cubicBezTo>
                    <a:pt x="9251" y="14137"/>
                    <a:pt x="9166" y="14117"/>
                    <a:pt x="9127" y="14163"/>
                  </a:cubicBezTo>
                  <a:cubicBezTo>
                    <a:pt x="9127" y="14170"/>
                    <a:pt x="9124" y="14172"/>
                    <a:pt x="9121" y="14172"/>
                  </a:cubicBezTo>
                  <a:cubicBezTo>
                    <a:pt x="9116" y="14172"/>
                    <a:pt x="9107" y="14163"/>
                    <a:pt x="9107" y="14163"/>
                  </a:cubicBezTo>
                  <a:cubicBezTo>
                    <a:pt x="9067" y="14184"/>
                    <a:pt x="9042" y="14184"/>
                    <a:pt x="9002" y="14184"/>
                  </a:cubicBezTo>
                  <a:cubicBezTo>
                    <a:pt x="8989" y="14184"/>
                    <a:pt x="8967" y="14174"/>
                    <a:pt x="8946" y="14174"/>
                  </a:cubicBezTo>
                  <a:cubicBezTo>
                    <a:pt x="8936" y="14174"/>
                    <a:pt x="8926" y="14177"/>
                    <a:pt x="8918" y="14184"/>
                  </a:cubicBezTo>
                  <a:cubicBezTo>
                    <a:pt x="8918" y="14184"/>
                    <a:pt x="8909" y="14174"/>
                    <a:pt x="8897" y="14174"/>
                  </a:cubicBezTo>
                  <a:cubicBezTo>
                    <a:pt x="8891" y="14174"/>
                    <a:pt x="8884" y="14177"/>
                    <a:pt x="8878" y="14184"/>
                  </a:cubicBezTo>
                  <a:cubicBezTo>
                    <a:pt x="8858" y="14184"/>
                    <a:pt x="8838" y="14204"/>
                    <a:pt x="8818" y="14204"/>
                  </a:cubicBezTo>
                  <a:cubicBezTo>
                    <a:pt x="8793" y="14204"/>
                    <a:pt x="8793" y="14225"/>
                    <a:pt x="8773" y="14225"/>
                  </a:cubicBezTo>
                  <a:cubicBezTo>
                    <a:pt x="8767" y="14218"/>
                    <a:pt x="8760" y="14215"/>
                    <a:pt x="8754" y="14215"/>
                  </a:cubicBezTo>
                  <a:cubicBezTo>
                    <a:pt x="8740" y="14215"/>
                    <a:pt x="8727" y="14225"/>
                    <a:pt x="8714" y="14225"/>
                  </a:cubicBezTo>
                  <a:cubicBezTo>
                    <a:pt x="8707" y="14231"/>
                    <a:pt x="8700" y="14234"/>
                    <a:pt x="8692" y="14234"/>
                  </a:cubicBezTo>
                  <a:cubicBezTo>
                    <a:pt x="8678" y="14234"/>
                    <a:pt x="8662" y="14225"/>
                    <a:pt x="8649" y="14225"/>
                  </a:cubicBezTo>
                  <a:lnTo>
                    <a:pt x="8485" y="14225"/>
                  </a:lnTo>
                  <a:cubicBezTo>
                    <a:pt x="8420" y="14245"/>
                    <a:pt x="8360" y="14266"/>
                    <a:pt x="8276" y="14291"/>
                  </a:cubicBezTo>
                  <a:lnTo>
                    <a:pt x="8092" y="14291"/>
                  </a:lnTo>
                  <a:cubicBezTo>
                    <a:pt x="8085" y="14283"/>
                    <a:pt x="8078" y="14280"/>
                    <a:pt x="8071" y="14280"/>
                  </a:cubicBezTo>
                  <a:cubicBezTo>
                    <a:pt x="8058" y="14280"/>
                    <a:pt x="8047" y="14291"/>
                    <a:pt x="8047" y="14291"/>
                  </a:cubicBezTo>
                  <a:lnTo>
                    <a:pt x="8027" y="14291"/>
                  </a:lnTo>
                  <a:cubicBezTo>
                    <a:pt x="8027" y="14291"/>
                    <a:pt x="8027" y="14312"/>
                    <a:pt x="8007" y="14312"/>
                  </a:cubicBezTo>
                  <a:cubicBezTo>
                    <a:pt x="7997" y="14301"/>
                    <a:pt x="7982" y="14301"/>
                    <a:pt x="7967" y="14301"/>
                  </a:cubicBezTo>
                  <a:cubicBezTo>
                    <a:pt x="7951" y="14301"/>
                    <a:pt x="7935" y="14301"/>
                    <a:pt x="7922" y="14291"/>
                  </a:cubicBezTo>
                  <a:cubicBezTo>
                    <a:pt x="7903" y="14291"/>
                    <a:pt x="7903" y="14291"/>
                    <a:pt x="7883" y="14312"/>
                  </a:cubicBezTo>
                  <a:cubicBezTo>
                    <a:pt x="7855" y="14326"/>
                    <a:pt x="7814" y="14341"/>
                    <a:pt x="7772" y="14341"/>
                  </a:cubicBezTo>
                  <a:cubicBezTo>
                    <a:pt x="7754" y="14341"/>
                    <a:pt x="7736" y="14338"/>
                    <a:pt x="7718" y="14333"/>
                  </a:cubicBezTo>
                  <a:cubicBezTo>
                    <a:pt x="7699" y="14333"/>
                    <a:pt x="7654" y="14333"/>
                    <a:pt x="7634" y="14353"/>
                  </a:cubicBezTo>
                  <a:cubicBezTo>
                    <a:pt x="7634" y="14348"/>
                    <a:pt x="7632" y="14347"/>
                    <a:pt x="7629" y="14347"/>
                  </a:cubicBezTo>
                  <a:cubicBezTo>
                    <a:pt x="7623" y="14347"/>
                    <a:pt x="7614" y="14352"/>
                    <a:pt x="7606" y="14352"/>
                  </a:cubicBezTo>
                  <a:cubicBezTo>
                    <a:pt x="7599" y="14352"/>
                    <a:pt x="7594" y="14347"/>
                    <a:pt x="7594" y="14333"/>
                  </a:cubicBezTo>
                  <a:cubicBezTo>
                    <a:pt x="7564" y="14333"/>
                    <a:pt x="7537" y="14341"/>
                    <a:pt x="7515" y="14341"/>
                  </a:cubicBezTo>
                  <a:cubicBezTo>
                    <a:pt x="7505" y="14341"/>
                    <a:pt x="7496" y="14339"/>
                    <a:pt x="7490" y="14333"/>
                  </a:cubicBezTo>
                  <a:cubicBezTo>
                    <a:pt x="7481" y="14328"/>
                    <a:pt x="7473" y="14327"/>
                    <a:pt x="7464" y="14327"/>
                  </a:cubicBezTo>
                  <a:cubicBezTo>
                    <a:pt x="7440" y="14327"/>
                    <a:pt x="7415" y="14338"/>
                    <a:pt x="7391" y="14338"/>
                  </a:cubicBezTo>
                  <a:cubicBezTo>
                    <a:pt x="7382" y="14338"/>
                    <a:pt x="7374" y="14337"/>
                    <a:pt x="7365" y="14333"/>
                  </a:cubicBezTo>
                  <a:cubicBezTo>
                    <a:pt x="7365" y="14333"/>
                    <a:pt x="7356" y="14341"/>
                    <a:pt x="7350" y="14341"/>
                  </a:cubicBezTo>
                  <a:cubicBezTo>
                    <a:pt x="7348" y="14341"/>
                    <a:pt x="7345" y="14339"/>
                    <a:pt x="7345" y="14333"/>
                  </a:cubicBezTo>
                  <a:cubicBezTo>
                    <a:pt x="7336" y="14328"/>
                    <a:pt x="7327" y="14327"/>
                    <a:pt x="7320" y="14327"/>
                  </a:cubicBezTo>
                  <a:cubicBezTo>
                    <a:pt x="7300" y="14327"/>
                    <a:pt x="7286" y="14338"/>
                    <a:pt x="7273" y="14338"/>
                  </a:cubicBezTo>
                  <a:cubicBezTo>
                    <a:pt x="7269" y="14338"/>
                    <a:pt x="7265" y="14337"/>
                    <a:pt x="7261" y="14333"/>
                  </a:cubicBezTo>
                  <a:cubicBezTo>
                    <a:pt x="7241" y="14343"/>
                    <a:pt x="7220" y="14343"/>
                    <a:pt x="7199" y="14343"/>
                  </a:cubicBezTo>
                  <a:cubicBezTo>
                    <a:pt x="7177" y="14343"/>
                    <a:pt x="7156" y="14343"/>
                    <a:pt x="7136" y="14353"/>
                  </a:cubicBezTo>
                  <a:cubicBezTo>
                    <a:pt x="7096" y="14373"/>
                    <a:pt x="7052" y="14373"/>
                    <a:pt x="7012" y="14373"/>
                  </a:cubicBezTo>
                  <a:lnTo>
                    <a:pt x="6992" y="14373"/>
                  </a:lnTo>
                  <a:cubicBezTo>
                    <a:pt x="6966" y="14373"/>
                    <a:pt x="6937" y="14355"/>
                    <a:pt x="6909" y="14355"/>
                  </a:cubicBezTo>
                  <a:cubicBezTo>
                    <a:pt x="6895" y="14355"/>
                    <a:pt x="6881" y="14360"/>
                    <a:pt x="6867" y="14373"/>
                  </a:cubicBezTo>
                  <a:cubicBezTo>
                    <a:pt x="6848" y="14353"/>
                    <a:pt x="6848" y="14353"/>
                    <a:pt x="6828" y="14353"/>
                  </a:cubicBezTo>
                  <a:cubicBezTo>
                    <a:pt x="6815" y="14343"/>
                    <a:pt x="6799" y="14343"/>
                    <a:pt x="6784" y="14343"/>
                  </a:cubicBezTo>
                  <a:cubicBezTo>
                    <a:pt x="6768" y="14343"/>
                    <a:pt x="6753" y="14343"/>
                    <a:pt x="6743" y="14333"/>
                  </a:cubicBezTo>
                  <a:lnTo>
                    <a:pt x="6678" y="14333"/>
                  </a:lnTo>
                  <a:cubicBezTo>
                    <a:pt x="6665" y="14333"/>
                    <a:pt x="6652" y="14341"/>
                    <a:pt x="6633" y="14341"/>
                  </a:cubicBezTo>
                  <a:cubicBezTo>
                    <a:pt x="6623" y="14341"/>
                    <a:pt x="6612" y="14339"/>
                    <a:pt x="6599" y="14333"/>
                  </a:cubicBezTo>
                  <a:lnTo>
                    <a:pt x="6494" y="14333"/>
                  </a:lnTo>
                  <a:cubicBezTo>
                    <a:pt x="6488" y="14339"/>
                    <a:pt x="6481" y="14341"/>
                    <a:pt x="6474" y="14341"/>
                  </a:cubicBezTo>
                  <a:cubicBezTo>
                    <a:pt x="6461" y="14341"/>
                    <a:pt x="6446" y="14333"/>
                    <a:pt x="6430" y="14333"/>
                  </a:cubicBezTo>
                  <a:cubicBezTo>
                    <a:pt x="6410" y="14333"/>
                    <a:pt x="6390" y="14353"/>
                    <a:pt x="6390" y="14353"/>
                  </a:cubicBezTo>
                  <a:cubicBezTo>
                    <a:pt x="6362" y="14338"/>
                    <a:pt x="6331" y="14324"/>
                    <a:pt x="6294" y="14324"/>
                  </a:cubicBezTo>
                  <a:cubicBezTo>
                    <a:pt x="6279" y="14324"/>
                    <a:pt x="6263" y="14326"/>
                    <a:pt x="6246" y="14333"/>
                  </a:cubicBezTo>
                  <a:cubicBezTo>
                    <a:pt x="6236" y="14322"/>
                    <a:pt x="6219" y="14317"/>
                    <a:pt x="6203" y="14317"/>
                  </a:cubicBezTo>
                  <a:cubicBezTo>
                    <a:pt x="6187" y="14317"/>
                    <a:pt x="6171" y="14322"/>
                    <a:pt x="6161" y="14333"/>
                  </a:cubicBezTo>
                  <a:cubicBezTo>
                    <a:pt x="6141" y="14333"/>
                    <a:pt x="6121" y="14312"/>
                    <a:pt x="6121" y="14312"/>
                  </a:cubicBezTo>
                  <a:cubicBezTo>
                    <a:pt x="6101" y="14312"/>
                    <a:pt x="6101" y="14333"/>
                    <a:pt x="6081" y="14333"/>
                  </a:cubicBezTo>
                  <a:cubicBezTo>
                    <a:pt x="6069" y="14322"/>
                    <a:pt x="6058" y="14317"/>
                    <a:pt x="6047" y="14317"/>
                  </a:cubicBezTo>
                  <a:cubicBezTo>
                    <a:pt x="6037" y="14317"/>
                    <a:pt x="6027" y="14322"/>
                    <a:pt x="6017" y="14333"/>
                  </a:cubicBezTo>
                  <a:lnTo>
                    <a:pt x="5932" y="14333"/>
                  </a:lnTo>
                  <a:cubicBezTo>
                    <a:pt x="5912" y="14312"/>
                    <a:pt x="5872" y="14312"/>
                    <a:pt x="5833" y="14312"/>
                  </a:cubicBezTo>
                  <a:cubicBezTo>
                    <a:pt x="5768" y="14312"/>
                    <a:pt x="5708" y="14291"/>
                    <a:pt x="5644" y="14291"/>
                  </a:cubicBezTo>
                  <a:cubicBezTo>
                    <a:pt x="5644" y="14291"/>
                    <a:pt x="5644" y="14280"/>
                    <a:pt x="5637" y="14280"/>
                  </a:cubicBezTo>
                  <a:cubicBezTo>
                    <a:pt x="5635" y="14280"/>
                    <a:pt x="5630" y="14283"/>
                    <a:pt x="5624" y="14291"/>
                  </a:cubicBezTo>
                  <a:cubicBezTo>
                    <a:pt x="5615" y="14300"/>
                    <a:pt x="5607" y="14303"/>
                    <a:pt x="5597" y="14303"/>
                  </a:cubicBezTo>
                  <a:cubicBezTo>
                    <a:pt x="5569" y="14303"/>
                    <a:pt x="5537" y="14277"/>
                    <a:pt x="5509" y="14277"/>
                  </a:cubicBezTo>
                  <a:cubicBezTo>
                    <a:pt x="5498" y="14277"/>
                    <a:pt x="5488" y="14281"/>
                    <a:pt x="5479" y="14291"/>
                  </a:cubicBezTo>
                  <a:cubicBezTo>
                    <a:pt x="5447" y="14278"/>
                    <a:pt x="5431" y="14272"/>
                    <a:pt x="5415" y="14272"/>
                  </a:cubicBezTo>
                  <a:cubicBezTo>
                    <a:pt x="5400" y="14272"/>
                    <a:pt x="5385" y="14278"/>
                    <a:pt x="5355" y="14291"/>
                  </a:cubicBezTo>
                  <a:cubicBezTo>
                    <a:pt x="5335" y="14291"/>
                    <a:pt x="5335" y="14266"/>
                    <a:pt x="5290" y="14266"/>
                  </a:cubicBezTo>
                  <a:cubicBezTo>
                    <a:pt x="5270" y="14274"/>
                    <a:pt x="5255" y="14277"/>
                    <a:pt x="5241" y="14277"/>
                  </a:cubicBezTo>
                  <a:cubicBezTo>
                    <a:pt x="5212" y="14277"/>
                    <a:pt x="5189" y="14266"/>
                    <a:pt x="5146" y="14266"/>
                  </a:cubicBezTo>
                  <a:cubicBezTo>
                    <a:pt x="5126" y="14266"/>
                    <a:pt x="5146" y="14245"/>
                    <a:pt x="5126" y="14225"/>
                  </a:cubicBezTo>
                  <a:cubicBezTo>
                    <a:pt x="5107" y="14231"/>
                    <a:pt x="5088" y="14233"/>
                    <a:pt x="5071" y="14233"/>
                  </a:cubicBezTo>
                  <a:cubicBezTo>
                    <a:pt x="5028" y="14233"/>
                    <a:pt x="4990" y="14218"/>
                    <a:pt x="4962" y="14204"/>
                  </a:cubicBezTo>
                  <a:lnTo>
                    <a:pt x="4937" y="14184"/>
                  </a:lnTo>
                  <a:cubicBezTo>
                    <a:pt x="4922" y="14199"/>
                    <a:pt x="4906" y="14206"/>
                    <a:pt x="4891" y="14206"/>
                  </a:cubicBezTo>
                  <a:cubicBezTo>
                    <a:pt x="4866" y="14206"/>
                    <a:pt x="4840" y="14188"/>
                    <a:pt x="4813" y="14163"/>
                  </a:cubicBezTo>
                  <a:cubicBezTo>
                    <a:pt x="4774" y="14168"/>
                    <a:pt x="4735" y="14170"/>
                    <a:pt x="4695" y="14170"/>
                  </a:cubicBezTo>
                  <a:cubicBezTo>
                    <a:pt x="4564" y="14170"/>
                    <a:pt x="4425" y="14143"/>
                    <a:pt x="4295" y="14076"/>
                  </a:cubicBezTo>
                  <a:cubicBezTo>
                    <a:pt x="4289" y="14079"/>
                    <a:pt x="4283" y="14080"/>
                    <a:pt x="4276" y="14080"/>
                  </a:cubicBezTo>
                  <a:cubicBezTo>
                    <a:pt x="4243" y="14080"/>
                    <a:pt x="4200" y="14051"/>
                    <a:pt x="4157" y="14051"/>
                  </a:cubicBezTo>
                  <a:cubicBezTo>
                    <a:pt x="4149" y="14051"/>
                    <a:pt x="4140" y="14052"/>
                    <a:pt x="4131" y="14055"/>
                  </a:cubicBezTo>
                  <a:cubicBezTo>
                    <a:pt x="4089" y="14045"/>
                    <a:pt x="4052" y="14045"/>
                    <a:pt x="4019" y="14045"/>
                  </a:cubicBezTo>
                  <a:cubicBezTo>
                    <a:pt x="3985" y="14045"/>
                    <a:pt x="3954" y="14045"/>
                    <a:pt x="3922" y="14035"/>
                  </a:cubicBezTo>
                  <a:cubicBezTo>
                    <a:pt x="3922" y="14009"/>
                    <a:pt x="3902" y="14009"/>
                    <a:pt x="3902" y="14009"/>
                  </a:cubicBezTo>
                  <a:cubicBezTo>
                    <a:pt x="3842" y="14009"/>
                    <a:pt x="3797" y="14009"/>
                    <a:pt x="3758" y="13989"/>
                  </a:cubicBezTo>
                  <a:cubicBezTo>
                    <a:pt x="3758" y="13999"/>
                    <a:pt x="3753" y="14004"/>
                    <a:pt x="3745" y="14004"/>
                  </a:cubicBezTo>
                  <a:cubicBezTo>
                    <a:pt x="3738" y="14004"/>
                    <a:pt x="3728" y="13999"/>
                    <a:pt x="3718" y="13989"/>
                  </a:cubicBezTo>
                  <a:cubicBezTo>
                    <a:pt x="3718" y="13968"/>
                    <a:pt x="3673" y="13968"/>
                    <a:pt x="3653" y="13947"/>
                  </a:cubicBezTo>
                  <a:cubicBezTo>
                    <a:pt x="3636" y="13965"/>
                    <a:pt x="3623" y="13971"/>
                    <a:pt x="3612" y="13971"/>
                  </a:cubicBezTo>
                  <a:cubicBezTo>
                    <a:pt x="3596" y="13971"/>
                    <a:pt x="3583" y="13959"/>
                    <a:pt x="3569" y="13947"/>
                  </a:cubicBezTo>
                  <a:cubicBezTo>
                    <a:pt x="3549" y="13968"/>
                    <a:pt x="3549" y="13968"/>
                    <a:pt x="3529" y="13968"/>
                  </a:cubicBezTo>
                  <a:cubicBezTo>
                    <a:pt x="3509" y="13947"/>
                    <a:pt x="3489" y="13947"/>
                    <a:pt x="3469" y="13927"/>
                  </a:cubicBezTo>
                  <a:cubicBezTo>
                    <a:pt x="3447" y="13927"/>
                    <a:pt x="3430" y="13932"/>
                    <a:pt x="3417" y="13932"/>
                  </a:cubicBezTo>
                  <a:cubicBezTo>
                    <a:pt x="3404" y="13932"/>
                    <a:pt x="3395" y="13927"/>
                    <a:pt x="3384" y="13906"/>
                  </a:cubicBezTo>
                  <a:cubicBezTo>
                    <a:pt x="3375" y="13894"/>
                    <a:pt x="3365" y="13894"/>
                    <a:pt x="3354" y="13894"/>
                  </a:cubicBezTo>
                  <a:cubicBezTo>
                    <a:pt x="3343" y="13894"/>
                    <a:pt x="3332" y="13894"/>
                    <a:pt x="3320" y="13881"/>
                  </a:cubicBezTo>
                  <a:cubicBezTo>
                    <a:pt x="3260" y="13881"/>
                    <a:pt x="3220" y="13860"/>
                    <a:pt x="3176" y="13819"/>
                  </a:cubicBezTo>
                  <a:lnTo>
                    <a:pt x="3116" y="13819"/>
                  </a:lnTo>
                  <a:cubicBezTo>
                    <a:pt x="3116" y="13799"/>
                    <a:pt x="3136" y="13799"/>
                    <a:pt x="3116" y="13799"/>
                  </a:cubicBezTo>
                  <a:cubicBezTo>
                    <a:pt x="3011" y="13778"/>
                    <a:pt x="2887" y="13752"/>
                    <a:pt x="2802" y="13711"/>
                  </a:cubicBezTo>
                  <a:cubicBezTo>
                    <a:pt x="2763" y="13711"/>
                    <a:pt x="2743" y="13711"/>
                    <a:pt x="2698" y="13691"/>
                  </a:cubicBezTo>
                  <a:lnTo>
                    <a:pt x="2678" y="13691"/>
                  </a:lnTo>
                  <a:cubicBezTo>
                    <a:pt x="2668" y="13680"/>
                    <a:pt x="2663" y="13675"/>
                    <a:pt x="2658" y="13675"/>
                  </a:cubicBezTo>
                  <a:cubicBezTo>
                    <a:pt x="2653" y="13675"/>
                    <a:pt x="2648" y="13680"/>
                    <a:pt x="2638" y="13691"/>
                  </a:cubicBezTo>
                  <a:cubicBezTo>
                    <a:pt x="2618" y="13670"/>
                    <a:pt x="2574" y="13691"/>
                    <a:pt x="2574" y="13650"/>
                  </a:cubicBezTo>
                  <a:lnTo>
                    <a:pt x="2494" y="13650"/>
                  </a:lnTo>
                  <a:cubicBezTo>
                    <a:pt x="2449" y="13650"/>
                    <a:pt x="2429" y="13624"/>
                    <a:pt x="2390" y="13624"/>
                  </a:cubicBezTo>
                  <a:cubicBezTo>
                    <a:pt x="2305" y="13603"/>
                    <a:pt x="2225" y="13563"/>
                    <a:pt x="2121" y="13542"/>
                  </a:cubicBezTo>
                  <a:lnTo>
                    <a:pt x="2101" y="13521"/>
                  </a:lnTo>
                  <a:cubicBezTo>
                    <a:pt x="2077" y="13497"/>
                    <a:pt x="2060" y="13491"/>
                    <a:pt x="2044" y="13491"/>
                  </a:cubicBezTo>
                  <a:cubicBezTo>
                    <a:pt x="2029" y="13491"/>
                    <a:pt x="2015" y="13496"/>
                    <a:pt x="1996" y="13496"/>
                  </a:cubicBezTo>
                  <a:lnTo>
                    <a:pt x="1996" y="13475"/>
                  </a:lnTo>
                  <a:cubicBezTo>
                    <a:pt x="1977" y="13475"/>
                    <a:pt x="1952" y="13475"/>
                    <a:pt x="1932" y="13455"/>
                  </a:cubicBezTo>
                  <a:lnTo>
                    <a:pt x="1912" y="13475"/>
                  </a:lnTo>
                  <a:cubicBezTo>
                    <a:pt x="1892" y="13455"/>
                    <a:pt x="1852" y="13475"/>
                    <a:pt x="1852" y="13434"/>
                  </a:cubicBezTo>
                  <a:lnTo>
                    <a:pt x="1748" y="13434"/>
                  </a:lnTo>
                  <a:cubicBezTo>
                    <a:pt x="1728" y="13393"/>
                    <a:pt x="1683" y="13367"/>
                    <a:pt x="1663" y="13347"/>
                  </a:cubicBezTo>
                  <a:cubicBezTo>
                    <a:pt x="1643" y="13326"/>
                    <a:pt x="1623" y="13326"/>
                    <a:pt x="1603" y="13326"/>
                  </a:cubicBezTo>
                  <a:cubicBezTo>
                    <a:pt x="1558" y="13326"/>
                    <a:pt x="1539" y="13326"/>
                    <a:pt x="1519" y="13306"/>
                  </a:cubicBezTo>
                  <a:cubicBezTo>
                    <a:pt x="1499" y="13285"/>
                    <a:pt x="1479" y="13285"/>
                    <a:pt x="1454" y="13265"/>
                  </a:cubicBezTo>
                  <a:cubicBezTo>
                    <a:pt x="1394" y="13265"/>
                    <a:pt x="1310" y="13265"/>
                    <a:pt x="1250" y="13219"/>
                  </a:cubicBezTo>
                  <a:lnTo>
                    <a:pt x="1250" y="13239"/>
                  </a:lnTo>
                  <a:cubicBezTo>
                    <a:pt x="1205" y="13219"/>
                    <a:pt x="1165" y="13219"/>
                    <a:pt x="1145" y="13177"/>
                  </a:cubicBezTo>
                  <a:cubicBezTo>
                    <a:pt x="1145" y="13198"/>
                    <a:pt x="1145" y="13198"/>
                    <a:pt x="1125" y="13198"/>
                  </a:cubicBezTo>
                  <a:cubicBezTo>
                    <a:pt x="1081" y="13157"/>
                    <a:pt x="1041" y="13136"/>
                    <a:pt x="1001" y="13111"/>
                  </a:cubicBezTo>
                  <a:cubicBezTo>
                    <a:pt x="936" y="13090"/>
                    <a:pt x="877" y="13090"/>
                    <a:pt x="832" y="13049"/>
                  </a:cubicBezTo>
                  <a:cubicBezTo>
                    <a:pt x="832" y="13049"/>
                    <a:pt x="823" y="13058"/>
                    <a:pt x="811" y="13058"/>
                  </a:cubicBezTo>
                  <a:cubicBezTo>
                    <a:pt x="805" y="13058"/>
                    <a:pt x="799" y="13056"/>
                    <a:pt x="792" y="13049"/>
                  </a:cubicBezTo>
                  <a:cubicBezTo>
                    <a:pt x="772" y="13029"/>
                    <a:pt x="752" y="13029"/>
                    <a:pt x="732" y="13008"/>
                  </a:cubicBezTo>
                  <a:cubicBezTo>
                    <a:pt x="648" y="12982"/>
                    <a:pt x="583" y="12962"/>
                    <a:pt x="523" y="12941"/>
                  </a:cubicBezTo>
                  <a:lnTo>
                    <a:pt x="484" y="12941"/>
                  </a:lnTo>
                  <a:lnTo>
                    <a:pt x="484" y="12921"/>
                  </a:lnTo>
                  <a:cubicBezTo>
                    <a:pt x="439" y="12921"/>
                    <a:pt x="419" y="12900"/>
                    <a:pt x="379" y="12880"/>
                  </a:cubicBezTo>
                  <a:lnTo>
                    <a:pt x="379" y="12900"/>
                  </a:lnTo>
                  <a:cubicBezTo>
                    <a:pt x="362" y="12882"/>
                    <a:pt x="341" y="12830"/>
                    <a:pt x="310" y="12830"/>
                  </a:cubicBezTo>
                  <a:cubicBezTo>
                    <a:pt x="305" y="12830"/>
                    <a:pt x="300" y="12831"/>
                    <a:pt x="295" y="12833"/>
                  </a:cubicBezTo>
                  <a:cubicBezTo>
                    <a:pt x="279" y="12833"/>
                    <a:pt x="263" y="12807"/>
                    <a:pt x="234" y="12807"/>
                  </a:cubicBezTo>
                  <a:cubicBezTo>
                    <a:pt x="227" y="12807"/>
                    <a:pt x="219" y="12809"/>
                    <a:pt x="210" y="12813"/>
                  </a:cubicBezTo>
                  <a:lnTo>
                    <a:pt x="235" y="12793"/>
                  </a:lnTo>
                  <a:cubicBezTo>
                    <a:pt x="190" y="12793"/>
                    <a:pt x="150" y="12772"/>
                    <a:pt x="130" y="12772"/>
                  </a:cubicBezTo>
                  <a:cubicBezTo>
                    <a:pt x="121" y="12776"/>
                    <a:pt x="112" y="12778"/>
                    <a:pt x="103" y="12778"/>
                  </a:cubicBezTo>
                  <a:cubicBezTo>
                    <a:pt x="78" y="12778"/>
                    <a:pt x="54" y="12766"/>
                    <a:pt x="31" y="12766"/>
                  </a:cubicBezTo>
                  <a:cubicBezTo>
                    <a:pt x="23" y="12766"/>
                    <a:pt x="14" y="12767"/>
                    <a:pt x="6" y="12772"/>
                  </a:cubicBezTo>
                  <a:cubicBezTo>
                    <a:pt x="-14" y="12793"/>
                    <a:pt x="26" y="12813"/>
                    <a:pt x="6" y="12833"/>
                  </a:cubicBezTo>
                  <a:cubicBezTo>
                    <a:pt x="16" y="12844"/>
                    <a:pt x="21" y="12844"/>
                    <a:pt x="23" y="12844"/>
                  </a:cubicBezTo>
                  <a:cubicBezTo>
                    <a:pt x="26" y="12844"/>
                    <a:pt x="26" y="12844"/>
                    <a:pt x="26" y="12854"/>
                  </a:cubicBezTo>
                  <a:lnTo>
                    <a:pt x="26" y="12880"/>
                  </a:lnTo>
                  <a:cubicBezTo>
                    <a:pt x="38" y="12872"/>
                    <a:pt x="50" y="12869"/>
                    <a:pt x="62" y="12869"/>
                  </a:cubicBezTo>
                  <a:cubicBezTo>
                    <a:pt x="90" y="12869"/>
                    <a:pt x="117" y="12886"/>
                    <a:pt x="130" y="12900"/>
                  </a:cubicBezTo>
                  <a:cubicBezTo>
                    <a:pt x="150" y="12900"/>
                    <a:pt x="130" y="12921"/>
                    <a:pt x="150" y="12921"/>
                  </a:cubicBezTo>
                  <a:cubicBezTo>
                    <a:pt x="210" y="12941"/>
                    <a:pt x="255" y="12962"/>
                    <a:pt x="314" y="12982"/>
                  </a:cubicBezTo>
                  <a:cubicBezTo>
                    <a:pt x="334" y="12982"/>
                    <a:pt x="314" y="12962"/>
                    <a:pt x="334" y="12962"/>
                  </a:cubicBezTo>
                  <a:cubicBezTo>
                    <a:pt x="359" y="12982"/>
                    <a:pt x="334" y="13008"/>
                    <a:pt x="359" y="13008"/>
                  </a:cubicBezTo>
                  <a:cubicBezTo>
                    <a:pt x="369" y="13018"/>
                    <a:pt x="379" y="13018"/>
                    <a:pt x="387" y="13018"/>
                  </a:cubicBezTo>
                  <a:cubicBezTo>
                    <a:pt x="394" y="13018"/>
                    <a:pt x="399" y="13018"/>
                    <a:pt x="399" y="13029"/>
                  </a:cubicBezTo>
                  <a:cubicBezTo>
                    <a:pt x="419" y="13008"/>
                    <a:pt x="419" y="12982"/>
                    <a:pt x="439" y="12982"/>
                  </a:cubicBezTo>
                  <a:cubicBezTo>
                    <a:pt x="459" y="13029"/>
                    <a:pt x="459" y="13070"/>
                    <a:pt x="503" y="13070"/>
                  </a:cubicBezTo>
                  <a:cubicBezTo>
                    <a:pt x="563" y="13070"/>
                    <a:pt x="608" y="13111"/>
                    <a:pt x="648" y="13111"/>
                  </a:cubicBezTo>
                  <a:cubicBezTo>
                    <a:pt x="707" y="13157"/>
                    <a:pt x="772" y="13157"/>
                    <a:pt x="812" y="13198"/>
                  </a:cubicBezTo>
                  <a:cubicBezTo>
                    <a:pt x="832" y="13219"/>
                    <a:pt x="877" y="13239"/>
                    <a:pt x="916" y="13239"/>
                  </a:cubicBezTo>
                  <a:cubicBezTo>
                    <a:pt x="956" y="13239"/>
                    <a:pt x="981" y="13265"/>
                    <a:pt x="1001" y="13285"/>
                  </a:cubicBezTo>
                  <a:lnTo>
                    <a:pt x="1021" y="13285"/>
                  </a:lnTo>
                  <a:cubicBezTo>
                    <a:pt x="1021" y="13271"/>
                    <a:pt x="1031" y="13254"/>
                    <a:pt x="1037" y="13254"/>
                  </a:cubicBezTo>
                  <a:cubicBezTo>
                    <a:pt x="1039" y="13254"/>
                    <a:pt x="1041" y="13257"/>
                    <a:pt x="1041" y="13265"/>
                  </a:cubicBezTo>
                  <a:lnTo>
                    <a:pt x="1041" y="13285"/>
                  </a:lnTo>
                  <a:cubicBezTo>
                    <a:pt x="1125" y="13306"/>
                    <a:pt x="1185" y="13306"/>
                    <a:pt x="1250" y="13367"/>
                  </a:cubicBezTo>
                  <a:cubicBezTo>
                    <a:pt x="1250" y="13367"/>
                    <a:pt x="1270" y="13393"/>
                    <a:pt x="1290" y="13393"/>
                  </a:cubicBezTo>
                  <a:cubicBezTo>
                    <a:pt x="1310" y="13393"/>
                    <a:pt x="1329" y="13414"/>
                    <a:pt x="1374" y="13414"/>
                  </a:cubicBezTo>
                  <a:lnTo>
                    <a:pt x="1329" y="13414"/>
                  </a:lnTo>
                  <a:cubicBezTo>
                    <a:pt x="1342" y="13424"/>
                    <a:pt x="1353" y="13424"/>
                    <a:pt x="1364" y="13424"/>
                  </a:cubicBezTo>
                  <a:cubicBezTo>
                    <a:pt x="1374" y="13424"/>
                    <a:pt x="1384" y="13424"/>
                    <a:pt x="1394" y="13434"/>
                  </a:cubicBezTo>
                  <a:cubicBezTo>
                    <a:pt x="1394" y="13455"/>
                    <a:pt x="1394" y="13455"/>
                    <a:pt x="1414" y="13455"/>
                  </a:cubicBezTo>
                  <a:cubicBezTo>
                    <a:pt x="1434" y="13455"/>
                    <a:pt x="1454" y="13455"/>
                    <a:pt x="1479" y="13475"/>
                  </a:cubicBezTo>
                  <a:cubicBezTo>
                    <a:pt x="1519" y="13496"/>
                    <a:pt x="1578" y="13496"/>
                    <a:pt x="1643" y="13521"/>
                  </a:cubicBezTo>
                  <a:cubicBezTo>
                    <a:pt x="1643" y="13525"/>
                    <a:pt x="1644" y="13527"/>
                    <a:pt x="1645" y="13527"/>
                  </a:cubicBezTo>
                  <a:cubicBezTo>
                    <a:pt x="1649" y="13527"/>
                    <a:pt x="1658" y="13513"/>
                    <a:pt x="1669" y="13513"/>
                  </a:cubicBezTo>
                  <a:cubicBezTo>
                    <a:pt x="1674" y="13513"/>
                    <a:pt x="1678" y="13515"/>
                    <a:pt x="1683" y="13521"/>
                  </a:cubicBezTo>
                  <a:lnTo>
                    <a:pt x="1703" y="13542"/>
                  </a:lnTo>
                  <a:cubicBezTo>
                    <a:pt x="1748" y="13542"/>
                    <a:pt x="1767" y="13563"/>
                    <a:pt x="1807" y="13563"/>
                  </a:cubicBezTo>
                  <a:cubicBezTo>
                    <a:pt x="1827" y="13583"/>
                    <a:pt x="1852" y="13603"/>
                    <a:pt x="1892" y="13603"/>
                  </a:cubicBezTo>
                  <a:cubicBezTo>
                    <a:pt x="1932" y="13624"/>
                    <a:pt x="1996" y="13650"/>
                    <a:pt x="2036" y="13670"/>
                  </a:cubicBezTo>
                  <a:cubicBezTo>
                    <a:pt x="2056" y="13691"/>
                    <a:pt x="2101" y="13691"/>
                    <a:pt x="2121" y="13691"/>
                  </a:cubicBezTo>
                  <a:cubicBezTo>
                    <a:pt x="2141" y="13711"/>
                    <a:pt x="2141" y="13711"/>
                    <a:pt x="2161" y="13732"/>
                  </a:cubicBezTo>
                  <a:lnTo>
                    <a:pt x="2245" y="13732"/>
                  </a:lnTo>
                  <a:cubicBezTo>
                    <a:pt x="2225" y="13732"/>
                    <a:pt x="2225" y="13732"/>
                    <a:pt x="2225" y="13752"/>
                  </a:cubicBezTo>
                  <a:cubicBezTo>
                    <a:pt x="2225" y="13752"/>
                    <a:pt x="2245" y="13752"/>
                    <a:pt x="2245" y="13778"/>
                  </a:cubicBezTo>
                  <a:cubicBezTo>
                    <a:pt x="2265" y="13752"/>
                    <a:pt x="2265" y="13752"/>
                    <a:pt x="2285" y="13752"/>
                  </a:cubicBezTo>
                  <a:cubicBezTo>
                    <a:pt x="2325" y="13778"/>
                    <a:pt x="2370" y="13778"/>
                    <a:pt x="2429" y="13799"/>
                  </a:cubicBezTo>
                  <a:cubicBezTo>
                    <a:pt x="2482" y="13815"/>
                    <a:pt x="2530" y="13845"/>
                    <a:pt x="2592" y="13845"/>
                  </a:cubicBezTo>
                  <a:cubicBezTo>
                    <a:pt x="2607" y="13845"/>
                    <a:pt x="2622" y="13843"/>
                    <a:pt x="2638" y="13840"/>
                  </a:cubicBezTo>
                  <a:cubicBezTo>
                    <a:pt x="2658" y="13840"/>
                    <a:pt x="2698" y="13860"/>
                    <a:pt x="2723" y="13860"/>
                  </a:cubicBezTo>
                  <a:cubicBezTo>
                    <a:pt x="2743" y="13860"/>
                    <a:pt x="2783" y="13881"/>
                    <a:pt x="2783" y="13881"/>
                  </a:cubicBezTo>
                  <a:cubicBezTo>
                    <a:pt x="2867" y="13947"/>
                    <a:pt x="2947" y="13947"/>
                    <a:pt x="3031" y="13989"/>
                  </a:cubicBezTo>
                  <a:cubicBezTo>
                    <a:pt x="3071" y="13989"/>
                    <a:pt x="3116" y="14009"/>
                    <a:pt x="3136" y="14035"/>
                  </a:cubicBezTo>
                  <a:cubicBezTo>
                    <a:pt x="3146" y="14022"/>
                    <a:pt x="3151" y="14015"/>
                    <a:pt x="3156" y="14015"/>
                  </a:cubicBezTo>
                  <a:cubicBezTo>
                    <a:pt x="3160" y="14015"/>
                    <a:pt x="3166" y="14022"/>
                    <a:pt x="3176" y="14035"/>
                  </a:cubicBezTo>
                  <a:cubicBezTo>
                    <a:pt x="3220" y="14035"/>
                    <a:pt x="3260" y="14055"/>
                    <a:pt x="3280" y="14055"/>
                  </a:cubicBezTo>
                  <a:cubicBezTo>
                    <a:pt x="3300" y="14055"/>
                    <a:pt x="3365" y="14076"/>
                    <a:pt x="3384" y="14096"/>
                  </a:cubicBezTo>
                  <a:cubicBezTo>
                    <a:pt x="3404" y="14096"/>
                    <a:pt x="3404" y="14096"/>
                    <a:pt x="3424" y="14117"/>
                  </a:cubicBezTo>
                  <a:cubicBezTo>
                    <a:pt x="3424" y="14096"/>
                    <a:pt x="3444" y="14096"/>
                    <a:pt x="3444" y="14096"/>
                  </a:cubicBezTo>
                  <a:cubicBezTo>
                    <a:pt x="3444" y="14096"/>
                    <a:pt x="3444" y="14117"/>
                    <a:pt x="3469" y="14117"/>
                  </a:cubicBezTo>
                  <a:cubicBezTo>
                    <a:pt x="3475" y="14123"/>
                    <a:pt x="3479" y="14125"/>
                    <a:pt x="3483" y="14125"/>
                  </a:cubicBezTo>
                  <a:cubicBezTo>
                    <a:pt x="3491" y="14125"/>
                    <a:pt x="3495" y="14111"/>
                    <a:pt x="3509" y="14096"/>
                  </a:cubicBezTo>
                  <a:cubicBezTo>
                    <a:pt x="3509" y="14137"/>
                    <a:pt x="3529" y="14137"/>
                    <a:pt x="3549" y="14163"/>
                  </a:cubicBezTo>
                  <a:cubicBezTo>
                    <a:pt x="3569" y="14163"/>
                    <a:pt x="3593" y="14163"/>
                    <a:pt x="3613" y="14137"/>
                  </a:cubicBezTo>
                  <a:cubicBezTo>
                    <a:pt x="3638" y="14179"/>
                    <a:pt x="3672" y="14187"/>
                    <a:pt x="3709" y="14187"/>
                  </a:cubicBezTo>
                  <a:cubicBezTo>
                    <a:pt x="3731" y="14187"/>
                    <a:pt x="3755" y="14184"/>
                    <a:pt x="3777" y="14184"/>
                  </a:cubicBezTo>
                  <a:cubicBezTo>
                    <a:pt x="3797" y="14204"/>
                    <a:pt x="3797" y="14204"/>
                    <a:pt x="3817" y="14225"/>
                  </a:cubicBezTo>
                  <a:cubicBezTo>
                    <a:pt x="3836" y="14207"/>
                    <a:pt x="3854" y="14201"/>
                    <a:pt x="3870" y="14201"/>
                  </a:cubicBezTo>
                  <a:cubicBezTo>
                    <a:pt x="3892" y="14201"/>
                    <a:pt x="3910" y="14213"/>
                    <a:pt x="3922" y="14225"/>
                  </a:cubicBezTo>
                  <a:cubicBezTo>
                    <a:pt x="3967" y="14225"/>
                    <a:pt x="4006" y="14225"/>
                    <a:pt x="4026" y="14245"/>
                  </a:cubicBezTo>
                  <a:lnTo>
                    <a:pt x="4046" y="14245"/>
                  </a:lnTo>
                  <a:cubicBezTo>
                    <a:pt x="4131" y="14245"/>
                    <a:pt x="4215" y="14312"/>
                    <a:pt x="4295" y="14312"/>
                  </a:cubicBezTo>
                  <a:cubicBezTo>
                    <a:pt x="4331" y="14312"/>
                    <a:pt x="4351" y="14338"/>
                    <a:pt x="4368" y="14338"/>
                  </a:cubicBezTo>
                  <a:cubicBezTo>
                    <a:pt x="4372" y="14338"/>
                    <a:pt x="4376" y="14336"/>
                    <a:pt x="4380" y="14333"/>
                  </a:cubicBezTo>
                  <a:cubicBezTo>
                    <a:pt x="4388" y="14328"/>
                    <a:pt x="4395" y="14327"/>
                    <a:pt x="4401" y="14327"/>
                  </a:cubicBezTo>
                  <a:cubicBezTo>
                    <a:pt x="4428" y="14327"/>
                    <a:pt x="4444" y="14353"/>
                    <a:pt x="4464" y="14353"/>
                  </a:cubicBezTo>
                  <a:cubicBezTo>
                    <a:pt x="4478" y="14346"/>
                    <a:pt x="4489" y="14344"/>
                    <a:pt x="4499" y="14344"/>
                  </a:cubicBezTo>
                  <a:cubicBezTo>
                    <a:pt x="4520" y="14344"/>
                    <a:pt x="4537" y="14353"/>
                    <a:pt x="4564" y="14353"/>
                  </a:cubicBezTo>
                  <a:cubicBezTo>
                    <a:pt x="4609" y="14353"/>
                    <a:pt x="4628" y="14373"/>
                    <a:pt x="4668" y="14394"/>
                  </a:cubicBezTo>
                  <a:cubicBezTo>
                    <a:pt x="4688" y="14373"/>
                    <a:pt x="4688" y="14373"/>
                    <a:pt x="4713" y="14373"/>
                  </a:cubicBezTo>
                  <a:cubicBezTo>
                    <a:pt x="4753" y="14420"/>
                    <a:pt x="4838" y="14394"/>
                    <a:pt x="4897" y="14420"/>
                  </a:cubicBezTo>
                  <a:cubicBezTo>
                    <a:pt x="4962" y="14440"/>
                    <a:pt x="5022" y="14440"/>
                    <a:pt x="5086" y="14440"/>
                  </a:cubicBezTo>
                  <a:cubicBezTo>
                    <a:pt x="5166" y="14481"/>
                    <a:pt x="5251" y="14481"/>
                    <a:pt x="5335" y="14502"/>
                  </a:cubicBezTo>
                  <a:cubicBezTo>
                    <a:pt x="5348" y="14502"/>
                    <a:pt x="5362" y="14511"/>
                    <a:pt x="5381" y="14511"/>
                  </a:cubicBezTo>
                  <a:cubicBezTo>
                    <a:pt x="5390" y="14511"/>
                    <a:pt x="5401" y="14509"/>
                    <a:pt x="5415" y="14502"/>
                  </a:cubicBezTo>
                  <a:cubicBezTo>
                    <a:pt x="5435" y="14502"/>
                    <a:pt x="5479" y="14502"/>
                    <a:pt x="5499" y="14522"/>
                  </a:cubicBezTo>
                  <a:lnTo>
                    <a:pt x="5728" y="14522"/>
                  </a:lnTo>
                  <a:cubicBezTo>
                    <a:pt x="5748" y="14522"/>
                    <a:pt x="5768" y="14522"/>
                    <a:pt x="5788" y="14502"/>
                  </a:cubicBezTo>
                  <a:cubicBezTo>
                    <a:pt x="5808" y="14522"/>
                    <a:pt x="5808" y="14522"/>
                    <a:pt x="5833" y="14522"/>
                  </a:cubicBezTo>
                  <a:cubicBezTo>
                    <a:pt x="5833" y="14522"/>
                    <a:pt x="5853" y="14522"/>
                    <a:pt x="5853" y="14502"/>
                  </a:cubicBezTo>
                  <a:cubicBezTo>
                    <a:pt x="5872" y="14522"/>
                    <a:pt x="5912" y="14548"/>
                    <a:pt x="5932" y="14548"/>
                  </a:cubicBezTo>
                  <a:lnTo>
                    <a:pt x="6057" y="14548"/>
                  </a:lnTo>
                  <a:cubicBezTo>
                    <a:pt x="6089" y="14535"/>
                    <a:pt x="6126" y="14529"/>
                    <a:pt x="6165" y="14529"/>
                  </a:cubicBezTo>
                  <a:cubicBezTo>
                    <a:pt x="6204" y="14529"/>
                    <a:pt x="6246" y="14535"/>
                    <a:pt x="6285" y="14548"/>
                  </a:cubicBezTo>
                  <a:cubicBezTo>
                    <a:pt x="6299" y="14548"/>
                    <a:pt x="6323" y="14557"/>
                    <a:pt x="6344" y="14557"/>
                  </a:cubicBezTo>
                  <a:cubicBezTo>
                    <a:pt x="6354" y="14557"/>
                    <a:pt x="6363" y="14555"/>
                    <a:pt x="6370" y="14548"/>
                  </a:cubicBezTo>
                  <a:cubicBezTo>
                    <a:pt x="6390" y="14548"/>
                    <a:pt x="6430" y="14568"/>
                    <a:pt x="6454" y="14568"/>
                  </a:cubicBezTo>
                  <a:cubicBezTo>
                    <a:pt x="6481" y="14568"/>
                    <a:pt x="6499" y="14559"/>
                    <a:pt x="6519" y="14559"/>
                  </a:cubicBezTo>
                  <a:cubicBezTo>
                    <a:pt x="6530" y="14559"/>
                    <a:pt x="6541" y="14562"/>
                    <a:pt x="6554" y="14568"/>
                  </a:cubicBezTo>
                  <a:lnTo>
                    <a:pt x="6579" y="14568"/>
                  </a:lnTo>
                  <a:cubicBezTo>
                    <a:pt x="6599" y="14568"/>
                    <a:pt x="6599" y="14589"/>
                    <a:pt x="6619" y="14589"/>
                  </a:cubicBezTo>
                  <a:cubicBezTo>
                    <a:pt x="6723" y="14589"/>
                    <a:pt x="6828" y="14589"/>
                    <a:pt x="6927" y="14568"/>
                  </a:cubicBezTo>
                  <a:cubicBezTo>
                    <a:pt x="6952" y="14568"/>
                    <a:pt x="6992" y="14568"/>
                    <a:pt x="7012" y="14589"/>
                  </a:cubicBezTo>
                  <a:cubicBezTo>
                    <a:pt x="7043" y="14574"/>
                    <a:pt x="7074" y="14570"/>
                    <a:pt x="7104" y="14570"/>
                  </a:cubicBezTo>
                  <a:cubicBezTo>
                    <a:pt x="7137" y="14570"/>
                    <a:pt x="7170" y="14575"/>
                    <a:pt x="7204" y="14575"/>
                  </a:cubicBezTo>
                  <a:cubicBezTo>
                    <a:pt x="7223" y="14575"/>
                    <a:pt x="7241" y="14573"/>
                    <a:pt x="7261" y="14568"/>
                  </a:cubicBezTo>
                  <a:lnTo>
                    <a:pt x="7300" y="14568"/>
                  </a:lnTo>
                  <a:cubicBezTo>
                    <a:pt x="7317" y="14568"/>
                    <a:pt x="7331" y="14578"/>
                    <a:pt x="7345" y="14578"/>
                  </a:cubicBezTo>
                  <a:cubicBezTo>
                    <a:pt x="7352" y="14578"/>
                    <a:pt x="7359" y="14575"/>
                    <a:pt x="7365" y="14568"/>
                  </a:cubicBezTo>
                  <a:lnTo>
                    <a:pt x="7405" y="14568"/>
                  </a:lnTo>
                  <a:cubicBezTo>
                    <a:pt x="7415" y="14558"/>
                    <a:pt x="7431" y="14553"/>
                    <a:pt x="7447" y="14553"/>
                  </a:cubicBezTo>
                  <a:cubicBezTo>
                    <a:pt x="7463" y="14553"/>
                    <a:pt x="7480" y="14558"/>
                    <a:pt x="7490" y="14568"/>
                  </a:cubicBezTo>
                  <a:cubicBezTo>
                    <a:pt x="7503" y="14575"/>
                    <a:pt x="7517" y="14578"/>
                    <a:pt x="7531" y="14578"/>
                  </a:cubicBezTo>
                  <a:cubicBezTo>
                    <a:pt x="7559" y="14578"/>
                    <a:pt x="7588" y="14568"/>
                    <a:pt x="7614" y="14568"/>
                  </a:cubicBezTo>
                  <a:cubicBezTo>
                    <a:pt x="7640" y="14568"/>
                    <a:pt x="7658" y="14559"/>
                    <a:pt x="7680" y="14559"/>
                  </a:cubicBezTo>
                  <a:cubicBezTo>
                    <a:pt x="7691" y="14559"/>
                    <a:pt x="7704" y="14562"/>
                    <a:pt x="7718" y="14568"/>
                  </a:cubicBezTo>
                  <a:cubicBezTo>
                    <a:pt x="7723" y="14564"/>
                    <a:pt x="7727" y="14563"/>
                    <a:pt x="7731" y="14563"/>
                  </a:cubicBezTo>
                  <a:cubicBezTo>
                    <a:pt x="7743" y="14563"/>
                    <a:pt x="7754" y="14574"/>
                    <a:pt x="7765" y="14574"/>
                  </a:cubicBezTo>
                  <a:cubicBezTo>
                    <a:pt x="7770" y="14574"/>
                    <a:pt x="7774" y="14573"/>
                    <a:pt x="7778" y="14568"/>
                  </a:cubicBezTo>
                  <a:cubicBezTo>
                    <a:pt x="7823" y="14568"/>
                    <a:pt x="7883" y="14548"/>
                    <a:pt x="7922" y="14548"/>
                  </a:cubicBezTo>
                  <a:lnTo>
                    <a:pt x="8072" y="14548"/>
                  </a:lnTo>
                  <a:cubicBezTo>
                    <a:pt x="8104" y="14548"/>
                    <a:pt x="8137" y="14517"/>
                    <a:pt x="8172" y="14517"/>
                  </a:cubicBezTo>
                  <a:cubicBezTo>
                    <a:pt x="8180" y="14517"/>
                    <a:pt x="8188" y="14519"/>
                    <a:pt x="8196" y="14522"/>
                  </a:cubicBezTo>
                  <a:cubicBezTo>
                    <a:pt x="8216" y="14522"/>
                    <a:pt x="8256" y="14502"/>
                    <a:pt x="8276" y="14502"/>
                  </a:cubicBezTo>
                  <a:cubicBezTo>
                    <a:pt x="8289" y="14502"/>
                    <a:pt x="8313" y="14493"/>
                    <a:pt x="8334" y="14493"/>
                  </a:cubicBezTo>
                  <a:cubicBezTo>
                    <a:pt x="8344" y="14493"/>
                    <a:pt x="8354" y="14495"/>
                    <a:pt x="8360" y="14502"/>
                  </a:cubicBezTo>
                  <a:cubicBezTo>
                    <a:pt x="8374" y="14495"/>
                    <a:pt x="8387" y="14493"/>
                    <a:pt x="8401" y="14493"/>
                  </a:cubicBezTo>
                  <a:cubicBezTo>
                    <a:pt x="8427" y="14493"/>
                    <a:pt x="8452" y="14502"/>
                    <a:pt x="8465" y="14502"/>
                  </a:cubicBezTo>
                  <a:cubicBezTo>
                    <a:pt x="8505" y="14481"/>
                    <a:pt x="8525" y="14481"/>
                    <a:pt x="8569" y="14481"/>
                  </a:cubicBezTo>
                  <a:cubicBezTo>
                    <a:pt x="8617" y="14481"/>
                    <a:pt x="8681" y="14455"/>
                    <a:pt x="8745" y="14455"/>
                  </a:cubicBezTo>
                  <a:cubicBezTo>
                    <a:pt x="8761" y="14455"/>
                    <a:pt x="8777" y="14457"/>
                    <a:pt x="8793" y="14461"/>
                  </a:cubicBezTo>
                  <a:cubicBezTo>
                    <a:pt x="8818" y="14461"/>
                    <a:pt x="8818" y="14440"/>
                    <a:pt x="8818" y="14440"/>
                  </a:cubicBezTo>
                  <a:lnTo>
                    <a:pt x="8858" y="14440"/>
                  </a:lnTo>
                  <a:cubicBezTo>
                    <a:pt x="8862" y="14436"/>
                    <a:pt x="8869" y="14434"/>
                    <a:pt x="8877" y="14434"/>
                  </a:cubicBezTo>
                  <a:cubicBezTo>
                    <a:pt x="8892" y="14434"/>
                    <a:pt x="8910" y="14439"/>
                    <a:pt x="8927" y="14439"/>
                  </a:cubicBezTo>
                  <a:cubicBezTo>
                    <a:pt x="8942" y="14439"/>
                    <a:pt x="8955" y="14435"/>
                    <a:pt x="8962" y="14420"/>
                  </a:cubicBezTo>
                  <a:cubicBezTo>
                    <a:pt x="8970" y="14423"/>
                    <a:pt x="8976" y="14425"/>
                    <a:pt x="8982" y="14425"/>
                  </a:cubicBezTo>
                  <a:cubicBezTo>
                    <a:pt x="9010" y="14425"/>
                    <a:pt x="9030" y="14394"/>
                    <a:pt x="9067" y="14394"/>
                  </a:cubicBezTo>
                  <a:cubicBezTo>
                    <a:pt x="9080" y="14398"/>
                    <a:pt x="9093" y="14400"/>
                    <a:pt x="9105" y="14400"/>
                  </a:cubicBezTo>
                  <a:cubicBezTo>
                    <a:pt x="9158" y="14400"/>
                    <a:pt x="9203" y="14370"/>
                    <a:pt x="9246" y="14370"/>
                  </a:cubicBezTo>
                  <a:cubicBezTo>
                    <a:pt x="9254" y="14370"/>
                    <a:pt x="9263" y="14371"/>
                    <a:pt x="9271" y="14373"/>
                  </a:cubicBezTo>
                  <a:cubicBezTo>
                    <a:pt x="9291" y="14353"/>
                    <a:pt x="9336" y="14353"/>
                    <a:pt x="9355" y="14353"/>
                  </a:cubicBezTo>
                  <a:cubicBezTo>
                    <a:pt x="9404" y="14336"/>
                    <a:pt x="9442" y="14306"/>
                    <a:pt x="9476" y="14306"/>
                  </a:cubicBezTo>
                  <a:cubicBezTo>
                    <a:pt x="9484" y="14306"/>
                    <a:pt x="9492" y="14308"/>
                    <a:pt x="9500" y="14312"/>
                  </a:cubicBezTo>
                  <a:cubicBezTo>
                    <a:pt x="9520" y="14291"/>
                    <a:pt x="9520" y="14291"/>
                    <a:pt x="9540" y="14291"/>
                  </a:cubicBezTo>
                  <a:cubicBezTo>
                    <a:pt x="9540" y="14312"/>
                    <a:pt x="9584" y="14312"/>
                    <a:pt x="9584" y="14312"/>
                  </a:cubicBezTo>
                  <a:cubicBezTo>
                    <a:pt x="9604" y="14333"/>
                    <a:pt x="9604" y="14353"/>
                    <a:pt x="9604" y="14373"/>
                  </a:cubicBezTo>
                  <a:cubicBezTo>
                    <a:pt x="9644" y="14461"/>
                    <a:pt x="9689" y="14548"/>
                    <a:pt x="9748" y="14610"/>
                  </a:cubicBezTo>
                  <a:cubicBezTo>
                    <a:pt x="9768" y="14651"/>
                    <a:pt x="9813" y="14676"/>
                    <a:pt x="9813" y="14717"/>
                  </a:cubicBezTo>
                  <a:cubicBezTo>
                    <a:pt x="9813" y="14738"/>
                    <a:pt x="9833" y="14759"/>
                    <a:pt x="9853" y="14779"/>
                  </a:cubicBezTo>
                  <a:cubicBezTo>
                    <a:pt x="9893" y="14805"/>
                    <a:pt x="9913" y="14866"/>
                    <a:pt x="9913" y="14907"/>
                  </a:cubicBezTo>
                  <a:cubicBezTo>
                    <a:pt x="9957" y="14974"/>
                    <a:pt x="9977" y="15036"/>
                    <a:pt x="10037" y="15082"/>
                  </a:cubicBezTo>
                  <a:cubicBezTo>
                    <a:pt x="10017" y="15123"/>
                    <a:pt x="10082" y="15164"/>
                    <a:pt x="10062" y="15210"/>
                  </a:cubicBezTo>
                  <a:cubicBezTo>
                    <a:pt x="10122" y="15251"/>
                    <a:pt x="10141" y="15318"/>
                    <a:pt x="10161" y="15380"/>
                  </a:cubicBezTo>
                  <a:cubicBezTo>
                    <a:pt x="10206" y="15421"/>
                    <a:pt x="10206" y="15467"/>
                    <a:pt x="10246" y="15508"/>
                  </a:cubicBezTo>
                  <a:cubicBezTo>
                    <a:pt x="10266" y="15529"/>
                    <a:pt x="10266" y="15575"/>
                    <a:pt x="10286" y="15595"/>
                  </a:cubicBezTo>
                  <a:cubicBezTo>
                    <a:pt x="10311" y="15616"/>
                    <a:pt x="10331" y="15616"/>
                    <a:pt x="10351" y="15636"/>
                  </a:cubicBezTo>
                  <a:cubicBezTo>
                    <a:pt x="10370" y="15657"/>
                    <a:pt x="10370" y="15657"/>
                    <a:pt x="10370" y="15677"/>
                  </a:cubicBezTo>
                  <a:cubicBezTo>
                    <a:pt x="10390" y="15703"/>
                    <a:pt x="10390" y="15703"/>
                    <a:pt x="10410" y="15724"/>
                  </a:cubicBezTo>
                  <a:cubicBezTo>
                    <a:pt x="10410" y="15744"/>
                    <a:pt x="10410" y="15764"/>
                    <a:pt x="10435" y="15764"/>
                  </a:cubicBezTo>
                  <a:cubicBezTo>
                    <a:pt x="10455" y="15764"/>
                    <a:pt x="10435" y="15785"/>
                    <a:pt x="10435" y="15785"/>
                  </a:cubicBezTo>
                  <a:cubicBezTo>
                    <a:pt x="10495" y="15873"/>
                    <a:pt x="10535" y="15960"/>
                    <a:pt x="10579" y="16021"/>
                  </a:cubicBezTo>
                  <a:cubicBezTo>
                    <a:pt x="10599" y="16062"/>
                    <a:pt x="10619" y="16062"/>
                    <a:pt x="10639" y="16108"/>
                  </a:cubicBezTo>
                  <a:cubicBezTo>
                    <a:pt x="10659" y="16150"/>
                    <a:pt x="10704" y="16191"/>
                    <a:pt x="10744" y="16237"/>
                  </a:cubicBezTo>
                  <a:cubicBezTo>
                    <a:pt x="10764" y="16257"/>
                    <a:pt x="10783" y="16278"/>
                    <a:pt x="10808" y="16299"/>
                  </a:cubicBezTo>
                  <a:lnTo>
                    <a:pt x="10808" y="16319"/>
                  </a:lnTo>
                  <a:lnTo>
                    <a:pt x="10828" y="16299"/>
                  </a:lnTo>
                  <a:cubicBezTo>
                    <a:pt x="10828" y="16345"/>
                    <a:pt x="10848" y="16345"/>
                    <a:pt x="10868" y="16386"/>
                  </a:cubicBezTo>
                  <a:lnTo>
                    <a:pt x="10848" y="16386"/>
                  </a:lnTo>
                  <a:cubicBezTo>
                    <a:pt x="10868" y="16406"/>
                    <a:pt x="10888" y="16406"/>
                    <a:pt x="10888" y="16427"/>
                  </a:cubicBezTo>
                  <a:cubicBezTo>
                    <a:pt x="10908" y="16473"/>
                    <a:pt x="10953" y="16514"/>
                    <a:pt x="10973" y="16555"/>
                  </a:cubicBezTo>
                  <a:cubicBezTo>
                    <a:pt x="10992" y="16601"/>
                    <a:pt x="11032" y="16622"/>
                    <a:pt x="11032" y="16663"/>
                  </a:cubicBezTo>
                  <a:cubicBezTo>
                    <a:pt x="11077" y="16704"/>
                    <a:pt x="11117" y="16771"/>
                    <a:pt x="11157" y="16812"/>
                  </a:cubicBezTo>
                  <a:cubicBezTo>
                    <a:pt x="11202" y="16858"/>
                    <a:pt x="11241" y="16899"/>
                    <a:pt x="11281" y="16940"/>
                  </a:cubicBezTo>
                  <a:cubicBezTo>
                    <a:pt x="11306" y="16986"/>
                    <a:pt x="11366" y="17007"/>
                    <a:pt x="11406" y="17048"/>
                  </a:cubicBezTo>
                  <a:cubicBezTo>
                    <a:pt x="11430" y="17069"/>
                    <a:pt x="11430" y="17115"/>
                    <a:pt x="11450" y="17135"/>
                  </a:cubicBezTo>
                  <a:cubicBezTo>
                    <a:pt x="11490" y="17197"/>
                    <a:pt x="11530" y="17243"/>
                    <a:pt x="11575" y="17304"/>
                  </a:cubicBezTo>
                  <a:cubicBezTo>
                    <a:pt x="11595" y="17325"/>
                    <a:pt x="11615" y="17371"/>
                    <a:pt x="11634" y="17392"/>
                  </a:cubicBezTo>
                  <a:cubicBezTo>
                    <a:pt x="11679" y="17453"/>
                    <a:pt x="11739" y="17500"/>
                    <a:pt x="11779" y="17561"/>
                  </a:cubicBezTo>
                  <a:cubicBezTo>
                    <a:pt x="11804" y="17602"/>
                    <a:pt x="11824" y="17628"/>
                    <a:pt x="11843" y="17648"/>
                  </a:cubicBezTo>
                  <a:cubicBezTo>
                    <a:pt x="11883" y="17690"/>
                    <a:pt x="11903" y="17710"/>
                    <a:pt x="11948" y="17731"/>
                  </a:cubicBezTo>
                  <a:cubicBezTo>
                    <a:pt x="11968" y="17777"/>
                    <a:pt x="12008" y="17777"/>
                    <a:pt x="12028" y="17818"/>
                  </a:cubicBezTo>
                  <a:lnTo>
                    <a:pt x="12028" y="17839"/>
                  </a:lnTo>
                  <a:cubicBezTo>
                    <a:pt x="12052" y="17859"/>
                    <a:pt x="12092" y="17859"/>
                    <a:pt x="12092" y="17905"/>
                  </a:cubicBezTo>
                  <a:cubicBezTo>
                    <a:pt x="12177" y="17946"/>
                    <a:pt x="12217" y="18034"/>
                    <a:pt x="12276" y="18116"/>
                  </a:cubicBezTo>
                  <a:cubicBezTo>
                    <a:pt x="12276" y="18141"/>
                    <a:pt x="12301" y="18141"/>
                    <a:pt x="12321" y="18182"/>
                  </a:cubicBezTo>
                  <a:cubicBezTo>
                    <a:pt x="12321" y="18182"/>
                    <a:pt x="12341" y="18182"/>
                    <a:pt x="12361" y="18203"/>
                  </a:cubicBezTo>
                  <a:cubicBezTo>
                    <a:pt x="12361" y="18223"/>
                    <a:pt x="12381" y="18244"/>
                    <a:pt x="12381" y="18244"/>
                  </a:cubicBezTo>
                  <a:cubicBezTo>
                    <a:pt x="12445" y="18290"/>
                    <a:pt x="12485" y="18331"/>
                    <a:pt x="12525" y="18372"/>
                  </a:cubicBezTo>
                  <a:cubicBezTo>
                    <a:pt x="12649" y="18480"/>
                    <a:pt x="12774" y="18608"/>
                    <a:pt x="12898" y="18716"/>
                  </a:cubicBezTo>
                  <a:cubicBezTo>
                    <a:pt x="12983" y="18804"/>
                    <a:pt x="13067" y="18865"/>
                    <a:pt x="13147" y="18952"/>
                  </a:cubicBezTo>
                  <a:cubicBezTo>
                    <a:pt x="13172" y="18973"/>
                    <a:pt x="13192" y="18993"/>
                    <a:pt x="13212" y="19014"/>
                  </a:cubicBezTo>
                  <a:cubicBezTo>
                    <a:pt x="13231" y="19040"/>
                    <a:pt x="13231" y="19081"/>
                    <a:pt x="13271" y="19081"/>
                  </a:cubicBezTo>
                  <a:cubicBezTo>
                    <a:pt x="13296" y="19101"/>
                    <a:pt x="13316" y="19122"/>
                    <a:pt x="13316" y="19142"/>
                  </a:cubicBezTo>
                  <a:cubicBezTo>
                    <a:pt x="13376" y="19188"/>
                    <a:pt x="13460" y="19230"/>
                    <a:pt x="13500" y="19317"/>
                  </a:cubicBezTo>
                  <a:lnTo>
                    <a:pt x="13520" y="19317"/>
                  </a:lnTo>
                  <a:cubicBezTo>
                    <a:pt x="13585" y="19358"/>
                    <a:pt x="13644" y="19445"/>
                    <a:pt x="13729" y="19466"/>
                  </a:cubicBezTo>
                  <a:cubicBezTo>
                    <a:pt x="13769" y="19507"/>
                    <a:pt x="13834" y="19527"/>
                    <a:pt x="13873" y="19553"/>
                  </a:cubicBezTo>
                  <a:lnTo>
                    <a:pt x="13893" y="19553"/>
                  </a:lnTo>
                  <a:cubicBezTo>
                    <a:pt x="13938" y="19574"/>
                    <a:pt x="13978" y="19615"/>
                    <a:pt x="14018" y="19635"/>
                  </a:cubicBezTo>
                  <a:cubicBezTo>
                    <a:pt x="14043" y="19635"/>
                    <a:pt x="14063" y="19656"/>
                    <a:pt x="14082" y="19681"/>
                  </a:cubicBezTo>
                  <a:cubicBezTo>
                    <a:pt x="14102" y="19743"/>
                    <a:pt x="14167" y="19784"/>
                    <a:pt x="14227" y="19830"/>
                  </a:cubicBezTo>
                  <a:cubicBezTo>
                    <a:pt x="14292" y="19892"/>
                    <a:pt x="14391" y="19958"/>
                    <a:pt x="14476" y="19979"/>
                  </a:cubicBezTo>
                  <a:cubicBezTo>
                    <a:pt x="14515" y="20000"/>
                    <a:pt x="14540" y="20020"/>
                    <a:pt x="14540" y="20041"/>
                  </a:cubicBezTo>
                  <a:cubicBezTo>
                    <a:pt x="14580" y="20066"/>
                    <a:pt x="14600" y="20066"/>
                    <a:pt x="14620" y="20087"/>
                  </a:cubicBezTo>
                  <a:cubicBezTo>
                    <a:pt x="14665" y="20128"/>
                    <a:pt x="14724" y="20169"/>
                    <a:pt x="14789" y="20195"/>
                  </a:cubicBezTo>
                  <a:cubicBezTo>
                    <a:pt x="14809" y="20215"/>
                    <a:pt x="14829" y="20215"/>
                    <a:pt x="14849" y="20236"/>
                  </a:cubicBezTo>
                  <a:cubicBezTo>
                    <a:pt x="14869" y="20256"/>
                    <a:pt x="14913" y="20277"/>
                    <a:pt x="14953" y="20297"/>
                  </a:cubicBezTo>
                  <a:cubicBezTo>
                    <a:pt x="14993" y="20323"/>
                    <a:pt x="15038" y="20344"/>
                    <a:pt x="15078" y="20364"/>
                  </a:cubicBezTo>
                  <a:cubicBezTo>
                    <a:pt x="15118" y="20385"/>
                    <a:pt x="15137" y="20405"/>
                    <a:pt x="15182" y="20426"/>
                  </a:cubicBezTo>
                  <a:cubicBezTo>
                    <a:pt x="15242" y="20451"/>
                    <a:pt x="15287" y="20472"/>
                    <a:pt x="15326" y="20513"/>
                  </a:cubicBezTo>
                  <a:cubicBezTo>
                    <a:pt x="15386" y="20534"/>
                    <a:pt x="15431" y="20554"/>
                    <a:pt x="15491" y="20600"/>
                  </a:cubicBezTo>
                  <a:cubicBezTo>
                    <a:pt x="15491" y="20600"/>
                    <a:pt x="15500" y="20609"/>
                    <a:pt x="15513" y="20609"/>
                  </a:cubicBezTo>
                  <a:cubicBezTo>
                    <a:pt x="15519" y="20609"/>
                    <a:pt x="15527" y="20607"/>
                    <a:pt x="15535" y="20600"/>
                  </a:cubicBezTo>
                  <a:cubicBezTo>
                    <a:pt x="15535" y="20600"/>
                    <a:pt x="15555" y="20621"/>
                    <a:pt x="15575" y="20641"/>
                  </a:cubicBezTo>
                  <a:cubicBezTo>
                    <a:pt x="15635" y="20662"/>
                    <a:pt x="15700" y="20682"/>
                    <a:pt x="15759" y="20728"/>
                  </a:cubicBezTo>
                  <a:cubicBezTo>
                    <a:pt x="15784" y="20728"/>
                    <a:pt x="15804" y="20749"/>
                    <a:pt x="15804" y="20770"/>
                  </a:cubicBezTo>
                  <a:cubicBezTo>
                    <a:pt x="15811" y="20763"/>
                    <a:pt x="15815" y="20760"/>
                    <a:pt x="15819" y="20760"/>
                  </a:cubicBezTo>
                  <a:cubicBezTo>
                    <a:pt x="15826" y="20760"/>
                    <a:pt x="15831" y="20770"/>
                    <a:pt x="15844" y="20770"/>
                  </a:cubicBezTo>
                  <a:cubicBezTo>
                    <a:pt x="15864" y="20770"/>
                    <a:pt x="15864" y="20790"/>
                    <a:pt x="15884" y="20811"/>
                  </a:cubicBezTo>
                  <a:cubicBezTo>
                    <a:pt x="15948" y="20836"/>
                    <a:pt x="16033" y="20857"/>
                    <a:pt x="16093" y="20898"/>
                  </a:cubicBezTo>
                  <a:cubicBezTo>
                    <a:pt x="16177" y="20918"/>
                    <a:pt x="16257" y="20965"/>
                    <a:pt x="16341" y="21026"/>
                  </a:cubicBezTo>
                  <a:cubicBezTo>
                    <a:pt x="16361" y="21026"/>
                    <a:pt x="16361" y="21006"/>
                    <a:pt x="16381" y="21006"/>
                  </a:cubicBezTo>
                  <a:cubicBezTo>
                    <a:pt x="16426" y="21006"/>
                    <a:pt x="16446" y="21006"/>
                    <a:pt x="16486" y="21047"/>
                  </a:cubicBezTo>
                  <a:cubicBezTo>
                    <a:pt x="16506" y="21067"/>
                    <a:pt x="16570" y="21067"/>
                    <a:pt x="16590" y="21093"/>
                  </a:cubicBezTo>
                  <a:cubicBezTo>
                    <a:pt x="16595" y="21087"/>
                    <a:pt x="16599" y="21085"/>
                    <a:pt x="16603" y="21085"/>
                  </a:cubicBezTo>
                  <a:cubicBezTo>
                    <a:pt x="16619" y="21085"/>
                    <a:pt x="16635" y="21114"/>
                    <a:pt x="16655" y="21114"/>
                  </a:cubicBezTo>
                  <a:cubicBezTo>
                    <a:pt x="16675" y="21114"/>
                    <a:pt x="16695" y="21134"/>
                    <a:pt x="16715" y="21134"/>
                  </a:cubicBezTo>
                  <a:cubicBezTo>
                    <a:pt x="16754" y="21155"/>
                    <a:pt x="16799" y="21196"/>
                    <a:pt x="16839" y="21196"/>
                  </a:cubicBezTo>
                  <a:cubicBezTo>
                    <a:pt x="16904" y="21221"/>
                    <a:pt x="16983" y="21242"/>
                    <a:pt x="17048" y="21262"/>
                  </a:cubicBezTo>
                  <a:cubicBezTo>
                    <a:pt x="17074" y="21262"/>
                    <a:pt x="17092" y="21272"/>
                    <a:pt x="17114" y="21272"/>
                  </a:cubicBezTo>
                  <a:cubicBezTo>
                    <a:pt x="17125" y="21272"/>
                    <a:pt x="17138" y="21269"/>
                    <a:pt x="17153" y="21262"/>
                  </a:cubicBezTo>
                  <a:cubicBezTo>
                    <a:pt x="17162" y="21267"/>
                    <a:pt x="17171" y="21269"/>
                    <a:pt x="17179" y="21269"/>
                  </a:cubicBezTo>
                  <a:cubicBezTo>
                    <a:pt x="17195" y="21269"/>
                    <a:pt x="17210" y="21264"/>
                    <a:pt x="17223" y="21264"/>
                  </a:cubicBezTo>
                  <a:cubicBezTo>
                    <a:pt x="17235" y="21264"/>
                    <a:pt x="17245" y="21268"/>
                    <a:pt x="17252" y="21283"/>
                  </a:cubicBezTo>
                  <a:lnTo>
                    <a:pt x="17232" y="21283"/>
                  </a:lnTo>
                  <a:cubicBezTo>
                    <a:pt x="17317" y="21304"/>
                    <a:pt x="17461" y="21350"/>
                    <a:pt x="17501" y="21391"/>
                  </a:cubicBezTo>
                  <a:cubicBezTo>
                    <a:pt x="17506" y="21395"/>
                    <a:pt x="17511" y="21396"/>
                    <a:pt x="17515" y="21396"/>
                  </a:cubicBezTo>
                  <a:cubicBezTo>
                    <a:pt x="17534" y="21396"/>
                    <a:pt x="17550" y="21370"/>
                    <a:pt x="17566" y="21370"/>
                  </a:cubicBezTo>
                  <a:cubicBezTo>
                    <a:pt x="17585" y="21391"/>
                    <a:pt x="17585" y="21391"/>
                    <a:pt x="17605" y="21411"/>
                  </a:cubicBezTo>
                  <a:lnTo>
                    <a:pt x="17670" y="21411"/>
                  </a:lnTo>
                  <a:cubicBezTo>
                    <a:pt x="17710" y="21432"/>
                    <a:pt x="17750" y="21452"/>
                    <a:pt x="17775" y="21452"/>
                  </a:cubicBezTo>
                  <a:cubicBezTo>
                    <a:pt x="17803" y="21471"/>
                    <a:pt x="17821" y="21487"/>
                    <a:pt x="17844" y="21487"/>
                  </a:cubicBezTo>
                  <a:cubicBezTo>
                    <a:pt x="17853" y="21487"/>
                    <a:pt x="17863" y="21484"/>
                    <a:pt x="17874" y="21478"/>
                  </a:cubicBezTo>
                  <a:cubicBezTo>
                    <a:pt x="17919" y="21498"/>
                    <a:pt x="17979" y="21498"/>
                    <a:pt x="18023" y="21498"/>
                  </a:cubicBezTo>
                  <a:cubicBezTo>
                    <a:pt x="18063" y="21498"/>
                    <a:pt x="18083" y="21519"/>
                    <a:pt x="18103" y="21519"/>
                  </a:cubicBezTo>
                  <a:cubicBezTo>
                    <a:pt x="18116" y="21515"/>
                    <a:pt x="18129" y="21513"/>
                    <a:pt x="18144" y="21513"/>
                  </a:cubicBezTo>
                  <a:cubicBezTo>
                    <a:pt x="18200" y="21513"/>
                    <a:pt x="18264" y="21540"/>
                    <a:pt x="18332" y="21540"/>
                  </a:cubicBezTo>
                  <a:lnTo>
                    <a:pt x="18332" y="21560"/>
                  </a:lnTo>
                  <a:cubicBezTo>
                    <a:pt x="18352" y="21560"/>
                    <a:pt x="18352" y="21540"/>
                    <a:pt x="18372" y="21540"/>
                  </a:cubicBezTo>
                  <a:cubicBezTo>
                    <a:pt x="18403" y="21554"/>
                    <a:pt x="18442" y="21569"/>
                    <a:pt x="18478" y="21569"/>
                  </a:cubicBezTo>
                  <a:cubicBezTo>
                    <a:pt x="18493" y="21569"/>
                    <a:pt x="18508" y="21566"/>
                    <a:pt x="18521" y="21560"/>
                  </a:cubicBezTo>
                  <a:cubicBezTo>
                    <a:pt x="18541" y="21581"/>
                    <a:pt x="18561" y="21581"/>
                    <a:pt x="18581" y="21581"/>
                  </a:cubicBezTo>
                  <a:cubicBezTo>
                    <a:pt x="18607" y="21581"/>
                    <a:pt x="18636" y="21572"/>
                    <a:pt x="18664" y="21572"/>
                  </a:cubicBezTo>
                  <a:cubicBezTo>
                    <a:pt x="18678" y="21572"/>
                    <a:pt x="18692" y="21574"/>
                    <a:pt x="18705" y="21581"/>
                  </a:cubicBezTo>
                  <a:cubicBezTo>
                    <a:pt x="18725" y="21593"/>
                    <a:pt x="18741" y="21600"/>
                    <a:pt x="18757" y="21600"/>
                  </a:cubicBezTo>
                  <a:cubicBezTo>
                    <a:pt x="18773" y="21600"/>
                    <a:pt x="18789" y="21593"/>
                    <a:pt x="18809" y="21581"/>
                  </a:cubicBezTo>
                  <a:lnTo>
                    <a:pt x="18934" y="21581"/>
                  </a:lnTo>
                  <a:cubicBezTo>
                    <a:pt x="19003" y="21581"/>
                    <a:pt x="19073" y="21572"/>
                    <a:pt x="19141" y="21572"/>
                  </a:cubicBezTo>
                  <a:cubicBezTo>
                    <a:pt x="19176" y="21572"/>
                    <a:pt x="19209" y="21574"/>
                    <a:pt x="19242" y="21581"/>
                  </a:cubicBezTo>
                  <a:cubicBezTo>
                    <a:pt x="19255" y="21593"/>
                    <a:pt x="19266" y="21600"/>
                    <a:pt x="19277" y="21600"/>
                  </a:cubicBezTo>
                  <a:cubicBezTo>
                    <a:pt x="19287" y="21600"/>
                    <a:pt x="19297" y="21593"/>
                    <a:pt x="19307" y="21581"/>
                  </a:cubicBezTo>
                  <a:lnTo>
                    <a:pt x="19327" y="21581"/>
                  </a:lnTo>
                  <a:cubicBezTo>
                    <a:pt x="19370" y="21581"/>
                    <a:pt x="19411" y="21592"/>
                    <a:pt x="19459" y="21592"/>
                  </a:cubicBezTo>
                  <a:cubicBezTo>
                    <a:pt x="19482" y="21592"/>
                    <a:pt x="19508" y="21589"/>
                    <a:pt x="19536" y="21581"/>
                  </a:cubicBezTo>
                  <a:cubicBezTo>
                    <a:pt x="19556" y="21570"/>
                    <a:pt x="19576" y="21565"/>
                    <a:pt x="19594" y="21565"/>
                  </a:cubicBezTo>
                  <a:cubicBezTo>
                    <a:pt x="19612" y="21565"/>
                    <a:pt x="19628" y="21570"/>
                    <a:pt x="19640" y="21581"/>
                  </a:cubicBezTo>
                  <a:cubicBezTo>
                    <a:pt x="19720" y="21581"/>
                    <a:pt x="19785" y="21560"/>
                    <a:pt x="19844" y="21560"/>
                  </a:cubicBezTo>
                  <a:cubicBezTo>
                    <a:pt x="19844" y="21540"/>
                    <a:pt x="19864" y="21540"/>
                    <a:pt x="19864" y="21519"/>
                  </a:cubicBezTo>
                  <a:cubicBezTo>
                    <a:pt x="19879" y="21526"/>
                    <a:pt x="19894" y="21528"/>
                    <a:pt x="19908" y="21528"/>
                  </a:cubicBezTo>
                  <a:cubicBezTo>
                    <a:pt x="19936" y="21528"/>
                    <a:pt x="19962" y="21519"/>
                    <a:pt x="19989" y="21519"/>
                  </a:cubicBezTo>
                  <a:cubicBezTo>
                    <a:pt x="20019" y="21519"/>
                    <a:pt x="20046" y="21510"/>
                    <a:pt x="20073" y="21510"/>
                  </a:cubicBezTo>
                  <a:cubicBezTo>
                    <a:pt x="20087" y="21510"/>
                    <a:pt x="20100" y="21512"/>
                    <a:pt x="20113" y="21519"/>
                  </a:cubicBezTo>
                  <a:cubicBezTo>
                    <a:pt x="20138" y="21519"/>
                    <a:pt x="20158" y="21498"/>
                    <a:pt x="20178" y="21498"/>
                  </a:cubicBezTo>
                  <a:lnTo>
                    <a:pt x="20198" y="21519"/>
                  </a:lnTo>
                  <a:cubicBezTo>
                    <a:pt x="20218" y="21519"/>
                    <a:pt x="20237" y="21478"/>
                    <a:pt x="20262" y="21478"/>
                  </a:cubicBezTo>
                  <a:cubicBezTo>
                    <a:pt x="20282" y="21498"/>
                    <a:pt x="20302" y="21498"/>
                    <a:pt x="20342" y="21498"/>
                  </a:cubicBezTo>
                  <a:cubicBezTo>
                    <a:pt x="20342" y="21478"/>
                    <a:pt x="20387" y="21478"/>
                    <a:pt x="20387" y="21478"/>
                  </a:cubicBezTo>
                  <a:cubicBezTo>
                    <a:pt x="20427" y="21452"/>
                    <a:pt x="20446" y="21452"/>
                    <a:pt x="20486" y="21452"/>
                  </a:cubicBezTo>
                  <a:cubicBezTo>
                    <a:pt x="20551" y="21432"/>
                    <a:pt x="20636" y="21432"/>
                    <a:pt x="20695" y="21411"/>
                  </a:cubicBezTo>
                  <a:lnTo>
                    <a:pt x="20735" y="21411"/>
                  </a:lnTo>
                  <a:cubicBezTo>
                    <a:pt x="20780" y="21391"/>
                    <a:pt x="20840" y="21391"/>
                    <a:pt x="20884" y="21391"/>
                  </a:cubicBezTo>
                  <a:cubicBezTo>
                    <a:pt x="20904" y="21370"/>
                    <a:pt x="20924" y="21350"/>
                    <a:pt x="20964" y="21350"/>
                  </a:cubicBezTo>
                  <a:cubicBezTo>
                    <a:pt x="20964" y="21350"/>
                    <a:pt x="20984" y="21370"/>
                    <a:pt x="21009" y="21370"/>
                  </a:cubicBezTo>
                  <a:cubicBezTo>
                    <a:pt x="21029" y="21350"/>
                    <a:pt x="21029" y="21350"/>
                    <a:pt x="21049" y="21324"/>
                  </a:cubicBezTo>
                  <a:cubicBezTo>
                    <a:pt x="21058" y="21330"/>
                    <a:pt x="21068" y="21332"/>
                    <a:pt x="21079" y="21332"/>
                  </a:cubicBezTo>
                  <a:cubicBezTo>
                    <a:pt x="21107" y="21332"/>
                    <a:pt x="21140" y="21318"/>
                    <a:pt x="21168" y="21318"/>
                  </a:cubicBezTo>
                  <a:cubicBezTo>
                    <a:pt x="21176" y="21318"/>
                    <a:pt x="21185" y="21320"/>
                    <a:pt x="21193" y="21324"/>
                  </a:cubicBezTo>
                  <a:cubicBezTo>
                    <a:pt x="21258" y="21283"/>
                    <a:pt x="21317" y="21262"/>
                    <a:pt x="21382" y="21242"/>
                  </a:cubicBezTo>
                  <a:cubicBezTo>
                    <a:pt x="21462" y="21221"/>
                    <a:pt x="21526" y="21175"/>
                    <a:pt x="21586" y="21114"/>
                  </a:cubicBezTo>
                  <a:cubicBezTo>
                    <a:pt x="21586" y="21093"/>
                    <a:pt x="21586" y="21093"/>
                    <a:pt x="21566" y="21067"/>
                  </a:cubicBezTo>
                  <a:lnTo>
                    <a:pt x="21546" y="21067"/>
                  </a:lnTo>
                  <a:cubicBezTo>
                    <a:pt x="21566" y="21067"/>
                    <a:pt x="21566" y="21093"/>
                    <a:pt x="21566" y="21093"/>
                  </a:cubicBezTo>
                  <a:lnTo>
                    <a:pt x="21546" y="21114"/>
                  </a:lnTo>
                  <a:lnTo>
                    <a:pt x="21526" y="21093"/>
                  </a:lnTo>
                  <a:lnTo>
                    <a:pt x="21546" y="21067"/>
                  </a:lnTo>
                  <a:lnTo>
                    <a:pt x="21566" y="21047"/>
                  </a:lnTo>
                  <a:cubicBezTo>
                    <a:pt x="21566" y="21026"/>
                    <a:pt x="21546" y="21026"/>
                    <a:pt x="21546" y="21026"/>
                  </a:cubicBezTo>
                  <a:cubicBezTo>
                    <a:pt x="21506" y="21026"/>
                    <a:pt x="21442" y="21047"/>
                    <a:pt x="21402" y="21047"/>
                  </a:cubicBezTo>
                  <a:cubicBezTo>
                    <a:pt x="21382" y="21047"/>
                    <a:pt x="21382" y="21047"/>
                    <a:pt x="21382" y="21067"/>
                  </a:cubicBezTo>
                  <a:cubicBezTo>
                    <a:pt x="21373" y="21064"/>
                    <a:pt x="21364" y="21063"/>
                    <a:pt x="21356" y="21063"/>
                  </a:cubicBezTo>
                  <a:cubicBezTo>
                    <a:pt x="21321" y="21063"/>
                    <a:pt x="21293" y="21084"/>
                    <a:pt x="21260" y="21084"/>
                  </a:cubicBezTo>
                  <a:cubicBezTo>
                    <a:pt x="21246" y="21084"/>
                    <a:pt x="21230" y="21080"/>
                    <a:pt x="21213" y="21067"/>
                  </a:cubicBezTo>
                  <a:cubicBezTo>
                    <a:pt x="21193" y="21093"/>
                    <a:pt x="21173" y="21114"/>
                    <a:pt x="21153" y="21114"/>
                  </a:cubicBezTo>
                  <a:cubicBezTo>
                    <a:pt x="21088" y="21114"/>
                    <a:pt x="21049" y="21134"/>
                    <a:pt x="21009" y="21155"/>
                  </a:cubicBezTo>
                  <a:cubicBezTo>
                    <a:pt x="20964" y="21155"/>
                    <a:pt x="20924" y="21196"/>
                    <a:pt x="20859" y="21196"/>
                  </a:cubicBezTo>
                  <a:lnTo>
                    <a:pt x="20715" y="21196"/>
                  </a:lnTo>
                  <a:cubicBezTo>
                    <a:pt x="20611" y="21196"/>
                    <a:pt x="20531" y="21221"/>
                    <a:pt x="20446" y="21242"/>
                  </a:cubicBezTo>
                  <a:cubicBezTo>
                    <a:pt x="20433" y="21242"/>
                    <a:pt x="20420" y="21251"/>
                    <a:pt x="20399" y="21251"/>
                  </a:cubicBezTo>
                  <a:cubicBezTo>
                    <a:pt x="20389" y="21251"/>
                    <a:pt x="20377" y="21249"/>
                    <a:pt x="20362" y="21242"/>
                  </a:cubicBezTo>
                  <a:cubicBezTo>
                    <a:pt x="20314" y="21242"/>
                    <a:pt x="20279" y="21268"/>
                    <a:pt x="20234" y="21268"/>
                  </a:cubicBezTo>
                  <a:cubicBezTo>
                    <a:pt x="20223" y="21268"/>
                    <a:pt x="20211" y="21266"/>
                    <a:pt x="20198" y="21262"/>
                  </a:cubicBezTo>
                  <a:cubicBezTo>
                    <a:pt x="20178" y="21262"/>
                    <a:pt x="20178" y="21283"/>
                    <a:pt x="20158" y="21283"/>
                  </a:cubicBezTo>
                  <a:lnTo>
                    <a:pt x="20138" y="21262"/>
                  </a:lnTo>
                  <a:cubicBezTo>
                    <a:pt x="20138" y="21283"/>
                    <a:pt x="20113" y="21283"/>
                    <a:pt x="20093" y="21304"/>
                  </a:cubicBezTo>
                  <a:cubicBezTo>
                    <a:pt x="20093" y="21283"/>
                    <a:pt x="20073" y="21283"/>
                    <a:pt x="20073" y="21283"/>
                  </a:cubicBezTo>
                  <a:cubicBezTo>
                    <a:pt x="20053" y="21283"/>
                    <a:pt x="20053" y="21304"/>
                    <a:pt x="20033" y="21304"/>
                  </a:cubicBezTo>
                  <a:cubicBezTo>
                    <a:pt x="20020" y="21304"/>
                    <a:pt x="20005" y="21312"/>
                    <a:pt x="19990" y="21312"/>
                  </a:cubicBezTo>
                  <a:cubicBezTo>
                    <a:pt x="19983" y="21312"/>
                    <a:pt x="19975" y="21310"/>
                    <a:pt x="19969" y="21304"/>
                  </a:cubicBezTo>
                  <a:cubicBezTo>
                    <a:pt x="19964" y="21299"/>
                    <a:pt x="19960" y="21298"/>
                    <a:pt x="19956" y="21298"/>
                  </a:cubicBezTo>
                  <a:cubicBezTo>
                    <a:pt x="19945" y="21298"/>
                    <a:pt x="19933" y="21309"/>
                    <a:pt x="19922" y="21309"/>
                  </a:cubicBezTo>
                  <a:cubicBezTo>
                    <a:pt x="19918" y="21309"/>
                    <a:pt x="19913" y="21308"/>
                    <a:pt x="19909" y="21304"/>
                  </a:cubicBezTo>
                  <a:cubicBezTo>
                    <a:pt x="19903" y="21297"/>
                    <a:pt x="19895" y="21294"/>
                    <a:pt x="19888" y="21294"/>
                  </a:cubicBezTo>
                  <a:cubicBezTo>
                    <a:pt x="19873" y="21294"/>
                    <a:pt x="19858" y="21304"/>
                    <a:pt x="19844" y="21304"/>
                  </a:cubicBezTo>
                  <a:cubicBezTo>
                    <a:pt x="19831" y="21304"/>
                    <a:pt x="19818" y="21294"/>
                    <a:pt x="19799" y="21294"/>
                  </a:cubicBezTo>
                  <a:cubicBezTo>
                    <a:pt x="19789" y="21294"/>
                    <a:pt x="19778" y="21297"/>
                    <a:pt x="19765" y="21304"/>
                  </a:cubicBezTo>
                  <a:lnTo>
                    <a:pt x="19740" y="21304"/>
                  </a:lnTo>
                  <a:cubicBezTo>
                    <a:pt x="19720" y="21324"/>
                    <a:pt x="19660" y="21324"/>
                    <a:pt x="19615" y="21324"/>
                  </a:cubicBezTo>
                  <a:cubicBezTo>
                    <a:pt x="19602" y="21332"/>
                    <a:pt x="19587" y="21335"/>
                    <a:pt x="19570" y="21335"/>
                  </a:cubicBezTo>
                  <a:cubicBezTo>
                    <a:pt x="19535" y="21335"/>
                    <a:pt x="19494" y="21324"/>
                    <a:pt x="19451" y="21324"/>
                  </a:cubicBezTo>
                  <a:cubicBezTo>
                    <a:pt x="19422" y="21337"/>
                    <a:pt x="19395" y="21343"/>
                    <a:pt x="19369" y="21343"/>
                  </a:cubicBezTo>
                  <a:cubicBezTo>
                    <a:pt x="19343" y="21343"/>
                    <a:pt x="19317" y="21337"/>
                    <a:pt x="19287" y="21324"/>
                  </a:cubicBezTo>
                  <a:lnTo>
                    <a:pt x="19222" y="21324"/>
                  </a:lnTo>
                  <a:cubicBezTo>
                    <a:pt x="19217" y="21336"/>
                    <a:pt x="19212" y="21341"/>
                    <a:pt x="19207" y="21341"/>
                  </a:cubicBezTo>
                  <a:cubicBezTo>
                    <a:pt x="19195" y="21341"/>
                    <a:pt x="19183" y="21320"/>
                    <a:pt x="19171" y="21320"/>
                  </a:cubicBezTo>
                  <a:cubicBezTo>
                    <a:pt x="19168" y="21320"/>
                    <a:pt x="19165" y="21321"/>
                    <a:pt x="19163" y="21324"/>
                  </a:cubicBezTo>
                  <a:cubicBezTo>
                    <a:pt x="19153" y="21337"/>
                    <a:pt x="19136" y="21343"/>
                    <a:pt x="19120" y="21343"/>
                  </a:cubicBezTo>
                  <a:cubicBezTo>
                    <a:pt x="19104" y="21343"/>
                    <a:pt x="19088" y="21337"/>
                    <a:pt x="19078" y="21324"/>
                  </a:cubicBezTo>
                  <a:cubicBezTo>
                    <a:pt x="19058" y="21324"/>
                    <a:pt x="19058" y="21350"/>
                    <a:pt x="19038" y="21370"/>
                  </a:cubicBezTo>
                  <a:cubicBezTo>
                    <a:pt x="19007" y="21356"/>
                    <a:pt x="18978" y="21339"/>
                    <a:pt x="18950" y="21339"/>
                  </a:cubicBezTo>
                  <a:cubicBezTo>
                    <a:pt x="18938" y="21339"/>
                    <a:pt x="18926" y="21342"/>
                    <a:pt x="18914" y="21350"/>
                  </a:cubicBezTo>
                  <a:cubicBezTo>
                    <a:pt x="18914" y="21357"/>
                    <a:pt x="18912" y="21359"/>
                    <a:pt x="18909" y="21359"/>
                  </a:cubicBezTo>
                  <a:cubicBezTo>
                    <a:pt x="18903" y="21359"/>
                    <a:pt x="18894" y="21350"/>
                    <a:pt x="18894" y="21350"/>
                  </a:cubicBezTo>
                  <a:cubicBezTo>
                    <a:pt x="18829" y="21324"/>
                    <a:pt x="18770" y="21324"/>
                    <a:pt x="18705" y="21324"/>
                  </a:cubicBezTo>
                  <a:cubicBezTo>
                    <a:pt x="18695" y="21324"/>
                    <a:pt x="18678" y="21331"/>
                    <a:pt x="18662" y="21331"/>
                  </a:cubicBezTo>
                  <a:cubicBezTo>
                    <a:pt x="18647" y="21331"/>
                    <a:pt x="18632" y="21325"/>
                    <a:pt x="18620" y="21304"/>
                  </a:cubicBezTo>
                  <a:cubicBezTo>
                    <a:pt x="18610" y="21314"/>
                    <a:pt x="18601" y="21314"/>
                    <a:pt x="18590" y="21314"/>
                  </a:cubicBezTo>
                  <a:cubicBezTo>
                    <a:pt x="18581" y="21314"/>
                    <a:pt x="18571" y="21314"/>
                    <a:pt x="18561" y="21324"/>
                  </a:cubicBezTo>
                  <a:cubicBezTo>
                    <a:pt x="18551" y="21314"/>
                    <a:pt x="18535" y="21314"/>
                    <a:pt x="18518" y="21314"/>
                  </a:cubicBezTo>
                  <a:cubicBezTo>
                    <a:pt x="18502" y="21314"/>
                    <a:pt x="18486" y="21314"/>
                    <a:pt x="18476" y="21304"/>
                  </a:cubicBezTo>
                  <a:lnTo>
                    <a:pt x="18436" y="21304"/>
                  </a:lnTo>
                  <a:cubicBezTo>
                    <a:pt x="18416" y="21304"/>
                    <a:pt x="18416" y="21324"/>
                    <a:pt x="18396" y="21324"/>
                  </a:cubicBezTo>
                  <a:cubicBezTo>
                    <a:pt x="18364" y="21314"/>
                    <a:pt x="18333" y="21314"/>
                    <a:pt x="18300" y="21314"/>
                  </a:cubicBezTo>
                  <a:cubicBezTo>
                    <a:pt x="18266" y="21314"/>
                    <a:pt x="18230" y="21314"/>
                    <a:pt x="18188" y="21304"/>
                  </a:cubicBezTo>
                  <a:cubicBezTo>
                    <a:pt x="18168" y="21304"/>
                    <a:pt x="18148" y="21262"/>
                    <a:pt x="18123" y="21262"/>
                  </a:cubicBezTo>
                  <a:cubicBezTo>
                    <a:pt x="18105" y="21268"/>
                    <a:pt x="18091" y="21271"/>
                    <a:pt x="18079" y="21271"/>
                  </a:cubicBezTo>
                  <a:cubicBezTo>
                    <a:pt x="18049" y="21271"/>
                    <a:pt x="18030" y="21256"/>
                    <a:pt x="17998" y="21242"/>
                  </a:cubicBezTo>
                  <a:lnTo>
                    <a:pt x="17979" y="21242"/>
                  </a:lnTo>
                  <a:cubicBezTo>
                    <a:pt x="17939" y="21242"/>
                    <a:pt x="17919" y="21221"/>
                    <a:pt x="17874" y="21221"/>
                  </a:cubicBezTo>
                  <a:cubicBezTo>
                    <a:pt x="17834" y="21196"/>
                    <a:pt x="17814" y="21175"/>
                    <a:pt x="17750" y="21175"/>
                  </a:cubicBezTo>
                  <a:cubicBezTo>
                    <a:pt x="17710" y="21175"/>
                    <a:pt x="17690" y="21155"/>
                    <a:pt x="17650" y="21155"/>
                  </a:cubicBezTo>
                  <a:cubicBezTo>
                    <a:pt x="17546" y="21114"/>
                    <a:pt x="17441" y="21093"/>
                    <a:pt x="17337" y="21067"/>
                  </a:cubicBezTo>
                  <a:cubicBezTo>
                    <a:pt x="17323" y="21067"/>
                    <a:pt x="17310" y="21079"/>
                    <a:pt x="17297" y="21079"/>
                  </a:cubicBezTo>
                  <a:cubicBezTo>
                    <a:pt x="17290" y="21079"/>
                    <a:pt x="17283" y="21076"/>
                    <a:pt x="17277" y="21067"/>
                  </a:cubicBezTo>
                  <a:cubicBezTo>
                    <a:pt x="17252" y="21067"/>
                    <a:pt x="17212" y="21067"/>
                    <a:pt x="17212" y="21047"/>
                  </a:cubicBezTo>
                  <a:cubicBezTo>
                    <a:pt x="17192" y="21026"/>
                    <a:pt x="17172" y="21026"/>
                    <a:pt x="17172" y="21026"/>
                  </a:cubicBezTo>
                  <a:cubicBezTo>
                    <a:pt x="17159" y="21032"/>
                    <a:pt x="17148" y="21035"/>
                    <a:pt x="17138" y="21035"/>
                  </a:cubicBezTo>
                  <a:cubicBezTo>
                    <a:pt x="17114" y="21035"/>
                    <a:pt x="17096" y="21020"/>
                    <a:pt x="17068" y="21006"/>
                  </a:cubicBezTo>
                  <a:cubicBezTo>
                    <a:pt x="17028" y="20985"/>
                    <a:pt x="16963" y="20939"/>
                    <a:pt x="16904" y="20918"/>
                  </a:cubicBezTo>
                  <a:cubicBezTo>
                    <a:pt x="16819" y="20918"/>
                    <a:pt x="16754" y="20857"/>
                    <a:pt x="16655" y="20836"/>
                  </a:cubicBezTo>
                  <a:cubicBezTo>
                    <a:pt x="16647" y="20840"/>
                    <a:pt x="16639" y="20842"/>
                    <a:pt x="16631" y="20842"/>
                  </a:cubicBezTo>
                  <a:cubicBezTo>
                    <a:pt x="16596" y="20842"/>
                    <a:pt x="16563" y="20811"/>
                    <a:pt x="16530" y="20811"/>
                  </a:cubicBezTo>
                  <a:cubicBezTo>
                    <a:pt x="16466" y="20749"/>
                    <a:pt x="16381" y="20728"/>
                    <a:pt x="16321" y="20682"/>
                  </a:cubicBezTo>
                  <a:lnTo>
                    <a:pt x="16237" y="20682"/>
                  </a:lnTo>
                  <a:cubicBezTo>
                    <a:pt x="16222" y="20652"/>
                    <a:pt x="16197" y="20633"/>
                    <a:pt x="16167" y="20633"/>
                  </a:cubicBezTo>
                  <a:cubicBezTo>
                    <a:pt x="16156" y="20633"/>
                    <a:pt x="16144" y="20636"/>
                    <a:pt x="16132" y="20641"/>
                  </a:cubicBezTo>
                  <a:cubicBezTo>
                    <a:pt x="16132" y="20641"/>
                    <a:pt x="16112" y="20641"/>
                    <a:pt x="16112" y="20621"/>
                  </a:cubicBezTo>
                  <a:cubicBezTo>
                    <a:pt x="16093" y="20600"/>
                    <a:pt x="16073" y="20600"/>
                    <a:pt x="16053" y="20600"/>
                  </a:cubicBezTo>
                  <a:cubicBezTo>
                    <a:pt x="15968" y="20554"/>
                    <a:pt x="15908" y="20534"/>
                    <a:pt x="15844" y="20492"/>
                  </a:cubicBezTo>
                  <a:cubicBezTo>
                    <a:pt x="15824" y="20492"/>
                    <a:pt x="15824" y="20472"/>
                    <a:pt x="15804" y="20472"/>
                  </a:cubicBezTo>
                  <a:cubicBezTo>
                    <a:pt x="15759" y="20472"/>
                    <a:pt x="15739" y="20451"/>
                    <a:pt x="15719" y="20451"/>
                  </a:cubicBezTo>
                  <a:cubicBezTo>
                    <a:pt x="15719" y="20426"/>
                    <a:pt x="15700" y="20405"/>
                    <a:pt x="15700" y="20405"/>
                  </a:cubicBezTo>
                  <a:cubicBezTo>
                    <a:pt x="15635" y="20385"/>
                    <a:pt x="15575" y="20364"/>
                    <a:pt x="15555" y="20323"/>
                  </a:cubicBezTo>
                  <a:cubicBezTo>
                    <a:pt x="15535" y="20323"/>
                    <a:pt x="15535" y="20323"/>
                    <a:pt x="15535" y="20297"/>
                  </a:cubicBezTo>
                  <a:cubicBezTo>
                    <a:pt x="15471" y="20277"/>
                    <a:pt x="15411" y="20236"/>
                    <a:pt x="15346" y="20195"/>
                  </a:cubicBezTo>
                  <a:lnTo>
                    <a:pt x="15326" y="20195"/>
                  </a:lnTo>
                  <a:cubicBezTo>
                    <a:pt x="15262" y="20169"/>
                    <a:pt x="15222" y="20128"/>
                    <a:pt x="15162" y="20128"/>
                  </a:cubicBezTo>
                  <a:cubicBezTo>
                    <a:pt x="15098" y="20087"/>
                    <a:pt x="15038" y="20041"/>
                    <a:pt x="14993" y="20020"/>
                  </a:cubicBezTo>
                  <a:cubicBezTo>
                    <a:pt x="14953" y="20000"/>
                    <a:pt x="14933" y="19979"/>
                    <a:pt x="14889" y="19958"/>
                  </a:cubicBezTo>
                  <a:cubicBezTo>
                    <a:pt x="14849" y="19938"/>
                    <a:pt x="14829" y="19912"/>
                    <a:pt x="14809" y="19892"/>
                  </a:cubicBezTo>
                  <a:cubicBezTo>
                    <a:pt x="14744" y="19871"/>
                    <a:pt x="14705" y="19851"/>
                    <a:pt x="14640" y="19810"/>
                  </a:cubicBezTo>
                  <a:lnTo>
                    <a:pt x="14620" y="19810"/>
                  </a:lnTo>
                  <a:cubicBezTo>
                    <a:pt x="14620" y="19763"/>
                    <a:pt x="14580" y="19763"/>
                    <a:pt x="14560" y="19763"/>
                  </a:cubicBezTo>
                  <a:cubicBezTo>
                    <a:pt x="14540" y="19722"/>
                    <a:pt x="14515" y="19702"/>
                    <a:pt x="14476" y="19681"/>
                  </a:cubicBezTo>
                  <a:cubicBezTo>
                    <a:pt x="14436" y="19656"/>
                    <a:pt x="14391" y="19635"/>
                    <a:pt x="14351" y="19615"/>
                  </a:cubicBezTo>
                  <a:cubicBezTo>
                    <a:pt x="14351" y="19594"/>
                    <a:pt x="14331" y="19574"/>
                    <a:pt x="14311" y="19574"/>
                  </a:cubicBezTo>
                  <a:cubicBezTo>
                    <a:pt x="14307" y="19578"/>
                    <a:pt x="14304" y="19579"/>
                    <a:pt x="14301" y="19579"/>
                  </a:cubicBezTo>
                  <a:cubicBezTo>
                    <a:pt x="14290" y="19579"/>
                    <a:pt x="14286" y="19553"/>
                    <a:pt x="14267" y="19553"/>
                  </a:cubicBezTo>
                  <a:cubicBezTo>
                    <a:pt x="14187" y="19553"/>
                    <a:pt x="14142" y="19486"/>
                    <a:pt x="14102" y="19445"/>
                  </a:cubicBezTo>
                  <a:cubicBezTo>
                    <a:pt x="14082" y="19399"/>
                    <a:pt x="14063" y="19378"/>
                    <a:pt x="14043" y="19358"/>
                  </a:cubicBezTo>
                  <a:cubicBezTo>
                    <a:pt x="13998" y="19337"/>
                    <a:pt x="13978" y="19296"/>
                    <a:pt x="13938" y="19271"/>
                  </a:cubicBezTo>
                  <a:cubicBezTo>
                    <a:pt x="13948" y="19260"/>
                    <a:pt x="13943" y="19260"/>
                    <a:pt x="13932" y="19260"/>
                  </a:cubicBezTo>
                  <a:cubicBezTo>
                    <a:pt x="13922" y="19260"/>
                    <a:pt x="13906" y="19260"/>
                    <a:pt x="13893" y="19250"/>
                  </a:cubicBezTo>
                  <a:cubicBezTo>
                    <a:pt x="13893" y="19209"/>
                    <a:pt x="13854" y="19209"/>
                    <a:pt x="13814" y="19188"/>
                  </a:cubicBezTo>
                  <a:cubicBezTo>
                    <a:pt x="13794" y="19142"/>
                    <a:pt x="13729" y="19122"/>
                    <a:pt x="13689" y="19081"/>
                  </a:cubicBezTo>
                  <a:cubicBezTo>
                    <a:pt x="13669" y="19060"/>
                    <a:pt x="13644" y="19014"/>
                    <a:pt x="13605" y="19014"/>
                  </a:cubicBezTo>
                  <a:cubicBezTo>
                    <a:pt x="13605" y="18993"/>
                    <a:pt x="13585" y="18973"/>
                    <a:pt x="13565" y="18973"/>
                  </a:cubicBezTo>
                  <a:cubicBezTo>
                    <a:pt x="13500" y="18932"/>
                    <a:pt x="13441" y="18886"/>
                    <a:pt x="13376" y="18845"/>
                  </a:cubicBezTo>
                  <a:cubicBezTo>
                    <a:pt x="13376" y="18824"/>
                    <a:pt x="13356" y="18804"/>
                    <a:pt x="13336" y="18804"/>
                  </a:cubicBezTo>
                  <a:cubicBezTo>
                    <a:pt x="13296" y="18757"/>
                    <a:pt x="13231" y="18737"/>
                    <a:pt x="13212" y="18675"/>
                  </a:cubicBezTo>
                  <a:cubicBezTo>
                    <a:pt x="13212" y="18675"/>
                    <a:pt x="13192" y="18675"/>
                    <a:pt x="13192" y="18655"/>
                  </a:cubicBezTo>
                  <a:cubicBezTo>
                    <a:pt x="13127" y="18608"/>
                    <a:pt x="13067" y="18547"/>
                    <a:pt x="13003" y="18480"/>
                  </a:cubicBezTo>
                  <a:cubicBezTo>
                    <a:pt x="12963" y="18439"/>
                    <a:pt x="12923" y="18398"/>
                    <a:pt x="12878" y="18352"/>
                  </a:cubicBezTo>
                  <a:cubicBezTo>
                    <a:pt x="12858" y="18352"/>
                    <a:pt x="12858" y="18331"/>
                    <a:pt x="12838" y="18311"/>
                  </a:cubicBezTo>
                  <a:cubicBezTo>
                    <a:pt x="12818" y="18311"/>
                    <a:pt x="12774" y="18290"/>
                    <a:pt x="12754" y="18270"/>
                  </a:cubicBezTo>
                  <a:cubicBezTo>
                    <a:pt x="12734" y="18223"/>
                    <a:pt x="12694" y="18203"/>
                    <a:pt x="12674" y="18162"/>
                  </a:cubicBezTo>
                  <a:cubicBezTo>
                    <a:pt x="12630" y="18141"/>
                    <a:pt x="12610" y="18095"/>
                    <a:pt x="12570" y="18074"/>
                  </a:cubicBezTo>
                  <a:cubicBezTo>
                    <a:pt x="12550" y="18034"/>
                    <a:pt x="12505" y="18013"/>
                    <a:pt x="12505" y="17987"/>
                  </a:cubicBezTo>
                  <a:cubicBezTo>
                    <a:pt x="12465" y="17946"/>
                    <a:pt x="12425" y="17905"/>
                    <a:pt x="12381" y="17859"/>
                  </a:cubicBezTo>
                  <a:cubicBezTo>
                    <a:pt x="12361" y="17839"/>
                    <a:pt x="12341" y="17818"/>
                    <a:pt x="12321" y="17797"/>
                  </a:cubicBezTo>
                  <a:cubicBezTo>
                    <a:pt x="12321" y="17777"/>
                    <a:pt x="12301" y="17756"/>
                    <a:pt x="12276" y="17731"/>
                  </a:cubicBezTo>
                  <a:cubicBezTo>
                    <a:pt x="12256" y="17710"/>
                    <a:pt x="12236" y="17669"/>
                    <a:pt x="12217" y="17648"/>
                  </a:cubicBezTo>
                  <a:cubicBezTo>
                    <a:pt x="12217" y="17628"/>
                    <a:pt x="12197" y="17602"/>
                    <a:pt x="12177" y="17582"/>
                  </a:cubicBezTo>
                  <a:cubicBezTo>
                    <a:pt x="12112" y="17541"/>
                    <a:pt x="12072" y="17474"/>
                    <a:pt x="12008" y="17433"/>
                  </a:cubicBezTo>
                  <a:cubicBezTo>
                    <a:pt x="11928" y="17371"/>
                    <a:pt x="11843" y="17264"/>
                    <a:pt x="11779" y="17156"/>
                  </a:cubicBezTo>
                  <a:cubicBezTo>
                    <a:pt x="11759" y="17135"/>
                    <a:pt x="11719" y="17115"/>
                    <a:pt x="11719" y="17089"/>
                  </a:cubicBezTo>
                  <a:cubicBezTo>
                    <a:pt x="11699" y="17027"/>
                    <a:pt x="11679" y="16986"/>
                    <a:pt x="11615" y="16961"/>
                  </a:cubicBezTo>
                  <a:cubicBezTo>
                    <a:pt x="11595" y="16940"/>
                    <a:pt x="11595" y="16940"/>
                    <a:pt x="11575" y="16899"/>
                  </a:cubicBezTo>
                  <a:lnTo>
                    <a:pt x="11555" y="16878"/>
                  </a:lnTo>
                  <a:cubicBezTo>
                    <a:pt x="11490" y="16832"/>
                    <a:pt x="11450" y="16791"/>
                    <a:pt x="11406" y="16730"/>
                  </a:cubicBezTo>
                  <a:cubicBezTo>
                    <a:pt x="11386" y="16683"/>
                    <a:pt x="11346" y="16663"/>
                    <a:pt x="11326" y="16622"/>
                  </a:cubicBezTo>
                  <a:cubicBezTo>
                    <a:pt x="11306" y="16576"/>
                    <a:pt x="11281" y="16534"/>
                    <a:pt x="11261" y="16494"/>
                  </a:cubicBezTo>
                  <a:cubicBezTo>
                    <a:pt x="11241" y="16447"/>
                    <a:pt x="11202" y="16427"/>
                    <a:pt x="11182" y="16406"/>
                  </a:cubicBezTo>
                  <a:cubicBezTo>
                    <a:pt x="11137" y="16345"/>
                    <a:pt x="11097" y="16278"/>
                    <a:pt x="11032" y="16216"/>
                  </a:cubicBezTo>
                  <a:cubicBezTo>
                    <a:pt x="11012" y="16170"/>
                    <a:pt x="10992" y="16150"/>
                    <a:pt x="10953" y="16150"/>
                  </a:cubicBezTo>
                  <a:cubicBezTo>
                    <a:pt x="10973" y="16108"/>
                    <a:pt x="10953" y="16088"/>
                    <a:pt x="10908" y="16062"/>
                  </a:cubicBezTo>
                  <a:cubicBezTo>
                    <a:pt x="10888" y="16062"/>
                    <a:pt x="10868" y="16021"/>
                    <a:pt x="10868" y="16001"/>
                  </a:cubicBezTo>
                  <a:cubicBezTo>
                    <a:pt x="10848" y="16001"/>
                    <a:pt x="10848" y="15980"/>
                    <a:pt x="10828" y="15980"/>
                  </a:cubicBezTo>
                  <a:cubicBezTo>
                    <a:pt x="10828" y="15893"/>
                    <a:pt x="10764" y="15831"/>
                    <a:pt x="10724" y="15744"/>
                  </a:cubicBezTo>
                  <a:cubicBezTo>
                    <a:pt x="10704" y="15744"/>
                    <a:pt x="10684" y="15724"/>
                    <a:pt x="10684" y="15703"/>
                  </a:cubicBezTo>
                  <a:cubicBezTo>
                    <a:pt x="10684" y="15677"/>
                    <a:pt x="10704" y="15677"/>
                    <a:pt x="10684" y="15677"/>
                  </a:cubicBezTo>
                  <a:lnTo>
                    <a:pt x="10659" y="15677"/>
                  </a:lnTo>
                  <a:cubicBezTo>
                    <a:pt x="10619" y="15636"/>
                    <a:pt x="10639" y="15549"/>
                    <a:pt x="10579" y="15529"/>
                  </a:cubicBezTo>
                  <a:cubicBezTo>
                    <a:pt x="10579" y="15508"/>
                    <a:pt x="10579" y="15487"/>
                    <a:pt x="10560" y="15487"/>
                  </a:cubicBezTo>
                  <a:lnTo>
                    <a:pt x="10535" y="15487"/>
                  </a:lnTo>
                  <a:cubicBezTo>
                    <a:pt x="10515" y="15446"/>
                    <a:pt x="10515" y="15421"/>
                    <a:pt x="10495" y="15400"/>
                  </a:cubicBezTo>
                  <a:cubicBezTo>
                    <a:pt x="10475" y="15400"/>
                    <a:pt x="10455" y="15380"/>
                    <a:pt x="10455" y="15359"/>
                  </a:cubicBezTo>
                  <a:cubicBezTo>
                    <a:pt x="10410" y="15251"/>
                    <a:pt x="10351" y="15164"/>
                    <a:pt x="10311" y="15061"/>
                  </a:cubicBezTo>
                  <a:cubicBezTo>
                    <a:pt x="10286" y="14995"/>
                    <a:pt x="10226" y="14954"/>
                    <a:pt x="10186" y="14887"/>
                  </a:cubicBezTo>
                  <a:cubicBezTo>
                    <a:pt x="10161" y="14825"/>
                    <a:pt x="10102" y="14779"/>
                    <a:pt x="10082" y="14717"/>
                  </a:cubicBezTo>
                  <a:cubicBezTo>
                    <a:pt x="10082" y="14697"/>
                    <a:pt x="10082" y="14697"/>
                    <a:pt x="10062" y="14697"/>
                  </a:cubicBezTo>
                  <a:cubicBezTo>
                    <a:pt x="10037" y="14697"/>
                    <a:pt x="10037" y="14676"/>
                    <a:pt x="10037" y="14676"/>
                  </a:cubicBezTo>
                  <a:cubicBezTo>
                    <a:pt x="10017" y="14651"/>
                    <a:pt x="10037" y="14651"/>
                    <a:pt x="10037" y="14630"/>
                  </a:cubicBezTo>
                  <a:cubicBezTo>
                    <a:pt x="9997" y="14589"/>
                    <a:pt x="9997" y="14502"/>
                    <a:pt x="9957" y="14461"/>
                  </a:cubicBezTo>
                  <a:cubicBezTo>
                    <a:pt x="9913" y="14420"/>
                    <a:pt x="9893" y="14333"/>
                    <a:pt x="9833" y="14312"/>
                  </a:cubicBezTo>
                  <a:cubicBezTo>
                    <a:pt x="9833" y="14266"/>
                    <a:pt x="9853" y="14291"/>
                    <a:pt x="9873" y="14266"/>
                  </a:cubicBezTo>
                  <a:cubicBezTo>
                    <a:pt x="9873" y="14266"/>
                    <a:pt x="9853" y="14245"/>
                    <a:pt x="9893" y="14225"/>
                  </a:cubicBezTo>
                  <a:cubicBezTo>
                    <a:pt x="9893" y="14225"/>
                    <a:pt x="9922" y="14251"/>
                    <a:pt x="9943" y="14251"/>
                  </a:cubicBezTo>
                  <a:cubicBezTo>
                    <a:pt x="9948" y="14251"/>
                    <a:pt x="9954" y="14249"/>
                    <a:pt x="9957" y="14245"/>
                  </a:cubicBezTo>
                  <a:cubicBezTo>
                    <a:pt x="9977" y="14245"/>
                    <a:pt x="9997" y="14266"/>
                    <a:pt x="10017" y="14312"/>
                  </a:cubicBezTo>
                  <a:cubicBezTo>
                    <a:pt x="10037" y="14333"/>
                    <a:pt x="10062" y="14373"/>
                    <a:pt x="10082" y="14420"/>
                  </a:cubicBezTo>
                  <a:cubicBezTo>
                    <a:pt x="10102" y="14420"/>
                    <a:pt x="10102" y="14440"/>
                    <a:pt x="10102" y="14461"/>
                  </a:cubicBezTo>
                  <a:cubicBezTo>
                    <a:pt x="10141" y="14522"/>
                    <a:pt x="10186" y="14610"/>
                    <a:pt x="10246" y="14651"/>
                  </a:cubicBezTo>
                  <a:cubicBezTo>
                    <a:pt x="10266" y="14676"/>
                    <a:pt x="10266" y="14697"/>
                    <a:pt x="10266" y="14717"/>
                  </a:cubicBezTo>
                  <a:cubicBezTo>
                    <a:pt x="10286" y="14759"/>
                    <a:pt x="10331" y="14805"/>
                    <a:pt x="10351" y="14846"/>
                  </a:cubicBezTo>
                  <a:lnTo>
                    <a:pt x="10370" y="14846"/>
                  </a:lnTo>
                  <a:lnTo>
                    <a:pt x="10370" y="14887"/>
                  </a:lnTo>
                  <a:cubicBezTo>
                    <a:pt x="10370" y="14897"/>
                    <a:pt x="10376" y="14897"/>
                    <a:pt x="10381" y="14897"/>
                  </a:cubicBezTo>
                  <a:cubicBezTo>
                    <a:pt x="10385" y="14897"/>
                    <a:pt x="10390" y="14897"/>
                    <a:pt x="10390" y="14907"/>
                  </a:cubicBezTo>
                  <a:cubicBezTo>
                    <a:pt x="10390" y="14933"/>
                    <a:pt x="10410" y="14974"/>
                    <a:pt x="10435" y="14995"/>
                  </a:cubicBezTo>
                  <a:cubicBezTo>
                    <a:pt x="10475" y="15082"/>
                    <a:pt x="10535" y="15164"/>
                    <a:pt x="10579" y="15272"/>
                  </a:cubicBezTo>
                  <a:cubicBezTo>
                    <a:pt x="10599" y="15292"/>
                    <a:pt x="10619" y="15292"/>
                    <a:pt x="10639" y="15318"/>
                  </a:cubicBezTo>
                  <a:cubicBezTo>
                    <a:pt x="10639" y="15380"/>
                    <a:pt x="10684" y="15446"/>
                    <a:pt x="10744" y="15508"/>
                  </a:cubicBezTo>
                  <a:cubicBezTo>
                    <a:pt x="10744" y="15529"/>
                    <a:pt x="10783" y="15549"/>
                    <a:pt x="10764" y="15575"/>
                  </a:cubicBezTo>
                  <a:cubicBezTo>
                    <a:pt x="10764" y="15616"/>
                    <a:pt x="10783" y="15616"/>
                    <a:pt x="10808" y="15636"/>
                  </a:cubicBezTo>
                  <a:cubicBezTo>
                    <a:pt x="10828" y="15703"/>
                    <a:pt x="10868" y="15724"/>
                    <a:pt x="10888" y="15764"/>
                  </a:cubicBezTo>
                  <a:lnTo>
                    <a:pt x="10908" y="15785"/>
                  </a:lnTo>
                  <a:cubicBezTo>
                    <a:pt x="10908" y="15785"/>
                    <a:pt x="10933" y="15785"/>
                    <a:pt x="10933" y="15806"/>
                  </a:cubicBezTo>
                  <a:cubicBezTo>
                    <a:pt x="10953" y="15831"/>
                    <a:pt x="10973" y="15852"/>
                    <a:pt x="10992" y="15873"/>
                  </a:cubicBezTo>
                  <a:cubicBezTo>
                    <a:pt x="11012" y="15893"/>
                    <a:pt x="10992" y="15913"/>
                    <a:pt x="11012" y="15934"/>
                  </a:cubicBezTo>
                  <a:cubicBezTo>
                    <a:pt x="11057" y="16001"/>
                    <a:pt x="11097" y="16062"/>
                    <a:pt x="11137" y="16129"/>
                  </a:cubicBezTo>
                  <a:cubicBezTo>
                    <a:pt x="11157" y="16129"/>
                    <a:pt x="11182" y="16150"/>
                    <a:pt x="11202" y="16191"/>
                  </a:cubicBezTo>
                  <a:cubicBezTo>
                    <a:pt x="11202" y="16216"/>
                    <a:pt x="11221" y="16237"/>
                    <a:pt x="11241" y="16237"/>
                  </a:cubicBezTo>
                  <a:cubicBezTo>
                    <a:pt x="11261" y="16257"/>
                    <a:pt x="11281" y="16278"/>
                    <a:pt x="11306" y="16299"/>
                  </a:cubicBezTo>
                  <a:cubicBezTo>
                    <a:pt x="11306" y="16319"/>
                    <a:pt x="11326" y="16319"/>
                    <a:pt x="11346" y="16345"/>
                  </a:cubicBezTo>
                  <a:lnTo>
                    <a:pt x="11346" y="16386"/>
                  </a:lnTo>
                  <a:cubicBezTo>
                    <a:pt x="11366" y="16386"/>
                    <a:pt x="11386" y="16406"/>
                    <a:pt x="11386" y="16427"/>
                  </a:cubicBezTo>
                  <a:cubicBezTo>
                    <a:pt x="11430" y="16494"/>
                    <a:pt x="11490" y="16555"/>
                    <a:pt x="11530" y="16643"/>
                  </a:cubicBezTo>
                  <a:cubicBezTo>
                    <a:pt x="11555" y="16683"/>
                    <a:pt x="11595" y="16704"/>
                    <a:pt x="11615" y="16750"/>
                  </a:cubicBezTo>
                  <a:cubicBezTo>
                    <a:pt x="11634" y="16771"/>
                    <a:pt x="11634" y="16771"/>
                    <a:pt x="11634" y="16791"/>
                  </a:cubicBezTo>
                  <a:cubicBezTo>
                    <a:pt x="11648" y="16791"/>
                    <a:pt x="11652" y="16782"/>
                    <a:pt x="11661" y="16782"/>
                  </a:cubicBezTo>
                  <a:cubicBezTo>
                    <a:pt x="11665" y="16782"/>
                    <a:pt x="11671" y="16784"/>
                    <a:pt x="11679" y="16791"/>
                  </a:cubicBezTo>
                  <a:cubicBezTo>
                    <a:pt x="11679" y="16812"/>
                    <a:pt x="11679" y="16812"/>
                    <a:pt x="11654" y="16832"/>
                  </a:cubicBezTo>
                  <a:cubicBezTo>
                    <a:pt x="11699" y="16832"/>
                    <a:pt x="11719" y="16858"/>
                    <a:pt x="11719" y="16858"/>
                  </a:cubicBezTo>
                  <a:cubicBezTo>
                    <a:pt x="11739" y="16878"/>
                    <a:pt x="11759" y="16920"/>
                    <a:pt x="11779" y="16940"/>
                  </a:cubicBezTo>
                  <a:cubicBezTo>
                    <a:pt x="11824" y="16961"/>
                    <a:pt x="11863" y="17007"/>
                    <a:pt x="11883" y="17069"/>
                  </a:cubicBezTo>
                  <a:cubicBezTo>
                    <a:pt x="11883" y="17069"/>
                    <a:pt x="11903" y="17089"/>
                    <a:pt x="11928" y="17089"/>
                  </a:cubicBezTo>
                  <a:cubicBezTo>
                    <a:pt x="11928" y="17115"/>
                    <a:pt x="11948" y="17135"/>
                    <a:pt x="11968" y="17156"/>
                  </a:cubicBezTo>
                  <a:cubicBezTo>
                    <a:pt x="11968" y="17156"/>
                    <a:pt x="11968" y="17176"/>
                    <a:pt x="11988" y="17176"/>
                  </a:cubicBezTo>
                  <a:cubicBezTo>
                    <a:pt x="12008" y="17217"/>
                    <a:pt x="12028" y="17243"/>
                    <a:pt x="12072" y="17284"/>
                  </a:cubicBezTo>
                  <a:cubicBezTo>
                    <a:pt x="12092" y="17304"/>
                    <a:pt x="12132" y="17325"/>
                    <a:pt x="12152" y="17371"/>
                  </a:cubicBezTo>
                  <a:cubicBezTo>
                    <a:pt x="12217" y="17433"/>
                    <a:pt x="12276" y="17474"/>
                    <a:pt x="12341" y="17520"/>
                  </a:cubicBezTo>
                  <a:cubicBezTo>
                    <a:pt x="12361" y="17582"/>
                    <a:pt x="12381" y="17648"/>
                    <a:pt x="12445" y="17690"/>
                  </a:cubicBezTo>
                  <a:cubicBezTo>
                    <a:pt x="12465" y="17710"/>
                    <a:pt x="12465" y="17731"/>
                    <a:pt x="12505" y="17731"/>
                  </a:cubicBezTo>
                  <a:cubicBezTo>
                    <a:pt x="12525" y="17756"/>
                    <a:pt x="12505" y="17777"/>
                    <a:pt x="12525" y="17797"/>
                  </a:cubicBezTo>
                  <a:cubicBezTo>
                    <a:pt x="12537" y="17808"/>
                    <a:pt x="12544" y="17808"/>
                    <a:pt x="12549" y="17808"/>
                  </a:cubicBezTo>
                  <a:cubicBezTo>
                    <a:pt x="12555" y="17808"/>
                    <a:pt x="12560" y="17808"/>
                    <a:pt x="12570" y="17818"/>
                  </a:cubicBezTo>
                  <a:cubicBezTo>
                    <a:pt x="12610" y="17885"/>
                    <a:pt x="12674" y="17926"/>
                    <a:pt x="12694" y="17987"/>
                  </a:cubicBezTo>
                  <a:lnTo>
                    <a:pt x="12714" y="18013"/>
                  </a:lnTo>
                  <a:cubicBezTo>
                    <a:pt x="12754" y="18013"/>
                    <a:pt x="12774" y="18054"/>
                    <a:pt x="12799" y="18074"/>
                  </a:cubicBezTo>
                  <a:cubicBezTo>
                    <a:pt x="12818" y="18095"/>
                    <a:pt x="12838" y="18116"/>
                    <a:pt x="12858" y="18116"/>
                  </a:cubicBezTo>
                  <a:cubicBezTo>
                    <a:pt x="12878" y="18141"/>
                    <a:pt x="12878" y="18141"/>
                    <a:pt x="12878" y="18162"/>
                  </a:cubicBezTo>
                  <a:lnTo>
                    <a:pt x="12878" y="18182"/>
                  </a:lnTo>
                  <a:lnTo>
                    <a:pt x="12923" y="18182"/>
                  </a:lnTo>
                  <a:cubicBezTo>
                    <a:pt x="12943" y="18203"/>
                    <a:pt x="12963" y="18223"/>
                    <a:pt x="12983" y="18244"/>
                  </a:cubicBezTo>
                  <a:cubicBezTo>
                    <a:pt x="13003" y="18290"/>
                    <a:pt x="13023" y="18290"/>
                    <a:pt x="13047" y="18331"/>
                  </a:cubicBezTo>
                  <a:cubicBezTo>
                    <a:pt x="13067" y="18331"/>
                    <a:pt x="13067" y="18311"/>
                    <a:pt x="13067" y="18311"/>
                  </a:cubicBezTo>
                  <a:cubicBezTo>
                    <a:pt x="13067" y="18331"/>
                    <a:pt x="13067" y="18331"/>
                    <a:pt x="13087" y="18352"/>
                  </a:cubicBezTo>
                  <a:cubicBezTo>
                    <a:pt x="13147" y="18372"/>
                    <a:pt x="13172" y="18460"/>
                    <a:pt x="13251" y="18480"/>
                  </a:cubicBezTo>
                  <a:cubicBezTo>
                    <a:pt x="13271" y="18501"/>
                    <a:pt x="13251" y="18547"/>
                    <a:pt x="13296" y="18567"/>
                  </a:cubicBezTo>
                  <a:cubicBezTo>
                    <a:pt x="13296" y="18547"/>
                    <a:pt x="13296" y="18547"/>
                    <a:pt x="13316" y="18547"/>
                  </a:cubicBezTo>
                  <a:cubicBezTo>
                    <a:pt x="13336" y="18567"/>
                    <a:pt x="13356" y="18608"/>
                    <a:pt x="13396" y="18629"/>
                  </a:cubicBezTo>
                  <a:cubicBezTo>
                    <a:pt x="13441" y="18675"/>
                    <a:pt x="13500" y="18716"/>
                    <a:pt x="13545" y="18783"/>
                  </a:cubicBezTo>
                  <a:lnTo>
                    <a:pt x="13565" y="18804"/>
                  </a:lnTo>
                  <a:cubicBezTo>
                    <a:pt x="13565" y="18845"/>
                    <a:pt x="13605" y="18845"/>
                    <a:pt x="13625" y="18865"/>
                  </a:cubicBezTo>
                  <a:cubicBezTo>
                    <a:pt x="13669" y="18911"/>
                    <a:pt x="13709" y="18952"/>
                    <a:pt x="13749" y="18973"/>
                  </a:cubicBezTo>
                  <a:cubicBezTo>
                    <a:pt x="13749" y="18993"/>
                    <a:pt x="13834" y="19040"/>
                    <a:pt x="13834" y="19040"/>
                  </a:cubicBezTo>
                  <a:cubicBezTo>
                    <a:pt x="13893" y="19040"/>
                    <a:pt x="13938" y="19081"/>
                    <a:pt x="13958" y="19101"/>
                  </a:cubicBezTo>
                  <a:cubicBezTo>
                    <a:pt x="13978" y="19101"/>
                    <a:pt x="13978" y="19081"/>
                    <a:pt x="13998" y="19081"/>
                  </a:cubicBezTo>
                  <a:cubicBezTo>
                    <a:pt x="14018" y="19101"/>
                    <a:pt x="14043" y="19122"/>
                    <a:pt x="14063" y="19142"/>
                  </a:cubicBezTo>
                  <a:cubicBezTo>
                    <a:pt x="14102" y="19188"/>
                    <a:pt x="14122" y="19230"/>
                    <a:pt x="14142" y="19250"/>
                  </a:cubicBezTo>
                  <a:cubicBezTo>
                    <a:pt x="14207" y="19317"/>
                    <a:pt x="14267" y="19358"/>
                    <a:pt x="14331" y="19399"/>
                  </a:cubicBezTo>
                  <a:cubicBezTo>
                    <a:pt x="14391" y="19466"/>
                    <a:pt x="14476" y="19466"/>
                    <a:pt x="14540" y="19527"/>
                  </a:cubicBezTo>
                  <a:lnTo>
                    <a:pt x="14560" y="19553"/>
                  </a:lnTo>
                  <a:cubicBezTo>
                    <a:pt x="14580" y="19553"/>
                    <a:pt x="14580" y="19527"/>
                    <a:pt x="14600" y="19527"/>
                  </a:cubicBezTo>
                  <a:cubicBezTo>
                    <a:pt x="14600" y="19553"/>
                    <a:pt x="14620" y="19574"/>
                    <a:pt x="14620" y="19594"/>
                  </a:cubicBezTo>
                  <a:lnTo>
                    <a:pt x="14640" y="19594"/>
                  </a:lnTo>
                  <a:cubicBezTo>
                    <a:pt x="14685" y="19615"/>
                    <a:pt x="14685" y="19656"/>
                    <a:pt x="14724" y="19681"/>
                  </a:cubicBezTo>
                  <a:cubicBezTo>
                    <a:pt x="14744" y="19702"/>
                    <a:pt x="14809" y="19743"/>
                    <a:pt x="14849" y="19763"/>
                  </a:cubicBezTo>
                  <a:cubicBezTo>
                    <a:pt x="14869" y="19784"/>
                    <a:pt x="14913" y="19810"/>
                    <a:pt x="14953" y="19830"/>
                  </a:cubicBezTo>
                  <a:cubicBezTo>
                    <a:pt x="14993" y="19851"/>
                    <a:pt x="15058" y="19871"/>
                    <a:pt x="15098" y="19892"/>
                  </a:cubicBezTo>
                  <a:cubicBezTo>
                    <a:pt x="15162" y="19938"/>
                    <a:pt x="15222" y="20000"/>
                    <a:pt x="15306" y="20020"/>
                  </a:cubicBezTo>
                  <a:cubicBezTo>
                    <a:pt x="15346" y="20041"/>
                    <a:pt x="15366" y="20066"/>
                    <a:pt x="15411" y="20087"/>
                  </a:cubicBezTo>
                  <a:cubicBezTo>
                    <a:pt x="15451" y="20087"/>
                    <a:pt x="15471" y="20128"/>
                    <a:pt x="15535" y="20128"/>
                  </a:cubicBezTo>
                  <a:cubicBezTo>
                    <a:pt x="15535" y="20128"/>
                    <a:pt x="15555" y="20148"/>
                    <a:pt x="15555" y="20169"/>
                  </a:cubicBezTo>
                  <a:cubicBezTo>
                    <a:pt x="15568" y="20169"/>
                    <a:pt x="15573" y="20160"/>
                    <a:pt x="15580" y="20160"/>
                  </a:cubicBezTo>
                  <a:cubicBezTo>
                    <a:pt x="15584" y="20160"/>
                    <a:pt x="15588" y="20162"/>
                    <a:pt x="15595" y="20169"/>
                  </a:cubicBezTo>
                  <a:cubicBezTo>
                    <a:pt x="15635" y="20236"/>
                    <a:pt x="15719" y="20277"/>
                    <a:pt x="15784" y="20297"/>
                  </a:cubicBezTo>
                  <a:cubicBezTo>
                    <a:pt x="15824" y="20323"/>
                    <a:pt x="15864" y="20344"/>
                    <a:pt x="15908" y="20364"/>
                  </a:cubicBezTo>
                  <a:cubicBezTo>
                    <a:pt x="15948" y="20364"/>
                    <a:pt x="15988" y="20385"/>
                    <a:pt x="16033" y="20385"/>
                  </a:cubicBezTo>
                  <a:cubicBezTo>
                    <a:pt x="16053" y="20385"/>
                    <a:pt x="16073" y="20405"/>
                    <a:pt x="16073" y="20426"/>
                  </a:cubicBezTo>
                  <a:cubicBezTo>
                    <a:pt x="16132" y="20426"/>
                    <a:pt x="16177" y="20492"/>
                    <a:pt x="16217" y="20492"/>
                  </a:cubicBezTo>
                  <a:cubicBezTo>
                    <a:pt x="16237" y="20492"/>
                    <a:pt x="16237" y="20492"/>
                    <a:pt x="16237" y="20513"/>
                  </a:cubicBezTo>
                  <a:cubicBezTo>
                    <a:pt x="16282" y="20554"/>
                    <a:pt x="16341" y="20554"/>
                    <a:pt x="16381" y="20580"/>
                  </a:cubicBezTo>
                  <a:cubicBezTo>
                    <a:pt x="16406" y="20600"/>
                    <a:pt x="16426" y="20600"/>
                    <a:pt x="16446" y="20600"/>
                  </a:cubicBezTo>
                  <a:cubicBezTo>
                    <a:pt x="16454" y="20592"/>
                    <a:pt x="16466" y="20587"/>
                    <a:pt x="16478" y="20587"/>
                  </a:cubicBezTo>
                  <a:cubicBezTo>
                    <a:pt x="16496" y="20587"/>
                    <a:pt x="16516" y="20597"/>
                    <a:pt x="16530" y="20621"/>
                  </a:cubicBezTo>
                  <a:cubicBezTo>
                    <a:pt x="16530" y="20621"/>
                    <a:pt x="16550" y="20641"/>
                    <a:pt x="16570" y="20641"/>
                  </a:cubicBezTo>
                  <a:cubicBezTo>
                    <a:pt x="16576" y="20635"/>
                    <a:pt x="16584" y="20633"/>
                    <a:pt x="16592" y="20633"/>
                  </a:cubicBezTo>
                  <a:cubicBezTo>
                    <a:pt x="16612" y="20633"/>
                    <a:pt x="16637" y="20647"/>
                    <a:pt x="16655" y="20662"/>
                  </a:cubicBezTo>
                  <a:cubicBezTo>
                    <a:pt x="16675" y="20682"/>
                    <a:pt x="16715" y="20708"/>
                    <a:pt x="16754" y="20708"/>
                  </a:cubicBezTo>
                  <a:cubicBezTo>
                    <a:pt x="16799" y="20728"/>
                    <a:pt x="16839" y="20728"/>
                    <a:pt x="16879" y="20749"/>
                  </a:cubicBezTo>
                  <a:cubicBezTo>
                    <a:pt x="16904" y="20770"/>
                    <a:pt x="16924" y="20790"/>
                    <a:pt x="16943" y="20790"/>
                  </a:cubicBezTo>
                  <a:cubicBezTo>
                    <a:pt x="16959" y="20790"/>
                    <a:pt x="16975" y="20818"/>
                    <a:pt x="17002" y="20818"/>
                  </a:cubicBezTo>
                  <a:cubicBezTo>
                    <a:pt x="17010" y="20818"/>
                    <a:pt x="17018" y="20816"/>
                    <a:pt x="17028" y="20811"/>
                  </a:cubicBezTo>
                  <a:lnTo>
                    <a:pt x="17088" y="20811"/>
                  </a:lnTo>
                  <a:cubicBezTo>
                    <a:pt x="17108" y="20836"/>
                    <a:pt x="17108" y="20857"/>
                    <a:pt x="17128" y="20857"/>
                  </a:cubicBezTo>
                  <a:lnTo>
                    <a:pt x="17153" y="20857"/>
                  </a:lnTo>
                  <a:cubicBezTo>
                    <a:pt x="17192" y="20877"/>
                    <a:pt x="17252" y="20877"/>
                    <a:pt x="17277" y="20918"/>
                  </a:cubicBezTo>
                  <a:lnTo>
                    <a:pt x="17421" y="20918"/>
                  </a:lnTo>
                  <a:cubicBezTo>
                    <a:pt x="17461" y="20965"/>
                    <a:pt x="17526" y="20965"/>
                    <a:pt x="17585" y="20985"/>
                  </a:cubicBezTo>
                  <a:lnTo>
                    <a:pt x="17605" y="20985"/>
                  </a:lnTo>
                  <a:cubicBezTo>
                    <a:pt x="17635" y="20985"/>
                    <a:pt x="17672" y="21003"/>
                    <a:pt x="17712" y="21003"/>
                  </a:cubicBezTo>
                  <a:cubicBezTo>
                    <a:pt x="17732" y="21003"/>
                    <a:pt x="17753" y="20999"/>
                    <a:pt x="17775" y="20985"/>
                  </a:cubicBezTo>
                  <a:cubicBezTo>
                    <a:pt x="17775" y="21006"/>
                    <a:pt x="17795" y="21026"/>
                    <a:pt x="17814" y="21047"/>
                  </a:cubicBezTo>
                  <a:cubicBezTo>
                    <a:pt x="17834" y="21047"/>
                    <a:pt x="17834" y="21026"/>
                    <a:pt x="17854" y="21026"/>
                  </a:cubicBezTo>
                  <a:cubicBezTo>
                    <a:pt x="17874" y="21026"/>
                    <a:pt x="17874" y="21026"/>
                    <a:pt x="17874" y="21047"/>
                  </a:cubicBezTo>
                  <a:lnTo>
                    <a:pt x="17854" y="21047"/>
                  </a:lnTo>
                  <a:cubicBezTo>
                    <a:pt x="17854" y="21067"/>
                    <a:pt x="17854" y="21067"/>
                    <a:pt x="17874" y="21067"/>
                  </a:cubicBezTo>
                  <a:cubicBezTo>
                    <a:pt x="17939" y="21093"/>
                    <a:pt x="17998" y="21093"/>
                    <a:pt x="18043" y="21114"/>
                  </a:cubicBezTo>
                  <a:cubicBezTo>
                    <a:pt x="18063" y="21114"/>
                    <a:pt x="18063" y="21093"/>
                    <a:pt x="18083" y="21093"/>
                  </a:cubicBezTo>
                  <a:cubicBezTo>
                    <a:pt x="18083" y="21114"/>
                    <a:pt x="18083" y="21114"/>
                    <a:pt x="18103" y="21134"/>
                  </a:cubicBezTo>
                  <a:cubicBezTo>
                    <a:pt x="18103" y="21114"/>
                    <a:pt x="18103" y="21114"/>
                    <a:pt x="18123" y="21114"/>
                  </a:cubicBezTo>
                  <a:lnTo>
                    <a:pt x="18332" y="21114"/>
                  </a:lnTo>
                  <a:cubicBezTo>
                    <a:pt x="18332" y="21114"/>
                    <a:pt x="18341" y="21123"/>
                    <a:pt x="18352" y="21123"/>
                  </a:cubicBezTo>
                  <a:cubicBezTo>
                    <a:pt x="18358" y="21123"/>
                    <a:pt x="18365" y="21120"/>
                    <a:pt x="18372" y="21114"/>
                  </a:cubicBezTo>
                  <a:cubicBezTo>
                    <a:pt x="18396" y="21114"/>
                    <a:pt x="18436" y="21134"/>
                    <a:pt x="18436" y="21134"/>
                  </a:cubicBezTo>
                  <a:cubicBezTo>
                    <a:pt x="18449" y="21141"/>
                    <a:pt x="18463" y="21143"/>
                    <a:pt x="18477" y="21143"/>
                  </a:cubicBezTo>
                  <a:cubicBezTo>
                    <a:pt x="18505" y="21143"/>
                    <a:pt x="18534" y="21134"/>
                    <a:pt x="18561" y="21134"/>
                  </a:cubicBezTo>
                  <a:cubicBezTo>
                    <a:pt x="18620" y="21175"/>
                    <a:pt x="18705" y="21155"/>
                    <a:pt x="18789" y="21196"/>
                  </a:cubicBezTo>
                  <a:lnTo>
                    <a:pt x="18789" y="21175"/>
                  </a:lnTo>
                  <a:lnTo>
                    <a:pt x="18849" y="21175"/>
                  </a:lnTo>
                  <a:cubicBezTo>
                    <a:pt x="18853" y="21180"/>
                    <a:pt x="18858" y="21181"/>
                    <a:pt x="18862" y="21181"/>
                  </a:cubicBezTo>
                  <a:cubicBezTo>
                    <a:pt x="18875" y="21181"/>
                    <a:pt x="18888" y="21169"/>
                    <a:pt x="18901" y="21169"/>
                  </a:cubicBezTo>
                  <a:cubicBezTo>
                    <a:pt x="18905" y="21169"/>
                    <a:pt x="18910" y="21171"/>
                    <a:pt x="18914" y="21175"/>
                  </a:cubicBezTo>
                  <a:cubicBezTo>
                    <a:pt x="18944" y="21185"/>
                    <a:pt x="18975" y="21191"/>
                    <a:pt x="19003" y="21191"/>
                  </a:cubicBezTo>
                  <a:cubicBezTo>
                    <a:pt x="19032" y="21191"/>
                    <a:pt x="19058" y="21185"/>
                    <a:pt x="19078" y="21175"/>
                  </a:cubicBezTo>
                  <a:lnTo>
                    <a:pt x="19287" y="21175"/>
                  </a:lnTo>
                  <a:cubicBezTo>
                    <a:pt x="19307" y="21175"/>
                    <a:pt x="19347" y="21196"/>
                    <a:pt x="19367" y="21196"/>
                  </a:cubicBezTo>
                  <a:lnTo>
                    <a:pt x="19451" y="21196"/>
                  </a:lnTo>
                  <a:cubicBezTo>
                    <a:pt x="19461" y="21185"/>
                    <a:pt x="19471" y="21185"/>
                    <a:pt x="19482" y="21185"/>
                  </a:cubicBezTo>
                  <a:cubicBezTo>
                    <a:pt x="19492" y="21185"/>
                    <a:pt x="19503" y="21185"/>
                    <a:pt x="19516" y="21175"/>
                  </a:cubicBezTo>
                  <a:lnTo>
                    <a:pt x="19556" y="21175"/>
                  </a:lnTo>
                  <a:cubicBezTo>
                    <a:pt x="19576" y="21196"/>
                    <a:pt x="19576" y="21196"/>
                    <a:pt x="19595" y="21196"/>
                  </a:cubicBezTo>
                  <a:cubicBezTo>
                    <a:pt x="19640" y="21175"/>
                    <a:pt x="19680" y="21175"/>
                    <a:pt x="19720" y="21155"/>
                  </a:cubicBezTo>
                  <a:cubicBezTo>
                    <a:pt x="19733" y="21155"/>
                    <a:pt x="19738" y="21146"/>
                    <a:pt x="19747" y="21146"/>
                  </a:cubicBezTo>
                  <a:cubicBezTo>
                    <a:pt x="19751" y="21146"/>
                    <a:pt x="19756" y="21148"/>
                    <a:pt x="19765" y="21155"/>
                  </a:cubicBezTo>
                  <a:cubicBezTo>
                    <a:pt x="19785" y="21155"/>
                    <a:pt x="19805" y="21155"/>
                    <a:pt x="19844" y="21134"/>
                  </a:cubicBezTo>
                  <a:lnTo>
                    <a:pt x="19864" y="21134"/>
                  </a:lnTo>
                  <a:cubicBezTo>
                    <a:pt x="19889" y="21134"/>
                    <a:pt x="19889" y="21155"/>
                    <a:pt x="19909" y="21155"/>
                  </a:cubicBezTo>
                  <a:cubicBezTo>
                    <a:pt x="19949" y="21155"/>
                    <a:pt x="19949" y="21134"/>
                    <a:pt x="19969" y="21114"/>
                  </a:cubicBezTo>
                  <a:cubicBezTo>
                    <a:pt x="19969" y="21134"/>
                    <a:pt x="19969" y="21134"/>
                    <a:pt x="19989" y="21134"/>
                  </a:cubicBezTo>
                  <a:cubicBezTo>
                    <a:pt x="20014" y="21134"/>
                    <a:pt x="20053" y="21114"/>
                    <a:pt x="20093" y="21093"/>
                  </a:cubicBezTo>
                  <a:cubicBezTo>
                    <a:pt x="20093" y="21114"/>
                    <a:pt x="20093" y="21114"/>
                    <a:pt x="20113" y="21114"/>
                  </a:cubicBezTo>
                  <a:cubicBezTo>
                    <a:pt x="20138" y="21093"/>
                    <a:pt x="20158" y="21093"/>
                    <a:pt x="20198" y="21067"/>
                  </a:cubicBezTo>
                  <a:lnTo>
                    <a:pt x="20262" y="21067"/>
                  </a:lnTo>
                  <a:cubicBezTo>
                    <a:pt x="20276" y="21067"/>
                    <a:pt x="20289" y="21058"/>
                    <a:pt x="20302" y="21058"/>
                  </a:cubicBezTo>
                  <a:cubicBezTo>
                    <a:pt x="20309" y="21058"/>
                    <a:pt x="20316" y="21060"/>
                    <a:pt x="20322" y="21067"/>
                  </a:cubicBezTo>
                  <a:cubicBezTo>
                    <a:pt x="20342" y="21067"/>
                    <a:pt x="20362" y="21047"/>
                    <a:pt x="20362" y="21047"/>
                  </a:cubicBezTo>
                  <a:cubicBezTo>
                    <a:pt x="20387" y="21047"/>
                    <a:pt x="20387" y="21067"/>
                    <a:pt x="20407" y="21067"/>
                  </a:cubicBezTo>
                  <a:lnTo>
                    <a:pt x="20427" y="21047"/>
                  </a:lnTo>
                  <a:cubicBezTo>
                    <a:pt x="20466" y="21047"/>
                    <a:pt x="20486" y="21047"/>
                    <a:pt x="20511" y="21026"/>
                  </a:cubicBezTo>
                  <a:cubicBezTo>
                    <a:pt x="20531" y="21026"/>
                    <a:pt x="20551" y="21047"/>
                    <a:pt x="20571" y="21047"/>
                  </a:cubicBezTo>
                  <a:cubicBezTo>
                    <a:pt x="20591" y="21026"/>
                    <a:pt x="20571" y="21026"/>
                    <a:pt x="20571" y="21026"/>
                  </a:cubicBezTo>
                  <a:cubicBezTo>
                    <a:pt x="20597" y="21026"/>
                    <a:pt x="20626" y="21035"/>
                    <a:pt x="20648" y="21035"/>
                  </a:cubicBezTo>
                  <a:cubicBezTo>
                    <a:pt x="20659" y="21035"/>
                    <a:pt x="20669" y="21033"/>
                    <a:pt x="20675" y="21026"/>
                  </a:cubicBezTo>
                  <a:cubicBezTo>
                    <a:pt x="20715" y="21026"/>
                    <a:pt x="20735" y="21006"/>
                    <a:pt x="20760" y="21006"/>
                  </a:cubicBezTo>
                  <a:cubicBezTo>
                    <a:pt x="20820" y="20985"/>
                    <a:pt x="20904" y="20985"/>
                    <a:pt x="20944" y="20939"/>
                  </a:cubicBezTo>
                  <a:lnTo>
                    <a:pt x="20984" y="20939"/>
                  </a:lnTo>
                  <a:cubicBezTo>
                    <a:pt x="21009" y="20918"/>
                    <a:pt x="21009" y="20898"/>
                    <a:pt x="21029" y="20877"/>
                  </a:cubicBezTo>
                  <a:cubicBezTo>
                    <a:pt x="21029" y="20898"/>
                    <a:pt x="21029" y="20918"/>
                    <a:pt x="21049" y="20918"/>
                  </a:cubicBezTo>
                  <a:cubicBezTo>
                    <a:pt x="21069" y="20918"/>
                    <a:pt x="21049" y="20898"/>
                    <a:pt x="21069" y="20877"/>
                  </a:cubicBezTo>
                  <a:cubicBezTo>
                    <a:pt x="21088" y="20877"/>
                    <a:pt x="21088" y="20898"/>
                    <a:pt x="21108" y="20898"/>
                  </a:cubicBezTo>
                  <a:cubicBezTo>
                    <a:pt x="21133" y="20877"/>
                    <a:pt x="21108" y="20857"/>
                    <a:pt x="21133" y="20857"/>
                  </a:cubicBezTo>
                  <a:cubicBezTo>
                    <a:pt x="21133" y="20857"/>
                    <a:pt x="21133" y="20877"/>
                    <a:pt x="21153" y="20877"/>
                  </a:cubicBezTo>
                  <a:lnTo>
                    <a:pt x="21193" y="20877"/>
                  </a:lnTo>
                  <a:lnTo>
                    <a:pt x="21193" y="20857"/>
                  </a:lnTo>
                  <a:cubicBezTo>
                    <a:pt x="21233" y="20857"/>
                    <a:pt x="21258" y="20857"/>
                    <a:pt x="21277" y="20836"/>
                  </a:cubicBezTo>
                  <a:cubicBezTo>
                    <a:pt x="21297" y="20836"/>
                    <a:pt x="21297" y="20811"/>
                    <a:pt x="21297" y="20811"/>
                  </a:cubicBezTo>
                  <a:cubicBezTo>
                    <a:pt x="21297" y="20836"/>
                    <a:pt x="21297" y="20836"/>
                    <a:pt x="21277" y="20836"/>
                  </a:cubicBezTo>
                  <a:cubicBezTo>
                    <a:pt x="21297" y="20857"/>
                    <a:pt x="21317" y="20857"/>
                    <a:pt x="21317" y="20857"/>
                  </a:cubicBezTo>
                  <a:lnTo>
                    <a:pt x="21317" y="20811"/>
                  </a:lnTo>
                  <a:cubicBezTo>
                    <a:pt x="21337" y="20811"/>
                    <a:pt x="21337" y="20836"/>
                    <a:pt x="21357" y="20836"/>
                  </a:cubicBezTo>
                  <a:cubicBezTo>
                    <a:pt x="21402" y="20811"/>
                    <a:pt x="21462" y="20749"/>
                    <a:pt x="21506" y="20728"/>
                  </a:cubicBezTo>
                  <a:cubicBezTo>
                    <a:pt x="21506" y="20728"/>
                    <a:pt x="21526" y="20708"/>
                    <a:pt x="21506" y="20708"/>
                  </a:cubicBezTo>
                  <a:lnTo>
                    <a:pt x="21442" y="20708"/>
                  </a:lnTo>
                  <a:cubicBezTo>
                    <a:pt x="21442" y="20708"/>
                    <a:pt x="21422" y="20708"/>
                    <a:pt x="21422" y="20728"/>
                  </a:cubicBezTo>
                  <a:cubicBezTo>
                    <a:pt x="21402" y="20708"/>
                    <a:pt x="21402" y="20708"/>
                    <a:pt x="21402" y="20682"/>
                  </a:cubicBezTo>
                  <a:cubicBezTo>
                    <a:pt x="21382" y="20708"/>
                    <a:pt x="21357" y="20708"/>
                    <a:pt x="21337" y="20728"/>
                  </a:cubicBezTo>
                  <a:cubicBezTo>
                    <a:pt x="21317" y="20708"/>
                    <a:pt x="21317" y="20708"/>
                    <a:pt x="21297" y="20708"/>
                  </a:cubicBezTo>
                  <a:cubicBezTo>
                    <a:pt x="21297" y="20728"/>
                    <a:pt x="21317" y="20728"/>
                    <a:pt x="21317" y="20728"/>
                  </a:cubicBezTo>
                  <a:cubicBezTo>
                    <a:pt x="21287" y="20739"/>
                    <a:pt x="21261" y="20739"/>
                    <a:pt x="21235" y="20739"/>
                  </a:cubicBezTo>
                  <a:cubicBezTo>
                    <a:pt x="21209" y="20739"/>
                    <a:pt x="21183" y="20739"/>
                    <a:pt x="21153" y="20749"/>
                  </a:cubicBezTo>
                  <a:cubicBezTo>
                    <a:pt x="21108" y="20770"/>
                    <a:pt x="21049" y="20770"/>
                    <a:pt x="21009" y="20811"/>
                  </a:cubicBezTo>
                  <a:cubicBezTo>
                    <a:pt x="20924" y="20811"/>
                    <a:pt x="20859" y="20857"/>
                    <a:pt x="20800" y="20857"/>
                  </a:cubicBezTo>
                  <a:cubicBezTo>
                    <a:pt x="20767" y="20847"/>
                    <a:pt x="20736" y="20841"/>
                    <a:pt x="20705" y="20841"/>
                  </a:cubicBezTo>
                  <a:cubicBezTo>
                    <a:pt x="20674" y="20841"/>
                    <a:pt x="20643" y="20847"/>
                    <a:pt x="20611" y="20857"/>
                  </a:cubicBezTo>
                  <a:cubicBezTo>
                    <a:pt x="20571" y="20857"/>
                    <a:pt x="20551" y="20877"/>
                    <a:pt x="20511" y="20877"/>
                  </a:cubicBezTo>
                  <a:cubicBezTo>
                    <a:pt x="20486" y="20877"/>
                    <a:pt x="20466" y="20898"/>
                    <a:pt x="20427" y="20898"/>
                  </a:cubicBezTo>
                  <a:cubicBezTo>
                    <a:pt x="20395" y="20898"/>
                    <a:pt x="20373" y="20924"/>
                    <a:pt x="20344" y="20924"/>
                  </a:cubicBezTo>
                  <a:cubicBezTo>
                    <a:pt x="20338" y="20924"/>
                    <a:pt x="20330" y="20923"/>
                    <a:pt x="20322" y="20918"/>
                  </a:cubicBezTo>
                  <a:lnTo>
                    <a:pt x="20302" y="20898"/>
                  </a:lnTo>
                  <a:cubicBezTo>
                    <a:pt x="20262" y="20898"/>
                    <a:pt x="20218" y="20898"/>
                    <a:pt x="20198" y="20918"/>
                  </a:cubicBezTo>
                  <a:cubicBezTo>
                    <a:pt x="20158" y="20939"/>
                    <a:pt x="20113" y="20939"/>
                    <a:pt x="20093" y="20939"/>
                  </a:cubicBezTo>
                  <a:cubicBezTo>
                    <a:pt x="20053" y="20939"/>
                    <a:pt x="20014" y="20965"/>
                    <a:pt x="19969" y="20965"/>
                  </a:cubicBezTo>
                  <a:lnTo>
                    <a:pt x="19844" y="20965"/>
                  </a:lnTo>
                  <a:cubicBezTo>
                    <a:pt x="19831" y="20965"/>
                    <a:pt x="19809" y="20974"/>
                    <a:pt x="19782" y="20974"/>
                  </a:cubicBezTo>
                  <a:cubicBezTo>
                    <a:pt x="19769" y="20974"/>
                    <a:pt x="19755" y="20972"/>
                    <a:pt x="19740" y="20965"/>
                  </a:cubicBezTo>
                  <a:cubicBezTo>
                    <a:pt x="19740" y="20985"/>
                    <a:pt x="19740" y="20985"/>
                    <a:pt x="19720" y="21006"/>
                  </a:cubicBezTo>
                  <a:cubicBezTo>
                    <a:pt x="19713" y="20999"/>
                    <a:pt x="19707" y="20997"/>
                    <a:pt x="19700" y="20997"/>
                  </a:cubicBezTo>
                  <a:cubicBezTo>
                    <a:pt x="19687" y="20997"/>
                    <a:pt x="19674" y="21006"/>
                    <a:pt x="19660" y="21006"/>
                  </a:cubicBezTo>
                  <a:lnTo>
                    <a:pt x="19491" y="21006"/>
                  </a:lnTo>
                  <a:cubicBezTo>
                    <a:pt x="19481" y="20995"/>
                    <a:pt x="19471" y="20995"/>
                    <a:pt x="19461" y="20995"/>
                  </a:cubicBezTo>
                  <a:cubicBezTo>
                    <a:pt x="19451" y="20995"/>
                    <a:pt x="19441" y="20995"/>
                    <a:pt x="19431" y="20985"/>
                  </a:cubicBezTo>
                  <a:lnTo>
                    <a:pt x="19327" y="20985"/>
                  </a:lnTo>
                  <a:cubicBezTo>
                    <a:pt x="19300" y="20985"/>
                    <a:pt x="19283" y="20994"/>
                    <a:pt x="19261" y="20994"/>
                  </a:cubicBezTo>
                  <a:cubicBezTo>
                    <a:pt x="19250" y="20994"/>
                    <a:pt x="19237" y="20992"/>
                    <a:pt x="19222" y="20985"/>
                  </a:cubicBezTo>
                  <a:lnTo>
                    <a:pt x="19118" y="20985"/>
                  </a:lnTo>
                  <a:cubicBezTo>
                    <a:pt x="19091" y="20985"/>
                    <a:pt x="19074" y="20994"/>
                    <a:pt x="19053" y="20994"/>
                  </a:cubicBezTo>
                  <a:cubicBezTo>
                    <a:pt x="19043" y="20994"/>
                    <a:pt x="19032" y="20992"/>
                    <a:pt x="19018" y="20985"/>
                  </a:cubicBezTo>
                  <a:lnTo>
                    <a:pt x="18914" y="20985"/>
                  </a:lnTo>
                  <a:cubicBezTo>
                    <a:pt x="18894" y="20985"/>
                    <a:pt x="18894" y="21006"/>
                    <a:pt x="18869" y="21006"/>
                  </a:cubicBezTo>
                  <a:cubicBezTo>
                    <a:pt x="18849" y="21006"/>
                    <a:pt x="18849" y="20985"/>
                    <a:pt x="18829" y="20985"/>
                  </a:cubicBezTo>
                  <a:cubicBezTo>
                    <a:pt x="18816" y="20985"/>
                    <a:pt x="18803" y="20994"/>
                    <a:pt x="18789" y="20994"/>
                  </a:cubicBezTo>
                  <a:cubicBezTo>
                    <a:pt x="18783" y="20994"/>
                    <a:pt x="18776" y="20992"/>
                    <a:pt x="18770" y="20985"/>
                  </a:cubicBezTo>
                  <a:lnTo>
                    <a:pt x="18725" y="20985"/>
                  </a:lnTo>
                  <a:cubicBezTo>
                    <a:pt x="18712" y="20985"/>
                    <a:pt x="18698" y="20976"/>
                    <a:pt x="18685" y="20976"/>
                  </a:cubicBezTo>
                  <a:cubicBezTo>
                    <a:pt x="18678" y="20976"/>
                    <a:pt x="18672" y="20978"/>
                    <a:pt x="18665" y="20985"/>
                  </a:cubicBezTo>
                  <a:cubicBezTo>
                    <a:pt x="18620" y="20985"/>
                    <a:pt x="18581" y="20965"/>
                    <a:pt x="18541" y="20965"/>
                  </a:cubicBezTo>
                  <a:cubicBezTo>
                    <a:pt x="18476" y="20939"/>
                    <a:pt x="18396" y="20939"/>
                    <a:pt x="18332" y="20939"/>
                  </a:cubicBezTo>
                  <a:lnTo>
                    <a:pt x="18247" y="20939"/>
                  </a:lnTo>
                  <a:cubicBezTo>
                    <a:pt x="18243" y="20935"/>
                    <a:pt x="18239" y="20933"/>
                    <a:pt x="18235" y="20933"/>
                  </a:cubicBezTo>
                  <a:cubicBezTo>
                    <a:pt x="18226" y="20933"/>
                    <a:pt x="18218" y="20940"/>
                    <a:pt x="18209" y="20940"/>
                  </a:cubicBezTo>
                  <a:cubicBezTo>
                    <a:pt x="18202" y="20940"/>
                    <a:pt x="18195" y="20935"/>
                    <a:pt x="18188" y="20918"/>
                  </a:cubicBezTo>
                  <a:lnTo>
                    <a:pt x="18123" y="20918"/>
                  </a:lnTo>
                  <a:cubicBezTo>
                    <a:pt x="18103" y="20898"/>
                    <a:pt x="18043" y="20898"/>
                    <a:pt x="17998" y="20898"/>
                  </a:cubicBezTo>
                  <a:cubicBezTo>
                    <a:pt x="17998" y="20898"/>
                    <a:pt x="17979" y="20877"/>
                    <a:pt x="17959" y="20857"/>
                  </a:cubicBezTo>
                  <a:lnTo>
                    <a:pt x="17919" y="20857"/>
                  </a:lnTo>
                  <a:cubicBezTo>
                    <a:pt x="17899" y="20857"/>
                    <a:pt x="17899" y="20836"/>
                    <a:pt x="17874" y="20811"/>
                  </a:cubicBezTo>
                  <a:cubicBezTo>
                    <a:pt x="17847" y="20811"/>
                    <a:pt x="17830" y="20822"/>
                    <a:pt x="17815" y="20822"/>
                  </a:cubicBezTo>
                  <a:cubicBezTo>
                    <a:pt x="17808" y="20822"/>
                    <a:pt x="17801" y="20819"/>
                    <a:pt x="17795" y="20811"/>
                  </a:cubicBezTo>
                  <a:cubicBezTo>
                    <a:pt x="17764" y="20811"/>
                    <a:pt x="17746" y="20802"/>
                    <a:pt x="17731" y="20802"/>
                  </a:cubicBezTo>
                  <a:cubicBezTo>
                    <a:pt x="17723" y="20802"/>
                    <a:pt x="17716" y="20804"/>
                    <a:pt x="17710" y="20811"/>
                  </a:cubicBezTo>
                  <a:cubicBezTo>
                    <a:pt x="17683" y="20811"/>
                    <a:pt x="17665" y="20802"/>
                    <a:pt x="17649" y="20802"/>
                  </a:cubicBezTo>
                  <a:cubicBezTo>
                    <a:pt x="17641" y="20802"/>
                    <a:pt x="17634" y="20804"/>
                    <a:pt x="17625" y="20811"/>
                  </a:cubicBezTo>
                  <a:cubicBezTo>
                    <a:pt x="17605" y="20790"/>
                    <a:pt x="17605" y="20770"/>
                    <a:pt x="17605" y="20770"/>
                  </a:cubicBezTo>
                  <a:lnTo>
                    <a:pt x="17566" y="20770"/>
                  </a:lnTo>
                  <a:cubicBezTo>
                    <a:pt x="17526" y="20770"/>
                    <a:pt x="17546" y="20749"/>
                    <a:pt x="17526" y="20728"/>
                  </a:cubicBezTo>
                  <a:cubicBezTo>
                    <a:pt x="17501" y="20728"/>
                    <a:pt x="17481" y="20728"/>
                    <a:pt x="17461" y="20708"/>
                  </a:cubicBezTo>
                  <a:cubicBezTo>
                    <a:pt x="17441" y="20728"/>
                    <a:pt x="17441" y="20728"/>
                    <a:pt x="17421" y="20728"/>
                  </a:cubicBezTo>
                  <a:cubicBezTo>
                    <a:pt x="17401" y="20708"/>
                    <a:pt x="17401" y="20708"/>
                    <a:pt x="17376" y="20708"/>
                  </a:cubicBezTo>
                  <a:cubicBezTo>
                    <a:pt x="17369" y="20716"/>
                    <a:pt x="17360" y="20719"/>
                    <a:pt x="17351" y="20719"/>
                  </a:cubicBezTo>
                  <a:cubicBezTo>
                    <a:pt x="17319" y="20719"/>
                    <a:pt x="17280" y="20679"/>
                    <a:pt x="17247" y="20679"/>
                  </a:cubicBezTo>
                  <a:cubicBezTo>
                    <a:pt x="17242" y="20679"/>
                    <a:pt x="17237" y="20680"/>
                    <a:pt x="17232" y="20682"/>
                  </a:cubicBezTo>
                  <a:cubicBezTo>
                    <a:pt x="17192" y="20682"/>
                    <a:pt x="17172" y="20662"/>
                    <a:pt x="17128" y="20641"/>
                  </a:cubicBezTo>
                  <a:cubicBezTo>
                    <a:pt x="17128" y="20662"/>
                    <a:pt x="17108" y="20662"/>
                    <a:pt x="17108" y="20662"/>
                  </a:cubicBezTo>
                  <a:cubicBezTo>
                    <a:pt x="17088" y="20621"/>
                    <a:pt x="17028" y="20621"/>
                    <a:pt x="17003" y="20580"/>
                  </a:cubicBezTo>
                  <a:lnTo>
                    <a:pt x="16963" y="20580"/>
                  </a:lnTo>
                  <a:cubicBezTo>
                    <a:pt x="16943" y="20554"/>
                    <a:pt x="16904" y="20534"/>
                    <a:pt x="16859" y="20513"/>
                  </a:cubicBezTo>
                  <a:cubicBezTo>
                    <a:pt x="16799" y="20513"/>
                    <a:pt x="16754" y="20472"/>
                    <a:pt x="16715" y="20451"/>
                  </a:cubicBezTo>
                  <a:cubicBezTo>
                    <a:pt x="16707" y="20455"/>
                    <a:pt x="16699" y="20457"/>
                    <a:pt x="16691" y="20457"/>
                  </a:cubicBezTo>
                  <a:cubicBezTo>
                    <a:pt x="16668" y="20457"/>
                    <a:pt x="16645" y="20443"/>
                    <a:pt x="16627" y="20443"/>
                  </a:cubicBezTo>
                  <a:cubicBezTo>
                    <a:pt x="16621" y="20443"/>
                    <a:pt x="16615" y="20445"/>
                    <a:pt x="16610" y="20451"/>
                  </a:cubicBezTo>
                  <a:cubicBezTo>
                    <a:pt x="16596" y="20433"/>
                    <a:pt x="16582" y="20417"/>
                    <a:pt x="16567" y="20417"/>
                  </a:cubicBezTo>
                  <a:cubicBezTo>
                    <a:pt x="16562" y="20417"/>
                    <a:pt x="16556" y="20420"/>
                    <a:pt x="16550" y="20426"/>
                  </a:cubicBezTo>
                  <a:lnTo>
                    <a:pt x="16550" y="20451"/>
                  </a:lnTo>
                  <a:cubicBezTo>
                    <a:pt x="16541" y="20439"/>
                    <a:pt x="16529" y="20439"/>
                    <a:pt x="16518" y="20439"/>
                  </a:cubicBezTo>
                  <a:cubicBezTo>
                    <a:pt x="16507" y="20439"/>
                    <a:pt x="16496" y="20439"/>
                    <a:pt x="16486" y="20426"/>
                  </a:cubicBezTo>
                  <a:cubicBezTo>
                    <a:pt x="16486" y="20405"/>
                    <a:pt x="16486" y="20385"/>
                    <a:pt x="16466" y="20385"/>
                  </a:cubicBezTo>
                  <a:cubicBezTo>
                    <a:pt x="16406" y="20385"/>
                    <a:pt x="16381" y="20364"/>
                    <a:pt x="16341" y="20323"/>
                  </a:cubicBezTo>
                  <a:cubicBezTo>
                    <a:pt x="16302" y="20297"/>
                    <a:pt x="16257" y="20297"/>
                    <a:pt x="16237" y="20277"/>
                  </a:cubicBezTo>
                  <a:cubicBezTo>
                    <a:pt x="16217" y="20256"/>
                    <a:pt x="16177" y="20256"/>
                    <a:pt x="16157" y="20256"/>
                  </a:cubicBezTo>
                  <a:cubicBezTo>
                    <a:pt x="16132" y="20215"/>
                    <a:pt x="16093" y="20195"/>
                    <a:pt x="16053" y="20195"/>
                  </a:cubicBezTo>
                  <a:cubicBezTo>
                    <a:pt x="16008" y="20169"/>
                    <a:pt x="15988" y="20169"/>
                    <a:pt x="15968" y="20148"/>
                  </a:cubicBezTo>
                  <a:cubicBezTo>
                    <a:pt x="15928" y="20128"/>
                    <a:pt x="15908" y="20107"/>
                    <a:pt x="15864" y="20087"/>
                  </a:cubicBezTo>
                  <a:cubicBezTo>
                    <a:pt x="15824" y="20066"/>
                    <a:pt x="15784" y="20020"/>
                    <a:pt x="15719" y="20020"/>
                  </a:cubicBezTo>
                  <a:lnTo>
                    <a:pt x="15700" y="20020"/>
                  </a:lnTo>
                  <a:lnTo>
                    <a:pt x="15700" y="20000"/>
                  </a:lnTo>
                  <a:cubicBezTo>
                    <a:pt x="15615" y="19958"/>
                    <a:pt x="15575" y="19892"/>
                    <a:pt x="15491" y="19871"/>
                  </a:cubicBezTo>
                  <a:lnTo>
                    <a:pt x="15451" y="19871"/>
                  </a:lnTo>
                  <a:cubicBezTo>
                    <a:pt x="15366" y="19851"/>
                    <a:pt x="15306" y="19784"/>
                    <a:pt x="15242" y="19743"/>
                  </a:cubicBezTo>
                  <a:lnTo>
                    <a:pt x="15222" y="19743"/>
                  </a:lnTo>
                  <a:cubicBezTo>
                    <a:pt x="15182" y="19702"/>
                    <a:pt x="15137" y="19681"/>
                    <a:pt x="15098" y="19656"/>
                  </a:cubicBezTo>
                  <a:cubicBezTo>
                    <a:pt x="15098" y="19656"/>
                    <a:pt x="15098" y="19681"/>
                    <a:pt x="15078" y="19681"/>
                  </a:cubicBezTo>
                  <a:cubicBezTo>
                    <a:pt x="15058" y="19681"/>
                    <a:pt x="15078" y="19656"/>
                    <a:pt x="15058" y="19656"/>
                  </a:cubicBezTo>
                  <a:cubicBezTo>
                    <a:pt x="14993" y="19594"/>
                    <a:pt x="14933" y="19574"/>
                    <a:pt x="14869" y="19507"/>
                  </a:cubicBezTo>
                  <a:lnTo>
                    <a:pt x="14849" y="19507"/>
                  </a:lnTo>
                  <a:cubicBezTo>
                    <a:pt x="14841" y="19511"/>
                    <a:pt x="14836" y="19512"/>
                    <a:pt x="14832" y="19512"/>
                  </a:cubicBezTo>
                  <a:cubicBezTo>
                    <a:pt x="14815" y="19512"/>
                    <a:pt x="14825" y="19482"/>
                    <a:pt x="14809" y="19466"/>
                  </a:cubicBezTo>
                  <a:cubicBezTo>
                    <a:pt x="14764" y="19466"/>
                    <a:pt x="14744" y="19466"/>
                    <a:pt x="14724" y="19445"/>
                  </a:cubicBezTo>
                  <a:cubicBezTo>
                    <a:pt x="14705" y="19399"/>
                    <a:pt x="14665" y="19378"/>
                    <a:pt x="14640" y="19358"/>
                  </a:cubicBezTo>
                  <a:cubicBezTo>
                    <a:pt x="14600" y="19358"/>
                    <a:pt x="14580" y="19337"/>
                    <a:pt x="14560" y="19337"/>
                  </a:cubicBezTo>
                  <a:cubicBezTo>
                    <a:pt x="14540" y="19296"/>
                    <a:pt x="14515" y="19271"/>
                    <a:pt x="14495" y="19271"/>
                  </a:cubicBezTo>
                  <a:cubicBezTo>
                    <a:pt x="14476" y="19271"/>
                    <a:pt x="14495" y="19250"/>
                    <a:pt x="14476" y="19250"/>
                  </a:cubicBezTo>
                  <a:cubicBezTo>
                    <a:pt x="14456" y="19250"/>
                    <a:pt x="14436" y="19230"/>
                    <a:pt x="14436" y="19230"/>
                  </a:cubicBezTo>
                  <a:cubicBezTo>
                    <a:pt x="14391" y="19209"/>
                    <a:pt x="14371" y="19188"/>
                    <a:pt x="14331" y="19168"/>
                  </a:cubicBezTo>
                  <a:cubicBezTo>
                    <a:pt x="14292" y="19101"/>
                    <a:pt x="14227" y="19040"/>
                    <a:pt x="14167" y="18993"/>
                  </a:cubicBezTo>
                  <a:cubicBezTo>
                    <a:pt x="14102" y="18952"/>
                    <a:pt x="14043" y="18932"/>
                    <a:pt x="13998" y="18865"/>
                  </a:cubicBezTo>
                  <a:cubicBezTo>
                    <a:pt x="13998" y="18865"/>
                    <a:pt x="13998" y="18845"/>
                    <a:pt x="13978" y="18845"/>
                  </a:cubicBezTo>
                  <a:cubicBezTo>
                    <a:pt x="13958" y="18845"/>
                    <a:pt x="13938" y="18804"/>
                    <a:pt x="13893" y="18783"/>
                  </a:cubicBezTo>
                  <a:lnTo>
                    <a:pt x="13893" y="18804"/>
                  </a:lnTo>
                  <a:cubicBezTo>
                    <a:pt x="13854" y="18783"/>
                    <a:pt x="13834" y="18737"/>
                    <a:pt x="13814" y="18716"/>
                  </a:cubicBezTo>
                  <a:cubicBezTo>
                    <a:pt x="13794" y="18716"/>
                    <a:pt x="13794" y="18737"/>
                    <a:pt x="13794" y="18737"/>
                  </a:cubicBezTo>
                  <a:cubicBezTo>
                    <a:pt x="13769" y="18696"/>
                    <a:pt x="13749" y="18675"/>
                    <a:pt x="13729" y="18655"/>
                  </a:cubicBezTo>
                  <a:cubicBezTo>
                    <a:pt x="13709" y="18629"/>
                    <a:pt x="13689" y="18629"/>
                    <a:pt x="13669" y="18608"/>
                  </a:cubicBezTo>
                  <a:cubicBezTo>
                    <a:pt x="13625" y="18567"/>
                    <a:pt x="13605" y="18526"/>
                    <a:pt x="13545" y="18501"/>
                  </a:cubicBezTo>
                  <a:cubicBezTo>
                    <a:pt x="13545" y="18501"/>
                    <a:pt x="13520" y="18501"/>
                    <a:pt x="13520" y="18480"/>
                  </a:cubicBezTo>
                  <a:cubicBezTo>
                    <a:pt x="13520" y="18439"/>
                    <a:pt x="13480" y="18439"/>
                    <a:pt x="13441" y="18418"/>
                  </a:cubicBezTo>
                  <a:cubicBezTo>
                    <a:pt x="13441" y="18398"/>
                    <a:pt x="13421" y="18372"/>
                    <a:pt x="13396" y="18372"/>
                  </a:cubicBezTo>
                  <a:cubicBezTo>
                    <a:pt x="13356" y="18331"/>
                    <a:pt x="13316" y="18290"/>
                    <a:pt x="13271" y="18244"/>
                  </a:cubicBezTo>
                  <a:cubicBezTo>
                    <a:pt x="13251" y="18223"/>
                    <a:pt x="13251" y="18203"/>
                    <a:pt x="13251" y="18182"/>
                  </a:cubicBezTo>
                  <a:lnTo>
                    <a:pt x="13231" y="18182"/>
                  </a:lnTo>
                  <a:cubicBezTo>
                    <a:pt x="13192" y="18162"/>
                    <a:pt x="13147" y="18141"/>
                    <a:pt x="13107" y="18095"/>
                  </a:cubicBezTo>
                  <a:cubicBezTo>
                    <a:pt x="13067" y="18054"/>
                    <a:pt x="13023" y="18034"/>
                    <a:pt x="12983" y="17987"/>
                  </a:cubicBezTo>
                  <a:cubicBezTo>
                    <a:pt x="12943" y="17946"/>
                    <a:pt x="12923" y="17905"/>
                    <a:pt x="12878" y="17885"/>
                  </a:cubicBezTo>
                  <a:cubicBezTo>
                    <a:pt x="12838" y="17839"/>
                    <a:pt x="12799" y="17818"/>
                    <a:pt x="12774" y="17797"/>
                  </a:cubicBezTo>
                  <a:cubicBezTo>
                    <a:pt x="12774" y="17777"/>
                    <a:pt x="12754" y="17756"/>
                    <a:pt x="12734" y="17756"/>
                  </a:cubicBezTo>
                  <a:cubicBezTo>
                    <a:pt x="12714" y="17710"/>
                    <a:pt x="12674" y="17710"/>
                    <a:pt x="12649" y="17648"/>
                  </a:cubicBezTo>
                  <a:cubicBezTo>
                    <a:pt x="12610" y="17648"/>
                    <a:pt x="12590" y="17582"/>
                    <a:pt x="12570" y="17541"/>
                  </a:cubicBezTo>
                  <a:cubicBezTo>
                    <a:pt x="12505" y="17453"/>
                    <a:pt x="12465" y="17371"/>
                    <a:pt x="12425" y="17304"/>
                  </a:cubicBezTo>
                  <a:cubicBezTo>
                    <a:pt x="12381" y="17284"/>
                    <a:pt x="12341" y="17264"/>
                    <a:pt x="12301" y="17243"/>
                  </a:cubicBezTo>
                  <a:cubicBezTo>
                    <a:pt x="12276" y="17197"/>
                    <a:pt x="12236" y="17176"/>
                    <a:pt x="12197" y="17135"/>
                  </a:cubicBezTo>
                  <a:cubicBezTo>
                    <a:pt x="12152" y="17089"/>
                    <a:pt x="12112" y="17048"/>
                    <a:pt x="12072" y="16986"/>
                  </a:cubicBezTo>
                  <a:cubicBezTo>
                    <a:pt x="12052" y="16961"/>
                    <a:pt x="12028" y="16940"/>
                    <a:pt x="12008" y="16899"/>
                  </a:cubicBezTo>
                  <a:cubicBezTo>
                    <a:pt x="12008" y="16899"/>
                    <a:pt x="12008" y="16878"/>
                    <a:pt x="11988" y="16858"/>
                  </a:cubicBezTo>
                  <a:cubicBezTo>
                    <a:pt x="11968" y="16832"/>
                    <a:pt x="11948" y="16791"/>
                    <a:pt x="11928" y="16771"/>
                  </a:cubicBezTo>
                  <a:cubicBezTo>
                    <a:pt x="11903" y="16750"/>
                    <a:pt x="11903" y="16704"/>
                    <a:pt x="11883" y="16704"/>
                  </a:cubicBezTo>
                  <a:cubicBezTo>
                    <a:pt x="11824" y="16663"/>
                    <a:pt x="11779" y="16622"/>
                    <a:pt x="11739" y="16576"/>
                  </a:cubicBezTo>
                  <a:lnTo>
                    <a:pt x="11719" y="16555"/>
                  </a:lnTo>
                  <a:cubicBezTo>
                    <a:pt x="11719" y="16534"/>
                    <a:pt x="11699" y="16514"/>
                    <a:pt x="11679" y="16494"/>
                  </a:cubicBezTo>
                  <a:cubicBezTo>
                    <a:pt x="11615" y="16447"/>
                    <a:pt x="11615" y="16427"/>
                    <a:pt x="11595" y="16365"/>
                  </a:cubicBezTo>
                  <a:cubicBezTo>
                    <a:pt x="11575" y="16365"/>
                    <a:pt x="11575" y="16345"/>
                    <a:pt x="11555" y="16319"/>
                  </a:cubicBezTo>
                  <a:cubicBezTo>
                    <a:pt x="11490" y="16299"/>
                    <a:pt x="11490" y="16257"/>
                    <a:pt x="11490" y="16191"/>
                  </a:cubicBezTo>
                  <a:cubicBezTo>
                    <a:pt x="11470" y="16191"/>
                    <a:pt x="11470" y="16216"/>
                    <a:pt x="11470" y="16216"/>
                  </a:cubicBezTo>
                  <a:cubicBezTo>
                    <a:pt x="11450" y="16191"/>
                    <a:pt x="11450" y="16191"/>
                    <a:pt x="11450" y="16170"/>
                  </a:cubicBezTo>
                  <a:cubicBezTo>
                    <a:pt x="11430" y="16170"/>
                    <a:pt x="11406" y="16150"/>
                    <a:pt x="11406" y="16150"/>
                  </a:cubicBezTo>
                  <a:cubicBezTo>
                    <a:pt x="11386" y="16062"/>
                    <a:pt x="11326" y="16021"/>
                    <a:pt x="11306" y="15960"/>
                  </a:cubicBezTo>
                  <a:cubicBezTo>
                    <a:pt x="11281" y="15960"/>
                    <a:pt x="11281" y="15960"/>
                    <a:pt x="11261" y="15934"/>
                  </a:cubicBezTo>
                  <a:lnTo>
                    <a:pt x="11261" y="15893"/>
                  </a:lnTo>
                  <a:cubicBezTo>
                    <a:pt x="11221" y="15873"/>
                    <a:pt x="11202" y="15852"/>
                    <a:pt x="11202" y="15831"/>
                  </a:cubicBezTo>
                  <a:cubicBezTo>
                    <a:pt x="11157" y="15806"/>
                    <a:pt x="11117" y="15806"/>
                    <a:pt x="11117" y="15764"/>
                  </a:cubicBezTo>
                  <a:cubicBezTo>
                    <a:pt x="11097" y="15703"/>
                    <a:pt x="11057" y="15636"/>
                    <a:pt x="10992" y="15595"/>
                  </a:cubicBezTo>
                  <a:lnTo>
                    <a:pt x="10992" y="15549"/>
                  </a:lnTo>
                  <a:cubicBezTo>
                    <a:pt x="10992" y="15549"/>
                    <a:pt x="10992" y="15529"/>
                    <a:pt x="10973" y="15508"/>
                  </a:cubicBezTo>
                  <a:cubicBezTo>
                    <a:pt x="10973" y="15446"/>
                    <a:pt x="10933" y="15400"/>
                    <a:pt x="10908" y="15359"/>
                  </a:cubicBezTo>
                  <a:cubicBezTo>
                    <a:pt x="10888" y="15338"/>
                    <a:pt x="10868" y="15318"/>
                    <a:pt x="10868" y="15272"/>
                  </a:cubicBezTo>
                  <a:cubicBezTo>
                    <a:pt x="10783" y="15231"/>
                    <a:pt x="10764" y="15143"/>
                    <a:pt x="10704" y="15103"/>
                  </a:cubicBezTo>
                  <a:lnTo>
                    <a:pt x="10704" y="15082"/>
                  </a:lnTo>
                  <a:cubicBezTo>
                    <a:pt x="10659" y="15036"/>
                    <a:pt x="10639" y="14995"/>
                    <a:pt x="10599" y="14954"/>
                  </a:cubicBezTo>
                  <a:lnTo>
                    <a:pt x="10619" y="14933"/>
                  </a:lnTo>
                  <a:cubicBezTo>
                    <a:pt x="10619" y="14907"/>
                    <a:pt x="10599" y="14907"/>
                    <a:pt x="10579" y="14907"/>
                  </a:cubicBezTo>
                  <a:cubicBezTo>
                    <a:pt x="10599" y="14846"/>
                    <a:pt x="10560" y="14825"/>
                    <a:pt x="10535" y="14779"/>
                  </a:cubicBezTo>
                  <a:lnTo>
                    <a:pt x="10535" y="14759"/>
                  </a:lnTo>
                  <a:lnTo>
                    <a:pt x="10515" y="14759"/>
                  </a:lnTo>
                  <a:cubicBezTo>
                    <a:pt x="10515" y="14738"/>
                    <a:pt x="10515" y="14717"/>
                    <a:pt x="10495" y="14697"/>
                  </a:cubicBezTo>
                  <a:cubicBezTo>
                    <a:pt x="10495" y="14676"/>
                    <a:pt x="10455" y="14676"/>
                    <a:pt x="10455" y="14651"/>
                  </a:cubicBezTo>
                  <a:cubicBezTo>
                    <a:pt x="10410" y="14610"/>
                    <a:pt x="10390" y="14568"/>
                    <a:pt x="10370" y="14502"/>
                  </a:cubicBezTo>
                  <a:cubicBezTo>
                    <a:pt x="10351" y="14461"/>
                    <a:pt x="10311" y="14394"/>
                    <a:pt x="10286" y="14333"/>
                  </a:cubicBezTo>
                  <a:cubicBezTo>
                    <a:pt x="10286" y="14333"/>
                    <a:pt x="10286" y="14312"/>
                    <a:pt x="10266" y="14291"/>
                  </a:cubicBezTo>
                  <a:cubicBezTo>
                    <a:pt x="10226" y="14266"/>
                    <a:pt x="10206" y="14225"/>
                    <a:pt x="10186" y="14163"/>
                  </a:cubicBezTo>
                  <a:cubicBezTo>
                    <a:pt x="10206" y="14137"/>
                    <a:pt x="10226" y="14137"/>
                    <a:pt x="10246" y="14117"/>
                  </a:cubicBezTo>
                  <a:lnTo>
                    <a:pt x="10266" y="14117"/>
                  </a:lnTo>
                  <a:cubicBezTo>
                    <a:pt x="10351" y="14096"/>
                    <a:pt x="10435" y="14076"/>
                    <a:pt x="10515" y="14055"/>
                  </a:cubicBezTo>
                  <a:cubicBezTo>
                    <a:pt x="10535" y="14055"/>
                    <a:pt x="10560" y="14035"/>
                    <a:pt x="10579" y="14009"/>
                  </a:cubicBezTo>
                  <a:cubicBezTo>
                    <a:pt x="10619" y="14009"/>
                    <a:pt x="10684" y="14009"/>
                    <a:pt x="10724" y="13989"/>
                  </a:cubicBezTo>
                  <a:lnTo>
                    <a:pt x="10744" y="13989"/>
                  </a:lnTo>
                  <a:cubicBezTo>
                    <a:pt x="10754" y="13999"/>
                    <a:pt x="10759" y="14004"/>
                    <a:pt x="10764" y="14004"/>
                  </a:cubicBezTo>
                  <a:cubicBezTo>
                    <a:pt x="10769" y="14004"/>
                    <a:pt x="10774" y="13999"/>
                    <a:pt x="10783" y="13989"/>
                  </a:cubicBezTo>
                  <a:cubicBezTo>
                    <a:pt x="10792" y="13982"/>
                    <a:pt x="10797" y="13979"/>
                    <a:pt x="10802" y="13979"/>
                  </a:cubicBezTo>
                  <a:cubicBezTo>
                    <a:pt x="10811" y="13979"/>
                    <a:pt x="10815" y="13989"/>
                    <a:pt x="10828" y="13989"/>
                  </a:cubicBezTo>
                  <a:cubicBezTo>
                    <a:pt x="10835" y="13995"/>
                    <a:pt x="10839" y="13998"/>
                    <a:pt x="10843" y="13998"/>
                  </a:cubicBezTo>
                  <a:cubicBezTo>
                    <a:pt x="10851" y="13998"/>
                    <a:pt x="10855" y="13989"/>
                    <a:pt x="10868" y="13989"/>
                  </a:cubicBezTo>
                  <a:cubicBezTo>
                    <a:pt x="10888" y="14009"/>
                    <a:pt x="10888" y="14055"/>
                    <a:pt x="10908" y="14076"/>
                  </a:cubicBezTo>
                  <a:cubicBezTo>
                    <a:pt x="10953" y="14096"/>
                    <a:pt x="10953" y="14137"/>
                    <a:pt x="10973" y="14204"/>
                  </a:cubicBezTo>
                  <a:cubicBezTo>
                    <a:pt x="10992" y="14225"/>
                    <a:pt x="11012" y="14245"/>
                    <a:pt x="11057" y="14266"/>
                  </a:cubicBezTo>
                  <a:cubicBezTo>
                    <a:pt x="11057" y="14291"/>
                    <a:pt x="11057" y="14312"/>
                    <a:pt x="11077" y="14333"/>
                  </a:cubicBezTo>
                  <a:cubicBezTo>
                    <a:pt x="11097" y="14353"/>
                    <a:pt x="11097" y="14373"/>
                    <a:pt x="11117" y="14420"/>
                  </a:cubicBezTo>
                  <a:cubicBezTo>
                    <a:pt x="11117" y="14440"/>
                    <a:pt x="11137" y="14440"/>
                    <a:pt x="11137" y="14461"/>
                  </a:cubicBezTo>
                  <a:cubicBezTo>
                    <a:pt x="11137" y="14481"/>
                    <a:pt x="11182" y="14502"/>
                    <a:pt x="11182" y="14522"/>
                  </a:cubicBezTo>
                  <a:cubicBezTo>
                    <a:pt x="11182" y="14548"/>
                    <a:pt x="11202" y="14568"/>
                    <a:pt x="11202" y="14610"/>
                  </a:cubicBezTo>
                  <a:cubicBezTo>
                    <a:pt x="11241" y="14610"/>
                    <a:pt x="11241" y="14630"/>
                    <a:pt x="11261" y="14630"/>
                  </a:cubicBezTo>
                  <a:cubicBezTo>
                    <a:pt x="11241" y="14651"/>
                    <a:pt x="11241" y="14651"/>
                    <a:pt x="11241" y="14676"/>
                  </a:cubicBezTo>
                  <a:cubicBezTo>
                    <a:pt x="11281" y="14717"/>
                    <a:pt x="11306" y="14805"/>
                    <a:pt x="11366" y="14825"/>
                  </a:cubicBezTo>
                  <a:lnTo>
                    <a:pt x="11366" y="14866"/>
                  </a:lnTo>
                  <a:cubicBezTo>
                    <a:pt x="11430" y="14907"/>
                    <a:pt x="11430" y="15015"/>
                    <a:pt x="11490" y="15061"/>
                  </a:cubicBezTo>
                  <a:lnTo>
                    <a:pt x="11490" y="15082"/>
                  </a:lnTo>
                  <a:cubicBezTo>
                    <a:pt x="11490" y="15103"/>
                    <a:pt x="11490" y="15123"/>
                    <a:pt x="11510" y="15143"/>
                  </a:cubicBezTo>
                  <a:cubicBezTo>
                    <a:pt x="11530" y="15143"/>
                    <a:pt x="11555" y="15164"/>
                    <a:pt x="11575" y="15164"/>
                  </a:cubicBezTo>
                  <a:cubicBezTo>
                    <a:pt x="11595" y="15190"/>
                    <a:pt x="11595" y="15210"/>
                    <a:pt x="11615" y="15231"/>
                  </a:cubicBezTo>
                  <a:cubicBezTo>
                    <a:pt x="11634" y="15251"/>
                    <a:pt x="11654" y="15292"/>
                    <a:pt x="11679" y="15338"/>
                  </a:cubicBezTo>
                  <a:cubicBezTo>
                    <a:pt x="11679" y="15359"/>
                    <a:pt x="11719" y="15400"/>
                    <a:pt x="11739" y="15421"/>
                  </a:cubicBezTo>
                  <a:cubicBezTo>
                    <a:pt x="11759" y="15446"/>
                    <a:pt x="11779" y="15467"/>
                    <a:pt x="11804" y="15487"/>
                  </a:cubicBezTo>
                  <a:cubicBezTo>
                    <a:pt x="11824" y="15529"/>
                    <a:pt x="11843" y="15575"/>
                    <a:pt x="11863" y="15616"/>
                  </a:cubicBezTo>
                  <a:lnTo>
                    <a:pt x="11903" y="15616"/>
                  </a:lnTo>
                  <a:cubicBezTo>
                    <a:pt x="11903" y="15657"/>
                    <a:pt x="11928" y="15677"/>
                    <a:pt x="11948" y="15724"/>
                  </a:cubicBezTo>
                  <a:cubicBezTo>
                    <a:pt x="12008" y="15785"/>
                    <a:pt x="12052" y="15852"/>
                    <a:pt x="12112" y="15893"/>
                  </a:cubicBezTo>
                  <a:cubicBezTo>
                    <a:pt x="12112" y="15913"/>
                    <a:pt x="12112" y="15934"/>
                    <a:pt x="12132" y="15960"/>
                  </a:cubicBezTo>
                  <a:lnTo>
                    <a:pt x="12152" y="15960"/>
                  </a:lnTo>
                  <a:lnTo>
                    <a:pt x="12152" y="16001"/>
                  </a:lnTo>
                  <a:cubicBezTo>
                    <a:pt x="12197" y="16042"/>
                    <a:pt x="12236" y="16088"/>
                    <a:pt x="12256" y="16129"/>
                  </a:cubicBezTo>
                  <a:lnTo>
                    <a:pt x="12256" y="16088"/>
                  </a:lnTo>
                  <a:cubicBezTo>
                    <a:pt x="12301" y="16108"/>
                    <a:pt x="12301" y="16108"/>
                    <a:pt x="12276" y="16129"/>
                  </a:cubicBezTo>
                  <a:cubicBezTo>
                    <a:pt x="12301" y="16191"/>
                    <a:pt x="12381" y="16191"/>
                    <a:pt x="12401" y="16257"/>
                  </a:cubicBezTo>
                  <a:lnTo>
                    <a:pt x="12401" y="16299"/>
                  </a:lnTo>
                  <a:lnTo>
                    <a:pt x="12425" y="16299"/>
                  </a:lnTo>
                  <a:cubicBezTo>
                    <a:pt x="12425" y="16319"/>
                    <a:pt x="12445" y="16345"/>
                    <a:pt x="12465" y="16345"/>
                  </a:cubicBezTo>
                  <a:cubicBezTo>
                    <a:pt x="12485" y="16365"/>
                    <a:pt x="12505" y="16365"/>
                    <a:pt x="12505" y="16386"/>
                  </a:cubicBezTo>
                  <a:cubicBezTo>
                    <a:pt x="12525" y="16406"/>
                    <a:pt x="12550" y="16447"/>
                    <a:pt x="12570" y="16494"/>
                  </a:cubicBezTo>
                  <a:cubicBezTo>
                    <a:pt x="12610" y="16514"/>
                    <a:pt x="12649" y="16534"/>
                    <a:pt x="12649" y="16576"/>
                  </a:cubicBezTo>
                  <a:cubicBezTo>
                    <a:pt x="12714" y="16643"/>
                    <a:pt x="12734" y="16730"/>
                    <a:pt x="12799" y="16771"/>
                  </a:cubicBezTo>
                  <a:cubicBezTo>
                    <a:pt x="12838" y="16832"/>
                    <a:pt x="12898" y="16858"/>
                    <a:pt x="12943" y="16920"/>
                  </a:cubicBezTo>
                  <a:cubicBezTo>
                    <a:pt x="13003" y="16940"/>
                    <a:pt x="13023" y="17007"/>
                    <a:pt x="13047" y="17048"/>
                  </a:cubicBezTo>
                  <a:cubicBezTo>
                    <a:pt x="13067" y="17069"/>
                    <a:pt x="13087" y="17069"/>
                    <a:pt x="13087" y="17089"/>
                  </a:cubicBezTo>
                  <a:cubicBezTo>
                    <a:pt x="13127" y="17135"/>
                    <a:pt x="13147" y="17156"/>
                    <a:pt x="13192" y="17197"/>
                  </a:cubicBezTo>
                  <a:cubicBezTo>
                    <a:pt x="13231" y="17217"/>
                    <a:pt x="13251" y="17243"/>
                    <a:pt x="13271" y="17264"/>
                  </a:cubicBezTo>
                  <a:cubicBezTo>
                    <a:pt x="13316" y="17304"/>
                    <a:pt x="13336" y="17346"/>
                    <a:pt x="13376" y="17392"/>
                  </a:cubicBezTo>
                  <a:cubicBezTo>
                    <a:pt x="13396" y="17412"/>
                    <a:pt x="13396" y="17433"/>
                    <a:pt x="13441" y="17433"/>
                  </a:cubicBezTo>
                  <a:cubicBezTo>
                    <a:pt x="13441" y="17453"/>
                    <a:pt x="13460" y="17453"/>
                    <a:pt x="13480" y="17474"/>
                  </a:cubicBezTo>
                  <a:cubicBezTo>
                    <a:pt x="13520" y="17561"/>
                    <a:pt x="13625" y="17602"/>
                    <a:pt x="13709" y="17669"/>
                  </a:cubicBezTo>
                  <a:cubicBezTo>
                    <a:pt x="13689" y="17731"/>
                    <a:pt x="13749" y="17731"/>
                    <a:pt x="13769" y="17777"/>
                  </a:cubicBezTo>
                  <a:cubicBezTo>
                    <a:pt x="13814" y="17777"/>
                    <a:pt x="13834" y="17818"/>
                    <a:pt x="13873" y="17859"/>
                  </a:cubicBezTo>
                  <a:cubicBezTo>
                    <a:pt x="13938" y="17905"/>
                    <a:pt x="13998" y="17946"/>
                    <a:pt x="14063" y="18034"/>
                  </a:cubicBezTo>
                  <a:lnTo>
                    <a:pt x="14082" y="18034"/>
                  </a:lnTo>
                  <a:cubicBezTo>
                    <a:pt x="14142" y="18074"/>
                    <a:pt x="14187" y="18116"/>
                    <a:pt x="14207" y="18182"/>
                  </a:cubicBezTo>
                  <a:cubicBezTo>
                    <a:pt x="14267" y="18182"/>
                    <a:pt x="14267" y="18244"/>
                    <a:pt x="14311" y="18270"/>
                  </a:cubicBezTo>
                  <a:cubicBezTo>
                    <a:pt x="14351" y="18311"/>
                    <a:pt x="14391" y="18331"/>
                    <a:pt x="14456" y="18331"/>
                  </a:cubicBezTo>
                  <a:lnTo>
                    <a:pt x="14456" y="18372"/>
                  </a:lnTo>
                  <a:cubicBezTo>
                    <a:pt x="14495" y="18372"/>
                    <a:pt x="14515" y="18398"/>
                    <a:pt x="14540" y="18418"/>
                  </a:cubicBezTo>
                  <a:cubicBezTo>
                    <a:pt x="14580" y="18439"/>
                    <a:pt x="14620" y="18460"/>
                    <a:pt x="14665" y="18480"/>
                  </a:cubicBezTo>
                  <a:cubicBezTo>
                    <a:pt x="14685" y="18501"/>
                    <a:pt x="14724" y="18526"/>
                    <a:pt x="14744" y="18547"/>
                  </a:cubicBezTo>
                  <a:cubicBezTo>
                    <a:pt x="14789" y="18588"/>
                    <a:pt x="14789" y="18629"/>
                    <a:pt x="14829" y="18629"/>
                  </a:cubicBezTo>
                  <a:cubicBezTo>
                    <a:pt x="14869" y="18655"/>
                    <a:pt x="14889" y="18675"/>
                    <a:pt x="14913" y="18696"/>
                  </a:cubicBezTo>
                  <a:cubicBezTo>
                    <a:pt x="14953" y="18737"/>
                    <a:pt x="14993" y="18757"/>
                    <a:pt x="15038" y="18783"/>
                  </a:cubicBezTo>
                  <a:cubicBezTo>
                    <a:pt x="15058" y="18783"/>
                    <a:pt x="15078" y="18783"/>
                    <a:pt x="15098" y="18804"/>
                  </a:cubicBezTo>
                  <a:cubicBezTo>
                    <a:pt x="15137" y="18845"/>
                    <a:pt x="15182" y="18845"/>
                    <a:pt x="15202" y="18911"/>
                  </a:cubicBezTo>
                  <a:cubicBezTo>
                    <a:pt x="15202" y="18932"/>
                    <a:pt x="15222" y="18932"/>
                    <a:pt x="15242" y="18952"/>
                  </a:cubicBezTo>
                  <a:cubicBezTo>
                    <a:pt x="15306" y="18952"/>
                    <a:pt x="15326" y="18993"/>
                    <a:pt x="15366" y="19014"/>
                  </a:cubicBezTo>
                  <a:cubicBezTo>
                    <a:pt x="15386" y="19040"/>
                    <a:pt x="15411" y="19040"/>
                    <a:pt x="15431" y="19060"/>
                  </a:cubicBezTo>
                  <a:cubicBezTo>
                    <a:pt x="15431" y="19081"/>
                    <a:pt x="15471" y="19081"/>
                    <a:pt x="15491" y="19101"/>
                  </a:cubicBezTo>
                  <a:lnTo>
                    <a:pt x="15511" y="19101"/>
                  </a:lnTo>
                  <a:lnTo>
                    <a:pt x="15511" y="19122"/>
                  </a:lnTo>
                  <a:cubicBezTo>
                    <a:pt x="15511" y="19142"/>
                    <a:pt x="15511" y="19142"/>
                    <a:pt x="15535" y="19142"/>
                  </a:cubicBezTo>
                  <a:lnTo>
                    <a:pt x="15535" y="19122"/>
                  </a:lnTo>
                  <a:cubicBezTo>
                    <a:pt x="15595" y="19122"/>
                    <a:pt x="15595" y="19168"/>
                    <a:pt x="15635" y="19188"/>
                  </a:cubicBezTo>
                  <a:cubicBezTo>
                    <a:pt x="15660" y="19188"/>
                    <a:pt x="15680" y="19188"/>
                    <a:pt x="15700" y="19209"/>
                  </a:cubicBezTo>
                  <a:cubicBezTo>
                    <a:pt x="15719" y="19209"/>
                    <a:pt x="15719" y="19188"/>
                    <a:pt x="15739" y="19188"/>
                  </a:cubicBezTo>
                  <a:cubicBezTo>
                    <a:pt x="15739" y="19230"/>
                    <a:pt x="15759" y="19250"/>
                    <a:pt x="15784" y="19271"/>
                  </a:cubicBezTo>
                  <a:cubicBezTo>
                    <a:pt x="15804" y="19296"/>
                    <a:pt x="15824" y="19296"/>
                    <a:pt x="15864" y="19317"/>
                  </a:cubicBezTo>
                  <a:cubicBezTo>
                    <a:pt x="15948" y="19337"/>
                    <a:pt x="16033" y="19378"/>
                    <a:pt x="16112" y="19445"/>
                  </a:cubicBezTo>
                  <a:cubicBezTo>
                    <a:pt x="16132" y="19445"/>
                    <a:pt x="16132" y="19425"/>
                    <a:pt x="16157" y="19425"/>
                  </a:cubicBezTo>
                  <a:cubicBezTo>
                    <a:pt x="16177" y="19486"/>
                    <a:pt x="16237" y="19466"/>
                    <a:pt x="16282" y="19507"/>
                  </a:cubicBezTo>
                  <a:cubicBezTo>
                    <a:pt x="16302" y="19527"/>
                    <a:pt x="16341" y="19553"/>
                    <a:pt x="16381" y="19574"/>
                  </a:cubicBezTo>
                  <a:cubicBezTo>
                    <a:pt x="16426" y="19594"/>
                    <a:pt x="16466" y="19594"/>
                    <a:pt x="16506" y="19615"/>
                  </a:cubicBezTo>
                  <a:cubicBezTo>
                    <a:pt x="16506" y="19615"/>
                    <a:pt x="16530" y="19615"/>
                    <a:pt x="16530" y="19635"/>
                  </a:cubicBezTo>
                  <a:cubicBezTo>
                    <a:pt x="16550" y="19656"/>
                    <a:pt x="16570" y="19681"/>
                    <a:pt x="16610" y="19681"/>
                  </a:cubicBezTo>
                  <a:cubicBezTo>
                    <a:pt x="16655" y="19681"/>
                    <a:pt x="16695" y="19702"/>
                    <a:pt x="16715" y="19722"/>
                  </a:cubicBezTo>
                  <a:cubicBezTo>
                    <a:pt x="16725" y="19733"/>
                    <a:pt x="16734" y="19733"/>
                    <a:pt x="16745" y="19733"/>
                  </a:cubicBezTo>
                  <a:cubicBezTo>
                    <a:pt x="16756" y="19733"/>
                    <a:pt x="16767" y="19733"/>
                    <a:pt x="16779" y="19743"/>
                  </a:cubicBezTo>
                  <a:cubicBezTo>
                    <a:pt x="16788" y="19740"/>
                    <a:pt x="16795" y="19739"/>
                    <a:pt x="16803" y="19739"/>
                  </a:cubicBezTo>
                  <a:cubicBezTo>
                    <a:pt x="16850" y="19739"/>
                    <a:pt x="16888" y="19788"/>
                    <a:pt x="16943" y="19810"/>
                  </a:cubicBezTo>
                  <a:cubicBezTo>
                    <a:pt x="16957" y="19810"/>
                    <a:pt x="16961" y="19819"/>
                    <a:pt x="16969" y="19819"/>
                  </a:cubicBezTo>
                  <a:cubicBezTo>
                    <a:pt x="16972" y="19819"/>
                    <a:pt x="16977" y="19817"/>
                    <a:pt x="16983" y="19810"/>
                  </a:cubicBezTo>
                  <a:lnTo>
                    <a:pt x="16983" y="19784"/>
                  </a:lnTo>
                  <a:cubicBezTo>
                    <a:pt x="17003" y="19830"/>
                    <a:pt x="17048" y="19851"/>
                    <a:pt x="17088" y="19851"/>
                  </a:cubicBezTo>
                  <a:lnTo>
                    <a:pt x="17088" y="19892"/>
                  </a:lnTo>
                  <a:cubicBezTo>
                    <a:pt x="17108" y="19892"/>
                    <a:pt x="17128" y="19892"/>
                    <a:pt x="17153" y="19871"/>
                  </a:cubicBezTo>
                  <a:cubicBezTo>
                    <a:pt x="17153" y="19892"/>
                    <a:pt x="17172" y="19892"/>
                    <a:pt x="17172" y="19912"/>
                  </a:cubicBezTo>
                  <a:cubicBezTo>
                    <a:pt x="17172" y="19892"/>
                    <a:pt x="17172" y="19892"/>
                    <a:pt x="17192" y="19892"/>
                  </a:cubicBezTo>
                  <a:cubicBezTo>
                    <a:pt x="17252" y="19938"/>
                    <a:pt x="17317" y="19958"/>
                    <a:pt x="17401" y="19979"/>
                  </a:cubicBezTo>
                  <a:lnTo>
                    <a:pt x="17421" y="19979"/>
                  </a:lnTo>
                  <a:cubicBezTo>
                    <a:pt x="17441" y="19989"/>
                    <a:pt x="17461" y="19989"/>
                    <a:pt x="17479" y="19989"/>
                  </a:cubicBezTo>
                  <a:cubicBezTo>
                    <a:pt x="17497" y="19989"/>
                    <a:pt x="17513" y="19989"/>
                    <a:pt x="17526" y="20000"/>
                  </a:cubicBezTo>
                  <a:cubicBezTo>
                    <a:pt x="17566" y="20041"/>
                    <a:pt x="17605" y="20041"/>
                    <a:pt x="17650" y="20041"/>
                  </a:cubicBezTo>
                  <a:lnTo>
                    <a:pt x="17650" y="20066"/>
                  </a:lnTo>
                  <a:cubicBezTo>
                    <a:pt x="17710" y="20066"/>
                    <a:pt x="17750" y="20066"/>
                    <a:pt x="17814" y="20087"/>
                  </a:cubicBezTo>
                  <a:lnTo>
                    <a:pt x="17874" y="20087"/>
                  </a:lnTo>
                  <a:lnTo>
                    <a:pt x="17874" y="20107"/>
                  </a:lnTo>
                  <a:cubicBezTo>
                    <a:pt x="17899" y="20128"/>
                    <a:pt x="17939" y="20128"/>
                    <a:pt x="17979" y="20148"/>
                  </a:cubicBezTo>
                  <a:cubicBezTo>
                    <a:pt x="17998" y="20148"/>
                    <a:pt x="18043" y="20169"/>
                    <a:pt x="18083" y="20169"/>
                  </a:cubicBezTo>
                  <a:cubicBezTo>
                    <a:pt x="18099" y="20169"/>
                    <a:pt x="18132" y="20200"/>
                    <a:pt x="18166" y="20200"/>
                  </a:cubicBezTo>
                  <a:cubicBezTo>
                    <a:pt x="18173" y="20200"/>
                    <a:pt x="18180" y="20199"/>
                    <a:pt x="18188" y="20195"/>
                  </a:cubicBezTo>
                  <a:cubicBezTo>
                    <a:pt x="18227" y="20195"/>
                    <a:pt x="18247" y="20195"/>
                    <a:pt x="18292" y="20215"/>
                  </a:cubicBezTo>
                  <a:lnTo>
                    <a:pt x="18396" y="20215"/>
                  </a:lnTo>
                  <a:cubicBezTo>
                    <a:pt x="18423" y="20215"/>
                    <a:pt x="18449" y="20224"/>
                    <a:pt x="18470" y="20224"/>
                  </a:cubicBezTo>
                  <a:cubicBezTo>
                    <a:pt x="18480" y="20224"/>
                    <a:pt x="18489" y="20222"/>
                    <a:pt x="18496" y="20215"/>
                  </a:cubicBezTo>
                  <a:cubicBezTo>
                    <a:pt x="18521" y="20236"/>
                    <a:pt x="18521" y="20236"/>
                    <a:pt x="18541" y="20256"/>
                  </a:cubicBezTo>
                  <a:cubicBezTo>
                    <a:pt x="18553" y="20252"/>
                    <a:pt x="18566" y="20250"/>
                    <a:pt x="18579" y="20250"/>
                  </a:cubicBezTo>
                  <a:cubicBezTo>
                    <a:pt x="18615" y="20250"/>
                    <a:pt x="18651" y="20262"/>
                    <a:pt x="18686" y="20262"/>
                  </a:cubicBezTo>
                  <a:cubicBezTo>
                    <a:pt x="18699" y="20262"/>
                    <a:pt x="18712" y="20261"/>
                    <a:pt x="18725" y="20256"/>
                  </a:cubicBezTo>
                  <a:cubicBezTo>
                    <a:pt x="18745" y="20277"/>
                    <a:pt x="18789" y="20277"/>
                    <a:pt x="18829" y="20277"/>
                  </a:cubicBezTo>
                  <a:cubicBezTo>
                    <a:pt x="18856" y="20277"/>
                    <a:pt x="18885" y="20268"/>
                    <a:pt x="18907" y="20268"/>
                  </a:cubicBezTo>
                  <a:cubicBezTo>
                    <a:pt x="18918" y="20268"/>
                    <a:pt x="18927" y="20270"/>
                    <a:pt x="18934" y="20277"/>
                  </a:cubicBezTo>
                  <a:cubicBezTo>
                    <a:pt x="18974" y="20256"/>
                    <a:pt x="19038" y="20256"/>
                    <a:pt x="19078" y="20256"/>
                  </a:cubicBezTo>
                  <a:cubicBezTo>
                    <a:pt x="19088" y="20267"/>
                    <a:pt x="19104" y="20272"/>
                    <a:pt x="19120" y="20272"/>
                  </a:cubicBezTo>
                  <a:cubicBezTo>
                    <a:pt x="19136" y="20272"/>
                    <a:pt x="19153" y="20267"/>
                    <a:pt x="19163" y="20256"/>
                  </a:cubicBezTo>
                  <a:lnTo>
                    <a:pt x="19242" y="20256"/>
                  </a:lnTo>
                  <a:cubicBezTo>
                    <a:pt x="19287" y="20256"/>
                    <a:pt x="19307" y="20277"/>
                    <a:pt x="19347" y="20297"/>
                  </a:cubicBezTo>
                  <a:cubicBezTo>
                    <a:pt x="19379" y="20287"/>
                    <a:pt x="19410" y="20287"/>
                    <a:pt x="19441" y="20287"/>
                  </a:cubicBezTo>
                  <a:cubicBezTo>
                    <a:pt x="19472" y="20287"/>
                    <a:pt x="19503" y="20287"/>
                    <a:pt x="19536" y="20277"/>
                  </a:cubicBezTo>
                  <a:cubicBezTo>
                    <a:pt x="19680" y="20256"/>
                    <a:pt x="19680" y="20256"/>
                    <a:pt x="19700" y="20236"/>
                  </a:cubicBezTo>
                  <a:cubicBezTo>
                    <a:pt x="19714" y="20240"/>
                    <a:pt x="19727" y="20242"/>
                    <a:pt x="19740" y="20242"/>
                  </a:cubicBezTo>
                  <a:cubicBezTo>
                    <a:pt x="19776" y="20242"/>
                    <a:pt x="19809" y="20230"/>
                    <a:pt x="19837" y="20230"/>
                  </a:cubicBezTo>
                  <a:cubicBezTo>
                    <a:pt x="19847" y="20230"/>
                    <a:pt x="19856" y="20231"/>
                    <a:pt x="19864" y="20236"/>
                  </a:cubicBezTo>
                  <a:cubicBezTo>
                    <a:pt x="19889" y="20236"/>
                    <a:pt x="19889" y="20236"/>
                    <a:pt x="19889" y="20256"/>
                  </a:cubicBezTo>
                  <a:cubicBezTo>
                    <a:pt x="19901" y="20244"/>
                    <a:pt x="19919" y="20233"/>
                    <a:pt x="19936" y="20233"/>
                  </a:cubicBezTo>
                  <a:cubicBezTo>
                    <a:pt x="19949" y="20233"/>
                    <a:pt x="19960" y="20239"/>
                    <a:pt x="19969" y="20256"/>
                  </a:cubicBezTo>
                  <a:cubicBezTo>
                    <a:pt x="20014" y="20215"/>
                    <a:pt x="20073" y="20236"/>
                    <a:pt x="20113" y="20215"/>
                  </a:cubicBezTo>
                  <a:cubicBezTo>
                    <a:pt x="20126" y="20215"/>
                    <a:pt x="20137" y="20220"/>
                    <a:pt x="20147" y="20220"/>
                  </a:cubicBezTo>
                  <a:cubicBezTo>
                    <a:pt x="20158" y="20220"/>
                    <a:pt x="20168" y="20215"/>
                    <a:pt x="20178" y="20195"/>
                  </a:cubicBezTo>
                  <a:cubicBezTo>
                    <a:pt x="20218" y="20169"/>
                    <a:pt x="20282" y="20169"/>
                    <a:pt x="20322" y="20148"/>
                  </a:cubicBezTo>
                  <a:cubicBezTo>
                    <a:pt x="20322" y="20169"/>
                    <a:pt x="20342" y="20169"/>
                    <a:pt x="20342" y="20195"/>
                  </a:cubicBezTo>
                  <a:cubicBezTo>
                    <a:pt x="20362" y="20195"/>
                    <a:pt x="20362" y="20169"/>
                    <a:pt x="20387" y="20169"/>
                  </a:cubicBezTo>
                  <a:cubicBezTo>
                    <a:pt x="20407" y="20182"/>
                    <a:pt x="20422" y="20188"/>
                    <a:pt x="20436" y="20188"/>
                  </a:cubicBezTo>
                  <a:cubicBezTo>
                    <a:pt x="20452" y="20188"/>
                    <a:pt x="20466" y="20182"/>
                    <a:pt x="20486" y="20169"/>
                  </a:cubicBezTo>
                  <a:cubicBezTo>
                    <a:pt x="20511" y="20148"/>
                    <a:pt x="20551" y="20148"/>
                    <a:pt x="20571" y="20128"/>
                  </a:cubicBezTo>
                  <a:cubicBezTo>
                    <a:pt x="20591" y="20128"/>
                    <a:pt x="20611" y="20128"/>
                    <a:pt x="20636" y="20107"/>
                  </a:cubicBezTo>
                  <a:lnTo>
                    <a:pt x="20656" y="20107"/>
                  </a:lnTo>
                  <a:cubicBezTo>
                    <a:pt x="20636" y="20087"/>
                    <a:pt x="20636" y="20066"/>
                    <a:pt x="20611" y="20041"/>
                  </a:cubicBezTo>
                  <a:cubicBezTo>
                    <a:pt x="20591" y="20066"/>
                    <a:pt x="20571" y="20066"/>
                    <a:pt x="20551" y="20066"/>
                  </a:cubicBezTo>
                  <a:cubicBezTo>
                    <a:pt x="20486" y="20066"/>
                    <a:pt x="20446" y="20066"/>
                    <a:pt x="20407" y="20087"/>
                  </a:cubicBezTo>
                  <a:cubicBezTo>
                    <a:pt x="20407" y="20066"/>
                    <a:pt x="20407" y="20066"/>
                    <a:pt x="20387" y="20066"/>
                  </a:cubicBezTo>
                  <a:cubicBezTo>
                    <a:pt x="20362" y="20087"/>
                    <a:pt x="20387" y="20087"/>
                    <a:pt x="20387" y="20107"/>
                  </a:cubicBezTo>
                  <a:lnTo>
                    <a:pt x="20342" y="20107"/>
                  </a:lnTo>
                  <a:cubicBezTo>
                    <a:pt x="20342" y="20107"/>
                    <a:pt x="20342" y="20087"/>
                    <a:pt x="20322" y="20087"/>
                  </a:cubicBezTo>
                  <a:cubicBezTo>
                    <a:pt x="20218" y="20087"/>
                    <a:pt x="20113" y="20107"/>
                    <a:pt x="20014" y="20107"/>
                  </a:cubicBezTo>
                  <a:lnTo>
                    <a:pt x="20014" y="20128"/>
                  </a:lnTo>
                  <a:lnTo>
                    <a:pt x="19889" y="20128"/>
                  </a:lnTo>
                  <a:cubicBezTo>
                    <a:pt x="19884" y="20132"/>
                    <a:pt x="19878" y="20134"/>
                    <a:pt x="19872" y="20134"/>
                  </a:cubicBezTo>
                  <a:cubicBezTo>
                    <a:pt x="19854" y="20134"/>
                    <a:pt x="19835" y="20122"/>
                    <a:pt x="19819" y="20122"/>
                  </a:cubicBezTo>
                  <a:cubicBezTo>
                    <a:pt x="19814" y="20122"/>
                    <a:pt x="19809" y="20124"/>
                    <a:pt x="19805" y="20128"/>
                  </a:cubicBezTo>
                  <a:cubicBezTo>
                    <a:pt x="19720" y="20128"/>
                    <a:pt x="19720" y="20128"/>
                    <a:pt x="19680" y="20169"/>
                  </a:cubicBezTo>
                  <a:lnTo>
                    <a:pt x="19536" y="20169"/>
                  </a:lnTo>
                  <a:cubicBezTo>
                    <a:pt x="19491" y="20169"/>
                    <a:pt x="19451" y="20148"/>
                    <a:pt x="19392" y="20148"/>
                  </a:cubicBezTo>
                  <a:cubicBezTo>
                    <a:pt x="19383" y="20164"/>
                    <a:pt x="19378" y="20169"/>
                    <a:pt x="19374" y="20169"/>
                  </a:cubicBezTo>
                  <a:cubicBezTo>
                    <a:pt x="19367" y="20169"/>
                    <a:pt x="19367" y="20148"/>
                    <a:pt x="19367" y="20148"/>
                  </a:cubicBezTo>
                  <a:cubicBezTo>
                    <a:pt x="19358" y="20153"/>
                    <a:pt x="19348" y="20155"/>
                    <a:pt x="19337" y="20155"/>
                  </a:cubicBezTo>
                  <a:cubicBezTo>
                    <a:pt x="19319" y="20155"/>
                    <a:pt x="19299" y="20150"/>
                    <a:pt x="19281" y="20150"/>
                  </a:cubicBezTo>
                  <a:cubicBezTo>
                    <a:pt x="19266" y="20150"/>
                    <a:pt x="19251" y="20154"/>
                    <a:pt x="19242" y="20169"/>
                  </a:cubicBezTo>
                  <a:cubicBezTo>
                    <a:pt x="19222" y="20148"/>
                    <a:pt x="19182" y="20148"/>
                    <a:pt x="19182" y="20128"/>
                  </a:cubicBezTo>
                  <a:cubicBezTo>
                    <a:pt x="19163" y="20148"/>
                    <a:pt x="19143" y="20148"/>
                    <a:pt x="19118" y="20148"/>
                  </a:cubicBezTo>
                  <a:lnTo>
                    <a:pt x="18789" y="20148"/>
                  </a:lnTo>
                  <a:cubicBezTo>
                    <a:pt x="18744" y="20134"/>
                    <a:pt x="18691" y="20119"/>
                    <a:pt x="18640" y="20119"/>
                  </a:cubicBezTo>
                  <a:cubicBezTo>
                    <a:pt x="18620" y="20119"/>
                    <a:pt x="18600" y="20122"/>
                    <a:pt x="18581" y="20128"/>
                  </a:cubicBezTo>
                  <a:cubicBezTo>
                    <a:pt x="18574" y="20135"/>
                    <a:pt x="18567" y="20137"/>
                    <a:pt x="18561" y="20137"/>
                  </a:cubicBezTo>
                  <a:cubicBezTo>
                    <a:pt x="18547" y="20137"/>
                    <a:pt x="18534" y="20128"/>
                    <a:pt x="18521" y="20128"/>
                  </a:cubicBezTo>
                  <a:cubicBezTo>
                    <a:pt x="18456" y="20107"/>
                    <a:pt x="18372" y="20107"/>
                    <a:pt x="18312" y="20087"/>
                  </a:cubicBezTo>
                  <a:cubicBezTo>
                    <a:pt x="18247" y="20087"/>
                    <a:pt x="18168" y="20066"/>
                    <a:pt x="18103" y="20041"/>
                  </a:cubicBezTo>
                  <a:cubicBezTo>
                    <a:pt x="18089" y="20026"/>
                    <a:pt x="18065" y="20012"/>
                    <a:pt x="18045" y="20012"/>
                  </a:cubicBezTo>
                  <a:cubicBezTo>
                    <a:pt x="18037" y="20012"/>
                    <a:pt x="18029" y="20014"/>
                    <a:pt x="18023" y="20020"/>
                  </a:cubicBezTo>
                  <a:cubicBezTo>
                    <a:pt x="17998" y="20000"/>
                    <a:pt x="17998" y="19979"/>
                    <a:pt x="17979" y="19979"/>
                  </a:cubicBezTo>
                  <a:cubicBezTo>
                    <a:pt x="17959" y="19979"/>
                    <a:pt x="17959" y="20000"/>
                    <a:pt x="17939" y="20000"/>
                  </a:cubicBezTo>
                  <a:cubicBezTo>
                    <a:pt x="17919" y="19979"/>
                    <a:pt x="17899" y="19958"/>
                    <a:pt x="17854" y="19958"/>
                  </a:cubicBezTo>
                  <a:cubicBezTo>
                    <a:pt x="17848" y="19964"/>
                    <a:pt x="17843" y="19967"/>
                    <a:pt x="17836" y="19967"/>
                  </a:cubicBezTo>
                  <a:cubicBezTo>
                    <a:pt x="17823" y="19967"/>
                    <a:pt x="17808" y="19952"/>
                    <a:pt x="17795" y="19938"/>
                  </a:cubicBezTo>
                  <a:cubicBezTo>
                    <a:pt x="17710" y="19938"/>
                    <a:pt x="17625" y="19912"/>
                    <a:pt x="17566" y="19892"/>
                  </a:cubicBezTo>
                  <a:cubicBezTo>
                    <a:pt x="17546" y="19892"/>
                    <a:pt x="17529" y="19897"/>
                    <a:pt x="17516" y="19897"/>
                  </a:cubicBezTo>
                  <a:cubicBezTo>
                    <a:pt x="17502" y="19897"/>
                    <a:pt x="17491" y="19892"/>
                    <a:pt x="17481" y="19871"/>
                  </a:cubicBezTo>
                  <a:cubicBezTo>
                    <a:pt x="17401" y="19871"/>
                    <a:pt x="17357" y="19830"/>
                    <a:pt x="17297" y="19810"/>
                  </a:cubicBezTo>
                  <a:cubicBezTo>
                    <a:pt x="17277" y="19810"/>
                    <a:pt x="17252" y="19810"/>
                    <a:pt x="17252" y="19784"/>
                  </a:cubicBezTo>
                  <a:cubicBezTo>
                    <a:pt x="17232" y="19763"/>
                    <a:pt x="17212" y="19763"/>
                    <a:pt x="17192" y="19763"/>
                  </a:cubicBezTo>
                  <a:cubicBezTo>
                    <a:pt x="17172" y="19743"/>
                    <a:pt x="17153" y="19743"/>
                    <a:pt x="17128" y="19722"/>
                  </a:cubicBezTo>
                  <a:cubicBezTo>
                    <a:pt x="17068" y="19702"/>
                    <a:pt x="17003" y="19681"/>
                    <a:pt x="16943" y="19656"/>
                  </a:cubicBezTo>
                  <a:cubicBezTo>
                    <a:pt x="16943" y="19656"/>
                    <a:pt x="16924" y="19681"/>
                    <a:pt x="16904" y="19681"/>
                  </a:cubicBezTo>
                  <a:cubicBezTo>
                    <a:pt x="16879" y="19656"/>
                    <a:pt x="16859" y="19635"/>
                    <a:pt x="16839" y="19594"/>
                  </a:cubicBezTo>
                  <a:cubicBezTo>
                    <a:pt x="16839" y="19594"/>
                    <a:pt x="16839" y="19615"/>
                    <a:pt x="16819" y="19615"/>
                  </a:cubicBezTo>
                  <a:cubicBezTo>
                    <a:pt x="16779" y="19594"/>
                    <a:pt x="16754" y="19574"/>
                    <a:pt x="16715" y="19574"/>
                  </a:cubicBezTo>
                  <a:cubicBezTo>
                    <a:pt x="16675" y="19527"/>
                    <a:pt x="16630" y="19553"/>
                    <a:pt x="16590" y="19507"/>
                  </a:cubicBezTo>
                  <a:lnTo>
                    <a:pt x="16570" y="19486"/>
                  </a:lnTo>
                  <a:cubicBezTo>
                    <a:pt x="16559" y="19492"/>
                    <a:pt x="16547" y="19495"/>
                    <a:pt x="16534" y="19495"/>
                  </a:cubicBezTo>
                  <a:cubicBezTo>
                    <a:pt x="16505" y="19495"/>
                    <a:pt x="16474" y="19480"/>
                    <a:pt x="16446" y="19466"/>
                  </a:cubicBezTo>
                  <a:cubicBezTo>
                    <a:pt x="16381" y="19425"/>
                    <a:pt x="16302" y="19378"/>
                    <a:pt x="16237" y="19358"/>
                  </a:cubicBezTo>
                  <a:cubicBezTo>
                    <a:pt x="16177" y="19337"/>
                    <a:pt x="16157" y="19296"/>
                    <a:pt x="16112" y="19250"/>
                  </a:cubicBezTo>
                  <a:cubicBezTo>
                    <a:pt x="16073" y="19230"/>
                    <a:pt x="16053" y="19209"/>
                    <a:pt x="16008" y="19209"/>
                  </a:cubicBezTo>
                  <a:cubicBezTo>
                    <a:pt x="15988" y="19188"/>
                    <a:pt x="15968" y="19168"/>
                    <a:pt x="15948" y="19168"/>
                  </a:cubicBezTo>
                  <a:cubicBezTo>
                    <a:pt x="15908" y="19142"/>
                    <a:pt x="15884" y="19122"/>
                    <a:pt x="15844" y="19101"/>
                  </a:cubicBezTo>
                  <a:cubicBezTo>
                    <a:pt x="15812" y="19085"/>
                    <a:pt x="15776" y="19055"/>
                    <a:pt x="15743" y="19055"/>
                  </a:cubicBezTo>
                  <a:cubicBezTo>
                    <a:pt x="15735" y="19055"/>
                    <a:pt x="15727" y="19056"/>
                    <a:pt x="15719" y="19060"/>
                  </a:cubicBezTo>
                  <a:cubicBezTo>
                    <a:pt x="15660" y="18993"/>
                    <a:pt x="15575" y="18973"/>
                    <a:pt x="15535" y="18932"/>
                  </a:cubicBezTo>
                  <a:cubicBezTo>
                    <a:pt x="15511" y="18932"/>
                    <a:pt x="15511" y="18932"/>
                    <a:pt x="15511" y="18952"/>
                  </a:cubicBezTo>
                  <a:cubicBezTo>
                    <a:pt x="15491" y="18932"/>
                    <a:pt x="15471" y="18911"/>
                    <a:pt x="15471" y="18911"/>
                  </a:cubicBezTo>
                  <a:cubicBezTo>
                    <a:pt x="15386" y="18845"/>
                    <a:pt x="15287" y="18804"/>
                    <a:pt x="15222" y="18737"/>
                  </a:cubicBezTo>
                  <a:cubicBezTo>
                    <a:pt x="15182" y="18716"/>
                    <a:pt x="15162" y="18716"/>
                    <a:pt x="15118" y="18696"/>
                  </a:cubicBezTo>
                  <a:cubicBezTo>
                    <a:pt x="15098" y="18655"/>
                    <a:pt x="15058" y="18629"/>
                    <a:pt x="15013" y="18608"/>
                  </a:cubicBezTo>
                  <a:cubicBezTo>
                    <a:pt x="14973" y="18567"/>
                    <a:pt x="14933" y="18526"/>
                    <a:pt x="14869" y="18501"/>
                  </a:cubicBezTo>
                  <a:cubicBezTo>
                    <a:pt x="14829" y="18480"/>
                    <a:pt x="14829" y="18460"/>
                    <a:pt x="14809" y="18439"/>
                  </a:cubicBezTo>
                  <a:cubicBezTo>
                    <a:pt x="14809" y="18439"/>
                    <a:pt x="14789" y="18439"/>
                    <a:pt x="14789" y="18460"/>
                  </a:cubicBezTo>
                  <a:cubicBezTo>
                    <a:pt x="14764" y="18439"/>
                    <a:pt x="14764" y="18418"/>
                    <a:pt x="14764" y="18418"/>
                  </a:cubicBezTo>
                  <a:cubicBezTo>
                    <a:pt x="14744" y="18398"/>
                    <a:pt x="14724" y="18398"/>
                    <a:pt x="14724" y="18398"/>
                  </a:cubicBezTo>
                  <a:cubicBezTo>
                    <a:pt x="14705" y="18331"/>
                    <a:pt x="14640" y="18311"/>
                    <a:pt x="14620" y="18290"/>
                  </a:cubicBezTo>
                  <a:cubicBezTo>
                    <a:pt x="14580" y="18270"/>
                    <a:pt x="14580" y="18223"/>
                    <a:pt x="14540" y="18223"/>
                  </a:cubicBezTo>
                  <a:cubicBezTo>
                    <a:pt x="14495" y="18223"/>
                    <a:pt x="14476" y="18203"/>
                    <a:pt x="14456" y="18162"/>
                  </a:cubicBezTo>
                  <a:cubicBezTo>
                    <a:pt x="14436" y="18162"/>
                    <a:pt x="14436" y="18141"/>
                    <a:pt x="14416" y="18141"/>
                  </a:cubicBezTo>
                  <a:lnTo>
                    <a:pt x="14416" y="18203"/>
                  </a:lnTo>
                  <a:cubicBezTo>
                    <a:pt x="14403" y="18209"/>
                    <a:pt x="14392" y="18212"/>
                    <a:pt x="14383" y="18212"/>
                  </a:cubicBezTo>
                  <a:cubicBezTo>
                    <a:pt x="14361" y="18212"/>
                    <a:pt x="14351" y="18197"/>
                    <a:pt x="14351" y="18182"/>
                  </a:cubicBezTo>
                  <a:cubicBezTo>
                    <a:pt x="14351" y="18162"/>
                    <a:pt x="14371" y="18141"/>
                    <a:pt x="14371" y="18141"/>
                  </a:cubicBezTo>
                  <a:lnTo>
                    <a:pt x="14371" y="18116"/>
                  </a:lnTo>
                  <a:cubicBezTo>
                    <a:pt x="14377" y="18110"/>
                    <a:pt x="14381" y="18107"/>
                    <a:pt x="14384" y="18107"/>
                  </a:cubicBezTo>
                  <a:cubicBezTo>
                    <a:pt x="14391" y="18107"/>
                    <a:pt x="14391" y="18123"/>
                    <a:pt x="14391" y="18141"/>
                  </a:cubicBezTo>
                  <a:lnTo>
                    <a:pt x="14416" y="18141"/>
                  </a:lnTo>
                  <a:lnTo>
                    <a:pt x="14416" y="18095"/>
                  </a:lnTo>
                  <a:cubicBezTo>
                    <a:pt x="14393" y="18085"/>
                    <a:pt x="14377" y="18080"/>
                    <a:pt x="14362" y="18080"/>
                  </a:cubicBezTo>
                  <a:cubicBezTo>
                    <a:pt x="14346" y="18080"/>
                    <a:pt x="14331" y="18085"/>
                    <a:pt x="14311" y="18095"/>
                  </a:cubicBezTo>
                  <a:cubicBezTo>
                    <a:pt x="14311" y="18054"/>
                    <a:pt x="14267" y="18054"/>
                    <a:pt x="14267" y="18034"/>
                  </a:cubicBezTo>
                  <a:cubicBezTo>
                    <a:pt x="14247" y="18034"/>
                    <a:pt x="14227" y="18013"/>
                    <a:pt x="14207" y="17987"/>
                  </a:cubicBezTo>
                  <a:cubicBezTo>
                    <a:pt x="14187" y="17967"/>
                    <a:pt x="14142" y="17926"/>
                    <a:pt x="14102" y="17905"/>
                  </a:cubicBezTo>
                  <a:cubicBezTo>
                    <a:pt x="14063" y="17885"/>
                    <a:pt x="14063" y="17859"/>
                    <a:pt x="14063" y="17839"/>
                  </a:cubicBezTo>
                  <a:cubicBezTo>
                    <a:pt x="14018" y="17839"/>
                    <a:pt x="13998" y="17797"/>
                    <a:pt x="13978" y="17777"/>
                  </a:cubicBezTo>
                  <a:cubicBezTo>
                    <a:pt x="13958" y="17731"/>
                    <a:pt x="13918" y="17690"/>
                    <a:pt x="13873" y="17669"/>
                  </a:cubicBezTo>
                  <a:cubicBezTo>
                    <a:pt x="13834" y="17628"/>
                    <a:pt x="13794" y="17602"/>
                    <a:pt x="13769" y="17561"/>
                  </a:cubicBezTo>
                  <a:lnTo>
                    <a:pt x="13769" y="17541"/>
                  </a:lnTo>
                  <a:cubicBezTo>
                    <a:pt x="13769" y="17520"/>
                    <a:pt x="13729" y="17520"/>
                    <a:pt x="13709" y="17520"/>
                  </a:cubicBezTo>
                  <a:cubicBezTo>
                    <a:pt x="13644" y="17453"/>
                    <a:pt x="13585" y="17412"/>
                    <a:pt x="13520" y="17346"/>
                  </a:cubicBezTo>
                  <a:cubicBezTo>
                    <a:pt x="13480" y="17346"/>
                    <a:pt x="13480" y="17284"/>
                    <a:pt x="13460" y="17264"/>
                  </a:cubicBezTo>
                  <a:cubicBezTo>
                    <a:pt x="13421" y="17264"/>
                    <a:pt x="13421" y="17264"/>
                    <a:pt x="13396" y="17217"/>
                  </a:cubicBezTo>
                  <a:cubicBezTo>
                    <a:pt x="13396" y="17197"/>
                    <a:pt x="13356" y="17176"/>
                    <a:pt x="13336" y="17156"/>
                  </a:cubicBezTo>
                  <a:cubicBezTo>
                    <a:pt x="13336" y="17145"/>
                    <a:pt x="13331" y="17145"/>
                    <a:pt x="13323" y="17145"/>
                  </a:cubicBezTo>
                  <a:cubicBezTo>
                    <a:pt x="13316" y="17145"/>
                    <a:pt x="13306" y="17145"/>
                    <a:pt x="13296" y="17135"/>
                  </a:cubicBezTo>
                  <a:cubicBezTo>
                    <a:pt x="13296" y="17115"/>
                    <a:pt x="13296" y="17089"/>
                    <a:pt x="13271" y="17069"/>
                  </a:cubicBezTo>
                  <a:cubicBezTo>
                    <a:pt x="13192" y="17069"/>
                    <a:pt x="13192" y="16986"/>
                    <a:pt x="13127" y="16920"/>
                  </a:cubicBezTo>
                  <a:cubicBezTo>
                    <a:pt x="13172" y="16920"/>
                    <a:pt x="13147" y="16899"/>
                    <a:pt x="13127" y="16899"/>
                  </a:cubicBezTo>
                  <a:cubicBezTo>
                    <a:pt x="13107" y="16878"/>
                    <a:pt x="13127" y="16858"/>
                    <a:pt x="13107" y="16858"/>
                  </a:cubicBezTo>
                  <a:cubicBezTo>
                    <a:pt x="13067" y="16858"/>
                    <a:pt x="13067" y="16812"/>
                    <a:pt x="13047" y="16791"/>
                  </a:cubicBezTo>
                  <a:lnTo>
                    <a:pt x="13023" y="16791"/>
                  </a:lnTo>
                  <a:cubicBezTo>
                    <a:pt x="13003" y="16750"/>
                    <a:pt x="13003" y="16730"/>
                    <a:pt x="12983" y="16704"/>
                  </a:cubicBezTo>
                  <a:lnTo>
                    <a:pt x="12943" y="16704"/>
                  </a:lnTo>
                  <a:cubicBezTo>
                    <a:pt x="12923" y="16683"/>
                    <a:pt x="12923" y="16643"/>
                    <a:pt x="12898" y="16622"/>
                  </a:cubicBezTo>
                  <a:cubicBezTo>
                    <a:pt x="12878" y="16622"/>
                    <a:pt x="12878" y="16643"/>
                    <a:pt x="12878" y="16643"/>
                  </a:cubicBezTo>
                  <a:lnTo>
                    <a:pt x="12858" y="16643"/>
                  </a:lnTo>
                  <a:cubicBezTo>
                    <a:pt x="12799" y="16555"/>
                    <a:pt x="12714" y="16514"/>
                    <a:pt x="12694" y="16406"/>
                  </a:cubicBezTo>
                  <a:cubicBezTo>
                    <a:pt x="12674" y="16386"/>
                    <a:pt x="12674" y="16386"/>
                    <a:pt x="12649" y="16386"/>
                  </a:cubicBezTo>
                  <a:cubicBezTo>
                    <a:pt x="12610" y="16386"/>
                    <a:pt x="12610" y="16365"/>
                    <a:pt x="12610" y="16345"/>
                  </a:cubicBezTo>
                  <a:cubicBezTo>
                    <a:pt x="12590" y="16278"/>
                    <a:pt x="12590" y="16257"/>
                    <a:pt x="12570" y="16237"/>
                  </a:cubicBezTo>
                  <a:cubicBezTo>
                    <a:pt x="12525" y="16216"/>
                    <a:pt x="12485" y="16191"/>
                    <a:pt x="12485" y="16150"/>
                  </a:cubicBezTo>
                  <a:cubicBezTo>
                    <a:pt x="12465" y="16108"/>
                    <a:pt x="12425" y="16108"/>
                    <a:pt x="12381" y="16062"/>
                  </a:cubicBezTo>
                  <a:cubicBezTo>
                    <a:pt x="12381" y="16042"/>
                    <a:pt x="12361" y="16042"/>
                    <a:pt x="12341" y="16021"/>
                  </a:cubicBezTo>
                  <a:lnTo>
                    <a:pt x="12321" y="16021"/>
                  </a:lnTo>
                  <a:cubicBezTo>
                    <a:pt x="12321" y="16001"/>
                    <a:pt x="12301" y="16001"/>
                    <a:pt x="12301" y="15960"/>
                  </a:cubicBezTo>
                  <a:cubicBezTo>
                    <a:pt x="12301" y="15960"/>
                    <a:pt x="12321" y="15960"/>
                    <a:pt x="12301" y="15934"/>
                  </a:cubicBezTo>
                  <a:cubicBezTo>
                    <a:pt x="12217" y="15873"/>
                    <a:pt x="12152" y="15744"/>
                    <a:pt x="12072" y="15657"/>
                  </a:cubicBezTo>
                  <a:cubicBezTo>
                    <a:pt x="12072" y="15657"/>
                    <a:pt x="12092" y="15657"/>
                    <a:pt x="12092" y="15636"/>
                  </a:cubicBezTo>
                  <a:cubicBezTo>
                    <a:pt x="12072" y="15616"/>
                    <a:pt x="12072" y="15575"/>
                    <a:pt x="12028" y="15549"/>
                  </a:cubicBezTo>
                  <a:cubicBezTo>
                    <a:pt x="12008" y="15529"/>
                    <a:pt x="11988" y="15508"/>
                    <a:pt x="11988" y="15487"/>
                  </a:cubicBezTo>
                  <a:cubicBezTo>
                    <a:pt x="11968" y="15467"/>
                    <a:pt x="11948" y="15446"/>
                    <a:pt x="11903" y="15446"/>
                  </a:cubicBezTo>
                  <a:cubicBezTo>
                    <a:pt x="11883" y="15421"/>
                    <a:pt x="11883" y="15400"/>
                    <a:pt x="11863" y="15400"/>
                  </a:cubicBezTo>
                  <a:lnTo>
                    <a:pt x="11863" y="15359"/>
                  </a:lnTo>
                  <a:cubicBezTo>
                    <a:pt x="11824" y="15359"/>
                    <a:pt x="11824" y="15338"/>
                    <a:pt x="11804" y="15318"/>
                  </a:cubicBezTo>
                  <a:cubicBezTo>
                    <a:pt x="11779" y="15292"/>
                    <a:pt x="11779" y="15272"/>
                    <a:pt x="11779" y="15251"/>
                  </a:cubicBezTo>
                  <a:cubicBezTo>
                    <a:pt x="11719" y="15190"/>
                    <a:pt x="11679" y="15103"/>
                    <a:pt x="11634" y="15036"/>
                  </a:cubicBezTo>
                  <a:lnTo>
                    <a:pt x="11615" y="15036"/>
                  </a:lnTo>
                  <a:cubicBezTo>
                    <a:pt x="11595" y="14995"/>
                    <a:pt x="11634" y="15015"/>
                    <a:pt x="11634" y="14995"/>
                  </a:cubicBezTo>
                  <a:cubicBezTo>
                    <a:pt x="11634" y="14995"/>
                    <a:pt x="11615" y="14995"/>
                    <a:pt x="11615" y="14974"/>
                  </a:cubicBezTo>
                  <a:cubicBezTo>
                    <a:pt x="11595" y="14974"/>
                    <a:pt x="11615" y="14954"/>
                    <a:pt x="11615" y="14954"/>
                  </a:cubicBezTo>
                  <a:cubicBezTo>
                    <a:pt x="11595" y="14933"/>
                    <a:pt x="11555" y="14887"/>
                    <a:pt x="11530" y="14846"/>
                  </a:cubicBezTo>
                  <a:cubicBezTo>
                    <a:pt x="11530" y="14846"/>
                    <a:pt x="11521" y="14855"/>
                    <a:pt x="11515" y="14855"/>
                  </a:cubicBezTo>
                  <a:cubicBezTo>
                    <a:pt x="11512" y="14855"/>
                    <a:pt x="11510" y="14853"/>
                    <a:pt x="11510" y="14846"/>
                  </a:cubicBezTo>
                  <a:lnTo>
                    <a:pt x="11510" y="14825"/>
                  </a:lnTo>
                  <a:cubicBezTo>
                    <a:pt x="11510" y="14818"/>
                    <a:pt x="11508" y="14816"/>
                    <a:pt x="11505" y="14816"/>
                  </a:cubicBezTo>
                  <a:cubicBezTo>
                    <a:pt x="11499" y="14816"/>
                    <a:pt x="11490" y="14825"/>
                    <a:pt x="11490" y="14825"/>
                  </a:cubicBezTo>
                  <a:cubicBezTo>
                    <a:pt x="11470" y="14805"/>
                    <a:pt x="11470" y="14805"/>
                    <a:pt x="11470" y="14779"/>
                  </a:cubicBezTo>
                  <a:cubicBezTo>
                    <a:pt x="11450" y="14717"/>
                    <a:pt x="11430" y="14676"/>
                    <a:pt x="11366" y="14630"/>
                  </a:cubicBezTo>
                  <a:lnTo>
                    <a:pt x="11366" y="14568"/>
                  </a:lnTo>
                  <a:cubicBezTo>
                    <a:pt x="11326" y="14548"/>
                    <a:pt x="11326" y="14502"/>
                    <a:pt x="11281" y="14502"/>
                  </a:cubicBezTo>
                  <a:lnTo>
                    <a:pt x="11281" y="14440"/>
                  </a:lnTo>
                  <a:cubicBezTo>
                    <a:pt x="11241" y="14420"/>
                    <a:pt x="11261" y="14353"/>
                    <a:pt x="11221" y="14333"/>
                  </a:cubicBezTo>
                  <a:cubicBezTo>
                    <a:pt x="11202" y="14266"/>
                    <a:pt x="11157" y="14225"/>
                    <a:pt x="11117" y="14184"/>
                  </a:cubicBezTo>
                  <a:cubicBezTo>
                    <a:pt x="11077" y="14117"/>
                    <a:pt x="11057" y="14076"/>
                    <a:pt x="11032" y="14009"/>
                  </a:cubicBezTo>
                  <a:cubicBezTo>
                    <a:pt x="11012" y="13989"/>
                    <a:pt x="11032" y="13968"/>
                    <a:pt x="11012" y="13947"/>
                  </a:cubicBezTo>
                  <a:cubicBezTo>
                    <a:pt x="11012" y="13927"/>
                    <a:pt x="11032" y="13906"/>
                    <a:pt x="11032" y="13881"/>
                  </a:cubicBezTo>
                  <a:cubicBezTo>
                    <a:pt x="11077" y="13881"/>
                    <a:pt x="11097" y="13860"/>
                    <a:pt x="11117" y="13860"/>
                  </a:cubicBezTo>
                  <a:cubicBezTo>
                    <a:pt x="11137" y="13860"/>
                    <a:pt x="11157" y="13840"/>
                    <a:pt x="11182" y="13840"/>
                  </a:cubicBezTo>
                  <a:cubicBezTo>
                    <a:pt x="11202" y="13819"/>
                    <a:pt x="11221" y="13819"/>
                    <a:pt x="11241" y="13819"/>
                  </a:cubicBezTo>
                  <a:cubicBezTo>
                    <a:pt x="11248" y="13826"/>
                    <a:pt x="11255" y="13828"/>
                    <a:pt x="11262" y="13828"/>
                  </a:cubicBezTo>
                  <a:cubicBezTo>
                    <a:pt x="11277" y="13828"/>
                    <a:pt x="11296" y="13819"/>
                    <a:pt x="11326" y="13819"/>
                  </a:cubicBezTo>
                  <a:cubicBezTo>
                    <a:pt x="11326" y="13819"/>
                    <a:pt x="11346" y="13840"/>
                    <a:pt x="11366" y="13840"/>
                  </a:cubicBezTo>
                  <a:cubicBezTo>
                    <a:pt x="11386" y="13860"/>
                    <a:pt x="11386" y="13881"/>
                    <a:pt x="11406" y="13906"/>
                  </a:cubicBezTo>
                  <a:lnTo>
                    <a:pt x="11406" y="13968"/>
                  </a:lnTo>
                  <a:cubicBezTo>
                    <a:pt x="11450" y="14009"/>
                    <a:pt x="11490" y="14055"/>
                    <a:pt x="11530" y="14096"/>
                  </a:cubicBezTo>
                  <a:cubicBezTo>
                    <a:pt x="11530" y="14117"/>
                    <a:pt x="11510" y="14117"/>
                    <a:pt x="11510" y="14117"/>
                  </a:cubicBezTo>
                  <a:cubicBezTo>
                    <a:pt x="11555" y="14184"/>
                    <a:pt x="11575" y="14245"/>
                    <a:pt x="11615" y="14312"/>
                  </a:cubicBezTo>
                  <a:lnTo>
                    <a:pt x="11615" y="14353"/>
                  </a:lnTo>
                  <a:cubicBezTo>
                    <a:pt x="11679" y="14420"/>
                    <a:pt x="11719" y="14522"/>
                    <a:pt x="11804" y="14589"/>
                  </a:cubicBezTo>
                  <a:cubicBezTo>
                    <a:pt x="11804" y="14589"/>
                    <a:pt x="11779" y="14589"/>
                    <a:pt x="11779" y="14610"/>
                  </a:cubicBezTo>
                  <a:cubicBezTo>
                    <a:pt x="11824" y="14651"/>
                    <a:pt x="11843" y="14717"/>
                    <a:pt x="11903" y="14759"/>
                  </a:cubicBezTo>
                  <a:cubicBezTo>
                    <a:pt x="11903" y="14759"/>
                    <a:pt x="11883" y="14759"/>
                    <a:pt x="11883" y="14779"/>
                  </a:cubicBezTo>
                  <a:cubicBezTo>
                    <a:pt x="11903" y="14825"/>
                    <a:pt x="11968" y="14866"/>
                    <a:pt x="11988" y="14933"/>
                  </a:cubicBezTo>
                  <a:cubicBezTo>
                    <a:pt x="12028" y="14933"/>
                    <a:pt x="12028" y="14974"/>
                    <a:pt x="12072" y="14995"/>
                  </a:cubicBezTo>
                  <a:lnTo>
                    <a:pt x="12072" y="15036"/>
                  </a:lnTo>
                  <a:cubicBezTo>
                    <a:pt x="12092" y="15061"/>
                    <a:pt x="12092" y="15082"/>
                    <a:pt x="12112" y="15082"/>
                  </a:cubicBezTo>
                  <a:cubicBezTo>
                    <a:pt x="12112" y="15103"/>
                    <a:pt x="12092" y="15103"/>
                    <a:pt x="12112" y="15123"/>
                  </a:cubicBezTo>
                  <a:cubicBezTo>
                    <a:pt x="12118" y="15117"/>
                    <a:pt x="12122" y="15114"/>
                    <a:pt x="12125" y="15114"/>
                  </a:cubicBezTo>
                  <a:cubicBezTo>
                    <a:pt x="12132" y="15114"/>
                    <a:pt x="12132" y="15129"/>
                    <a:pt x="12132" y="15143"/>
                  </a:cubicBezTo>
                  <a:cubicBezTo>
                    <a:pt x="12152" y="15210"/>
                    <a:pt x="12236" y="15251"/>
                    <a:pt x="12256" y="15318"/>
                  </a:cubicBezTo>
                  <a:cubicBezTo>
                    <a:pt x="12276" y="15338"/>
                    <a:pt x="12301" y="15380"/>
                    <a:pt x="12341" y="15400"/>
                  </a:cubicBezTo>
                  <a:cubicBezTo>
                    <a:pt x="12381" y="15421"/>
                    <a:pt x="12401" y="15487"/>
                    <a:pt x="12445" y="15529"/>
                  </a:cubicBezTo>
                  <a:cubicBezTo>
                    <a:pt x="12485" y="15549"/>
                    <a:pt x="12505" y="15575"/>
                    <a:pt x="12505" y="15636"/>
                  </a:cubicBezTo>
                  <a:cubicBezTo>
                    <a:pt x="12550" y="15657"/>
                    <a:pt x="12550" y="15724"/>
                    <a:pt x="12610" y="15744"/>
                  </a:cubicBezTo>
                  <a:cubicBezTo>
                    <a:pt x="12610" y="15806"/>
                    <a:pt x="12630" y="15852"/>
                    <a:pt x="12694" y="15873"/>
                  </a:cubicBezTo>
                  <a:cubicBezTo>
                    <a:pt x="12714" y="15873"/>
                    <a:pt x="12734" y="15893"/>
                    <a:pt x="12734" y="15913"/>
                  </a:cubicBezTo>
                  <a:cubicBezTo>
                    <a:pt x="12799" y="15960"/>
                    <a:pt x="12818" y="16021"/>
                    <a:pt x="12858" y="16062"/>
                  </a:cubicBezTo>
                  <a:cubicBezTo>
                    <a:pt x="12923" y="16088"/>
                    <a:pt x="12943" y="16150"/>
                    <a:pt x="12983" y="16191"/>
                  </a:cubicBezTo>
                  <a:lnTo>
                    <a:pt x="13003" y="16216"/>
                  </a:lnTo>
                  <a:cubicBezTo>
                    <a:pt x="13003" y="16237"/>
                    <a:pt x="13023" y="16257"/>
                    <a:pt x="13023" y="16278"/>
                  </a:cubicBezTo>
                  <a:cubicBezTo>
                    <a:pt x="13047" y="16278"/>
                    <a:pt x="13067" y="16299"/>
                    <a:pt x="13067" y="16319"/>
                  </a:cubicBezTo>
                  <a:cubicBezTo>
                    <a:pt x="13107" y="16319"/>
                    <a:pt x="13087" y="16365"/>
                    <a:pt x="13087" y="16365"/>
                  </a:cubicBezTo>
                  <a:cubicBezTo>
                    <a:pt x="13127" y="16386"/>
                    <a:pt x="13172" y="16406"/>
                    <a:pt x="13192" y="16447"/>
                  </a:cubicBezTo>
                  <a:cubicBezTo>
                    <a:pt x="13212" y="16447"/>
                    <a:pt x="13231" y="16473"/>
                    <a:pt x="13251" y="16494"/>
                  </a:cubicBezTo>
                  <a:cubicBezTo>
                    <a:pt x="13251" y="16534"/>
                    <a:pt x="13296" y="16555"/>
                    <a:pt x="13316" y="16576"/>
                  </a:cubicBezTo>
                  <a:cubicBezTo>
                    <a:pt x="13336" y="16601"/>
                    <a:pt x="13376" y="16663"/>
                    <a:pt x="13396" y="16683"/>
                  </a:cubicBezTo>
                  <a:cubicBezTo>
                    <a:pt x="13421" y="16730"/>
                    <a:pt x="13441" y="16771"/>
                    <a:pt x="13480" y="16771"/>
                  </a:cubicBezTo>
                  <a:cubicBezTo>
                    <a:pt x="13520" y="16812"/>
                    <a:pt x="13565" y="16858"/>
                    <a:pt x="13605" y="16899"/>
                  </a:cubicBezTo>
                  <a:cubicBezTo>
                    <a:pt x="13625" y="16920"/>
                    <a:pt x="13644" y="16940"/>
                    <a:pt x="13644" y="16961"/>
                  </a:cubicBezTo>
                  <a:lnTo>
                    <a:pt x="13689" y="17007"/>
                  </a:lnTo>
                  <a:cubicBezTo>
                    <a:pt x="13729" y="17048"/>
                    <a:pt x="13794" y="17089"/>
                    <a:pt x="13854" y="17135"/>
                  </a:cubicBezTo>
                  <a:cubicBezTo>
                    <a:pt x="13854" y="17156"/>
                    <a:pt x="13873" y="17176"/>
                    <a:pt x="13893" y="17197"/>
                  </a:cubicBezTo>
                  <a:cubicBezTo>
                    <a:pt x="13958" y="17243"/>
                    <a:pt x="14018" y="17284"/>
                    <a:pt x="14063" y="17325"/>
                  </a:cubicBezTo>
                  <a:cubicBezTo>
                    <a:pt x="14102" y="17412"/>
                    <a:pt x="14187" y="17474"/>
                    <a:pt x="14247" y="17520"/>
                  </a:cubicBezTo>
                  <a:cubicBezTo>
                    <a:pt x="14267" y="17561"/>
                    <a:pt x="14311" y="17582"/>
                    <a:pt x="14331" y="17602"/>
                  </a:cubicBezTo>
                  <a:cubicBezTo>
                    <a:pt x="14371" y="17628"/>
                    <a:pt x="14391" y="17648"/>
                    <a:pt x="14416" y="17669"/>
                  </a:cubicBezTo>
                  <a:cubicBezTo>
                    <a:pt x="14456" y="17690"/>
                    <a:pt x="14456" y="17710"/>
                    <a:pt x="14456" y="17731"/>
                  </a:cubicBezTo>
                  <a:cubicBezTo>
                    <a:pt x="14515" y="17756"/>
                    <a:pt x="14515" y="17818"/>
                    <a:pt x="14560" y="17839"/>
                  </a:cubicBezTo>
                  <a:cubicBezTo>
                    <a:pt x="14600" y="17859"/>
                    <a:pt x="14640" y="17905"/>
                    <a:pt x="14685" y="17926"/>
                  </a:cubicBezTo>
                  <a:lnTo>
                    <a:pt x="14724" y="17926"/>
                  </a:lnTo>
                  <a:cubicBezTo>
                    <a:pt x="14744" y="17946"/>
                    <a:pt x="14789" y="17967"/>
                    <a:pt x="14809" y="17987"/>
                  </a:cubicBezTo>
                  <a:cubicBezTo>
                    <a:pt x="14869" y="18013"/>
                    <a:pt x="14889" y="18034"/>
                    <a:pt x="14933" y="18074"/>
                  </a:cubicBezTo>
                  <a:cubicBezTo>
                    <a:pt x="14973" y="18095"/>
                    <a:pt x="14993" y="18141"/>
                    <a:pt x="15038" y="18182"/>
                  </a:cubicBezTo>
                  <a:lnTo>
                    <a:pt x="15038" y="18223"/>
                  </a:lnTo>
                  <a:lnTo>
                    <a:pt x="15078" y="18223"/>
                  </a:lnTo>
                  <a:cubicBezTo>
                    <a:pt x="15078" y="18230"/>
                    <a:pt x="15080" y="18233"/>
                    <a:pt x="15083" y="18233"/>
                  </a:cubicBezTo>
                  <a:cubicBezTo>
                    <a:pt x="15089" y="18233"/>
                    <a:pt x="15098" y="18223"/>
                    <a:pt x="15098" y="18223"/>
                  </a:cubicBezTo>
                  <a:cubicBezTo>
                    <a:pt x="15137" y="18270"/>
                    <a:pt x="15202" y="18311"/>
                    <a:pt x="15262" y="18311"/>
                  </a:cubicBezTo>
                  <a:cubicBezTo>
                    <a:pt x="15287" y="18331"/>
                    <a:pt x="15306" y="18372"/>
                    <a:pt x="15346" y="18372"/>
                  </a:cubicBezTo>
                  <a:cubicBezTo>
                    <a:pt x="15386" y="18418"/>
                    <a:pt x="15451" y="18439"/>
                    <a:pt x="15471" y="18480"/>
                  </a:cubicBezTo>
                  <a:cubicBezTo>
                    <a:pt x="15491" y="18501"/>
                    <a:pt x="15511" y="18501"/>
                    <a:pt x="15511" y="18526"/>
                  </a:cubicBezTo>
                  <a:cubicBezTo>
                    <a:pt x="15555" y="18526"/>
                    <a:pt x="15595" y="18567"/>
                    <a:pt x="15635" y="18588"/>
                  </a:cubicBezTo>
                  <a:lnTo>
                    <a:pt x="15635" y="18608"/>
                  </a:lnTo>
                  <a:cubicBezTo>
                    <a:pt x="15700" y="18608"/>
                    <a:pt x="15759" y="18675"/>
                    <a:pt x="15824" y="18696"/>
                  </a:cubicBezTo>
                  <a:cubicBezTo>
                    <a:pt x="15844" y="18737"/>
                    <a:pt x="15908" y="18737"/>
                    <a:pt x="15928" y="18757"/>
                  </a:cubicBezTo>
                  <a:cubicBezTo>
                    <a:pt x="15948" y="18783"/>
                    <a:pt x="15968" y="18783"/>
                    <a:pt x="15988" y="18804"/>
                  </a:cubicBezTo>
                  <a:cubicBezTo>
                    <a:pt x="16053" y="18804"/>
                    <a:pt x="16112" y="18824"/>
                    <a:pt x="16132" y="18886"/>
                  </a:cubicBezTo>
                  <a:cubicBezTo>
                    <a:pt x="16237" y="18886"/>
                    <a:pt x="16302" y="18973"/>
                    <a:pt x="16381" y="18993"/>
                  </a:cubicBezTo>
                  <a:lnTo>
                    <a:pt x="16381" y="19040"/>
                  </a:lnTo>
                  <a:cubicBezTo>
                    <a:pt x="16386" y="19043"/>
                    <a:pt x="16390" y="19045"/>
                    <a:pt x="16394" y="19045"/>
                  </a:cubicBezTo>
                  <a:cubicBezTo>
                    <a:pt x="16413" y="19045"/>
                    <a:pt x="16426" y="19014"/>
                    <a:pt x="16426" y="19014"/>
                  </a:cubicBezTo>
                  <a:cubicBezTo>
                    <a:pt x="16486" y="19060"/>
                    <a:pt x="16530" y="19101"/>
                    <a:pt x="16610" y="19101"/>
                  </a:cubicBezTo>
                  <a:cubicBezTo>
                    <a:pt x="16610" y="19101"/>
                    <a:pt x="16630" y="19122"/>
                    <a:pt x="16655" y="19122"/>
                  </a:cubicBezTo>
                  <a:cubicBezTo>
                    <a:pt x="16675" y="19142"/>
                    <a:pt x="16695" y="19142"/>
                    <a:pt x="16715" y="19168"/>
                  </a:cubicBezTo>
                  <a:cubicBezTo>
                    <a:pt x="16799" y="19209"/>
                    <a:pt x="16879" y="19250"/>
                    <a:pt x="16943" y="19271"/>
                  </a:cubicBezTo>
                  <a:cubicBezTo>
                    <a:pt x="16983" y="19296"/>
                    <a:pt x="17003" y="19317"/>
                    <a:pt x="17048" y="19317"/>
                  </a:cubicBezTo>
                  <a:cubicBezTo>
                    <a:pt x="17088" y="19337"/>
                    <a:pt x="17153" y="19337"/>
                    <a:pt x="17212" y="19378"/>
                  </a:cubicBezTo>
                  <a:cubicBezTo>
                    <a:pt x="17212" y="19399"/>
                    <a:pt x="17232" y="19399"/>
                    <a:pt x="17232" y="19399"/>
                  </a:cubicBezTo>
                  <a:cubicBezTo>
                    <a:pt x="17277" y="19399"/>
                    <a:pt x="17317" y="19399"/>
                    <a:pt x="17357" y="19425"/>
                  </a:cubicBezTo>
                  <a:cubicBezTo>
                    <a:pt x="17401" y="19445"/>
                    <a:pt x="17441" y="19445"/>
                    <a:pt x="17481" y="19466"/>
                  </a:cubicBezTo>
                  <a:cubicBezTo>
                    <a:pt x="17501" y="19466"/>
                    <a:pt x="17526" y="19486"/>
                    <a:pt x="17546" y="19486"/>
                  </a:cubicBezTo>
                  <a:cubicBezTo>
                    <a:pt x="17585" y="19486"/>
                    <a:pt x="17625" y="19507"/>
                    <a:pt x="17670" y="19527"/>
                  </a:cubicBezTo>
                  <a:lnTo>
                    <a:pt x="17690" y="19527"/>
                  </a:lnTo>
                  <a:cubicBezTo>
                    <a:pt x="17730" y="19553"/>
                    <a:pt x="17795" y="19553"/>
                    <a:pt x="17854" y="19574"/>
                  </a:cubicBezTo>
                  <a:cubicBezTo>
                    <a:pt x="17854" y="19574"/>
                    <a:pt x="17863" y="19564"/>
                    <a:pt x="17876" y="19564"/>
                  </a:cubicBezTo>
                  <a:cubicBezTo>
                    <a:pt x="17883" y="19564"/>
                    <a:pt x="17891" y="19567"/>
                    <a:pt x="17899" y="19574"/>
                  </a:cubicBezTo>
                  <a:cubicBezTo>
                    <a:pt x="17899" y="19574"/>
                    <a:pt x="17899" y="19594"/>
                    <a:pt x="17919" y="19594"/>
                  </a:cubicBezTo>
                  <a:lnTo>
                    <a:pt x="17979" y="19594"/>
                  </a:lnTo>
                  <a:cubicBezTo>
                    <a:pt x="17998" y="19615"/>
                    <a:pt x="17998" y="19615"/>
                    <a:pt x="18023" y="19635"/>
                  </a:cubicBezTo>
                  <a:lnTo>
                    <a:pt x="18103" y="19635"/>
                  </a:lnTo>
                  <a:cubicBezTo>
                    <a:pt x="18188" y="19681"/>
                    <a:pt x="18272" y="19681"/>
                    <a:pt x="18352" y="19702"/>
                  </a:cubicBezTo>
                  <a:cubicBezTo>
                    <a:pt x="18396" y="19722"/>
                    <a:pt x="18436" y="19722"/>
                    <a:pt x="18456" y="19722"/>
                  </a:cubicBezTo>
                  <a:cubicBezTo>
                    <a:pt x="18521" y="19722"/>
                    <a:pt x="18601" y="19722"/>
                    <a:pt x="18665" y="19743"/>
                  </a:cubicBezTo>
                  <a:cubicBezTo>
                    <a:pt x="18705" y="19743"/>
                    <a:pt x="18745" y="19763"/>
                    <a:pt x="18789" y="19763"/>
                  </a:cubicBezTo>
                  <a:cubicBezTo>
                    <a:pt x="18807" y="19769"/>
                    <a:pt x="18839" y="19772"/>
                    <a:pt x="18878" y="19772"/>
                  </a:cubicBezTo>
                  <a:cubicBezTo>
                    <a:pt x="18971" y="19772"/>
                    <a:pt x="19103" y="19758"/>
                    <a:pt x="19163" y="19743"/>
                  </a:cubicBezTo>
                  <a:lnTo>
                    <a:pt x="19202" y="19743"/>
                  </a:lnTo>
                  <a:cubicBezTo>
                    <a:pt x="19242" y="19763"/>
                    <a:pt x="19287" y="19763"/>
                    <a:pt x="19327" y="19763"/>
                  </a:cubicBezTo>
                  <a:cubicBezTo>
                    <a:pt x="19334" y="19770"/>
                    <a:pt x="19340" y="19773"/>
                    <a:pt x="19347" y="19773"/>
                  </a:cubicBezTo>
                  <a:cubicBezTo>
                    <a:pt x="19361" y="19773"/>
                    <a:pt x="19375" y="19763"/>
                    <a:pt x="19392" y="19763"/>
                  </a:cubicBezTo>
                  <a:cubicBezTo>
                    <a:pt x="19429" y="19785"/>
                    <a:pt x="19464" y="19791"/>
                    <a:pt x="19498" y="19791"/>
                  </a:cubicBezTo>
                  <a:cubicBezTo>
                    <a:pt x="19536" y="19791"/>
                    <a:pt x="19573" y="19784"/>
                    <a:pt x="19615" y="19784"/>
                  </a:cubicBezTo>
                  <a:cubicBezTo>
                    <a:pt x="19646" y="19770"/>
                    <a:pt x="19675" y="19746"/>
                    <a:pt x="19711" y="19746"/>
                  </a:cubicBezTo>
                  <a:cubicBezTo>
                    <a:pt x="19727" y="19746"/>
                    <a:pt x="19745" y="19751"/>
                    <a:pt x="19765" y="19763"/>
                  </a:cubicBezTo>
                  <a:lnTo>
                    <a:pt x="19785" y="19763"/>
                  </a:lnTo>
                  <a:cubicBezTo>
                    <a:pt x="19805" y="19743"/>
                    <a:pt x="19805" y="19743"/>
                    <a:pt x="19824" y="19743"/>
                  </a:cubicBezTo>
                  <a:cubicBezTo>
                    <a:pt x="19838" y="19747"/>
                    <a:pt x="19852" y="19749"/>
                    <a:pt x="19867" y="19749"/>
                  </a:cubicBezTo>
                  <a:cubicBezTo>
                    <a:pt x="19907" y="19749"/>
                    <a:pt x="19951" y="19737"/>
                    <a:pt x="19991" y="19737"/>
                  </a:cubicBezTo>
                  <a:cubicBezTo>
                    <a:pt x="20006" y="19737"/>
                    <a:pt x="20020" y="19739"/>
                    <a:pt x="20033" y="19743"/>
                  </a:cubicBezTo>
                  <a:lnTo>
                    <a:pt x="20053" y="19743"/>
                  </a:lnTo>
                  <a:cubicBezTo>
                    <a:pt x="20130" y="19713"/>
                    <a:pt x="20206" y="19694"/>
                    <a:pt x="20291" y="19694"/>
                  </a:cubicBezTo>
                  <a:cubicBezTo>
                    <a:pt x="20322" y="19694"/>
                    <a:pt x="20353" y="19696"/>
                    <a:pt x="20387" y="19702"/>
                  </a:cubicBezTo>
                  <a:cubicBezTo>
                    <a:pt x="20407" y="19702"/>
                    <a:pt x="20427" y="19681"/>
                    <a:pt x="20466" y="19681"/>
                  </a:cubicBezTo>
                  <a:cubicBezTo>
                    <a:pt x="20472" y="19687"/>
                    <a:pt x="20478" y="19690"/>
                    <a:pt x="20485" y="19690"/>
                  </a:cubicBezTo>
                  <a:cubicBezTo>
                    <a:pt x="20500" y="19690"/>
                    <a:pt x="20517" y="19674"/>
                    <a:pt x="20531" y="19656"/>
                  </a:cubicBezTo>
                  <a:lnTo>
                    <a:pt x="20551" y="19656"/>
                  </a:lnTo>
                  <a:cubicBezTo>
                    <a:pt x="20611" y="19656"/>
                    <a:pt x="20656" y="19635"/>
                    <a:pt x="20715" y="19635"/>
                  </a:cubicBezTo>
                  <a:lnTo>
                    <a:pt x="20715" y="19615"/>
                  </a:lnTo>
                  <a:cubicBezTo>
                    <a:pt x="20728" y="19619"/>
                    <a:pt x="20740" y="19620"/>
                    <a:pt x="20751" y="19620"/>
                  </a:cubicBezTo>
                  <a:cubicBezTo>
                    <a:pt x="20797" y="19620"/>
                    <a:pt x="20833" y="19594"/>
                    <a:pt x="20884" y="19594"/>
                  </a:cubicBezTo>
                  <a:cubicBezTo>
                    <a:pt x="20924" y="19574"/>
                    <a:pt x="20944" y="19574"/>
                    <a:pt x="20964" y="19553"/>
                  </a:cubicBezTo>
                  <a:cubicBezTo>
                    <a:pt x="20977" y="19553"/>
                    <a:pt x="20993" y="19562"/>
                    <a:pt x="21001" y="19562"/>
                  </a:cubicBezTo>
                  <a:cubicBezTo>
                    <a:pt x="21006" y="19562"/>
                    <a:pt x="21009" y="19560"/>
                    <a:pt x="21009" y="19553"/>
                  </a:cubicBezTo>
                  <a:cubicBezTo>
                    <a:pt x="21029" y="19507"/>
                    <a:pt x="21069" y="19486"/>
                    <a:pt x="21108" y="19486"/>
                  </a:cubicBezTo>
                  <a:cubicBezTo>
                    <a:pt x="21108" y="19445"/>
                    <a:pt x="21133" y="19445"/>
                    <a:pt x="21153" y="19425"/>
                  </a:cubicBezTo>
                  <a:cubicBezTo>
                    <a:pt x="21133" y="19399"/>
                    <a:pt x="21153" y="19378"/>
                    <a:pt x="21133" y="19358"/>
                  </a:cubicBezTo>
                  <a:cubicBezTo>
                    <a:pt x="21133" y="19378"/>
                    <a:pt x="21108" y="19378"/>
                    <a:pt x="21108" y="19399"/>
                  </a:cubicBezTo>
                  <a:cubicBezTo>
                    <a:pt x="21088" y="19378"/>
                    <a:pt x="21088" y="19358"/>
                    <a:pt x="21069" y="19358"/>
                  </a:cubicBezTo>
                  <a:cubicBezTo>
                    <a:pt x="21069" y="19378"/>
                    <a:pt x="21069" y="19378"/>
                    <a:pt x="21049" y="19378"/>
                  </a:cubicBezTo>
                  <a:cubicBezTo>
                    <a:pt x="21049" y="19358"/>
                    <a:pt x="21049" y="19358"/>
                    <a:pt x="21069" y="19358"/>
                  </a:cubicBezTo>
                  <a:cubicBezTo>
                    <a:pt x="21069" y="19358"/>
                    <a:pt x="21060" y="19349"/>
                    <a:pt x="21054" y="19349"/>
                  </a:cubicBezTo>
                  <a:cubicBezTo>
                    <a:pt x="21051" y="19349"/>
                    <a:pt x="21049" y="19351"/>
                    <a:pt x="21049" y="19358"/>
                  </a:cubicBezTo>
                  <a:cubicBezTo>
                    <a:pt x="21035" y="19358"/>
                    <a:pt x="21022" y="19367"/>
                    <a:pt x="21007" y="19367"/>
                  </a:cubicBezTo>
                  <a:cubicBezTo>
                    <a:pt x="21000" y="19367"/>
                    <a:pt x="20992" y="19365"/>
                    <a:pt x="20984" y="19358"/>
                  </a:cubicBezTo>
                  <a:cubicBezTo>
                    <a:pt x="20984" y="19348"/>
                    <a:pt x="20979" y="19343"/>
                    <a:pt x="20971" y="19343"/>
                  </a:cubicBezTo>
                  <a:cubicBezTo>
                    <a:pt x="20964" y="19343"/>
                    <a:pt x="20954" y="19348"/>
                    <a:pt x="20944" y="19358"/>
                  </a:cubicBezTo>
                  <a:cubicBezTo>
                    <a:pt x="20924" y="19368"/>
                    <a:pt x="20898" y="19368"/>
                    <a:pt x="20872" y="19368"/>
                  </a:cubicBezTo>
                  <a:cubicBezTo>
                    <a:pt x="20846" y="19368"/>
                    <a:pt x="20820" y="19368"/>
                    <a:pt x="20800" y="19378"/>
                  </a:cubicBezTo>
                  <a:cubicBezTo>
                    <a:pt x="20760" y="19378"/>
                    <a:pt x="20715" y="19399"/>
                    <a:pt x="20695" y="19425"/>
                  </a:cubicBezTo>
                  <a:cubicBezTo>
                    <a:pt x="20682" y="19425"/>
                    <a:pt x="20678" y="19413"/>
                    <a:pt x="20670" y="19413"/>
                  </a:cubicBezTo>
                  <a:cubicBezTo>
                    <a:pt x="20667" y="19413"/>
                    <a:pt x="20662" y="19416"/>
                    <a:pt x="20656" y="19425"/>
                  </a:cubicBezTo>
                  <a:cubicBezTo>
                    <a:pt x="20611" y="19425"/>
                    <a:pt x="20571" y="19445"/>
                    <a:pt x="20531" y="19445"/>
                  </a:cubicBezTo>
                  <a:lnTo>
                    <a:pt x="20486" y="19445"/>
                  </a:lnTo>
                  <a:cubicBezTo>
                    <a:pt x="20427" y="19445"/>
                    <a:pt x="20362" y="19466"/>
                    <a:pt x="20302" y="19466"/>
                  </a:cubicBezTo>
                  <a:cubicBezTo>
                    <a:pt x="20276" y="19466"/>
                    <a:pt x="20247" y="19457"/>
                    <a:pt x="20219" y="19457"/>
                  </a:cubicBezTo>
                  <a:cubicBezTo>
                    <a:pt x="20205" y="19457"/>
                    <a:pt x="20191" y="19459"/>
                    <a:pt x="20178" y="19466"/>
                  </a:cubicBezTo>
                  <a:cubicBezTo>
                    <a:pt x="20168" y="19476"/>
                    <a:pt x="20158" y="19476"/>
                    <a:pt x="20147" y="19476"/>
                  </a:cubicBezTo>
                  <a:cubicBezTo>
                    <a:pt x="20137" y="19476"/>
                    <a:pt x="20126" y="19476"/>
                    <a:pt x="20113" y="19486"/>
                  </a:cubicBezTo>
                  <a:lnTo>
                    <a:pt x="20113" y="19507"/>
                  </a:lnTo>
                  <a:cubicBezTo>
                    <a:pt x="20093" y="19486"/>
                    <a:pt x="20093" y="19486"/>
                    <a:pt x="20093" y="19466"/>
                  </a:cubicBezTo>
                  <a:cubicBezTo>
                    <a:pt x="20086" y="19481"/>
                    <a:pt x="20078" y="19485"/>
                    <a:pt x="20070" y="19485"/>
                  </a:cubicBezTo>
                  <a:cubicBezTo>
                    <a:pt x="20061" y="19485"/>
                    <a:pt x="20051" y="19480"/>
                    <a:pt x="20038" y="19480"/>
                  </a:cubicBezTo>
                  <a:cubicBezTo>
                    <a:pt x="20030" y="19480"/>
                    <a:pt x="20023" y="19482"/>
                    <a:pt x="20014" y="19486"/>
                  </a:cubicBezTo>
                  <a:cubicBezTo>
                    <a:pt x="20014" y="19486"/>
                    <a:pt x="19994" y="19505"/>
                    <a:pt x="19975" y="19505"/>
                  </a:cubicBezTo>
                  <a:cubicBezTo>
                    <a:pt x="19965" y="19505"/>
                    <a:pt x="19955" y="19500"/>
                    <a:pt x="19949" y="19486"/>
                  </a:cubicBezTo>
                  <a:cubicBezTo>
                    <a:pt x="19939" y="19497"/>
                    <a:pt x="19924" y="19497"/>
                    <a:pt x="19908" y="19497"/>
                  </a:cubicBezTo>
                  <a:cubicBezTo>
                    <a:pt x="19893" y="19497"/>
                    <a:pt x="19877" y="19497"/>
                    <a:pt x="19864" y="19507"/>
                  </a:cubicBezTo>
                  <a:cubicBezTo>
                    <a:pt x="19851" y="19507"/>
                    <a:pt x="19829" y="19516"/>
                    <a:pt x="19810" y="19516"/>
                  </a:cubicBezTo>
                  <a:cubicBezTo>
                    <a:pt x="19800" y="19516"/>
                    <a:pt x="19791" y="19514"/>
                    <a:pt x="19785" y="19507"/>
                  </a:cubicBezTo>
                  <a:cubicBezTo>
                    <a:pt x="19785" y="19507"/>
                    <a:pt x="19765" y="19486"/>
                    <a:pt x="19740" y="19486"/>
                  </a:cubicBezTo>
                  <a:cubicBezTo>
                    <a:pt x="19740" y="19507"/>
                    <a:pt x="19765" y="19507"/>
                    <a:pt x="19740" y="19527"/>
                  </a:cubicBezTo>
                  <a:lnTo>
                    <a:pt x="19660" y="19527"/>
                  </a:lnTo>
                  <a:cubicBezTo>
                    <a:pt x="19640" y="19553"/>
                    <a:pt x="19615" y="19553"/>
                    <a:pt x="19595" y="19553"/>
                  </a:cubicBezTo>
                  <a:cubicBezTo>
                    <a:pt x="19582" y="19544"/>
                    <a:pt x="19571" y="19542"/>
                    <a:pt x="19562" y="19542"/>
                  </a:cubicBezTo>
                  <a:cubicBezTo>
                    <a:pt x="19543" y="19542"/>
                    <a:pt x="19529" y="19553"/>
                    <a:pt x="19516" y="19553"/>
                  </a:cubicBezTo>
                  <a:cubicBezTo>
                    <a:pt x="19471" y="19553"/>
                    <a:pt x="19451" y="19553"/>
                    <a:pt x="19431" y="19527"/>
                  </a:cubicBezTo>
                  <a:cubicBezTo>
                    <a:pt x="19411" y="19527"/>
                    <a:pt x="19411" y="19553"/>
                    <a:pt x="19411" y="19553"/>
                  </a:cubicBezTo>
                  <a:lnTo>
                    <a:pt x="19392" y="19527"/>
                  </a:lnTo>
                  <a:cubicBezTo>
                    <a:pt x="19367" y="19527"/>
                    <a:pt x="19327" y="19527"/>
                    <a:pt x="19307" y="19507"/>
                  </a:cubicBezTo>
                  <a:cubicBezTo>
                    <a:pt x="19267" y="19507"/>
                    <a:pt x="19242" y="19527"/>
                    <a:pt x="19222" y="19527"/>
                  </a:cubicBezTo>
                  <a:lnTo>
                    <a:pt x="19118" y="19527"/>
                  </a:lnTo>
                  <a:cubicBezTo>
                    <a:pt x="19091" y="19527"/>
                    <a:pt x="19065" y="19518"/>
                    <a:pt x="19037" y="19518"/>
                  </a:cubicBezTo>
                  <a:cubicBezTo>
                    <a:pt x="19023" y="19518"/>
                    <a:pt x="19009" y="19520"/>
                    <a:pt x="18994" y="19527"/>
                  </a:cubicBezTo>
                  <a:cubicBezTo>
                    <a:pt x="18934" y="19527"/>
                    <a:pt x="18849" y="19507"/>
                    <a:pt x="18789" y="19507"/>
                  </a:cubicBezTo>
                  <a:cubicBezTo>
                    <a:pt x="18745" y="19486"/>
                    <a:pt x="18685" y="19486"/>
                    <a:pt x="18645" y="19486"/>
                  </a:cubicBezTo>
                  <a:lnTo>
                    <a:pt x="18601" y="19486"/>
                  </a:lnTo>
                  <a:cubicBezTo>
                    <a:pt x="18541" y="19486"/>
                    <a:pt x="18456" y="19466"/>
                    <a:pt x="18372" y="19466"/>
                  </a:cubicBezTo>
                  <a:cubicBezTo>
                    <a:pt x="18352" y="19466"/>
                    <a:pt x="18332" y="19445"/>
                    <a:pt x="18292" y="19445"/>
                  </a:cubicBezTo>
                  <a:cubicBezTo>
                    <a:pt x="18247" y="19425"/>
                    <a:pt x="18188" y="19425"/>
                    <a:pt x="18168" y="19378"/>
                  </a:cubicBezTo>
                  <a:cubicBezTo>
                    <a:pt x="18161" y="19382"/>
                    <a:pt x="18155" y="19383"/>
                    <a:pt x="18149" y="19383"/>
                  </a:cubicBezTo>
                  <a:cubicBezTo>
                    <a:pt x="18122" y="19383"/>
                    <a:pt x="18106" y="19354"/>
                    <a:pt x="18092" y="19354"/>
                  </a:cubicBezTo>
                  <a:cubicBezTo>
                    <a:pt x="18089" y="19354"/>
                    <a:pt x="18086" y="19355"/>
                    <a:pt x="18083" y="19358"/>
                  </a:cubicBezTo>
                  <a:cubicBezTo>
                    <a:pt x="18023" y="19337"/>
                    <a:pt x="17959" y="19337"/>
                    <a:pt x="17919" y="19317"/>
                  </a:cubicBezTo>
                  <a:cubicBezTo>
                    <a:pt x="17854" y="19317"/>
                    <a:pt x="17795" y="19296"/>
                    <a:pt x="17730" y="19296"/>
                  </a:cubicBezTo>
                  <a:cubicBezTo>
                    <a:pt x="17670" y="19271"/>
                    <a:pt x="17605" y="19250"/>
                    <a:pt x="17546" y="19209"/>
                  </a:cubicBezTo>
                  <a:cubicBezTo>
                    <a:pt x="17501" y="19188"/>
                    <a:pt x="17461" y="19168"/>
                    <a:pt x="17421" y="19168"/>
                  </a:cubicBezTo>
                  <a:cubicBezTo>
                    <a:pt x="17376" y="19142"/>
                    <a:pt x="17337" y="19122"/>
                    <a:pt x="17297" y="19101"/>
                  </a:cubicBezTo>
                  <a:cubicBezTo>
                    <a:pt x="17252" y="19081"/>
                    <a:pt x="17192" y="19060"/>
                    <a:pt x="17153" y="19060"/>
                  </a:cubicBezTo>
                  <a:cubicBezTo>
                    <a:pt x="17153" y="19060"/>
                    <a:pt x="17172" y="19040"/>
                    <a:pt x="17153" y="19014"/>
                  </a:cubicBezTo>
                  <a:cubicBezTo>
                    <a:pt x="17128" y="19014"/>
                    <a:pt x="17128" y="19040"/>
                    <a:pt x="17128" y="19060"/>
                  </a:cubicBezTo>
                  <a:cubicBezTo>
                    <a:pt x="17108" y="19014"/>
                    <a:pt x="17068" y="19014"/>
                    <a:pt x="17048" y="19014"/>
                  </a:cubicBezTo>
                  <a:lnTo>
                    <a:pt x="17003" y="19014"/>
                  </a:lnTo>
                  <a:cubicBezTo>
                    <a:pt x="17003" y="18973"/>
                    <a:pt x="16983" y="18993"/>
                    <a:pt x="16963" y="18973"/>
                  </a:cubicBezTo>
                  <a:cubicBezTo>
                    <a:pt x="16879" y="18973"/>
                    <a:pt x="16799" y="18911"/>
                    <a:pt x="16734" y="18886"/>
                  </a:cubicBezTo>
                  <a:cubicBezTo>
                    <a:pt x="16695" y="18865"/>
                    <a:pt x="16675" y="18865"/>
                    <a:pt x="16655" y="18845"/>
                  </a:cubicBezTo>
                  <a:cubicBezTo>
                    <a:pt x="16610" y="18824"/>
                    <a:pt x="16570" y="18783"/>
                    <a:pt x="16506" y="18783"/>
                  </a:cubicBezTo>
                  <a:cubicBezTo>
                    <a:pt x="16466" y="18716"/>
                    <a:pt x="16381" y="18737"/>
                    <a:pt x="16341" y="18655"/>
                  </a:cubicBezTo>
                  <a:cubicBezTo>
                    <a:pt x="16341" y="18629"/>
                    <a:pt x="16321" y="18629"/>
                    <a:pt x="16321" y="18629"/>
                  </a:cubicBezTo>
                  <a:cubicBezTo>
                    <a:pt x="16282" y="18629"/>
                    <a:pt x="16257" y="18608"/>
                    <a:pt x="16217" y="18608"/>
                  </a:cubicBezTo>
                  <a:cubicBezTo>
                    <a:pt x="16197" y="18588"/>
                    <a:pt x="16177" y="18567"/>
                    <a:pt x="16157" y="18547"/>
                  </a:cubicBezTo>
                  <a:cubicBezTo>
                    <a:pt x="16132" y="18526"/>
                    <a:pt x="16112" y="18526"/>
                    <a:pt x="16093" y="18526"/>
                  </a:cubicBezTo>
                  <a:lnTo>
                    <a:pt x="16053" y="18526"/>
                  </a:lnTo>
                  <a:cubicBezTo>
                    <a:pt x="15988" y="18460"/>
                    <a:pt x="15908" y="18439"/>
                    <a:pt x="15824" y="18372"/>
                  </a:cubicBezTo>
                  <a:cubicBezTo>
                    <a:pt x="15804" y="18352"/>
                    <a:pt x="15759" y="18331"/>
                    <a:pt x="15739" y="18331"/>
                  </a:cubicBezTo>
                  <a:cubicBezTo>
                    <a:pt x="15680" y="18311"/>
                    <a:pt x="15615" y="18270"/>
                    <a:pt x="15575" y="18223"/>
                  </a:cubicBezTo>
                  <a:lnTo>
                    <a:pt x="15555" y="18203"/>
                  </a:lnTo>
                  <a:cubicBezTo>
                    <a:pt x="15491" y="18162"/>
                    <a:pt x="15431" y="18141"/>
                    <a:pt x="15386" y="18095"/>
                  </a:cubicBezTo>
                  <a:cubicBezTo>
                    <a:pt x="15346" y="18054"/>
                    <a:pt x="15287" y="18034"/>
                    <a:pt x="15242" y="17987"/>
                  </a:cubicBezTo>
                  <a:cubicBezTo>
                    <a:pt x="15182" y="17946"/>
                    <a:pt x="15118" y="17905"/>
                    <a:pt x="15078" y="17859"/>
                  </a:cubicBezTo>
                  <a:cubicBezTo>
                    <a:pt x="15058" y="17839"/>
                    <a:pt x="15038" y="17839"/>
                    <a:pt x="15038" y="17818"/>
                  </a:cubicBezTo>
                  <a:cubicBezTo>
                    <a:pt x="15013" y="17756"/>
                    <a:pt x="14933" y="17756"/>
                    <a:pt x="14913" y="17690"/>
                  </a:cubicBezTo>
                  <a:cubicBezTo>
                    <a:pt x="14913" y="17710"/>
                    <a:pt x="14889" y="17710"/>
                    <a:pt x="14889" y="17710"/>
                  </a:cubicBezTo>
                  <a:cubicBezTo>
                    <a:pt x="14869" y="17690"/>
                    <a:pt x="14869" y="17669"/>
                    <a:pt x="14869" y="17669"/>
                  </a:cubicBezTo>
                  <a:lnTo>
                    <a:pt x="14829" y="17669"/>
                  </a:lnTo>
                  <a:cubicBezTo>
                    <a:pt x="14829" y="17669"/>
                    <a:pt x="14809" y="17648"/>
                    <a:pt x="14809" y="17628"/>
                  </a:cubicBezTo>
                  <a:cubicBezTo>
                    <a:pt x="14744" y="17602"/>
                    <a:pt x="14724" y="17561"/>
                    <a:pt x="14665" y="17541"/>
                  </a:cubicBezTo>
                  <a:cubicBezTo>
                    <a:pt x="14665" y="17541"/>
                    <a:pt x="14640" y="17541"/>
                    <a:pt x="14640" y="17520"/>
                  </a:cubicBezTo>
                  <a:cubicBezTo>
                    <a:pt x="14600" y="17474"/>
                    <a:pt x="14560" y="17433"/>
                    <a:pt x="14515" y="17412"/>
                  </a:cubicBezTo>
                  <a:cubicBezTo>
                    <a:pt x="14456" y="17371"/>
                    <a:pt x="14391" y="17304"/>
                    <a:pt x="14331" y="17243"/>
                  </a:cubicBezTo>
                  <a:cubicBezTo>
                    <a:pt x="14331" y="17217"/>
                    <a:pt x="14311" y="17217"/>
                    <a:pt x="14292" y="17197"/>
                  </a:cubicBezTo>
                  <a:cubicBezTo>
                    <a:pt x="14227" y="17176"/>
                    <a:pt x="14207" y="17135"/>
                    <a:pt x="14187" y="17089"/>
                  </a:cubicBezTo>
                  <a:cubicBezTo>
                    <a:pt x="14122" y="17048"/>
                    <a:pt x="14082" y="17007"/>
                    <a:pt x="14043" y="16986"/>
                  </a:cubicBezTo>
                  <a:cubicBezTo>
                    <a:pt x="13998" y="16920"/>
                    <a:pt x="13918" y="16878"/>
                    <a:pt x="13873" y="16812"/>
                  </a:cubicBezTo>
                  <a:cubicBezTo>
                    <a:pt x="13814" y="16750"/>
                    <a:pt x="13769" y="16683"/>
                    <a:pt x="13709" y="16663"/>
                  </a:cubicBezTo>
                  <a:cubicBezTo>
                    <a:pt x="13689" y="16622"/>
                    <a:pt x="13709" y="16622"/>
                    <a:pt x="13689" y="16622"/>
                  </a:cubicBezTo>
                  <a:cubicBezTo>
                    <a:pt x="13669" y="16601"/>
                    <a:pt x="13669" y="16576"/>
                    <a:pt x="13625" y="16555"/>
                  </a:cubicBezTo>
                  <a:lnTo>
                    <a:pt x="13605" y="16555"/>
                  </a:lnTo>
                  <a:cubicBezTo>
                    <a:pt x="13605" y="16534"/>
                    <a:pt x="13625" y="16534"/>
                    <a:pt x="13625" y="16534"/>
                  </a:cubicBezTo>
                  <a:cubicBezTo>
                    <a:pt x="13605" y="16494"/>
                    <a:pt x="13585" y="16447"/>
                    <a:pt x="13565" y="16427"/>
                  </a:cubicBezTo>
                  <a:cubicBezTo>
                    <a:pt x="13520" y="16386"/>
                    <a:pt x="13500" y="16345"/>
                    <a:pt x="13441" y="16319"/>
                  </a:cubicBezTo>
                  <a:cubicBezTo>
                    <a:pt x="13441" y="16299"/>
                    <a:pt x="13421" y="16299"/>
                    <a:pt x="13396" y="16278"/>
                  </a:cubicBezTo>
                  <a:cubicBezTo>
                    <a:pt x="13396" y="16237"/>
                    <a:pt x="13356" y="16216"/>
                    <a:pt x="13336" y="16216"/>
                  </a:cubicBezTo>
                  <a:cubicBezTo>
                    <a:pt x="13296" y="16191"/>
                    <a:pt x="13271" y="16170"/>
                    <a:pt x="13251" y="16150"/>
                  </a:cubicBezTo>
                  <a:cubicBezTo>
                    <a:pt x="13231" y="16129"/>
                    <a:pt x="13231" y="16108"/>
                    <a:pt x="13212" y="16088"/>
                  </a:cubicBezTo>
                  <a:cubicBezTo>
                    <a:pt x="13192" y="16062"/>
                    <a:pt x="13172" y="16042"/>
                    <a:pt x="13147" y="16021"/>
                  </a:cubicBezTo>
                  <a:cubicBezTo>
                    <a:pt x="13107" y="15980"/>
                    <a:pt x="13087" y="15934"/>
                    <a:pt x="13087" y="15913"/>
                  </a:cubicBezTo>
                  <a:cubicBezTo>
                    <a:pt x="13023" y="15852"/>
                    <a:pt x="12983" y="15785"/>
                    <a:pt x="12943" y="15724"/>
                  </a:cubicBezTo>
                  <a:cubicBezTo>
                    <a:pt x="12923" y="15724"/>
                    <a:pt x="12923" y="15703"/>
                    <a:pt x="12923" y="15677"/>
                  </a:cubicBezTo>
                  <a:cubicBezTo>
                    <a:pt x="12878" y="15677"/>
                    <a:pt x="12838" y="15657"/>
                    <a:pt x="12818" y="15616"/>
                  </a:cubicBezTo>
                  <a:cubicBezTo>
                    <a:pt x="12799" y="15575"/>
                    <a:pt x="12754" y="15549"/>
                    <a:pt x="12734" y="15508"/>
                  </a:cubicBezTo>
                  <a:cubicBezTo>
                    <a:pt x="12714" y="15467"/>
                    <a:pt x="12674" y="15421"/>
                    <a:pt x="12649" y="15380"/>
                  </a:cubicBezTo>
                  <a:cubicBezTo>
                    <a:pt x="12610" y="15338"/>
                    <a:pt x="12590" y="15292"/>
                    <a:pt x="12570" y="15251"/>
                  </a:cubicBezTo>
                  <a:cubicBezTo>
                    <a:pt x="12570" y="15251"/>
                    <a:pt x="12550" y="15251"/>
                    <a:pt x="12550" y="15231"/>
                  </a:cubicBezTo>
                  <a:cubicBezTo>
                    <a:pt x="12550" y="15231"/>
                    <a:pt x="12570" y="15231"/>
                    <a:pt x="12550" y="15210"/>
                  </a:cubicBezTo>
                  <a:cubicBezTo>
                    <a:pt x="12525" y="15190"/>
                    <a:pt x="12505" y="15190"/>
                    <a:pt x="12505" y="15164"/>
                  </a:cubicBezTo>
                  <a:cubicBezTo>
                    <a:pt x="12465" y="15123"/>
                    <a:pt x="12465" y="15061"/>
                    <a:pt x="12401" y="15061"/>
                  </a:cubicBezTo>
                  <a:cubicBezTo>
                    <a:pt x="12401" y="15015"/>
                    <a:pt x="12361" y="15015"/>
                    <a:pt x="12341" y="14974"/>
                  </a:cubicBezTo>
                  <a:cubicBezTo>
                    <a:pt x="12276" y="14887"/>
                    <a:pt x="12217" y="14825"/>
                    <a:pt x="12177" y="14738"/>
                  </a:cubicBezTo>
                  <a:cubicBezTo>
                    <a:pt x="12152" y="14697"/>
                    <a:pt x="12132" y="14676"/>
                    <a:pt x="12152" y="14651"/>
                  </a:cubicBezTo>
                  <a:cubicBezTo>
                    <a:pt x="12132" y="14630"/>
                    <a:pt x="12132" y="14630"/>
                    <a:pt x="12112" y="14630"/>
                  </a:cubicBezTo>
                  <a:cubicBezTo>
                    <a:pt x="12132" y="14630"/>
                    <a:pt x="12132" y="14610"/>
                    <a:pt x="12132" y="14610"/>
                  </a:cubicBezTo>
                  <a:cubicBezTo>
                    <a:pt x="12132" y="14589"/>
                    <a:pt x="12092" y="14589"/>
                    <a:pt x="12092" y="14568"/>
                  </a:cubicBezTo>
                  <a:cubicBezTo>
                    <a:pt x="12072" y="14522"/>
                    <a:pt x="12052" y="14502"/>
                    <a:pt x="12028" y="14481"/>
                  </a:cubicBezTo>
                  <a:cubicBezTo>
                    <a:pt x="12008" y="14481"/>
                    <a:pt x="11988" y="14461"/>
                    <a:pt x="11988" y="14440"/>
                  </a:cubicBezTo>
                  <a:cubicBezTo>
                    <a:pt x="11988" y="14420"/>
                    <a:pt x="11988" y="14420"/>
                    <a:pt x="11968" y="14394"/>
                  </a:cubicBezTo>
                  <a:cubicBezTo>
                    <a:pt x="11948" y="14373"/>
                    <a:pt x="11928" y="14333"/>
                    <a:pt x="11903" y="14291"/>
                  </a:cubicBezTo>
                  <a:cubicBezTo>
                    <a:pt x="11883" y="14291"/>
                    <a:pt x="11883" y="14291"/>
                    <a:pt x="11883" y="14266"/>
                  </a:cubicBezTo>
                  <a:cubicBezTo>
                    <a:pt x="11883" y="14204"/>
                    <a:pt x="11824" y="14184"/>
                    <a:pt x="11824" y="14137"/>
                  </a:cubicBezTo>
                  <a:cubicBezTo>
                    <a:pt x="11804" y="14096"/>
                    <a:pt x="11759" y="14076"/>
                    <a:pt x="11759" y="14009"/>
                  </a:cubicBezTo>
                  <a:lnTo>
                    <a:pt x="11739" y="13989"/>
                  </a:lnTo>
                  <a:cubicBezTo>
                    <a:pt x="11699" y="13947"/>
                    <a:pt x="11679" y="13927"/>
                    <a:pt x="11654" y="13881"/>
                  </a:cubicBezTo>
                  <a:cubicBezTo>
                    <a:pt x="11634" y="13840"/>
                    <a:pt x="11615" y="13799"/>
                    <a:pt x="11595" y="13752"/>
                  </a:cubicBezTo>
                  <a:cubicBezTo>
                    <a:pt x="11575" y="13732"/>
                    <a:pt x="11575" y="13711"/>
                    <a:pt x="11575" y="13691"/>
                  </a:cubicBezTo>
                  <a:cubicBezTo>
                    <a:pt x="11606" y="13674"/>
                    <a:pt x="11638" y="13642"/>
                    <a:pt x="11682" y="13642"/>
                  </a:cubicBezTo>
                  <a:cubicBezTo>
                    <a:pt x="11693" y="13642"/>
                    <a:pt x="11705" y="13644"/>
                    <a:pt x="11719" y="13650"/>
                  </a:cubicBezTo>
                  <a:cubicBezTo>
                    <a:pt x="11719" y="13670"/>
                    <a:pt x="11739" y="13691"/>
                    <a:pt x="11759" y="13711"/>
                  </a:cubicBezTo>
                  <a:cubicBezTo>
                    <a:pt x="11779" y="13732"/>
                    <a:pt x="11779" y="13778"/>
                    <a:pt x="11804" y="13799"/>
                  </a:cubicBezTo>
                  <a:cubicBezTo>
                    <a:pt x="11843" y="13819"/>
                    <a:pt x="11824" y="13860"/>
                    <a:pt x="11863" y="13881"/>
                  </a:cubicBezTo>
                  <a:cubicBezTo>
                    <a:pt x="11863" y="13927"/>
                    <a:pt x="11883" y="13947"/>
                    <a:pt x="11903" y="13968"/>
                  </a:cubicBezTo>
                  <a:cubicBezTo>
                    <a:pt x="11948" y="14035"/>
                    <a:pt x="11948" y="14117"/>
                    <a:pt x="12028" y="14137"/>
                  </a:cubicBezTo>
                  <a:lnTo>
                    <a:pt x="12028" y="14204"/>
                  </a:lnTo>
                  <a:cubicBezTo>
                    <a:pt x="12072" y="14291"/>
                    <a:pt x="12152" y="14373"/>
                    <a:pt x="12197" y="14461"/>
                  </a:cubicBezTo>
                  <a:cubicBezTo>
                    <a:pt x="12217" y="14522"/>
                    <a:pt x="12256" y="14568"/>
                    <a:pt x="12301" y="14610"/>
                  </a:cubicBezTo>
                  <a:cubicBezTo>
                    <a:pt x="12341" y="14676"/>
                    <a:pt x="12381" y="14759"/>
                    <a:pt x="12425" y="14825"/>
                  </a:cubicBezTo>
                  <a:cubicBezTo>
                    <a:pt x="12445" y="14846"/>
                    <a:pt x="12465" y="14887"/>
                    <a:pt x="12485" y="14907"/>
                  </a:cubicBezTo>
                  <a:cubicBezTo>
                    <a:pt x="12505" y="14933"/>
                    <a:pt x="12525" y="14933"/>
                    <a:pt x="12525" y="14954"/>
                  </a:cubicBezTo>
                  <a:cubicBezTo>
                    <a:pt x="12525" y="14995"/>
                    <a:pt x="12570" y="14974"/>
                    <a:pt x="12570" y="15015"/>
                  </a:cubicBezTo>
                  <a:cubicBezTo>
                    <a:pt x="12610" y="15061"/>
                    <a:pt x="12630" y="15103"/>
                    <a:pt x="12674" y="15164"/>
                  </a:cubicBezTo>
                  <a:cubicBezTo>
                    <a:pt x="12734" y="15231"/>
                    <a:pt x="12799" y="15292"/>
                    <a:pt x="12838" y="15359"/>
                  </a:cubicBezTo>
                  <a:cubicBezTo>
                    <a:pt x="12858" y="15421"/>
                    <a:pt x="12898" y="15467"/>
                    <a:pt x="12943" y="15508"/>
                  </a:cubicBezTo>
                  <a:lnTo>
                    <a:pt x="12943" y="15529"/>
                  </a:lnTo>
                  <a:lnTo>
                    <a:pt x="12983" y="15529"/>
                  </a:lnTo>
                  <a:lnTo>
                    <a:pt x="12983" y="15575"/>
                  </a:lnTo>
                  <a:lnTo>
                    <a:pt x="13023" y="15575"/>
                  </a:lnTo>
                  <a:lnTo>
                    <a:pt x="13023" y="15595"/>
                  </a:lnTo>
                  <a:cubicBezTo>
                    <a:pt x="13087" y="15657"/>
                    <a:pt x="13107" y="15724"/>
                    <a:pt x="13172" y="15764"/>
                  </a:cubicBezTo>
                  <a:lnTo>
                    <a:pt x="13192" y="15764"/>
                  </a:lnTo>
                  <a:cubicBezTo>
                    <a:pt x="13212" y="15806"/>
                    <a:pt x="13212" y="15831"/>
                    <a:pt x="13251" y="15852"/>
                  </a:cubicBezTo>
                  <a:cubicBezTo>
                    <a:pt x="13251" y="15893"/>
                    <a:pt x="13296" y="15893"/>
                    <a:pt x="13316" y="15913"/>
                  </a:cubicBezTo>
                  <a:cubicBezTo>
                    <a:pt x="13316" y="15934"/>
                    <a:pt x="13336" y="15960"/>
                    <a:pt x="13356" y="15980"/>
                  </a:cubicBezTo>
                  <a:cubicBezTo>
                    <a:pt x="13356" y="16021"/>
                    <a:pt x="13376" y="16042"/>
                    <a:pt x="13396" y="16062"/>
                  </a:cubicBezTo>
                  <a:cubicBezTo>
                    <a:pt x="13421" y="16088"/>
                    <a:pt x="13460" y="16088"/>
                    <a:pt x="13460" y="16108"/>
                  </a:cubicBezTo>
                  <a:cubicBezTo>
                    <a:pt x="13500" y="16170"/>
                    <a:pt x="13545" y="16191"/>
                    <a:pt x="13565" y="16237"/>
                  </a:cubicBezTo>
                  <a:cubicBezTo>
                    <a:pt x="13585" y="16257"/>
                    <a:pt x="13625" y="16278"/>
                    <a:pt x="13644" y="16319"/>
                  </a:cubicBezTo>
                  <a:cubicBezTo>
                    <a:pt x="13709" y="16406"/>
                    <a:pt x="13769" y="16473"/>
                    <a:pt x="13834" y="16534"/>
                  </a:cubicBezTo>
                  <a:cubicBezTo>
                    <a:pt x="13893" y="16601"/>
                    <a:pt x="13958" y="16663"/>
                    <a:pt x="14018" y="16704"/>
                  </a:cubicBezTo>
                  <a:cubicBezTo>
                    <a:pt x="14063" y="16750"/>
                    <a:pt x="14102" y="16791"/>
                    <a:pt x="14142" y="16832"/>
                  </a:cubicBezTo>
                  <a:cubicBezTo>
                    <a:pt x="14187" y="16878"/>
                    <a:pt x="14247" y="16920"/>
                    <a:pt x="14292" y="16961"/>
                  </a:cubicBezTo>
                  <a:cubicBezTo>
                    <a:pt x="14331" y="17027"/>
                    <a:pt x="14371" y="17069"/>
                    <a:pt x="14456" y="17115"/>
                  </a:cubicBezTo>
                  <a:cubicBezTo>
                    <a:pt x="14456" y="17115"/>
                    <a:pt x="14476" y="17135"/>
                    <a:pt x="14495" y="17156"/>
                  </a:cubicBezTo>
                  <a:cubicBezTo>
                    <a:pt x="14540" y="17217"/>
                    <a:pt x="14600" y="17284"/>
                    <a:pt x="14665" y="17325"/>
                  </a:cubicBezTo>
                  <a:cubicBezTo>
                    <a:pt x="14685" y="17325"/>
                    <a:pt x="14685" y="17346"/>
                    <a:pt x="14705" y="17346"/>
                  </a:cubicBezTo>
                  <a:cubicBezTo>
                    <a:pt x="14764" y="17433"/>
                    <a:pt x="14809" y="17520"/>
                    <a:pt x="14889" y="17561"/>
                  </a:cubicBezTo>
                  <a:cubicBezTo>
                    <a:pt x="14913" y="17602"/>
                    <a:pt x="14953" y="17582"/>
                    <a:pt x="14973" y="17602"/>
                  </a:cubicBezTo>
                  <a:cubicBezTo>
                    <a:pt x="14993" y="17628"/>
                    <a:pt x="15013" y="17628"/>
                    <a:pt x="15038" y="17628"/>
                  </a:cubicBezTo>
                  <a:cubicBezTo>
                    <a:pt x="15058" y="17648"/>
                    <a:pt x="15058" y="17648"/>
                    <a:pt x="15058" y="17669"/>
                  </a:cubicBezTo>
                  <a:cubicBezTo>
                    <a:pt x="15071" y="17669"/>
                    <a:pt x="15084" y="17660"/>
                    <a:pt x="15098" y="17660"/>
                  </a:cubicBezTo>
                  <a:cubicBezTo>
                    <a:pt x="15104" y="17660"/>
                    <a:pt x="15111" y="17662"/>
                    <a:pt x="15118" y="17669"/>
                  </a:cubicBezTo>
                  <a:cubicBezTo>
                    <a:pt x="15182" y="17756"/>
                    <a:pt x="15262" y="17797"/>
                    <a:pt x="15346" y="17885"/>
                  </a:cubicBezTo>
                  <a:cubicBezTo>
                    <a:pt x="15346" y="17885"/>
                    <a:pt x="15346" y="17905"/>
                    <a:pt x="15366" y="17905"/>
                  </a:cubicBezTo>
                  <a:cubicBezTo>
                    <a:pt x="15411" y="17905"/>
                    <a:pt x="15411" y="17946"/>
                    <a:pt x="15451" y="17946"/>
                  </a:cubicBezTo>
                  <a:cubicBezTo>
                    <a:pt x="15535" y="17967"/>
                    <a:pt x="15595" y="18034"/>
                    <a:pt x="15680" y="18074"/>
                  </a:cubicBezTo>
                  <a:cubicBezTo>
                    <a:pt x="15700" y="18095"/>
                    <a:pt x="15719" y="18116"/>
                    <a:pt x="15719" y="18141"/>
                  </a:cubicBezTo>
                  <a:cubicBezTo>
                    <a:pt x="15739" y="18162"/>
                    <a:pt x="15759" y="18162"/>
                    <a:pt x="15784" y="18182"/>
                  </a:cubicBezTo>
                  <a:cubicBezTo>
                    <a:pt x="15864" y="18244"/>
                    <a:pt x="15968" y="18290"/>
                    <a:pt x="16073" y="18352"/>
                  </a:cubicBezTo>
                  <a:lnTo>
                    <a:pt x="16093" y="18352"/>
                  </a:lnTo>
                  <a:cubicBezTo>
                    <a:pt x="16112" y="18352"/>
                    <a:pt x="16132" y="18372"/>
                    <a:pt x="16157" y="18398"/>
                  </a:cubicBezTo>
                  <a:cubicBezTo>
                    <a:pt x="16177" y="18398"/>
                    <a:pt x="16197" y="18439"/>
                    <a:pt x="16237" y="18439"/>
                  </a:cubicBezTo>
                  <a:cubicBezTo>
                    <a:pt x="16257" y="18439"/>
                    <a:pt x="16282" y="18480"/>
                    <a:pt x="16321" y="18480"/>
                  </a:cubicBezTo>
                  <a:cubicBezTo>
                    <a:pt x="16381" y="18501"/>
                    <a:pt x="16426" y="18526"/>
                    <a:pt x="16466" y="18567"/>
                  </a:cubicBezTo>
                  <a:lnTo>
                    <a:pt x="16486" y="18567"/>
                  </a:lnTo>
                  <a:cubicBezTo>
                    <a:pt x="16506" y="18588"/>
                    <a:pt x="16550" y="18608"/>
                    <a:pt x="16590" y="18629"/>
                  </a:cubicBezTo>
                  <a:cubicBezTo>
                    <a:pt x="16655" y="18675"/>
                    <a:pt x="16734" y="18696"/>
                    <a:pt x="16799" y="18737"/>
                  </a:cubicBezTo>
                  <a:cubicBezTo>
                    <a:pt x="16879" y="18757"/>
                    <a:pt x="16963" y="18783"/>
                    <a:pt x="17028" y="18845"/>
                  </a:cubicBezTo>
                  <a:cubicBezTo>
                    <a:pt x="17048" y="18845"/>
                    <a:pt x="17068" y="18865"/>
                    <a:pt x="17108" y="18865"/>
                  </a:cubicBezTo>
                  <a:cubicBezTo>
                    <a:pt x="17153" y="18886"/>
                    <a:pt x="17192" y="18932"/>
                    <a:pt x="17232" y="18932"/>
                  </a:cubicBezTo>
                  <a:cubicBezTo>
                    <a:pt x="17252" y="18952"/>
                    <a:pt x="17297" y="18973"/>
                    <a:pt x="17337" y="18973"/>
                  </a:cubicBezTo>
                  <a:cubicBezTo>
                    <a:pt x="17376" y="18973"/>
                    <a:pt x="17401" y="18993"/>
                    <a:pt x="17441" y="18993"/>
                  </a:cubicBezTo>
                  <a:cubicBezTo>
                    <a:pt x="17461" y="18993"/>
                    <a:pt x="17481" y="19014"/>
                    <a:pt x="17481" y="19040"/>
                  </a:cubicBezTo>
                  <a:lnTo>
                    <a:pt x="17585" y="19040"/>
                  </a:lnTo>
                  <a:cubicBezTo>
                    <a:pt x="17650" y="19081"/>
                    <a:pt x="17710" y="19101"/>
                    <a:pt x="17775" y="19101"/>
                  </a:cubicBezTo>
                  <a:cubicBezTo>
                    <a:pt x="17834" y="19122"/>
                    <a:pt x="17874" y="19142"/>
                    <a:pt x="17919" y="19168"/>
                  </a:cubicBezTo>
                  <a:cubicBezTo>
                    <a:pt x="17919" y="19168"/>
                    <a:pt x="17939" y="19168"/>
                    <a:pt x="17939" y="19142"/>
                  </a:cubicBezTo>
                  <a:cubicBezTo>
                    <a:pt x="17998" y="19188"/>
                    <a:pt x="18063" y="19209"/>
                    <a:pt x="18123" y="19230"/>
                  </a:cubicBezTo>
                  <a:cubicBezTo>
                    <a:pt x="18207" y="19230"/>
                    <a:pt x="18292" y="19271"/>
                    <a:pt x="18372" y="19271"/>
                  </a:cubicBezTo>
                  <a:cubicBezTo>
                    <a:pt x="18436" y="19296"/>
                    <a:pt x="18496" y="19296"/>
                    <a:pt x="18561" y="19317"/>
                  </a:cubicBezTo>
                  <a:lnTo>
                    <a:pt x="18620" y="19317"/>
                  </a:lnTo>
                  <a:cubicBezTo>
                    <a:pt x="18629" y="19324"/>
                    <a:pt x="18639" y="19326"/>
                    <a:pt x="18649" y="19326"/>
                  </a:cubicBezTo>
                  <a:cubicBezTo>
                    <a:pt x="18670" y="19326"/>
                    <a:pt x="18692" y="19317"/>
                    <a:pt x="18705" y="19317"/>
                  </a:cubicBezTo>
                  <a:cubicBezTo>
                    <a:pt x="18725" y="19317"/>
                    <a:pt x="18745" y="19337"/>
                    <a:pt x="18770" y="19337"/>
                  </a:cubicBezTo>
                  <a:cubicBezTo>
                    <a:pt x="18809" y="19337"/>
                    <a:pt x="18869" y="19358"/>
                    <a:pt x="18934" y="19358"/>
                  </a:cubicBezTo>
                  <a:lnTo>
                    <a:pt x="18974" y="19358"/>
                  </a:lnTo>
                  <a:cubicBezTo>
                    <a:pt x="18974" y="19358"/>
                    <a:pt x="19078" y="19358"/>
                    <a:pt x="19098" y="19337"/>
                  </a:cubicBezTo>
                  <a:lnTo>
                    <a:pt x="19182" y="19337"/>
                  </a:lnTo>
                  <a:cubicBezTo>
                    <a:pt x="19213" y="19348"/>
                    <a:pt x="19239" y="19348"/>
                    <a:pt x="19265" y="19348"/>
                  </a:cubicBezTo>
                  <a:cubicBezTo>
                    <a:pt x="19291" y="19348"/>
                    <a:pt x="19317" y="19348"/>
                    <a:pt x="19347" y="19358"/>
                  </a:cubicBezTo>
                  <a:cubicBezTo>
                    <a:pt x="19360" y="19358"/>
                    <a:pt x="19376" y="19349"/>
                    <a:pt x="19390" y="19349"/>
                  </a:cubicBezTo>
                  <a:cubicBezTo>
                    <a:pt x="19398" y="19349"/>
                    <a:pt x="19405" y="19351"/>
                    <a:pt x="19411" y="19358"/>
                  </a:cubicBezTo>
                  <a:cubicBezTo>
                    <a:pt x="19431" y="19365"/>
                    <a:pt x="19452" y="19367"/>
                    <a:pt x="19472" y="19367"/>
                  </a:cubicBezTo>
                  <a:cubicBezTo>
                    <a:pt x="19514" y="19367"/>
                    <a:pt x="19556" y="19358"/>
                    <a:pt x="19595" y="19358"/>
                  </a:cubicBezTo>
                  <a:cubicBezTo>
                    <a:pt x="19615" y="19358"/>
                    <a:pt x="19615" y="19378"/>
                    <a:pt x="19615" y="19378"/>
                  </a:cubicBezTo>
                  <a:cubicBezTo>
                    <a:pt x="19615" y="19378"/>
                    <a:pt x="19615" y="19358"/>
                    <a:pt x="19640" y="19358"/>
                  </a:cubicBezTo>
                  <a:cubicBezTo>
                    <a:pt x="19645" y="19354"/>
                    <a:pt x="19649" y="19352"/>
                    <a:pt x="19653" y="19352"/>
                  </a:cubicBezTo>
                  <a:cubicBezTo>
                    <a:pt x="19664" y="19352"/>
                    <a:pt x="19676" y="19364"/>
                    <a:pt x="19688" y="19364"/>
                  </a:cubicBezTo>
                  <a:cubicBezTo>
                    <a:pt x="19692" y="19364"/>
                    <a:pt x="19696" y="19362"/>
                    <a:pt x="19700" y="19358"/>
                  </a:cubicBezTo>
                  <a:cubicBezTo>
                    <a:pt x="19720" y="19337"/>
                    <a:pt x="19765" y="19337"/>
                    <a:pt x="19805" y="19337"/>
                  </a:cubicBezTo>
                  <a:cubicBezTo>
                    <a:pt x="19864" y="19337"/>
                    <a:pt x="19929" y="19337"/>
                    <a:pt x="19989" y="19317"/>
                  </a:cubicBezTo>
                  <a:cubicBezTo>
                    <a:pt x="20005" y="19317"/>
                    <a:pt x="20028" y="19308"/>
                    <a:pt x="20048" y="19308"/>
                  </a:cubicBezTo>
                  <a:cubicBezTo>
                    <a:pt x="20058" y="19308"/>
                    <a:pt x="20067" y="19310"/>
                    <a:pt x="20073" y="19317"/>
                  </a:cubicBezTo>
                  <a:cubicBezTo>
                    <a:pt x="20087" y="19310"/>
                    <a:pt x="20098" y="19308"/>
                    <a:pt x="20109" y="19308"/>
                  </a:cubicBezTo>
                  <a:cubicBezTo>
                    <a:pt x="20131" y="19308"/>
                    <a:pt x="20151" y="19317"/>
                    <a:pt x="20178" y="19317"/>
                  </a:cubicBezTo>
                  <a:cubicBezTo>
                    <a:pt x="20192" y="19303"/>
                    <a:pt x="20215" y="19285"/>
                    <a:pt x="20237" y="19285"/>
                  </a:cubicBezTo>
                  <a:cubicBezTo>
                    <a:pt x="20246" y="19285"/>
                    <a:pt x="20255" y="19289"/>
                    <a:pt x="20262" y="19296"/>
                  </a:cubicBezTo>
                  <a:cubicBezTo>
                    <a:pt x="20276" y="19296"/>
                    <a:pt x="20289" y="19285"/>
                    <a:pt x="20308" y="19285"/>
                  </a:cubicBezTo>
                  <a:cubicBezTo>
                    <a:pt x="20318" y="19285"/>
                    <a:pt x="20329" y="19288"/>
                    <a:pt x="20342" y="19296"/>
                  </a:cubicBezTo>
                  <a:cubicBezTo>
                    <a:pt x="20362" y="19296"/>
                    <a:pt x="20387" y="19271"/>
                    <a:pt x="20407" y="19271"/>
                  </a:cubicBezTo>
                  <a:cubicBezTo>
                    <a:pt x="20410" y="19267"/>
                    <a:pt x="20414" y="19265"/>
                    <a:pt x="20418" y="19265"/>
                  </a:cubicBezTo>
                  <a:cubicBezTo>
                    <a:pt x="20430" y="19265"/>
                    <a:pt x="20441" y="19279"/>
                    <a:pt x="20453" y="19279"/>
                  </a:cubicBezTo>
                  <a:cubicBezTo>
                    <a:pt x="20457" y="19279"/>
                    <a:pt x="20462" y="19277"/>
                    <a:pt x="20466" y="19271"/>
                  </a:cubicBezTo>
                  <a:cubicBezTo>
                    <a:pt x="20466" y="19250"/>
                    <a:pt x="20486" y="19250"/>
                    <a:pt x="20486" y="19250"/>
                  </a:cubicBezTo>
                  <a:cubicBezTo>
                    <a:pt x="20495" y="19243"/>
                    <a:pt x="20502" y="19241"/>
                    <a:pt x="20510" y="19241"/>
                  </a:cubicBezTo>
                  <a:cubicBezTo>
                    <a:pt x="20524" y="19241"/>
                    <a:pt x="20538" y="19250"/>
                    <a:pt x="20551" y="19250"/>
                  </a:cubicBezTo>
                  <a:cubicBezTo>
                    <a:pt x="20611" y="19230"/>
                    <a:pt x="20675" y="19230"/>
                    <a:pt x="20735" y="19209"/>
                  </a:cubicBezTo>
                  <a:cubicBezTo>
                    <a:pt x="20800" y="19188"/>
                    <a:pt x="20884" y="19188"/>
                    <a:pt x="20924" y="19122"/>
                  </a:cubicBezTo>
                  <a:lnTo>
                    <a:pt x="20944" y="19142"/>
                  </a:lnTo>
                  <a:cubicBezTo>
                    <a:pt x="20964" y="19142"/>
                    <a:pt x="20964" y="19101"/>
                    <a:pt x="20984" y="19101"/>
                  </a:cubicBezTo>
                  <a:cubicBezTo>
                    <a:pt x="21009" y="19101"/>
                    <a:pt x="21029" y="19081"/>
                    <a:pt x="21029" y="19060"/>
                  </a:cubicBezTo>
                  <a:lnTo>
                    <a:pt x="21009" y="19040"/>
                  </a:lnTo>
                  <a:cubicBezTo>
                    <a:pt x="21029" y="19014"/>
                    <a:pt x="21029" y="19014"/>
                    <a:pt x="21049" y="18993"/>
                  </a:cubicBezTo>
                  <a:cubicBezTo>
                    <a:pt x="21029" y="18993"/>
                    <a:pt x="20984" y="18993"/>
                    <a:pt x="20964" y="18973"/>
                  </a:cubicBezTo>
                  <a:cubicBezTo>
                    <a:pt x="20934" y="18993"/>
                    <a:pt x="20903" y="18993"/>
                    <a:pt x="20872" y="18993"/>
                  </a:cubicBezTo>
                  <a:cubicBezTo>
                    <a:pt x="20841" y="18993"/>
                    <a:pt x="20810" y="18993"/>
                    <a:pt x="20780" y="19014"/>
                  </a:cubicBezTo>
                  <a:cubicBezTo>
                    <a:pt x="20765" y="19011"/>
                    <a:pt x="20751" y="19009"/>
                    <a:pt x="20737" y="19009"/>
                  </a:cubicBezTo>
                  <a:cubicBezTo>
                    <a:pt x="20674" y="19009"/>
                    <a:pt x="20624" y="19043"/>
                    <a:pt x="20571" y="19060"/>
                  </a:cubicBezTo>
                  <a:cubicBezTo>
                    <a:pt x="20541" y="19060"/>
                    <a:pt x="20515" y="19055"/>
                    <a:pt x="20491" y="19055"/>
                  </a:cubicBezTo>
                  <a:cubicBezTo>
                    <a:pt x="20468" y="19055"/>
                    <a:pt x="20446" y="19060"/>
                    <a:pt x="20427" y="19081"/>
                  </a:cubicBezTo>
                  <a:cubicBezTo>
                    <a:pt x="20407" y="19060"/>
                    <a:pt x="20387" y="19060"/>
                    <a:pt x="20362" y="19060"/>
                  </a:cubicBezTo>
                  <a:cubicBezTo>
                    <a:pt x="20355" y="19067"/>
                    <a:pt x="20349" y="19069"/>
                    <a:pt x="20342" y="19069"/>
                  </a:cubicBezTo>
                  <a:cubicBezTo>
                    <a:pt x="20329" y="19069"/>
                    <a:pt x="20316" y="19060"/>
                    <a:pt x="20302" y="19060"/>
                  </a:cubicBezTo>
                  <a:lnTo>
                    <a:pt x="20282" y="19081"/>
                  </a:lnTo>
                  <a:cubicBezTo>
                    <a:pt x="20269" y="19081"/>
                    <a:pt x="20265" y="19072"/>
                    <a:pt x="20256" y="19072"/>
                  </a:cubicBezTo>
                  <a:cubicBezTo>
                    <a:pt x="20251" y="19072"/>
                    <a:pt x="20246" y="19074"/>
                    <a:pt x="20237" y="19081"/>
                  </a:cubicBezTo>
                  <a:cubicBezTo>
                    <a:pt x="20237" y="19081"/>
                    <a:pt x="20218" y="19081"/>
                    <a:pt x="20218" y="19101"/>
                  </a:cubicBezTo>
                  <a:cubicBezTo>
                    <a:pt x="20158" y="19081"/>
                    <a:pt x="20113" y="19081"/>
                    <a:pt x="20073" y="19081"/>
                  </a:cubicBezTo>
                  <a:cubicBezTo>
                    <a:pt x="20053" y="19101"/>
                    <a:pt x="20033" y="19101"/>
                    <a:pt x="20014" y="19122"/>
                  </a:cubicBezTo>
                  <a:lnTo>
                    <a:pt x="20014" y="19101"/>
                  </a:lnTo>
                  <a:lnTo>
                    <a:pt x="19989" y="19101"/>
                  </a:lnTo>
                  <a:cubicBezTo>
                    <a:pt x="19949" y="19122"/>
                    <a:pt x="19929" y="19122"/>
                    <a:pt x="19889" y="19122"/>
                  </a:cubicBezTo>
                  <a:cubicBezTo>
                    <a:pt x="19876" y="19126"/>
                    <a:pt x="19863" y="19128"/>
                    <a:pt x="19851" y="19128"/>
                  </a:cubicBezTo>
                  <a:cubicBezTo>
                    <a:pt x="19819" y="19128"/>
                    <a:pt x="19793" y="19116"/>
                    <a:pt x="19768" y="19116"/>
                  </a:cubicBezTo>
                  <a:cubicBezTo>
                    <a:pt x="19759" y="19116"/>
                    <a:pt x="19749" y="19117"/>
                    <a:pt x="19740" y="19122"/>
                  </a:cubicBezTo>
                  <a:cubicBezTo>
                    <a:pt x="19733" y="19115"/>
                    <a:pt x="19727" y="19113"/>
                    <a:pt x="19720" y="19113"/>
                  </a:cubicBezTo>
                  <a:cubicBezTo>
                    <a:pt x="19707" y="19113"/>
                    <a:pt x="19694" y="19122"/>
                    <a:pt x="19680" y="19122"/>
                  </a:cubicBezTo>
                  <a:cubicBezTo>
                    <a:pt x="19660" y="19122"/>
                    <a:pt x="19640" y="19142"/>
                    <a:pt x="19615" y="19142"/>
                  </a:cubicBezTo>
                  <a:cubicBezTo>
                    <a:pt x="19589" y="19142"/>
                    <a:pt x="19562" y="19163"/>
                    <a:pt x="19534" y="19163"/>
                  </a:cubicBezTo>
                  <a:cubicBezTo>
                    <a:pt x="19521" y="19163"/>
                    <a:pt x="19506" y="19158"/>
                    <a:pt x="19491" y="19142"/>
                  </a:cubicBezTo>
                  <a:cubicBezTo>
                    <a:pt x="19491" y="19142"/>
                    <a:pt x="19482" y="19163"/>
                    <a:pt x="19470" y="19163"/>
                  </a:cubicBezTo>
                  <a:cubicBezTo>
                    <a:pt x="19465" y="19163"/>
                    <a:pt x="19458" y="19158"/>
                    <a:pt x="19451" y="19142"/>
                  </a:cubicBezTo>
                  <a:lnTo>
                    <a:pt x="19431" y="19168"/>
                  </a:lnTo>
                  <a:cubicBezTo>
                    <a:pt x="19411" y="19142"/>
                    <a:pt x="19392" y="19142"/>
                    <a:pt x="19367" y="19122"/>
                  </a:cubicBezTo>
                  <a:lnTo>
                    <a:pt x="19347" y="19142"/>
                  </a:lnTo>
                  <a:cubicBezTo>
                    <a:pt x="19327" y="19142"/>
                    <a:pt x="19327" y="19142"/>
                    <a:pt x="19307" y="19122"/>
                  </a:cubicBezTo>
                  <a:cubicBezTo>
                    <a:pt x="19293" y="19136"/>
                    <a:pt x="19279" y="19153"/>
                    <a:pt x="19264" y="19153"/>
                  </a:cubicBezTo>
                  <a:cubicBezTo>
                    <a:pt x="19257" y="19153"/>
                    <a:pt x="19250" y="19150"/>
                    <a:pt x="19242" y="19142"/>
                  </a:cubicBezTo>
                  <a:cubicBezTo>
                    <a:pt x="19232" y="19132"/>
                    <a:pt x="19222" y="19127"/>
                    <a:pt x="19213" y="19127"/>
                  </a:cubicBezTo>
                  <a:cubicBezTo>
                    <a:pt x="19202" y="19127"/>
                    <a:pt x="19193" y="19132"/>
                    <a:pt x="19182" y="19142"/>
                  </a:cubicBezTo>
                  <a:cubicBezTo>
                    <a:pt x="19173" y="19132"/>
                    <a:pt x="19163" y="19127"/>
                    <a:pt x="19152" y="19127"/>
                  </a:cubicBezTo>
                  <a:cubicBezTo>
                    <a:pt x="19142" y="19127"/>
                    <a:pt x="19130" y="19132"/>
                    <a:pt x="19118" y="19142"/>
                  </a:cubicBezTo>
                  <a:lnTo>
                    <a:pt x="19098" y="19142"/>
                  </a:lnTo>
                  <a:cubicBezTo>
                    <a:pt x="19091" y="19136"/>
                    <a:pt x="19085" y="19133"/>
                    <a:pt x="19078" y="19133"/>
                  </a:cubicBezTo>
                  <a:cubicBezTo>
                    <a:pt x="19065" y="19133"/>
                    <a:pt x="19052" y="19142"/>
                    <a:pt x="19038" y="19142"/>
                  </a:cubicBezTo>
                  <a:cubicBezTo>
                    <a:pt x="19018" y="19142"/>
                    <a:pt x="18994" y="19122"/>
                    <a:pt x="18974" y="19122"/>
                  </a:cubicBezTo>
                  <a:cubicBezTo>
                    <a:pt x="18957" y="19126"/>
                    <a:pt x="18940" y="19128"/>
                    <a:pt x="18923" y="19128"/>
                  </a:cubicBezTo>
                  <a:cubicBezTo>
                    <a:pt x="18875" y="19128"/>
                    <a:pt x="18827" y="19116"/>
                    <a:pt x="18778" y="19116"/>
                  </a:cubicBezTo>
                  <a:cubicBezTo>
                    <a:pt x="18761" y="19116"/>
                    <a:pt x="18743" y="19117"/>
                    <a:pt x="18725" y="19122"/>
                  </a:cubicBezTo>
                  <a:cubicBezTo>
                    <a:pt x="18715" y="19111"/>
                    <a:pt x="18705" y="19111"/>
                    <a:pt x="18693" y="19111"/>
                  </a:cubicBezTo>
                  <a:cubicBezTo>
                    <a:pt x="18680" y="19111"/>
                    <a:pt x="18665" y="19111"/>
                    <a:pt x="18645" y="19101"/>
                  </a:cubicBezTo>
                  <a:cubicBezTo>
                    <a:pt x="18640" y="19097"/>
                    <a:pt x="18635" y="19095"/>
                    <a:pt x="18630" y="19095"/>
                  </a:cubicBezTo>
                  <a:cubicBezTo>
                    <a:pt x="18616" y="19095"/>
                    <a:pt x="18602" y="19107"/>
                    <a:pt x="18583" y="19107"/>
                  </a:cubicBezTo>
                  <a:cubicBezTo>
                    <a:pt x="18576" y="19107"/>
                    <a:pt x="18569" y="19106"/>
                    <a:pt x="18561" y="19101"/>
                  </a:cubicBezTo>
                  <a:cubicBezTo>
                    <a:pt x="18541" y="19101"/>
                    <a:pt x="18521" y="19081"/>
                    <a:pt x="18496" y="19081"/>
                  </a:cubicBezTo>
                  <a:cubicBezTo>
                    <a:pt x="18456" y="19081"/>
                    <a:pt x="18352" y="19060"/>
                    <a:pt x="18312" y="19040"/>
                  </a:cubicBezTo>
                  <a:cubicBezTo>
                    <a:pt x="18227" y="18993"/>
                    <a:pt x="18148" y="18952"/>
                    <a:pt x="18063" y="18952"/>
                  </a:cubicBezTo>
                  <a:cubicBezTo>
                    <a:pt x="18015" y="18952"/>
                    <a:pt x="17981" y="18916"/>
                    <a:pt x="17942" y="18916"/>
                  </a:cubicBezTo>
                  <a:cubicBezTo>
                    <a:pt x="17928" y="18916"/>
                    <a:pt x="17914" y="18920"/>
                    <a:pt x="17899" y="18932"/>
                  </a:cubicBezTo>
                  <a:cubicBezTo>
                    <a:pt x="17874" y="18911"/>
                    <a:pt x="17834" y="18911"/>
                    <a:pt x="17795" y="18886"/>
                  </a:cubicBezTo>
                  <a:cubicBezTo>
                    <a:pt x="17750" y="18886"/>
                    <a:pt x="17710" y="18865"/>
                    <a:pt x="17670" y="18845"/>
                  </a:cubicBezTo>
                  <a:cubicBezTo>
                    <a:pt x="17605" y="18824"/>
                    <a:pt x="17526" y="18783"/>
                    <a:pt x="17461" y="18757"/>
                  </a:cubicBezTo>
                  <a:cubicBezTo>
                    <a:pt x="17441" y="18737"/>
                    <a:pt x="17421" y="18737"/>
                    <a:pt x="17421" y="18737"/>
                  </a:cubicBezTo>
                  <a:cubicBezTo>
                    <a:pt x="17401" y="18716"/>
                    <a:pt x="17376" y="18716"/>
                    <a:pt x="17357" y="18716"/>
                  </a:cubicBezTo>
                  <a:cubicBezTo>
                    <a:pt x="17341" y="18716"/>
                    <a:pt x="17338" y="18690"/>
                    <a:pt x="17327" y="18690"/>
                  </a:cubicBezTo>
                  <a:cubicBezTo>
                    <a:pt x="17324" y="18690"/>
                    <a:pt x="17321" y="18692"/>
                    <a:pt x="17317" y="18696"/>
                  </a:cubicBezTo>
                  <a:cubicBezTo>
                    <a:pt x="17297" y="18696"/>
                    <a:pt x="17277" y="18675"/>
                    <a:pt x="17252" y="18655"/>
                  </a:cubicBezTo>
                  <a:cubicBezTo>
                    <a:pt x="17212" y="18629"/>
                    <a:pt x="17172" y="18629"/>
                    <a:pt x="17128" y="18608"/>
                  </a:cubicBezTo>
                  <a:lnTo>
                    <a:pt x="17108" y="18608"/>
                  </a:lnTo>
                  <a:cubicBezTo>
                    <a:pt x="17068" y="18608"/>
                    <a:pt x="17048" y="18567"/>
                    <a:pt x="17028" y="18567"/>
                  </a:cubicBezTo>
                  <a:cubicBezTo>
                    <a:pt x="16983" y="18567"/>
                    <a:pt x="16943" y="18547"/>
                    <a:pt x="16904" y="18526"/>
                  </a:cubicBezTo>
                  <a:cubicBezTo>
                    <a:pt x="16839" y="18501"/>
                    <a:pt x="16754" y="18460"/>
                    <a:pt x="16695" y="18418"/>
                  </a:cubicBezTo>
                  <a:cubicBezTo>
                    <a:pt x="16610" y="18398"/>
                    <a:pt x="16570" y="18331"/>
                    <a:pt x="16486" y="18311"/>
                  </a:cubicBezTo>
                  <a:cubicBezTo>
                    <a:pt x="16466" y="18244"/>
                    <a:pt x="16406" y="18244"/>
                    <a:pt x="16361" y="18223"/>
                  </a:cubicBezTo>
                  <a:cubicBezTo>
                    <a:pt x="16321" y="18203"/>
                    <a:pt x="16282" y="18182"/>
                    <a:pt x="16257" y="18162"/>
                  </a:cubicBezTo>
                  <a:cubicBezTo>
                    <a:pt x="16237" y="18141"/>
                    <a:pt x="16237" y="18141"/>
                    <a:pt x="16217" y="18141"/>
                  </a:cubicBezTo>
                  <a:cubicBezTo>
                    <a:pt x="16073" y="18095"/>
                    <a:pt x="16053" y="18074"/>
                    <a:pt x="15968" y="18013"/>
                  </a:cubicBezTo>
                  <a:cubicBezTo>
                    <a:pt x="15948" y="18013"/>
                    <a:pt x="15948" y="17987"/>
                    <a:pt x="15908" y="17987"/>
                  </a:cubicBezTo>
                  <a:cubicBezTo>
                    <a:pt x="15884" y="17967"/>
                    <a:pt x="15864" y="17946"/>
                    <a:pt x="15844" y="17926"/>
                  </a:cubicBezTo>
                  <a:lnTo>
                    <a:pt x="15784" y="17926"/>
                  </a:lnTo>
                  <a:cubicBezTo>
                    <a:pt x="15739" y="17885"/>
                    <a:pt x="15700" y="17839"/>
                    <a:pt x="15635" y="17797"/>
                  </a:cubicBezTo>
                  <a:cubicBezTo>
                    <a:pt x="15575" y="17756"/>
                    <a:pt x="15511" y="17710"/>
                    <a:pt x="15431" y="17669"/>
                  </a:cubicBezTo>
                  <a:cubicBezTo>
                    <a:pt x="15411" y="17648"/>
                    <a:pt x="15386" y="17628"/>
                    <a:pt x="15366" y="17602"/>
                  </a:cubicBezTo>
                  <a:cubicBezTo>
                    <a:pt x="15346" y="17582"/>
                    <a:pt x="15326" y="17561"/>
                    <a:pt x="15326" y="17541"/>
                  </a:cubicBezTo>
                  <a:cubicBezTo>
                    <a:pt x="15262" y="17500"/>
                    <a:pt x="15202" y="17453"/>
                    <a:pt x="15137" y="17392"/>
                  </a:cubicBezTo>
                  <a:cubicBezTo>
                    <a:pt x="15137" y="17371"/>
                    <a:pt x="15098" y="17371"/>
                    <a:pt x="15078" y="17371"/>
                  </a:cubicBezTo>
                  <a:lnTo>
                    <a:pt x="15098" y="17346"/>
                  </a:lnTo>
                  <a:cubicBezTo>
                    <a:pt x="15058" y="17304"/>
                    <a:pt x="15013" y="17284"/>
                    <a:pt x="14973" y="17284"/>
                  </a:cubicBezTo>
                  <a:cubicBezTo>
                    <a:pt x="14953" y="17264"/>
                    <a:pt x="14953" y="17243"/>
                    <a:pt x="14953" y="17243"/>
                  </a:cubicBezTo>
                  <a:cubicBezTo>
                    <a:pt x="14933" y="17243"/>
                    <a:pt x="14913" y="17217"/>
                    <a:pt x="14889" y="17197"/>
                  </a:cubicBezTo>
                  <a:cubicBezTo>
                    <a:pt x="14849" y="17176"/>
                    <a:pt x="14809" y="17156"/>
                    <a:pt x="14764" y="17115"/>
                  </a:cubicBezTo>
                  <a:cubicBezTo>
                    <a:pt x="14705" y="17048"/>
                    <a:pt x="14620" y="17007"/>
                    <a:pt x="14560" y="16940"/>
                  </a:cubicBezTo>
                  <a:cubicBezTo>
                    <a:pt x="14495" y="16858"/>
                    <a:pt x="14416" y="16771"/>
                    <a:pt x="14311" y="16704"/>
                  </a:cubicBezTo>
                  <a:cubicBezTo>
                    <a:pt x="14292" y="16683"/>
                    <a:pt x="14247" y="16643"/>
                    <a:pt x="14207" y="16622"/>
                  </a:cubicBezTo>
                  <a:cubicBezTo>
                    <a:pt x="14187" y="16601"/>
                    <a:pt x="14187" y="16576"/>
                    <a:pt x="14167" y="16555"/>
                  </a:cubicBezTo>
                  <a:cubicBezTo>
                    <a:pt x="14102" y="16514"/>
                    <a:pt x="14063" y="16473"/>
                    <a:pt x="14018" y="16406"/>
                  </a:cubicBezTo>
                  <a:cubicBezTo>
                    <a:pt x="13998" y="16386"/>
                    <a:pt x="13978" y="16365"/>
                    <a:pt x="13958" y="16345"/>
                  </a:cubicBezTo>
                  <a:cubicBezTo>
                    <a:pt x="13938" y="16319"/>
                    <a:pt x="13938" y="16278"/>
                    <a:pt x="13918" y="16257"/>
                  </a:cubicBezTo>
                  <a:cubicBezTo>
                    <a:pt x="13873" y="16257"/>
                    <a:pt x="13834" y="16216"/>
                    <a:pt x="13834" y="16170"/>
                  </a:cubicBezTo>
                  <a:cubicBezTo>
                    <a:pt x="13814" y="16129"/>
                    <a:pt x="13794" y="16108"/>
                    <a:pt x="13769" y="16088"/>
                  </a:cubicBezTo>
                  <a:cubicBezTo>
                    <a:pt x="13749" y="16062"/>
                    <a:pt x="13749" y="16042"/>
                    <a:pt x="13729" y="16021"/>
                  </a:cubicBezTo>
                  <a:cubicBezTo>
                    <a:pt x="13689" y="16021"/>
                    <a:pt x="13644" y="16001"/>
                    <a:pt x="13625" y="15960"/>
                  </a:cubicBezTo>
                  <a:cubicBezTo>
                    <a:pt x="13605" y="15934"/>
                    <a:pt x="13585" y="15913"/>
                    <a:pt x="13545" y="15893"/>
                  </a:cubicBezTo>
                  <a:cubicBezTo>
                    <a:pt x="13500" y="15873"/>
                    <a:pt x="13480" y="15831"/>
                    <a:pt x="13460" y="15806"/>
                  </a:cubicBezTo>
                  <a:lnTo>
                    <a:pt x="13460" y="15785"/>
                  </a:lnTo>
                  <a:cubicBezTo>
                    <a:pt x="13441" y="15764"/>
                    <a:pt x="13421" y="15724"/>
                    <a:pt x="13396" y="15703"/>
                  </a:cubicBezTo>
                  <a:cubicBezTo>
                    <a:pt x="13376" y="15677"/>
                    <a:pt x="13376" y="15636"/>
                    <a:pt x="13336" y="15636"/>
                  </a:cubicBezTo>
                  <a:cubicBezTo>
                    <a:pt x="13316" y="15616"/>
                    <a:pt x="13336" y="15595"/>
                    <a:pt x="13316" y="15575"/>
                  </a:cubicBezTo>
                  <a:cubicBezTo>
                    <a:pt x="13271" y="15529"/>
                    <a:pt x="13212" y="15487"/>
                    <a:pt x="13192" y="15446"/>
                  </a:cubicBezTo>
                  <a:cubicBezTo>
                    <a:pt x="13192" y="15446"/>
                    <a:pt x="13172" y="15446"/>
                    <a:pt x="13172" y="15421"/>
                  </a:cubicBezTo>
                  <a:lnTo>
                    <a:pt x="13172" y="15380"/>
                  </a:lnTo>
                  <a:cubicBezTo>
                    <a:pt x="13127" y="15380"/>
                    <a:pt x="13107" y="15359"/>
                    <a:pt x="13067" y="15318"/>
                  </a:cubicBezTo>
                  <a:cubicBezTo>
                    <a:pt x="13003" y="15251"/>
                    <a:pt x="12963" y="15164"/>
                    <a:pt x="12898" y="15082"/>
                  </a:cubicBezTo>
                  <a:cubicBezTo>
                    <a:pt x="12923" y="15082"/>
                    <a:pt x="12923" y="15061"/>
                    <a:pt x="12923" y="15061"/>
                  </a:cubicBezTo>
                  <a:cubicBezTo>
                    <a:pt x="12898" y="15036"/>
                    <a:pt x="12878" y="15036"/>
                    <a:pt x="12858" y="15036"/>
                  </a:cubicBezTo>
                  <a:cubicBezTo>
                    <a:pt x="12878" y="15015"/>
                    <a:pt x="12858" y="14995"/>
                    <a:pt x="12838" y="14974"/>
                  </a:cubicBezTo>
                  <a:cubicBezTo>
                    <a:pt x="12838" y="14974"/>
                    <a:pt x="12818" y="14954"/>
                    <a:pt x="12799" y="14933"/>
                  </a:cubicBezTo>
                  <a:cubicBezTo>
                    <a:pt x="12799" y="14887"/>
                    <a:pt x="12774" y="14887"/>
                    <a:pt x="12754" y="14866"/>
                  </a:cubicBezTo>
                  <a:cubicBezTo>
                    <a:pt x="12734" y="14846"/>
                    <a:pt x="12714" y="14846"/>
                    <a:pt x="12714" y="14825"/>
                  </a:cubicBezTo>
                  <a:cubicBezTo>
                    <a:pt x="12714" y="14779"/>
                    <a:pt x="12694" y="14779"/>
                    <a:pt x="12674" y="14759"/>
                  </a:cubicBezTo>
                  <a:cubicBezTo>
                    <a:pt x="12630" y="14717"/>
                    <a:pt x="12570" y="14676"/>
                    <a:pt x="12550" y="14630"/>
                  </a:cubicBezTo>
                  <a:cubicBezTo>
                    <a:pt x="12550" y="14610"/>
                    <a:pt x="12505" y="14568"/>
                    <a:pt x="12505" y="14548"/>
                  </a:cubicBezTo>
                  <a:cubicBezTo>
                    <a:pt x="12465" y="14522"/>
                    <a:pt x="12465" y="14481"/>
                    <a:pt x="12465" y="14461"/>
                  </a:cubicBezTo>
                  <a:cubicBezTo>
                    <a:pt x="12445" y="14394"/>
                    <a:pt x="12425" y="14353"/>
                    <a:pt x="12401" y="14312"/>
                  </a:cubicBezTo>
                  <a:cubicBezTo>
                    <a:pt x="12341" y="14266"/>
                    <a:pt x="12276" y="14204"/>
                    <a:pt x="12256" y="14117"/>
                  </a:cubicBezTo>
                  <a:cubicBezTo>
                    <a:pt x="12217" y="14055"/>
                    <a:pt x="12177" y="13989"/>
                    <a:pt x="12132" y="13927"/>
                  </a:cubicBezTo>
                  <a:cubicBezTo>
                    <a:pt x="12072" y="13819"/>
                    <a:pt x="12028" y="13732"/>
                    <a:pt x="11968" y="13650"/>
                  </a:cubicBezTo>
                  <a:cubicBezTo>
                    <a:pt x="11948" y="13624"/>
                    <a:pt x="11928" y="13603"/>
                    <a:pt x="11948" y="13563"/>
                  </a:cubicBezTo>
                  <a:cubicBezTo>
                    <a:pt x="12008" y="13521"/>
                    <a:pt x="12072" y="13496"/>
                    <a:pt x="12132" y="13475"/>
                  </a:cubicBezTo>
                  <a:cubicBezTo>
                    <a:pt x="12154" y="13465"/>
                    <a:pt x="12171" y="13460"/>
                    <a:pt x="12186" y="13460"/>
                  </a:cubicBezTo>
                  <a:cubicBezTo>
                    <a:pt x="12201" y="13460"/>
                    <a:pt x="12217" y="13465"/>
                    <a:pt x="12236" y="13475"/>
                  </a:cubicBezTo>
                  <a:cubicBezTo>
                    <a:pt x="12236" y="13471"/>
                    <a:pt x="12239" y="13469"/>
                    <a:pt x="12242" y="13469"/>
                  </a:cubicBezTo>
                  <a:cubicBezTo>
                    <a:pt x="12248" y="13469"/>
                    <a:pt x="12259" y="13474"/>
                    <a:pt x="12270" y="13474"/>
                  </a:cubicBezTo>
                  <a:cubicBezTo>
                    <a:pt x="12281" y="13474"/>
                    <a:pt x="12292" y="13470"/>
                    <a:pt x="12301" y="13455"/>
                  </a:cubicBezTo>
                  <a:lnTo>
                    <a:pt x="12301" y="13542"/>
                  </a:lnTo>
                  <a:cubicBezTo>
                    <a:pt x="12301" y="13552"/>
                    <a:pt x="12306" y="13552"/>
                    <a:pt x="12313" y="13552"/>
                  </a:cubicBezTo>
                  <a:cubicBezTo>
                    <a:pt x="12321" y="13552"/>
                    <a:pt x="12331" y="13552"/>
                    <a:pt x="12341" y="13563"/>
                  </a:cubicBezTo>
                  <a:lnTo>
                    <a:pt x="12341" y="13624"/>
                  </a:lnTo>
                  <a:cubicBezTo>
                    <a:pt x="12381" y="13624"/>
                    <a:pt x="12401" y="13650"/>
                    <a:pt x="12425" y="13670"/>
                  </a:cubicBezTo>
                  <a:cubicBezTo>
                    <a:pt x="12425" y="13691"/>
                    <a:pt x="12401" y="13711"/>
                    <a:pt x="12425" y="13732"/>
                  </a:cubicBezTo>
                  <a:cubicBezTo>
                    <a:pt x="12425" y="13711"/>
                    <a:pt x="12425" y="13711"/>
                    <a:pt x="12445" y="13711"/>
                  </a:cubicBezTo>
                  <a:lnTo>
                    <a:pt x="12445" y="13732"/>
                  </a:lnTo>
                  <a:cubicBezTo>
                    <a:pt x="12465" y="13732"/>
                    <a:pt x="12465" y="13732"/>
                    <a:pt x="12465" y="13752"/>
                  </a:cubicBezTo>
                  <a:cubicBezTo>
                    <a:pt x="12445" y="13778"/>
                    <a:pt x="12465" y="13778"/>
                    <a:pt x="12465" y="13799"/>
                  </a:cubicBezTo>
                  <a:cubicBezTo>
                    <a:pt x="12465" y="13840"/>
                    <a:pt x="12485" y="13840"/>
                    <a:pt x="12485" y="13881"/>
                  </a:cubicBezTo>
                  <a:cubicBezTo>
                    <a:pt x="12505" y="13947"/>
                    <a:pt x="12570" y="14009"/>
                    <a:pt x="12590" y="14076"/>
                  </a:cubicBezTo>
                  <a:cubicBezTo>
                    <a:pt x="12674" y="14096"/>
                    <a:pt x="12694" y="14163"/>
                    <a:pt x="12714" y="14225"/>
                  </a:cubicBezTo>
                  <a:cubicBezTo>
                    <a:pt x="12714" y="14291"/>
                    <a:pt x="12754" y="14333"/>
                    <a:pt x="12774" y="14373"/>
                  </a:cubicBezTo>
                  <a:cubicBezTo>
                    <a:pt x="12799" y="14394"/>
                    <a:pt x="12818" y="14420"/>
                    <a:pt x="12818" y="14440"/>
                  </a:cubicBezTo>
                  <a:cubicBezTo>
                    <a:pt x="12829" y="14450"/>
                    <a:pt x="12838" y="14450"/>
                    <a:pt x="12849" y="14450"/>
                  </a:cubicBezTo>
                  <a:cubicBezTo>
                    <a:pt x="12858" y="14450"/>
                    <a:pt x="12868" y="14450"/>
                    <a:pt x="12878" y="14461"/>
                  </a:cubicBezTo>
                  <a:cubicBezTo>
                    <a:pt x="12878" y="14481"/>
                    <a:pt x="12878" y="14481"/>
                    <a:pt x="12858" y="14502"/>
                  </a:cubicBezTo>
                  <a:lnTo>
                    <a:pt x="12898" y="14502"/>
                  </a:lnTo>
                  <a:cubicBezTo>
                    <a:pt x="12923" y="14522"/>
                    <a:pt x="12943" y="14548"/>
                    <a:pt x="12963" y="14568"/>
                  </a:cubicBezTo>
                  <a:cubicBezTo>
                    <a:pt x="12983" y="14589"/>
                    <a:pt x="12963" y="14630"/>
                    <a:pt x="13003" y="14630"/>
                  </a:cubicBezTo>
                  <a:lnTo>
                    <a:pt x="13023" y="14630"/>
                  </a:lnTo>
                  <a:cubicBezTo>
                    <a:pt x="13023" y="14630"/>
                    <a:pt x="13047" y="14651"/>
                    <a:pt x="13047" y="14676"/>
                  </a:cubicBezTo>
                  <a:cubicBezTo>
                    <a:pt x="13031" y="14676"/>
                    <a:pt x="13016" y="14665"/>
                    <a:pt x="13009" y="14665"/>
                  </a:cubicBezTo>
                  <a:cubicBezTo>
                    <a:pt x="13005" y="14665"/>
                    <a:pt x="13003" y="14668"/>
                    <a:pt x="13003" y="14676"/>
                  </a:cubicBezTo>
                  <a:cubicBezTo>
                    <a:pt x="13067" y="14805"/>
                    <a:pt x="13172" y="14887"/>
                    <a:pt x="13271" y="14995"/>
                  </a:cubicBezTo>
                  <a:cubicBezTo>
                    <a:pt x="13271" y="14995"/>
                    <a:pt x="13231" y="15015"/>
                    <a:pt x="13251" y="15036"/>
                  </a:cubicBezTo>
                  <a:cubicBezTo>
                    <a:pt x="13271" y="15036"/>
                    <a:pt x="13271" y="15015"/>
                    <a:pt x="13296" y="15015"/>
                  </a:cubicBezTo>
                  <a:cubicBezTo>
                    <a:pt x="13356" y="15123"/>
                    <a:pt x="13396" y="15210"/>
                    <a:pt x="13500" y="15292"/>
                  </a:cubicBezTo>
                  <a:cubicBezTo>
                    <a:pt x="13500" y="15272"/>
                    <a:pt x="13500" y="15272"/>
                    <a:pt x="13520" y="15272"/>
                  </a:cubicBezTo>
                  <a:lnTo>
                    <a:pt x="13545" y="15292"/>
                  </a:lnTo>
                  <a:cubicBezTo>
                    <a:pt x="13545" y="15318"/>
                    <a:pt x="13520" y="15318"/>
                    <a:pt x="13520" y="15318"/>
                  </a:cubicBezTo>
                  <a:cubicBezTo>
                    <a:pt x="13565" y="15359"/>
                    <a:pt x="13605" y="15380"/>
                    <a:pt x="13605" y="15421"/>
                  </a:cubicBezTo>
                  <a:cubicBezTo>
                    <a:pt x="13625" y="15446"/>
                    <a:pt x="13644" y="15467"/>
                    <a:pt x="13669" y="15508"/>
                  </a:cubicBezTo>
                  <a:cubicBezTo>
                    <a:pt x="13689" y="15529"/>
                    <a:pt x="13709" y="15575"/>
                    <a:pt x="13749" y="15595"/>
                  </a:cubicBezTo>
                  <a:cubicBezTo>
                    <a:pt x="13769" y="15616"/>
                    <a:pt x="13794" y="15636"/>
                    <a:pt x="13794" y="15657"/>
                  </a:cubicBezTo>
                  <a:cubicBezTo>
                    <a:pt x="13834" y="15703"/>
                    <a:pt x="13854" y="15744"/>
                    <a:pt x="13873" y="15785"/>
                  </a:cubicBezTo>
                  <a:cubicBezTo>
                    <a:pt x="13893" y="15785"/>
                    <a:pt x="13893" y="15806"/>
                    <a:pt x="13918" y="15806"/>
                  </a:cubicBezTo>
                  <a:cubicBezTo>
                    <a:pt x="13918" y="15764"/>
                    <a:pt x="13873" y="15764"/>
                    <a:pt x="13873" y="15744"/>
                  </a:cubicBezTo>
                  <a:lnTo>
                    <a:pt x="13873" y="15724"/>
                  </a:lnTo>
                  <a:cubicBezTo>
                    <a:pt x="13938" y="15724"/>
                    <a:pt x="13938" y="15764"/>
                    <a:pt x="13958" y="15785"/>
                  </a:cubicBezTo>
                  <a:cubicBezTo>
                    <a:pt x="13978" y="15785"/>
                    <a:pt x="13998" y="15831"/>
                    <a:pt x="14018" y="15852"/>
                  </a:cubicBezTo>
                  <a:cubicBezTo>
                    <a:pt x="14043" y="15873"/>
                    <a:pt x="14082" y="15893"/>
                    <a:pt x="14082" y="15934"/>
                  </a:cubicBezTo>
                  <a:cubicBezTo>
                    <a:pt x="14142" y="15934"/>
                    <a:pt x="14142" y="16001"/>
                    <a:pt x="14187" y="16042"/>
                  </a:cubicBezTo>
                  <a:cubicBezTo>
                    <a:pt x="14207" y="16062"/>
                    <a:pt x="14227" y="16108"/>
                    <a:pt x="14247" y="16129"/>
                  </a:cubicBezTo>
                  <a:lnTo>
                    <a:pt x="14247" y="16150"/>
                  </a:lnTo>
                  <a:cubicBezTo>
                    <a:pt x="14292" y="16216"/>
                    <a:pt x="14351" y="16257"/>
                    <a:pt x="14371" y="16319"/>
                  </a:cubicBezTo>
                  <a:cubicBezTo>
                    <a:pt x="14371" y="16345"/>
                    <a:pt x="14416" y="16345"/>
                    <a:pt x="14436" y="16365"/>
                  </a:cubicBezTo>
                  <a:cubicBezTo>
                    <a:pt x="14476" y="16406"/>
                    <a:pt x="14515" y="16447"/>
                    <a:pt x="14560" y="16473"/>
                  </a:cubicBezTo>
                  <a:cubicBezTo>
                    <a:pt x="14580" y="16473"/>
                    <a:pt x="14580" y="16473"/>
                    <a:pt x="14580" y="16494"/>
                  </a:cubicBezTo>
                  <a:cubicBezTo>
                    <a:pt x="14600" y="16534"/>
                    <a:pt x="14640" y="16534"/>
                    <a:pt x="14665" y="16534"/>
                  </a:cubicBezTo>
                  <a:lnTo>
                    <a:pt x="14665" y="16514"/>
                  </a:lnTo>
                  <a:cubicBezTo>
                    <a:pt x="14665" y="16514"/>
                    <a:pt x="14640" y="16514"/>
                    <a:pt x="14640" y="16494"/>
                  </a:cubicBezTo>
                  <a:cubicBezTo>
                    <a:pt x="14665" y="16494"/>
                    <a:pt x="14665" y="16494"/>
                    <a:pt x="14665" y="16514"/>
                  </a:cubicBezTo>
                  <a:cubicBezTo>
                    <a:pt x="14685" y="16514"/>
                    <a:pt x="14724" y="16514"/>
                    <a:pt x="14724" y="16555"/>
                  </a:cubicBezTo>
                  <a:cubicBezTo>
                    <a:pt x="14724" y="16576"/>
                    <a:pt x="14764" y="16576"/>
                    <a:pt x="14764" y="16601"/>
                  </a:cubicBezTo>
                  <a:cubicBezTo>
                    <a:pt x="14764" y="16643"/>
                    <a:pt x="14789" y="16663"/>
                    <a:pt x="14809" y="16683"/>
                  </a:cubicBezTo>
                  <a:cubicBezTo>
                    <a:pt x="14829" y="16683"/>
                    <a:pt x="14809" y="16704"/>
                    <a:pt x="14829" y="16730"/>
                  </a:cubicBezTo>
                  <a:lnTo>
                    <a:pt x="14869" y="16730"/>
                  </a:lnTo>
                  <a:cubicBezTo>
                    <a:pt x="14913" y="16791"/>
                    <a:pt x="14973" y="16832"/>
                    <a:pt x="15013" y="16878"/>
                  </a:cubicBezTo>
                  <a:cubicBezTo>
                    <a:pt x="15038" y="16920"/>
                    <a:pt x="15058" y="16940"/>
                    <a:pt x="15078" y="16961"/>
                  </a:cubicBezTo>
                  <a:cubicBezTo>
                    <a:pt x="15137" y="17007"/>
                    <a:pt x="15202" y="17069"/>
                    <a:pt x="15262" y="17089"/>
                  </a:cubicBezTo>
                  <a:cubicBezTo>
                    <a:pt x="15262" y="17069"/>
                    <a:pt x="15262" y="17069"/>
                    <a:pt x="15242" y="17048"/>
                  </a:cubicBezTo>
                  <a:lnTo>
                    <a:pt x="15262" y="17048"/>
                  </a:lnTo>
                  <a:cubicBezTo>
                    <a:pt x="15287" y="17069"/>
                    <a:pt x="15326" y="17089"/>
                    <a:pt x="15346" y="17135"/>
                  </a:cubicBezTo>
                  <a:cubicBezTo>
                    <a:pt x="15346" y="17135"/>
                    <a:pt x="15326" y="17135"/>
                    <a:pt x="15346" y="17156"/>
                  </a:cubicBezTo>
                  <a:cubicBezTo>
                    <a:pt x="15451" y="17217"/>
                    <a:pt x="15555" y="17304"/>
                    <a:pt x="15635" y="17392"/>
                  </a:cubicBezTo>
                  <a:cubicBezTo>
                    <a:pt x="15647" y="17402"/>
                    <a:pt x="15658" y="17402"/>
                    <a:pt x="15669" y="17402"/>
                  </a:cubicBezTo>
                  <a:cubicBezTo>
                    <a:pt x="15680" y="17402"/>
                    <a:pt x="15690" y="17402"/>
                    <a:pt x="15700" y="17412"/>
                  </a:cubicBezTo>
                  <a:cubicBezTo>
                    <a:pt x="15719" y="17453"/>
                    <a:pt x="15759" y="17453"/>
                    <a:pt x="15784" y="17500"/>
                  </a:cubicBezTo>
                  <a:cubicBezTo>
                    <a:pt x="15804" y="17500"/>
                    <a:pt x="15824" y="17500"/>
                    <a:pt x="15844" y="17520"/>
                  </a:cubicBezTo>
                  <a:cubicBezTo>
                    <a:pt x="15928" y="17582"/>
                    <a:pt x="16008" y="17648"/>
                    <a:pt x="16093" y="17690"/>
                  </a:cubicBezTo>
                  <a:cubicBezTo>
                    <a:pt x="16112" y="17690"/>
                    <a:pt x="16112" y="17710"/>
                    <a:pt x="16112" y="17710"/>
                  </a:cubicBezTo>
                  <a:cubicBezTo>
                    <a:pt x="16157" y="17756"/>
                    <a:pt x="16217" y="17777"/>
                    <a:pt x="16257" y="17797"/>
                  </a:cubicBezTo>
                  <a:cubicBezTo>
                    <a:pt x="16321" y="17818"/>
                    <a:pt x="16361" y="17859"/>
                    <a:pt x="16426" y="17885"/>
                  </a:cubicBezTo>
                  <a:cubicBezTo>
                    <a:pt x="16446" y="17905"/>
                    <a:pt x="16486" y="17926"/>
                    <a:pt x="16530" y="17926"/>
                  </a:cubicBezTo>
                  <a:lnTo>
                    <a:pt x="16530" y="17905"/>
                  </a:lnTo>
                  <a:lnTo>
                    <a:pt x="16550" y="17926"/>
                  </a:lnTo>
                  <a:lnTo>
                    <a:pt x="16530" y="17926"/>
                  </a:lnTo>
                  <a:cubicBezTo>
                    <a:pt x="16530" y="17936"/>
                    <a:pt x="16541" y="17936"/>
                    <a:pt x="16550" y="17936"/>
                  </a:cubicBezTo>
                  <a:cubicBezTo>
                    <a:pt x="16560" y="17936"/>
                    <a:pt x="16570" y="17936"/>
                    <a:pt x="16570" y="17946"/>
                  </a:cubicBezTo>
                  <a:cubicBezTo>
                    <a:pt x="16590" y="17987"/>
                    <a:pt x="16630" y="17987"/>
                    <a:pt x="16655" y="18013"/>
                  </a:cubicBezTo>
                  <a:cubicBezTo>
                    <a:pt x="16715" y="18054"/>
                    <a:pt x="16779" y="18095"/>
                    <a:pt x="16839" y="18116"/>
                  </a:cubicBezTo>
                  <a:cubicBezTo>
                    <a:pt x="16859" y="18116"/>
                    <a:pt x="16904" y="18116"/>
                    <a:pt x="16924" y="18141"/>
                  </a:cubicBezTo>
                  <a:cubicBezTo>
                    <a:pt x="16943" y="18162"/>
                    <a:pt x="16983" y="18162"/>
                    <a:pt x="17003" y="18182"/>
                  </a:cubicBezTo>
                  <a:lnTo>
                    <a:pt x="17003" y="18203"/>
                  </a:lnTo>
                  <a:cubicBezTo>
                    <a:pt x="17003" y="18203"/>
                    <a:pt x="17028" y="18203"/>
                    <a:pt x="17028" y="18223"/>
                  </a:cubicBezTo>
                  <a:cubicBezTo>
                    <a:pt x="17028" y="18244"/>
                    <a:pt x="17048" y="18244"/>
                    <a:pt x="17068" y="18244"/>
                  </a:cubicBezTo>
                  <a:cubicBezTo>
                    <a:pt x="17088" y="18244"/>
                    <a:pt x="17128" y="18290"/>
                    <a:pt x="17172" y="18290"/>
                  </a:cubicBezTo>
                  <a:cubicBezTo>
                    <a:pt x="17192" y="18311"/>
                    <a:pt x="17232" y="18311"/>
                    <a:pt x="17277" y="18352"/>
                  </a:cubicBezTo>
                  <a:cubicBezTo>
                    <a:pt x="17317" y="18352"/>
                    <a:pt x="17357" y="18372"/>
                    <a:pt x="17401" y="18398"/>
                  </a:cubicBezTo>
                  <a:cubicBezTo>
                    <a:pt x="17401" y="18408"/>
                    <a:pt x="17406" y="18413"/>
                    <a:pt x="17414" y="18413"/>
                  </a:cubicBezTo>
                  <a:cubicBezTo>
                    <a:pt x="17421" y="18413"/>
                    <a:pt x="17431" y="18408"/>
                    <a:pt x="17441" y="18398"/>
                  </a:cubicBezTo>
                  <a:cubicBezTo>
                    <a:pt x="17421" y="18372"/>
                    <a:pt x="17401" y="18372"/>
                    <a:pt x="17401" y="18352"/>
                  </a:cubicBezTo>
                  <a:cubicBezTo>
                    <a:pt x="17461" y="18352"/>
                    <a:pt x="17526" y="18398"/>
                    <a:pt x="17566" y="18418"/>
                  </a:cubicBezTo>
                  <a:cubicBezTo>
                    <a:pt x="17585" y="18418"/>
                    <a:pt x="17605" y="18439"/>
                    <a:pt x="17605" y="18439"/>
                  </a:cubicBezTo>
                  <a:cubicBezTo>
                    <a:pt x="17650" y="18460"/>
                    <a:pt x="17690" y="18501"/>
                    <a:pt x="17750" y="18526"/>
                  </a:cubicBezTo>
                  <a:cubicBezTo>
                    <a:pt x="17795" y="18547"/>
                    <a:pt x="17854" y="18547"/>
                    <a:pt x="17899" y="18567"/>
                  </a:cubicBezTo>
                  <a:cubicBezTo>
                    <a:pt x="17959" y="18567"/>
                    <a:pt x="18023" y="18588"/>
                    <a:pt x="18063" y="18608"/>
                  </a:cubicBezTo>
                  <a:cubicBezTo>
                    <a:pt x="18063" y="18608"/>
                    <a:pt x="18083" y="18608"/>
                    <a:pt x="18083" y="18588"/>
                  </a:cubicBezTo>
                  <a:cubicBezTo>
                    <a:pt x="18063" y="18588"/>
                    <a:pt x="18063" y="18588"/>
                    <a:pt x="18063" y="18567"/>
                  </a:cubicBezTo>
                  <a:cubicBezTo>
                    <a:pt x="18063" y="18588"/>
                    <a:pt x="18083" y="18588"/>
                    <a:pt x="18083" y="18588"/>
                  </a:cubicBezTo>
                  <a:lnTo>
                    <a:pt x="18148" y="18588"/>
                  </a:lnTo>
                  <a:cubicBezTo>
                    <a:pt x="18168" y="18608"/>
                    <a:pt x="18188" y="18629"/>
                    <a:pt x="18227" y="18655"/>
                  </a:cubicBezTo>
                  <a:lnTo>
                    <a:pt x="18207" y="18675"/>
                  </a:lnTo>
                  <a:cubicBezTo>
                    <a:pt x="18292" y="18716"/>
                    <a:pt x="18372" y="18737"/>
                    <a:pt x="18476" y="18737"/>
                  </a:cubicBezTo>
                  <a:cubicBezTo>
                    <a:pt x="18492" y="18737"/>
                    <a:pt x="18495" y="18765"/>
                    <a:pt x="18517" y="18765"/>
                  </a:cubicBezTo>
                  <a:cubicBezTo>
                    <a:pt x="18524" y="18765"/>
                    <a:pt x="18531" y="18763"/>
                    <a:pt x="18541" y="18757"/>
                  </a:cubicBezTo>
                  <a:cubicBezTo>
                    <a:pt x="18541" y="18737"/>
                    <a:pt x="18541" y="18737"/>
                    <a:pt x="18521" y="18737"/>
                  </a:cubicBezTo>
                  <a:lnTo>
                    <a:pt x="18496" y="18737"/>
                  </a:lnTo>
                  <a:cubicBezTo>
                    <a:pt x="18508" y="18727"/>
                    <a:pt x="18515" y="18721"/>
                    <a:pt x="18518" y="18721"/>
                  </a:cubicBezTo>
                  <a:cubicBezTo>
                    <a:pt x="18521" y="18721"/>
                    <a:pt x="18521" y="18727"/>
                    <a:pt x="18521" y="18737"/>
                  </a:cubicBezTo>
                  <a:cubicBezTo>
                    <a:pt x="18534" y="18737"/>
                    <a:pt x="18556" y="18728"/>
                    <a:pt x="18570" y="18728"/>
                  </a:cubicBezTo>
                  <a:cubicBezTo>
                    <a:pt x="18576" y="18728"/>
                    <a:pt x="18581" y="18730"/>
                    <a:pt x="18581" y="18737"/>
                  </a:cubicBezTo>
                  <a:cubicBezTo>
                    <a:pt x="18620" y="18757"/>
                    <a:pt x="18665" y="18783"/>
                    <a:pt x="18705" y="18783"/>
                  </a:cubicBezTo>
                  <a:cubicBezTo>
                    <a:pt x="18748" y="18783"/>
                    <a:pt x="18780" y="18792"/>
                    <a:pt x="18809" y="18792"/>
                  </a:cubicBezTo>
                  <a:cubicBezTo>
                    <a:pt x="18823" y="18792"/>
                    <a:pt x="18836" y="18790"/>
                    <a:pt x="18849" y="18783"/>
                  </a:cubicBezTo>
                  <a:lnTo>
                    <a:pt x="18869" y="18783"/>
                  </a:lnTo>
                  <a:cubicBezTo>
                    <a:pt x="18894" y="18804"/>
                    <a:pt x="18914" y="18804"/>
                    <a:pt x="18934" y="18804"/>
                  </a:cubicBezTo>
                  <a:cubicBezTo>
                    <a:pt x="19018" y="18804"/>
                    <a:pt x="19098" y="18783"/>
                    <a:pt x="19202" y="18783"/>
                  </a:cubicBezTo>
                  <a:lnTo>
                    <a:pt x="19202" y="18757"/>
                  </a:lnTo>
                  <a:cubicBezTo>
                    <a:pt x="19222" y="18757"/>
                    <a:pt x="19222" y="18783"/>
                    <a:pt x="19242" y="18804"/>
                  </a:cubicBezTo>
                  <a:cubicBezTo>
                    <a:pt x="19242" y="18783"/>
                    <a:pt x="19267" y="18757"/>
                    <a:pt x="19287" y="18737"/>
                  </a:cubicBezTo>
                  <a:cubicBezTo>
                    <a:pt x="19301" y="18751"/>
                    <a:pt x="19325" y="18768"/>
                    <a:pt x="19353" y="18768"/>
                  </a:cubicBezTo>
                  <a:cubicBezTo>
                    <a:pt x="19365" y="18768"/>
                    <a:pt x="19378" y="18765"/>
                    <a:pt x="19392" y="18757"/>
                  </a:cubicBezTo>
                  <a:cubicBezTo>
                    <a:pt x="19392" y="18747"/>
                    <a:pt x="19402" y="18742"/>
                    <a:pt x="19411" y="18742"/>
                  </a:cubicBezTo>
                  <a:cubicBezTo>
                    <a:pt x="19422" y="18742"/>
                    <a:pt x="19431" y="18747"/>
                    <a:pt x="19431" y="18757"/>
                  </a:cubicBezTo>
                  <a:cubicBezTo>
                    <a:pt x="19424" y="18775"/>
                    <a:pt x="19410" y="18779"/>
                    <a:pt x="19394" y="18779"/>
                  </a:cubicBezTo>
                  <a:cubicBezTo>
                    <a:pt x="19377" y="18779"/>
                    <a:pt x="19358" y="18775"/>
                    <a:pt x="19341" y="18775"/>
                  </a:cubicBezTo>
                  <a:cubicBezTo>
                    <a:pt x="19328" y="18775"/>
                    <a:pt x="19317" y="18777"/>
                    <a:pt x="19307" y="18783"/>
                  </a:cubicBezTo>
                  <a:cubicBezTo>
                    <a:pt x="19327" y="18793"/>
                    <a:pt x="19353" y="18799"/>
                    <a:pt x="19377" y="18799"/>
                  </a:cubicBezTo>
                  <a:cubicBezTo>
                    <a:pt x="19400" y="18799"/>
                    <a:pt x="19422" y="18793"/>
                    <a:pt x="19431" y="18783"/>
                  </a:cubicBezTo>
                  <a:cubicBezTo>
                    <a:pt x="19441" y="18777"/>
                    <a:pt x="19448" y="18775"/>
                    <a:pt x="19453" y="18775"/>
                  </a:cubicBezTo>
                  <a:cubicBezTo>
                    <a:pt x="19468" y="18775"/>
                    <a:pt x="19477" y="18788"/>
                    <a:pt x="19494" y="18788"/>
                  </a:cubicBezTo>
                  <a:cubicBezTo>
                    <a:pt x="19501" y="18788"/>
                    <a:pt x="19507" y="18787"/>
                    <a:pt x="19516" y="18783"/>
                  </a:cubicBezTo>
                  <a:cubicBezTo>
                    <a:pt x="19516" y="18783"/>
                    <a:pt x="19534" y="18792"/>
                    <a:pt x="19551" y="18792"/>
                  </a:cubicBezTo>
                  <a:cubicBezTo>
                    <a:pt x="19560" y="18792"/>
                    <a:pt x="19569" y="18790"/>
                    <a:pt x="19576" y="18783"/>
                  </a:cubicBezTo>
                  <a:cubicBezTo>
                    <a:pt x="19586" y="18770"/>
                    <a:pt x="19595" y="18770"/>
                    <a:pt x="19609" y="18770"/>
                  </a:cubicBezTo>
                  <a:cubicBezTo>
                    <a:pt x="19622" y="18770"/>
                    <a:pt x="19638" y="18770"/>
                    <a:pt x="19660" y="18757"/>
                  </a:cubicBezTo>
                  <a:cubicBezTo>
                    <a:pt x="19640" y="18783"/>
                    <a:pt x="19640" y="18783"/>
                    <a:pt x="19640" y="18804"/>
                  </a:cubicBezTo>
                  <a:cubicBezTo>
                    <a:pt x="19667" y="18804"/>
                    <a:pt x="19702" y="18794"/>
                    <a:pt x="19736" y="18794"/>
                  </a:cubicBezTo>
                  <a:cubicBezTo>
                    <a:pt x="19753" y="18794"/>
                    <a:pt x="19770" y="18797"/>
                    <a:pt x="19785" y="18804"/>
                  </a:cubicBezTo>
                  <a:cubicBezTo>
                    <a:pt x="19815" y="18793"/>
                    <a:pt x="19846" y="18793"/>
                    <a:pt x="19877" y="18793"/>
                  </a:cubicBezTo>
                  <a:cubicBezTo>
                    <a:pt x="19908" y="18793"/>
                    <a:pt x="19939" y="18793"/>
                    <a:pt x="19969" y="18783"/>
                  </a:cubicBezTo>
                  <a:cubicBezTo>
                    <a:pt x="19989" y="18737"/>
                    <a:pt x="20053" y="18757"/>
                    <a:pt x="20053" y="18696"/>
                  </a:cubicBezTo>
                  <a:cubicBezTo>
                    <a:pt x="20073" y="18716"/>
                    <a:pt x="20113" y="18716"/>
                    <a:pt x="20138" y="18716"/>
                  </a:cubicBezTo>
                  <a:cubicBezTo>
                    <a:pt x="20198" y="18696"/>
                    <a:pt x="20237" y="18696"/>
                    <a:pt x="20282" y="18696"/>
                  </a:cubicBezTo>
                  <a:lnTo>
                    <a:pt x="20466" y="18696"/>
                  </a:lnTo>
                  <a:cubicBezTo>
                    <a:pt x="20466" y="18696"/>
                    <a:pt x="20466" y="18675"/>
                    <a:pt x="20486" y="18675"/>
                  </a:cubicBezTo>
                  <a:cubicBezTo>
                    <a:pt x="20491" y="18677"/>
                    <a:pt x="20496" y="18678"/>
                    <a:pt x="20501" y="18678"/>
                  </a:cubicBezTo>
                  <a:cubicBezTo>
                    <a:pt x="20530" y="18678"/>
                    <a:pt x="20558" y="18641"/>
                    <a:pt x="20585" y="18641"/>
                  </a:cubicBezTo>
                  <a:cubicBezTo>
                    <a:pt x="20594" y="18641"/>
                    <a:pt x="20602" y="18645"/>
                    <a:pt x="20611" y="18655"/>
                  </a:cubicBezTo>
                  <a:cubicBezTo>
                    <a:pt x="20611" y="18675"/>
                    <a:pt x="20591" y="18655"/>
                    <a:pt x="20571" y="18696"/>
                  </a:cubicBezTo>
                  <a:cubicBezTo>
                    <a:pt x="20575" y="18700"/>
                    <a:pt x="20580" y="18702"/>
                    <a:pt x="20586" y="18702"/>
                  </a:cubicBezTo>
                  <a:cubicBezTo>
                    <a:pt x="20603" y="18702"/>
                    <a:pt x="20624" y="18690"/>
                    <a:pt x="20640" y="18690"/>
                  </a:cubicBezTo>
                  <a:cubicBezTo>
                    <a:pt x="20646" y="18690"/>
                    <a:pt x="20651" y="18691"/>
                    <a:pt x="20656" y="18696"/>
                  </a:cubicBezTo>
                  <a:cubicBezTo>
                    <a:pt x="20656" y="18696"/>
                    <a:pt x="20656" y="18675"/>
                    <a:pt x="20675" y="18675"/>
                  </a:cubicBezTo>
                  <a:cubicBezTo>
                    <a:pt x="20695" y="18675"/>
                    <a:pt x="20715" y="18655"/>
                    <a:pt x="20735" y="18629"/>
                  </a:cubicBezTo>
                  <a:lnTo>
                    <a:pt x="20715" y="18608"/>
                  </a:lnTo>
                  <a:cubicBezTo>
                    <a:pt x="20840" y="18526"/>
                    <a:pt x="20859" y="18501"/>
                    <a:pt x="20859" y="18460"/>
                  </a:cubicBezTo>
                  <a:cubicBezTo>
                    <a:pt x="20840" y="18439"/>
                    <a:pt x="20815" y="18434"/>
                    <a:pt x="20789" y="18434"/>
                  </a:cubicBezTo>
                  <a:cubicBezTo>
                    <a:pt x="20764" y="18434"/>
                    <a:pt x="20737" y="18439"/>
                    <a:pt x="20715" y="18439"/>
                  </a:cubicBezTo>
                  <a:cubicBezTo>
                    <a:pt x="20695" y="18449"/>
                    <a:pt x="20675" y="18455"/>
                    <a:pt x="20657" y="18455"/>
                  </a:cubicBezTo>
                  <a:cubicBezTo>
                    <a:pt x="20639" y="18455"/>
                    <a:pt x="20623" y="18449"/>
                    <a:pt x="20611" y="18439"/>
                  </a:cubicBezTo>
                  <a:lnTo>
                    <a:pt x="20571" y="18439"/>
                  </a:lnTo>
                  <a:cubicBezTo>
                    <a:pt x="20561" y="18449"/>
                    <a:pt x="20546" y="18449"/>
                    <a:pt x="20528" y="18449"/>
                  </a:cubicBezTo>
                  <a:cubicBezTo>
                    <a:pt x="20510" y="18449"/>
                    <a:pt x="20489" y="18449"/>
                    <a:pt x="20466" y="18460"/>
                  </a:cubicBezTo>
                  <a:lnTo>
                    <a:pt x="20466" y="18418"/>
                  </a:lnTo>
                  <a:cubicBezTo>
                    <a:pt x="20427" y="18460"/>
                    <a:pt x="20387" y="18439"/>
                    <a:pt x="20342" y="18460"/>
                  </a:cubicBezTo>
                  <a:cubicBezTo>
                    <a:pt x="20329" y="18460"/>
                    <a:pt x="20324" y="18450"/>
                    <a:pt x="20317" y="18450"/>
                  </a:cubicBezTo>
                  <a:cubicBezTo>
                    <a:pt x="20313" y="18450"/>
                    <a:pt x="20309" y="18453"/>
                    <a:pt x="20302" y="18460"/>
                  </a:cubicBezTo>
                  <a:cubicBezTo>
                    <a:pt x="20262" y="18480"/>
                    <a:pt x="20218" y="18480"/>
                    <a:pt x="20178" y="18501"/>
                  </a:cubicBezTo>
                  <a:cubicBezTo>
                    <a:pt x="20158" y="18480"/>
                    <a:pt x="20158" y="18480"/>
                    <a:pt x="20138" y="18460"/>
                  </a:cubicBezTo>
                  <a:cubicBezTo>
                    <a:pt x="20138" y="18480"/>
                    <a:pt x="20113" y="18480"/>
                    <a:pt x="20113" y="18501"/>
                  </a:cubicBezTo>
                  <a:cubicBezTo>
                    <a:pt x="20088" y="18483"/>
                    <a:pt x="20066" y="18477"/>
                    <a:pt x="20046" y="18477"/>
                  </a:cubicBezTo>
                  <a:cubicBezTo>
                    <a:pt x="20019" y="18477"/>
                    <a:pt x="19995" y="18489"/>
                    <a:pt x="19969" y="18501"/>
                  </a:cubicBezTo>
                  <a:cubicBezTo>
                    <a:pt x="19909" y="18501"/>
                    <a:pt x="19864" y="18526"/>
                    <a:pt x="19824" y="18526"/>
                  </a:cubicBezTo>
                  <a:cubicBezTo>
                    <a:pt x="19815" y="18537"/>
                    <a:pt x="19810" y="18542"/>
                    <a:pt x="19805" y="18542"/>
                  </a:cubicBezTo>
                  <a:cubicBezTo>
                    <a:pt x="19800" y="18542"/>
                    <a:pt x="19795" y="18537"/>
                    <a:pt x="19785" y="18526"/>
                  </a:cubicBezTo>
                  <a:cubicBezTo>
                    <a:pt x="19781" y="18530"/>
                    <a:pt x="19777" y="18532"/>
                    <a:pt x="19773" y="18532"/>
                  </a:cubicBezTo>
                  <a:cubicBezTo>
                    <a:pt x="19760" y="18532"/>
                    <a:pt x="19747" y="18518"/>
                    <a:pt x="19734" y="18518"/>
                  </a:cubicBezTo>
                  <a:cubicBezTo>
                    <a:pt x="19729" y="18518"/>
                    <a:pt x="19725" y="18521"/>
                    <a:pt x="19720" y="18526"/>
                  </a:cubicBezTo>
                  <a:cubicBezTo>
                    <a:pt x="19700" y="18526"/>
                    <a:pt x="19680" y="18526"/>
                    <a:pt x="19680" y="18501"/>
                  </a:cubicBezTo>
                  <a:cubicBezTo>
                    <a:pt x="19648" y="18490"/>
                    <a:pt x="19632" y="18485"/>
                    <a:pt x="19616" y="18485"/>
                  </a:cubicBezTo>
                  <a:cubicBezTo>
                    <a:pt x="19601" y="18485"/>
                    <a:pt x="19586" y="18490"/>
                    <a:pt x="19556" y="18501"/>
                  </a:cubicBezTo>
                  <a:cubicBezTo>
                    <a:pt x="19536" y="18480"/>
                    <a:pt x="19556" y="18460"/>
                    <a:pt x="19536" y="18460"/>
                  </a:cubicBezTo>
                  <a:cubicBezTo>
                    <a:pt x="19536" y="18460"/>
                    <a:pt x="19527" y="18450"/>
                    <a:pt x="19521" y="18450"/>
                  </a:cubicBezTo>
                  <a:cubicBezTo>
                    <a:pt x="19518" y="18450"/>
                    <a:pt x="19516" y="18453"/>
                    <a:pt x="19516" y="18460"/>
                  </a:cubicBezTo>
                  <a:cubicBezTo>
                    <a:pt x="19536" y="18480"/>
                    <a:pt x="19516" y="18501"/>
                    <a:pt x="19536" y="18526"/>
                  </a:cubicBezTo>
                  <a:cubicBezTo>
                    <a:pt x="19536" y="18547"/>
                    <a:pt x="19556" y="18526"/>
                    <a:pt x="19556" y="18567"/>
                  </a:cubicBezTo>
                  <a:lnTo>
                    <a:pt x="19491" y="18567"/>
                  </a:lnTo>
                  <a:cubicBezTo>
                    <a:pt x="19491" y="18547"/>
                    <a:pt x="19491" y="18547"/>
                    <a:pt x="19471" y="18526"/>
                  </a:cubicBezTo>
                  <a:cubicBezTo>
                    <a:pt x="19464" y="18541"/>
                    <a:pt x="19457" y="18545"/>
                    <a:pt x="19449" y="18545"/>
                  </a:cubicBezTo>
                  <a:cubicBezTo>
                    <a:pt x="19441" y="18545"/>
                    <a:pt x="19433" y="18541"/>
                    <a:pt x="19425" y="18541"/>
                  </a:cubicBezTo>
                  <a:cubicBezTo>
                    <a:pt x="19420" y="18541"/>
                    <a:pt x="19416" y="18542"/>
                    <a:pt x="19411" y="18547"/>
                  </a:cubicBezTo>
                  <a:lnTo>
                    <a:pt x="19367" y="18547"/>
                  </a:lnTo>
                  <a:cubicBezTo>
                    <a:pt x="19347" y="18537"/>
                    <a:pt x="19322" y="18532"/>
                    <a:pt x="19297" y="18532"/>
                  </a:cubicBezTo>
                  <a:cubicBezTo>
                    <a:pt x="19271" y="18532"/>
                    <a:pt x="19245" y="18537"/>
                    <a:pt x="19222" y="18547"/>
                  </a:cubicBezTo>
                  <a:cubicBezTo>
                    <a:pt x="19202" y="18547"/>
                    <a:pt x="19163" y="18526"/>
                    <a:pt x="19143" y="18526"/>
                  </a:cubicBezTo>
                  <a:cubicBezTo>
                    <a:pt x="19118" y="18526"/>
                    <a:pt x="19118" y="18526"/>
                    <a:pt x="19098" y="18547"/>
                  </a:cubicBezTo>
                  <a:cubicBezTo>
                    <a:pt x="19091" y="18532"/>
                    <a:pt x="19085" y="18526"/>
                    <a:pt x="19078" y="18526"/>
                  </a:cubicBezTo>
                  <a:cubicBezTo>
                    <a:pt x="19065" y="18526"/>
                    <a:pt x="19052" y="18547"/>
                    <a:pt x="19038" y="18547"/>
                  </a:cubicBezTo>
                  <a:cubicBezTo>
                    <a:pt x="19018" y="18526"/>
                    <a:pt x="18974" y="18526"/>
                    <a:pt x="18954" y="18526"/>
                  </a:cubicBezTo>
                  <a:lnTo>
                    <a:pt x="18954" y="18501"/>
                  </a:lnTo>
                  <a:cubicBezTo>
                    <a:pt x="18954" y="18501"/>
                    <a:pt x="18934" y="18501"/>
                    <a:pt x="18934" y="18480"/>
                  </a:cubicBezTo>
                  <a:cubicBezTo>
                    <a:pt x="18934" y="18480"/>
                    <a:pt x="18954" y="18480"/>
                    <a:pt x="18954" y="18460"/>
                  </a:cubicBezTo>
                  <a:lnTo>
                    <a:pt x="18994" y="18460"/>
                  </a:lnTo>
                  <a:cubicBezTo>
                    <a:pt x="19010" y="18460"/>
                    <a:pt x="19016" y="18469"/>
                    <a:pt x="19023" y="18469"/>
                  </a:cubicBezTo>
                  <a:cubicBezTo>
                    <a:pt x="19027" y="18469"/>
                    <a:pt x="19032" y="18467"/>
                    <a:pt x="19038" y="18460"/>
                  </a:cubicBezTo>
                  <a:cubicBezTo>
                    <a:pt x="19038" y="18439"/>
                    <a:pt x="19018" y="18418"/>
                    <a:pt x="18994" y="18418"/>
                  </a:cubicBezTo>
                  <a:cubicBezTo>
                    <a:pt x="18974" y="18429"/>
                    <a:pt x="18964" y="18434"/>
                    <a:pt x="18948" y="18434"/>
                  </a:cubicBezTo>
                  <a:cubicBezTo>
                    <a:pt x="18932" y="18434"/>
                    <a:pt x="18911" y="18429"/>
                    <a:pt x="18869" y="18418"/>
                  </a:cubicBezTo>
                  <a:lnTo>
                    <a:pt x="18849" y="18418"/>
                  </a:lnTo>
                  <a:lnTo>
                    <a:pt x="18849" y="18439"/>
                  </a:lnTo>
                  <a:cubicBezTo>
                    <a:pt x="18829" y="18439"/>
                    <a:pt x="18809" y="18460"/>
                    <a:pt x="18789" y="18460"/>
                  </a:cubicBezTo>
                  <a:lnTo>
                    <a:pt x="18789" y="18418"/>
                  </a:lnTo>
                  <a:cubicBezTo>
                    <a:pt x="18789" y="18412"/>
                    <a:pt x="18792" y="18409"/>
                    <a:pt x="18795" y="18409"/>
                  </a:cubicBezTo>
                  <a:cubicBezTo>
                    <a:pt x="18800" y="18409"/>
                    <a:pt x="18809" y="18418"/>
                    <a:pt x="18809" y="18418"/>
                  </a:cubicBezTo>
                  <a:cubicBezTo>
                    <a:pt x="18809" y="18398"/>
                    <a:pt x="18789" y="18372"/>
                    <a:pt x="18789" y="18372"/>
                  </a:cubicBezTo>
                  <a:cubicBezTo>
                    <a:pt x="18778" y="18369"/>
                    <a:pt x="18766" y="18367"/>
                    <a:pt x="18754" y="18367"/>
                  </a:cubicBezTo>
                  <a:cubicBezTo>
                    <a:pt x="18702" y="18367"/>
                    <a:pt x="18650" y="18398"/>
                    <a:pt x="18581" y="18398"/>
                  </a:cubicBezTo>
                  <a:lnTo>
                    <a:pt x="18601" y="18372"/>
                  </a:lnTo>
                  <a:cubicBezTo>
                    <a:pt x="18586" y="18358"/>
                    <a:pt x="18572" y="18343"/>
                    <a:pt x="18558" y="18343"/>
                  </a:cubicBezTo>
                  <a:cubicBezTo>
                    <a:pt x="18552" y="18343"/>
                    <a:pt x="18547" y="18346"/>
                    <a:pt x="18541" y="18352"/>
                  </a:cubicBezTo>
                  <a:cubicBezTo>
                    <a:pt x="18521" y="18352"/>
                    <a:pt x="18496" y="18331"/>
                    <a:pt x="18476" y="18331"/>
                  </a:cubicBezTo>
                  <a:cubicBezTo>
                    <a:pt x="18456" y="18331"/>
                    <a:pt x="18436" y="18331"/>
                    <a:pt x="18416" y="18311"/>
                  </a:cubicBezTo>
                  <a:cubicBezTo>
                    <a:pt x="18416" y="18331"/>
                    <a:pt x="18416" y="18352"/>
                    <a:pt x="18396" y="18352"/>
                  </a:cubicBezTo>
                  <a:lnTo>
                    <a:pt x="18372" y="18352"/>
                  </a:lnTo>
                  <a:cubicBezTo>
                    <a:pt x="18372" y="18352"/>
                    <a:pt x="18396" y="18352"/>
                    <a:pt x="18396" y="18331"/>
                  </a:cubicBezTo>
                  <a:cubicBezTo>
                    <a:pt x="18388" y="18324"/>
                    <a:pt x="18383" y="18322"/>
                    <a:pt x="18378" y="18322"/>
                  </a:cubicBezTo>
                  <a:cubicBezTo>
                    <a:pt x="18369" y="18322"/>
                    <a:pt x="18365" y="18331"/>
                    <a:pt x="18352" y="18331"/>
                  </a:cubicBezTo>
                  <a:cubicBezTo>
                    <a:pt x="18332" y="18331"/>
                    <a:pt x="18332" y="18311"/>
                    <a:pt x="18312" y="18290"/>
                  </a:cubicBezTo>
                  <a:cubicBezTo>
                    <a:pt x="18295" y="18299"/>
                    <a:pt x="18282" y="18304"/>
                    <a:pt x="18267" y="18304"/>
                  </a:cubicBezTo>
                  <a:cubicBezTo>
                    <a:pt x="18245" y="18304"/>
                    <a:pt x="18223" y="18294"/>
                    <a:pt x="18188" y="18270"/>
                  </a:cubicBezTo>
                  <a:cubicBezTo>
                    <a:pt x="18168" y="18282"/>
                    <a:pt x="18150" y="18287"/>
                    <a:pt x="18134" y="18287"/>
                  </a:cubicBezTo>
                  <a:cubicBezTo>
                    <a:pt x="18097" y="18287"/>
                    <a:pt x="18065" y="18262"/>
                    <a:pt x="18023" y="18244"/>
                  </a:cubicBezTo>
                  <a:cubicBezTo>
                    <a:pt x="18036" y="18230"/>
                    <a:pt x="18050" y="18226"/>
                    <a:pt x="18062" y="18226"/>
                  </a:cubicBezTo>
                  <a:cubicBezTo>
                    <a:pt x="18087" y="18226"/>
                    <a:pt x="18109" y="18244"/>
                    <a:pt x="18123" y="18244"/>
                  </a:cubicBezTo>
                  <a:cubicBezTo>
                    <a:pt x="18148" y="18270"/>
                    <a:pt x="18148" y="18270"/>
                    <a:pt x="18168" y="18270"/>
                  </a:cubicBezTo>
                  <a:cubicBezTo>
                    <a:pt x="18168" y="18223"/>
                    <a:pt x="18123" y="18203"/>
                    <a:pt x="18083" y="18203"/>
                  </a:cubicBezTo>
                  <a:cubicBezTo>
                    <a:pt x="18043" y="18203"/>
                    <a:pt x="17998" y="18182"/>
                    <a:pt x="17959" y="18182"/>
                  </a:cubicBezTo>
                  <a:cubicBezTo>
                    <a:pt x="17939" y="18162"/>
                    <a:pt x="17919" y="18141"/>
                    <a:pt x="17874" y="18141"/>
                  </a:cubicBezTo>
                  <a:cubicBezTo>
                    <a:pt x="17854" y="18116"/>
                    <a:pt x="17814" y="18095"/>
                    <a:pt x="17795" y="18074"/>
                  </a:cubicBezTo>
                  <a:cubicBezTo>
                    <a:pt x="17795" y="18074"/>
                    <a:pt x="17786" y="18066"/>
                    <a:pt x="17780" y="18066"/>
                  </a:cubicBezTo>
                  <a:cubicBezTo>
                    <a:pt x="17777" y="18066"/>
                    <a:pt x="17775" y="18068"/>
                    <a:pt x="17775" y="18074"/>
                  </a:cubicBezTo>
                  <a:cubicBezTo>
                    <a:pt x="17750" y="18095"/>
                    <a:pt x="17795" y="18095"/>
                    <a:pt x="17775" y="18141"/>
                  </a:cubicBezTo>
                  <a:cubicBezTo>
                    <a:pt x="17730" y="18095"/>
                    <a:pt x="17670" y="18141"/>
                    <a:pt x="17650" y="18074"/>
                  </a:cubicBezTo>
                  <a:lnTo>
                    <a:pt x="17650" y="18054"/>
                  </a:lnTo>
                  <a:cubicBezTo>
                    <a:pt x="17585" y="18054"/>
                    <a:pt x="17546" y="18034"/>
                    <a:pt x="17501" y="18034"/>
                  </a:cubicBezTo>
                  <a:cubicBezTo>
                    <a:pt x="17526" y="18054"/>
                    <a:pt x="17526" y="18074"/>
                    <a:pt x="17546" y="18074"/>
                  </a:cubicBezTo>
                  <a:cubicBezTo>
                    <a:pt x="17577" y="18074"/>
                    <a:pt x="17584" y="18101"/>
                    <a:pt x="17606" y="18101"/>
                  </a:cubicBezTo>
                  <a:cubicBezTo>
                    <a:pt x="17611" y="18101"/>
                    <a:pt x="17617" y="18099"/>
                    <a:pt x="17625" y="18095"/>
                  </a:cubicBezTo>
                  <a:lnTo>
                    <a:pt x="17625" y="18116"/>
                  </a:lnTo>
                  <a:lnTo>
                    <a:pt x="17605" y="18116"/>
                  </a:lnTo>
                  <a:cubicBezTo>
                    <a:pt x="17566" y="18074"/>
                    <a:pt x="17526" y="18095"/>
                    <a:pt x="17481" y="18074"/>
                  </a:cubicBezTo>
                  <a:cubicBezTo>
                    <a:pt x="17461" y="18074"/>
                    <a:pt x="17421" y="18054"/>
                    <a:pt x="17401" y="18054"/>
                  </a:cubicBezTo>
                  <a:cubicBezTo>
                    <a:pt x="17394" y="18060"/>
                    <a:pt x="17389" y="18063"/>
                    <a:pt x="17385" y="18063"/>
                  </a:cubicBezTo>
                  <a:cubicBezTo>
                    <a:pt x="17376" y="18063"/>
                    <a:pt x="17376" y="18048"/>
                    <a:pt x="17376" y="18034"/>
                  </a:cubicBezTo>
                  <a:cubicBezTo>
                    <a:pt x="17401" y="18034"/>
                    <a:pt x="17401" y="18034"/>
                    <a:pt x="17376" y="18013"/>
                  </a:cubicBezTo>
                  <a:cubicBezTo>
                    <a:pt x="17376" y="18013"/>
                    <a:pt x="17376" y="17987"/>
                    <a:pt x="17357" y="17987"/>
                  </a:cubicBezTo>
                  <a:cubicBezTo>
                    <a:pt x="17357" y="18000"/>
                    <a:pt x="17357" y="18007"/>
                    <a:pt x="17354" y="18007"/>
                  </a:cubicBezTo>
                  <a:cubicBezTo>
                    <a:pt x="17351" y="18007"/>
                    <a:pt x="17347" y="18000"/>
                    <a:pt x="17337" y="17987"/>
                  </a:cubicBezTo>
                  <a:lnTo>
                    <a:pt x="17357" y="17987"/>
                  </a:lnTo>
                  <a:cubicBezTo>
                    <a:pt x="17357" y="17977"/>
                    <a:pt x="17368" y="17977"/>
                    <a:pt x="17379" y="17977"/>
                  </a:cubicBezTo>
                  <a:cubicBezTo>
                    <a:pt x="17390" y="17977"/>
                    <a:pt x="17401" y="17977"/>
                    <a:pt x="17401" y="17967"/>
                  </a:cubicBezTo>
                  <a:cubicBezTo>
                    <a:pt x="17337" y="17967"/>
                    <a:pt x="17297" y="17926"/>
                    <a:pt x="17277" y="17885"/>
                  </a:cubicBezTo>
                  <a:cubicBezTo>
                    <a:pt x="17128" y="17859"/>
                    <a:pt x="16983" y="17818"/>
                    <a:pt x="16859" y="17777"/>
                  </a:cubicBezTo>
                  <a:lnTo>
                    <a:pt x="16839" y="17756"/>
                  </a:lnTo>
                  <a:cubicBezTo>
                    <a:pt x="16799" y="17731"/>
                    <a:pt x="16734" y="17710"/>
                    <a:pt x="16695" y="17669"/>
                  </a:cubicBezTo>
                  <a:cubicBezTo>
                    <a:pt x="16695" y="17690"/>
                    <a:pt x="16675" y="17690"/>
                    <a:pt x="16675" y="17690"/>
                  </a:cubicBezTo>
                  <a:cubicBezTo>
                    <a:pt x="16655" y="17690"/>
                    <a:pt x="16655" y="17648"/>
                    <a:pt x="16630" y="17648"/>
                  </a:cubicBezTo>
                  <a:cubicBezTo>
                    <a:pt x="16630" y="17648"/>
                    <a:pt x="16630" y="17669"/>
                    <a:pt x="16610" y="17669"/>
                  </a:cubicBezTo>
                  <a:cubicBezTo>
                    <a:pt x="16610" y="17648"/>
                    <a:pt x="16610" y="17628"/>
                    <a:pt x="16590" y="17628"/>
                  </a:cubicBezTo>
                  <a:cubicBezTo>
                    <a:pt x="16550" y="17628"/>
                    <a:pt x="16506" y="17602"/>
                    <a:pt x="16486" y="17602"/>
                  </a:cubicBezTo>
                  <a:cubicBezTo>
                    <a:pt x="16466" y="17582"/>
                    <a:pt x="16466" y="17561"/>
                    <a:pt x="16486" y="17561"/>
                  </a:cubicBezTo>
                  <a:cubicBezTo>
                    <a:pt x="16508" y="17582"/>
                    <a:pt x="16519" y="17592"/>
                    <a:pt x="16535" y="17592"/>
                  </a:cubicBezTo>
                  <a:cubicBezTo>
                    <a:pt x="16550" y="17592"/>
                    <a:pt x="16570" y="17582"/>
                    <a:pt x="16610" y="17561"/>
                  </a:cubicBezTo>
                  <a:lnTo>
                    <a:pt x="16610" y="17541"/>
                  </a:lnTo>
                  <a:lnTo>
                    <a:pt x="16530" y="17541"/>
                  </a:lnTo>
                  <a:cubicBezTo>
                    <a:pt x="16506" y="17520"/>
                    <a:pt x="16486" y="17520"/>
                    <a:pt x="16466" y="17520"/>
                  </a:cubicBezTo>
                  <a:cubicBezTo>
                    <a:pt x="16466" y="17520"/>
                    <a:pt x="16466" y="17541"/>
                    <a:pt x="16446" y="17561"/>
                  </a:cubicBezTo>
                  <a:lnTo>
                    <a:pt x="16426" y="17561"/>
                  </a:lnTo>
                  <a:cubicBezTo>
                    <a:pt x="16426" y="17541"/>
                    <a:pt x="16426" y="17520"/>
                    <a:pt x="16406" y="17520"/>
                  </a:cubicBezTo>
                  <a:cubicBezTo>
                    <a:pt x="16401" y="17525"/>
                    <a:pt x="16396" y="17526"/>
                    <a:pt x="16391" y="17526"/>
                  </a:cubicBezTo>
                  <a:cubicBezTo>
                    <a:pt x="16377" y="17526"/>
                    <a:pt x="16363" y="17514"/>
                    <a:pt x="16344" y="17514"/>
                  </a:cubicBezTo>
                  <a:cubicBezTo>
                    <a:pt x="16337" y="17514"/>
                    <a:pt x="16330" y="17516"/>
                    <a:pt x="16321" y="17520"/>
                  </a:cubicBezTo>
                  <a:cubicBezTo>
                    <a:pt x="16321" y="17500"/>
                    <a:pt x="16321" y="17474"/>
                    <a:pt x="16302" y="17433"/>
                  </a:cubicBezTo>
                  <a:cubicBezTo>
                    <a:pt x="16302" y="17474"/>
                    <a:pt x="16282" y="17474"/>
                    <a:pt x="16282" y="17500"/>
                  </a:cubicBezTo>
                  <a:cubicBezTo>
                    <a:pt x="16257" y="17453"/>
                    <a:pt x="16217" y="17453"/>
                    <a:pt x="16197" y="17433"/>
                  </a:cubicBezTo>
                  <a:cubicBezTo>
                    <a:pt x="16157" y="17412"/>
                    <a:pt x="16132" y="17392"/>
                    <a:pt x="16093" y="17371"/>
                  </a:cubicBezTo>
                  <a:cubicBezTo>
                    <a:pt x="16112" y="17371"/>
                    <a:pt x="16112" y="17371"/>
                    <a:pt x="16112" y="17346"/>
                  </a:cubicBezTo>
                  <a:cubicBezTo>
                    <a:pt x="16106" y="17339"/>
                    <a:pt x="16099" y="17336"/>
                    <a:pt x="16093" y="17336"/>
                  </a:cubicBezTo>
                  <a:cubicBezTo>
                    <a:pt x="16079" y="17336"/>
                    <a:pt x="16066" y="17346"/>
                    <a:pt x="16053" y="17346"/>
                  </a:cubicBezTo>
                  <a:cubicBezTo>
                    <a:pt x="16033" y="17325"/>
                    <a:pt x="15968" y="17325"/>
                    <a:pt x="15948" y="17284"/>
                  </a:cubicBezTo>
                  <a:cubicBezTo>
                    <a:pt x="15928" y="17243"/>
                    <a:pt x="15864" y="17243"/>
                    <a:pt x="15844" y="17197"/>
                  </a:cubicBezTo>
                  <a:cubicBezTo>
                    <a:pt x="15852" y="17193"/>
                    <a:pt x="15858" y="17191"/>
                    <a:pt x="15864" y="17191"/>
                  </a:cubicBezTo>
                  <a:cubicBezTo>
                    <a:pt x="15885" y="17191"/>
                    <a:pt x="15889" y="17217"/>
                    <a:pt x="15908" y="17217"/>
                  </a:cubicBezTo>
                  <a:lnTo>
                    <a:pt x="15968" y="17217"/>
                  </a:lnTo>
                  <a:cubicBezTo>
                    <a:pt x="15948" y="17197"/>
                    <a:pt x="15948" y="17176"/>
                    <a:pt x="15928" y="17156"/>
                  </a:cubicBezTo>
                  <a:cubicBezTo>
                    <a:pt x="15928" y="17135"/>
                    <a:pt x="15948" y="17135"/>
                    <a:pt x="15968" y="17135"/>
                  </a:cubicBezTo>
                  <a:cubicBezTo>
                    <a:pt x="15928" y="17135"/>
                    <a:pt x="15928" y="17089"/>
                    <a:pt x="15908" y="17089"/>
                  </a:cubicBezTo>
                  <a:cubicBezTo>
                    <a:pt x="15884" y="17089"/>
                    <a:pt x="15884" y="17069"/>
                    <a:pt x="15864" y="17069"/>
                  </a:cubicBezTo>
                  <a:cubicBezTo>
                    <a:pt x="15860" y="17072"/>
                    <a:pt x="15857" y="17074"/>
                    <a:pt x="15854" y="17074"/>
                  </a:cubicBezTo>
                  <a:cubicBezTo>
                    <a:pt x="15843" y="17074"/>
                    <a:pt x="15840" y="17048"/>
                    <a:pt x="15824" y="17048"/>
                  </a:cubicBezTo>
                  <a:cubicBezTo>
                    <a:pt x="15804" y="17048"/>
                    <a:pt x="15784" y="17027"/>
                    <a:pt x="15759" y="17007"/>
                  </a:cubicBezTo>
                  <a:cubicBezTo>
                    <a:pt x="15746" y="17007"/>
                    <a:pt x="15741" y="16998"/>
                    <a:pt x="15734" y="16998"/>
                  </a:cubicBezTo>
                  <a:cubicBezTo>
                    <a:pt x="15730" y="16998"/>
                    <a:pt x="15726" y="17000"/>
                    <a:pt x="15719" y="17007"/>
                  </a:cubicBezTo>
                  <a:lnTo>
                    <a:pt x="15719" y="17027"/>
                  </a:lnTo>
                  <a:cubicBezTo>
                    <a:pt x="15739" y="17027"/>
                    <a:pt x="15759" y="17027"/>
                    <a:pt x="15759" y="17048"/>
                  </a:cubicBezTo>
                  <a:cubicBezTo>
                    <a:pt x="15739" y="17048"/>
                    <a:pt x="15719" y="17048"/>
                    <a:pt x="15719" y="17027"/>
                  </a:cubicBezTo>
                  <a:lnTo>
                    <a:pt x="15680" y="17027"/>
                  </a:lnTo>
                  <a:cubicBezTo>
                    <a:pt x="15680" y="17048"/>
                    <a:pt x="15719" y="17048"/>
                    <a:pt x="15719" y="17069"/>
                  </a:cubicBezTo>
                  <a:cubicBezTo>
                    <a:pt x="15719" y="17089"/>
                    <a:pt x="15700" y="17089"/>
                    <a:pt x="15700" y="17089"/>
                  </a:cubicBezTo>
                  <a:cubicBezTo>
                    <a:pt x="15680" y="17069"/>
                    <a:pt x="15680" y="17069"/>
                    <a:pt x="15660" y="17048"/>
                  </a:cubicBezTo>
                  <a:lnTo>
                    <a:pt x="15660" y="17027"/>
                  </a:lnTo>
                  <a:cubicBezTo>
                    <a:pt x="15615" y="17027"/>
                    <a:pt x="15595" y="17007"/>
                    <a:pt x="15575" y="16961"/>
                  </a:cubicBezTo>
                  <a:lnTo>
                    <a:pt x="15555" y="16940"/>
                  </a:lnTo>
                  <a:cubicBezTo>
                    <a:pt x="15555" y="16920"/>
                    <a:pt x="15555" y="16920"/>
                    <a:pt x="15535" y="16899"/>
                  </a:cubicBezTo>
                  <a:cubicBezTo>
                    <a:pt x="15471" y="16832"/>
                    <a:pt x="15411" y="16771"/>
                    <a:pt x="15326" y="16750"/>
                  </a:cubicBezTo>
                  <a:cubicBezTo>
                    <a:pt x="15326" y="16730"/>
                    <a:pt x="15306" y="16730"/>
                    <a:pt x="15287" y="16704"/>
                  </a:cubicBezTo>
                  <a:cubicBezTo>
                    <a:pt x="15262" y="16683"/>
                    <a:pt x="15222" y="16663"/>
                    <a:pt x="15182" y="16643"/>
                  </a:cubicBezTo>
                  <a:cubicBezTo>
                    <a:pt x="15162" y="16643"/>
                    <a:pt x="15162" y="16622"/>
                    <a:pt x="15137" y="16622"/>
                  </a:cubicBezTo>
                  <a:cubicBezTo>
                    <a:pt x="15118" y="16601"/>
                    <a:pt x="15118" y="16576"/>
                    <a:pt x="15098" y="16576"/>
                  </a:cubicBezTo>
                  <a:cubicBezTo>
                    <a:pt x="15078" y="16576"/>
                    <a:pt x="15058" y="16555"/>
                    <a:pt x="15058" y="16534"/>
                  </a:cubicBezTo>
                  <a:cubicBezTo>
                    <a:pt x="15118" y="16555"/>
                    <a:pt x="15162" y="16622"/>
                    <a:pt x="15222" y="16622"/>
                  </a:cubicBezTo>
                  <a:cubicBezTo>
                    <a:pt x="15222" y="16601"/>
                    <a:pt x="15222" y="16601"/>
                    <a:pt x="15202" y="16576"/>
                  </a:cubicBezTo>
                  <a:cubicBezTo>
                    <a:pt x="15202" y="16566"/>
                    <a:pt x="15197" y="16566"/>
                    <a:pt x="15190" y="16566"/>
                  </a:cubicBezTo>
                  <a:cubicBezTo>
                    <a:pt x="15182" y="16566"/>
                    <a:pt x="15172" y="16566"/>
                    <a:pt x="15162" y="16555"/>
                  </a:cubicBezTo>
                  <a:cubicBezTo>
                    <a:pt x="15162" y="16545"/>
                    <a:pt x="15156" y="16545"/>
                    <a:pt x="15150" y="16545"/>
                  </a:cubicBezTo>
                  <a:cubicBezTo>
                    <a:pt x="15144" y="16545"/>
                    <a:pt x="15137" y="16545"/>
                    <a:pt x="15137" y="16534"/>
                  </a:cubicBezTo>
                  <a:lnTo>
                    <a:pt x="15137" y="16514"/>
                  </a:lnTo>
                  <a:cubicBezTo>
                    <a:pt x="15118" y="16514"/>
                    <a:pt x="15098" y="16514"/>
                    <a:pt x="15078" y="16494"/>
                  </a:cubicBezTo>
                  <a:cubicBezTo>
                    <a:pt x="15038" y="16447"/>
                    <a:pt x="14993" y="16365"/>
                    <a:pt x="14913" y="16319"/>
                  </a:cubicBezTo>
                  <a:lnTo>
                    <a:pt x="14913" y="16345"/>
                  </a:lnTo>
                  <a:cubicBezTo>
                    <a:pt x="14953" y="16365"/>
                    <a:pt x="14973" y="16406"/>
                    <a:pt x="14993" y="16447"/>
                  </a:cubicBezTo>
                  <a:cubicBezTo>
                    <a:pt x="14989" y="16443"/>
                    <a:pt x="14985" y="16442"/>
                    <a:pt x="14982" y="16442"/>
                  </a:cubicBezTo>
                  <a:cubicBezTo>
                    <a:pt x="14971" y="16442"/>
                    <a:pt x="14961" y="16455"/>
                    <a:pt x="14956" y="16455"/>
                  </a:cubicBezTo>
                  <a:cubicBezTo>
                    <a:pt x="14954" y="16455"/>
                    <a:pt x="14953" y="16453"/>
                    <a:pt x="14953" y="16447"/>
                  </a:cubicBezTo>
                  <a:cubicBezTo>
                    <a:pt x="14913" y="16447"/>
                    <a:pt x="14933" y="16406"/>
                    <a:pt x="14913" y="16406"/>
                  </a:cubicBezTo>
                  <a:cubicBezTo>
                    <a:pt x="14889" y="16406"/>
                    <a:pt x="14869" y="16386"/>
                    <a:pt x="14849" y="16386"/>
                  </a:cubicBezTo>
                  <a:cubicBezTo>
                    <a:pt x="14869" y="16365"/>
                    <a:pt x="14849" y="16365"/>
                    <a:pt x="14829" y="16345"/>
                  </a:cubicBezTo>
                  <a:cubicBezTo>
                    <a:pt x="14809" y="16345"/>
                    <a:pt x="14789" y="16319"/>
                    <a:pt x="14764" y="16278"/>
                  </a:cubicBezTo>
                  <a:lnTo>
                    <a:pt x="14744" y="16257"/>
                  </a:lnTo>
                  <a:cubicBezTo>
                    <a:pt x="14744" y="16257"/>
                    <a:pt x="14744" y="16278"/>
                    <a:pt x="14724" y="16278"/>
                  </a:cubicBezTo>
                  <a:cubicBezTo>
                    <a:pt x="14724" y="16257"/>
                    <a:pt x="14724" y="16257"/>
                    <a:pt x="14744" y="16257"/>
                  </a:cubicBezTo>
                  <a:cubicBezTo>
                    <a:pt x="14744" y="16237"/>
                    <a:pt x="14705" y="16237"/>
                    <a:pt x="14724" y="16216"/>
                  </a:cubicBezTo>
                  <a:lnTo>
                    <a:pt x="14724" y="16191"/>
                  </a:lnTo>
                  <a:cubicBezTo>
                    <a:pt x="14705" y="16216"/>
                    <a:pt x="14685" y="16216"/>
                    <a:pt x="14665" y="16216"/>
                  </a:cubicBezTo>
                  <a:cubicBezTo>
                    <a:pt x="14640" y="16191"/>
                    <a:pt x="14620" y="16170"/>
                    <a:pt x="14580" y="16150"/>
                  </a:cubicBezTo>
                  <a:lnTo>
                    <a:pt x="14580" y="16129"/>
                  </a:lnTo>
                  <a:cubicBezTo>
                    <a:pt x="14580" y="16129"/>
                    <a:pt x="14560" y="16108"/>
                    <a:pt x="14580" y="16108"/>
                  </a:cubicBezTo>
                  <a:cubicBezTo>
                    <a:pt x="14600" y="16108"/>
                    <a:pt x="14600" y="16129"/>
                    <a:pt x="14600" y="16150"/>
                  </a:cubicBezTo>
                  <a:cubicBezTo>
                    <a:pt x="14613" y="16150"/>
                    <a:pt x="14618" y="16159"/>
                    <a:pt x="14625" y="16159"/>
                  </a:cubicBezTo>
                  <a:cubicBezTo>
                    <a:pt x="14629" y="16159"/>
                    <a:pt x="14633" y="16156"/>
                    <a:pt x="14640" y="16150"/>
                  </a:cubicBezTo>
                  <a:cubicBezTo>
                    <a:pt x="14640" y="16129"/>
                    <a:pt x="14620" y="16108"/>
                    <a:pt x="14620" y="16062"/>
                  </a:cubicBezTo>
                  <a:cubicBezTo>
                    <a:pt x="14665" y="16062"/>
                    <a:pt x="14685" y="16129"/>
                    <a:pt x="14724" y="16129"/>
                  </a:cubicBezTo>
                  <a:cubicBezTo>
                    <a:pt x="14705" y="16062"/>
                    <a:pt x="14640" y="16021"/>
                    <a:pt x="14600" y="15980"/>
                  </a:cubicBezTo>
                  <a:lnTo>
                    <a:pt x="14600" y="16042"/>
                  </a:lnTo>
                  <a:lnTo>
                    <a:pt x="14640" y="16042"/>
                  </a:lnTo>
                  <a:cubicBezTo>
                    <a:pt x="14630" y="16052"/>
                    <a:pt x="14620" y="16057"/>
                    <a:pt x="14613" y="16057"/>
                  </a:cubicBezTo>
                  <a:cubicBezTo>
                    <a:pt x="14605" y="16057"/>
                    <a:pt x="14600" y="16052"/>
                    <a:pt x="14600" y="16042"/>
                  </a:cubicBezTo>
                  <a:cubicBezTo>
                    <a:pt x="14580" y="16042"/>
                    <a:pt x="14580" y="16021"/>
                    <a:pt x="14580" y="16021"/>
                  </a:cubicBezTo>
                  <a:cubicBezTo>
                    <a:pt x="14570" y="16011"/>
                    <a:pt x="14565" y="16006"/>
                    <a:pt x="14560" y="16006"/>
                  </a:cubicBezTo>
                  <a:cubicBezTo>
                    <a:pt x="14555" y="16006"/>
                    <a:pt x="14550" y="16011"/>
                    <a:pt x="14540" y="16021"/>
                  </a:cubicBezTo>
                  <a:cubicBezTo>
                    <a:pt x="14540" y="16042"/>
                    <a:pt x="14580" y="16042"/>
                    <a:pt x="14560" y="16088"/>
                  </a:cubicBezTo>
                  <a:cubicBezTo>
                    <a:pt x="14540" y="16062"/>
                    <a:pt x="14515" y="16042"/>
                    <a:pt x="14495" y="16021"/>
                  </a:cubicBezTo>
                  <a:cubicBezTo>
                    <a:pt x="14476" y="16001"/>
                    <a:pt x="14436" y="15980"/>
                    <a:pt x="14436" y="15960"/>
                  </a:cubicBezTo>
                  <a:cubicBezTo>
                    <a:pt x="14476" y="15960"/>
                    <a:pt x="14495" y="16001"/>
                    <a:pt x="14515" y="16001"/>
                  </a:cubicBezTo>
                  <a:cubicBezTo>
                    <a:pt x="14515" y="15980"/>
                    <a:pt x="14495" y="15934"/>
                    <a:pt x="14476" y="15934"/>
                  </a:cubicBezTo>
                  <a:cubicBezTo>
                    <a:pt x="14436" y="15934"/>
                    <a:pt x="14416" y="15893"/>
                    <a:pt x="14391" y="15873"/>
                  </a:cubicBezTo>
                  <a:cubicBezTo>
                    <a:pt x="14371" y="15831"/>
                    <a:pt x="14331" y="15806"/>
                    <a:pt x="14311" y="15764"/>
                  </a:cubicBezTo>
                  <a:cubicBezTo>
                    <a:pt x="14331" y="15764"/>
                    <a:pt x="14351" y="15764"/>
                    <a:pt x="14351" y="15785"/>
                  </a:cubicBezTo>
                  <a:cubicBezTo>
                    <a:pt x="14371" y="15806"/>
                    <a:pt x="14391" y="15806"/>
                    <a:pt x="14416" y="15831"/>
                  </a:cubicBezTo>
                  <a:cubicBezTo>
                    <a:pt x="14371" y="15744"/>
                    <a:pt x="14331" y="15703"/>
                    <a:pt x="14311" y="15703"/>
                  </a:cubicBezTo>
                  <a:lnTo>
                    <a:pt x="14311" y="15744"/>
                  </a:lnTo>
                  <a:cubicBezTo>
                    <a:pt x="14292" y="15744"/>
                    <a:pt x="14292" y="15724"/>
                    <a:pt x="14267" y="15724"/>
                  </a:cubicBezTo>
                  <a:lnTo>
                    <a:pt x="14267" y="15744"/>
                  </a:lnTo>
                  <a:cubicBezTo>
                    <a:pt x="14247" y="15703"/>
                    <a:pt x="14267" y="15677"/>
                    <a:pt x="14267" y="15657"/>
                  </a:cubicBezTo>
                  <a:lnTo>
                    <a:pt x="14247" y="15657"/>
                  </a:lnTo>
                  <a:cubicBezTo>
                    <a:pt x="14247" y="15677"/>
                    <a:pt x="14227" y="15677"/>
                    <a:pt x="14227" y="15703"/>
                  </a:cubicBezTo>
                  <a:cubicBezTo>
                    <a:pt x="14207" y="15677"/>
                    <a:pt x="14187" y="15657"/>
                    <a:pt x="14187" y="15636"/>
                  </a:cubicBezTo>
                  <a:cubicBezTo>
                    <a:pt x="14167" y="15636"/>
                    <a:pt x="14187" y="15636"/>
                    <a:pt x="14187" y="15616"/>
                  </a:cubicBezTo>
                  <a:cubicBezTo>
                    <a:pt x="14167" y="15616"/>
                    <a:pt x="14167" y="15616"/>
                    <a:pt x="14187" y="15595"/>
                  </a:cubicBezTo>
                  <a:cubicBezTo>
                    <a:pt x="14187" y="15575"/>
                    <a:pt x="14187" y="15529"/>
                    <a:pt x="14142" y="15529"/>
                  </a:cubicBezTo>
                  <a:cubicBezTo>
                    <a:pt x="14142" y="15549"/>
                    <a:pt x="14167" y="15575"/>
                    <a:pt x="14122" y="15595"/>
                  </a:cubicBezTo>
                  <a:cubicBezTo>
                    <a:pt x="14102" y="15575"/>
                    <a:pt x="14102" y="15549"/>
                    <a:pt x="14102" y="15549"/>
                  </a:cubicBezTo>
                  <a:cubicBezTo>
                    <a:pt x="13998" y="15508"/>
                    <a:pt x="13918" y="15421"/>
                    <a:pt x="13873" y="15318"/>
                  </a:cubicBezTo>
                  <a:cubicBezTo>
                    <a:pt x="13834" y="15292"/>
                    <a:pt x="13814" y="15251"/>
                    <a:pt x="13794" y="15210"/>
                  </a:cubicBezTo>
                  <a:cubicBezTo>
                    <a:pt x="13794" y="15190"/>
                    <a:pt x="13769" y="15190"/>
                    <a:pt x="13749" y="15164"/>
                  </a:cubicBezTo>
                  <a:lnTo>
                    <a:pt x="13814" y="15164"/>
                  </a:lnTo>
                  <a:cubicBezTo>
                    <a:pt x="13814" y="15177"/>
                    <a:pt x="13819" y="15183"/>
                    <a:pt x="13826" y="15183"/>
                  </a:cubicBezTo>
                  <a:cubicBezTo>
                    <a:pt x="13834" y="15183"/>
                    <a:pt x="13844" y="15177"/>
                    <a:pt x="13854" y="15164"/>
                  </a:cubicBezTo>
                  <a:cubicBezTo>
                    <a:pt x="13834" y="15143"/>
                    <a:pt x="13814" y="15123"/>
                    <a:pt x="13794" y="15103"/>
                  </a:cubicBezTo>
                  <a:lnTo>
                    <a:pt x="13834" y="15103"/>
                  </a:lnTo>
                  <a:cubicBezTo>
                    <a:pt x="13834" y="15061"/>
                    <a:pt x="13814" y="15061"/>
                    <a:pt x="13794" y="15036"/>
                  </a:cubicBezTo>
                  <a:cubicBezTo>
                    <a:pt x="13769" y="15061"/>
                    <a:pt x="13794" y="15061"/>
                    <a:pt x="13794" y="15082"/>
                  </a:cubicBezTo>
                  <a:cubicBezTo>
                    <a:pt x="13769" y="15103"/>
                    <a:pt x="13749" y="15103"/>
                    <a:pt x="13769" y="15123"/>
                  </a:cubicBezTo>
                  <a:cubicBezTo>
                    <a:pt x="13729" y="15123"/>
                    <a:pt x="13729" y="15103"/>
                    <a:pt x="13729" y="15082"/>
                  </a:cubicBezTo>
                  <a:lnTo>
                    <a:pt x="13689" y="15082"/>
                  </a:lnTo>
                  <a:lnTo>
                    <a:pt x="13689" y="15036"/>
                  </a:lnTo>
                  <a:cubicBezTo>
                    <a:pt x="13669" y="15015"/>
                    <a:pt x="13644" y="15015"/>
                    <a:pt x="13669" y="14995"/>
                  </a:cubicBezTo>
                  <a:cubicBezTo>
                    <a:pt x="13689" y="14995"/>
                    <a:pt x="13689" y="15036"/>
                    <a:pt x="13729" y="15036"/>
                  </a:cubicBezTo>
                  <a:cubicBezTo>
                    <a:pt x="13729" y="14974"/>
                    <a:pt x="13689" y="14954"/>
                    <a:pt x="13644" y="14907"/>
                  </a:cubicBezTo>
                  <a:cubicBezTo>
                    <a:pt x="13638" y="14916"/>
                    <a:pt x="13633" y="14919"/>
                    <a:pt x="13630" y="14919"/>
                  </a:cubicBezTo>
                  <a:cubicBezTo>
                    <a:pt x="13622" y="14919"/>
                    <a:pt x="13618" y="14907"/>
                    <a:pt x="13605" y="14907"/>
                  </a:cubicBezTo>
                  <a:cubicBezTo>
                    <a:pt x="13585" y="14907"/>
                    <a:pt x="13565" y="14933"/>
                    <a:pt x="13565" y="14954"/>
                  </a:cubicBezTo>
                  <a:cubicBezTo>
                    <a:pt x="13585" y="14954"/>
                    <a:pt x="13585" y="14954"/>
                    <a:pt x="13585" y="14974"/>
                  </a:cubicBezTo>
                  <a:cubicBezTo>
                    <a:pt x="13565" y="14974"/>
                    <a:pt x="13565" y="14954"/>
                    <a:pt x="13565" y="14954"/>
                  </a:cubicBezTo>
                  <a:cubicBezTo>
                    <a:pt x="13545" y="14933"/>
                    <a:pt x="13545" y="14933"/>
                    <a:pt x="13520" y="14933"/>
                  </a:cubicBezTo>
                  <a:cubicBezTo>
                    <a:pt x="13520" y="14907"/>
                    <a:pt x="13520" y="14907"/>
                    <a:pt x="13545" y="14887"/>
                  </a:cubicBezTo>
                  <a:cubicBezTo>
                    <a:pt x="13520" y="14887"/>
                    <a:pt x="13520" y="14866"/>
                    <a:pt x="13480" y="14866"/>
                  </a:cubicBezTo>
                  <a:cubicBezTo>
                    <a:pt x="13480" y="14866"/>
                    <a:pt x="13480" y="14846"/>
                    <a:pt x="13441" y="14825"/>
                  </a:cubicBezTo>
                  <a:cubicBezTo>
                    <a:pt x="13441" y="14825"/>
                    <a:pt x="13421" y="14825"/>
                    <a:pt x="13421" y="14805"/>
                  </a:cubicBezTo>
                  <a:cubicBezTo>
                    <a:pt x="13396" y="14779"/>
                    <a:pt x="13421" y="14759"/>
                    <a:pt x="13396" y="14759"/>
                  </a:cubicBezTo>
                  <a:cubicBezTo>
                    <a:pt x="13376" y="14759"/>
                    <a:pt x="13396" y="14717"/>
                    <a:pt x="13376" y="14697"/>
                  </a:cubicBezTo>
                  <a:cubicBezTo>
                    <a:pt x="13376" y="14697"/>
                    <a:pt x="13376" y="14676"/>
                    <a:pt x="13396" y="14676"/>
                  </a:cubicBezTo>
                  <a:cubicBezTo>
                    <a:pt x="13376" y="14651"/>
                    <a:pt x="13356" y="14610"/>
                    <a:pt x="13316" y="14568"/>
                  </a:cubicBezTo>
                  <a:cubicBezTo>
                    <a:pt x="13271" y="14548"/>
                    <a:pt x="13271" y="14522"/>
                    <a:pt x="13316" y="14481"/>
                  </a:cubicBezTo>
                  <a:cubicBezTo>
                    <a:pt x="13316" y="14481"/>
                    <a:pt x="13316" y="14502"/>
                    <a:pt x="13336" y="14502"/>
                  </a:cubicBezTo>
                  <a:cubicBezTo>
                    <a:pt x="13316" y="14461"/>
                    <a:pt x="13316" y="14440"/>
                    <a:pt x="13296" y="14420"/>
                  </a:cubicBezTo>
                  <a:cubicBezTo>
                    <a:pt x="13296" y="14440"/>
                    <a:pt x="13296" y="14440"/>
                    <a:pt x="13271" y="14461"/>
                  </a:cubicBezTo>
                  <a:cubicBezTo>
                    <a:pt x="13271" y="14420"/>
                    <a:pt x="13212" y="14420"/>
                    <a:pt x="13192" y="14373"/>
                  </a:cubicBezTo>
                  <a:cubicBezTo>
                    <a:pt x="13172" y="14373"/>
                    <a:pt x="13172" y="14353"/>
                    <a:pt x="13147" y="14353"/>
                  </a:cubicBezTo>
                  <a:cubicBezTo>
                    <a:pt x="13147" y="14367"/>
                    <a:pt x="13147" y="14382"/>
                    <a:pt x="13140" y="14382"/>
                  </a:cubicBezTo>
                  <a:cubicBezTo>
                    <a:pt x="13137" y="14382"/>
                    <a:pt x="13133" y="14379"/>
                    <a:pt x="13127" y="14373"/>
                  </a:cubicBezTo>
                  <a:cubicBezTo>
                    <a:pt x="13087" y="14353"/>
                    <a:pt x="13047" y="14333"/>
                    <a:pt x="13023" y="14266"/>
                  </a:cubicBezTo>
                  <a:lnTo>
                    <a:pt x="13067" y="14266"/>
                  </a:lnTo>
                  <a:cubicBezTo>
                    <a:pt x="13047" y="14245"/>
                    <a:pt x="13023" y="14225"/>
                    <a:pt x="13023" y="14204"/>
                  </a:cubicBezTo>
                  <a:cubicBezTo>
                    <a:pt x="13023" y="14204"/>
                    <a:pt x="13047" y="14204"/>
                    <a:pt x="13047" y="14184"/>
                  </a:cubicBezTo>
                  <a:cubicBezTo>
                    <a:pt x="13003" y="14184"/>
                    <a:pt x="12983" y="14184"/>
                    <a:pt x="12963" y="14163"/>
                  </a:cubicBezTo>
                  <a:cubicBezTo>
                    <a:pt x="12963" y="14163"/>
                    <a:pt x="12943" y="14137"/>
                    <a:pt x="12963" y="14117"/>
                  </a:cubicBezTo>
                  <a:cubicBezTo>
                    <a:pt x="12983" y="14137"/>
                    <a:pt x="12983" y="14137"/>
                    <a:pt x="13003" y="14137"/>
                  </a:cubicBezTo>
                  <a:cubicBezTo>
                    <a:pt x="13003" y="14117"/>
                    <a:pt x="12983" y="14117"/>
                    <a:pt x="12983" y="14096"/>
                  </a:cubicBezTo>
                  <a:cubicBezTo>
                    <a:pt x="12963" y="14055"/>
                    <a:pt x="12923" y="14009"/>
                    <a:pt x="12923" y="13968"/>
                  </a:cubicBezTo>
                  <a:cubicBezTo>
                    <a:pt x="12923" y="13947"/>
                    <a:pt x="12898" y="13927"/>
                    <a:pt x="12878" y="13927"/>
                  </a:cubicBezTo>
                  <a:cubicBezTo>
                    <a:pt x="12858" y="13968"/>
                    <a:pt x="12923" y="13968"/>
                    <a:pt x="12898" y="13989"/>
                  </a:cubicBezTo>
                  <a:cubicBezTo>
                    <a:pt x="12878" y="13989"/>
                    <a:pt x="12878" y="13968"/>
                    <a:pt x="12858" y="13947"/>
                  </a:cubicBezTo>
                  <a:lnTo>
                    <a:pt x="12858" y="13881"/>
                  </a:lnTo>
                  <a:cubicBezTo>
                    <a:pt x="12799" y="13860"/>
                    <a:pt x="12799" y="13778"/>
                    <a:pt x="12734" y="13732"/>
                  </a:cubicBezTo>
                  <a:lnTo>
                    <a:pt x="12714" y="13732"/>
                  </a:lnTo>
                  <a:lnTo>
                    <a:pt x="12714" y="13670"/>
                  </a:lnTo>
                  <a:cubicBezTo>
                    <a:pt x="12714" y="13670"/>
                    <a:pt x="12694" y="13670"/>
                    <a:pt x="12694" y="13650"/>
                  </a:cubicBezTo>
                  <a:cubicBezTo>
                    <a:pt x="12674" y="13624"/>
                    <a:pt x="12649" y="13603"/>
                    <a:pt x="12649" y="13583"/>
                  </a:cubicBezTo>
                  <a:cubicBezTo>
                    <a:pt x="12630" y="13542"/>
                    <a:pt x="12590" y="13542"/>
                    <a:pt x="12590" y="13521"/>
                  </a:cubicBezTo>
                  <a:cubicBezTo>
                    <a:pt x="12590" y="13496"/>
                    <a:pt x="12570" y="13496"/>
                    <a:pt x="12570" y="13475"/>
                  </a:cubicBezTo>
                  <a:cubicBezTo>
                    <a:pt x="12550" y="13434"/>
                    <a:pt x="12525" y="13414"/>
                    <a:pt x="12505" y="13393"/>
                  </a:cubicBezTo>
                  <a:cubicBezTo>
                    <a:pt x="12525" y="13393"/>
                    <a:pt x="12550" y="13367"/>
                    <a:pt x="12525" y="13347"/>
                  </a:cubicBezTo>
                  <a:lnTo>
                    <a:pt x="12505" y="13367"/>
                  </a:lnTo>
                  <a:cubicBezTo>
                    <a:pt x="12485" y="13347"/>
                    <a:pt x="12465" y="13347"/>
                    <a:pt x="12485" y="13326"/>
                  </a:cubicBezTo>
                  <a:cubicBezTo>
                    <a:pt x="12485" y="13326"/>
                    <a:pt x="12494" y="13335"/>
                    <a:pt x="12500" y="13335"/>
                  </a:cubicBezTo>
                  <a:cubicBezTo>
                    <a:pt x="12503" y="13335"/>
                    <a:pt x="12505" y="13333"/>
                    <a:pt x="12505" y="13326"/>
                  </a:cubicBezTo>
                  <a:cubicBezTo>
                    <a:pt x="12525" y="13326"/>
                    <a:pt x="12505" y="13326"/>
                    <a:pt x="12505" y="13306"/>
                  </a:cubicBezTo>
                  <a:cubicBezTo>
                    <a:pt x="12525" y="13306"/>
                    <a:pt x="12550" y="13306"/>
                    <a:pt x="12550" y="13326"/>
                  </a:cubicBezTo>
                  <a:lnTo>
                    <a:pt x="12570" y="13326"/>
                  </a:lnTo>
                  <a:lnTo>
                    <a:pt x="12570" y="13285"/>
                  </a:lnTo>
                  <a:cubicBezTo>
                    <a:pt x="12610" y="13219"/>
                    <a:pt x="12714" y="13219"/>
                    <a:pt x="12774" y="13177"/>
                  </a:cubicBezTo>
                  <a:lnTo>
                    <a:pt x="12838" y="13177"/>
                  </a:lnTo>
                  <a:cubicBezTo>
                    <a:pt x="12858" y="13198"/>
                    <a:pt x="12878" y="13219"/>
                    <a:pt x="12898" y="13265"/>
                  </a:cubicBezTo>
                  <a:cubicBezTo>
                    <a:pt x="12943" y="13347"/>
                    <a:pt x="13003" y="13455"/>
                    <a:pt x="13067" y="13563"/>
                  </a:cubicBezTo>
                  <a:cubicBezTo>
                    <a:pt x="13087" y="13603"/>
                    <a:pt x="13087" y="13650"/>
                    <a:pt x="13127" y="13691"/>
                  </a:cubicBezTo>
                  <a:cubicBezTo>
                    <a:pt x="13147" y="13711"/>
                    <a:pt x="13172" y="13732"/>
                    <a:pt x="13172" y="13752"/>
                  </a:cubicBezTo>
                  <a:cubicBezTo>
                    <a:pt x="13212" y="13819"/>
                    <a:pt x="13251" y="13881"/>
                    <a:pt x="13296" y="13927"/>
                  </a:cubicBezTo>
                  <a:cubicBezTo>
                    <a:pt x="13356" y="13989"/>
                    <a:pt x="13396" y="14035"/>
                    <a:pt x="13421" y="14096"/>
                  </a:cubicBezTo>
                  <a:cubicBezTo>
                    <a:pt x="13441" y="14137"/>
                    <a:pt x="13460" y="14163"/>
                    <a:pt x="13460" y="14204"/>
                  </a:cubicBezTo>
                  <a:cubicBezTo>
                    <a:pt x="13460" y="14245"/>
                    <a:pt x="13520" y="14245"/>
                    <a:pt x="13520" y="14291"/>
                  </a:cubicBezTo>
                  <a:lnTo>
                    <a:pt x="13545" y="14291"/>
                  </a:lnTo>
                  <a:cubicBezTo>
                    <a:pt x="13565" y="14353"/>
                    <a:pt x="13644" y="14394"/>
                    <a:pt x="13689" y="14461"/>
                  </a:cubicBezTo>
                  <a:cubicBezTo>
                    <a:pt x="13689" y="14461"/>
                    <a:pt x="13709" y="14481"/>
                    <a:pt x="13729" y="14481"/>
                  </a:cubicBezTo>
                  <a:cubicBezTo>
                    <a:pt x="13749" y="14548"/>
                    <a:pt x="13749" y="14548"/>
                    <a:pt x="13794" y="14589"/>
                  </a:cubicBezTo>
                  <a:cubicBezTo>
                    <a:pt x="13814" y="14610"/>
                    <a:pt x="13834" y="14630"/>
                    <a:pt x="13854" y="14676"/>
                  </a:cubicBezTo>
                  <a:cubicBezTo>
                    <a:pt x="13893" y="14738"/>
                    <a:pt x="13938" y="14825"/>
                    <a:pt x="13998" y="14866"/>
                  </a:cubicBezTo>
                  <a:cubicBezTo>
                    <a:pt x="14018" y="14887"/>
                    <a:pt x="14043" y="14887"/>
                    <a:pt x="14043" y="14907"/>
                  </a:cubicBezTo>
                  <a:cubicBezTo>
                    <a:pt x="14102" y="14974"/>
                    <a:pt x="14142" y="15036"/>
                    <a:pt x="14207" y="15082"/>
                  </a:cubicBezTo>
                  <a:lnTo>
                    <a:pt x="14207" y="15103"/>
                  </a:lnTo>
                  <a:cubicBezTo>
                    <a:pt x="14227" y="15123"/>
                    <a:pt x="14247" y="15143"/>
                    <a:pt x="14247" y="15164"/>
                  </a:cubicBezTo>
                  <a:cubicBezTo>
                    <a:pt x="14267" y="15231"/>
                    <a:pt x="14331" y="15231"/>
                    <a:pt x="14351" y="15272"/>
                  </a:cubicBezTo>
                  <a:cubicBezTo>
                    <a:pt x="14371" y="15318"/>
                    <a:pt x="14416" y="15359"/>
                    <a:pt x="14456" y="15400"/>
                  </a:cubicBezTo>
                  <a:cubicBezTo>
                    <a:pt x="14495" y="15421"/>
                    <a:pt x="14515" y="15446"/>
                    <a:pt x="14540" y="15487"/>
                  </a:cubicBezTo>
                  <a:cubicBezTo>
                    <a:pt x="14540" y="15508"/>
                    <a:pt x="14560" y="15508"/>
                    <a:pt x="14560" y="15508"/>
                  </a:cubicBezTo>
                  <a:cubicBezTo>
                    <a:pt x="14600" y="15529"/>
                    <a:pt x="14620" y="15595"/>
                    <a:pt x="14665" y="15616"/>
                  </a:cubicBezTo>
                  <a:lnTo>
                    <a:pt x="14685" y="15636"/>
                  </a:lnTo>
                  <a:cubicBezTo>
                    <a:pt x="14685" y="15657"/>
                    <a:pt x="14685" y="15657"/>
                    <a:pt x="14705" y="15677"/>
                  </a:cubicBezTo>
                  <a:cubicBezTo>
                    <a:pt x="14744" y="15724"/>
                    <a:pt x="14789" y="15764"/>
                    <a:pt x="14849" y="15806"/>
                  </a:cubicBezTo>
                  <a:cubicBezTo>
                    <a:pt x="14889" y="15873"/>
                    <a:pt x="14953" y="15913"/>
                    <a:pt x="15013" y="15960"/>
                  </a:cubicBezTo>
                  <a:cubicBezTo>
                    <a:pt x="15058" y="16001"/>
                    <a:pt x="15078" y="16021"/>
                    <a:pt x="15118" y="16062"/>
                  </a:cubicBezTo>
                  <a:cubicBezTo>
                    <a:pt x="15137" y="16062"/>
                    <a:pt x="15162" y="16088"/>
                    <a:pt x="15182" y="16108"/>
                  </a:cubicBezTo>
                  <a:cubicBezTo>
                    <a:pt x="15182" y="16129"/>
                    <a:pt x="15202" y="16170"/>
                    <a:pt x="15222" y="16170"/>
                  </a:cubicBezTo>
                  <a:cubicBezTo>
                    <a:pt x="15262" y="16191"/>
                    <a:pt x="15287" y="16216"/>
                    <a:pt x="15306" y="16257"/>
                  </a:cubicBezTo>
                  <a:cubicBezTo>
                    <a:pt x="15306" y="16278"/>
                    <a:pt x="15326" y="16278"/>
                    <a:pt x="15326" y="16278"/>
                  </a:cubicBezTo>
                  <a:cubicBezTo>
                    <a:pt x="15366" y="16299"/>
                    <a:pt x="15411" y="16319"/>
                    <a:pt x="15411" y="16365"/>
                  </a:cubicBezTo>
                  <a:lnTo>
                    <a:pt x="15451" y="16365"/>
                  </a:lnTo>
                  <a:cubicBezTo>
                    <a:pt x="15471" y="16406"/>
                    <a:pt x="15511" y="16447"/>
                    <a:pt x="15535" y="16494"/>
                  </a:cubicBezTo>
                  <a:cubicBezTo>
                    <a:pt x="15575" y="16514"/>
                    <a:pt x="15595" y="16534"/>
                    <a:pt x="15635" y="16555"/>
                  </a:cubicBezTo>
                  <a:cubicBezTo>
                    <a:pt x="15680" y="16601"/>
                    <a:pt x="15739" y="16643"/>
                    <a:pt x="15804" y="16663"/>
                  </a:cubicBezTo>
                  <a:cubicBezTo>
                    <a:pt x="15864" y="16663"/>
                    <a:pt x="15884" y="16704"/>
                    <a:pt x="15928" y="16750"/>
                  </a:cubicBezTo>
                  <a:cubicBezTo>
                    <a:pt x="15968" y="16812"/>
                    <a:pt x="16008" y="16858"/>
                    <a:pt x="16073" y="16878"/>
                  </a:cubicBezTo>
                  <a:cubicBezTo>
                    <a:pt x="16132" y="16920"/>
                    <a:pt x="16197" y="16940"/>
                    <a:pt x="16257" y="16986"/>
                  </a:cubicBezTo>
                  <a:cubicBezTo>
                    <a:pt x="16302" y="17027"/>
                    <a:pt x="16341" y="17069"/>
                    <a:pt x="16406" y="17089"/>
                  </a:cubicBezTo>
                  <a:lnTo>
                    <a:pt x="16426" y="17115"/>
                  </a:lnTo>
                  <a:cubicBezTo>
                    <a:pt x="16466" y="17135"/>
                    <a:pt x="16506" y="17135"/>
                    <a:pt x="16530" y="17176"/>
                  </a:cubicBezTo>
                  <a:cubicBezTo>
                    <a:pt x="16550" y="17197"/>
                    <a:pt x="16570" y="17197"/>
                    <a:pt x="16570" y="17197"/>
                  </a:cubicBezTo>
                  <a:cubicBezTo>
                    <a:pt x="16610" y="17217"/>
                    <a:pt x="16655" y="17243"/>
                    <a:pt x="16695" y="17264"/>
                  </a:cubicBezTo>
                  <a:cubicBezTo>
                    <a:pt x="16734" y="17304"/>
                    <a:pt x="16819" y="17325"/>
                    <a:pt x="16859" y="17371"/>
                  </a:cubicBezTo>
                  <a:lnTo>
                    <a:pt x="16924" y="17371"/>
                  </a:lnTo>
                  <a:cubicBezTo>
                    <a:pt x="16943" y="17412"/>
                    <a:pt x="16983" y="17433"/>
                    <a:pt x="17028" y="17433"/>
                  </a:cubicBezTo>
                  <a:cubicBezTo>
                    <a:pt x="17028" y="17453"/>
                    <a:pt x="17048" y="17474"/>
                    <a:pt x="17068" y="17474"/>
                  </a:cubicBezTo>
                  <a:cubicBezTo>
                    <a:pt x="17088" y="17474"/>
                    <a:pt x="17088" y="17474"/>
                    <a:pt x="17108" y="17500"/>
                  </a:cubicBezTo>
                  <a:cubicBezTo>
                    <a:pt x="17108" y="17520"/>
                    <a:pt x="17153" y="17520"/>
                    <a:pt x="17172" y="17541"/>
                  </a:cubicBezTo>
                  <a:cubicBezTo>
                    <a:pt x="17212" y="17561"/>
                    <a:pt x="17252" y="17582"/>
                    <a:pt x="17297" y="17582"/>
                  </a:cubicBezTo>
                  <a:cubicBezTo>
                    <a:pt x="17337" y="17582"/>
                    <a:pt x="17337" y="17628"/>
                    <a:pt x="17357" y="17628"/>
                  </a:cubicBezTo>
                  <a:cubicBezTo>
                    <a:pt x="17401" y="17628"/>
                    <a:pt x="17441" y="17648"/>
                    <a:pt x="17481" y="17669"/>
                  </a:cubicBezTo>
                  <a:cubicBezTo>
                    <a:pt x="17546" y="17690"/>
                    <a:pt x="17585" y="17756"/>
                    <a:pt x="17650" y="17756"/>
                  </a:cubicBezTo>
                  <a:lnTo>
                    <a:pt x="17670" y="17756"/>
                  </a:lnTo>
                  <a:cubicBezTo>
                    <a:pt x="17690" y="17797"/>
                    <a:pt x="17730" y="17797"/>
                    <a:pt x="17775" y="17797"/>
                  </a:cubicBezTo>
                  <a:cubicBezTo>
                    <a:pt x="17795" y="17818"/>
                    <a:pt x="17814" y="17818"/>
                    <a:pt x="17834" y="17839"/>
                  </a:cubicBezTo>
                  <a:cubicBezTo>
                    <a:pt x="17849" y="17835"/>
                    <a:pt x="17865" y="17833"/>
                    <a:pt x="17880" y="17833"/>
                  </a:cubicBezTo>
                  <a:cubicBezTo>
                    <a:pt x="17947" y="17833"/>
                    <a:pt x="18010" y="17867"/>
                    <a:pt x="18063" y="17905"/>
                  </a:cubicBezTo>
                  <a:cubicBezTo>
                    <a:pt x="18168" y="17946"/>
                    <a:pt x="18247" y="17987"/>
                    <a:pt x="18352" y="18013"/>
                  </a:cubicBezTo>
                  <a:cubicBezTo>
                    <a:pt x="18396" y="18013"/>
                    <a:pt x="18436" y="18013"/>
                    <a:pt x="18456" y="18034"/>
                  </a:cubicBezTo>
                  <a:cubicBezTo>
                    <a:pt x="18462" y="18031"/>
                    <a:pt x="18467" y="18029"/>
                    <a:pt x="18472" y="18029"/>
                  </a:cubicBezTo>
                  <a:cubicBezTo>
                    <a:pt x="18503" y="18029"/>
                    <a:pt x="18526" y="18074"/>
                    <a:pt x="18561" y="18074"/>
                  </a:cubicBezTo>
                  <a:cubicBezTo>
                    <a:pt x="18573" y="18070"/>
                    <a:pt x="18585" y="18069"/>
                    <a:pt x="18597" y="18069"/>
                  </a:cubicBezTo>
                  <a:cubicBezTo>
                    <a:pt x="18628" y="18069"/>
                    <a:pt x="18657" y="18080"/>
                    <a:pt x="18689" y="18080"/>
                  </a:cubicBezTo>
                  <a:cubicBezTo>
                    <a:pt x="18700" y="18080"/>
                    <a:pt x="18712" y="18079"/>
                    <a:pt x="18725" y="18074"/>
                  </a:cubicBezTo>
                  <a:cubicBezTo>
                    <a:pt x="18741" y="18090"/>
                    <a:pt x="18757" y="18094"/>
                    <a:pt x="18773" y="18094"/>
                  </a:cubicBezTo>
                  <a:cubicBezTo>
                    <a:pt x="18789" y="18094"/>
                    <a:pt x="18806" y="18089"/>
                    <a:pt x="18822" y="18089"/>
                  </a:cubicBezTo>
                  <a:cubicBezTo>
                    <a:pt x="18831" y="18089"/>
                    <a:pt x="18840" y="18091"/>
                    <a:pt x="18849" y="18095"/>
                  </a:cubicBezTo>
                  <a:cubicBezTo>
                    <a:pt x="18894" y="18116"/>
                    <a:pt x="18934" y="18116"/>
                    <a:pt x="18974" y="18116"/>
                  </a:cubicBezTo>
                  <a:cubicBezTo>
                    <a:pt x="19000" y="18112"/>
                    <a:pt x="19025" y="18110"/>
                    <a:pt x="19051" y="18110"/>
                  </a:cubicBezTo>
                  <a:cubicBezTo>
                    <a:pt x="19164" y="18110"/>
                    <a:pt x="19270" y="18141"/>
                    <a:pt x="19392" y="18141"/>
                  </a:cubicBezTo>
                  <a:lnTo>
                    <a:pt x="19595" y="18141"/>
                  </a:lnTo>
                  <a:cubicBezTo>
                    <a:pt x="19615" y="18162"/>
                    <a:pt x="19615" y="18162"/>
                    <a:pt x="19640" y="18162"/>
                  </a:cubicBezTo>
                  <a:lnTo>
                    <a:pt x="19640" y="18116"/>
                  </a:lnTo>
                  <a:cubicBezTo>
                    <a:pt x="19660" y="18116"/>
                    <a:pt x="19660" y="18141"/>
                    <a:pt x="19680" y="18141"/>
                  </a:cubicBezTo>
                  <a:cubicBezTo>
                    <a:pt x="19700" y="18141"/>
                    <a:pt x="19740" y="18141"/>
                    <a:pt x="19765" y="18162"/>
                  </a:cubicBezTo>
                  <a:cubicBezTo>
                    <a:pt x="19785" y="18141"/>
                    <a:pt x="19785" y="18116"/>
                    <a:pt x="19805" y="18116"/>
                  </a:cubicBezTo>
                  <a:cubicBezTo>
                    <a:pt x="19844" y="18116"/>
                    <a:pt x="19858" y="18106"/>
                    <a:pt x="19870" y="18106"/>
                  </a:cubicBezTo>
                  <a:cubicBezTo>
                    <a:pt x="19875" y="18106"/>
                    <a:pt x="19881" y="18109"/>
                    <a:pt x="19889" y="18116"/>
                  </a:cubicBezTo>
                  <a:cubicBezTo>
                    <a:pt x="19903" y="18124"/>
                    <a:pt x="19914" y="18127"/>
                    <a:pt x="19923" y="18127"/>
                  </a:cubicBezTo>
                  <a:cubicBezTo>
                    <a:pt x="19942" y="18127"/>
                    <a:pt x="19955" y="18116"/>
                    <a:pt x="19969" y="18116"/>
                  </a:cubicBezTo>
                  <a:lnTo>
                    <a:pt x="20053" y="18116"/>
                  </a:lnTo>
                  <a:cubicBezTo>
                    <a:pt x="20093" y="18116"/>
                    <a:pt x="20113" y="18095"/>
                    <a:pt x="20138" y="18095"/>
                  </a:cubicBezTo>
                  <a:lnTo>
                    <a:pt x="20237" y="18095"/>
                  </a:lnTo>
                  <a:cubicBezTo>
                    <a:pt x="20262" y="18095"/>
                    <a:pt x="20282" y="18074"/>
                    <a:pt x="20322" y="18074"/>
                  </a:cubicBezTo>
                  <a:cubicBezTo>
                    <a:pt x="20329" y="18081"/>
                    <a:pt x="20338" y="18084"/>
                    <a:pt x="20349" y="18084"/>
                  </a:cubicBezTo>
                  <a:cubicBezTo>
                    <a:pt x="20371" y="18084"/>
                    <a:pt x="20400" y="18074"/>
                    <a:pt x="20427" y="18074"/>
                  </a:cubicBezTo>
                  <a:cubicBezTo>
                    <a:pt x="20446" y="18054"/>
                    <a:pt x="20446" y="18054"/>
                    <a:pt x="20466" y="18054"/>
                  </a:cubicBezTo>
                  <a:cubicBezTo>
                    <a:pt x="20511" y="18054"/>
                    <a:pt x="20531" y="18034"/>
                    <a:pt x="20571" y="18034"/>
                  </a:cubicBezTo>
                  <a:cubicBezTo>
                    <a:pt x="20571" y="17987"/>
                    <a:pt x="20611" y="17987"/>
                    <a:pt x="20636" y="17987"/>
                  </a:cubicBezTo>
                  <a:cubicBezTo>
                    <a:pt x="20695" y="17946"/>
                    <a:pt x="20715" y="17905"/>
                    <a:pt x="20735" y="17859"/>
                  </a:cubicBezTo>
                  <a:cubicBezTo>
                    <a:pt x="20735" y="17839"/>
                    <a:pt x="20715" y="17818"/>
                    <a:pt x="20735" y="17818"/>
                  </a:cubicBezTo>
                  <a:lnTo>
                    <a:pt x="20760" y="17818"/>
                  </a:lnTo>
                  <a:lnTo>
                    <a:pt x="20760" y="17756"/>
                  </a:lnTo>
                  <a:cubicBezTo>
                    <a:pt x="20735" y="17756"/>
                    <a:pt x="20735" y="17731"/>
                    <a:pt x="20715" y="17731"/>
                  </a:cubicBezTo>
                  <a:lnTo>
                    <a:pt x="20695" y="17731"/>
                  </a:lnTo>
                  <a:cubicBezTo>
                    <a:pt x="20691" y="17727"/>
                    <a:pt x="20688" y="17725"/>
                    <a:pt x="20686" y="17725"/>
                  </a:cubicBezTo>
                  <a:cubicBezTo>
                    <a:pt x="20678" y="17725"/>
                    <a:pt x="20674" y="17739"/>
                    <a:pt x="20667" y="17739"/>
                  </a:cubicBezTo>
                  <a:cubicBezTo>
                    <a:pt x="20663" y="17739"/>
                    <a:pt x="20660" y="17737"/>
                    <a:pt x="20656" y="17731"/>
                  </a:cubicBezTo>
                  <a:lnTo>
                    <a:pt x="20656" y="17710"/>
                  </a:lnTo>
                  <a:lnTo>
                    <a:pt x="20591" y="17710"/>
                  </a:lnTo>
                  <a:cubicBezTo>
                    <a:pt x="20551" y="17731"/>
                    <a:pt x="20511" y="17731"/>
                    <a:pt x="20466" y="17731"/>
                  </a:cubicBezTo>
                  <a:cubicBezTo>
                    <a:pt x="20459" y="17727"/>
                    <a:pt x="20451" y="17725"/>
                    <a:pt x="20443" y="17725"/>
                  </a:cubicBezTo>
                  <a:cubicBezTo>
                    <a:pt x="20420" y="17725"/>
                    <a:pt x="20397" y="17739"/>
                    <a:pt x="20372" y="17739"/>
                  </a:cubicBezTo>
                  <a:cubicBezTo>
                    <a:pt x="20362" y="17739"/>
                    <a:pt x="20352" y="17737"/>
                    <a:pt x="20342" y="17731"/>
                  </a:cubicBezTo>
                  <a:cubicBezTo>
                    <a:pt x="20302" y="17731"/>
                    <a:pt x="20282" y="17731"/>
                    <a:pt x="20262" y="17756"/>
                  </a:cubicBezTo>
                  <a:cubicBezTo>
                    <a:pt x="20237" y="17756"/>
                    <a:pt x="20218" y="17731"/>
                    <a:pt x="20198" y="17731"/>
                  </a:cubicBezTo>
                  <a:cubicBezTo>
                    <a:pt x="20158" y="17756"/>
                    <a:pt x="20113" y="17756"/>
                    <a:pt x="20073" y="17756"/>
                  </a:cubicBezTo>
                  <a:lnTo>
                    <a:pt x="20014" y="17756"/>
                  </a:lnTo>
                  <a:cubicBezTo>
                    <a:pt x="20005" y="17763"/>
                    <a:pt x="19997" y="17765"/>
                    <a:pt x="19991" y="17765"/>
                  </a:cubicBezTo>
                  <a:cubicBezTo>
                    <a:pt x="19977" y="17765"/>
                    <a:pt x="19969" y="17756"/>
                    <a:pt x="19969" y="17756"/>
                  </a:cubicBezTo>
                  <a:cubicBezTo>
                    <a:pt x="19929" y="17777"/>
                    <a:pt x="19909" y="17777"/>
                    <a:pt x="19864" y="17777"/>
                  </a:cubicBezTo>
                  <a:lnTo>
                    <a:pt x="19785" y="17777"/>
                  </a:lnTo>
                  <a:cubicBezTo>
                    <a:pt x="19740" y="17797"/>
                    <a:pt x="19700" y="17797"/>
                    <a:pt x="19660" y="17797"/>
                  </a:cubicBezTo>
                  <a:cubicBezTo>
                    <a:pt x="19647" y="17797"/>
                    <a:pt x="19623" y="17807"/>
                    <a:pt x="19602" y="17807"/>
                  </a:cubicBezTo>
                  <a:cubicBezTo>
                    <a:pt x="19592" y="17807"/>
                    <a:pt x="19582" y="17804"/>
                    <a:pt x="19576" y="17797"/>
                  </a:cubicBezTo>
                  <a:cubicBezTo>
                    <a:pt x="19562" y="17804"/>
                    <a:pt x="19551" y="17807"/>
                    <a:pt x="19542" y="17807"/>
                  </a:cubicBezTo>
                  <a:cubicBezTo>
                    <a:pt x="19522" y="17807"/>
                    <a:pt x="19508" y="17797"/>
                    <a:pt x="19491" y="17797"/>
                  </a:cubicBezTo>
                  <a:lnTo>
                    <a:pt x="19392" y="17797"/>
                  </a:lnTo>
                  <a:cubicBezTo>
                    <a:pt x="19375" y="17797"/>
                    <a:pt x="19369" y="17807"/>
                    <a:pt x="19362" y="17807"/>
                  </a:cubicBezTo>
                  <a:cubicBezTo>
                    <a:pt x="19358" y="17807"/>
                    <a:pt x="19354" y="17804"/>
                    <a:pt x="19347" y="17797"/>
                  </a:cubicBezTo>
                  <a:cubicBezTo>
                    <a:pt x="19334" y="17791"/>
                    <a:pt x="19320" y="17788"/>
                    <a:pt x="19307" y="17788"/>
                  </a:cubicBezTo>
                  <a:cubicBezTo>
                    <a:pt x="19280" y="17788"/>
                    <a:pt x="19252" y="17797"/>
                    <a:pt x="19222" y="17797"/>
                  </a:cubicBezTo>
                  <a:cubicBezTo>
                    <a:pt x="19182" y="17797"/>
                    <a:pt x="19163" y="17777"/>
                    <a:pt x="19118" y="17777"/>
                  </a:cubicBezTo>
                  <a:cubicBezTo>
                    <a:pt x="19018" y="17777"/>
                    <a:pt x="18934" y="17756"/>
                    <a:pt x="18829" y="17756"/>
                  </a:cubicBezTo>
                  <a:lnTo>
                    <a:pt x="18809" y="17756"/>
                  </a:lnTo>
                  <a:cubicBezTo>
                    <a:pt x="18770" y="17731"/>
                    <a:pt x="18725" y="17731"/>
                    <a:pt x="18685" y="17710"/>
                  </a:cubicBezTo>
                  <a:cubicBezTo>
                    <a:pt x="18645" y="17669"/>
                    <a:pt x="18581" y="17690"/>
                    <a:pt x="18541" y="17669"/>
                  </a:cubicBezTo>
                  <a:cubicBezTo>
                    <a:pt x="18471" y="17635"/>
                    <a:pt x="18400" y="17597"/>
                    <a:pt x="18322" y="17597"/>
                  </a:cubicBezTo>
                  <a:cubicBezTo>
                    <a:pt x="18305" y="17597"/>
                    <a:pt x="18289" y="17599"/>
                    <a:pt x="18272" y="17602"/>
                  </a:cubicBezTo>
                  <a:cubicBezTo>
                    <a:pt x="18272" y="17602"/>
                    <a:pt x="18272" y="17582"/>
                    <a:pt x="18247" y="17582"/>
                  </a:cubicBezTo>
                  <a:cubicBezTo>
                    <a:pt x="18239" y="17586"/>
                    <a:pt x="18232" y="17588"/>
                    <a:pt x="18225" y="17588"/>
                  </a:cubicBezTo>
                  <a:cubicBezTo>
                    <a:pt x="18199" y="17588"/>
                    <a:pt x="18179" y="17561"/>
                    <a:pt x="18148" y="17561"/>
                  </a:cubicBezTo>
                  <a:cubicBezTo>
                    <a:pt x="18103" y="17541"/>
                    <a:pt x="18083" y="17520"/>
                    <a:pt x="18043" y="17520"/>
                  </a:cubicBezTo>
                  <a:cubicBezTo>
                    <a:pt x="17979" y="17474"/>
                    <a:pt x="17899" y="17433"/>
                    <a:pt x="17814" y="17433"/>
                  </a:cubicBezTo>
                  <a:cubicBezTo>
                    <a:pt x="17795" y="17433"/>
                    <a:pt x="17795" y="17433"/>
                    <a:pt x="17775" y="17412"/>
                  </a:cubicBezTo>
                  <a:cubicBezTo>
                    <a:pt x="17730" y="17371"/>
                    <a:pt x="17670" y="17371"/>
                    <a:pt x="17625" y="17346"/>
                  </a:cubicBezTo>
                  <a:cubicBezTo>
                    <a:pt x="17566" y="17325"/>
                    <a:pt x="17481" y="17284"/>
                    <a:pt x="17441" y="17243"/>
                  </a:cubicBezTo>
                  <a:cubicBezTo>
                    <a:pt x="17421" y="17243"/>
                    <a:pt x="17401" y="17243"/>
                    <a:pt x="17401" y="17217"/>
                  </a:cubicBezTo>
                  <a:cubicBezTo>
                    <a:pt x="17357" y="17197"/>
                    <a:pt x="17317" y="17197"/>
                    <a:pt x="17277" y="17176"/>
                  </a:cubicBezTo>
                  <a:cubicBezTo>
                    <a:pt x="17252" y="17156"/>
                    <a:pt x="17212" y="17135"/>
                    <a:pt x="17172" y="17115"/>
                  </a:cubicBezTo>
                  <a:cubicBezTo>
                    <a:pt x="17128" y="17089"/>
                    <a:pt x="17088" y="17069"/>
                    <a:pt x="17068" y="17048"/>
                  </a:cubicBezTo>
                  <a:cubicBezTo>
                    <a:pt x="16983" y="17007"/>
                    <a:pt x="16904" y="16986"/>
                    <a:pt x="16839" y="16940"/>
                  </a:cubicBezTo>
                  <a:cubicBezTo>
                    <a:pt x="16779" y="16899"/>
                    <a:pt x="16715" y="16858"/>
                    <a:pt x="16655" y="16832"/>
                  </a:cubicBezTo>
                  <a:cubicBezTo>
                    <a:pt x="16630" y="16812"/>
                    <a:pt x="16610" y="16812"/>
                    <a:pt x="16590" y="16791"/>
                  </a:cubicBezTo>
                  <a:cubicBezTo>
                    <a:pt x="16506" y="16730"/>
                    <a:pt x="16406" y="16663"/>
                    <a:pt x="16321" y="16601"/>
                  </a:cubicBezTo>
                  <a:cubicBezTo>
                    <a:pt x="16257" y="16555"/>
                    <a:pt x="16197" y="16514"/>
                    <a:pt x="16157" y="16473"/>
                  </a:cubicBezTo>
                  <a:cubicBezTo>
                    <a:pt x="16112" y="16427"/>
                    <a:pt x="16073" y="16427"/>
                    <a:pt x="16053" y="16386"/>
                  </a:cubicBezTo>
                  <a:cubicBezTo>
                    <a:pt x="15988" y="16345"/>
                    <a:pt x="15928" y="16278"/>
                    <a:pt x="15864" y="16237"/>
                  </a:cubicBezTo>
                  <a:cubicBezTo>
                    <a:pt x="15844" y="16216"/>
                    <a:pt x="15824" y="16216"/>
                    <a:pt x="15804" y="16191"/>
                  </a:cubicBezTo>
                  <a:cubicBezTo>
                    <a:pt x="15804" y="16150"/>
                    <a:pt x="15759" y="16150"/>
                    <a:pt x="15719" y="16150"/>
                  </a:cubicBezTo>
                  <a:lnTo>
                    <a:pt x="15739" y="16129"/>
                  </a:lnTo>
                  <a:cubicBezTo>
                    <a:pt x="15719" y="16108"/>
                    <a:pt x="15719" y="16108"/>
                    <a:pt x="15700" y="16108"/>
                  </a:cubicBezTo>
                  <a:cubicBezTo>
                    <a:pt x="15700" y="16108"/>
                    <a:pt x="15680" y="16108"/>
                    <a:pt x="15660" y="16088"/>
                  </a:cubicBezTo>
                  <a:cubicBezTo>
                    <a:pt x="15635" y="16042"/>
                    <a:pt x="15575" y="16021"/>
                    <a:pt x="15535" y="15980"/>
                  </a:cubicBezTo>
                  <a:cubicBezTo>
                    <a:pt x="15451" y="15893"/>
                    <a:pt x="15346" y="15831"/>
                    <a:pt x="15262" y="15724"/>
                  </a:cubicBezTo>
                  <a:cubicBezTo>
                    <a:pt x="15202" y="15657"/>
                    <a:pt x="15118" y="15616"/>
                    <a:pt x="15058" y="15549"/>
                  </a:cubicBezTo>
                  <a:cubicBezTo>
                    <a:pt x="15038" y="15508"/>
                    <a:pt x="15013" y="15487"/>
                    <a:pt x="14973" y="15467"/>
                  </a:cubicBezTo>
                  <a:cubicBezTo>
                    <a:pt x="14953" y="15421"/>
                    <a:pt x="14913" y="15400"/>
                    <a:pt x="14913" y="15359"/>
                  </a:cubicBezTo>
                  <a:cubicBezTo>
                    <a:pt x="14869" y="15292"/>
                    <a:pt x="14789" y="15231"/>
                    <a:pt x="14744" y="15164"/>
                  </a:cubicBezTo>
                  <a:cubicBezTo>
                    <a:pt x="14724" y="15143"/>
                    <a:pt x="14685" y="15123"/>
                    <a:pt x="14685" y="15103"/>
                  </a:cubicBezTo>
                  <a:cubicBezTo>
                    <a:pt x="14665" y="15061"/>
                    <a:pt x="14620" y="15061"/>
                    <a:pt x="14600" y="15015"/>
                  </a:cubicBezTo>
                  <a:cubicBezTo>
                    <a:pt x="14580" y="14995"/>
                    <a:pt x="14560" y="14995"/>
                    <a:pt x="14560" y="14954"/>
                  </a:cubicBezTo>
                  <a:cubicBezTo>
                    <a:pt x="14547" y="14960"/>
                    <a:pt x="14536" y="14962"/>
                    <a:pt x="14527" y="14962"/>
                  </a:cubicBezTo>
                  <a:cubicBezTo>
                    <a:pt x="14505" y="14962"/>
                    <a:pt x="14495" y="14948"/>
                    <a:pt x="14495" y="14933"/>
                  </a:cubicBezTo>
                  <a:cubicBezTo>
                    <a:pt x="14476" y="14907"/>
                    <a:pt x="14456" y="14887"/>
                    <a:pt x="14436" y="14866"/>
                  </a:cubicBezTo>
                  <a:cubicBezTo>
                    <a:pt x="14416" y="14805"/>
                    <a:pt x="14351" y="14759"/>
                    <a:pt x="14311" y="14697"/>
                  </a:cubicBezTo>
                  <a:lnTo>
                    <a:pt x="14311" y="14676"/>
                  </a:lnTo>
                  <a:cubicBezTo>
                    <a:pt x="14267" y="14651"/>
                    <a:pt x="14247" y="14589"/>
                    <a:pt x="14207" y="14568"/>
                  </a:cubicBezTo>
                  <a:cubicBezTo>
                    <a:pt x="14207" y="14522"/>
                    <a:pt x="14167" y="14522"/>
                    <a:pt x="14142" y="14502"/>
                  </a:cubicBezTo>
                  <a:cubicBezTo>
                    <a:pt x="14082" y="14394"/>
                    <a:pt x="14018" y="14312"/>
                    <a:pt x="13938" y="14225"/>
                  </a:cubicBezTo>
                  <a:cubicBezTo>
                    <a:pt x="13938" y="14225"/>
                    <a:pt x="13918" y="14225"/>
                    <a:pt x="13918" y="14204"/>
                  </a:cubicBezTo>
                  <a:cubicBezTo>
                    <a:pt x="13893" y="14096"/>
                    <a:pt x="13794" y="14055"/>
                    <a:pt x="13729" y="13947"/>
                  </a:cubicBezTo>
                  <a:cubicBezTo>
                    <a:pt x="13689" y="13927"/>
                    <a:pt x="13689" y="13881"/>
                    <a:pt x="13644" y="13840"/>
                  </a:cubicBezTo>
                  <a:cubicBezTo>
                    <a:pt x="13605" y="13819"/>
                    <a:pt x="13585" y="13778"/>
                    <a:pt x="13605" y="13732"/>
                  </a:cubicBezTo>
                  <a:cubicBezTo>
                    <a:pt x="13585" y="13711"/>
                    <a:pt x="13545" y="13691"/>
                    <a:pt x="13565" y="13670"/>
                  </a:cubicBezTo>
                  <a:cubicBezTo>
                    <a:pt x="13565" y="13650"/>
                    <a:pt x="13520" y="13624"/>
                    <a:pt x="13520" y="13603"/>
                  </a:cubicBezTo>
                  <a:cubicBezTo>
                    <a:pt x="13520" y="13583"/>
                    <a:pt x="13480" y="13563"/>
                    <a:pt x="13480" y="13542"/>
                  </a:cubicBezTo>
                  <a:cubicBezTo>
                    <a:pt x="13441" y="13475"/>
                    <a:pt x="13356" y="13414"/>
                    <a:pt x="13316" y="13326"/>
                  </a:cubicBezTo>
                  <a:cubicBezTo>
                    <a:pt x="13296" y="13306"/>
                    <a:pt x="13271" y="13285"/>
                    <a:pt x="13271" y="13265"/>
                  </a:cubicBezTo>
                  <a:cubicBezTo>
                    <a:pt x="13271" y="13219"/>
                    <a:pt x="13231" y="13219"/>
                    <a:pt x="13231" y="13177"/>
                  </a:cubicBezTo>
                  <a:cubicBezTo>
                    <a:pt x="13231" y="13136"/>
                    <a:pt x="13212" y="13111"/>
                    <a:pt x="13192" y="13070"/>
                  </a:cubicBezTo>
                  <a:cubicBezTo>
                    <a:pt x="13172" y="13049"/>
                    <a:pt x="13147" y="13029"/>
                    <a:pt x="13147" y="13008"/>
                  </a:cubicBezTo>
                  <a:cubicBezTo>
                    <a:pt x="13172" y="12982"/>
                    <a:pt x="13172" y="12962"/>
                    <a:pt x="13192" y="12962"/>
                  </a:cubicBezTo>
                  <a:cubicBezTo>
                    <a:pt x="13251" y="12941"/>
                    <a:pt x="13296" y="12900"/>
                    <a:pt x="13336" y="12880"/>
                  </a:cubicBezTo>
                  <a:cubicBezTo>
                    <a:pt x="13421" y="12833"/>
                    <a:pt x="13480" y="12793"/>
                    <a:pt x="13545" y="12751"/>
                  </a:cubicBezTo>
                  <a:cubicBezTo>
                    <a:pt x="13585" y="12726"/>
                    <a:pt x="13625" y="12705"/>
                    <a:pt x="13669" y="12685"/>
                  </a:cubicBezTo>
                  <a:cubicBezTo>
                    <a:pt x="13749" y="12623"/>
                    <a:pt x="13834" y="12577"/>
                    <a:pt x="13918" y="12536"/>
                  </a:cubicBezTo>
                  <a:cubicBezTo>
                    <a:pt x="13958" y="12495"/>
                    <a:pt x="13978" y="12469"/>
                    <a:pt x="14043" y="12449"/>
                  </a:cubicBezTo>
                  <a:lnTo>
                    <a:pt x="14063" y="12449"/>
                  </a:lnTo>
                  <a:cubicBezTo>
                    <a:pt x="14122" y="12407"/>
                    <a:pt x="14167" y="12341"/>
                    <a:pt x="14247" y="12341"/>
                  </a:cubicBezTo>
                  <a:cubicBezTo>
                    <a:pt x="14292" y="12300"/>
                    <a:pt x="14331" y="12300"/>
                    <a:pt x="14351" y="12279"/>
                  </a:cubicBezTo>
                  <a:cubicBezTo>
                    <a:pt x="14416" y="12212"/>
                    <a:pt x="14495" y="12171"/>
                    <a:pt x="14580" y="12130"/>
                  </a:cubicBezTo>
                  <a:cubicBezTo>
                    <a:pt x="14620" y="12110"/>
                    <a:pt x="14665" y="12084"/>
                    <a:pt x="14685" y="12043"/>
                  </a:cubicBezTo>
                  <a:cubicBezTo>
                    <a:pt x="14724" y="12022"/>
                    <a:pt x="14764" y="12002"/>
                    <a:pt x="14809" y="11981"/>
                  </a:cubicBezTo>
                  <a:cubicBezTo>
                    <a:pt x="14889" y="11915"/>
                    <a:pt x="14973" y="11894"/>
                    <a:pt x="15038" y="11827"/>
                  </a:cubicBezTo>
                  <a:cubicBezTo>
                    <a:pt x="15058" y="11807"/>
                    <a:pt x="15078" y="11786"/>
                    <a:pt x="15098" y="11786"/>
                  </a:cubicBezTo>
                  <a:cubicBezTo>
                    <a:pt x="15118" y="11766"/>
                    <a:pt x="15137" y="11766"/>
                    <a:pt x="15162" y="11745"/>
                  </a:cubicBezTo>
                  <a:cubicBezTo>
                    <a:pt x="15182" y="11699"/>
                    <a:pt x="15222" y="11679"/>
                    <a:pt x="15262" y="11658"/>
                  </a:cubicBezTo>
                  <a:cubicBezTo>
                    <a:pt x="15262" y="11658"/>
                    <a:pt x="15287" y="11658"/>
                    <a:pt x="15306" y="11637"/>
                  </a:cubicBezTo>
                  <a:cubicBezTo>
                    <a:pt x="15326" y="11617"/>
                    <a:pt x="15366" y="11596"/>
                    <a:pt x="15411" y="11571"/>
                  </a:cubicBezTo>
                  <a:lnTo>
                    <a:pt x="15431" y="11571"/>
                  </a:lnTo>
                  <a:cubicBezTo>
                    <a:pt x="15471" y="11530"/>
                    <a:pt x="15511" y="11489"/>
                    <a:pt x="15555" y="11468"/>
                  </a:cubicBezTo>
                  <a:cubicBezTo>
                    <a:pt x="15595" y="11422"/>
                    <a:pt x="15635" y="11381"/>
                    <a:pt x="15680" y="11360"/>
                  </a:cubicBezTo>
                  <a:cubicBezTo>
                    <a:pt x="15719" y="11340"/>
                    <a:pt x="15739" y="11314"/>
                    <a:pt x="15759" y="11273"/>
                  </a:cubicBezTo>
                  <a:cubicBezTo>
                    <a:pt x="15759" y="11232"/>
                    <a:pt x="15784" y="11232"/>
                    <a:pt x="15804" y="11232"/>
                  </a:cubicBezTo>
                  <a:cubicBezTo>
                    <a:pt x="15824" y="11186"/>
                    <a:pt x="15864" y="11145"/>
                    <a:pt x="15908" y="11124"/>
                  </a:cubicBezTo>
                  <a:cubicBezTo>
                    <a:pt x="15968" y="11103"/>
                    <a:pt x="16008" y="11083"/>
                    <a:pt x="16053" y="11037"/>
                  </a:cubicBezTo>
                  <a:cubicBezTo>
                    <a:pt x="16112" y="10996"/>
                    <a:pt x="16177" y="10955"/>
                    <a:pt x="16237" y="10909"/>
                  </a:cubicBezTo>
                  <a:lnTo>
                    <a:pt x="16257" y="10909"/>
                  </a:lnTo>
                  <a:lnTo>
                    <a:pt x="16257" y="10867"/>
                  </a:lnTo>
                  <a:cubicBezTo>
                    <a:pt x="16321" y="10826"/>
                    <a:pt x="16381" y="10780"/>
                    <a:pt x="16426" y="10719"/>
                  </a:cubicBezTo>
                  <a:cubicBezTo>
                    <a:pt x="16426" y="10719"/>
                    <a:pt x="16426" y="10698"/>
                    <a:pt x="16446" y="10698"/>
                  </a:cubicBezTo>
                  <a:cubicBezTo>
                    <a:pt x="16506" y="10652"/>
                    <a:pt x="16550" y="10611"/>
                    <a:pt x="16590" y="10570"/>
                  </a:cubicBezTo>
                  <a:cubicBezTo>
                    <a:pt x="16610" y="10544"/>
                    <a:pt x="16630" y="10544"/>
                    <a:pt x="16655" y="10544"/>
                  </a:cubicBezTo>
                  <a:cubicBezTo>
                    <a:pt x="16675" y="10503"/>
                    <a:pt x="16675" y="10482"/>
                    <a:pt x="16695" y="10462"/>
                  </a:cubicBezTo>
                  <a:cubicBezTo>
                    <a:pt x="16754" y="10416"/>
                    <a:pt x="16839" y="10354"/>
                    <a:pt x="16904" y="10287"/>
                  </a:cubicBezTo>
                  <a:cubicBezTo>
                    <a:pt x="16924" y="10267"/>
                    <a:pt x="16943" y="10246"/>
                    <a:pt x="16963" y="10205"/>
                  </a:cubicBezTo>
                  <a:cubicBezTo>
                    <a:pt x="16983" y="10185"/>
                    <a:pt x="17028" y="10159"/>
                    <a:pt x="17048" y="10139"/>
                  </a:cubicBezTo>
                  <a:cubicBezTo>
                    <a:pt x="17153" y="10031"/>
                    <a:pt x="17232" y="9882"/>
                    <a:pt x="17337" y="9800"/>
                  </a:cubicBezTo>
                  <a:lnTo>
                    <a:pt x="17337" y="9733"/>
                  </a:lnTo>
                  <a:cubicBezTo>
                    <a:pt x="17357" y="9733"/>
                    <a:pt x="17376" y="9733"/>
                    <a:pt x="17376" y="9712"/>
                  </a:cubicBezTo>
                  <a:cubicBezTo>
                    <a:pt x="17401" y="9671"/>
                    <a:pt x="17461" y="9625"/>
                    <a:pt x="17501" y="9584"/>
                  </a:cubicBezTo>
                  <a:cubicBezTo>
                    <a:pt x="17526" y="9543"/>
                    <a:pt x="17546" y="9517"/>
                    <a:pt x="17585" y="9476"/>
                  </a:cubicBezTo>
                  <a:cubicBezTo>
                    <a:pt x="17605" y="9456"/>
                    <a:pt x="17625" y="9435"/>
                    <a:pt x="17650" y="9415"/>
                  </a:cubicBezTo>
                  <a:cubicBezTo>
                    <a:pt x="17650" y="9369"/>
                    <a:pt x="17670" y="9389"/>
                    <a:pt x="17670" y="9369"/>
                  </a:cubicBezTo>
                  <a:cubicBezTo>
                    <a:pt x="17690" y="9348"/>
                    <a:pt x="17690" y="9327"/>
                    <a:pt x="17710" y="9307"/>
                  </a:cubicBezTo>
                  <a:cubicBezTo>
                    <a:pt x="17750" y="9261"/>
                    <a:pt x="17775" y="9240"/>
                    <a:pt x="17795" y="9199"/>
                  </a:cubicBezTo>
                  <a:cubicBezTo>
                    <a:pt x="17834" y="9179"/>
                    <a:pt x="17834" y="9112"/>
                    <a:pt x="17874" y="9091"/>
                  </a:cubicBezTo>
                  <a:lnTo>
                    <a:pt x="17874" y="9071"/>
                  </a:lnTo>
                  <a:cubicBezTo>
                    <a:pt x="17919" y="9050"/>
                    <a:pt x="17919" y="9004"/>
                    <a:pt x="17939" y="8983"/>
                  </a:cubicBezTo>
                  <a:cubicBezTo>
                    <a:pt x="17979" y="8942"/>
                    <a:pt x="17998" y="8901"/>
                    <a:pt x="18023" y="8855"/>
                  </a:cubicBezTo>
                  <a:cubicBezTo>
                    <a:pt x="18063" y="8814"/>
                    <a:pt x="18063" y="8773"/>
                    <a:pt x="18083" y="8706"/>
                  </a:cubicBezTo>
                  <a:cubicBezTo>
                    <a:pt x="18103" y="8665"/>
                    <a:pt x="18123" y="8619"/>
                    <a:pt x="18168" y="8598"/>
                  </a:cubicBezTo>
                  <a:cubicBezTo>
                    <a:pt x="18188" y="8578"/>
                    <a:pt x="18207" y="8557"/>
                    <a:pt x="18207" y="8516"/>
                  </a:cubicBezTo>
                  <a:cubicBezTo>
                    <a:pt x="18227" y="8470"/>
                    <a:pt x="18247" y="8409"/>
                    <a:pt x="18292" y="8362"/>
                  </a:cubicBezTo>
                  <a:cubicBezTo>
                    <a:pt x="18312" y="8342"/>
                    <a:pt x="18312" y="8301"/>
                    <a:pt x="18332" y="8280"/>
                  </a:cubicBezTo>
                  <a:cubicBezTo>
                    <a:pt x="18352" y="8280"/>
                    <a:pt x="18352" y="8260"/>
                    <a:pt x="18372" y="8234"/>
                  </a:cubicBezTo>
                  <a:cubicBezTo>
                    <a:pt x="18372" y="8213"/>
                    <a:pt x="18372" y="8172"/>
                    <a:pt x="18416" y="8172"/>
                  </a:cubicBezTo>
                  <a:cubicBezTo>
                    <a:pt x="18436" y="8152"/>
                    <a:pt x="18416" y="8106"/>
                    <a:pt x="18436" y="8085"/>
                  </a:cubicBezTo>
                  <a:cubicBezTo>
                    <a:pt x="18456" y="8023"/>
                    <a:pt x="18476" y="7977"/>
                    <a:pt x="18496" y="7916"/>
                  </a:cubicBezTo>
                  <a:cubicBezTo>
                    <a:pt x="18496" y="7895"/>
                    <a:pt x="18521" y="7849"/>
                    <a:pt x="18541" y="7808"/>
                  </a:cubicBezTo>
                  <a:cubicBezTo>
                    <a:pt x="18541" y="7746"/>
                    <a:pt x="18581" y="7700"/>
                    <a:pt x="18601" y="7659"/>
                  </a:cubicBezTo>
                  <a:cubicBezTo>
                    <a:pt x="18601" y="7618"/>
                    <a:pt x="18645" y="7618"/>
                    <a:pt x="18645" y="7592"/>
                  </a:cubicBezTo>
                  <a:cubicBezTo>
                    <a:pt x="18665" y="7510"/>
                    <a:pt x="18705" y="7443"/>
                    <a:pt x="18725" y="7382"/>
                  </a:cubicBezTo>
                  <a:cubicBezTo>
                    <a:pt x="18725" y="7336"/>
                    <a:pt x="18745" y="7295"/>
                    <a:pt x="18770" y="7274"/>
                  </a:cubicBezTo>
                  <a:cubicBezTo>
                    <a:pt x="18809" y="7187"/>
                    <a:pt x="18809" y="7105"/>
                    <a:pt x="18829" y="7017"/>
                  </a:cubicBezTo>
                  <a:cubicBezTo>
                    <a:pt x="18849" y="6976"/>
                    <a:pt x="18869" y="6909"/>
                    <a:pt x="18894" y="6848"/>
                  </a:cubicBezTo>
                  <a:cubicBezTo>
                    <a:pt x="18914" y="6761"/>
                    <a:pt x="18934" y="6673"/>
                    <a:pt x="18934" y="6591"/>
                  </a:cubicBezTo>
                  <a:cubicBezTo>
                    <a:pt x="18934" y="6525"/>
                    <a:pt x="18954" y="6463"/>
                    <a:pt x="18954" y="6396"/>
                  </a:cubicBezTo>
                  <a:lnTo>
                    <a:pt x="18954" y="6376"/>
                  </a:lnTo>
                  <a:cubicBezTo>
                    <a:pt x="18974" y="6335"/>
                    <a:pt x="18974" y="6288"/>
                    <a:pt x="18974" y="6247"/>
                  </a:cubicBezTo>
                  <a:cubicBezTo>
                    <a:pt x="18994" y="6227"/>
                    <a:pt x="18994" y="6206"/>
                    <a:pt x="19018" y="6206"/>
                  </a:cubicBezTo>
                  <a:cubicBezTo>
                    <a:pt x="19018" y="6181"/>
                    <a:pt x="18994" y="6139"/>
                    <a:pt x="19018" y="6139"/>
                  </a:cubicBezTo>
                  <a:cubicBezTo>
                    <a:pt x="19038" y="6078"/>
                    <a:pt x="19038" y="6032"/>
                    <a:pt x="19038" y="5970"/>
                  </a:cubicBezTo>
                  <a:cubicBezTo>
                    <a:pt x="19038" y="5924"/>
                    <a:pt x="19038" y="5883"/>
                    <a:pt x="19078" y="5862"/>
                  </a:cubicBezTo>
                  <a:lnTo>
                    <a:pt x="19078" y="5606"/>
                  </a:lnTo>
                  <a:cubicBezTo>
                    <a:pt x="19098" y="5585"/>
                    <a:pt x="19098" y="5539"/>
                    <a:pt x="19098" y="5518"/>
                  </a:cubicBezTo>
                  <a:cubicBezTo>
                    <a:pt x="19098" y="5457"/>
                    <a:pt x="19118" y="5390"/>
                    <a:pt x="19118" y="5308"/>
                  </a:cubicBezTo>
                  <a:cubicBezTo>
                    <a:pt x="19118" y="5282"/>
                    <a:pt x="19098" y="5262"/>
                    <a:pt x="19118" y="5241"/>
                  </a:cubicBezTo>
                  <a:cubicBezTo>
                    <a:pt x="19098" y="5221"/>
                    <a:pt x="19118" y="5200"/>
                    <a:pt x="19118" y="5180"/>
                  </a:cubicBezTo>
                  <a:cubicBezTo>
                    <a:pt x="19143" y="5154"/>
                    <a:pt x="19118" y="5154"/>
                    <a:pt x="19118" y="5154"/>
                  </a:cubicBezTo>
                  <a:cubicBezTo>
                    <a:pt x="19143" y="5113"/>
                    <a:pt x="19118" y="5051"/>
                    <a:pt x="19143" y="5026"/>
                  </a:cubicBezTo>
                  <a:cubicBezTo>
                    <a:pt x="19118" y="5005"/>
                    <a:pt x="19143" y="4964"/>
                    <a:pt x="19118" y="4943"/>
                  </a:cubicBezTo>
                  <a:lnTo>
                    <a:pt x="19143" y="4943"/>
                  </a:lnTo>
                  <a:cubicBezTo>
                    <a:pt x="19143" y="4923"/>
                    <a:pt x="19118" y="4923"/>
                    <a:pt x="19118" y="4897"/>
                  </a:cubicBezTo>
                  <a:cubicBezTo>
                    <a:pt x="19098" y="4877"/>
                    <a:pt x="19118" y="4836"/>
                    <a:pt x="19098" y="4795"/>
                  </a:cubicBezTo>
                  <a:cubicBezTo>
                    <a:pt x="19118" y="4748"/>
                    <a:pt x="19098" y="4707"/>
                    <a:pt x="19118" y="4687"/>
                  </a:cubicBezTo>
                  <a:cubicBezTo>
                    <a:pt x="19143" y="4641"/>
                    <a:pt x="19078" y="4599"/>
                    <a:pt x="19118" y="4559"/>
                  </a:cubicBezTo>
                  <a:cubicBezTo>
                    <a:pt x="19098" y="4559"/>
                    <a:pt x="19078" y="4538"/>
                    <a:pt x="19078" y="4512"/>
                  </a:cubicBezTo>
                  <a:cubicBezTo>
                    <a:pt x="19098" y="4512"/>
                    <a:pt x="19098" y="4492"/>
                    <a:pt x="19118" y="4492"/>
                  </a:cubicBezTo>
                  <a:cubicBezTo>
                    <a:pt x="19118" y="4451"/>
                    <a:pt x="19098" y="4430"/>
                    <a:pt x="19078" y="4384"/>
                  </a:cubicBezTo>
                  <a:cubicBezTo>
                    <a:pt x="19118" y="4364"/>
                    <a:pt x="19098" y="4322"/>
                    <a:pt x="19098" y="4302"/>
                  </a:cubicBezTo>
                  <a:cubicBezTo>
                    <a:pt x="19078" y="4281"/>
                    <a:pt x="19078" y="4256"/>
                    <a:pt x="19058" y="4256"/>
                  </a:cubicBezTo>
                  <a:cubicBezTo>
                    <a:pt x="19058" y="4215"/>
                    <a:pt x="19078" y="4194"/>
                    <a:pt x="19058" y="4173"/>
                  </a:cubicBezTo>
                  <a:cubicBezTo>
                    <a:pt x="19058" y="4107"/>
                    <a:pt x="19038" y="4066"/>
                    <a:pt x="19038" y="3999"/>
                  </a:cubicBezTo>
                  <a:lnTo>
                    <a:pt x="19038" y="3958"/>
                  </a:lnTo>
                  <a:cubicBezTo>
                    <a:pt x="19038" y="3937"/>
                    <a:pt x="19018" y="3937"/>
                    <a:pt x="19018" y="3917"/>
                  </a:cubicBezTo>
                  <a:lnTo>
                    <a:pt x="19018" y="3896"/>
                  </a:lnTo>
                  <a:lnTo>
                    <a:pt x="18994" y="3896"/>
                  </a:lnTo>
                  <a:cubicBezTo>
                    <a:pt x="19038" y="3850"/>
                    <a:pt x="18994" y="3809"/>
                    <a:pt x="18994" y="3789"/>
                  </a:cubicBezTo>
                  <a:cubicBezTo>
                    <a:pt x="18994" y="3742"/>
                    <a:pt x="18974" y="3722"/>
                    <a:pt x="18954" y="3701"/>
                  </a:cubicBezTo>
                  <a:lnTo>
                    <a:pt x="18954" y="3614"/>
                  </a:lnTo>
                  <a:cubicBezTo>
                    <a:pt x="18934" y="3594"/>
                    <a:pt x="18914" y="3594"/>
                    <a:pt x="18914" y="3573"/>
                  </a:cubicBezTo>
                  <a:cubicBezTo>
                    <a:pt x="18894" y="3485"/>
                    <a:pt x="18894" y="3383"/>
                    <a:pt x="18829" y="3316"/>
                  </a:cubicBezTo>
                  <a:lnTo>
                    <a:pt x="18829" y="3275"/>
                  </a:lnTo>
                  <a:cubicBezTo>
                    <a:pt x="18829" y="3275"/>
                    <a:pt x="18849" y="3275"/>
                    <a:pt x="18829" y="3255"/>
                  </a:cubicBezTo>
                  <a:cubicBezTo>
                    <a:pt x="18829" y="3246"/>
                    <a:pt x="18829" y="3243"/>
                    <a:pt x="18829" y="3243"/>
                  </a:cubicBezTo>
                  <a:cubicBezTo>
                    <a:pt x="18827" y="3243"/>
                    <a:pt x="18823" y="3255"/>
                    <a:pt x="18809" y="3255"/>
                  </a:cubicBezTo>
                  <a:cubicBezTo>
                    <a:pt x="18789" y="3208"/>
                    <a:pt x="18789" y="3168"/>
                    <a:pt x="18745" y="3126"/>
                  </a:cubicBezTo>
                  <a:lnTo>
                    <a:pt x="18745" y="3080"/>
                  </a:lnTo>
                  <a:cubicBezTo>
                    <a:pt x="18705" y="3059"/>
                    <a:pt x="18685" y="3059"/>
                    <a:pt x="18705" y="3019"/>
                  </a:cubicBezTo>
                  <a:lnTo>
                    <a:pt x="18725" y="2998"/>
                  </a:lnTo>
                  <a:cubicBezTo>
                    <a:pt x="18705" y="2972"/>
                    <a:pt x="18685" y="2972"/>
                    <a:pt x="18685" y="2952"/>
                  </a:cubicBezTo>
                  <a:cubicBezTo>
                    <a:pt x="18705" y="2931"/>
                    <a:pt x="18685" y="2911"/>
                    <a:pt x="18685" y="2890"/>
                  </a:cubicBezTo>
                  <a:cubicBezTo>
                    <a:pt x="18645" y="2870"/>
                    <a:pt x="18645" y="2803"/>
                    <a:pt x="18601" y="2782"/>
                  </a:cubicBezTo>
                  <a:cubicBezTo>
                    <a:pt x="18601" y="2741"/>
                    <a:pt x="18601" y="2716"/>
                    <a:pt x="18561" y="2716"/>
                  </a:cubicBezTo>
                  <a:cubicBezTo>
                    <a:pt x="18561" y="2695"/>
                    <a:pt x="18541" y="2675"/>
                    <a:pt x="18561" y="2654"/>
                  </a:cubicBezTo>
                  <a:cubicBezTo>
                    <a:pt x="18541" y="2633"/>
                    <a:pt x="18521" y="2613"/>
                    <a:pt x="18496" y="2567"/>
                  </a:cubicBezTo>
                  <a:cubicBezTo>
                    <a:pt x="18476" y="2526"/>
                    <a:pt x="18436" y="2485"/>
                    <a:pt x="18416" y="2438"/>
                  </a:cubicBezTo>
                  <a:cubicBezTo>
                    <a:pt x="18416" y="2438"/>
                    <a:pt x="18396" y="2438"/>
                    <a:pt x="18396" y="2418"/>
                  </a:cubicBezTo>
                  <a:cubicBezTo>
                    <a:pt x="18396" y="2398"/>
                    <a:pt x="18372" y="2377"/>
                    <a:pt x="18352" y="2356"/>
                  </a:cubicBezTo>
                  <a:cubicBezTo>
                    <a:pt x="18352" y="2331"/>
                    <a:pt x="18352" y="2310"/>
                    <a:pt x="18332" y="2289"/>
                  </a:cubicBezTo>
                  <a:cubicBezTo>
                    <a:pt x="18312" y="2269"/>
                    <a:pt x="18292" y="2249"/>
                    <a:pt x="18292" y="2249"/>
                  </a:cubicBezTo>
                  <a:cubicBezTo>
                    <a:pt x="18247" y="2202"/>
                    <a:pt x="18227" y="2161"/>
                    <a:pt x="18227" y="2120"/>
                  </a:cubicBezTo>
                  <a:cubicBezTo>
                    <a:pt x="18188" y="2100"/>
                    <a:pt x="18168" y="2074"/>
                    <a:pt x="18168" y="2054"/>
                  </a:cubicBezTo>
                  <a:cubicBezTo>
                    <a:pt x="18148" y="2054"/>
                    <a:pt x="18123" y="2054"/>
                    <a:pt x="18103" y="2033"/>
                  </a:cubicBezTo>
                  <a:lnTo>
                    <a:pt x="18103" y="1992"/>
                  </a:lnTo>
                  <a:cubicBezTo>
                    <a:pt x="18083" y="1992"/>
                    <a:pt x="18063" y="1992"/>
                    <a:pt x="18043" y="1971"/>
                  </a:cubicBezTo>
                  <a:cubicBezTo>
                    <a:pt x="18063" y="1946"/>
                    <a:pt x="18063" y="1946"/>
                    <a:pt x="18063" y="1925"/>
                  </a:cubicBezTo>
                  <a:cubicBezTo>
                    <a:pt x="18043" y="1925"/>
                    <a:pt x="18023" y="1925"/>
                    <a:pt x="17998" y="1905"/>
                  </a:cubicBezTo>
                  <a:cubicBezTo>
                    <a:pt x="17979" y="1817"/>
                    <a:pt x="17899" y="1735"/>
                    <a:pt x="17834" y="1648"/>
                  </a:cubicBezTo>
                  <a:cubicBezTo>
                    <a:pt x="17795" y="1607"/>
                    <a:pt x="17750" y="1586"/>
                    <a:pt x="17750" y="1540"/>
                  </a:cubicBezTo>
                  <a:cubicBezTo>
                    <a:pt x="17736" y="1540"/>
                    <a:pt x="17723" y="1531"/>
                    <a:pt x="17710" y="1531"/>
                  </a:cubicBezTo>
                  <a:cubicBezTo>
                    <a:pt x="17703" y="1531"/>
                    <a:pt x="17696" y="1533"/>
                    <a:pt x="17690" y="1540"/>
                  </a:cubicBezTo>
                  <a:cubicBezTo>
                    <a:pt x="17670" y="1520"/>
                    <a:pt x="17670" y="1499"/>
                    <a:pt x="17625" y="1479"/>
                  </a:cubicBezTo>
                  <a:cubicBezTo>
                    <a:pt x="17605" y="1432"/>
                    <a:pt x="17566" y="1412"/>
                    <a:pt x="17546" y="1371"/>
                  </a:cubicBezTo>
                  <a:cubicBezTo>
                    <a:pt x="17501" y="1330"/>
                    <a:pt x="17461" y="1304"/>
                    <a:pt x="17441" y="1284"/>
                  </a:cubicBezTo>
                  <a:cubicBezTo>
                    <a:pt x="17357" y="1201"/>
                    <a:pt x="17277" y="1155"/>
                    <a:pt x="17212" y="1093"/>
                  </a:cubicBezTo>
                  <a:cubicBezTo>
                    <a:pt x="17192" y="1073"/>
                    <a:pt x="17192" y="1047"/>
                    <a:pt x="17172" y="1047"/>
                  </a:cubicBezTo>
                  <a:cubicBezTo>
                    <a:pt x="17128" y="1027"/>
                    <a:pt x="17088" y="986"/>
                    <a:pt x="17068" y="965"/>
                  </a:cubicBezTo>
                  <a:lnTo>
                    <a:pt x="17028" y="965"/>
                  </a:lnTo>
                  <a:cubicBezTo>
                    <a:pt x="16983" y="919"/>
                    <a:pt x="16924" y="898"/>
                    <a:pt x="16879" y="837"/>
                  </a:cubicBezTo>
                  <a:lnTo>
                    <a:pt x="16839" y="837"/>
                  </a:lnTo>
                  <a:cubicBezTo>
                    <a:pt x="16779" y="791"/>
                    <a:pt x="16715" y="750"/>
                    <a:pt x="16630" y="709"/>
                  </a:cubicBezTo>
                  <a:lnTo>
                    <a:pt x="16610" y="729"/>
                  </a:lnTo>
                  <a:cubicBezTo>
                    <a:pt x="16610" y="709"/>
                    <a:pt x="16610" y="709"/>
                    <a:pt x="16590" y="688"/>
                  </a:cubicBezTo>
                  <a:cubicBezTo>
                    <a:pt x="16574" y="688"/>
                    <a:pt x="16544" y="657"/>
                    <a:pt x="16510" y="657"/>
                  </a:cubicBezTo>
                  <a:cubicBezTo>
                    <a:pt x="16502" y="657"/>
                    <a:pt x="16494" y="659"/>
                    <a:pt x="16486" y="662"/>
                  </a:cubicBezTo>
                  <a:cubicBezTo>
                    <a:pt x="16466" y="642"/>
                    <a:pt x="16486" y="621"/>
                    <a:pt x="16466" y="621"/>
                  </a:cubicBezTo>
                  <a:lnTo>
                    <a:pt x="16426" y="621"/>
                  </a:lnTo>
                  <a:cubicBezTo>
                    <a:pt x="16381" y="580"/>
                    <a:pt x="16321" y="580"/>
                    <a:pt x="16257" y="534"/>
                  </a:cubicBezTo>
                  <a:cubicBezTo>
                    <a:pt x="16217" y="493"/>
                    <a:pt x="16157" y="514"/>
                    <a:pt x="16112" y="472"/>
                  </a:cubicBezTo>
                  <a:lnTo>
                    <a:pt x="16093" y="472"/>
                  </a:lnTo>
                  <a:cubicBezTo>
                    <a:pt x="16033" y="431"/>
                    <a:pt x="16008" y="406"/>
                    <a:pt x="15928" y="406"/>
                  </a:cubicBezTo>
                  <a:lnTo>
                    <a:pt x="15908" y="406"/>
                  </a:lnTo>
                  <a:cubicBezTo>
                    <a:pt x="15864" y="385"/>
                    <a:pt x="15864" y="365"/>
                    <a:pt x="15824" y="365"/>
                  </a:cubicBezTo>
                  <a:cubicBezTo>
                    <a:pt x="15784" y="344"/>
                    <a:pt x="15739" y="344"/>
                    <a:pt x="15700" y="324"/>
                  </a:cubicBezTo>
                  <a:cubicBezTo>
                    <a:pt x="15635" y="324"/>
                    <a:pt x="15595" y="324"/>
                    <a:pt x="15555" y="277"/>
                  </a:cubicBezTo>
                  <a:cubicBezTo>
                    <a:pt x="15542" y="277"/>
                    <a:pt x="15537" y="289"/>
                    <a:pt x="15529" y="289"/>
                  </a:cubicBezTo>
                  <a:cubicBezTo>
                    <a:pt x="15524" y="289"/>
                    <a:pt x="15519" y="286"/>
                    <a:pt x="15511" y="277"/>
                  </a:cubicBezTo>
                  <a:cubicBezTo>
                    <a:pt x="15491" y="277"/>
                    <a:pt x="15471" y="257"/>
                    <a:pt x="15471" y="236"/>
                  </a:cubicBezTo>
                  <a:cubicBezTo>
                    <a:pt x="15451" y="257"/>
                    <a:pt x="15451" y="257"/>
                    <a:pt x="15451" y="277"/>
                  </a:cubicBezTo>
                  <a:cubicBezTo>
                    <a:pt x="15411" y="257"/>
                    <a:pt x="15386" y="216"/>
                    <a:pt x="15326" y="216"/>
                  </a:cubicBezTo>
                  <a:cubicBezTo>
                    <a:pt x="15287" y="216"/>
                    <a:pt x="15242" y="175"/>
                    <a:pt x="15202" y="175"/>
                  </a:cubicBezTo>
                  <a:cubicBezTo>
                    <a:pt x="15182" y="175"/>
                    <a:pt x="15182" y="149"/>
                    <a:pt x="15162" y="149"/>
                  </a:cubicBezTo>
                  <a:cubicBezTo>
                    <a:pt x="15162" y="175"/>
                    <a:pt x="15137" y="175"/>
                    <a:pt x="15118" y="175"/>
                  </a:cubicBezTo>
                  <a:cubicBezTo>
                    <a:pt x="15098" y="128"/>
                    <a:pt x="15098" y="128"/>
                    <a:pt x="15058" y="128"/>
                  </a:cubicBezTo>
                  <a:lnTo>
                    <a:pt x="15013" y="128"/>
                  </a:lnTo>
                  <a:cubicBezTo>
                    <a:pt x="14973" y="108"/>
                    <a:pt x="14913" y="108"/>
                    <a:pt x="14869" y="108"/>
                  </a:cubicBezTo>
                  <a:lnTo>
                    <a:pt x="14829" y="108"/>
                  </a:lnTo>
                  <a:cubicBezTo>
                    <a:pt x="14829" y="87"/>
                    <a:pt x="14809" y="87"/>
                    <a:pt x="14809" y="67"/>
                  </a:cubicBezTo>
                  <a:cubicBezTo>
                    <a:pt x="14764" y="67"/>
                    <a:pt x="14744" y="67"/>
                    <a:pt x="14724" y="87"/>
                  </a:cubicBezTo>
                  <a:cubicBezTo>
                    <a:pt x="14705" y="46"/>
                    <a:pt x="14640" y="67"/>
                    <a:pt x="14600" y="46"/>
                  </a:cubicBezTo>
                  <a:cubicBezTo>
                    <a:pt x="14600" y="46"/>
                    <a:pt x="14580" y="67"/>
                    <a:pt x="14560" y="67"/>
                  </a:cubicBezTo>
                  <a:cubicBezTo>
                    <a:pt x="14547" y="67"/>
                    <a:pt x="14523" y="58"/>
                    <a:pt x="14502" y="58"/>
                  </a:cubicBezTo>
                  <a:cubicBezTo>
                    <a:pt x="14492" y="58"/>
                    <a:pt x="14482" y="60"/>
                    <a:pt x="14476" y="67"/>
                  </a:cubicBezTo>
                  <a:cubicBezTo>
                    <a:pt x="14448" y="53"/>
                    <a:pt x="14430" y="36"/>
                    <a:pt x="14406" y="36"/>
                  </a:cubicBezTo>
                  <a:cubicBezTo>
                    <a:pt x="14396" y="36"/>
                    <a:pt x="14384" y="39"/>
                    <a:pt x="14371" y="46"/>
                  </a:cubicBezTo>
                  <a:cubicBezTo>
                    <a:pt x="14351" y="46"/>
                    <a:pt x="14351" y="46"/>
                    <a:pt x="14331" y="21"/>
                  </a:cubicBezTo>
                  <a:cubicBezTo>
                    <a:pt x="14311" y="33"/>
                    <a:pt x="14290" y="40"/>
                    <a:pt x="14269" y="40"/>
                  </a:cubicBezTo>
                  <a:cubicBezTo>
                    <a:pt x="14248" y="40"/>
                    <a:pt x="14227" y="33"/>
                    <a:pt x="14207" y="21"/>
                  </a:cubicBezTo>
                  <a:lnTo>
                    <a:pt x="14167" y="21"/>
                  </a:lnTo>
                  <a:cubicBezTo>
                    <a:pt x="14160" y="34"/>
                    <a:pt x="14153" y="38"/>
                    <a:pt x="14147" y="38"/>
                  </a:cubicBezTo>
                  <a:cubicBezTo>
                    <a:pt x="14137" y="38"/>
                    <a:pt x="14128" y="29"/>
                    <a:pt x="14120" y="29"/>
                  </a:cubicBezTo>
                  <a:cubicBezTo>
                    <a:pt x="14114" y="29"/>
                    <a:pt x="14108" y="33"/>
                    <a:pt x="14102" y="46"/>
                  </a:cubicBezTo>
                  <a:lnTo>
                    <a:pt x="14018" y="46"/>
                  </a:lnTo>
                  <a:cubicBezTo>
                    <a:pt x="14004" y="38"/>
                    <a:pt x="13993" y="35"/>
                    <a:pt x="13983" y="35"/>
                  </a:cubicBezTo>
                  <a:cubicBezTo>
                    <a:pt x="13963" y="35"/>
                    <a:pt x="13945" y="46"/>
                    <a:pt x="13918" y="46"/>
                  </a:cubicBezTo>
                  <a:lnTo>
                    <a:pt x="13834" y="46"/>
                  </a:lnTo>
                  <a:cubicBezTo>
                    <a:pt x="13814" y="21"/>
                    <a:pt x="13769" y="21"/>
                    <a:pt x="13749" y="21"/>
                  </a:cubicBezTo>
                  <a:cubicBezTo>
                    <a:pt x="13736" y="29"/>
                    <a:pt x="13725" y="32"/>
                    <a:pt x="13714" y="32"/>
                  </a:cubicBezTo>
                  <a:cubicBezTo>
                    <a:pt x="13693" y="32"/>
                    <a:pt x="13675" y="21"/>
                    <a:pt x="13644" y="21"/>
                  </a:cubicBezTo>
                  <a:cubicBezTo>
                    <a:pt x="13639" y="28"/>
                    <a:pt x="13633" y="31"/>
                    <a:pt x="13627" y="31"/>
                  </a:cubicBezTo>
                  <a:cubicBezTo>
                    <a:pt x="13613" y="31"/>
                    <a:pt x="13599" y="15"/>
                    <a:pt x="135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6" name="Google Shape;2404;p27"/>
            <p:cNvSpPr/>
            <p:nvPr/>
          </p:nvSpPr>
          <p:spPr>
            <a:xfrm rot="1025109">
              <a:off x="234767" y="799052"/>
              <a:ext cx="100823" cy="43775"/>
            </a:xfrm>
            <a:custGeom>
              <a:avLst/>
              <a:gdLst/>
              <a:ahLst/>
              <a:cxnLst>
                <a:cxn ang="0">
                  <a:pos x="wd2" y="hd2"/>
                </a:cxn>
                <a:cxn ang="5400000">
                  <a:pos x="wd2" y="hd2"/>
                </a:cxn>
                <a:cxn ang="10800000">
                  <a:pos x="wd2" y="hd2"/>
                </a:cxn>
                <a:cxn ang="16200000">
                  <a:pos x="wd2" y="hd2"/>
                </a:cxn>
              </a:cxnLst>
              <a:rect l="0" t="0" r="r" b="b"/>
              <a:pathLst>
                <a:path w="21349" h="21600" extrusionOk="0">
                  <a:moveTo>
                    <a:pt x="15521" y="13474"/>
                  </a:moveTo>
                  <a:cubicBezTo>
                    <a:pt x="15566" y="13474"/>
                    <a:pt x="15566" y="13670"/>
                    <a:pt x="15566" y="14073"/>
                  </a:cubicBezTo>
                  <a:lnTo>
                    <a:pt x="15224" y="14073"/>
                  </a:lnTo>
                  <a:cubicBezTo>
                    <a:pt x="15393" y="13670"/>
                    <a:pt x="15482" y="13474"/>
                    <a:pt x="15521" y="13474"/>
                  </a:cubicBezTo>
                  <a:close/>
                  <a:moveTo>
                    <a:pt x="683" y="0"/>
                  </a:moveTo>
                  <a:cubicBezTo>
                    <a:pt x="341" y="0"/>
                    <a:pt x="0" y="0"/>
                    <a:pt x="0" y="991"/>
                  </a:cubicBezTo>
                  <a:lnTo>
                    <a:pt x="0" y="2582"/>
                  </a:lnTo>
                  <a:lnTo>
                    <a:pt x="1024" y="2582"/>
                  </a:lnTo>
                  <a:cubicBezTo>
                    <a:pt x="1365" y="3366"/>
                    <a:pt x="1024" y="4161"/>
                    <a:pt x="1701" y="4161"/>
                  </a:cubicBezTo>
                  <a:cubicBezTo>
                    <a:pt x="2127" y="4161"/>
                    <a:pt x="2468" y="3366"/>
                    <a:pt x="2809" y="3366"/>
                  </a:cubicBezTo>
                  <a:lnTo>
                    <a:pt x="3151" y="4161"/>
                  </a:lnTo>
                  <a:lnTo>
                    <a:pt x="3151" y="4956"/>
                  </a:lnTo>
                  <a:cubicBezTo>
                    <a:pt x="3828" y="5947"/>
                    <a:pt x="4936" y="6743"/>
                    <a:pt x="5614" y="6743"/>
                  </a:cubicBezTo>
                  <a:cubicBezTo>
                    <a:pt x="5614" y="6743"/>
                    <a:pt x="5614" y="7527"/>
                    <a:pt x="5955" y="7527"/>
                  </a:cubicBezTo>
                  <a:cubicBezTo>
                    <a:pt x="5955" y="8091"/>
                    <a:pt x="6168" y="8656"/>
                    <a:pt x="6410" y="8656"/>
                  </a:cubicBezTo>
                  <a:cubicBezTo>
                    <a:pt x="6514" y="8656"/>
                    <a:pt x="6623" y="8552"/>
                    <a:pt x="6722" y="8322"/>
                  </a:cubicBezTo>
                  <a:cubicBezTo>
                    <a:pt x="6722" y="9117"/>
                    <a:pt x="6722" y="9117"/>
                    <a:pt x="7058" y="9912"/>
                  </a:cubicBezTo>
                  <a:lnTo>
                    <a:pt x="7741" y="9912"/>
                  </a:lnTo>
                  <a:cubicBezTo>
                    <a:pt x="9185" y="13278"/>
                    <a:pt x="10971" y="13278"/>
                    <a:pt x="12331" y="14073"/>
                  </a:cubicBezTo>
                  <a:cubicBezTo>
                    <a:pt x="12756" y="14869"/>
                    <a:pt x="13439" y="14869"/>
                    <a:pt x="14116" y="14869"/>
                  </a:cubicBezTo>
                  <a:cubicBezTo>
                    <a:pt x="14458" y="17439"/>
                    <a:pt x="15907" y="16644"/>
                    <a:pt x="16243" y="18234"/>
                  </a:cubicBezTo>
                  <a:cubicBezTo>
                    <a:pt x="16585" y="17439"/>
                    <a:pt x="17010" y="17439"/>
                    <a:pt x="17010" y="17439"/>
                  </a:cubicBezTo>
                  <a:cubicBezTo>
                    <a:pt x="17252" y="18004"/>
                    <a:pt x="17490" y="18557"/>
                    <a:pt x="17851" y="18557"/>
                  </a:cubicBezTo>
                  <a:cubicBezTo>
                    <a:pt x="17999" y="18557"/>
                    <a:pt x="18172" y="18465"/>
                    <a:pt x="18370" y="18234"/>
                  </a:cubicBezTo>
                  <a:cubicBezTo>
                    <a:pt x="19137" y="19813"/>
                    <a:pt x="20156" y="20805"/>
                    <a:pt x="20838" y="21600"/>
                  </a:cubicBezTo>
                  <a:cubicBezTo>
                    <a:pt x="20838" y="20805"/>
                    <a:pt x="21600" y="20805"/>
                    <a:pt x="21264" y="19813"/>
                  </a:cubicBezTo>
                  <a:lnTo>
                    <a:pt x="20156" y="19813"/>
                  </a:lnTo>
                  <a:cubicBezTo>
                    <a:pt x="19814" y="18234"/>
                    <a:pt x="19478" y="18234"/>
                    <a:pt x="19478" y="18234"/>
                  </a:cubicBezTo>
                  <a:cubicBezTo>
                    <a:pt x="19305" y="17831"/>
                    <a:pt x="19117" y="17831"/>
                    <a:pt x="18924" y="17831"/>
                  </a:cubicBezTo>
                  <a:cubicBezTo>
                    <a:pt x="18731" y="17831"/>
                    <a:pt x="18543" y="17831"/>
                    <a:pt x="18370" y="17439"/>
                  </a:cubicBezTo>
                  <a:lnTo>
                    <a:pt x="18370" y="15860"/>
                  </a:lnTo>
                  <a:cubicBezTo>
                    <a:pt x="17693" y="15860"/>
                    <a:pt x="17351" y="14869"/>
                    <a:pt x="16243" y="13278"/>
                  </a:cubicBezTo>
                  <a:cubicBezTo>
                    <a:pt x="15224" y="12483"/>
                    <a:pt x="14116" y="12483"/>
                    <a:pt x="13098" y="12483"/>
                  </a:cubicBezTo>
                  <a:cubicBezTo>
                    <a:pt x="13098" y="11688"/>
                    <a:pt x="13098" y="11688"/>
                    <a:pt x="12756" y="10904"/>
                  </a:cubicBezTo>
                  <a:lnTo>
                    <a:pt x="10971" y="10904"/>
                  </a:lnTo>
                  <a:cubicBezTo>
                    <a:pt x="10971" y="9912"/>
                    <a:pt x="10971" y="9117"/>
                    <a:pt x="10209" y="9117"/>
                  </a:cubicBezTo>
                  <a:cubicBezTo>
                    <a:pt x="9868" y="9117"/>
                    <a:pt x="9868" y="8322"/>
                    <a:pt x="9526" y="8322"/>
                  </a:cubicBezTo>
                  <a:cubicBezTo>
                    <a:pt x="9427" y="8437"/>
                    <a:pt x="9348" y="8483"/>
                    <a:pt x="9289" y="8483"/>
                  </a:cubicBezTo>
                  <a:cubicBezTo>
                    <a:pt x="8987" y="8483"/>
                    <a:pt x="9047" y="7365"/>
                    <a:pt x="8745" y="7365"/>
                  </a:cubicBezTo>
                  <a:cubicBezTo>
                    <a:pt x="8686" y="7365"/>
                    <a:pt x="8606" y="7411"/>
                    <a:pt x="8507" y="7527"/>
                  </a:cubicBezTo>
                  <a:cubicBezTo>
                    <a:pt x="8849" y="7527"/>
                    <a:pt x="8507" y="7527"/>
                    <a:pt x="8507" y="8322"/>
                  </a:cubicBezTo>
                  <a:cubicBezTo>
                    <a:pt x="8082" y="7527"/>
                    <a:pt x="7741" y="7527"/>
                    <a:pt x="7399" y="5947"/>
                  </a:cubicBezTo>
                  <a:lnTo>
                    <a:pt x="7058" y="6743"/>
                  </a:lnTo>
                  <a:cubicBezTo>
                    <a:pt x="6722" y="6743"/>
                    <a:pt x="6722" y="4956"/>
                    <a:pt x="6381" y="4956"/>
                  </a:cubicBezTo>
                  <a:cubicBezTo>
                    <a:pt x="5955" y="4956"/>
                    <a:pt x="5955" y="5947"/>
                    <a:pt x="5955" y="5947"/>
                  </a:cubicBezTo>
                  <a:cubicBezTo>
                    <a:pt x="4936" y="4161"/>
                    <a:pt x="3828" y="4161"/>
                    <a:pt x="3487" y="2582"/>
                  </a:cubicBezTo>
                  <a:lnTo>
                    <a:pt x="2127" y="2582"/>
                  </a:lnTo>
                  <a:cubicBezTo>
                    <a:pt x="2127" y="1787"/>
                    <a:pt x="1701" y="1787"/>
                    <a:pt x="1701" y="991"/>
                  </a:cubicBezTo>
                  <a:cubicBezTo>
                    <a:pt x="1365" y="1787"/>
                    <a:pt x="1024" y="1787"/>
                    <a:pt x="1024" y="1787"/>
                  </a:cubicBezTo>
                  <a:cubicBezTo>
                    <a:pt x="683" y="991"/>
                    <a:pt x="683" y="991"/>
                    <a:pt x="6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7" name="Google Shape;2405;p27"/>
            <p:cNvSpPr/>
            <p:nvPr/>
          </p:nvSpPr>
          <p:spPr>
            <a:xfrm rot="1025109">
              <a:off x="506153" y="1077072"/>
              <a:ext cx="104732" cy="21701"/>
            </a:xfrm>
            <a:custGeom>
              <a:avLst/>
              <a:gdLst/>
              <a:ahLst/>
              <a:cxnLst>
                <a:cxn ang="0">
                  <a:pos x="wd2" y="hd2"/>
                </a:cxn>
                <a:cxn ang="5400000">
                  <a:pos x="wd2" y="hd2"/>
                </a:cxn>
                <a:cxn ang="10800000">
                  <a:pos x="wd2" y="hd2"/>
                </a:cxn>
                <a:cxn ang="16200000">
                  <a:pos x="wd2" y="hd2"/>
                </a:cxn>
              </a:cxnLst>
              <a:rect l="0" t="0" r="r" b="b"/>
              <a:pathLst>
                <a:path w="21417" h="21600" extrusionOk="0">
                  <a:moveTo>
                    <a:pt x="1065" y="0"/>
                  </a:moveTo>
                  <a:cubicBezTo>
                    <a:pt x="740" y="0"/>
                    <a:pt x="330" y="1604"/>
                    <a:pt x="0" y="1604"/>
                  </a:cubicBezTo>
                  <a:cubicBezTo>
                    <a:pt x="330" y="1604"/>
                    <a:pt x="1065" y="4813"/>
                    <a:pt x="1395" y="4813"/>
                  </a:cubicBezTo>
                  <a:cubicBezTo>
                    <a:pt x="1581" y="4348"/>
                    <a:pt x="1743" y="4162"/>
                    <a:pt x="1887" y="4162"/>
                  </a:cubicBezTo>
                  <a:cubicBezTo>
                    <a:pt x="2245" y="4162"/>
                    <a:pt x="2498" y="5371"/>
                    <a:pt x="2790" y="6812"/>
                  </a:cubicBezTo>
                  <a:cubicBezTo>
                    <a:pt x="2790" y="6812"/>
                    <a:pt x="2790" y="4813"/>
                    <a:pt x="3119" y="4813"/>
                  </a:cubicBezTo>
                  <a:cubicBezTo>
                    <a:pt x="3119" y="4813"/>
                    <a:pt x="3119" y="6812"/>
                    <a:pt x="3449" y="6812"/>
                  </a:cubicBezTo>
                  <a:cubicBezTo>
                    <a:pt x="3778" y="6812"/>
                    <a:pt x="4433" y="6812"/>
                    <a:pt x="4844" y="8417"/>
                  </a:cubicBezTo>
                  <a:cubicBezTo>
                    <a:pt x="5173" y="6812"/>
                    <a:pt x="5503" y="6812"/>
                    <a:pt x="5832" y="6812"/>
                  </a:cubicBezTo>
                  <a:cubicBezTo>
                    <a:pt x="6157" y="6812"/>
                    <a:pt x="6487" y="9998"/>
                    <a:pt x="6897" y="11602"/>
                  </a:cubicBezTo>
                  <a:cubicBezTo>
                    <a:pt x="7337" y="11602"/>
                    <a:pt x="7772" y="10905"/>
                    <a:pt x="8235" y="10905"/>
                  </a:cubicBezTo>
                  <a:cubicBezTo>
                    <a:pt x="8469" y="10905"/>
                    <a:pt x="8703" y="11067"/>
                    <a:pt x="8951" y="11602"/>
                  </a:cubicBezTo>
                  <a:lnTo>
                    <a:pt x="9935" y="11602"/>
                  </a:lnTo>
                  <a:cubicBezTo>
                    <a:pt x="10045" y="12137"/>
                    <a:pt x="10155" y="12323"/>
                    <a:pt x="10251" y="12323"/>
                  </a:cubicBezTo>
                  <a:cubicBezTo>
                    <a:pt x="10447" y="12323"/>
                    <a:pt x="10595" y="11602"/>
                    <a:pt x="10595" y="11602"/>
                  </a:cubicBezTo>
                  <a:cubicBezTo>
                    <a:pt x="11005" y="13206"/>
                    <a:pt x="11335" y="13206"/>
                    <a:pt x="11335" y="14811"/>
                  </a:cubicBezTo>
                  <a:lnTo>
                    <a:pt x="12649" y="14811"/>
                  </a:lnTo>
                  <a:cubicBezTo>
                    <a:pt x="13484" y="16950"/>
                    <a:pt x="13938" y="17833"/>
                    <a:pt x="14397" y="17833"/>
                  </a:cubicBezTo>
                  <a:cubicBezTo>
                    <a:pt x="14703" y="17833"/>
                    <a:pt x="15013" y="17438"/>
                    <a:pt x="15438" y="16810"/>
                  </a:cubicBezTo>
                  <a:cubicBezTo>
                    <a:pt x="15768" y="18391"/>
                    <a:pt x="15768" y="18391"/>
                    <a:pt x="16097" y="19996"/>
                  </a:cubicBezTo>
                  <a:lnTo>
                    <a:pt x="16422" y="18391"/>
                  </a:lnTo>
                  <a:cubicBezTo>
                    <a:pt x="16656" y="19531"/>
                    <a:pt x="16928" y="20670"/>
                    <a:pt x="17186" y="20670"/>
                  </a:cubicBezTo>
                  <a:cubicBezTo>
                    <a:pt x="17291" y="20670"/>
                    <a:pt x="17397" y="20461"/>
                    <a:pt x="17492" y="19996"/>
                  </a:cubicBezTo>
                  <a:cubicBezTo>
                    <a:pt x="17564" y="19670"/>
                    <a:pt x="17631" y="19531"/>
                    <a:pt x="17702" y="19531"/>
                  </a:cubicBezTo>
                  <a:cubicBezTo>
                    <a:pt x="17889" y="19531"/>
                    <a:pt x="18080" y="20461"/>
                    <a:pt x="18271" y="20461"/>
                  </a:cubicBezTo>
                  <a:cubicBezTo>
                    <a:pt x="18338" y="20461"/>
                    <a:pt x="18409" y="20344"/>
                    <a:pt x="18476" y="19996"/>
                  </a:cubicBezTo>
                  <a:cubicBezTo>
                    <a:pt x="18476" y="19461"/>
                    <a:pt x="18514" y="19298"/>
                    <a:pt x="18576" y="19298"/>
                  </a:cubicBezTo>
                  <a:cubicBezTo>
                    <a:pt x="18705" y="19298"/>
                    <a:pt x="18944" y="19996"/>
                    <a:pt x="19216" y="19996"/>
                  </a:cubicBezTo>
                  <a:cubicBezTo>
                    <a:pt x="19216" y="19996"/>
                    <a:pt x="19546" y="19996"/>
                    <a:pt x="19546" y="21600"/>
                  </a:cubicBezTo>
                  <a:lnTo>
                    <a:pt x="19876" y="19996"/>
                  </a:lnTo>
                  <a:cubicBezTo>
                    <a:pt x="20091" y="20530"/>
                    <a:pt x="20277" y="20716"/>
                    <a:pt x="20434" y="20716"/>
                  </a:cubicBezTo>
                  <a:cubicBezTo>
                    <a:pt x="20759" y="20716"/>
                    <a:pt x="20998" y="19996"/>
                    <a:pt x="21270" y="19996"/>
                  </a:cubicBezTo>
                  <a:cubicBezTo>
                    <a:pt x="21270" y="19996"/>
                    <a:pt x="21600" y="18391"/>
                    <a:pt x="21270" y="16810"/>
                  </a:cubicBezTo>
                  <a:cubicBezTo>
                    <a:pt x="21175" y="16345"/>
                    <a:pt x="21103" y="16183"/>
                    <a:pt x="21041" y="16183"/>
                  </a:cubicBezTo>
                  <a:cubicBezTo>
                    <a:pt x="20893" y="16183"/>
                    <a:pt x="20821" y="17229"/>
                    <a:pt x="20688" y="17229"/>
                  </a:cubicBezTo>
                  <a:cubicBezTo>
                    <a:pt x="20645" y="17229"/>
                    <a:pt x="20592" y="17113"/>
                    <a:pt x="20530" y="16810"/>
                  </a:cubicBezTo>
                  <a:lnTo>
                    <a:pt x="20530" y="14811"/>
                  </a:lnTo>
                  <a:cubicBezTo>
                    <a:pt x="20530" y="16810"/>
                    <a:pt x="20200" y="16810"/>
                    <a:pt x="20200" y="16810"/>
                  </a:cubicBezTo>
                  <a:cubicBezTo>
                    <a:pt x="19876" y="16810"/>
                    <a:pt x="19546" y="14811"/>
                    <a:pt x="19546" y="14811"/>
                  </a:cubicBezTo>
                  <a:lnTo>
                    <a:pt x="18151" y="14811"/>
                  </a:lnTo>
                  <a:lnTo>
                    <a:pt x="18151" y="11602"/>
                  </a:lnTo>
                  <a:lnTo>
                    <a:pt x="16422" y="11602"/>
                  </a:lnTo>
                  <a:cubicBezTo>
                    <a:pt x="16097" y="10812"/>
                    <a:pt x="15849" y="10812"/>
                    <a:pt x="15591" y="10812"/>
                  </a:cubicBezTo>
                  <a:cubicBezTo>
                    <a:pt x="15338" y="10812"/>
                    <a:pt x="15070" y="10812"/>
                    <a:pt x="14698" y="9998"/>
                  </a:cubicBezTo>
                  <a:cubicBezTo>
                    <a:pt x="14483" y="9998"/>
                    <a:pt x="14263" y="9300"/>
                    <a:pt x="14043" y="9300"/>
                  </a:cubicBezTo>
                  <a:cubicBezTo>
                    <a:pt x="13933" y="9300"/>
                    <a:pt x="13824" y="9463"/>
                    <a:pt x="13714" y="9998"/>
                  </a:cubicBezTo>
                  <a:cubicBezTo>
                    <a:pt x="13647" y="10347"/>
                    <a:pt x="13575" y="10463"/>
                    <a:pt x="13504" y="10463"/>
                  </a:cubicBezTo>
                  <a:cubicBezTo>
                    <a:pt x="13313" y="10463"/>
                    <a:pt x="13117" y="9533"/>
                    <a:pt x="12897" y="9533"/>
                  </a:cubicBezTo>
                  <a:cubicBezTo>
                    <a:pt x="12816" y="9533"/>
                    <a:pt x="12735" y="9672"/>
                    <a:pt x="12649" y="9998"/>
                  </a:cubicBezTo>
                  <a:lnTo>
                    <a:pt x="11335" y="9998"/>
                  </a:lnTo>
                  <a:cubicBezTo>
                    <a:pt x="10595" y="8417"/>
                    <a:pt x="10265" y="9998"/>
                    <a:pt x="9606" y="6812"/>
                  </a:cubicBezTo>
                  <a:cubicBezTo>
                    <a:pt x="9606" y="6812"/>
                    <a:pt x="9281" y="6812"/>
                    <a:pt x="8951" y="8417"/>
                  </a:cubicBezTo>
                  <a:cubicBezTo>
                    <a:pt x="8951" y="8417"/>
                    <a:pt x="8541" y="8417"/>
                    <a:pt x="8541" y="6812"/>
                  </a:cubicBezTo>
                  <a:lnTo>
                    <a:pt x="7881" y="6812"/>
                  </a:lnTo>
                  <a:cubicBezTo>
                    <a:pt x="7881" y="4813"/>
                    <a:pt x="7227" y="3209"/>
                    <a:pt x="6897" y="1604"/>
                  </a:cubicBezTo>
                  <a:cubicBezTo>
                    <a:pt x="6726" y="2953"/>
                    <a:pt x="6506" y="3464"/>
                    <a:pt x="6291" y="3464"/>
                  </a:cubicBezTo>
                  <a:cubicBezTo>
                    <a:pt x="5990" y="3464"/>
                    <a:pt x="5694" y="2534"/>
                    <a:pt x="5503" y="1604"/>
                  </a:cubicBezTo>
                  <a:cubicBezTo>
                    <a:pt x="5173" y="3209"/>
                    <a:pt x="5173" y="3209"/>
                    <a:pt x="4844" y="3209"/>
                  </a:cubicBezTo>
                  <a:lnTo>
                    <a:pt x="4844" y="0"/>
                  </a:lnTo>
                  <a:cubicBezTo>
                    <a:pt x="4433" y="0"/>
                    <a:pt x="4108" y="1604"/>
                    <a:pt x="4108" y="1604"/>
                  </a:cubicBezTo>
                  <a:cubicBezTo>
                    <a:pt x="3449" y="1604"/>
                    <a:pt x="3119" y="0"/>
                    <a:pt x="2790" y="0"/>
                  </a:cubicBezTo>
                  <a:cubicBezTo>
                    <a:pt x="2546" y="535"/>
                    <a:pt x="2345" y="721"/>
                    <a:pt x="2164" y="721"/>
                  </a:cubicBezTo>
                  <a:cubicBezTo>
                    <a:pt x="1796" y="721"/>
                    <a:pt x="1505" y="0"/>
                    <a:pt x="10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8" name="Google Shape;2406;p27"/>
            <p:cNvSpPr/>
            <p:nvPr/>
          </p:nvSpPr>
          <p:spPr>
            <a:xfrm rot="1025109">
              <a:off x="148899" y="921575"/>
              <a:ext cx="57779" cy="28498"/>
            </a:xfrm>
            <a:custGeom>
              <a:avLst/>
              <a:gdLst/>
              <a:ahLst/>
              <a:cxnLst>
                <a:cxn ang="0">
                  <a:pos x="wd2" y="hd2"/>
                </a:cxn>
                <a:cxn ang="5400000">
                  <a:pos x="wd2" y="hd2"/>
                </a:cxn>
                <a:cxn ang="10800000">
                  <a:pos x="wd2" y="hd2"/>
                </a:cxn>
                <a:cxn ang="16200000">
                  <a:pos x="wd2" y="hd2"/>
                </a:cxn>
              </a:cxnLst>
              <a:rect l="0" t="0" r="r" b="b"/>
              <a:pathLst>
                <a:path w="20717" h="21600" extrusionOk="0">
                  <a:moveTo>
                    <a:pt x="13964" y="14005"/>
                  </a:moveTo>
                  <a:cubicBezTo>
                    <a:pt x="14542" y="15209"/>
                    <a:pt x="14542" y="15209"/>
                    <a:pt x="13964" y="16430"/>
                  </a:cubicBezTo>
                  <a:lnTo>
                    <a:pt x="13395" y="15209"/>
                  </a:lnTo>
                  <a:cubicBezTo>
                    <a:pt x="13395" y="14005"/>
                    <a:pt x="13964" y="14005"/>
                    <a:pt x="13964" y="14005"/>
                  </a:cubicBezTo>
                  <a:close/>
                  <a:moveTo>
                    <a:pt x="17566" y="15209"/>
                  </a:moveTo>
                  <a:cubicBezTo>
                    <a:pt x="17566" y="16430"/>
                    <a:pt x="18144" y="16430"/>
                    <a:pt x="18721" y="17953"/>
                  </a:cubicBezTo>
                  <a:lnTo>
                    <a:pt x="16988" y="17953"/>
                  </a:lnTo>
                  <a:cubicBezTo>
                    <a:pt x="16267" y="16430"/>
                    <a:pt x="16267" y="16430"/>
                    <a:pt x="15698" y="16430"/>
                  </a:cubicBezTo>
                  <a:cubicBezTo>
                    <a:pt x="16267" y="16430"/>
                    <a:pt x="16988" y="16430"/>
                    <a:pt x="17566" y="15209"/>
                  </a:cubicBezTo>
                  <a:close/>
                  <a:moveTo>
                    <a:pt x="723" y="0"/>
                  </a:moveTo>
                  <a:cubicBezTo>
                    <a:pt x="-433" y="1204"/>
                    <a:pt x="145" y="2727"/>
                    <a:pt x="145" y="5170"/>
                  </a:cubicBezTo>
                  <a:cubicBezTo>
                    <a:pt x="723" y="6391"/>
                    <a:pt x="1292" y="6391"/>
                    <a:pt x="1870" y="6391"/>
                  </a:cubicBezTo>
                  <a:lnTo>
                    <a:pt x="1870" y="7613"/>
                  </a:lnTo>
                  <a:cubicBezTo>
                    <a:pt x="2808" y="6993"/>
                    <a:pt x="3562" y="6692"/>
                    <a:pt x="4249" y="6692"/>
                  </a:cubicBezTo>
                  <a:cubicBezTo>
                    <a:pt x="4936" y="6692"/>
                    <a:pt x="5547" y="6993"/>
                    <a:pt x="6192" y="7613"/>
                  </a:cubicBezTo>
                  <a:cubicBezTo>
                    <a:pt x="5472" y="7613"/>
                    <a:pt x="4894" y="8817"/>
                    <a:pt x="3746" y="8817"/>
                  </a:cubicBezTo>
                  <a:lnTo>
                    <a:pt x="3746" y="10340"/>
                  </a:lnTo>
                  <a:lnTo>
                    <a:pt x="9793" y="10340"/>
                  </a:lnTo>
                  <a:lnTo>
                    <a:pt x="9793" y="14005"/>
                  </a:lnTo>
                  <a:cubicBezTo>
                    <a:pt x="9793" y="14005"/>
                    <a:pt x="10371" y="14005"/>
                    <a:pt x="10371" y="15209"/>
                  </a:cubicBezTo>
                  <a:cubicBezTo>
                    <a:pt x="10941" y="14005"/>
                    <a:pt x="11519" y="14005"/>
                    <a:pt x="12097" y="14005"/>
                  </a:cubicBezTo>
                  <a:cubicBezTo>
                    <a:pt x="11519" y="16430"/>
                    <a:pt x="13395" y="16430"/>
                    <a:pt x="13395" y="17953"/>
                  </a:cubicBezTo>
                  <a:cubicBezTo>
                    <a:pt x="13487" y="17687"/>
                    <a:pt x="13604" y="17599"/>
                    <a:pt x="13730" y="17599"/>
                  </a:cubicBezTo>
                  <a:cubicBezTo>
                    <a:pt x="14157" y="17599"/>
                    <a:pt x="14718" y="18767"/>
                    <a:pt x="15179" y="18767"/>
                  </a:cubicBezTo>
                  <a:cubicBezTo>
                    <a:pt x="15371" y="18767"/>
                    <a:pt x="15556" y="18555"/>
                    <a:pt x="15698" y="17953"/>
                  </a:cubicBezTo>
                  <a:cubicBezTo>
                    <a:pt x="16988" y="20396"/>
                    <a:pt x="19299" y="19174"/>
                    <a:pt x="19869" y="21600"/>
                  </a:cubicBezTo>
                  <a:cubicBezTo>
                    <a:pt x="21167" y="20396"/>
                    <a:pt x="20589" y="19174"/>
                    <a:pt x="20589" y="16430"/>
                  </a:cubicBezTo>
                  <a:lnTo>
                    <a:pt x="19299" y="16430"/>
                  </a:lnTo>
                  <a:cubicBezTo>
                    <a:pt x="18721" y="14005"/>
                    <a:pt x="17566" y="14005"/>
                    <a:pt x="16988" y="14005"/>
                  </a:cubicBezTo>
                  <a:cubicBezTo>
                    <a:pt x="15941" y="13013"/>
                    <a:pt x="15363" y="11225"/>
                    <a:pt x="14576" y="11225"/>
                  </a:cubicBezTo>
                  <a:cubicBezTo>
                    <a:pt x="14383" y="11225"/>
                    <a:pt x="14190" y="11331"/>
                    <a:pt x="13964" y="11561"/>
                  </a:cubicBezTo>
                  <a:cubicBezTo>
                    <a:pt x="13395" y="10340"/>
                    <a:pt x="12097" y="10340"/>
                    <a:pt x="11519" y="7613"/>
                  </a:cubicBezTo>
                  <a:cubicBezTo>
                    <a:pt x="10941" y="7613"/>
                    <a:pt x="10941" y="7613"/>
                    <a:pt x="10371" y="8817"/>
                  </a:cubicBezTo>
                  <a:cubicBezTo>
                    <a:pt x="10371" y="7613"/>
                    <a:pt x="9793" y="7613"/>
                    <a:pt x="9073" y="6391"/>
                  </a:cubicBezTo>
                  <a:cubicBezTo>
                    <a:pt x="8495" y="7613"/>
                    <a:pt x="7917" y="7613"/>
                    <a:pt x="7339" y="7613"/>
                  </a:cubicBezTo>
                  <a:cubicBezTo>
                    <a:pt x="7339" y="6391"/>
                    <a:pt x="7339" y="6391"/>
                    <a:pt x="7917" y="6391"/>
                  </a:cubicBezTo>
                  <a:cubicBezTo>
                    <a:pt x="7339" y="6391"/>
                    <a:pt x="6770" y="6391"/>
                    <a:pt x="6192" y="5170"/>
                  </a:cubicBezTo>
                  <a:cubicBezTo>
                    <a:pt x="5472" y="3948"/>
                    <a:pt x="3746" y="3948"/>
                    <a:pt x="2590" y="2727"/>
                  </a:cubicBezTo>
                  <a:cubicBezTo>
                    <a:pt x="2590" y="1204"/>
                    <a:pt x="2590" y="1204"/>
                    <a:pt x="1870" y="0"/>
                  </a:cubicBezTo>
                  <a:cubicBezTo>
                    <a:pt x="1292" y="1204"/>
                    <a:pt x="1870" y="2727"/>
                    <a:pt x="1292" y="2727"/>
                  </a:cubicBezTo>
                  <a:cubicBezTo>
                    <a:pt x="723" y="2727"/>
                    <a:pt x="1292" y="0"/>
                    <a:pt x="72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79" name="Google Shape;2407;p27"/>
            <p:cNvSpPr/>
            <p:nvPr/>
          </p:nvSpPr>
          <p:spPr>
            <a:xfrm rot="1025109">
              <a:off x="256460" y="970210"/>
              <a:ext cx="35342" cy="15254"/>
            </a:xfrm>
            <a:custGeom>
              <a:avLst/>
              <a:gdLst/>
              <a:ahLst/>
              <a:cxnLst>
                <a:cxn ang="0">
                  <a:pos x="wd2" y="hd2"/>
                </a:cxn>
                <a:cxn ang="5400000">
                  <a:pos x="wd2" y="hd2"/>
                </a:cxn>
                <a:cxn ang="10800000">
                  <a:pos x="wd2" y="hd2"/>
                </a:cxn>
                <a:cxn ang="16200000">
                  <a:pos x="wd2" y="hd2"/>
                </a:cxn>
              </a:cxnLst>
              <a:rect l="0" t="0" r="r" b="b"/>
              <a:pathLst>
                <a:path w="21600" h="21600" extrusionOk="0">
                  <a:moveTo>
                    <a:pt x="3198" y="0"/>
                  </a:moveTo>
                  <a:cubicBezTo>
                    <a:pt x="3198" y="1125"/>
                    <a:pt x="2698" y="1125"/>
                    <a:pt x="2056" y="1125"/>
                  </a:cubicBezTo>
                  <a:cubicBezTo>
                    <a:pt x="1413" y="1125"/>
                    <a:pt x="614" y="1125"/>
                    <a:pt x="0" y="2249"/>
                  </a:cubicBezTo>
                  <a:lnTo>
                    <a:pt x="0" y="4532"/>
                  </a:lnTo>
                  <a:cubicBezTo>
                    <a:pt x="414" y="5491"/>
                    <a:pt x="799" y="5789"/>
                    <a:pt x="1156" y="5789"/>
                  </a:cubicBezTo>
                  <a:cubicBezTo>
                    <a:pt x="1884" y="5789"/>
                    <a:pt x="2541" y="4532"/>
                    <a:pt x="3198" y="4532"/>
                  </a:cubicBezTo>
                  <a:cubicBezTo>
                    <a:pt x="5154" y="7376"/>
                    <a:pt x="4183" y="11941"/>
                    <a:pt x="6139" y="11941"/>
                  </a:cubicBezTo>
                  <a:lnTo>
                    <a:pt x="7367" y="11941"/>
                  </a:lnTo>
                  <a:lnTo>
                    <a:pt x="8352" y="9659"/>
                  </a:lnTo>
                  <a:cubicBezTo>
                    <a:pt x="8352" y="11941"/>
                    <a:pt x="9337" y="11941"/>
                    <a:pt x="10307" y="14191"/>
                  </a:cubicBezTo>
                  <a:cubicBezTo>
                    <a:pt x="11293" y="16473"/>
                    <a:pt x="12278" y="16473"/>
                    <a:pt x="13505" y="16473"/>
                  </a:cubicBezTo>
                  <a:cubicBezTo>
                    <a:pt x="14490" y="16473"/>
                    <a:pt x="15461" y="16473"/>
                    <a:pt x="16446" y="18755"/>
                  </a:cubicBezTo>
                  <a:cubicBezTo>
                    <a:pt x="17103" y="18755"/>
                    <a:pt x="17317" y="17730"/>
                    <a:pt x="17688" y="17730"/>
                  </a:cubicBezTo>
                  <a:cubicBezTo>
                    <a:pt x="17874" y="17730"/>
                    <a:pt x="18088" y="17994"/>
                    <a:pt x="18416" y="18755"/>
                  </a:cubicBezTo>
                  <a:cubicBezTo>
                    <a:pt x="18416" y="18755"/>
                    <a:pt x="17431" y="18755"/>
                    <a:pt x="18416" y="21600"/>
                  </a:cubicBezTo>
                  <a:cubicBezTo>
                    <a:pt x="19644" y="21600"/>
                    <a:pt x="20615" y="21600"/>
                    <a:pt x="21600" y="16473"/>
                  </a:cubicBezTo>
                  <a:cubicBezTo>
                    <a:pt x="21115" y="15348"/>
                    <a:pt x="20315" y="15348"/>
                    <a:pt x="19516" y="15348"/>
                  </a:cubicBezTo>
                  <a:cubicBezTo>
                    <a:pt x="18716" y="15348"/>
                    <a:pt x="17917" y="15348"/>
                    <a:pt x="17431" y="14191"/>
                  </a:cubicBezTo>
                  <a:cubicBezTo>
                    <a:pt x="16446" y="14191"/>
                    <a:pt x="15461" y="11941"/>
                    <a:pt x="15461" y="9659"/>
                  </a:cubicBezTo>
                  <a:cubicBezTo>
                    <a:pt x="14490" y="7376"/>
                    <a:pt x="12278" y="7376"/>
                    <a:pt x="11293" y="4532"/>
                  </a:cubicBezTo>
                  <a:cubicBezTo>
                    <a:pt x="10307" y="4532"/>
                    <a:pt x="9337" y="4532"/>
                    <a:pt x="8352" y="2249"/>
                  </a:cubicBezTo>
                  <a:lnTo>
                    <a:pt x="4183" y="2249"/>
                  </a:lnTo>
                  <a:lnTo>
                    <a:pt x="319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0" name="Google Shape;2408;p27"/>
            <p:cNvSpPr/>
            <p:nvPr/>
          </p:nvSpPr>
          <p:spPr>
            <a:xfrm rot="1025109">
              <a:off x="1642146" y="1987614"/>
              <a:ext cx="25298" cy="12701"/>
            </a:xfrm>
            <a:custGeom>
              <a:avLst/>
              <a:gdLst/>
              <a:ahLst/>
              <a:cxnLst>
                <a:cxn ang="0">
                  <a:pos x="wd2" y="hd2"/>
                </a:cxn>
                <a:cxn ang="5400000">
                  <a:pos x="wd2" y="hd2"/>
                </a:cxn>
                <a:cxn ang="10800000">
                  <a:pos x="wd2" y="hd2"/>
                </a:cxn>
                <a:cxn ang="16200000">
                  <a:pos x="wd2" y="hd2"/>
                </a:cxn>
              </a:cxnLst>
              <a:rect l="0" t="0" r="r" b="b"/>
              <a:pathLst>
                <a:path w="20306" h="21600" extrusionOk="0">
                  <a:moveTo>
                    <a:pt x="18693" y="0"/>
                  </a:moveTo>
                  <a:cubicBezTo>
                    <a:pt x="17400" y="0"/>
                    <a:pt x="17400" y="2949"/>
                    <a:pt x="16125" y="2949"/>
                  </a:cubicBezTo>
                  <a:cubicBezTo>
                    <a:pt x="15693" y="1952"/>
                    <a:pt x="15112" y="1648"/>
                    <a:pt x="14475" y="1648"/>
                  </a:cubicBezTo>
                  <a:cubicBezTo>
                    <a:pt x="13219" y="1648"/>
                    <a:pt x="11718" y="2949"/>
                    <a:pt x="10631" y="2949"/>
                  </a:cubicBezTo>
                  <a:cubicBezTo>
                    <a:pt x="9356" y="2949"/>
                    <a:pt x="8062" y="5942"/>
                    <a:pt x="8062" y="8935"/>
                  </a:cubicBezTo>
                  <a:cubicBezTo>
                    <a:pt x="6768" y="7417"/>
                    <a:pt x="6131" y="6680"/>
                    <a:pt x="5118" y="6680"/>
                  </a:cubicBezTo>
                  <a:cubicBezTo>
                    <a:pt x="4106" y="6680"/>
                    <a:pt x="2737" y="7417"/>
                    <a:pt x="0" y="8935"/>
                  </a:cubicBezTo>
                  <a:cubicBezTo>
                    <a:pt x="1293" y="14877"/>
                    <a:pt x="-1294" y="18607"/>
                    <a:pt x="1293" y="21600"/>
                  </a:cubicBezTo>
                  <a:cubicBezTo>
                    <a:pt x="2568" y="21600"/>
                    <a:pt x="4181" y="18607"/>
                    <a:pt x="5475" y="18607"/>
                  </a:cubicBezTo>
                  <a:cubicBezTo>
                    <a:pt x="6768" y="18607"/>
                    <a:pt x="8062" y="14877"/>
                    <a:pt x="9356" y="14877"/>
                  </a:cubicBezTo>
                  <a:cubicBezTo>
                    <a:pt x="10631" y="14877"/>
                    <a:pt x="10631" y="18607"/>
                    <a:pt x="12243" y="18607"/>
                  </a:cubicBezTo>
                  <a:cubicBezTo>
                    <a:pt x="13537" y="8935"/>
                    <a:pt x="18693" y="14877"/>
                    <a:pt x="20306" y="5942"/>
                  </a:cubicBezTo>
                  <a:cubicBezTo>
                    <a:pt x="20306" y="5942"/>
                    <a:pt x="20306" y="2949"/>
                    <a:pt x="186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1" name="Google Shape;2409;p27"/>
            <p:cNvSpPr/>
            <p:nvPr/>
          </p:nvSpPr>
          <p:spPr>
            <a:xfrm rot="1025109">
              <a:off x="323102" y="1022527"/>
              <a:ext cx="34388" cy="12701"/>
            </a:xfrm>
            <a:custGeom>
              <a:avLst/>
              <a:gdLst/>
              <a:ahLst/>
              <a:cxnLst>
                <a:cxn ang="0">
                  <a:pos x="wd2" y="hd2"/>
                </a:cxn>
                <a:cxn ang="5400000">
                  <a:pos x="wd2" y="hd2"/>
                </a:cxn>
                <a:cxn ang="10800000">
                  <a:pos x="wd2" y="hd2"/>
                </a:cxn>
                <a:cxn ang="16200000">
                  <a:pos x="wd2" y="hd2"/>
                </a:cxn>
              </a:cxnLst>
              <a:rect l="0" t="0" r="r" b="b"/>
              <a:pathLst>
                <a:path w="21017" h="21600" extrusionOk="0">
                  <a:moveTo>
                    <a:pt x="0" y="0"/>
                  </a:moveTo>
                  <a:cubicBezTo>
                    <a:pt x="985" y="3312"/>
                    <a:pt x="2213" y="3312"/>
                    <a:pt x="3198" y="3312"/>
                  </a:cubicBezTo>
                  <a:cubicBezTo>
                    <a:pt x="4169" y="3312"/>
                    <a:pt x="4169" y="10704"/>
                    <a:pt x="6139" y="10704"/>
                  </a:cubicBezTo>
                  <a:cubicBezTo>
                    <a:pt x="7124" y="10704"/>
                    <a:pt x="7124" y="14016"/>
                    <a:pt x="8352" y="14016"/>
                  </a:cubicBezTo>
                  <a:lnTo>
                    <a:pt x="9322" y="14016"/>
                  </a:lnTo>
                  <a:cubicBezTo>
                    <a:pt x="9979" y="14016"/>
                    <a:pt x="10636" y="15504"/>
                    <a:pt x="11293" y="15504"/>
                  </a:cubicBezTo>
                  <a:cubicBezTo>
                    <a:pt x="11621" y="15504"/>
                    <a:pt x="11949" y="15120"/>
                    <a:pt x="12278" y="14016"/>
                  </a:cubicBezTo>
                  <a:cubicBezTo>
                    <a:pt x="13263" y="14016"/>
                    <a:pt x="14490" y="17328"/>
                    <a:pt x="15461" y="17328"/>
                  </a:cubicBezTo>
                  <a:cubicBezTo>
                    <a:pt x="15704" y="15696"/>
                    <a:pt x="15889" y="15072"/>
                    <a:pt x="16047" y="15072"/>
                  </a:cubicBezTo>
                  <a:cubicBezTo>
                    <a:pt x="16503" y="15072"/>
                    <a:pt x="16689" y="20640"/>
                    <a:pt x="17431" y="20640"/>
                  </a:cubicBezTo>
                  <a:cubicBezTo>
                    <a:pt x="17631" y="19920"/>
                    <a:pt x="17803" y="19680"/>
                    <a:pt x="17945" y="19680"/>
                  </a:cubicBezTo>
                  <a:cubicBezTo>
                    <a:pt x="18316" y="19680"/>
                    <a:pt x="18502" y="21600"/>
                    <a:pt x="18888" y="21600"/>
                  </a:cubicBezTo>
                  <a:cubicBezTo>
                    <a:pt x="19016" y="21600"/>
                    <a:pt x="19187" y="21312"/>
                    <a:pt x="19387" y="20640"/>
                  </a:cubicBezTo>
                  <a:cubicBezTo>
                    <a:pt x="20615" y="20640"/>
                    <a:pt x="21600" y="17328"/>
                    <a:pt x="20615" y="14016"/>
                  </a:cubicBezTo>
                  <a:cubicBezTo>
                    <a:pt x="19387" y="10704"/>
                    <a:pt x="17431" y="10704"/>
                    <a:pt x="16446" y="10704"/>
                  </a:cubicBezTo>
                  <a:cubicBezTo>
                    <a:pt x="15461" y="7440"/>
                    <a:pt x="15461" y="3312"/>
                    <a:pt x="14490" y="3312"/>
                  </a:cubicBezTo>
                  <a:lnTo>
                    <a:pt x="13263" y="7440"/>
                  </a:lnTo>
                  <a:cubicBezTo>
                    <a:pt x="12278" y="0"/>
                    <a:pt x="10307" y="3312"/>
                    <a:pt x="932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2" name="Google Shape;2410;p27"/>
            <p:cNvSpPr/>
            <p:nvPr/>
          </p:nvSpPr>
          <p:spPr>
            <a:xfrm rot="1025109">
              <a:off x="293212" y="994202"/>
              <a:ext cx="18057"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197"/>
                    <a:pt x="3828" y="8197"/>
                    <a:pt x="5756" y="12326"/>
                  </a:cubicBezTo>
                  <a:cubicBezTo>
                    <a:pt x="9584" y="16454"/>
                    <a:pt x="15844" y="21600"/>
                    <a:pt x="21600" y="21600"/>
                  </a:cubicBezTo>
                  <a:lnTo>
                    <a:pt x="21600" y="8197"/>
                  </a:lnTo>
                  <a:cubicBezTo>
                    <a:pt x="17772" y="4069"/>
                    <a:pt x="13916" y="4069"/>
                    <a:pt x="958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3" name="Google Shape;2411;p27"/>
            <p:cNvSpPr/>
            <p:nvPr/>
          </p:nvSpPr>
          <p:spPr>
            <a:xfrm rot="1025109">
              <a:off x="296777" y="711619"/>
              <a:ext cx="26489" cy="20066"/>
            </a:xfrm>
            <a:custGeom>
              <a:avLst/>
              <a:gdLst/>
              <a:ahLst/>
              <a:cxnLst>
                <a:cxn ang="0">
                  <a:pos x="wd2" y="hd2"/>
                </a:cxn>
                <a:cxn ang="5400000">
                  <a:pos x="wd2" y="hd2"/>
                </a:cxn>
                <a:cxn ang="10800000">
                  <a:pos x="wd2" y="hd2"/>
                </a:cxn>
                <a:cxn ang="16200000">
                  <a:pos x="wd2" y="hd2"/>
                </a:cxn>
              </a:cxnLst>
              <a:rect l="0" t="0" r="r" b="b"/>
              <a:pathLst>
                <a:path w="21600" h="21600" extrusionOk="0">
                  <a:moveTo>
                    <a:pt x="12114" y="14685"/>
                  </a:moveTo>
                  <a:cubicBezTo>
                    <a:pt x="11676" y="15263"/>
                    <a:pt x="11390" y="15464"/>
                    <a:pt x="11181" y="15464"/>
                  </a:cubicBezTo>
                  <a:cubicBezTo>
                    <a:pt x="10800" y="15464"/>
                    <a:pt x="10800" y="14685"/>
                    <a:pt x="10800" y="14685"/>
                  </a:cubicBezTo>
                  <a:close/>
                  <a:moveTo>
                    <a:pt x="0" y="0"/>
                  </a:moveTo>
                  <a:cubicBezTo>
                    <a:pt x="1295" y="5607"/>
                    <a:pt x="3924" y="9078"/>
                    <a:pt x="6876" y="12950"/>
                  </a:cubicBezTo>
                  <a:cubicBezTo>
                    <a:pt x="8190" y="14685"/>
                    <a:pt x="5238" y="14685"/>
                    <a:pt x="6876" y="16420"/>
                  </a:cubicBezTo>
                  <a:cubicBezTo>
                    <a:pt x="8190" y="18155"/>
                    <a:pt x="8190" y="18155"/>
                    <a:pt x="9486" y="18155"/>
                  </a:cubicBezTo>
                  <a:cubicBezTo>
                    <a:pt x="10800" y="19865"/>
                    <a:pt x="13429" y="19865"/>
                    <a:pt x="16362" y="21600"/>
                  </a:cubicBezTo>
                  <a:cubicBezTo>
                    <a:pt x="16362" y="19865"/>
                    <a:pt x="15067" y="18155"/>
                    <a:pt x="15067" y="16420"/>
                  </a:cubicBezTo>
                  <a:cubicBezTo>
                    <a:pt x="16362" y="12950"/>
                    <a:pt x="20305" y="12950"/>
                    <a:pt x="21600" y="10787"/>
                  </a:cubicBezTo>
                  <a:lnTo>
                    <a:pt x="17676" y="10787"/>
                  </a:lnTo>
                  <a:cubicBezTo>
                    <a:pt x="16362" y="12950"/>
                    <a:pt x="15067" y="12950"/>
                    <a:pt x="13429" y="16420"/>
                  </a:cubicBezTo>
                  <a:cubicBezTo>
                    <a:pt x="12114" y="14685"/>
                    <a:pt x="10800" y="12950"/>
                    <a:pt x="10800" y="10787"/>
                  </a:cubicBezTo>
                  <a:cubicBezTo>
                    <a:pt x="9924" y="10787"/>
                    <a:pt x="9638" y="11768"/>
                    <a:pt x="9143" y="11768"/>
                  </a:cubicBezTo>
                  <a:cubicBezTo>
                    <a:pt x="8914" y="11768"/>
                    <a:pt x="8610" y="11517"/>
                    <a:pt x="8190" y="10787"/>
                  </a:cubicBezTo>
                  <a:cubicBezTo>
                    <a:pt x="8190" y="9078"/>
                    <a:pt x="6876" y="7342"/>
                    <a:pt x="5238" y="5607"/>
                  </a:cubicBezTo>
                  <a:cubicBezTo>
                    <a:pt x="3924" y="3872"/>
                    <a:pt x="261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4" name="Google Shape;2412;p27"/>
            <p:cNvSpPr/>
            <p:nvPr/>
          </p:nvSpPr>
          <p:spPr>
            <a:xfrm rot="1025109">
              <a:off x="204384" y="925415"/>
              <a:ext cx="22886" cy="12701"/>
            </a:xfrm>
            <a:custGeom>
              <a:avLst/>
              <a:gdLst/>
              <a:ahLst/>
              <a:cxnLst>
                <a:cxn ang="0">
                  <a:pos x="wd2" y="hd2"/>
                </a:cxn>
                <a:cxn ang="5400000">
                  <a:pos x="wd2" y="hd2"/>
                </a:cxn>
                <a:cxn ang="10800000">
                  <a:pos x="wd2" y="hd2"/>
                </a:cxn>
                <a:cxn ang="16200000">
                  <a:pos x="wd2" y="hd2"/>
                </a:cxn>
              </a:cxnLst>
              <a:rect l="0" t="0" r="r" b="b"/>
              <a:pathLst>
                <a:path w="21226" h="21600" extrusionOk="0">
                  <a:moveTo>
                    <a:pt x="1121" y="0"/>
                  </a:moveTo>
                  <a:cubicBezTo>
                    <a:pt x="-374" y="3054"/>
                    <a:pt x="-374" y="6152"/>
                    <a:pt x="1121" y="12349"/>
                  </a:cubicBezTo>
                  <a:lnTo>
                    <a:pt x="2594" y="12349"/>
                  </a:lnTo>
                  <a:lnTo>
                    <a:pt x="2594" y="6152"/>
                  </a:lnTo>
                  <a:cubicBezTo>
                    <a:pt x="4457" y="9251"/>
                    <a:pt x="4457" y="9251"/>
                    <a:pt x="2594" y="12349"/>
                  </a:cubicBezTo>
                  <a:lnTo>
                    <a:pt x="4457" y="12349"/>
                  </a:lnTo>
                  <a:cubicBezTo>
                    <a:pt x="5454" y="12349"/>
                    <a:pt x="6450" y="10957"/>
                    <a:pt x="7447" y="10957"/>
                  </a:cubicBezTo>
                  <a:cubicBezTo>
                    <a:pt x="7945" y="10957"/>
                    <a:pt x="8444" y="11316"/>
                    <a:pt x="8942" y="12349"/>
                  </a:cubicBezTo>
                  <a:cubicBezTo>
                    <a:pt x="11910" y="12349"/>
                    <a:pt x="11910" y="19265"/>
                    <a:pt x="15268" y="19265"/>
                  </a:cubicBezTo>
                  <a:cubicBezTo>
                    <a:pt x="16048" y="15627"/>
                    <a:pt x="16850" y="14729"/>
                    <a:pt x="17630" y="14729"/>
                  </a:cubicBezTo>
                  <a:cubicBezTo>
                    <a:pt x="18323" y="14729"/>
                    <a:pt x="19038" y="15403"/>
                    <a:pt x="19731" y="15403"/>
                  </a:cubicBezTo>
                  <a:lnTo>
                    <a:pt x="18236" y="19265"/>
                  </a:lnTo>
                  <a:cubicBezTo>
                    <a:pt x="18995" y="20837"/>
                    <a:pt x="19363" y="21600"/>
                    <a:pt x="19731" y="21600"/>
                  </a:cubicBezTo>
                  <a:cubicBezTo>
                    <a:pt x="20099" y="21600"/>
                    <a:pt x="20489" y="20837"/>
                    <a:pt x="21226" y="19265"/>
                  </a:cubicBezTo>
                  <a:cubicBezTo>
                    <a:pt x="19731" y="15403"/>
                    <a:pt x="21226" y="15403"/>
                    <a:pt x="19731" y="12349"/>
                  </a:cubicBezTo>
                  <a:cubicBezTo>
                    <a:pt x="18236" y="9251"/>
                    <a:pt x="15268" y="9251"/>
                    <a:pt x="13773" y="6152"/>
                  </a:cubicBezTo>
                  <a:cubicBezTo>
                    <a:pt x="13145" y="6736"/>
                    <a:pt x="12560" y="7005"/>
                    <a:pt x="12040" y="7005"/>
                  </a:cubicBezTo>
                  <a:cubicBezTo>
                    <a:pt x="9809" y="7005"/>
                    <a:pt x="8357" y="2470"/>
                    <a:pt x="5952" y="0"/>
                  </a:cubicBezTo>
                  <a:cubicBezTo>
                    <a:pt x="4457" y="0"/>
                    <a:pt x="4457" y="0"/>
                    <a:pt x="4457" y="3054"/>
                  </a:cubicBezTo>
                  <a:cubicBezTo>
                    <a:pt x="2594" y="3054"/>
                    <a:pt x="2594" y="0"/>
                    <a:pt x="25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5" name="Google Shape;2413;p27"/>
            <p:cNvSpPr/>
            <p:nvPr/>
          </p:nvSpPr>
          <p:spPr>
            <a:xfrm rot="1025109">
              <a:off x="451364" y="1026802"/>
              <a:ext cx="23290" cy="1270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lnTo>
                    <a:pt x="4463" y="3424"/>
                  </a:lnTo>
                  <a:cubicBezTo>
                    <a:pt x="4030" y="2417"/>
                    <a:pt x="3596" y="2014"/>
                    <a:pt x="3163" y="2014"/>
                  </a:cubicBezTo>
                  <a:cubicBezTo>
                    <a:pt x="2102" y="2014"/>
                    <a:pt x="1040" y="4481"/>
                    <a:pt x="0" y="6898"/>
                  </a:cubicBezTo>
                  <a:cubicBezTo>
                    <a:pt x="1777" y="11580"/>
                    <a:pt x="3575" y="13443"/>
                    <a:pt x="5438" y="13443"/>
                  </a:cubicBezTo>
                  <a:cubicBezTo>
                    <a:pt x="6694" y="13443"/>
                    <a:pt x="7973" y="12638"/>
                    <a:pt x="9316" y="11228"/>
                  </a:cubicBezTo>
                  <a:cubicBezTo>
                    <a:pt x="12284" y="11228"/>
                    <a:pt x="12284" y="18176"/>
                    <a:pt x="12284" y="18176"/>
                  </a:cubicBezTo>
                  <a:cubicBezTo>
                    <a:pt x="15274" y="18176"/>
                    <a:pt x="16747" y="21600"/>
                    <a:pt x="18610" y="21600"/>
                  </a:cubicBezTo>
                  <a:cubicBezTo>
                    <a:pt x="21600" y="21600"/>
                    <a:pt x="21600" y="18176"/>
                    <a:pt x="21600" y="14702"/>
                  </a:cubicBezTo>
                  <a:lnTo>
                    <a:pt x="20105" y="14702"/>
                  </a:lnTo>
                  <a:cubicBezTo>
                    <a:pt x="20105" y="14702"/>
                    <a:pt x="20105" y="11228"/>
                    <a:pt x="18610" y="11228"/>
                  </a:cubicBezTo>
                  <a:cubicBezTo>
                    <a:pt x="13779" y="11228"/>
                    <a:pt x="10789" y="0"/>
                    <a:pt x="595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6" name="Google Shape;2414;p27"/>
            <p:cNvSpPr/>
            <p:nvPr/>
          </p:nvSpPr>
          <p:spPr>
            <a:xfrm rot="1025109">
              <a:off x="195714" y="626615"/>
              <a:ext cx="18080" cy="15278"/>
            </a:xfrm>
            <a:custGeom>
              <a:avLst/>
              <a:gdLst/>
              <a:ahLst/>
              <a:cxnLst>
                <a:cxn ang="0">
                  <a:pos x="wd2" y="hd2"/>
                </a:cxn>
                <a:cxn ang="5400000">
                  <a:pos x="wd2" y="hd2"/>
                </a:cxn>
                <a:cxn ang="10800000">
                  <a:pos x="wd2" y="hd2"/>
                </a:cxn>
                <a:cxn ang="16200000">
                  <a:pos x="wd2" y="hd2"/>
                </a:cxn>
              </a:cxnLst>
              <a:rect l="0" t="0" r="r" b="b"/>
              <a:pathLst>
                <a:path w="21600" h="21600" extrusionOk="0">
                  <a:moveTo>
                    <a:pt x="9600" y="7398"/>
                  </a:moveTo>
                  <a:cubicBezTo>
                    <a:pt x="12000" y="9677"/>
                    <a:pt x="9600" y="9677"/>
                    <a:pt x="7674" y="11956"/>
                  </a:cubicBezTo>
                  <a:cubicBezTo>
                    <a:pt x="7674" y="9677"/>
                    <a:pt x="9600" y="7398"/>
                    <a:pt x="9600" y="7398"/>
                  </a:cubicBezTo>
                  <a:close/>
                  <a:moveTo>
                    <a:pt x="1926" y="0"/>
                  </a:moveTo>
                  <a:cubicBezTo>
                    <a:pt x="0" y="0"/>
                    <a:pt x="0" y="5119"/>
                    <a:pt x="0" y="5119"/>
                  </a:cubicBezTo>
                  <a:cubicBezTo>
                    <a:pt x="1926" y="7398"/>
                    <a:pt x="1926" y="9677"/>
                    <a:pt x="1926" y="11956"/>
                  </a:cubicBezTo>
                  <a:lnTo>
                    <a:pt x="5749" y="11956"/>
                  </a:lnTo>
                  <a:cubicBezTo>
                    <a:pt x="5749" y="11956"/>
                    <a:pt x="3851" y="14202"/>
                    <a:pt x="5749" y="14202"/>
                  </a:cubicBezTo>
                  <a:lnTo>
                    <a:pt x="7674" y="14202"/>
                  </a:lnTo>
                  <a:cubicBezTo>
                    <a:pt x="12000" y="14202"/>
                    <a:pt x="13926" y="17042"/>
                    <a:pt x="15823" y="19321"/>
                  </a:cubicBezTo>
                  <a:cubicBezTo>
                    <a:pt x="17749" y="19321"/>
                    <a:pt x="17749" y="17042"/>
                    <a:pt x="19674" y="17042"/>
                  </a:cubicBezTo>
                  <a:cubicBezTo>
                    <a:pt x="19674" y="19321"/>
                    <a:pt x="17749" y="19321"/>
                    <a:pt x="17749" y="21600"/>
                  </a:cubicBezTo>
                  <a:lnTo>
                    <a:pt x="21600" y="21600"/>
                  </a:lnTo>
                  <a:cubicBezTo>
                    <a:pt x="21600" y="14202"/>
                    <a:pt x="17749" y="17042"/>
                    <a:pt x="17749" y="11956"/>
                  </a:cubicBezTo>
                  <a:cubicBezTo>
                    <a:pt x="13926" y="11956"/>
                    <a:pt x="13926" y="9677"/>
                    <a:pt x="12000" y="7398"/>
                  </a:cubicBezTo>
                  <a:lnTo>
                    <a:pt x="9600" y="7398"/>
                  </a:lnTo>
                  <a:cubicBezTo>
                    <a:pt x="9600" y="5119"/>
                    <a:pt x="9600" y="2840"/>
                    <a:pt x="7674" y="2840"/>
                  </a:cubicBezTo>
                  <a:cubicBezTo>
                    <a:pt x="7228" y="2213"/>
                    <a:pt x="6893" y="1982"/>
                    <a:pt x="6614" y="1982"/>
                  </a:cubicBezTo>
                  <a:cubicBezTo>
                    <a:pt x="5888" y="1982"/>
                    <a:pt x="5526" y="3468"/>
                    <a:pt x="4772" y="3468"/>
                  </a:cubicBezTo>
                  <a:cubicBezTo>
                    <a:pt x="4493" y="3468"/>
                    <a:pt x="4214" y="3303"/>
                    <a:pt x="3851" y="2840"/>
                  </a:cubicBezTo>
                  <a:lnTo>
                    <a:pt x="1926"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7" name="Google Shape;2415;p27"/>
            <p:cNvSpPr/>
            <p:nvPr/>
          </p:nvSpPr>
          <p:spPr>
            <a:xfrm rot="1025109">
              <a:off x="302323" y="781287"/>
              <a:ext cx="16866"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069"/>
                    <a:pt x="2034" y="9214"/>
                    <a:pt x="4607" y="13343"/>
                  </a:cubicBezTo>
                  <a:cubicBezTo>
                    <a:pt x="6671" y="13343"/>
                    <a:pt x="8736" y="9214"/>
                    <a:pt x="10800" y="4069"/>
                  </a:cubicBezTo>
                  <a:cubicBezTo>
                    <a:pt x="10800" y="17471"/>
                    <a:pt x="14899" y="21600"/>
                    <a:pt x="19536" y="21600"/>
                  </a:cubicBezTo>
                  <a:cubicBezTo>
                    <a:pt x="19536" y="21600"/>
                    <a:pt x="21600" y="21600"/>
                    <a:pt x="21600" y="17471"/>
                  </a:cubicBezTo>
                  <a:cubicBezTo>
                    <a:pt x="19536" y="17471"/>
                    <a:pt x="19536" y="13343"/>
                    <a:pt x="19536" y="13343"/>
                  </a:cubicBezTo>
                  <a:lnTo>
                    <a:pt x="19536" y="4069"/>
                  </a:lnTo>
                  <a:cubicBezTo>
                    <a:pt x="12834" y="4069"/>
                    <a:pt x="8736" y="0"/>
                    <a:pt x="203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8" name="Google Shape;2416;p27"/>
            <p:cNvSpPr/>
            <p:nvPr/>
          </p:nvSpPr>
          <p:spPr>
            <a:xfrm rot="1025109">
              <a:off x="1384967" y="1719196"/>
              <a:ext cx="16469" cy="12701"/>
            </a:xfrm>
            <a:custGeom>
              <a:avLst/>
              <a:gdLst/>
              <a:ahLst/>
              <a:cxnLst>
                <a:cxn ang="0">
                  <a:pos x="wd2" y="hd2"/>
                </a:cxn>
                <a:cxn ang="5400000">
                  <a:pos x="wd2" y="hd2"/>
                </a:cxn>
                <a:cxn ang="10800000">
                  <a:pos x="wd2" y="hd2"/>
                </a:cxn>
                <a:cxn ang="16200000">
                  <a:pos x="wd2" y="hd2"/>
                </a:cxn>
              </a:cxnLst>
              <a:rect l="0" t="0" r="r" b="b"/>
              <a:pathLst>
                <a:path w="21600" h="21600" extrusionOk="0">
                  <a:moveTo>
                    <a:pt x="4197" y="0"/>
                  </a:moveTo>
                  <a:cubicBezTo>
                    <a:pt x="2114" y="3327"/>
                    <a:pt x="0" y="3327"/>
                    <a:pt x="0" y="6654"/>
                  </a:cubicBezTo>
                  <a:cubicBezTo>
                    <a:pt x="705" y="7762"/>
                    <a:pt x="1409" y="8100"/>
                    <a:pt x="2114" y="8100"/>
                  </a:cubicBezTo>
                  <a:cubicBezTo>
                    <a:pt x="3523" y="8100"/>
                    <a:pt x="4902" y="6654"/>
                    <a:pt x="6311" y="6654"/>
                  </a:cubicBezTo>
                  <a:cubicBezTo>
                    <a:pt x="10233" y="15525"/>
                    <a:pt x="15197" y="21600"/>
                    <a:pt x="19210" y="21600"/>
                  </a:cubicBezTo>
                  <a:cubicBezTo>
                    <a:pt x="20037" y="21600"/>
                    <a:pt x="20865" y="21311"/>
                    <a:pt x="21600" y="20732"/>
                  </a:cubicBezTo>
                  <a:lnTo>
                    <a:pt x="21600" y="17405"/>
                  </a:lnTo>
                  <a:cubicBezTo>
                    <a:pt x="19486" y="13259"/>
                    <a:pt x="17372" y="13259"/>
                    <a:pt x="15258" y="9980"/>
                  </a:cubicBezTo>
                  <a:cubicBezTo>
                    <a:pt x="11060" y="6654"/>
                    <a:pt x="6311" y="3327"/>
                    <a:pt x="41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89" name="Google Shape;2417;p27"/>
            <p:cNvSpPr/>
            <p:nvPr/>
          </p:nvSpPr>
          <p:spPr>
            <a:xfrm rot="1025109">
              <a:off x="116253" y="6730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665" y="0"/>
                  </a:moveTo>
                  <a:cubicBezTo>
                    <a:pt x="8665" y="2786"/>
                    <a:pt x="8665" y="2786"/>
                    <a:pt x="4333" y="2786"/>
                  </a:cubicBezTo>
                  <a:lnTo>
                    <a:pt x="0" y="2786"/>
                  </a:lnTo>
                  <a:lnTo>
                    <a:pt x="0" y="11830"/>
                  </a:lnTo>
                  <a:cubicBezTo>
                    <a:pt x="4333" y="11830"/>
                    <a:pt x="8665" y="11830"/>
                    <a:pt x="8665" y="14615"/>
                  </a:cubicBezTo>
                  <a:cubicBezTo>
                    <a:pt x="6467" y="15988"/>
                    <a:pt x="4333" y="15988"/>
                    <a:pt x="2700" y="15988"/>
                  </a:cubicBezTo>
                  <a:cubicBezTo>
                    <a:pt x="1067" y="15988"/>
                    <a:pt x="0" y="15988"/>
                    <a:pt x="0" y="17361"/>
                  </a:cubicBezTo>
                  <a:cubicBezTo>
                    <a:pt x="6028" y="19339"/>
                    <a:pt x="9984" y="21600"/>
                    <a:pt x="13312" y="21600"/>
                  </a:cubicBezTo>
                  <a:cubicBezTo>
                    <a:pt x="14693" y="21600"/>
                    <a:pt x="16012" y="21196"/>
                    <a:pt x="17267" y="20147"/>
                  </a:cubicBezTo>
                  <a:cubicBezTo>
                    <a:pt x="21600" y="20147"/>
                    <a:pt x="17267" y="17361"/>
                    <a:pt x="21600" y="17361"/>
                  </a:cubicBezTo>
                  <a:cubicBezTo>
                    <a:pt x="21600" y="14615"/>
                    <a:pt x="17267" y="11830"/>
                    <a:pt x="17267" y="9044"/>
                  </a:cubicBezTo>
                  <a:cubicBezTo>
                    <a:pt x="17267" y="6258"/>
                    <a:pt x="12935" y="2786"/>
                    <a:pt x="86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0" name="Google Shape;2418;p27"/>
            <p:cNvSpPr/>
            <p:nvPr/>
          </p:nvSpPr>
          <p:spPr>
            <a:xfrm rot="1025109">
              <a:off x="232473" y="815595"/>
              <a:ext cx="1488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4282"/>
                    <a:pt x="2340" y="8627"/>
                  </a:cubicBezTo>
                  <a:cubicBezTo>
                    <a:pt x="2340" y="8627"/>
                    <a:pt x="3527" y="7557"/>
                    <a:pt x="4679" y="7557"/>
                  </a:cubicBezTo>
                  <a:cubicBezTo>
                    <a:pt x="5832" y="7557"/>
                    <a:pt x="7019" y="8627"/>
                    <a:pt x="7019" y="12973"/>
                  </a:cubicBezTo>
                  <a:cubicBezTo>
                    <a:pt x="6477" y="13917"/>
                    <a:pt x="5968" y="14232"/>
                    <a:pt x="5459" y="14232"/>
                  </a:cubicBezTo>
                  <a:cubicBezTo>
                    <a:pt x="4544" y="14232"/>
                    <a:pt x="3764" y="13287"/>
                    <a:pt x="3187" y="13287"/>
                  </a:cubicBezTo>
                  <a:cubicBezTo>
                    <a:pt x="2679" y="13287"/>
                    <a:pt x="2340" y="14106"/>
                    <a:pt x="2340" y="17318"/>
                  </a:cubicBezTo>
                  <a:lnTo>
                    <a:pt x="14581" y="17318"/>
                  </a:lnTo>
                  <a:cubicBezTo>
                    <a:pt x="14581" y="17318"/>
                    <a:pt x="16921" y="21600"/>
                    <a:pt x="19260" y="21600"/>
                  </a:cubicBezTo>
                  <a:cubicBezTo>
                    <a:pt x="19260" y="19459"/>
                    <a:pt x="19837" y="19459"/>
                    <a:pt x="20413" y="19459"/>
                  </a:cubicBezTo>
                  <a:cubicBezTo>
                    <a:pt x="20990" y="19459"/>
                    <a:pt x="21600" y="19459"/>
                    <a:pt x="21600" y="17318"/>
                  </a:cubicBezTo>
                  <a:cubicBezTo>
                    <a:pt x="16921" y="17318"/>
                    <a:pt x="19260" y="4282"/>
                    <a:pt x="16921" y="4282"/>
                  </a:cubicBezTo>
                  <a:cubicBezTo>
                    <a:pt x="14581" y="8627"/>
                    <a:pt x="11665" y="8627"/>
                    <a:pt x="9359" y="12973"/>
                  </a:cubicBezTo>
                  <a:cubicBezTo>
                    <a:pt x="7019" y="8627"/>
                    <a:pt x="9359" y="4282"/>
                    <a:pt x="701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1" name="Google Shape;2419;p27"/>
            <p:cNvSpPr/>
            <p:nvPr/>
          </p:nvSpPr>
          <p:spPr>
            <a:xfrm rot="1025109">
              <a:off x="349257" y="813559"/>
              <a:ext cx="12701" cy="12701"/>
            </a:xfrm>
            <a:custGeom>
              <a:avLst/>
              <a:gdLst/>
              <a:ahLst/>
              <a:cxnLst>
                <a:cxn ang="0">
                  <a:pos x="wd2" y="hd2"/>
                </a:cxn>
                <a:cxn ang="5400000">
                  <a:pos x="wd2" y="hd2"/>
                </a:cxn>
                <a:cxn ang="10800000">
                  <a:pos x="wd2" y="hd2"/>
                </a:cxn>
                <a:cxn ang="16200000">
                  <a:pos x="wd2" y="hd2"/>
                </a:cxn>
              </a:cxnLst>
              <a:rect l="0" t="0" r="r" b="b"/>
              <a:pathLst>
                <a:path w="19941" h="21600" extrusionOk="0">
                  <a:moveTo>
                    <a:pt x="5974" y="0"/>
                  </a:moveTo>
                  <a:lnTo>
                    <a:pt x="5974" y="6882"/>
                  </a:lnTo>
                  <a:cubicBezTo>
                    <a:pt x="5974" y="10348"/>
                    <a:pt x="0" y="10348"/>
                    <a:pt x="0" y="14668"/>
                  </a:cubicBezTo>
                  <a:cubicBezTo>
                    <a:pt x="996" y="15823"/>
                    <a:pt x="1688" y="16225"/>
                    <a:pt x="2208" y="16225"/>
                  </a:cubicBezTo>
                  <a:cubicBezTo>
                    <a:pt x="3333" y="16225"/>
                    <a:pt x="3982" y="14668"/>
                    <a:pt x="5974" y="14668"/>
                  </a:cubicBezTo>
                  <a:cubicBezTo>
                    <a:pt x="8960" y="14668"/>
                    <a:pt x="5974" y="18134"/>
                    <a:pt x="8960" y="21600"/>
                  </a:cubicBezTo>
                  <a:lnTo>
                    <a:pt x="11904" y="18134"/>
                  </a:lnTo>
                  <a:cubicBezTo>
                    <a:pt x="15626" y="18134"/>
                    <a:pt x="15626" y="21600"/>
                    <a:pt x="18613" y="21600"/>
                  </a:cubicBezTo>
                  <a:cubicBezTo>
                    <a:pt x="18613" y="18134"/>
                    <a:pt x="21600" y="14668"/>
                    <a:pt x="18613" y="10348"/>
                  </a:cubicBezTo>
                  <a:lnTo>
                    <a:pt x="15626" y="10348"/>
                  </a:lnTo>
                  <a:cubicBezTo>
                    <a:pt x="15626" y="6882"/>
                    <a:pt x="8960" y="6882"/>
                    <a:pt x="597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2" name="Google Shape;2420;p27"/>
            <p:cNvSpPr/>
            <p:nvPr/>
          </p:nvSpPr>
          <p:spPr>
            <a:xfrm rot="1025109">
              <a:off x="499865" y="10536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987" y="0"/>
                  </a:moveTo>
                  <a:cubicBezTo>
                    <a:pt x="2987" y="0"/>
                    <a:pt x="0" y="0"/>
                    <a:pt x="0" y="6342"/>
                  </a:cubicBezTo>
                  <a:cubicBezTo>
                    <a:pt x="2987" y="6342"/>
                    <a:pt x="0" y="12592"/>
                    <a:pt x="2987" y="18934"/>
                  </a:cubicBezTo>
                  <a:cubicBezTo>
                    <a:pt x="5974" y="18934"/>
                    <a:pt x="5974" y="12592"/>
                    <a:pt x="9696" y="12592"/>
                  </a:cubicBezTo>
                  <a:cubicBezTo>
                    <a:pt x="9696" y="17096"/>
                    <a:pt x="9696" y="21600"/>
                    <a:pt x="10735" y="21600"/>
                  </a:cubicBezTo>
                  <a:cubicBezTo>
                    <a:pt x="11168" y="21600"/>
                    <a:pt x="11774" y="20773"/>
                    <a:pt x="12683" y="18934"/>
                  </a:cubicBezTo>
                  <a:lnTo>
                    <a:pt x="12683" y="12592"/>
                  </a:lnTo>
                  <a:lnTo>
                    <a:pt x="21600" y="12592"/>
                  </a:lnTo>
                  <a:lnTo>
                    <a:pt x="21600" y="6342"/>
                  </a:lnTo>
                  <a:cubicBezTo>
                    <a:pt x="18613" y="3125"/>
                    <a:pt x="15626" y="3125"/>
                    <a:pt x="12553" y="3125"/>
                  </a:cubicBezTo>
                  <a:cubicBezTo>
                    <a:pt x="9480" y="3125"/>
                    <a:pt x="6320" y="3125"/>
                    <a:pt x="29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3" name="Google Shape;2421;p27"/>
            <p:cNvSpPr/>
            <p:nvPr/>
          </p:nvSpPr>
          <p:spPr>
            <a:xfrm rot="1025109">
              <a:off x="315748" y="789255"/>
              <a:ext cx="13245" cy="12701"/>
            </a:xfrm>
            <a:custGeom>
              <a:avLst/>
              <a:gdLst/>
              <a:ahLst/>
              <a:cxnLst>
                <a:cxn ang="0">
                  <a:pos x="wd2" y="hd2"/>
                </a:cxn>
                <a:cxn ang="5400000">
                  <a:pos x="wd2" y="hd2"/>
                </a:cxn>
                <a:cxn ang="10800000">
                  <a:pos x="wd2" y="hd2"/>
                </a:cxn>
                <a:cxn ang="16200000">
                  <a:pos x="wd2" y="hd2"/>
                </a:cxn>
              </a:cxnLst>
              <a:rect l="0" t="0" r="r" b="b"/>
              <a:pathLst>
                <a:path w="21600" h="21600" extrusionOk="0">
                  <a:moveTo>
                    <a:pt x="10476" y="0"/>
                  </a:moveTo>
                  <a:cubicBezTo>
                    <a:pt x="5257" y="10839"/>
                    <a:pt x="5257" y="10839"/>
                    <a:pt x="0" y="10839"/>
                  </a:cubicBezTo>
                  <a:cubicBezTo>
                    <a:pt x="2629" y="16180"/>
                    <a:pt x="5257" y="17594"/>
                    <a:pt x="7619" y="17594"/>
                  </a:cubicBezTo>
                  <a:cubicBezTo>
                    <a:pt x="9981" y="17594"/>
                    <a:pt x="12114" y="16180"/>
                    <a:pt x="13752" y="16180"/>
                  </a:cubicBezTo>
                  <a:lnTo>
                    <a:pt x="16381" y="21600"/>
                  </a:lnTo>
                  <a:cubicBezTo>
                    <a:pt x="16381" y="19793"/>
                    <a:pt x="16648" y="19244"/>
                    <a:pt x="17067" y="19244"/>
                  </a:cubicBezTo>
                  <a:cubicBezTo>
                    <a:pt x="17829" y="19244"/>
                    <a:pt x="19010" y="21600"/>
                    <a:pt x="19010" y="21600"/>
                  </a:cubicBezTo>
                  <a:cubicBezTo>
                    <a:pt x="21600" y="16180"/>
                    <a:pt x="21600" y="16180"/>
                    <a:pt x="21600" y="10839"/>
                  </a:cubicBezTo>
                  <a:cubicBezTo>
                    <a:pt x="16381" y="10839"/>
                    <a:pt x="13752" y="0"/>
                    <a:pt x="1047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4" name="Google Shape;2422;p27"/>
            <p:cNvSpPr/>
            <p:nvPr/>
          </p:nvSpPr>
          <p:spPr>
            <a:xfrm rot="1025109">
              <a:off x="1221888" y="14842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105" y="5676"/>
                  </a:moveTo>
                  <a:cubicBezTo>
                    <a:pt x="10047" y="7937"/>
                    <a:pt x="12056" y="8489"/>
                    <a:pt x="8602" y="11202"/>
                  </a:cubicBezTo>
                  <a:cubicBezTo>
                    <a:pt x="8602" y="8489"/>
                    <a:pt x="5902" y="7937"/>
                    <a:pt x="9105" y="5676"/>
                  </a:cubicBezTo>
                  <a:close/>
                  <a:moveTo>
                    <a:pt x="8602" y="0"/>
                  </a:moveTo>
                  <a:cubicBezTo>
                    <a:pt x="4333" y="3466"/>
                    <a:pt x="4333" y="7786"/>
                    <a:pt x="0" y="7786"/>
                  </a:cubicBezTo>
                  <a:cubicBezTo>
                    <a:pt x="4333" y="11202"/>
                    <a:pt x="4333" y="11202"/>
                    <a:pt x="4333" y="14668"/>
                  </a:cubicBezTo>
                  <a:cubicBezTo>
                    <a:pt x="8602" y="14668"/>
                    <a:pt x="12935" y="18134"/>
                    <a:pt x="12935" y="18134"/>
                  </a:cubicBezTo>
                  <a:cubicBezTo>
                    <a:pt x="17267" y="21600"/>
                    <a:pt x="17267" y="21600"/>
                    <a:pt x="21600" y="21600"/>
                  </a:cubicBezTo>
                  <a:lnTo>
                    <a:pt x="21600" y="14668"/>
                  </a:lnTo>
                  <a:cubicBezTo>
                    <a:pt x="17770" y="11604"/>
                    <a:pt x="14002" y="8590"/>
                    <a:pt x="10172" y="4923"/>
                  </a:cubicBezTo>
                  <a:cubicBezTo>
                    <a:pt x="10926" y="4521"/>
                    <a:pt x="11805" y="4019"/>
                    <a:pt x="12935" y="3466"/>
                  </a:cubicBezTo>
                  <a:lnTo>
                    <a:pt x="8602"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5" name="Google Shape;2423;p27"/>
            <p:cNvSpPr/>
            <p:nvPr/>
          </p:nvSpPr>
          <p:spPr>
            <a:xfrm rot="1025109">
              <a:off x="838391" y="1036760"/>
              <a:ext cx="13926" cy="12701"/>
            </a:xfrm>
            <a:custGeom>
              <a:avLst/>
              <a:gdLst/>
              <a:ahLst/>
              <a:cxnLst>
                <a:cxn ang="0">
                  <a:pos x="wd2" y="hd2"/>
                </a:cxn>
                <a:cxn ang="5400000">
                  <a:pos x="wd2" y="hd2"/>
                </a:cxn>
                <a:cxn ang="10800000">
                  <a:pos x="wd2" y="hd2"/>
                </a:cxn>
                <a:cxn ang="16200000">
                  <a:pos x="wd2" y="hd2"/>
                </a:cxn>
              </a:cxnLst>
              <a:rect l="0" t="0" r="r" b="b"/>
              <a:pathLst>
                <a:path w="20246" h="21600" extrusionOk="0">
                  <a:moveTo>
                    <a:pt x="19291" y="0"/>
                  </a:moveTo>
                  <a:cubicBezTo>
                    <a:pt x="12260" y="6654"/>
                    <a:pt x="7030" y="13307"/>
                    <a:pt x="0" y="13307"/>
                  </a:cubicBezTo>
                  <a:cubicBezTo>
                    <a:pt x="0" y="21600"/>
                    <a:pt x="2343" y="21600"/>
                    <a:pt x="2343" y="21600"/>
                  </a:cubicBezTo>
                  <a:cubicBezTo>
                    <a:pt x="7030" y="21600"/>
                    <a:pt x="12260" y="13307"/>
                    <a:pt x="16947" y="13307"/>
                  </a:cubicBezTo>
                  <a:cubicBezTo>
                    <a:pt x="19291" y="13307"/>
                    <a:pt x="21600" y="6654"/>
                    <a:pt x="1929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6" name="Google Shape;2424;p27"/>
            <p:cNvSpPr/>
            <p:nvPr/>
          </p:nvSpPr>
          <p:spPr>
            <a:xfrm rot="1025109">
              <a:off x="283106" y="6995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607" y="0"/>
                  </a:moveTo>
                  <a:cubicBezTo>
                    <a:pt x="12665" y="4129"/>
                    <a:pt x="5942" y="13403"/>
                    <a:pt x="0" y="21600"/>
                  </a:cubicBezTo>
                  <a:cubicBezTo>
                    <a:pt x="9672" y="21600"/>
                    <a:pt x="12665" y="8257"/>
                    <a:pt x="21600" y="8257"/>
                  </a:cubicBezTo>
                  <a:cubicBezTo>
                    <a:pt x="21600" y="4129"/>
                    <a:pt x="21600" y="0"/>
                    <a:pt x="1860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7" name="Google Shape;2425;p27"/>
            <p:cNvSpPr/>
            <p:nvPr/>
          </p:nvSpPr>
          <p:spPr>
            <a:xfrm rot="1025109">
              <a:off x="217314" y="802830"/>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0" y="0"/>
                  </a:moveTo>
                  <a:cubicBezTo>
                    <a:pt x="0" y="5087"/>
                    <a:pt x="4129" y="10173"/>
                    <a:pt x="4129" y="10173"/>
                  </a:cubicBezTo>
                  <a:cubicBezTo>
                    <a:pt x="4129" y="15260"/>
                    <a:pt x="4129" y="15260"/>
                    <a:pt x="0" y="15260"/>
                  </a:cubicBezTo>
                  <a:cubicBezTo>
                    <a:pt x="4129" y="15260"/>
                    <a:pt x="8257" y="21600"/>
                    <a:pt x="13403" y="21600"/>
                  </a:cubicBezTo>
                  <a:cubicBezTo>
                    <a:pt x="21600" y="15260"/>
                    <a:pt x="13403" y="10173"/>
                    <a:pt x="17471" y="5087"/>
                  </a:cubicBezTo>
                  <a:cubicBezTo>
                    <a:pt x="13403" y="0"/>
                    <a:pt x="412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8" name="Google Shape;2426;p27"/>
            <p:cNvSpPr/>
            <p:nvPr/>
          </p:nvSpPr>
          <p:spPr>
            <a:xfrm rot="1025109">
              <a:off x="1330528" y="16577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466" y="10839"/>
                    <a:pt x="6882" y="16180"/>
                    <a:pt x="10348" y="21600"/>
                  </a:cubicBezTo>
                  <a:lnTo>
                    <a:pt x="21600" y="21600"/>
                  </a:lnTo>
                  <a:cubicBezTo>
                    <a:pt x="18134" y="10839"/>
                    <a:pt x="10348"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299" name="Google Shape;2427;p27"/>
            <p:cNvSpPr/>
            <p:nvPr/>
          </p:nvSpPr>
          <p:spPr>
            <a:xfrm rot="1025109">
              <a:off x="1161404" y="13194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96"/>
                  </a:lnTo>
                  <a:cubicBezTo>
                    <a:pt x="5104" y="12640"/>
                    <a:pt x="5104" y="21600"/>
                    <a:pt x="21600" y="21600"/>
                  </a:cubicBezTo>
                  <a:cubicBezTo>
                    <a:pt x="16570" y="15626"/>
                    <a:pt x="10208" y="12640"/>
                    <a:pt x="5104" y="6709"/>
                  </a:cubicBezTo>
                  <a:cubicBezTo>
                    <a:pt x="5104" y="2987"/>
                    <a:pt x="5104" y="2987"/>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0" name="Google Shape;2428;p27"/>
            <p:cNvSpPr/>
            <p:nvPr/>
          </p:nvSpPr>
          <p:spPr>
            <a:xfrm rot="1025109">
              <a:off x="1344236" y="16760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5087"/>
                    <a:pt x="0" y="5087"/>
                    <a:pt x="3466" y="5087"/>
                  </a:cubicBezTo>
                  <a:cubicBezTo>
                    <a:pt x="6882" y="10173"/>
                    <a:pt x="13814" y="16513"/>
                    <a:pt x="18134" y="21600"/>
                  </a:cubicBezTo>
                  <a:lnTo>
                    <a:pt x="21600" y="21600"/>
                  </a:lnTo>
                  <a:cubicBezTo>
                    <a:pt x="13814" y="5087"/>
                    <a:pt x="10348"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1" name="Google Shape;2429;p27"/>
            <p:cNvSpPr/>
            <p:nvPr/>
          </p:nvSpPr>
          <p:spPr>
            <a:xfrm rot="1025109">
              <a:off x="143066" y="907728"/>
              <a:ext cx="12701" cy="12701"/>
            </a:xfrm>
            <a:custGeom>
              <a:avLst/>
              <a:gdLst/>
              <a:ahLst/>
              <a:cxnLst>
                <a:cxn ang="0">
                  <a:pos x="wd2" y="hd2"/>
                </a:cxn>
                <a:cxn ang="5400000">
                  <a:pos x="wd2" y="hd2"/>
                </a:cxn>
                <a:cxn ang="10800000">
                  <a:pos x="wd2" y="hd2"/>
                </a:cxn>
                <a:cxn ang="16200000">
                  <a:pos x="wd2" y="hd2"/>
                </a:cxn>
              </a:cxnLst>
              <a:rect l="0" t="0" r="r" b="b"/>
              <a:pathLst>
                <a:path w="17471" h="21600" extrusionOk="0">
                  <a:moveTo>
                    <a:pt x="13343" y="0"/>
                  </a:moveTo>
                  <a:cubicBezTo>
                    <a:pt x="8197" y="0"/>
                    <a:pt x="13343" y="3466"/>
                    <a:pt x="8197" y="3466"/>
                  </a:cubicBezTo>
                  <a:cubicBezTo>
                    <a:pt x="4129" y="6932"/>
                    <a:pt x="4129" y="6932"/>
                    <a:pt x="0" y="10348"/>
                  </a:cubicBezTo>
                  <a:cubicBezTo>
                    <a:pt x="4129" y="10348"/>
                    <a:pt x="8197" y="10348"/>
                    <a:pt x="8197" y="6932"/>
                  </a:cubicBezTo>
                  <a:cubicBezTo>
                    <a:pt x="13343" y="14668"/>
                    <a:pt x="8197" y="18134"/>
                    <a:pt x="17471" y="21600"/>
                  </a:cubicBezTo>
                  <a:cubicBezTo>
                    <a:pt x="17471" y="18134"/>
                    <a:pt x="17471" y="14668"/>
                    <a:pt x="13343" y="10348"/>
                  </a:cubicBezTo>
                  <a:cubicBezTo>
                    <a:pt x="13343" y="6932"/>
                    <a:pt x="21600" y="3466"/>
                    <a:pt x="1334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2" name="Google Shape;2430;p27"/>
            <p:cNvSpPr/>
            <p:nvPr/>
          </p:nvSpPr>
          <p:spPr>
            <a:xfrm rot="1025109">
              <a:off x="153917" y="648930"/>
              <a:ext cx="12701" cy="12701"/>
            </a:xfrm>
            <a:custGeom>
              <a:avLst/>
              <a:gdLst/>
              <a:ahLst/>
              <a:cxnLst>
                <a:cxn ang="0">
                  <a:pos x="wd2" y="hd2"/>
                </a:cxn>
                <a:cxn ang="5400000">
                  <a:pos x="wd2" y="hd2"/>
                </a:cxn>
                <a:cxn ang="10800000">
                  <a:pos x="wd2" y="hd2"/>
                </a:cxn>
                <a:cxn ang="16200000">
                  <a:pos x="wd2" y="hd2"/>
                </a:cxn>
              </a:cxnLst>
              <a:rect l="0" t="0" r="r" b="b"/>
              <a:pathLst>
                <a:path w="20744" h="21600" extrusionOk="0">
                  <a:moveTo>
                    <a:pt x="18176" y="14662"/>
                  </a:moveTo>
                  <a:cubicBezTo>
                    <a:pt x="18176" y="14662"/>
                    <a:pt x="18176" y="19178"/>
                    <a:pt x="14702" y="19178"/>
                  </a:cubicBezTo>
                  <a:cubicBezTo>
                    <a:pt x="14702" y="14662"/>
                    <a:pt x="18176" y="14662"/>
                    <a:pt x="18176" y="14662"/>
                  </a:cubicBezTo>
                  <a:close/>
                  <a:moveTo>
                    <a:pt x="7754" y="0"/>
                  </a:moveTo>
                  <a:cubicBezTo>
                    <a:pt x="4280" y="4516"/>
                    <a:pt x="4280" y="4516"/>
                    <a:pt x="0" y="4516"/>
                  </a:cubicBezTo>
                  <a:cubicBezTo>
                    <a:pt x="7754" y="9033"/>
                    <a:pt x="4280" y="14662"/>
                    <a:pt x="7754" y="14662"/>
                  </a:cubicBezTo>
                  <a:cubicBezTo>
                    <a:pt x="8207" y="13876"/>
                    <a:pt x="8660" y="13615"/>
                    <a:pt x="9164" y="13615"/>
                  </a:cubicBezTo>
                  <a:cubicBezTo>
                    <a:pt x="11480" y="13615"/>
                    <a:pt x="13796" y="21600"/>
                    <a:pt x="16112" y="21600"/>
                  </a:cubicBezTo>
                  <a:cubicBezTo>
                    <a:pt x="16817" y="21600"/>
                    <a:pt x="17471" y="20880"/>
                    <a:pt x="18176" y="19178"/>
                  </a:cubicBezTo>
                  <a:cubicBezTo>
                    <a:pt x="21600" y="19178"/>
                    <a:pt x="21600" y="14662"/>
                    <a:pt x="18176" y="14662"/>
                  </a:cubicBezTo>
                  <a:cubicBezTo>
                    <a:pt x="18176" y="11847"/>
                    <a:pt x="17270" y="11847"/>
                    <a:pt x="16011" y="11847"/>
                  </a:cubicBezTo>
                  <a:cubicBezTo>
                    <a:pt x="14702" y="11847"/>
                    <a:pt x="12940" y="11847"/>
                    <a:pt x="11228" y="9033"/>
                  </a:cubicBezTo>
                  <a:cubicBezTo>
                    <a:pt x="11228" y="9033"/>
                    <a:pt x="7754" y="4516"/>
                    <a:pt x="775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3" name="Google Shape;2431;p27"/>
            <p:cNvSpPr/>
            <p:nvPr/>
          </p:nvSpPr>
          <p:spPr>
            <a:xfrm rot="1025109">
              <a:off x="229778" y="7759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9214" y="6587"/>
                    <a:pt x="0" y="6587"/>
                    <a:pt x="0" y="21600"/>
                  </a:cubicBezTo>
                  <a:cubicBezTo>
                    <a:pt x="9214" y="21600"/>
                    <a:pt x="13343" y="21600"/>
                    <a:pt x="21600" y="13270"/>
                  </a:cubicBezTo>
                  <a:cubicBezTo>
                    <a:pt x="13343" y="13270"/>
                    <a:pt x="13343" y="0"/>
                    <a:pt x="92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4" name="Google Shape;2432;p27"/>
            <p:cNvSpPr/>
            <p:nvPr/>
          </p:nvSpPr>
          <p:spPr>
            <a:xfrm rot="1025109">
              <a:off x="133330" y="896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7676"/>
                    <a:pt x="4129" y="13745"/>
                    <a:pt x="0" y="13745"/>
                  </a:cubicBezTo>
                  <a:cubicBezTo>
                    <a:pt x="6582" y="13745"/>
                    <a:pt x="7898" y="21600"/>
                    <a:pt x="12386" y="21600"/>
                  </a:cubicBezTo>
                  <a:cubicBezTo>
                    <a:pt x="13522" y="21600"/>
                    <a:pt x="14839" y="21154"/>
                    <a:pt x="16454" y="19904"/>
                  </a:cubicBezTo>
                  <a:cubicBezTo>
                    <a:pt x="16454" y="13745"/>
                    <a:pt x="16454" y="13745"/>
                    <a:pt x="21600" y="7676"/>
                  </a:cubicBezTo>
                  <a:cubicBezTo>
                    <a:pt x="21600" y="0"/>
                    <a:pt x="16454" y="0"/>
                    <a:pt x="16454" y="0"/>
                  </a:cubicBezTo>
                  <a:cubicBezTo>
                    <a:pt x="12386" y="0"/>
                    <a:pt x="16454" y="13745"/>
                    <a:pt x="8257" y="13745"/>
                  </a:cubicBezTo>
                  <a:cubicBezTo>
                    <a:pt x="8257" y="13745"/>
                    <a:pt x="8257" y="7676"/>
                    <a:pt x="412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5" name="Google Shape;2433;p27"/>
            <p:cNvSpPr/>
            <p:nvPr/>
          </p:nvSpPr>
          <p:spPr>
            <a:xfrm rot="1025109">
              <a:off x="443813" y="1016134"/>
              <a:ext cx="12701" cy="12701"/>
            </a:xfrm>
            <a:custGeom>
              <a:avLst/>
              <a:gdLst/>
              <a:ahLst/>
              <a:cxnLst>
                <a:cxn ang="0">
                  <a:pos x="wd2" y="hd2"/>
                </a:cxn>
                <a:cxn ang="5400000">
                  <a:pos x="wd2" y="hd2"/>
                </a:cxn>
                <a:cxn ang="10800000">
                  <a:pos x="wd2" y="hd2"/>
                </a:cxn>
                <a:cxn ang="16200000">
                  <a:pos x="wd2" y="hd2"/>
                </a:cxn>
              </a:cxnLst>
              <a:rect l="0" t="0" r="r" b="b"/>
              <a:pathLst>
                <a:path w="19306" h="21600" extrusionOk="0">
                  <a:moveTo>
                    <a:pt x="1835" y="0"/>
                  </a:moveTo>
                  <a:cubicBezTo>
                    <a:pt x="1835" y="9615"/>
                    <a:pt x="-2294" y="9615"/>
                    <a:pt x="1835" y="19231"/>
                  </a:cubicBezTo>
                  <a:cubicBezTo>
                    <a:pt x="3869" y="19231"/>
                    <a:pt x="6920" y="21600"/>
                    <a:pt x="10151" y="21600"/>
                  </a:cubicBezTo>
                  <a:cubicBezTo>
                    <a:pt x="13382" y="21600"/>
                    <a:pt x="16733" y="19231"/>
                    <a:pt x="19306" y="9615"/>
                  </a:cubicBezTo>
                  <a:cubicBezTo>
                    <a:pt x="10032" y="9615"/>
                    <a:pt x="10032" y="0"/>
                    <a:pt x="18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6" name="Google Shape;2434;p27"/>
            <p:cNvSpPr/>
            <p:nvPr/>
          </p:nvSpPr>
          <p:spPr>
            <a:xfrm rot="1025109">
              <a:off x="1542130" y="18236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lnTo>
                    <a:pt x="0" y="21600"/>
                  </a:lnTo>
                  <a:cubicBezTo>
                    <a:pt x="14702" y="21600"/>
                    <a:pt x="14702"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7" name="Google Shape;2435;p27"/>
            <p:cNvSpPr/>
            <p:nvPr/>
          </p:nvSpPr>
          <p:spPr>
            <a:xfrm rot="1025109">
              <a:off x="161464" y="6598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59" y="0"/>
                  </a:moveTo>
                  <a:cubicBezTo>
                    <a:pt x="10839" y="0"/>
                    <a:pt x="5420" y="8468"/>
                    <a:pt x="0" y="8468"/>
                  </a:cubicBezTo>
                  <a:cubicBezTo>
                    <a:pt x="2592" y="17427"/>
                    <a:pt x="3927" y="19759"/>
                    <a:pt x="5184" y="19759"/>
                  </a:cubicBezTo>
                  <a:cubicBezTo>
                    <a:pt x="6676" y="19759"/>
                    <a:pt x="8012" y="16936"/>
                    <a:pt x="10839" y="16936"/>
                  </a:cubicBezTo>
                  <a:cubicBezTo>
                    <a:pt x="10839" y="16936"/>
                    <a:pt x="13196" y="21600"/>
                    <a:pt x="16416" y="21600"/>
                  </a:cubicBezTo>
                  <a:cubicBezTo>
                    <a:pt x="18065" y="21600"/>
                    <a:pt x="19793" y="20373"/>
                    <a:pt x="21600" y="16936"/>
                  </a:cubicBezTo>
                  <a:cubicBezTo>
                    <a:pt x="21600" y="8468"/>
                    <a:pt x="21600" y="8468"/>
                    <a:pt x="162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8" name="Google Shape;2436;p27"/>
            <p:cNvSpPr/>
            <p:nvPr/>
          </p:nvSpPr>
          <p:spPr>
            <a:xfrm rot="1025109">
              <a:off x="411862" y="998958"/>
              <a:ext cx="12701" cy="12701"/>
            </a:xfrm>
            <a:custGeom>
              <a:avLst/>
              <a:gdLst/>
              <a:ahLst/>
              <a:cxnLst>
                <a:cxn ang="0">
                  <a:pos x="wd2" y="hd2"/>
                </a:cxn>
                <a:cxn ang="5400000">
                  <a:pos x="wd2" y="hd2"/>
                </a:cxn>
                <a:cxn ang="10800000">
                  <a:pos x="wd2" y="hd2"/>
                </a:cxn>
                <a:cxn ang="16200000">
                  <a:pos x="wd2" y="hd2"/>
                </a:cxn>
              </a:cxnLst>
              <a:rect l="0" t="0" r="r" b="b"/>
              <a:pathLst>
                <a:path w="20568" h="21600" extrusionOk="0">
                  <a:moveTo>
                    <a:pt x="3097" y="10879"/>
                  </a:moveTo>
                  <a:cubicBezTo>
                    <a:pt x="-1032" y="10879"/>
                    <a:pt x="-1032" y="21600"/>
                    <a:pt x="3097" y="21600"/>
                  </a:cubicBezTo>
                  <a:lnTo>
                    <a:pt x="12311" y="21600"/>
                  </a:lnTo>
                  <a:cubicBezTo>
                    <a:pt x="8182" y="21600"/>
                    <a:pt x="3097" y="21600"/>
                    <a:pt x="3097" y="10879"/>
                  </a:cubicBezTo>
                  <a:close/>
                  <a:moveTo>
                    <a:pt x="16439" y="0"/>
                  </a:moveTo>
                  <a:cubicBezTo>
                    <a:pt x="12311" y="10879"/>
                    <a:pt x="12311" y="10879"/>
                    <a:pt x="12311" y="21600"/>
                  </a:cubicBezTo>
                  <a:lnTo>
                    <a:pt x="20568" y="21600"/>
                  </a:lnTo>
                  <a:cubicBezTo>
                    <a:pt x="20568" y="10879"/>
                    <a:pt x="16439" y="10879"/>
                    <a:pt x="1643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09" name="Google Shape;2437;p27"/>
            <p:cNvSpPr/>
            <p:nvPr/>
          </p:nvSpPr>
          <p:spPr>
            <a:xfrm rot="1025109">
              <a:off x="1543013" y="18289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74" y="0"/>
                  </a:moveTo>
                  <a:cubicBezTo>
                    <a:pt x="5385" y="0"/>
                    <a:pt x="2094" y="3565"/>
                    <a:pt x="0" y="3565"/>
                  </a:cubicBezTo>
                  <a:cubicBezTo>
                    <a:pt x="2094" y="18035"/>
                    <a:pt x="5385" y="21600"/>
                    <a:pt x="9274" y="21600"/>
                  </a:cubicBezTo>
                  <a:cubicBezTo>
                    <a:pt x="13104" y="21600"/>
                    <a:pt x="17471" y="18035"/>
                    <a:pt x="21600" y="18035"/>
                  </a:cubicBezTo>
                  <a:cubicBezTo>
                    <a:pt x="17471" y="3565"/>
                    <a:pt x="13104" y="0"/>
                    <a:pt x="927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0" name="Google Shape;2438;p27"/>
            <p:cNvSpPr/>
            <p:nvPr/>
          </p:nvSpPr>
          <p:spPr>
            <a:xfrm rot="1025109">
              <a:off x="242505" y="6668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365" y="0"/>
                  </a:moveTo>
                  <a:cubicBezTo>
                    <a:pt x="7235" y="0"/>
                    <a:pt x="0" y="0"/>
                    <a:pt x="0" y="21600"/>
                  </a:cubicBezTo>
                  <a:cubicBezTo>
                    <a:pt x="7235" y="21600"/>
                    <a:pt x="14365" y="21600"/>
                    <a:pt x="21600" y="11985"/>
                  </a:cubicBezTo>
                  <a:cubicBezTo>
                    <a:pt x="21600" y="11985"/>
                    <a:pt x="21600" y="0"/>
                    <a:pt x="143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1" name="Google Shape;2439;p27"/>
            <p:cNvSpPr/>
            <p:nvPr/>
          </p:nvSpPr>
          <p:spPr>
            <a:xfrm rot="1025109">
              <a:off x="1562393" y="18342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231"/>
                  </a:lnTo>
                  <a:cubicBezTo>
                    <a:pt x="4165" y="19231"/>
                    <a:pt x="9492" y="21600"/>
                    <a:pt x="13948" y="21600"/>
                  </a:cubicBezTo>
                  <a:cubicBezTo>
                    <a:pt x="18307" y="21600"/>
                    <a:pt x="21600" y="19231"/>
                    <a:pt x="21600" y="9615"/>
                  </a:cubicBezTo>
                  <a:cubicBezTo>
                    <a:pt x="21600" y="6410"/>
                    <a:pt x="20825" y="5295"/>
                    <a:pt x="19857" y="5295"/>
                  </a:cubicBezTo>
                  <a:cubicBezTo>
                    <a:pt x="17919" y="5295"/>
                    <a:pt x="14917" y="9615"/>
                    <a:pt x="14917" y="9615"/>
                  </a:cubicBezTo>
                  <a:cubicBezTo>
                    <a:pt x="8330" y="9615"/>
                    <a:pt x="833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2" name="Google Shape;2440;p27"/>
            <p:cNvSpPr/>
            <p:nvPr/>
          </p:nvSpPr>
          <p:spPr>
            <a:xfrm rot="1025109">
              <a:off x="1185795" y="13966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130" y="0"/>
                  </a:moveTo>
                  <a:cubicBezTo>
                    <a:pt x="7130" y="0"/>
                    <a:pt x="0" y="8056"/>
                    <a:pt x="0" y="18097"/>
                  </a:cubicBezTo>
                  <a:cubicBezTo>
                    <a:pt x="4823" y="18097"/>
                    <a:pt x="6396" y="21600"/>
                    <a:pt x="11219" y="21600"/>
                  </a:cubicBezTo>
                  <a:cubicBezTo>
                    <a:pt x="13631" y="21600"/>
                    <a:pt x="16777" y="20783"/>
                    <a:pt x="21600" y="18097"/>
                  </a:cubicBezTo>
                  <a:cubicBezTo>
                    <a:pt x="14365" y="8056"/>
                    <a:pt x="14365" y="0"/>
                    <a:pt x="71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3" name="Google Shape;2441;p27"/>
            <p:cNvSpPr/>
            <p:nvPr/>
          </p:nvSpPr>
          <p:spPr>
            <a:xfrm rot="1025109">
              <a:off x="278797" y="759340"/>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4" name="Google Shape;2442;p27"/>
            <p:cNvSpPr/>
            <p:nvPr/>
          </p:nvSpPr>
          <p:spPr>
            <a:xfrm rot="1025109">
              <a:off x="192933" y="9135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cubicBezTo>
                    <a:pt x="5037" y="0"/>
                    <a:pt x="3293" y="1783"/>
                    <a:pt x="0" y="5452"/>
                  </a:cubicBezTo>
                  <a:cubicBezTo>
                    <a:pt x="6683" y="14470"/>
                    <a:pt x="6683" y="21600"/>
                    <a:pt x="21600" y="21600"/>
                  </a:cubicBezTo>
                  <a:cubicBezTo>
                    <a:pt x="21600" y="14470"/>
                    <a:pt x="13270" y="5452"/>
                    <a:pt x="13270" y="5452"/>
                  </a:cubicBezTo>
                  <a:cubicBezTo>
                    <a:pt x="9977" y="1783"/>
                    <a:pt x="8330" y="0"/>
                    <a:pt x="66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5" name="Google Shape;2443;p27"/>
            <p:cNvSpPr/>
            <p:nvPr/>
          </p:nvSpPr>
          <p:spPr>
            <a:xfrm rot="1025109">
              <a:off x="1264567" y="156480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70"/>
                  </a:lnTo>
                  <a:cubicBezTo>
                    <a:pt x="9615" y="14470"/>
                    <a:pt x="21600" y="21600"/>
                    <a:pt x="21600" y="21600"/>
                  </a:cubicBezTo>
                  <a:cubicBezTo>
                    <a:pt x="21600" y="14470"/>
                    <a:pt x="21600" y="7235"/>
                    <a:pt x="961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6" name="Google Shape;2444;p27"/>
            <p:cNvSpPr/>
            <p:nvPr/>
          </p:nvSpPr>
          <p:spPr>
            <a:xfrm rot="1025109">
              <a:off x="1339584" y="16767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614" y="15951"/>
                    <a:pt x="6291" y="21600"/>
                    <a:pt x="10695" y="21600"/>
                  </a:cubicBezTo>
                  <a:cubicBezTo>
                    <a:pt x="13212" y="21600"/>
                    <a:pt x="16462" y="19828"/>
                    <a:pt x="21600" y="17169"/>
                  </a:cubicBezTo>
                  <a:cubicBezTo>
                    <a:pt x="14470" y="9526"/>
                    <a:pt x="1447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7" name="Google Shape;2445;p27"/>
            <p:cNvSpPr/>
            <p:nvPr/>
          </p:nvSpPr>
          <p:spPr>
            <a:xfrm rot="1025109">
              <a:off x="1227231" y="14982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5420"/>
                    <a:pt x="0" y="5420"/>
                    <a:pt x="0" y="5420"/>
                  </a:cubicBezTo>
                  <a:lnTo>
                    <a:pt x="0" y="10839"/>
                  </a:lnTo>
                  <a:cubicBezTo>
                    <a:pt x="10800" y="16259"/>
                    <a:pt x="0" y="16259"/>
                    <a:pt x="10800" y="21600"/>
                  </a:cubicBezTo>
                  <a:lnTo>
                    <a:pt x="21600" y="16259"/>
                  </a:lnTo>
                  <a:cubicBezTo>
                    <a:pt x="21600" y="10839"/>
                    <a:pt x="10800" y="542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8" name="Google Shape;2446;p27"/>
            <p:cNvSpPr/>
            <p:nvPr/>
          </p:nvSpPr>
          <p:spPr>
            <a:xfrm rot="1025109">
              <a:off x="843205" y="10643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531" y="0"/>
                  </a:moveTo>
                  <a:cubicBezTo>
                    <a:pt x="15437" y="10957"/>
                    <a:pt x="12086" y="10957"/>
                    <a:pt x="8796" y="10957"/>
                  </a:cubicBezTo>
                  <a:cubicBezTo>
                    <a:pt x="5445" y="10957"/>
                    <a:pt x="2094" y="10957"/>
                    <a:pt x="0" y="21600"/>
                  </a:cubicBezTo>
                  <a:lnTo>
                    <a:pt x="21600" y="21600"/>
                  </a:lnTo>
                  <a:lnTo>
                    <a:pt x="17531"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19" name="Google Shape;2447;p27"/>
            <p:cNvSpPr/>
            <p:nvPr/>
          </p:nvSpPr>
          <p:spPr>
            <a:xfrm rot="1025109">
              <a:off x="543510" y="9547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671" y="17330"/>
                    <a:pt x="5341" y="21600"/>
                    <a:pt x="8719" y="21600"/>
                  </a:cubicBezTo>
                  <a:cubicBezTo>
                    <a:pt x="12096" y="21600"/>
                    <a:pt x="16180" y="17330"/>
                    <a:pt x="21600" y="17330"/>
                  </a:cubicBezTo>
                  <a:cubicBezTo>
                    <a:pt x="16180" y="17330"/>
                    <a:pt x="534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0" name="Google Shape;2448;p27"/>
            <p:cNvSpPr/>
            <p:nvPr/>
          </p:nvSpPr>
          <p:spPr>
            <a:xfrm rot="1025109">
              <a:off x="1158417" y="1308240"/>
              <a:ext cx="12701" cy="12701"/>
            </a:xfrm>
            <a:custGeom>
              <a:avLst/>
              <a:gdLst/>
              <a:ahLst/>
              <a:cxnLst>
                <a:cxn ang="0">
                  <a:pos x="wd2" y="hd2"/>
                </a:cxn>
                <a:cxn ang="5400000">
                  <a:pos x="wd2" y="hd2"/>
                </a:cxn>
                <a:cxn ang="10800000">
                  <a:pos x="wd2" y="hd2"/>
                </a:cxn>
                <a:cxn ang="16200000">
                  <a:pos x="wd2" y="hd2"/>
                </a:cxn>
              </a:cxnLst>
              <a:rect l="0" t="0" r="r" b="b"/>
              <a:pathLst>
                <a:path w="15231" h="21600" extrusionOk="0">
                  <a:moveTo>
                    <a:pt x="4510" y="0"/>
                  </a:moveTo>
                  <a:cubicBezTo>
                    <a:pt x="-6369" y="14470"/>
                    <a:pt x="4510" y="21600"/>
                    <a:pt x="15231" y="21600"/>
                  </a:cubicBezTo>
                  <a:lnTo>
                    <a:pt x="15231"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1" name="Google Shape;2449;p27"/>
            <p:cNvSpPr/>
            <p:nvPr/>
          </p:nvSpPr>
          <p:spPr>
            <a:xfrm rot="1025109">
              <a:off x="1176751" y="13659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8871"/>
                    <a:pt x="10721" y="17743"/>
                    <a:pt x="10721" y="17743"/>
                  </a:cubicBezTo>
                  <a:cubicBezTo>
                    <a:pt x="14347" y="20700"/>
                    <a:pt x="16870" y="21600"/>
                    <a:pt x="18447" y="21600"/>
                  </a:cubicBezTo>
                  <a:cubicBezTo>
                    <a:pt x="21600" y="21600"/>
                    <a:pt x="21600" y="17743"/>
                    <a:pt x="21600" y="17743"/>
                  </a:cubicBezTo>
                  <a:cubicBezTo>
                    <a:pt x="21600" y="8871"/>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2" name="Google Shape;2450;p27"/>
            <p:cNvSpPr/>
            <p:nvPr/>
          </p:nvSpPr>
          <p:spPr>
            <a:xfrm rot="1025109">
              <a:off x="1188250" y="14030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35" y="0"/>
                  </a:moveTo>
                  <a:cubicBezTo>
                    <a:pt x="5603" y="0"/>
                    <a:pt x="3023" y="1490"/>
                    <a:pt x="0" y="5214"/>
                  </a:cubicBezTo>
                  <a:cubicBezTo>
                    <a:pt x="8109" y="5214"/>
                    <a:pt x="9731" y="21600"/>
                    <a:pt x="15924" y="21600"/>
                  </a:cubicBezTo>
                  <a:cubicBezTo>
                    <a:pt x="17472" y="21600"/>
                    <a:pt x="19315" y="20669"/>
                    <a:pt x="21600" y="18062"/>
                  </a:cubicBezTo>
                  <a:cubicBezTo>
                    <a:pt x="17988" y="8938"/>
                    <a:pt x="13786" y="0"/>
                    <a:pt x="80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3" name="Google Shape;2451;p27"/>
            <p:cNvSpPr/>
            <p:nvPr/>
          </p:nvSpPr>
          <p:spPr>
            <a:xfrm rot="1025109">
              <a:off x="244679" y="820686"/>
              <a:ext cx="12701" cy="12701"/>
            </a:xfrm>
            <a:custGeom>
              <a:avLst/>
              <a:gdLst/>
              <a:ahLst/>
              <a:cxnLst>
                <a:cxn ang="0">
                  <a:pos x="wd2" y="hd2"/>
                </a:cxn>
                <a:cxn ang="5400000">
                  <a:pos x="wd2" y="hd2"/>
                </a:cxn>
                <a:cxn ang="10800000">
                  <a:pos x="wd2" y="hd2"/>
                </a:cxn>
                <a:cxn ang="16200000">
                  <a:pos x="wd2" y="hd2"/>
                </a:cxn>
              </a:cxnLst>
              <a:rect l="0" t="0" r="r" b="b"/>
              <a:pathLst>
                <a:path w="17663" h="21600" extrusionOk="0">
                  <a:moveTo>
                    <a:pt x="11009" y="0"/>
                  </a:moveTo>
                  <a:cubicBezTo>
                    <a:pt x="2717" y="7235"/>
                    <a:pt x="-3937" y="14470"/>
                    <a:pt x="2717" y="14470"/>
                  </a:cubicBezTo>
                  <a:lnTo>
                    <a:pt x="2717" y="21600"/>
                  </a:lnTo>
                  <a:cubicBezTo>
                    <a:pt x="2717" y="18035"/>
                    <a:pt x="4838" y="18035"/>
                    <a:pt x="7731" y="18035"/>
                  </a:cubicBezTo>
                  <a:cubicBezTo>
                    <a:pt x="10624" y="18035"/>
                    <a:pt x="14288" y="18035"/>
                    <a:pt x="17663" y="14470"/>
                  </a:cubicBezTo>
                  <a:cubicBezTo>
                    <a:pt x="17663" y="7235"/>
                    <a:pt x="11009" y="7235"/>
                    <a:pt x="1100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4" name="Google Shape;2452;p27"/>
            <p:cNvSpPr/>
            <p:nvPr/>
          </p:nvSpPr>
          <p:spPr>
            <a:xfrm rot="1025109">
              <a:off x="435372" y="10133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654" y="10800"/>
                    <a:pt x="13307" y="21600"/>
                    <a:pt x="21600" y="21600"/>
                  </a:cubicBezTo>
                  <a:cubicBezTo>
                    <a:pt x="13307" y="0"/>
                    <a:pt x="13307"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5" name="Google Shape;2453;p27"/>
            <p:cNvSpPr/>
            <p:nvPr/>
          </p:nvSpPr>
          <p:spPr>
            <a:xfrm rot="1025109">
              <a:off x="1606106" y="18458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cubicBezTo>
                    <a:pt x="14400" y="10800"/>
                    <a:pt x="7200" y="10800"/>
                    <a:pt x="0" y="21600"/>
                  </a:cubicBezTo>
                  <a:cubicBezTo>
                    <a:pt x="7200" y="21600"/>
                    <a:pt x="14400" y="21600"/>
                    <a:pt x="21600" y="10800"/>
                  </a:cubicBezTo>
                  <a:lnTo>
                    <a:pt x="144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6" name="Google Shape;2454;p27"/>
            <p:cNvSpPr/>
            <p:nvPr/>
          </p:nvSpPr>
          <p:spPr>
            <a:xfrm rot="1025109">
              <a:off x="332303" y="801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3" y="15808"/>
                    <a:pt x="5786" y="21600"/>
                    <a:pt x="10125" y="21600"/>
                  </a:cubicBezTo>
                  <a:cubicBezTo>
                    <a:pt x="12632" y="21600"/>
                    <a:pt x="16104" y="19669"/>
                    <a:pt x="21600" y="16653"/>
                  </a:cubicBezTo>
                  <a:cubicBezTo>
                    <a:pt x="13307" y="16653"/>
                    <a:pt x="6654" y="8326"/>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7" name="Google Shape;2455;p27"/>
            <p:cNvSpPr/>
            <p:nvPr/>
          </p:nvSpPr>
          <p:spPr>
            <a:xfrm rot="1025109">
              <a:off x="199741" y="748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35" y="0"/>
                  </a:moveTo>
                  <a:lnTo>
                    <a:pt x="0" y="10096"/>
                  </a:lnTo>
                  <a:cubicBezTo>
                    <a:pt x="5033" y="15848"/>
                    <a:pt x="6606" y="21600"/>
                    <a:pt x="12163" y="21600"/>
                  </a:cubicBezTo>
                  <a:cubicBezTo>
                    <a:pt x="14365" y="21600"/>
                    <a:pt x="17406" y="20543"/>
                    <a:pt x="21600" y="18196"/>
                  </a:cubicBezTo>
                  <a:cubicBezTo>
                    <a:pt x="14365" y="10096"/>
                    <a:pt x="14365" y="0"/>
                    <a:pt x="72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8" name="Google Shape;2456;p27"/>
            <p:cNvSpPr/>
            <p:nvPr/>
          </p:nvSpPr>
          <p:spPr>
            <a:xfrm rot="1025109">
              <a:off x="288160" y="7685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4400" y="10800"/>
                    <a:pt x="14400" y="10800"/>
                    <a:pt x="7200" y="10800"/>
                  </a:cubicBezTo>
                  <a:cubicBezTo>
                    <a:pt x="0" y="10800"/>
                    <a:pt x="72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29" name="Google Shape;2457;p27"/>
            <p:cNvSpPr/>
            <p:nvPr/>
          </p:nvSpPr>
          <p:spPr>
            <a:xfrm rot="1025109">
              <a:off x="205418" y="756104"/>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0" name="Google Shape;2458;p27"/>
            <p:cNvSpPr/>
            <p:nvPr/>
          </p:nvSpPr>
          <p:spPr>
            <a:xfrm rot="1025109">
              <a:off x="350069" y="10345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52" y="0"/>
                  </a:moveTo>
                  <a:cubicBezTo>
                    <a:pt x="7200" y="0"/>
                    <a:pt x="3652" y="2680"/>
                    <a:pt x="0" y="8041"/>
                  </a:cubicBezTo>
                  <a:cubicBezTo>
                    <a:pt x="7200" y="8041"/>
                    <a:pt x="7200" y="21600"/>
                    <a:pt x="7200" y="21600"/>
                  </a:cubicBezTo>
                  <a:cubicBezTo>
                    <a:pt x="14400" y="21600"/>
                    <a:pt x="21600" y="8041"/>
                    <a:pt x="21600" y="8041"/>
                  </a:cubicBezTo>
                  <a:cubicBezTo>
                    <a:pt x="17948" y="2680"/>
                    <a:pt x="14400" y="0"/>
                    <a:pt x="1085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1" name="Google Shape;2459;p27"/>
            <p:cNvSpPr/>
            <p:nvPr/>
          </p:nvSpPr>
          <p:spPr>
            <a:xfrm rot="1025109">
              <a:off x="1164914" y="13306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730" y="0"/>
                  </a:moveTo>
                  <a:cubicBezTo>
                    <a:pt x="2661" y="0"/>
                    <a:pt x="0" y="3060"/>
                    <a:pt x="0" y="9360"/>
                  </a:cubicBezTo>
                  <a:cubicBezTo>
                    <a:pt x="0" y="21600"/>
                    <a:pt x="10800" y="21600"/>
                    <a:pt x="21600" y="21600"/>
                  </a:cubicBezTo>
                  <a:lnTo>
                    <a:pt x="21600" y="9360"/>
                  </a:lnTo>
                  <a:cubicBezTo>
                    <a:pt x="16122" y="3060"/>
                    <a:pt x="10800" y="0"/>
                    <a:pt x="673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2" name="Google Shape;2460;p27"/>
            <p:cNvSpPr/>
            <p:nvPr/>
          </p:nvSpPr>
          <p:spPr>
            <a:xfrm rot="1025109">
              <a:off x="1231131" y="149817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8871"/>
                    <a:pt x="-6326" y="8871"/>
                    <a:pt x="4474" y="17743"/>
                  </a:cubicBezTo>
                  <a:cubicBezTo>
                    <a:pt x="4474" y="20700"/>
                    <a:pt x="4474" y="21600"/>
                    <a:pt x="4787" y="21600"/>
                  </a:cubicBezTo>
                  <a:cubicBezTo>
                    <a:pt x="5570" y="21600"/>
                    <a:pt x="8074" y="17743"/>
                    <a:pt x="15274" y="17743"/>
                  </a:cubicBezTo>
                  <a:lnTo>
                    <a:pt x="15274"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3" name="Google Shape;2461;p27"/>
            <p:cNvSpPr/>
            <p:nvPr/>
          </p:nvSpPr>
          <p:spPr>
            <a:xfrm rot="1025109">
              <a:off x="1246392" y="15296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293" y="13307"/>
                    <a:pt x="8293" y="21600"/>
                    <a:pt x="21600" y="21600"/>
                  </a:cubicBezTo>
                  <a:cubicBezTo>
                    <a:pt x="14946" y="13307"/>
                    <a:pt x="8293" y="6654"/>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4" name="Google Shape;2462;p27"/>
            <p:cNvSpPr/>
            <p:nvPr/>
          </p:nvSpPr>
          <p:spPr>
            <a:xfrm rot="1025109">
              <a:off x="1370185" y="17050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11985" y="9615"/>
                    <a:pt x="11985" y="9615"/>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5" name="Google Shape;2463;p27"/>
            <p:cNvSpPr/>
            <p:nvPr/>
          </p:nvSpPr>
          <p:spPr>
            <a:xfrm rot="1025109">
              <a:off x="188973" y="620802"/>
              <a:ext cx="12701" cy="12701"/>
            </a:xfrm>
            <a:custGeom>
              <a:avLst/>
              <a:gdLst/>
              <a:ahLst/>
              <a:cxnLst>
                <a:cxn ang="0">
                  <a:pos x="wd2" y="hd2"/>
                </a:cxn>
                <a:cxn ang="5400000">
                  <a:pos x="wd2" y="hd2"/>
                </a:cxn>
                <a:cxn ang="10800000">
                  <a:pos x="wd2" y="hd2"/>
                </a:cxn>
                <a:cxn ang="16200000">
                  <a:pos x="wd2" y="hd2"/>
                </a:cxn>
              </a:cxnLst>
              <a:rect l="0" t="0" r="r" b="b"/>
              <a:pathLst>
                <a:path w="18604" h="21600" extrusionOk="0">
                  <a:moveTo>
                    <a:pt x="9615" y="0"/>
                  </a:moveTo>
                  <a:lnTo>
                    <a:pt x="0" y="10800"/>
                  </a:lnTo>
                  <a:cubicBezTo>
                    <a:pt x="0" y="21600"/>
                    <a:pt x="9615" y="21600"/>
                    <a:pt x="9615" y="21600"/>
                  </a:cubicBezTo>
                  <a:cubicBezTo>
                    <a:pt x="21600" y="21600"/>
                    <a:pt x="21600" y="10800"/>
                    <a:pt x="961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6" name="Google Shape;2464;p27"/>
            <p:cNvSpPr/>
            <p:nvPr/>
          </p:nvSpPr>
          <p:spPr>
            <a:xfrm rot="1025109">
              <a:off x="275477" y="7557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10800"/>
                    <a:pt x="0" y="21600"/>
                  </a:cubicBezTo>
                  <a:lnTo>
                    <a:pt x="21600" y="21600"/>
                  </a:lnTo>
                  <a:cubicBezTo>
                    <a:pt x="21600" y="10800"/>
                    <a:pt x="21600" y="10800"/>
                    <a:pt x="119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7" name="Google Shape;2465;p27"/>
            <p:cNvSpPr/>
            <p:nvPr/>
          </p:nvSpPr>
          <p:spPr>
            <a:xfrm rot="1025109">
              <a:off x="192440" y="744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683" y="0"/>
                  </a:moveTo>
                  <a:lnTo>
                    <a:pt x="0" y="9538"/>
                  </a:lnTo>
                  <a:cubicBezTo>
                    <a:pt x="6683" y="9538"/>
                    <a:pt x="6683" y="21600"/>
                    <a:pt x="13270" y="21600"/>
                  </a:cubicBezTo>
                  <a:cubicBezTo>
                    <a:pt x="13270" y="9538"/>
                    <a:pt x="13270" y="9538"/>
                    <a:pt x="21600" y="9538"/>
                  </a:cubicBezTo>
                  <a:cubicBezTo>
                    <a:pt x="13270" y="0"/>
                    <a:pt x="13270" y="0"/>
                    <a:pt x="66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8" name="Google Shape;2466;p27"/>
            <p:cNvSpPr/>
            <p:nvPr/>
          </p:nvSpPr>
          <p:spPr>
            <a:xfrm rot="1025109">
              <a:off x="828378" y="10360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11985"/>
                    <a:pt x="0" y="11985"/>
                    <a:pt x="0" y="21600"/>
                  </a:cubicBezTo>
                  <a:cubicBezTo>
                    <a:pt x="9538" y="21600"/>
                    <a:pt x="21600" y="21600"/>
                    <a:pt x="21600" y="11985"/>
                  </a:cubicBezTo>
                  <a:lnTo>
                    <a:pt x="953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39" name="Google Shape;2467;p27"/>
            <p:cNvSpPr/>
            <p:nvPr/>
          </p:nvSpPr>
          <p:spPr>
            <a:xfrm rot="1025109">
              <a:off x="138904" y="6936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21600"/>
                    <a:pt x="10800" y="21600"/>
                    <a:pt x="21600" y="21600"/>
                  </a:cubicBezTo>
                  <a:cubicBezTo>
                    <a:pt x="21600" y="0"/>
                    <a:pt x="108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0" name="Google Shape;2468;p27"/>
            <p:cNvSpPr/>
            <p:nvPr/>
          </p:nvSpPr>
          <p:spPr>
            <a:xfrm rot="1025109">
              <a:off x="1206828" y="1515558"/>
              <a:ext cx="12701" cy="12701"/>
            </a:xfrm>
            <a:custGeom>
              <a:avLst/>
              <a:gdLst/>
              <a:ahLst/>
              <a:cxnLst>
                <a:cxn ang="0">
                  <a:pos x="wd2" y="hd2"/>
                </a:cxn>
                <a:cxn ang="5400000">
                  <a:pos x="wd2" y="hd2"/>
                </a:cxn>
                <a:cxn ang="10800000">
                  <a:pos x="wd2" y="hd2"/>
                </a:cxn>
                <a:cxn ang="16200000">
                  <a:pos x="wd2" y="hd2"/>
                </a:cxn>
              </a:cxnLst>
              <a:rect l="0" t="0" r="r" b="b"/>
              <a:pathLst>
                <a:path w="14118" h="21600" extrusionOk="0">
                  <a:moveTo>
                    <a:pt x="2133" y="0"/>
                  </a:moveTo>
                  <a:cubicBezTo>
                    <a:pt x="2133" y="14365"/>
                    <a:pt x="-7482" y="21600"/>
                    <a:pt x="14118" y="21600"/>
                  </a:cubicBezTo>
                  <a:cubicBezTo>
                    <a:pt x="14118" y="14365"/>
                    <a:pt x="14118" y="7130"/>
                    <a:pt x="21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1" name="Google Shape;2469;p27"/>
            <p:cNvSpPr/>
            <p:nvPr/>
          </p:nvSpPr>
          <p:spPr>
            <a:xfrm rot="1025109">
              <a:off x="1214765" y="14814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0"/>
                    <a:pt x="0" y="0"/>
                    <a:pt x="0" y="21600"/>
                  </a:cubicBezTo>
                  <a:lnTo>
                    <a:pt x="1080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2" name="Google Shape;2470;p27"/>
            <p:cNvSpPr/>
            <p:nvPr/>
          </p:nvSpPr>
          <p:spPr>
            <a:xfrm rot="1025109">
              <a:off x="1519562" y="18170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lnTo>
                    <a:pt x="0" y="14836"/>
                  </a:lnTo>
                  <a:cubicBezTo>
                    <a:pt x="3626" y="19855"/>
                    <a:pt x="7253" y="21600"/>
                    <a:pt x="10406" y="21600"/>
                  </a:cubicBezTo>
                  <a:cubicBezTo>
                    <a:pt x="16870" y="21600"/>
                    <a:pt x="21600" y="14836"/>
                    <a:pt x="21600" y="14836"/>
                  </a:cubicBezTo>
                  <a:cubicBezTo>
                    <a:pt x="21600" y="14836"/>
                    <a:pt x="21600" y="0"/>
                    <a:pt x="1087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3" name="Google Shape;2471;p27"/>
            <p:cNvSpPr/>
            <p:nvPr/>
          </p:nvSpPr>
          <p:spPr>
            <a:xfrm rot="1025109">
              <a:off x="671075" y="10181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087" y="0"/>
                  </a:moveTo>
                  <a:cubicBezTo>
                    <a:pt x="10174" y="0"/>
                    <a:pt x="5009" y="3208"/>
                    <a:pt x="0" y="3208"/>
                  </a:cubicBezTo>
                  <a:cubicBezTo>
                    <a:pt x="10800" y="3208"/>
                    <a:pt x="10800" y="21600"/>
                    <a:pt x="21600" y="21600"/>
                  </a:cubicBezTo>
                  <a:cubicBezTo>
                    <a:pt x="21600" y="4063"/>
                    <a:pt x="18470" y="0"/>
                    <a:pt x="1408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4" name="Google Shape;2472;p27"/>
            <p:cNvSpPr/>
            <p:nvPr/>
          </p:nvSpPr>
          <p:spPr>
            <a:xfrm rot="1025109">
              <a:off x="1613866" y="18465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10721"/>
                    <a:pt x="0" y="0"/>
                    <a:pt x="0" y="21600"/>
                  </a:cubicBezTo>
                  <a:cubicBezTo>
                    <a:pt x="0" y="10721"/>
                    <a:pt x="10800" y="10721"/>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5" name="Google Shape;2473;p27"/>
            <p:cNvSpPr/>
            <p:nvPr/>
          </p:nvSpPr>
          <p:spPr>
            <a:xfrm rot="1025109">
              <a:off x="662188" y="10128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10879"/>
                  </a:cubicBezTo>
                  <a:cubicBezTo>
                    <a:pt x="0" y="21600"/>
                    <a:pt x="10800" y="21600"/>
                    <a:pt x="10800" y="21600"/>
                  </a:cubicBezTo>
                  <a:lnTo>
                    <a:pt x="21600" y="10879"/>
                  </a:lnTo>
                  <a:cubicBezTo>
                    <a:pt x="21600" y="0"/>
                    <a:pt x="1080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6" name="Google Shape;2474;p27"/>
            <p:cNvSpPr/>
            <p:nvPr/>
          </p:nvSpPr>
          <p:spPr>
            <a:xfrm rot="1025109">
              <a:off x="1215338" y="146480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4474" y="0"/>
                  </a:moveTo>
                  <a:cubicBezTo>
                    <a:pt x="-6326" y="10800"/>
                    <a:pt x="4474" y="10800"/>
                    <a:pt x="15274" y="21600"/>
                  </a:cubicBezTo>
                  <a:cubicBezTo>
                    <a:pt x="15274" y="10800"/>
                    <a:pt x="15274" y="0"/>
                    <a:pt x="447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7" name="Google Shape;2475;p27"/>
            <p:cNvSpPr/>
            <p:nvPr/>
          </p:nvSpPr>
          <p:spPr>
            <a:xfrm rot="1025109">
              <a:off x="173241" y="8976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11985"/>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8" name="Google Shape;2476;p27"/>
            <p:cNvSpPr/>
            <p:nvPr/>
          </p:nvSpPr>
          <p:spPr>
            <a:xfrm rot="1025109">
              <a:off x="342394" y="8087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6683" y="21600"/>
                    <a:pt x="15013"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49" name="Google Shape;2477;p27"/>
            <p:cNvSpPr/>
            <p:nvPr/>
          </p:nvSpPr>
          <p:spPr>
            <a:xfrm rot="1025109">
              <a:off x="1174426" y="13761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0" name="Google Shape;2478;p27"/>
            <p:cNvSpPr/>
            <p:nvPr/>
          </p:nvSpPr>
          <p:spPr>
            <a:xfrm rot="1025109">
              <a:off x="263663" y="6916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985" y="0"/>
                    <a:pt x="11985"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1" name="Google Shape;2479;p27"/>
            <p:cNvSpPr/>
            <p:nvPr/>
          </p:nvSpPr>
          <p:spPr>
            <a:xfrm rot="1025109">
              <a:off x="247859" y="7376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538" y="0"/>
                  </a:moveTo>
                  <a:cubicBezTo>
                    <a:pt x="9538" y="0"/>
                    <a:pt x="0" y="0"/>
                    <a:pt x="0" y="21600"/>
                  </a:cubicBezTo>
                  <a:lnTo>
                    <a:pt x="9538"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2" name="Google Shape;2480;p27"/>
            <p:cNvSpPr/>
            <p:nvPr/>
          </p:nvSpPr>
          <p:spPr>
            <a:xfrm rot="1025109">
              <a:off x="1176925" y="13742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11985"/>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3" name="Google Shape;2481;p27"/>
            <p:cNvSpPr/>
            <p:nvPr/>
          </p:nvSpPr>
          <p:spPr>
            <a:xfrm rot="1025109">
              <a:off x="1166329" y="13342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10800"/>
                    <a:pt x="21600" y="108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4" name="Google Shape;2482;p27"/>
            <p:cNvSpPr/>
            <p:nvPr/>
          </p:nvSpPr>
          <p:spPr>
            <a:xfrm rot="1025109">
              <a:off x="556258" y="9617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293" y="14513"/>
                    <a:pt x="6683" y="21600"/>
                    <a:pt x="10170" y="21600"/>
                  </a:cubicBezTo>
                  <a:cubicBezTo>
                    <a:pt x="13754" y="21600"/>
                    <a:pt x="17435" y="14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5" name="Google Shape;2483;p27"/>
            <p:cNvSpPr/>
            <p:nvPr/>
          </p:nvSpPr>
          <p:spPr>
            <a:xfrm rot="1025109">
              <a:off x="1592730" y="1846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0" y="0"/>
                    <a:pt x="0" y="9538"/>
                    <a:pt x="0" y="21600"/>
                  </a:cubicBezTo>
                  <a:lnTo>
                    <a:pt x="21600" y="21600"/>
                  </a:lnTo>
                  <a:cubicBezTo>
                    <a:pt x="21600" y="9538"/>
                    <a:pt x="21600" y="0"/>
                    <a:pt x="1087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6" name="Google Shape;2484;p27"/>
            <p:cNvSpPr/>
            <p:nvPr/>
          </p:nvSpPr>
          <p:spPr>
            <a:xfrm rot="1025109">
              <a:off x="1129123" y="13158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10721" y="9615"/>
                    <a:pt x="21600" y="21600"/>
                  </a:cubicBezTo>
                  <a:cubicBezTo>
                    <a:pt x="21600" y="9615"/>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7" name="Google Shape;2485;p27"/>
            <p:cNvSpPr/>
            <p:nvPr/>
          </p:nvSpPr>
          <p:spPr>
            <a:xfrm rot="1025109">
              <a:off x="1313632" y="163275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5478" y="21600"/>
                    <a:pt x="12365" y="21600"/>
                  </a:cubicBezTo>
                  <a:cubicBezTo>
                    <a:pt x="15183" y="21600"/>
                    <a:pt x="18470" y="19819"/>
                    <a:pt x="21600" y="15365"/>
                  </a:cubicBezTo>
                  <a:cubicBezTo>
                    <a:pt x="10800" y="15365"/>
                    <a:pt x="108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8" name="Google Shape;2486;p27"/>
            <p:cNvSpPr/>
            <p:nvPr/>
          </p:nvSpPr>
          <p:spPr>
            <a:xfrm rot="1025109">
              <a:off x="1605323" y="187436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41" y="14123"/>
                    <a:pt x="9425" y="21600"/>
                    <a:pt x="12803" y="21600"/>
                  </a:cubicBezTo>
                  <a:cubicBezTo>
                    <a:pt x="16180" y="21600"/>
                    <a:pt x="18851" y="1412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59" name="Google Shape;2487;p27"/>
            <p:cNvSpPr/>
            <p:nvPr/>
          </p:nvSpPr>
          <p:spPr>
            <a:xfrm rot="1025109">
              <a:off x="122081" y="67734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3060"/>
                    <a:pt x="0" y="9360"/>
                  </a:cubicBezTo>
                  <a:lnTo>
                    <a:pt x="0" y="21600"/>
                  </a:lnTo>
                  <a:cubicBezTo>
                    <a:pt x="21600" y="21600"/>
                    <a:pt x="21600" y="21600"/>
                    <a:pt x="21600" y="9360"/>
                  </a:cubicBezTo>
                  <a:cubicBezTo>
                    <a:pt x="21600" y="3060"/>
                    <a:pt x="21600" y="0"/>
                    <a:pt x="187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0" name="Google Shape;2488;p27"/>
            <p:cNvSpPr/>
            <p:nvPr/>
          </p:nvSpPr>
          <p:spPr>
            <a:xfrm rot="1025109">
              <a:off x="216555" y="764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21600" y="21600"/>
                  </a:lnTo>
                  <a:cubicBezTo>
                    <a:pt x="21600" y="0"/>
                    <a:pt x="10800"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1" name="Google Shape;2489;p27"/>
            <p:cNvSpPr/>
            <p:nvPr/>
          </p:nvSpPr>
          <p:spPr>
            <a:xfrm rot="1025109">
              <a:off x="136115" y="6911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678"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2" name="Google Shape;2490;p27"/>
            <p:cNvSpPr/>
            <p:nvPr/>
          </p:nvSpPr>
          <p:spPr>
            <a:xfrm rot="1025109">
              <a:off x="286046" y="9859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3" name="Google Shape;2491;p27"/>
            <p:cNvSpPr/>
            <p:nvPr/>
          </p:nvSpPr>
          <p:spPr>
            <a:xfrm rot="1025109">
              <a:off x="1131116" y="1325067"/>
              <a:ext cx="12701" cy="12701"/>
            </a:xfrm>
            <a:custGeom>
              <a:avLst/>
              <a:gdLst/>
              <a:ahLst/>
              <a:cxnLst>
                <a:cxn ang="0">
                  <a:pos x="wd2" y="hd2"/>
                </a:cxn>
                <a:cxn ang="5400000">
                  <a:pos x="wd2" y="hd2"/>
                </a:cxn>
                <a:cxn ang="10800000">
                  <a:pos x="wd2" y="hd2"/>
                </a:cxn>
                <a:cxn ang="16200000">
                  <a:pos x="wd2" y="hd2"/>
                </a:cxn>
              </a:cxnLst>
              <a:rect l="0" t="0" r="r" b="b"/>
              <a:pathLst>
                <a:path w="13500" h="21600" extrusionOk="0">
                  <a:moveTo>
                    <a:pt x="0" y="0"/>
                  </a:moveTo>
                  <a:cubicBezTo>
                    <a:pt x="0" y="0"/>
                    <a:pt x="0" y="10800"/>
                    <a:pt x="10800" y="21600"/>
                  </a:cubicBezTo>
                  <a:cubicBezTo>
                    <a:pt x="10800" y="108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4" name="Google Shape;2492;p27"/>
            <p:cNvSpPr/>
            <p:nvPr/>
          </p:nvSpPr>
          <p:spPr>
            <a:xfrm rot="1025109">
              <a:off x="1178487" y="13807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5" name="Google Shape;2493;p27"/>
            <p:cNvSpPr/>
            <p:nvPr/>
          </p:nvSpPr>
          <p:spPr>
            <a:xfrm rot="1025109">
              <a:off x="1213173" y="153241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cubicBezTo>
                    <a:pt x="12062" y="12062"/>
                    <a:pt x="12062" y="12062"/>
                    <a:pt x="0" y="12062"/>
                  </a:cubicBezTo>
                  <a:cubicBezTo>
                    <a:pt x="12062" y="21600"/>
                    <a:pt x="12062" y="21600"/>
                    <a:pt x="21600" y="21600"/>
                  </a:cubicBezTo>
                  <a:cubicBezTo>
                    <a:pt x="21600" y="12062"/>
                    <a:pt x="21600" y="12062"/>
                    <a:pt x="1206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6" name="Google Shape;2494;p27"/>
            <p:cNvSpPr/>
            <p:nvPr/>
          </p:nvSpPr>
          <p:spPr>
            <a:xfrm rot="1025109">
              <a:off x="1216438" y="1536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7" name="Google Shape;2495;p27"/>
            <p:cNvSpPr/>
            <p:nvPr/>
          </p:nvSpPr>
          <p:spPr>
            <a:xfrm rot="1025109">
              <a:off x="1259454" y="15527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1985" y="0"/>
                  </a:moveTo>
                  <a:cubicBezTo>
                    <a:pt x="0" y="0"/>
                    <a:pt x="0" y="0"/>
                    <a:pt x="0" y="21600"/>
                  </a:cubicBezTo>
                  <a:cubicBezTo>
                    <a:pt x="11985"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8" name="Google Shape;2496;p27"/>
            <p:cNvSpPr/>
            <p:nvPr/>
          </p:nvSpPr>
          <p:spPr>
            <a:xfrm rot="1025109">
              <a:off x="1244244" y="15878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217" y="0"/>
                  </a:moveTo>
                  <a:cubicBezTo>
                    <a:pt x="14400" y="0"/>
                    <a:pt x="9078" y="3221"/>
                    <a:pt x="0" y="8716"/>
                  </a:cubicBezTo>
                  <a:lnTo>
                    <a:pt x="21600" y="21600"/>
                  </a:lnTo>
                  <a:cubicBezTo>
                    <a:pt x="21600" y="6442"/>
                    <a:pt x="21600" y="0"/>
                    <a:pt x="172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69" name="Google Shape;2497;p27"/>
            <p:cNvSpPr/>
            <p:nvPr/>
          </p:nvSpPr>
          <p:spPr>
            <a:xfrm rot="1025109">
              <a:off x="1308105" y="16281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116" y="0"/>
                  </a:moveTo>
                  <a:cubicBezTo>
                    <a:pt x="13796" y="0"/>
                    <a:pt x="6410" y="10623"/>
                    <a:pt x="0" y="10623"/>
                  </a:cubicBezTo>
                  <a:cubicBezTo>
                    <a:pt x="3205" y="18767"/>
                    <a:pt x="6689" y="21600"/>
                    <a:pt x="9894" y="21600"/>
                  </a:cubicBezTo>
                  <a:cubicBezTo>
                    <a:pt x="16165" y="21600"/>
                    <a:pt x="21600" y="10623"/>
                    <a:pt x="21600" y="10623"/>
                  </a:cubicBezTo>
                  <a:cubicBezTo>
                    <a:pt x="21600" y="2479"/>
                    <a:pt x="20206" y="0"/>
                    <a:pt x="181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0" name="Google Shape;2498;p27"/>
            <p:cNvSpPr/>
            <p:nvPr/>
          </p:nvSpPr>
          <p:spPr>
            <a:xfrm rot="1025109">
              <a:off x="1334142" y="1667697"/>
              <a:ext cx="12701" cy="12701"/>
            </a:xfrm>
            <a:custGeom>
              <a:avLst/>
              <a:gdLst/>
              <a:ahLst/>
              <a:cxnLst>
                <a:cxn ang="0">
                  <a:pos x="wd2" y="hd2"/>
                </a:cxn>
                <a:cxn ang="5400000">
                  <a:pos x="wd2" y="hd2"/>
                </a:cxn>
                <a:cxn ang="10800000">
                  <a:pos x="wd2" y="hd2"/>
                </a:cxn>
                <a:cxn ang="16200000">
                  <a:pos x="wd2" y="hd2"/>
                </a:cxn>
              </a:cxnLst>
              <a:rect l="0" t="0" r="r" b="b"/>
              <a:pathLst>
                <a:path w="12876" h="21600" extrusionOk="0">
                  <a:moveTo>
                    <a:pt x="8041" y="0"/>
                  </a:moveTo>
                  <a:cubicBezTo>
                    <a:pt x="-2680" y="10879"/>
                    <a:pt x="-2680" y="10879"/>
                    <a:pt x="8041" y="21600"/>
                  </a:cubicBezTo>
                  <a:cubicBezTo>
                    <a:pt x="8041" y="10879"/>
                    <a:pt x="18920" y="10879"/>
                    <a:pt x="804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1" name="Google Shape;2499;p27"/>
            <p:cNvSpPr/>
            <p:nvPr/>
          </p:nvSpPr>
          <p:spPr>
            <a:xfrm rot="1025109">
              <a:off x="1356519" y="16927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496" y="0"/>
                  </a:moveTo>
                  <a:cubicBezTo>
                    <a:pt x="11426" y="0"/>
                    <a:pt x="5791" y="5574"/>
                    <a:pt x="0" y="5574"/>
                  </a:cubicBezTo>
                  <a:cubicBezTo>
                    <a:pt x="5478" y="13471"/>
                    <a:pt x="10800" y="13471"/>
                    <a:pt x="14870" y="13471"/>
                  </a:cubicBezTo>
                  <a:cubicBezTo>
                    <a:pt x="18939" y="13471"/>
                    <a:pt x="21600" y="13471"/>
                    <a:pt x="21600" y="21600"/>
                  </a:cubicBezTo>
                  <a:cubicBezTo>
                    <a:pt x="21600" y="4413"/>
                    <a:pt x="19252" y="0"/>
                    <a:pt x="1549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2" name="Google Shape;2500;p27"/>
            <p:cNvSpPr/>
            <p:nvPr/>
          </p:nvSpPr>
          <p:spPr>
            <a:xfrm rot="1025109">
              <a:off x="1400599" y="17311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322" y="7062"/>
                    <a:pt x="0" y="21600"/>
                  </a:cubicBezTo>
                  <a:lnTo>
                    <a:pt x="21600" y="21600"/>
                  </a:lnTo>
                  <a:cubicBezTo>
                    <a:pt x="16122" y="7062"/>
                    <a:pt x="13461"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3" name="Google Shape;2501;p27"/>
            <p:cNvSpPr/>
            <p:nvPr/>
          </p:nvSpPr>
          <p:spPr>
            <a:xfrm rot="1025109">
              <a:off x="1424436" y="175616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7330"/>
                    <a:pt x="5361" y="21600"/>
                    <a:pt x="10721" y="21600"/>
                  </a:cubicBezTo>
                  <a:cubicBezTo>
                    <a:pt x="16239" y="21600"/>
                    <a:pt x="21600" y="17330"/>
                    <a:pt x="21600" y="17330"/>
                  </a:cubicBezTo>
                  <a:cubicBezTo>
                    <a:pt x="21600" y="8540"/>
                    <a:pt x="18920" y="8540"/>
                    <a:pt x="14820" y="8540"/>
                  </a:cubicBezTo>
                  <a:cubicBezTo>
                    <a:pt x="10721" y="8540"/>
                    <a:pt x="5361" y="854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4" name="Google Shape;2502;p27"/>
            <p:cNvSpPr/>
            <p:nvPr/>
          </p:nvSpPr>
          <p:spPr>
            <a:xfrm rot="1025109">
              <a:off x="1596986" y="18413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65" y="10721"/>
                    <a:pt x="7130" y="0"/>
                    <a:pt x="0" y="21600"/>
                  </a:cubicBezTo>
                  <a:cubicBezTo>
                    <a:pt x="7130" y="10721"/>
                    <a:pt x="14365"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5" name="Google Shape;2503;p27"/>
            <p:cNvSpPr/>
            <p:nvPr/>
          </p:nvSpPr>
          <p:spPr>
            <a:xfrm rot="1025109">
              <a:off x="1491627" y="18368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9615"/>
                    <a:pt x="0" y="9615"/>
                    <a:pt x="0" y="21600"/>
                  </a:cubicBezTo>
                  <a:cubicBezTo>
                    <a:pt x="21600" y="9615"/>
                    <a:pt x="21600" y="961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6" name="Google Shape;2504;p27"/>
            <p:cNvSpPr/>
            <p:nvPr/>
          </p:nvSpPr>
          <p:spPr>
            <a:xfrm rot="1025109">
              <a:off x="1674440" y="2081097"/>
              <a:ext cx="12701" cy="12701"/>
            </a:xfrm>
            <a:custGeom>
              <a:avLst/>
              <a:gdLst/>
              <a:ahLst/>
              <a:cxnLst>
                <a:cxn ang="0">
                  <a:pos x="wd2" y="hd2"/>
                </a:cxn>
                <a:cxn ang="5400000">
                  <a:pos x="wd2" y="hd2"/>
                </a:cxn>
                <a:cxn ang="10800000">
                  <a:pos x="wd2" y="hd2"/>
                </a:cxn>
                <a:cxn ang="16200000">
                  <a:pos x="wd2" y="hd2"/>
                </a:cxn>
              </a:cxnLst>
              <a:rect l="0" t="0" r="r" b="b"/>
              <a:pathLst>
                <a:path w="18141" h="21600" extrusionOk="0">
                  <a:moveTo>
                    <a:pt x="11985" y="0"/>
                  </a:moveTo>
                  <a:cubicBezTo>
                    <a:pt x="11985" y="21600"/>
                    <a:pt x="11985" y="21600"/>
                    <a:pt x="0" y="21600"/>
                  </a:cubicBezTo>
                  <a:cubicBezTo>
                    <a:pt x="21600" y="21600"/>
                    <a:pt x="21600" y="21600"/>
                    <a:pt x="119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7" name="Google Shape;2505;p27"/>
            <p:cNvSpPr/>
            <p:nvPr/>
          </p:nvSpPr>
          <p:spPr>
            <a:xfrm rot="1025109">
              <a:off x="244766" y="67114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8" name="Google Shape;2506;p27"/>
            <p:cNvSpPr/>
            <p:nvPr/>
          </p:nvSpPr>
          <p:spPr>
            <a:xfrm rot="1025109">
              <a:off x="155312" y="6566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79" name="Google Shape;2507;p27"/>
            <p:cNvSpPr/>
            <p:nvPr/>
          </p:nvSpPr>
          <p:spPr>
            <a:xfrm rot="1025109">
              <a:off x="137975" y="6966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13"/>
                    <a:pt x="10800" y="21600"/>
                    <a:pt x="14870" y="21600"/>
                  </a:cubicBezTo>
                  <a:cubicBezTo>
                    <a:pt x="18939" y="21600"/>
                    <a:pt x="21600" y="14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0" name="Google Shape;2508;p27"/>
            <p:cNvSpPr/>
            <p:nvPr/>
          </p:nvSpPr>
          <p:spPr>
            <a:xfrm rot="1025109">
              <a:off x="251119" y="7386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00" y="7200"/>
                    <a:pt x="0" y="14400"/>
                    <a:pt x="21600" y="21600"/>
                  </a:cubicBezTo>
                  <a:cubicBezTo>
                    <a:pt x="10800" y="14400"/>
                    <a:pt x="21600" y="72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1" name="Google Shape;2509;p27"/>
            <p:cNvSpPr/>
            <p:nvPr/>
          </p:nvSpPr>
          <p:spPr>
            <a:xfrm rot="1025109">
              <a:off x="291799" y="7710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062" y="13074"/>
                    <a:pt x="12062" y="13074"/>
                    <a:pt x="0" y="13074"/>
                  </a:cubicBezTo>
                  <a:cubicBezTo>
                    <a:pt x="8977" y="18379"/>
                    <a:pt x="14166" y="21600"/>
                    <a:pt x="17252" y="21600"/>
                  </a:cubicBezTo>
                  <a:cubicBezTo>
                    <a:pt x="21600" y="21600"/>
                    <a:pt x="21600" y="1534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2" name="Google Shape;2510;p27"/>
            <p:cNvSpPr/>
            <p:nvPr/>
          </p:nvSpPr>
          <p:spPr>
            <a:xfrm rot="1025109">
              <a:off x="187935" y="7419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3" name="Google Shape;2511;p27"/>
            <p:cNvSpPr/>
            <p:nvPr/>
          </p:nvSpPr>
          <p:spPr>
            <a:xfrm rot="1025109">
              <a:off x="196501" y="746423"/>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0"/>
                    <a:pt x="-3706" y="0"/>
                    <a:pt x="7094" y="21600"/>
                  </a:cubicBezTo>
                  <a:lnTo>
                    <a:pt x="17894"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4" name="Google Shape;2512;p27"/>
            <p:cNvSpPr/>
            <p:nvPr/>
          </p:nvSpPr>
          <p:spPr>
            <a:xfrm rot="1025109">
              <a:off x="233860" y="7797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1985"/>
                    <a:pt x="0" y="11985"/>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5" name="Google Shape;2513;p27"/>
            <p:cNvSpPr/>
            <p:nvPr/>
          </p:nvSpPr>
          <p:spPr>
            <a:xfrm rot="1025109">
              <a:off x="209263" y="7976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6" name="Google Shape;2514;p27"/>
            <p:cNvSpPr/>
            <p:nvPr/>
          </p:nvSpPr>
          <p:spPr>
            <a:xfrm rot="1025109">
              <a:off x="609930" y="9887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175"/>
                    <a:pt x="2680" y="21600"/>
                    <a:pt x="6780" y="21600"/>
                  </a:cubicBezTo>
                  <a:cubicBezTo>
                    <a:pt x="10721" y="21600"/>
                    <a:pt x="16239" y="1417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7" name="Google Shape;2515;p27"/>
            <p:cNvSpPr/>
            <p:nvPr/>
          </p:nvSpPr>
          <p:spPr>
            <a:xfrm rot="1025109">
              <a:off x="815144" y="10619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470" y="0"/>
                  </a:moveTo>
                  <a:cubicBezTo>
                    <a:pt x="14400" y="0"/>
                    <a:pt x="7200" y="6821"/>
                    <a:pt x="0" y="6821"/>
                  </a:cubicBezTo>
                  <a:cubicBezTo>
                    <a:pt x="5478" y="16598"/>
                    <a:pt x="10800" y="21600"/>
                    <a:pt x="14870" y="21600"/>
                  </a:cubicBezTo>
                  <a:cubicBezTo>
                    <a:pt x="18939" y="21600"/>
                    <a:pt x="21600" y="16598"/>
                    <a:pt x="21600" y="6821"/>
                  </a:cubicBezTo>
                  <a:cubicBezTo>
                    <a:pt x="21600" y="1592"/>
                    <a:pt x="20348" y="0"/>
                    <a:pt x="1847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8" name="Google Shape;2516;p27"/>
            <p:cNvSpPr/>
            <p:nvPr/>
          </p:nvSpPr>
          <p:spPr>
            <a:xfrm rot="1025109">
              <a:off x="138032" y="9070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10800" y="251"/>
                    <a:pt x="0" y="21600"/>
                  </a:cubicBezTo>
                  <a:cubicBezTo>
                    <a:pt x="108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89" name="Google Shape;2517;p27"/>
            <p:cNvSpPr/>
            <p:nvPr/>
          </p:nvSpPr>
          <p:spPr>
            <a:xfrm rot="1025109">
              <a:off x="398764" y="9896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292"/>
                    <a:pt x="0" y="21600"/>
                    <a:pt x="4383" y="21600"/>
                  </a:cubicBezTo>
                  <a:cubicBezTo>
                    <a:pt x="7513" y="21600"/>
                    <a:pt x="12522" y="18542"/>
                    <a:pt x="21600" y="12998"/>
                  </a:cubicBezTo>
                  <a:cubicBezTo>
                    <a:pt x="21600" y="12998"/>
                    <a:pt x="0" y="12998"/>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0" name="Google Shape;2518;p27"/>
            <p:cNvSpPr/>
            <p:nvPr/>
          </p:nvSpPr>
          <p:spPr>
            <a:xfrm rot="1025109">
              <a:off x="251167" y="9572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976" y="0"/>
                  </a:moveTo>
                  <a:cubicBezTo>
                    <a:pt x="10800" y="0"/>
                    <a:pt x="6353" y="1984"/>
                    <a:pt x="0" y="6392"/>
                  </a:cubicBezTo>
                  <a:cubicBezTo>
                    <a:pt x="0" y="6392"/>
                    <a:pt x="0" y="21600"/>
                    <a:pt x="21600" y="21600"/>
                  </a:cubicBezTo>
                  <a:cubicBezTo>
                    <a:pt x="21600" y="10800"/>
                    <a:pt x="21600" y="0"/>
                    <a:pt x="1397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1" name="Google Shape;2519;p27"/>
            <p:cNvSpPr/>
            <p:nvPr/>
          </p:nvSpPr>
          <p:spPr>
            <a:xfrm rot="1025109">
              <a:off x="506523" y="930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33"/>
                    <a:pt x="0" y="10977"/>
                  </a:cubicBezTo>
                  <a:cubicBezTo>
                    <a:pt x="0" y="10977"/>
                    <a:pt x="9704" y="21600"/>
                    <a:pt x="15965" y="21600"/>
                  </a:cubicBezTo>
                  <a:cubicBezTo>
                    <a:pt x="19096" y="21600"/>
                    <a:pt x="21600" y="18767"/>
                    <a:pt x="21600" y="10977"/>
                  </a:cubicBezTo>
                  <a:cubicBezTo>
                    <a:pt x="21600" y="10977"/>
                    <a:pt x="11896" y="0"/>
                    <a:pt x="56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2" name="Google Shape;2520;p27"/>
            <p:cNvSpPr/>
            <p:nvPr/>
          </p:nvSpPr>
          <p:spPr>
            <a:xfrm rot="1025109">
              <a:off x="313179" y="8381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992" y="14538"/>
                    <a:pt x="8919" y="21600"/>
                    <a:pt x="11706" y="21600"/>
                  </a:cubicBezTo>
                  <a:cubicBezTo>
                    <a:pt x="14354" y="21600"/>
                    <a:pt x="16723"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3" name="Google Shape;2521;p27"/>
            <p:cNvSpPr/>
            <p:nvPr/>
          </p:nvSpPr>
          <p:spPr>
            <a:xfrm rot="1025109">
              <a:off x="178049" y="89832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4" name="Google Shape;2522;p27"/>
            <p:cNvSpPr/>
            <p:nvPr/>
          </p:nvSpPr>
          <p:spPr>
            <a:xfrm rot="1025109">
              <a:off x="268184" y="75354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5" name="Google Shape;2523;p27"/>
            <p:cNvSpPr/>
            <p:nvPr/>
          </p:nvSpPr>
          <p:spPr>
            <a:xfrm rot="1025109">
              <a:off x="749256" y="10228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84" y="0"/>
                  </a:moveTo>
                  <a:cubicBezTo>
                    <a:pt x="0" y="0"/>
                    <a:pt x="0" y="11631"/>
                    <a:pt x="0" y="21600"/>
                  </a:cubicBezTo>
                  <a:lnTo>
                    <a:pt x="21600" y="7477"/>
                  </a:lnTo>
                  <a:cubicBezTo>
                    <a:pt x="15070" y="2077"/>
                    <a:pt x="10549" y="0"/>
                    <a:pt x="728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6" name="Google Shape;2524;p27"/>
            <p:cNvSpPr/>
            <p:nvPr/>
          </p:nvSpPr>
          <p:spPr>
            <a:xfrm rot="1025109">
              <a:off x="180309" y="9006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400"/>
                    <a:pt x="8041" y="21600"/>
                    <a:pt x="10879" y="21600"/>
                  </a:cubicBezTo>
                  <a:cubicBezTo>
                    <a:pt x="13559" y="21600"/>
                    <a:pt x="16239"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7" name="Google Shape;2525;p27"/>
            <p:cNvSpPr/>
            <p:nvPr/>
          </p:nvSpPr>
          <p:spPr>
            <a:xfrm rot="1025109">
              <a:off x="148058" y="7069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8" name="Google Shape;2526;p27"/>
            <p:cNvSpPr/>
            <p:nvPr/>
          </p:nvSpPr>
          <p:spPr>
            <a:xfrm rot="1025109">
              <a:off x="323447" y="84846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399" name="Google Shape;2527;p27"/>
            <p:cNvSpPr/>
            <p:nvPr/>
          </p:nvSpPr>
          <p:spPr>
            <a:xfrm rot="1025109">
              <a:off x="515453" y="9380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9704"/>
                    <a:pt x="0" y="9704"/>
                  </a:cubicBezTo>
                  <a:cubicBezTo>
                    <a:pt x="7200" y="9704"/>
                    <a:pt x="9548" y="21600"/>
                    <a:pt x="13617" y="21600"/>
                  </a:cubicBezTo>
                  <a:cubicBezTo>
                    <a:pt x="15496" y="21600"/>
                    <a:pt x="18000" y="18783"/>
                    <a:pt x="21600" y="9704"/>
                  </a:cubicBezTo>
                  <a:cubicBezTo>
                    <a:pt x="18000" y="2504"/>
                    <a:pt x="15496" y="0"/>
                    <a:pt x="136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0" name="Google Shape;2528;p27"/>
            <p:cNvSpPr/>
            <p:nvPr/>
          </p:nvSpPr>
          <p:spPr>
            <a:xfrm rot="1025109">
              <a:off x="261085" y="7486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538"/>
                    <a:pt x="15965" y="21600"/>
                    <a:pt x="18783" y="21600"/>
                  </a:cubicBezTo>
                  <a:cubicBezTo>
                    <a:pt x="21600" y="21600"/>
                    <a:pt x="21600"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1" name="Google Shape;2529;p27"/>
            <p:cNvSpPr/>
            <p:nvPr/>
          </p:nvSpPr>
          <p:spPr>
            <a:xfrm rot="1025109">
              <a:off x="373612" y="9716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8041" y="0"/>
                  </a:moveTo>
                  <a:cubicBezTo>
                    <a:pt x="5991" y="0"/>
                    <a:pt x="3626" y="2479"/>
                    <a:pt x="0" y="10623"/>
                  </a:cubicBezTo>
                  <a:cubicBezTo>
                    <a:pt x="3626" y="18767"/>
                    <a:pt x="5991" y="21600"/>
                    <a:pt x="8041" y="21600"/>
                  </a:cubicBezTo>
                  <a:cubicBezTo>
                    <a:pt x="11982" y="21600"/>
                    <a:pt x="14347" y="10623"/>
                    <a:pt x="21600" y="10623"/>
                  </a:cubicBezTo>
                  <a:cubicBezTo>
                    <a:pt x="14347" y="10623"/>
                    <a:pt x="11982" y="0"/>
                    <a:pt x="804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2" name="Google Shape;2530;p27"/>
            <p:cNvSpPr/>
            <p:nvPr/>
          </p:nvSpPr>
          <p:spPr>
            <a:xfrm rot="1025109">
              <a:off x="213573" y="9319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322" y="21600"/>
                    <a:pt x="10643" y="21600"/>
                  </a:cubicBezTo>
                  <a:cubicBezTo>
                    <a:pt x="15965" y="21600"/>
                    <a:pt x="21600"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3" name="Google Shape;2531;p27"/>
            <p:cNvSpPr/>
            <p:nvPr/>
          </p:nvSpPr>
          <p:spPr>
            <a:xfrm rot="1025109">
              <a:off x="430878" y="10109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643" y="14123"/>
                    <a:pt x="16278" y="21600"/>
                    <a:pt x="18783" y="21600"/>
                  </a:cubicBezTo>
                  <a:cubicBezTo>
                    <a:pt x="21600" y="21600"/>
                    <a:pt x="21600" y="1412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4" name="Google Shape;2532;p27"/>
            <p:cNvSpPr/>
            <p:nvPr/>
          </p:nvSpPr>
          <p:spPr>
            <a:xfrm rot="1025109">
              <a:off x="339307" y="80440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21600"/>
                    <a:pt x="-6000" y="21600"/>
                    <a:pt x="4800" y="21600"/>
                  </a:cubicBezTo>
                  <a:cubicBezTo>
                    <a:pt x="15600" y="21600"/>
                    <a:pt x="48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5" name="Google Shape;2533;p27"/>
            <p:cNvSpPr/>
            <p:nvPr/>
          </p:nvSpPr>
          <p:spPr>
            <a:xfrm rot="1025109">
              <a:off x="317469" y="71890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200"/>
                    <a:pt x="0" y="21600"/>
                  </a:cubicBezTo>
                  <a:lnTo>
                    <a:pt x="21600" y="21600"/>
                  </a:lnTo>
                  <a:cubicBezTo>
                    <a:pt x="10800" y="7200"/>
                    <a:pt x="5526" y="0"/>
                    <a:pt x="276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6" name="Google Shape;2534;p27"/>
            <p:cNvSpPr/>
            <p:nvPr/>
          </p:nvSpPr>
          <p:spPr>
            <a:xfrm rot="1025109">
              <a:off x="1159323" y="13118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7" name="Google Shape;2535;p27"/>
            <p:cNvSpPr/>
            <p:nvPr/>
          </p:nvSpPr>
          <p:spPr>
            <a:xfrm rot="1025109">
              <a:off x="1133638" y="13161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8" name="Google Shape;2536;p27"/>
            <p:cNvSpPr/>
            <p:nvPr/>
          </p:nvSpPr>
          <p:spPr>
            <a:xfrm rot="1025109">
              <a:off x="1130905" y="13189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5526" y="21600"/>
                    <a:pt x="10800" y="21600"/>
                  </a:cubicBezTo>
                  <a:cubicBezTo>
                    <a:pt x="16326" y="21600"/>
                    <a:pt x="21600"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09" name="Google Shape;2537;p27"/>
            <p:cNvSpPr/>
            <p:nvPr/>
          </p:nvSpPr>
          <p:spPr>
            <a:xfrm rot="1025109">
              <a:off x="286701" y="70419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0" name="Google Shape;2538;p27"/>
            <p:cNvSpPr/>
            <p:nvPr/>
          </p:nvSpPr>
          <p:spPr>
            <a:xfrm rot="1025109">
              <a:off x="1171789" y="13690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721"/>
                    <a:pt x="-5400" y="10721"/>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1" name="Google Shape;2539;p27"/>
            <p:cNvSpPr/>
            <p:nvPr/>
          </p:nvSpPr>
          <p:spPr>
            <a:xfrm rot="1025109">
              <a:off x="1192537" y="1408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21600" y="9615"/>
                    <a:pt x="21600" y="9615"/>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2" name="Google Shape;2540;p27"/>
            <p:cNvSpPr/>
            <p:nvPr/>
          </p:nvSpPr>
          <p:spPr>
            <a:xfrm rot="1025109">
              <a:off x="326807" y="7972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5965" y="0"/>
                    <a:pt x="10643" y="7088"/>
                    <a:pt x="0" y="21600"/>
                  </a:cubicBezTo>
                  <a:lnTo>
                    <a:pt x="21600" y="21600"/>
                  </a:lnTo>
                  <a:cubicBezTo>
                    <a:pt x="21600" y="7088"/>
                    <a:pt x="21600" y="0"/>
                    <a:pt x="187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3" name="Google Shape;2541;p27"/>
            <p:cNvSpPr/>
            <p:nvPr/>
          </p:nvSpPr>
          <p:spPr>
            <a:xfrm rot="1025109">
              <a:off x="1256672" y="15535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4" name="Google Shape;2542;p27"/>
            <p:cNvSpPr/>
            <p:nvPr/>
          </p:nvSpPr>
          <p:spPr>
            <a:xfrm rot="1025109">
              <a:off x="1275489" y="16344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526" y="21600"/>
                    <a:pt x="10800" y="21600"/>
                  </a:cubicBezTo>
                  <a:cubicBezTo>
                    <a:pt x="16326" y="21600"/>
                    <a:pt x="21600" y="142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5" name="Google Shape;2543;p27"/>
            <p:cNvSpPr/>
            <p:nvPr/>
          </p:nvSpPr>
          <p:spPr>
            <a:xfrm rot="1025109">
              <a:off x="1328047" y="16623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965" y="0"/>
                  </a:moveTo>
                  <a:cubicBezTo>
                    <a:pt x="9704" y="0"/>
                    <a:pt x="0" y="11896"/>
                    <a:pt x="0" y="11896"/>
                  </a:cubicBezTo>
                  <a:cubicBezTo>
                    <a:pt x="0" y="19096"/>
                    <a:pt x="0" y="21600"/>
                    <a:pt x="939" y="21600"/>
                  </a:cubicBezTo>
                  <a:cubicBezTo>
                    <a:pt x="2504" y="21600"/>
                    <a:pt x="7200" y="11896"/>
                    <a:pt x="21600" y="11896"/>
                  </a:cubicBezTo>
                  <a:cubicBezTo>
                    <a:pt x="21600" y="2817"/>
                    <a:pt x="19409" y="0"/>
                    <a:pt x="159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6" name="Google Shape;2544;p27"/>
            <p:cNvSpPr/>
            <p:nvPr/>
          </p:nvSpPr>
          <p:spPr>
            <a:xfrm rot="1025109">
              <a:off x="1349677" y="16863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cubicBezTo>
                    <a:pt x="9548" y="0"/>
                    <a:pt x="7200" y="10800"/>
                    <a:pt x="0" y="10800"/>
                  </a:cubicBezTo>
                  <a:cubicBezTo>
                    <a:pt x="7200" y="10800"/>
                    <a:pt x="9548" y="21600"/>
                    <a:pt x="13617" y="21600"/>
                  </a:cubicBezTo>
                  <a:cubicBezTo>
                    <a:pt x="15652" y="21600"/>
                    <a:pt x="18000" y="18813"/>
                    <a:pt x="21600" y="10800"/>
                  </a:cubicBezTo>
                  <a:cubicBezTo>
                    <a:pt x="18000" y="2787"/>
                    <a:pt x="15652" y="0"/>
                    <a:pt x="136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7" name="Google Shape;2545;p27"/>
            <p:cNvSpPr/>
            <p:nvPr/>
          </p:nvSpPr>
          <p:spPr>
            <a:xfrm rot="1025109">
              <a:off x="211279" y="7999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879" y="21600"/>
                    <a:pt x="10879" y="21600"/>
                    <a:pt x="21600" y="21600"/>
                  </a:cubicBezTo>
                  <a:cubicBezTo>
                    <a:pt x="10879" y="0"/>
                    <a:pt x="1087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8" name="Google Shape;2546;p27"/>
            <p:cNvSpPr/>
            <p:nvPr/>
          </p:nvSpPr>
          <p:spPr>
            <a:xfrm rot="1025109">
              <a:off x="1550846" y="1829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738" y="14123"/>
                    <a:pt x="7246" y="21600"/>
                    <a:pt x="9894" y="21600"/>
                  </a:cubicBezTo>
                  <a:cubicBezTo>
                    <a:pt x="12542" y="21600"/>
                    <a:pt x="15608" y="1412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19" name="Google Shape;2547;p27"/>
            <p:cNvSpPr/>
            <p:nvPr/>
          </p:nvSpPr>
          <p:spPr>
            <a:xfrm rot="1025109">
              <a:off x="1536817" y="18265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560"/>
                    <a:pt x="2224" y="21600"/>
                    <a:pt x="5400" y="21600"/>
                  </a:cubicBezTo>
                  <a:cubicBezTo>
                    <a:pt x="12071"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0" name="Google Shape;2548;p27"/>
            <p:cNvSpPr/>
            <p:nvPr/>
          </p:nvSpPr>
          <p:spPr>
            <a:xfrm rot="1025109">
              <a:off x="1597469" y="18452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026"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1" name="Google Shape;2549;p27"/>
            <p:cNvSpPr/>
            <p:nvPr/>
          </p:nvSpPr>
          <p:spPr>
            <a:xfrm rot="1025109">
              <a:off x="1528865" y="1826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cubicBezTo>
                    <a:pt x="8041" y="0"/>
                    <a:pt x="5361" y="7200"/>
                    <a:pt x="0" y="21600"/>
                  </a:cubicBezTo>
                  <a:lnTo>
                    <a:pt x="21600" y="21600"/>
                  </a:lnTo>
                  <a:cubicBezTo>
                    <a:pt x="16239" y="7200"/>
                    <a:pt x="13401" y="0"/>
                    <a:pt x="1072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2" name="Google Shape;2550;p27"/>
            <p:cNvSpPr/>
            <p:nvPr/>
          </p:nvSpPr>
          <p:spPr>
            <a:xfrm rot="1025109">
              <a:off x="221404" y="80661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6000" y="0"/>
                    <a:pt x="4800" y="21600"/>
                    <a:pt x="4800" y="21600"/>
                  </a:cubicBezTo>
                  <a:cubicBezTo>
                    <a:pt x="4800" y="21600"/>
                    <a:pt x="156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3" name="Google Shape;2551;p27"/>
            <p:cNvSpPr/>
            <p:nvPr/>
          </p:nvSpPr>
          <p:spPr>
            <a:xfrm rot="1025109">
              <a:off x="1567721" y="18394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cubicBezTo>
                    <a:pt x="2224" y="0"/>
                    <a:pt x="0" y="1819"/>
                    <a:pt x="0" y="6821"/>
                  </a:cubicBezTo>
                  <a:cubicBezTo>
                    <a:pt x="10800" y="16598"/>
                    <a:pt x="16200" y="21600"/>
                    <a:pt x="19059" y="21600"/>
                  </a:cubicBezTo>
                  <a:cubicBezTo>
                    <a:pt x="21600" y="21600"/>
                    <a:pt x="21600" y="16598"/>
                    <a:pt x="21600" y="6821"/>
                  </a:cubicBezTo>
                  <a:cubicBezTo>
                    <a:pt x="21600" y="6821"/>
                    <a:pt x="12071" y="0"/>
                    <a:pt x="54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4" name="Google Shape;2552;p27"/>
            <p:cNvSpPr/>
            <p:nvPr/>
          </p:nvSpPr>
          <p:spPr>
            <a:xfrm rot="1025109">
              <a:off x="1667380" y="1988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5" name="Google Shape;2553;p27"/>
            <p:cNvSpPr/>
            <p:nvPr/>
          </p:nvSpPr>
          <p:spPr>
            <a:xfrm rot="1025109">
              <a:off x="1629926" y="19850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274" y="21600"/>
                    <a:pt x="10800" y="21600"/>
                  </a:cubicBezTo>
                  <a:cubicBezTo>
                    <a:pt x="16074" y="21600"/>
                    <a:pt x="21600" y="142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6" name="Google Shape;2554;p27"/>
            <p:cNvSpPr/>
            <p:nvPr/>
          </p:nvSpPr>
          <p:spPr>
            <a:xfrm rot="1025109">
              <a:off x="1275322" y="19569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139" y="0"/>
                    <a:pt x="5478" y="7200"/>
                    <a:pt x="0" y="21600"/>
                  </a:cubicBezTo>
                  <a:lnTo>
                    <a:pt x="21600" y="21600"/>
                  </a:lnTo>
                  <a:cubicBezTo>
                    <a:pt x="16278" y="7200"/>
                    <a:pt x="13461"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7" name="Google Shape;2555;p27"/>
            <p:cNvSpPr/>
            <p:nvPr/>
          </p:nvSpPr>
          <p:spPr>
            <a:xfrm rot="1025109">
              <a:off x="202628" y="753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85" y="21600"/>
                    <a:pt x="11985" y="21600"/>
                    <a:pt x="21600" y="21600"/>
                  </a:cubicBezTo>
                  <a:cubicBezTo>
                    <a:pt x="11985" y="0"/>
                    <a:pt x="11985"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28" name="Google Shape;2556;p27"/>
            <p:cNvSpPr/>
            <p:nvPr/>
          </p:nvSpPr>
          <p:spPr>
            <a:xfrm rot="1025109">
              <a:off x="234317" y="812467"/>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31" name="Google Shape;2557;p27"/>
            <p:cNvGrpSpPr/>
            <p:nvPr/>
          </p:nvGrpSpPr>
          <p:grpSpPr>
            <a:xfrm>
              <a:off x="187641" y="737165"/>
              <a:ext cx="3733" cy="12141"/>
              <a:chOff x="0" y="0"/>
              <a:chExt cx="3731" cy="12139"/>
            </a:xfrm>
          </p:grpSpPr>
          <p:sp>
            <p:nvSpPr>
              <p:cNvPr id="442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3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34" name="Google Shape;2558;p27"/>
            <p:cNvGrpSpPr/>
            <p:nvPr/>
          </p:nvGrpSpPr>
          <p:grpSpPr>
            <a:xfrm>
              <a:off x="307896" y="847002"/>
              <a:ext cx="12140" cy="3732"/>
              <a:chOff x="0" y="0"/>
              <a:chExt cx="12139" cy="3731"/>
            </a:xfrm>
          </p:grpSpPr>
          <p:sp>
            <p:nvSpPr>
              <p:cNvPr id="443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3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35" name="Google Shape;2559;p27"/>
            <p:cNvSpPr/>
            <p:nvPr/>
          </p:nvSpPr>
          <p:spPr>
            <a:xfrm rot="1025109">
              <a:off x="639438" y="9474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38" name="Google Shape;2560;p27"/>
            <p:cNvGrpSpPr/>
            <p:nvPr/>
          </p:nvGrpSpPr>
          <p:grpSpPr>
            <a:xfrm>
              <a:off x="281040" y="769005"/>
              <a:ext cx="12140" cy="3732"/>
              <a:chOff x="0" y="0"/>
              <a:chExt cx="12139" cy="3731"/>
            </a:xfrm>
          </p:grpSpPr>
          <p:sp>
            <p:nvSpPr>
              <p:cNvPr id="443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3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39" name="Google Shape;2561;p27"/>
            <p:cNvSpPr/>
            <p:nvPr/>
          </p:nvSpPr>
          <p:spPr>
            <a:xfrm rot="1025109">
              <a:off x="494523" y="9063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40" name="Google Shape;2562;p27"/>
            <p:cNvSpPr/>
            <p:nvPr/>
          </p:nvSpPr>
          <p:spPr>
            <a:xfrm rot="1025109">
              <a:off x="247732" y="8316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2209" y="21600"/>
                    <a:pt x="15339"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41" name="Google Shape;2563;p27"/>
            <p:cNvSpPr/>
            <p:nvPr/>
          </p:nvSpPr>
          <p:spPr>
            <a:xfrm rot="1025109">
              <a:off x="275195" y="7601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42" name="Google Shape;2564;p27"/>
            <p:cNvSpPr/>
            <p:nvPr/>
          </p:nvSpPr>
          <p:spPr>
            <a:xfrm rot="1025109">
              <a:off x="277042" y="84281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45" name="Google Shape;2565;p27"/>
            <p:cNvGrpSpPr/>
            <p:nvPr/>
          </p:nvGrpSpPr>
          <p:grpSpPr>
            <a:xfrm>
              <a:off x="466473" y="901638"/>
              <a:ext cx="3732" cy="12140"/>
              <a:chOff x="0" y="0"/>
              <a:chExt cx="3731" cy="12139"/>
            </a:xfrm>
          </p:grpSpPr>
          <p:sp>
            <p:nvSpPr>
              <p:cNvPr id="444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4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48" name="Google Shape;2566;p27"/>
            <p:cNvGrpSpPr/>
            <p:nvPr/>
          </p:nvGrpSpPr>
          <p:grpSpPr>
            <a:xfrm>
              <a:off x="547921" y="931925"/>
              <a:ext cx="3733" cy="12141"/>
              <a:chOff x="0" y="0"/>
              <a:chExt cx="3731" cy="12139"/>
            </a:xfrm>
          </p:grpSpPr>
          <p:sp>
            <p:nvSpPr>
              <p:cNvPr id="444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4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51" name="Google Shape;2567;p27"/>
            <p:cNvGrpSpPr/>
            <p:nvPr/>
          </p:nvGrpSpPr>
          <p:grpSpPr>
            <a:xfrm>
              <a:off x="549395" y="944345"/>
              <a:ext cx="12141" cy="3732"/>
              <a:chOff x="0" y="0"/>
              <a:chExt cx="12139" cy="3731"/>
            </a:xfrm>
          </p:grpSpPr>
          <p:sp>
            <p:nvSpPr>
              <p:cNvPr id="444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5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52" name="Google Shape;2568;p27"/>
            <p:cNvSpPr/>
            <p:nvPr/>
          </p:nvSpPr>
          <p:spPr>
            <a:xfrm rot="1025109">
              <a:off x="310768" y="871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261" y="0"/>
                  </a:moveTo>
                  <a:cubicBezTo>
                    <a:pt x="0" y="0"/>
                    <a:pt x="0" y="21600"/>
                    <a:pt x="0" y="21600"/>
                  </a:cubicBezTo>
                  <a:lnTo>
                    <a:pt x="21600" y="21600"/>
                  </a:lnTo>
                  <a:cubicBezTo>
                    <a:pt x="14400" y="5040"/>
                    <a:pt x="9704" y="0"/>
                    <a:pt x="626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55" name="Google Shape;2569;p27"/>
            <p:cNvGrpSpPr/>
            <p:nvPr/>
          </p:nvGrpSpPr>
          <p:grpSpPr>
            <a:xfrm>
              <a:off x="803086" y="1030725"/>
              <a:ext cx="12141" cy="3732"/>
              <a:chOff x="0" y="0"/>
              <a:chExt cx="12139" cy="3731"/>
            </a:xfrm>
          </p:grpSpPr>
          <p:sp>
            <p:nvSpPr>
              <p:cNvPr id="445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5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56" name="Google Shape;2571;p27"/>
            <p:cNvSpPr/>
            <p:nvPr/>
          </p:nvSpPr>
          <p:spPr>
            <a:xfrm rot="1025109">
              <a:off x="384325" y="90778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459" name="Google Shape;2573;p27"/>
            <p:cNvGrpSpPr/>
            <p:nvPr/>
          </p:nvGrpSpPr>
          <p:grpSpPr>
            <a:xfrm>
              <a:off x="799593" y="1030282"/>
              <a:ext cx="3732" cy="12140"/>
              <a:chOff x="0" y="0"/>
              <a:chExt cx="3731" cy="12139"/>
            </a:xfrm>
          </p:grpSpPr>
          <p:sp>
            <p:nvSpPr>
              <p:cNvPr id="445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5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60" name="Google Shape;2574;p27"/>
            <p:cNvSpPr/>
            <p:nvPr/>
          </p:nvSpPr>
          <p:spPr>
            <a:xfrm rot="1025109">
              <a:off x="813039" y="10373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1" name="Google Shape;2575;p27"/>
            <p:cNvSpPr/>
            <p:nvPr/>
          </p:nvSpPr>
          <p:spPr>
            <a:xfrm rot="1025109">
              <a:off x="268016" y="749294"/>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2" name="Google Shape;2576;p27"/>
            <p:cNvSpPr/>
            <p:nvPr/>
          </p:nvSpPr>
          <p:spPr>
            <a:xfrm rot="1025109">
              <a:off x="558903" y="95948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463" name="Google Shape;2577;p27"/>
            <p:cNvSpPr/>
            <p:nvPr/>
          </p:nvSpPr>
          <p:spPr>
            <a:xfrm rot="1025109">
              <a:off x="263026" y="7477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4" name="Google Shape;2578;p27"/>
            <p:cNvSpPr/>
            <p:nvPr/>
          </p:nvSpPr>
          <p:spPr>
            <a:xfrm rot="1025109">
              <a:off x="583785" y="9740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465" name="Google Shape;2579;p27"/>
            <p:cNvSpPr/>
            <p:nvPr/>
          </p:nvSpPr>
          <p:spPr>
            <a:xfrm rot="1025109">
              <a:off x="585516" y="974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68" name="Google Shape;2580;p27"/>
            <p:cNvGrpSpPr/>
            <p:nvPr/>
          </p:nvGrpSpPr>
          <p:grpSpPr>
            <a:xfrm>
              <a:off x="258713" y="739680"/>
              <a:ext cx="3732" cy="12141"/>
              <a:chOff x="0" y="0"/>
              <a:chExt cx="3731" cy="12139"/>
            </a:xfrm>
          </p:grpSpPr>
          <p:sp>
            <p:nvSpPr>
              <p:cNvPr id="446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6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71" name="Google Shape;2581;p27"/>
            <p:cNvGrpSpPr/>
            <p:nvPr/>
          </p:nvGrpSpPr>
          <p:grpSpPr>
            <a:xfrm>
              <a:off x="337353" y="814049"/>
              <a:ext cx="12141" cy="3732"/>
              <a:chOff x="0" y="0"/>
              <a:chExt cx="12139" cy="3731"/>
            </a:xfrm>
          </p:grpSpPr>
          <p:sp>
            <p:nvSpPr>
              <p:cNvPr id="446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74" name="Google Shape;2582;p27"/>
            <p:cNvGrpSpPr/>
            <p:nvPr/>
          </p:nvGrpSpPr>
          <p:grpSpPr>
            <a:xfrm>
              <a:off x="94045" y="693888"/>
              <a:ext cx="12141" cy="3732"/>
              <a:chOff x="0" y="0"/>
              <a:chExt cx="12139" cy="3731"/>
            </a:xfrm>
          </p:grpSpPr>
          <p:sp>
            <p:nvSpPr>
              <p:cNvPr id="447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77" name="Google Shape;2583;p27"/>
            <p:cNvGrpSpPr/>
            <p:nvPr/>
          </p:nvGrpSpPr>
          <p:grpSpPr>
            <a:xfrm>
              <a:off x="660414" y="1010206"/>
              <a:ext cx="3732" cy="12140"/>
              <a:chOff x="0" y="0"/>
              <a:chExt cx="3731" cy="12139"/>
            </a:xfrm>
          </p:grpSpPr>
          <p:sp>
            <p:nvSpPr>
              <p:cNvPr id="447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80" name="Google Shape;2584;p27"/>
            <p:cNvGrpSpPr/>
            <p:nvPr/>
          </p:nvGrpSpPr>
          <p:grpSpPr>
            <a:xfrm>
              <a:off x="663852" y="1011263"/>
              <a:ext cx="3733" cy="12140"/>
              <a:chOff x="0" y="0"/>
              <a:chExt cx="3731" cy="12139"/>
            </a:xfrm>
          </p:grpSpPr>
          <p:sp>
            <p:nvSpPr>
              <p:cNvPr id="447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7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83" name="Google Shape;2585;p27"/>
            <p:cNvGrpSpPr/>
            <p:nvPr/>
          </p:nvGrpSpPr>
          <p:grpSpPr>
            <a:xfrm>
              <a:off x="356622" y="762845"/>
              <a:ext cx="3732" cy="12141"/>
              <a:chOff x="0" y="0"/>
              <a:chExt cx="3731" cy="12139"/>
            </a:xfrm>
          </p:grpSpPr>
          <p:sp>
            <p:nvSpPr>
              <p:cNvPr id="448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8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84" name="Google Shape;2586;p27"/>
            <p:cNvSpPr/>
            <p:nvPr/>
          </p:nvSpPr>
          <p:spPr>
            <a:xfrm rot="1025109">
              <a:off x="666977" y="101519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87" name="Google Shape;2587;p27"/>
            <p:cNvGrpSpPr/>
            <p:nvPr/>
          </p:nvGrpSpPr>
          <p:grpSpPr>
            <a:xfrm>
              <a:off x="732106" y="1033915"/>
              <a:ext cx="3732" cy="12140"/>
              <a:chOff x="0" y="0"/>
              <a:chExt cx="3731" cy="12139"/>
            </a:xfrm>
          </p:grpSpPr>
          <p:sp>
            <p:nvSpPr>
              <p:cNvPr id="448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8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88" name="Google Shape;2588;p27"/>
            <p:cNvSpPr/>
            <p:nvPr/>
          </p:nvSpPr>
          <p:spPr>
            <a:xfrm rot="1025109">
              <a:off x="808266" y="10584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322" y="21600"/>
                    <a:pt x="10957"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491" name="Google Shape;2589;p27"/>
            <p:cNvGrpSpPr/>
            <p:nvPr/>
          </p:nvGrpSpPr>
          <p:grpSpPr>
            <a:xfrm>
              <a:off x="153553" y="700431"/>
              <a:ext cx="3732" cy="12140"/>
              <a:chOff x="0" y="0"/>
              <a:chExt cx="3731" cy="12139"/>
            </a:xfrm>
          </p:grpSpPr>
          <p:sp>
            <p:nvSpPr>
              <p:cNvPr id="448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9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92" name="Google Shape;2590;p27"/>
            <p:cNvSpPr/>
            <p:nvPr/>
          </p:nvSpPr>
          <p:spPr>
            <a:xfrm rot="1025109">
              <a:off x="711818" y="103615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495" name="Google Shape;2592;p27"/>
            <p:cNvGrpSpPr/>
            <p:nvPr/>
          </p:nvGrpSpPr>
          <p:grpSpPr>
            <a:xfrm>
              <a:off x="811712" y="1064875"/>
              <a:ext cx="12140" cy="3732"/>
              <a:chOff x="0" y="0"/>
              <a:chExt cx="12139" cy="3731"/>
            </a:xfrm>
          </p:grpSpPr>
          <p:sp>
            <p:nvSpPr>
              <p:cNvPr id="449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9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498" name="Google Shape;2593;p27"/>
            <p:cNvGrpSpPr/>
            <p:nvPr/>
          </p:nvGrpSpPr>
          <p:grpSpPr>
            <a:xfrm>
              <a:off x="221599" y="775123"/>
              <a:ext cx="12140" cy="3732"/>
              <a:chOff x="0" y="0"/>
              <a:chExt cx="12139" cy="3731"/>
            </a:xfrm>
          </p:grpSpPr>
          <p:sp>
            <p:nvSpPr>
              <p:cNvPr id="449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9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99" name="Google Shape;2596;p27"/>
            <p:cNvSpPr/>
            <p:nvPr/>
          </p:nvSpPr>
          <p:spPr>
            <a:xfrm rot="1025109">
              <a:off x="151250" y="8776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02" name="Google Shape;2597;p27"/>
            <p:cNvGrpSpPr/>
            <p:nvPr/>
          </p:nvGrpSpPr>
          <p:grpSpPr>
            <a:xfrm>
              <a:off x="230272" y="718757"/>
              <a:ext cx="3732" cy="12140"/>
              <a:chOff x="0" y="0"/>
              <a:chExt cx="3731" cy="12139"/>
            </a:xfrm>
          </p:grpSpPr>
          <p:sp>
            <p:nvSpPr>
              <p:cNvPr id="450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05" name="Google Shape;2598;p27"/>
            <p:cNvGrpSpPr/>
            <p:nvPr/>
          </p:nvGrpSpPr>
          <p:grpSpPr>
            <a:xfrm>
              <a:off x="124707" y="885873"/>
              <a:ext cx="3732" cy="12141"/>
              <a:chOff x="0" y="0"/>
              <a:chExt cx="3731" cy="12139"/>
            </a:xfrm>
          </p:grpSpPr>
          <p:sp>
            <p:nvSpPr>
              <p:cNvPr id="450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06" name="Google Shape;2599;p27"/>
            <p:cNvSpPr/>
            <p:nvPr/>
          </p:nvSpPr>
          <p:spPr>
            <a:xfrm rot="1025109">
              <a:off x="140206" y="897196"/>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09" name="Google Shape;2600;p27"/>
            <p:cNvGrpSpPr/>
            <p:nvPr/>
          </p:nvGrpSpPr>
          <p:grpSpPr>
            <a:xfrm>
              <a:off x="199034" y="922359"/>
              <a:ext cx="12141" cy="3732"/>
              <a:chOff x="0" y="0"/>
              <a:chExt cx="12139" cy="3731"/>
            </a:xfrm>
          </p:grpSpPr>
          <p:sp>
            <p:nvSpPr>
              <p:cNvPr id="450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12" name="Google Shape;2601;p27"/>
            <p:cNvGrpSpPr/>
            <p:nvPr/>
          </p:nvGrpSpPr>
          <p:grpSpPr>
            <a:xfrm>
              <a:off x="324731" y="747147"/>
              <a:ext cx="12140" cy="3732"/>
              <a:chOff x="0" y="0"/>
              <a:chExt cx="12139" cy="3731"/>
            </a:xfrm>
          </p:grpSpPr>
          <p:sp>
            <p:nvSpPr>
              <p:cNvPr id="451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15" name="Google Shape;2602;p27"/>
            <p:cNvGrpSpPr/>
            <p:nvPr/>
          </p:nvGrpSpPr>
          <p:grpSpPr>
            <a:xfrm>
              <a:off x="120405" y="682660"/>
              <a:ext cx="12141" cy="3732"/>
              <a:chOff x="0" y="0"/>
              <a:chExt cx="12139" cy="3731"/>
            </a:xfrm>
          </p:grpSpPr>
          <p:sp>
            <p:nvSpPr>
              <p:cNvPr id="451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18" name="Google Shape;2604;p27"/>
            <p:cNvGrpSpPr/>
            <p:nvPr/>
          </p:nvGrpSpPr>
          <p:grpSpPr>
            <a:xfrm>
              <a:off x="222278" y="938325"/>
              <a:ext cx="12141" cy="3732"/>
              <a:chOff x="0" y="0"/>
              <a:chExt cx="12139" cy="3731"/>
            </a:xfrm>
          </p:grpSpPr>
          <p:sp>
            <p:nvSpPr>
              <p:cNvPr id="451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19" name="Google Shape;2605;p27"/>
            <p:cNvSpPr/>
            <p:nvPr/>
          </p:nvSpPr>
          <p:spPr>
            <a:xfrm rot="1025109">
              <a:off x="179559" y="769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20" name="Google Shape;2606;p27"/>
            <p:cNvSpPr/>
            <p:nvPr/>
          </p:nvSpPr>
          <p:spPr>
            <a:xfrm rot="1025109">
              <a:off x="238682" y="7873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23" name="Google Shape;2608;p27"/>
            <p:cNvGrpSpPr/>
            <p:nvPr/>
          </p:nvGrpSpPr>
          <p:grpSpPr>
            <a:xfrm>
              <a:off x="407806" y="1000407"/>
              <a:ext cx="12140" cy="3732"/>
              <a:chOff x="0" y="0"/>
              <a:chExt cx="12139" cy="3731"/>
            </a:xfrm>
          </p:grpSpPr>
          <p:sp>
            <p:nvSpPr>
              <p:cNvPr id="4521"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2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24" name="Google Shape;2609;p27"/>
            <p:cNvSpPr/>
            <p:nvPr/>
          </p:nvSpPr>
          <p:spPr>
            <a:xfrm rot="1025109">
              <a:off x="410232" y="9980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53" y="0"/>
                  </a:moveTo>
                  <a:cubicBezTo>
                    <a:pt x="0" y="0"/>
                    <a:pt x="0" y="21600"/>
                    <a:pt x="0" y="21600"/>
                  </a:cubicBezTo>
                  <a:lnTo>
                    <a:pt x="21600" y="21600"/>
                  </a:lnTo>
                  <a:cubicBezTo>
                    <a:pt x="14485" y="5574"/>
                    <a:pt x="9656" y="0"/>
                    <a:pt x="635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27" name="Google Shape;2610;p27"/>
            <p:cNvGrpSpPr/>
            <p:nvPr/>
          </p:nvGrpSpPr>
          <p:grpSpPr>
            <a:xfrm>
              <a:off x="115541" y="669626"/>
              <a:ext cx="3732" cy="12140"/>
              <a:chOff x="0" y="0"/>
              <a:chExt cx="3731" cy="12139"/>
            </a:xfrm>
          </p:grpSpPr>
          <p:sp>
            <p:nvSpPr>
              <p:cNvPr id="452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2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28" name="Google Shape;2612;p27"/>
            <p:cNvSpPr/>
            <p:nvPr/>
          </p:nvSpPr>
          <p:spPr>
            <a:xfrm rot="1025109">
              <a:off x="248467" y="95524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531" name="Google Shape;2614;p27"/>
            <p:cNvGrpSpPr/>
            <p:nvPr/>
          </p:nvGrpSpPr>
          <p:grpSpPr>
            <a:xfrm>
              <a:off x="466953" y="1036229"/>
              <a:ext cx="12141" cy="3732"/>
              <a:chOff x="0" y="0"/>
              <a:chExt cx="12139" cy="3731"/>
            </a:xfrm>
          </p:grpSpPr>
          <p:sp>
            <p:nvSpPr>
              <p:cNvPr id="452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3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32" name="Google Shape;2616;p27"/>
            <p:cNvSpPr/>
            <p:nvPr/>
          </p:nvSpPr>
          <p:spPr>
            <a:xfrm rot="1025109">
              <a:off x="288068" y="98464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3" name="Google Shape;2617;p27"/>
            <p:cNvSpPr/>
            <p:nvPr/>
          </p:nvSpPr>
          <p:spPr>
            <a:xfrm rot="1025109">
              <a:off x="317250" y="7257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4" name="Google Shape;2618;p27"/>
            <p:cNvSpPr/>
            <p:nvPr/>
          </p:nvSpPr>
          <p:spPr>
            <a:xfrm rot="1025109">
              <a:off x="485563" y="10489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5" name="Google Shape;2619;p27"/>
            <p:cNvSpPr/>
            <p:nvPr/>
          </p:nvSpPr>
          <p:spPr>
            <a:xfrm rot="1025109">
              <a:off x="232502" y="9728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36" name="Google Shape;2620;p27"/>
            <p:cNvSpPr/>
            <p:nvPr/>
          </p:nvSpPr>
          <p:spPr>
            <a:xfrm rot="1025109">
              <a:off x="502919" y="105930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39" name="Google Shape;2621;p27"/>
            <p:cNvGrpSpPr/>
            <p:nvPr/>
          </p:nvGrpSpPr>
          <p:grpSpPr>
            <a:xfrm>
              <a:off x="549428" y="1080908"/>
              <a:ext cx="12141" cy="3732"/>
              <a:chOff x="0" y="0"/>
              <a:chExt cx="12139" cy="3731"/>
            </a:xfrm>
          </p:grpSpPr>
          <p:sp>
            <p:nvSpPr>
              <p:cNvPr id="453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3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42" name="Google Shape;2622;p27"/>
            <p:cNvGrpSpPr/>
            <p:nvPr/>
          </p:nvGrpSpPr>
          <p:grpSpPr>
            <a:xfrm>
              <a:off x="311017" y="1002812"/>
              <a:ext cx="3733" cy="12140"/>
              <a:chOff x="0" y="0"/>
              <a:chExt cx="3731" cy="12139"/>
            </a:xfrm>
          </p:grpSpPr>
          <p:sp>
            <p:nvSpPr>
              <p:cNvPr id="454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4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43" name="Google Shape;2623;p27"/>
            <p:cNvSpPr/>
            <p:nvPr/>
          </p:nvSpPr>
          <p:spPr>
            <a:xfrm rot="1025109">
              <a:off x="516864" y="1067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46" name="Google Shape;2626;p27"/>
            <p:cNvGrpSpPr/>
            <p:nvPr/>
          </p:nvGrpSpPr>
          <p:grpSpPr>
            <a:xfrm>
              <a:off x="338384" y="1016257"/>
              <a:ext cx="3732" cy="12140"/>
              <a:chOff x="0" y="0"/>
              <a:chExt cx="3731" cy="12139"/>
            </a:xfrm>
          </p:grpSpPr>
          <p:sp>
            <p:nvSpPr>
              <p:cNvPr id="454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4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49" name="Google Shape;2627;p27"/>
            <p:cNvGrpSpPr/>
            <p:nvPr/>
          </p:nvGrpSpPr>
          <p:grpSpPr>
            <a:xfrm>
              <a:off x="332608" y="727521"/>
              <a:ext cx="3732" cy="12140"/>
              <a:chOff x="0" y="0"/>
              <a:chExt cx="3731" cy="12139"/>
            </a:xfrm>
          </p:grpSpPr>
          <p:sp>
            <p:nvSpPr>
              <p:cNvPr id="454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4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50" name="Google Shape;2628;p27"/>
            <p:cNvSpPr/>
            <p:nvPr/>
          </p:nvSpPr>
          <p:spPr>
            <a:xfrm rot="1025109">
              <a:off x="594953" y="11085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53" name="Google Shape;2629;p27"/>
            <p:cNvGrpSpPr/>
            <p:nvPr/>
          </p:nvGrpSpPr>
          <p:grpSpPr>
            <a:xfrm>
              <a:off x="1156310" y="1294117"/>
              <a:ext cx="3732" cy="12140"/>
              <a:chOff x="0" y="0"/>
              <a:chExt cx="3731" cy="12139"/>
            </a:xfrm>
          </p:grpSpPr>
          <p:sp>
            <p:nvSpPr>
              <p:cNvPr id="455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54" name="Google Shape;2631;p27"/>
            <p:cNvSpPr/>
            <p:nvPr/>
          </p:nvSpPr>
          <p:spPr>
            <a:xfrm rot="1025109">
              <a:off x="1165393" y="129915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557" name="Google Shape;2632;p27"/>
            <p:cNvGrpSpPr/>
            <p:nvPr/>
          </p:nvGrpSpPr>
          <p:grpSpPr>
            <a:xfrm>
              <a:off x="1125190" y="1297777"/>
              <a:ext cx="12140" cy="3732"/>
              <a:chOff x="0" y="0"/>
              <a:chExt cx="12139" cy="3731"/>
            </a:xfrm>
          </p:grpSpPr>
          <p:sp>
            <p:nvSpPr>
              <p:cNvPr id="455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60" name="Google Shape;2633;p27"/>
            <p:cNvGrpSpPr/>
            <p:nvPr/>
          </p:nvGrpSpPr>
          <p:grpSpPr>
            <a:xfrm>
              <a:off x="1129711" y="1294555"/>
              <a:ext cx="3732" cy="12141"/>
              <a:chOff x="0" y="0"/>
              <a:chExt cx="3731" cy="12139"/>
            </a:xfrm>
          </p:grpSpPr>
          <p:sp>
            <p:nvSpPr>
              <p:cNvPr id="455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63" name="Google Shape;2634;p27"/>
            <p:cNvGrpSpPr/>
            <p:nvPr/>
          </p:nvGrpSpPr>
          <p:grpSpPr>
            <a:xfrm>
              <a:off x="1132874" y="1312963"/>
              <a:ext cx="3733" cy="12141"/>
              <a:chOff x="0" y="0"/>
              <a:chExt cx="3731" cy="12139"/>
            </a:xfrm>
          </p:grpSpPr>
          <p:sp>
            <p:nvSpPr>
              <p:cNvPr id="456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6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64" name="Google Shape;2635;p27"/>
            <p:cNvSpPr/>
            <p:nvPr/>
          </p:nvSpPr>
          <p:spPr>
            <a:xfrm rot="1025109">
              <a:off x="471914" y="11165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67" name="Google Shape;2636;p27"/>
            <p:cNvGrpSpPr/>
            <p:nvPr/>
          </p:nvGrpSpPr>
          <p:grpSpPr>
            <a:xfrm>
              <a:off x="293655" y="706097"/>
              <a:ext cx="12141" cy="3732"/>
              <a:chOff x="0" y="0"/>
              <a:chExt cx="12139" cy="3731"/>
            </a:xfrm>
          </p:grpSpPr>
          <p:sp>
            <p:nvSpPr>
              <p:cNvPr id="456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6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70" name="Google Shape;2637;p27"/>
            <p:cNvGrpSpPr/>
            <p:nvPr/>
          </p:nvGrpSpPr>
          <p:grpSpPr>
            <a:xfrm>
              <a:off x="487981" y="1126945"/>
              <a:ext cx="3732" cy="12140"/>
              <a:chOff x="0" y="0"/>
              <a:chExt cx="3731" cy="12139"/>
            </a:xfrm>
          </p:grpSpPr>
          <p:sp>
            <p:nvSpPr>
              <p:cNvPr id="456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6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73" name="Google Shape;2638;p27"/>
            <p:cNvGrpSpPr/>
            <p:nvPr/>
          </p:nvGrpSpPr>
          <p:grpSpPr>
            <a:xfrm>
              <a:off x="1167567" y="1342326"/>
              <a:ext cx="12141" cy="3732"/>
              <a:chOff x="0" y="0"/>
              <a:chExt cx="12139" cy="3731"/>
            </a:xfrm>
          </p:grpSpPr>
          <p:sp>
            <p:nvSpPr>
              <p:cNvPr id="457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7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74" name="Google Shape;2639;p27"/>
            <p:cNvSpPr/>
            <p:nvPr/>
          </p:nvSpPr>
          <p:spPr>
            <a:xfrm rot="1025109">
              <a:off x="539535" y="1160098"/>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575" name="Google Shape;2640;p27"/>
            <p:cNvSpPr/>
            <p:nvPr/>
          </p:nvSpPr>
          <p:spPr>
            <a:xfrm rot="1025109">
              <a:off x="669739" y="1206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76" name="Google Shape;2641;p27"/>
            <p:cNvSpPr/>
            <p:nvPr/>
          </p:nvSpPr>
          <p:spPr>
            <a:xfrm rot="1025109">
              <a:off x="775315" y="12394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577" name="Google Shape;2642;p27"/>
            <p:cNvSpPr/>
            <p:nvPr/>
          </p:nvSpPr>
          <p:spPr>
            <a:xfrm rot="1025109">
              <a:off x="1175323" y="13623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80" name="Google Shape;2643;p27"/>
            <p:cNvGrpSpPr/>
            <p:nvPr/>
          </p:nvGrpSpPr>
          <p:grpSpPr>
            <a:xfrm>
              <a:off x="649191" y="1206092"/>
              <a:ext cx="12141" cy="3732"/>
              <a:chOff x="0" y="0"/>
              <a:chExt cx="12139" cy="3731"/>
            </a:xfrm>
          </p:grpSpPr>
          <p:sp>
            <p:nvSpPr>
              <p:cNvPr id="457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7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81" name="Google Shape;2646;p27"/>
            <p:cNvSpPr/>
            <p:nvPr/>
          </p:nvSpPr>
          <p:spPr>
            <a:xfrm rot="1025109">
              <a:off x="1190958" y="138683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584" name="Google Shape;2647;p27"/>
            <p:cNvGrpSpPr/>
            <p:nvPr/>
          </p:nvGrpSpPr>
          <p:grpSpPr>
            <a:xfrm>
              <a:off x="161827" y="655701"/>
              <a:ext cx="3732" cy="12140"/>
              <a:chOff x="0" y="0"/>
              <a:chExt cx="3731" cy="12139"/>
            </a:xfrm>
          </p:grpSpPr>
          <p:sp>
            <p:nvSpPr>
              <p:cNvPr id="458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8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87" name="Google Shape;2648;p27"/>
            <p:cNvGrpSpPr/>
            <p:nvPr/>
          </p:nvGrpSpPr>
          <p:grpSpPr>
            <a:xfrm>
              <a:off x="1092900" y="1369161"/>
              <a:ext cx="3732" cy="12140"/>
              <a:chOff x="0" y="0"/>
              <a:chExt cx="3731" cy="12139"/>
            </a:xfrm>
          </p:grpSpPr>
          <p:sp>
            <p:nvSpPr>
              <p:cNvPr id="458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8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90" name="Google Shape;2649;p27"/>
            <p:cNvGrpSpPr/>
            <p:nvPr/>
          </p:nvGrpSpPr>
          <p:grpSpPr>
            <a:xfrm>
              <a:off x="1157002" y="1388863"/>
              <a:ext cx="3732" cy="12141"/>
              <a:chOff x="0" y="0"/>
              <a:chExt cx="3731" cy="12139"/>
            </a:xfrm>
          </p:grpSpPr>
          <p:sp>
            <p:nvSpPr>
              <p:cNvPr id="458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8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593" name="Google Shape;2650;p27"/>
            <p:cNvGrpSpPr/>
            <p:nvPr/>
          </p:nvGrpSpPr>
          <p:grpSpPr>
            <a:xfrm>
              <a:off x="1195529" y="1405751"/>
              <a:ext cx="3732" cy="12140"/>
              <a:chOff x="0" y="0"/>
              <a:chExt cx="3731" cy="12139"/>
            </a:xfrm>
          </p:grpSpPr>
          <p:sp>
            <p:nvSpPr>
              <p:cNvPr id="459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9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94" name="Google Shape;2652;p27"/>
            <p:cNvSpPr/>
            <p:nvPr/>
          </p:nvSpPr>
          <p:spPr>
            <a:xfrm rot="1025109">
              <a:off x="152415" y="6524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597" name="Google Shape;2653;p27"/>
            <p:cNvGrpSpPr/>
            <p:nvPr/>
          </p:nvGrpSpPr>
          <p:grpSpPr>
            <a:xfrm>
              <a:off x="1190534" y="1409677"/>
              <a:ext cx="3733" cy="12141"/>
              <a:chOff x="0" y="0"/>
              <a:chExt cx="3731" cy="12139"/>
            </a:xfrm>
          </p:grpSpPr>
          <p:sp>
            <p:nvSpPr>
              <p:cNvPr id="459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9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00" name="Google Shape;2654;p27"/>
            <p:cNvGrpSpPr/>
            <p:nvPr/>
          </p:nvGrpSpPr>
          <p:grpSpPr>
            <a:xfrm>
              <a:off x="1203708" y="1424222"/>
              <a:ext cx="3732" cy="12140"/>
              <a:chOff x="0" y="0"/>
              <a:chExt cx="3731" cy="12139"/>
            </a:xfrm>
          </p:grpSpPr>
          <p:sp>
            <p:nvSpPr>
              <p:cNvPr id="459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9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1" name="Google Shape;2655;p27"/>
            <p:cNvSpPr/>
            <p:nvPr/>
          </p:nvSpPr>
          <p:spPr>
            <a:xfrm rot="1025109">
              <a:off x="1199622" y="14254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6261" y="21600"/>
                  </a:cubicBezTo>
                  <a:cubicBezTo>
                    <a:pt x="9391" y="21600"/>
                    <a:pt x="14400" y="16026"/>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04" name="Google Shape;2656;p27"/>
            <p:cNvGrpSpPr/>
            <p:nvPr/>
          </p:nvGrpSpPr>
          <p:grpSpPr>
            <a:xfrm>
              <a:off x="1134079" y="1411012"/>
              <a:ext cx="12141" cy="3732"/>
              <a:chOff x="0" y="0"/>
              <a:chExt cx="12139" cy="3731"/>
            </a:xfrm>
          </p:grpSpPr>
          <p:sp>
            <p:nvSpPr>
              <p:cNvPr id="460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0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5" name="Google Shape;2657;p27"/>
            <p:cNvSpPr/>
            <p:nvPr/>
          </p:nvSpPr>
          <p:spPr>
            <a:xfrm rot="1025109">
              <a:off x="1197008" y="14285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08" name="Google Shape;2658;p27"/>
            <p:cNvGrpSpPr/>
            <p:nvPr/>
          </p:nvGrpSpPr>
          <p:grpSpPr>
            <a:xfrm>
              <a:off x="1197221" y="1428948"/>
              <a:ext cx="3732" cy="12140"/>
              <a:chOff x="0" y="0"/>
              <a:chExt cx="3731" cy="12139"/>
            </a:xfrm>
          </p:grpSpPr>
          <p:sp>
            <p:nvSpPr>
              <p:cNvPr id="460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0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9" name="Google Shape;2660;p27"/>
            <p:cNvSpPr/>
            <p:nvPr/>
          </p:nvSpPr>
          <p:spPr>
            <a:xfrm rot="1025109">
              <a:off x="1043099" y="13933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0" name="Google Shape;2661;p27"/>
            <p:cNvSpPr/>
            <p:nvPr/>
          </p:nvSpPr>
          <p:spPr>
            <a:xfrm rot="1025109">
              <a:off x="1204185" y="14447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1" name="Google Shape;2663;p27"/>
            <p:cNvSpPr/>
            <p:nvPr/>
          </p:nvSpPr>
          <p:spPr>
            <a:xfrm rot="1025109">
              <a:off x="1209371" y="145116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400" y="0"/>
                    <a:pt x="19096" y="21600"/>
                    <a:pt x="20661" y="21600"/>
                  </a:cubicBezTo>
                  <a:cubicBezTo>
                    <a:pt x="21600" y="21600"/>
                    <a:pt x="21600" y="1584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2" name="Google Shape;2664;p27"/>
            <p:cNvSpPr/>
            <p:nvPr/>
          </p:nvSpPr>
          <p:spPr>
            <a:xfrm rot="1025109">
              <a:off x="1210303" y="14590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3" name="Google Shape;2665;p27"/>
            <p:cNvSpPr/>
            <p:nvPr/>
          </p:nvSpPr>
          <p:spPr>
            <a:xfrm rot="1025109">
              <a:off x="148273" y="6481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116"/>
                    <a:pt x="0" y="21600"/>
                  </a:cubicBezTo>
                  <a:lnTo>
                    <a:pt x="21600" y="21600"/>
                  </a:lnTo>
                  <a:cubicBezTo>
                    <a:pt x="21600" y="21600"/>
                    <a:pt x="21600" y="0"/>
                    <a:pt x="15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4" name="Google Shape;2666;p27"/>
            <p:cNvSpPr/>
            <p:nvPr/>
          </p:nvSpPr>
          <p:spPr>
            <a:xfrm rot="1025109">
              <a:off x="1218612" y="1485514"/>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17" name="Google Shape;2667;p27"/>
            <p:cNvGrpSpPr/>
            <p:nvPr/>
          </p:nvGrpSpPr>
          <p:grpSpPr>
            <a:xfrm>
              <a:off x="981421" y="1418292"/>
              <a:ext cx="12141" cy="3733"/>
              <a:chOff x="0" y="0"/>
              <a:chExt cx="12139" cy="3731"/>
            </a:xfrm>
          </p:grpSpPr>
          <p:sp>
            <p:nvSpPr>
              <p:cNvPr id="461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1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18" name="Google Shape;2668;p27"/>
            <p:cNvSpPr/>
            <p:nvPr/>
          </p:nvSpPr>
          <p:spPr>
            <a:xfrm rot="1025109">
              <a:off x="1228832" y="15013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19" name="Google Shape;2669;p27"/>
            <p:cNvSpPr/>
            <p:nvPr/>
          </p:nvSpPr>
          <p:spPr>
            <a:xfrm rot="1025109">
              <a:off x="1202483" y="151253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20" name="Google Shape;2670;p27"/>
            <p:cNvSpPr/>
            <p:nvPr/>
          </p:nvSpPr>
          <p:spPr>
            <a:xfrm rot="1025109">
              <a:off x="1208255" y="15231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21" name="Google Shape;2671;p27"/>
            <p:cNvSpPr/>
            <p:nvPr/>
          </p:nvSpPr>
          <p:spPr>
            <a:xfrm rot="1025109">
              <a:off x="1209908" y="15286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24" name="Google Shape;2672;p27"/>
            <p:cNvGrpSpPr/>
            <p:nvPr/>
          </p:nvGrpSpPr>
          <p:grpSpPr>
            <a:xfrm>
              <a:off x="1211679" y="1534443"/>
              <a:ext cx="12140" cy="3732"/>
              <a:chOff x="0" y="0"/>
              <a:chExt cx="12139" cy="3731"/>
            </a:xfrm>
          </p:grpSpPr>
          <p:sp>
            <p:nvSpPr>
              <p:cNvPr id="462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2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27" name="Google Shape;2673;p27"/>
            <p:cNvGrpSpPr/>
            <p:nvPr/>
          </p:nvGrpSpPr>
          <p:grpSpPr>
            <a:xfrm>
              <a:off x="1213409" y="1534975"/>
              <a:ext cx="12141" cy="3732"/>
              <a:chOff x="0" y="0"/>
              <a:chExt cx="12139" cy="3731"/>
            </a:xfrm>
          </p:grpSpPr>
          <p:sp>
            <p:nvSpPr>
              <p:cNvPr id="462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2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30" name="Google Shape;2674;p27"/>
            <p:cNvGrpSpPr/>
            <p:nvPr/>
          </p:nvGrpSpPr>
          <p:grpSpPr>
            <a:xfrm>
              <a:off x="1216200" y="1531221"/>
              <a:ext cx="3732" cy="12140"/>
              <a:chOff x="0" y="0"/>
              <a:chExt cx="3731" cy="12139"/>
            </a:xfrm>
          </p:grpSpPr>
          <p:sp>
            <p:nvSpPr>
              <p:cNvPr id="462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2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33" name="Google Shape;2676;p27"/>
            <p:cNvGrpSpPr/>
            <p:nvPr/>
          </p:nvGrpSpPr>
          <p:grpSpPr>
            <a:xfrm>
              <a:off x="1066192" y="1495176"/>
              <a:ext cx="12140" cy="3732"/>
              <a:chOff x="0" y="0"/>
              <a:chExt cx="12139" cy="3731"/>
            </a:xfrm>
          </p:grpSpPr>
          <p:sp>
            <p:nvSpPr>
              <p:cNvPr id="463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3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36" name="Google Shape;2677;p27"/>
            <p:cNvGrpSpPr/>
            <p:nvPr/>
          </p:nvGrpSpPr>
          <p:grpSpPr>
            <a:xfrm>
              <a:off x="1251043" y="1555363"/>
              <a:ext cx="12141" cy="3732"/>
              <a:chOff x="0" y="0"/>
              <a:chExt cx="12139" cy="3731"/>
            </a:xfrm>
          </p:grpSpPr>
          <p:sp>
            <p:nvSpPr>
              <p:cNvPr id="463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3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37" name="Google Shape;2678;p27"/>
            <p:cNvSpPr/>
            <p:nvPr/>
          </p:nvSpPr>
          <p:spPr>
            <a:xfrm rot="1025109">
              <a:off x="1129382" y="152428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640" name="Google Shape;2679;p27"/>
            <p:cNvGrpSpPr/>
            <p:nvPr/>
          </p:nvGrpSpPr>
          <p:grpSpPr>
            <a:xfrm>
              <a:off x="224202" y="777585"/>
              <a:ext cx="12141" cy="3732"/>
              <a:chOff x="0" y="0"/>
              <a:chExt cx="12139" cy="3731"/>
            </a:xfrm>
          </p:grpSpPr>
          <p:sp>
            <p:nvSpPr>
              <p:cNvPr id="463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3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41" name="Google Shape;2680;p27"/>
            <p:cNvSpPr/>
            <p:nvPr/>
          </p:nvSpPr>
          <p:spPr>
            <a:xfrm rot="1025109">
              <a:off x="1278971" y="159070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642" name="Google Shape;2681;p27"/>
            <p:cNvSpPr/>
            <p:nvPr/>
          </p:nvSpPr>
          <p:spPr>
            <a:xfrm rot="1025109">
              <a:off x="1280032" y="15855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43" name="Google Shape;2682;p27"/>
            <p:cNvSpPr/>
            <p:nvPr/>
          </p:nvSpPr>
          <p:spPr>
            <a:xfrm rot="1025109">
              <a:off x="1287000" y="158693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644" name="Google Shape;2683;p27"/>
            <p:cNvSpPr/>
            <p:nvPr/>
          </p:nvSpPr>
          <p:spPr>
            <a:xfrm rot="1025109">
              <a:off x="1241967" y="15788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47" name="Google Shape;2684;p27"/>
            <p:cNvGrpSpPr/>
            <p:nvPr/>
          </p:nvGrpSpPr>
          <p:grpSpPr>
            <a:xfrm>
              <a:off x="1240467" y="1583612"/>
              <a:ext cx="12141" cy="3732"/>
              <a:chOff x="0" y="0"/>
              <a:chExt cx="12139" cy="3731"/>
            </a:xfrm>
          </p:grpSpPr>
          <p:sp>
            <p:nvSpPr>
              <p:cNvPr id="464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4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50" name="Google Shape;2686;p27"/>
            <p:cNvGrpSpPr/>
            <p:nvPr/>
          </p:nvGrpSpPr>
          <p:grpSpPr>
            <a:xfrm>
              <a:off x="213226" y="802363"/>
              <a:ext cx="12141" cy="3732"/>
              <a:chOff x="0" y="0"/>
              <a:chExt cx="12139" cy="3731"/>
            </a:xfrm>
          </p:grpSpPr>
          <p:sp>
            <p:nvSpPr>
              <p:cNvPr id="464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4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53" name="Google Shape;2687;p27"/>
            <p:cNvGrpSpPr/>
            <p:nvPr/>
          </p:nvGrpSpPr>
          <p:grpSpPr>
            <a:xfrm>
              <a:off x="1247590" y="1594623"/>
              <a:ext cx="12141" cy="3732"/>
              <a:chOff x="0" y="0"/>
              <a:chExt cx="12139" cy="3731"/>
            </a:xfrm>
          </p:grpSpPr>
          <p:sp>
            <p:nvSpPr>
              <p:cNvPr id="4651"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5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54" name="Google Shape;2689;p27"/>
            <p:cNvSpPr/>
            <p:nvPr/>
          </p:nvSpPr>
          <p:spPr>
            <a:xfrm rot="1025109">
              <a:off x="1310361" y="16297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55" name="Google Shape;2690;p27"/>
            <p:cNvSpPr/>
            <p:nvPr/>
          </p:nvSpPr>
          <p:spPr>
            <a:xfrm rot="1025109">
              <a:off x="1326789" y="16610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56" name="Google Shape;2691;p27"/>
            <p:cNvSpPr/>
            <p:nvPr/>
          </p:nvSpPr>
          <p:spPr>
            <a:xfrm rot="1025109">
              <a:off x="1329517" y="166375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59" name="Google Shape;2692;p27"/>
            <p:cNvGrpSpPr/>
            <p:nvPr/>
          </p:nvGrpSpPr>
          <p:grpSpPr>
            <a:xfrm>
              <a:off x="1336530" y="1664620"/>
              <a:ext cx="3732" cy="12141"/>
              <a:chOff x="0" y="0"/>
              <a:chExt cx="3731" cy="12139"/>
            </a:xfrm>
          </p:grpSpPr>
          <p:sp>
            <p:nvSpPr>
              <p:cNvPr id="465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5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62" name="Google Shape;2695;p27"/>
            <p:cNvGrpSpPr/>
            <p:nvPr/>
          </p:nvGrpSpPr>
          <p:grpSpPr>
            <a:xfrm>
              <a:off x="1349257" y="1685545"/>
              <a:ext cx="12141" cy="3732"/>
              <a:chOff x="0" y="0"/>
              <a:chExt cx="12139" cy="3731"/>
            </a:xfrm>
          </p:grpSpPr>
          <p:sp>
            <p:nvSpPr>
              <p:cNvPr id="466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6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65" name="Google Shape;2696;p27"/>
            <p:cNvGrpSpPr/>
            <p:nvPr/>
          </p:nvGrpSpPr>
          <p:grpSpPr>
            <a:xfrm>
              <a:off x="1344584" y="1689143"/>
              <a:ext cx="12140" cy="3732"/>
              <a:chOff x="0" y="0"/>
              <a:chExt cx="12139" cy="3731"/>
            </a:xfrm>
          </p:grpSpPr>
          <p:sp>
            <p:nvSpPr>
              <p:cNvPr id="466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6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68" name="Google Shape;2697;p27"/>
            <p:cNvGrpSpPr/>
            <p:nvPr/>
          </p:nvGrpSpPr>
          <p:grpSpPr>
            <a:xfrm>
              <a:off x="1359940" y="1690937"/>
              <a:ext cx="3732" cy="12141"/>
              <a:chOff x="0" y="0"/>
              <a:chExt cx="3731" cy="12139"/>
            </a:xfrm>
          </p:grpSpPr>
          <p:sp>
            <p:nvSpPr>
              <p:cNvPr id="466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6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71" name="Google Shape;2698;p27"/>
            <p:cNvGrpSpPr/>
            <p:nvPr/>
          </p:nvGrpSpPr>
          <p:grpSpPr>
            <a:xfrm>
              <a:off x="1038263" y="1603815"/>
              <a:ext cx="12140" cy="3732"/>
              <a:chOff x="0" y="0"/>
              <a:chExt cx="12139" cy="3731"/>
            </a:xfrm>
          </p:grpSpPr>
          <p:sp>
            <p:nvSpPr>
              <p:cNvPr id="466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7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72" name="Google Shape;2699;p27"/>
            <p:cNvSpPr/>
            <p:nvPr/>
          </p:nvSpPr>
          <p:spPr>
            <a:xfrm rot="1025109">
              <a:off x="1374990" y="170924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75" name="Google Shape;2700;p27"/>
            <p:cNvGrpSpPr/>
            <p:nvPr/>
          </p:nvGrpSpPr>
          <p:grpSpPr>
            <a:xfrm>
              <a:off x="1422939" y="1747065"/>
              <a:ext cx="3732" cy="12141"/>
              <a:chOff x="0" y="0"/>
              <a:chExt cx="3731" cy="12139"/>
            </a:xfrm>
          </p:grpSpPr>
          <p:sp>
            <p:nvSpPr>
              <p:cNvPr id="467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7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76" name="Google Shape;2701;p27"/>
            <p:cNvSpPr/>
            <p:nvPr/>
          </p:nvSpPr>
          <p:spPr>
            <a:xfrm rot="1025109">
              <a:off x="204730" y="6298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79" name="Google Shape;2702;p27"/>
            <p:cNvGrpSpPr/>
            <p:nvPr/>
          </p:nvGrpSpPr>
          <p:grpSpPr>
            <a:xfrm>
              <a:off x="1421357" y="1758534"/>
              <a:ext cx="12141" cy="3732"/>
              <a:chOff x="0" y="0"/>
              <a:chExt cx="12139" cy="3731"/>
            </a:xfrm>
          </p:grpSpPr>
          <p:sp>
            <p:nvSpPr>
              <p:cNvPr id="467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7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80" name="Google Shape;2703;p27"/>
            <p:cNvSpPr/>
            <p:nvPr/>
          </p:nvSpPr>
          <p:spPr>
            <a:xfrm rot="1025109">
              <a:off x="1422859" y="176097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683" name="Google Shape;2704;p27"/>
            <p:cNvGrpSpPr/>
            <p:nvPr/>
          </p:nvGrpSpPr>
          <p:grpSpPr>
            <a:xfrm>
              <a:off x="1444211" y="1768931"/>
              <a:ext cx="12141" cy="3732"/>
              <a:chOff x="0" y="0"/>
              <a:chExt cx="12139" cy="3731"/>
            </a:xfrm>
          </p:grpSpPr>
          <p:sp>
            <p:nvSpPr>
              <p:cNvPr id="468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8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84" name="Google Shape;2705;p27"/>
            <p:cNvSpPr/>
            <p:nvPr/>
          </p:nvSpPr>
          <p:spPr>
            <a:xfrm rot="1025109">
              <a:off x="172912" y="7620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87" name="Google Shape;2706;p27"/>
            <p:cNvGrpSpPr/>
            <p:nvPr/>
          </p:nvGrpSpPr>
          <p:grpSpPr>
            <a:xfrm>
              <a:off x="322053" y="800940"/>
              <a:ext cx="12140" cy="3732"/>
              <a:chOff x="0" y="0"/>
              <a:chExt cx="12139" cy="3731"/>
            </a:xfrm>
          </p:grpSpPr>
          <p:sp>
            <p:nvSpPr>
              <p:cNvPr id="468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8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690" name="Google Shape;2708;p27"/>
            <p:cNvGrpSpPr/>
            <p:nvPr/>
          </p:nvGrpSpPr>
          <p:grpSpPr>
            <a:xfrm>
              <a:off x="1628244" y="1853645"/>
              <a:ext cx="12141" cy="3733"/>
              <a:chOff x="0" y="0"/>
              <a:chExt cx="12139" cy="3731"/>
            </a:xfrm>
          </p:grpSpPr>
          <p:sp>
            <p:nvSpPr>
              <p:cNvPr id="468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8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91" name="Google Shape;2709;p27"/>
            <p:cNvSpPr/>
            <p:nvPr/>
          </p:nvSpPr>
          <p:spPr>
            <a:xfrm rot="1025109">
              <a:off x="194551" y="6178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94" name="Google Shape;2710;p27"/>
            <p:cNvGrpSpPr/>
            <p:nvPr/>
          </p:nvGrpSpPr>
          <p:grpSpPr>
            <a:xfrm>
              <a:off x="1660030" y="1865077"/>
              <a:ext cx="12140" cy="3732"/>
              <a:chOff x="0" y="0"/>
              <a:chExt cx="12139" cy="3731"/>
            </a:xfrm>
          </p:grpSpPr>
          <p:sp>
            <p:nvSpPr>
              <p:cNvPr id="469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9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95" name="Google Shape;2711;p27"/>
            <p:cNvSpPr/>
            <p:nvPr/>
          </p:nvSpPr>
          <p:spPr>
            <a:xfrm rot="1025109">
              <a:off x="1624004" y="18504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696" name="Google Shape;2712;p27"/>
            <p:cNvSpPr/>
            <p:nvPr/>
          </p:nvSpPr>
          <p:spPr>
            <a:xfrm rot="1025109">
              <a:off x="1678032" y="186877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699" name="Google Shape;2713;p27"/>
            <p:cNvGrpSpPr/>
            <p:nvPr/>
          </p:nvGrpSpPr>
          <p:grpSpPr>
            <a:xfrm>
              <a:off x="1569248" y="1840546"/>
              <a:ext cx="12140" cy="3733"/>
              <a:chOff x="0" y="0"/>
              <a:chExt cx="12139" cy="3731"/>
            </a:xfrm>
          </p:grpSpPr>
          <p:sp>
            <p:nvSpPr>
              <p:cNvPr id="469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9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02" name="Google Shape;2715;p27"/>
            <p:cNvGrpSpPr/>
            <p:nvPr/>
          </p:nvGrpSpPr>
          <p:grpSpPr>
            <a:xfrm>
              <a:off x="1557605" y="1833823"/>
              <a:ext cx="3732" cy="12140"/>
              <a:chOff x="0" y="0"/>
              <a:chExt cx="3731" cy="12139"/>
            </a:xfrm>
          </p:grpSpPr>
          <p:sp>
            <p:nvSpPr>
              <p:cNvPr id="470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0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03" name="Google Shape;2716;p27"/>
            <p:cNvSpPr/>
            <p:nvPr/>
          </p:nvSpPr>
          <p:spPr>
            <a:xfrm rot="1025109">
              <a:off x="1664609" y="18782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38"/>
                    <a:pt x="5400" y="21600"/>
                    <a:pt x="10800" y="21600"/>
                  </a:cubicBezTo>
                  <a:cubicBezTo>
                    <a:pt x="16200" y="21600"/>
                    <a:pt x="21600"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06" name="Google Shape;2717;p27"/>
            <p:cNvGrpSpPr/>
            <p:nvPr/>
          </p:nvGrpSpPr>
          <p:grpSpPr>
            <a:xfrm>
              <a:off x="1645594" y="1883342"/>
              <a:ext cx="12141" cy="3732"/>
              <a:chOff x="0" y="0"/>
              <a:chExt cx="12139" cy="3731"/>
            </a:xfrm>
          </p:grpSpPr>
          <p:sp>
            <p:nvSpPr>
              <p:cNvPr id="470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0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07" name="Google Shape;2719;p27"/>
            <p:cNvSpPr/>
            <p:nvPr/>
          </p:nvSpPr>
          <p:spPr>
            <a:xfrm rot="1025109">
              <a:off x="1611356" y="18745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08" name="Google Shape;2720;p27"/>
            <p:cNvSpPr/>
            <p:nvPr/>
          </p:nvSpPr>
          <p:spPr>
            <a:xfrm rot="1025109">
              <a:off x="1102323" y="17195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026"/>
                    <a:pt x="11805" y="21600"/>
                    <a:pt x="1507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09" name="Google Shape;2721;p27"/>
            <p:cNvSpPr/>
            <p:nvPr/>
          </p:nvSpPr>
          <p:spPr>
            <a:xfrm rot="1025109">
              <a:off x="1675369" y="191710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12" name="Google Shape;2722;p27"/>
            <p:cNvGrpSpPr/>
            <p:nvPr/>
          </p:nvGrpSpPr>
          <p:grpSpPr>
            <a:xfrm>
              <a:off x="1552024" y="1891139"/>
              <a:ext cx="12140" cy="3732"/>
              <a:chOff x="0" y="0"/>
              <a:chExt cx="12139" cy="3731"/>
            </a:xfrm>
          </p:grpSpPr>
          <p:sp>
            <p:nvSpPr>
              <p:cNvPr id="471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1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13" name="Google Shape;2723;p27"/>
            <p:cNvSpPr/>
            <p:nvPr/>
          </p:nvSpPr>
          <p:spPr>
            <a:xfrm rot="1025109">
              <a:off x="1134411" y="175946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14" name="Google Shape;2724;p27"/>
            <p:cNvSpPr/>
            <p:nvPr/>
          </p:nvSpPr>
          <p:spPr>
            <a:xfrm rot="1025109">
              <a:off x="1628879" y="192004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17" name="Google Shape;2725;p27"/>
            <p:cNvGrpSpPr/>
            <p:nvPr/>
          </p:nvGrpSpPr>
          <p:grpSpPr>
            <a:xfrm>
              <a:off x="1339238" y="1871747"/>
              <a:ext cx="3732" cy="12141"/>
              <a:chOff x="0" y="0"/>
              <a:chExt cx="3731" cy="12139"/>
            </a:xfrm>
          </p:grpSpPr>
          <p:sp>
            <p:nvSpPr>
              <p:cNvPr id="471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1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20" name="Google Shape;2726;p27"/>
            <p:cNvGrpSpPr/>
            <p:nvPr/>
          </p:nvGrpSpPr>
          <p:grpSpPr>
            <a:xfrm>
              <a:off x="1364029" y="1893651"/>
              <a:ext cx="3732" cy="12140"/>
              <a:chOff x="0" y="0"/>
              <a:chExt cx="3731" cy="12139"/>
            </a:xfrm>
          </p:grpSpPr>
          <p:sp>
            <p:nvSpPr>
              <p:cNvPr id="471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1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23" name="Google Shape;2728;p27"/>
            <p:cNvGrpSpPr/>
            <p:nvPr/>
          </p:nvGrpSpPr>
          <p:grpSpPr>
            <a:xfrm>
              <a:off x="1674289" y="2057080"/>
              <a:ext cx="3732" cy="12140"/>
              <a:chOff x="0" y="0"/>
              <a:chExt cx="3731" cy="12139"/>
            </a:xfrm>
          </p:grpSpPr>
          <p:sp>
            <p:nvSpPr>
              <p:cNvPr id="472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2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26" name="Google Shape;2729;p27"/>
            <p:cNvGrpSpPr/>
            <p:nvPr/>
          </p:nvGrpSpPr>
          <p:grpSpPr>
            <a:xfrm>
              <a:off x="1616966" y="2072646"/>
              <a:ext cx="3732" cy="12140"/>
              <a:chOff x="0" y="0"/>
              <a:chExt cx="3731" cy="12139"/>
            </a:xfrm>
          </p:grpSpPr>
          <p:sp>
            <p:nvSpPr>
              <p:cNvPr id="472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2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27" name="Google Shape;2730;p27"/>
            <p:cNvSpPr/>
            <p:nvPr/>
          </p:nvSpPr>
          <p:spPr>
            <a:xfrm rot="1025109">
              <a:off x="966814" y="803794"/>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cubicBezTo>
                    <a:pt x="4800" y="5104"/>
                    <a:pt x="-6000" y="10134"/>
                    <a:pt x="4800" y="21600"/>
                  </a:cubicBezTo>
                  <a:cubicBezTo>
                    <a:pt x="4800" y="21600"/>
                    <a:pt x="15600" y="21600"/>
                    <a:pt x="15600" y="16496"/>
                  </a:cubicBezTo>
                  <a:cubicBezTo>
                    <a:pt x="15600" y="10134"/>
                    <a:pt x="4800" y="5104"/>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28" name="Google Shape;2731;p27"/>
            <p:cNvSpPr/>
            <p:nvPr/>
          </p:nvSpPr>
          <p:spPr>
            <a:xfrm rot="1025109">
              <a:off x="1435329" y="110828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817" y="0"/>
                  </a:moveTo>
                  <a:cubicBezTo>
                    <a:pt x="0" y="0"/>
                    <a:pt x="0" y="7200"/>
                    <a:pt x="0" y="21600"/>
                  </a:cubicBezTo>
                  <a:lnTo>
                    <a:pt x="21600" y="21600"/>
                  </a:lnTo>
                  <a:cubicBezTo>
                    <a:pt x="10957" y="7200"/>
                    <a:pt x="5635" y="0"/>
                    <a:pt x="281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29" name="Google Shape;2732;p27"/>
            <p:cNvSpPr/>
            <p:nvPr/>
          </p:nvSpPr>
          <p:spPr>
            <a:xfrm rot="1025109">
              <a:off x="1763607" y="66699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10800"/>
                    <a:pt x="21600" y="108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30" name="Google Shape;2733;p27"/>
            <p:cNvSpPr/>
            <p:nvPr/>
          </p:nvSpPr>
          <p:spPr>
            <a:xfrm rot="1025109">
              <a:off x="960984" y="90599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15600" y="21600"/>
                    <a:pt x="48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31" name="Google Shape;2734;p27"/>
            <p:cNvSpPr/>
            <p:nvPr/>
          </p:nvSpPr>
          <p:spPr>
            <a:xfrm rot="1025109">
              <a:off x="1348210" y="113886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478" y="10957"/>
                    <a:pt x="10800" y="10957"/>
                    <a:pt x="14870" y="10957"/>
                  </a:cubicBezTo>
                  <a:cubicBezTo>
                    <a:pt x="18939" y="10957"/>
                    <a:pt x="21600" y="1095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34" name="Google Shape;2735;p27"/>
            <p:cNvGrpSpPr/>
            <p:nvPr/>
          </p:nvGrpSpPr>
          <p:grpSpPr>
            <a:xfrm>
              <a:off x="1815078" y="785074"/>
              <a:ext cx="12140" cy="3732"/>
              <a:chOff x="0" y="0"/>
              <a:chExt cx="12139" cy="3731"/>
            </a:xfrm>
          </p:grpSpPr>
          <p:sp>
            <p:nvSpPr>
              <p:cNvPr id="473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3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37" name="Google Shape;2736;p27"/>
            <p:cNvGrpSpPr/>
            <p:nvPr/>
          </p:nvGrpSpPr>
          <p:grpSpPr>
            <a:xfrm>
              <a:off x="1002930" y="675771"/>
              <a:ext cx="12140" cy="3732"/>
              <a:chOff x="0" y="0"/>
              <a:chExt cx="12139" cy="3731"/>
            </a:xfrm>
          </p:grpSpPr>
          <p:sp>
            <p:nvSpPr>
              <p:cNvPr id="473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36"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38" name="Google Shape;2737;p27"/>
            <p:cNvSpPr/>
            <p:nvPr/>
          </p:nvSpPr>
          <p:spPr>
            <a:xfrm rot="1025109">
              <a:off x="1410773" y="11143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39" name="Google Shape;2739;p27"/>
            <p:cNvSpPr/>
            <p:nvPr/>
          </p:nvSpPr>
          <p:spPr>
            <a:xfrm rot="1025109">
              <a:off x="1294149" y="1152081"/>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42" name="Google Shape;2740;p27"/>
            <p:cNvGrpSpPr/>
            <p:nvPr/>
          </p:nvGrpSpPr>
          <p:grpSpPr>
            <a:xfrm>
              <a:off x="1380882" y="1126605"/>
              <a:ext cx="3732" cy="12140"/>
              <a:chOff x="0" y="0"/>
              <a:chExt cx="3731" cy="12139"/>
            </a:xfrm>
          </p:grpSpPr>
          <p:sp>
            <p:nvSpPr>
              <p:cNvPr id="474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4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43" name="Google Shape;2741;p27"/>
            <p:cNvSpPr/>
            <p:nvPr/>
          </p:nvSpPr>
          <p:spPr>
            <a:xfrm rot="1025109">
              <a:off x="1267630" y="11590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4294" y="0"/>
                    <a:pt x="19376" y="21600"/>
                    <a:pt x="20965" y="21600"/>
                  </a:cubicBezTo>
                  <a:cubicBezTo>
                    <a:pt x="21600" y="21600"/>
                    <a:pt x="21600" y="16484"/>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44" name="Google Shape;2742;p27"/>
            <p:cNvSpPr/>
            <p:nvPr/>
          </p:nvSpPr>
          <p:spPr>
            <a:xfrm rot="1025109">
              <a:off x="1369466" y="11298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45" name="Google Shape;2743;p27"/>
            <p:cNvSpPr/>
            <p:nvPr/>
          </p:nvSpPr>
          <p:spPr>
            <a:xfrm rot="1025109">
              <a:off x="1479552" y="10846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48" name="Google Shape;2744;p27"/>
            <p:cNvGrpSpPr/>
            <p:nvPr/>
          </p:nvGrpSpPr>
          <p:grpSpPr>
            <a:xfrm>
              <a:off x="1481793" y="1088922"/>
              <a:ext cx="12140" cy="3732"/>
              <a:chOff x="0" y="0"/>
              <a:chExt cx="12139" cy="3731"/>
            </a:xfrm>
          </p:grpSpPr>
          <p:sp>
            <p:nvSpPr>
              <p:cNvPr id="4746"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4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51" name="Google Shape;2745;p27"/>
            <p:cNvGrpSpPr/>
            <p:nvPr/>
          </p:nvGrpSpPr>
          <p:grpSpPr>
            <a:xfrm>
              <a:off x="1486845" y="1083969"/>
              <a:ext cx="3733" cy="12141"/>
              <a:chOff x="0" y="0"/>
              <a:chExt cx="3731" cy="12139"/>
            </a:xfrm>
          </p:grpSpPr>
          <p:sp>
            <p:nvSpPr>
              <p:cNvPr id="474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52" name="Google Shape;2747;p27"/>
            <p:cNvSpPr/>
            <p:nvPr/>
          </p:nvSpPr>
          <p:spPr>
            <a:xfrm rot="1025109">
              <a:off x="1741623" y="59636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55" name="Google Shape;2748;p27"/>
            <p:cNvGrpSpPr/>
            <p:nvPr/>
          </p:nvGrpSpPr>
          <p:grpSpPr>
            <a:xfrm>
              <a:off x="1354737" y="1137886"/>
              <a:ext cx="3732" cy="12141"/>
              <a:chOff x="0" y="0"/>
              <a:chExt cx="3731" cy="12139"/>
            </a:xfrm>
          </p:grpSpPr>
          <p:sp>
            <p:nvSpPr>
              <p:cNvPr id="475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58" name="Google Shape;2749;p27"/>
            <p:cNvGrpSpPr/>
            <p:nvPr/>
          </p:nvGrpSpPr>
          <p:grpSpPr>
            <a:xfrm>
              <a:off x="1351182" y="1138480"/>
              <a:ext cx="3732" cy="12140"/>
              <a:chOff x="0" y="0"/>
              <a:chExt cx="3731" cy="12139"/>
            </a:xfrm>
          </p:grpSpPr>
          <p:sp>
            <p:nvSpPr>
              <p:cNvPr id="475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61" name="Google Shape;2751;p27"/>
            <p:cNvGrpSpPr/>
            <p:nvPr/>
          </p:nvGrpSpPr>
          <p:grpSpPr>
            <a:xfrm>
              <a:off x="963123" y="873619"/>
              <a:ext cx="12141" cy="3732"/>
              <a:chOff x="0" y="0"/>
              <a:chExt cx="12139" cy="3731"/>
            </a:xfrm>
          </p:grpSpPr>
          <p:sp>
            <p:nvSpPr>
              <p:cNvPr id="475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6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62" name="Google Shape;2752;p27"/>
            <p:cNvSpPr/>
            <p:nvPr/>
          </p:nvSpPr>
          <p:spPr>
            <a:xfrm rot="1025109">
              <a:off x="1567251" y="10385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5574"/>
                    <a:pt x="0" y="21600"/>
                  </a:cubicBezTo>
                  <a:lnTo>
                    <a:pt x="21600" y="21600"/>
                  </a:lnTo>
                  <a:cubicBezTo>
                    <a:pt x="21600" y="21600"/>
                    <a:pt x="11896" y="0"/>
                    <a:pt x="56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63" name="Google Shape;2753;p27"/>
            <p:cNvSpPr/>
            <p:nvPr/>
          </p:nvSpPr>
          <p:spPr>
            <a:xfrm rot="1025109">
              <a:off x="1396326" y="4150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64" name="Google Shape;2754;p27"/>
            <p:cNvSpPr/>
            <p:nvPr/>
          </p:nvSpPr>
          <p:spPr>
            <a:xfrm rot="1025109">
              <a:off x="975512" y="851211"/>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65" name="Google Shape;2755;p27"/>
            <p:cNvSpPr/>
            <p:nvPr/>
          </p:nvSpPr>
          <p:spPr>
            <a:xfrm rot="1025109">
              <a:off x="1650890" y="9483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0"/>
                    <a:pt x="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68" name="Google Shape;2756;p27"/>
            <p:cNvGrpSpPr/>
            <p:nvPr/>
          </p:nvGrpSpPr>
          <p:grpSpPr>
            <a:xfrm>
              <a:off x="978592" y="971447"/>
              <a:ext cx="3732" cy="12141"/>
              <a:chOff x="0" y="0"/>
              <a:chExt cx="3731" cy="12139"/>
            </a:xfrm>
          </p:grpSpPr>
          <p:sp>
            <p:nvSpPr>
              <p:cNvPr id="476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6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71" name="Google Shape;2758;p27"/>
            <p:cNvGrpSpPr/>
            <p:nvPr/>
          </p:nvGrpSpPr>
          <p:grpSpPr>
            <a:xfrm>
              <a:off x="1374892" y="422469"/>
              <a:ext cx="12140" cy="3733"/>
              <a:chOff x="0" y="0"/>
              <a:chExt cx="12139" cy="3731"/>
            </a:xfrm>
          </p:grpSpPr>
          <p:sp>
            <p:nvSpPr>
              <p:cNvPr id="476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7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72" name="Google Shape;2759;p27"/>
            <p:cNvSpPr/>
            <p:nvPr/>
          </p:nvSpPr>
          <p:spPr>
            <a:xfrm rot="1025109">
              <a:off x="1450139" y="10546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73" name="Google Shape;2760;p27"/>
            <p:cNvSpPr/>
            <p:nvPr/>
          </p:nvSpPr>
          <p:spPr>
            <a:xfrm rot="1025109">
              <a:off x="1746224" y="6381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76" name="Google Shape;2761;p27"/>
            <p:cNvGrpSpPr/>
            <p:nvPr/>
          </p:nvGrpSpPr>
          <p:grpSpPr>
            <a:xfrm>
              <a:off x="1173348" y="486795"/>
              <a:ext cx="3732" cy="12141"/>
              <a:chOff x="0" y="0"/>
              <a:chExt cx="3731" cy="12139"/>
            </a:xfrm>
          </p:grpSpPr>
          <p:sp>
            <p:nvSpPr>
              <p:cNvPr id="477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7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77" name="Google Shape;2762;p27"/>
            <p:cNvSpPr/>
            <p:nvPr/>
          </p:nvSpPr>
          <p:spPr>
            <a:xfrm rot="1025109">
              <a:off x="1157065" y="4935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780" name="Google Shape;2763;p27"/>
            <p:cNvGrpSpPr/>
            <p:nvPr/>
          </p:nvGrpSpPr>
          <p:grpSpPr>
            <a:xfrm>
              <a:off x="1160290" y="495171"/>
              <a:ext cx="3732" cy="12141"/>
              <a:chOff x="0" y="0"/>
              <a:chExt cx="3731" cy="12139"/>
            </a:xfrm>
          </p:grpSpPr>
          <p:sp>
            <p:nvSpPr>
              <p:cNvPr id="477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7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83" name="Google Shape;2764;p27"/>
            <p:cNvGrpSpPr/>
            <p:nvPr/>
          </p:nvGrpSpPr>
          <p:grpSpPr>
            <a:xfrm>
              <a:off x="1728328" y="679847"/>
              <a:ext cx="12140" cy="3732"/>
              <a:chOff x="0" y="0"/>
              <a:chExt cx="12139" cy="3731"/>
            </a:xfrm>
          </p:grpSpPr>
          <p:sp>
            <p:nvSpPr>
              <p:cNvPr id="478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8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786" name="Google Shape;2765;p27"/>
            <p:cNvGrpSpPr/>
            <p:nvPr/>
          </p:nvGrpSpPr>
          <p:grpSpPr>
            <a:xfrm>
              <a:off x="1759486" y="686278"/>
              <a:ext cx="3733" cy="12141"/>
              <a:chOff x="0" y="0"/>
              <a:chExt cx="3731" cy="12139"/>
            </a:xfrm>
          </p:grpSpPr>
          <p:sp>
            <p:nvSpPr>
              <p:cNvPr id="478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8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87" name="Google Shape;2766;p27"/>
            <p:cNvSpPr/>
            <p:nvPr/>
          </p:nvSpPr>
          <p:spPr>
            <a:xfrm rot="1025109">
              <a:off x="1084690" y="801365"/>
              <a:ext cx="12701" cy="12701"/>
            </a:xfrm>
            <a:custGeom>
              <a:avLst/>
              <a:gdLst/>
              <a:ahLst/>
              <a:cxnLst>
                <a:cxn ang="0">
                  <a:pos x="wd2" y="hd2"/>
                </a:cxn>
                <a:cxn ang="5400000">
                  <a:pos x="wd2" y="hd2"/>
                </a:cxn>
                <a:cxn ang="10800000">
                  <a:pos x="wd2" y="hd2"/>
                </a:cxn>
                <a:cxn ang="16200000">
                  <a:pos x="wd2" y="hd2"/>
                </a:cxn>
              </a:cxnLst>
              <a:rect l="0" t="0" r="r" b="b"/>
              <a:pathLst>
                <a:path w="17600" h="21600" extrusionOk="0">
                  <a:moveTo>
                    <a:pt x="14400" y="0"/>
                  </a:moveTo>
                  <a:cubicBezTo>
                    <a:pt x="7200" y="0"/>
                    <a:pt x="14400" y="11466"/>
                    <a:pt x="0" y="11466"/>
                  </a:cubicBezTo>
                  <a:cubicBezTo>
                    <a:pt x="14400" y="16570"/>
                    <a:pt x="7200" y="21600"/>
                    <a:pt x="14400" y="21600"/>
                  </a:cubicBezTo>
                  <a:cubicBezTo>
                    <a:pt x="14400" y="11466"/>
                    <a:pt x="21600" y="6362"/>
                    <a:pt x="144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88" name="Google Shape;2767;p27"/>
            <p:cNvSpPr/>
            <p:nvPr/>
          </p:nvSpPr>
          <p:spPr>
            <a:xfrm rot="1025109">
              <a:off x="1080062" y="89721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400"/>
                    <a:pt x="0" y="72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89" name="Google Shape;2768;p27"/>
            <p:cNvSpPr/>
            <p:nvPr/>
          </p:nvSpPr>
          <p:spPr>
            <a:xfrm rot="1025109">
              <a:off x="1135225" y="66290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6642" y="0"/>
                  </a:moveTo>
                  <a:cubicBezTo>
                    <a:pt x="6642" y="5420"/>
                    <a:pt x="-8304" y="10839"/>
                    <a:pt x="6642" y="21600"/>
                  </a:cubicBezTo>
                  <a:cubicBezTo>
                    <a:pt x="6642" y="16259"/>
                    <a:pt x="13296" y="10839"/>
                    <a:pt x="664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0" name="Google Shape;2769;p27"/>
            <p:cNvSpPr/>
            <p:nvPr/>
          </p:nvSpPr>
          <p:spPr>
            <a:xfrm rot="1025109">
              <a:off x="1246960" y="564291"/>
              <a:ext cx="12701" cy="12701"/>
            </a:xfrm>
            <a:custGeom>
              <a:avLst/>
              <a:gdLst/>
              <a:ahLst/>
              <a:cxnLst>
                <a:cxn ang="0">
                  <a:pos x="wd2" y="hd2"/>
                </a:cxn>
                <a:cxn ang="5400000">
                  <a:pos x="wd2" y="hd2"/>
                </a:cxn>
                <a:cxn ang="10800000">
                  <a:pos x="wd2" y="hd2"/>
                </a:cxn>
                <a:cxn ang="16200000">
                  <a:pos x="wd2" y="hd2"/>
                </a:cxn>
              </a:cxnLst>
              <a:rect l="0" t="0" r="r" b="b"/>
              <a:pathLst>
                <a:path w="15910" h="21600" extrusionOk="0">
                  <a:moveTo>
                    <a:pt x="15910" y="0"/>
                  </a:moveTo>
                  <a:cubicBezTo>
                    <a:pt x="3925" y="9615"/>
                    <a:pt x="-5690" y="9615"/>
                    <a:pt x="3925" y="21600"/>
                  </a:cubicBezTo>
                  <a:cubicBezTo>
                    <a:pt x="3925" y="21600"/>
                    <a:pt x="15910" y="9615"/>
                    <a:pt x="1591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1" name="Google Shape;2770;p27"/>
            <p:cNvSpPr/>
            <p:nvPr/>
          </p:nvSpPr>
          <p:spPr>
            <a:xfrm rot="1025109">
              <a:off x="1335216" y="10157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239" y="0"/>
                  </a:moveTo>
                  <a:cubicBezTo>
                    <a:pt x="10406" y="0"/>
                    <a:pt x="8672" y="21600"/>
                    <a:pt x="0" y="21600"/>
                  </a:cubicBezTo>
                  <a:cubicBezTo>
                    <a:pt x="10879" y="21600"/>
                    <a:pt x="10879" y="21600"/>
                    <a:pt x="21600" y="4909"/>
                  </a:cubicBezTo>
                  <a:cubicBezTo>
                    <a:pt x="19550" y="1473"/>
                    <a:pt x="17816" y="0"/>
                    <a:pt x="1623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2" name="Google Shape;2771;p27"/>
            <p:cNvSpPr/>
            <p:nvPr/>
          </p:nvSpPr>
          <p:spPr>
            <a:xfrm rot="1025109">
              <a:off x="1274631" y="5526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0"/>
                    <a:pt x="10721" y="21600"/>
                    <a:pt x="21600" y="21600"/>
                  </a:cubicBezTo>
                  <a:cubicBezTo>
                    <a:pt x="10721" y="0"/>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3" name="Google Shape;2772;p27"/>
            <p:cNvSpPr/>
            <p:nvPr/>
          </p:nvSpPr>
          <p:spPr>
            <a:xfrm rot="1025109">
              <a:off x="1593514" y="85460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4" name="Google Shape;2773;p27"/>
            <p:cNvSpPr/>
            <p:nvPr/>
          </p:nvSpPr>
          <p:spPr>
            <a:xfrm rot="1025109">
              <a:off x="1094846" y="7643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lnTo>
                    <a:pt x="21600" y="10800"/>
                  </a:lnTo>
                  <a:cubicBezTo>
                    <a:pt x="21600" y="108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5" name="Google Shape;2774;p27"/>
            <p:cNvSpPr/>
            <p:nvPr/>
          </p:nvSpPr>
          <p:spPr>
            <a:xfrm rot="1025109">
              <a:off x="1595893" y="84904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6" name="Google Shape;2775;p27"/>
            <p:cNvSpPr/>
            <p:nvPr/>
          </p:nvSpPr>
          <p:spPr>
            <a:xfrm rot="1025109">
              <a:off x="1188384" y="10546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361" y="14538"/>
                    <a:pt x="8199" y="21600"/>
                    <a:pt x="10879" y="21600"/>
                  </a:cubicBezTo>
                  <a:cubicBezTo>
                    <a:pt x="13559" y="21600"/>
                    <a:pt x="16239"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7" name="Google Shape;2776;p27"/>
            <p:cNvSpPr/>
            <p:nvPr/>
          </p:nvSpPr>
          <p:spPr>
            <a:xfrm rot="1025109">
              <a:off x="1192957" y="10548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957" y="0"/>
                  </a:moveTo>
                  <a:cubicBezTo>
                    <a:pt x="5635" y="0"/>
                    <a:pt x="0" y="7200"/>
                    <a:pt x="0" y="21600"/>
                  </a:cubicBezTo>
                  <a:lnTo>
                    <a:pt x="21600" y="21600"/>
                  </a:lnTo>
                  <a:cubicBezTo>
                    <a:pt x="21600" y="7200"/>
                    <a:pt x="16278" y="0"/>
                    <a:pt x="109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8" name="Google Shape;2777;p27"/>
            <p:cNvSpPr/>
            <p:nvPr/>
          </p:nvSpPr>
          <p:spPr>
            <a:xfrm rot="1025109">
              <a:off x="1419246" y="51830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799" name="Google Shape;2778;p27"/>
            <p:cNvSpPr/>
            <p:nvPr/>
          </p:nvSpPr>
          <p:spPr>
            <a:xfrm rot="1025109">
              <a:off x="1582609" y="577333"/>
              <a:ext cx="12701" cy="12701"/>
            </a:xfrm>
            <a:custGeom>
              <a:avLst/>
              <a:gdLst/>
              <a:ahLst/>
              <a:cxnLst>
                <a:cxn ang="0">
                  <a:pos x="wd2" y="hd2"/>
                </a:cxn>
                <a:cxn ang="5400000">
                  <a:pos x="wd2" y="hd2"/>
                </a:cxn>
                <a:cxn ang="10800000">
                  <a:pos x="wd2" y="hd2"/>
                </a:cxn>
                <a:cxn ang="16200000">
                  <a:pos x="wd2" y="hd2"/>
                </a:cxn>
              </a:cxnLst>
              <a:rect l="0" t="0" r="r" b="b"/>
              <a:pathLst>
                <a:path w="15644" h="21600" extrusionOk="0">
                  <a:moveTo>
                    <a:pt x="4765" y="0"/>
                  </a:moveTo>
                  <a:cubicBezTo>
                    <a:pt x="-5956" y="0"/>
                    <a:pt x="4765" y="21600"/>
                    <a:pt x="4765" y="21600"/>
                  </a:cubicBezTo>
                  <a:lnTo>
                    <a:pt x="15644" y="21600"/>
                  </a:lnTo>
                  <a:cubicBezTo>
                    <a:pt x="4765" y="21600"/>
                    <a:pt x="15644" y="0"/>
                    <a:pt x="47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00" name="Google Shape;2779;p27"/>
            <p:cNvSpPr/>
            <p:nvPr/>
          </p:nvSpPr>
          <p:spPr>
            <a:xfrm rot="1025109">
              <a:off x="1077937" y="92805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03" name="Google Shape;2780;p27"/>
            <p:cNvGrpSpPr/>
            <p:nvPr/>
          </p:nvGrpSpPr>
          <p:grpSpPr>
            <a:xfrm>
              <a:off x="1243472" y="571144"/>
              <a:ext cx="12140" cy="3732"/>
              <a:chOff x="0" y="0"/>
              <a:chExt cx="12139" cy="3731"/>
            </a:xfrm>
          </p:grpSpPr>
          <p:sp>
            <p:nvSpPr>
              <p:cNvPr id="480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04" name="Google Shape;2781;p27"/>
            <p:cNvSpPr/>
            <p:nvPr/>
          </p:nvSpPr>
          <p:spPr>
            <a:xfrm rot="1025109">
              <a:off x="1239532" y="568561"/>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12000" y="9600"/>
                    <a:pt x="9600" y="9600"/>
                  </a:cubicBezTo>
                  <a:cubicBezTo>
                    <a:pt x="9600" y="-12000"/>
                    <a:pt x="9600" y="9600"/>
                    <a:pt x="9600" y="960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07" name="Google Shape;2782;p27"/>
            <p:cNvGrpSpPr/>
            <p:nvPr/>
          </p:nvGrpSpPr>
          <p:grpSpPr>
            <a:xfrm>
              <a:off x="1658253" y="702632"/>
              <a:ext cx="3732" cy="12140"/>
              <a:chOff x="0" y="0"/>
              <a:chExt cx="3731" cy="12139"/>
            </a:xfrm>
          </p:grpSpPr>
          <p:sp>
            <p:nvSpPr>
              <p:cNvPr id="480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10" name="Google Shape;2783;p27"/>
            <p:cNvGrpSpPr/>
            <p:nvPr/>
          </p:nvGrpSpPr>
          <p:grpSpPr>
            <a:xfrm>
              <a:off x="1183438" y="612581"/>
              <a:ext cx="3732" cy="12141"/>
              <a:chOff x="0" y="0"/>
              <a:chExt cx="3731" cy="12139"/>
            </a:xfrm>
          </p:grpSpPr>
          <p:sp>
            <p:nvSpPr>
              <p:cNvPr id="480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13" name="Google Shape;2784;p27"/>
            <p:cNvGrpSpPr/>
            <p:nvPr/>
          </p:nvGrpSpPr>
          <p:grpSpPr>
            <a:xfrm>
              <a:off x="1131035" y="680513"/>
              <a:ext cx="3732" cy="12140"/>
              <a:chOff x="0" y="0"/>
              <a:chExt cx="3731" cy="12139"/>
            </a:xfrm>
          </p:grpSpPr>
          <p:sp>
            <p:nvSpPr>
              <p:cNvPr id="481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1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16" name="Google Shape;2785;p27"/>
            <p:cNvGrpSpPr/>
            <p:nvPr/>
          </p:nvGrpSpPr>
          <p:grpSpPr>
            <a:xfrm>
              <a:off x="1568005" y="887694"/>
              <a:ext cx="12140" cy="3732"/>
              <a:chOff x="0" y="0"/>
              <a:chExt cx="12139" cy="3731"/>
            </a:xfrm>
          </p:grpSpPr>
          <p:sp>
            <p:nvSpPr>
              <p:cNvPr id="481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1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17" name="Google Shape;2786;p27"/>
            <p:cNvSpPr/>
            <p:nvPr/>
          </p:nvSpPr>
          <p:spPr>
            <a:xfrm rot="1025109">
              <a:off x="1532698" y="9229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820" name="Google Shape;2787;p27"/>
            <p:cNvGrpSpPr/>
            <p:nvPr/>
          </p:nvGrpSpPr>
          <p:grpSpPr>
            <a:xfrm>
              <a:off x="1087408" y="789146"/>
              <a:ext cx="12140" cy="3732"/>
              <a:chOff x="0" y="0"/>
              <a:chExt cx="12139" cy="3731"/>
            </a:xfrm>
          </p:grpSpPr>
          <p:sp>
            <p:nvSpPr>
              <p:cNvPr id="481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1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21" name="Google Shape;2788;p27"/>
            <p:cNvSpPr/>
            <p:nvPr/>
          </p:nvSpPr>
          <p:spPr>
            <a:xfrm rot="1025109">
              <a:off x="1532920" y="923571"/>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4824" name="Google Shape;2789;p27"/>
            <p:cNvGrpSpPr/>
            <p:nvPr/>
          </p:nvGrpSpPr>
          <p:grpSpPr>
            <a:xfrm>
              <a:off x="1085107" y="876455"/>
              <a:ext cx="3732" cy="12140"/>
              <a:chOff x="0" y="0"/>
              <a:chExt cx="3731" cy="12139"/>
            </a:xfrm>
          </p:grpSpPr>
          <p:sp>
            <p:nvSpPr>
              <p:cNvPr id="482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2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25" name="Google Shape;2790;p27"/>
            <p:cNvSpPr/>
            <p:nvPr/>
          </p:nvSpPr>
          <p:spPr>
            <a:xfrm rot="1025109">
              <a:off x="1190815" y="10556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26" name="Google Shape;2792;p27"/>
            <p:cNvSpPr/>
            <p:nvPr/>
          </p:nvSpPr>
          <p:spPr>
            <a:xfrm rot="1025109">
              <a:off x="1080854" y="9411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29" name="Google Shape;2793;p27"/>
            <p:cNvGrpSpPr/>
            <p:nvPr/>
          </p:nvGrpSpPr>
          <p:grpSpPr>
            <a:xfrm>
              <a:off x="1579735" y="576187"/>
              <a:ext cx="12140" cy="3732"/>
              <a:chOff x="0" y="0"/>
              <a:chExt cx="12139" cy="3731"/>
            </a:xfrm>
          </p:grpSpPr>
          <p:sp>
            <p:nvSpPr>
              <p:cNvPr id="482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2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832" name="Google Shape;2794;p27"/>
            <p:cNvGrpSpPr/>
            <p:nvPr/>
          </p:nvGrpSpPr>
          <p:grpSpPr>
            <a:xfrm>
              <a:off x="1584256" y="572965"/>
              <a:ext cx="3732" cy="12141"/>
              <a:chOff x="0" y="0"/>
              <a:chExt cx="3731" cy="12139"/>
            </a:xfrm>
          </p:grpSpPr>
          <p:sp>
            <p:nvSpPr>
              <p:cNvPr id="483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3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33" name="Google Shape;2795;p27"/>
            <p:cNvSpPr/>
            <p:nvPr/>
          </p:nvSpPr>
          <p:spPr>
            <a:xfrm rot="1025109">
              <a:off x="1347578" y="101093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36" name="Google Shape;2796;p27"/>
            <p:cNvGrpSpPr/>
            <p:nvPr/>
          </p:nvGrpSpPr>
          <p:grpSpPr>
            <a:xfrm>
              <a:off x="1350232" y="1015276"/>
              <a:ext cx="12141" cy="3732"/>
              <a:chOff x="0" y="0"/>
              <a:chExt cx="12139" cy="3731"/>
            </a:xfrm>
          </p:grpSpPr>
          <p:sp>
            <p:nvSpPr>
              <p:cNvPr id="483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35"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37" name="Google Shape;2797;p27"/>
            <p:cNvSpPr/>
            <p:nvPr/>
          </p:nvSpPr>
          <p:spPr>
            <a:xfrm rot="1025109">
              <a:off x="1432597" y="100219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21600"/>
                  </a:moveTo>
                  <a:cubicBezTo>
                    <a:pt x="0" y="21600"/>
                    <a:pt x="21600" y="21600"/>
                    <a:pt x="0" y="21600"/>
                  </a:cubicBez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840" name="Google Shape;2798;p27"/>
            <p:cNvGrpSpPr/>
            <p:nvPr/>
          </p:nvGrpSpPr>
          <p:grpSpPr>
            <a:xfrm>
              <a:off x="1184241" y="1060490"/>
              <a:ext cx="12141" cy="3732"/>
              <a:chOff x="0" y="0"/>
              <a:chExt cx="12139" cy="3731"/>
            </a:xfrm>
          </p:grpSpPr>
          <p:sp>
            <p:nvSpPr>
              <p:cNvPr id="483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3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41" name="Google Shape;2799;p27"/>
            <p:cNvSpPr/>
            <p:nvPr/>
          </p:nvSpPr>
          <p:spPr>
            <a:xfrm rot="1025109">
              <a:off x="1492577" y="900031"/>
              <a:ext cx="21677" cy="27563"/>
            </a:xfrm>
            <a:custGeom>
              <a:avLst/>
              <a:gdLst/>
              <a:ahLst/>
              <a:cxnLst>
                <a:cxn ang="0">
                  <a:pos x="wd2" y="hd2"/>
                </a:cxn>
                <a:cxn ang="5400000">
                  <a:pos x="wd2" y="hd2"/>
                </a:cxn>
                <a:cxn ang="10800000">
                  <a:pos x="wd2" y="hd2"/>
                </a:cxn>
                <a:cxn ang="16200000">
                  <a:pos x="wd2" y="hd2"/>
                </a:cxn>
              </a:cxnLst>
              <a:rect l="0" t="0" r="r" b="b"/>
              <a:pathLst>
                <a:path w="21600" h="21600" extrusionOk="0">
                  <a:moveTo>
                    <a:pt x="9985" y="10690"/>
                  </a:moveTo>
                  <a:lnTo>
                    <a:pt x="9985" y="11953"/>
                  </a:lnTo>
                  <a:cubicBezTo>
                    <a:pt x="8403" y="11953"/>
                    <a:pt x="8403" y="10690"/>
                    <a:pt x="9985" y="10690"/>
                  </a:cubicBezTo>
                  <a:close/>
                  <a:moveTo>
                    <a:pt x="18388" y="0"/>
                  </a:moveTo>
                  <a:cubicBezTo>
                    <a:pt x="17084" y="2306"/>
                    <a:pt x="16852" y="4412"/>
                    <a:pt x="13966" y="4412"/>
                  </a:cubicBezTo>
                  <a:cubicBezTo>
                    <a:pt x="13314" y="4412"/>
                    <a:pt x="12546" y="4320"/>
                    <a:pt x="11591" y="4082"/>
                  </a:cubicBezTo>
                  <a:lnTo>
                    <a:pt x="11591" y="6608"/>
                  </a:lnTo>
                  <a:cubicBezTo>
                    <a:pt x="8403" y="6608"/>
                    <a:pt x="6797" y="9427"/>
                    <a:pt x="5191" y="10690"/>
                  </a:cubicBezTo>
                  <a:cubicBezTo>
                    <a:pt x="3584" y="11953"/>
                    <a:pt x="1583" y="13216"/>
                    <a:pt x="1583" y="15724"/>
                  </a:cubicBezTo>
                  <a:lnTo>
                    <a:pt x="5191" y="15724"/>
                  </a:lnTo>
                  <a:cubicBezTo>
                    <a:pt x="3584" y="17298"/>
                    <a:pt x="3584" y="18561"/>
                    <a:pt x="1583" y="19824"/>
                  </a:cubicBezTo>
                  <a:cubicBezTo>
                    <a:pt x="0" y="19824"/>
                    <a:pt x="0" y="21069"/>
                    <a:pt x="0" y="21069"/>
                  </a:cubicBezTo>
                  <a:cubicBezTo>
                    <a:pt x="466" y="21454"/>
                    <a:pt x="1094" y="21600"/>
                    <a:pt x="1769" y="21600"/>
                  </a:cubicBezTo>
                  <a:cubicBezTo>
                    <a:pt x="3398" y="21600"/>
                    <a:pt x="5191" y="20703"/>
                    <a:pt x="5191" y="19824"/>
                  </a:cubicBezTo>
                  <a:cubicBezTo>
                    <a:pt x="5191" y="18561"/>
                    <a:pt x="8403" y="17298"/>
                    <a:pt x="9985" y="15724"/>
                  </a:cubicBezTo>
                  <a:lnTo>
                    <a:pt x="9985" y="14461"/>
                  </a:lnTo>
                  <a:lnTo>
                    <a:pt x="11591" y="14461"/>
                  </a:lnTo>
                  <a:cubicBezTo>
                    <a:pt x="13593" y="11953"/>
                    <a:pt x="16805" y="10690"/>
                    <a:pt x="18388" y="7853"/>
                  </a:cubicBezTo>
                  <a:cubicBezTo>
                    <a:pt x="18388" y="6608"/>
                    <a:pt x="18388" y="4082"/>
                    <a:pt x="21600" y="2819"/>
                  </a:cubicBezTo>
                  <a:lnTo>
                    <a:pt x="21600" y="1556"/>
                  </a:lnTo>
                  <a:cubicBezTo>
                    <a:pt x="19994" y="1556"/>
                    <a:pt x="19994" y="1556"/>
                    <a:pt x="1838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2" name="Google Shape;2800;p27"/>
            <p:cNvSpPr/>
            <p:nvPr/>
          </p:nvSpPr>
          <p:spPr>
            <a:xfrm rot="1025109">
              <a:off x="1534948" y="583042"/>
              <a:ext cx="31722" cy="12701"/>
            </a:xfrm>
            <a:custGeom>
              <a:avLst/>
              <a:gdLst/>
              <a:ahLst/>
              <a:cxnLst>
                <a:cxn ang="0">
                  <a:pos x="wd2" y="hd2"/>
                </a:cxn>
                <a:cxn ang="5400000">
                  <a:pos x="wd2" y="hd2"/>
                </a:cxn>
                <a:cxn ang="10800000">
                  <a:pos x="wd2" y="hd2"/>
                </a:cxn>
                <a:cxn ang="16200000">
                  <a:pos x="wd2" y="hd2"/>
                </a:cxn>
              </a:cxnLst>
              <a:rect l="0" t="0" r="r" b="b"/>
              <a:pathLst>
                <a:path w="21600" h="21600" extrusionOk="0">
                  <a:moveTo>
                    <a:pt x="1097" y="0"/>
                  </a:moveTo>
                  <a:cubicBezTo>
                    <a:pt x="1097" y="2949"/>
                    <a:pt x="0" y="2949"/>
                    <a:pt x="0" y="2949"/>
                  </a:cubicBezTo>
                  <a:cubicBezTo>
                    <a:pt x="4374" y="12665"/>
                    <a:pt x="9034" y="18607"/>
                    <a:pt x="14776" y="21600"/>
                  </a:cubicBezTo>
                  <a:cubicBezTo>
                    <a:pt x="13679" y="12665"/>
                    <a:pt x="10116" y="18607"/>
                    <a:pt x="9034" y="8935"/>
                  </a:cubicBezTo>
                  <a:cubicBezTo>
                    <a:pt x="12581" y="8935"/>
                    <a:pt x="15858" y="15658"/>
                    <a:pt x="19421" y="18607"/>
                  </a:cubicBezTo>
                  <a:cubicBezTo>
                    <a:pt x="19866" y="19865"/>
                    <a:pt x="20328" y="20602"/>
                    <a:pt x="20693" y="20602"/>
                  </a:cubicBezTo>
                  <a:cubicBezTo>
                    <a:pt x="21234" y="20602"/>
                    <a:pt x="21600" y="19128"/>
                    <a:pt x="21600" y="15658"/>
                  </a:cubicBezTo>
                  <a:cubicBezTo>
                    <a:pt x="16956" y="12665"/>
                    <a:pt x="11214" y="5942"/>
                    <a:pt x="6839" y="0"/>
                  </a:cubicBezTo>
                  <a:cubicBezTo>
                    <a:pt x="5615" y="1475"/>
                    <a:pt x="4724" y="2212"/>
                    <a:pt x="3865" y="2212"/>
                  </a:cubicBezTo>
                  <a:cubicBezTo>
                    <a:pt x="3006" y="2212"/>
                    <a:pt x="2195" y="1475"/>
                    <a:pt x="109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3" name="Google Shape;2801;p27"/>
            <p:cNvSpPr/>
            <p:nvPr/>
          </p:nvSpPr>
          <p:spPr>
            <a:xfrm rot="1025109">
              <a:off x="1253281" y="1007543"/>
              <a:ext cx="15705" cy="12708"/>
            </a:xfrm>
            <a:custGeom>
              <a:avLst/>
              <a:gdLst/>
              <a:ahLst/>
              <a:cxnLst>
                <a:cxn ang="0">
                  <a:pos x="wd2" y="hd2"/>
                </a:cxn>
                <a:cxn ang="5400000">
                  <a:pos x="wd2" y="hd2"/>
                </a:cxn>
                <a:cxn ang="10800000">
                  <a:pos x="wd2" y="hd2"/>
                </a:cxn>
                <a:cxn ang="16200000">
                  <a:pos x="wd2" y="hd2"/>
                </a:cxn>
              </a:cxnLst>
              <a:rect l="0" t="0" r="r" b="b"/>
              <a:pathLst>
                <a:path w="20114" h="21600" extrusionOk="0">
                  <a:moveTo>
                    <a:pt x="15437" y="0"/>
                  </a:moveTo>
                  <a:cubicBezTo>
                    <a:pt x="12864" y="0"/>
                    <a:pt x="15437" y="5479"/>
                    <a:pt x="12864" y="5479"/>
                  </a:cubicBezTo>
                  <a:cubicBezTo>
                    <a:pt x="10800" y="8219"/>
                    <a:pt x="8736" y="10919"/>
                    <a:pt x="6671" y="10919"/>
                  </a:cubicBezTo>
                  <a:lnTo>
                    <a:pt x="6671" y="17074"/>
                  </a:lnTo>
                  <a:cubicBezTo>
                    <a:pt x="4637" y="14334"/>
                    <a:pt x="4637" y="14334"/>
                    <a:pt x="2573" y="14334"/>
                  </a:cubicBezTo>
                  <a:lnTo>
                    <a:pt x="0" y="17074"/>
                  </a:lnTo>
                  <a:cubicBezTo>
                    <a:pt x="2693" y="20290"/>
                    <a:pt x="4547" y="21600"/>
                    <a:pt x="6402" y="21600"/>
                  </a:cubicBezTo>
                  <a:cubicBezTo>
                    <a:pt x="7748" y="21600"/>
                    <a:pt x="9095" y="20925"/>
                    <a:pt x="10800" y="19813"/>
                  </a:cubicBezTo>
                  <a:cubicBezTo>
                    <a:pt x="10800" y="17074"/>
                    <a:pt x="12864" y="17074"/>
                    <a:pt x="15437" y="17074"/>
                  </a:cubicBezTo>
                  <a:cubicBezTo>
                    <a:pt x="15437" y="15724"/>
                    <a:pt x="15946" y="15724"/>
                    <a:pt x="16454" y="15724"/>
                  </a:cubicBezTo>
                  <a:cubicBezTo>
                    <a:pt x="16963" y="15724"/>
                    <a:pt x="17471" y="15724"/>
                    <a:pt x="17471" y="14334"/>
                  </a:cubicBezTo>
                  <a:cubicBezTo>
                    <a:pt x="17471" y="10919"/>
                    <a:pt x="21600" y="8219"/>
                    <a:pt x="19536" y="2740"/>
                  </a:cubicBezTo>
                  <a:cubicBezTo>
                    <a:pt x="19536" y="2740"/>
                    <a:pt x="19027" y="3415"/>
                    <a:pt x="18249" y="3415"/>
                  </a:cubicBezTo>
                  <a:cubicBezTo>
                    <a:pt x="17471" y="3415"/>
                    <a:pt x="16454" y="2740"/>
                    <a:pt x="1543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4" name="Google Shape;2802;p27"/>
            <p:cNvSpPr/>
            <p:nvPr/>
          </p:nvSpPr>
          <p:spPr>
            <a:xfrm rot="1025109">
              <a:off x="1106518" y="863881"/>
              <a:ext cx="12701" cy="22098"/>
            </a:xfrm>
            <a:custGeom>
              <a:avLst/>
              <a:gdLst/>
              <a:ahLst/>
              <a:cxnLst>
                <a:cxn ang="0">
                  <a:pos x="wd2" y="hd2"/>
                </a:cxn>
                <a:cxn ang="5400000">
                  <a:pos x="wd2" y="hd2"/>
                </a:cxn>
                <a:cxn ang="10800000">
                  <a:pos x="wd2" y="hd2"/>
                </a:cxn>
                <a:cxn ang="16200000">
                  <a:pos x="wd2" y="hd2"/>
                </a:cxn>
              </a:cxnLst>
              <a:rect l="0" t="0" r="r" b="b"/>
              <a:pathLst>
                <a:path w="21600" h="21600" extrusionOk="0">
                  <a:moveTo>
                    <a:pt x="6488" y="0"/>
                  </a:moveTo>
                  <a:cubicBezTo>
                    <a:pt x="3600" y="0"/>
                    <a:pt x="0" y="0"/>
                    <a:pt x="0" y="1964"/>
                  </a:cubicBezTo>
                  <a:cubicBezTo>
                    <a:pt x="0" y="1964"/>
                    <a:pt x="3600" y="3539"/>
                    <a:pt x="3600" y="5115"/>
                  </a:cubicBezTo>
                  <a:cubicBezTo>
                    <a:pt x="3600" y="5891"/>
                    <a:pt x="5023" y="5891"/>
                    <a:pt x="6488" y="5891"/>
                  </a:cubicBezTo>
                  <a:cubicBezTo>
                    <a:pt x="7912" y="5891"/>
                    <a:pt x="9335" y="5891"/>
                    <a:pt x="9335" y="6667"/>
                  </a:cubicBezTo>
                  <a:lnTo>
                    <a:pt x="9335" y="9818"/>
                  </a:lnTo>
                  <a:cubicBezTo>
                    <a:pt x="9335" y="11782"/>
                    <a:pt x="12223" y="11782"/>
                    <a:pt x="12223" y="11782"/>
                  </a:cubicBezTo>
                  <a:cubicBezTo>
                    <a:pt x="15112" y="13357"/>
                    <a:pt x="15112" y="13357"/>
                    <a:pt x="15112" y="14910"/>
                  </a:cubicBezTo>
                  <a:cubicBezTo>
                    <a:pt x="15112" y="16485"/>
                    <a:pt x="15112" y="18061"/>
                    <a:pt x="21600" y="21600"/>
                  </a:cubicBezTo>
                  <a:cubicBezTo>
                    <a:pt x="18000" y="16485"/>
                    <a:pt x="18000" y="11782"/>
                    <a:pt x="18000" y="8243"/>
                  </a:cubicBezTo>
                  <a:lnTo>
                    <a:pt x="12223" y="8243"/>
                  </a:lnTo>
                  <a:lnTo>
                    <a:pt x="12223" y="5115"/>
                  </a:lnTo>
                  <a:cubicBezTo>
                    <a:pt x="15112" y="5115"/>
                    <a:pt x="12223" y="6667"/>
                    <a:pt x="15112" y="6667"/>
                  </a:cubicBezTo>
                  <a:lnTo>
                    <a:pt x="18000" y="6667"/>
                  </a:lnTo>
                  <a:cubicBezTo>
                    <a:pt x="15112" y="5115"/>
                    <a:pt x="18000" y="3539"/>
                    <a:pt x="15112" y="3539"/>
                  </a:cubicBezTo>
                  <a:cubicBezTo>
                    <a:pt x="15112" y="1964"/>
                    <a:pt x="12223" y="1964"/>
                    <a:pt x="12223" y="1964"/>
                  </a:cubicBezTo>
                  <a:lnTo>
                    <a:pt x="9335" y="1964"/>
                  </a:lnTo>
                  <a:lnTo>
                    <a:pt x="648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5" name="Google Shape;2803;p27"/>
            <p:cNvSpPr/>
            <p:nvPr/>
          </p:nvSpPr>
          <p:spPr>
            <a:xfrm rot="1025109">
              <a:off x="1324597" y="562254"/>
              <a:ext cx="18250" cy="13666"/>
            </a:xfrm>
            <a:custGeom>
              <a:avLst/>
              <a:gdLst/>
              <a:ahLst/>
              <a:cxnLst>
                <a:cxn ang="0">
                  <a:pos x="wd2" y="hd2"/>
                </a:cxn>
                <a:cxn ang="5400000">
                  <a:pos x="wd2" y="hd2"/>
                </a:cxn>
                <a:cxn ang="10800000">
                  <a:pos x="wd2" y="hd2"/>
                </a:cxn>
                <a:cxn ang="16200000">
                  <a:pos x="wd2" y="hd2"/>
                </a:cxn>
              </a:cxnLst>
              <a:rect l="0" t="0" r="r" b="b"/>
              <a:pathLst>
                <a:path w="19622" h="21600" extrusionOk="0">
                  <a:moveTo>
                    <a:pt x="18904" y="0"/>
                  </a:moveTo>
                  <a:cubicBezTo>
                    <a:pt x="17171" y="2548"/>
                    <a:pt x="17171" y="2548"/>
                    <a:pt x="15463" y="2548"/>
                  </a:cubicBezTo>
                  <a:lnTo>
                    <a:pt x="13303" y="2548"/>
                  </a:lnTo>
                  <a:cubicBezTo>
                    <a:pt x="9837" y="8271"/>
                    <a:pt x="6396" y="15877"/>
                    <a:pt x="770" y="15877"/>
                  </a:cubicBezTo>
                  <a:cubicBezTo>
                    <a:pt x="770" y="18425"/>
                    <a:pt x="-963" y="18425"/>
                    <a:pt x="770" y="21600"/>
                  </a:cubicBezTo>
                  <a:cubicBezTo>
                    <a:pt x="2503" y="21600"/>
                    <a:pt x="4663" y="18425"/>
                    <a:pt x="8104" y="18425"/>
                  </a:cubicBezTo>
                  <a:cubicBezTo>
                    <a:pt x="9837" y="13329"/>
                    <a:pt x="15463" y="13329"/>
                    <a:pt x="15463" y="5723"/>
                  </a:cubicBezTo>
                  <a:lnTo>
                    <a:pt x="17171" y="5723"/>
                  </a:lnTo>
                  <a:cubicBezTo>
                    <a:pt x="18904" y="5723"/>
                    <a:pt x="20637" y="2548"/>
                    <a:pt x="1890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6" name="Google Shape;2804;p27"/>
            <p:cNvSpPr/>
            <p:nvPr/>
          </p:nvSpPr>
          <p:spPr>
            <a:xfrm rot="1025109">
              <a:off x="1456949" y="547321"/>
              <a:ext cx="12761" cy="12701"/>
            </a:xfrm>
            <a:custGeom>
              <a:avLst/>
              <a:gdLst/>
              <a:ahLst/>
              <a:cxnLst>
                <a:cxn ang="0">
                  <a:pos x="wd2" y="hd2"/>
                </a:cxn>
                <a:cxn ang="5400000">
                  <a:pos x="wd2" y="hd2"/>
                </a:cxn>
                <a:cxn ang="10800000">
                  <a:pos x="wd2" y="hd2"/>
                </a:cxn>
                <a:cxn ang="16200000">
                  <a:pos x="wd2" y="hd2"/>
                </a:cxn>
              </a:cxnLst>
              <a:rect l="0" t="0" r="r" b="b"/>
              <a:pathLst>
                <a:path w="20169" h="21600" extrusionOk="0">
                  <a:moveTo>
                    <a:pt x="6840" y="0"/>
                  </a:moveTo>
                  <a:cubicBezTo>
                    <a:pt x="6840" y="4129"/>
                    <a:pt x="9351" y="4129"/>
                    <a:pt x="6840" y="9274"/>
                  </a:cubicBezTo>
                  <a:cubicBezTo>
                    <a:pt x="6840" y="4129"/>
                    <a:pt x="4292" y="4129"/>
                    <a:pt x="4292" y="4129"/>
                  </a:cubicBezTo>
                  <a:cubicBezTo>
                    <a:pt x="-1431" y="17531"/>
                    <a:pt x="-1431" y="21600"/>
                    <a:pt x="4292" y="21600"/>
                  </a:cubicBezTo>
                  <a:cubicBezTo>
                    <a:pt x="4292" y="20224"/>
                    <a:pt x="4551" y="19805"/>
                    <a:pt x="5031" y="19805"/>
                  </a:cubicBezTo>
                  <a:cubicBezTo>
                    <a:pt x="5991" y="19805"/>
                    <a:pt x="7652" y="21600"/>
                    <a:pt x="9351" y="21600"/>
                  </a:cubicBezTo>
                  <a:cubicBezTo>
                    <a:pt x="9351" y="19566"/>
                    <a:pt x="9978" y="19566"/>
                    <a:pt x="10938" y="19566"/>
                  </a:cubicBezTo>
                  <a:cubicBezTo>
                    <a:pt x="11898" y="19566"/>
                    <a:pt x="13154" y="19566"/>
                    <a:pt x="14446" y="17531"/>
                  </a:cubicBezTo>
                  <a:cubicBezTo>
                    <a:pt x="11898" y="13403"/>
                    <a:pt x="14446" y="9274"/>
                    <a:pt x="16994" y="9274"/>
                  </a:cubicBezTo>
                  <a:lnTo>
                    <a:pt x="20169" y="9274"/>
                  </a:lnTo>
                  <a:lnTo>
                    <a:pt x="20169" y="4129"/>
                  </a:lnTo>
                  <a:cubicBezTo>
                    <a:pt x="16994" y="4129"/>
                    <a:pt x="11898" y="4129"/>
                    <a:pt x="9351" y="9274"/>
                  </a:cubicBezTo>
                  <a:cubicBezTo>
                    <a:pt x="9351" y="4129"/>
                    <a:pt x="9351" y="0"/>
                    <a:pt x="68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7" name="Google Shape;2805;p27"/>
            <p:cNvSpPr/>
            <p:nvPr/>
          </p:nvSpPr>
          <p:spPr>
            <a:xfrm rot="1025109">
              <a:off x="1506440" y="566682"/>
              <a:ext cx="16468" cy="12701"/>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0" y="0"/>
                    <a:pt x="0" y="7235"/>
                    <a:pt x="0" y="7235"/>
                  </a:cubicBezTo>
                  <a:lnTo>
                    <a:pt x="0" y="14365"/>
                  </a:lnTo>
                  <a:cubicBezTo>
                    <a:pt x="2114" y="14365"/>
                    <a:pt x="17372" y="21600"/>
                    <a:pt x="19486" y="21600"/>
                  </a:cubicBezTo>
                  <a:lnTo>
                    <a:pt x="21600" y="14365"/>
                  </a:lnTo>
                  <a:cubicBezTo>
                    <a:pt x="21600" y="7235"/>
                    <a:pt x="17372" y="7235"/>
                    <a:pt x="17372" y="0"/>
                  </a:cubicBezTo>
                  <a:lnTo>
                    <a:pt x="8426" y="0"/>
                  </a:lnTo>
                  <a:cubicBezTo>
                    <a:pt x="7721" y="2412"/>
                    <a:pt x="7016" y="3146"/>
                    <a:pt x="6311" y="3146"/>
                  </a:cubicBezTo>
                  <a:cubicBezTo>
                    <a:pt x="4902" y="3146"/>
                    <a:pt x="3523" y="0"/>
                    <a:pt x="21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8" name="Google Shape;2806;p27"/>
            <p:cNvSpPr/>
            <p:nvPr/>
          </p:nvSpPr>
          <p:spPr>
            <a:xfrm rot="1025109">
              <a:off x="1268568" y="5839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20" y="0"/>
                  </a:moveTo>
                  <a:lnTo>
                    <a:pt x="17320" y="9214"/>
                  </a:lnTo>
                  <a:lnTo>
                    <a:pt x="13846" y="9214"/>
                  </a:lnTo>
                  <a:cubicBezTo>
                    <a:pt x="13846" y="4069"/>
                    <a:pt x="17320" y="4069"/>
                    <a:pt x="13846" y="4069"/>
                  </a:cubicBezTo>
                  <a:cubicBezTo>
                    <a:pt x="6898" y="4069"/>
                    <a:pt x="3424" y="9214"/>
                    <a:pt x="0" y="13343"/>
                  </a:cubicBezTo>
                  <a:lnTo>
                    <a:pt x="0" y="17471"/>
                  </a:lnTo>
                  <a:cubicBezTo>
                    <a:pt x="2316" y="17471"/>
                    <a:pt x="3071" y="15617"/>
                    <a:pt x="3323" y="15617"/>
                  </a:cubicBezTo>
                  <a:cubicBezTo>
                    <a:pt x="3424" y="15617"/>
                    <a:pt x="3424" y="16095"/>
                    <a:pt x="3424" y="17471"/>
                  </a:cubicBezTo>
                  <a:lnTo>
                    <a:pt x="6898" y="21600"/>
                  </a:lnTo>
                  <a:cubicBezTo>
                    <a:pt x="13846" y="17471"/>
                    <a:pt x="21600" y="13343"/>
                    <a:pt x="21600" y="4069"/>
                  </a:cubicBezTo>
                  <a:cubicBezTo>
                    <a:pt x="21600" y="0"/>
                    <a:pt x="21600" y="0"/>
                    <a:pt x="1732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49" name="Google Shape;2807;p27"/>
            <p:cNvSpPr/>
            <p:nvPr/>
          </p:nvSpPr>
          <p:spPr>
            <a:xfrm rot="1025109">
              <a:off x="1211406" y="1019178"/>
              <a:ext cx="13269" cy="12701"/>
            </a:xfrm>
            <a:custGeom>
              <a:avLst/>
              <a:gdLst/>
              <a:ahLst/>
              <a:cxnLst>
                <a:cxn ang="0">
                  <a:pos x="wd2" y="hd2"/>
                </a:cxn>
                <a:cxn ang="5400000">
                  <a:pos x="wd2" y="hd2"/>
                </a:cxn>
                <a:cxn ang="10800000">
                  <a:pos x="wd2" y="hd2"/>
                </a:cxn>
                <a:cxn ang="16200000">
                  <a:pos x="wd2" y="hd2"/>
                </a:cxn>
              </a:cxnLst>
              <a:rect l="0" t="0" r="r" b="b"/>
              <a:pathLst>
                <a:path w="21600" h="21600" extrusionOk="0">
                  <a:moveTo>
                    <a:pt x="20269" y="0"/>
                  </a:moveTo>
                  <a:cubicBezTo>
                    <a:pt x="19623" y="0"/>
                    <a:pt x="18976" y="891"/>
                    <a:pt x="18976" y="2674"/>
                  </a:cubicBezTo>
                  <a:cubicBezTo>
                    <a:pt x="16352" y="2674"/>
                    <a:pt x="13728" y="7183"/>
                    <a:pt x="10458" y="7183"/>
                  </a:cubicBezTo>
                  <a:cubicBezTo>
                    <a:pt x="7872" y="14417"/>
                    <a:pt x="2624" y="10800"/>
                    <a:pt x="0" y="14417"/>
                  </a:cubicBezTo>
                  <a:lnTo>
                    <a:pt x="0" y="17983"/>
                  </a:lnTo>
                  <a:cubicBezTo>
                    <a:pt x="0" y="17983"/>
                    <a:pt x="2624" y="21600"/>
                    <a:pt x="5248" y="21600"/>
                  </a:cubicBezTo>
                  <a:cubicBezTo>
                    <a:pt x="10458" y="14417"/>
                    <a:pt x="18976" y="10800"/>
                    <a:pt x="21600" y="2674"/>
                  </a:cubicBezTo>
                  <a:cubicBezTo>
                    <a:pt x="21600" y="891"/>
                    <a:pt x="20915" y="0"/>
                    <a:pt x="2026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0" name="Google Shape;2808;p27"/>
            <p:cNvSpPr/>
            <p:nvPr/>
          </p:nvSpPr>
          <p:spPr>
            <a:xfrm rot="1025109">
              <a:off x="1225296" y="10118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58" y="4117"/>
                    <a:pt x="5942" y="9249"/>
                    <a:pt x="0" y="21600"/>
                  </a:cubicBezTo>
                  <a:cubicBezTo>
                    <a:pt x="5942" y="21600"/>
                    <a:pt x="8935" y="21600"/>
                    <a:pt x="15658" y="17483"/>
                  </a:cubicBezTo>
                  <a:cubicBezTo>
                    <a:pt x="21600" y="9249"/>
                    <a:pt x="21600" y="924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1" name="Google Shape;2809;p27"/>
            <p:cNvSpPr/>
            <p:nvPr/>
          </p:nvSpPr>
          <p:spPr>
            <a:xfrm rot="1025109">
              <a:off x="1307305" y="990798"/>
              <a:ext cx="12701" cy="12701"/>
            </a:xfrm>
            <a:custGeom>
              <a:avLst/>
              <a:gdLst/>
              <a:ahLst/>
              <a:cxnLst>
                <a:cxn ang="0">
                  <a:pos x="wd2" y="hd2"/>
                </a:cxn>
                <a:cxn ang="5400000">
                  <a:pos x="wd2" y="hd2"/>
                </a:cxn>
                <a:cxn ang="10800000">
                  <a:pos x="wd2" y="hd2"/>
                </a:cxn>
                <a:cxn ang="16200000">
                  <a:pos x="wd2" y="hd2"/>
                </a:cxn>
              </a:cxnLst>
              <a:rect l="0" t="0" r="r" b="b"/>
              <a:pathLst>
                <a:path w="20063" h="21600" extrusionOk="0">
                  <a:moveTo>
                    <a:pt x="18976" y="0"/>
                  </a:moveTo>
                  <a:cubicBezTo>
                    <a:pt x="11142" y="3466"/>
                    <a:pt x="5248" y="10348"/>
                    <a:pt x="0" y="18134"/>
                  </a:cubicBezTo>
                  <a:lnTo>
                    <a:pt x="0" y="21600"/>
                  </a:lnTo>
                  <a:cubicBezTo>
                    <a:pt x="8518" y="18134"/>
                    <a:pt x="11142" y="13814"/>
                    <a:pt x="16352" y="10348"/>
                  </a:cubicBezTo>
                  <a:cubicBezTo>
                    <a:pt x="18976" y="6882"/>
                    <a:pt x="21600" y="6882"/>
                    <a:pt x="1897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2" name="Google Shape;2810;p27"/>
            <p:cNvSpPr/>
            <p:nvPr/>
          </p:nvSpPr>
          <p:spPr>
            <a:xfrm rot="1025109">
              <a:off x="1105333" y="914212"/>
              <a:ext cx="12701" cy="15254"/>
            </a:xfrm>
            <a:custGeom>
              <a:avLst/>
              <a:gdLst/>
              <a:ahLst/>
              <a:cxnLst>
                <a:cxn ang="0">
                  <a:pos x="wd2" y="hd2"/>
                </a:cxn>
                <a:cxn ang="5400000">
                  <a:pos x="wd2" y="hd2"/>
                </a:cxn>
                <a:cxn ang="10800000">
                  <a:pos x="wd2" y="hd2"/>
                </a:cxn>
                <a:cxn ang="16200000">
                  <a:pos x="wd2" y="hd2"/>
                </a:cxn>
              </a:cxnLst>
              <a:rect l="0" t="0" r="r" b="b"/>
              <a:pathLst>
                <a:path w="21600" h="21600" extrusionOk="0">
                  <a:moveTo>
                    <a:pt x="10173" y="0"/>
                  </a:moveTo>
                  <a:cubicBezTo>
                    <a:pt x="10173" y="5094"/>
                    <a:pt x="5087" y="5094"/>
                    <a:pt x="0" y="7376"/>
                  </a:cubicBezTo>
                  <a:cubicBezTo>
                    <a:pt x="0" y="9659"/>
                    <a:pt x="10173" y="11941"/>
                    <a:pt x="10173" y="16473"/>
                  </a:cubicBezTo>
                  <a:lnTo>
                    <a:pt x="10173" y="21600"/>
                  </a:lnTo>
                  <a:cubicBezTo>
                    <a:pt x="10173" y="20442"/>
                    <a:pt x="11427" y="20442"/>
                    <a:pt x="13491" y="20442"/>
                  </a:cubicBezTo>
                  <a:cubicBezTo>
                    <a:pt x="15555" y="20442"/>
                    <a:pt x="18430" y="20442"/>
                    <a:pt x="21600" y="19318"/>
                  </a:cubicBezTo>
                  <a:cubicBezTo>
                    <a:pt x="15260" y="14191"/>
                    <a:pt x="15260" y="7376"/>
                    <a:pt x="1017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3" name="Google Shape;2811;p27"/>
            <p:cNvSpPr/>
            <p:nvPr/>
          </p:nvSpPr>
          <p:spPr>
            <a:xfrm rot="1025109">
              <a:off x="1109147" y="967876"/>
              <a:ext cx="12701" cy="14296"/>
            </a:xfrm>
            <a:custGeom>
              <a:avLst/>
              <a:gdLst/>
              <a:ahLst/>
              <a:cxnLst>
                <a:cxn ang="0">
                  <a:pos x="wd2" y="hd2"/>
                </a:cxn>
                <a:cxn ang="5400000">
                  <a:pos x="wd2" y="hd2"/>
                </a:cxn>
                <a:cxn ang="10800000">
                  <a:pos x="wd2" y="hd2"/>
                </a:cxn>
                <a:cxn ang="16200000">
                  <a:pos x="wd2" y="hd2"/>
                </a:cxn>
              </a:cxnLst>
              <a:rect l="0" t="0" r="r" b="b"/>
              <a:pathLst>
                <a:path w="21600" h="21600" extrusionOk="0">
                  <a:moveTo>
                    <a:pt x="4129" y="0"/>
                  </a:moveTo>
                  <a:cubicBezTo>
                    <a:pt x="4129" y="2400"/>
                    <a:pt x="0" y="5435"/>
                    <a:pt x="0" y="5435"/>
                  </a:cubicBezTo>
                  <a:cubicBezTo>
                    <a:pt x="0" y="7871"/>
                    <a:pt x="4129" y="10306"/>
                    <a:pt x="4129" y="12741"/>
                  </a:cubicBezTo>
                  <a:lnTo>
                    <a:pt x="4129" y="15141"/>
                  </a:lnTo>
                  <a:cubicBezTo>
                    <a:pt x="4129" y="17576"/>
                    <a:pt x="8257" y="20612"/>
                    <a:pt x="12326" y="20612"/>
                  </a:cubicBezTo>
                  <a:cubicBezTo>
                    <a:pt x="13522" y="21318"/>
                    <a:pt x="14360" y="21600"/>
                    <a:pt x="15078" y="21600"/>
                  </a:cubicBezTo>
                  <a:cubicBezTo>
                    <a:pt x="16873" y="21600"/>
                    <a:pt x="17950" y="19765"/>
                    <a:pt x="21600" y="17576"/>
                  </a:cubicBezTo>
                  <a:cubicBezTo>
                    <a:pt x="21600" y="16376"/>
                    <a:pt x="20343" y="16376"/>
                    <a:pt x="18548" y="16376"/>
                  </a:cubicBezTo>
                  <a:cubicBezTo>
                    <a:pt x="16753" y="16376"/>
                    <a:pt x="14420" y="16376"/>
                    <a:pt x="12326" y="15141"/>
                  </a:cubicBezTo>
                  <a:cubicBezTo>
                    <a:pt x="8257" y="12741"/>
                    <a:pt x="8257" y="5435"/>
                    <a:pt x="412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4" name="Google Shape;2812;p27"/>
            <p:cNvSpPr/>
            <p:nvPr/>
          </p:nvSpPr>
          <p:spPr>
            <a:xfrm rot="1025109">
              <a:off x="1295034" y="10008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9696" y="5104"/>
                    <a:pt x="6709" y="11466"/>
                    <a:pt x="0" y="16570"/>
                  </a:cubicBezTo>
                  <a:cubicBezTo>
                    <a:pt x="2987" y="16570"/>
                    <a:pt x="2987" y="16570"/>
                    <a:pt x="2987" y="21600"/>
                  </a:cubicBezTo>
                  <a:cubicBezTo>
                    <a:pt x="6709" y="16570"/>
                    <a:pt x="6709" y="16570"/>
                    <a:pt x="6709" y="11466"/>
                  </a:cubicBezTo>
                  <a:cubicBezTo>
                    <a:pt x="12683" y="11466"/>
                    <a:pt x="18613" y="11466"/>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5" name="Google Shape;2813;p27"/>
            <p:cNvSpPr/>
            <p:nvPr/>
          </p:nvSpPr>
          <p:spPr>
            <a:xfrm rot="1025109">
              <a:off x="1136743" y="738516"/>
              <a:ext cx="12701" cy="13268"/>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10721" y="5248"/>
                  </a:lnTo>
                  <a:cubicBezTo>
                    <a:pt x="10721" y="7872"/>
                    <a:pt x="0" y="7872"/>
                    <a:pt x="0" y="10458"/>
                  </a:cubicBezTo>
                  <a:cubicBezTo>
                    <a:pt x="10721" y="13082"/>
                    <a:pt x="0" y="16352"/>
                    <a:pt x="10721" y="21600"/>
                  </a:cubicBezTo>
                  <a:cubicBezTo>
                    <a:pt x="10721" y="18976"/>
                    <a:pt x="21600" y="18976"/>
                    <a:pt x="21600" y="16352"/>
                  </a:cubicBezTo>
                  <a:lnTo>
                    <a:pt x="21600" y="2624"/>
                  </a:lnTo>
                  <a:cubicBezTo>
                    <a:pt x="21600" y="0"/>
                    <a:pt x="21600" y="0"/>
                    <a:pt x="1072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6" name="Google Shape;2814;p27"/>
            <p:cNvSpPr/>
            <p:nvPr/>
          </p:nvSpPr>
          <p:spPr>
            <a:xfrm rot="1025109">
              <a:off x="1109036" y="90002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3466"/>
                  </a:lnTo>
                  <a:cubicBezTo>
                    <a:pt x="7200" y="10348"/>
                    <a:pt x="14400" y="14668"/>
                    <a:pt x="14400" y="21600"/>
                  </a:cubicBezTo>
                  <a:lnTo>
                    <a:pt x="21600" y="21600"/>
                  </a:lnTo>
                  <a:cubicBezTo>
                    <a:pt x="21600" y="14668"/>
                    <a:pt x="14400" y="6932"/>
                    <a:pt x="14400" y="3466"/>
                  </a:cubicBezTo>
                  <a:cubicBezTo>
                    <a:pt x="14400" y="0"/>
                    <a:pt x="7200" y="0"/>
                    <a:pt x="72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7" name="Google Shape;2815;p27"/>
            <p:cNvSpPr/>
            <p:nvPr/>
          </p:nvSpPr>
          <p:spPr>
            <a:xfrm rot="1025109">
              <a:off x="1377120" y="551306"/>
              <a:ext cx="12701" cy="12701"/>
            </a:xfrm>
            <a:custGeom>
              <a:avLst/>
              <a:gdLst/>
              <a:ahLst/>
              <a:cxnLst>
                <a:cxn ang="0">
                  <a:pos x="wd2" y="hd2"/>
                </a:cxn>
                <a:cxn ang="5400000">
                  <a:pos x="wd2" y="hd2"/>
                </a:cxn>
                <a:cxn ang="10800000">
                  <a:pos x="wd2" y="hd2"/>
                </a:cxn>
                <a:cxn ang="16200000">
                  <a:pos x="wd2" y="hd2"/>
                </a:cxn>
              </a:cxnLst>
              <a:rect l="0" t="0" r="r" b="b"/>
              <a:pathLst>
                <a:path w="20583" h="21600" extrusionOk="0">
                  <a:moveTo>
                    <a:pt x="17531" y="0"/>
                  </a:moveTo>
                  <a:cubicBezTo>
                    <a:pt x="8257" y="0"/>
                    <a:pt x="17531" y="11650"/>
                    <a:pt x="13403" y="11650"/>
                  </a:cubicBezTo>
                  <a:lnTo>
                    <a:pt x="0" y="11650"/>
                  </a:lnTo>
                  <a:lnTo>
                    <a:pt x="0" y="18964"/>
                  </a:lnTo>
                  <a:cubicBezTo>
                    <a:pt x="2752" y="20920"/>
                    <a:pt x="5146" y="21600"/>
                    <a:pt x="7300" y="21600"/>
                  </a:cubicBezTo>
                  <a:cubicBezTo>
                    <a:pt x="11548" y="21600"/>
                    <a:pt x="14779" y="18964"/>
                    <a:pt x="17531" y="18964"/>
                  </a:cubicBezTo>
                  <a:cubicBezTo>
                    <a:pt x="21600" y="11650"/>
                    <a:pt x="21600" y="5868"/>
                    <a:pt x="1753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8" name="Google Shape;2816;p27"/>
            <p:cNvSpPr/>
            <p:nvPr/>
          </p:nvSpPr>
          <p:spPr>
            <a:xfrm rot="1025109">
              <a:off x="1463945" y="5538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214" y="0"/>
                  </a:moveTo>
                  <a:cubicBezTo>
                    <a:pt x="5146" y="10721"/>
                    <a:pt x="0" y="0"/>
                    <a:pt x="0" y="21600"/>
                  </a:cubicBezTo>
                  <a:lnTo>
                    <a:pt x="21600" y="21600"/>
                  </a:lnTo>
                  <a:lnTo>
                    <a:pt x="21600" y="10721"/>
                  </a:lnTo>
                  <a:cubicBezTo>
                    <a:pt x="17471" y="10721"/>
                    <a:pt x="13343" y="10721"/>
                    <a:pt x="921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59" name="Google Shape;2817;p27"/>
            <p:cNvSpPr/>
            <p:nvPr/>
          </p:nvSpPr>
          <p:spPr>
            <a:xfrm rot="1025109">
              <a:off x="1267512" y="10029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208" y="0"/>
                  </a:moveTo>
                  <a:cubicBezTo>
                    <a:pt x="5104" y="5104"/>
                    <a:pt x="0" y="5104"/>
                    <a:pt x="0" y="11466"/>
                  </a:cubicBezTo>
                  <a:cubicBezTo>
                    <a:pt x="0" y="16496"/>
                    <a:pt x="5104" y="16496"/>
                    <a:pt x="5104" y="21600"/>
                  </a:cubicBezTo>
                  <a:cubicBezTo>
                    <a:pt x="10208" y="16496"/>
                    <a:pt x="15238" y="11466"/>
                    <a:pt x="21600" y="5104"/>
                  </a:cubicBezTo>
                  <a:cubicBezTo>
                    <a:pt x="18419" y="2515"/>
                    <a:pt x="15608" y="2515"/>
                    <a:pt x="13537" y="2515"/>
                  </a:cubicBezTo>
                  <a:cubicBezTo>
                    <a:pt x="11466" y="2515"/>
                    <a:pt x="10208" y="2515"/>
                    <a:pt x="1020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0" name="Google Shape;2818;p27"/>
            <p:cNvSpPr/>
            <p:nvPr/>
          </p:nvSpPr>
          <p:spPr>
            <a:xfrm rot="1025109">
              <a:off x="1109243" y="924106"/>
              <a:ext cx="12701" cy="12701"/>
            </a:xfrm>
            <a:custGeom>
              <a:avLst/>
              <a:gdLst/>
              <a:ahLst/>
              <a:cxnLst>
                <a:cxn ang="0">
                  <a:pos x="wd2" y="hd2"/>
                </a:cxn>
                <a:cxn ang="5400000">
                  <a:pos x="wd2" y="hd2"/>
                </a:cxn>
                <a:cxn ang="10800000">
                  <a:pos x="wd2" y="hd2"/>
                </a:cxn>
                <a:cxn ang="16200000">
                  <a:pos x="wd2" y="hd2"/>
                </a:cxn>
              </a:cxnLst>
              <a:rect l="0" t="0" r="r" b="b"/>
              <a:pathLst>
                <a:path w="17639" h="21600" extrusionOk="0">
                  <a:moveTo>
                    <a:pt x="7992" y="0"/>
                  </a:moveTo>
                  <a:cubicBezTo>
                    <a:pt x="6734" y="0"/>
                    <a:pt x="5266" y="540"/>
                    <a:pt x="3169" y="1890"/>
                  </a:cubicBezTo>
                  <a:cubicBezTo>
                    <a:pt x="-3961" y="1890"/>
                    <a:pt x="3169" y="7695"/>
                    <a:pt x="3169" y="7695"/>
                  </a:cubicBezTo>
                  <a:cubicBezTo>
                    <a:pt x="3169" y="12353"/>
                    <a:pt x="-3961" y="12353"/>
                    <a:pt x="3169" y="17010"/>
                  </a:cubicBezTo>
                  <a:lnTo>
                    <a:pt x="10404" y="12353"/>
                  </a:lnTo>
                  <a:cubicBezTo>
                    <a:pt x="10404" y="17010"/>
                    <a:pt x="3169" y="21600"/>
                    <a:pt x="17639" y="21600"/>
                  </a:cubicBezTo>
                  <a:lnTo>
                    <a:pt x="17639" y="7695"/>
                  </a:lnTo>
                  <a:cubicBezTo>
                    <a:pt x="12501" y="3578"/>
                    <a:pt x="11033" y="0"/>
                    <a:pt x="799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1" name="Google Shape;2819;p27"/>
            <p:cNvSpPr/>
            <p:nvPr/>
          </p:nvSpPr>
          <p:spPr>
            <a:xfrm rot="1025109">
              <a:off x="1607834" y="761751"/>
              <a:ext cx="12701" cy="12701"/>
            </a:xfrm>
            <a:custGeom>
              <a:avLst/>
              <a:gdLst/>
              <a:ahLst/>
              <a:cxnLst>
                <a:cxn ang="0">
                  <a:pos x="wd2" y="hd2"/>
                </a:cxn>
                <a:cxn ang="5400000">
                  <a:pos x="wd2" y="hd2"/>
                </a:cxn>
                <a:cxn ang="10800000">
                  <a:pos x="wd2" y="hd2"/>
                </a:cxn>
                <a:cxn ang="16200000">
                  <a:pos x="wd2" y="hd2"/>
                </a:cxn>
              </a:cxnLst>
              <a:rect l="0" t="0" r="r" b="b"/>
              <a:pathLst>
                <a:path w="16809" h="21600" extrusionOk="0">
                  <a:moveTo>
                    <a:pt x="0" y="0"/>
                  </a:moveTo>
                  <a:lnTo>
                    <a:pt x="0" y="13366"/>
                  </a:lnTo>
                  <a:cubicBezTo>
                    <a:pt x="8293" y="13366"/>
                    <a:pt x="8293" y="17483"/>
                    <a:pt x="8293" y="21600"/>
                  </a:cubicBezTo>
                  <a:lnTo>
                    <a:pt x="14946" y="21600"/>
                  </a:lnTo>
                  <a:cubicBezTo>
                    <a:pt x="21600" y="13366"/>
                    <a:pt x="8293" y="9249"/>
                    <a:pt x="82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2" name="Google Shape;2820;p27"/>
            <p:cNvSpPr/>
            <p:nvPr/>
          </p:nvSpPr>
          <p:spPr>
            <a:xfrm rot="1025109">
              <a:off x="1334672" y="5561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466" y="0"/>
                    <a:pt x="5104" y="10839"/>
                    <a:pt x="0" y="10839"/>
                  </a:cubicBezTo>
                  <a:lnTo>
                    <a:pt x="0" y="21600"/>
                  </a:lnTo>
                  <a:lnTo>
                    <a:pt x="11466" y="21600"/>
                  </a:lnTo>
                  <a:lnTo>
                    <a:pt x="11466" y="16180"/>
                  </a:lnTo>
                  <a:cubicBezTo>
                    <a:pt x="11466" y="10839"/>
                    <a:pt x="16496" y="10839"/>
                    <a:pt x="21600" y="10839"/>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3" name="Google Shape;2821;p27"/>
            <p:cNvSpPr/>
            <p:nvPr/>
          </p:nvSpPr>
          <p:spPr>
            <a:xfrm rot="1025109">
              <a:off x="1228727" y="10177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2935" y="0"/>
                  </a:moveTo>
                  <a:cubicBezTo>
                    <a:pt x="11553" y="0"/>
                    <a:pt x="10109" y="729"/>
                    <a:pt x="8665" y="2825"/>
                  </a:cubicBezTo>
                  <a:cubicBezTo>
                    <a:pt x="8665" y="9114"/>
                    <a:pt x="0" y="9114"/>
                    <a:pt x="0" y="9114"/>
                  </a:cubicBezTo>
                  <a:cubicBezTo>
                    <a:pt x="0" y="15311"/>
                    <a:pt x="0" y="15311"/>
                    <a:pt x="4333" y="21600"/>
                  </a:cubicBezTo>
                  <a:cubicBezTo>
                    <a:pt x="8665" y="9114"/>
                    <a:pt x="17267" y="15311"/>
                    <a:pt x="21600" y="2825"/>
                  </a:cubicBezTo>
                  <a:cubicBezTo>
                    <a:pt x="18712" y="2825"/>
                    <a:pt x="15823" y="0"/>
                    <a:pt x="129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4" name="Google Shape;2822;p27"/>
            <p:cNvSpPr/>
            <p:nvPr/>
          </p:nvSpPr>
          <p:spPr>
            <a:xfrm rot="1025109">
              <a:off x="1446711" y="547745"/>
              <a:ext cx="12701" cy="12701"/>
            </a:xfrm>
            <a:custGeom>
              <a:avLst/>
              <a:gdLst/>
              <a:ahLst/>
              <a:cxnLst>
                <a:cxn ang="0">
                  <a:pos x="wd2" y="hd2"/>
                </a:cxn>
                <a:cxn ang="5400000">
                  <a:pos x="wd2" y="hd2"/>
                </a:cxn>
                <a:cxn ang="10800000">
                  <a:pos x="wd2" y="hd2"/>
                </a:cxn>
                <a:cxn ang="16200000">
                  <a:pos x="wd2" y="hd2"/>
                </a:cxn>
              </a:cxnLst>
              <a:rect l="0" t="0" r="r" b="b"/>
              <a:pathLst>
                <a:path w="16180" h="21600" extrusionOk="0">
                  <a:moveTo>
                    <a:pt x="10761" y="0"/>
                  </a:moveTo>
                  <a:cubicBezTo>
                    <a:pt x="10761" y="8665"/>
                    <a:pt x="5341" y="12935"/>
                    <a:pt x="0" y="21600"/>
                  </a:cubicBezTo>
                  <a:cubicBezTo>
                    <a:pt x="5341" y="21600"/>
                    <a:pt x="10761" y="21600"/>
                    <a:pt x="16180" y="17267"/>
                  </a:cubicBezTo>
                  <a:cubicBezTo>
                    <a:pt x="10761" y="12935"/>
                    <a:pt x="21600" y="8665"/>
                    <a:pt x="1076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5" name="Google Shape;2823;p27"/>
            <p:cNvSpPr/>
            <p:nvPr/>
          </p:nvSpPr>
          <p:spPr>
            <a:xfrm rot="1025109">
              <a:off x="1113023" y="80503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800" y="3466"/>
                    <a:pt x="21600" y="10348"/>
                    <a:pt x="0" y="13814"/>
                  </a:cubicBezTo>
                  <a:cubicBezTo>
                    <a:pt x="10800" y="13814"/>
                    <a:pt x="10800" y="18134"/>
                    <a:pt x="10800" y="21600"/>
                  </a:cubicBezTo>
                  <a:cubicBezTo>
                    <a:pt x="21600" y="18134"/>
                    <a:pt x="21600" y="18134"/>
                    <a:pt x="21600" y="13814"/>
                  </a:cubicBezTo>
                  <a:cubicBezTo>
                    <a:pt x="10800" y="10348"/>
                    <a:pt x="21600" y="3466"/>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6" name="Google Shape;2824;p27"/>
            <p:cNvSpPr/>
            <p:nvPr/>
          </p:nvSpPr>
          <p:spPr>
            <a:xfrm rot="1025109">
              <a:off x="1107715" y="952130"/>
              <a:ext cx="12701" cy="12701"/>
            </a:xfrm>
            <a:custGeom>
              <a:avLst/>
              <a:gdLst/>
              <a:ahLst/>
              <a:cxnLst>
                <a:cxn ang="0">
                  <a:pos x="wd2" y="hd2"/>
                </a:cxn>
                <a:cxn ang="5400000">
                  <a:pos x="wd2" y="hd2"/>
                </a:cxn>
                <a:cxn ang="10800000">
                  <a:pos x="wd2" y="hd2"/>
                </a:cxn>
                <a:cxn ang="16200000">
                  <a:pos x="wd2" y="hd2"/>
                </a:cxn>
              </a:cxnLst>
              <a:rect l="0" t="0" r="r" b="b"/>
              <a:pathLst>
                <a:path w="16693" h="21600" extrusionOk="0">
                  <a:moveTo>
                    <a:pt x="1680" y="0"/>
                  </a:moveTo>
                  <a:cubicBezTo>
                    <a:pt x="-4907" y="10208"/>
                    <a:pt x="10010" y="16570"/>
                    <a:pt x="10010" y="21600"/>
                  </a:cubicBezTo>
                  <a:lnTo>
                    <a:pt x="16693" y="21600"/>
                  </a:lnTo>
                  <a:cubicBezTo>
                    <a:pt x="10010" y="16570"/>
                    <a:pt x="10010" y="5104"/>
                    <a:pt x="168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7" name="Google Shape;2825;p27"/>
            <p:cNvSpPr/>
            <p:nvPr/>
          </p:nvSpPr>
          <p:spPr>
            <a:xfrm rot="1025109">
              <a:off x="1185728" y="6505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10173"/>
                    <a:pt x="0" y="10173"/>
                    <a:pt x="0" y="21600"/>
                  </a:cubicBezTo>
                  <a:cubicBezTo>
                    <a:pt x="21600" y="16513"/>
                    <a:pt x="21600" y="16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8" name="Google Shape;2826;p27"/>
            <p:cNvSpPr/>
            <p:nvPr/>
          </p:nvSpPr>
          <p:spPr>
            <a:xfrm rot="1025109">
              <a:off x="1436806" y="5485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29" y="6864"/>
                    <a:pt x="14845" y="6864"/>
                    <a:pt x="10761" y="6864"/>
                  </a:cubicBezTo>
                  <a:cubicBezTo>
                    <a:pt x="6755" y="6864"/>
                    <a:pt x="2671" y="6864"/>
                    <a:pt x="0" y="13929"/>
                  </a:cubicBezTo>
                  <a:cubicBezTo>
                    <a:pt x="7226" y="13929"/>
                    <a:pt x="12017" y="21600"/>
                    <a:pt x="16023" y="21600"/>
                  </a:cubicBezTo>
                  <a:cubicBezTo>
                    <a:pt x="17987" y="21600"/>
                    <a:pt x="19793" y="19581"/>
                    <a:pt x="21600" y="13929"/>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69" name="Google Shape;2827;p27"/>
            <p:cNvSpPr/>
            <p:nvPr/>
          </p:nvSpPr>
          <p:spPr>
            <a:xfrm rot="1025109">
              <a:off x="1304105" y="998416"/>
              <a:ext cx="12701" cy="12701"/>
            </a:xfrm>
            <a:custGeom>
              <a:avLst/>
              <a:gdLst/>
              <a:ahLst/>
              <a:cxnLst>
                <a:cxn ang="0">
                  <a:pos x="wd2" y="hd2"/>
                </a:cxn>
                <a:cxn ang="5400000">
                  <a:pos x="wd2" y="hd2"/>
                </a:cxn>
                <a:cxn ang="10800000">
                  <a:pos x="wd2" y="hd2"/>
                </a:cxn>
                <a:cxn ang="16200000">
                  <a:pos x="wd2" y="hd2"/>
                </a:cxn>
              </a:cxnLst>
              <a:rect l="0" t="0" r="r" b="b"/>
              <a:pathLst>
                <a:path w="17563" h="21600" extrusionOk="0">
                  <a:moveTo>
                    <a:pt x="15013" y="0"/>
                  </a:moveTo>
                  <a:cubicBezTo>
                    <a:pt x="8330" y="0"/>
                    <a:pt x="0" y="10800"/>
                    <a:pt x="0" y="21600"/>
                  </a:cubicBezTo>
                  <a:cubicBezTo>
                    <a:pt x="15013" y="21600"/>
                    <a:pt x="21600" y="21600"/>
                    <a:pt x="1501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0" name="Google Shape;2828;p27"/>
            <p:cNvSpPr/>
            <p:nvPr/>
          </p:nvSpPr>
          <p:spPr>
            <a:xfrm rot="1025109">
              <a:off x="1479776" y="9185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200" y="6654"/>
                    <a:pt x="7200" y="6654"/>
                    <a:pt x="0" y="21600"/>
                  </a:cubicBezTo>
                  <a:lnTo>
                    <a:pt x="7200" y="21600"/>
                  </a:lnTo>
                  <a:cubicBezTo>
                    <a:pt x="14400" y="13307"/>
                    <a:pt x="21600" y="6654"/>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1" name="Google Shape;2829;p27"/>
            <p:cNvSpPr/>
            <p:nvPr/>
          </p:nvSpPr>
          <p:spPr>
            <a:xfrm rot="1025109">
              <a:off x="1367556" y="9733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9" y="7130"/>
                    <a:pt x="0" y="7130"/>
                    <a:pt x="0" y="21600"/>
                  </a:cubicBezTo>
                  <a:cubicBezTo>
                    <a:pt x="21600" y="14365"/>
                    <a:pt x="21600" y="1436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2" name="Google Shape;2830;p27"/>
            <p:cNvSpPr/>
            <p:nvPr/>
          </p:nvSpPr>
          <p:spPr>
            <a:xfrm rot="1025109">
              <a:off x="1262344" y="589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330" y="0"/>
                    <a:pt x="8330" y="6683"/>
                    <a:pt x="0" y="13270"/>
                  </a:cubicBezTo>
                  <a:cubicBezTo>
                    <a:pt x="8330" y="21600"/>
                    <a:pt x="8330" y="21600"/>
                    <a:pt x="14917" y="21600"/>
                  </a:cubicBezTo>
                  <a:cubicBezTo>
                    <a:pt x="14917" y="13270"/>
                    <a:pt x="21600" y="668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3" name="Google Shape;2831;p27"/>
            <p:cNvSpPr/>
            <p:nvPr/>
          </p:nvSpPr>
          <p:spPr>
            <a:xfrm rot="1025109">
              <a:off x="1129095" y="745063"/>
              <a:ext cx="12701" cy="12701"/>
            </a:xfrm>
            <a:custGeom>
              <a:avLst/>
              <a:gdLst/>
              <a:ahLst/>
              <a:cxnLst>
                <a:cxn ang="0">
                  <a:pos x="wd2" y="hd2"/>
                </a:cxn>
                <a:cxn ang="5400000">
                  <a:pos x="wd2" y="hd2"/>
                </a:cxn>
                <a:cxn ang="10800000">
                  <a:pos x="wd2" y="hd2"/>
                </a:cxn>
                <a:cxn ang="16200000">
                  <a:pos x="wd2" y="hd2"/>
                </a:cxn>
              </a:cxnLst>
              <a:rect l="0" t="0" r="r" b="b"/>
              <a:pathLst>
                <a:path w="16258" h="21600" extrusionOk="0">
                  <a:moveTo>
                    <a:pt x="11985" y="0"/>
                  </a:moveTo>
                  <a:cubicBezTo>
                    <a:pt x="11985" y="0"/>
                    <a:pt x="0" y="0"/>
                    <a:pt x="0" y="10721"/>
                  </a:cubicBezTo>
                  <a:lnTo>
                    <a:pt x="0" y="21600"/>
                  </a:lnTo>
                  <a:lnTo>
                    <a:pt x="11985" y="21600"/>
                  </a:lnTo>
                  <a:cubicBezTo>
                    <a:pt x="11985" y="21600"/>
                    <a:pt x="21600" y="10721"/>
                    <a:pt x="1198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4" name="Google Shape;2832;p27"/>
            <p:cNvSpPr/>
            <p:nvPr/>
          </p:nvSpPr>
          <p:spPr>
            <a:xfrm rot="1025109">
              <a:off x="1296376" y="5727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894" y="0"/>
                  </a:moveTo>
                  <a:cubicBezTo>
                    <a:pt x="7246" y="0"/>
                    <a:pt x="4877" y="3060"/>
                    <a:pt x="0" y="9360"/>
                  </a:cubicBezTo>
                  <a:lnTo>
                    <a:pt x="0" y="21600"/>
                  </a:lnTo>
                  <a:cubicBezTo>
                    <a:pt x="9615" y="21600"/>
                    <a:pt x="21600" y="9360"/>
                    <a:pt x="21600" y="9360"/>
                  </a:cubicBezTo>
                  <a:cubicBezTo>
                    <a:pt x="15608" y="3060"/>
                    <a:pt x="12681" y="0"/>
                    <a:pt x="98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5" name="Google Shape;2833;p27"/>
            <p:cNvSpPr/>
            <p:nvPr/>
          </p:nvSpPr>
          <p:spPr>
            <a:xfrm rot="1025109">
              <a:off x="1514556" y="8881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615" y="0"/>
                  </a:moveTo>
                  <a:cubicBezTo>
                    <a:pt x="9615" y="9615"/>
                    <a:pt x="0" y="9615"/>
                    <a:pt x="0" y="21600"/>
                  </a:cubicBezTo>
                  <a:cubicBezTo>
                    <a:pt x="21600" y="21600"/>
                    <a:pt x="21600" y="961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6" name="Google Shape;2834;p27"/>
            <p:cNvSpPr/>
            <p:nvPr/>
          </p:nvSpPr>
          <p:spPr>
            <a:xfrm rot="1025109">
              <a:off x="1107032" y="958640"/>
              <a:ext cx="12701" cy="12701"/>
            </a:xfrm>
            <a:custGeom>
              <a:avLst/>
              <a:gdLst/>
              <a:ahLst/>
              <a:cxnLst>
                <a:cxn ang="0">
                  <a:pos x="wd2" y="hd2"/>
                </a:cxn>
                <a:cxn ang="5400000">
                  <a:pos x="wd2" y="hd2"/>
                </a:cxn>
                <a:cxn ang="10800000">
                  <a:pos x="wd2" y="hd2"/>
                </a:cxn>
                <a:cxn ang="16200000">
                  <a:pos x="wd2" y="hd2"/>
                </a:cxn>
              </a:cxnLst>
              <a:rect l="0" t="0" r="r" b="b"/>
              <a:pathLst>
                <a:path w="19527" h="21600" extrusionOk="0">
                  <a:moveTo>
                    <a:pt x="6220" y="0"/>
                  </a:moveTo>
                  <a:cubicBezTo>
                    <a:pt x="-2073" y="12420"/>
                    <a:pt x="-2073" y="12420"/>
                    <a:pt x="6220" y="12420"/>
                  </a:cubicBezTo>
                  <a:cubicBezTo>
                    <a:pt x="6220" y="18540"/>
                    <a:pt x="7956" y="21600"/>
                    <a:pt x="10366" y="21600"/>
                  </a:cubicBezTo>
                  <a:cubicBezTo>
                    <a:pt x="12873" y="21600"/>
                    <a:pt x="16248" y="18540"/>
                    <a:pt x="19527" y="12420"/>
                  </a:cubicBezTo>
                  <a:lnTo>
                    <a:pt x="1952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7" name="Google Shape;2835;p27"/>
            <p:cNvSpPr/>
            <p:nvPr/>
          </p:nvSpPr>
          <p:spPr>
            <a:xfrm rot="1025109">
              <a:off x="1426176" y="9480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10800" y="14904"/>
                    <a:pt x="0" y="14904"/>
                  </a:cubicBezTo>
                  <a:cubicBezTo>
                    <a:pt x="7200" y="14904"/>
                    <a:pt x="14400" y="21600"/>
                    <a:pt x="18313" y="21600"/>
                  </a:cubicBezTo>
                  <a:cubicBezTo>
                    <a:pt x="20348" y="21600"/>
                    <a:pt x="21600" y="19872"/>
                    <a:pt x="21600" y="14904"/>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8" name="Google Shape;2836;p27"/>
            <p:cNvSpPr/>
            <p:nvPr/>
          </p:nvSpPr>
          <p:spPr>
            <a:xfrm rot="1025109">
              <a:off x="1339579" y="5572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983" y="0"/>
                  </a:moveTo>
                  <a:cubicBezTo>
                    <a:pt x="4852" y="0"/>
                    <a:pt x="0" y="3986"/>
                    <a:pt x="0" y="3986"/>
                  </a:cubicBezTo>
                  <a:lnTo>
                    <a:pt x="0" y="21600"/>
                  </a:lnTo>
                  <a:lnTo>
                    <a:pt x="21600" y="21600"/>
                  </a:lnTo>
                  <a:cubicBezTo>
                    <a:pt x="10800" y="12857"/>
                    <a:pt x="21600" y="3986"/>
                    <a:pt x="10800" y="3986"/>
                  </a:cubicBezTo>
                  <a:cubicBezTo>
                    <a:pt x="10800" y="1029"/>
                    <a:pt x="9548" y="0"/>
                    <a:pt x="79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79" name="Google Shape;2837;p27"/>
            <p:cNvSpPr/>
            <p:nvPr/>
          </p:nvSpPr>
          <p:spPr>
            <a:xfrm rot="1025109">
              <a:off x="1240231" y="10117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6416" y="0"/>
                  </a:moveTo>
                  <a:cubicBezTo>
                    <a:pt x="10368" y="0"/>
                    <a:pt x="8719" y="13985"/>
                    <a:pt x="0" y="21600"/>
                  </a:cubicBezTo>
                  <a:cubicBezTo>
                    <a:pt x="10761" y="21600"/>
                    <a:pt x="16180" y="12046"/>
                    <a:pt x="21600" y="2631"/>
                  </a:cubicBezTo>
                  <a:cubicBezTo>
                    <a:pt x="19558" y="831"/>
                    <a:pt x="17908" y="0"/>
                    <a:pt x="1641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0" name="Google Shape;2838;p27"/>
            <p:cNvSpPr/>
            <p:nvPr/>
          </p:nvSpPr>
          <p:spPr>
            <a:xfrm rot="1025109">
              <a:off x="1108484" y="93052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654"/>
                    <a:pt x="0" y="13307"/>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1" name="Google Shape;2839;p27"/>
            <p:cNvSpPr/>
            <p:nvPr/>
          </p:nvSpPr>
          <p:spPr>
            <a:xfrm rot="1025109">
              <a:off x="1201719" y="625957"/>
              <a:ext cx="12701" cy="12701"/>
            </a:xfrm>
            <a:custGeom>
              <a:avLst/>
              <a:gdLst/>
              <a:ahLst/>
              <a:cxnLst>
                <a:cxn ang="0">
                  <a:pos x="wd2" y="hd2"/>
                </a:cxn>
                <a:cxn ang="5400000">
                  <a:pos x="wd2" y="hd2"/>
                </a:cxn>
                <a:cxn ang="10800000">
                  <a:pos x="wd2" y="hd2"/>
                </a:cxn>
                <a:cxn ang="16200000">
                  <a:pos x="wd2" y="hd2"/>
                </a:cxn>
              </a:cxnLst>
              <a:rect l="0" t="0" r="r" b="b"/>
              <a:pathLst>
                <a:path w="15600" h="21600" extrusionOk="0">
                  <a:moveTo>
                    <a:pt x="4800" y="0"/>
                  </a:moveTo>
                  <a:lnTo>
                    <a:pt x="4800" y="9987"/>
                  </a:lnTo>
                  <a:cubicBezTo>
                    <a:pt x="4800" y="18000"/>
                    <a:pt x="-6000" y="18000"/>
                    <a:pt x="4800" y="18000"/>
                  </a:cubicBezTo>
                  <a:cubicBezTo>
                    <a:pt x="4800" y="20671"/>
                    <a:pt x="6052" y="21600"/>
                    <a:pt x="7617" y="21600"/>
                  </a:cubicBezTo>
                  <a:cubicBezTo>
                    <a:pt x="10748" y="21600"/>
                    <a:pt x="15600" y="18000"/>
                    <a:pt x="15600" y="18000"/>
                  </a:cubicBezTo>
                  <a:lnTo>
                    <a:pt x="15600" y="9987"/>
                  </a:lnTo>
                  <a:lnTo>
                    <a:pt x="48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2" name="Google Shape;2840;p27"/>
            <p:cNvSpPr/>
            <p:nvPr/>
          </p:nvSpPr>
          <p:spPr>
            <a:xfrm rot="1025109">
              <a:off x="1203007" y="633378"/>
              <a:ext cx="12701" cy="12701"/>
            </a:xfrm>
            <a:custGeom>
              <a:avLst/>
              <a:gdLst/>
              <a:ahLst/>
              <a:cxnLst>
                <a:cxn ang="0">
                  <a:pos x="wd2" y="hd2"/>
                </a:cxn>
                <a:cxn ang="5400000">
                  <a:pos x="wd2" y="hd2"/>
                </a:cxn>
                <a:cxn ang="10800000">
                  <a:pos x="wd2" y="hd2"/>
                </a:cxn>
                <a:cxn ang="16200000">
                  <a:pos x="wd2" y="hd2"/>
                </a:cxn>
              </a:cxnLst>
              <a:rect l="0" t="0" r="r" b="b"/>
              <a:pathLst>
                <a:path w="15301" h="21600" extrusionOk="0">
                  <a:moveTo>
                    <a:pt x="6659" y="0"/>
                  </a:moveTo>
                  <a:cubicBezTo>
                    <a:pt x="5690" y="0"/>
                    <a:pt x="5012" y="1745"/>
                    <a:pt x="5012" y="6545"/>
                  </a:cubicBezTo>
                  <a:cubicBezTo>
                    <a:pt x="-1671" y="6545"/>
                    <a:pt x="-1671" y="21600"/>
                    <a:pt x="5012" y="21600"/>
                  </a:cubicBezTo>
                  <a:lnTo>
                    <a:pt x="11599" y="21600"/>
                  </a:lnTo>
                  <a:cubicBezTo>
                    <a:pt x="11599" y="21600"/>
                    <a:pt x="19929" y="6545"/>
                    <a:pt x="11599" y="6545"/>
                  </a:cubicBezTo>
                  <a:cubicBezTo>
                    <a:pt x="11599" y="6545"/>
                    <a:pt x="8693" y="0"/>
                    <a:pt x="665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3" name="Google Shape;2841;p27"/>
            <p:cNvSpPr/>
            <p:nvPr/>
          </p:nvSpPr>
          <p:spPr>
            <a:xfrm rot="1025109">
              <a:off x="1109072" y="9367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721"/>
                    <a:pt x="0" y="10721"/>
                    <a:pt x="10879" y="21600"/>
                  </a:cubicBezTo>
                  <a:lnTo>
                    <a:pt x="21600" y="21600"/>
                  </a:lnTo>
                  <a:cubicBezTo>
                    <a:pt x="21600" y="10721"/>
                    <a:pt x="1087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4" name="Google Shape;2842;p27"/>
            <p:cNvSpPr/>
            <p:nvPr/>
          </p:nvSpPr>
          <p:spPr>
            <a:xfrm rot="1025109">
              <a:off x="1255190" y="10027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00" y="0"/>
                    <a:pt x="0" y="108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5" name="Google Shape;2843;p27"/>
            <p:cNvSpPr/>
            <p:nvPr/>
          </p:nvSpPr>
          <p:spPr>
            <a:xfrm rot="1025109">
              <a:off x="1535624" y="8708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7130"/>
                    <a:pt x="0" y="14365"/>
                    <a:pt x="0" y="21600"/>
                  </a:cubicBezTo>
                  <a:cubicBezTo>
                    <a:pt x="21600" y="21600"/>
                    <a:pt x="10721" y="14365"/>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6" name="Google Shape;2844;p27"/>
            <p:cNvSpPr/>
            <p:nvPr/>
          </p:nvSpPr>
          <p:spPr>
            <a:xfrm rot="1025109">
              <a:off x="1448696" y="939502"/>
              <a:ext cx="12701" cy="12701"/>
            </a:xfrm>
            <a:custGeom>
              <a:avLst/>
              <a:gdLst/>
              <a:ahLst/>
              <a:cxnLst>
                <a:cxn ang="0">
                  <a:pos x="wd2" y="hd2"/>
                </a:cxn>
                <a:cxn ang="5400000">
                  <a:pos x="wd2" y="hd2"/>
                </a:cxn>
                <a:cxn ang="10800000">
                  <a:pos x="wd2" y="hd2"/>
                </a:cxn>
                <a:cxn ang="16200000">
                  <a:pos x="wd2" y="hd2"/>
                </a:cxn>
              </a:cxnLst>
              <a:rect l="0" t="0" r="r" b="b"/>
              <a:pathLst>
                <a:path w="12931" h="21600" extrusionOk="0">
                  <a:moveTo>
                    <a:pt x="12931" y="0"/>
                  </a:moveTo>
                  <a:cubicBezTo>
                    <a:pt x="-8669" y="0"/>
                    <a:pt x="3316" y="10879"/>
                    <a:pt x="3316" y="21600"/>
                  </a:cubicBezTo>
                  <a:cubicBezTo>
                    <a:pt x="12931" y="21600"/>
                    <a:pt x="12931" y="10879"/>
                    <a:pt x="1293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7" name="Google Shape;2845;p27"/>
            <p:cNvSpPr/>
            <p:nvPr/>
          </p:nvSpPr>
          <p:spPr>
            <a:xfrm rot="1025109">
              <a:off x="1248029" y="5961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9615"/>
                  </a:cubicBez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8" name="Google Shape;2846;p27"/>
            <p:cNvSpPr/>
            <p:nvPr/>
          </p:nvSpPr>
          <p:spPr>
            <a:xfrm rot="1025109">
              <a:off x="1606496" y="651888"/>
              <a:ext cx="12701" cy="12701"/>
            </a:xfrm>
            <a:custGeom>
              <a:avLst/>
              <a:gdLst/>
              <a:ahLst/>
              <a:cxnLst>
                <a:cxn ang="0">
                  <a:pos x="wd2" y="hd2"/>
                </a:cxn>
                <a:cxn ang="5400000">
                  <a:pos x="wd2" y="hd2"/>
                </a:cxn>
                <a:cxn ang="10800000">
                  <a:pos x="wd2" y="hd2"/>
                </a:cxn>
                <a:cxn ang="16200000">
                  <a:pos x="wd2" y="hd2"/>
                </a:cxn>
              </a:cxnLst>
              <a:rect l="0" t="0" r="r" b="b"/>
              <a:pathLst>
                <a:path w="18900" h="21600" extrusionOk="0">
                  <a:moveTo>
                    <a:pt x="8100" y="0"/>
                  </a:moveTo>
                  <a:cubicBezTo>
                    <a:pt x="-2700" y="0"/>
                    <a:pt x="-2700" y="10800"/>
                    <a:pt x="8100" y="10800"/>
                  </a:cubicBezTo>
                  <a:cubicBezTo>
                    <a:pt x="8100" y="21600"/>
                    <a:pt x="8100" y="21600"/>
                    <a:pt x="18900" y="21600"/>
                  </a:cubicBezTo>
                  <a:cubicBezTo>
                    <a:pt x="18900" y="10800"/>
                    <a:pt x="8100" y="10800"/>
                    <a:pt x="81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89" name="Google Shape;2847;p27"/>
            <p:cNvSpPr/>
            <p:nvPr/>
          </p:nvSpPr>
          <p:spPr>
            <a:xfrm rot="1025109">
              <a:off x="1106138" y="893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0" name="Google Shape;2848;p27"/>
            <p:cNvSpPr/>
            <p:nvPr/>
          </p:nvSpPr>
          <p:spPr>
            <a:xfrm rot="1025109">
              <a:off x="1407981" y="9526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1" name="Google Shape;2849;p27"/>
            <p:cNvSpPr/>
            <p:nvPr/>
          </p:nvSpPr>
          <p:spPr>
            <a:xfrm rot="1025109">
              <a:off x="1606765" y="769401"/>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9615"/>
                    <a:pt x="-12000" y="2160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2" name="Google Shape;2850;p27"/>
            <p:cNvSpPr/>
            <p:nvPr/>
          </p:nvSpPr>
          <p:spPr>
            <a:xfrm rot="1025109">
              <a:off x="1111230" y="855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0" y="0"/>
                    <a:pt x="0" y="0"/>
                    <a:pt x="0" y="21600"/>
                  </a:cubicBezTo>
                  <a:lnTo>
                    <a:pt x="1080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3" name="Google Shape;2851;p27"/>
            <p:cNvSpPr/>
            <p:nvPr/>
          </p:nvSpPr>
          <p:spPr>
            <a:xfrm rot="1025109">
              <a:off x="1483262" y="9127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4" name="Google Shape;2852;p27"/>
            <p:cNvSpPr/>
            <p:nvPr/>
          </p:nvSpPr>
          <p:spPr>
            <a:xfrm rot="1025109">
              <a:off x="1595461" y="6337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5" name="Google Shape;2853;p27"/>
            <p:cNvSpPr/>
            <p:nvPr/>
          </p:nvSpPr>
          <p:spPr>
            <a:xfrm rot="1025109">
              <a:off x="1343725" y="5581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6" name="Google Shape;2854;p27"/>
            <p:cNvSpPr/>
            <p:nvPr/>
          </p:nvSpPr>
          <p:spPr>
            <a:xfrm rot="1025109">
              <a:off x="1317098" y="5620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721" y="21600"/>
                    <a:pt x="10721" y="21600"/>
                    <a:pt x="21600" y="21600"/>
                  </a:cubicBezTo>
                  <a:cubicBezTo>
                    <a:pt x="10721" y="0"/>
                    <a:pt x="10721"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7" name="Google Shape;2855;p27"/>
            <p:cNvSpPr/>
            <p:nvPr/>
          </p:nvSpPr>
          <p:spPr>
            <a:xfrm rot="1025109">
              <a:off x="1313235" y="5691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7343" y="0"/>
                  </a:moveTo>
                  <a:cubicBezTo>
                    <a:pt x="14190" y="0"/>
                    <a:pt x="8987" y="3221"/>
                    <a:pt x="0" y="8526"/>
                  </a:cubicBezTo>
                  <a:cubicBezTo>
                    <a:pt x="10879" y="8526"/>
                    <a:pt x="10879" y="8526"/>
                    <a:pt x="21600" y="21600"/>
                  </a:cubicBezTo>
                  <a:cubicBezTo>
                    <a:pt x="21600" y="6442"/>
                    <a:pt x="21600" y="0"/>
                    <a:pt x="1734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8" name="Google Shape;2856;p27"/>
            <p:cNvSpPr/>
            <p:nvPr/>
          </p:nvSpPr>
          <p:spPr>
            <a:xfrm rot="1025109">
              <a:off x="1146006" y="7004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6654"/>
                    <a:pt x="0" y="13307"/>
                    <a:pt x="0" y="21600"/>
                  </a:cubicBezTo>
                  <a:cubicBezTo>
                    <a:pt x="21600" y="13307"/>
                    <a:pt x="21600" y="6654"/>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899" name="Google Shape;2857;p27"/>
            <p:cNvSpPr/>
            <p:nvPr/>
          </p:nvSpPr>
          <p:spPr>
            <a:xfrm rot="1025109">
              <a:off x="1309808" y="996809"/>
              <a:ext cx="12701" cy="12701"/>
            </a:xfrm>
            <a:custGeom>
              <a:avLst/>
              <a:gdLst/>
              <a:ahLst/>
              <a:cxnLst>
                <a:cxn ang="0">
                  <a:pos x="wd2" y="hd2"/>
                </a:cxn>
                <a:cxn ang="5400000">
                  <a:pos x="wd2" y="hd2"/>
                </a:cxn>
                <a:cxn ang="10800000">
                  <a:pos x="wd2" y="hd2"/>
                </a:cxn>
                <a:cxn ang="16200000">
                  <a:pos x="wd2" y="hd2"/>
                </a:cxn>
              </a:cxnLst>
              <a:rect l="0" t="0" r="r" b="b"/>
              <a:pathLst>
                <a:path w="17894" h="21600" extrusionOk="0">
                  <a:moveTo>
                    <a:pt x="17894" y="0"/>
                  </a:moveTo>
                  <a:cubicBezTo>
                    <a:pt x="-3706" y="10879"/>
                    <a:pt x="-3706" y="10879"/>
                    <a:pt x="7094" y="21600"/>
                  </a:cubicBezTo>
                  <a:cubicBezTo>
                    <a:pt x="7094" y="10879"/>
                    <a:pt x="17894" y="10879"/>
                    <a:pt x="1789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0" name="Google Shape;2858;p27"/>
            <p:cNvSpPr/>
            <p:nvPr/>
          </p:nvSpPr>
          <p:spPr>
            <a:xfrm rot="1025109">
              <a:off x="1474076" y="5530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4870" y="0"/>
                  </a:moveTo>
                  <a:cubicBezTo>
                    <a:pt x="10800" y="0"/>
                    <a:pt x="5478" y="7062"/>
                    <a:pt x="0" y="21600"/>
                  </a:cubicBezTo>
                  <a:lnTo>
                    <a:pt x="21600" y="21600"/>
                  </a:lnTo>
                  <a:cubicBezTo>
                    <a:pt x="21600" y="7062"/>
                    <a:pt x="18939" y="0"/>
                    <a:pt x="1487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1" name="Google Shape;2859;p27"/>
            <p:cNvSpPr/>
            <p:nvPr/>
          </p:nvSpPr>
          <p:spPr>
            <a:xfrm rot="1025109">
              <a:off x="1130702" y="7386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9615"/>
                    <a:pt x="0" y="9615"/>
                    <a:pt x="21600" y="21600"/>
                  </a:cubicBezTo>
                  <a:cubicBezTo>
                    <a:pt x="0" y="9615"/>
                    <a:pt x="21600" y="9615"/>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2" name="Google Shape;2860;p27"/>
            <p:cNvSpPr/>
            <p:nvPr/>
          </p:nvSpPr>
          <p:spPr>
            <a:xfrm rot="1025109">
              <a:off x="1255001" y="5904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3" name="Google Shape;2861;p27"/>
            <p:cNvSpPr/>
            <p:nvPr/>
          </p:nvSpPr>
          <p:spPr>
            <a:xfrm rot="1025109">
              <a:off x="1469993" y="5546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6312" y="0"/>
                  </a:moveTo>
                  <a:cubicBezTo>
                    <a:pt x="2384" y="0"/>
                    <a:pt x="0" y="4521"/>
                    <a:pt x="0" y="21600"/>
                  </a:cubicBezTo>
                  <a:cubicBezTo>
                    <a:pt x="9538" y="21600"/>
                    <a:pt x="21600" y="21600"/>
                    <a:pt x="21600" y="4521"/>
                  </a:cubicBezTo>
                  <a:cubicBezTo>
                    <a:pt x="15569" y="4521"/>
                    <a:pt x="10239" y="0"/>
                    <a:pt x="63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4" name="Google Shape;2862;p27"/>
            <p:cNvSpPr/>
            <p:nvPr/>
          </p:nvSpPr>
          <p:spPr>
            <a:xfrm rot="1025109">
              <a:off x="1517416" y="5712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5660"/>
                    <a:pt x="1672" y="21600"/>
                    <a:pt x="4599" y="21600"/>
                  </a:cubicBezTo>
                  <a:cubicBezTo>
                    <a:pt x="8501" y="21600"/>
                    <a:pt x="14632" y="108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5" name="Google Shape;2863;p27"/>
            <p:cNvSpPr/>
            <p:nvPr/>
          </p:nvSpPr>
          <p:spPr>
            <a:xfrm rot="1025109">
              <a:off x="1252132" y="59163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911"/>
                    <a:pt x="0" y="21600"/>
                    <a:pt x="7568" y="21600"/>
                  </a:cubicBezTo>
                  <a:cubicBezTo>
                    <a:pt x="10879" y="21600"/>
                    <a:pt x="15293" y="19819"/>
                    <a:pt x="21600" y="15365"/>
                  </a:cubicBezTo>
                  <a:cubicBezTo>
                    <a:pt x="10879" y="15365"/>
                    <a:pt x="10879"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6" name="Google Shape;2864;p27"/>
            <p:cNvSpPr/>
            <p:nvPr/>
          </p:nvSpPr>
          <p:spPr>
            <a:xfrm rot="1025109">
              <a:off x="1240540" y="601588"/>
              <a:ext cx="12701" cy="12701"/>
            </a:xfrm>
            <a:custGeom>
              <a:avLst/>
              <a:gdLst/>
              <a:ahLst/>
              <a:cxnLst>
                <a:cxn ang="0">
                  <a:pos x="wd2" y="hd2"/>
                </a:cxn>
                <a:cxn ang="5400000">
                  <a:pos x="wd2" y="hd2"/>
                </a:cxn>
                <a:cxn ang="10800000">
                  <a:pos x="wd2" y="hd2"/>
                </a:cxn>
                <a:cxn ang="16200000">
                  <a:pos x="wd2" y="hd2"/>
                </a:cxn>
              </a:cxnLst>
              <a:rect l="0" t="0" r="r" b="b"/>
              <a:pathLst>
                <a:path w="17878" h="21600" extrusionOk="0">
                  <a:moveTo>
                    <a:pt x="17878" y="0"/>
                  </a:moveTo>
                  <a:cubicBezTo>
                    <a:pt x="-3722" y="0"/>
                    <a:pt x="-3722" y="0"/>
                    <a:pt x="7157" y="21600"/>
                  </a:cubicBezTo>
                  <a:cubicBezTo>
                    <a:pt x="7157" y="21600"/>
                    <a:pt x="17878" y="21600"/>
                    <a:pt x="1787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7" name="Google Shape;2865;p27"/>
            <p:cNvSpPr/>
            <p:nvPr/>
          </p:nvSpPr>
          <p:spPr>
            <a:xfrm rot="1025109">
              <a:off x="1509824" y="891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21" y="10800"/>
                    <a:pt x="10721" y="108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8" name="Google Shape;2866;p27"/>
            <p:cNvSpPr/>
            <p:nvPr/>
          </p:nvSpPr>
          <p:spPr>
            <a:xfrm rot="1025109">
              <a:off x="1196147" y="6343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2160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09" name="Google Shape;2867;p27"/>
            <p:cNvSpPr/>
            <p:nvPr/>
          </p:nvSpPr>
          <p:spPr>
            <a:xfrm rot="1025109">
              <a:off x="1512070" y="8989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63" y="0"/>
                  </a:moveTo>
                  <a:cubicBezTo>
                    <a:pt x="0" y="0"/>
                    <a:pt x="0" y="7088"/>
                    <a:pt x="0" y="21600"/>
                  </a:cubicBezTo>
                  <a:lnTo>
                    <a:pt x="21600" y="21600"/>
                  </a:lnTo>
                  <a:cubicBezTo>
                    <a:pt x="10800" y="7088"/>
                    <a:pt x="5526" y="0"/>
                    <a:pt x="276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0" name="Google Shape;2868;p27"/>
            <p:cNvSpPr/>
            <p:nvPr/>
          </p:nvSpPr>
          <p:spPr>
            <a:xfrm rot="1025109">
              <a:off x="1149021" y="70224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1" name="Google Shape;2869;p27"/>
            <p:cNvSpPr/>
            <p:nvPr/>
          </p:nvSpPr>
          <p:spPr>
            <a:xfrm rot="1025109">
              <a:off x="1474441" y="91889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274" y="0"/>
                    <a:pt x="0" y="7311"/>
                    <a:pt x="0" y="21600"/>
                  </a:cubicBezTo>
                  <a:lnTo>
                    <a:pt x="21600" y="21600"/>
                  </a:lnTo>
                  <a:cubicBezTo>
                    <a:pt x="21600" y="7311"/>
                    <a:pt x="16074" y="0"/>
                    <a:pt x="10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2" name="Google Shape;2870;p27"/>
            <p:cNvSpPr/>
            <p:nvPr/>
          </p:nvSpPr>
          <p:spPr>
            <a:xfrm rot="1025109">
              <a:off x="1138396" y="7252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0" y="10800"/>
                    <a:pt x="21600" y="21600"/>
                  </a:cubicBezTo>
                  <a:cubicBezTo>
                    <a:pt x="21600" y="10800"/>
                    <a:pt x="21600" y="108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3" name="Google Shape;2871;p27"/>
            <p:cNvSpPr/>
            <p:nvPr/>
          </p:nvSpPr>
          <p:spPr>
            <a:xfrm rot="1025109">
              <a:off x="1542138" y="864024"/>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4" name="Google Shape;2872;p27"/>
            <p:cNvSpPr/>
            <p:nvPr/>
          </p:nvSpPr>
          <p:spPr>
            <a:xfrm rot="1025109">
              <a:off x="1207007" y="629097"/>
              <a:ext cx="12701" cy="12701"/>
            </a:xfrm>
            <a:custGeom>
              <a:avLst/>
              <a:gdLst/>
              <a:ahLst/>
              <a:cxnLst>
                <a:cxn ang="0">
                  <a:pos x="wd2" y="hd2"/>
                </a:cxn>
                <a:cxn ang="5400000">
                  <a:pos x="wd2" y="hd2"/>
                </a:cxn>
                <a:cxn ang="10800000">
                  <a:pos x="wd2" y="hd2"/>
                </a:cxn>
                <a:cxn ang="16200000">
                  <a:pos x="wd2" y="hd2"/>
                </a:cxn>
              </a:cxnLst>
              <a:rect l="0" t="0" r="r" b="b"/>
              <a:pathLst>
                <a:path w="13262" h="21600" extrusionOk="0">
                  <a:moveTo>
                    <a:pt x="8989" y="0"/>
                  </a:moveTo>
                  <a:cubicBezTo>
                    <a:pt x="-2996" y="10800"/>
                    <a:pt x="-2996" y="10800"/>
                    <a:pt x="8989" y="21600"/>
                  </a:cubicBezTo>
                  <a:cubicBezTo>
                    <a:pt x="8989" y="10800"/>
                    <a:pt x="18604" y="10800"/>
                    <a:pt x="898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5" name="Google Shape;2873;p27"/>
            <p:cNvSpPr/>
            <p:nvPr/>
          </p:nvSpPr>
          <p:spPr>
            <a:xfrm rot="1025109">
              <a:off x="1198252" y="632283"/>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6" name="Google Shape;2874;p27"/>
            <p:cNvSpPr/>
            <p:nvPr/>
          </p:nvSpPr>
          <p:spPr>
            <a:xfrm rot="1025109">
              <a:off x="1174267" y="102406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7" name="Google Shape;2875;p27"/>
            <p:cNvSpPr/>
            <p:nvPr/>
          </p:nvSpPr>
          <p:spPr>
            <a:xfrm rot="1025109">
              <a:off x="1605372" y="7662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8" name="Google Shape;2876;p27"/>
            <p:cNvSpPr/>
            <p:nvPr/>
          </p:nvSpPr>
          <p:spPr>
            <a:xfrm rot="1025109">
              <a:off x="1602832" y="76903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2160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19" name="Google Shape;2877;p27"/>
            <p:cNvSpPr/>
            <p:nvPr/>
          </p:nvSpPr>
          <p:spPr>
            <a:xfrm rot="1025109">
              <a:off x="1300974" y="5721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35" y="0"/>
                  </a:moveTo>
                  <a:cubicBezTo>
                    <a:pt x="2504" y="0"/>
                    <a:pt x="0" y="2859"/>
                    <a:pt x="0" y="12071"/>
                  </a:cubicBezTo>
                  <a:cubicBezTo>
                    <a:pt x="0" y="19376"/>
                    <a:pt x="2504" y="21600"/>
                    <a:pt x="5635" y="21600"/>
                  </a:cubicBezTo>
                  <a:cubicBezTo>
                    <a:pt x="11896" y="21600"/>
                    <a:pt x="21600" y="12071"/>
                    <a:pt x="21600" y="12071"/>
                  </a:cubicBezTo>
                  <a:cubicBezTo>
                    <a:pt x="21600" y="12071"/>
                    <a:pt x="11896" y="0"/>
                    <a:pt x="563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0" name="Google Shape;2878;p27"/>
            <p:cNvSpPr/>
            <p:nvPr/>
          </p:nvSpPr>
          <p:spPr>
            <a:xfrm rot="1025109">
              <a:off x="1289637" y="5748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83" y="0"/>
                  </a:moveTo>
                  <a:cubicBezTo>
                    <a:pt x="16278" y="0"/>
                    <a:pt x="10643" y="7062"/>
                    <a:pt x="0" y="21600"/>
                  </a:cubicBezTo>
                  <a:lnTo>
                    <a:pt x="21600" y="21600"/>
                  </a:lnTo>
                  <a:cubicBezTo>
                    <a:pt x="21600" y="7062"/>
                    <a:pt x="21600" y="0"/>
                    <a:pt x="1878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1" name="Google Shape;2879;p27"/>
            <p:cNvSpPr/>
            <p:nvPr/>
          </p:nvSpPr>
          <p:spPr>
            <a:xfrm rot="1025109">
              <a:off x="1298447" y="56960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9615"/>
                    <a:pt x="-5400" y="9615"/>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2" name="Google Shape;2880;p27"/>
            <p:cNvSpPr/>
            <p:nvPr/>
          </p:nvSpPr>
          <p:spPr>
            <a:xfrm rot="1025109">
              <a:off x="1281834" y="57773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3" name="Google Shape;2881;p27"/>
            <p:cNvSpPr/>
            <p:nvPr/>
          </p:nvSpPr>
          <p:spPr>
            <a:xfrm rot="1025109">
              <a:off x="1181293" y="6567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78" y="14538"/>
                    <a:pt x="8139" y="21600"/>
                    <a:pt x="10800" y="21600"/>
                  </a:cubicBezTo>
                  <a:cubicBezTo>
                    <a:pt x="13461" y="21600"/>
                    <a:pt x="16278" y="14538"/>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4" name="Google Shape;2882;p27"/>
            <p:cNvSpPr/>
            <p:nvPr/>
          </p:nvSpPr>
          <p:spPr>
            <a:xfrm rot="1025109">
              <a:off x="1110730" y="971335"/>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273" y="0"/>
                  </a:moveTo>
                  <a:cubicBezTo>
                    <a:pt x="4273" y="0"/>
                    <a:pt x="-5342" y="21600"/>
                    <a:pt x="4273" y="21600"/>
                  </a:cubicBezTo>
                  <a:cubicBezTo>
                    <a:pt x="16258" y="0"/>
                    <a:pt x="4273" y="0"/>
                    <a:pt x="427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5" name="Google Shape;2883;p27"/>
            <p:cNvSpPr/>
            <p:nvPr/>
          </p:nvSpPr>
          <p:spPr>
            <a:xfrm rot="1025109">
              <a:off x="1255273" y="10140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9615"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6" name="Google Shape;2884;p27"/>
            <p:cNvSpPr/>
            <p:nvPr/>
          </p:nvSpPr>
          <p:spPr>
            <a:xfrm rot="1025109">
              <a:off x="1109363" y="9167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27" name="Google Shape;2885;p27"/>
            <p:cNvSpPr/>
            <p:nvPr/>
          </p:nvSpPr>
          <p:spPr>
            <a:xfrm rot="1025109">
              <a:off x="1326836" y="98356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30" name="Google Shape;2886;p27"/>
            <p:cNvGrpSpPr/>
            <p:nvPr/>
          </p:nvGrpSpPr>
          <p:grpSpPr>
            <a:xfrm>
              <a:off x="1328014" y="559124"/>
              <a:ext cx="3733" cy="12141"/>
              <a:chOff x="0" y="0"/>
              <a:chExt cx="3731" cy="12139"/>
            </a:xfrm>
          </p:grpSpPr>
          <p:sp>
            <p:nvSpPr>
              <p:cNvPr id="492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2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31" name="Google Shape;2887;p27"/>
            <p:cNvSpPr/>
            <p:nvPr/>
          </p:nvSpPr>
          <p:spPr>
            <a:xfrm rot="1025109">
              <a:off x="1322202" y="55984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033" y="16560"/>
                    <a:pt x="12056" y="21600"/>
                    <a:pt x="1507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34" name="Google Shape;2888;p27"/>
            <p:cNvGrpSpPr/>
            <p:nvPr/>
          </p:nvGrpSpPr>
          <p:grpSpPr>
            <a:xfrm>
              <a:off x="1278320" y="583541"/>
              <a:ext cx="12141" cy="3732"/>
              <a:chOff x="0" y="0"/>
              <a:chExt cx="12139" cy="3731"/>
            </a:xfrm>
          </p:grpSpPr>
          <p:sp>
            <p:nvSpPr>
              <p:cNvPr id="493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3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37" name="Google Shape;2889;p27"/>
            <p:cNvGrpSpPr/>
            <p:nvPr/>
          </p:nvGrpSpPr>
          <p:grpSpPr>
            <a:xfrm>
              <a:off x="1281359" y="579655"/>
              <a:ext cx="3732" cy="12141"/>
              <a:chOff x="0" y="0"/>
              <a:chExt cx="3731" cy="12139"/>
            </a:xfrm>
          </p:grpSpPr>
          <p:sp>
            <p:nvSpPr>
              <p:cNvPr id="493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3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38" name="Google Shape;2890;p27"/>
            <p:cNvSpPr/>
            <p:nvPr/>
          </p:nvSpPr>
          <p:spPr>
            <a:xfrm rot="1025109">
              <a:off x="1618621" y="6951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39" name="Google Shape;2891;p27"/>
            <p:cNvSpPr/>
            <p:nvPr/>
          </p:nvSpPr>
          <p:spPr>
            <a:xfrm rot="1025109">
              <a:off x="1245530" y="5980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40" name="Google Shape;2892;p27"/>
            <p:cNvSpPr/>
            <p:nvPr/>
          </p:nvSpPr>
          <p:spPr>
            <a:xfrm rot="1025109">
              <a:off x="1243944" y="59928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41" name="Google Shape;2893;p27"/>
            <p:cNvSpPr/>
            <p:nvPr/>
          </p:nvSpPr>
          <p:spPr>
            <a:xfrm rot="1025109">
              <a:off x="1248496" y="600869"/>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942" name="Google Shape;2894;p27"/>
            <p:cNvSpPr/>
            <p:nvPr/>
          </p:nvSpPr>
          <p:spPr>
            <a:xfrm rot="1025109">
              <a:off x="1257286" y="6172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45" name="Google Shape;2896;p27"/>
            <p:cNvGrpSpPr/>
            <p:nvPr/>
          </p:nvGrpSpPr>
          <p:grpSpPr>
            <a:xfrm>
              <a:off x="1615806" y="755980"/>
              <a:ext cx="3732" cy="12141"/>
              <a:chOff x="0" y="0"/>
              <a:chExt cx="3731" cy="12139"/>
            </a:xfrm>
          </p:grpSpPr>
          <p:sp>
            <p:nvSpPr>
              <p:cNvPr id="494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4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46" name="Google Shape;2897;p27"/>
            <p:cNvSpPr/>
            <p:nvPr/>
          </p:nvSpPr>
          <p:spPr>
            <a:xfrm rot="1025109">
              <a:off x="1195666" y="6298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49" name="Google Shape;2898;p27"/>
            <p:cNvGrpSpPr/>
            <p:nvPr/>
          </p:nvGrpSpPr>
          <p:grpSpPr>
            <a:xfrm>
              <a:off x="1610287" y="762451"/>
              <a:ext cx="12140" cy="3732"/>
              <a:chOff x="0" y="0"/>
              <a:chExt cx="12139" cy="3731"/>
            </a:xfrm>
          </p:grpSpPr>
          <p:sp>
            <p:nvSpPr>
              <p:cNvPr id="494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4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52" name="Google Shape;2899;p27"/>
            <p:cNvGrpSpPr/>
            <p:nvPr/>
          </p:nvGrpSpPr>
          <p:grpSpPr>
            <a:xfrm>
              <a:off x="1195426" y="636627"/>
              <a:ext cx="12141" cy="3732"/>
              <a:chOff x="0" y="0"/>
              <a:chExt cx="12139" cy="3731"/>
            </a:xfrm>
          </p:grpSpPr>
          <p:sp>
            <p:nvSpPr>
              <p:cNvPr id="495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5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53" name="Google Shape;2900;p27"/>
            <p:cNvSpPr/>
            <p:nvPr/>
          </p:nvSpPr>
          <p:spPr>
            <a:xfrm rot="1025109">
              <a:off x="1196907" y="63734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56" name="Google Shape;2901;p27"/>
            <p:cNvGrpSpPr/>
            <p:nvPr/>
          </p:nvGrpSpPr>
          <p:grpSpPr>
            <a:xfrm>
              <a:off x="1185660" y="651268"/>
              <a:ext cx="12140" cy="3732"/>
              <a:chOff x="0" y="0"/>
              <a:chExt cx="12139" cy="3731"/>
            </a:xfrm>
          </p:grpSpPr>
          <p:sp>
            <p:nvSpPr>
              <p:cNvPr id="495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55"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57" name="Google Shape;2902;p27"/>
            <p:cNvSpPr/>
            <p:nvPr/>
          </p:nvSpPr>
          <p:spPr>
            <a:xfrm rot="1025109">
              <a:off x="1182942" y="6485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58" name="Google Shape;2903;p27"/>
            <p:cNvSpPr/>
            <p:nvPr/>
          </p:nvSpPr>
          <p:spPr>
            <a:xfrm rot="1025109">
              <a:off x="1183079" y="65363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00" y="16560"/>
                    <a:pt x="11896" y="21600"/>
                    <a:pt x="15339"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59" name="Google Shape;2904;p27"/>
            <p:cNvSpPr/>
            <p:nvPr/>
          </p:nvSpPr>
          <p:spPr>
            <a:xfrm rot="1025109">
              <a:off x="1147181" y="71302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62" name="Google Shape;2905;p27"/>
            <p:cNvGrpSpPr/>
            <p:nvPr/>
          </p:nvGrpSpPr>
          <p:grpSpPr>
            <a:xfrm>
              <a:off x="1143488" y="731589"/>
              <a:ext cx="3732" cy="12140"/>
              <a:chOff x="0" y="0"/>
              <a:chExt cx="3731" cy="12139"/>
            </a:xfrm>
          </p:grpSpPr>
          <p:sp>
            <p:nvSpPr>
              <p:cNvPr id="496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6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65" name="Google Shape;2907;p27"/>
            <p:cNvGrpSpPr/>
            <p:nvPr/>
          </p:nvGrpSpPr>
          <p:grpSpPr>
            <a:xfrm>
              <a:off x="1135911" y="739345"/>
              <a:ext cx="12141" cy="3732"/>
              <a:chOff x="0" y="0"/>
              <a:chExt cx="12139" cy="3731"/>
            </a:xfrm>
          </p:grpSpPr>
          <p:sp>
            <p:nvSpPr>
              <p:cNvPr id="496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6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66" name="Google Shape;2908;p27"/>
            <p:cNvSpPr/>
            <p:nvPr/>
          </p:nvSpPr>
          <p:spPr>
            <a:xfrm rot="1025109">
              <a:off x="1539341" y="8669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67" name="Google Shape;2909;p27"/>
            <p:cNvSpPr/>
            <p:nvPr/>
          </p:nvSpPr>
          <p:spPr>
            <a:xfrm rot="1025109">
              <a:off x="1538998" y="8680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939" y="21600"/>
                  </a:cubicBezTo>
                  <a:cubicBezTo>
                    <a:pt x="2504" y="21600"/>
                    <a:pt x="72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68" name="Google Shape;2911;p27"/>
            <p:cNvSpPr/>
            <p:nvPr/>
          </p:nvSpPr>
          <p:spPr>
            <a:xfrm rot="1025109">
              <a:off x="1126032" y="75930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4969" name="Google Shape;2912;p27"/>
            <p:cNvSpPr/>
            <p:nvPr/>
          </p:nvSpPr>
          <p:spPr>
            <a:xfrm rot="1025109">
              <a:off x="1532963" y="882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0" name="Google Shape;2913;p27"/>
            <p:cNvSpPr/>
            <p:nvPr/>
          </p:nvSpPr>
          <p:spPr>
            <a:xfrm rot="1025109">
              <a:off x="1478770" y="9218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1" name="Google Shape;2914;p27"/>
            <p:cNvSpPr/>
            <p:nvPr/>
          </p:nvSpPr>
          <p:spPr>
            <a:xfrm rot="1025109">
              <a:off x="1446681" y="9346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74" name="Google Shape;2916;p27"/>
            <p:cNvGrpSpPr/>
            <p:nvPr/>
          </p:nvGrpSpPr>
          <p:grpSpPr>
            <a:xfrm>
              <a:off x="1416734" y="953389"/>
              <a:ext cx="12141" cy="3732"/>
              <a:chOff x="0" y="0"/>
              <a:chExt cx="12139" cy="3731"/>
            </a:xfrm>
          </p:grpSpPr>
          <p:sp>
            <p:nvSpPr>
              <p:cNvPr id="497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7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75" name="Google Shape;2917;p27"/>
            <p:cNvSpPr/>
            <p:nvPr/>
          </p:nvSpPr>
          <p:spPr>
            <a:xfrm rot="1025109">
              <a:off x="1110999" y="85944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6" name="Google Shape;2918;p27"/>
            <p:cNvSpPr/>
            <p:nvPr/>
          </p:nvSpPr>
          <p:spPr>
            <a:xfrm rot="1025109">
              <a:off x="1110594" y="866252"/>
              <a:ext cx="12701" cy="12701"/>
            </a:xfrm>
            <a:prstGeom prst="rect">
              <a:avLst/>
            </a:pr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77" name="Google Shape;2919;p27"/>
            <p:cNvSpPr/>
            <p:nvPr/>
          </p:nvSpPr>
          <p:spPr>
            <a:xfrm rot="1025109">
              <a:off x="1388969" y="96779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80" name="Google Shape;2920;p27"/>
            <p:cNvGrpSpPr/>
            <p:nvPr/>
          </p:nvGrpSpPr>
          <p:grpSpPr>
            <a:xfrm>
              <a:off x="1388098" y="972738"/>
              <a:ext cx="12140" cy="3732"/>
              <a:chOff x="0" y="0"/>
              <a:chExt cx="12139" cy="3731"/>
            </a:xfrm>
          </p:grpSpPr>
          <p:sp>
            <p:nvSpPr>
              <p:cNvPr id="497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7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81" name="Google Shape;2921;p27"/>
            <p:cNvSpPr/>
            <p:nvPr/>
          </p:nvSpPr>
          <p:spPr>
            <a:xfrm rot="1025109">
              <a:off x="1215013" y="10227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82" name="Google Shape;2922;p27"/>
            <p:cNvSpPr/>
            <p:nvPr/>
          </p:nvSpPr>
          <p:spPr>
            <a:xfrm rot="1025109">
              <a:off x="1104632" y="978763"/>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9600"/>
                  </a:moveTo>
                  <a:cubicBezTo>
                    <a:pt x="9600" y="9600"/>
                    <a:pt x="9600" y="-12000"/>
                    <a:pt x="9600" y="9600"/>
                  </a:cubicBezTo>
                  <a:cubicBezTo>
                    <a:pt x="-12000" y="9600"/>
                    <a:pt x="9600" y="9600"/>
                    <a:pt x="9600" y="960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85" name="Google Shape;2923;p27"/>
            <p:cNvGrpSpPr/>
            <p:nvPr/>
          </p:nvGrpSpPr>
          <p:grpSpPr>
            <a:xfrm>
              <a:off x="1237917" y="1016281"/>
              <a:ext cx="3732" cy="12141"/>
              <a:chOff x="0" y="0"/>
              <a:chExt cx="3731" cy="12139"/>
            </a:xfrm>
          </p:grpSpPr>
          <p:sp>
            <p:nvSpPr>
              <p:cNvPr id="498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8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86" name="Google Shape;2924;p27"/>
            <p:cNvSpPr/>
            <p:nvPr/>
          </p:nvSpPr>
          <p:spPr>
            <a:xfrm rot="1025109">
              <a:off x="1249233" y="101390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4987" name="Google Shape;2925;p27"/>
            <p:cNvSpPr/>
            <p:nvPr/>
          </p:nvSpPr>
          <p:spPr>
            <a:xfrm rot="1025109">
              <a:off x="1270304" y="10081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4990" name="Google Shape;2926;p27"/>
            <p:cNvGrpSpPr/>
            <p:nvPr/>
          </p:nvGrpSpPr>
          <p:grpSpPr>
            <a:xfrm>
              <a:off x="1261891" y="1007454"/>
              <a:ext cx="12140" cy="3732"/>
              <a:chOff x="0" y="0"/>
              <a:chExt cx="12139" cy="3731"/>
            </a:xfrm>
          </p:grpSpPr>
          <p:sp>
            <p:nvSpPr>
              <p:cNvPr id="498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8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93" name="Google Shape;2927;p27"/>
            <p:cNvGrpSpPr/>
            <p:nvPr/>
          </p:nvGrpSpPr>
          <p:grpSpPr>
            <a:xfrm>
              <a:off x="1111278" y="950678"/>
              <a:ext cx="12140" cy="3732"/>
              <a:chOff x="0" y="0"/>
              <a:chExt cx="12139" cy="3731"/>
            </a:xfrm>
          </p:grpSpPr>
          <p:sp>
            <p:nvSpPr>
              <p:cNvPr id="4991"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92"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96" name="Google Shape;2929;p27"/>
            <p:cNvGrpSpPr/>
            <p:nvPr/>
          </p:nvGrpSpPr>
          <p:grpSpPr>
            <a:xfrm>
              <a:off x="1475718" y="550113"/>
              <a:ext cx="3732" cy="12141"/>
              <a:chOff x="0" y="0"/>
              <a:chExt cx="3731" cy="12139"/>
            </a:xfrm>
          </p:grpSpPr>
          <p:sp>
            <p:nvSpPr>
              <p:cNvPr id="4994"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9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4999" name="Google Shape;2930;p27"/>
            <p:cNvGrpSpPr/>
            <p:nvPr/>
          </p:nvGrpSpPr>
          <p:grpSpPr>
            <a:xfrm>
              <a:off x="1478679" y="557736"/>
              <a:ext cx="12140" cy="3732"/>
              <a:chOff x="0" y="0"/>
              <a:chExt cx="12139" cy="3731"/>
            </a:xfrm>
          </p:grpSpPr>
          <p:sp>
            <p:nvSpPr>
              <p:cNvPr id="4997"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9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02" name="Google Shape;2931;p27"/>
            <p:cNvGrpSpPr/>
            <p:nvPr/>
          </p:nvGrpSpPr>
          <p:grpSpPr>
            <a:xfrm>
              <a:off x="1529237" y="570143"/>
              <a:ext cx="3732" cy="12140"/>
              <a:chOff x="0" y="0"/>
              <a:chExt cx="3731" cy="12139"/>
            </a:xfrm>
          </p:grpSpPr>
          <p:sp>
            <p:nvSpPr>
              <p:cNvPr id="500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01"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03" name="Google Shape;2933;p27"/>
            <p:cNvSpPr/>
            <p:nvPr/>
          </p:nvSpPr>
          <p:spPr>
            <a:xfrm rot="1025109">
              <a:off x="1314426" y="99523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513"/>
                    <a:pt x="5274" y="21600"/>
                    <a:pt x="10800" y="21600"/>
                  </a:cubicBezTo>
                  <a:cubicBezTo>
                    <a:pt x="16074" y="21600"/>
                    <a:pt x="21600" y="14513"/>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04" name="Google Shape;2934;p27"/>
            <p:cNvSpPr/>
            <p:nvPr/>
          </p:nvSpPr>
          <p:spPr>
            <a:xfrm rot="1025109">
              <a:off x="1527024" y="5707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05" name="Google Shape;2935;p27"/>
            <p:cNvSpPr/>
            <p:nvPr/>
          </p:nvSpPr>
          <p:spPr>
            <a:xfrm rot="1025109">
              <a:off x="1529961" y="57500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06" name="Google Shape;2936;p27"/>
            <p:cNvSpPr/>
            <p:nvPr/>
          </p:nvSpPr>
          <p:spPr>
            <a:xfrm rot="1025109">
              <a:off x="1568231" y="596800"/>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009" name="Google Shape;2937;p27"/>
            <p:cNvGrpSpPr/>
            <p:nvPr/>
          </p:nvGrpSpPr>
          <p:grpSpPr>
            <a:xfrm>
              <a:off x="1362812" y="980508"/>
              <a:ext cx="12141" cy="3733"/>
              <a:chOff x="0" y="0"/>
              <a:chExt cx="12139" cy="3731"/>
            </a:xfrm>
          </p:grpSpPr>
          <p:sp>
            <p:nvSpPr>
              <p:cNvPr id="5007"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08"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12" name="Google Shape;2938;p27"/>
            <p:cNvGrpSpPr/>
            <p:nvPr/>
          </p:nvGrpSpPr>
          <p:grpSpPr>
            <a:xfrm>
              <a:off x="1362009" y="972070"/>
              <a:ext cx="3732" cy="12141"/>
              <a:chOff x="0" y="0"/>
              <a:chExt cx="3731" cy="12139"/>
            </a:xfrm>
          </p:grpSpPr>
          <p:sp>
            <p:nvSpPr>
              <p:cNvPr id="501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1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13" name="Google Shape;2939;p27"/>
            <p:cNvSpPr/>
            <p:nvPr/>
          </p:nvSpPr>
          <p:spPr>
            <a:xfrm rot="1025109">
              <a:off x="1383685" y="5532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939" y="0"/>
                  </a:moveTo>
                  <a:cubicBezTo>
                    <a:pt x="0" y="0"/>
                    <a:pt x="0" y="5760"/>
                    <a:pt x="0" y="21600"/>
                  </a:cubicBezTo>
                  <a:lnTo>
                    <a:pt x="21600" y="21600"/>
                  </a:lnTo>
                  <a:cubicBezTo>
                    <a:pt x="7200" y="21600"/>
                    <a:pt x="2504" y="0"/>
                    <a:pt x="93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14" name="Google Shape;2940;p27"/>
            <p:cNvSpPr/>
            <p:nvPr/>
          </p:nvSpPr>
          <p:spPr>
            <a:xfrm rot="1025109">
              <a:off x="1371870" y="97303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17" name="Google Shape;2941;p27"/>
            <p:cNvGrpSpPr/>
            <p:nvPr/>
          </p:nvGrpSpPr>
          <p:grpSpPr>
            <a:xfrm>
              <a:off x="1366011" y="969940"/>
              <a:ext cx="3732" cy="12141"/>
              <a:chOff x="0" y="0"/>
              <a:chExt cx="3731" cy="12139"/>
            </a:xfrm>
          </p:grpSpPr>
          <p:sp>
            <p:nvSpPr>
              <p:cNvPr id="501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1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18" name="Google Shape;2942;p27"/>
            <p:cNvSpPr/>
            <p:nvPr/>
          </p:nvSpPr>
          <p:spPr>
            <a:xfrm rot="1025109">
              <a:off x="1591537" y="6287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289"/>
                    <a:pt x="5635" y="21600"/>
                    <a:pt x="10957" y="21600"/>
                  </a:cubicBezTo>
                  <a:cubicBezTo>
                    <a:pt x="16278" y="21600"/>
                    <a:pt x="21600" y="14289"/>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19" name="Google Shape;2943;p27"/>
            <p:cNvSpPr/>
            <p:nvPr/>
          </p:nvSpPr>
          <p:spPr>
            <a:xfrm rot="1025109">
              <a:off x="1345331" y="553749"/>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5022" name="Google Shape;2944;p27"/>
            <p:cNvGrpSpPr/>
            <p:nvPr/>
          </p:nvGrpSpPr>
          <p:grpSpPr>
            <a:xfrm>
              <a:off x="1347751" y="556369"/>
              <a:ext cx="3732" cy="12140"/>
              <a:chOff x="0" y="0"/>
              <a:chExt cx="3731" cy="12139"/>
            </a:xfrm>
          </p:grpSpPr>
          <p:sp>
            <p:nvSpPr>
              <p:cNvPr id="502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2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25" name="Google Shape;2945;p27"/>
            <p:cNvGrpSpPr/>
            <p:nvPr/>
          </p:nvGrpSpPr>
          <p:grpSpPr>
            <a:xfrm>
              <a:off x="1112408" y="890112"/>
              <a:ext cx="3732" cy="12140"/>
              <a:chOff x="0" y="0"/>
              <a:chExt cx="3731" cy="12139"/>
            </a:xfrm>
          </p:grpSpPr>
          <p:sp>
            <p:nvSpPr>
              <p:cNvPr id="502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24"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26" name="Google Shape;2947;p27"/>
            <p:cNvSpPr/>
            <p:nvPr/>
          </p:nvSpPr>
          <p:spPr>
            <a:xfrm rot="1025109">
              <a:off x="1107538" y="8884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247" y="0"/>
                  </a:moveTo>
                  <a:cubicBezTo>
                    <a:pt x="12071" y="0"/>
                    <a:pt x="7306" y="5574"/>
                    <a:pt x="0" y="21600"/>
                  </a:cubicBezTo>
                  <a:lnTo>
                    <a:pt x="21600" y="21600"/>
                  </a:lnTo>
                  <a:cubicBezTo>
                    <a:pt x="21600" y="21600"/>
                    <a:pt x="21600" y="0"/>
                    <a:pt x="1524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27" name="Google Shape;2948;p27"/>
            <p:cNvSpPr/>
            <p:nvPr/>
          </p:nvSpPr>
          <p:spPr>
            <a:xfrm rot="1025109">
              <a:off x="1328395" y="5567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28" name="Google Shape;2950;p27"/>
            <p:cNvSpPr/>
            <p:nvPr/>
          </p:nvSpPr>
          <p:spPr>
            <a:xfrm rot="1025109">
              <a:off x="1826511" y="62771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31" name="Google Shape;2951;p27"/>
            <p:cNvGrpSpPr/>
            <p:nvPr/>
          </p:nvGrpSpPr>
          <p:grpSpPr>
            <a:xfrm>
              <a:off x="947527" y="606455"/>
              <a:ext cx="3732" cy="12140"/>
              <a:chOff x="0" y="0"/>
              <a:chExt cx="3731" cy="12139"/>
            </a:xfrm>
          </p:grpSpPr>
          <p:sp>
            <p:nvSpPr>
              <p:cNvPr id="5029"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34" name="Google Shape;2952;p27"/>
            <p:cNvGrpSpPr/>
            <p:nvPr/>
          </p:nvGrpSpPr>
          <p:grpSpPr>
            <a:xfrm>
              <a:off x="897841" y="773518"/>
              <a:ext cx="3732" cy="12141"/>
              <a:chOff x="0" y="0"/>
              <a:chExt cx="3731" cy="12139"/>
            </a:xfrm>
          </p:grpSpPr>
          <p:sp>
            <p:nvSpPr>
              <p:cNvPr id="5032"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3"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37" name="Google Shape;2953;p27"/>
            <p:cNvGrpSpPr/>
            <p:nvPr/>
          </p:nvGrpSpPr>
          <p:grpSpPr>
            <a:xfrm>
              <a:off x="1455881" y="335827"/>
              <a:ext cx="3732" cy="12141"/>
              <a:chOff x="0" y="0"/>
              <a:chExt cx="3731" cy="12139"/>
            </a:xfrm>
          </p:grpSpPr>
          <p:sp>
            <p:nvSpPr>
              <p:cNvPr id="5035"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6"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40" name="Google Shape;2954;p27"/>
            <p:cNvGrpSpPr/>
            <p:nvPr/>
          </p:nvGrpSpPr>
          <p:grpSpPr>
            <a:xfrm>
              <a:off x="1311314" y="350414"/>
              <a:ext cx="12141" cy="3732"/>
              <a:chOff x="0" y="0"/>
              <a:chExt cx="12139" cy="3731"/>
            </a:xfrm>
          </p:grpSpPr>
          <p:sp>
            <p:nvSpPr>
              <p:cNvPr id="5038"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3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41" name="Google Shape;2955;p27"/>
            <p:cNvSpPr/>
            <p:nvPr/>
          </p:nvSpPr>
          <p:spPr>
            <a:xfrm rot="1025109">
              <a:off x="1305538" y="3467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44" name="Google Shape;2956;p27"/>
            <p:cNvGrpSpPr/>
            <p:nvPr/>
          </p:nvGrpSpPr>
          <p:grpSpPr>
            <a:xfrm>
              <a:off x="1821121" y="595147"/>
              <a:ext cx="3732" cy="12140"/>
              <a:chOff x="0" y="0"/>
              <a:chExt cx="3731" cy="12139"/>
            </a:xfrm>
          </p:grpSpPr>
          <p:sp>
            <p:nvSpPr>
              <p:cNvPr id="504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4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47" name="Google Shape;2957;p27"/>
            <p:cNvGrpSpPr/>
            <p:nvPr/>
          </p:nvGrpSpPr>
          <p:grpSpPr>
            <a:xfrm>
              <a:off x="1831455" y="629822"/>
              <a:ext cx="3732" cy="12140"/>
              <a:chOff x="0" y="0"/>
              <a:chExt cx="3731" cy="12139"/>
            </a:xfrm>
          </p:grpSpPr>
          <p:sp>
            <p:nvSpPr>
              <p:cNvPr id="5045"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46"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48" name="Google Shape;2958;p27"/>
            <p:cNvSpPr/>
            <p:nvPr/>
          </p:nvSpPr>
          <p:spPr>
            <a:xfrm rot="1025109">
              <a:off x="1850248" y="6701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51" name="Google Shape;2960;p27"/>
            <p:cNvGrpSpPr/>
            <p:nvPr/>
          </p:nvGrpSpPr>
          <p:grpSpPr>
            <a:xfrm>
              <a:off x="1083149" y="455082"/>
              <a:ext cx="12141" cy="3732"/>
              <a:chOff x="0" y="0"/>
              <a:chExt cx="12139" cy="3731"/>
            </a:xfrm>
          </p:grpSpPr>
          <p:sp>
            <p:nvSpPr>
              <p:cNvPr id="5049"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50"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52" name="Google Shape;2961;p27"/>
            <p:cNvSpPr/>
            <p:nvPr/>
          </p:nvSpPr>
          <p:spPr>
            <a:xfrm rot="1025109">
              <a:off x="1303549" y="10709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3" name="Google Shape;2962;p27"/>
            <p:cNvSpPr/>
            <p:nvPr/>
          </p:nvSpPr>
          <p:spPr>
            <a:xfrm rot="1025109">
              <a:off x="1433303" y="103560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4" name="Google Shape;2963;p27"/>
            <p:cNvSpPr/>
            <p:nvPr/>
          </p:nvSpPr>
          <p:spPr>
            <a:xfrm rot="1025109">
              <a:off x="1436724" y="10354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574"/>
                    <a:pt x="0" y="21600"/>
                  </a:cubicBezTo>
                  <a:lnTo>
                    <a:pt x="21600" y="21600"/>
                  </a:lnTo>
                  <a:cubicBezTo>
                    <a:pt x="21600" y="21600"/>
                    <a:pt x="21600" y="0"/>
                    <a:pt x="15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5" name="Google Shape;2964;p27"/>
            <p:cNvSpPr/>
            <p:nvPr/>
          </p:nvSpPr>
          <p:spPr>
            <a:xfrm rot="1025109">
              <a:off x="937053" y="10439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56" name="Google Shape;2965;p27"/>
            <p:cNvSpPr/>
            <p:nvPr/>
          </p:nvSpPr>
          <p:spPr>
            <a:xfrm rot="1025109">
              <a:off x="941568" y="10445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10879"/>
                    <a:pt x="21600" y="10879"/>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59" name="Google Shape;2966;p27"/>
            <p:cNvGrpSpPr/>
            <p:nvPr/>
          </p:nvGrpSpPr>
          <p:grpSpPr>
            <a:xfrm>
              <a:off x="954995" y="1048221"/>
              <a:ext cx="3733" cy="12140"/>
              <a:chOff x="0" y="0"/>
              <a:chExt cx="3731" cy="12139"/>
            </a:xfrm>
          </p:grpSpPr>
          <p:sp>
            <p:nvSpPr>
              <p:cNvPr id="5057"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58"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62" name="Google Shape;2967;p27"/>
            <p:cNvGrpSpPr/>
            <p:nvPr/>
          </p:nvGrpSpPr>
          <p:grpSpPr>
            <a:xfrm>
              <a:off x="963056" y="1050698"/>
              <a:ext cx="3732" cy="12141"/>
              <a:chOff x="0" y="0"/>
              <a:chExt cx="3731" cy="12139"/>
            </a:xfrm>
          </p:grpSpPr>
          <p:sp>
            <p:nvSpPr>
              <p:cNvPr id="5060"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61"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065" name="Google Shape;2968;p27"/>
            <p:cNvGrpSpPr/>
            <p:nvPr/>
          </p:nvGrpSpPr>
          <p:grpSpPr>
            <a:xfrm>
              <a:off x="959547" y="1056113"/>
              <a:ext cx="12141" cy="3732"/>
              <a:chOff x="0" y="0"/>
              <a:chExt cx="12139" cy="3731"/>
            </a:xfrm>
          </p:grpSpPr>
          <p:sp>
            <p:nvSpPr>
              <p:cNvPr id="506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64"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66" name="Google Shape;2969;p27"/>
            <p:cNvSpPr/>
            <p:nvPr/>
          </p:nvSpPr>
          <p:spPr>
            <a:xfrm rot="1025109">
              <a:off x="930063" y="104352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67" name="Google Shape;2970;p27"/>
            <p:cNvSpPr/>
            <p:nvPr/>
          </p:nvSpPr>
          <p:spPr>
            <a:xfrm rot="1025109">
              <a:off x="926450" y="10443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68" name="Google Shape;2971;p27"/>
            <p:cNvSpPr/>
            <p:nvPr/>
          </p:nvSpPr>
          <p:spPr>
            <a:xfrm rot="1025109">
              <a:off x="1135336" y="1206984"/>
              <a:ext cx="12701" cy="13642"/>
            </a:xfrm>
            <a:custGeom>
              <a:avLst/>
              <a:gdLst/>
              <a:ahLst/>
              <a:cxnLst>
                <a:cxn ang="0">
                  <a:pos x="wd2" y="hd2"/>
                </a:cxn>
                <a:cxn ang="5400000">
                  <a:pos x="wd2" y="hd2"/>
                </a:cxn>
                <a:cxn ang="10800000">
                  <a:pos x="wd2" y="hd2"/>
                </a:cxn>
                <a:cxn ang="16200000">
                  <a:pos x="wd2" y="hd2"/>
                </a:cxn>
              </a:cxnLst>
              <a:rect l="0" t="0" r="r" b="b"/>
              <a:pathLst>
                <a:path w="21600" h="21600" extrusionOk="0">
                  <a:moveTo>
                    <a:pt x="9696" y="0"/>
                  </a:moveTo>
                  <a:cubicBezTo>
                    <a:pt x="5974" y="5733"/>
                    <a:pt x="15626" y="8248"/>
                    <a:pt x="15626" y="13352"/>
                  </a:cubicBezTo>
                  <a:cubicBezTo>
                    <a:pt x="9696" y="13352"/>
                    <a:pt x="9696" y="8248"/>
                    <a:pt x="2987" y="5733"/>
                  </a:cubicBezTo>
                  <a:cubicBezTo>
                    <a:pt x="2987" y="5733"/>
                    <a:pt x="2987" y="8248"/>
                    <a:pt x="0" y="8248"/>
                  </a:cubicBezTo>
                  <a:cubicBezTo>
                    <a:pt x="2987" y="13352"/>
                    <a:pt x="2987" y="18419"/>
                    <a:pt x="9696" y="21600"/>
                  </a:cubicBezTo>
                  <a:cubicBezTo>
                    <a:pt x="9696" y="21600"/>
                    <a:pt x="9696" y="18419"/>
                    <a:pt x="12640" y="15904"/>
                  </a:cubicBezTo>
                  <a:cubicBezTo>
                    <a:pt x="15626" y="15904"/>
                    <a:pt x="18613" y="18419"/>
                    <a:pt x="21600" y="18419"/>
                  </a:cubicBezTo>
                  <a:cubicBezTo>
                    <a:pt x="18613" y="13352"/>
                    <a:pt x="15626" y="8248"/>
                    <a:pt x="15626" y="2552"/>
                  </a:cubicBezTo>
                  <a:cubicBezTo>
                    <a:pt x="15626" y="0"/>
                    <a:pt x="12640" y="0"/>
                    <a:pt x="969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69" name="Google Shape;2972;p27"/>
            <p:cNvSpPr/>
            <p:nvPr/>
          </p:nvSpPr>
          <p:spPr>
            <a:xfrm rot="1025109">
              <a:off x="1131886" y="11879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10879" y="21600"/>
                    <a:pt x="10879" y="21600"/>
                  </a:cubicBezTo>
                  <a:cubicBezTo>
                    <a:pt x="10879"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0" name="Google Shape;2973;p27"/>
            <p:cNvSpPr/>
            <p:nvPr/>
          </p:nvSpPr>
          <p:spPr>
            <a:xfrm rot="1025109">
              <a:off x="1133063" y="1184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10879" y="10800"/>
                    <a:pt x="10879" y="10800"/>
                    <a:pt x="0" y="10800"/>
                  </a:cubicBezTo>
                  <a:cubicBezTo>
                    <a:pt x="0" y="21600"/>
                    <a:pt x="10879" y="21600"/>
                    <a:pt x="10879" y="21600"/>
                  </a:cubicBezTo>
                  <a:cubicBezTo>
                    <a:pt x="21600" y="21600"/>
                    <a:pt x="21600" y="21600"/>
                    <a:pt x="21600" y="10800"/>
                  </a:cubicBezTo>
                  <a:cubicBezTo>
                    <a:pt x="21600" y="10800"/>
                    <a:pt x="21600" y="0"/>
                    <a:pt x="10879"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1" name="Google Shape;2974;p27"/>
            <p:cNvSpPr/>
            <p:nvPr/>
          </p:nvSpPr>
          <p:spPr>
            <a:xfrm rot="1025109">
              <a:off x="1140197" y="122030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2" name="Google Shape;2975;p27"/>
            <p:cNvSpPr/>
            <p:nvPr/>
          </p:nvSpPr>
          <p:spPr>
            <a:xfrm rot="1025109">
              <a:off x="1136523" y="119899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216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3" name="Google Shape;2976;p27"/>
            <p:cNvSpPr/>
            <p:nvPr/>
          </p:nvSpPr>
          <p:spPr>
            <a:xfrm rot="1025109">
              <a:off x="1132479" y="1196912"/>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0"/>
                    <a:pt x="4800" y="21600"/>
                  </a:cubicBezTo>
                  <a:cubicBezTo>
                    <a:pt x="15600" y="0"/>
                    <a:pt x="4800" y="0"/>
                    <a:pt x="48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4" name="Google Shape;2977;p27"/>
            <p:cNvSpPr/>
            <p:nvPr/>
          </p:nvSpPr>
          <p:spPr>
            <a:xfrm rot="1025109">
              <a:off x="1137761" y="121665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26" y="0"/>
                  </a:moveTo>
                  <a:cubicBezTo>
                    <a:pt x="11896" y="0"/>
                    <a:pt x="7200" y="5040"/>
                    <a:pt x="0" y="21600"/>
                  </a:cubicBezTo>
                  <a:lnTo>
                    <a:pt x="21600" y="21600"/>
                  </a:lnTo>
                  <a:cubicBezTo>
                    <a:pt x="21600" y="21600"/>
                    <a:pt x="21600" y="0"/>
                    <a:pt x="1502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5" name="Google Shape;2978;p27"/>
            <p:cNvSpPr/>
            <p:nvPr/>
          </p:nvSpPr>
          <p:spPr>
            <a:xfrm rot="1025109">
              <a:off x="1138951" y="121823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6" name="Google Shape;2979;p27"/>
            <p:cNvSpPr/>
            <p:nvPr/>
          </p:nvSpPr>
          <p:spPr>
            <a:xfrm rot="1025109">
              <a:off x="1141454" y="122237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313"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7" name="Google Shape;2980;p27"/>
            <p:cNvSpPr/>
            <p:nvPr/>
          </p:nvSpPr>
          <p:spPr>
            <a:xfrm rot="1025109">
              <a:off x="1015813" y="11923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4400"/>
                    <a:pt x="0" y="21600"/>
                    <a:pt x="2817" y="21600"/>
                  </a:cubicBezTo>
                  <a:cubicBezTo>
                    <a:pt x="5635" y="21600"/>
                    <a:pt x="10957" y="144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8" name="Google Shape;2981;p27"/>
            <p:cNvSpPr/>
            <p:nvPr/>
          </p:nvSpPr>
          <p:spPr>
            <a:xfrm rot="1025109">
              <a:off x="1110196" y="12215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79" name="Google Shape;2982;p27"/>
            <p:cNvSpPr/>
            <p:nvPr/>
          </p:nvSpPr>
          <p:spPr>
            <a:xfrm rot="1025109">
              <a:off x="1106373" y="1195574"/>
              <a:ext cx="12701" cy="12701"/>
            </a:xfrm>
            <a:custGeom>
              <a:avLst/>
              <a:gdLst/>
              <a:ahLst/>
              <a:cxnLst>
                <a:cxn ang="0">
                  <a:pos x="wd2" y="hd2"/>
                </a:cxn>
                <a:cxn ang="5400000">
                  <a:pos x="wd2" y="hd2"/>
                </a:cxn>
                <a:cxn ang="10800000">
                  <a:pos x="wd2" y="hd2"/>
                </a:cxn>
                <a:cxn ang="16200000">
                  <a:pos x="wd2" y="hd2"/>
                </a:cxn>
              </a:cxnLst>
              <a:rect l="0" t="0" r="r" b="b"/>
              <a:pathLst>
                <a:path w="9600" h="9600" extrusionOk="0">
                  <a:moveTo>
                    <a:pt x="9600" y="0"/>
                  </a:moveTo>
                  <a:cubicBezTo>
                    <a:pt x="9600" y="0"/>
                    <a:pt x="9600" y="21600"/>
                    <a:pt x="9600" y="0"/>
                  </a:cubicBezTo>
                  <a:cubicBezTo>
                    <a:pt x="-12000" y="0"/>
                    <a:pt x="9600" y="0"/>
                    <a:pt x="9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80" name="Google Shape;2983;p27"/>
            <p:cNvSpPr/>
            <p:nvPr/>
          </p:nvSpPr>
          <p:spPr>
            <a:xfrm rot="1025109">
              <a:off x="916599" y="10763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81" name="Google Shape;2984;p27"/>
            <p:cNvSpPr/>
            <p:nvPr/>
          </p:nvSpPr>
          <p:spPr>
            <a:xfrm rot="1025109">
              <a:off x="1006059" y="10477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82" name="Google Shape;2985;p27"/>
            <p:cNvSpPr/>
            <p:nvPr/>
          </p:nvSpPr>
          <p:spPr>
            <a:xfrm rot="1025109">
              <a:off x="981982" y="104394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85" name="Google Shape;2986;p27"/>
            <p:cNvGrpSpPr/>
            <p:nvPr/>
          </p:nvGrpSpPr>
          <p:grpSpPr>
            <a:xfrm>
              <a:off x="995501" y="1047858"/>
              <a:ext cx="12141" cy="3732"/>
              <a:chOff x="0" y="0"/>
              <a:chExt cx="12139" cy="3731"/>
            </a:xfrm>
          </p:grpSpPr>
          <p:sp>
            <p:nvSpPr>
              <p:cNvPr id="5083"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84"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86" name="Google Shape;2987;p27"/>
            <p:cNvSpPr/>
            <p:nvPr/>
          </p:nvSpPr>
          <p:spPr>
            <a:xfrm rot="1025109">
              <a:off x="1076408" y="10403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70" y="0"/>
                    <a:pt x="14470" y="13074"/>
                    <a:pt x="0" y="13074"/>
                  </a:cubicBezTo>
                  <a:cubicBezTo>
                    <a:pt x="5977" y="18379"/>
                    <a:pt x="10695" y="21600"/>
                    <a:pt x="14260" y="21600"/>
                  </a:cubicBezTo>
                  <a:cubicBezTo>
                    <a:pt x="19188" y="21600"/>
                    <a:pt x="21600" y="15347"/>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89" name="Google Shape;2988;p27"/>
            <p:cNvGrpSpPr/>
            <p:nvPr/>
          </p:nvGrpSpPr>
          <p:grpSpPr>
            <a:xfrm>
              <a:off x="1088803" y="1022965"/>
              <a:ext cx="3732" cy="12140"/>
              <a:chOff x="0" y="0"/>
              <a:chExt cx="3731" cy="12139"/>
            </a:xfrm>
          </p:grpSpPr>
          <p:sp>
            <p:nvSpPr>
              <p:cNvPr id="5087"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88"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90" name="Google Shape;2989;p27"/>
            <p:cNvSpPr/>
            <p:nvPr/>
          </p:nvSpPr>
          <p:spPr>
            <a:xfrm rot="1025109">
              <a:off x="1073019" y="10404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1" name="Google Shape;2991;p27"/>
            <p:cNvSpPr/>
            <p:nvPr/>
          </p:nvSpPr>
          <p:spPr>
            <a:xfrm rot="1025109">
              <a:off x="1130338" y="116222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10800"/>
                    <a:pt x="-5400" y="1080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094" name="Google Shape;2992;p27"/>
            <p:cNvGrpSpPr/>
            <p:nvPr/>
          </p:nvGrpSpPr>
          <p:grpSpPr>
            <a:xfrm>
              <a:off x="1123489" y="1155668"/>
              <a:ext cx="12140" cy="3732"/>
              <a:chOff x="0" y="0"/>
              <a:chExt cx="12139" cy="3731"/>
            </a:xfrm>
          </p:grpSpPr>
          <p:sp>
            <p:nvSpPr>
              <p:cNvPr id="509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9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95" name="Google Shape;2993;p27"/>
            <p:cNvSpPr/>
            <p:nvPr/>
          </p:nvSpPr>
          <p:spPr>
            <a:xfrm rot="1025109">
              <a:off x="1121649" y="1154937"/>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6" name="Google Shape;2994;p27"/>
            <p:cNvSpPr/>
            <p:nvPr/>
          </p:nvSpPr>
          <p:spPr>
            <a:xfrm rot="1025109">
              <a:off x="1125694" y="11650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7" name="Google Shape;2996;p27"/>
            <p:cNvSpPr/>
            <p:nvPr/>
          </p:nvSpPr>
          <p:spPr>
            <a:xfrm rot="1025109">
              <a:off x="1122010" y="10668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10721"/>
                    <a:pt x="0" y="10721"/>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098" name="Google Shape;2997;p27"/>
            <p:cNvSpPr/>
            <p:nvPr/>
          </p:nvSpPr>
          <p:spPr>
            <a:xfrm rot="1025109">
              <a:off x="1070157" y="11235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101" name="Google Shape;2998;p27"/>
            <p:cNvGrpSpPr/>
            <p:nvPr/>
          </p:nvGrpSpPr>
          <p:grpSpPr>
            <a:xfrm>
              <a:off x="1154994" y="1258211"/>
              <a:ext cx="12141" cy="3732"/>
              <a:chOff x="0" y="0"/>
              <a:chExt cx="12139" cy="3731"/>
            </a:xfrm>
          </p:grpSpPr>
          <p:sp>
            <p:nvSpPr>
              <p:cNvPr id="5099"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00"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104" name="Google Shape;2999;p27"/>
            <p:cNvGrpSpPr/>
            <p:nvPr/>
          </p:nvGrpSpPr>
          <p:grpSpPr>
            <a:xfrm>
              <a:off x="1505052" y="1822501"/>
              <a:ext cx="12140" cy="3733"/>
              <a:chOff x="0" y="0"/>
              <a:chExt cx="12139" cy="3731"/>
            </a:xfrm>
          </p:grpSpPr>
          <p:sp>
            <p:nvSpPr>
              <p:cNvPr id="5102" name="Line"/>
              <p:cNvSpPr/>
              <p:nvPr/>
            </p:nvSpPr>
            <p:spPr>
              <a:xfrm flipH="1" flipV="1">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03" name="Line"/>
              <p:cNvSpPr/>
              <p:nvPr/>
            </p:nvSpPr>
            <p:spPr>
              <a:xfrm>
                <a:off x="-1" y="0"/>
                <a:ext cx="12141" cy="373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105" name="Google Shape;3000;p27"/>
            <p:cNvSpPr/>
            <p:nvPr/>
          </p:nvSpPr>
          <p:spPr>
            <a:xfrm rot="1025109">
              <a:off x="1509432" y="18186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06" name="Google Shape;3002;p27"/>
            <p:cNvSpPr/>
            <p:nvPr/>
          </p:nvSpPr>
          <p:spPr>
            <a:xfrm rot="1025109">
              <a:off x="1033342" y="1049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21600" y="21600"/>
                    <a:pt x="21600" y="2160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07" name="Google Shape;3003;p27"/>
            <p:cNvSpPr/>
            <p:nvPr/>
          </p:nvSpPr>
          <p:spPr>
            <a:xfrm rot="1025109">
              <a:off x="1599513" y="79764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0"/>
                    <a:pt x="16200" y="21600"/>
                  </a:cubicBezTo>
                  <a:lnTo>
                    <a:pt x="162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5108" name="Google Shape;3004;p27"/>
            <p:cNvSpPr/>
            <p:nvPr/>
          </p:nvSpPr>
          <p:spPr>
            <a:xfrm rot="1025109">
              <a:off x="1182382" y="16920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5111" name="Google Shape;3005;p27"/>
            <p:cNvGrpSpPr/>
            <p:nvPr/>
          </p:nvGrpSpPr>
          <p:grpSpPr>
            <a:xfrm>
              <a:off x="1088540" y="984225"/>
              <a:ext cx="3732" cy="12141"/>
              <a:chOff x="0" y="0"/>
              <a:chExt cx="3731" cy="12139"/>
            </a:xfrm>
          </p:grpSpPr>
          <p:sp>
            <p:nvSpPr>
              <p:cNvPr id="5109"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10"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5114" name="Google Shape;3006;p27"/>
            <p:cNvGrpSpPr/>
            <p:nvPr/>
          </p:nvGrpSpPr>
          <p:grpSpPr>
            <a:xfrm>
              <a:off x="1261990" y="1013173"/>
              <a:ext cx="3732" cy="12140"/>
              <a:chOff x="0" y="0"/>
              <a:chExt cx="3731" cy="12139"/>
            </a:xfrm>
          </p:grpSpPr>
          <p:sp>
            <p:nvSpPr>
              <p:cNvPr id="5112" name="Line"/>
              <p:cNvSpPr/>
              <p:nvPr/>
            </p:nvSpPr>
            <p:spPr>
              <a:xfrm flipV="1">
                <a:off x="-1" y="0"/>
                <a:ext cx="3733" cy="1214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13" name="Line"/>
              <p:cNvSpPr/>
              <p:nvPr/>
            </p:nvSpPr>
            <p:spPr>
              <a:xfrm flipH="1">
                <a:off x="0" y="-1"/>
                <a:ext cx="3732" cy="12141"/>
              </a:xfrm>
              <a:prstGeom prst="line">
                <a:avLst/>
              </a:prstGeom>
              <a:noFill/>
              <a:ln w="12700" cap="flat">
                <a:noFill/>
                <a:miter lim="400000"/>
              </a:ln>
              <a:effectLst/>
            </p:spPr>
            <p:txBody>
              <a:bodyPr wrap="square" lIns="45719" tIns="45719" rIns="45719" bIns="45719" numCol="1" anchor="t">
                <a:noAutofit/>
              </a:bodyPr>
              <a:lstStyle/>
              <a:p>
                <a:endParaRPr/>
              </a:p>
            </p:txBody>
          </p:sp>
        </p:grpSp>
      </p:grpSp>
      <p:grpSp>
        <p:nvGrpSpPr>
          <p:cNvPr id="5138" name="Google Shape;3007;p27"/>
          <p:cNvGrpSpPr/>
          <p:nvPr/>
        </p:nvGrpSpPr>
        <p:grpSpPr>
          <a:xfrm>
            <a:off x="7318095" y="4062131"/>
            <a:ext cx="1394972" cy="693333"/>
            <a:chOff x="0" y="0"/>
            <a:chExt cx="1394971" cy="693332"/>
          </a:xfrm>
        </p:grpSpPr>
        <p:sp>
          <p:nvSpPr>
            <p:cNvPr id="5116" name="Google Shape;3008;p27"/>
            <p:cNvSpPr/>
            <p:nvPr/>
          </p:nvSpPr>
          <p:spPr>
            <a:xfrm>
              <a:off x="1308464" y="579696"/>
              <a:ext cx="86508" cy="39532"/>
            </a:xfrm>
            <a:custGeom>
              <a:avLst/>
              <a:gdLst/>
              <a:ahLst/>
              <a:cxnLst>
                <a:cxn ang="0">
                  <a:pos x="wd2" y="hd2"/>
                </a:cxn>
                <a:cxn ang="5400000">
                  <a:pos x="wd2" y="hd2"/>
                </a:cxn>
                <a:cxn ang="10800000">
                  <a:pos x="wd2" y="hd2"/>
                </a:cxn>
                <a:cxn ang="16200000">
                  <a:pos x="wd2" y="hd2"/>
                </a:cxn>
              </a:cxnLst>
              <a:rect l="0" t="0" r="r" b="b"/>
              <a:pathLst>
                <a:path w="21600" h="21600" extrusionOk="0">
                  <a:moveTo>
                    <a:pt x="12444" y="0"/>
                  </a:moveTo>
                  <a:cubicBezTo>
                    <a:pt x="8752" y="0"/>
                    <a:pt x="5112" y="3201"/>
                    <a:pt x="1919" y="5442"/>
                  </a:cubicBezTo>
                  <a:cubicBezTo>
                    <a:pt x="1179" y="7062"/>
                    <a:pt x="0" y="9642"/>
                    <a:pt x="0" y="10941"/>
                  </a:cubicBezTo>
                  <a:cubicBezTo>
                    <a:pt x="0" y="13521"/>
                    <a:pt x="1179" y="15141"/>
                    <a:pt x="2513" y="15141"/>
                  </a:cubicBezTo>
                  <a:cubicBezTo>
                    <a:pt x="6213" y="17739"/>
                    <a:pt x="9320" y="19039"/>
                    <a:pt x="13020" y="20319"/>
                  </a:cubicBezTo>
                  <a:cubicBezTo>
                    <a:pt x="14389" y="20922"/>
                    <a:pt x="15791" y="21600"/>
                    <a:pt x="17151" y="21600"/>
                  </a:cubicBezTo>
                  <a:cubicBezTo>
                    <a:pt x="18726" y="21600"/>
                    <a:pt x="20249" y="20696"/>
                    <a:pt x="21600" y="17739"/>
                  </a:cubicBezTo>
                  <a:lnTo>
                    <a:pt x="21600" y="16440"/>
                  </a:lnTo>
                  <a:cubicBezTo>
                    <a:pt x="21006" y="13521"/>
                    <a:pt x="20412" y="12241"/>
                    <a:pt x="19681" y="9642"/>
                  </a:cubicBezTo>
                  <a:cubicBezTo>
                    <a:pt x="18493" y="5442"/>
                    <a:pt x="16721" y="1544"/>
                    <a:pt x="14199" y="264"/>
                  </a:cubicBezTo>
                  <a:cubicBezTo>
                    <a:pt x="13614" y="75"/>
                    <a:pt x="13029" y="0"/>
                    <a:pt x="1244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17" name="Google Shape;3009;p27"/>
            <p:cNvSpPr/>
            <p:nvPr/>
          </p:nvSpPr>
          <p:spPr>
            <a:xfrm>
              <a:off x="584901" y="662933"/>
              <a:ext cx="72623" cy="30400"/>
            </a:xfrm>
            <a:custGeom>
              <a:avLst/>
              <a:gdLst/>
              <a:ahLst/>
              <a:cxnLst>
                <a:cxn ang="0">
                  <a:pos x="wd2" y="hd2"/>
                </a:cxn>
                <a:cxn ang="5400000">
                  <a:pos x="wd2" y="hd2"/>
                </a:cxn>
                <a:cxn ang="10800000">
                  <a:pos x="wd2" y="hd2"/>
                </a:cxn>
                <a:cxn ang="16200000">
                  <a:pos x="wd2" y="hd2"/>
                </a:cxn>
              </a:cxnLst>
              <a:rect l="0" t="0" r="r" b="b"/>
              <a:pathLst>
                <a:path w="21179" h="21600" extrusionOk="0">
                  <a:moveTo>
                    <a:pt x="8091" y="0"/>
                  </a:moveTo>
                  <a:cubicBezTo>
                    <a:pt x="5950" y="0"/>
                    <a:pt x="3900" y="857"/>
                    <a:pt x="2251" y="2669"/>
                  </a:cubicBezTo>
                  <a:cubicBezTo>
                    <a:pt x="0" y="4335"/>
                    <a:pt x="0" y="6024"/>
                    <a:pt x="0" y="11094"/>
                  </a:cubicBezTo>
                  <a:cubicBezTo>
                    <a:pt x="1558" y="13200"/>
                    <a:pt x="2935" y="14865"/>
                    <a:pt x="4322" y="16555"/>
                  </a:cubicBezTo>
                  <a:cubicBezTo>
                    <a:pt x="6563" y="18245"/>
                    <a:pt x="9328" y="19935"/>
                    <a:pt x="11579" y="21600"/>
                  </a:cubicBezTo>
                  <a:lnTo>
                    <a:pt x="17972" y="21600"/>
                  </a:lnTo>
                  <a:cubicBezTo>
                    <a:pt x="18836" y="19935"/>
                    <a:pt x="19529" y="18245"/>
                    <a:pt x="20906" y="18245"/>
                  </a:cubicBezTo>
                  <a:cubicBezTo>
                    <a:pt x="21600" y="14865"/>
                    <a:pt x="20906" y="11094"/>
                    <a:pt x="19529" y="9404"/>
                  </a:cubicBezTo>
                  <a:cubicBezTo>
                    <a:pt x="17097" y="3478"/>
                    <a:pt x="12423" y="0"/>
                    <a:pt x="809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18" name="Google Shape;3010;p27"/>
            <p:cNvSpPr/>
            <p:nvPr/>
          </p:nvSpPr>
          <p:spPr>
            <a:xfrm>
              <a:off x="-1" y="261361"/>
              <a:ext cx="75144" cy="75377"/>
            </a:xfrm>
            <a:custGeom>
              <a:avLst/>
              <a:gdLst/>
              <a:ahLst/>
              <a:cxnLst>
                <a:cxn ang="0">
                  <a:pos x="wd2" y="hd2"/>
                </a:cxn>
                <a:cxn ang="5400000">
                  <a:pos x="wd2" y="hd2"/>
                </a:cxn>
                <a:cxn ang="10800000">
                  <a:pos x="wd2" y="hd2"/>
                </a:cxn>
                <a:cxn ang="16200000">
                  <a:pos x="wd2" y="hd2"/>
                </a:cxn>
              </a:cxnLst>
              <a:rect l="0" t="0" r="r" b="b"/>
              <a:pathLst>
                <a:path w="21232" h="21600" extrusionOk="0">
                  <a:moveTo>
                    <a:pt x="5531" y="0"/>
                  </a:moveTo>
                  <a:cubicBezTo>
                    <a:pt x="1344" y="0"/>
                    <a:pt x="672" y="2202"/>
                    <a:pt x="0" y="4919"/>
                  </a:cubicBezTo>
                  <a:cubicBezTo>
                    <a:pt x="2678" y="9165"/>
                    <a:pt x="5531" y="14262"/>
                    <a:pt x="9047" y="18509"/>
                  </a:cubicBezTo>
                  <a:cubicBezTo>
                    <a:pt x="10381" y="20316"/>
                    <a:pt x="13663" y="21600"/>
                    <a:pt x="16731" y="21600"/>
                  </a:cubicBezTo>
                  <a:cubicBezTo>
                    <a:pt x="18269" y="21600"/>
                    <a:pt x="19759" y="21274"/>
                    <a:pt x="20938" y="20543"/>
                  </a:cubicBezTo>
                  <a:cubicBezTo>
                    <a:pt x="20938" y="19862"/>
                    <a:pt x="21600" y="18509"/>
                    <a:pt x="20938" y="17659"/>
                  </a:cubicBezTo>
                  <a:cubicBezTo>
                    <a:pt x="20266" y="15615"/>
                    <a:pt x="18756" y="12731"/>
                    <a:pt x="17412" y="11378"/>
                  </a:cubicBezTo>
                  <a:cubicBezTo>
                    <a:pt x="13235" y="7131"/>
                    <a:pt x="9047" y="3565"/>
                    <a:pt x="55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19" name="Google Shape;3011;p27"/>
            <p:cNvSpPr/>
            <p:nvPr/>
          </p:nvSpPr>
          <p:spPr>
            <a:xfrm>
              <a:off x="197356" y="161614"/>
              <a:ext cx="86509" cy="70104"/>
            </a:xfrm>
            <a:custGeom>
              <a:avLst/>
              <a:gdLst/>
              <a:ahLst/>
              <a:cxnLst>
                <a:cxn ang="0">
                  <a:pos x="wd2" y="hd2"/>
                </a:cxn>
                <a:cxn ang="5400000">
                  <a:pos x="wd2" y="hd2"/>
                </a:cxn>
                <a:cxn ang="10800000">
                  <a:pos x="wd2" y="hd2"/>
                </a:cxn>
                <a:cxn ang="16200000">
                  <a:pos x="wd2" y="hd2"/>
                </a:cxn>
              </a:cxnLst>
              <a:rect l="0" t="0" r="r" b="b"/>
              <a:pathLst>
                <a:path w="21600" h="21600" extrusionOk="0">
                  <a:moveTo>
                    <a:pt x="2022" y="0"/>
                  </a:moveTo>
                  <a:cubicBezTo>
                    <a:pt x="1334" y="0"/>
                    <a:pt x="645" y="584"/>
                    <a:pt x="0" y="1880"/>
                  </a:cubicBezTo>
                  <a:lnTo>
                    <a:pt x="0" y="4981"/>
                  </a:lnTo>
                  <a:lnTo>
                    <a:pt x="9320" y="16301"/>
                  </a:lnTo>
                  <a:cubicBezTo>
                    <a:pt x="11686" y="19412"/>
                    <a:pt x="15387" y="20867"/>
                    <a:pt x="18493" y="21600"/>
                  </a:cubicBezTo>
                  <a:cubicBezTo>
                    <a:pt x="19087" y="21600"/>
                    <a:pt x="20412" y="21600"/>
                    <a:pt x="21600" y="20867"/>
                  </a:cubicBezTo>
                  <a:cubicBezTo>
                    <a:pt x="20412" y="17034"/>
                    <a:pt x="19087" y="14113"/>
                    <a:pt x="17306" y="11745"/>
                  </a:cubicBezTo>
                  <a:cubicBezTo>
                    <a:pt x="15387" y="10280"/>
                    <a:pt x="13605" y="8634"/>
                    <a:pt x="11686" y="7179"/>
                  </a:cubicBezTo>
                  <a:cubicBezTo>
                    <a:pt x="9320" y="4981"/>
                    <a:pt x="6213" y="2612"/>
                    <a:pt x="3700" y="1147"/>
                  </a:cubicBezTo>
                  <a:cubicBezTo>
                    <a:pt x="3158" y="404"/>
                    <a:pt x="2590" y="0"/>
                    <a:pt x="20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0" name="Google Shape;3012;p27"/>
            <p:cNvSpPr/>
            <p:nvPr/>
          </p:nvSpPr>
          <p:spPr>
            <a:xfrm>
              <a:off x="599722" y="424320"/>
              <a:ext cx="96573" cy="38706"/>
            </a:xfrm>
            <a:custGeom>
              <a:avLst/>
              <a:gdLst/>
              <a:ahLst/>
              <a:cxnLst>
                <a:cxn ang="0">
                  <a:pos x="wd2" y="hd2"/>
                </a:cxn>
                <a:cxn ang="5400000">
                  <a:pos x="wd2" y="hd2"/>
                </a:cxn>
                <a:cxn ang="10800000">
                  <a:pos x="wd2" y="hd2"/>
                </a:cxn>
                <a:cxn ang="16200000">
                  <a:pos x="wd2" y="hd2"/>
                </a:cxn>
              </a:cxnLst>
              <a:rect l="0" t="0" r="r" b="b"/>
              <a:pathLst>
                <a:path w="21600" h="21600" extrusionOk="0">
                  <a:moveTo>
                    <a:pt x="1719" y="0"/>
                  </a:moveTo>
                  <a:cubicBezTo>
                    <a:pt x="1195" y="1308"/>
                    <a:pt x="532" y="2962"/>
                    <a:pt x="0" y="5616"/>
                  </a:cubicBezTo>
                  <a:cubicBezTo>
                    <a:pt x="1195" y="6944"/>
                    <a:pt x="1719" y="8271"/>
                    <a:pt x="2251" y="9579"/>
                  </a:cubicBezTo>
                  <a:cubicBezTo>
                    <a:pt x="3315" y="11233"/>
                    <a:pt x="3839" y="11233"/>
                    <a:pt x="5034" y="12560"/>
                  </a:cubicBezTo>
                  <a:cubicBezTo>
                    <a:pt x="8349" y="15214"/>
                    <a:pt x="12195" y="17849"/>
                    <a:pt x="15502" y="20831"/>
                  </a:cubicBezTo>
                  <a:cubicBezTo>
                    <a:pt x="16312" y="21292"/>
                    <a:pt x="17029" y="21600"/>
                    <a:pt x="17722" y="21600"/>
                  </a:cubicBezTo>
                  <a:cubicBezTo>
                    <a:pt x="18979" y="21600"/>
                    <a:pt x="20151" y="20619"/>
                    <a:pt x="21600" y="17849"/>
                  </a:cubicBezTo>
                  <a:lnTo>
                    <a:pt x="21600" y="15214"/>
                  </a:lnTo>
                  <a:cubicBezTo>
                    <a:pt x="20413" y="6944"/>
                    <a:pt x="17761" y="0"/>
                    <a:pt x="132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1" name="Google Shape;3013;p27"/>
            <p:cNvSpPr/>
            <p:nvPr/>
          </p:nvSpPr>
          <p:spPr>
            <a:xfrm>
              <a:off x="842092" y="476468"/>
              <a:ext cx="91266" cy="35672"/>
            </a:xfrm>
            <a:custGeom>
              <a:avLst/>
              <a:gdLst/>
              <a:ahLst/>
              <a:cxnLst>
                <a:cxn ang="0">
                  <a:pos x="wd2" y="hd2"/>
                </a:cxn>
                <a:cxn ang="5400000">
                  <a:pos x="wd2" y="hd2"/>
                </a:cxn>
                <a:cxn ang="10800000">
                  <a:pos x="wd2" y="hd2"/>
                </a:cxn>
                <a:cxn ang="16200000">
                  <a:pos x="wd2" y="hd2"/>
                </a:cxn>
              </a:cxnLst>
              <a:rect l="0" t="0" r="r" b="b"/>
              <a:pathLst>
                <a:path w="21600" h="21600" extrusionOk="0">
                  <a:moveTo>
                    <a:pt x="14585" y="0"/>
                  </a:moveTo>
                  <a:cubicBezTo>
                    <a:pt x="11077" y="0"/>
                    <a:pt x="7570" y="1419"/>
                    <a:pt x="4062" y="2859"/>
                  </a:cubicBezTo>
                  <a:cubicBezTo>
                    <a:pt x="1680" y="2859"/>
                    <a:pt x="563" y="4299"/>
                    <a:pt x="0" y="10393"/>
                  </a:cubicBezTo>
                  <a:cubicBezTo>
                    <a:pt x="1118" y="11833"/>
                    <a:pt x="2243" y="13273"/>
                    <a:pt x="3508" y="14713"/>
                  </a:cubicBezTo>
                  <a:cubicBezTo>
                    <a:pt x="7570" y="17927"/>
                    <a:pt x="12203" y="19367"/>
                    <a:pt x="16265" y="20807"/>
                  </a:cubicBezTo>
                  <a:cubicBezTo>
                    <a:pt x="17065" y="21287"/>
                    <a:pt x="17782" y="21600"/>
                    <a:pt x="18427" y="21600"/>
                  </a:cubicBezTo>
                  <a:cubicBezTo>
                    <a:pt x="19724" y="21600"/>
                    <a:pt x="20752" y="20327"/>
                    <a:pt x="21600" y="16508"/>
                  </a:cubicBezTo>
                  <a:cubicBezTo>
                    <a:pt x="21600" y="5739"/>
                    <a:pt x="18655" y="0"/>
                    <a:pt x="145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2" name="Google Shape;3014;p27"/>
            <p:cNvSpPr/>
            <p:nvPr/>
          </p:nvSpPr>
          <p:spPr>
            <a:xfrm>
              <a:off x="365037" y="538094"/>
              <a:ext cx="88888" cy="44186"/>
            </a:xfrm>
            <a:custGeom>
              <a:avLst/>
              <a:gdLst/>
              <a:ahLst/>
              <a:cxnLst>
                <a:cxn ang="0">
                  <a:pos x="wd2" y="hd2"/>
                </a:cxn>
                <a:cxn ang="5400000">
                  <a:pos x="wd2" y="hd2"/>
                </a:cxn>
                <a:cxn ang="10800000">
                  <a:pos x="wd2" y="hd2"/>
                </a:cxn>
                <a:cxn ang="16200000">
                  <a:pos x="wd2" y="hd2"/>
                </a:cxn>
              </a:cxnLst>
              <a:rect l="0" t="0" r="r" b="b"/>
              <a:pathLst>
                <a:path w="21600" h="21600" extrusionOk="0">
                  <a:moveTo>
                    <a:pt x="1298" y="0"/>
                  </a:moveTo>
                  <a:cubicBezTo>
                    <a:pt x="1298" y="2308"/>
                    <a:pt x="720" y="3471"/>
                    <a:pt x="0" y="6082"/>
                  </a:cubicBezTo>
                  <a:cubicBezTo>
                    <a:pt x="1298" y="7245"/>
                    <a:pt x="1876" y="8391"/>
                    <a:pt x="2454" y="9553"/>
                  </a:cubicBezTo>
                  <a:cubicBezTo>
                    <a:pt x="6047" y="13327"/>
                    <a:pt x="9648" y="16798"/>
                    <a:pt x="13250" y="19410"/>
                  </a:cubicBezTo>
                  <a:cubicBezTo>
                    <a:pt x="14908" y="20673"/>
                    <a:pt x="16399" y="21600"/>
                    <a:pt x="17873" y="21600"/>
                  </a:cubicBezTo>
                  <a:cubicBezTo>
                    <a:pt x="19087" y="21600"/>
                    <a:pt x="20302" y="20977"/>
                    <a:pt x="21600" y="19410"/>
                  </a:cubicBezTo>
                  <a:lnTo>
                    <a:pt x="21600" y="16798"/>
                  </a:lnTo>
                  <a:cubicBezTo>
                    <a:pt x="20453" y="10716"/>
                    <a:pt x="18719" y="6082"/>
                    <a:pt x="15126" y="3471"/>
                  </a:cubicBezTo>
                  <a:cubicBezTo>
                    <a:pt x="13828" y="2308"/>
                    <a:pt x="11524" y="2308"/>
                    <a:pt x="9648" y="2308"/>
                  </a:cubicBezTo>
                  <a:cubicBezTo>
                    <a:pt x="7203" y="1163"/>
                    <a:pt x="4322" y="1163"/>
                    <a:pt x="12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3" name="Google Shape;3015;p27"/>
            <p:cNvSpPr/>
            <p:nvPr/>
          </p:nvSpPr>
          <p:spPr>
            <a:xfrm>
              <a:off x="362693" y="266669"/>
              <a:ext cx="92108" cy="44461"/>
            </a:xfrm>
            <a:custGeom>
              <a:avLst/>
              <a:gdLst/>
              <a:ahLst/>
              <a:cxnLst>
                <a:cxn ang="0">
                  <a:pos x="wd2" y="hd2"/>
                </a:cxn>
                <a:cxn ang="5400000">
                  <a:pos x="wd2" y="hd2"/>
                </a:cxn>
                <a:cxn ang="10800000">
                  <a:pos x="wd2" y="hd2"/>
                </a:cxn>
                <a:cxn ang="16200000">
                  <a:pos x="wd2" y="hd2"/>
                </a:cxn>
              </a:cxnLst>
              <a:rect l="0" t="0" r="r" b="b"/>
              <a:pathLst>
                <a:path w="21121" h="21600" extrusionOk="0">
                  <a:moveTo>
                    <a:pt x="1762" y="0"/>
                  </a:moveTo>
                  <a:cubicBezTo>
                    <a:pt x="1217" y="2311"/>
                    <a:pt x="537" y="3466"/>
                    <a:pt x="0" y="5760"/>
                  </a:cubicBezTo>
                  <a:cubicBezTo>
                    <a:pt x="537" y="7200"/>
                    <a:pt x="1217" y="8355"/>
                    <a:pt x="1762" y="9511"/>
                  </a:cubicBezTo>
                  <a:cubicBezTo>
                    <a:pt x="6244" y="14400"/>
                    <a:pt x="11413" y="19005"/>
                    <a:pt x="16439" y="21600"/>
                  </a:cubicBezTo>
                  <a:cubicBezTo>
                    <a:pt x="18202" y="21600"/>
                    <a:pt x="19838" y="21600"/>
                    <a:pt x="20920" y="19005"/>
                  </a:cubicBezTo>
                  <a:cubicBezTo>
                    <a:pt x="21600" y="15555"/>
                    <a:pt x="20383" y="14400"/>
                    <a:pt x="19838" y="11805"/>
                  </a:cubicBezTo>
                  <a:cubicBezTo>
                    <a:pt x="18747" y="8355"/>
                    <a:pt x="16984" y="5760"/>
                    <a:pt x="15348" y="4605"/>
                  </a:cubicBezTo>
                  <a:cubicBezTo>
                    <a:pt x="11958" y="3466"/>
                    <a:pt x="8559" y="2311"/>
                    <a:pt x="5706" y="1155"/>
                  </a:cubicBezTo>
                  <a:cubicBezTo>
                    <a:pt x="3936" y="1155"/>
                    <a:pt x="2853" y="1155"/>
                    <a:pt x="176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4" name="Google Shape;3016;p27"/>
            <p:cNvSpPr/>
            <p:nvPr/>
          </p:nvSpPr>
          <p:spPr>
            <a:xfrm>
              <a:off x="557638" y="338531"/>
              <a:ext cx="94523" cy="33364"/>
            </a:xfrm>
            <a:custGeom>
              <a:avLst/>
              <a:gdLst/>
              <a:ahLst/>
              <a:cxnLst>
                <a:cxn ang="0">
                  <a:pos x="wd2" y="hd2"/>
                </a:cxn>
                <a:cxn ang="5400000">
                  <a:pos x="wd2" y="hd2"/>
                </a:cxn>
                <a:cxn ang="10800000">
                  <a:pos x="wd2" y="hd2"/>
                </a:cxn>
                <a:cxn ang="16200000">
                  <a:pos x="wd2" y="hd2"/>
                </a:cxn>
              </a:cxnLst>
              <a:rect l="0" t="0" r="r" b="b"/>
              <a:pathLst>
                <a:path w="21134" h="21600" extrusionOk="0">
                  <a:moveTo>
                    <a:pt x="10272" y="0"/>
                  </a:moveTo>
                  <a:cubicBezTo>
                    <a:pt x="8346" y="0"/>
                    <a:pt x="6427" y="469"/>
                    <a:pt x="4508" y="1428"/>
                  </a:cubicBezTo>
                  <a:cubicBezTo>
                    <a:pt x="2250" y="1428"/>
                    <a:pt x="663" y="2968"/>
                    <a:pt x="0" y="9104"/>
                  </a:cubicBezTo>
                  <a:cubicBezTo>
                    <a:pt x="663" y="12563"/>
                    <a:pt x="2250" y="14102"/>
                    <a:pt x="3314" y="14102"/>
                  </a:cubicBezTo>
                  <a:cubicBezTo>
                    <a:pt x="7290" y="15642"/>
                    <a:pt x="11128" y="17160"/>
                    <a:pt x="14441" y="20618"/>
                  </a:cubicBezTo>
                  <a:cubicBezTo>
                    <a:pt x="15289" y="21243"/>
                    <a:pt x="16160" y="21600"/>
                    <a:pt x="17038" y="21600"/>
                  </a:cubicBezTo>
                  <a:cubicBezTo>
                    <a:pt x="18363" y="21600"/>
                    <a:pt x="19712" y="20774"/>
                    <a:pt x="21068" y="18699"/>
                  </a:cubicBezTo>
                  <a:cubicBezTo>
                    <a:pt x="21600" y="11023"/>
                    <a:pt x="18818" y="1428"/>
                    <a:pt x="16036" y="1428"/>
                  </a:cubicBezTo>
                  <a:cubicBezTo>
                    <a:pt x="14110" y="469"/>
                    <a:pt x="12191" y="0"/>
                    <a:pt x="102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5" name="Google Shape;3017;p27"/>
            <p:cNvSpPr/>
            <p:nvPr/>
          </p:nvSpPr>
          <p:spPr>
            <a:xfrm>
              <a:off x="164616" y="444449"/>
              <a:ext cx="74788" cy="55179"/>
            </a:xfrm>
            <a:custGeom>
              <a:avLst/>
              <a:gdLst/>
              <a:ahLst/>
              <a:cxnLst>
                <a:cxn ang="0">
                  <a:pos x="wd2" y="hd2"/>
                </a:cxn>
                <a:cxn ang="5400000">
                  <a:pos x="wd2" y="hd2"/>
                </a:cxn>
                <a:cxn ang="10800000">
                  <a:pos x="wd2" y="hd2"/>
                </a:cxn>
                <a:cxn ang="16200000">
                  <a:pos x="wd2" y="hd2"/>
                </a:cxn>
              </a:cxnLst>
              <a:rect l="0" t="0" r="r" b="b"/>
              <a:pathLst>
                <a:path w="21141" h="21600" extrusionOk="0">
                  <a:moveTo>
                    <a:pt x="2220" y="0"/>
                  </a:moveTo>
                  <a:cubicBezTo>
                    <a:pt x="-459" y="3710"/>
                    <a:pt x="-459" y="4641"/>
                    <a:pt x="876" y="7663"/>
                  </a:cubicBezTo>
                  <a:cubicBezTo>
                    <a:pt x="3058" y="12534"/>
                    <a:pt x="5737" y="14382"/>
                    <a:pt x="8582" y="17404"/>
                  </a:cubicBezTo>
                  <a:cubicBezTo>
                    <a:pt x="11008" y="20602"/>
                    <a:pt x="13766" y="21600"/>
                    <a:pt x="16835" y="21600"/>
                  </a:cubicBezTo>
                  <a:cubicBezTo>
                    <a:pt x="18208" y="21600"/>
                    <a:pt x="19641" y="21398"/>
                    <a:pt x="21141" y="21114"/>
                  </a:cubicBezTo>
                  <a:lnTo>
                    <a:pt x="21141" y="19252"/>
                  </a:lnTo>
                  <a:cubicBezTo>
                    <a:pt x="21141" y="14382"/>
                    <a:pt x="16961" y="7663"/>
                    <a:pt x="13444" y="6732"/>
                  </a:cubicBezTo>
                  <a:cubicBezTo>
                    <a:pt x="12100" y="5801"/>
                    <a:pt x="10589" y="4641"/>
                    <a:pt x="8582" y="3710"/>
                  </a:cubicBezTo>
                  <a:cubicBezTo>
                    <a:pt x="6400" y="2793"/>
                    <a:pt x="4393" y="1862"/>
                    <a:pt x="22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6" name="Google Shape;3018;p27"/>
            <p:cNvSpPr/>
            <p:nvPr/>
          </p:nvSpPr>
          <p:spPr>
            <a:xfrm>
              <a:off x="755581" y="393748"/>
              <a:ext cx="81167" cy="36948"/>
            </a:xfrm>
            <a:custGeom>
              <a:avLst/>
              <a:gdLst/>
              <a:ahLst/>
              <a:cxnLst>
                <a:cxn ang="0">
                  <a:pos x="wd2" y="hd2"/>
                </a:cxn>
                <a:cxn ang="5400000">
                  <a:pos x="wd2" y="hd2"/>
                </a:cxn>
                <a:cxn ang="10800000">
                  <a:pos x="wd2" y="hd2"/>
                </a:cxn>
                <a:cxn ang="16200000">
                  <a:pos x="wd2" y="hd2"/>
                </a:cxn>
              </a:cxnLst>
              <a:rect l="0" t="0" r="r" b="b"/>
              <a:pathLst>
                <a:path w="21600" h="21600" extrusionOk="0">
                  <a:moveTo>
                    <a:pt x="12951" y="0"/>
                  </a:moveTo>
                  <a:cubicBezTo>
                    <a:pt x="12538" y="0"/>
                    <a:pt x="12153" y="181"/>
                    <a:pt x="11823" y="544"/>
                  </a:cubicBezTo>
                  <a:lnTo>
                    <a:pt x="4568" y="544"/>
                  </a:lnTo>
                  <a:cubicBezTo>
                    <a:pt x="1889" y="1934"/>
                    <a:pt x="624" y="3667"/>
                    <a:pt x="0" y="9208"/>
                  </a:cubicBezTo>
                  <a:cubicBezTo>
                    <a:pt x="2403" y="16502"/>
                    <a:pt x="10612" y="21600"/>
                    <a:pt x="16445" y="21600"/>
                  </a:cubicBezTo>
                  <a:cubicBezTo>
                    <a:pt x="18656" y="21600"/>
                    <a:pt x="20518" y="20875"/>
                    <a:pt x="21600" y="19243"/>
                  </a:cubicBezTo>
                  <a:lnTo>
                    <a:pt x="21600" y="17872"/>
                  </a:lnTo>
                  <a:cubicBezTo>
                    <a:pt x="21600" y="10599"/>
                    <a:pt x="19078" y="6428"/>
                    <a:pt x="16399" y="3667"/>
                  </a:cubicBezTo>
                  <a:cubicBezTo>
                    <a:pt x="15464" y="1370"/>
                    <a:pt x="14106" y="0"/>
                    <a:pt x="1295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7" name="Google Shape;3019;p27"/>
            <p:cNvSpPr/>
            <p:nvPr/>
          </p:nvSpPr>
          <p:spPr>
            <a:xfrm>
              <a:off x="233496" y="268150"/>
              <a:ext cx="72290" cy="50079"/>
            </a:xfrm>
            <a:custGeom>
              <a:avLst/>
              <a:gdLst/>
              <a:ahLst/>
              <a:cxnLst>
                <a:cxn ang="0">
                  <a:pos x="wd2" y="hd2"/>
                </a:cxn>
                <a:cxn ang="5400000">
                  <a:pos x="wd2" y="hd2"/>
                </a:cxn>
                <a:cxn ang="10800000">
                  <a:pos x="wd2" y="hd2"/>
                </a:cxn>
                <a:cxn ang="16200000">
                  <a:pos x="wd2" y="hd2"/>
                </a:cxn>
              </a:cxnLst>
              <a:rect l="0" t="0" r="r" b="b"/>
              <a:pathLst>
                <a:path w="21082" h="21600" extrusionOk="0">
                  <a:moveTo>
                    <a:pt x="3533" y="0"/>
                  </a:moveTo>
                  <a:cubicBezTo>
                    <a:pt x="2417" y="0"/>
                    <a:pt x="1382" y="1160"/>
                    <a:pt x="346" y="3449"/>
                  </a:cubicBezTo>
                  <a:cubicBezTo>
                    <a:pt x="-518" y="5753"/>
                    <a:pt x="346" y="8815"/>
                    <a:pt x="1723" y="10867"/>
                  </a:cubicBezTo>
                  <a:cubicBezTo>
                    <a:pt x="3110" y="13171"/>
                    <a:pt x="4668" y="15208"/>
                    <a:pt x="6045" y="16233"/>
                  </a:cubicBezTo>
                  <a:cubicBezTo>
                    <a:pt x="8126" y="17259"/>
                    <a:pt x="10367" y="19563"/>
                    <a:pt x="12438" y="20574"/>
                  </a:cubicBezTo>
                  <a:cubicBezTo>
                    <a:pt x="13996" y="21600"/>
                    <a:pt x="16066" y="21600"/>
                    <a:pt x="17624" y="21600"/>
                  </a:cubicBezTo>
                  <a:cubicBezTo>
                    <a:pt x="18318" y="21600"/>
                    <a:pt x="19011" y="20574"/>
                    <a:pt x="20388" y="20574"/>
                  </a:cubicBezTo>
                  <a:cubicBezTo>
                    <a:pt x="20388" y="19563"/>
                    <a:pt x="20388" y="19563"/>
                    <a:pt x="21082" y="19563"/>
                  </a:cubicBezTo>
                  <a:lnTo>
                    <a:pt x="21082" y="18538"/>
                  </a:lnTo>
                  <a:cubicBezTo>
                    <a:pt x="19705" y="12145"/>
                    <a:pt x="17624" y="6779"/>
                    <a:pt x="13302" y="4475"/>
                  </a:cubicBezTo>
                  <a:cubicBezTo>
                    <a:pt x="10367" y="2438"/>
                    <a:pt x="7432" y="1412"/>
                    <a:pt x="4668" y="387"/>
                  </a:cubicBezTo>
                  <a:cubicBezTo>
                    <a:pt x="4276" y="134"/>
                    <a:pt x="3894" y="0"/>
                    <a:pt x="353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8" name="Google Shape;3020;p27"/>
            <p:cNvSpPr/>
            <p:nvPr/>
          </p:nvSpPr>
          <p:spPr>
            <a:xfrm>
              <a:off x="76248" y="-1"/>
              <a:ext cx="57931" cy="81202"/>
            </a:xfrm>
            <a:custGeom>
              <a:avLst/>
              <a:gdLst/>
              <a:ahLst/>
              <a:cxnLst>
                <a:cxn ang="0">
                  <a:pos x="wd2" y="hd2"/>
                </a:cxn>
                <a:cxn ang="5400000">
                  <a:pos x="wd2" y="hd2"/>
                </a:cxn>
                <a:cxn ang="10800000">
                  <a:pos x="wd2" y="hd2"/>
                </a:cxn>
                <a:cxn ang="16200000">
                  <a:pos x="wd2" y="hd2"/>
                </a:cxn>
              </a:cxnLst>
              <a:rect l="0" t="0" r="r" b="b"/>
              <a:pathLst>
                <a:path w="19561" h="21600" extrusionOk="0">
                  <a:moveTo>
                    <a:pt x="1673" y="0"/>
                  </a:moveTo>
                  <a:cubicBezTo>
                    <a:pt x="67" y="1898"/>
                    <a:pt x="-724" y="3154"/>
                    <a:pt x="870" y="5207"/>
                  </a:cubicBezTo>
                  <a:cubicBezTo>
                    <a:pt x="2476" y="9150"/>
                    <a:pt x="5072" y="13083"/>
                    <a:pt x="7469" y="16402"/>
                  </a:cubicBezTo>
                  <a:cubicBezTo>
                    <a:pt x="10076" y="19711"/>
                    <a:pt x="13474" y="20967"/>
                    <a:pt x="17478" y="21600"/>
                  </a:cubicBezTo>
                  <a:cubicBezTo>
                    <a:pt x="20876" y="19711"/>
                    <a:pt x="19282" y="17658"/>
                    <a:pt x="18479" y="15769"/>
                  </a:cubicBezTo>
                  <a:cubicBezTo>
                    <a:pt x="15883" y="12459"/>
                    <a:pt x="13474" y="9773"/>
                    <a:pt x="10879" y="6463"/>
                  </a:cubicBezTo>
                  <a:cubicBezTo>
                    <a:pt x="9273" y="4575"/>
                    <a:pt x="6678" y="2530"/>
                    <a:pt x="5072" y="633"/>
                  </a:cubicBezTo>
                  <a:cubicBezTo>
                    <a:pt x="4269" y="0"/>
                    <a:pt x="2476" y="0"/>
                    <a:pt x="16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29" name="Google Shape;3021;p27"/>
            <p:cNvSpPr/>
            <p:nvPr/>
          </p:nvSpPr>
          <p:spPr>
            <a:xfrm>
              <a:off x="1019872" y="444449"/>
              <a:ext cx="85924" cy="35947"/>
            </a:xfrm>
            <a:custGeom>
              <a:avLst/>
              <a:gdLst/>
              <a:ahLst/>
              <a:cxnLst>
                <a:cxn ang="0">
                  <a:pos x="wd2" y="hd2"/>
                </a:cxn>
                <a:cxn ang="5400000">
                  <a:pos x="wd2" y="hd2"/>
                </a:cxn>
                <a:cxn ang="10800000">
                  <a:pos x="wd2" y="hd2"/>
                </a:cxn>
                <a:cxn ang="16200000">
                  <a:pos x="wd2" y="hd2"/>
                </a:cxn>
              </a:cxnLst>
              <a:rect l="0" t="0" r="r" b="b"/>
              <a:pathLst>
                <a:path w="21600" h="21600" extrusionOk="0">
                  <a:moveTo>
                    <a:pt x="14894" y="0"/>
                  </a:moveTo>
                  <a:cubicBezTo>
                    <a:pt x="13551" y="0"/>
                    <a:pt x="12364" y="0"/>
                    <a:pt x="11766" y="1429"/>
                  </a:cubicBezTo>
                  <a:cubicBezTo>
                    <a:pt x="8638" y="1429"/>
                    <a:pt x="6108" y="1429"/>
                    <a:pt x="2981" y="2858"/>
                  </a:cubicBezTo>
                  <a:cubicBezTo>
                    <a:pt x="1187" y="2858"/>
                    <a:pt x="0" y="4287"/>
                    <a:pt x="0" y="10334"/>
                  </a:cubicBezTo>
                  <a:cubicBezTo>
                    <a:pt x="4315" y="14600"/>
                    <a:pt x="8638" y="17810"/>
                    <a:pt x="12962" y="20647"/>
                  </a:cubicBezTo>
                  <a:cubicBezTo>
                    <a:pt x="14253" y="21248"/>
                    <a:pt x="15448" y="21600"/>
                    <a:pt x="16609" y="21600"/>
                  </a:cubicBezTo>
                  <a:cubicBezTo>
                    <a:pt x="18264" y="21600"/>
                    <a:pt x="19850" y="20896"/>
                    <a:pt x="21600" y="19239"/>
                  </a:cubicBezTo>
                  <a:cubicBezTo>
                    <a:pt x="21600" y="10334"/>
                    <a:pt x="19217" y="2858"/>
                    <a:pt x="1489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0" name="Google Shape;3022;p27"/>
            <p:cNvSpPr/>
            <p:nvPr/>
          </p:nvSpPr>
          <p:spPr>
            <a:xfrm>
              <a:off x="375135" y="429628"/>
              <a:ext cx="71690" cy="46839"/>
            </a:xfrm>
            <a:custGeom>
              <a:avLst/>
              <a:gdLst/>
              <a:ahLst/>
              <a:cxnLst>
                <a:cxn ang="0">
                  <a:pos x="wd2" y="hd2"/>
                </a:cxn>
                <a:cxn ang="5400000">
                  <a:pos x="wd2" y="hd2"/>
                </a:cxn>
                <a:cxn ang="10800000">
                  <a:pos x="wd2" y="hd2"/>
                </a:cxn>
                <a:cxn ang="16200000">
                  <a:pos x="wd2" y="hd2"/>
                </a:cxn>
              </a:cxnLst>
              <a:rect l="0" t="0" r="r" b="b"/>
              <a:pathLst>
                <a:path w="21600" h="21600" extrusionOk="0">
                  <a:moveTo>
                    <a:pt x="2316" y="0"/>
                  </a:moveTo>
                  <a:cubicBezTo>
                    <a:pt x="1423" y="1097"/>
                    <a:pt x="706" y="3290"/>
                    <a:pt x="0" y="5468"/>
                  </a:cubicBezTo>
                  <a:cubicBezTo>
                    <a:pt x="3749" y="13669"/>
                    <a:pt x="11963" y="21600"/>
                    <a:pt x="18568" y="21600"/>
                  </a:cubicBezTo>
                  <a:cubicBezTo>
                    <a:pt x="20167" y="20503"/>
                    <a:pt x="21600" y="20503"/>
                    <a:pt x="21600" y="18040"/>
                  </a:cubicBezTo>
                  <a:cubicBezTo>
                    <a:pt x="18568" y="4387"/>
                    <a:pt x="14102" y="0"/>
                    <a:pt x="2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1" name="Google Shape;3023;p27"/>
            <p:cNvSpPr/>
            <p:nvPr/>
          </p:nvSpPr>
          <p:spPr>
            <a:xfrm>
              <a:off x="1187554" y="489496"/>
              <a:ext cx="81559" cy="37189"/>
            </a:xfrm>
            <a:custGeom>
              <a:avLst/>
              <a:gdLst/>
              <a:ahLst/>
              <a:cxnLst>
                <a:cxn ang="0">
                  <a:pos x="wd2" y="hd2"/>
                </a:cxn>
                <a:cxn ang="5400000">
                  <a:pos x="wd2" y="hd2"/>
                </a:cxn>
                <a:cxn ang="10800000">
                  <a:pos x="wd2" y="hd2"/>
                </a:cxn>
                <a:cxn ang="16200000">
                  <a:pos x="wd2" y="hd2"/>
                </a:cxn>
              </a:cxnLst>
              <a:rect l="0" t="0" r="r" b="b"/>
              <a:pathLst>
                <a:path w="20931" h="21600" extrusionOk="0">
                  <a:moveTo>
                    <a:pt x="15116" y="0"/>
                  </a:moveTo>
                  <a:cubicBezTo>
                    <a:pt x="14568" y="0"/>
                    <a:pt x="13922" y="340"/>
                    <a:pt x="13232" y="1041"/>
                  </a:cubicBezTo>
                  <a:cubicBezTo>
                    <a:pt x="10190" y="2402"/>
                    <a:pt x="6997" y="5165"/>
                    <a:pt x="3803" y="6546"/>
                  </a:cubicBezTo>
                  <a:cubicBezTo>
                    <a:pt x="1831" y="8268"/>
                    <a:pt x="610" y="11010"/>
                    <a:pt x="0" y="16856"/>
                  </a:cubicBezTo>
                  <a:cubicBezTo>
                    <a:pt x="1831" y="16856"/>
                    <a:pt x="2592" y="18237"/>
                    <a:pt x="3803" y="18237"/>
                  </a:cubicBezTo>
                  <a:cubicBezTo>
                    <a:pt x="6395" y="19618"/>
                    <a:pt x="9429" y="19618"/>
                    <a:pt x="12021" y="20999"/>
                  </a:cubicBezTo>
                  <a:cubicBezTo>
                    <a:pt x="13339" y="20999"/>
                    <a:pt x="14860" y="21600"/>
                    <a:pt x="16487" y="21600"/>
                  </a:cubicBezTo>
                  <a:cubicBezTo>
                    <a:pt x="17310" y="21600"/>
                    <a:pt x="18150" y="21460"/>
                    <a:pt x="19017" y="20999"/>
                  </a:cubicBezTo>
                  <a:cubicBezTo>
                    <a:pt x="20839" y="19618"/>
                    <a:pt x="21600" y="16856"/>
                    <a:pt x="20229" y="13773"/>
                  </a:cubicBezTo>
                  <a:cubicBezTo>
                    <a:pt x="19017" y="9629"/>
                    <a:pt x="17797" y="5165"/>
                    <a:pt x="16426" y="1041"/>
                  </a:cubicBezTo>
                  <a:cubicBezTo>
                    <a:pt x="16125" y="340"/>
                    <a:pt x="15665" y="0"/>
                    <a:pt x="151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2" name="Google Shape;3024;p27"/>
            <p:cNvSpPr/>
            <p:nvPr/>
          </p:nvSpPr>
          <p:spPr>
            <a:xfrm>
              <a:off x="453927" y="355559"/>
              <a:ext cx="69345" cy="36500"/>
            </a:xfrm>
            <a:custGeom>
              <a:avLst/>
              <a:gdLst/>
              <a:ahLst/>
              <a:cxnLst>
                <a:cxn ang="0">
                  <a:pos x="wd2" y="hd2"/>
                </a:cxn>
                <a:cxn ang="5400000">
                  <a:pos x="wd2" y="hd2"/>
                </a:cxn>
                <a:cxn ang="10800000">
                  <a:pos x="wd2" y="hd2"/>
                </a:cxn>
                <a:cxn ang="16200000">
                  <a:pos x="wd2" y="hd2"/>
                </a:cxn>
              </a:cxnLst>
              <a:rect l="0" t="0" r="r" b="b"/>
              <a:pathLst>
                <a:path w="21600" h="21600" extrusionOk="0">
                  <a:moveTo>
                    <a:pt x="7021" y="0"/>
                  </a:moveTo>
                  <a:cubicBezTo>
                    <a:pt x="2405" y="0"/>
                    <a:pt x="1664" y="0"/>
                    <a:pt x="0" y="8771"/>
                  </a:cubicBezTo>
                  <a:cubicBezTo>
                    <a:pt x="1911" y="15746"/>
                    <a:pt x="11047" y="21600"/>
                    <a:pt x="17402" y="21600"/>
                  </a:cubicBezTo>
                  <a:cubicBezTo>
                    <a:pt x="19045" y="21600"/>
                    <a:pt x="20505" y="21212"/>
                    <a:pt x="21600" y="20356"/>
                  </a:cubicBezTo>
                  <a:cubicBezTo>
                    <a:pt x="21600" y="15787"/>
                    <a:pt x="21600" y="14380"/>
                    <a:pt x="20118" y="10178"/>
                  </a:cubicBezTo>
                  <a:cubicBezTo>
                    <a:pt x="16984" y="2815"/>
                    <a:pt x="12367" y="0"/>
                    <a:pt x="702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3" name="Google Shape;3025;p27"/>
            <p:cNvSpPr/>
            <p:nvPr/>
          </p:nvSpPr>
          <p:spPr>
            <a:xfrm>
              <a:off x="333473" y="626984"/>
              <a:ext cx="88466" cy="34742"/>
            </a:xfrm>
            <a:custGeom>
              <a:avLst/>
              <a:gdLst/>
              <a:ahLst/>
              <a:cxnLst>
                <a:cxn ang="0">
                  <a:pos x="wd2" y="hd2"/>
                </a:cxn>
                <a:cxn ang="5400000">
                  <a:pos x="wd2" y="hd2"/>
                </a:cxn>
                <a:cxn ang="10800000">
                  <a:pos x="wd2" y="hd2"/>
                </a:cxn>
                <a:cxn ang="16200000">
                  <a:pos x="wd2" y="hd2"/>
                </a:cxn>
              </a:cxnLst>
              <a:rect l="0" t="0" r="r" b="b"/>
              <a:pathLst>
                <a:path w="20937" h="21600" extrusionOk="0">
                  <a:moveTo>
                    <a:pt x="463" y="0"/>
                  </a:moveTo>
                  <a:cubicBezTo>
                    <a:pt x="-663" y="4414"/>
                    <a:pt x="463" y="6257"/>
                    <a:pt x="1719" y="7736"/>
                  </a:cubicBezTo>
                  <a:cubicBezTo>
                    <a:pt x="6352" y="13629"/>
                    <a:pt x="10977" y="18407"/>
                    <a:pt x="16312" y="21364"/>
                  </a:cubicBezTo>
                  <a:cubicBezTo>
                    <a:pt x="16981" y="21364"/>
                    <a:pt x="17674" y="21600"/>
                    <a:pt x="18343" y="21600"/>
                  </a:cubicBezTo>
                  <a:cubicBezTo>
                    <a:pt x="19338" y="21600"/>
                    <a:pt x="20260" y="21064"/>
                    <a:pt x="20937" y="18407"/>
                  </a:cubicBezTo>
                  <a:cubicBezTo>
                    <a:pt x="20374" y="10671"/>
                    <a:pt x="17429" y="2936"/>
                    <a:pt x="13922" y="2936"/>
                  </a:cubicBezTo>
                  <a:lnTo>
                    <a:pt x="11679" y="2936"/>
                  </a:lnTo>
                  <a:cubicBezTo>
                    <a:pt x="8171" y="1479"/>
                    <a:pt x="3970" y="1479"/>
                    <a:pt x="4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4" name="Google Shape;3026;p27"/>
            <p:cNvSpPr/>
            <p:nvPr/>
          </p:nvSpPr>
          <p:spPr>
            <a:xfrm>
              <a:off x="261361" y="436866"/>
              <a:ext cx="81754" cy="49390"/>
            </a:xfrm>
            <a:custGeom>
              <a:avLst/>
              <a:gdLst/>
              <a:ahLst/>
              <a:cxnLst>
                <a:cxn ang="0">
                  <a:pos x="wd2" y="hd2"/>
                </a:cxn>
                <a:cxn ang="5400000">
                  <a:pos x="wd2" y="hd2"/>
                </a:cxn>
                <a:cxn ang="10800000">
                  <a:pos x="wd2" y="hd2"/>
                </a:cxn>
                <a:cxn ang="16200000">
                  <a:pos x="wd2" y="hd2"/>
                </a:cxn>
              </a:cxnLst>
              <a:rect l="0" t="0" r="r" b="b"/>
              <a:pathLst>
                <a:path w="21600" h="21600" extrusionOk="0">
                  <a:moveTo>
                    <a:pt x="1411" y="0"/>
                  </a:moveTo>
                  <a:cubicBezTo>
                    <a:pt x="364" y="0"/>
                    <a:pt x="0" y="1658"/>
                    <a:pt x="0" y="5396"/>
                  </a:cubicBezTo>
                  <a:cubicBezTo>
                    <a:pt x="5509" y="14274"/>
                    <a:pt x="12093" y="21600"/>
                    <a:pt x="19751" y="21600"/>
                  </a:cubicBezTo>
                  <a:cubicBezTo>
                    <a:pt x="20362" y="21600"/>
                    <a:pt x="20981" y="21555"/>
                    <a:pt x="21600" y="21464"/>
                  </a:cubicBezTo>
                  <a:cubicBezTo>
                    <a:pt x="20972" y="19384"/>
                    <a:pt x="20972" y="18344"/>
                    <a:pt x="20972" y="17319"/>
                  </a:cubicBezTo>
                  <a:cubicBezTo>
                    <a:pt x="18313" y="13943"/>
                    <a:pt x="15654" y="10838"/>
                    <a:pt x="12521" y="7461"/>
                  </a:cubicBezTo>
                  <a:cubicBezTo>
                    <a:pt x="9862" y="5396"/>
                    <a:pt x="6575" y="3316"/>
                    <a:pt x="3287" y="995"/>
                  </a:cubicBezTo>
                  <a:cubicBezTo>
                    <a:pt x="2504" y="332"/>
                    <a:pt x="1885" y="0"/>
                    <a:pt x="141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5" name="Google Shape;3027;p27"/>
            <p:cNvSpPr/>
            <p:nvPr/>
          </p:nvSpPr>
          <p:spPr>
            <a:xfrm>
              <a:off x="1135406" y="614542"/>
              <a:ext cx="69346" cy="34362"/>
            </a:xfrm>
            <a:custGeom>
              <a:avLst/>
              <a:gdLst/>
              <a:ahLst/>
              <a:cxnLst>
                <a:cxn ang="0">
                  <a:pos x="wd2" y="hd2"/>
                </a:cxn>
                <a:cxn ang="5400000">
                  <a:pos x="wd2" y="hd2"/>
                </a:cxn>
                <a:cxn ang="10800000">
                  <a:pos x="wd2" y="hd2"/>
                </a:cxn>
                <a:cxn ang="16200000">
                  <a:pos x="wd2" y="hd2"/>
                </a:cxn>
              </a:cxnLst>
              <a:rect l="0" t="0" r="r" b="b"/>
              <a:pathLst>
                <a:path w="21600" h="21600" extrusionOk="0">
                  <a:moveTo>
                    <a:pt x="12367" y="0"/>
                  </a:moveTo>
                  <a:cubicBezTo>
                    <a:pt x="9233" y="1473"/>
                    <a:pt x="6280" y="2968"/>
                    <a:pt x="3146" y="4831"/>
                  </a:cubicBezTo>
                  <a:cubicBezTo>
                    <a:pt x="923" y="6326"/>
                    <a:pt x="0" y="7821"/>
                    <a:pt x="0" y="14147"/>
                  </a:cubicBezTo>
                  <a:cubicBezTo>
                    <a:pt x="6280" y="18610"/>
                    <a:pt x="12367" y="21600"/>
                    <a:pt x="18465" y="21600"/>
                  </a:cubicBezTo>
                  <a:cubicBezTo>
                    <a:pt x="19388" y="21600"/>
                    <a:pt x="20859" y="18610"/>
                    <a:pt x="21600" y="18610"/>
                  </a:cubicBezTo>
                  <a:cubicBezTo>
                    <a:pt x="20859" y="9316"/>
                    <a:pt x="17724" y="4831"/>
                    <a:pt x="14772" y="1473"/>
                  </a:cubicBezTo>
                  <a:cubicBezTo>
                    <a:pt x="13849" y="0"/>
                    <a:pt x="13108" y="0"/>
                    <a:pt x="1236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6" name="Google Shape;3028;p27"/>
            <p:cNvSpPr/>
            <p:nvPr/>
          </p:nvSpPr>
          <p:spPr>
            <a:xfrm>
              <a:off x="1022251" y="529478"/>
              <a:ext cx="79262" cy="30537"/>
            </a:xfrm>
            <a:custGeom>
              <a:avLst/>
              <a:gdLst/>
              <a:ahLst/>
              <a:cxnLst>
                <a:cxn ang="0">
                  <a:pos x="wd2" y="hd2"/>
                </a:cxn>
                <a:cxn ang="5400000">
                  <a:pos x="wd2" y="hd2"/>
                </a:cxn>
                <a:cxn ang="10800000">
                  <a:pos x="wd2" y="hd2"/>
                </a:cxn>
                <a:cxn ang="16200000">
                  <a:pos x="wd2" y="hd2"/>
                </a:cxn>
              </a:cxnLst>
              <a:rect l="0" t="0" r="r" b="b"/>
              <a:pathLst>
                <a:path w="21093" h="21600" extrusionOk="0">
                  <a:moveTo>
                    <a:pt x="14657" y="0"/>
                  </a:moveTo>
                  <a:cubicBezTo>
                    <a:pt x="14152" y="0"/>
                    <a:pt x="13620" y="195"/>
                    <a:pt x="13088" y="634"/>
                  </a:cubicBezTo>
                  <a:cubicBezTo>
                    <a:pt x="10346" y="2097"/>
                    <a:pt x="7604" y="4169"/>
                    <a:pt x="4870" y="4169"/>
                  </a:cubicBezTo>
                  <a:cubicBezTo>
                    <a:pt x="3669" y="4169"/>
                    <a:pt x="2458" y="3754"/>
                    <a:pt x="1257" y="2730"/>
                  </a:cubicBezTo>
                  <a:lnTo>
                    <a:pt x="0" y="6095"/>
                  </a:lnTo>
                  <a:cubicBezTo>
                    <a:pt x="4568" y="18236"/>
                    <a:pt x="10401" y="16578"/>
                    <a:pt x="16399" y="21600"/>
                  </a:cubicBezTo>
                  <a:cubicBezTo>
                    <a:pt x="17656" y="19918"/>
                    <a:pt x="19711" y="18236"/>
                    <a:pt x="20967" y="16578"/>
                  </a:cubicBezTo>
                  <a:cubicBezTo>
                    <a:pt x="21600" y="9435"/>
                    <a:pt x="19711" y="7777"/>
                    <a:pt x="18289" y="4413"/>
                  </a:cubicBezTo>
                  <a:cubicBezTo>
                    <a:pt x="17363" y="1633"/>
                    <a:pt x="16088" y="0"/>
                    <a:pt x="1465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5137" name="Google Shape;3029;p27"/>
            <p:cNvSpPr/>
            <p:nvPr/>
          </p:nvSpPr>
          <p:spPr>
            <a:xfrm>
              <a:off x="550538" y="542265"/>
              <a:ext cx="59248" cy="26332"/>
            </a:xfrm>
            <a:custGeom>
              <a:avLst/>
              <a:gdLst/>
              <a:ahLst/>
              <a:cxnLst>
                <a:cxn ang="0">
                  <a:pos x="wd2" y="hd2"/>
                </a:cxn>
                <a:cxn ang="5400000">
                  <a:pos x="wd2" y="hd2"/>
                </a:cxn>
                <a:cxn ang="10800000">
                  <a:pos x="wd2" y="hd2"/>
                </a:cxn>
                <a:cxn ang="16200000">
                  <a:pos x="wd2" y="hd2"/>
                </a:cxn>
              </a:cxnLst>
              <a:rect l="0" t="0" r="r" b="b"/>
              <a:pathLst>
                <a:path w="21600" h="21600" extrusionOk="0">
                  <a:moveTo>
                    <a:pt x="8218" y="0"/>
                  </a:moveTo>
                  <a:cubicBezTo>
                    <a:pt x="7301" y="0"/>
                    <a:pt x="6358" y="170"/>
                    <a:pt x="5403" y="452"/>
                  </a:cubicBezTo>
                  <a:cubicBezTo>
                    <a:pt x="2588" y="2403"/>
                    <a:pt x="0" y="2403"/>
                    <a:pt x="0" y="8736"/>
                  </a:cubicBezTo>
                  <a:cubicBezTo>
                    <a:pt x="4335" y="17133"/>
                    <a:pt x="10857" y="21600"/>
                    <a:pt x="15958" y="21600"/>
                  </a:cubicBezTo>
                  <a:cubicBezTo>
                    <a:pt x="18220" y="21600"/>
                    <a:pt x="20205" y="20724"/>
                    <a:pt x="21600" y="18942"/>
                  </a:cubicBezTo>
                  <a:cubicBezTo>
                    <a:pt x="17755" y="4948"/>
                    <a:pt x="13294" y="0"/>
                    <a:pt x="821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5139" name="Body Level One…"/>
          <p:cNvSpPr txBox="1">
            <a:spLocks noGrp="1"/>
          </p:cNvSpPr>
          <p:nvPr>
            <p:ph type="body" sz="quarter" idx="1"/>
          </p:nvPr>
        </p:nvSpPr>
        <p:spPr>
          <a:xfrm>
            <a:off x="4779624" y="2642599"/>
            <a:ext cx="2730901" cy="1157701"/>
          </a:xfrm>
          <a:prstGeom prst="rect">
            <a:avLst/>
          </a:prstGeom>
        </p:spPr>
        <p:txBody>
          <a:bodyPr lIns="36574" tIns="36574" rIns="36574" bIns="36574"/>
          <a:lstStyle>
            <a:lvl1pPr marL="317500" indent="-177800" algn="ctr">
              <a:buClrTx/>
              <a:buSzTx/>
              <a:buFontTx/>
              <a:buNone/>
              <a:defRPr sz="1400">
                <a:solidFill>
                  <a:srgbClr val="07256C"/>
                </a:solidFill>
                <a:latin typeface="Nunito"/>
                <a:ea typeface="Nunito"/>
                <a:cs typeface="Nunito"/>
                <a:sym typeface="Nunito"/>
              </a:defRPr>
            </a:lvl1pPr>
            <a:lvl2pPr marL="317500" indent="279400" algn="ctr">
              <a:buClrTx/>
              <a:buSzTx/>
              <a:buFontTx/>
              <a:buNone/>
              <a:defRPr sz="1400">
                <a:solidFill>
                  <a:srgbClr val="07256C"/>
                </a:solidFill>
                <a:latin typeface="Nunito"/>
                <a:ea typeface="Nunito"/>
                <a:cs typeface="Nunito"/>
                <a:sym typeface="Nunito"/>
              </a:defRPr>
            </a:lvl2pPr>
            <a:lvl3pPr marL="317500" indent="736600" algn="ctr">
              <a:buClrTx/>
              <a:buSzTx/>
              <a:buFontTx/>
              <a:buNone/>
              <a:defRPr sz="1400">
                <a:solidFill>
                  <a:srgbClr val="07256C"/>
                </a:solidFill>
                <a:latin typeface="Nunito"/>
                <a:ea typeface="Nunito"/>
                <a:cs typeface="Nunito"/>
                <a:sym typeface="Nunito"/>
              </a:defRPr>
            </a:lvl3pPr>
            <a:lvl4pPr marL="317500" indent="1193800" algn="ctr">
              <a:buClrTx/>
              <a:buSzTx/>
              <a:buFontTx/>
              <a:buNone/>
              <a:defRPr sz="1400">
                <a:solidFill>
                  <a:srgbClr val="07256C"/>
                </a:solidFill>
                <a:latin typeface="Nunito"/>
                <a:ea typeface="Nunito"/>
                <a:cs typeface="Nunito"/>
                <a:sym typeface="Nunito"/>
              </a:defRPr>
            </a:lvl4pPr>
            <a:lvl5pPr marL="317500" indent="1651000" algn="ctr">
              <a:buClrTx/>
              <a:buSzTx/>
              <a:buFontTx/>
              <a:buNone/>
              <a:defRPr sz="1400">
                <a:solidFill>
                  <a:srgbClr val="07256C"/>
                </a:solidFill>
                <a:latin typeface="Nunito"/>
                <a:ea typeface="Nunito"/>
                <a:cs typeface="Nunito"/>
                <a:sym typeface="Nunito"/>
              </a:defRPr>
            </a:lvl5pPr>
          </a:lstStyle>
          <a:p>
            <a:r>
              <a:t>Body Level One</a:t>
            </a:r>
          </a:p>
          <a:p>
            <a:pPr lvl="1"/>
            <a:r>
              <a:t>Body Level Two</a:t>
            </a:r>
          </a:p>
          <a:p>
            <a:pPr lvl="2"/>
            <a:r>
              <a:t>Body Level Three</a:t>
            </a:r>
          </a:p>
          <a:p>
            <a:pPr lvl="3"/>
            <a:r>
              <a:t>Body Level Four</a:t>
            </a:r>
          </a:p>
          <a:p>
            <a:pPr lvl="4"/>
            <a:r>
              <a:t>Body Level Five</a:t>
            </a:r>
          </a:p>
        </p:txBody>
      </p:sp>
      <p:sp>
        <p:nvSpPr>
          <p:cNvPr id="5140" name="Title Text"/>
          <p:cNvSpPr txBox="1">
            <a:spLocks noGrp="1"/>
          </p:cNvSpPr>
          <p:nvPr>
            <p:ph type="title"/>
          </p:nvPr>
        </p:nvSpPr>
        <p:spPr>
          <a:xfrm>
            <a:off x="4403874" y="1383975"/>
            <a:ext cx="3482401" cy="1157700"/>
          </a:xfrm>
          <a:prstGeom prst="rect">
            <a:avLst/>
          </a:prstGeom>
        </p:spPr>
        <p:txBody>
          <a:bodyPr lIns="36574" tIns="36574" rIns="36574" bIns="36574" anchor="t"/>
          <a:lstStyle>
            <a:lvl1pPr algn="ctr">
              <a:defRPr sz="3500" b="0">
                <a:solidFill>
                  <a:srgbClr val="07256C"/>
                </a:solidFill>
                <a:latin typeface="Limelight"/>
                <a:ea typeface="Limelight"/>
                <a:cs typeface="Limelight"/>
                <a:sym typeface="Limelight"/>
              </a:defRPr>
            </a:lvl1pPr>
          </a:lstStyle>
          <a:p>
            <a:r>
              <a:t>Title Text</a:t>
            </a:r>
          </a:p>
        </p:txBody>
      </p:sp>
      <p:sp>
        <p:nvSpPr>
          <p:cNvPr id="51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191" Type="http://schemas.openxmlformats.org/officeDocument/2006/relationships/slideLayout" Target="../slideLayouts/slideLayout191.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79" Type="http://schemas.openxmlformats.org/officeDocument/2006/relationships/slideLayout" Target="../slideLayouts/slideLayout179.xml"/><Relationship Id="rId195" Type="http://schemas.openxmlformats.org/officeDocument/2006/relationships/theme" Target="../theme/theme1.xml"/><Relationship Id="rId190" Type="http://schemas.openxmlformats.org/officeDocument/2006/relationships/slideLayout" Target="../slideLayouts/slideLayout190.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64" Type="http://schemas.openxmlformats.org/officeDocument/2006/relationships/slideLayout" Target="../slideLayouts/slideLayout164.xml"/><Relationship Id="rId169" Type="http://schemas.openxmlformats.org/officeDocument/2006/relationships/slideLayout" Target="../slideLayouts/slideLayout169.xml"/><Relationship Id="rId185" Type="http://schemas.openxmlformats.org/officeDocument/2006/relationships/slideLayout" Target="../slideLayouts/slideLayout185.xml"/><Relationship Id="rId4" Type="http://schemas.openxmlformats.org/officeDocument/2006/relationships/slideLayout" Target="../slideLayouts/slideLayout4.xml"/><Relationship Id="rId9" Type="http://schemas.openxmlformats.org/officeDocument/2006/relationships/slideLayout" Target="../slideLayouts/slideLayout9.xml"/><Relationship Id="rId180" Type="http://schemas.openxmlformats.org/officeDocument/2006/relationships/slideLayout" Target="../slideLayouts/slideLayout180.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image" Target="../media/image1.png"/><Relationship Id="rId16" Type="http://schemas.openxmlformats.org/officeDocument/2006/relationships/slideLayout" Target="../slideLayouts/slideLayout16.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8" Type="http://schemas.openxmlformats.org/officeDocument/2006/relationships/slideLayout" Target="../slideLayouts/slideLayout18.xml"/><Relationship Id="rId39" Type="http://schemas.openxmlformats.org/officeDocument/2006/relationships/slideLayout" Target="../slideLayouts/slideLayout3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302.xml"/><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10.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13.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11.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slideLayout" Target="../slideLayouts/slideLayout329.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slideLayout" Target="../slideLayouts/slideLayout328.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5" Type="http://schemas.openxmlformats.org/officeDocument/2006/relationships/theme" Target="../theme/theme12.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slideLayout" Target="../slideLayouts/slideLayout330.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333.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theme" Target="../theme/theme13.xml"/><Relationship Id="rId5" Type="http://schemas.openxmlformats.org/officeDocument/2006/relationships/slideLayout" Target="../slideLayouts/slideLayout335.xml"/><Relationship Id="rId4" Type="http://schemas.openxmlformats.org/officeDocument/2006/relationships/slideLayout" Target="../slideLayouts/slideLayout33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43.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14.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2.xml"/><Relationship Id="rId3" Type="http://schemas.openxmlformats.org/officeDocument/2006/relationships/slideLayout" Target="../slideLayouts/slideLayout197.xml"/><Relationship Id="rId7" Type="http://schemas.openxmlformats.org/officeDocument/2006/relationships/slideLayout" Target="../slideLayouts/slideLayout201.xml"/><Relationship Id="rId12" Type="http://schemas.openxmlformats.org/officeDocument/2006/relationships/theme" Target="../theme/theme2.xml"/><Relationship Id="rId2" Type="http://schemas.openxmlformats.org/officeDocument/2006/relationships/slideLayout" Target="../slideLayouts/slideLayout196.xml"/><Relationship Id="rId1" Type="http://schemas.openxmlformats.org/officeDocument/2006/relationships/slideLayout" Target="../slideLayouts/slideLayout195.xml"/><Relationship Id="rId6" Type="http://schemas.openxmlformats.org/officeDocument/2006/relationships/slideLayout" Target="../slideLayouts/slideLayout200.xml"/><Relationship Id="rId11" Type="http://schemas.openxmlformats.org/officeDocument/2006/relationships/slideLayout" Target="../slideLayouts/slideLayout205.xml"/><Relationship Id="rId5" Type="http://schemas.openxmlformats.org/officeDocument/2006/relationships/slideLayout" Target="../slideLayouts/slideLayout199.xml"/><Relationship Id="rId10" Type="http://schemas.openxmlformats.org/officeDocument/2006/relationships/slideLayout" Target="../slideLayouts/slideLayout204.xml"/><Relationship Id="rId4" Type="http://schemas.openxmlformats.org/officeDocument/2006/relationships/slideLayout" Target="../slideLayouts/slideLayout198.xml"/><Relationship Id="rId9" Type="http://schemas.openxmlformats.org/officeDocument/2006/relationships/slideLayout" Target="../slideLayouts/slideLayout20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13.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theme" Target="../theme/theme3.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slideLayout" Target="../slideLayouts/slideLayout229.xml"/><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slideLayout" Target="../slideLayouts/slideLayout228.xml"/><Relationship Id="rId2" Type="http://schemas.openxmlformats.org/officeDocument/2006/relationships/slideLayout" Target="../slideLayouts/slideLayout218.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5" Type="http://schemas.openxmlformats.org/officeDocument/2006/relationships/theme" Target="../theme/theme4.xml"/><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slideLayout" Target="../slideLayouts/slideLayout23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38.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theme" Target="../theme/theme5.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49.xml"/><Relationship Id="rId13" Type="http://schemas.openxmlformats.org/officeDocument/2006/relationships/slideLayout" Target="../slideLayouts/slideLayout254.xml"/><Relationship Id="rId3" Type="http://schemas.openxmlformats.org/officeDocument/2006/relationships/slideLayout" Target="../slideLayouts/slideLayout244.xml"/><Relationship Id="rId7" Type="http://schemas.openxmlformats.org/officeDocument/2006/relationships/slideLayout" Target="../slideLayouts/slideLayout248.xml"/><Relationship Id="rId12" Type="http://schemas.openxmlformats.org/officeDocument/2006/relationships/slideLayout" Target="../slideLayouts/slideLayout253.xml"/><Relationship Id="rId17" Type="http://schemas.openxmlformats.org/officeDocument/2006/relationships/theme" Target="../theme/theme6.xml"/><Relationship Id="rId2" Type="http://schemas.openxmlformats.org/officeDocument/2006/relationships/slideLayout" Target="../slideLayouts/slideLayout243.xml"/><Relationship Id="rId16" Type="http://schemas.openxmlformats.org/officeDocument/2006/relationships/slideLayout" Target="../slideLayouts/slideLayout257.xml"/><Relationship Id="rId1" Type="http://schemas.openxmlformats.org/officeDocument/2006/relationships/slideLayout" Target="../slideLayouts/slideLayout242.xml"/><Relationship Id="rId6" Type="http://schemas.openxmlformats.org/officeDocument/2006/relationships/slideLayout" Target="../slideLayouts/slideLayout247.xml"/><Relationship Id="rId11" Type="http://schemas.openxmlformats.org/officeDocument/2006/relationships/slideLayout" Target="../slideLayouts/slideLayout252.xml"/><Relationship Id="rId5" Type="http://schemas.openxmlformats.org/officeDocument/2006/relationships/slideLayout" Target="../slideLayouts/slideLayout246.xml"/><Relationship Id="rId15" Type="http://schemas.openxmlformats.org/officeDocument/2006/relationships/slideLayout" Target="../slideLayouts/slideLayout256.xml"/><Relationship Id="rId10" Type="http://schemas.openxmlformats.org/officeDocument/2006/relationships/slideLayout" Target="../slideLayouts/slideLayout251.xml"/><Relationship Id="rId4" Type="http://schemas.openxmlformats.org/officeDocument/2006/relationships/slideLayout" Target="../slideLayouts/slideLayout245.xml"/><Relationship Id="rId9" Type="http://schemas.openxmlformats.org/officeDocument/2006/relationships/slideLayout" Target="../slideLayouts/slideLayout250.xml"/><Relationship Id="rId14" Type="http://schemas.openxmlformats.org/officeDocument/2006/relationships/slideLayout" Target="../slideLayouts/slideLayout25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65.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7.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8.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slideLayout" Target="../slideLayouts/slideLayout292.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6" Type="http://schemas.openxmlformats.org/officeDocument/2006/relationships/theme" Target="../theme/theme9.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5" Type="http://schemas.openxmlformats.org/officeDocument/2006/relationships/slideLayout" Target="../slideLayouts/slideLayout29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 Id="rId14" Type="http://schemas.openxmlformats.org/officeDocument/2006/relationships/slideLayout" Target="../slideLayouts/slideLayout29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6" name="Google Shape;46;p6"/>
          <p:cNvGrpSpPr/>
          <p:nvPr/>
        </p:nvGrpSpPr>
        <p:grpSpPr>
          <a:xfrm>
            <a:off x="-30788" y="4661517"/>
            <a:ext cx="9228667" cy="528964"/>
            <a:chOff x="0" y="0"/>
            <a:chExt cx="9228666" cy="528963"/>
          </a:xfrm>
        </p:grpSpPr>
        <p:sp>
          <p:nvSpPr>
            <p:cNvPr id="2" name="Google Shape;47;p6"/>
            <p:cNvSpPr/>
            <p:nvPr/>
          </p:nvSpPr>
          <p:spPr>
            <a:xfrm>
              <a:off x="0" y="73289"/>
              <a:ext cx="9228667" cy="455675"/>
            </a:xfrm>
            <a:prstGeom prst="rect">
              <a:avLst/>
            </a:prstGeom>
            <a:solidFill>
              <a:srgbClr val="690304"/>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sp>
          <p:nvSpPr>
            <p:cNvPr id="3" name="Google Shape;48;p6"/>
            <p:cNvSpPr/>
            <p:nvPr/>
          </p:nvSpPr>
          <p:spPr>
            <a:xfrm>
              <a:off x="666090" y="-1"/>
              <a:ext cx="387198" cy="528965"/>
            </a:xfrm>
            <a:prstGeom prst="rect">
              <a:avLst/>
            </a:prstGeom>
            <a:solidFill>
              <a:srgbClr val="990000"/>
            </a:solidFill>
            <a:ln w="12700" cap="flat">
              <a:noFill/>
              <a:miter lim="400000"/>
            </a:ln>
            <a:effectLst/>
          </p:spPr>
          <p:txBody>
            <a:bodyPr wrap="square" lIns="45719" tIns="45719" rIns="45719" bIns="45719" numCol="1" anchor="ctr">
              <a:noAutofit/>
            </a:bodyPr>
            <a:lstStyle/>
            <a:p>
              <a:pPr algn="ctr">
                <a:defRPr sz="1800">
                  <a:solidFill>
                    <a:srgbClr val="FFFFFF"/>
                  </a:solidFill>
                </a:defRPr>
              </a:pPr>
              <a:endParaRPr/>
            </a:p>
          </p:txBody>
        </p:sp>
        <p:pic>
          <p:nvPicPr>
            <p:cNvPr id="4" name="Google Shape;49;p6" descr="Google Shape;49;p6"/>
            <p:cNvPicPr>
              <a:picLocks noChangeAspect="1"/>
            </p:cNvPicPr>
            <p:nvPr/>
          </p:nvPicPr>
          <p:blipFill>
            <a:blip r:embed="rId196"/>
            <a:stretch>
              <a:fillRect/>
            </a:stretch>
          </p:blipFill>
          <p:spPr>
            <a:xfrm>
              <a:off x="730585" y="65346"/>
              <a:ext cx="258208" cy="327726"/>
            </a:xfrm>
            <a:prstGeom prst="rect">
              <a:avLst/>
            </a:prstGeom>
            <a:ln w="12700" cap="flat">
              <a:noFill/>
              <a:miter lim="400000"/>
            </a:ln>
            <a:effectLst/>
          </p:spPr>
        </p:pic>
        <p:sp>
          <p:nvSpPr>
            <p:cNvPr id="5" name="Google Shape;50;p6"/>
            <p:cNvSpPr txBox="1"/>
            <p:nvPr/>
          </p:nvSpPr>
          <p:spPr>
            <a:xfrm>
              <a:off x="1107484" y="170305"/>
              <a:ext cx="3522152" cy="214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defRPr sz="900">
                  <a:solidFill>
                    <a:srgbClr val="FFFFFF"/>
                  </a:solidFill>
                </a:defRPr>
              </a:lvl1pPr>
            </a:lstStyle>
            <a:p>
              <a:r>
                <a:t>INDIANA UNIVERSITY BLOOMINGTON</a:t>
              </a:r>
            </a:p>
          </p:txBody>
        </p:sp>
      </p:grpSp>
      <p:sp>
        <p:nvSpPr>
          <p:cNvPr id="7" name="Title Text"/>
          <p:cNvSpPr txBox="1">
            <a:spLocks noGrp="1"/>
          </p:cNvSpPr>
          <p:nvPr>
            <p:ph type="title"/>
          </p:nvPr>
        </p:nvSpPr>
        <p:spPr>
          <a:xfrm>
            <a:off x="457200" y="69056"/>
            <a:ext cx="8229600" cy="1131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chor="ctr">
            <a:normAutofit/>
          </a:bodyPr>
          <a:lstStyle/>
          <a:p>
            <a:r>
              <a:t>Title Text</a:t>
            </a:r>
          </a:p>
        </p:txBody>
      </p:sp>
      <p:sp>
        <p:nvSpPr>
          <p:cNvPr id="8" name="Body Level One…"/>
          <p:cNvSpPr txBox="1">
            <a:spLocks noGrp="1"/>
          </p:cNvSpPr>
          <p:nvPr>
            <p:ph type="body" idx="1"/>
          </p:nvPr>
        </p:nvSpPr>
        <p:spPr>
          <a:xfrm>
            <a:off x="457200" y="1200150"/>
            <a:ext cx="8229600" cy="39433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r>
              <a:t>Body Level One</a:t>
            </a:r>
          </a:p>
          <a:p>
            <a:pPr lvl="1"/>
            <a:r>
              <a:t>Body Level Two</a:t>
            </a:r>
          </a:p>
          <a:p>
            <a:pPr lvl="2"/>
            <a:r>
              <a:t>Body Level Three</a:t>
            </a:r>
          </a:p>
          <a:p>
            <a:pPr lvl="3"/>
            <a:r>
              <a:t>Body Level Four</a:t>
            </a:r>
          </a:p>
          <a:p>
            <a:pPr lvl="4"/>
            <a:r>
              <a:t>Body Level Five</a:t>
            </a:r>
          </a:p>
        </p:txBody>
      </p:sp>
      <p:sp>
        <p:nvSpPr>
          <p:cNvPr id="9" name="Slide Number"/>
          <p:cNvSpPr txBox="1">
            <a:spLocks noGrp="1"/>
          </p:cNvSpPr>
          <p:nvPr>
            <p:ph type="sldNum" sz="quarter" idx="2"/>
          </p:nvPr>
        </p:nvSpPr>
        <p:spPr>
          <a:xfrm>
            <a:off x="4419600" y="4627562"/>
            <a:ext cx="2133600" cy="279401"/>
          </a:xfrm>
          <a:prstGeom prst="rect">
            <a:avLst/>
          </a:prstGeom>
          <a:ln w="12700">
            <a:miter lim="400000"/>
          </a:ln>
        </p:spPr>
        <p:txBody>
          <a:bodyPr wrap="none" lIns="45719" rIns="45719" anchor="ctr">
            <a:spAutoFit/>
          </a:bodyPr>
          <a:lstStyle>
            <a:lvl1pPr algn="r">
              <a:defRPr sz="1200"/>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Lst>
  <p:transition spd="med"/>
  <p:txStyles>
    <p:titleStyle>
      <a:lvl1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1pPr>
      <a:lvl2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2pPr>
      <a:lvl3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3pPr>
      <a:lvl4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4pPr>
      <a:lvl5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5pPr>
      <a:lvl6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6pPr>
      <a:lvl7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7pPr>
      <a:lvl8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8pPr>
      <a:lvl9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00000"/>
          </a:solidFill>
          <a:uFillTx/>
          <a:latin typeface="+mj-lt"/>
          <a:ea typeface="+mj-ea"/>
          <a:cs typeface="+mj-cs"/>
          <a:sym typeface="Arial"/>
        </a:defRPr>
      </a:lvl9pPr>
    </p:titleStyle>
    <p:bodyStyle>
      <a:lvl1pPr marL="4572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1pPr>
      <a:lvl2pPr marL="9144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2pPr>
      <a:lvl3pPr marL="13716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3pPr>
      <a:lvl4pPr marL="18288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4pPr>
      <a:lvl5pPr marL="2286000" marR="0" indent="-34290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5pPr>
      <a:lvl6pPr marL="2707639" marR="0" indent="-320039"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6pPr>
      <a:lvl7pPr marL="3164839" marR="0" indent="-320039"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7pPr>
      <a:lvl8pPr marL="3622040" marR="0" indent="-32004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8pPr>
      <a:lvl9pPr marL="4079240" marR="0" indent="-320040" algn="l" defTabSz="914400" rtl="0" latinLnBrk="0">
        <a:lnSpc>
          <a:spcPct val="100000"/>
        </a:lnSpc>
        <a:spcBef>
          <a:spcPts val="0"/>
        </a:spcBef>
        <a:spcAft>
          <a:spcPts val="0"/>
        </a:spcAft>
        <a:buClr>
          <a:srgbClr val="7F7F7F"/>
        </a:buClr>
        <a:buSzPts val="1800"/>
        <a:buFont typeface="Helvetica"/>
        <a:buChar char="•"/>
        <a:tabLst/>
        <a:defRPr sz="1800" b="0" i="0" u="none" strike="noStrike" cap="none" spc="0" baseline="0">
          <a:solidFill>
            <a:srgbClr val="000000"/>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482" name="Title Placeholder 1"/>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483" name="Text Placeholder 2"/>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eaLnBrk="1" fontAlgn="auto" hangingPunct="1">
              <a:spcBef>
                <a:spcPts val="0"/>
              </a:spcBef>
              <a:spcAft>
                <a:spcPts val="0"/>
              </a:spcAft>
              <a:defRPr sz="900">
                <a:solidFill>
                  <a:prstClr val="black">
                    <a:tint val="75000"/>
                  </a:prstClr>
                </a:solidFill>
                <a:latin typeface="Calibri"/>
              </a:defRPr>
            </a:lvl1pPr>
          </a:lstStyle>
          <a:p>
            <a:pPr>
              <a:defRPr/>
            </a:pPr>
            <a:fld id="{60DD740D-DF63-482E-BF7A-1D8A9AE8BFCA}" type="datetimeFigureOut">
              <a:rPr lang="en-US">
                <a:cs typeface="Arial" panose="020B0604020202020204" pitchFamily="34" charset="0"/>
              </a:rPr>
              <a:pPr>
                <a:defRPr/>
              </a:pPr>
              <a:t>9/18/2023</a:t>
            </a:fld>
            <a:endParaRPr lang="en-US">
              <a:cs typeface="Arial" panose="020B0604020202020204" pitchFamily="34" charset="0"/>
            </a:endParaRPr>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eaLnBrk="1" fontAlgn="auto" hangingPunct="1">
              <a:spcBef>
                <a:spcPts val="0"/>
              </a:spcBef>
              <a:spcAft>
                <a:spcPts val="0"/>
              </a:spcAft>
              <a:defRPr sz="900">
                <a:solidFill>
                  <a:prstClr val="black">
                    <a:tint val="75000"/>
                  </a:prstClr>
                </a:solidFill>
                <a:latin typeface="Calibri"/>
              </a:defRPr>
            </a:lvl1pPr>
          </a:lstStyle>
          <a:p>
            <a:pPr>
              <a:defRPr/>
            </a:pPr>
            <a:endParaRPr lang="en-US">
              <a:cs typeface="Arial" panose="020B0604020202020204" pitchFamily="34" charset="0"/>
            </a:endParaRPr>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eaLnBrk="1" fontAlgn="auto" hangingPunct="1">
              <a:spcBef>
                <a:spcPts val="0"/>
              </a:spcBef>
              <a:spcAft>
                <a:spcPts val="0"/>
              </a:spcAft>
              <a:defRPr sz="900">
                <a:solidFill>
                  <a:prstClr val="black">
                    <a:tint val="75000"/>
                  </a:prstClr>
                </a:solidFill>
                <a:latin typeface="Calibri"/>
              </a:defRPr>
            </a:lvl1pPr>
          </a:lstStyle>
          <a:p>
            <a:pPr>
              <a:defRPr/>
            </a:pPr>
            <a:fld id="{61AFCA07-1595-416A-9AEE-BF5F6B3B52CA}" type="slidenum">
              <a:rPr lang="en-US">
                <a:cs typeface="Arial" panose="020B0604020202020204" pitchFamily="34" charset="0"/>
              </a:rPr>
              <a:pPr>
                <a:defRPr/>
              </a:pPr>
              <a:t>‹#›</a:t>
            </a:fld>
            <a:endParaRPr lang="en-US">
              <a:cs typeface="Arial" panose="020B0604020202020204" pitchFamily="34" charset="0"/>
            </a:endParaRPr>
          </a:p>
        </p:txBody>
      </p:sp>
    </p:spTree>
    <p:extLst>
      <p:ext uri="{BB962C8B-B14F-4D97-AF65-F5344CB8AC3E}">
        <p14:creationId xmlns:p14="http://schemas.microsoft.com/office/powerpoint/2010/main" val="2418212197"/>
      </p:ext>
    </p:extLst>
  </p:cSld>
  <p:clrMap bg1="lt1" tx1="dk1" bg2="lt2" tx2="dk2" accent1="accent1" accent2="accent2" accent3="accent3" accent4="accent4" accent5="accent5" accent6="accent6" hlink="hlink" folHlink="folHlink"/>
  <p:sldLayoutIdLst>
    <p:sldLayoutId id="2147483952" r:id="rId1"/>
    <p:sldLayoutId id="2147483953" r:id="rId2"/>
    <p:sldLayoutId id="2147483954" r:id="rId3"/>
    <p:sldLayoutId id="2147483955" r:id="rId4"/>
    <p:sldLayoutId id="2147483956" r:id="rId5"/>
    <p:sldLayoutId id="2147483957" r:id="rId6"/>
    <p:sldLayoutId id="2147483958" r:id="rId7"/>
    <p:sldLayoutId id="2147483959" r:id="rId8"/>
    <p:sldLayoutId id="2147483960" r:id="rId9"/>
    <p:sldLayoutId id="2147483961" r:id="rId10"/>
    <p:sldLayoutId id="2147483962" r:id="rId11"/>
  </p:sldLayoutIdLst>
  <p:txStyles>
    <p:titleStyle>
      <a:lvl1pPr algn="ctr" rtl="0" eaLnBrk="0" fontAlgn="base" hangingPunct="0">
        <a:spcBef>
          <a:spcPct val="0"/>
        </a:spcBef>
        <a:spcAft>
          <a:spcPct val="0"/>
        </a:spcAft>
        <a:defRPr sz="3300" kern="1200">
          <a:solidFill>
            <a:schemeClr val="tx1"/>
          </a:solidFill>
          <a:latin typeface="+mj-lt"/>
          <a:ea typeface="+mj-ea"/>
          <a:cs typeface="+mj-cs"/>
        </a:defRPr>
      </a:lvl1pPr>
      <a:lvl2pPr algn="ctr" rtl="0" eaLnBrk="0" fontAlgn="base" hangingPunct="0">
        <a:spcBef>
          <a:spcPct val="0"/>
        </a:spcBef>
        <a:spcAft>
          <a:spcPct val="0"/>
        </a:spcAft>
        <a:defRPr sz="3300">
          <a:solidFill>
            <a:schemeClr val="tx1"/>
          </a:solidFill>
          <a:latin typeface="Calibri" panose="020F0502020204030204" pitchFamily="34" charset="0"/>
        </a:defRPr>
      </a:lvl2pPr>
      <a:lvl3pPr algn="ctr" rtl="0" eaLnBrk="0" fontAlgn="base" hangingPunct="0">
        <a:spcBef>
          <a:spcPct val="0"/>
        </a:spcBef>
        <a:spcAft>
          <a:spcPct val="0"/>
        </a:spcAft>
        <a:defRPr sz="3300">
          <a:solidFill>
            <a:schemeClr val="tx1"/>
          </a:solidFill>
          <a:latin typeface="Calibri" panose="020F0502020204030204" pitchFamily="34" charset="0"/>
        </a:defRPr>
      </a:lvl3pPr>
      <a:lvl4pPr algn="ctr" rtl="0" eaLnBrk="0" fontAlgn="base" hangingPunct="0">
        <a:spcBef>
          <a:spcPct val="0"/>
        </a:spcBef>
        <a:spcAft>
          <a:spcPct val="0"/>
        </a:spcAft>
        <a:defRPr sz="3300">
          <a:solidFill>
            <a:schemeClr val="tx1"/>
          </a:solidFill>
          <a:latin typeface="Calibri" panose="020F0502020204030204" pitchFamily="34" charset="0"/>
        </a:defRPr>
      </a:lvl4pPr>
      <a:lvl5pPr algn="ctr" rtl="0" eaLnBrk="0" fontAlgn="base" hangingPunct="0">
        <a:spcBef>
          <a:spcPct val="0"/>
        </a:spcBef>
        <a:spcAft>
          <a:spcPct val="0"/>
        </a:spcAft>
        <a:defRPr sz="3300">
          <a:solidFill>
            <a:schemeClr val="tx1"/>
          </a:solidFill>
          <a:latin typeface="Calibri" panose="020F0502020204030204" pitchFamily="34" charset="0"/>
        </a:defRPr>
      </a:lvl5pPr>
      <a:lvl6pPr marL="342900" algn="ctr" rtl="0" fontAlgn="base">
        <a:spcBef>
          <a:spcPct val="0"/>
        </a:spcBef>
        <a:spcAft>
          <a:spcPct val="0"/>
        </a:spcAft>
        <a:defRPr sz="3300">
          <a:solidFill>
            <a:schemeClr val="tx1"/>
          </a:solidFill>
          <a:latin typeface="Calibri" panose="020F0502020204030204" pitchFamily="34" charset="0"/>
        </a:defRPr>
      </a:lvl6pPr>
      <a:lvl7pPr marL="685800" algn="ctr" rtl="0" fontAlgn="base">
        <a:spcBef>
          <a:spcPct val="0"/>
        </a:spcBef>
        <a:spcAft>
          <a:spcPct val="0"/>
        </a:spcAft>
        <a:defRPr sz="3300">
          <a:solidFill>
            <a:schemeClr val="tx1"/>
          </a:solidFill>
          <a:latin typeface="Calibri" panose="020F0502020204030204" pitchFamily="34" charset="0"/>
        </a:defRPr>
      </a:lvl7pPr>
      <a:lvl8pPr marL="1028700" algn="ctr" rtl="0" fontAlgn="base">
        <a:spcBef>
          <a:spcPct val="0"/>
        </a:spcBef>
        <a:spcAft>
          <a:spcPct val="0"/>
        </a:spcAft>
        <a:defRPr sz="3300">
          <a:solidFill>
            <a:schemeClr val="tx1"/>
          </a:solidFill>
          <a:latin typeface="Calibri" panose="020F0502020204030204" pitchFamily="34" charset="0"/>
        </a:defRPr>
      </a:lvl8pPr>
      <a:lvl9pPr marL="1371600" algn="ctr" rtl="0" fontAlgn="base">
        <a:spcBef>
          <a:spcPct val="0"/>
        </a:spcBef>
        <a:spcAft>
          <a:spcPct val="0"/>
        </a:spcAft>
        <a:defRPr sz="3300">
          <a:solidFill>
            <a:schemeClr val="tx1"/>
          </a:solidFill>
          <a:latin typeface="Calibri" panose="020F0502020204030204" pitchFamily="34" charset="0"/>
        </a:defRPr>
      </a:lvl9pPr>
    </p:titleStyle>
    <p:bodyStyle>
      <a:lvl1pPr marL="257175" indent="-257175"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1pPr>
      <a:lvl2pPr marL="557213" indent="-214313" algn="l"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Title Placeholder 1"/>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2227" name="Text Placeholder 2"/>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eaLnBrk="1" fontAlgn="auto" hangingPunct="1">
              <a:spcBef>
                <a:spcPts val="0"/>
              </a:spcBef>
              <a:spcAft>
                <a:spcPts val="0"/>
              </a:spcAft>
              <a:defRPr sz="900" smtClean="0">
                <a:solidFill>
                  <a:prstClr val="black">
                    <a:tint val="75000"/>
                  </a:prstClr>
                </a:solidFill>
                <a:latin typeface="Calibri"/>
                <a:cs typeface="+mn-cs"/>
              </a:defRPr>
            </a:lvl1pPr>
          </a:lstStyle>
          <a:p>
            <a:pPr>
              <a:defRPr/>
            </a:pPr>
            <a:fld id="{6A61CA49-B2AF-4ED9-85EC-8A57D1FB872C}" type="datetimeFigureOut">
              <a:rPr lang="en-US"/>
              <a:pPr>
                <a:defRPr/>
              </a:pPr>
              <a:t>9/18/2023</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eaLnBrk="1" fontAlgn="auto" hangingPunct="1">
              <a:spcBef>
                <a:spcPts val="0"/>
              </a:spcBef>
              <a:spcAft>
                <a:spcPts val="0"/>
              </a:spcAft>
              <a:defRPr sz="900">
                <a:solidFill>
                  <a:prstClr val="black">
                    <a:tint val="75000"/>
                  </a:prstClr>
                </a:solidFill>
                <a:latin typeface="Calibri"/>
                <a:cs typeface="+mn-cs"/>
              </a:defRPr>
            </a:lvl1pPr>
          </a:lstStyle>
          <a:p>
            <a:pPr>
              <a:defRPr/>
            </a:pPr>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eaLnBrk="1" fontAlgn="auto" hangingPunct="1">
              <a:spcBef>
                <a:spcPts val="0"/>
              </a:spcBef>
              <a:spcAft>
                <a:spcPts val="0"/>
              </a:spcAft>
              <a:defRPr sz="900" smtClean="0">
                <a:solidFill>
                  <a:prstClr val="black">
                    <a:tint val="75000"/>
                  </a:prstClr>
                </a:solidFill>
                <a:latin typeface="Calibri"/>
                <a:cs typeface="+mn-cs"/>
              </a:defRPr>
            </a:lvl1pPr>
          </a:lstStyle>
          <a:p>
            <a:pPr>
              <a:defRPr/>
            </a:pPr>
            <a:fld id="{17F840B0-81FF-447B-8482-B773413436D4}" type="slidenum">
              <a:rPr lang="en-US"/>
              <a:pPr>
                <a:defRPr/>
              </a:pPr>
              <a:t>‹#›</a:t>
            </a:fld>
            <a:endParaRPr lang="en-US"/>
          </a:p>
        </p:txBody>
      </p:sp>
    </p:spTree>
    <p:extLst>
      <p:ext uri="{BB962C8B-B14F-4D97-AF65-F5344CB8AC3E}">
        <p14:creationId xmlns:p14="http://schemas.microsoft.com/office/powerpoint/2010/main" val="3890957664"/>
      </p:ext>
    </p:extLst>
  </p:cSld>
  <p:clrMap bg1="lt1" tx1="dk1" bg2="lt2" tx2="dk2" accent1="accent1" accent2="accent2" accent3="accent3" accent4="accent4" accent5="accent5" accent6="accent6" hlink="hlink" folHlink="folHlink"/>
  <p:sldLayoutIdLst>
    <p:sldLayoutId id="2147483964" r:id="rId1"/>
    <p:sldLayoutId id="2147483965" r:id="rId2"/>
    <p:sldLayoutId id="2147483966" r:id="rId3"/>
    <p:sldLayoutId id="2147483967" r:id="rId4"/>
    <p:sldLayoutId id="2147483968" r:id="rId5"/>
    <p:sldLayoutId id="2147483969" r:id="rId6"/>
    <p:sldLayoutId id="2147483970" r:id="rId7"/>
    <p:sldLayoutId id="2147483971" r:id="rId8"/>
    <p:sldLayoutId id="2147483972" r:id="rId9"/>
    <p:sldLayoutId id="2147483973" r:id="rId10"/>
    <p:sldLayoutId id="2147483974" r:id="rId11"/>
  </p:sldLayoutIdLst>
  <p:txStyles>
    <p:titleStyle>
      <a:lvl1pPr algn="ctr" rtl="0" fontAlgn="base">
        <a:spcBef>
          <a:spcPct val="0"/>
        </a:spcBef>
        <a:spcAft>
          <a:spcPct val="0"/>
        </a:spcAft>
        <a:defRPr sz="3300" kern="1200">
          <a:solidFill>
            <a:schemeClr val="tx1"/>
          </a:solidFill>
          <a:latin typeface="+mj-lt"/>
          <a:ea typeface="+mj-ea"/>
          <a:cs typeface="+mj-cs"/>
        </a:defRPr>
      </a:lvl1pPr>
      <a:lvl2pPr algn="ctr" rtl="0" fontAlgn="base">
        <a:spcBef>
          <a:spcPct val="0"/>
        </a:spcBef>
        <a:spcAft>
          <a:spcPct val="0"/>
        </a:spcAft>
        <a:defRPr sz="3300">
          <a:solidFill>
            <a:schemeClr val="tx1"/>
          </a:solidFill>
          <a:latin typeface="Calibri" panose="020F0502020204030204" pitchFamily="34" charset="0"/>
        </a:defRPr>
      </a:lvl2pPr>
      <a:lvl3pPr algn="ctr" rtl="0" fontAlgn="base">
        <a:spcBef>
          <a:spcPct val="0"/>
        </a:spcBef>
        <a:spcAft>
          <a:spcPct val="0"/>
        </a:spcAft>
        <a:defRPr sz="3300">
          <a:solidFill>
            <a:schemeClr val="tx1"/>
          </a:solidFill>
          <a:latin typeface="Calibri" panose="020F0502020204030204" pitchFamily="34" charset="0"/>
        </a:defRPr>
      </a:lvl3pPr>
      <a:lvl4pPr algn="ctr" rtl="0" fontAlgn="base">
        <a:spcBef>
          <a:spcPct val="0"/>
        </a:spcBef>
        <a:spcAft>
          <a:spcPct val="0"/>
        </a:spcAft>
        <a:defRPr sz="3300">
          <a:solidFill>
            <a:schemeClr val="tx1"/>
          </a:solidFill>
          <a:latin typeface="Calibri" panose="020F0502020204030204" pitchFamily="34" charset="0"/>
        </a:defRPr>
      </a:lvl4pPr>
      <a:lvl5pPr algn="ctr" rtl="0" fontAlgn="base">
        <a:spcBef>
          <a:spcPct val="0"/>
        </a:spcBef>
        <a:spcAft>
          <a:spcPct val="0"/>
        </a:spcAft>
        <a:defRPr sz="3300">
          <a:solidFill>
            <a:schemeClr val="tx1"/>
          </a:solidFill>
          <a:latin typeface="Calibri" panose="020F0502020204030204" pitchFamily="34" charset="0"/>
        </a:defRPr>
      </a:lvl5pPr>
      <a:lvl6pPr marL="342900" algn="ctr" rtl="0" fontAlgn="base">
        <a:spcBef>
          <a:spcPct val="0"/>
        </a:spcBef>
        <a:spcAft>
          <a:spcPct val="0"/>
        </a:spcAft>
        <a:defRPr sz="3300">
          <a:solidFill>
            <a:schemeClr val="tx1"/>
          </a:solidFill>
          <a:latin typeface="Calibri" panose="020F0502020204030204" pitchFamily="34" charset="0"/>
        </a:defRPr>
      </a:lvl6pPr>
      <a:lvl7pPr marL="685800" algn="ctr" rtl="0" fontAlgn="base">
        <a:spcBef>
          <a:spcPct val="0"/>
        </a:spcBef>
        <a:spcAft>
          <a:spcPct val="0"/>
        </a:spcAft>
        <a:defRPr sz="3300">
          <a:solidFill>
            <a:schemeClr val="tx1"/>
          </a:solidFill>
          <a:latin typeface="Calibri" panose="020F0502020204030204" pitchFamily="34" charset="0"/>
        </a:defRPr>
      </a:lvl7pPr>
      <a:lvl8pPr marL="1028700" algn="ctr" rtl="0" fontAlgn="base">
        <a:spcBef>
          <a:spcPct val="0"/>
        </a:spcBef>
        <a:spcAft>
          <a:spcPct val="0"/>
        </a:spcAft>
        <a:defRPr sz="3300">
          <a:solidFill>
            <a:schemeClr val="tx1"/>
          </a:solidFill>
          <a:latin typeface="Calibri" panose="020F0502020204030204" pitchFamily="34" charset="0"/>
        </a:defRPr>
      </a:lvl8pPr>
      <a:lvl9pPr marL="1371600" algn="ctr" rtl="0" fontAlgn="base">
        <a:spcBef>
          <a:spcPct val="0"/>
        </a:spcBef>
        <a:spcAft>
          <a:spcPct val="0"/>
        </a:spcAft>
        <a:defRPr sz="3300">
          <a:solidFill>
            <a:schemeClr val="tx1"/>
          </a:solidFill>
          <a:latin typeface="Calibri" panose="020F0502020204030204" pitchFamily="34" charset="0"/>
        </a:defRPr>
      </a:lvl9pPr>
    </p:titleStyle>
    <p:bodyStyle>
      <a:lvl1pPr marL="257175" indent="-257175"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1pPr>
      <a:lvl2pPr marL="557213" indent="-214313" algn="l" rtl="0" fontAlgn="base">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fontAlgn="base">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fontAlgn="base">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fontAlgn="base">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bwMode="ltGray">
      <p:bgPr>
        <a:solidFill>
          <a:schemeClr val="bg1"/>
        </a:solidFill>
        <a:effectLst/>
      </p:bgPr>
    </p:bg>
    <p:spTree>
      <p:nvGrpSpPr>
        <p:cNvPr id="1" name=""/>
        <p:cNvGrpSpPr/>
        <p:nvPr/>
      </p:nvGrpSpPr>
      <p:grpSpPr>
        <a:xfrm>
          <a:off x="0" y="0"/>
          <a:ext cx="0" cy="0"/>
          <a:chOff x="0" y="0"/>
          <a:chExt cx="0" cy="0"/>
        </a:xfrm>
      </p:grpSpPr>
      <p:sp>
        <p:nvSpPr>
          <p:cNvPr id="24578" name="Rectangle 15"/>
          <p:cNvSpPr>
            <a:spLocks noGrp="1" noChangeArrowheads="1"/>
          </p:cNvSpPr>
          <p:nvPr>
            <p:ph type="title"/>
          </p:nvPr>
        </p:nvSpPr>
        <p:spPr bwMode="auto">
          <a:xfrm>
            <a:off x="838200" y="257175"/>
            <a:ext cx="77724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0" tIns="46035" rIns="92070" bIns="46035" numCol="1" anchor="ctr" anchorCtr="0" compatLnSpc="1">
            <a:prstTxWarp prst="textNoShape">
              <a:avLst/>
            </a:prstTxWarp>
          </a:bodyPr>
          <a:lstStyle/>
          <a:p>
            <a:pPr lvl="0"/>
            <a:r>
              <a:rPr lang="en-US" altLang="en-US"/>
              <a:t>Click to edit Master title style</a:t>
            </a:r>
          </a:p>
        </p:txBody>
      </p:sp>
      <p:sp>
        <p:nvSpPr>
          <p:cNvPr id="24579" name="Rectangle 16"/>
          <p:cNvSpPr>
            <a:spLocks noGrp="1" noChangeArrowheads="1"/>
          </p:cNvSpPr>
          <p:nvPr>
            <p:ph type="body" idx="1"/>
          </p:nvPr>
        </p:nvSpPr>
        <p:spPr bwMode="auto">
          <a:xfrm>
            <a:off x="838200" y="1314450"/>
            <a:ext cx="7772400" cy="308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0" tIns="46035" rIns="92070" bIns="46035"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41" name="Rectangle 17"/>
          <p:cNvSpPr>
            <a:spLocks noGrp="1" noChangeArrowheads="1"/>
          </p:cNvSpPr>
          <p:nvPr>
            <p:ph type="dt" sz="half" idx="2"/>
          </p:nvPr>
        </p:nvSpPr>
        <p:spPr bwMode="auto">
          <a:xfrm>
            <a:off x="381000" y="4742260"/>
            <a:ext cx="1905000" cy="342900"/>
          </a:xfrm>
          <a:prstGeom prst="rect">
            <a:avLst/>
          </a:prstGeom>
          <a:noFill/>
          <a:ln w="9525">
            <a:noFill/>
            <a:miter lim="800000"/>
            <a:headEnd/>
            <a:tailEnd/>
          </a:ln>
          <a:effectLst/>
        </p:spPr>
        <p:txBody>
          <a:bodyPr vert="horz" wrap="none" lIns="92070" tIns="46035" rIns="92070" bIns="46035" numCol="1" anchor="ctr" anchorCtr="0" compatLnSpc="1">
            <a:prstTxWarp prst="textNoShape">
              <a:avLst/>
            </a:prstTxWarp>
          </a:bodyPr>
          <a:lstStyle>
            <a:lvl1pPr eaLnBrk="0" hangingPunct="0">
              <a:defRPr sz="1050" b="0">
                <a:solidFill>
                  <a:srgbClr val="000000"/>
                </a:solidFill>
                <a:latin typeface="Times New Roman" pitchFamily="18" charset="0"/>
                <a:ea typeface="+mn-ea"/>
                <a:cs typeface="+mn-cs"/>
              </a:defRPr>
            </a:lvl1pPr>
          </a:lstStyle>
          <a:p>
            <a:pPr>
              <a:defRPr/>
            </a:pPr>
            <a:endParaRPr lang="en-US"/>
          </a:p>
        </p:txBody>
      </p:sp>
      <p:sp>
        <p:nvSpPr>
          <p:cNvPr id="1042" name="Rectangle 18"/>
          <p:cNvSpPr>
            <a:spLocks noGrp="1" noChangeArrowheads="1"/>
          </p:cNvSpPr>
          <p:nvPr>
            <p:ph type="ftr" sz="quarter" idx="3"/>
          </p:nvPr>
        </p:nvSpPr>
        <p:spPr bwMode="auto">
          <a:xfrm>
            <a:off x="3124200" y="4800600"/>
            <a:ext cx="2895600" cy="342900"/>
          </a:xfrm>
          <a:prstGeom prst="rect">
            <a:avLst/>
          </a:prstGeom>
          <a:noFill/>
          <a:ln w="9525">
            <a:noFill/>
            <a:miter lim="800000"/>
            <a:headEnd/>
            <a:tailEnd/>
          </a:ln>
          <a:effectLst/>
        </p:spPr>
        <p:txBody>
          <a:bodyPr vert="horz" wrap="none" lIns="92070" tIns="46035" rIns="92070" bIns="46035" numCol="1" anchor="ctr" anchorCtr="0" compatLnSpc="1">
            <a:prstTxWarp prst="textNoShape">
              <a:avLst/>
            </a:prstTxWarp>
          </a:bodyPr>
          <a:lstStyle>
            <a:lvl1pPr algn="ctr" eaLnBrk="0" hangingPunct="0">
              <a:defRPr sz="1050" b="0">
                <a:solidFill>
                  <a:srgbClr val="000000"/>
                </a:solidFill>
                <a:latin typeface="Times New Roman" pitchFamily="18" charset="0"/>
                <a:ea typeface="+mn-ea"/>
                <a:cs typeface="+mn-cs"/>
              </a:defRPr>
            </a:lvl1pPr>
          </a:lstStyle>
          <a:p>
            <a:pPr>
              <a:defRPr/>
            </a:pPr>
            <a:endParaRPr lang="en-US"/>
          </a:p>
        </p:txBody>
      </p:sp>
      <p:sp>
        <p:nvSpPr>
          <p:cNvPr id="1043" name="Rectangle 19"/>
          <p:cNvSpPr>
            <a:spLocks noGrp="1" noChangeArrowheads="1"/>
          </p:cNvSpPr>
          <p:nvPr>
            <p:ph type="sldNum" sz="quarter" idx="4"/>
          </p:nvPr>
        </p:nvSpPr>
        <p:spPr bwMode="auto">
          <a:xfrm>
            <a:off x="6858000" y="4742260"/>
            <a:ext cx="1905000" cy="342900"/>
          </a:xfrm>
          <a:prstGeom prst="rect">
            <a:avLst/>
          </a:prstGeom>
          <a:noFill/>
          <a:ln w="9525">
            <a:noFill/>
            <a:miter lim="800000"/>
            <a:headEnd/>
            <a:tailEnd/>
          </a:ln>
          <a:effectLst/>
        </p:spPr>
        <p:txBody>
          <a:bodyPr vert="horz" wrap="none" lIns="92070" tIns="46035" rIns="92070" bIns="46035" numCol="1" anchor="ctr" anchorCtr="0" compatLnSpc="1">
            <a:prstTxWarp prst="textNoShape">
              <a:avLst/>
            </a:prstTxWarp>
          </a:bodyPr>
          <a:lstStyle>
            <a:lvl1pPr algn="r">
              <a:defRPr sz="1050">
                <a:solidFill>
                  <a:srgbClr val="000000"/>
                </a:solidFill>
                <a:latin typeface="Times New Roman" panose="02020603050405020304" pitchFamily="18" charset="0"/>
                <a:ea typeface="+mn-ea"/>
                <a:cs typeface="Arial" panose="020B0604020202020204" pitchFamily="34" charset="0"/>
              </a:defRPr>
            </a:lvl1pPr>
          </a:lstStyle>
          <a:p>
            <a:pPr>
              <a:defRPr/>
            </a:pPr>
            <a:fld id="{67B60C5D-B207-48AC-95EE-348D8984989F}" type="slidenum">
              <a:rPr lang="en-US"/>
              <a:pPr>
                <a:defRPr/>
              </a:pPr>
              <a:t>‹#›</a:t>
            </a:fld>
            <a:endParaRPr lang="en-US"/>
          </a:p>
        </p:txBody>
      </p:sp>
    </p:spTree>
    <p:extLst>
      <p:ext uri="{BB962C8B-B14F-4D97-AF65-F5344CB8AC3E}">
        <p14:creationId xmlns:p14="http://schemas.microsoft.com/office/powerpoint/2010/main" val="4196732264"/>
      </p:ext>
    </p:extLst>
  </p:cSld>
  <p:clrMap bg1="lt1" tx1="dk1" bg2="lt2" tx2="dk2" accent1="accent1" accent2="accent2" accent3="accent3" accent4="accent4" accent5="accent5" accent6="accent6" hlink="hlink" folHlink="folHlink"/>
  <p:sldLayoutIdLst>
    <p:sldLayoutId id="2147483976" r:id="rId1"/>
    <p:sldLayoutId id="2147483977" r:id="rId2"/>
    <p:sldLayoutId id="2147483978" r:id="rId3"/>
    <p:sldLayoutId id="2147483979" r:id="rId4"/>
    <p:sldLayoutId id="2147483980" r:id="rId5"/>
    <p:sldLayoutId id="2147483981" r:id="rId6"/>
    <p:sldLayoutId id="2147483982" r:id="rId7"/>
    <p:sldLayoutId id="2147483983" r:id="rId8"/>
    <p:sldLayoutId id="2147483984" r:id="rId9"/>
    <p:sldLayoutId id="2147483985" r:id="rId10"/>
    <p:sldLayoutId id="2147483986" r:id="rId11"/>
    <p:sldLayoutId id="2147483987" r:id="rId12"/>
    <p:sldLayoutId id="2147483988" r:id="rId13"/>
    <p:sldLayoutId id="2147483989" r:id="rId14"/>
  </p:sldLayoutIdLst>
  <p:txStyles>
    <p:titleStyle>
      <a:lvl1pPr algn="ctr" rtl="0" eaLnBrk="0" fontAlgn="base" hangingPunct="0">
        <a:spcBef>
          <a:spcPct val="0"/>
        </a:spcBef>
        <a:spcAft>
          <a:spcPct val="0"/>
        </a:spcAft>
        <a:defRPr sz="2100" b="1">
          <a:solidFill>
            <a:schemeClr val="tx2"/>
          </a:solidFill>
          <a:latin typeface="+mj-lt"/>
          <a:ea typeface="+mj-ea"/>
          <a:cs typeface="+mj-cs"/>
        </a:defRPr>
      </a:lvl1pPr>
      <a:lvl2pPr algn="ctr" rtl="0" eaLnBrk="0" fontAlgn="base" hangingPunct="0">
        <a:spcBef>
          <a:spcPct val="0"/>
        </a:spcBef>
        <a:spcAft>
          <a:spcPct val="0"/>
        </a:spcAft>
        <a:defRPr sz="2100" b="1">
          <a:solidFill>
            <a:schemeClr val="tx2"/>
          </a:solidFill>
          <a:latin typeface="Arial" charset="0"/>
        </a:defRPr>
      </a:lvl2pPr>
      <a:lvl3pPr algn="ctr" rtl="0" eaLnBrk="0" fontAlgn="base" hangingPunct="0">
        <a:spcBef>
          <a:spcPct val="0"/>
        </a:spcBef>
        <a:spcAft>
          <a:spcPct val="0"/>
        </a:spcAft>
        <a:defRPr sz="2100" b="1">
          <a:solidFill>
            <a:schemeClr val="tx2"/>
          </a:solidFill>
          <a:latin typeface="Arial" charset="0"/>
        </a:defRPr>
      </a:lvl3pPr>
      <a:lvl4pPr algn="ctr" rtl="0" eaLnBrk="0" fontAlgn="base" hangingPunct="0">
        <a:spcBef>
          <a:spcPct val="0"/>
        </a:spcBef>
        <a:spcAft>
          <a:spcPct val="0"/>
        </a:spcAft>
        <a:defRPr sz="2100" b="1">
          <a:solidFill>
            <a:schemeClr val="tx2"/>
          </a:solidFill>
          <a:latin typeface="Arial" charset="0"/>
        </a:defRPr>
      </a:lvl4pPr>
      <a:lvl5pPr algn="ctr" rtl="0" eaLnBrk="0" fontAlgn="base" hangingPunct="0">
        <a:spcBef>
          <a:spcPct val="0"/>
        </a:spcBef>
        <a:spcAft>
          <a:spcPct val="0"/>
        </a:spcAft>
        <a:defRPr sz="2100" b="1">
          <a:solidFill>
            <a:schemeClr val="tx2"/>
          </a:solidFill>
          <a:latin typeface="Arial" charset="0"/>
        </a:defRPr>
      </a:lvl5pPr>
      <a:lvl6pPr marL="342883" algn="ctr" rtl="0" eaLnBrk="0" fontAlgn="base" hangingPunct="0">
        <a:spcBef>
          <a:spcPct val="0"/>
        </a:spcBef>
        <a:spcAft>
          <a:spcPct val="0"/>
        </a:spcAft>
        <a:defRPr sz="2100" b="1">
          <a:solidFill>
            <a:schemeClr val="tx2"/>
          </a:solidFill>
          <a:latin typeface="Arial" charset="0"/>
        </a:defRPr>
      </a:lvl6pPr>
      <a:lvl7pPr marL="685765" algn="ctr" rtl="0" eaLnBrk="0" fontAlgn="base" hangingPunct="0">
        <a:spcBef>
          <a:spcPct val="0"/>
        </a:spcBef>
        <a:spcAft>
          <a:spcPct val="0"/>
        </a:spcAft>
        <a:defRPr sz="2100" b="1">
          <a:solidFill>
            <a:schemeClr val="tx2"/>
          </a:solidFill>
          <a:latin typeface="Arial" charset="0"/>
        </a:defRPr>
      </a:lvl7pPr>
      <a:lvl8pPr marL="1028648" algn="ctr" rtl="0" eaLnBrk="0" fontAlgn="base" hangingPunct="0">
        <a:spcBef>
          <a:spcPct val="0"/>
        </a:spcBef>
        <a:spcAft>
          <a:spcPct val="0"/>
        </a:spcAft>
        <a:defRPr sz="2100" b="1">
          <a:solidFill>
            <a:schemeClr val="tx2"/>
          </a:solidFill>
          <a:latin typeface="Arial" charset="0"/>
        </a:defRPr>
      </a:lvl8pPr>
      <a:lvl9pPr marL="1371530" algn="ctr" rtl="0" eaLnBrk="0" fontAlgn="base" hangingPunct="0">
        <a:spcBef>
          <a:spcPct val="0"/>
        </a:spcBef>
        <a:spcAft>
          <a:spcPct val="0"/>
        </a:spcAft>
        <a:defRPr sz="2100" b="1">
          <a:solidFill>
            <a:schemeClr val="tx2"/>
          </a:solidFill>
          <a:latin typeface="Arial" charset="0"/>
        </a:defRPr>
      </a:lvl9pPr>
    </p:titleStyle>
    <p:bodyStyle>
      <a:lvl1pPr marL="255985" indent="-255985" algn="l" rtl="0" eaLnBrk="0" fontAlgn="base" hangingPunct="0">
        <a:spcBef>
          <a:spcPct val="20000"/>
        </a:spcBef>
        <a:spcAft>
          <a:spcPct val="0"/>
        </a:spcAft>
        <a:buClr>
          <a:schemeClr val="tx1"/>
        </a:buClr>
        <a:buSzPct val="75000"/>
        <a:buFont typeface="Wingdings" panose="05000000000000000000" pitchFamily="2" charset="2"/>
        <a:buChar char="n"/>
        <a:defRPr sz="2100" b="1">
          <a:solidFill>
            <a:schemeClr val="tx1"/>
          </a:solidFill>
          <a:latin typeface="+mn-lt"/>
          <a:ea typeface="+mn-ea"/>
          <a:cs typeface="+mn-cs"/>
        </a:defRPr>
      </a:lvl1pPr>
      <a:lvl2pPr marL="556022" indent="-213122" algn="l" rtl="0" eaLnBrk="0" fontAlgn="base" hangingPunct="0">
        <a:spcBef>
          <a:spcPct val="20000"/>
        </a:spcBef>
        <a:spcAft>
          <a:spcPct val="0"/>
        </a:spcAft>
        <a:buClr>
          <a:schemeClr val="tx1"/>
        </a:buClr>
        <a:buSzPct val="75000"/>
        <a:buFont typeface="Wingdings" panose="05000000000000000000" pitchFamily="2" charset="2"/>
        <a:buChar char="l"/>
        <a:defRPr sz="1800" b="1">
          <a:solidFill>
            <a:schemeClr val="tx1"/>
          </a:solidFill>
          <a:latin typeface="+mn-lt"/>
        </a:defRPr>
      </a:lvl2pPr>
      <a:lvl3pPr marL="856060" indent="-170260" algn="l" rtl="0" eaLnBrk="0" fontAlgn="base" hangingPunct="0">
        <a:spcBef>
          <a:spcPct val="20000"/>
        </a:spcBef>
        <a:spcAft>
          <a:spcPct val="0"/>
        </a:spcAft>
        <a:buClr>
          <a:schemeClr val="tx1"/>
        </a:buClr>
        <a:buSzPct val="75000"/>
        <a:buFont typeface="Wingdings" panose="05000000000000000000" pitchFamily="2" charset="2"/>
        <a:buChar char="u"/>
        <a:defRPr sz="1500" b="1">
          <a:solidFill>
            <a:schemeClr val="tx1"/>
          </a:solidFill>
          <a:latin typeface="+mn-lt"/>
        </a:defRPr>
      </a:lvl3pPr>
      <a:lvl4pPr marL="1198960" indent="-170260" algn="l" rtl="0" eaLnBrk="0" fontAlgn="base" hangingPunct="0">
        <a:spcBef>
          <a:spcPct val="20000"/>
        </a:spcBef>
        <a:spcAft>
          <a:spcPct val="0"/>
        </a:spcAft>
        <a:buClr>
          <a:schemeClr val="bg2"/>
        </a:buClr>
        <a:buSzPct val="75000"/>
        <a:buChar char="–"/>
        <a:defRPr sz="1500" b="1">
          <a:solidFill>
            <a:schemeClr val="tx1"/>
          </a:solidFill>
          <a:latin typeface="+mn-lt"/>
        </a:defRPr>
      </a:lvl4pPr>
      <a:lvl5pPr marL="1541860" indent="-170260" algn="l" rtl="0" eaLnBrk="0" fontAlgn="base" hangingPunct="0">
        <a:spcBef>
          <a:spcPct val="20000"/>
        </a:spcBef>
        <a:spcAft>
          <a:spcPct val="0"/>
        </a:spcAft>
        <a:buClr>
          <a:schemeClr val="bg2"/>
        </a:buClr>
        <a:buSzPct val="75000"/>
        <a:buChar char="•"/>
        <a:defRPr sz="1500" b="1">
          <a:solidFill>
            <a:schemeClr val="tx1"/>
          </a:solidFill>
          <a:latin typeface="+mn-lt"/>
        </a:defRPr>
      </a:lvl5pPr>
      <a:lvl6pPr marL="1885853" indent="-171441" algn="l" rtl="0" eaLnBrk="0" fontAlgn="base" hangingPunct="0">
        <a:spcBef>
          <a:spcPct val="20000"/>
        </a:spcBef>
        <a:spcAft>
          <a:spcPct val="0"/>
        </a:spcAft>
        <a:buClr>
          <a:schemeClr val="bg2"/>
        </a:buClr>
        <a:buSzPct val="75000"/>
        <a:buChar char="•"/>
        <a:defRPr b="1">
          <a:solidFill>
            <a:schemeClr val="tx1"/>
          </a:solidFill>
          <a:latin typeface="+mn-lt"/>
        </a:defRPr>
      </a:lvl6pPr>
      <a:lvl7pPr marL="2228736" indent="-171441" algn="l" rtl="0" eaLnBrk="0" fontAlgn="base" hangingPunct="0">
        <a:spcBef>
          <a:spcPct val="20000"/>
        </a:spcBef>
        <a:spcAft>
          <a:spcPct val="0"/>
        </a:spcAft>
        <a:buClr>
          <a:schemeClr val="bg2"/>
        </a:buClr>
        <a:buSzPct val="75000"/>
        <a:buChar char="•"/>
        <a:defRPr b="1">
          <a:solidFill>
            <a:schemeClr val="tx1"/>
          </a:solidFill>
          <a:latin typeface="+mn-lt"/>
        </a:defRPr>
      </a:lvl7pPr>
      <a:lvl8pPr marL="2571619" indent="-171441" algn="l" rtl="0" eaLnBrk="0" fontAlgn="base" hangingPunct="0">
        <a:spcBef>
          <a:spcPct val="20000"/>
        </a:spcBef>
        <a:spcAft>
          <a:spcPct val="0"/>
        </a:spcAft>
        <a:buClr>
          <a:schemeClr val="bg2"/>
        </a:buClr>
        <a:buSzPct val="75000"/>
        <a:buChar char="•"/>
        <a:defRPr b="1">
          <a:solidFill>
            <a:schemeClr val="tx1"/>
          </a:solidFill>
          <a:latin typeface="+mn-lt"/>
        </a:defRPr>
      </a:lvl8pPr>
      <a:lvl9pPr marL="2914501" indent="-171441" algn="l" rtl="0" eaLnBrk="0" fontAlgn="base" hangingPunct="0">
        <a:spcBef>
          <a:spcPct val="20000"/>
        </a:spcBef>
        <a:spcAft>
          <a:spcPct val="0"/>
        </a:spcAft>
        <a:buClr>
          <a:schemeClr val="bg2"/>
        </a:buClr>
        <a:buSzPct val="75000"/>
        <a:buChar char="•"/>
        <a:defRPr b="1">
          <a:solidFill>
            <a:schemeClr val="tx1"/>
          </a:solidFill>
          <a:latin typeface="+mn-lt"/>
        </a:defRPr>
      </a:lvl9pPr>
    </p:bodyStyle>
    <p:otherStyle>
      <a:defPPr>
        <a:defRPr lang="en-US"/>
      </a:defPPr>
      <a:lvl1pPr marL="0" algn="l" defTabSz="685765" rtl="0" eaLnBrk="1" latinLnBrk="0" hangingPunct="1">
        <a:defRPr sz="1350" kern="1200">
          <a:solidFill>
            <a:schemeClr val="tx1"/>
          </a:solidFill>
          <a:latin typeface="+mn-lt"/>
          <a:ea typeface="+mn-ea"/>
          <a:cs typeface="+mn-cs"/>
        </a:defRPr>
      </a:lvl1pPr>
      <a:lvl2pPr marL="342883" algn="l" defTabSz="685765" rtl="0" eaLnBrk="1" latinLnBrk="0" hangingPunct="1">
        <a:defRPr sz="1350" kern="1200">
          <a:solidFill>
            <a:schemeClr val="tx1"/>
          </a:solidFill>
          <a:latin typeface="+mn-lt"/>
          <a:ea typeface="+mn-ea"/>
          <a:cs typeface="+mn-cs"/>
        </a:defRPr>
      </a:lvl2pPr>
      <a:lvl3pPr marL="685765" algn="l" defTabSz="685765" rtl="0" eaLnBrk="1" latinLnBrk="0" hangingPunct="1">
        <a:defRPr sz="1350" kern="1200">
          <a:solidFill>
            <a:schemeClr val="tx1"/>
          </a:solidFill>
          <a:latin typeface="+mn-lt"/>
          <a:ea typeface="+mn-ea"/>
          <a:cs typeface="+mn-cs"/>
        </a:defRPr>
      </a:lvl3pPr>
      <a:lvl4pPr marL="1028648" algn="l" defTabSz="685765" rtl="0" eaLnBrk="1" latinLnBrk="0" hangingPunct="1">
        <a:defRPr sz="1350" kern="1200">
          <a:solidFill>
            <a:schemeClr val="tx1"/>
          </a:solidFill>
          <a:latin typeface="+mn-lt"/>
          <a:ea typeface="+mn-ea"/>
          <a:cs typeface="+mn-cs"/>
        </a:defRPr>
      </a:lvl4pPr>
      <a:lvl5pPr marL="1371530" algn="l" defTabSz="685765" rtl="0" eaLnBrk="1" latinLnBrk="0" hangingPunct="1">
        <a:defRPr sz="1350" kern="1200">
          <a:solidFill>
            <a:schemeClr val="tx1"/>
          </a:solidFill>
          <a:latin typeface="+mn-lt"/>
          <a:ea typeface="+mn-ea"/>
          <a:cs typeface="+mn-cs"/>
        </a:defRPr>
      </a:lvl5pPr>
      <a:lvl6pPr marL="1714412" algn="l" defTabSz="685765" rtl="0" eaLnBrk="1" latinLnBrk="0" hangingPunct="1">
        <a:defRPr sz="1350" kern="1200">
          <a:solidFill>
            <a:schemeClr val="tx1"/>
          </a:solidFill>
          <a:latin typeface="+mn-lt"/>
          <a:ea typeface="+mn-ea"/>
          <a:cs typeface="+mn-cs"/>
        </a:defRPr>
      </a:lvl6pPr>
      <a:lvl7pPr marL="2057295" algn="l" defTabSz="685765" rtl="0" eaLnBrk="1" latinLnBrk="0" hangingPunct="1">
        <a:defRPr sz="1350" kern="1200">
          <a:solidFill>
            <a:schemeClr val="tx1"/>
          </a:solidFill>
          <a:latin typeface="+mn-lt"/>
          <a:ea typeface="+mn-ea"/>
          <a:cs typeface="+mn-cs"/>
        </a:defRPr>
      </a:lvl7pPr>
      <a:lvl8pPr marL="2400177" algn="l" defTabSz="685765" rtl="0" eaLnBrk="1" latinLnBrk="0" hangingPunct="1">
        <a:defRPr sz="1350" kern="1200">
          <a:solidFill>
            <a:schemeClr val="tx1"/>
          </a:solidFill>
          <a:latin typeface="+mn-lt"/>
          <a:ea typeface="+mn-ea"/>
          <a:cs typeface="+mn-cs"/>
        </a:defRPr>
      </a:lvl8pPr>
      <a:lvl9pPr marL="2743060" algn="l" defTabSz="685765" rtl="0" eaLnBrk="1" latinLnBrk="0" hangingPunct="1">
        <a:defRPr sz="135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61892" y="634604"/>
            <a:ext cx="7354311" cy="857250"/>
          </a:xfrm>
          <a:prstGeom prst="rect">
            <a:avLst/>
          </a:prstGeom>
        </p:spPr>
        <p:txBody>
          <a:bodyPr vert="horz" lIns="91440" tIns="45720" rIns="91440" bIns="45720" rtlCol="0" anchor="ctr">
            <a:noAutofit/>
          </a:bodyPr>
          <a:lstStyle/>
          <a:p>
            <a:r>
              <a:rPr lang="en-US"/>
              <a:t>Click to edit Master title style</a:t>
            </a:r>
            <a:endParaRPr lang="en-US" dirty="0"/>
          </a:p>
        </p:txBody>
      </p:sp>
      <p:sp>
        <p:nvSpPr>
          <p:cNvPr id="3" name="Text Placeholder 2"/>
          <p:cNvSpPr>
            <a:spLocks noGrp="1"/>
          </p:cNvSpPr>
          <p:nvPr>
            <p:ph type="body" idx="1"/>
          </p:nvPr>
        </p:nvSpPr>
        <p:spPr>
          <a:xfrm>
            <a:off x="1161892" y="1589939"/>
            <a:ext cx="6802482" cy="3215287"/>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3"/>
          <p:cNvSpPr>
            <a:spLocks noGrp="1"/>
          </p:cNvSpPr>
          <p:nvPr>
            <p:ph type="sldNum" sz="quarter" idx="4"/>
          </p:nvPr>
        </p:nvSpPr>
        <p:spPr>
          <a:xfrm>
            <a:off x="6867249"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8EA33C89-E9E9-4A8B-A18D-F369F1F8C9E0}" type="slidenum">
              <a:rPr lang="en-US" smtClean="0"/>
              <a:t>‹#›</a:t>
            </a:fld>
            <a:endParaRPr lang="en-US" dirty="0"/>
          </a:p>
        </p:txBody>
      </p:sp>
    </p:spTree>
    <p:extLst>
      <p:ext uri="{BB962C8B-B14F-4D97-AF65-F5344CB8AC3E}">
        <p14:creationId xmlns:p14="http://schemas.microsoft.com/office/powerpoint/2010/main" val="3782549457"/>
      </p:ext>
    </p:extLst>
  </p:cSld>
  <p:clrMap bg1="lt1" tx1="dk1" bg2="lt2" tx2="dk2" accent1="accent1" accent2="accent2" accent3="accent3" accent4="accent4" accent5="accent5" accent6="accent6" hlink="hlink" folHlink="folHlink"/>
  <p:sldLayoutIdLst>
    <p:sldLayoutId id="2147483991" r:id="rId1"/>
    <p:sldLayoutId id="2147483992" r:id="rId2"/>
    <p:sldLayoutId id="2147483993" r:id="rId3"/>
    <p:sldLayoutId id="2147483994" r:id="rId4"/>
    <p:sldLayoutId id="2147483995" r:id="rId5"/>
  </p:sldLayoutIdLst>
  <p:transition spd="slow">
    <p:push dir="u"/>
  </p:transition>
  <p:hf hdr="0" ftr="0" dt="0"/>
  <p:txStyles>
    <p:titleStyle>
      <a:lvl1pPr algn="l" defTabSz="342900" rtl="0" eaLnBrk="1" latinLnBrk="0" hangingPunct="1">
        <a:spcBef>
          <a:spcPct val="0"/>
        </a:spcBef>
        <a:buNone/>
        <a:defRPr sz="3000" b="1" i="0" u="none" kern="100" spc="0">
          <a:solidFill>
            <a:srgbClr val="C00000"/>
          </a:solidFill>
          <a:latin typeface="Lucida Bright" panose="02040602050505020304" pitchFamily="18" charset="0"/>
          <a:ea typeface="+mj-ea"/>
          <a:cs typeface="Arial"/>
        </a:defRPr>
      </a:lvl1pPr>
    </p:titleStyle>
    <p:bodyStyle>
      <a:lvl1pPr marL="257175" indent="-257175" algn="l" defTabSz="342900" rtl="0" eaLnBrk="1" latinLnBrk="0" hangingPunct="1">
        <a:lnSpc>
          <a:spcPct val="100000"/>
        </a:lnSpc>
        <a:spcBef>
          <a:spcPts val="0"/>
        </a:spcBef>
        <a:spcAft>
          <a:spcPts val="1350"/>
        </a:spcAft>
        <a:buClr>
          <a:schemeClr val="tx1">
            <a:lumMod val="50000"/>
            <a:lumOff val="50000"/>
          </a:schemeClr>
        </a:buClr>
        <a:buSzPct val="100000"/>
        <a:buFont typeface="Wingdings" charset="2"/>
        <a:buChar char="§"/>
        <a:defRPr sz="1350" kern="1200">
          <a:solidFill>
            <a:schemeClr val="tx1"/>
          </a:solidFill>
          <a:latin typeface="Arial"/>
          <a:ea typeface="+mn-ea"/>
          <a:cs typeface="Arial"/>
        </a:defRPr>
      </a:lvl1pPr>
      <a:lvl2pPr marL="557213" indent="-214313" algn="l" defTabSz="342900" rtl="0" eaLnBrk="1" latinLnBrk="0" hangingPunct="1">
        <a:lnSpc>
          <a:spcPct val="100000"/>
        </a:lnSpc>
        <a:spcBef>
          <a:spcPts val="0"/>
        </a:spcBef>
        <a:spcAft>
          <a:spcPts val="1350"/>
        </a:spcAft>
        <a:buFont typeface="Arial"/>
        <a:buChar char="–"/>
        <a:defRPr sz="1350" b="0" i="0" u="none" kern="1200">
          <a:solidFill>
            <a:schemeClr val="tx1"/>
          </a:solidFill>
          <a:latin typeface="Arial"/>
          <a:ea typeface="+mn-ea"/>
          <a:cs typeface="Arial"/>
        </a:defRPr>
      </a:lvl2pPr>
      <a:lvl3pPr marL="857250" indent="-171450" algn="l" defTabSz="342900" rtl="0" eaLnBrk="1" latinLnBrk="0" hangingPunct="1">
        <a:lnSpc>
          <a:spcPct val="100000"/>
        </a:lnSpc>
        <a:spcBef>
          <a:spcPts val="0"/>
        </a:spcBef>
        <a:spcAft>
          <a:spcPts val="1350"/>
        </a:spcAft>
        <a:buFont typeface="Arial"/>
        <a:buChar char="•"/>
        <a:defRPr sz="1350" kern="1200">
          <a:solidFill>
            <a:schemeClr val="tx1"/>
          </a:solidFill>
          <a:latin typeface="Arial"/>
          <a:ea typeface="+mn-ea"/>
          <a:cs typeface="Arial"/>
        </a:defRPr>
      </a:lvl3pPr>
      <a:lvl4pPr marL="1200150" indent="-171450" algn="l" defTabSz="342900" rtl="0" eaLnBrk="1" latinLnBrk="0" hangingPunct="1">
        <a:lnSpc>
          <a:spcPct val="100000"/>
        </a:lnSpc>
        <a:spcBef>
          <a:spcPts val="0"/>
        </a:spcBef>
        <a:spcAft>
          <a:spcPts val="1350"/>
        </a:spcAft>
        <a:buFont typeface="Arial"/>
        <a:buChar char="–"/>
        <a:defRPr sz="1350" kern="1200">
          <a:solidFill>
            <a:schemeClr val="tx1"/>
          </a:solidFill>
          <a:latin typeface="Arial"/>
          <a:ea typeface="+mn-ea"/>
          <a:cs typeface="Arial"/>
        </a:defRPr>
      </a:lvl4pPr>
      <a:lvl5pPr marL="1543050" indent="-171450" algn="l" defTabSz="342900" rtl="0" eaLnBrk="1" latinLnBrk="0" hangingPunct="1">
        <a:lnSpc>
          <a:spcPct val="100000"/>
        </a:lnSpc>
        <a:spcBef>
          <a:spcPts val="0"/>
        </a:spcBef>
        <a:spcAft>
          <a:spcPts val="1350"/>
        </a:spcAft>
        <a:buFont typeface="Arial"/>
        <a:buChar char="»"/>
        <a:defRPr sz="1350" kern="1200">
          <a:solidFill>
            <a:schemeClr val="tx1"/>
          </a:solidFill>
          <a:latin typeface="Arial"/>
          <a:ea typeface="+mn-ea"/>
          <a:cs typeface="Arial"/>
        </a:defRPr>
      </a:lvl5pPr>
      <a:lvl6pPr marL="1885950" indent="-171450" algn="l" defTabSz="342900" rtl="0" eaLnBrk="1" latinLnBrk="0" hangingPunct="1">
        <a:spcBef>
          <a:spcPct val="20000"/>
        </a:spcBef>
        <a:buFont typeface="Arial"/>
        <a:buChar char="•"/>
        <a:defRPr sz="1500" kern="1200">
          <a:solidFill>
            <a:schemeClr val="tx1"/>
          </a:solidFill>
          <a:latin typeface="+mn-lt"/>
          <a:ea typeface="+mn-ea"/>
          <a:cs typeface="+mn-cs"/>
        </a:defRPr>
      </a:lvl6pPr>
      <a:lvl7pPr marL="2228850" indent="-171450" algn="l" defTabSz="342900" rtl="0" eaLnBrk="1" latinLnBrk="0" hangingPunct="1">
        <a:spcBef>
          <a:spcPct val="20000"/>
        </a:spcBef>
        <a:buFont typeface="Arial"/>
        <a:buChar char="•"/>
        <a:defRPr sz="1500" kern="1200">
          <a:solidFill>
            <a:schemeClr val="tx1"/>
          </a:solidFill>
          <a:latin typeface="+mn-lt"/>
          <a:ea typeface="+mn-ea"/>
          <a:cs typeface="+mn-cs"/>
        </a:defRPr>
      </a:lvl7pPr>
      <a:lvl8pPr marL="2571750" indent="-171450" algn="l" defTabSz="342900" rtl="0" eaLnBrk="1" latinLnBrk="0" hangingPunct="1">
        <a:spcBef>
          <a:spcPct val="20000"/>
        </a:spcBef>
        <a:buFont typeface="Arial"/>
        <a:buChar char="•"/>
        <a:defRPr sz="1500" kern="1200">
          <a:solidFill>
            <a:schemeClr val="tx1"/>
          </a:solidFill>
          <a:latin typeface="+mn-lt"/>
          <a:ea typeface="+mn-ea"/>
          <a:cs typeface="+mn-cs"/>
        </a:defRPr>
      </a:lvl8pPr>
      <a:lvl9pPr marL="2914650" indent="-171450" algn="l" defTabSz="342900" rtl="0" eaLnBrk="1" latinLnBrk="0" hangingPunct="1">
        <a:spcBef>
          <a:spcPct val="20000"/>
        </a:spcBef>
        <a:buFont typeface="Arial"/>
        <a:buChar char="•"/>
        <a:defRPr sz="1500" kern="1200">
          <a:solidFill>
            <a:schemeClr val="tx1"/>
          </a:solidFill>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750">
                <a:solidFill>
                  <a:schemeClr val="dk2"/>
                </a:solidFill>
              </a:defRPr>
            </a:lvl1pPr>
            <a:lvl2pPr lvl="1" algn="r">
              <a:buNone/>
              <a:defRPr sz="750">
                <a:solidFill>
                  <a:schemeClr val="dk2"/>
                </a:solidFill>
              </a:defRPr>
            </a:lvl2pPr>
            <a:lvl3pPr lvl="2" algn="r">
              <a:buNone/>
              <a:defRPr sz="750">
                <a:solidFill>
                  <a:schemeClr val="dk2"/>
                </a:solidFill>
              </a:defRPr>
            </a:lvl3pPr>
            <a:lvl4pPr lvl="3" algn="r">
              <a:buNone/>
              <a:defRPr sz="750">
                <a:solidFill>
                  <a:schemeClr val="dk2"/>
                </a:solidFill>
              </a:defRPr>
            </a:lvl4pPr>
            <a:lvl5pPr lvl="4" algn="r">
              <a:buNone/>
              <a:defRPr sz="750">
                <a:solidFill>
                  <a:schemeClr val="dk2"/>
                </a:solidFill>
              </a:defRPr>
            </a:lvl5pPr>
            <a:lvl6pPr lvl="5" algn="r">
              <a:buNone/>
              <a:defRPr sz="750">
                <a:solidFill>
                  <a:schemeClr val="dk2"/>
                </a:solidFill>
              </a:defRPr>
            </a:lvl6pPr>
            <a:lvl7pPr lvl="6" algn="r">
              <a:buNone/>
              <a:defRPr sz="750">
                <a:solidFill>
                  <a:schemeClr val="dk2"/>
                </a:solidFill>
              </a:defRPr>
            </a:lvl7pPr>
            <a:lvl8pPr lvl="7" algn="r">
              <a:buNone/>
              <a:defRPr sz="750">
                <a:solidFill>
                  <a:schemeClr val="dk2"/>
                </a:solidFill>
              </a:defRPr>
            </a:lvl8pPr>
            <a:lvl9pPr lvl="8" algn="r">
              <a:buNone/>
              <a:defRPr sz="750">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678985850"/>
      </p:ext>
    </p:extLst>
  </p:cSld>
  <p:clrMap bg1="lt1" tx1="dk1" bg2="dk2" tx2="lt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 id="2147484001" r:id="rId5"/>
    <p:sldLayoutId id="2147484002" r:id="rId6"/>
    <p:sldLayoutId id="2147484003" r:id="rId7"/>
    <p:sldLayoutId id="2147484004" r:id="rId8"/>
    <p:sldLayoutId id="2147484005" r:id="rId9"/>
    <p:sldLayoutId id="2147484006" r:id="rId10"/>
    <p:sldLayoutId id="2147484007"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7200" y="411475"/>
            <a:ext cx="8229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2pPr>
            <a:lvl3pPr lvl="2">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3pPr>
            <a:lvl4pPr lvl="3">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4pPr>
            <a:lvl5pPr lvl="4">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5pPr>
            <a:lvl6pPr lvl="5">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6pPr>
            <a:lvl7pPr lvl="6">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7pPr>
            <a:lvl8pPr lvl="7">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8pPr>
            <a:lvl9pPr lvl="8">
              <a:spcBef>
                <a:spcPts val="0"/>
              </a:spcBef>
              <a:spcAft>
                <a:spcPts val="0"/>
              </a:spcAft>
              <a:buClr>
                <a:schemeClr val="dk1"/>
              </a:buClr>
              <a:buSzPts val="2800"/>
              <a:buFont typeface="Fira Sans Condensed SemiBold"/>
              <a:buNone/>
              <a:defRPr sz="2800">
                <a:solidFill>
                  <a:schemeClr val="dk1"/>
                </a:solidFill>
                <a:latin typeface="Fira Sans Condensed SemiBold"/>
                <a:ea typeface="Fira Sans Condensed SemiBold"/>
                <a:cs typeface="Fira Sans Condensed SemiBold"/>
                <a:sym typeface="Fira Sans Condensed SemiBold"/>
              </a:defRPr>
            </a:lvl9pPr>
          </a:lstStyle>
          <a:p>
            <a:endParaRPr/>
          </a:p>
        </p:txBody>
      </p:sp>
      <p:sp>
        <p:nvSpPr>
          <p:cNvPr id="7" name="Google Shape;7;p1"/>
          <p:cNvSpPr txBox="1">
            <a:spLocks noGrp="1"/>
          </p:cNvSpPr>
          <p:nvPr>
            <p:ph type="body" idx="1"/>
          </p:nvPr>
        </p:nvSpPr>
        <p:spPr>
          <a:xfrm>
            <a:off x="457200" y="1152475"/>
            <a:ext cx="8229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1pPr>
            <a:lvl2pPr marL="914400" lvl="1"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2pPr>
            <a:lvl3pPr marL="1371600" lvl="2"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3pPr>
            <a:lvl4pPr marL="1828800" lvl="3"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4pPr>
            <a:lvl5pPr marL="2286000" lvl="4"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5pPr>
            <a:lvl6pPr marL="2743200" lvl="5"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6pPr>
            <a:lvl7pPr marL="3200400" lvl="6"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7pPr>
            <a:lvl8pPr marL="3657600" lvl="7"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8pPr>
            <a:lvl9pPr marL="4114800" lvl="8" indent="-304800">
              <a:lnSpc>
                <a:spcPct val="115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9pPr>
          </a:lstStyle>
          <a:p>
            <a:endParaRPr/>
          </a:p>
        </p:txBody>
      </p:sp>
    </p:spTree>
    <p:extLst>
      <p:ext uri="{BB962C8B-B14F-4D97-AF65-F5344CB8AC3E}">
        <p14:creationId xmlns:p14="http://schemas.microsoft.com/office/powerpoint/2010/main" val="807921903"/>
      </p:ext>
    </p:extLst>
  </p:cSld>
  <p:clrMap bg1="lt1" tx1="dk1" bg2="dk2" tx2="lt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3"/>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5"/>
            <a:ext cx="2133600" cy="273844"/>
          </a:xfrm>
          <a:prstGeom prst="rect">
            <a:avLst/>
          </a:prstGeom>
        </p:spPr>
        <p:txBody>
          <a:bodyPr vert="horz" lIns="91440" tIns="45720" rIns="91440" bIns="45720" rtlCol="0" anchor="ctr"/>
          <a:lstStyle>
            <a:lvl1pPr algn="l">
              <a:defRPr sz="675">
                <a:solidFill>
                  <a:schemeClr val="tx1">
                    <a:tint val="75000"/>
                  </a:schemeClr>
                </a:solidFill>
              </a:defRPr>
            </a:lvl1pPr>
          </a:lstStyle>
          <a:p>
            <a:fld id="{FE0A3099-4052-44CA-AB77-D93AC19E6FEF}" type="datetimeFigureOut">
              <a:rPr lang="en-US" smtClean="0"/>
              <a:pPr/>
              <a:t>9/18/2023</a:t>
            </a:fld>
            <a:endParaRPr lang="en-US"/>
          </a:p>
        </p:txBody>
      </p:sp>
      <p:sp>
        <p:nvSpPr>
          <p:cNvPr id="5" name="Footer Placeholder 4"/>
          <p:cNvSpPr>
            <a:spLocks noGrp="1"/>
          </p:cNvSpPr>
          <p:nvPr>
            <p:ph type="ftr" sz="quarter" idx="3"/>
          </p:nvPr>
        </p:nvSpPr>
        <p:spPr>
          <a:xfrm>
            <a:off x="3124200" y="4767265"/>
            <a:ext cx="2895600" cy="273844"/>
          </a:xfrm>
          <a:prstGeom prst="rect">
            <a:avLst/>
          </a:prstGeom>
        </p:spPr>
        <p:txBody>
          <a:bodyPr vert="horz" lIns="91440" tIns="45720" rIns="91440" bIns="45720" rtlCol="0" anchor="ctr"/>
          <a:lstStyle>
            <a:lvl1pPr algn="ctr">
              <a:defRPr sz="675">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5"/>
            <a:ext cx="2133600" cy="273844"/>
          </a:xfrm>
          <a:prstGeom prst="rect">
            <a:avLst/>
          </a:prstGeom>
        </p:spPr>
        <p:txBody>
          <a:bodyPr vert="horz" lIns="91440" tIns="45720" rIns="91440" bIns="45720" rtlCol="0" anchor="ctr"/>
          <a:lstStyle>
            <a:lvl1pPr algn="r">
              <a:defRPr sz="675">
                <a:solidFill>
                  <a:schemeClr val="tx1">
                    <a:tint val="75000"/>
                  </a:schemeClr>
                </a:solidFill>
              </a:defRPr>
            </a:lvl1pPr>
          </a:lstStyle>
          <a:p>
            <a:fld id="{103409CB-FF4D-4310-AB5C-03A4A634796E}" type="slidenum">
              <a:rPr lang="en-US" smtClean="0"/>
              <a:pPr/>
              <a:t>‹#›</a:t>
            </a:fld>
            <a:endParaRPr lang="en-US"/>
          </a:p>
        </p:txBody>
      </p:sp>
    </p:spTree>
    <p:extLst>
      <p:ext uri="{BB962C8B-B14F-4D97-AF65-F5344CB8AC3E}">
        <p14:creationId xmlns:p14="http://schemas.microsoft.com/office/powerpoint/2010/main" val="3338668080"/>
      </p:ext>
    </p:extLst>
  </p:cSld>
  <p:clrMap bg1="lt1" tx1="dk1" bg2="lt2" tx2="dk2" accent1="accent1" accent2="accent2" accent3="accent3" accent4="accent4" accent5="accent5" accent6="accent6" hlink="hlink" folHlink="folHlink"/>
  <p:sldLayoutIdLst>
    <p:sldLayoutId id="2147483856" r:id="rId1"/>
    <p:sldLayoutId id="2147483857" r:id="rId2"/>
    <p:sldLayoutId id="2147483858" r:id="rId3"/>
    <p:sldLayoutId id="2147483859" r:id="rId4"/>
    <p:sldLayoutId id="2147483860" r:id="rId5"/>
    <p:sldLayoutId id="2147483861" r:id="rId6"/>
    <p:sldLayoutId id="2147483862" r:id="rId7"/>
    <p:sldLayoutId id="2147483863" r:id="rId8"/>
    <p:sldLayoutId id="2147483864" r:id="rId9"/>
    <p:sldLayoutId id="2147483865" r:id="rId10"/>
    <p:sldLayoutId id="2147483866" r:id="rId11"/>
  </p:sldLayoutIdLst>
  <p:txStyles>
    <p:titleStyle>
      <a:lvl1pPr algn="ctr" defTabSz="514350" rtl="0" eaLnBrk="1" latinLnBrk="0" hangingPunct="1">
        <a:spcBef>
          <a:spcPct val="0"/>
        </a:spcBef>
        <a:buNone/>
        <a:defRPr sz="2475" kern="1200">
          <a:solidFill>
            <a:schemeClr val="tx1"/>
          </a:solidFill>
          <a:latin typeface="+mj-lt"/>
          <a:ea typeface="+mj-ea"/>
          <a:cs typeface="+mj-cs"/>
        </a:defRPr>
      </a:lvl1pPr>
    </p:titleStyle>
    <p:bodyStyle>
      <a:lvl1pPr marL="192881" indent="-192881" algn="l" defTabSz="514350" rtl="0" eaLnBrk="1" latinLnBrk="0" hangingPunct="1">
        <a:spcBef>
          <a:spcPct val="20000"/>
        </a:spcBef>
        <a:buFont typeface="Arial" pitchFamily="34" charset="0"/>
        <a:buChar char="•"/>
        <a:defRPr sz="1800" kern="1200">
          <a:solidFill>
            <a:schemeClr val="tx1"/>
          </a:solidFill>
          <a:latin typeface="+mn-lt"/>
          <a:ea typeface="+mn-ea"/>
          <a:cs typeface="+mn-cs"/>
        </a:defRPr>
      </a:lvl1pPr>
      <a:lvl2pPr marL="417910" indent="-160735" algn="l" defTabSz="514350" rtl="0" eaLnBrk="1" latinLnBrk="0" hangingPunct="1">
        <a:spcBef>
          <a:spcPct val="20000"/>
        </a:spcBef>
        <a:buFont typeface="Arial" pitchFamily="34" charset="0"/>
        <a:buChar char="–"/>
        <a:defRPr sz="1575" kern="1200">
          <a:solidFill>
            <a:schemeClr val="tx1"/>
          </a:solidFill>
          <a:latin typeface="+mn-lt"/>
          <a:ea typeface="+mn-ea"/>
          <a:cs typeface="+mn-cs"/>
        </a:defRPr>
      </a:lvl2pPr>
      <a:lvl3pPr marL="642938" indent="-128588" algn="l" defTabSz="514350" rtl="0" eaLnBrk="1" latinLnBrk="0" hangingPunct="1">
        <a:spcBef>
          <a:spcPct val="20000"/>
        </a:spcBef>
        <a:buFont typeface="Arial" pitchFamily="34" charset="0"/>
        <a:buChar char="•"/>
        <a:defRPr sz="1350" kern="1200">
          <a:solidFill>
            <a:schemeClr val="tx1"/>
          </a:solidFill>
          <a:latin typeface="+mn-lt"/>
          <a:ea typeface="+mn-ea"/>
          <a:cs typeface="+mn-cs"/>
        </a:defRPr>
      </a:lvl3pPr>
      <a:lvl4pPr marL="900113"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4pPr>
      <a:lvl5pPr marL="1157288"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5pPr>
      <a:lvl6pPr marL="1414463"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6pPr>
      <a:lvl7pPr marL="1671638"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7pPr>
      <a:lvl8pPr marL="1928813"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8pPr>
      <a:lvl9pPr marL="2185988"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9pPr>
    </p:bodyStyle>
    <p:otherStyle>
      <a:defPPr>
        <a:defRPr lang="en-US"/>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bwMode="ltGray">
      <p:bgPr>
        <a:solidFill>
          <a:schemeClr val="bg1"/>
        </a:solidFill>
        <a:effectLst/>
      </p:bgPr>
    </p:bg>
    <p:spTree>
      <p:nvGrpSpPr>
        <p:cNvPr id="1" name=""/>
        <p:cNvGrpSpPr/>
        <p:nvPr/>
      </p:nvGrpSpPr>
      <p:grpSpPr>
        <a:xfrm>
          <a:off x="0" y="0"/>
          <a:ext cx="0" cy="0"/>
          <a:chOff x="0" y="0"/>
          <a:chExt cx="0" cy="0"/>
        </a:xfrm>
      </p:grpSpPr>
      <p:sp>
        <p:nvSpPr>
          <p:cNvPr id="6146" name="Rectangle 15">
            <a:extLst>
              <a:ext uri="{FF2B5EF4-FFF2-40B4-BE49-F238E27FC236}">
                <a16:creationId xmlns:a16="http://schemas.microsoft.com/office/drawing/2014/main" id="{0A1D7298-56B4-5DE8-2428-4CB79D0D7706}"/>
              </a:ext>
            </a:extLst>
          </p:cNvPr>
          <p:cNvSpPr>
            <a:spLocks noGrp="1" noChangeArrowheads="1"/>
          </p:cNvSpPr>
          <p:nvPr>
            <p:ph type="title"/>
          </p:nvPr>
        </p:nvSpPr>
        <p:spPr bwMode="auto">
          <a:xfrm>
            <a:off x="838200" y="257175"/>
            <a:ext cx="77724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6147" name="Rectangle 16">
            <a:extLst>
              <a:ext uri="{FF2B5EF4-FFF2-40B4-BE49-F238E27FC236}">
                <a16:creationId xmlns:a16="http://schemas.microsoft.com/office/drawing/2014/main" id="{1B1CAA38-82C0-9FA8-0C38-B7B875C9422F}"/>
              </a:ext>
            </a:extLst>
          </p:cNvPr>
          <p:cNvSpPr>
            <a:spLocks noGrp="1" noChangeArrowheads="1"/>
          </p:cNvSpPr>
          <p:nvPr>
            <p:ph type="body" idx="1"/>
          </p:nvPr>
        </p:nvSpPr>
        <p:spPr bwMode="auto">
          <a:xfrm>
            <a:off x="838200" y="1314450"/>
            <a:ext cx="7772400" cy="308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41" name="Rectangle 17">
            <a:extLst>
              <a:ext uri="{FF2B5EF4-FFF2-40B4-BE49-F238E27FC236}">
                <a16:creationId xmlns:a16="http://schemas.microsoft.com/office/drawing/2014/main" id="{B711B1D3-674D-161C-32B4-A940F6F1587C}"/>
              </a:ext>
            </a:extLst>
          </p:cNvPr>
          <p:cNvSpPr>
            <a:spLocks noGrp="1" noChangeArrowheads="1"/>
          </p:cNvSpPr>
          <p:nvPr>
            <p:ph type="dt" sz="half" idx="2"/>
          </p:nvPr>
        </p:nvSpPr>
        <p:spPr bwMode="auto">
          <a:xfrm>
            <a:off x="381000" y="4742260"/>
            <a:ext cx="1905000" cy="3429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sz="1050" b="0">
                <a:solidFill>
                  <a:srgbClr val="000000"/>
                </a:solidFill>
                <a:latin typeface="Times New Roman" pitchFamily="18" charset="0"/>
                <a:cs typeface="+mn-cs"/>
              </a:defRPr>
            </a:lvl1pPr>
          </a:lstStyle>
          <a:p>
            <a:pPr>
              <a:defRPr/>
            </a:pPr>
            <a:endParaRPr lang="en-US"/>
          </a:p>
        </p:txBody>
      </p:sp>
      <p:sp>
        <p:nvSpPr>
          <p:cNvPr id="1042" name="Rectangle 18">
            <a:extLst>
              <a:ext uri="{FF2B5EF4-FFF2-40B4-BE49-F238E27FC236}">
                <a16:creationId xmlns:a16="http://schemas.microsoft.com/office/drawing/2014/main" id="{02FA0475-F2E6-5AE1-3025-02D2C93C381E}"/>
              </a:ext>
            </a:extLst>
          </p:cNvPr>
          <p:cNvSpPr>
            <a:spLocks noGrp="1" noChangeArrowheads="1"/>
          </p:cNvSpPr>
          <p:nvPr>
            <p:ph type="ftr" sz="quarter" idx="3"/>
          </p:nvPr>
        </p:nvSpPr>
        <p:spPr bwMode="auto">
          <a:xfrm>
            <a:off x="3124200" y="4800600"/>
            <a:ext cx="2895600" cy="3429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sz="1050" b="0">
                <a:solidFill>
                  <a:srgbClr val="000000"/>
                </a:solidFill>
                <a:latin typeface="Times New Roman" pitchFamily="18" charset="0"/>
                <a:cs typeface="+mn-cs"/>
              </a:defRPr>
            </a:lvl1pPr>
          </a:lstStyle>
          <a:p>
            <a:pPr>
              <a:defRPr/>
            </a:pPr>
            <a:endParaRPr lang="en-US"/>
          </a:p>
        </p:txBody>
      </p:sp>
      <p:sp>
        <p:nvSpPr>
          <p:cNvPr id="1043" name="Rectangle 19">
            <a:extLst>
              <a:ext uri="{FF2B5EF4-FFF2-40B4-BE49-F238E27FC236}">
                <a16:creationId xmlns:a16="http://schemas.microsoft.com/office/drawing/2014/main" id="{03C28A10-D614-2020-93D4-710056CB03CB}"/>
              </a:ext>
            </a:extLst>
          </p:cNvPr>
          <p:cNvSpPr>
            <a:spLocks noGrp="1" noChangeArrowheads="1"/>
          </p:cNvSpPr>
          <p:nvPr>
            <p:ph type="sldNum" sz="quarter" idx="4"/>
          </p:nvPr>
        </p:nvSpPr>
        <p:spPr bwMode="auto">
          <a:xfrm>
            <a:off x="6858000" y="4742260"/>
            <a:ext cx="1905000" cy="3429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050" smtClean="0">
                <a:solidFill>
                  <a:srgbClr val="000000"/>
                </a:solidFill>
                <a:latin typeface="Times New Roman" panose="02020603050405020304" pitchFamily="18" charset="0"/>
              </a:defRPr>
            </a:lvl1pPr>
          </a:lstStyle>
          <a:p>
            <a:pPr>
              <a:defRPr/>
            </a:pPr>
            <a:fld id="{1E7D8028-9E2D-41B4-A39F-1E77D4B8A95C}" type="slidenum">
              <a:rPr lang="en-US" altLang="en-US"/>
              <a:pPr>
                <a:defRPr/>
              </a:pPr>
              <a:t>‹#›</a:t>
            </a:fld>
            <a:endParaRPr lang="en-US" altLang="en-US"/>
          </a:p>
        </p:txBody>
      </p:sp>
    </p:spTree>
    <p:extLst>
      <p:ext uri="{BB962C8B-B14F-4D97-AF65-F5344CB8AC3E}">
        <p14:creationId xmlns:p14="http://schemas.microsoft.com/office/powerpoint/2010/main" val="1843717981"/>
      </p:ext>
    </p:extLst>
  </p:cSld>
  <p:clrMap bg1="lt1" tx1="dk1" bg2="lt2" tx2="dk2" accent1="accent1" accent2="accent2" accent3="accent3" accent4="accent4" accent5="accent5" accent6="accent6" hlink="hlink" folHlink="folHlink"/>
  <p:sldLayoutIdLst>
    <p:sldLayoutId id="2147483868" r:id="rId1"/>
    <p:sldLayoutId id="2147483869" r:id="rId2"/>
    <p:sldLayoutId id="2147483870" r:id="rId3"/>
    <p:sldLayoutId id="2147483871" r:id="rId4"/>
    <p:sldLayoutId id="2147483872" r:id="rId5"/>
    <p:sldLayoutId id="2147483873" r:id="rId6"/>
    <p:sldLayoutId id="2147483874" r:id="rId7"/>
    <p:sldLayoutId id="2147483875" r:id="rId8"/>
    <p:sldLayoutId id="2147483876" r:id="rId9"/>
    <p:sldLayoutId id="2147483877" r:id="rId10"/>
    <p:sldLayoutId id="2147483878" r:id="rId11"/>
    <p:sldLayoutId id="2147483879" r:id="rId12"/>
    <p:sldLayoutId id="2147483880" r:id="rId13"/>
    <p:sldLayoutId id="2147483881" r:id="rId14"/>
  </p:sldLayoutIdLst>
  <p:txStyles>
    <p:titleStyle>
      <a:lvl1pPr algn="ctr" rtl="0" eaLnBrk="0" fontAlgn="base" hangingPunct="0">
        <a:spcBef>
          <a:spcPct val="0"/>
        </a:spcBef>
        <a:spcAft>
          <a:spcPct val="0"/>
        </a:spcAft>
        <a:defRPr sz="2100" b="1">
          <a:solidFill>
            <a:schemeClr val="tx2"/>
          </a:solidFill>
          <a:latin typeface="+mj-lt"/>
          <a:ea typeface="+mj-ea"/>
          <a:cs typeface="+mj-cs"/>
        </a:defRPr>
      </a:lvl1pPr>
      <a:lvl2pPr algn="ctr" rtl="0" eaLnBrk="0" fontAlgn="base" hangingPunct="0">
        <a:spcBef>
          <a:spcPct val="0"/>
        </a:spcBef>
        <a:spcAft>
          <a:spcPct val="0"/>
        </a:spcAft>
        <a:defRPr sz="2100" b="1">
          <a:solidFill>
            <a:schemeClr val="tx2"/>
          </a:solidFill>
          <a:latin typeface="Arial" charset="0"/>
        </a:defRPr>
      </a:lvl2pPr>
      <a:lvl3pPr algn="ctr" rtl="0" eaLnBrk="0" fontAlgn="base" hangingPunct="0">
        <a:spcBef>
          <a:spcPct val="0"/>
        </a:spcBef>
        <a:spcAft>
          <a:spcPct val="0"/>
        </a:spcAft>
        <a:defRPr sz="2100" b="1">
          <a:solidFill>
            <a:schemeClr val="tx2"/>
          </a:solidFill>
          <a:latin typeface="Arial" charset="0"/>
        </a:defRPr>
      </a:lvl3pPr>
      <a:lvl4pPr algn="ctr" rtl="0" eaLnBrk="0" fontAlgn="base" hangingPunct="0">
        <a:spcBef>
          <a:spcPct val="0"/>
        </a:spcBef>
        <a:spcAft>
          <a:spcPct val="0"/>
        </a:spcAft>
        <a:defRPr sz="2100" b="1">
          <a:solidFill>
            <a:schemeClr val="tx2"/>
          </a:solidFill>
          <a:latin typeface="Arial" charset="0"/>
        </a:defRPr>
      </a:lvl4pPr>
      <a:lvl5pPr algn="ctr" rtl="0" eaLnBrk="0" fontAlgn="base" hangingPunct="0">
        <a:spcBef>
          <a:spcPct val="0"/>
        </a:spcBef>
        <a:spcAft>
          <a:spcPct val="0"/>
        </a:spcAft>
        <a:defRPr sz="2100" b="1">
          <a:solidFill>
            <a:schemeClr val="tx2"/>
          </a:solidFill>
          <a:latin typeface="Arial" charset="0"/>
        </a:defRPr>
      </a:lvl5pPr>
      <a:lvl6pPr marL="342900" algn="ctr" rtl="0" eaLnBrk="0" fontAlgn="base" hangingPunct="0">
        <a:spcBef>
          <a:spcPct val="0"/>
        </a:spcBef>
        <a:spcAft>
          <a:spcPct val="0"/>
        </a:spcAft>
        <a:defRPr sz="2100" b="1">
          <a:solidFill>
            <a:schemeClr val="tx2"/>
          </a:solidFill>
          <a:latin typeface="Arial" charset="0"/>
        </a:defRPr>
      </a:lvl6pPr>
      <a:lvl7pPr marL="685800" algn="ctr" rtl="0" eaLnBrk="0" fontAlgn="base" hangingPunct="0">
        <a:spcBef>
          <a:spcPct val="0"/>
        </a:spcBef>
        <a:spcAft>
          <a:spcPct val="0"/>
        </a:spcAft>
        <a:defRPr sz="2100" b="1">
          <a:solidFill>
            <a:schemeClr val="tx2"/>
          </a:solidFill>
          <a:latin typeface="Arial" charset="0"/>
        </a:defRPr>
      </a:lvl7pPr>
      <a:lvl8pPr marL="1028700" algn="ctr" rtl="0" eaLnBrk="0" fontAlgn="base" hangingPunct="0">
        <a:spcBef>
          <a:spcPct val="0"/>
        </a:spcBef>
        <a:spcAft>
          <a:spcPct val="0"/>
        </a:spcAft>
        <a:defRPr sz="2100" b="1">
          <a:solidFill>
            <a:schemeClr val="tx2"/>
          </a:solidFill>
          <a:latin typeface="Arial" charset="0"/>
        </a:defRPr>
      </a:lvl8pPr>
      <a:lvl9pPr marL="1371600" algn="ctr" rtl="0" eaLnBrk="0" fontAlgn="base" hangingPunct="0">
        <a:spcBef>
          <a:spcPct val="0"/>
        </a:spcBef>
        <a:spcAft>
          <a:spcPct val="0"/>
        </a:spcAft>
        <a:defRPr sz="2100" b="1">
          <a:solidFill>
            <a:schemeClr val="tx2"/>
          </a:solidFill>
          <a:latin typeface="Arial" charset="0"/>
        </a:defRPr>
      </a:lvl9pPr>
    </p:titleStyle>
    <p:bodyStyle>
      <a:lvl1pPr marL="257175" indent="-257175" algn="l" rtl="0" eaLnBrk="0" fontAlgn="base" hangingPunct="0">
        <a:spcBef>
          <a:spcPct val="20000"/>
        </a:spcBef>
        <a:spcAft>
          <a:spcPct val="0"/>
        </a:spcAft>
        <a:buClr>
          <a:schemeClr val="tx1"/>
        </a:buClr>
        <a:buSzPct val="75000"/>
        <a:buFont typeface="Wingdings" panose="05000000000000000000" pitchFamily="2" charset="2"/>
        <a:buChar char="n"/>
        <a:defRPr sz="2100" b="1">
          <a:solidFill>
            <a:schemeClr val="tx1"/>
          </a:solidFill>
          <a:latin typeface="+mn-lt"/>
          <a:ea typeface="+mn-ea"/>
          <a:cs typeface="+mn-cs"/>
        </a:defRPr>
      </a:lvl1pPr>
      <a:lvl2pPr marL="557213" indent="-214313" algn="l" rtl="0" eaLnBrk="0" fontAlgn="base" hangingPunct="0">
        <a:spcBef>
          <a:spcPct val="20000"/>
        </a:spcBef>
        <a:spcAft>
          <a:spcPct val="0"/>
        </a:spcAft>
        <a:buClr>
          <a:schemeClr val="tx1"/>
        </a:buClr>
        <a:buSzPct val="75000"/>
        <a:buFont typeface="Wingdings" panose="05000000000000000000" pitchFamily="2" charset="2"/>
        <a:buChar char="l"/>
        <a:defRPr sz="1800" b="1">
          <a:solidFill>
            <a:schemeClr val="tx1"/>
          </a:solidFill>
          <a:latin typeface="+mn-lt"/>
        </a:defRPr>
      </a:lvl2pPr>
      <a:lvl3pPr marL="857250" indent="-171450" algn="l" rtl="0" eaLnBrk="0" fontAlgn="base" hangingPunct="0">
        <a:spcBef>
          <a:spcPct val="20000"/>
        </a:spcBef>
        <a:spcAft>
          <a:spcPct val="0"/>
        </a:spcAft>
        <a:buClr>
          <a:schemeClr val="tx1"/>
        </a:buClr>
        <a:buSzPct val="75000"/>
        <a:buFont typeface="Wingdings" panose="05000000000000000000" pitchFamily="2" charset="2"/>
        <a:buChar char="u"/>
        <a:defRPr sz="1500" b="1">
          <a:solidFill>
            <a:schemeClr val="tx1"/>
          </a:solidFill>
          <a:latin typeface="+mn-lt"/>
        </a:defRPr>
      </a:lvl3pPr>
      <a:lvl4pPr marL="1200150" indent="-171450" algn="l" rtl="0" eaLnBrk="0" fontAlgn="base" hangingPunct="0">
        <a:spcBef>
          <a:spcPct val="20000"/>
        </a:spcBef>
        <a:spcAft>
          <a:spcPct val="0"/>
        </a:spcAft>
        <a:buClr>
          <a:schemeClr val="bg2"/>
        </a:buClr>
        <a:buSzPct val="75000"/>
        <a:buChar char="–"/>
        <a:defRPr sz="1500" b="1">
          <a:solidFill>
            <a:schemeClr val="tx1"/>
          </a:solidFill>
          <a:latin typeface="+mn-lt"/>
        </a:defRPr>
      </a:lvl4pPr>
      <a:lvl5pPr marL="1543050" indent="-171450" algn="l" rtl="0" eaLnBrk="0" fontAlgn="base" hangingPunct="0">
        <a:spcBef>
          <a:spcPct val="20000"/>
        </a:spcBef>
        <a:spcAft>
          <a:spcPct val="0"/>
        </a:spcAft>
        <a:buClr>
          <a:schemeClr val="bg2"/>
        </a:buClr>
        <a:buSzPct val="75000"/>
        <a:buChar char="•"/>
        <a:defRPr sz="1500" b="1">
          <a:solidFill>
            <a:schemeClr val="tx1"/>
          </a:solidFill>
          <a:latin typeface="+mn-lt"/>
        </a:defRPr>
      </a:lvl5pPr>
      <a:lvl6pPr marL="1885950" indent="-171450" algn="l" rtl="0" eaLnBrk="0" fontAlgn="base" hangingPunct="0">
        <a:spcBef>
          <a:spcPct val="20000"/>
        </a:spcBef>
        <a:spcAft>
          <a:spcPct val="0"/>
        </a:spcAft>
        <a:buClr>
          <a:schemeClr val="bg2"/>
        </a:buClr>
        <a:buSzPct val="75000"/>
        <a:buChar char="•"/>
        <a:defRPr b="1">
          <a:solidFill>
            <a:schemeClr val="tx1"/>
          </a:solidFill>
          <a:latin typeface="+mn-lt"/>
        </a:defRPr>
      </a:lvl6pPr>
      <a:lvl7pPr marL="2228850" indent="-171450" algn="l" rtl="0" eaLnBrk="0" fontAlgn="base" hangingPunct="0">
        <a:spcBef>
          <a:spcPct val="20000"/>
        </a:spcBef>
        <a:spcAft>
          <a:spcPct val="0"/>
        </a:spcAft>
        <a:buClr>
          <a:schemeClr val="bg2"/>
        </a:buClr>
        <a:buSzPct val="75000"/>
        <a:buChar char="•"/>
        <a:defRPr b="1">
          <a:solidFill>
            <a:schemeClr val="tx1"/>
          </a:solidFill>
          <a:latin typeface="+mn-lt"/>
        </a:defRPr>
      </a:lvl7pPr>
      <a:lvl8pPr marL="2571750" indent="-171450" algn="l" rtl="0" eaLnBrk="0" fontAlgn="base" hangingPunct="0">
        <a:spcBef>
          <a:spcPct val="20000"/>
        </a:spcBef>
        <a:spcAft>
          <a:spcPct val="0"/>
        </a:spcAft>
        <a:buClr>
          <a:schemeClr val="bg2"/>
        </a:buClr>
        <a:buSzPct val="75000"/>
        <a:buChar char="•"/>
        <a:defRPr b="1">
          <a:solidFill>
            <a:schemeClr val="tx1"/>
          </a:solidFill>
          <a:latin typeface="+mn-lt"/>
        </a:defRPr>
      </a:lvl8pPr>
      <a:lvl9pPr marL="2914650" indent="-171450" algn="l" rtl="0" eaLnBrk="0" fontAlgn="base" hangingPunct="0">
        <a:spcBef>
          <a:spcPct val="20000"/>
        </a:spcBef>
        <a:spcAft>
          <a:spcPct val="0"/>
        </a:spcAft>
        <a:buClr>
          <a:schemeClr val="bg2"/>
        </a:buClr>
        <a:buSzPct val="75000"/>
        <a:buChar char="•"/>
        <a:defRPr b="1">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Title Placeholder 1">
            <a:extLst>
              <a:ext uri="{FF2B5EF4-FFF2-40B4-BE49-F238E27FC236}">
                <a16:creationId xmlns:a16="http://schemas.microsoft.com/office/drawing/2014/main" id="{7E9088E9-3A91-2736-B314-E78C021B380E}"/>
              </a:ext>
            </a:extLst>
          </p:cNvPr>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4339" name="Text Placeholder 2">
            <a:extLst>
              <a:ext uri="{FF2B5EF4-FFF2-40B4-BE49-F238E27FC236}">
                <a16:creationId xmlns:a16="http://schemas.microsoft.com/office/drawing/2014/main" id="{969FFA29-C31C-8870-4521-B4D2A9C62AE1}"/>
              </a:ext>
            </a:extLst>
          </p:cNvPr>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6061FD9-47F2-90B4-EDF6-66EE48259552}"/>
              </a:ext>
            </a:extLst>
          </p:cNvPr>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eaLnBrk="1" fontAlgn="auto" hangingPunct="1">
              <a:spcBef>
                <a:spcPts val="0"/>
              </a:spcBef>
              <a:spcAft>
                <a:spcPts val="0"/>
              </a:spcAft>
              <a:defRPr sz="675">
                <a:solidFill>
                  <a:prstClr val="black">
                    <a:tint val="75000"/>
                  </a:prstClr>
                </a:solidFill>
                <a:latin typeface="Calibri"/>
              </a:defRPr>
            </a:lvl1pPr>
          </a:lstStyle>
          <a:p>
            <a:pPr>
              <a:defRPr/>
            </a:pPr>
            <a:fld id="{7602EDF0-F760-4602-BA31-DC77640700E7}" type="datetimeFigureOut">
              <a:rPr lang="en-US"/>
              <a:pPr>
                <a:defRPr/>
              </a:pPr>
              <a:t>9/18/2023</a:t>
            </a:fld>
            <a:endParaRPr lang="en-US"/>
          </a:p>
        </p:txBody>
      </p:sp>
      <p:sp>
        <p:nvSpPr>
          <p:cNvPr id="5" name="Footer Placeholder 4">
            <a:extLst>
              <a:ext uri="{FF2B5EF4-FFF2-40B4-BE49-F238E27FC236}">
                <a16:creationId xmlns:a16="http://schemas.microsoft.com/office/drawing/2014/main" id="{1B1D851C-B633-9EE2-B963-DEA7743FBE25}"/>
              </a:ext>
            </a:extLst>
          </p:cNvPr>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eaLnBrk="1" fontAlgn="auto" hangingPunct="1">
              <a:spcBef>
                <a:spcPts val="0"/>
              </a:spcBef>
              <a:spcAft>
                <a:spcPts val="0"/>
              </a:spcAft>
              <a:defRPr sz="675">
                <a:solidFill>
                  <a:prstClr val="black">
                    <a:tint val="75000"/>
                  </a:prstClr>
                </a:solidFill>
                <a:latin typeface="Calibri"/>
              </a:defRPr>
            </a:lvl1pPr>
          </a:lstStyle>
          <a:p>
            <a:pPr>
              <a:defRPr/>
            </a:pPr>
            <a:endParaRPr lang="en-US"/>
          </a:p>
        </p:txBody>
      </p:sp>
      <p:sp>
        <p:nvSpPr>
          <p:cNvPr id="6" name="Slide Number Placeholder 5">
            <a:extLst>
              <a:ext uri="{FF2B5EF4-FFF2-40B4-BE49-F238E27FC236}">
                <a16:creationId xmlns:a16="http://schemas.microsoft.com/office/drawing/2014/main" id="{8906C31B-E8FC-D76B-5D08-F52093FC892C}"/>
              </a:ext>
            </a:extLst>
          </p:cNvPr>
          <p:cNvSpPr>
            <a:spLocks noGrp="1"/>
          </p:cNvSpPr>
          <p:nvPr>
            <p:ph type="sldNum" sz="quarter" idx="4"/>
          </p:nvPr>
        </p:nvSpPr>
        <p:spPr>
          <a:xfrm>
            <a:off x="6553200" y="4767263"/>
            <a:ext cx="2133600" cy="273844"/>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675" smtClean="0">
                <a:solidFill>
                  <a:srgbClr val="898989"/>
                </a:solidFill>
                <a:latin typeface="Calibri" panose="020F0502020204030204" pitchFamily="34" charset="0"/>
              </a:defRPr>
            </a:lvl1pPr>
          </a:lstStyle>
          <a:p>
            <a:pPr>
              <a:defRPr/>
            </a:pPr>
            <a:fld id="{22C66CB6-EC9F-4C8B-B98F-EE0D2F38B5B0}" type="slidenum">
              <a:rPr lang="en-US" altLang="en-US"/>
              <a:pPr>
                <a:defRPr/>
              </a:pPr>
              <a:t>‹#›</a:t>
            </a:fld>
            <a:endParaRPr lang="en-US" altLang="en-US"/>
          </a:p>
        </p:txBody>
      </p:sp>
    </p:spTree>
    <p:extLst>
      <p:ext uri="{BB962C8B-B14F-4D97-AF65-F5344CB8AC3E}">
        <p14:creationId xmlns:p14="http://schemas.microsoft.com/office/powerpoint/2010/main" val="976772880"/>
      </p:ext>
    </p:extLst>
  </p:cSld>
  <p:clrMap bg1="lt1" tx1="dk1" bg2="lt2" tx2="dk2" accent1="accent1" accent2="accent2" accent3="accent3" accent4="accent4" accent5="accent5" accent6="accent6" hlink="hlink" folHlink="folHlink"/>
  <p:sldLayoutIdLst>
    <p:sldLayoutId id="2147483883"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Lst>
  <p:txStyles>
    <p:titleStyle>
      <a:lvl1pPr algn="ctr" rtl="0" eaLnBrk="0" fontAlgn="base" hangingPunct="0">
        <a:spcBef>
          <a:spcPct val="0"/>
        </a:spcBef>
        <a:spcAft>
          <a:spcPct val="0"/>
        </a:spcAft>
        <a:defRPr sz="2475" kern="1200">
          <a:solidFill>
            <a:schemeClr val="tx1"/>
          </a:solidFill>
          <a:latin typeface="+mj-lt"/>
          <a:ea typeface="+mj-ea"/>
          <a:cs typeface="+mj-cs"/>
        </a:defRPr>
      </a:lvl1pPr>
      <a:lvl2pPr algn="ctr" rtl="0" eaLnBrk="0" fontAlgn="base" hangingPunct="0">
        <a:spcBef>
          <a:spcPct val="0"/>
        </a:spcBef>
        <a:spcAft>
          <a:spcPct val="0"/>
        </a:spcAft>
        <a:defRPr sz="2475">
          <a:solidFill>
            <a:schemeClr val="tx1"/>
          </a:solidFill>
          <a:latin typeface="Calibri" panose="020F0502020204030204" pitchFamily="34" charset="0"/>
        </a:defRPr>
      </a:lvl2pPr>
      <a:lvl3pPr algn="ctr" rtl="0" eaLnBrk="0" fontAlgn="base" hangingPunct="0">
        <a:spcBef>
          <a:spcPct val="0"/>
        </a:spcBef>
        <a:spcAft>
          <a:spcPct val="0"/>
        </a:spcAft>
        <a:defRPr sz="2475">
          <a:solidFill>
            <a:schemeClr val="tx1"/>
          </a:solidFill>
          <a:latin typeface="Calibri" panose="020F0502020204030204" pitchFamily="34" charset="0"/>
        </a:defRPr>
      </a:lvl3pPr>
      <a:lvl4pPr algn="ctr" rtl="0" eaLnBrk="0" fontAlgn="base" hangingPunct="0">
        <a:spcBef>
          <a:spcPct val="0"/>
        </a:spcBef>
        <a:spcAft>
          <a:spcPct val="0"/>
        </a:spcAft>
        <a:defRPr sz="2475">
          <a:solidFill>
            <a:schemeClr val="tx1"/>
          </a:solidFill>
          <a:latin typeface="Calibri" panose="020F0502020204030204" pitchFamily="34" charset="0"/>
        </a:defRPr>
      </a:lvl4pPr>
      <a:lvl5pPr algn="ctr" rtl="0" eaLnBrk="0" fontAlgn="base" hangingPunct="0">
        <a:spcBef>
          <a:spcPct val="0"/>
        </a:spcBef>
        <a:spcAft>
          <a:spcPct val="0"/>
        </a:spcAft>
        <a:defRPr sz="2475">
          <a:solidFill>
            <a:schemeClr val="tx1"/>
          </a:solidFill>
          <a:latin typeface="Calibri" panose="020F0502020204030204" pitchFamily="34" charset="0"/>
        </a:defRPr>
      </a:lvl5pPr>
      <a:lvl6pPr marL="257175" algn="ctr" rtl="0" fontAlgn="base">
        <a:spcBef>
          <a:spcPct val="0"/>
        </a:spcBef>
        <a:spcAft>
          <a:spcPct val="0"/>
        </a:spcAft>
        <a:defRPr sz="2475">
          <a:solidFill>
            <a:schemeClr val="tx1"/>
          </a:solidFill>
          <a:latin typeface="Calibri" panose="020F0502020204030204" pitchFamily="34" charset="0"/>
        </a:defRPr>
      </a:lvl6pPr>
      <a:lvl7pPr marL="514350" algn="ctr" rtl="0" fontAlgn="base">
        <a:spcBef>
          <a:spcPct val="0"/>
        </a:spcBef>
        <a:spcAft>
          <a:spcPct val="0"/>
        </a:spcAft>
        <a:defRPr sz="2475">
          <a:solidFill>
            <a:schemeClr val="tx1"/>
          </a:solidFill>
          <a:latin typeface="Calibri" panose="020F0502020204030204" pitchFamily="34" charset="0"/>
        </a:defRPr>
      </a:lvl7pPr>
      <a:lvl8pPr marL="771525" algn="ctr" rtl="0" fontAlgn="base">
        <a:spcBef>
          <a:spcPct val="0"/>
        </a:spcBef>
        <a:spcAft>
          <a:spcPct val="0"/>
        </a:spcAft>
        <a:defRPr sz="2475">
          <a:solidFill>
            <a:schemeClr val="tx1"/>
          </a:solidFill>
          <a:latin typeface="Calibri" panose="020F0502020204030204" pitchFamily="34" charset="0"/>
        </a:defRPr>
      </a:lvl8pPr>
      <a:lvl9pPr marL="1028700" algn="ctr" rtl="0" fontAlgn="base">
        <a:spcBef>
          <a:spcPct val="0"/>
        </a:spcBef>
        <a:spcAft>
          <a:spcPct val="0"/>
        </a:spcAft>
        <a:defRPr sz="2475">
          <a:solidFill>
            <a:schemeClr val="tx1"/>
          </a:solidFill>
          <a:latin typeface="Calibri" panose="020F0502020204030204" pitchFamily="34" charset="0"/>
        </a:defRPr>
      </a:lvl9pPr>
    </p:titleStyle>
    <p:bodyStyle>
      <a:lvl1pPr marL="192881" indent="-192881"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1pPr>
      <a:lvl2pPr marL="417910" indent="-160735" algn="l" rtl="0" eaLnBrk="0" fontAlgn="base" hangingPunct="0">
        <a:spcBef>
          <a:spcPct val="20000"/>
        </a:spcBef>
        <a:spcAft>
          <a:spcPct val="0"/>
        </a:spcAft>
        <a:buFont typeface="Arial" panose="020B0604020202020204" pitchFamily="34" charset="0"/>
        <a:buChar char="–"/>
        <a:defRPr sz="1575" kern="1200">
          <a:solidFill>
            <a:schemeClr val="tx1"/>
          </a:solidFill>
          <a:latin typeface="+mn-lt"/>
          <a:ea typeface="+mn-ea"/>
          <a:cs typeface="+mn-cs"/>
        </a:defRPr>
      </a:lvl2pPr>
      <a:lvl3pPr marL="642938" indent="-128588" algn="l" rtl="0" eaLnBrk="0" fontAlgn="base" hangingPunct="0">
        <a:spcBef>
          <a:spcPct val="20000"/>
        </a:spcBef>
        <a:spcAft>
          <a:spcPct val="0"/>
        </a:spcAft>
        <a:buFont typeface="Arial" panose="020B0604020202020204" pitchFamily="34" charset="0"/>
        <a:buChar char="•"/>
        <a:defRPr kern="1200">
          <a:solidFill>
            <a:schemeClr val="tx1"/>
          </a:solidFill>
          <a:latin typeface="+mn-lt"/>
          <a:ea typeface="+mn-ea"/>
          <a:cs typeface="+mn-cs"/>
        </a:defRPr>
      </a:lvl3pPr>
      <a:lvl4pPr marL="900113" indent="-128588" algn="l" rtl="0" eaLnBrk="0" fontAlgn="base" hangingPunct="0">
        <a:spcBef>
          <a:spcPct val="20000"/>
        </a:spcBef>
        <a:spcAft>
          <a:spcPct val="0"/>
        </a:spcAft>
        <a:buFont typeface="Arial" panose="020B0604020202020204" pitchFamily="34" charset="0"/>
        <a:buChar char="–"/>
        <a:defRPr sz="1125" kern="1200">
          <a:solidFill>
            <a:schemeClr val="tx1"/>
          </a:solidFill>
          <a:latin typeface="+mn-lt"/>
          <a:ea typeface="+mn-ea"/>
          <a:cs typeface="+mn-cs"/>
        </a:defRPr>
      </a:lvl4pPr>
      <a:lvl5pPr marL="1157288" indent="-128588" algn="l" rtl="0" eaLnBrk="0" fontAlgn="base" hangingPunct="0">
        <a:spcBef>
          <a:spcPct val="20000"/>
        </a:spcBef>
        <a:spcAft>
          <a:spcPct val="0"/>
        </a:spcAft>
        <a:buFont typeface="Arial" panose="020B0604020202020204" pitchFamily="34" charset="0"/>
        <a:buChar char="»"/>
        <a:defRPr sz="1125" kern="1200">
          <a:solidFill>
            <a:schemeClr val="tx1"/>
          </a:solidFill>
          <a:latin typeface="+mn-lt"/>
          <a:ea typeface="+mn-ea"/>
          <a:cs typeface="+mn-cs"/>
        </a:defRPr>
      </a:lvl5pPr>
      <a:lvl6pPr marL="1414463"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6pPr>
      <a:lvl7pPr marL="1671638"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7pPr>
      <a:lvl8pPr marL="1928813"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8pPr>
      <a:lvl9pPr marL="2185988" indent="-128588" algn="l" defTabSz="514350" rtl="0" eaLnBrk="1" latinLnBrk="0" hangingPunct="1">
        <a:spcBef>
          <a:spcPct val="20000"/>
        </a:spcBef>
        <a:buFont typeface="Arial" pitchFamily="34" charset="0"/>
        <a:buChar char="•"/>
        <a:defRPr sz="1125" kern="1200">
          <a:solidFill>
            <a:schemeClr val="tx1"/>
          </a:solidFill>
          <a:latin typeface="+mn-lt"/>
          <a:ea typeface="+mn-ea"/>
          <a:cs typeface="+mn-cs"/>
        </a:defRPr>
      </a:lvl9pPr>
    </p:bodyStyle>
    <p:otherStyle>
      <a:defPPr>
        <a:defRPr lang="en-US"/>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8195" name="Rectangle 3"/>
          <p:cNvSpPr>
            <a:spLocks noGrp="1" noChangeArrowheads="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50" b="0">
                <a:solidFill>
                  <a:srgbClr val="000000"/>
                </a:solidFill>
                <a:latin typeface="Arial"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4683919"/>
            <a:ext cx="2895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50" b="0">
                <a:solidFill>
                  <a:srgbClr val="000000"/>
                </a:solidFill>
                <a:latin typeface="Arial"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50">
                <a:solidFill>
                  <a:srgbClr val="000000"/>
                </a:solidFill>
                <a:cs typeface="Arial" panose="020B0604020202020204" pitchFamily="34" charset="0"/>
              </a:defRPr>
            </a:lvl1pPr>
          </a:lstStyle>
          <a:p>
            <a:pPr>
              <a:defRPr/>
            </a:pPr>
            <a:fld id="{8E7EBF1E-7747-4CED-B828-BEDF6493EEF9}" type="slidenum">
              <a:rPr lang="en-US"/>
              <a:pPr>
                <a:defRPr/>
              </a:pPr>
              <a:t>‹#›</a:t>
            </a:fld>
            <a:endParaRPr lang="en-US"/>
          </a:p>
        </p:txBody>
      </p:sp>
    </p:spTree>
    <p:extLst>
      <p:ext uri="{BB962C8B-B14F-4D97-AF65-F5344CB8AC3E}">
        <p14:creationId xmlns:p14="http://schemas.microsoft.com/office/powerpoint/2010/main" val="497075304"/>
      </p:ext>
    </p:extLst>
  </p:cSld>
  <p:clrMap bg1="lt1" tx1="dk1" bg2="lt2" tx2="dk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 id="2147483906" r:id="rId12"/>
    <p:sldLayoutId id="2147483907" r:id="rId13"/>
    <p:sldLayoutId id="2147483908" r:id="rId14"/>
    <p:sldLayoutId id="2147483909" r:id="rId15"/>
    <p:sldLayoutId id="2147483910" r:id="rId16"/>
  </p:sldLayoutIdLst>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Title Placeholder 1"/>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6627" name="Text Placeholder 2"/>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eaLnBrk="1" fontAlgn="auto" hangingPunct="1">
              <a:spcBef>
                <a:spcPts val="0"/>
              </a:spcBef>
              <a:spcAft>
                <a:spcPts val="0"/>
              </a:spcAft>
              <a:defRPr sz="900">
                <a:solidFill>
                  <a:prstClr val="black">
                    <a:tint val="75000"/>
                  </a:prstClr>
                </a:solidFill>
                <a:latin typeface="Calibri"/>
                <a:ea typeface="+mn-ea"/>
                <a:cs typeface="Arial" panose="020B0604020202020204" pitchFamily="34" charset="0"/>
              </a:defRPr>
            </a:lvl1pPr>
          </a:lstStyle>
          <a:p>
            <a:pPr>
              <a:defRPr/>
            </a:pPr>
            <a:fld id="{44472DAD-619C-4ACD-A5A6-687B6EC44A4C}" type="datetimeFigureOut">
              <a:rPr lang="en-US"/>
              <a:pPr>
                <a:defRPr/>
              </a:pPr>
              <a:t>9/18/2023</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eaLnBrk="1" fontAlgn="auto" hangingPunct="1">
              <a:spcBef>
                <a:spcPts val="0"/>
              </a:spcBef>
              <a:spcAft>
                <a:spcPts val="0"/>
              </a:spcAft>
              <a:defRPr sz="900">
                <a:solidFill>
                  <a:prstClr val="black">
                    <a:tint val="75000"/>
                  </a:prstClr>
                </a:solidFill>
                <a:latin typeface="Calibri"/>
                <a:ea typeface="+mn-ea"/>
                <a:cs typeface="Arial" panose="020B0604020202020204" pitchFamily="34" charset="0"/>
              </a:defRPr>
            </a:lvl1pPr>
          </a:lstStyle>
          <a:p>
            <a:pPr>
              <a:defRPr/>
            </a:pPr>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latin typeface="Calibri" panose="020F0502020204030204" pitchFamily="34" charset="0"/>
                <a:ea typeface="+mn-ea"/>
                <a:cs typeface="Arial" panose="020B0604020202020204" pitchFamily="34" charset="0"/>
              </a:defRPr>
            </a:lvl1pPr>
          </a:lstStyle>
          <a:p>
            <a:pPr>
              <a:defRPr/>
            </a:pPr>
            <a:fld id="{E8C25927-CFEF-4EEC-A5EF-3CF448919203}" type="slidenum">
              <a:rPr lang="en-US"/>
              <a:pPr>
                <a:defRPr/>
              </a:pPr>
              <a:t>‹#›</a:t>
            </a:fld>
            <a:endParaRPr lang="en-US"/>
          </a:p>
        </p:txBody>
      </p:sp>
    </p:spTree>
    <p:extLst>
      <p:ext uri="{BB962C8B-B14F-4D97-AF65-F5344CB8AC3E}">
        <p14:creationId xmlns:p14="http://schemas.microsoft.com/office/powerpoint/2010/main" val="3351564923"/>
      </p:ext>
    </p:extLst>
  </p:cSld>
  <p:clrMap bg1="lt1" tx1="dk1" bg2="lt2" tx2="dk2" accent1="accent1" accent2="accent2" accent3="accent3" accent4="accent4" accent5="accent5" accent6="accent6" hlink="hlink" folHlink="folHlink"/>
  <p:sldLayoutIdLst>
    <p:sldLayoutId id="2147483912" r:id="rId1"/>
    <p:sldLayoutId id="2147483913" r:id="rId2"/>
    <p:sldLayoutId id="2147483914" r:id="rId3"/>
    <p:sldLayoutId id="2147483915" r:id="rId4"/>
    <p:sldLayoutId id="2147483916" r:id="rId5"/>
    <p:sldLayoutId id="2147483917" r:id="rId6"/>
    <p:sldLayoutId id="2147483918" r:id="rId7"/>
    <p:sldLayoutId id="2147483919" r:id="rId8"/>
    <p:sldLayoutId id="2147483920" r:id="rId9"/>
    <p:sldLayoutId id="2147483921" r:id="rId10"/>
    <p:sldLayoutId id="2147483922" r:id="rId11"/>
  </p:sldLayoutIdLst>
  <p:txStyles>
    <p:titleStyle>
      <a:lvl1pPr algn="ctr" rtl="0" eaLnBrk="0" fontAlgn="base" hangingPunct="0">
        <a:spcBef>
          <a:spcPct val="0"/>
        </a:spcBef>
        <a:spcAft>
          <a:spcPct val="0"/>
        </a:spcAft>
        <a:defRPr sz="3300" kern="1200">
          <a:solidFill>
            <a:schemeClr val="tx1"/>
          </a:solidFill>
          <a:latin typeface="+mj-lt"/>
          <a:ea typeface="+mj-ea"/>
          <a:cs typeface="+mj-cs"/>
        </a:defRPr>
      </a:lvl1pPr>
      <a:lvl2pPr algn="ctr" rtl="0" eaLnBrk="0" fontAlgn="base" hangingPunct="0">
        <a:spcBef>
          <a:spcPct val="0"/>
        </a:spcBef>
        <a:spcAft>
          <a:spcPct val="0"/>
        </a:spcAft>
        <a:defRPr sz="3300">
          <a:solidFill>
            <a:schemeClr val="tx1"/>
          </a:solidFill>
          <a:latin typeface="Calibri" pitchFamily="34" charset="0"/>
        </a:defRPr>
      </a:lvl2pPr>
      <a:lvl3pPr algn="ctr" rtl="0" eaLnBrk="0" fontAlgn="base" hangingPunct="0">
        <a:spcBef>
          <a:spcPct val="0"/>
        </a:spcBef>
        <a:spcAft>
          <a:spcPct val="0"/>
        </a:spcAft>
        <a:defRPr sz="3300">
          <a:solidFill>
            <a:schemeClr val="tx1"/>
          </a:solidFill>
          <a:latin typeface="Calibri" pitchFamily="34" charset="0"/>
        </a:defRPr>
      </a:lvl3pPr>
      <a:lvl4pPr algn="ctr" rtl="0" eaLnBrk="0" fontAlgn="base" hangingPunct="0">
        <a:spcBef>
          <a:spcPct val="0"/>
        </a:spcBef>
        <a:spcAft>
          <a:spcPct val="0"/>
        </a:spcAft>
        <a:defRPr sz="3300">
          <a:solidFill>
            <a:schemeClr val="tx1"/>
          </a:solidFill>
          <a:latin typeface="Calibri" pitchFamily="34" charset="0"/>
        </a:defRPr>
      </a:lvl4pPr>
      <a:lvl5pPr algn="ctr" rtl="0" eaLnBrk="0" fontAlgn="base" hangingPunct="0">
        <a:spcBef>
          <a:spcPct val="0"/>
        </a:spcBef>
        <a:spcAft>
          <a:spcPct val="0"/>
        </a:spcAft>
        <a:defRPr sz="3300">
          <a:solidFill>
            <a:schemeClr val="tx1"/>
          </a:solidFill>
          <a:latin typeface="Calibri" pitchFamily="34" charset="0"/>
        </a:defRPr>
      </a:lvl5pPr>
      <a:lvl6pPr marL="342900" algn="ctr" rtl="0" fontAlgn="base">
        <a:spcBef>
          <a:spcPct val="0"/>
        </a:spcBef>
        <a:spcAft>
          <a:spcPct val="0"/>
        </a:spcAft>
        <a:defRPr sz="3300">
          <a:solidFill>
            <a:schemeClr val="tx1"/>
          </a:solidFill>
          <a:latin typeface="Calibri" pitchFamily="34" charset="0"/>
        </a:defRPr>
      </a:lvl6pPr>
      <a:lvl7pPr marL="685800" algn="ctr" rtl="0" fontAlgn="base">
        <a:spcBef>
          <a:spcPct val="0"/>
        </a:spcBef>
        <a:spcAft>
          <a:spcPct val="0"/>
        </a:spcAft>
        <a:defRPr sz="3300">
          <a:solidFill>
            <a:schemeClr val="tx1"/>
          </a:solidFill>
          <a:latin typeface="Calibri" pitchFamily="34" charset="0"/>
        </a:defRPr>
      </a:lvl7pPr>
      <a:lvl8pPr marL="1028700" algn="ctr" rtl="0" fontAlgn="base">
        <a:spcBef>
          <a:spcPct val="0"/>
        </a:spcBef>
        <a:spcAft>
          <a:spcPct val="0"/>
        </a:spcAft>
        <a:defRPr sz="3300">
          <a:solidFill>
            <a:schemeClr val="tx1"/>
          </a:solidFill>
          <a:latin typeface="Calibri" pitchFamily="34" charset="0"/>
        </a:defRPr>
      </a:lvl8pPr>
      <a:lvl9pPr marL="1371600" algn="ctr" rtl="0" fontAlgn="base">
        <a:spcBef>
          <a:spcPct val="0"/>
        </a:spcBef>
        <a:spcAft>
          <a:spcPct val="0"/>
        </a:spcAft>
        <a:defRPr sz="3300">
          <a:solidFill>
            <a:schemeClr val="tx1"/>
          </a:solidFill>
          <a:latin typeface="Calibri" pitchFamily="34" charset="0"/>
        </a:defRPr>
      </a:lvl9pPr>
    </p:titleStyle>
    <p:bodyStyle>
      <a:lvl1pPr marL="257175" indent="-257175"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1pPr>
      <a:lvl2pPr marL="557213" indent="-214313" algn="l"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FE0A3099-4052-44CA-AB77-D93AC19E6FEF}" type="datetimeFigureOut">
              <a:rPr lang="en-US" smtClean="0"/>
              <a:pPr/>
              <a:t>9/18/2023</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103409CB-FF4D-4310-AB5C-03A4A634796E}" type="slidenum">
              <a:rPr lang="en-US" smtClean="0"/>
              <a:pPr/>
              <a:t>‹#›</a:t>
            </a:fld>
            <a:endParaRPr lang="en-US"/>
          </a:p>
        </p:txBody>
      </p:sp>
    </p:spTree>
    <p:extLst>
      <p:ext uri="{BB962C8B-B14F-4D97-AF65-F5344CB8AC3E}">
        <p14:creationId xmlns:p14="http://schemas.microsoft.com/office/powerpoint/2010/main" val="3952741082"/>
      </p:ext>
    </p:extLst>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 id="2147483928" r:id="rId5"/>
    <p:sldLayoutId id="2147483929" r:id="rId6"/>
    <p:sldLayoutId id="2147483930" r:id="rId7"/>
    <p:sldLayoutId id="2147483931" r:id="rId8"/>
    <p:sldLayoutId id="2147483932" r:id="rId9"/>
    <p:sldLayoutId id="2147483933" r:id="rId10"/>
    <p:sldLayoutId id="2147483934" r:id="rId11"/>
  </p:sldLayoutIdLs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8675" name="Rectangle 3"/>
          <p:cNvSpPr>
            <a:spLocks noGrp="1" noChangeArrowheads="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50" b="0">
                <a:solidFill>
                  <a:srgbClr val="000000"/>
                </a:solidFill>
                <a:latin typeface="Arial"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4683919"/>
            <a:ext cx="2895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50" b="0">
                <a:solidFill>
                  <a:srgbClr val="000000"/>
                </a:solidFill>
                <a:latin typeface="Arial"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50">
                <a:solidFill>
                  <a:srgbClr val="000000"/>
                </a:solidFill>
                <a:ea typeface="+mn-ea"/>
                <a:cs typeface="Arial" panose="020B0604020202020204" pitchFamily="34" charset="0"/>
              </a:defRPr>
            </a:lvl1pPr>
          </a:lstStyle>
          <a:p>
            <a:pPr>
              <a:defRPr/>
            </a:pPr>
            <a:fld id="{4C8D6BCD-4064-4621-8DDC-AE8F742C2E10}" type="slidenum">
              <a:rPr lang="en-US"/>
              <a:pPr>
                <a:defRPr/>
              </a:pPr>
              <a:t>‹#›</a:t>
            </a:fld>
            <a:endParaRPr lang="en-US"/>
          </a:p>
        </p:txBody>
      </p:sp>
    </p:spTree>
    <p:extLst>
      <p:ext uri="{BB962C8B-B14F-4D97-AF65-F5344CB8AC3E}">
        <p14:creationId xmlns:p14="http://schemas.microsoft.com/office/powerpoint/2010/main" val="3985223197"/>
      </p:ext>
    </p:extLst>
  </p:cSld>
  <p:clrMap bg1="lt1" tx1="dk1" bg2="lt2" tx2="dk2" accent1="accent1" accent2="accent2" accent3="accent3" accent4="accent4" accent5="accent5" accent6="accent6" hlink="hlink" folHlink="folHlink"/>
  <p:sldLayoutIdLst>
    <p:sldLayoutId id="2147483936" r:id="rId1"/>
    <p:sldLayoutId id="2147483937" r:id="rId2"/>
    <p:sldLayoutId id="2147483938" r:id="rId3"/>
    <p:sldLayoutId id="2147483939" r:id="rId4"/>
    <p:sldLayoutId id="2147483940" r:id="rId5"/>
    <p:sldLayoutId id="2147483941" r:id="rId6"/>
    <p:sldLayoutId id="2147483942" r:id="rId7"/>
    <p:sldLayoutId id="2147483943" r:id="rId8"/>
    <p:sldLayoutId id="2147483944" r:id="rId9"/>
    <p:sldLayoutId id="2147483945" r:id="rId10"/>
    <p:sldLayoutId id="2147483946" r:id="rId11"/>
    <p:sldLayoutId id="2147483947" r:id="rId12"/>
    <p:sldLayoutId id="2147483948" r:id="rId13"/>
    <p:sldLayoutId id="2147483949" r:id="rId14"/>
    <p:sldLayoutId id="2147483950" r:id="rId15"/>
  </p:sldLayoutIdLst>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145.xml"/><Relationship Id="rId5" Type="http://schemas.openxmlformats.org/officeDocument/2006/relationships/hyperlink" Target="http://curtbonk.com/" TargetMode="External"/><Relationship Id="rId4" Type="http://schemas.openxmlformats.org/officeDocument/2006/relationships/hyperlink" Target="mailto:cjbonk@indiana.edu" TargetMode="External"/></Relationships>
</file>

<file path=ppt/slides/_rels/slide10.xml.rels><?xml version="1.0" encoding="UTF-8" standalone="yes"?>
<Relationships xmlns="http://schemas.openxmlformats.org/package/2006/relationships"><Relationship Id="rId3" Type="http://schemas.openxmlformats.org/officeDocument/2006/relationships/hyperlink" Target="https://ocw.mit.edu/about/milestones/" TargetMode="External"/><Relationship Id="rId2" Type="http://schemas.openxmlformats.org/officeDocument/2006/relationships/hyperlink" Target="https://www.youtube.com/watch?v=0aAEamhJHUI" TargetMode="External"/><Relationship Id="rId1" Type="http://schemas.openxmlformats.org/officeDocument/2006/relationships/slideLayout" Target="../slideLayouts/slideLayout307.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hyperlink" Target="https://news.mit.edu/2021/mit-courseware-educational-resource-to-millions-0406" TargetMode="Externa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9.xml"/></Relationships>
</file>

<file path=ppt/slides/_rels/slide102.xml.rels><?xml version="1.0" encoding="UTF-8" standalone="yes"?>
<Relationships xmlns="http://schemas.openxmlformats.org/package/2006/relationships"><Relationship Id="rId3" Type="http://schemas.openxmlformats.org/officeDocument/2006/relationships/hyperlink" Target="https://doi.org/10.1080/09588221.2023.2206874" TargetMode="External"/><Relationship Id="rId2" Type="http://schemas.openxmlformats.org/officeDocument/2006/relationships/notesSlide" Target="../notesSlides/notesSlide32.xml"/><Relationship Id="rId1" Type="http://schemas.openxmlformats.org/officeDocument/2006/relationships/slideLayout" Target="../slideLayouts/slideLayout192.xml"/></Relationships>
</file>

<file path=ppt/slides/_rels/slide10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334.xml"/><Relationship Id="rId5" Type="http://schemas.openxmlformats.org/officeDocument/2006/relationships/image" Target="../media/image127.png"/><Relationship Id="rId4" Type="http://schemas.openxmlformats.org/officeDocument/2006/relationships/image" Target="../media/image126.jp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34.xml"/><Relationship Id="rId1" Type="http://schemas.openxmlformats.org/officeDocument/2006/relationships/slideLayout" Target="../slideLayouts/slideLayout185.xml"/></Relationships>
</file>

<file path=ppt/slides/_rels/slide108.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hyperlink" Target="http://ocw.mit.edu/index.htm" TargetMode="External"/><Relationship Id="rId1" Type="http://schemas.openxmlformats.org/officeDocument/2006/relationships/slideLayout" Target="../slideLayouts/slideLayout222.xml"/></Relationships>
</file>

<file path=ppt/slides/_rels/slide110.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36.xml"/><Relationship Id="rId1" Type="http://schemas.openxmlformats.org/officeDocument/2006/relationships/slideLayout" Target="../slideLayouts/slideLayout8.xml"/></Relationships>
</file>

<file path=ppt/slides/_rels/slide116.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hyperlink" Target="http://ocw.mit.edu/index.htm" TargetMode="External"/><Relationship Id="rId1" Type="http://schemas.openxmlformats.org/officeDocument/2006/relationships/slideLayout" Target="../slideLayouts/slideLayout222.xml"/></Relationships>
</file>

<file path=ppt/slides/_rels/slide120.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6.xml"/></Relationships>
</file>

<file path=ppt/slides/_rels/slide124.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40.xml"/><Relationship Id="rId1" Type="http://schemas.openxmlformats.org/officeDocument/2006/relationships/slideLayout" Target="../slideLayouts/slideLayout9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hyperlink" Target="http://ocw.mit.edu/index.htm" TargetMode="External"/><Relationship Id="rId1" Type="http://schemas.openxmlformats.org/officeDocument/2006/relationships/slideLayout" Target="../slideLayouts/slideLayout22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3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7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36.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76.xml"/></Relationships>
</file>

<file path=ppt/slides/_rels/slide137.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42.xml"/><Relationship Id="rId1" Type="http://schemas.openxmlformats.org/officeDocument/2006/relationships/slideLayout" Target="../slideLayouts/slideLayout7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hyperlink" Target="http://ocw.mit.edu/index.htm" TargetMode="External"/><Relationship Id="rId1" Type="http://schemas.openxmlformats.org/officeDocument/2006/relationships/slideLayout" Target="../slideLayouts/slideLayout222.xml"/></Relationships>
</file>

<file path=ppt/slides/_rels/slide140.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7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44.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76.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hyperlink" Target="https://mit.us6.list-manage.com/track/click?u=ad81d725159c1f322a0c54837&amp;id=0ac658e75f&amp;e=bd8bcc3921" TargetMode="External"/><Relationship Id="rId1" Type="http://schemas.openxmlformats.org/officeDocument/2006/relationships/slideLayout" Target="../slideLayouts/slideLayout22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9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11.xml"/></Relationships>
</file>

<file path=ppt/slides/_rels/slide154.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173.xml"/></Relationships>
</file>

<file path=ppt/slides/_rels/slide15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44.xml"/><Relationship Id="rId1" Type="http://schemas.openxmlformats.org/officeDocument/2006/relationships/slideLayout" Target="../slideLayouts/slideLayout192.xml"/></Relationships>
</file>

<file path=ppt/slides/_rels/slide156.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19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158.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174.xml"/></Relationships>
</file>

<file path=ppt/slides/_rels/slide15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45.xml"/><Relationship Id="rId1" Type="http://schemas.openxmlformats.org/officeDocument/2006/relationships/slideLayout" Target="../slideLayouts/slideLayout197.xml"/></Relationships>
</file>

<file path=ppt/slides/_rels/slide1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22.xml"/><Relationship Id="rId4" Type="http://schemas.openxmlformats.org/officeDocument/2006/relationships/image" Target="../media/image48.png"/></Relationships>
</file>

<file path=ppt/slides/_rels/slide160.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46.xml"/><Relationship Id="rId1" Type="http://schemas.openxmlformats.org/officeDocument/2006/relationships/slideLayout" Target="../slideLayouts/slideLayout197.xml"/></Relationships>
</file>

<file path=ppt/slides/_rels/slide16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47.xml"/><Relationship Id="rId1" Type="http://schemas.openxmlformats.org/officeDocument/2006/relationships/slideLayout" Target="../slideLayouts/slideLayout197.xml"/></Relationships>
</file>

<file path=ppt/slides/_rels/slide16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48.xml"/><Relationship Id="rId1" Type="http://schemas.openxmlformats.org/officeDocument/2006/relationships/slideLayout" Target="../slideLayouts/slideLayout197.xml"/></Relationships>
</file>

<file path=ppt/slides/_rels/slide16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49.xml"/><Relationship Id="rId1" Type="http://schemas.openxmlformats.org/officeDocument/2006/relationships/slideLayout" Target="../slideLayouts/slideLayout197.xml"/></Relationships>
</file>

<file path=ppt/slides/_rels/slide164.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50.xml"/><Relationship Id="rId1" Type="http://schemas.openxmlformats.org/officeDocument/2006/relationships/slideLayout" Target="../slideLayouts/slideLayout197.xml"/></Relationships>
</file>

<file path=ppt/slides/_rels/slide165.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51.xml"/><Relationship Id="rId1" Type="http://schemas.openxmlformats.org/officeDocument/2006/relationships/slideLayout" Target="../slideLayouts/slideLayout197.xml"/></Relationships>
</file>

<file path=ppt/slides/_rels/slide166.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52.xml"/><Relationship Id="rId1" Type="http://schemas.openxmlformats.org/officeDocument/2006/relationships/slideLayout" Target="../slideLayouts/slideLayout197.xml"/></Relationships>
</file>

<file path=ppt/slides/_rels/slide167.xml.rels><?xml version="1.0" encoding="UTF-8" standalone="yes"?>
<Relationships xmlns="http://schemas.openxmlformats.org/package/2006/relationships"><Relationship Id="rId8" Type="http://schemas.openxmlformats.org/officeDocument/2006/relationships/image" Target="../media/image152.png"/><Relationship Id="rId3" Type="http://schemas.openxmlformats.org/officeDocument/2006/relationships/image" Target="../media/image147.png"/><Relationship Id="rId7" Type="http://schemas.openxmlformats.org/officeDocument/2006/relationships/image" Target="../media/image151.png"/><Relationship Id="rId2" Type="http://schemas.openxmlformats.org/officeDocument/2006/relationships/notesSlide" Target="../notesSlides/notesSlide53.xml"/><Relationship Id="rId1" Type="http://schemas.openxmlformats.org/officeDocument/2006/relationships/slideLayout" Target="../slideLayouts/slideLayout197.xml"/><Relationship Id="rId6" Type="http://schemas.openxmlformats.org/officeDocument/2006/relationships/image" Target="../media/image150.png"/><Relationship Id="rId5" Type="http://schemas.openxmlformats.org/officeDocument/2006/relationships/image" Target="../media/image149.png"/><Relationship Id="rId4" Type="http://schemas.openxmlformats.org/officeDocument/2006/relationships/image" Target="../media/image148.png"/></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97.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97.xml"/></Relationships>
</file>

<file path=ppt/slides/_rels/slide17.xml.rels><?xml version="1.0" encoding="UTF-8" standalone="yes"?>
<Relationships xmlns="http://schemas.openxmlformats.org/package/2006/relationships"><Relationship Id="rId3" Type="http://schemas.openxmlformats.org/officeDocument/2006/relationships/hyperlink" Target="https://www.classcentral.com/report/moocs-stats-and-trends-2021/" TargetMode="External"/><Relationship Id="rId2" Type="http://schemas.openxmlformats.org/officeDocument/2006/relationships/hyperlink" Target="https://www.classcentral.com/report/author/dhawal/" TargetMode="External"/><Relationship Id="rId1" Type="http://schemas.openxmlformats.org/officeDocument/2006/relationships/slideLayout" Target="../slideLayouts/slideLayout159.xml"/><Relationship Id="rId4" Type="http://schemas.openxmlformats.org/officeDocument/2006/relationships/image" Target="../media/image49.png"/></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92.xml"/></Relationships>
</file>

<file path=ppt/slides/_rels/slide171.xml.rels><?xml version="1.0" encoding="UTF-8" standalone="yes"?>
<Relationships xmlns="http://schemas.openxmlformats.org/package/2006/relationships"><Relationship Id="rId3" Type="http://schemas.openxmlformats.org/officeDocument/2006/relationships/hyperlink" Target="https://doi.org/10.1080/01587919.2022.2155618" TargetMode="External"/><Relationship Id="rId2" Type="http://schemas.openxmlformats.org/officeDocument/2006/relationships/notesSlide" Target="../notesSlides/notesSlide57.xml"/><Relationship Id="rId1" Type="http://schemas.openxmlformats.org/officeDocument/2006/relationships/slideLayout" Target="../slideLayouts/slideLayout192.xml"/><Relationship Id="rId4" Type="http://schemas.openxmlformats.org/officeDocument/2006/relationships/hyperlink" Target="http://doi.org/10.1111/jcal.12865" TargetMode="External"/></Relationships>
</file>

<file path=ppt/slides/_rels/slide172.xml.rels><?xml version="1.0" encoding="UTF-8" standalone="yes"?>
<Relationships xmlns="http://schemas.openxmlformats.org/package/2006/relationships"><Relationship Id="rId2" Type="http://schemas.openxmlformats.org/officeDocument/2006/relationships/image" Target="../media/image153.gif"/><Relationship Id="rId1" Type="http://schemas.openxmlformats.org/officeDocument/2006/relationships/slideLayout" Target="../slideLayouts/slideLayout332.xml"/></Relationships>
</file>

<file path=ppt/slides/_rels/slide173.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17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175.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7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9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18.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hyperlink" Target="http://chronicle.com/article/250-MOOCsCounting-One/229397/?cid=at" TargetMode="External"/><Relationship Id="rId1" Type="http://schemas.openxmlformats.org/officeDocument/2006/relationships/slideLayout" Target="../slideLayouts/slideLayout236.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9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9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97.xml"/></Relationships>
</file>

<file path=ppt/slides/_rels/slide183.xml.rels><?xml version="1.0" encoding="UTF-8" standalone="yes"?>
<Relationships xmlns="http://schemas.openxmlformats.org/package/2006/relationships"><Relationship Id="rId3" Type="http://schemas.openxmlformats.org/officeDocument/2006/relationships/hyperlink" Target="https://curtbonk.com/pdfs/Self-Directed-Learning-(SDL)-Evaluation-Checklist.pdf" TargetMode="External"/><Relationship Id="rId2" Type="http://schemas.openxmlformats.org/officeDocument/2006/relationships/notesSlide" Target="../notesSlides/notesSlide62.xml"/><Relationship Id="rId1" Type="http://schemas.openxmlformats.org/officeDocument/2006/relationships/slideLayout" Target="../slideLayouts/slideLayout192.xml"/></Relationships>
</file>

<file path=ppt/slides/_rels/slide18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image" Target="../media/image156.png"/><Relationship Id="rId1" Type="http://schemas.openxmlformats.org/officeDocument/2006/relationships/slideLayout" Target="../slideLayouts/slideLayout174.xml"/><Relationship Id="rId4" Type="http://schemas.openxmlformats.org/officeDocument/2006/relationships/image" Target="../media/image158.png"/></Relationships>
</file>

<file path=ppt/slides/_rels/slide185.xml.rels><?xml version="1.0" encoding="UTF-8" standalone="yes"?>
<Relationships xmlns="http://schemas.openxmlformats.org/package/2006/relationships"><Relationship Id="rId2" Type="http://schemas.openxmlformats.org/officeDocument/2006/relationships/hyperlink" Target="https://doi.org/10.1080/02680513.2022.2141105" TargetMode="External"/><Relationship Id="rId1" Type="http://schemas.openxmlformats.org/officeDocument/2006/relationships/slideLayout" Target="../slideLayouts/slideLayout146.xml"/></Relationships>
</file>

<file path=ppt/slides/_rels/slide18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jpeg"/><Relationship Id="rId1" Type="http://schemas.openxmlformats.org/officeDocument/2006/relationships/slideLayout" Target="../slideLayouts/slideLayout146.xml"/></Relationships>
</file>

<file path=ppt/slides/_rels/slide187.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146.xml"/></Relationships>
</file>

<file path=ppt/slides/_rels/slide188.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146.xml"/></Relationships>
</file>

<file path=ppt/slides/_rels/slide189.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146.xml"/></Relationships>
</file>

<file path=ppt/slides/_rels/slide19.xml.rels><?xml version="1.0" encoding="UTF-8" standalone="yes"?>
<Relationships xmlns="http://schemas.openxmlformats.org/package/2006/relationships"><Relationship Id="rId3" Type="http://schemas.openxmlformats.org/officeDocument/2006/relationships/hyperlink" Target="https://www.classcentral.com/report/moocs-stats-and-trends-2021/" TargetMode="External"/><Relationship Id="rId2" Type="http://schemas.openxmlformats.org/officeDocument/2006/relationships/hyperlink" Target="https://www.classcentral.com/report/author/dhawal/" TargetMode="External"/><Relationship Id="rId1" Type="http://schemas.openxmlformats.org/officeDocument/2006/relationships/slideLayout" Target="../slideLayouts/slideLayout159.xml"/><Relationship Id="rId4" Type="http://schemas.openxmlformats.org/officeDocument/2006/relationships/image" Target="../media/image51.png"/></Relationships>
</file>

<file path=ppt/slides/_rels/slide190.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146.xml"/><Relationship Id="rId5" Type="http://schemas.openxmlformats.org/officeDocument/2006/relationships/image" Target="../media/image167.jpeg"/><Relationship Id="rId4" Type="http://schemas.openxmlformats.org/officeDocument/2006/relationships/image" Target="../media/image166.png"/></Relationships>
</file>

<file path=ppt/slides/_rels/slide191.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146.xml"/></Relationships>
</file>

<file path=ppt/slides/_rels/slide192.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image" Target="../media/image169.png"/><Relationship Id="rId1" Type="http://schemas.openxmlformats.org/officeDocument/2006/relationships/slideLayout" Target="../slideLayouts/slideLayout146.xml"/></Relationships>
</file>

<file path=ppt/slides/_rels/slide193.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46.xml"/></Relationships>
</file>

<file path=ppt/slides/_rels/slide194.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172.jpeg"/><Relationship Id="rId1" Type="http://schemas.openxmlformats.org/officeDocument/2006/relationships/slideLayout" Target="../slideLayouts/slideLayout146.xml"/></Relationships>
</file>

<file path=ppt/slides/_rels/slide195.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46.xml"/></Relationships>
</file>

<file path=ppt/slides/_rels/slide196.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146.xml"/></Relationships>
</file>

<file path=ppt/slides/_rels/slide197.xml.rels><?xml version="1.0" encoding="UTF-8" standalone="yes"?>
<Relationships xmlns="http://schemas.openxmlformats.org/package/2006/relationships"><Relationship Id="rId2" Type="http://schemas.openxmlformats.org/officeDocument/2006/relationships/image" Target="../media/image176.png"/><Relationship Id="rId1" Type="http://schemas.openxmlformats.org/officeDocument/2006/relationships/slideLayout" Target="../slideLayouts/slideLayout146.xml"/></Relationships>
</file>

<file path=ppt/slides/_rels/slide198.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146.xml"/></Relationships>
</file>

<file path=ppt/slides/_rels/slide199.xml.rels><?xml version="1.0" encoding="UTF-8" standalone="yes"?>
<Relationships xmlns="http://schemas.openxmlformats.org/package/2006/relationships"><Relationship Id="rId2" Type="http://schemas.openxmlformats.org/officeDocument/2006/relationships/image" Target="../media/image178.png"/><Relationship Id="rId1" Type="http://schemas.openxmlformats.org/officeDocument/2006/relationships/slideLayout" Target="../slideLayouts/slideLayout146.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hyperlink" Target="https://www.bbc.com/news/business-47802280" TargetMode="External"/><Relationship Id="rId1" Type="http://schemas.openxmlformats.org/officeDocument/2006/relationships/slideLayout" Target="../slideLayouts/slideLayout243.xml"/><Relationship Id="rId6" Type="http://schemas.openxmlformats.org/officeDocument/2006/relationships/image" Target="../media/image10.jpg"/><Relationship Id="rId5" Type="http://schemas.openxmlformats.org/officeDocument/2006/relationships/image" Target="../media/image9.jpg"/><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hyperlink" Target="https://www.classcentral.com/report/moocs-stats-and-trends-2021/" TargetMode="External"/><Relationship Id="rId2" Type="http://schemas.openxmlformats.org/officeDocument/2006/relationships/hyperlink" Target="https://www.classcentral.com/report/author/dhawal/" TargetMode="External"/><Relationship Id="rId1" Type="http://schemas.openxmlformats.org/officeDocument/2006/relationships/slideLayout" Target="../slideLayouts/slideLayout211.xml"/><Relationship Id="rId4" Type="http://schemas.openxmlformats.org/officeDocument/2006/relationships/image" Target="../media/image52.png"/></Relationships>
</file>

<file path=ppt/slides/_rels/slide200.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146.xml"/></Relationships>
</file>

<file path=ppt/slides/_rels/slide201.xml.rels><?xml version="1.0" encoding="UTF-8" standalone="yes"?>
<Relationships xmlns="http://schemas.openxmlformats.org/package/2006/relationships"><Relationship Id="rId3" Type="http://schemas.openxmlformats.org/officeDocument/2006/relationships/hyperlink" Target="https://doi.org/10.1177/20965311231169795" TargetMode="External"/><Relationship Id="rId2" Type="http://schemas.openxmlformats.org/officeDocument/2006/relationships/notesSlide" Target="../notesSlides/notesSlide63.xml"/><Relationship Id="rId1" Type="http://schemas.openxmlformats.org/officeDocument/2006/relationships/slideLayout" Target="../slideLayouts/slideLayout192.xml"/><Relationship Id="rId4" Type="http://schemas.openxmlformats.org/officeDocument/2006/relationships/hyperlink" Target="https://doi.org/10.1080/02680513.2022.2141105" TargetMode="External"/></Relationships>
</file>

<file path=ppt/slides/_rels/slide202.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146.xml"/></Relationships>
</file>

<file path=ppt/slides/_rels/slide203.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146.xml"/></Relationships>
</file>

<file path=ppt/slides/_rels/slide204.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146.xml"/></Relationships>
</file>

<file path=ppt/slides/_rels/slide205.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146.xml"/></Relationships>
</file>

<file path=ppt/slides/_rels/slide206.xml.rels><?xml version="1.0" encoding="UTF-8" standalone="yes"?>
<Relationships xmlns="http://schemas.openxmlformats.org/package/2006/relationships"><Relationship Id="rId3" Type="http://schemas.openxmlformats.org/officeDocument/2006/relationships/hyperlink" Target="https://curtbonk.com/pdfs/Self-Directed-Learning-(SDL)-Evaluation-Checklist.pdf" TargetMode="External"/><Relationship Id="rId2" Type="http://schemas.openxmlformats.org/officeDocument/2006/relationships/notesSlide" Target="../notesSlides/notesSlide64.xml"/><Relationship Id="rId1" Type="http://schemas.openxmlformats.org/officeDocument/2006/relationships/slideLayout" Target="../slideLayouts/slideLayout192.xml"/></Relationships>
</file>

<file path=ppt/slides/_rels/slide207.xml.rels><?xml version="1.0" encoding="UTF-8" standalone="yes"?>
<Relationships xmlns="http://schemas.openxmlformats.org/package/2006/relationships"><Relationship Id="rId3" Type="http://schemas.openxmlformats.org/officeDocument/2006/relationships/hyperlink" Target="http://curtbonk.com/" TargetMode="External"/><Relationship Id="rId2" Type="http://schemas.openxmlformats.org/officeDocument/2006/relationships/hyperlink" Target="mailto:cjbonk@indiana.edu" TargetMode="External"/><Relationship Id="rId1" Type="http://schemas.openxmlformats.org/officeDocument/2006/relationships/slideLayout" Target="../slideLayouts/slideLayout146.xml"/><Relationship Id="rId4" Type="http://schemas.openxmlformats.org/officeDocument/2006/relationships/hyperlink" Target="mailto:meinazhuiu@gmail.com" TargetMode="External"/></Relationships>
</file>

<file path=ppt/slides/_rels/slide21.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image" Target="../media/image53.png"/><Relationship Id="rId7" Type="http://schemas.openxmlformats.org/officeDocument/2006/relationships/image" Target="../media/image57.png"/><Relationship Id="rId2" Type="http://schemas.openxmlformats.org/officeDocument/2006/relationships/notesSlide" Target="../notesSlides/notesSlide2.xml"/><Relationship Id="rId1" Type="http://schemas.openxmlformats.org/officeDocument/2006/relationships/slideLayout" Target="../slideLayouts/slideLayout197.xml"/><Relationship Id="rId6" Type="http://schemas.openxmlformats.org/officeDocument/2006/relationships/image" Target="../media/image56.png"/><Relationship Id="rId5" Type="http://schemas.openxmlformats.org/officeDocument/2006/relationships/image" Target="../media/image55.png"/><Relationship Id="rId10" Type="http://schemas.openxmlformats.org/officeDocument/2006/relationships/image" Target="../media/image60.png"/><Relationship Id="rId4" Type="http://schemas.openxmlformats.org/officeDocument/2006/relationships/image" Target="../media/image54.png"/><Relationship Id="rId9" Type="http://schemas.openxmlformats.org/officeDocument/2006/relationships/image" Target="../media/image59.png"/></Relationships>
</file>

<file path=ppt/slides/_rels/slide22.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11.xml"/></Relationships>
</file>

<file path=ppt/slides/_rels/slide23.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image" Target="../media/image61.png"/><Relationship Id="rId2" Type="http://schemas.openxmlformats.org/officeDocument/2006/relationships/hyperlink" Target="https://www.ecampusnews.com/2022/12/26/closing-the-skills-gap-with-microcredentials" TargetMode="External"/><Relationship Id="rId1" Type="http://schemas.openxmlformats.org/officeDocument/2006/relationships/slideLayout" Target="../slideLayouts/slideLayout168.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png"/></Relationships>
</file>

<file path=ppt/slides/_rels/slide24.xml.rels><?xml version="1.0" encoding="UTF-8" standalone="yes"?>
<Relationships xmlns="http://schemas.openxmlformats.org/package/2006/relationships"><Relationship Id="rId3" Type="http://schemas.openxmlformats.org/officeDocument/2006/relationships/hyperlink" Target="https://www.insidehighered.com/digital-learning/views/2019/03/13/how-universities-can-stay-center-learners-lives-opinion" TargetMode="External"/><Relationship Id="rId2" Type="http://schemas.openxmlformats.org/officeDocument/2006/relationships/notesSlide" Target="../notesSlides/notesSlide3.xml"/><Relationship Id="rId1" Type="http://schemas.openxmlformats.org/officeDocument/2006/relationships/slideLayout" Target="../slideLayouts/slideLayout197.xml"/><Relationship Id="rId4" Type="http://schemas.openxmlformats.org/officeDocument/2006/relationships/image" Target="../media/image66.png"/></Relationships>
</file>

<file path=ppt/slides/_rels/slide25.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67.png"/><Relationship Id="rId1" Type="http://schemas.openxmlformats.org/officeDocument/2006/relationships/slideLayout" Target="../slideLayouts/slideLayout322.xml"/></Relationships>
</file>

<file path=ppt/slides/_rels/slide2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hyperlink" Target="https://www.peoplematters.in/article/training-development/the-era-of-self-directed-learning-hrs-new-role-and-strategy-24348" TargetMode="External"/><Relationship Id="rId1" Type="http://schemas.openxmlformats.org/officeDocument/2006/relationships/slideLayout" Target="../slideLayouts/slideLayout175.xml"/><Relationship Id="rId4" Type="http://schemas.openxmlformats.org/officeDocument/2006/relationships/image" Target="../media/image70.jpeg"/></Relationships>
</file>

<file path=ppt/slides/_rels/slide2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hyperlink" Target="https://discoverpraxis.com/reasons-not-to-go-to-college/" TargetMode="External"/><Relationship Id="rId1" Type="http://schemas.openxmlformats.org/officeDocument/2006/relationships/slideLayout" Target="../slideLayouts/slideLayout175.xml"/></Relationships>
</file>

<file path=ppt/slides/_rels/slide28.xml.rels><?xml version="1.0" encoding="UTF-8" standalone="yes"?>
<Relationships xmlns="http://schemas.openxmlformats.org/package/2006/relationships"><Relationship Id="rId3" Type="http://schemas.openxmlformats.org/officeDocument/2006/relationships/hyperlink" Target="https://www.youtube.com/watch?v=H3_CDYroEvU" TargetMode="External"/><Relationship Id="rId2" Type="http://schemas.openxmlformats.org/officeDocument/2006/relationships/notesSlide" Target="../notesSlides/notesSlide4.xml"/><Relationship Id="rId1" Type="http://schemas.openxmlformats.org/officeDocument/2006/relationships/slideLayout" Target="../slideLayouts/slideLayout197.xml"/><Relationship Id="rId5" Type="http://schemas.openxmlformats.org/officeDocument/2006/relationships/image" Target="../media/image73.png"/><Relationship Id="rId4" Type="http://schemas.openxmlformats.org/officeDocument/2006/relationships/image" Target="../media/image72.png"/></Relationships>
</file>

<file path=ppt/slides/_rels/slide29.xml.rels><?xml version="1.0" encoding="UTF-8" standalone="yes"?>
<Relationships xmlns="http://schemas.openxmlformats.org/package/2006/relationships"><Relationship Id="rId3" Type="http://schemas.openxmlformats.org/officeDocument/2006/relationships/hyperlink" Target="https://www.youtube.com/watch?v=H3_CDYroEvU" TargetMode="External"/><Relationship Id="rId2" Type="http://schemas.openxmlformats.org/officeDocument/2006/relationships/notesSlide" Target="../notesSlides/notesSlide5.xml"/><Relationship Id="rId1" Type="http://schemas.openxmlformats.org/officeDocument/2006/relationships/slideLayout" Target="../slideLayouts/slideLayout197.xml"/><Relationship Id="rId5" Type="http://schemas.openxmlformats.org/officeDocument/2006/relationships/image" Target="../media/image74.png"/><Relationship Id="rId4" Type="http://schemas.openxmlformats.org/officeDocument/2006/relationships/image" Target="../media/image73.png"/></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hyperlink" Target="http://www.eschoolnews.com/2013/05/10/10-ed-tech-tools-of-the-70s-80s-and-90s/print/" TargetMode="External"/><Relationship Id="rId1" Type="http://schemas.openxmlformats.org/officeDocument/2006/relationships/slideLayout" Target="../slideLayouts/slideLayout263.xml"/><Relationship Id="rId5" Type="http://schemas.openxmlformats.org/officeDocument/2006/relationships/image" Target="../media/image13.png"/><Relationship Id="rId4" Type="http://schemas.openxmlformats.org/officeDocument/2006/relationships/image" Target="../media/image12.png"/></Relationships>
</file>

<file path=ppt/slides/_rels/slide3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6.xml"/><Relationship Id="rId1" Type="http://schemas.openxmlformats.org/officeDocument/2006/relationships/slideLayout" Target="../slideLayouts/slideLayout19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9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7.xml"/></Relationships>
</file>

<file path=ppt/slides/_rels/slide3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9.xml"/><Relationship Id="rId1" Type="http://schemas.openxmlformats.org/officeDocument/2006/relationships/slideLayout" Target="../slideLayouts/slideLayout197.xml"/></Relationships>
</file>

<file path=ppt/slides/_rels/slide3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0.xml"/><Relationship Id="rId1" Type="http://schemas.openxmlformats.org/officeDocument/2006/relationships/slideLayout" Target="../slideLayouts/slideLayout197.xml"/></Relationships>
</file>

<file path=ppt/slides/_rels/slide3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1.xml"/><Relationship Id="rId1" Type="http://schemas.openxmlformats.org/officeDocument/2006/relationships/slideLayout" Target="../slideLayouts/slideLayout197.xml"/></Relationships>
</file>

<file path=ppt/slides/_rels/slide3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2.xml"/><Relationship Id="rId1" Type="http://schemas.openxmlformats.org/officeDocument/2006/relationships/slideLayout" Target="../slideLayouts/slideLayout197.xml"/></Relationships>
</file>

<file path=ppt/slides/_rels/slide3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13.xml"/><Relationship Id="rId1" Type="http://schemas.openxmlformats.org/officeDocument/2006/relationships/slideLayout" Target="../slideLayouts/slideLayout197.xml"/></Relationships>
</file>

<file path=ppt/slides/_rels/slide3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4.xml"/><Relationship Id="rId1" Type="http://schemas.openxmlformats.org/officeDocument/2006/relationships/slideLayout" Target="../slideLayouts/slideLayout197.xml"/></Relationships>
</file>

<file path=ppt/slides/_rels/slide3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5.xml"/><Relationship Id="rId1" Type="http://schemas.openxmlformats.org/officeDocument/2006/relationships/slideLayout" Target="../slideLayouts/slideLayout197.xml"/></Relationships>
</file>

<file path=ppt/slides/_rels/slide4.xml.rels><?xml version="1.0" encoding="UTF-8" standalone="yes"?>
<Relationships xmlns="http://schemas.openxmlformats.org/package/2006/relationships"><Relationship Id="rId3" Type="http://schemas.openxmlformats.org/officeDocument/2006/relationships/hyperlink" Target="https://www.cressfuneralservice.com/obituary/249139/Robert-Clasen/" TargetMode="External"/><Relationship Id="rId2" Type="http://schemas.openxmlformats.org/officeDocument/2006/relationships/hyperlink" Target="https://www.youtube.com/watch?v=kCm1_MGaqec&amp;feature=youtu.be" TargetMode="External"/><Relationship Id="rId1" Type="http://schemas.openxmlformats.org/officeDocument/2006/relationships/slideLayout" Target="../slideLayouts/slideLayout274.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4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6.xml"/><Relationship Id="rId1" Type="http://schemas.openxmlformats.org/officeDocument/2006/relationships/slideLayout" Target="../slideLayouts/slideLayout19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7.xml"/></Relationships>
</file>

<file path=ppt/slides/_rels/slide4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8.xml"/><Relationship Id="rId1" Type="http://schemas.openxmlformats.org/officeDocument/2006/relationships/slideLayout" Target="../slideLayouts/slideLayout197.xml"/></Relationships>
</file>

<file path=ppt/slides/_rels/slide43.xml.rels><?xml version="1.0" encoding="UTF-8" standalone="yes"?>
<Relationships xmlns="http://schemas.openxmlformats.org/package/2006/relationships"><Relationship Id="rId3" Type="http://schemas.openxmlformats.org/officeDocument/2006/relationships/image" Target="../media/image85.jpg"/><Relationship Id="rId2" Type="http://schemas.openxmlformats.org/officeDocument/2006/relationships/notesSlide" Target="../notesSlides/notesSlide19.xml"/><Relationship Id="rId1" Type="http://schemas.openxmlformats.org/officeDocument/2006/relationships/slideLayout" Target="../slideLayouts/slideLayout333.xml"/></Relationships>
</file>

<file path=ppt/slides/_rels/slide4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0.xml"/><Relationship Id="rId1" Type="http://schemas.openxmlformats.org/officeDocument/2006/relationships/slideLayout" Target="../slideLayouts/slideLayout19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7.xml"/></Relationships>
</file>

<file path=ppt/slides/_rels/slide46.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14.xml"/></Relationships>
</file>

<file path=ppt/slides/_rels/slide4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88.jpeg"/><Relationship Id="rId1" Type="http://schemas.openxmlformats.org/officeDocument/2006/relationships/slideLayout" Target="../slideLayouts/slideLayout134.xml"/><Relationship Id="rId4" Type="http://schemas.openxmlformats.org/officeDocument/2006/relationships/image" Target="../media/image90.jpeg"/></Relationships>
</file>

<file path=ppt/slides/_rels/slide4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5.png"/><Relationship Id="rId1" Type="http://schemas.openxmlformats.org/officeDocument/2006/relationships/slideLayout" Target="../slideLayouts/slideLayout130.xml"/></Relationships>
</file>

<file path=ppt/slides/_rels/slide49.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image" Target="../media/image92.jpeg"/><Relationship Id="rId1" Type="http://schemas.openxmlformats.org/officeDocument/2006/relationships/slideLayout" Target="../slideLayouts/slideLayout132.xml"/></Relationships>
</file>

<file path=ppt/slides/_rels/slide5.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hyperlink" Target="https://www.youtube.com/watch?v=a-NLh58bIIk" TargetMode="External"/><Relationship Id="rId7" Type="http://schemas.openxmlformats.org/officeDocument/2006/relationships/image" Target="../media/image19.png"/><Relationship Id="rId2" Type="http://schemas.openxmlformats.org/officeDocument/2006/relationships/hyperlink" Target="https://theoutline.com/post/6293/reader-rabbit-history-the-learning-company-zoombinis-carmen-sandiego?zd=1&amp;zi=qmbuobk7" TargetMode="External"/><Relationship Id="rId1" Type="http://schemas.openxmlformats.org/officeDocument/2006/relationships/slideLayout" Target="../slideLayouts/slideLayout270.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hyperlink" Target="https://youtu.be/bZD5mQH4Ups" TargetMode="External"/><Relationship Id="rId9" Type="http://schemas.openxmlformats.org/officeDocument/2006/relationships/image" Target="../media/image21.png"/></Relationships>
</file>

<file path=ppt/slides/_rels/slide5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5.png"/><Relationship Id="rId1" Type="http://schemas.openxmlformats.org/officeDocument/2006/relationships/slideLayout" Target="../slideLayouts/slideLayout131.xml"/><Relationship Id="rId4" Type="http://schemas.openxmlformats.org/officeDocument/2006/relationships/image" Target="../media/image95.png"/></Relationships>
</file>

<file path=ppt/slides/_rels/slide51.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5.png"/><Relationship Id="rId1" Type="http://schemas.openxmlformats.org/officeDocument/2006/relationships/slideLayout" Target="../slideLayouts/slideLayout131.xml"/><Relationship Id="rId4" Type="http://schemas.openxmlformats.org/officeDocument/2006/relationships/image" Target="../media/image97.png"/></Relationships>
</file>

<file path=ppt/slides/_rels/slide5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5.png"/><Relationship Id="rId1" Type="http://schemas.openxmlformats.org/officeDocument/2006/relationships/slideLayout" Target="../slideLayouts/slideLayout131.xml"/><Relationship Id="rId4" Type="http://schemas.openxmlformats.org/officeDocument/2006/relationships/image" Target="../media/image99.png"/></Relationships>
</file>

<file path=ppt/slides/_rels/slide5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5.png"/><Relationship Id="rId1" Type="http://schemas.openxmlformats.org/officeDocument/2006/relationships/slideLayout" Target="../slideLayouts/slideLayout131.xml"/><Relationship Id="rId4" Type="http://schemas.openxmlformats.org/officeDocument/2006/relationships/image" Target="../media/image101.png"/></Relationships>
</file>

<file path=ppt/slides/_rels/slide5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hyperlink" Target="https://www.facebook.com/baman.ghimire.3" TargetMode="External"/><Relationship Id="rId1" Type="http://schemas.openxmlformats.org/officeDocument/2006/relationships/slideLayout" Target="../slideLayouts/slideLayout141.xml"/><Relationship Id="rId6" Type="http://schemas.openxmlformats.org/officeDocument/2006/relationships/image" Target="../media/image105.png"/><Relationship Id="rId5" Type="http://schemas.openxmlformats.org/officeDocument/2006/relationships/image" Target="../media/image104.jpeg"/><Relationship Id="rId4" Type="http://schemas.openxmlformats.org/officeDocument/2006/relationships/image" Target="../media/image103.png"/></Relationships>
</file>

<file path=ppt/slides/_rels/slide5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5.png"/><Relationship Id="rId1" Type="http://schemas.openxmlformats.org/officeDocument/2006/relationships/slideLayout" Target="../slideLayouts/slideLayout130.xml"/><Relationship Id="rId4" Type="http://schemas.openxmlformats.org/officeDocument/2006/relationships/image" Target="../media/image107.jpe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2.png"/><Relationship Id="rId7" Type="http://schemas.openxmlformats.org/officeDocument/2006/relationships/hyperlink" Target="http://www.trainingshare.com/navigator-clip-long.php" TargetMode="External"/><Relationship Id="rId2" Type="http://schemas.openxmlformats.org/officeDocument/2006/relationships/hyperlink" Target="http://www.youtube.com/watch?v=hb4AzF6wEoc" TargetMode="External"/><Relationship Id="rId1" Type="http://schemas.openxmlformats.org/officeDocument/2006/relationships/slideLayout" Target="../slideLayouts/slideLayout285.xml"/><Relationship Id="rId6" Type="http://schemas.openxmlformats.org/officeDocument/2006/relationships/hyperlink" Target="http://www.trainingshare.com/navigator-clip-short.php" TargetMode="External"/><Relationship Id="rId5" Type="http://schemas.openxmlformats.org/officeDocument/2006/relationships/image" Target="../media/image24.jpeg"/><Relationship Id="rId4" Type="http://schemas.openxmlformats.org/officeDocument/2006/relationships/image" Target="../media/image23.jpeg"/><Relationship Id="rId9" Type="http://schemas.openxmlformats.org/officeDocument/2006/relationships/image" Target="../media/image26.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7.xml.rels><?xml version="1.0" encoding="UTF-8" standalone="yes"?>
<Relationships xmlns="http://schemas.openxmlformats.org/package/2006/relationships"><Relationship Id="rId8" Type="http://schemas.openxmlformats.org/officeDocument/2006/relationships/hyperlink" Target="http://trainingshare.com/www-birthday2.html" TargetMode="External"/><Relationship Id="rId3" Type="http://schemas.openxmlformats.org/officeDocument/2006/relationships/hyperlink" Target="http://money.cnn.com/2016/08/06/technology/world-wide-web-25-years-old/index.html?iid=hp-stack-dom" TargetMode="External"/><Relationship Id="rId7" Type="http://schemas.openxmlformats.org/officeDocument/2006/relationships/hyperlink" Target="http://trainingshare.com/www-birthday.html" TargetMode="External"/><Relationship Id="rId12" Type="http://schemas.openxmlformats.org/officeDocument/2006/relationships/image" Target="../media/image31.png"/><Relationship Id="rId2" Type="http://schemas.openxmlformats.org/officeDocument/2006/relationships/hyperlink" Target="http://info.cern.ch/" TargetMode="External"/><Relationship Id="rId1" Type="http://schemas.openxmlformats.org/officeDocument/2006/relationships/slideLayout" Target="../slideLayouts/slideLayout296.xml"/><Relationship Id="rId6" Type="http://schemas.openxmlformats.org/officeDocument/2006/relationships/image" Target="../media/image27.png"/><Relationship Id="rId11" Type="http://schemas.openxmlformats.org/officeDocument/2006/relationships/image" Target="../media/image30.png"/><Relationship Id="rId5" Type="http://schemas.openxmlformats.org/officeDocument/2006/relationships/hyperlink" Target="https://home.cern/science/computing/birth-web/short-history-web" TargetMode="External"/><Relationship Id="rId10" Type="http://schemas.openxmlformats.org/officeDocument/2006/relationships/image" Target="../media/image29.png"/><Relationship Id="rId4" Type="http://schemas.openxmlformats.org/officeDocument/2006/relationships/hyperlink" Target="https://webfoundation.org/about/vision/history-of-the-web/" TargetMode="External"/><Relationship Id="rId9" Type="http://schemas.openxmlformats.org/officeDocument/2006/relationships/image" Target="../media/image28.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25.xml"/></Relationships>
</file>

<file path=ppt/slides/_rels/slide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31.xml"/></Relationships>
</file>

<file path=ppt/slides/_rels/slide76.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175.xml"/></Relationships>
</file>

<file path=ppt/slides/_rels/slide77.xml.rels><?xml version="1.0" encoding="UTF-8" standalone="yes"?>
<Relationships xmlns="http://schemas.openxmlformats.org/package/2006/relationships"><Relationship Id="rId3" Type="http://schemas.openxmlformats.org/officeDocument/2006/relationships/image" Target="../media/image109.jpg"/><Relationship Id="rId2" Type="http://schemas.openxmlformats.org/officeDocument/2006/relationships/notesSlide" Target="../notesSlides/notesSlide22.xml"/><Relationship Id="rId1" Type="http://schemas.openxmlformats.org/officeDocument/2006/relationships/slideLayout" Target="../slideLayouts/slideLayout336.xml"/></Relationships>
</file>

<file path=ppt/slides/_rels/slide78.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notesSlide" Target="../notesSlides/notesSlide23.xml"/><Relationship Id="rId1" Type="http://schemas.openxmlformats.org/officeDocument/2006/relationships/slideLayout" Target="../slideLayouts/slideLayout336.xml"/></Relationships>
</file>

<file path=ppt/slides/_rels/slide79.xml.rels><?xml version="1.0" encoding="UTF-8" standalone="yes"?>
<Relationships xmlns="http://schemas.openxmlformats.org/package/2006/relationships"><Relationship Id="rId3" Type="http://schemas.openxmlformats.org/officeDocument/2006/relationships/hyperlink" Target="https://www.newyorker.com/magazine/2023/04/24/how-much-can-duolingo-teach-us" TargetMode="External"/><Relationship Id="rId2" Type="http://schemas.openxmlformats.org/officeDocument/2006/relationships/notesSlide" Target="../notesSlides/notesSlide24.xml"/><Relationship Id="rId1" Type="http://schemas.openxmlformats.org/officeDocument/2006/relationships/slideLayout" Target="../slideLayouts/slideLayout197.xml"/><Relationship Id="rId4" Type="http://schemas.openxmlformats.org/officeDocument/2006/relationships/image" Target="../media/image111.png"/></Relationships>
</file>

<file path=ppt/slides/_rels/slide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307.xml"/></Relationships>
</file>

<file path=ppt/slides/_rels/slide80.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9.xml"/></Relationships>
</file>

<file path=ppt/slides/_rels/slide81.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176.xml"/></Relationships>
</file>

<file path=ppt/slides/_rels/slide8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4.png"/><Relationship Id="rId1" Type="http://schemas.openxmlformats.org/officeDocument/2006/relationships/slideLayout" Target="../slideLayouts/slideLayout177.xml"/><Relationship Id="rId4" Type="http://schemas.openxmlformats.org/officeDocument/2006/relationships/image" Target="../media/image116.png"/></Relationships>
</file>

<file path=ppt/slides/_rels/slide8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25.xml"/><Relationship Id="rId1" Type="http://schemas.openxmlformats.org/officeDocument/2006/relationships/slideLayout" Target="../slideLayouts/slideLayout178.xml"/></Relationships>
</file>

<file path=ppt/slides/_rels/slide8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26.xml"/><Relationship Id="rId1" Type="http://schemas.openxmlformats.org/officeDocument/2006/relationships/slideLayout" Target="../slideLayouts/slideLayout178.xml"/></Relationships>
</file>

<file path=ppt/slides/_rels/slide8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9.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hyperlink" Target="https://www.esquire.com/uk/culture/a34412278/wikipedia-at-20/" TargetMode="External"/><Relationship Id="rId7" Type="http://schemas.openxmlformats.org/officeDocument/2006/relationships/image" Target="../media/image34.jpeg"/><Relationship Id="rId2" Type="http://schemas.openxmlformats.org/officeDocument/2006/relationships/hyperlink" Target="https://en.wikipedia.org/wiki/Wikipedia:20th_anniversary" TargetMode="External"/><Relationship Id="rId1" Type="http://schemas.openxmlformats.org/officeDocument/2006/relationships/slideLayout" Target="../slideLayouts/slideLayout300.xml"/><Relationship Id="rId6" Type="http://schemas.openxmlformats.org/officeDocument/2006/relationships/image" Target="../media/image33.jpeg"/><Relationship Id="rId11" Type="http://schemas.openxmlformats.org/officeDocument/2006/relationships/image" Target="../media/image38.png"/><Relationship Id="rId5" Type="http://schemas.openxmlformats.org/officeDocument/2006/relationships/hyperlink" Target="http://en.wikipedia.org/wiki/Image:Jimbo_Wales_in_France_cropped.jpg" TargetMode="External"/><Relationship Id="rId10" Type="http://schemas.openxmlformats.org/officeDocument/2006/relationships/image" Target="../media/image37.png"/><Relationship Id="rId4" Type="http://schemas.openxmlformats.org/officeDocument/2006/relationships/hyperlink" Target="https://wikipedia20.pubpub.org/" TargetMode="External"/><Relationship Id="rId9" Type="http://schemas.openxmlformats.org/officeDocument/2006/relationships/image" Target="../media/image36.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91.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80.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9.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0.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0.xml"/></Relationships>
</file>

<file path=ppt/slides/_rels/slide97.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75.xml"/></Relationships>
</file>

<file path=ppt/slides/_rels/slide9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jpeg"/><Relationship Id="rId1" Type="http://schemas.openxmlformats.org/officeDocument/2006/relationships/slideLayout" Target="../slideLayouts/slideLayout175.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9" name="Rectangle 8"/>
          <p:cNvSpPr/>
          <p:nvPr/>
        </p:nvSpPr>
        <p:spPr>
          <a:xfrm>
            <a:off x="0" y="0"/>
            <a:ext cx="9144000" cy="5143500"/>
          </a:xfrm>
          <a:prstGeom prst="rect">
            <a:avLst/>
          </a:prstGeom>
          <a:solidFill>
            <a:srgbClr val="FFFFFF"/>
          </a:solidFill>
          <a:ln w="12700">
            <a:miter lim="400000"/>
          </a:ln>
        </p:spPr>
        <p:txBody>
          <a:bodyPr lIns="45719" rIns="45719" anchor="ctr"/>
          <a:lstStyle/>
          <a:p>
            <a:pPr algn="ctr" defTabSz="685800">
              <a:defRPr sz="1300">
                <a:solidFill>
                  <a:srgbClr val="FFFFFF"/>
                </a:solidFill>
                <a:latin typeface="Calibri"/>
                <a:ea typeface="Calibri"/>
                <a:cs typeface="Calibri"/>
                <a:sym typeface="Calibri"/>
              </a:defRPr>
            </a:pPr>
            <a:endParaRPr/>
          </a:p>
        </p:txBody>
      </p:sp>
      <p:pic>
        <p:nvPicPr>
          <p:cNvPr id="9700" name="Picture 4" descr="Picture 4"/>
          <p:cNvPicPr>
            <a:picLocks noChangeAspect="1"/>
          </p:cNvPicPr>
          <p:nvPr/>
        </p:nvPicPr>
        <p:blipFill>
          <a:blip r:embed="rId3"/>
          <a:srcRect l="7867" r="7866"/>
          <a:stretch>
            <a:fillRect/>
          </a:stretch>
        </p:blipFill>
        <p:spPr>
          <a:xfrm>
            <a:off x="4565855" y="1310640"/>
            <a:ext cx="4578145" cy="3832861"/>
          </a:xfrm>
          <a:prstGeom prst="rect">
            <a:avLst/>
          </a:prstGeom>
          <a:ln w="12700">
            <a:miter lim="400000"/>
          </a:ln>
        </p:spPr>
      </p:pic>
      <p:sp>
        <p:nvSpPr>
          <p:cNvPr id="9701" name="Rectangle 10"/>
          <p:cNvSpPr/>
          <p:nvPr/>
        </p:nvSpPr>
        <p:spPr>
          <a:xfrm>
            <a:off x="-745348" y="-22143"/>
            <a:ext cx="7317453" cy="5143500"/>
          </a:xfrm>
          <a:prstGeom prst="rect">
            <a:avLst/>
          </a:prstGeom>
          <a:gradFill>
            <a:gsLst>
              <a:gs pos="0">
                <a:srgbClr val="FFFFFF">
                  <a:alpha val="0"/>
                </a:srgbClr>
              </a:gs>
              <a:gs pos="19000">
                <a:srgbClr val="FFFFFF">
                  <a:alpha val="38000"/>
                </a:srgbClr>
              </a:gs>
              <a:gs pos="35000">
                <a:srgbClr val="FFFFFF">
                  <a:alpha val="79000"/>
                </a:srgbClr>
              </a:gs>
              <a:gs pos="58000">
                <a:srgbClr val="FFFFFF"/>
              </a:gs>
              <a:gs pos="100000">
                <a:srgbClr val="FFFFFF"/>
              </a:gs>
            </a:gsLst>
            <a:lin ang="10800000"/>
          </a:gradFill>
          <a:ln w="12700">
            <a:miter lim="400000"/>
          </a:ln>
        </p:spPr>
        <p:txBody>
          <a:bodyPr lIns="45719" rIns="45719" anchor="ctr"/>
          <a:lstStyle/>
          <a:p>
            <a:pPr algn="ctr" defTabSz="685800">
              <a:defRPr sz="1300">
                <a:solidFill>
                  <a:srgbClr val="FFFFFF"/>
                </a:solidFill>
                <a:latin typeface="Calibri"/>
                <a:ea typeface="Calibri"/>
                <a:cs typeface="Calibri"/>
                <a:sym typeface="Calibri"/>
              </a:defRPr>
            </a:pPr>
            <a:endParaRPr/>
          </a:p>
        </p:txBody>
      </p:sp>
      <p:sp>
        <p:nvSpPr>
          <p:cNvPr id="9702" name="Title 1"/>
          <p:cNvSpPr txBox="1">
            <a:spLocks noGrp="1"/>
          </p:cNvSpPr>
          <p:nvPr>
            <p:ph type="title"/>
          </p:nvPr>
        </p:nvSpPr>
        <p:spPr>
          <a:xfrm>
            <a:off x="-745348" y="302304"/>
            <a:ext cx="8098648" cy="1763399"/>
          </a:xfrm>
          <a:prstGeom prst="rect">
            <a:avLst/>
          </a:prstGeom>
        </p:spPr>
        <p:txBody>
          <a:bodyPr/>
          <a:lstStyle/>
          <a:p>
            <a:pPr>
              <a:defRPr sz="2000" b="1">
                <a:solidFill>
                  <a:srgbClr val="0070C0"/>
                </a:solidFill>
                <a:latin typeface="Tahoma"/>
                <a:ea typeface="Tahoma"/>
                <a:cs typeface="Tahoma"/>
                <a:sym typeface="Tahoma"/>
              </a:defRPr>
            </a:pPr>
            <a:r>
              <a:rPr sz="2400" dirty="0"/>
              <a:t>Self-Direct to Learn, Self-Direct to Live: </a:t>
            </a:r>
            <a:br>
              <a:rPr lang="en-US" sz="2400" dirty="0"/>
            </a:br>
            <a:r>
              <a:rPr sz="2400" dirty="0"/>
              <a:t>Exploring Learner Choices, Experiences, and Possibilities in a Self-Directed Learning World</a:t>
            </a:r>
            <a:br>
              <a:rPr dirty="0"/>
            </a:br>
            <a:endParaRPr dirty="0"/>
          </a:p>
        </p:txBody>
      </p:sp>
      <p:sp>
        <p:nvSpPr>
          <p:cNvPr id="9703" name="Subtitle 2"/>
          <p:cNvSpPr txBox="1">
            <a:spLocks noGrp="1"/>
          </p:cNvSpPr>
          <p:nvPr>
            <p:ph type="body" sz="half" idx="1"/>
          </p:nvPr>
        </p:nvSpPr>
        <p:spPr>
          <a:xfrm>
            <a:off x="-301230" y="2069636"/>
            <a:ext cx="5175948" cy="1754532"/>
          </a:xfrm>
          <a:prstGeom prst="rect">
            <a:avLst/>
          </a:prstGeom>
        </p:spPr>
        <p:txBody>
          <a:bodyPr/>
          <a:lstStyle/>
          <a:p>
            <a:pPr>
              <a:defRPr sz="2100" b="1">
                <a:latin typeface="Tahoma"/>
                <a:ea typeface="Tahoma"/>
                <a:cs typeface="Tahoma"/>
                <a:sym typeface="Tahoma"/>
              </a:defRPr>
            </a:pPr>
            <a:r>
              <a:rPr dirty="0"/>
              <a:t>Curtis J. Bonk</a:t>
            </a:r>
            <a:r>
              <a:rPr lang="en-US" dirty="0"/>
              <a:t>, </a:t>
            </a:r>
            <a:r>
              <a:rPr dirty="0"/>
              <a:t>Indiana University</a:t>
            </a:r>
          </a:p>
          <a:p>
            <a:pPr>
              <a:defRPr sz="2100" b="1">
                <a:latin typeface="Tahoma"/>
                <a:ea typeface="Tahoma"/>
                <a:cs typeface="Tahoma"/>
                <a:sym typeface="Tahoma"/>
              </a:defRPr>
            </a:pPr>
            <a:r>
              <a:rPr u="sng" dirty="0">
                <a:solidFill>
                  <a:srgbClr val="0000FF"/>
                </a:solidFill>
                <a:uFill>
                  <a:solidFill>
                    <a:srgbClr val="0000FF"/>
                  </a:solidFill>
                </a:uFill>
                <a:hlinkClick r:id="rId4"/>
              </a:rPr>
              <a:t>cjbonk@indiana.edu</a:t>
            </a:r>
            <a:r>
              <a:rPr dirty="0"/>
              <a:t> </a:t>
            </a:r>
          </a:p>
          <a:p>
            <a:pPr>
              <a:defRPr sz="2100" b="1">
                <a:latin typeface="Tahoma"/>
                <a:ea typeface="Tahoma"/>
                <a:cs typeface="Tahoma"/>
                <a:sym typeface="Tahoma"/>
              </a:defRPr>
            </a:pPr>
            <a:r>
              <a:rPr u="sng" dirty="0">
                <a:solidFill>
                  <a:srgbClr val="0000FF"/>
                </a:solidFill>
                <a:uFill>
                  <a:solidFill>
                    <a:srgbClr val="0000FF"/>
                  </a:solidFill>
                </a:uFill>
                <a:hlinkClick r:id="rId5"/>
              </a:rPr>
              <a:t>http://curtbonk.com/</a:t>
            </a:r>
            <a:r>
              <a:rPr dirty="0"/>
              <a:t> </a:t>
            </a:r>
          </a:p>
        </p:txBody>
      </p:sp>
      <p:sp>
        <p:nvSpPr>
          <p:cNvPr id="9704" name="Rectangle 12"/>
          <p:cNvSpPr/>
          <p:nvPr/>
        </p:nvSpPr>
        <p:spPr>
          <a:xfrm rot="5400000">
            <a:off x="569940" y="260092"/>
            <a:ext cx="109729" cy="528068"/>
          </a:xfrm>
          <a:prstGeom prst="rect">
            <a:avLst/>
          </a:prstGeom>
          <a:solidFill>
            <a:srgbClr val="ED7D31"/>
          </a:solidFill>
          <a:ln w="12700">
            <a:miter lim="400000"/>
          </a:ln>
        </p:spPr>
        <p:txBody>
          <a:bodyPr lIns="45719" rIns="45719" anchor="ctr"/>
          <a:lstStyle/>
          <a:p>
            <a:pPr algn="ctr" defTabSz="685800">
              <a:defRPr sz="1300">
                <a:solidFill>
                  <a:srgbClr val="FFFFFF"/>
                </a:solidFill>
                <a:latin typeface="Calibri"/>
                <a:ea typeface="Calibri"/>
                <a:cs typeface="Calibri"/>
                <a:sym typeface="Calibri"/>
              </a:defRPr>
            </a:pPr>
            <a:endParaRPr/>
          </a:p>
        </p:txBody>
      </p:sp>
      <p:sp>
        <p:nvSpPr>
          <p:cNvPr id="9705" name="Rectangle 14"/>
          <p:cNvSpPr/>
          <p:nvPr/>
        </p:nvSpPr>
        <p:spPr>
          <a:xfrm>
            <a:off x="360771" y="3410189"/>
            <a:ext cx="2983232" cy="13717"/>
          </a:xfrm>
          <a:prstGeom prst="rect">
            <a:avLst/>
          </a:prstGeom>
          <a:solidFill>
            <a:srgbClr val="D5D5D5"/>
          </a:solidFill>
          <a:ln w="12700">
            <a:miter lim="400000"/>
          </a:ln>
        </p:spPr>
        <p:txBody>
          <a:bodyPr lIns="45719" rIns="45719" anchor="ctr"/>
          <a:lstStyle/>
          <a:p>
            <a:pPr algn="ctr" defTabSz="685800">
              <a:defRPr sz="1300">
                <a:solidFill>
                  <a:srgbClr val="FFFFFF"/>
                </a:solidFill>
                <a:latin typeface="Calibri"/>
                <a:ea typeface="Calibri"/>
                <a:cs typeface="Calibri"/>
                <a:sym typeface="Calibri"/>
              </a:defRPr>
            </a:pPr>
            <a:endParaRPr/>
          </a:p>
        </p:txBody>
      </p:sp>
      <p:sp>
        <p:nvSpPr>
          <p:cNvPr id="9706" name="Slide Number Placeholder 4"/>
          <p:cNvSpPr txBox="1">
            <a:spLocks noGrp="1"/>
          </p:cNvSpPr>
          <p:nvPr>
            <p:ph type="sldNum" sz="quarter" idx="2"/>
          </p:nvPr>
        </p:nvSpPr>
        <p:spPr>
          <a:xfrm>
            <a:off x="8353278" y="4801227"/>
            <a:ext cx="162073" cy="205915"/>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685800">
              <a:defRPr>
                <a:latin typeface="Calibri"/>
                <a:ea typeface="Calibri"/>
                <a:cs typeface="Calibri"/>
                <a:sym typeface="Calibri"/>
              </a:defRPr>
            </a:lvl1pPr>
          </a:lstStyle>
          <a:p>
            <a:fld id="{86CB4B4D-7CA3-9044-876B-883B54F8677D}" type="slidenum">
              <a:rPr/>
              <a:t>1</a:t>
            </a:fld>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Title 2"/>
          <p:cNvSpPr>
            <a:spLocks noGrp="1"/>
          </p:cNvSpPr>
          <p:nvPr>
            <p:ph type="title"/>
          </p:nvPr>
        </p:nvSpPr>
        <p:spPr>
          <a:xfrm>
            <a:off x="863029" y="457200"/>
            <a:ext cx="7682501" cy="1314450"/>
          </a:xfrm>
        </p:spPr>
        <p:txBody>
          <a:bodyPr/>
          <a:lstStyle/>
          <a:p>
            <a:r>
              <a:rPr lang="en-US" altLang="en-US" b="1" dirty="0">
                <a:solidFill>
                  <a:srgbClr val="FF0000"/>
                </a:solidFill>
                <a:latin typeface="Tahoma" panose="020B0604030504040204" pitchFamily="34" charset="0"/>
                <a:cs typeface="Tahoma" panose="020B0604030504040204" pitchFamily="34" charset="0"/>
              </a:rPr>
              <a:t>April 4, 2021</a:t>
            </a:r>
            <a:br>
              <a:rPr lang="en-US" altLang="en-US" sz="1500" dirty="0"/>
            </a:br>
            <a:r>
              <a:rPr lang="en-US" altLang="en-US" sz="3000" b="1" dirty="0">
                <a:solidFill>
                  <a:srgbClr val="0070C0"/>
                </a:solidFill>
                <a:latin typeface="Tahoma" panose="020B0604030504040204" pitchFamily="34" charset="0"/>
                <a:cs typeface="Tahoma" panose="020B0604030504040204" pitchFamily="34" charset="0"/>
              </a:rPr>
              <a:t>MIT </a:t>
            </a:r>
            <a:r>
              <a:rPr lang="en-US" altLang="en-US" sz="3000" b="1" dirty="0" err="1">
                <a:solidFill>
                  <a:srgbClr val="0070C0"/>
                </a:solidFill>
                <a:latin typeface="Tahoma" panose="020B0604030504040204" pitchFamily="34" charset="0"/>
                <a:cs typeface="Tahoma" panose="020B0604030504040204" pitchFamily="34" charset="0"/>
              </a:rPr>
              <a:t>OpenCourseWare</a:t>
            </a:r>
            <a:r>
              <a:rPr lang="en-US" altLang="en-US" sz="3000" b="1" dirty="0">
                <a:solidFill>
                  <a:srgbClr val="0070C0"/>
                </a:solidFill>
                <a:latin typeface="Tahoma" panose="020B0604030504040204" pitchFamily="34" charset="0"/>
                <a:cs typeface="Tahoma" panose="020B0604030504040204" pitchFamily="34" charset="0"/>
              </a:rPr>
              <a:t> is now 20+!</a:t>
            </a:r>
            <a:br>
              <a:rPr lang="en-US" altLang="en-US" sz="1350" b="1" dirty="0">
                <a:latin typeface="Tahoma" panose="020B0604030504040204" pitchFamily="34" charset="0"/>
                <a:cs typeface="Tahoma" panose="020B0604030504040204" pitchFamily="34" charset="0"/>
              </a:rPr>
            </a:br>
            <a:r>
              <a:rPr lang="en-US" altLang="en-US" sz="1350" b="1" dirty="0">
                <a:latin typeface="Tahoma" panose="020B0604030504040204" pitchFamily="34" charset="0"/>
                <a:cs typeface="Tahoma" panose="020B0604030504040204" pitchFamily="34" charset="0"/>
                <a:hlinkClick r:id="rId2"/>
              </a:rPr>
              <a:t>https://www.youtube.com/watch?v=0aAEamhJHUI</a:t>
            </a:r>
            <a:r>
              <a:rPr lang="en-US" altLang="en-US" sz="1350" b="1" dirty="0">
                <a:latin typeface="Tahoma" panose="020B0604030504040204" pitchFamily="34" charset="0"/>
                <a:cs typeface="Tahoma" panose="020B0604030504040204" pitchFamily="34" charset="0"/>
              </a:rPr>
              <a:t> </a:t>
            </a:r>
            <a:br>
              <a:rPr lang="en-US" altLang="en-US" sz="1350" b="1" dirty="0">
                <a:latin typeface="Tahoma" panose="020B0604030504040204" pitchFamily="34" charset="0"/>
                <a:cs typeface="Tahoma" panose="020B0604030504040204" pitchFamily="34" charset="0"/>
              </a:rPr>
            </a:br>
            <a:r>
              <a:rPr lang="en-US" altLang="en-US" sz="1350" b="1" dirty="0">
                <a:latin typeface="Tahoma" panose="020B0604030504040204" pitchFamily="34" charset="0"/>
                <a:cs typeface="Tahoma" panose="020B0604030504040204" pitchFamily="34" charset="0"/>
                <a:hlinkClick r:id="rId3"/>
              </a:rPr>
              <a:t>https://ocw.mit.edu/about/milestones/</a:t>
            </a:r>
            <a:r>
              <a:rPr lang="en-US" altLang="en-US" sz="1350" b="1" dirty="0">
                <a:latin typeface="Tahoma" panose="020B0604030504040204" pitchFamily="34" charset="0"/>
                <a:cs typeface="Tahoma" panose="020B0604030504040204" pitchFamily="34" charset="0"/>
              </a:rPr>
              <a:t> </a:t>
            </a:r>
            <a:br>
              <a:rPr lang="en-US" altLang="en-US" sz="1350" b="1" dirty="0">
                <a:latin typeface="Tahoma" panose="020B0604030504040204" pitchFamily="34" charset="0"/>
                <a:cs typeface="Tahoma" panose="020B0604030504040204" pitchFamily="34" charset="0"/>
              </a:rPr>
            </a:br>
            <a:r>
              <a:rPr lang="en-US" altLang="en-US" sz="1350" b="1" dirty="0">
                <a:latin typeface="Tahoma" panose="020B0604030504040204" pitchFamily="34" charset="0"/>
                <a:cs typeface="Tahoma" panose="020B0604030504040204" pitchFamily="34" charset="0"/>
                <a:hlinkClick r:id="rId4"/>
              </a:rPr>
              <a:t>https://news.mit.edu/2021/mit-courseware-educational-resource-to-millions-0406</a:t>
            </a:r>
            <a:r>
              <a:rPr lang="en-US" altLang="en-US" sz="1350" b="1" dirty="0">
                <a:latin typeface="Tahoma" panose="020B0604030504040204" pitchFamily="34" charset="0"/>
                <a:cs typeface="Tahoma" panose="020B0604030504040204" pitchFamily="34" charset="0"/>
              </a:rPr>
              <a:t> </a:t>
            </a:r>
            <a:endParaRPr lang="en-US" altLang="en-US" sz="900" dirty="0"/>
          </a:p>
        </p:txBody>
      </p:sp>
      <p:pic>
        <p:nvPicPr>
          <p:cNvPr id="3" name="Picture 2">
            <a:extLst>
              <a:ext uri="{FF2B5EF4-FFF2-40B4-BE49-F238E27FC236}">
                <a16:creationId xmlns:a16="http://schemas.microsoft.com/office/drawing/2014/main" id="{C02B43D3-C9B9-476A-8F28-886F9E294F60}"/>
              </a:ext>
            </a:extLst>
          </p:cNvPr>
          <p:cNvPicPr>
            <a:picLocks noChangeAspect="1"/>
          </p:cNvPicPr>
          <p:nvPr/>
        </p:nvPicPr>
        <p:blipFill rotWithShape="1">
          <a:blip r:embed="rId5"/>
          <a:srcRect l="9916" t="14382" r="29386" b="21648"/>
          <a:stretch/>
        </p:blipFill>
        <p:spPr>
          <a:xfrm>
            <a:off x="454631" y="1943671"/>
            <a:ext cx="5178176" cy="3199829"/>
          </a:xfrm>
          <a:prstGeom prst="rect">
            <a:avLst/>
          </a:prstGeom>
        </p:spPr>
      </p:pic>
      <p:pic>
        <p:nvPicPr>
          <p:cNvPr id="6" name="Picture 5">
            <a:extLst>
              <a:ext uri="{FF2B5EF4-FFF2-40B4-BE49-F238E27FC236}">
                <a16:creationId xmlns:a16="http://schemas.microsoft.com/office/drawing/2014/main" id="{7BCEB3DB-6D47-4BDD-A2D3-E0F15B710C4B}"/>
              </a:ext>
            </a:extLst>
          </p:cNvPr>
          <p:cNvPicPr>
            <a:picLocks noChangeAspect="1"/>
          </p:cNvPicPr>
          <p:nvPr/>
        </p:nvPicPr>
        <p:blipFill rotWithShape="1">
          <a:blip r:embed="rId6"/>
          <a:srcRect l="19315" t="15880" r="38259" b="6666"/>
          <a:stretch/>
        </p:blipFill>
        <p:spPr>
          <a:xfrm>
            <a:off x="5755761" y="1926404"/>
            <a:ext cx="3005526" cy="3217096"/>
          </a:xfrm>
          <a:prstGeom prst="rect">
            <a:avLst/>
          </a:prstGeom>
        </p:spPr>
      </p:pic>
    </p:spTree>
    <p:extLst>
      <p:ext uri="{BB962C8B-B14F-4D97-AF65-F5344CB8AC3E}">
        <p14:creationId xmlns:p14="http://schemas.microsoft.com/office/powerpoint/2010/main" val="212547423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13" name="Google Shape;3484;p212"/>
          <p:cNvSpPr txBox="1">
            <a:spLocks noGrp="1"/>
          </p:cNvSpPr>
          <p:nvPr>
            <p:ph type="title"/>
          </p:nvPr>
        </p:nvSpPr>
        <p:spPr>
          <a:xfrm>
            <a:off x="719999" y="387600"/>
            <a:ext cx="7704002" cy="612601"/>
          </a:xfrm>
          <a:prstGeom prst="rect">
            <a:avLst/>
          </a:prstGeom>
        </p:spPr>
        <p:txBody>
          <a:bodyPr/>
          <a:lstStyle>
            <a:lvl1pPr defTabSz="576072">
              <a:defRPr sz="2268"/>
            </a:lvl1pPr>
          </a:lstStyle>
          <a:p>
            <a:r>
              <a:rPr dirty="0"/>
              <a:t>Discussion </a:t>
            </a:r>
            <a:endParaRPr sz="630" b="0" dirty="0">
              <a:solidFill>
                <a:srgbClr val="000000"/>
              </a:solidFill>
              <a:latin typeface="Times New Roman"/>
              <a:ea typeface="Times New Roman"/>
              <a:cs typeface="Times New Roman"/>
              <a:sym typeface="Times New Roman"/>
            </a:endParaRPr>
          </a:p>
        </p:txBody>
      </p:sp>
      <p:sp>
        <p:nvSpPr>
          <p:cNvPr id="10214" name="Google Shape;3485;p212"/>
          <p:cNvSpPr txBox="1"/>
          <p:nvPr/>
        </p:nvSpPr>
        <p:spPr>
          <a:xfrm>
            <a:off x="1235137" y="3194424"/>
            <a:ext cx="6494401" cy="15802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nSpc>
                <a:spcPct val="115000"/>
              </a:lnSpc>
              <a:defRPr sz="1600">
                <a:solidFill>
                  <a:srgbClr val="2A284C"/>
                </a:solidFill>
                <a:latin typeface="Roboto Regular"/>
                <a:ea typeface="Roboto Regular"/>
                <a:cs typeface="Roboto Regular"/>
                <a:sym typeface="Roboto Regular"/>
              </a:defRPr>
            </a:lvl1pPr>
          </a:lstStyle>
          <a:p>
            <a:r>
              <a:rPr dirty="0"/>
              <a:t>The </a:t>
            </a:r>
            <a:r>
              <a:rPr b="1" dirty="0">
                <a:solidFill>
                  <a:srgbClr val="FF0000"/>
                </a:solidFill>
              </a:rPr>
              <a:t>lack of research on resource management strategies </a:t>
            </a:r>
            <a:r>
              <a:rPr dirty="0"/>
              <a:t>might be due to the fact that most prior research either took place in</a:t>
            </a:r>
            <a:r>
              <a:rPr b="1" dirty="0">
                <a:solidFill>
                  <a:srgbClr val="FF0000"/>
                </a:solidFill>
              </a:rPr>
              <a:t> formal learning settings </a:t>
            </a:r>
            <a:r>
              <a:rPr dirty="0"/>
              <a:t>where teachers are present and can provide both human and material resources or investigated what resources learners use towards a target language (e.g.</a:t>
            </a:r>
            <a:r>
              <a:rPr lang="en-US" dirty="0"/>
              <a:t>,</a:t>
            </a:r>
            <a:r>
              <a:rPr dirty="0"/>
              <a:t> English).</a:t>
            </a:r>
            <a:endParaRPr sz="1200" dirty="0">
              <a:latin typeface="Times New Roman"/>
              <a:ea typeface="Times New Roman"/>
              <a:cs typeface="Times New Roman"/>
              <a:sym typeface="Times New Roman"/>
            </a:endParaRPr>
          </a:p>
        </p:txBody>
      </p:sp>
      <p:sp>
        <p:nvSpPr>
          <p:cNvPr id="10215" name="Google Shape;3486;p212"/>
          <p:cNvSpPr/>
          <p:nvPr/>
        </p:nvSpPr>
        <p:spPr>
          <a:xfrm>
            <a:off x="1028711" y="3325140"/>
            <a:ext cx="206401" cy="206401"/>
          </a:xfrm>
          <a:prstGeom prst="ellipse">
            <a:avLst/>
          </a:prstGeom>
          <a:solidFill>
            <a:srgbClr val="FA6449"/>
          </a:solidFill>
          <a:ln w="12700">
            <a:miter lim="400000"/>
          </a:ln>
        </p:spPr>
        <p:txBody>
          <a:bodyPr lIns="45719" rIns="45719" anchor="ctr"/>
          <a:lstStyle/>
          <a:p>
            <a:endParaRPr/>
          </a:p>
        </p:txBody>
      </p:sp>
      <p:sp>
        <p:nvSpPr>
          <p:cNvPr id="10216" name="Google Shape;3487;p212"/>
          <p:cNvSpPr txBox="1"/>
          <p:nvPr/>
        </p:nvSpPr>
        <p:spPr>
          <a:xfrm>
            <a:off x="1235137" y="1277787"/>
            <a:ext cx="6634200" cy="19081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defRPr sz="1600">
                <a:solidFill>
                  <a:srgbClr val="2A284C"/>
                </a:solidFill>
                <a:latin typeface="Roboto Regular"/>
                <a:ea typeface="Roboto Regular"/>
                <a:cs typeface="Roboto Regular"/>
                <a:sym typeface="Roboto Regular"/>
              </a:defRPr>
            </a:pPr>
            <a:r>
              <a:rPr dirty="0" err="1"/>
              <a:t>Böhne</a:t>
            </a:r>
            <a:r>
              <a:rPr dirty="0"/>
              <a:t> et al. (2002) indicated that </a:t>
            </a:r>
            <a:r>
              <a:rPr b="1" dirty="0">
                <a:solidFill>
                  <a:srgbClr val="FF0000"/>
                </a:solidFill>
              </a:rPr>
              <a:t>students struggled in a </a:t>
            </a:r>
            <a:r>
              <a:rPr lang="en-US" b="1" dirty="0">
                <a:solidFill>
                  <a:srgbClr val="FF0000"/>
                </a:solidFill>
              </a:rPr>
              <a:t>W</a:t>
            </a:r>
            <a:r>
              <a:rPr b="1" dirty="0">
                <a:solidFill>
                  <a:srgbClr val="FF0000"/>
                </a:solidFill>
              </a:rPr>
              <a:t>eb-based learning environment due to a lack of ways to obtain help </a:t>
            </a:r>
            <a:r>
              <a:rPr dirty="0"/>
              <a:t>when needed. </a:t>
            </a:r>
          </a:p>
          <a:p>
            <a:pPr>
              <a:defRPr sz="1600">
                <a:solidFill>
                  <a:srgbClr val="2A284C"/>
                </a:solidFill>
                <a:latin typeface="Roboto Regular"/>
                <a:ea typeface="Roboto Regular"/>
                <a:cs typeface="Roboto Regular"/>
                <a:sym typeface="Roboto Regular"/>
              </a:defRPr>
            </a:pPr>
            <a:endParaRPr dirty="0"/>
          </a:p>
          <a:p>
            <a:pPr>
              <a:defRPr sz="1600">
                <a:solidFill>
                  <a:srgbClr val="2A284C"/>
                </a:solidFill>
                <a:latin typeface="Roboto Regular"/>
                <a:ea typeface="Roboto Regular"/>
                <a:cs typeface="Roboto Regular"/>
                <a:sym typeface="Roboto Regular"/>
              </a:defRPr>
            </a:pPr>
            <a:r>
              <a:rPr b="1" dirty="0">
                <a:solidFill>
                  <a:srgbClr val="FF0000"/>
                </a:solidFill>
              </a:rPr>
              <a:t>Tutor support is crucial in SDL </a:t>
            </a:r>
            <a:r>
              <a:rPr dirty="0"/>
              <a:t>because a tutor can facilitate planning the learning process, clarify content, and even provide technical support (</a:t>
            </a:r>
            <a:r>
              <a:rPr dirty="0" err="1"/>
              <a:t>Böhne</a:t>
            </a:r>
            <a:r>
              <a:rPr dirty="0"/>
              <a:t> et al., 2002).</a:t>
            </a:r>
          </a:p>
        </p:txBody>
      </p:sp>
      <p:sp>
        <p:nvSpPr>
          <p:cNvPr id="10217" name="Google Shape;3488;p212"/>
          <p:cNvSpPr/>
          <p:nvPr/>
        </p:nvSpPr>
        <p:spPr>
          <a:xfrm>
            <a:off x="1028711" y="1407273"/>
            <a:ext cx="206401" cy="206401"/>
          </a:xfrm>
          <a:prstGeom prst="ellipse">
            <a:avLst/>
          </a:prstGeom>
          <a:solidFill>
            <a:srgbClr val="FF6308"/>
          </a:solidFill>
          <a:ln w="12700">
            <a:miter lim="400000"/>
          </a:ln>
        </p:spPr>
        <p:txBody>
          <a:bodyPr lIns="45719" rIns="45719" anchor="ctr"/>
          <a:lstStyle/>
          <a:p>
            <a:endParaRPr/>
          </a:p>
        </p:txBody>
      </p:sp>
      <p:sp>
        <p:nvSpPr>
          <p:cNvPr id="10218" name="Google Shape;3489;p212"/>
          <p:cNvSpPr/>
          <p:nvPr/>
        </p:nvSpPr>
        <p:spPr>
          <a:xfrm>
            <a:off x="1028711" y="2390689"/>
            <a:ext cx="206401" cy="206401"/>
          </a:xfrm>
          <a:prstGeom prst="ellipse">
            <a:avLst/>
          </a:prstGeom>
          <a:solidFill>
            <a:srgbClr val="FEA42E"/>
          </a:solidFill>
          <a:ln w="12700">
            <a:miter lim="400000"/>
          </a:ln>
        </p:spPr>
        <p:txBody>
          <a:bodyPr lIns="45719" rIns="45719" anchor="ctr"/>
          <a:lstStyle/>
          <a:p>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8" name="Google Shape;3503;p214"/>
          <p:cNvSpPr txBox="1">
            <a:spLocks noGrp="1"/>
          </p:cNvSpPr>
          <p:nvPr>
            <p:ph type="title"/>
          </p:nvPr>
        </p:nvSpPr>
        <p:spPr>
          <a:xfrm>
            <a:off x="719999" y="387600"/>
            <a:ext cx="7704002" cy="612601"/>
          </a:xfrm>
          <a:prstGeom prst="rect">
            <a:avLst/>
          </a:prstGeom>
        </p:spPr>
        <p:txBody>
          <a:bodyPr/>
          <a:lstStyle>
            <a:lvl1pPr defTabSz="576072">
              <a:defRPr sz="2268"/>
            </a:lvl1pPr>
          </a:lstStyle>
          <a:p>
            <a:r>
              <a:t>Discussion </a:t>
            </a:r>
            <a:endParaRPr sz="630" b="0">
              <a:solidFill>
                <a:srgbClr val="000000"/>
              </a:solidFill>
              <a:latin typeface="Times New Roman"/>
              <a:ea typeface="Times New Roman"/>
              <a:cs typeface="Times New Roman"/>
              <a:sym typeface="Times New Roman"/>
            </a:endParaRPr>
          </a:p>
        </p:txBody>
      </p:sp>
      <p:sp>
        <p:nvSpPr>
          <p:cNvPr id="10229" name="Google Shape;3504;p214"/>
          <p:cNvSpPr txBox="1"/>
          <p:nvPr/>
        </p:nvSpPr>
        <p:spPr>
          <a:xfrm>
            <a:off x="1235137" y="1353987"/>
            <a:ext cx="6634200" cy="12977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nSpc>
                <a:spcPct val="115000"/>
              </a:lnSpc>
              <a:spcBef>
                <a:spcPts val="1000"/>
              </a:spcBef>
              <a:defRPr sz="1600">
                <a:solidFill>
                  <a:srgbClr val="2A284C"/>
                </a:solidFill>
                <a:latin typeface="Roboto Regular"/>
                <a:ea typeface="Roboto Regular"/>
                <a:cs typeface="Roboto Regular"/>
                <a:sym typeface="Roboto Regular"/>
              </a:defRPr>
            </a:lvl1pPr>
          </a:lstStyle>
          <a:p>
            <a:r>
              <a:rPr dirty="0"/>
              <a:t>This study found that </a:t>
            </a:r>
            <a:r>
              <a:rPr b="1" dirty="0">
                <a:solidFill>
                  <a:srgbClr val="FF0000"/>
                </a:solidFill>
              </a:rPr>
              <a:t>nine of the ten interviewees were strongly driven by intrinsic motivators</a:t>
            </a:r>
            <a:r>
              <a:rPr dirty="0"/>
              <a:t>, such as social engagement and personal interests, though extrinsic motivation such as for school or obtaining a VISA may also exist. </a:t>
            </a:r>
          </a:p>
        </p:txBody>
      </p:sp>
      <p:sp>
        <p:nvSpPr>
          <p:cNvPr id="10230" name="Google Shape;3505;p214"/>
          <p:cNvSpPr/>
          <p:nvPr/>
        </p:nvSpPr>
        <p:spPr>
          <a:xfrm>
            <a:off x="1028711" y="1483473"/>
            <a:ext cx="206401" cy="206401"/>
          </a:xfrm>
          <a:prstGeom prst="ellipse">
            <a:avLst/>
          </a:prstGeom>
          <a:solidFill>
            <a:srgbClr val="FF6308"/>
          </a:solidFill>
          <a:ln w="12700">
            <a:miter lim="400000"/>
          </a:ln>
        </p:spPr>
        <p:txBody>
          <a:bodyPr lIns="45719" rIns="45719" anchor="ctr"/>
          <a:lstStyle/>
          <a:p>
            <a:endParaRPr/>
          </a:p>
        </p:txBody>
      </p:sp>
      <p:sp>
        <p:nvSpPr>
          <p:cNvPr id="10231" name="Google Shape;3506;p214"/>
          <p:cNvSpPr txBox="1"/>
          <p:nvPr/>
        </p:nvSpPr>
        <p:spPr>
          <a:xfrm>
            <a:off x="1235149" y="2640125"/>
            <a:ext cx="6634200" cy="101460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nSpc>
                <a:spcPct val="115000"/>
              </a:lnSpc>
              <a:spcBef>
                <a:spcPts val="1000"/>
              </a:spcBef>
              <a:defRPr sz="1600">
                <a:solidFill>
                  <a:srgbClr val="2A284C"/>
                </a:solidFill>
                <a:latin typeface="Roboto Regular"/>
                <a:ea typeface="Roboto Regular"/>
                <a:cs typeface="Roboto Regular"/>
                <a:sym typeface="Roboto Regular"/>
              </a:defRPr>
            </a:lvl1pPr>
          </a:lstStyle>
          <a:p>
            <a:r>
              <a:rPr dirty="0"/>
              <a:t>It suggests that curriculum developers and instructional designers may </a:t>
            </a:r>
            <a:r>
              <a:rPr b="1" dirty="0">
                <a:solidFill>
                  <a:srgbClr val="FF0000"/>
                </a:solidFill>
              </a:rPr>
              <a:t>seek a way to bridge students’ language learning requirements with the students' innate interests and needs, such as socialization</a:t>
            </a:r>
            <a:r>
              <a:rPr dirty="0"/>
              <a:t>. </a:t>
            </a:r>
          </a:p>
        </p:txBody>
      </p:sp>
      <p:sp>
        <p:nvSpPr>
          <p:cNvPr id="10232" name="Google Shape;3507;p214"/>
          <p:cNvSpPr/>
          <p:nvPr/>
        </p:nvSpPr>
        <p:spPr>
          <a:xfrm>
            <a:off x="1028711" y="2771689"/>
            <a:ext cx="206401" cy="206401"/>
          </a:xfrm>
          <a:prstGeom prst="ellipse">
            <a:avLst/>
          </a:prstGeom>
          <a:solidFill>
            <a:srgbClr val="FEA42E"/>
          </a:solidFill>
          <a:ln w="12700">
            <a:miter lim="400000"/>
          </a:ln>
        </p:spPr>
        <p:txBody>
          <a:bodyPr lIns="45719" rIns="45719" anchor="ctr"/>
          <a:lstStyle/>
          <a:p>
            <a:endParaRPr/>
          </a:p>
        </p:txBody>
      </p:sp>
      <p:sp>
        <p:nvSpPr>
          <p:cNvPr id="10233" name="Google Shape;3508;p214"/>
          <p:cNvSpPr txBox="1"/>
          <p:nvPr/>
        </p:nvSpPr>
        <p:spPr>
          <a:xfrm>
            <a:off x="1254899" y="3657675"/>
            <a:ext cx="6945902" cy="134700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lnSpc>
                <a:spcPct val="115000"/>
              </a:lnSpc>
              <a:defRPr sz="1600">
                <a:solidFill>
                  <a:srgbClr val="2A284C"/>
                </a:solidFill>
                <a:latin typeface="Roboto Regular"/>
                <a:ea typeface="Roboto Regular"/>
                <a:cs typeface="Roboto Regular"/>
                <a:sym typeface="Roboto Regular"/>
              </a:defRPr>
            </a:pPr>
            <a:r>
              <a:rPr dirty="0"/>
              <a:t>By doing so, it might </a:t>
            </a:r>
            <a:r>
              <a:rPr dirty="0">
                <a:solidFill>
                  <a:srgbClr val="FF0000"/>
                </a:solidFill>
              </a:rPr>
              <a:t>close the gap </a:t>
            </a:r>
            <a:r>
              <a:rPr dirty="0"/>
              <a:t>between students’ highly desired </a:t>
            </a:r>
            <a:r>
              <a:rPr dirty="0">
                <a:solidFill>
                  <a:srgbClr val="FF0000"/>
                </a:solidFill>
              </a:rPr>
              <a:t>learning of languages often pursued informally </a:t>
            </a:r>
            <a:r>
              <a:rPr dirty="0"/>
              <a:t>with their </a:t>
            </a:r>
            <a:r>
              <a:rPr dirty="0">
                <a:solidFill>
                  <a:srgbClr val="FF0000"/>
                </a:solidFill>
              </a:rPr>
              <a:t>academic needs in formal classroom settings</a:t>
            </a:r>
            <a:r>
              <a:rPr dirty="0"/>
              <a:t>.</a:t>
            </a:r>
            <a:endParaRPr sz="1200" dirty="0">
              <a:latin typeface="Times New Roman"/>
              <a:ea typeface="Times New Roman"/>
              <a:cs typeface="Times New Roman"/>
              <a:sym typeface="Times New Roman"/>
            </a:endParaRPr>
          </a:p>
          <a:p>
            <a:pPr>
              <a:spcBef>
                <a:spcPts val="1000"/>
              </a:spcBef>
              <a:defRPr sz="1600">
                <a:solidFill>
                  <a:srgbClr val="2A284C"/>
                </a:solidFill>
                <a:latin typeface="Roboto Regular"/>
                <a:ea typeface="Roboto Regular"/>
                <a:cs typeface="Roboto Regular"/>
                <a:sym typeface="Roboto Regular"/>
              </a:defRPr>
            </a:pPr>
            <a:endParaRPr sz="1200" dirty="0">
              <a:latin typeface="Times New Roman"/>
              <a:ea typeface="Times New Roman"/>
              <a:cs typeface="Times New Roman"/>
              <a:sym typeface="Times New Roman"/>
            </a:endParaRPr>
          </a:p>
        </p:txBody>
      </p:sp>
      <p:sp>
        <p:nvSpPr>
          <p:cNvPr id="10234" name="Google Shape;3509;p214"/>
          <p:cNvSpPr/>
          <p:nvPr/>
        </p:nvSpPr>
        <p:spPr>
          <a:xfrm>
            <a:off x="1028711" y="3761223"/>
            <a:ext cx="206401" cy="206401"/>
          </a:xfrm>
          <a:prstGeom prst="ellipse">
            <a:avLst/>
          </a:prstGeom>
          <a:solidFill>
            <a:srgbClr val="FF6308"/>
          </a:solidFill>
          <a:ln w="12700">
            <a:miter lim="400000"/>
          </a:ln>
        </p:spPr>
        <p:txBody>
          <a:bodyPr lIns="45719" rIns="45719" anchor="ctr"/>
          <a:lstStyle/>
          <a:p>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802888" y="1292424"/>
            <a:ext cx="6445405" cy="3070980"/>
          </a:xfrm>
          <a:prstGeom prst="rect">
            <a:avLst/>
          </a:prstGeom>
        </p:spPr>
        <p:txBody>
          <a:bodyPr>
            <a:normAutofit/>
          </a:bodyPr>
          <a:lstStyle/>
          <a:p>
            <a:pPr marR="0">
              <a:spcBef>
                <a:spcPts val="0"/>
              </a:spcBef>
              <a:spcAft>
                <a:spcPts val="600"/>
              </a:spcAft>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1" dirty="0">
                <a:solidFill>
                  <a:srgbClr val="201F1E"/>
                </a:solidFill>
                <a:effectLst/>
                <a:latin typeface="Tahoma" panose="020B0604030504040204" pitchFamily="34" charset="0"/>
                <a:ea typeface="Tahoma" panose="020B0604030504040204" pitchFamily="34" charset="0"/>
                <a:cs typeface="Tahoma" panose="020B0604030504040204" pitchFamily="34" charset="0"/>
              </a:rPr>
              <a:t>Li, Z., Bonk, C. J., &amp; Zhou, C. (2023, online first). </a:t>
            </a:r>
            <a:r>
              <a:rPr lang="en-US" sz="1800" b="1" dirty="0">
                <a:effectLst/>
                <a:latin typeface="Tahoma" panose="020B0604030504040204" pitchFamily="34" charset="0"/>
                <a:ea typeface="Tahoma" panose="020B0604030504040204" pitchFamily="34" charset="0"/>
                <a:cs typeface="Tahoma" panose="020B0604030504040204" pitchFamily="34" charset="0"/>
              </a:rPr>
              <a:t>Supporting learner’s self-management for self-directed language learning: A study within Duolingo</a:t>
            </a:r>
            <a:r>
              <a:rPr lang="en-US" sz="1800" b="1"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800" b="1"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Interactive Technology and Smart Education. </a:t>
            </a:r>
            <a:r>
              <a:rPr lang="en-US" sz="1800" b="1" dirty="0">
                <a:effectLst/>
                <a:latin typeface="Tahoma" panose="020B0604030504040204" pitchFamily="34" charset="0"/>
                <a:ea typeface="Tahoma" panose="020B0604030504040204" pitchFamily="34" charset="0"/>
                <a:cs typeface="Tahoma" panose="020B0604030504040204" pitchFamily="34" charset="0"/>
              </a:rPr>
              <a:t>DOI: 10.1108/ITSE-05-2023-0093</a:t>
            </a:r>
            <a:endParaRPr lang="en-US" sz="1800" b="1" u="sng" dirty="0">
              <a:solidFill>
                <a:srgbClr val="201F1E"/>
              </a:solidFill>
              <a:latin typeface="Tahoma" panose="020B0604030504040204" pitchFamily="34" charset="0"/>
              <a:ea typeface="Tahoma" panose="020B0604030504040204" pitchFamily="34" charset="0"/>
              <a:cs typeface="Tahoma" panose="020B0604030504040204" pitchFamily="34" charset="0"/>
            </a:endParaRPr>
          </a:p>
          <a:p>
            <a:pPr marR="0">
              <a:spcBef>
                <a:spcPts val="0"/>
              </a:spcBef>
              <a:spcAft>
                <a:spcPts val="600"/>
              </a:spcAft>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1" dirty="0">
                <a:solidFill>
                  <a:srgbClr val="201F1E"/>
                </a:solidFill>
                <a:effectLst/>
                <a:latin typeface="Tahoma" panose="020B0604030504040204" pitchFamily="34" charset="0"/>
                <a:ea typeface="Tahoma" panose="020B0604030504040204" pitchFamily="34" charset="0"/>
                <a:cs typeface="Tahoma" panose="020B0604030504040204" pitchFamily="34" charset="0"/>
              </a:rPr>
              <a:t>Li, Z., &amp; Bonk, C. J. (2023, online first). </a:t>
            </a:r>
            <a:r>
              <a:rPr lang="en-US" sz="1800" b="1" dirty="0">
                <a:solidFill>
                  <a:srgbClr val="000000"/>
                </a:solidFill>
                <a:effectLst/>
                <a:latin typeface="Tahoma" panose="020B0604030504040204" pitchFamily="34" charset="0"/>
                <a:ea typeface="Tahoma" panose="020B0604030504040204" pitchFamily="34" charset="0"/>
                <a:cs typeface="Tahoma" panose="020B0604030504040204" pitchFamily="34" charset="0"/>
              </a:rPr>
              <a:t>Self-directed language learning with Duolingo in an out-of-class context. </a:t>
            </a:r>
            <a:r>
              <a:rPr lang="en-US" sz="1800" b="1"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Computer Assisted Language Learning</a:t>
            </a:r>
            <a:r>
              <a:rPr lang="en-US" sz="1800" b="1"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800" b="1" u="sng"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3"/>
              </a:rPr>
              <a:t>https://doi.org/10.1080/09588221.2023.2206874</a:t>
            </a:r>
            <a:endParaRPr lang="en-US" sz="1800" b="1" dirty="0">
              <a:effectLst/>
              <a:latin typeface="Tahoma" panose="020B0604030504040204" pitchFamily="34" charset="0"/>
              <a:ea typeface="Tahoma" panose="020B0604030504040204" pitchFamily="34" charset="0"/>
              <a:cs typeface="Tahoma" panose="020B0604030504040204" pitchFamily="34" charset="0"/>
            </a:endParaRPr>
          </a:p>
        </p:txBody>
      </p:sp>
      <p:sp>
        <p:nvSpPr>
          <p:cNvPr id="11671" name="Title 1"/>
          <p:cNvSpPr txBox="1"/>
          <p:nvPr/>
        </p:nvSpPr>
        <p:spPr>
          <a:xfrm>
            <a:off x="966440" y="323292"/>
            <a:ext cx="4880614" cy="5765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4290" tIns="34290" rIns="34290" bIns="34290" anchor="ctr">
            <a:spAutoFit/>
          </a:bodyPr>
          <a:lstStyle>
            <a:lvl1pPr defTabSz="342900">
              <a:defRPr sz="3300" b="1">
                <a:solidFill>
                  <a:srgbClr val="FFFFFF"/>
                </a:solidFill>
                <a:latin typeface="Tahoma"/>
                <a:ea typeface="Tahoma"/>
                <a:cs typeface="Tahoma"/>
                <a:sym typeface="Tahoma"/>
              </a:defRPr>
            </a:lvl1pPr>
          </a:lstStyle>
          <a:p>
            <a:r>
              <a:rPr lang="en-US"/>
              <a:t>Related Publications</a:t>
            </a:r>
            <a:endParaRPr dirty="0"/>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defTabSz="342900"/>
          </a:lstStyle>
          <a:p>
            <a:fld id="{86CB4B4D-7CA3-9044-876B-883B54F8677D}" type="slidenum">
              <a:rPr/>
              <a:t>102</a:t>
            </a:fld>
            <a:endParaRPr/>
          </a:p>
        </p:txBody>
      </p:sp>
    </p:spTree>
    <p:extLst>
      <p:ext uri="{BB962C8B-B14F-4D97-AF65-F5344CB8AC3E}">
        <p14:creationId xmlns:p14="http://schemas.microsoft.com/office/powerpoint/2010/main" val="20867694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4"/>
          </p:nvPr>
        </p:nvSpPr>
        <p:spPr/>
        <p:txBody>
          <a:bodyPr/>
          <a:lstStyle/>
          <a:p>
            <a:pPr defTabSz="342900" hangingPunct="1"/>
            <a:fld id="{136F273C-9302-4EE3-8F13-E17C1857F5E7}" type="slidenum">
              <a:rPr lang="en-US" kern="1200">
                <a:solidFill>
                  <a:prstClr val="white"/>
                </a:solidFill>
              </a:rPr>
              <a:pPr defTabSz="342900" hangingPunct="1"/>
              <a:t>103</a:t>
            </a:fld>
            <a:endParaRPr lang="en-US" kern="1200" dirty="0">
              <a:solidFill>
                <a:prstClr val="white"/>
              </a:solidFill>
            </a:endParaRPr>
          </a:p>
        </p:txBody>
      </p:sp>
      <p:pic>
        <p:nvPicPr>
          <p:cNvPr id="7" name="Picture 6">
            <a:extLst>
              <a:ext uri="{FF2B5EF4-FFF2-40B4-BE49-F238E27FC236}">
                <a16:creationId xmlns:a16="http://schemas.microsoft.com/office/drawing/2014/main" id="{68920F69-B52F-4A2E-B9CD-383B582053F0}"/>
              </a:ext>
            </a:extLst>
          </p:cNvPr>
          <p:cNvPicPr>
            <a:picLocks noChangeAspect="1"/>
          </p:cNvPicPr>
          <p:nvPr/>
        </p:nvPicPr>
        <p:blipFill>
          <a:blip r:embed="rId2"/>
          <a:stretch>
            <a:fillRect/>
          </a:stretch>
        </p:blipFill>
        <p:spPr>
          <a:xfrm>
            <a:off x="1098097" y="1536853"/>
            <a:ext cx="3920837" cy="2940628"/>
          </a:xfrm>
          <a:prstGeom prst="rect">
            <a:avLst/>
          </a:prstGeom>
        </p:spPr>
      </p:pic>
      <p:pic>
        <p:nvPicPr>
          <p:cNvPr id="8" name="Picture 7">
            <a:extLst>
              <a:ext uri="{FF2B5EF4-FFF2-40B4-BE49-F238E27FC236}">
                <a16:creationId xmlns:a16="http://schemas.microsoft.com/office/drawing/2014/main" id="{C9DFF543-4EED-40E2-87F2-C964B4B5D2C2}"/>
              </a:ext>
            </a:extLst>
          </p:cNvPr>
          <p:cNvPicPr>
            <a:picLocks noChangeAspect="1"/>
          </p:cNvPicPr>
          <p:nvPr/>
        </p:nvPicPr>
        <p:blipFill>
          <a:blip r:embed="rId3"/>
          <a:stretch>
            <a:fillRect/>
          </a:stretch>
        </p:blipFill>
        <p:spPr>
          <a:xfrm>
            <a:off x="3977004" y="3414985"/>
            <a:ext cx="3068033" cy="1206379"/>
          </a:xfrm>
          <a:prstGeom prst="rect">
            <a:avLst/>
          </a:prstGeom>
        </p:spPr>
      </p:pic>
      <p:sp>
        <p:nvSpPr>
          <p:cNvPr id="9" name="Title 1">
            <a:extLst>
              <a:ext uri="{FF2B5EF4-FFF2-40B4-BE49-F238E27FC236}">
                <a16:creationId xmlns:a16="http://schemas.microsoft.com/office/drawing/2014/main" id="{63F92064-1A64-4C39-9E7E-B07753D46F66}"/>
              </a:ext>
            </a:extLst>
          </p:cNvPr>
          <p:cNvSpPr txBox="1">
            <a:spLocks/>
          </p:cNvSpPr>
          <p:nvPr/>
        </p:nvSpPr>
        <p:spPr>
          <a:xfrm>
            <a:off x="1669474" y="343259"/>
            <a:ext cx="5873099" cy="1049711"/>
          </a:xfrm>
          <a:prstGeom prst="rect">
            <a:avLst/>
          </a:prstGeom>
        </p:spPr>
        <p:txBody>
          <a:bodyPr vert="horz" lIns="68580" tIns="34290" rIns="68580" bIns="34290" rtlCol="0" anchor="ctr">
            <a:noAutofit/>
          </a:bodyPr>
          <a:lstStyle>
            <a:lvl1pPr algn="l" defTabSz="457200" rtl="0" eaLnBrk="1" latinLnBrk="0" hangingPunct="1">
              <a:spcBef>
                <a:spcPct val="0"/>
              </a:spcBef>
              <a:buNone/>
              <a:defRPr sz="4000" b="1" i="0" u="none" kern="100" cap="none" spc="0">
                <a:solidFill>
                  <a:srgbClr val="FFFFFF"/>
                </a:solidFill>
                <a:latin typeface="Tahoma" panose="020B0604030504040204" pitchFamily="34" charset="0"/>
                <a:ea typeface="Tahoma" panose="020B0604030504040204" pitchFamily="34" charset="0"/>
                <a:cs typeface="Tahoma" panose="020B0604030504040204" pitchFamily="34" charset="0"/>
              </a:defRPr>
            </a:lvl1pPr>
          </a:lstStyle>
          <a:p>
            <a:pPr algn="ctr" defTabSz="342900"/>
            <a:r>
              <a:rPr lang="en-US" sz="3600" dirty="0">
                <a:solidFill>
                  <a:srgbClr val="0070C0"/>
                </a:solidFill>
              </a:rPr>
              <a:t>Hey Duolingo…!!!</a:t>
            </a:r>
            <a:endParaRPr lang="en-US" sz="1800" dirty="0">
              <a:solidFill>
                <a:srgbClr val="0070C0"/>
              </a:solidFill>
            </a:endParaRPr>
          </a:p>
        </p:txBody>
      </p:sp>
      <p:pic>
        <p:nvPicPr>
          <p:cNvPr id="6" name="Picture 5">
            <a:extLst>
              <a:ext uri="{FF2B5EF4-FFF2-40B4-BE49-F238E27FC236}">
                <a16:creationId xmlns:a16="http://schemas.microsoft.com/office/drawing/2014/main" id="{AAFB1BA1-681F-4F40-98F7-EF0615B9FB12}"/>
              </a:ext>
            </a:extLst>
          </p:cNvPr>
          <p:cNvPicPr>
            <a:picLocks noChangeAspect="1"/>
          </p:cNvPicPr>
          <p:nvPr/>
        </p:nvPicPr>
        <p:blipFill>
          <a:blip r:embed="rId4"/>
          <a:stretch>
            <a:fillRect/>
          </a:stretch>
        </p:blipFill>
        <p:spPr>
          <a:xfrm>
            <a:off x="4931545" y="1325913"/>
            <a:ext cx="3069455" cy="2043380"/>
          </a:xfrm>
          <a:prstGeom prst="rect">
            <a:avLst/>
          </a:prstGeom>
        </p:spPr>
      </p:pic>
      <p:pic>
        <p:nvPicPr>
          <p:cNvPr id="10" name="Google Shape;237;p41">
            <a:extLst>
              <a:ext uri="{FF2B5EF4-FFF2-40B4-BE49-F238E27FC236}">
                <a16:creationId xmlns:a16="http://schemas.microsoft.com/office/drawing/2014/main" id="{5DA1FD55-D546-4CC4-8FDD-67FB7E168499}"/>
              </a:ext>
            </a:extLst>
          </p:cNvPr>
          <p:cNvPicPr preferRelativeResize="0"/>
          <p:nvPr/>
        </p:nvPicPr>
        <p:blipFill rotWithShape="1">
          <a:blip r:embed="rId5">
            <a:alphaModFix/>
          </a:blip>
          <a:srcRect l="19724" t="9891" r="19603" b="62299"/>
          <a:stretch/>
        </p:blipFill>
        <p:spPr>
          <a:xfrm rot="5">
            <a:off x="5257299" y="4182946"/>
            <a:ext cx="2114569" cy="969166"/>
          </a:xfrm>
          <a:prstGeom prst="rect">
            <a:avLst/>
          </a:prstGeom>
          <a:noFill/>
          <a:ln>
            <a:noFill/>
          </a:ln>
        </p:spPr>
      </p:pic>
    </p:spTree>
    <p:extLst>
      <p:ext uri="{BB962C8B-B14F-4D97-AF65-F5344CB8AC3E}">
        <p14:creationId xmlns:p14="http://schemas.microsoft.com/office/powerpoint/2010/main" val="33303403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38" name="Google Shape;85;p11"/>
          <p:cNvSpPr txBox="1">
            <a:spLocks noGrp="1"/>
          </p:cNvSpPr>
          <p:nvPr>
            <p:ph type="title"/>
          </p:nvPr>
        </p:nvSpPr>
        <p:spPr>
          <a:xfrm>
            <a:off x="530703" y="2607847"/>
            <a:ext cx="7734301" cy="1114501"/>
          </a:xfrm>
          <a:prstGeom prst="rect">
            <a:avLst/>
          </a:prstGeom>
        </p:spPr>
        <p:txBody>
          <a:bodyPr>
            <a:normAutofit fontScale="90000"/>
          </a:bodyPr>
          <a:lstStyle>
            <a:lvl1pPr defTabSz="877823">
              <a:defRPr sz="2592"/>
            </a:lvl1pPr>
          </a:lstStyle>
          <a:p>
            <a:r>
              <a:rPr lang="en-US" dirty="0"/>
              <a:t>Study #4. </a:t>
            </a:r>
            <a:r>
              <a:rPr dirty="0"/>
              <a:t>Investigating South American Massive Open Online Course (MOOCs) Instructors’ Designs Supporting Self-Directed Learning (SDL)</a:t>
            </a:r>
          </a:p>
        </p:txBody>
      </p:sp>
      <p:sp>
        <p:nvSpPr>
          <p:cNvPr id="10239" name="Google Shape;86;p11"/>
          <p:cNvSpPr txBox="1">
            <a:spLocks noGrp="1"/>
          </p:cNvSpPr>
          <p:nvPr>
            <p:ph type="body" sz="quarter" idx="1"/>
          </p:nvPr>
        </p:nvSpPr>
        <p:spPr>
          <a:xfrm>
            <a:off x="530694" y="4709821"/>
            <a:ext cx="7734221" cy="277655"/>
          </a:xfrm>
          <a:prstGeom prst="rect">
            <a:avLst/>
          </a:prstGeom>
        </p:spPr>
        <p:txBody>
          <a:bodyPr/>
          <a:lstStyle>
            <a:lvl1pPr marL="0"/>
          </a:lstStyle>
          <a:p>
            <a:r>
              <a:t>INDIANA UNIVERSITY BLOOMINGTON</a:t>
            </a:r>
          </a:p>
        </p:txBody>
      </p:sp>
      <p:sp>
        <p:nvSpPr>
          <p:cNvPr id="10240" name="Google Shape;87;p11"/>
          <p:cNvSpPr txBox="1">
            <a:spLocks noGrp="1"/>
          </p:cNvSpPr>
          <p:nvPr>
            <p:ph type="body" idx="21"/>
          </p:nvPr>
        </p:nvSpPr>
        <p:spPr>
          <a:xfrm>
            <a:off x="530694" y="2210484"/>
            <a:ext cx="7734301" cy="2523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rmAutofit lnSpcReduction="10000"/>
          </a:bodyPr>
          <a:lstStyle>
            <a:lvl1pPr marL="0" indent="0" defTabSz="594359">
              <a:buClrTx/>
              <a:buSzTx/>
              <a:buFontTx/>
              <a:buNone/>
              <a:defRPr sz="1170">
                <a:solidFill>
                  <a:srgbClr val="A6A6A6"/>
                </a:solidFill>
              </a:defRPr>
            </a:lvl1pPr>
          </a:lstStyle>
          <a:p>
            <a:r>
              <a:t>IST CONFERENCE, 2023</a:t>
            </a:r>
          </a:p>
        </p:txBody>
      </p:sp>
      <p:sp>
        <p:nvSpPr>
          <p:cNvPr id="10241" name="Google Shape;88;p11"/>
          <p:cNvSpPr txBox="1"/>
          <p:nvPr/>
        </p:nvSpPr>
        <p:spPr>
          <a:xfrm>
            <a:off x="576425" y="3907422"/>
            <a:ext cx="7823450" cy="61732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chor="ctr">
            <a:spAutoFit/>
          </a:bodyPr>
          <a:lstStyle>
            <a:lvl1pPr>
              <a:defRPr sz="1800">
                <a:solidFill>
                  <a:srgbClr val="A6A6A6"/>
                </a:solidFill>
              </a:defRPr>
            </a:lvl1pPr>
          </a:lstStyle>
          <a:p>
            <a:r>
              <a:t>Xiaoying Zheng, Zixi Li, Dr. Curtis J. Bonk, Dr. Meina Zhu, Dr. Thomas Reynolds</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58" name="Google Shape;163;p21"/>
          <p:cNvSpPr txBox="1">
            <a:spLocks noGrp="1"/>
          </p:cNvSpPr>
          <p:nvPr>
            <p:ph type="title" idx="4294967295"/>
          </p:nvPr>
        </p:nvSpPr>
        <p:spPr>
          <a:xfrm>
            <a:off x="431949" y="333675"/>
            <a:ext cx="7767902" cy="779401"/>
          </a:xfrm>
          <a:prstGeom prst="rect">
            <a:avLst/>
          </a:prstGeom>
        </p:spPr>
        <p:txBody>
          <a:bodyPr/>
          <a:lstStyle/>
          <a:p>
            <a:r>
              <a:rPr dirty="0"/>
              <a:t>MOOCs &amp; SDL</a:t>
            </a:r>
          </a:p>
        </p:txBody>
      </p:sp>
      <p:sp>
        <p:nvSpPr>
          <p:cNvPr id="10259" name="Google Shape;164;p21"/>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LITERATURE REVIEW</a:t>
            </a:r>
          </a:p>
        </p:txBody>
      </p:sp>
      <p:sp>
        <p:nvSpPr>
          <p:cNvPr id="10260" name="Google Shape;165;p21"/>
          <p:cNvSpPr txBox="1"/>
          <p:nvPr/>
        </p:nvSpPr>
        <p:spPr>
          <a:xfrm>
            <a:off x="605849" y="1188624"/>
            <a:ext cx="7882851" cy="3103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lnSpc>
                <a:spcPct val="90000"/>
              </a:lnSpc>
              <a:spcBef>
                <a:spcPts val="1800"/>
              </a:spcBef>
              <a:buClr>
                <a:srgbClr val="7F7F7F"/>
              </a:buClr>
              <a:buSzPts val="1800"/>
              <a:buAutoNum type="arabicPeriod"/>
              <a:defRPr sz="1800">
                <a:solidFill>
                  <a:srgbClr val="404041"/>
                </a:solidFill>
              </a:defRPr>
            </a:pPr>
            <a:r>
              <a:rPr dirty="0"/>
              <a:t>MOOC learning significantly differs from traditional classroom learning regarding the roles and duties of both instructors and learners</a:t>
            </a:r>
            <a:r>
              <a:rPr lang="en-US" dirty="0"/>
              <a:t> </a:t>
            </a:r>
            <a:r>
              <a:rPr dirty="0"/>
              <a:t>(Zhu et al., 2020)</a:t>
            </a:r>
            <a:r>
              <a:rPr lang="en-US" dirty="0"/>
              <a:t>.</a:t>
            </a:r>
            <a:endParaRPr dirty="0"/>
          </a:p>
          <a:p>
            <a:pPr marL="342900" indent="-342900">
              <a:lnSpc>
                <a:spcPct val="90000"/>
              </a:lnSpc>
              <a:spcBef>
                <a:spcPts val="1800"/>
              </a:spcBef>
              <a:buClr>
                <a:srgbClr val="7F7F7F"/>
              </a:buClr>
              <a:buSzPts val="1800"/>
              <a:buAutoNum type="arabicPeriod"/>
              <a:defRPr sz="1800">
                <a:solidFill>
                  <a:srgbClr val="404041"/>
                </a:solidFill>
              </a:defRPr>
            </a:pPr>
            <a:r>
              <a:rPr b="1" dirty="0">
                <a:solidFill>
                  <a:srgbClr val="FF0000"/>
                </a:solidFill>
              </a:rPr>
              <a:t>Successful MOOCs learning requires self-directed learning (SDL) skills </a:t>
            </a:r>
            <a:r>
              <a:rPr dirty="0"/>
              <a:t>(</a:t>
            </a:r>
            <a:r>
              <a:rPr lang="en-US" dirty="0"/>
              <a:t>Kim et al., 2021; </a:t>
            </a:r>
            <a:r>
              <a:rPr dirty="0"/>
              <a:t>Zhu et al., 2020).</a:t>
            </a:r>
          </a:p>
          <a:p>
            <a:pPr marL="342900" indent="-342900">
              <a:lnSpc>
                <a:spcPct val="90000"/>
              </a:lnSpc>
              <a:spcBef>
                <a:spcPts val="1800"/>
              </a:spcBef>
              <a:buClr>
                <a:srgbClr val="7F7F7F"/>
              </a:buClr>
              <a:buSzPts val="1800"/>
              <a:buAutoNum type="arabicPeriod"/>
              <a:defRPr sz="1800">
                <a:solidFill>
                  <a:srgbClr val="404041"/>
                </a:solidFill>
              </a:defRPr>
            </a:pPr>
            <a:r>
              <a:rPr dirty="0"/>
              <a:t>As the </a:t>
            </a:r>
            <a:r>
              <a:rPr b="1" dirty="0">
                <a:solidFill>
                  <a:srgbClr val="FF0000"/>
                </a:solidFill>
              </a:rPr>
              <a:t>opportunities to learn from free and open online resources have become increasingly common</a:t>
            </a:r>
            <a:r>
              <a:rPr dirty="0"/>
              <a:t>, there has been increased research interest in self-regulated learning (SRL) and SDL when accessing MOOCs (Alonso-</a:t>
            </a:r>
            <a:r>
              <a:rPr dirty="0" err="1"/>
              <a:t>Mencía</a:t>
            </a:r>
            <a:r>
              <a:rPr dirty="0"/>
              <a:t> et al., 2020).</a:t>
            </a:r>
          </a:p>
        </p:txBody>
      </p:sp>
      <p:pic>
        <p:nvPicPr>
          <p:cNvPr id="10261" name="Google Shape;166;p21" descr="Google Shape;166;p21"/>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3" name="Google Shape;171;p22"/>
          <p:cNvSpPr txBox="1">
            <a:spLocks noGrp="1"/>
          </p:cNvSpPr>
          <p:nvPr>
            <p:ph type="title" idx="4294967295"/>
          </p:nvPr>
        </p:nvSpPr>
        <p:spPr>
          <a:xfrm>
            <a:off x="431949" y="333675"/>
            <a:ext cx="7767902" cy="779401"/>
          </a:xfrm>
          <a:prstGeom prst="rect">
            <a:avLst/>
          </a:prstGeom>
        </p:spPr>
        <p:txBody>
          <a:bodyPr/>
          <a:lstStyle/>
          <a:p>
            <a:r>
              <a:t>Research Gaps</a:t>
            </a:r>
          </a:p>
        </p:txBody>
      </p:sp>
      <p:sp>
        <p:nvSpPr>
          <p:cNvPr id="10264" name="Google Shape;172;p22"/>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LITERATURE REVIEW</a:t>
            </a:r>
          </a:p>
        </p:txBody>
      </p:sp>
      <p:sp>
        <p:nvSpPr>
          <p:cNvPr id="10265" name="Google Shape;173;p22"/>
          <p:cNvSpPr txBox="1"/>
          <p:nvPr/>
        </p:nvSpPr>
        <p:spPr>
          <a:xfrm>
            <a:off x="404675" y="1113074"/>
            <a:ext cx="8334650" cy="299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lnSpc>
                <a:spcPct val="103500"/>
              </a:lnSpc>
              <a:spcBef>
                <a:spcPts val="1800"/>
              </a:spcBef>
              <a:buClr>
                <a:srgbClr val="7F7F7F"/>
              </a:buClr>
              <a:buSzPts val="1600"/>
              <a:buAutoNum type="arabicPeriod"/>
              <a:defRPr sz="1600" b="1">
                <a:solidFill>
                  <a:srgbClr val="404041"/>
                </a:solidFill>
              </a:defRPr>
            </a:pPr>
            <a:r>
              <a:t>Less than 1% </a:t>
            </a:r>
            <a:r>
              <a:rPr b="0"/>
              <a:t>of the scientific literature on MOOCs has been centered in the South American region (Veletsianos &amp; Shepherdson, 2016).</a:t>
            </a:r>
            <a:endParaRPr sz="1800"/>
          </a:p>
          <a:p>
            <a:pPr marL="342900" indent="-342900">
              <a:lnSpc>
                <a:spcPct val="103500"/>
              </a:lnSpc>
              <a:spcBef>
                <a:spcPts val="1800"/>
              </a:spcBef>
              <a:buClr>
                <a:srgbClr val="7F7F7F"/>
              </a:buClr>
              <a:buSzPts val="1600"/>
              <a:buAutoNum type="arabicPeriod"/>
              <a:defRPr sz="1600">
                <a:solidFill>
                  <a:srgbClr val="404041"/>
                </a:solidFill>
              </a:defRPr>
            </a:pPr>
            <a:r>
              <a:t>Existing research on MOOCs in South America has primarily employed </a:t>
            </a:r>
            <a:r>
              <a:rPr b="1"/>
              <a:t>quantitative research methods</a:t>
            </a:r>
            <a:r>
              <a:t> (Sánchez &amp; Reyes-Rojas, 2019; Veletsianos &amp; Shepherdson, 2016; Zhu, Sari, &amp; Bonk, 2018).</a:t>
            </a:r>
            <a:endParaRPr sz="1800"/>
          </a:p>
          <a:p>
            <a:pPr marL="342900" indent="-342900">
              <a:lnSpc>
                <a:spcPct val="103500"/>
              </a:lnSpc>
              <a:spcBef>
                <a:spcPts val="1800"/>
              </a:spcBef>
              <a:buClr>
                <a:srgbClr val="7F7F7F"/>
              </a:buClr>
              <a:buSzPts val="1600"/>
              <a:buAutoNum type="arabicPeriod"/>
              <a:defRPr sz="1600">
                <a:solidFill>
                  <a:srgbClr val="404041"/>
                </a:solidFill>
              </a:defRPr>
            </a:pPr>
            <a:r>
              <a:t>While the majority of MOOCs research focused on students’ learning, recent research indicated that designing MOOCs is </a:t>
            </a:r>
            <a:r>
              <a:rPr b="1"/>
              <a:t>challenging for instructors </a:t>
            </a:r>
            <a:r>
              <a:t>because of MOOCs’ massiveness and openness (Sari et al., 2020). </a:t>
            </a:r>
          </a:p>
        </p:txBody>
      </p:sp>
      <p:pic>
        <p:nvPicPr>
          <p:cNvPr id="10266" name="Google Shape;174;p22" descr="Google Shape;174;p22"/>
          <p:cNvPicPr>
            <a:picLocks noChangeAspect="1"/>
          </p:cNvPicPr>
          <p:nvPr/>
        </p:nvPicPr>
        <p:blipFill>
          <a:blip r:embed="rId3"/>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5" name="Google Shape;179;p23"/>
          <p:cNvSpPr txBox="1">
            <a:spLocks noGrp="1"/>
          </p:cNvSpPr>
          <p:nvPr>
            <p:ph type="title" idx="4294967295"/>
          </p:nvPr>
        </p:nvSpPr>
        <p:spPr>
          <a:xfrm>
            <a:off x="485452" y="284950"/>
            <a:ext cx="7684625" cy="779403"/>
          </a:xfrm>
          <a:prstGeom prst="rect">
            <a:avLst/>
          </a:prstGeom>
        </p:spPr>
        <p:txBody>
          <a:bodyPr lIns="45699" tIns="45699" rIns="45699" bIns="45699"/>
          <a:lstStyle>
            <a:lvl1pPr defTabSz="914378">
              <a:defRPr>
                <a:latin typeface="Tahoma"/>
                <a:ea typeface="Tahoma"/>
                <a:cs typeface="Tahoma"/>
                <a:sym typeface="Tahoma"/>
              </a:defRPr>
            </a:lvl1pPr>
          </a:lstStyle>
          <a:p>
            <a:r>
              <a:t>Research Questions</a:t>
            </a:r>
          </a:p>
        </p:txBody>
      </p:sp>
      <p:sp>
        <p:nvSpPr>
          <p:cNvPr id="10276" name="Google Shape;180;p23"/>
          <p:cNvSpPr txBox="1"/>
          <p:nvPr/>
        </p:nvSpPr>
        <p:spPr>
          <a:xfrm>
            <a:off x="4879681" y="284946"/>
            <a:ext cx="3609053" cy="2392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defTabSz="914378">
              <a:defRPr sz="1100">
                <a:solidFill>
                  <a:srgbClr val="A6A6A6"/>
                </a:solidFill>
              </a:defRPr>
            </a:lvl1pPr>
          </a:lstStyle>
          <a:p>
            <a:r>
              <a:t>LITERATURE REVIEW</a:t>
            </a:r>
          </a:p>
        </p:txBody>
      </p:sp>
      <p:sp>
        <p:nvSpPr>
          <p:cNvPr id="10277" name="Google Shape;181;p23"/>
          <p:cNvSpPr txBox="1"/>
          <p:nvPr/>
        </p:nvSpPr>
        <p:spPr>
          <a:xfrm>
            <a:off x="485454" y="1155924"/>
            <a:ext cx="8003279" cy="2478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p>
            <a:pPr marL="342892" indent="-342892" defTabSz="914378">
              <a:spcBef>
                <a:spcPts val="400"/>
              </a:spcBef>
              <a:buClr>
                <a:srgbClr val="7F7F7F"/>
              </a:buClr>
              <a:buSzPts val="1800"/>
              <a:buAutoNum type="arabicPeriod"/>
              <a:defRPr sz="1800">
                <a:solidFill>
                  <a:srgbClr val="404041"/>
                </a:solidFill>
                <a:latin typeface="Tahoma"/>
                <a:ea typeface="Tahoma"/>
                <a:cs typeface="Tahoma"/>
                <a:sym typeface="Tahoma"/>
              </a:defRPr>
            </a:pPr>
            <a:r>
              <a:t>What strategies do MOOCs instructors in South America use to </a:t>
            </a:r>
            <a:r>
              <a:rPr b="1">
                <a:solidFill>
                  <a:srgbClr val="FF0000"/>
                </a:solidFill>
              </a:rPr>
              <a:t>facilitate learners’ self-management skills</a:t>
            </a:r>
            <a:r>
              <a:t>, such as goal setting, time, and resource management?</a:t>
            </a:r>
          </a:p>
          <a:p>
            <a:pPr marL="342892" indent="-342892" defTabSz="914378">
              <a:spcBef>
                <a:spcPts val="400"/>
              </a:spcBef>
              <a:buClr>
                <a:srgbClr val="7F7F7F"/>
              </a:buClr>
              <a:buSzPts val="1800"/>
              <a:buAutoNum type="arabicPeriod"/>
              <a:defRPr sz="1800">
                <a:solidFill>
                  <a:srgbClr val="404041"/>
                </a:solidFill>
                <a:latin typeface="Tahoma"/>
                <a:ea typeface="Tahoma"/>
                <a:cs typeface="Tahoma"/>
                <a:sym typeface="Tahoma"/>
              </a:defRPr>
            </a:pPr>
            <a:r>
              <a:t>What strategies do instructors use to </a:t>
            </a:r>
            <a:r>
              <a:rPr b="1">
                <a:solidFill>
                  <a:srgbClr val="FF0000"/>
                </a:solidFill>
              </a:rPr>
              <a:t>support learners’ self-monitor skills</a:t>
            </a:r>
            <a:r>
              <a:t>, such as self-evaluating learning and monitoring process?</a:t>
            </a:r>
          </a:p>
          <a:p>
            <a:pPr marL="342892" indent="-342892" defTabSz="914378">
              <a:spcBef>
                <a:spcPts val="400"/>
              </a:spcBef>
              <a:buClr>
                <a:srgbClr val="7F7F7F"/>
              </a:buClr>
              <a:buSzPts val="1800"/>
              <a:buAutoNum type="arabicPeriod"/>
              <a:defRPr sz="1800">
                <a:solidFill>
                  <a:srgbClr val="404041"/>
                </a:solidFill>
                <a:latin typeface="Tahoma"/>
                <a:ea typeface="Tahoma"/>
                <a:cs typeface="Tahoma"/>
                <a:sym typeface="Tahoma"/>
              </a:defRPr>
            </a:pPr>
            <a:r>
              <a:t>What strategies do instructors use to </a:t>
            </a:r>
            <a:r>
              <a:rPr b="1">
                <a:solidFill>
                  <a:srgbClr val="FF0000"/>
                </a:solidFill>
              </a:rPr>
              <a:t>maintain learners’ motivation</a:t>
            </a:r>
            <a:r>
              <a:t>?</a:t>
            </a:r>
          </a:p>
          <a:p>
            <a:pPr marL="342892" indent="-342892" defTabSz="914378">
              <a:spcBef>
                <a:spcPts val="400"/>
              </a:spcBef>
              <a:buClr>
                <a:srgbClr val="7F7F7F"/>
              </a:buClr>
              <a:buSzPts val="1800"/>
              <a:buAutoNum type="arabicPeriod"/>
              <a:defRPr sz="1800">
                <a:solidFill>
                  <a:srgbClr val="404041"/>
                </a:solidFill>
                <a:latin typeface="Tahoma"/>
                <a:ea typeface="Tahoma"/>
                <a:cs typeface="Tahoma"/>
                <a:sym typeface="Tahoma"/>
              </a:defRPr>
            </a:pPr>
            <a:r>
              <a:t>What are some </a:t>
            </a:r>
            <a:r>
              <a:rPr b="1">
                <a:solidFill>
                  <a:srgbClr val="FF0000"/>
                </a:solidFill>
              </a:rPr>
              <a:t>frustrations and challenges</a:t>
            </a:r>
            <a:r>
              <a:rPr>
                <a:solidFill>
                  <a:srgbClr val="FF0000"/>
                </a:solidFill>
              </a:rPr>
              <a:t> </a:t>
            </a:r>
            <a:r>
              <a:t>for instructors when they design MOOCs?</a:t>
            </a:r>
          </a:p>
        </p:txBody>
      </p:sp>
      <p:pic>
        <p:nvPicPr>
          <p:cNvPr id="10278" name="Google Shape;182;p23" descr="Google Shape;182;p23"/>
          <p:cNvPicPr>
            <a:picLocks noChangeAspect="1"/>
          </p:cNvPicPr>
          <p:nvPr/>
        </p:nvPicPr>
        <p:blipFill>
          <a:blip r:embed="rId3"/>
          <a:stretch>
            <a:fillRect/>
          </a:stretch>
        </p:blipFill>
        <p:spPr>
          <a:xfrm>
            <a:off x="0" y="450612"/>
            <a:ext cx="232126" cy="448079"/>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2" name="Google Shape;193;p25"/>
          <p:cNvSpPr txBox="1">
            <a:spLocks noGrp="1"/>
          </p:cNvSpPr>
          <p:nvPr>
            <p:ph type="title" idx="4294967295"/>
          </p:nvPr>
        </p:nvSpPr>
        <p:spPr>
          <a:xfrm>
            <a:off x="431949" y="333675"/>
            <a:ext cx="7767902" cy="779401"/>
          </a:xfrm>
          <a:prstGeom prst="rect">
            <a:avLst/>
          </a:prstGeom>
        </p:spPr>
        <p:txBody>
          <a:bodyPr/>
          <a:lstStyle/>
          <a:p>
            <a:r>
              <a:t>Overview</a:t>
            </a:r>
          </a:p>
        </p:txBody>
      </p:sp>
      <p:sp>
        <p:nvSpPr>
          <p:cNvPr id="10283" name="Google Shape;194;p25"/>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sp>
        <p:nvSpPr>
          <p:cNvPr id="10284" name="Google Shape;195;p25"/>
          <p:cNvSpPr txBox="1"/>
          <p:nvPr/>
        </p:nvSpPr>
        <p:spPr>
          <a:xfrm>
            <a:off x="609875" y="1347150"/>
            <a:ext cx="7924250" cy="2619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buClr>
                <a:srgbClr val="7F7F7F"/>
              </a:buClr>
              <a:buSzPts val="1800"/>
              <a:buFont typeface="Arial"/>
              <a:buChar char="•"/>
              <a:defRPr sz="1800">
                <a:solidFill>
                  <a:srgbClr val="404041"/>
                </a:solidFill>
              </a:defRPr>
            </a:pPr>
            <a:r>
              <a:rPr dirty="0"/>
              <a:t>A </a:t>
            </a:r>
            <a:r>
              <a:rPr b="1" dirty="0"/>
              <a:t>qualitative </a:t>
            </a:r>
            <a:r>
              <a:rPr dirty="0"/>
              <a:t>method was used to fill in the research gap. </a:t>
            </a:r>
          </a:p>
          <a:p>
            <a:pPr marL="342900" indent="-342900">
              <a:spcBef>
                <a:spcPts val="1800"/>
              </a:spcBef>
              <a:buClr>
                <a:srgbClr val="7F7F7F"/>
              </a:buClr>
              <a:buSzPts val="1800"/>
              <a:buFont typeface="Arial"/>
              <a:buChar char="•"/>
              <a:defRPr sz="1800" b="1">
                <a:solidFill>
                  <a:srgbClr val="404041"/>
                </a:solidFill>
              </a:defRPr>
            </a:pPr>
            <a:r>
              <a:rPr dirty="0"/>
              <a:t>Convenient sampling </a:t>
            </a:r>
            <a:r>
              <a:rPr b="0" dirty="0"/>
              <a:t>was applied.</a:t>
            </a:r>
          </a:p>
          <a:p>
            <a:pPr marL="342900" indent="-342900">
              <a:spcBef>
                <a:spcPts val="1800"/>
              </a:spcBef>
              <a:buClr>
                <a:srgbClr val="7F7F7F"/>
              </a:buClr>
              <a:buSzPts val="1800"/>
              <a:buFont typeface="Arial"/>
              <a:buChar char="•"/>
              <a:defRPr sz="1800" b="1">
                <a:solidFill>
                  <a:srgbClr val="404041"/>
                </a:solidFill>
              </a:defRPr>
            </a:pPr>
            <a:r>
              <a:rPr dirty="0"/>
              <a:t>Individual interviews </a:t>
            </a:r>
            <a:r>
              <a:rPr b="0" dirty="0"/>
              <a:t>were conducted with 11 MOOCs instructors. </a:t>
            </a:r>
          </a:p>
          <a:p>
            <a:pPr marL="342900" indent="-342900">
              <a:spcBef>
                <a:spcPts val="1800"/>
              </a:spcBef>
              <a:buClr>
                <a:srgbClr val="7F7F7F"/>
              </a:buClr>
              <a:buSzPts val="1800"/>
              <a:buFont typeface="Arial"/>
              <a:buChar char="•"/>
              <a:defRPr sz="1800" b="1">
                <a:solidFill>
                  <a:srgbClr val="404041"/>
                </a:solidFill>
              </a:defRPr>
            </a:pPr>
            <a:r>
              <a:rPr dirty="0"/>
              <a:t>Thematic analysis</a:t>
            </a:r>
            <a:r>
              <a:rPr b="0" dirty="0"/>
              <a:t> was used to analyze the data. </a:t>
            </a:r>
          </a:p>
          <a:p>
            <a:pPr marL="342900" indent="-342900">
              <a:spcBef>
                <a:spcPts val="1800"/>
              </a:spcBef>
              <a:buClr>
                <a:srgbClr val="7F7F7F"/>
              </a:buClr>
              <a:buSzPts val="1800"/>
              <a:buFont typeface="Arial"/>
              <a:buChar char="•"/>
              <a:defRPr sz="1800">
                <a:solidFill>
                  <a:srgbClr val="404041"/>
                </a:solidFill>
              </a:defRPr>
            </a:pPr>
            <a:r>
              <a:rPr dirty="0"/>
              <a:t>The data analysis process is </a:t>
            </a:r>
            <a:r>
              <a:rPr b="1" dirty="0"/>
              <a:t>still ongoing</a:t>
            </a:r>
            <a:r>
              <a:rPr dirty="0"/>
              <a:t>. </a:t>
            </a:r>
          </a:p>
        </p:txBody>
      </p:sp>
      <p:pic>
        <p:nvPicPr>
          <p:cNvPr id="10285" name="Google Shape;196;p25" descr="Google Shape;196;p25"/>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7" name="Google Shape;201;p26"/>
          <p:cNvSpPr txBox="1">
            <a:spLocks noGrp="1"/>
          </p:cNvSpPr>
          <p:nvPr>
            <p:ph type="title" idx="4294967295"/>
          </p:nvPr>
        </p:nvSpPr>
        <p:spPr>
          <a:xfrm>
            <a:off x="934244" y="450612"/>
            <a:ext cx="7275512" cy="779402"/>
          </a:xfrm>
          <a:prstGeom prst="rect">
            <a:avLst/>
          </a:prstGeom>
        </p:spPr>
        <p:txBody>
          <a:bodyPr/>
          <a:lstStyle>
            <a:lvl1pPr>
              <a:defRPr>
                <a:latin typeface="Tahoma"/>
                <a:ea typeface="Tahoma"/>
                <a:cs typeface="Tahoma"/>
                <a:sym typeface="Tahoma"/>
              </a:defRPr>
            </a:lvl1pPr>
          </a:lstStyle>
          <a:p>
            <a:r>
              <a:rPr dirty="0"/>
              <a:t>Participants Recruitment</a:t>
            </a:r>
          </a:p>
        </p:txBody>
      </p:sp>
      <p:sp>
        <p:nvSpPr>
          <p:cNvPr id="10288" name="Google Shape;202;p26"/>
          <p:cNvSpPr txBox="1"/>
          <p:nvPr/>
        </p:nvSpPr>
        <p:spPr>
          <a:xfrm>
            <a:off x="4879681" y="284946"/>
            <a:ext cx="3609053" cy="2392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defTabSz="914378">
              <a:defRPr sz="1100">
                <a:solidFill>
                  <a:srgbClr val="A6A6A6"/>
                </a:solidFill>
              </a:defRPr>
            </a:lvl1pPr>
          </a:lstStyle>
          <a:p>
            <a:r>
              <a:t>METHOD</a:t>
            </a:r>
          </a:p>
        </p:txBody>
      </p:sp>
      <p:sp>
        <p:nvSpPr>
          <p:cNvPr id="10289" name="Google Shape;203;p26"/>
          <p:cNvSpPr txBox="1"/>
          <p:nvPr/>
        </p:nvSpPr>
        <p:spPr>
          <a:xfrm>
            <a:off x="431949" y="1338146"/>
            <a:ext cx="7886861" cy="275063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892" indent="-342892" defTabSz="914378">
              <a:spcBef>
                <a:spcPts val="900"/>
              </a:spcBef>
              <a:buClr>
                <a:srgbClr val="7F7F7F"/>
              </a:buClr>
              <a:buSzPts val="1600"/>
              <a:buAutoNum type="arabicPeriod"/>
              <a:defRPr sz="1600" b="1">
                <a:solidFill>
                  <a:srgbClr val="FF0000"/>
                </a:solidFill>
                <a:latin typeface="Tahoma"/>
                <a:ea typeface="Tahoma"/>
                <a:cs typeface="Tahoma"/>
                <a:sym typeface="Tahoma"/>
              </a:defRPr>
            </a:pPr>
            <a:r>
              <a:rPr dirty="0"/>
              <a:t>366 MOOCs instructors from institutions in South America </a:t>
            </a:r>
            <a:r>
              <a:rPr b="0" dirty="0">
                <a:solidFill>
                  <a:srgbClr val="404041"/>
                </a:solidFill>
              </a:rPr>
              <a:t>were identified from major MOOCs websites (i.e., Coursera, EdX, </a:t>
            </a:r>
            <a:r>
              <a:rPr b="0" dirty="0" err="1">
                <a:solidFill>
                  <a:srgbClr val="404041"/>
                </a:solidFill>
              </a:rPr>
              <a:t>FutureLearn</a:t>
            </a:r>
            <a:r>
              <a:rPr b="0" dirty="0">
                <a:solidFill>
                  <a:srgbClr val="404041"/>
                </a:solidFill>
              </a:rPr>
              <a:t>)</a:t>
            </a:r>
            <a:endParaRPr sz="1800" dirty="0">
              <a:solidFill>
                <a:srgbClr val="404041"/>
              </a:solidFill>
            </a:endParaRPr>
          </a:p>
          <a:p>
            <a:pPr marL="342892" indent="-342892" defTabSz="914378">
              <a:spcBef>
                <a:spcPts val="900"/>
              </a:spcBef>
              <a:buClr>
                <a:srgbClr val="7F7F7F"/>
              </a:buClr>
              <a:buSzPts val="1600"/>
              <a:buAutoNum type="arabicPeriod"/>
              <a:defRPr sz="1600">
                <a:solidFill>
                  <a:srgbClr val="404041"/>
                </a:solidFill>
                <a:latin typeface="Tahoma"/>
                <a:ea typeface="Tahoma"/>
                <a:cs typeface="Tahoma"/>
                <a:sym typeface="Tahoma"/>
              </a:defRPr>
            </a:pPr>
            <a:r>
              <a:rPr dirty="0"/>
              <a:t>A </a:t>
            </a:r>
            <a:r>
              <a:rPr b="1" dirty="0">
                <a:solidFill>
                  <a:srgbClr val="FF0000"/>
                </a:solidFill>
              </a:rPr>
              <a:t>bilingual survey </a:t>
            </a:r>
            <a:r>
              <a:rPr dirty="0"/>
              <a:t>in English and Spanish was distributed through emails to these instructors to collect demographic information, understanding towards SDL, and screen participants.</a:t>
            </a:r>
          </a:p>
          <a:p>
            <a:pPr marL="342892" indent="-342892" defTabSz="914378">
              <a:spcBef>
                <a:spcPts val="900"/>
              </a:spcBef>
              <a:buClr>
                <a:srgbClr val="7F7F7F"/>
              </a:buClr>
              <a:buSzPts val="1600"/>
              <a:buAutoNum type="arabicPeriod"/>
              <a:defRPr sz="1600">
                <a:solidFill>
                  <a:srgbClr val="404041"/>
                </a:solidFill>
                <a:latin typeface="Tahoma"/>
                <a:ea typeface="Tahoma"/>
                <a:cs typeface="Tahoma"/>
                <a:sym typeface="Tahoma"/>
              </a:defRPr>
            </a:pPr>
            <a:r>
              <a:rPr dirty="0"/>
              <a:t>The criteria for selecting these participants were that they should have </a:t>
            </a:r>
            <a:r>
              <a:rPr b="1" dirty="0">
                <a:solidFill>
                  <a:srgbClr val="FF0000"/>
                </a:solidFill>
              </a:rPr>
              <a:t>designed at least one MOOC</a:t>
            </a:r>
            <a:r>
              <a:rPr dirty="0">
                <a:solidFill>
                  <a:srgbClr val="FF0000"/>
                </a:solidFill>
              </a:rPr>
              <a:t>.</a:t>
            </a:r>
            <a:endParaRPr sz="1800" dirty="0"/>
          </a:p>
          <a:p>
            <a:pPr marL="342892" indent="-342892" defTabSz="914378">
              <a:spcBef>
                <a:spcPts val="900"/>
              </a:spcBef>
              <a:buClr>
                <a:srgbClr val="7F7F7F"/>
              </a:buClr>
              <a:buSzPts val="1600"/>
              <a:buAutoNum type="arabicPeriod"/>
              <a:defRPr sz="1600" b="1">
                <a:solidFill>
                  <a:srgbClr val="FF0000"/>
                </a:solidFill>
                <a:latin typeface="Tahoma"/>
                <a:ea typeface="Tahoma"/>
                <a:cs typeface="Tahoma"/>
                <a:sym typeface="Tahoma"/>
              </a:defRPr>
            </a:pPr>
            <a:r>
              <a:rPr dirty="0"/>
              <a:t>44 survey responses </a:t>
            </a:r>
            <a:r>
              <a:rPr dirty="0">
                <a:solidFill>
                  <a:srgbClr val="404041"/>
                </a:solidFill>
              </a:rPr>
              <a:t>were collected, </a:t>
            </a:r>
            <a:r>
              <a:rPr dirty="0"/>
              <a:t>and 11 instructors </a:t>
            </a:r>
            <a:r>
              <a:rPr dirty="0">
                <a:solidFill>
                  <a:srgbClr val="404041"/>
                </a:solidFill>
              </a:rPr>
              <a:t>accepted the interview invitation. </a:t>
            </a:r>
          </a:p>
        </p:txBody>
      </p:sp>
      <p:pic>
        <p:nvPicPr>
          <p:cNvPr id="10290" name="Google Shape;204;p26" descr="Google Shape;204;p26"/>
          <p:cNvPicPr>
            <a:picLocks noChangeAspect="1"/>
          </p:cNvPicPr>
          <p:nvPr/>
        </p:nvPicPr>
        <p:blipFill>
          <a:blip r:embed="rId3"/>
          <a:stretch>
            <a:fillRect/>
          </a:stretch>
        </p:blipFill>
        <p:spPr>
          <a:xfrm>
            <a:off x="0" y="450612"/>
            <a:ext cx="232126" cy="448079"/>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itle 1">
            <a:extLst>
              <a:ext uri="{FF2B5EF4-FFF2-40B4-BE49-F238E27FC236}">
                <a16:creationId xmlns:a16="http://schemas.microsoft.com/office/drawing/2014/main" id="{71DF9462-D5D3-F14E-B2E3-F8220BC0E77C}"/>
              </a:ext>
            </a:extLst>
          </p:cNvPr>
          <p:cNvSpPr>
            <a:spLocks noGrp="1" noChangeArrowheads="1"/>
          </p:cNvSpPr>
          <p:nvPr>
            <p:ph type="title"/>
          </p:nvPr>
        </p:nvSpPr>
        <p:spPr>
          <a:xfrm>
            <a:off x="1657350" y="400050"/>
            <a:ext cx="6115050" cy="1200150"/>
          </a:xfrm>
        </p:spPr>
        <p:txBody>
          <a:bodyPr/>
          <a:lstStyle/>
          <a:p>
            <a:r>
              <a:rPr lang="en-US" altLang="en-US" sz="2700">
                <a:solidFill>
                  <a:srgbClr val="FF0000"/>
                </a:solidFill>
                <a:latin typeface="Tahoma" panose="020B0604030504040204" pitchFamily="34" charset="0"/>
                <a:cs typeface="Tahoma" panose="020B0604030504040204" pitchFamily="34" charset="0"/>
              </a:rPr>
              <a:t>MIT OpenCourseWare (OCW)</a:t>
            </a:r>
            <a:br>
              <a:rPr lang="en-US" altLang="en-US">
                <a:latin typeface="Tahoma" panose="020B0604030504040204" pitchFamily="34" charset="0"/>
                <a:cs typeface="Tahoma" panose="020B0604030504040204" pitchFamily="34" charset="0"/>
              </a:rPr>
            </a:br>
            <a:r>
              <a:rPr lang="en-US" altLang="en-US" sz="1200">
                <a:latin typeface="Tahoma" panose="020B0604030504040204" pitchFamily="34" charset="0"/>
                <a:cs typeface="Tahoma" panose="020B0604030504040204" pitchFamily="34" charset="0"/>
                <a:hlinkClick r:id="rId2"/>
              </a:rPr>
              <a:t>http://ocw.mit.edu/index.htm</a:t>
            </a:r>
            <a:r>
              <a:rPr lang="en-US" altLang="en-US" sz="1200">
                <a:latin typeface="Tahoma" panose="020B0604030504040204" pitchFamily="34" charset="0"/>
                <a:cs typeface="Tahoma" panose="020B0604030504040204" pitchFamily="34" charset="0"/>
              </a:rPr>
              <a:t> </a:t>
            </a:r>
          </a:p>
        </p:txBody>
      </p:sp>
      <p:pic>
        <p:nvPicPr>
          <p:cNvPr id="117763" name="Picture 1">
            <a:extLst>
              <a:ext uri="{FF2B5EF4-FFF2-40B4-BE49-F238E27FC236}">
                <a16:creationId xmlns:a16="http://schemas.microsoft.com/office/drawing/2014/main" id="{E8C74AF3-F41E-8E00-4FAF-75B2F8A16E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6666" t="13309" r="15833" b="546"/>
          <a:stretch>
            <a:fillRect/>
          </a:stretch>
        </p:blipFill>
        <p:spPr bwMode="auto">
          <a:xfrm>
            <a:off x="2600325" y="1620441"/>
            <a:ext cx="4429125" cy="3465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4" name="Google Shape;209;p27"/>
          <p:cNvSpPr txBox="1">
            <a:spLocks noGrp="1"/>
          </p:cNvSpPr>
          <p:nvPr>
            <p:ph type="title"/>
          </p:nvPr>
        </p:nvSpPr>
        <p:spPr>
          <a:xfrm>
            <a:off x="404375" y="201237"/>
            <a:ext cx="5524800" cy="779401"/>
          </a:xfrm>
          <a:prstGeom prst="rect">
            <a:avLst/>
          </a:prstGeom>
        </p:spPr>
        <p:txBody>
          <a:bodyPr/>
          <a:lstStyle>
            <a:lvl1pPr>
              <a:defRPr sz="3200"/>
            </a:lvl1pPr>
          </a:lstStyle>
          <a:p>
            <a:r>
              <a:t>Participants Demographics</a:t>
            </a:r>
          </a:p>
        </p:txBody>
      </p:sp>
      <p:sp>
        <p:nvSpPr>
          <p:cNvPr id="10295" name="Google Shape;210;p27"/>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graphicFrame>
        <p:nvGraphicFramePr>
          <p:cNvPr id="10296" name="Google Shape;211;p27"/>
          <p:cNvGraphicFramePr/>
          <p:nvPr/>
        </p:nvGraphicFramePr>
        <p:xfrm>
          <a:off x="1299937" y="980654"/>
          <a:ext cx="6544100" cy="4082648"/>
        </p:xfrm>
        <a:graphic>
          <a:graphicData uri="http://schemas.openxmlformats.org/drawingml/2006/table">
            <a:tbl>
              <a:tblPr>
                <a:tableStyleId>{4C3C2611-4C71-4FC5-86AE-919BDF0F9419}</a:tableStyleId>
              </a:tblPr>
              <a:tblGrid>
                <a:gridCol w="1636025">
                  <a:extLst>
                    <a:ext uri="{9D8B030D-6E8A-4147-A177-3AD203B41FA5}">
                      <a16:colId xmlns:a16="http://schemas.microsoft.com/office/drawing/2014/main" val="20000"/>
                    </a:ext>
                  </a:extLst>
                </a:gridCol>
                <a:gridCol w="1636025">
                  <a:extLst>
                    <a:ext uri="{9D8B030D-6E8A-4147-A177-3AD203B41FA5}">
                      <a16:colId xmlns:a16="http://schemas.microsoft.com/office/drawing/2014/main" val="20001"/>
                    </a:ext>
                  </a:extLst>
                </a:gridCol>
                <a:gridCol w="1636025">
                  <a:extLst>
                    <a:ext uri="{9D8B030D-6E8A-4147-A177-3AD203B41FA5}">
                      <a16:colId xmlns:a16="http://schemas.microsoft.com/office/drawing/2014/main" val="20002"/>
                    </a:ext>
                  </a:extLst>
                </a:gridCol>
                <a:gridCol w="1636025">
                  <a:extLst>
                    <a:ext uri="{9D8B030D-6E8A-4147-A177-3AD203B41FA5}">
                      <a16:colId xmlns:a16="http://schemas.microsoft.com/office/drawing/2014/main" val="20003"/>
                    </a:ext>
                  </a:extLst>
                </a:gridCol>
              </a:tblGrid>
              <a:tr h="335275">
                <a:tc>
                  <a:txBody>
                    <a:bodyPr/>
                    <a:lstStyle/>
                    <a:p>
                      <a:pPr algn="l">
                        <a:defRPr sz="1800"/>
                      </a:pPr>
                      <a:r>
                        <a:rPr sz="1000" b="1"/>
                        <a:t>Name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b="1"/>
                        <a:t>Gender</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b="1"/>
                        <a:t>Country</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b="1"/>
                        <a:t># of MOOCs taught</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0"/>
                  </a:ext>
                </a:extLst>
              </a:tr>
              <a:tr h="335275">
                <a:tc>
                  <a:txBody>
                    <a:bodyPr/>
                    <a:lstStyle/>
                    <a:p>
                      <a:pPr algn="l">
                        <a:defRPr sz="1800"/>
                      </a:pPr>
                      <a:r>
                        <a:rPr sz="1000"/>
                        <a:t>Alejandro</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1"/>
                  </a:ext>
                </a:extLst>
              </a:tr>
              <a:tr h="335275">
                <a:tc>
                  <a:txBody>
                    <a:bodyPr/>
                    <a:lstStyle/>
                    <a:p>
                      <a:pPr algn="l">
                        <a:defRPr sz="1800"/>
                      </a:pPr>
                      <a:r>
                        <a:rPr sz="1000"/>
                        <a:t>Bruno</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Argentina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more than 5</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2"/>
                  </a:ext>
                </a:extLst>
              </a:tr>
              <a:tr h="335275">
                <a:tc>
                  <a:txBody>
                    <a:bodyPr/>
                    <a:lstStyle/>
                    <a:p>
                      <a:pPr algn="l">
                        <a:lnSpc>
                          <a:spcPct val="160000"/>
                        </a:lnSpc>
                        <a:spcBef>
                          <a:spcPts val="1100"/>
                        </a:spcBef>
                        <a:defRPr sz="1800"/>
                      </a:pPr>
                      <a:r>
                        <a:rPr sz="1000"/>
                        <a:t>Christopher</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2</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3"/>
                  </a:ext>
                </a:extLst>
              </a:tr>
              <a:tr h="335275">
                <a:tc>
                  <a:txBody>
                    <a:bodyPr/>
                    <a:lstStyle/>
                    <a:p>
                      <a:pPr algn="l">
                        <a:defRPr sz="1800"/>
                      </a:pPr>
                      <a:r>
                        <a:rPr sz="1000"/>
                        <a:t>Daniela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Female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4"/>
                  </a:ext>
                </a:extLst>
              </a:tr>
              <a:tr h="335275">
                <a:tc>
                  <a:txBody>
                    <a:bodyPr/>
                    <a:lstStyle/>
                    <a:p>
                      <a:pPr algn="l">
                        <a:defRPr sz="1800"/>
                      </a:pPr>
                      <a:r>
                        <a:rPr sz="1000"/>
                        <a:t>Echa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Female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2</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5"/>
                  </a:ext>
                </a:extLst>
              </a:tr>
              <a:tr h="335275">
                <a:tc>
                  <a:txBody>
                    <a:bodyPr/>
                    <a:lstStyle/>
                    <a:p>
                      <a:pPr algn="l">
                        <a:defRPr sz="1800"/>
                      </a:pPr>
                      <a:r>
                        <a:rPr sz="1000"/>
                        <a:t>Felipe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Brazil</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6"/>
                  </a:ext>
                </a:extLst>
              </a:tr>
              <a:tr h="335275">
                <a:tc>
                  <a:txBody>
                    <a:bodyPr/>
                    <a:lstStyle/>
                    <a:p>
                      <a:pPr algn="l">
                        <a:defRPr sz="1800"/>
                      </a:pPr>
                      <a:r>
                        <a:rPr sz="1000"/>
                        <a:t>Gavino</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2</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7"/>
                  </a:ext>
                </a:extLst>
              </a:tr>
              <a:tr h="335275">
                <a:tc>
                  <a:txBody>
                    <a:bodyPr/>
                    <a:lstStyle/>
                    <a:p>
                      <a:pPr algn="l">
                        <a:defRPr sz="1800"/>
                      </a:pPr>
                      <a:r>
                        <a:rPr sz="1000"/>
                        <a:t>Hernán</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Brazil </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4</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8"/>
                  </a:ext>
                </a:extLst>
              </a:tr>
              <a:tr h="335275">
                <a:tc>
                  <a:txBody>
                    <a:bodyPr/>
                    <a:lstStyle/>
                    <a:p>
                      <a:pPr algn="l">
                        <a:defRPr sz="1800"/>
                      </a:pPr>
                      <a:r>
                        <a:rPr sz="1000"/>
                        <a:t>Ignacio</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Colombia</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9"/>
                  </a:ext>
                </a:extLst>
              </a:tr>
              <a:tr h="335275">
                <a:tc>
                  <a:txBody>
                    <a:bodyPr/>
                    <a:lstStyle/>
                    <a:p>
                      <a:pPr algn="l">
                        <a:defRPr sz="1800"/>
                      </a:pPr>
                      <a:r>
                        <a:rPr sz="1000"/>
                        <a:t>Jorge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Chile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3</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10"/>
                  </a:ext>
                </a:extLst>
              </a:tr>
              <a:tr h="335275">
                <a:tc>
                  <a:txBody>
                    <a:bodyPr/>
                    <a:lstStyle/>
                    <a:p>
                      <a:pPr algn="l">
                        <a:defRPr sz="1800"/>
                      </a:pPr>
                      <a:r>
                        <a:rPr sz="1000"/>
                        <a:t>Keiman</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Male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defRPr sz="1800"/>
                      </a:pPr>
                      <a:r>
                        <a:rPr sz="1000"/>
                        <a:t>Chile</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defRPr sz="1800"/>
                      </a:pPr>
                      <a:r>
                        <a:rPr sz="1000"/>
                        <a:t>1</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11"/>
                  </a:ext>
                </a:extLst>
              </a:tr>
            </a:tbl>
          </a:graphicData>
        </a:graphic>
      </p:graphicFrame>
      <p:pic>
        <p:nvPicPr>
          <p:cNvPr id="10297" name="Google Shape;212;p27" descr="Google Shape;212;p27"/>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9" name="Google Shape;217;p28"/>
          <p:cNvSpPr txBox="1">
            <a:spLocks noGrp="1"/>
          </p:cNvSpPr>
          <p:nvPr>
            <p:ph type="title" idx="4294967295"/>
          </p:nvPr>
        </p:nvSpPr>
        <p:spPr>
          <a:xfrm>
            <a:off x="431949" y="333675"/>
            <a:ext cx="7767902" cy="779401"/>
          </a:xfrm>
          <a:prstGeom prst="rect">
            <a:avLst/>
          </a:prstGeom>
        </p:spPr>
        <p:txBody>
          <a:bodyPr/>
          <a:lstStyle/>
          <a:p>
            <a:r>
              <a:t>Instrument</a:t>
            </a:r>
          </a:p>
        </p:txBody>
      </p:sp>
      <p:sp>
        <p:nvSpPr>
          <p:cNvPr id="10300" name="Google Shape;218;p28"/>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sp>
        <p:nvSpPr>
          <p:cNvPr id="10301" name="Google Shape;219;p28"/>
          <p:cNvSpPr txBox="1"/>
          <p:nvPr/>
        </p:nvSpPr>
        <p:spPr>
          <a:xfrm>
            <a:off x="554300" y="1113074"/>
            <a:ext cx="8379950" cy="34725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lnSpc>
                <a:spcPct val="115000"/>
              </a:lnSpc>
              <a:spcBef>
                <a:spcPts val="1800"/>
              </a:spcBef>
              <a:buClr>
                <a:srgbClr val="7F7F7F"/>
              </a:buClr>
              <a:buSzPts val="1800"/>
              <a:buAutoNum type="arabicPeriod"/>
              <a:defRPr sz="1800">
                <a:solidFill>
                  <a:srgbClr val="404041"/>
                </a:solidFill>
              </a:defRPr>
            </a:pPr>
            <a:r>
              <a:t>The interview instrument was adapted from the Zhu et al. (2019, 2020) study, which investigated MOOC instructors' practices to facilitate student SDL, which was based on Garrison's (1997) conceptual framework. </a:t>
            </a:r>
          </a:p>
          <a:p>
            <a:pPr marL="342900" indent="-342900">
              <a:lnSpc>
                <a:spcPct val="115000"/>
              </a:lnSpc>
              <a:spcBef>
                <a:spcPts val="1800"/>
              </a:spcBef>
              <a:buClr>
                <a:srgbClr val="7F7F7F"/>
              </a:buClr>
              <a:buSzPts val="1800"/>
              <a:buAutoNum type="arabicPeriod"/>
              <a:defRPr sz="1800">
                <a:solidFill>
                  <a:srgbClr val="404041"/>
                </a:solidFill>
              </a:defRPr>
            </a:pPr>
            <a:r>
              <a:t>The semi-structured interview protocol included: </a:t>
            </a:r>
          </a:p>
          <a:p>
            <a:pPr marL="742950" lvl="1" indent="-298450">
              <a:lnSpc>
                <a:spcPct val="115000"/>
              </a:lnSpc>
              <a:buClr>
                <a:srgbClr val="7F7F7F"/>
              </a:buClr>
              <a:buSzPts val="1800"/>
              <a:buFont typeface="Arial"/>
              <a:buChar char="–"/>
              <a:defRPr sz="1800">
                <a:solidFill>
                  <a:srgbClr val="404041"/>
                </a:solidFill>
              </a:defRPr>
            </a:pPr>
            <a:r>
              <a:t>The consent information</a:t>
            </a:r>
          </a:p>
          <a:p>
            <a:pPr marL="742950" lvl="1" indent="-298450">
              <a:lnSpc>
                <a:spcPct val="115000"/>
              </a:lnSpc>
              <a:buClr>
                <a:srgbClr val="7F7F7F"/>
              </a:buClr>
              <a:buSzPts val="1800"/>
              <a:buFont typeface="Arial"/>
              <a:buChar char="–"/>
              <a:defRPr sz="1800">
                <a:solidFill>
                  <a:srgbClr val="404041"/>
                </a:solidFill>
              </a:defRPr>
            </a:pPr>
            <a:r>
              <a:t>Interviewees’ </a:t>
            </a:r>
            <a:r>
              <a:rPr b="1"/>
              <a:t>demographic</a:t>
            </a:r>
            <a:r>
              <a:t> questions</a:t>
            </a:r>
          </a:p>
          <a:p>
            <a:pPr marL="742950" lvl="1" indent="-298450">
              <a:lnSpc>
                <a:spcPct val="115000"/>
              </a:lnSpc>
              <a:buClr>
                <a:srgbClr val="7F7F7F"/>
              </a:buClr>
              <a:buSzPts val="1800"/>
              <a:buFont typeface="Arial"/>
              <a:buChar char="–"/>
              <a:defRPr sz="1800">
                <a:solidFill>
                  <a:srgbClr val="404041"/>
                </a:solidFill>
              </a:defRPr>
            </a:pPr>
            <a:r>
              <a:t>Questions about instructors’ </a:t>
            </a:r>
            <a:r>
              <a:rPr b="1"/>
              <a:t>perception</a:t>
            </a:r>
            <a:r>
              <a:t> of SDL and open education</a:t>
            </a:r>
          </a:p>
          <a:p>
            <a:pPr marL="742950" lvl="1" indent="-298450">
              <a:lnSpc>
                <a:spcPct val="115000"/>
              </a:lnSpc>
              <a:buClr>
                <a:srgbClr val="7F7F7F"/>
              </a:buClr>
              <a:buSzPts val="1800"/>
              <a:buFont typeface="Arial"/>
              <a:buChar char="–"/>
              <a:defRPr sz="1800">
                <a:solidFill>
                  <a:srgbClr val="404041"/>
                </a:solidFill>
              </a:defRPr>
            </a:pPr>
            <a:r>
              <a:t>Questions about </a:t>
            </a:r>
            <a:r>
              <a:rPr b="1"/>
              <a:t>specific perspectives</a:t>
            </a:r>
            <a:r>
              <a:t> of SDL based on Garrison (1997)</a:t>
            </a:r>
          </a:p>
          <a:p>
            <a:pPr marL="742950" lvl="1" indent="-298450">
              <a:lnSpc>
                <a:spcPct val="115000"/>
              </a:lnSpc>
              <a:buClr>
                <a:srgbClr val="7F7F7F"/>
              </a:buClr>
              <a:buSzPts val="1800"/>
              <a:buFont typeface="Arial"/>
              <a:buChar char="–"/>
              <a:defRPr sz="1800">
                <a:solidFill>
                  <a:srgbClr val="404041"/>
                </a:solidFill>
              </a:defRPr>
            </a:pPr>
            <a:r>
              <a:t>Questions about instructors’ </a:t>
            </a:r>
            <a:r>
              <a:rPr b="1"/>
              <a:t>professional development </a:t>
            </a:r>
            <a:r>
              <a:t>needs</a:t>
            </a:r>
          </a:p>
        </p:txBody>
      </p:sp>
      <p:pic>
        <p:nvPicPr>
          <p:cNvPr id="10302" name="Google Shape;220;p28" descr="Google Shape;220;p28"/>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04" name="Google Shape;225;p29"/>
          <p:cNvSpPr txBox="1">
            <a:spLocks noGrp="1"/>
          </p:cNvSpPr>
          <p:nvPr>
            <p:ph type="title" idx="4294967295"/>
          </p:nvPr>
        </p:nvSpPr>
        <p:spPr>
          <a:xfrm>
            <a:off x="431949" y="333675"/>
            <a:ext cx="7767902" cy="779401"/>
          </a:xfrm>
          <a:prstGeom prst="rect">
            <a:avLst/>
          </a:prstGeom>
        </p:spPr>
        <p:txBody>
          <a:bodyPr/>
          <a:lstStyle/>
          <a:p>
            <a:r>
              <a:t>Interview Protocol Sample</a:t>
            </a:r>
          </a:p>
        </p:txBody>
      </p:sp>
      <p:sp>
        <p:nvSpPr>
          <p:cNvPr id="10305" name="Google Shape;226;p29"/>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graphicFrame>
        <p:nvGraphicFramePr>
          <p:cNvPr id="10306" name="Google Shape;227;p29"/>
          <p:cNvGraphicFramePr/>
          <p:nvPr/>
        </p:nvGraphicFramePr>
        <p:xfrm>
          <a:off x="510150" y="1027025"/>
          <a:ext cx="8123699" cy="3566070"/>
        </p:xfrm>
        <a:graphic>
          <a:graphicData uri="http://schemas.openxmlformats.org/drawingml/2006/table">
            <a:tbl>
              <a:tblPr>
                <a:tableStyleId>{4C3C2611-4C71-4FC5-86AE-919BDF0F9419}</a:tableStyleId>
              </a:tblPr>
              <a:tblGrid>
                <a:gridCol w="1871399">
                  <a:extLst>
                    <a:ext uri="{9D8B030D-6E8A-4147-A177-3AD203B41FA5}">
                      <a16:colId xmlns:a16="http://schemas.microsoft.com/office/drawing/2014/main" val="20000"/>
                    </a:ext>
                  </a:extLst>
                </a:gridCol>
                <a:gridCol w="6252300">
                  <a:extLst>
                    <a:ext uri="{9D8B030D-6E8A-4147-A177-3AD203B41FA5}">
                      <a16:colId xmlns:a16="http://schemas.microsoft.com/office/drawing/2014/main" val="20001"/>
                    </a:ext>
                  </a:extLst>
                </a:gridCol>
              </a:tblGrid>
              <a:tr h="984924">
                <a:tc>
                  <a:txBody>
                    <a:bodyPr/>
                    <a:lstStyle/>
                    <a:p>
                      <a:pPr algn="ctr">
                        <a:defRPr sz="1800"/>
                      </a:pPr>
                      <a:r>
                        <a:rPr b="1"/>
                        <a:t>Question 2</a:t>
                      </a:r>
                    </a:p>
                  </a:txBody>
                  <a:tcPr marL="91425" marR="91425" marT="91425" marB="91425" anchor="ctr"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spcBef>
                          <a:spcPts val="900"/>
                        </a:spcBef>
                        <a:defRPr sz="1800"/>
                      </a:pPr>
                      <a:r>
                        <a:t>What types of </a:t>
                      </a:r>
                      <a:r>
                        <a:rPr b="1"/>
                        <a:t>support </a:t>
                      </a:r>
                      <a:r>
                        <a:t>do you receive from your home institutions? Is there a team facilitating your MOOCs design? </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0"/>
                  </a:ext>
                </a:extLst>
              </a:tr>
              <a:tr h="716300">
                <a:tc>
                  <a:txBody>
                    <a:bodyPr/>
                    <a:lstStyle/>
                    <a:p>
                      <a:pPr algn="ctr">
                        <a:defRPr sz="1800"/>
                      </a:pPr>
                      <a:r>
                        <a:rPr b="1"/>
                        <a:t>Question 4</a:t>
                      </a:r>
                    </a:p>
                  </a:txBody>
                  <a:tcPr marL="91425" marR="91425" marT="91425" marB="91425" anchor="ctr"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spcBef>
                          <a:spcPts val="800"/>
                        </a:spcBef>
                        <a:defRPr sz="1800"/>
                      </a:pPr>
                      <a:r>
                        <a:t>What do you think of the </a:t>
                      </a:r>
                      <a:r>
                        <a:rPr b="1"/>
                        <a:t>responsibility</a:t>
                      </a:r>
                      <a:r>
                        <a:t> of instructors to facilitate students’ SDL skills in MOOCs?</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1"/>
                  </a:ext>
                </a:extLst>
              </a:tr>
              <a:tr h="1790775">
                <a:tc>
                  <a:txBody>
                    <a:bodyPr/>
                    <a:lstStyle/>
                    <a:p>
                      <a:pPr algn="ctr">
                        <a:defRPr sz="1800"/>
                      </a:pPr>
                      <a:r>
                        <a:rPr b="1"/>
                        <a:t>Question 5</a:t>
                      </a:r>
                    </a:p>
                  </a:txBody>
                  <a:tcPr marL="91425" marR="91425" marT="91425" marB="91425" anchor="ctr" horzOverflow="overflow">
                    <a:lnL>
                      <a:solidFill>
                        <a:srgbClr val="9E9E9E"/>
                      </a:solidFill>
                    </a:lnL>
                    <a:lnR>
                      <a:solidFill>
                        <a:srgbClr val="9E9E9E"/>
                      </a:solidFill>
                    </a:lnR>
                    <a:lnT>
                      <a:solidFill>
                        <a:srgbClr val="9E9E9E"/>
                      </a:solidFill>
                    </a:lnT>
                    <a:lnB>
                      <a:solidFill>
                        <a:srgbClr val="9E9E9E"/>
                      </a:solidFill>
                    </a:lnB>
                    <a:noFill/>
                  </a:tcPr>
                </a:tc>
                <a:tc>
                  <a:txBody>
                    <a:bodyPr/>
                    <a:lstStyle/>
                    <a:p>
                      <a:pPr algn="l">
                        <a:spcBef>
                          <a:spcPts val="800"/>
                        </a:spcBef>
                        <a:defRPr sz="1800"/>
                      </a:pPr>
                      <a:r>
                        <a:t>How do you think the design and delivery of your MOOC can help develop students’ </a:t>
                      </a:r>
                      <a:r>
                        <a:rPr b="1"/>
                        <a:t>self-management skills</a:t>
                      </a:r>
                      <a:r>
                        <a:t> such as time, resources, and support? Could you please give me a specific example in designing or developing your MOOC that might have had a direct or indirect impact on these skills?</a:t>
                      </a:r>
                    </a:p>
                  </a:txBody>
                  <a:tcPr marL="91425" marR="91425" marT="91425" marB="91425" horzOverflow="overflow">
                    <a:lnL>
                      <a:solidFill>
                        <a:srgbClr val="9E9E9E"/>
                      </a:solidFill>
                    </a:lnL>
                    <a:lnR>
                      <a:solidFill>
                        <a:srgbClr val="9E9E9E"/>
                      </a:solidFill>
                    </a:lnR>
                    <a:lnT>
                      <a:solidFill>
                        <a:srgbClr val="9E9E9E"/>
                      </a:solidFill>
                    </a:lnT>
                    <a:lnB>
                      <a:solidFill>
                        <a:srgbClr val="9E9E9E"/>
                      </a:solidFill>
                    </a:lnB>
                    <a:noFill/>
                  </a:tcPr>
                </a:tc>
                <a:extLst>
                  <a:ext uri="{0D108BD9-81ED-4DB2-BD59-A6C34878D82A}">
                    <a16:rowId xmlns:a16="http://schemas.microsoft.com/office/drawing/2014/main" val="10002"/>
                  </a:ext>
                </a:extLst>
              </a:tr>
            </a:tbl>
          </a:graphicData>
        </a:graphic>
      </p:graphicFrame>
      <p:pic>
        <p:nvPicPr>
          <p:cNvPr id="10307" name="Google Shape;228;p29" descr="Google Shape;228;p29"/>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09" name="Google Shape;233;p30"/>
          <p:cNvSpPr txBox="1">
            <a:spLocks noGrp="1"/>
          </p:cNvSpPr>
          <p:nvPr>
            <p:ph type="title" idx="4294967295"/>
          </p:nvPr>
        </p:nvSpPr>
        <p:spPr>
          <a:xfrm>
            <a:off x="431949" y="333675"/>
            <a:ext cx="7767902" cy="779401"/>
          </a:xfrm>
          <a:prstGeom prst="rect">
            <a:avLst/>
          </a:prstGeom>
        </p:spPr>
        <p:txBody>
          <a:bodyPr/>
          <a:lstStyle/>
          <a:p>
            <a:r>
              <a:t>Data Analysis</a:t>
            </a:r>
          </a:p>
        </p:txBody>
      </p:sp>
      <p:sp>
        <p:nvSpPr>
          <p:cNvPr id="10310" name="Google Shape;234;p30"/>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METHOD</a:t>
            </a:r>
          </a:p>
        </p:txBody>
      </p:sp>
      <p:sp>
        <p:nvSpPr>
          <p:cNvPr id="10311" name="Google Shape;235;p30"/>
          <p:cNvSpPr txBox="1"/>
          <p:nvPr/>
        </p:nvSpPr>
        <p:spPr>
          <a:xfrm>
            <a:off x="564475" y="1194800"/>
            <a:ext cx="7924250" cy="339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342900" indent="-342900">
              <a:spcBef>
                <a:spcPts val="1800"/>
              </a:spcBef>
              <a:buClr>
                <a:srgbClr val="7F7F7F"/>
              </a:buClr>
              <a:buSzPts val="1800"/>
              <a:buAutoNum type="arabicPeriod"/>
              <a:defRPr sz="1800">
                <a:solidFill>
                  <a:srgbClr val="404041"/>
                </a:solidFill>
              </a:defRPr>
            </a:pPr>
            <a:r>
              <a:t>All interviews were conducted and video </a:t>
            </a:r>
            <a:r>
              <a:rPr b="1"/>
              <a:t>recorded</a:t>
            </a:r>
            <a:r>
              <a:t> through Zoom.</a:t>
            </a:r>
          </a:p>
          <a:p>
            <a:pPr marL="342900" indent="-342900">
              <a:spcBef>
                <a:spcPts val="1800"/>
              </a:spcBef>
              <a:buClr>
                <a:srgbClr val="7F7F7F"/>
              </a:buClr>
              <a:buSzPts val="1800"/>
              <a:buAutoNum type="arabicPeriod"/>
              <a:defRPr sz="1800" b="1">
                <a:solidFill>
                  <a:srgbClr val="404041"/>
                </a:solidFill>
              </a:defRPr>
            </a:pPr>
            <a:r>
              <a:t>Thematic analysis</a:t>
            </a:r>
            <a:r>
              <a:rPr b="0"/>
              <a:t> (Braun &amp; Clarke, 2006) are used for data analysis. </a:t>
            </a:r>
          </a:p>
          <a:p>
            <a:pPr marL="342900" indent="-342900">
              <a:spcBef>
                <a:spcPts val="1800"/>
              </a:spcBef>
              <a:buClr>
                <a:srgbClr val="7F7F7F"/>
              </a:buClr>
              <a:buSzPts val="1800"/>
              <a:buAutoNum type="arabicPeriod"/>
              <a:defRPr sz="1800">
                <a:solidFill>
                  <a:srgbClr val="404041"/>
                </a:solidFill>
              </a:defRPr>
            </a:pPr>
            <a:r>
              <a:t>After the researchers reviewed the transcriptions to improve the accuracy, </a:t>
            </a:r>
            <a:r>
              <a:rPr b="1"/>
              <a:t>member check</a:t>
            </a:r>
            <a:r>
              <a:t> is applied to further increase the accuracy.</a:t>
            </a:r>
          </a:p>
          <a:p>
            <a:pPr marL="342900" indent="-342900">
              <a:spcBef>
                <a:spcPts val="1800"/>
              </a:spcBef>
              <a:buClr>
                <a:srgbClr val="7F7F7F"/>
              </a:buClr>
              <a:buSzPts val="1800"/>
              <a:buAutoNum type="arabicPeriod"/>
              <a:defRPr sz="1800">
                <a:solidFill>
                  <a:srgbClr val="404041"/>
                </a:solidFill>
              </a:defRPr>
            </a:pPr>
            <a:r>
              <a:t>Data are coded through </a:t>
            </a:r>
            <a:r>
              <a:rPr b="1"/>
              <a:t>NVivo 12</a:t>
            </a:r>
            <a:r>
              <a:t>. </a:t>
            </a:r>
          </a:p>
          <a:p>
            <a:pPr marL="342900" indent="-342900">
              <a:spcBef>
                <a:spcPts val="1800"/>
              </a:spcBef>
              <a:buClr>
                <a:srgbClr val="7F7F7F"/>
              </a:buClr>
              <a:buSzPts val="1800"/>
              <a:buAutoNum type="arabicPeriod"/>
              <a:defRPr sz="1800">
                <a:solidFill>
                  <a:srgbClr val="404041"/>
                </a:solidFill>
              </a:defRPr>
            </a:pPr>
            <a:r>
              <a:t>Data analysis is still </a:t>
            </a:r>
            <a:r>
              <a:rPr b="1"/>
              <a:t>ongoing</a:t>
            </a:r>
            <a:r>
              <a:t> at this moment. </a:t>
            </a:r>
          </a:p>
        </p:txBody>
      </p:sp>
      <p:pic>
        <p:nvPicPr>
          <p:cNvPr id="10312" name="Google Shape;236;p30" descr="Google Shape;236;p30"/>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4" name="Google Shape;241;p31"/>
          <p:cNvSpPr txBox="1">
            <a:spLocks noGrp="1"/>
          </p:cNvSpPr>
          <p:nvPr>
            <p:ph type="title"/>
          </p:nvPr>
        </p:nvSpPr>
        <p:spPr>
          <a:xfrm>
            <a:off x="506693" y="2274522"/>
            <a:ext cx="6802502" cy="657001"/>
          </a:xfrm>
          <a:prstGeom prst="rect">
            <a:avLst/>
          </a:prstGeom>
        </p:spPr>
        <p:txBody>
          <a:bodyPr>
            <a:normAutofit fontScale="90000"/>
          </a:bodyPr>
          <a:lstStyle/>
          <a:p>
            <a:r>
              <a:t>Tentative Findings</a:t>
            </a:r>
          </a:p>
        </p:txBody>
      </p:sp>
      <p:sp>
        <p:nvSpPr>
          <p:cNvPr id="10315" name="Google Shape;242;p31"/>
          <p:cNvSpPr txBox="1">
            <a:spLocks noGrp="1"/>
          </p:cNvSpPr>
          <p:nvPr>
            <p:ph type="body" sz="quarter" idx="1"/>
          </p:nvPr>
        </p:nvSpPr>
        <p:spPr>
          <a:xfrm>
            <a:off x="526130" y="2031338"/>
            <a:ext cx="3700502" cy="252302"/>
          </a:xfrm>
          <a:prstGeom prst="rect">
            <a:avLst/>
          </a:prstGeom>
        </p:spPr>
        <p:txBody>
          <a:bodyPr>
            <a:normAutofit fontScale="92500" lnSpcReduction="10000"/>
          </a:bodyPr>
          <a:lstStyle>
            <a:lvl1pPr marL="0" defTabSz="768095">
              <a:defRPr sz="1175"/>
            </a:lvl1pPr>
          </a:lstStyle>
          <a:p>
            <a:r>
              <a:t>SECTION 4</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7" name="Google Shape;247;p32"/>
          <p:cNvSpPr txBox="1">
            <a:spLocks noGrp="1"/>
          </p:cNvSpPr>
          <p:nvPr>
            <p:ph type="title" idx="4294967295"/>
          </p:nvPr>
        </p:nvSpPr>
        <p:spPr>
          <a:xfrm>
            <a:off x="431950" y="333675"/>
            <a:ext cx="7767902" cy="779403"/>
          </a:xfrm>
          <a:prstGeom prst="rect">
            <a:avLst/>
          </a:prstGeom>
        </p:spPr>
        <p:txBody>
          <a:bodyPr/>
          <a:lstStyle>
            <a:lvl1pPr>
              <a:defRPr>
                <a:latin typeface="Tahoma"/>
                <a:ea typeface="Tahoma"/>
                <a:cs typeface="Tahoma"/>
                <a:sym typeface="Tahoma"/>
              </a:defRPr>
            </a:lvl1pPr>
          </a:lstStyle>
          <a:p>
            <a:r>
              <a:t>1. Self-Management</a:t>
            </a:r>
          </a:p>
        </p:txBody>
      </p:sp>
      <p:sp>
        <p:nvSpPr>
          <p:cNvPr id="10318" name="Google Shape;248;p32"/>
          <p:cNvSpPr txBox="1"/>
          <p:nvPr/>
        </p:nvSpPr>
        <p:spPr>
          <a:xfrm>
            <a:off x="4879681" y="284946"/>
            <a:ext cx="3609053" cy="2392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defTabSz="914378">
              <a:defRPr sz="1100">
                <a:solidFill>
                  <a:srgbClr val="A6A6A6"/>
                </a:solidFill>
              </a:defRPr>
            </a:lvl1pPr>
          </a:lstStyle>
          <a:p>
            <a:r>
              <a:t>TENTATIVE FINDINGS</a:t>
            </a:r>
          </a:p>
        </p:txBody>
      </p:sp>
      <p:sp>
        <p:nvSpPr>
          <p:cNvPr id="10319" name="Google Shape;249;p32"/>
          <p:cNvSpPr txBox="1"/>
          <p:nvPr/>
        </p:nvSpPr>
        <p:spPr>
          <a:xfrm>
            <a:off x="609875" y="1113074"/>
            <a:ext cx="7695926" cy="338935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defTabSz="914378">
              <a:defRPr sz="1700" b="1" u="sng">
                <a:solidFill>
                  <a:srgbClr val="3E3E3E"/>
                </a:solidFill>
                <a:latin typeface="Tahoma"/>
                <a:ea typeface="Tahoma"/>
                <a:cs typeface="Tahoma"/>
                <a:sym typeface="Tahoma"/>
              </a:defRPr>
            </a:pPr>
            <a:r>
              <a:rPr lang="en-US" dirty="0">
                <a:latin typeface="Tahoma" panose="020B0604030504040204" pitchFamily="34" charset="0"/>
                <a:ea typeface="Tahoma" panose="020B0604030504040204" pitchFamily="34" charset="0"/>
                <a:cs typeface="Tahoma" panose="020B0604030504040204" pitchFamily="34" charset="0"/>
              </a:rPr>
              <a:t>Key finding 1: </a:t>
            </a:r>
            <a:endParaRPr lang="en-US" sz="1800" dirty="0">
              <a:solidFill>
                <a:srgbClr val="404041"/>
              </a:solidFill>
              <a:latin typeface="Tahoma" panose="020B0604030504040204" pitchFamily="34" charset="0"/>
              <a:ea typeface="Tahoma" panose="020B0604030504040204" pitchFamily="34" charset="0"/>
              <a:cs typeface="Tahoma" panose="020B0604030504040204" pitchFamily="34" charset="0"/>
              <a:sym typeface="Arial"/>
            </a:endParaRPr>
          </a:p>
          <a:p>
            <a:pPr defTabSz="914378">
              <a:defRPr sz="1700" b="1">
                <a:solidFill>
                  <a:srgbClr val="404041"/>
                </a:solidFill>
                <a:latin typeface="Tahoma"/>
                <a:ea typeface="Tahoma"/>
                <a:cs typeface="Tahoma"/>
                <a:sym typeface="Tahoma"/>
              </a:defRPr>
            </a:pPr>
            <a:r>
              <a:rPr lang="en-US" sz="1800" b="1" kern="100" dirty="0">
                <a:effectLst/>
                <a:latin typeface="Tahoma" panose="020B0604030504040204" pitchFamily="34" charset="0"/>
                <a:ea typeface="Tahoma" panose="020B0604030504040204" pitchFamily="34" charset="0"/>
                <a:cs typeface="Tahoma" panose="020B0604030504040204" pitchFamily="34" charset="0"/>
              </a:rPr>
              <a:t>The most common way to support self-management is breaking down a long video (e.g., 30 mins) into </a:t>
            </a:r>
            <a:r>
              <a:rPr lang="en-US" sz="1800" b="1" kern="100" dirty="0">
                <a:solidFill>
                  <a:srgbClr val="FF0000"/>
                </a:solidFill>
                <a:effectLst/>
                <a:latin typeface="Tahoma" panose="020B0604030504040204" pitchFamily="34" charset="0"/>
                <a:ea typeface="Tahoma" panose="020B0604030504040204" pitchFamily="34" charset="0"/>
                <a:cs typeface="Tahoma" panose="020B0604030504040204" pitchFamily="34" charset="0"/>
              </a:rPr>
              <a:t>short videos </a:t>
            </a:r>
            <a:r>
              <a:rPr lang="en-US" sz="1800" b="1" kern="100" dirty="0">
                <a:effectLst/>
                <a:latin typeface="Tahoma" panose="020B0604030504040204" pitchFamily="34" charset="0"/>
                <a:ea typeface="Tahoma" panose="020B0604030504040204" pitchFamily="34" charset="0"/>
                <a:cs typeface="Tahoma" panose="020B0604030504040204" pitchFamily="34" charset="0"/>
              </a:rPr>
              <a:t>(e.g., 5 mins). </a:t>
            </a:r>
            <a:endParaRPr lang="en-US" sz="1800" kern="100" dirty="0">
              <a:effectLst/>
              <a:latin typeface="Tahoma" panose="020B0604030504040204" pitchFamily="34" charset="0"/>
              <a:ea typeface="Tahoma" panose="020B0604030504040204" pitchFamily="34" charset="0"/>
              <a:cs typeface="Tahoma" panose="020B0604030504040204" pitchFamily="34" charset="0"/>
            </a:endParaRPr>
          </a:p>
          <a:p>
            <a:pPr defTabSz="914378">
              <a:lnSpc>
                <a:spcPct val="103500"/>
              </a:lnSpc>
              <a:spcBef>
                <a:spcPts val="1800"/>
              </a:spcBef>
              <a:defRPr sz="1700" b="1">
                <a:solidFill>
                  <a:srgbClr val="404041"/>
                </a:solidFill>
                <a:latin typeface="Tahoma"/>
                <a:ea typeface="Tahoma"/>
                <a:cs typeface="Tahoma"/>
                <a:sym typeface="Tahoma"/>
              </a:defRPr>
            </a:pPr>
            <a:r>
              <a:rPr dirty="0">
                <a:latin typeface="Tahoma" panose="020B0604030504040204" pitchFamily="34" charset="0"/>
                <a:ea typeface="Tahoma" panose="020B0604030504040204" pitchFamily="34" charset="0"/>
                <a:cs typeface="Tahoma" panose="020B0604030504040204" pitchFamily="34" charset="0"/>
              </a:rPr>
              <a:t>Quote 1: “</a:t>
            </a:r>
            <a:r>
              <a:rPr dirty="0">
                <a:solidFill>
                  <a:srgbClr val="FF0000"/>
                </a:solidFill>
                <a:latin typeface="Tahoma" panose="020B0604030504040204" pitchFamily="34" charset="0"/>
                <a:ea typeface="Tahoma" panose="020B0604030504040204" pitchFamily="34" charset="0"/>
                <a:cs typeface="Tahoma" panose="020B0604030504040204" pitchFamily="34" charset="0"/>
              </a:rPr>
              <a:t>Shorter videos instead of longer videos is better </a:t>
            </a:r>
            <a:r>
              <a:rPr dirty="0">
                <a:latin typeface="Tahoma" panose="020B0604030504040204" pitchFamily="34" charset="0"/>
                <a:ea typeface="Tahoma" panose="020B0604030504040204" pitchFamily="34" charset="0"/>
                <a:cs typeface="Tahoma" panose="020B0604030504040204" pitchFamily="34" charset="0"/>
              </a:rPr>
              <a:t>because you can ask questions about the specific topic, not the 30 minutes talking to the camera.” (Bruno)</a:t>
            </a:r>
            <a:endParaRPr sz="1800" dirty="0">
              <a:latin typeface="Tahoma" panose="020B0604030504040204" pitchFamily="34" charset="0"/>
              <a:ea typeface="Tahoma" panose="020B0604030504040204" pitchFamily="34" charset="0"/>
              <a:cs typeface="Tahoma" panose="020B0604030504040204" pitchFamily="34" charset="0"/>
              <a:sym typeface="Arial"/>
            </a:endParaRPr>
          </a:p>
          <a:p>
            <a:pPr defTabSz="914378">
              <a:lnSpc>
                <a:spcPct val="103500"/>
              </a:lnSpc>
              <a:spcBef>
                <a:spcPts val="1800"/>
              </a:spcBef>
              <a:defRPr sz="1700" b="1">
                <a:solidFill>
                  <a:srgbClr val="404041"/>
                </a:solidFill>
                <a:latin typeface="Tahoma"/>
                <a:ea typeface="Tahoma"/>
                <a:cs typeface="Tahoma"/>
                <a:sym typeface="Tahoma"/>
              </a:defRPr>
            </a:pPr>
            <a:r>
              <a:rPr dirty="0">
                <a:latin typeface="Tahoma" panose="020B0604030504040204" pitchFamily="34" charset="0"/>
                <a:ea typeface="Tahoma" panose="020B0604030504040204" pitchFamily="34" charset="0"/>
                <a:cs typeface="Tahoma" panose="020B0604030504040204" pitchFamily="34" charset="0"/>
              </a:rPr>
              <a:t>Quote 2: “If you do videos that are 20-min long, that's sad, but they are not going to last. </a:t>
            </a:r>
            <a:r>
              <a:rPr dirty="0">
                <a:solidFill>
                  <a:srgbClr val="FF0000"/>
                </a:solidFill>
                <a:latin typeface="Tahoma" panose="020B0604030504040204" pitchFamily="34" charset="0"/>
                <a:ea typeface="Tahoma" panose="020B0604030504040204" pitchFamily="34" charset="0"/>
                <a:cs typeface="Tahoma" panose="020B0604030504040204" pitchFamily="34" charset="0"/>
              </a:rPr>
              <a:t>If you do 5 videos of 3 minutes each</a:t>
            </a:r>
            <a:r>
              <a:rPr dirty="0">
                <a:latin typeface="Tahoma" panose="020B0604030504040204" pitchFamily="34" charset="0"/>
                <a:ea typeface="Tahoma" panose="020B0604030504040204" pitchFamily="34" charset="0"/>
                <a:cs typeface="Tahoma" panose="020B0604030504040204" pitchFamily="34" charset="0"/>
              </a:rPr>
              <a:t>, in comparison to one of 20 minutes, or something like that, it's </a:t>
            </a:r>
            <a:r>
              <a:rPr dirty="0" err="1">
                <a:latin typeface="Tahoma" panose="020B0604030504040204" pitchFamily="34" charset="0"/>
                <a:ea typeface="Tahoma" panose="020B0604030504040204" pitchFamily="34" charset="0"/>
                <a:cs typeface="Tahoma" panose="020B0604030504040204" pitchFamily="34" charset="0"/>
              </a:rPr>
              <a:t>gonna</a:t>
            </a:r>
            <a:r>
              <a:rPr dirty="0">
                <a:latin typeface="Tahoma" panose="020B0604030504040204" pitchFamily="34" charset="0"/>
                <a:ea typeface="Tahoma" panose="020B0604030504040204" pitchFamily="34" charset="0"/>
                <a:cs typeface="Tahoma" panose="020B0604030504040204" pitchFamily="34" charset="0"/>
              </a:rPr>
              <a:t> be different.” (</a:t>
            </a:r>
            <a:r>
              <a:rPr dirty="0" err="1">
                <a:latin typeface="Tahoma" panose="020B0604030504040204" pitchFamily="34" charset="0"/>
                <a:ea typeface="Tahoma" panose="020B0604030504040204" pitchFamily="34" charset="0"/>
                <a:cs typeface="Tahoma" panose="020B0604030504040204" pitchFamily="34" charset="0"/>
              </a:rPr>
              <a:t>Echa</a:t>
            </a:r>
            <a:r>
              <a:rPr dirty="0">
                <a:latin typeface="Tahoma" panose="020B0604030504040204" pitchFamily="34" charset="0"/>
                <a:ea typeface="Tahoma" panose="020B0604030504040204" pitchFamily="34" charset="0"/>
                <a:cs typeface="Tahoma" panose="020B0604030504040204" pitchFamily="34" charset="0"/>
              </a:rPr>
              <a:t>)</a:t>
            </a:r>
          </a:p>
        </p:txBody>
      </p:sp>
      <p:pic>
        <p:nvPicPr>
          <p:cNvPr id="10320" name="Google Shape;250;p32" descr="Google Shape;250;p32"/>
          <p:cNvPicPr>
            <a:picLocks noChangeAspect="1"/>
          </p:cNvPicPr>
          <p:nvPr/>
        </p:nvPicPr>
        <p:blipFill>
          <a:blip r:embed="rId3"/>
          <a:stretch>
            <a:fillRect/>
          </a:stretch>
        </p:blipFill>
        <p:spPr>
          <a:xfrm>
            <a:off x="0" y="450612"/>
            <a:ext cx="232126" cy="448079"/>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4" name="Google Shape;255;p33"/>
          <p:cNvSpPr txBox="1">
            <a:spLocks noGrp="1"/>
          </p:cNvSpPr>
          <p:nvPr>
            <p:ph type="title" idx="4294967295"/>
          </p:nvPr>
        </p:nvSpPr>
        <p:spPr>
          <a:xfrm>
            <a:off x="431949" y="333675"/>
            <a:ext cx="7767902" cy="779401"/>
          </a:xfrm>
          <a:prstGeom prst="rect">
            <a:avLst/>
          </a:prstGeom>
        </p:spPr>
        <p:txBody>
          <a:bodyPr/>
          <a:lstStyle/>
          <a:p>
            <a:r>
              <a:rPr dirty="0"/>
              <a:t>Self-Management</a:t>
            </a:r>
          </a:p>
        </p:txBody>
      </p:sp>
      <p:sp>
        <p:nvSpPr>
          <p:cNvPr id="10325" name="Google Shape;256;p33"/>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sp>
        <p:nvSpPr>
          <p:cNvPr id="10326" name="Google Shape;257;p33"/>
          <p:cNvSpPr txBox="1"/>
          <p:nvPr/>
        </p:nvSpPr>
        <p:spPr>
          <a:xfrm>
            <a:off x="477675" y="1186250"/>
            <a:ext cx="7924250" cy="33189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a:lnSpc>
                <a:spcPct val="103500"/>
              </a:lnSpc>
              <a:spcBef>
                <a:spcPts val="1800"/>
              </a:spcBef>
              <a:defRPr sz="1800" b="1" u="sng">
                <a:solidFill>
                  <a:srgbClr val="404041"/>
                </a:solidFill>
              </a:defRPr>
            </a:pPr>
            <a:r>
              <a:rPr dirty="0"/>
              <a:t>Key finding #2</a:t>
            </a:r>
            <a:r>
              <a:rPr b="0" dirty="0"/>
              <a:t>: </a:t>
            </a:r>
            <a:r>
              <a:rPr b="0" u="none" dirty="0"/>
              <a:t>Many of them </a:t>
            </a:r>
            <a:r>
              <a:rPr b="0" u="none" dirty="0">
                <a:solidFill>
                  <a:srgbClr val="FF0000"/>
                </a:solidFill>
              </a:rPr>
              <a:t>did not help with </a:t>
            </a:r>
            <a:r>
              <a:rPr u="none" dirty="0">
                <a:solidFill>
                  <a:srgbClr val="FF0000"/>
                </a:solidFill>
              </a:rPr>
              <a:t>goal setting</a:t>
            </a:r>
            <a:r>
              <a:rPr b="0" u="none" dirty="0">
                <a:solidFill>
                  <a:srgbClr val="FF0000"/>
                </a:solidFill>
              </a:rPr>
              <a:t> </a:t>
            </a:r>
            <a:r>
              <a:rPr b="0" u="none" dirty="0"/>
              <a:t>for students, but said students to do so. About half of them mentioned </a:t>
            </a:r>
            <a:r>
              <a:rPr b="0" u="none" dirty="0">
                <a:solidFill>
                  <a:srgbClr val="FF0000"/>
                </a:solidFill>
              </a:rPr>
              <a:t>writing clear learning objectives </a:t>
            </a:r>
            <a:r>
              <a:rPr b="0" u="none" dirty="0"/>
              <a:t>is important so that students know what to expect and give students directions. </a:t>
            </a:r>
          </a:p>
          <a:p>
            <a:pPr>
              <a:lnSpc>
                <a:spcPct val="103500"/>
              </a:lnSpc>
              <a:spcBef>
                <a:spcPts val="1800"/>
              </a:spcBef>
              <a:defRPr sz="1800" b="1">
                <a:solidFill>
                  <a:srgbClr val="404041"/>
                </a:solidFill>
              </a:defRPr>
            </a:pPr>
            <a:r>
              <a:rPr dirty="0"/>
              <a:t>Quote</a:t>
            </a:r>
            <a:r>
              <a:rPr b="0" dirty="0"/>
              <a:t>: “</a:t>
            </a:r>
            <a:r>
              <a:rPr b="0" i="1" dirty="0"/>
              <a:t>No, I definitely did not design the MOOC with that in mind. And I guess within class, it’s very seldom that you find the student that wants to go beyond the core class requirements….I should incorporate complimentary MOOCs that they like to take to direct them to online material that might be of their interests.</a:t>
            </a:r>
            <a:r>
              <a:rPr b="0" dirty="0"/>
              <a:t>” (</a:t>
            </a:r>
            <a:r>
              <a:rPr b="0" dirty="0" err="1"/>
              <a:t>Keiman</a:t>
            </a:r>
            <a:r>
              <a:rPr b="0" dirty="0"/>
              <a:t>)</a:t>
            </a:r>
          </a:p>
        </p:txBody>
      </p:sp>
      <p:pic>
        <p:nvPicPr>
          <p:cNvPr id="10327" name="Google Shape;258;p33" descr="Google Shape;258;p33"/>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9" name="Google Shape;263;p34"/>
          <p:cNvSpPr txBox="1">
            <a:spLocks noGrp="1"/>
          </p:cNvSpPr>
          <p:nvPr>
            <p:ph type="title" idx="4294967295"/>
          </p:nvPr>
        </p:nvSpPr>
        <p:spPr>
          <a:xfrm>
            <a:off x="431949" y="333675"/>
            <a:ext cx="7767902" cy="779401"/>
          </a:xfrm>
          <a:prstGeom prst="rect">
            <a:avLst/>
          </a:prstGeom>
        </p:spPr>
        <p:txBody>
          <a:bodyPr/>
          <a:lstStyle/>
          <a:p>
            <a:r>
              <a:t>Self-Monitoring</a:t>
            </a:r>
          </a:p>
        </p:txBody>
      </p:sp>
      <p:sp>
        <p:nvSpPr>
          <p:cNvPr id="10330" name="Google Shape;264;p34"/>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sp>
        <p:nvSpPr>
          <p:cNvPr id="10331" name="Google Shape;265;p34"/>
          <p:cNvSpPr txBox="1"/>
          <p:nvPr/>
        </p:nvSpPr>
        <p:spPr>
          <a:xfrm>
            <a:off x="609875" y="1184424"/>
            <a:ext cx="7924250" cy="3406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a:lnSpc>
                <a:spcPct val="103500"/>
              </a:lnSpc>
              <a:spcBef>
                <a:spcPts val="1800"/>
              </a:spcBef>
              <a:defRPr sz="1800" b="1" u="sng">
                <a:solidFill>
                  <a:srgbClr val="404041"/>
                </a:solidFill>
              </a:defRPr>
            </a:pPr>
            <a:r>
              <a:rPr dirty="0"/>
              <a:t>Key finding:</a:t>
            </a:r>
            <a:r>
              <a:rPr b="0" u="none" dirty="0"/>
              <a:t> </a:t>
            </a:r>
            <a:r>
              <a:rPr b="1" u="none" dirty="0">
                <a:solidFill>
                  <a:srgbClr val="FF0000"/>
                </a:solidFill>
              </a:rPr>
              <a:t>Reflection questions, progress bar that shows completion, quizzes, and peer-to-peer evaluations, and forums are designed for students to self-monitor their learning. </a:t>
            </a:r>
          </a:p>
          <a:p>
            <a:pPr>
              <a:lnSpc>
                <a:spcPct val="103500"/>
              </a:lnSpc>
              <a:spcBef>
                <a:spcPts val="1800"/>
              </a:spcBef>
              <a:defRPr sz="1800" b="1">
                <a:solidFill>
                  <a:srgbClr val="404041"/>
                </a:solidFill>
              </a:defRPr>
            </a:pPr>
            <a:r>
              <a:rPr dirty="0"/>
              <a:t>Quote 1</a:t>
            </a:r>
            <a:r>
              <a:rPr b="0" dirty="0"/>
              <a:t>: “.</a:t>
            </a:r>
            <a:r>
              <a:rPr b="0" i="1" dirty="0"/>
              <a:t>..progress bars, like a roadmap, of course, completion. So you know where you are in each way you can saw. Yes, I think most of those tools we have.</a:t>
            </a:r>
            <a:r>
              <a:rPr b="0" dirty="0"/>
              <a:t>” (Felipe)</a:t>
            </a:r>
          </a:p>
          <a:p>
            <a:pPr>
              <a:lnSpc>
                <a:spcPct val="103500"/>
              </a:lnSpc>
              <a:spcBef>
                <a:spcPts val="1800"/>
              </a:spcBef>
              <a:defRPr sz="1800" b="1">
                <a:solidFill>
                  <a:srgbClr val="404041"/>
                </a:solidFill>
              </a:defRPr>
            </a:pPr>
            <a:r>
              <a:rPr dirty="0"/>
              <a:t>Quote 2</a:t>
            </a:r>
            <a:r>
              <a:rPr b="0" dirty="0"/>
              <a:t>: “</a:t>
            </a:r>
            <a:r>
              <a:rPr b="0" i="1" dirty="0"/>
              <a:t>Oh, in terms of monitoring their learning, what we have is a single material. I have a quiz associated with it, and they only progress in the course if they fer 80% of the quiz correct.</a:t>
            </a:r>
            <a:r>
              <a:rPr b="0" dirty="0"/>
              <a:t>” (</a:t>
            </a:r>
            <a:r>
              <a:rPr b="0" dirty="0" err="1"/>
              <a:t>Hernán</a:t>
            </a:r>
            <a:r>
              <a:rPr b="0" dirty="0"/>
              <a:t>)</a:t>
            </a:r>
          </a:p>
        </p:txBody>
      </p:sp>
      <p:pic>
        <p:nvPicPr>
          <p:cNvPr id="10332" name="Google Shape;266;p34" descr="Google Shape;266;p34"/>
          <p:cNvPicPr>
            <a:picLocks noChangeAspect="1"/>
          </p:cNvPicPr>
          <p:nvPr/>
        </p:nvPicPr>
        <p:blipFill>
          <a:blip r:embed="rId3"/>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6" name="Google Shape;271;p35"/>
          <p:cNvSpPr txBox="1">
            <a:spLocks noGrp="1"/>
          </p:cNvSpPr>
          <p:nvPr>
            <p:ph type="title" idx="4294967295"/>
          </p:nvPr>
        </p:nvSpPr>
        <p:spPr>
          <a:xfrm>
            <a:off x="431949" y="244199"/>
            <a:ext cx="7767902" cy="779401"/>
          </a:xfrm>
          <a:prstGeom prst="rect">
            <a:avLst/>
          </a:prstGeom>
        </p:spPr>
        <p:txBody>
          <a:bodyPr/>
          <a:lstStyle/>
          <a:p>
            <a:r>
              <a:rPr dirty="0"/>
              <a:t>Motivation</a:t>
            </a:r>
          </a:p>
        </p:txBody>
      </p:sp>
      <p:sp>
        <p:nvSpPr>
          <p:cNvPr id="10337" name="Google Shape;272;p35"/>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pic>
        <p:nvPicPr>
          <p:cNvPr id="10338" name="Google Shape;273;p35" descr="Google Shape;273;p35"/>
          <p:cNvPicPr>
            <a:picLocks noChangeAspect="1"/>
          </p:cNvPicPr>
          <p:nvPr/>
        </p:nvPicPr>
        <p:blipFill>
          <a:blip r:embed="rId2"/>
          <a:stretch>
            <a:fillRect/>
          </a:stretch>
        </p:blipFill>
        <p:spPr>
          <a:xfrm>
            <a:off x="0" y="450612"/>
            <a:ext cx="232126" cy="448077"/>
          </a:xfrm>
          <a:prstGeom prst="rect">
            <a:avLst/>
          </a:prstGeom>
          <a:ln w="12700">
            <a:miter lim="400000"/>
          </a:ln>
        </p:spPr>
      </p:pic>
      <p:sp>
        <p:nvSpPr>
          <p:cNvPr id="10339" name="Google Shape;274;p35"/>
          <p:cNvSpPr txBox="1"/>
          <p:nvPr/>
        </p:nvSpPr>
        <p:spPr>
          <a:xfrm>
            <a:off x="477675" y="1023600"/>
            <a:ext cx="8537750" cy="4119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a:spcBef>
                <a:spcPts val="1800"/>
              </a:spcBef>
              <a:defRPr sz="1800" b="1" u="sng">
                <a:solidFill>
                  <a:srgbClr val="404041"/>
                </a:solidFill>
              </a:defRPr>
            </a:pPr>
            <a:r>
              <a:rPr dirty="0"/>
              <a:t>Key finding</a:t>
            </a:r>
            <a:r>
              <a:rPr b="0" dirty="0"/>
              <a:t>:</a:t>
            </a:r>
            <a:r>
              <a:rPr b="0" u="none" dirty="0"/>
              <a:t> About half of the interviewees mentioned that they make efforts to motivate students by </a:t>
            </a:r>
            <a:r>
              <a:rPr b="1" u="none" dirty="0">
                <a:solidFill>
                  <a:srgbClr val="FF0000"/>
                </a:solidFill>
              </a:rPr>
              <a:t>designing interactive elements </a:t>
            </a:r>
            <a:r>
              <a:rPr b="0" u="none" dirty="0"/>
              <a:t>(e.g. peer-to-peer interaction, pop-out quizzes in the video), but the gamification features are limited. </a:t>
            </a:r>
          </a:p>
          <a:p>
            <a:pPr>
              <a:spcBef>
                <a:spcPts val="1800"/>
              </a:spcBef>
              <a:defRPr sz="1800" b="1">
                <a:solidFill>
                  <a:srgbClr val="404041"/>
                </a:solidFill>
              </a:defRPr>
            </a:pPr>
            <a:r>
              <a:rPr dirty="0"/>
              <a:t>Quote 1</a:t>
            </a:r>
            <a:r>
              <a:rPr b="0" dirty="0"/>
              <a:t>: “</a:t>
            </a:r>
            <a:r>
              <a:rPr b="0" i="1" dirty="0"/>
              <a:t>They started like, okay, ‘did you know that?’ And you needed to click (the answers) in order to </a:t>
            </a:r>
            <a:r>
              <a:rPr b="0" i="1" dirty="0">
                <a:solidFill>
                  <a:srgbClr val="FF0000"/>
                </a:solidFill>
              </a:rPr>
              <a:t>let it (the feedback) pop out</a:t>
            </a:r>
            <a:r>
              <a:rPr b="0" i="1" dirty="0"/>
              <a:t>, and then get more information….They made it </a:t>
            </a:r>
            <a:r>
              <a:rPr b="0" i="1" dirty="0">
                <a:solidFill>
                  <a:srgbClr val="FF0000"/>
                </a:solidFill>
              </a:rPr>
              <a:t>definitely more interactive </a:t>
            </a:r>
            <a:r>
              <a:rPr b="0" i="1" dirty="0"/>
              <a:t>than just a reading a book or an article.</a:t>
            </a:r>
            <a:r>
              <a:rPr b="0" dirty="0"/>
              <a:t>” (Alejandro)</a:t>
            </a:r>
          </a:p>
          <a:p>
            <a:pPr>
              <a:spcBef>
                <a:spcPts val="1800"/>
              </a:spcBef>
              <a:defRPr sz="1800" b="1">
                <a:solidFill>
                  <a:srgbClr val="404041"/>
                </a:solidFill>
              </a:defRPr>
            </a:pPr>
            <a:r>
              <a:rPr dirty="0"/>
              <a:t>Quote 2</a:t>
            </a:r>
            <a:r>
              <a:rPr b="0" dirty="0"/>
              <a:t>: “</a:t>
            </a:r>
            <a:r>
              <a:rPr b="0" i="1" dirty="0"/>
              <a:t>We manage motivation with a </a:t>
            </a:r>
            <a:r>
              <a:rPr b="0" i="1" dirty="0">
                <a:solidFill>
                  <a:srgbClr val="FF0000"/>
                </a:solidFill>
              </a:rPr>
              <a:t>lot of visual aids</a:t>
            </a:r>
            <a:r>
              <a:rPr b="0" i="1" dirty="0"/>
              <a:t>, just like dynamics, not like try to make like </a:t>
            </a:r>
            <a:r>
              <a:rPr b="0" i="1" dirty="0">
                <a:solidFill>
                  <a:srgbClr val="FF0000"/>
                </a:solidFill>
              </a:rPr>
              <a:t>short videos, </a:t>
            </a:r>
            <a:r>
              <a:rPr b="0" i="1" dirty="0"/>
              <a:t>show something to </a:t>
            </a:r>
            <a:r>
              <a:rPr b="0" i="1" dirty="0">
                <a:solidFill>
                  <a:srgbClr val="FF0000"/>
                </a:solidFill>
              </a:rPr>
              <a:t>make a question</a:t>
            </a:r>
            <a:r>
              <a:rPr b="0" i="1" dirty="0"/>
              <a:t>, something have to interact and come back and give answer to the question, see if you </a:t>
            </a:r>
            <a:r>
              <a:rPr b="0" i="1" dirty="0" err="1"/>
              <a:t>fei</a:t>
            </a:r>
            <a:r>
              <a:rPr b="0" i="1" dirty="0"/>
              <a:t> it right or not.</a:t>
            </a:r>
            <a:r>
              <a:rPr b="0" dirty="0"/>
              <a:t>” (Daniela)</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1" name="Google Shape;279;p36"/>
          <p:cNvSpPr txBox="1">
            <a:spLocks noGrp="1"/>
          </p:cNvSpPr>
          <p:nvPr>
            <p:ph type="title" idx="4294967295"/>
          </p:nvPr>
        </p:nvSpPr>
        <p:spPr>
          <a:xfrm>
            <a:off x="431949" y="333675"/>
            <a:ext cx="7767902" cy="779401"/>
          </a:xfrm>
          <a:prstGeom prst="rect">
            <a:avLst/>
          </a:prstGeom>
        </p:spPr>
        <p:txBody>
          <a:bodyPr/>
          <a:lstStyle/>
          <a:p>
            <a:r>
              <a:rPr dirty="0"/>
              <a:t>Professional Development</a:t>
            </a:r>
          </a:p>
        </p:txBody>
      </p:sp>
      <p:sp>
        <p:nvSpPr>
          <p:cNvPr id="10342" name="Google Shape;280;p36"/>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sp>
        <p:nvSpPr>
          <p:cNvPr id="10343" name="Google Shape;281;p36"/>
          <p:cNvSpPr txBox="1"/>
          <p:nvPr/>
        </p:nvSpPr>
        <p:spPr>
          <a:xfrm>
            <a:off x="609874" y="1202198"/>
            <a:ext cx="7924250" cy="4119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a:lnSpc>
                <a:spcPct val="115000"/>
              </a:lnSpc>
              <a:spcBef>
                <a:spcPts val="1800"/>
              </a:spcBef>
              <a:defRPr sz="1800" b="1" u="sng">
                <a:solidFill>
                  <a:srgbClr val="404041"/>
                </a:solidFill>
              </a:defRPr>
            </a:pPr>
            <a:r>
              <a:rPr dirty="0"/>
              <a:t>Key finding:</a:t>
            </a:r>
            <a:r>
              <a:rPr b="0" u="none" dirty="0"/>
              <a:t> Almost all the teachers </a:t>
            </a:r>
            <a:r>
              <a:rPr b="0" u="none" dirty="0">
                <a:solidFill>
                  <a:srgbClr val="FF0000"/>
                </a:solidFill>
              </a:rPr>
              <a:t>received a certain level of </a:t>
            </a:r>
            <a:r>
              <a:rPr b="1" u="none" dirty="0">
                <a:solidFill>
                  <a:srgbClr val="FF0000"/>
                </a:solidFill>
              </a:rPr>
              <a:t>training</a:t>
            </a:r>
            <a:r>
              <a:rPr b="0" u="none" dirty="0">
                <a:solidFill>
                  <a:srgbClr val="FF0000"/>
                </a:solidFill>
              </a:rPr>
              <a:t> or facilitation from their home institutions on </a:t>
            </a:r>
            <a:r>
              <a:rPr b="1" u="none" dirty="0">
                <a:solidFill>
                  <a:srgbClr val="FF0000"/>
                </a:solidFill>
              </a:rPr>
              <a:t>editing videos</a:t>
            </a:r>
            <a:r>
              <a:rPr b="0" u="none" dirty="0"/>
              <a:t>. They indicated that working in a team with instructional designers or technicians is crucial. </a:t>
            </a:r>
          </a:p>
          <a:p>
            <a:pPr>
              <a:spcBef>
                <a:spcPts val="1800"/>
              </a:spcBef>
              <a:defRPr sz="1800" b="1">
                <a:solidFill>
                  <a:srgbClr val="404041"/>
                </a:solidFill>
              </a:defRPr>
            </a:pPr>
            <a:r>
              <a:rPr dirty="0"/>
              <a:t>Quote 1</a:t>
            </a:r>
            <a:r>
              <a:rPr b="0" dirty="0"/>
              <a:t>: “</a:t>
            </a:r>
            <a:r>
              <a:rPr b="0" i="1" dirty="0"/>
              <a:t>The university has a </a:t>
            </a:r>
            <a:r>
              <a:rPr b="0" i="1" dirty="0">
                <a:solidFill>
                  <a:srgbClr val="FF0000"/>
                </a:solidFill>
              </a:rPr>
              <a:t>recording studio</a:t>
            </a:r>
            <a:r>
              <a:rPr b="0" i="1" dirty="0"/>
              <a:t>, with two employees working there. They recorded the video and did small editing, so that’s a very good support.</a:t>
            </a:r>
            <a:r>
              <a:rPr b="0" dirty="0"/>
              <a:t>” (</a:t>
            </a:r>
            <a:r>
              <a:rPr b="0" dirty="0" err="1"/>
              <a:t>Hernán</a:t>
            </a:r>
            <a:r>
              <a:rPr b="0" dirty="0"/>
              <a:t>)</a:t>
            </a:r>
          </a:p>
          <a:p>
            <a:pPr>
              <a:spcBef>
                <a:spcPts val="1800"/>
              </a:spcBef>
              <a:defRPr sz="1800" b="1">
                <a:solidFill>
                  <a:srgbClr val="404041"/>
                </a:solidFill>
              </a:defRPr>
            </a:pPr>
            <a:r>
              <a:rPr dirty="0"/>
              <a:t>Quote 2</a:t>
            </a:r>
            <a:r>
              <a:rPr b="0" dirty="0"/>
              <a:t>: “</a:t>
            </a:r>
            <a:r>
              <a:rPr b="0" i="1" dirty="0">
                <a:solidFill>
                  <a:srgbClr val="FF0000"/>
                </a:solidFill>
              </a:rPr>
              <a:t>I had a lot of supports on the recordings</a:t>
            </a:r>
            <a:r>
              <a:rPr b="0" i="1" dirty="0"/>
              <a:t>, and tutoring my materials of my actual physical course, and then like how to translate the specific activities to make it adapt to MOOCs</a:t>
            </a:r>
            <a:r>
              <a:rPr lang="en-US" b="0" i="1" dirty="0"/>
              <a:t>.</a:t>
            </a:r>
            <a:r>
              <a:rPr b="0" dirty="0"/>
              <a:t>” (Jorge)</a:t>
            </a:r>
          </a:p>
        </p:txBody>
      </p:sp>
      <p:pic>
        <p:nvPicPr>
          <p:cNvPr id="10344" name="Google Shape;282;p36" descr="Google Shape;282;p36"/>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itle 1">
            <a:extLst>
              <a:ext uri="{FF2B5EF4-FFF2-40B4-BE49-F238E27FC236}">
                <a16:creationId xmlns:a16="http://schemas.microsoft.com/office/drawing/2014/main" id="{71DF9462-D5D3-F14E-B2E3-F8220BC0E77C}"/>
              </a:ext>
            </a:extLst>
          </p:cNvPr>
          <p:cNvSpPr>
            <a:spLocks noGrp="1" noChangeArrowheads="1"/>
          </p:cNvSpPr>
          <p:nvPr>
            <p:ph type="title"/>
          </p:nvPr>
        </p:nvSpPr>
        <p:spPr>
          <a:xfrm>
            <a:off x="1657350" y="400050"/>
            <a:ext cx="6115050" cy="1200150"/>
          </a:xfrm>
        </p:spPr>
        <p:txBody>
          <a:bodyPr/>
          <a:lstStyle/>
          <a:p>
            <a:r>
              <a:rPr lang="en-US" altLang="en-US" sz="2700">
                <a:solidFill>
                  <a:srgbClr val="FF0000"/>
                </a:solidFill>
                <a:latin typeface="Tahoma" panose="020B0604030504040204" pitchFamily="34" charset="0"/>
                <a:cs typeface="Tahoma" panose="020B0604030504040204" pitchFamily="34" charset="0"/>
              </a:rPr>
              <a:t>MIT OpenCourseWare (OCW)</a:t>
            </a:r>
            <a:br>
              <a:rPr lang="en-US" altLang="en-US">
                <a:latin typeface="Tahoma" panose="020B0604030504040204" pitchFamily="34" charset="0"/>
                <a:cs typeface="Tahoma" panose="020B0604030504040204" pitchFamily="34" charset="0"/>
              </a:rPr>
            </a:br>
            <a:r>
              <a:rPr lang="en-US" altLang="en-US" sz="1200">
                <a:latin typeface="Tahoma" panose="020B0604030504040204" pitchFamily="34" charset="0"/>
                <a:cs typeface="Tahoma" panose="020B0604030504040204" pitchFamily="34" charset="0"/>
                <a:hlinkClick r:id="rId2"/>
              </a:rPr>
              <a:t>http://ocw.mit.edu/index.htm</a:t>
            </a:r>
            <a:r>
              <a:rPr lang="en-US" altLang="en-US" sz="1200">
                <a:latin typeface="Tahoma" panose="020B0604030504040204" pitchFamily="34" charset="0"/>
                <a:cs typeface="Tahoma" panose="020B0604030504040204" pitchFamily="34" charset="0"/>
              </a:rPr>
              <a:t> </a:t>
            </a:r>
          </a:p>
        </p:txBody>
      </p:sp>
      <p:pic>
        <p:nvPicPr>
          <p:cNvPr id="3" name="Picture 2">
            <a:extLst>
              <a:ext uri="{FF2B5EF4-FFF2-40B4-BE49-F238E27FC236}">
                <a16:creationId xmlns:a16="http://schemas.microsoft.com/office/drawing/2014/main" id="{442D65C1-8E97-1D46-9D13-0BEFEDAD6DE9}"/>
              </a:ext>
            </a:extLst>
          </p:cNvPr>
          <p:cNvPicPr>
            <a:picLocks noChangeAspect="1"/>
          </p:cNvPicPr>
          <p:nvPr/>
        </p:nvPicPr>
        <p:blipFill rotWithShape="1">
          <a:blip r:embed="rId3"/>
          <a:srcRect l="17556" t="11996" r="17379" b="18193"/>
          <a:stretch/>
        </p:blipFill>
        <p:spPr>
          <a:xfrm>
            <a:off x="2126166" y="1434791"/>
            <a:ext cx="5501267" cy="3590693"/>
          </a:xfrm>
          <a:prstGeom prst="rect">
            <a:avLst/>
          </a:prstGeom>
        </p:spPr>
      </p:pic>
    </p:spTree>
    <p:extLst>
      <p:ext uri="{BB962C8B-B14F-4D97-AF65-F5344CB8AC3E}">
        <p14:creationId xmlns:p14="http://schemas.microsoft.com/office/powerpoint/2010/main" val="8060551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6" name="Google Shape;287;p37"/>
          <p:cNvSpPr txBox="1">
            <a:spLocks noGrp="1"/>
          </p:cNvSpPr>
          <p:nvPr>
            <p:ph type="title" idx="4294967295"/>
          </p:nvPr>
        </p:nvSpPr>
        <p:spPr>
          <a:xfrm>
            <a:off x="431949" y="333675"/>
            <a:ext cx="7767902" cy="779401"/>
          </a:xfrm>
          <a:prstGeom prst="rect">
            <a:avLst/>
          </a:prstGeom>
        </p:spPr>
        <p:txBody>
          <a:bodyPr/>
          <a:lstStyle/>
          <a:p>
            <a:r>
              <a:rPr dirty="0"/>
              <a:t>Interesting Perspectives</a:t>
            </a:r>
          </a:p>
        </p:txBody>
      </p:sp>
      <p:sp>
        <p:nvSpPr>
          <p:cNvPr id="10347" name="Google Shape;288;p37"/>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TENTATIVE FINDINGS</a:t>
            </a:r>
          </a:p>
        </p:txBody>
      </p:sp>
      <p:sp>
        <p:nvSpPr>
          <p:cNvPr id="10348" name="Google Shape;289;p37"/>
          <p:cNvSpPr txBox="1"/>
          <p:nvPr/>
        </p:nvSpPr>
        <p:spPr>
          <a:xfrm>
            <a:off x="609874" y="1023597"/>
            <a:ext cx="7924250" cy="41199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457200" indent="-342900">
              <a:buClr>
                <a:srgbClr val="7F7F7F"/>
              </a:buClr>
              <a:buSzPts val="1800"/>
              <a:buAutoNum type="arabicPeriod"/>
              <a:defRPr sz="1800">
                <a:solidFill>
                  <a:srgbClr val="404041"/>
                </a:solidFill>
              </a:defRPr>
            </a:pPr>
            <a:r>
              <a:rPr dirty="0"/>
              <a:t>Students need to feel the </a:t>
            </a:r>
            <a:r>
              <a:rPr b="1" dirty="0">
                <a:solidFill>
                  <a:srgbClr val="FF0000"/>
                </a:solidFill>
              </a:rPr>
              <a:t>content</a:t>
            </a:r>
            <a:r>
              <a:rPr dirty="0"/>
              <a:t> is </a:t>
            </a:r>
            <a:r>
              <a:rPr b="1" dirty="0">
                <a:solidFill>
                  <a:srgbClr val="FF0000"/>
                </a:solidFill>
              </a:rPr>
              <a:t>relevant</a:t>
            </a:r>
            <a:r>
              <a:rPr dirty="0"/>
              <a:t> to their life can be motivated, which aligns with previous studies on </a:t>
            </a:r>
            <a:r>
              <a:rPr b="1" dirty="0"/>
              <a:t>major motivations to take MOOCs. </a:t>
            </a:r>
          </a:p>
          <a:p>
            <a:pPr marL="457200" indent="-342900">
              <a:buClr>
                <a:srgbClr val="7F7F7F"/>
              </a:buClr>
              <a:buSzPts val="1800"/>
              <a:buAutoNum type="arabicPeriod"/>
              <a:defRPr sz="1800">
                <a:solidFill>
                  <a:srgbClr val="404041"/>
                </a:solidFill>
              </a:defRPr>
            </a:pPr>
            <a:r>
              <a:rPr dirty="0"/>
              <a:t>Some </a:t>
            </a:r>
            <a:r>
              <a:rPr b="1" dirty="0">
                <a:solidFill>
                  <a:srgbClr val="FF0000"/>
                </a:solidFill>
              </a:rPr>
              <a:t>instructors collaborate with European instructors </a:t>
            </a:r>
            <a:r>
              <a:rPr dirty="0"/>
              <a:t>to teach MOOCs, </a:t>
            </a:r>
            <a:r>
              <a:rPr b="1" dirty="0"/>
              <a:t>teaching styles</a:t>
            </a:r>
            <a:r>
              <a:rPr dirty="0"/>
              <a:t> differ from South American styles and so need students to adapt. </a:t>
            </a:r>
          </a:p>
          <a:p>
            <a:pPr marL="457200" indent="-342900">
              <a:buClr>
                <a:srgbClr val="7F7F7F"/>
              </a:buClr>
              <a:buSzPts val="1800"/>
              <a:buAutoNum type="arabicPeriod"/>
              <a:defRPr sz="1800">
                <a:solidFill>
                  <a:srgbClr val="404041"/>
                </a:solidFill>
              </a:defRPr>
            </a:pPr>
            <a:r>
              <a:rPr dirty="0"/>
              <a:t>Some South-American-based MOOCs platforms are </a:t>
            </a:r>
            <a:r>
              <a:rPr dirty="0">
                <a:solidFill>
                  <a:srgbClr val="FF0000"/>
                </a:solidFill>
              </a:rPr>
              <a:t>more adapted to </a:t>
            </a:r>
            <a:r>
              <a:rPr dirty="0"/>
              <a:t>their </a:t>
            </a:r>
            <a:r>
              <a:rPr dirty="0">
                <a:solidFill>
                  <a:srgbClr val="FF0000"/>
                </a:solidFill>
              </a:rPr>
              <a:t>culture</a:t>
            </a:r>
            <a:r>
              <a:rPr dirty="0"/>
              <a:t> (</a:t>
            </a:r>
            <a:r>
              <a:rPr lang="en-US" dirty="0"/>
              <a:t>i.e., </a:t>
            </a:r>
            <a:r>
              <a:rPr dirty="0"/>
              <a:t>aesthetic, gamification features</a:t>
            </a:r>
            <a:r>
              <a:rPr lang="en-US" dirty="0"/>
              <a:t>, etc.</a:t>
            </a:r>
            <a:r>
              <a:rPr dirty="0"/>
              <a:t>).</a:t>
            </a:r>
            <a:endParaRPr lang="en-US" dirty="0"/>
          </a:p>
          <a:p>
            <a:pPr marL="457200" indent="-342900">
              <a:buClr>
                <a:srgbClr val="7F7F7F"/>
              </a:buClr>
              <a:buSzPts val="1800"/>
              <a:buAutoNum type="arabicPeriod"/>
              <a:defRPr sz="1800">
                <a:solidFill>
                  <a:srgbClr val="404041"/>
                </a:solidFill>
              </a:defRPr>
            </a:pPr>
            <a:endParaRPr dirty="0"/>
          </a:p>
          <a:p>
            <a:pPr indent="457200">
              <a:defRPr sz="1500" i="1">
                <a:solidFill>
                  <a:srgbClr val="404041"/>
                </a:solidFill>
              </a:defRPr>
            </a:pPr>
            <a:r>
              <a:rPr b="1" dirty="0">
                <a:solidFill>
                  <a:srgbClr val="FF0000"/>
                </a:solidFill>
              </a:rPr>
              <a:t>One instructor mentioned he felt lonely because not many people in South America worked on designing MOOCs and he could not find more accessible support when designing MOOCs.</a:t>
            </a:r>
          </a:p>
        </p:txBody>
      </p:sp>
      <p:pic>
        <p:nvPicPr>
          <p:cNvPr id="10349" name="Google Shape;290;p37" descr="Google Shape;290;p37"/>
          <p:cNvPicPr>
            <a:picLocks noChangeAspect="1"/>
          </p:cNvPicPr>
          <p:nvPr/>
        </p:nvPicPr>
        <p:blipFill>
          <a:blip r:embed="rId2"/>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8" name="Google Shape;309;p40"/>
          <p:cNvSpPr txBox="1">
            <a:spLocks noGrp="1"/>
          </p:cNvSpPr>
          <p:nvPr>
            <p:ph type="title" idx="4294967295"/>
          </p:nvPr>
        </p:nvSpPr>
        <p:spPr>
          <a:xfrm>
            <a:off x="431949" y="333675"/>
            <a:ext cx="7767902" cy="779401"/>
          </a:xfrm>
          <a:prstGeom prst="rect">
            <a:avLst/>
          </a:prstGeom>
        </p:spPr>
        <p:txBody>
          <a:bodyPr/>
          <a:lstStyle/>
          <a:p>
            <a:r>
              <a:rPr dirty="0"/>
              <a:t>Practical </a:t>
            </a:r>
            <a:r>
              <a:rPr lang="en-US" dirty="0"/>
              <a:t>Findings</a:t>
            </a:r>
            <a:endParaRPr dirty="0"/>
          </a:p>
        </p:txBody>
      </p:sp>
      <p:sp>
        <p:nvSpPr>
          <p:cNvPr id="10359" name="Google Shape;310;p40"/>
          <p:cNvSpPr txBox="1"/>
          <p:nvPr/>
        </p:nvSpPr>
        <p:spPr>
          <a:xfrm>
            <a:off x="4879681" y="284946"/>
            <a:ext cx="3609051" cy="239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lgn="r">
              <a:defRPr sz="1100">
                <a:solidFill>
                  <a:srgbClr val="A6A6A6"/>
                </a:solidFill>
              </a:defRPr>
            </a:lvl1pPr>
          </a:lstStyle>
          <a:p>
            <a:r>
              <a:t>SIGNIFICANCE</a:t>
            </a:r>
          </a:p>
        </p:txBody>
      </p:sp>
      <p:sp>
        <p:nvSpPr>
          <p:cNvPr id="10360" name="Google Shape;311;p40"/>
          <p:cNvSpPr txBox="1"/>
          <p:nvPr/>
        </p:nvSpPr>
        <p:spPr>
          <a:xfrm>
            <a:off x="426849" y="1357050"/>
            <a:ext cx="8123151" cy="2243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normAutofit/>
          </a:bodyPr>
          <a:lstStyle/>
          <a:p>
            <a:pPr marL="114300">
              <a:lnSpc>
                <a:spcPct val="135000"/>
              </a:lnSpc>
              <a:spcBef>
                <a:spcPts val="1800"/>
              </a:spcBef>
              <a:buClr>
                <a:srgbClr val="404041"/>
              </a:buClr>
              <a:buSzPts val="1800"/>
              <a:defRPr sz="1800">
                <a:solidFill>
                  <a:srgbClr val="404041"/>
                </a:solidFill>
              </a:defRPr>
            </a:pPr>
            <a:r>
              <a:rPr lang="en-US" dirty="0"/>
              <a:t>T</a:t>
            </a:r>
            <a:r>
              <a:rPr dirty="0"/>
              <a:t>he findings should impact on the design and delivery of courses that </a:t>
            </a:r>
            <a:r>
              <a:rPr b="1" dirty="0"/>
              <a:t>affect millions of students in practice</a:t>
            </a:r>
            <a:r>
              <a:rPr dirty="0"/>
              <a:t>. A critical impact of this study is to provide institution leaders with the insights of carrying out MOOCs projects, especially focusing on providing professional development support for MOOCs instructors.</a:t>
            </a:r>
          </a:p>
        </p:txBody>
      </p:sp>
      <p:pic>
        <p:nvPicPr>
          <p:cNvPr id="10361" name="Google Shape;312;p40" descr="Google Shape;312;p40"/>
          <p:cNvPicPr>
            <a:picLocks noChangeAspect="1"/>
          </p:cNvPicPr>
          <p:nvPr/>
        </p:nvPicPr>
        <p:blipFill>
          <a:blip r:embed="rId3"/>
          <a:stretch>
            <a:fillRect/>
          </a:stretch>
        </p:blipFill>
        <p:spPr>
          <a:xfrm>
            <a:off x="0" y="450612"/>
            <a:ext cx="232126" cy="4480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81" name="Google Shape;5872;p42"/>
          <p:cNvSpPr txBox="1">
            <a:spLocks noGrp="1"/>
          </p:cNvSpPr>
          <p:nvPr>
            <p:ph type="title"/>
          </p:nvPr>
        </p:nvSpPr>
        <p:spPr>
          <a:xfrm>
            <a:off x="458202" y="1202742"/>
            <a:ext cx="5308801" cy="2407201"/>
          </a:xfrm>
          <a:prstGeom prst="rect">
            <a:avLst/>
          </a:prstGeom>
        </p:spPr>
        <p:txBody>
          <a:bodyPr/>
          <a:lstStyle/>
          <a:p>
            <a:r>
              <a:rPr lang="en-US" dirty="0"/>
              <a:t>Study #5. </a:t>
            </a:r>
            <a:r>
              <a:rPr dirty="0"/>
              <a:t>SDPD </a:t>
            </a:r>
          </a:p>
          <a:p>
            <a:pPr>
              <a:lnSpc>
                <a:spcPct val="115000"/>
              </a:lnSpc>
              <a:defRPr sz="2400"/>
            </a:pPr>
            <a:r>
              <a:rPr dirty="0"/>
              <a:t>Exploring Self-Directed Professional Development (SDPD): From Tango Enthusiasts to Tango Instructors</a:t>
            </a:r>
          </a:p>
        </p:txBody>
      </p:sp>
      <p:sp>
        <p:nvSpPr>
          <p:cNvPr id="10382" name="Google Shape;5873;p42"/>
          <p:cNvSpPr txBox="1">
            <a:spLocks noGrp="1"/>
          </p:cNvSpPr>
          <p:nvPr>
            <p:ph type="body" sz="quarter" idx="1"/>
          </p:nvPr>
        </p:nvSpPr>
        <p:spPr>
          <a:xfrm>
            <a:off x="1179799" y="3678075"/>
            <a:ext cx="3963901" cy="579301"/>
          </a:xfrm>
          <a:prstGeom prst="rect">
            <a:avLst/>
          </a:prstGeom>
        </p:spPr>
        <p:txBody>
          <a:bodyPr>
            <a:normAutofit/>
          </a:bodyPr>
          <a:lstStyle>
            <a:lvl1pPr marL="0" indent="0"/>
          </a:lstStyle>
          <a:p>
            <a:r>
              <a:rPr dirty="0"/>
              <a:t>Zixi Li</a:t>
            </a:r>
            <a:r>
              <a:rPr lang="en-US" dirty="0"/>
              <a:t>, Xiaoying Zheng, Carrie Feng, and Curtis J. Bonk (2023)</a:t>
            </a:r>
            <a:endParaRPr dirty="0"/>
          </a:p>
        </p:txBody>
      </p:sp>
      <p:sp>
        <p:nvSpPr>
          <p:cNvPr id="10383" name="Google Shape;5874;p42"/>
          <p:cNvSpPr/>
          <p:nvPr/>
        </p:nvSpPr>
        <p:spPr>
          <a:xfrm>
            <a:off x="5605755" y="3972127"/>
            <a:ext cx="135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246" y="0"/>
                  <a:pt x="14354" y="21600"/>
                  <a:pt x="21600" y="21600"/>
                </a:cubicBezTo>
                <a:cubicBezTo>
                  <a:pt x="14354" y="0"/>
                  <a:pt x="7246" y="0"/>
                  <a:pt x="0" y="0"/>
                </a:cubicBezTo>
                <a:close/>
              </a:path>
            </a:pathLst>
          </a:custGeom>
          <a:solidFill>
            <a:srgbClr val="07256C"/>
          </a:solidFill>
          <a:ln w="12700">
            <a:miter lim="400000"/>
          </a:ln>
        </p:spPr>
        <p:txBody>
          <a:bodyPr lIns="45719" rIns="45719" anchor="ctr"/>
          <a:lstStyle/>
          <a:p>
            <a:endParaRPr/>
          </a:p>
        </p:txBody>
      </p:sp>
      <p:sp>
        <p:nvSpPr>
          <p:cNvPr id="10384" name="Google Shape;5876;p42"/>
          <p:cNvSpPr/>
          <p:nvPr/>
        </p:nvSpPr>
        <p:spPr>
          <a:xfrm rot="1485225">
            <a:off x="193235" y="1002600"/>
            <a:ext cx="249200" cy="347883"/>
          </a:xfrm>
          <a:custGeom>
            <a:avLst/>
            <a:gdLst/>
            <a:ahLst/>
            <a:cxnLst>
              <a:cxn ang="0">
                <a:pos x="wd2" y="hd2"/>
              </a:cxn>
              <a:cxn ang="5400000">
                <a:pos x="wd2" y="hd2"/>
              </a:cxn>
              <a:cxn ang="10800000">
                <a:pos x="wd2" y="hd2"/>
              </a:cxn>
              <a:cxn ang="16200000">
                <a:pos x="wd2" y="hd2"/>
              </a:cxn>
            </a:cxnLst>
            <a:rect l="0" t="0" r="r" b="b"/>
            <a:pathLst>
              <a:path w="21007" h="21600" extrusionOk="0">
                <a:moveTo>
                  <a:pt x="11732" y="0"/>
                </a:moveTo>
                <a:cubicBezTo>
                  <a:pt x="11133" y="0"/>
                  <a:pt x="10501" y="287"/>
                  <a:pt x="9844" y="995"/>
                </a:cubicBezTo>
                <a:cubicBezTo>
                  <a:pt x="8445" y="2580"/>
                  <a:pt x="6707" y="4108"/>
                  <a:pt x="4010" y="4891"/>
                </a:cubicBezTo>
                <a:cubicBezTo>
                  <a:pt x="3569" y="5216"/>
                  <a:pt x="3051" y="5617"/>
                  <a:pt x="2506" y="6017"/>
                </a:cubicBezTo>
                <a:cubicBezTo>
                  <a:pt x="2817" y="6399"/>
                  <a:pt x="3153" y="6878"/>
                  <a:pt x="3465" y="7355"/>
                </a:cubicBezTo>
                <a:cubicBezTo>
                  <a:pt x="5955" y="9665"/>
                  <a:pt x="7354" y="12301"/>
                  <a:pt x="7252" y="15166"/>
                </a:cubicBezTo>
                <a:cubicBezTo>
                  <a:pt x="5850" y="15568"/>
                  <a:pt x="4555" y="15949"/>
                  <a:pt x="3153" y="16351"/>
                </a:cubicBezTo>
                <a:cubicBezTo>
                  <a:pt x="2611" y="16751"/>
                  <a:pt x="1960" y="17152"/>
                  <a:pt x="1313" y="17554"/>
                </a:cubicBezTo>
                <a:cubicBezTo>
                  <a:pt x="1106" y="17859"/>
                  <a:pt x="872" y="18108"/>
                  <a:pt x="666" y="18433"/>
                </a:cubicBezTo>
                <a:cubicBezTo>
                  <a:pt x="225" y="19291"/>
                  <a:pt x="-527" y="20494"/>
                  <a:pt x="561" y="21200"/>
                </a:cubicBezTo>
                <a:cubicBezTo>
                  <a:pt x="986" y="21487"/>
                  <a:pt x="1448" y="21600"/>
                  <a:pt x="1918" y="21600"/>
                </a:cubicBezTo>
                <a:cubicBezTo>
                  <a:pt x="2769" y="21600"/>
                  <a:pt x="3644" y="21225"/>
                  <a:pt x="4346" y="20819"/>
                </a:cubicBezTo>
                <a:cubicBezTo>
                  <a:pt x="5409" y="20170"/>
                  <a:pt x="6290" y="19463"/>
                  <a:pt x="7252" y="18814"/>
                </a:cubicBezTo>
                <a:cubicBezTo>
                  <a:pt x="7693" y="18336"/>
                  <a:pt x="8106" y="17859"/>
                  <a:pt x="8547" y="17305"/>
                </a:cubicBezTo>
                <a:cubicBezTo>
                  <a:pt x="10597" y="13963"/>
                  <a:pt x="8652" y="10946"/>
                  <a:pt x="6809" y="8003"/>
                </a:cubicBezTo>
                <a:cubicBezTo>
                  <a:pt x="6500" y="7756"/>
                  <a:pt x="6162" y="7604"/>
                  <a:pt x="5955" y="7355"/>
                </a:cubicBezTo>
                <a:cubicBezTo>
                  <a:pt x="5409" y="6878"/>
                  <a:pt x="4996" y="6324"/>
                  <a:pt x="6162" y="6017"/>
                </a:cubicBezTo>
                <a:cubicBezTo>
                  <a:pt x="8106" y="4662"/>
                  <a:pt x="10051" y="3306"/>
                  <a:pt x="12125" y="1874"/>
                </a:cubicBezTo>
                <a:cubicBezTo>
                  <a:pt x="12982" y="2905"/>
                  <a:pt x="14070" y="4108"/>
                  <a:pt x="15134" y="5293"/>
                </a:cubicBezTo>
                <a:cubicBezTo>
                  <a:pt x="15574" y="5770"/>
                  <a:pt x="16015" y="6171"/>
                  <a:pt x="16533" y="6571"/>
                </a:cubicBezTo>
                <a:cubicBezTo>
                  <a:pt x="16767" y="7050"/>
                  <a:pt x="17078" y="7449"/>
                  <a:pt x="17414" y="7928"/>
                </a:cubicBezTo>
                <a:cubicBezTo>
                  <a:pt x="15781" y="8405"/>
                  <a:pt x="13734" y="10142"/>
                  <a:pt x="13294" y="11270"/>
                </a:cubicBezTo>
                <a:cubicBezTo>
                  <a:pt x="12823" y="12413"/>
                  <a:pt x="14103" y="13698"/>
                  <a:pt x="15565" y="13698"/>
                </a:cubicBezTo>
                <a:cubicBezTo>
                  <a:pt x="15712" y="13698"/>
                  <a:pt x="15865" y="13685"/>
                  <a:pt x="16015" y="13658"/>
                </a:cubicBezTo>
                <a:cubicBezTo>
                  <a:pt x="17183" y="13409"/>
                  <a:pt x="18271" y="12855"/>
                  <a:pt x="19464" y="12530"/>
                </a:cubicBezTo>
                <a:cubicBezTo>
                  <a:pt x="21073" y="12129"/>
                  <a:pt x="21073" y="11270"/>
                  <a:pt x="20968" y="10219"/>
                </a:cubicBezTo>
                <a:cubicBezTo>
                  <a:pt x="20761" y="8310"/>
                  <a:pt x="19257" y="6878"/>
                  <a:pt x="17831" y="5368"/>
                </a:cubicBezTo>
                <a:cubicBezTo>
                  <a:pt x="17519" y="4968"/>
                  <a:pt x="17078" y="4490"/>
                  <a:pt x="16767" y="4108"/>
                </a:cubicBezTo>
                <a:cubicBezTo>
                  <a:pt x="15679" y="2982"/>
                  <a:pt x="14588" y="2026"/>
                  <a:pt x="13629" y="918"/>
                </a:cubicBezTo>
                <a:cubicBezTo>
                  <a:pt x="13051" y="371"/>
                  <a:pt x="12413" y="0"/>
                  <a:pt x="11732" y="0"/>
                </a:cubicBezTo>
                <a:close/>
              </a:path>
            </a:pathLst>
          </a:custGeom>
          <a:solidFill>
            <a:srgbClr val="07256C"/>
          </a:solidFill>
          <a:ln w="12700">
            <a:miter lim="400000"/>
          </a:ln>
        </p:spPr>
        <p:txBody>
          <a:bodyPr lIns="45719" rIns="45719" anchor="ctr"/>
          <a:lstStyle/>
          <a:p>
            <a:endParaRPr/>
          </a:p>
        </p:txBody>
      </p:sp>
      <p:grpSp>
        <p:nvGrpSpPr>
          <p:cNvPr id="10407" name="Google Shape;5877;p42"/>
          <p:cNvGrpSpPr/>
          <p:nvPr/>
        </p:nvGrpSpPr>
        <p:grpSpPr>
          <a:xfrm>
            <a:off x="8330353" y="535026"/>
            <a:ext cx="373794" cy="878551"/>
            <a:chOff x="0" y="0"/>
            <a:chExt cx="373792" cy="878550"/>
          </a:xfrm>
        </p:grpSpPr>
        <p:sp>
          <p:nvSpPr>
            <p:cNvPr id="10385" name="Google Shape;5878;p42"/>
            <p:cNvSpPr/>
            <p:nvPr/>
          </p:nvSpPr>
          <p:spPr>
            <a:xfrm rot="5400000">
              <a:off x="55305" y="309824"/>
              <a:ext cx="77937" cy="27668"/>
            </a:xfrm>
            <a:custGeom>
              <a:avLst/>
              <a:gdLst/>
              <a:ahLst/>
              <a:cxnLst>
                <a:cxn ang="0">
                  <a:pos x="wd2" y="hd2"/>
                </a:cxn>
                <a:cxn ang="5400000">
                  <a:pos x="wd2" y="hd2"/>
                </a:cxn>
                <a:cxn ang="10800000">
                  <a:pos x="wd2" y="hd2"/>
                </a:cxn>
                <a:cxn ang="16200000">
                  <a:pos x="wd2" y="hd2"/>
                </a:cxn>
              </a:cxnLst>
              <a:rect l="0" t="0" r="r" b="b"/>
              <a:pathLst>
                <a:path w="21247" h="21600" extrusionOk="0">
                  <a:moveTo>
                    <a:pt x="15174" y="0"/>
                  </a:moveTo>
                  <a:cubicBezTo>
                    <a:pt x="13712" y="0"/>
                    <a:pt x="11913" y="1288"/>
                    <a:pt x="10451" y="1288"/>
                  </a:cubicBezTo>
                  <a:cubicBezTo>
                    <a:pt x="7632" y="3865"/>
                    <a:pt x="4820" y="5475"/>
                    <a:pt x="2009" y="8051"/>
                  </a:cubicBezTo>
                  <a:cubicBezTo>
                    <a:pt x="209" y="9339"/>
                    <a:pt x="-353" y="11916"/>
                    <a:pt x="209" y="18679"/>
                  </a:cubicBezTo>
                  <a:cubicBezTo>
                    <a:pt x="1109" y="19990"/>
                    <a:pt x="2009" y="21600"/>
                    <a:pt x="3021" y="21600"/>
                  </a:cubicBezTo>
                  <a:lnTo>
                    <a:pt x="17536" y="21600"/>
                  </a:lnTo>
                  <a:cubicBezTo>
                    <a:pt x="18885" y="21600"/>
                    <a:pt x="20797" y="19990"/>
                    <a:pt x="21247" y="14814"/>
                  </a:cubicBezTo>
                  <a:cubicBezTo>
                    <a:pt x="20347" y="6763"/>
                    <a:pt x="17986" y="1288"/>
                    <a:pt x="1517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86" name="Google Shape;5879;p42"/>
            <p:cNvSpPr/>
            <p:nvPr/>
          </p:nvSpPr>
          <p:spPr>
            <a:xfrm rot="5400000">
              <a:off x="34901" y="180487"/>
              <a:ext cx="82503" cy="30910"/>
            </a:xfrm>
            <a:custGeom>
              <a:avLst/>
              <a:gdLst/>
              <a:ahLst/>
              <a:cxnLst>
                <a:cxn ang="0">
                  <a:pos x="wd2" y="hd2"/>
                </a:cxn>
                <a:cxn ang="5400000">
                  <a:pos x="wd2" y="hd2"/>
                </a:cxn>
                <a:cxn ang="10800000">
                  <a:pos x="wd2" y="hd2"/>
                </a:cxn>
                <a:cxn ang="16200000">
                  <a:pos x="wd2" y="hd2"/>
                </a:cxn>
              </a:cxnLst>
              <a:rect l="0" t="0" r="r" b="b"/>
              <a:pathLst>
                <a:path w="21600" h="21600" extrusionOk="0">
                  <a:moveTo>
                    <a:pt x="15336" y="0"/>
                  </a:moveTo>
                  <a:cubicBezTo>
                    <a:pt x="14912" y="0"/>
                    <a:pt x="14441" y="185"/>
                    <a:pt x="13932" y="577"/>
                  </a:cubicBezTo>
                  <a:cubicBezTo>
                    <a:pt x="12636" y="2883"/>
                    <a:pt x="10800" y="2883"/>
                    <a:pt x="9396" y="4036"/>
                  </a:cubicBezTo>
                  <a:cubicBezTo>
                    <a:pt x="7236" y="5189"/>
                    <a:pt x="4968" y="5189"/>
                    <a:pt x="3132" y="7804"/>
                  </a:cubicBezTo>
                  <a:cubicBezTo>
                    <a:pt x="1836" y="7804"/>
                    <a:pt x="432" y="10110"/>
                    <a:pt x="0" y="13569"/>
                  </a:cubicBezTo>
                  <a:cubicBezTo>
                    <a:pt x="432" y="15011"/>
                    <a:pt x="1296" y="16164"/>
                    <a:pt x="1836" y="16164"/>
                  </a:cubicBezTo>
                  <a:cubicBezTo>
                    <a:pt x="3132" y="17317"/>
                    <a:pt x="4968" y="18470"/>
                    <a:pt x="6696" y="18470"/>
                  </a:cubicBezTo>
                  <a:cubicBezTo>
                    <a:pt x="8964" y="19623"/>
                    <a:pt x="11664" y="20776"/>
                    <a:pt x="13932" y="20776"/>
                  </a:cubicBezTo>
                  <a:cubicBezTo>
                    <a:pt x="14881" y="21271"/>
                    <a:pt x="15776" y="21600"/>
                    <a:pt x="16663" y="21600"/>
                  </a:cubicBezTo>
                  <a:cubicBezTo>
                    <a:pt x="18283" y="21600"/>
                    <a:pt x="19849" y="20488"/>
                    <a:pt x="21600" y="17317"/>
                  </a:cubicBezTo>
                  <a:cubicBezTo>
                    <a:pt x="21168" y="16164"/>
                    <a:pt x="21600" y="15011"/>
                    <a:pt x="21168" y="13569"/>
                  </a:cubicBezTo>
                  <a:cubicBezTo>
                    <a:pt x="20196" y="10110"/>
                    <a:pt x="19332" y="5189"/>
                    <a:pt x="18036" y="2883"/>
                  </a:cubicBezTo>
                  <a:cubicBezTo>
                    <a:pt x="17334" y="1215"/>
                    <a:pt x="16462" y="0"/>
                    <a:pt x="1533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87" name="Google Shape;5880;p42"/>
            <p:cNvSpPr/>
            <p:nvPr/>
          </p:nvSpPr>
          <p:spPr>
            <a:xfrm rot="5400000">
              <a:off x="103573" y="825753"/>
              <a:ext cx="64404" cy="41193"/>
            </a:xfrm>
            <a:custGeom>
              <a:avLst/>
              <a:gdLst/>
              <a:ahLst/>
              <a:cxnLst>
                <a:cxn ang="0">
                  <a:pos x="wd2" y="hd2"/>
                </a:cxn>
                <a:cxn ang="5400000">
                  <a:pos x="wd2" y="hd2"/>
                </a:cxn>
                <a:cxn ang="10800000">
                  <a:pos x="wd2" y="hd2"/>
                </a:cxn>
                <a:cxn ang="16200000">
                  <a:pos x="wd2" y="hd2"/>
                </a:cxn>
              </a:cxnLst>
              <a:rect l="0" t="0" r="r" b="b"/>
              <a:pathLst>
                <a:path w="20817" h="21600" extrusionOk="0">
                  <a:moveTo>
                    <a:pt x="1800" y="0"/>
                  </a:moveTo>
                  <a:cubicBezTo>
                    <a:pt x="200" y="1947"/>
                    <a:pt x="-333" y="3677"/>
                    <a:pt x="200" y="7355"/>
                  </a:cubicBezTo>
                  <a:cubicBezTo>
                    <a:pt x="2467" y="9950"/>
                    <a:pt x="5134" y="13627"/>
                    <a:pt x="7934" y="17088"/>
                  </a:cubicBezTo>
                  <a:cubicBezTo>
                    <a:pt x="10219" y="20287"/>
                    <a:pt x="12734" y="21600"/>
                    <a:pt x="15324" y="21600"/>
                  </a:cubicBezTo>
                  <a:cubicBezTo>
                    <a:pt x="17115" y="21600"/>
                    <a:pt x="18934" y="20967"/>
                    <a:pt x="20734" y="19900"/>
                  </a:cubicBezTo>
                  <a:cubicBezTo>
                    <a:pt x="21267" y="14493"/>
                    <a:pt x="19134" y="11681"/>
                    <a:pt x="17400" y="9085"/>
                  </a:cubicBezTo>
                  <a:cubicBezTo>
                    <a:pt x="13000" y="1947"/>
                    <a:pt x="7400" y="0"/>
                    <a:pt x="18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88" name="Google Shape;5881;p42"/>
            <p:cNvSpPr/>
            <p:nvPr/>
          </p:nvSpPr>
          <p:spPr>
            <a:xfrm rot="5400000">
              <a:off x="138205" y="16073"/>
              <a:ext cx="65178" cy="33031"/>
            </a:xfrm>
            <a:custGeom>
              <a:avLst/>
              <a:gdLst/>
              <a:ahLst/>
              <a:cxnLst>
                <a:cxn ang="0">
                  <a:pos x="wd2" y="hd2"/>
                </a:cxn>
                <a:cxn ang="5400000">
                  <a:pos x="wd2" y="hd2"/>
                </a:cxn>
                <a:cxn ang="10800000">
                  <a:pos x="wd2" y="hd2"/>
                </a:cxn>
                <a:cxn ang="16200000">
                  <a:pos x="wd2" y="hd2"/>
                </a:cxn>
              </a:cxnLst>
              <a:rect l="0" t="0" r="r" b="b"/>
              <a:pathLst>
                <a:path w="21600" h="21600" extrusionOk="0">
                  <a:moveTo>
                    <a:pt x="1641" y="0"/>
                  </a:moveTo>
                  <a:cubicBezTo>
                    <a:pt x="1094" y="1079"/>
                    <a:pt x="547" y="2428"/>
                    <a:pt x="0" y="3507"/>
                  </a:cubicBezTo>
                  <a:lnTo>
                    <a:pt x="0" y="9172"/>
                  </a:lnTo>
                  <a:cubicBezTo>
                    <a:pt x="3193" y="17014"/>
                    <a:pt x="9882" y="21600"/>
                    <a:pt x="15507" y="21600"/>
                  </a:cubicBezTo>
                  <a:cubicBezTo>
                    <a:pt x="17821" y="21600"/>
                    <a:pt x="19959" y="20810"/>
                    <a:pt x="21600" y="19153"/>
                  </a:cubicBezTo>
                  <a:lnTo>
                    <a:pt x="21600" y="14567"/>
                  </a:lnTo>
                  <a:cubicBezTo>
                    <a:pt x="21053" y="10251"/>
                    <a:pt x="16542" y="1079"/>
                    <a:pt x="13671" y="1079"/>
                  </a:cubicBezTo>
                  <a:cubicBezTo>
                    <a:pt x="13300" y="732"/>
                    <a:pt x="12919" y="597"/>
                    <a:pt x="12538" y="597"/>
                  </a:cubicBezTo>
                  <a:cubicBezTo>
                    <a:pt x="11767" y="597"/>
                    <a:pt x="10976" y="1079"/>
                    <a:pt x="10253" y="1079"/>
                  </a:cubicBezTo>
                  <a:cubicBezTo>
                    <a:pt x="7382" y="0"/>
                    <a:pt x="4511" y="0"/>
                    <a:pt x="1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89" name="Google Shape;5882;p42"/>
            <p:cNvSpPr/>
            <p:nvPr/>
          </p:nvSpPr>
          <p:spPr>
            <a:xfrm rot="5400000">
              <a:off x="93669" y="603944"/>
              <a:ext cx="79203" cy="26401"/>
            </a:xfrm>
            <a:custGeom>
              <a:avLst/>
              <a:gdLst/>
              <a:ahLst/>
              <a:cxnLst>
                <a:cxn ang="0">
                  <a:pos x="wd2" y="hd2"/>
                </a:cxn>
                <a:cxn ang="5400000">
                  <a:pos x="wd2" y="hd2"/>
                </a:cxn>
                <a:cxn ang="10800000">
                  <a:pos x="wd2" y="hd2"/>
                </a:cxn>
                <a:cxn ang="16200000">
                  <a:pos x="wd2" y="hd2"/>
                </a:cxn>
              </a:cxnLst>
              <a:rect l="0" t="0" r="r" b="b"/>
              <a:pathLst>
                <a:path w="21600" h="21600" extrusionOk="0">
                  <a:moveTo>
                    <a:pt x="13090" y="0"/>
                  </a:moveTo>
                  <a:cubicBezTo>
                    <a:pt x="9354" y="0"/>
                    <a:pt x="5818" y="2676"/>
                    <a:pt x="2362" y="7425"/>
                  </a:cubicBezTo>
                  <a:cubicBezTo>
                    <a:pt x="1350" y="7425"/>
                    <a:pt x="900" y="10125"/>
                    <a:pt x="0" y="13163"/>
                  </a:cubicBezTo>
                  <a:cubicBezTo>
                    <a:pt x="900" y="14512"/>
                    <a:pt x="1350" y="14512"/>
                    <a:pt x="1912" y="15862"/>
                  </a:cubicBezTo>
                  <a:cubicBezTo>
                    <a:pt x="5625" y="17212"/>
                    <a:pt x="9337" y="18563"/>
                    <a:pt x="12600" y="20250"/>
                  </a:cubicBezTo>
                  <a:cubicBezTo>
                    <a:pt x="14513" y="20250"/>
                    <a:pt x="16425" y="21600"/>
                    <a:pt x="18225" y="21600"/>
                  </a:cubicBezTo>
                  <a:cubicBezTo>
                    <a:pt x="19237" y="21600"/>
                    <a:pt x="20587" y="20250"/>
                    <a:pt x="21600" y="15862"/>
                  </a:cubicBezTo>
                  <a:cubicBezTo>
                    <a:pt x="20587" y="13163"/>
                    <a:pt x="20137" y="8775"/>
                    <a:pt x="19688" y="7425"/>
                  </a:cubicBezTo>
                  <a:cubicBezTo>
                    <a:pt x="18225" y="4725"/>
                    <a:pt x="16875" y="338"/>
                    <a:pt x="15412" y="338"/>
                  </a:cubicBezTo>
                  <a:cubicBezTo>
                    <a:pt x="14633" y="121"/>
                    <a:pt x="13854" y="0"/>
                    <a:pt x="1309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0" name="Google Shape;5883;p42"/>
            <p:cNvSpPr/>
            <p:nvPr/>
          </p:nvSpPr>
          <p:spPr>
            <a:xfrm rot="5400000">
              <a:off x="108269" y="463941"/>
              <a:ext cx="68860" cy="27934"/>
            </a:xfrm>
            <a:custGeom>
              <a:avLst/>
              <a:gdLst/>
              <a:ahLst/>
              <a:cxnLst>
                <a:cxn ang="0">
                  <a:pos x="wd2" y="hd2"/>
                </a:cxn>
                <a:cxn ang="5400000">
                  <a:pos x="wd2" y="hd2"/>
                </a:cxn>
                <a:cxn ang="10800000">
                  <a:pos x="wd2" y="hd2"/>
                </a:cxn>
                <a:cxn ang="16200000">
                  <a:pos x="wd2" y="hd2"/>
                </a:cxn>
              </a:cxnLst>
              <a:rect l="0" t="0" r="r" b="b"/>
              <a:pathLst>
                <a:path w="21086" h="21600" extrusionOk="0">
                  <a:moveTo>
                    <a:pt x="14454" y="0"/>
                  </a:moveTo>
                  <a:cubicBezTo>
                    <a:pt x="14183" y="0"/>
                    <a:pt x="13913" y="68"/>
                    <a:pt x="13642" y="228"/>
                  </a:cubicBezTo>
                  <a:cubicBezTo>
                    <a:pt x="9979" y="3099"/>
                    <a:pt x="6316" y="5651"/>
                    <a:pt x="2653" y="8203"/>
                  </a:cubicBezTo>
                  <a:cubicBezTo>
                    <a:pt x="1011" y="9478"/>
                    <a:pt x="0" y="12349"/>
                    <a:pt x="0" y="19048"/>
                  </a:cubicBezTo>
                  <a:cubicBezTo>
                    <a:pt x="1011" y="19048"/>
                    <a:pt x="2147" y="19048"/>
                    <a:pt x="2653" y="20324"/>
                  </a:cubicBezTo>
                  <a:cubicBezTo>
                    <a:pt x="5305" y="20324"/>
                    <a:pt x="7832" y="21600"/>
                    <a:pt x="10484" y="21600"/>
                  </a:cubicBezTo>
                  <a:cubicBezTo>
                    <a:pt x="13137" y="21600"/>
                    <a:pt x="15789" y="21600"/>
                    <a:pt x="18947" y="20324"/>
                  </a:cubicBezTo>
                  <a:cubicBezTo>
                    <a:pt x="21600" y="19048"/>
                    <a:pt x="21600" y="14901"/>
                    <a:pt x="19958" y="9478"/>
                  </a:cubicBezTo>
                  <a:cubicBezTo>
                    <a:pt x="19958" y="8203"/>
                    <a:pt x="19453" y="8203"/>
                    <a:pt x="19453" y="6927"/>
                  </a:cubicBezTo>
                  <a:cubicBezTo>
                    <a:pt x="18126" y="3577"/>
                    <a:pt x="16322" y="0"/>
                    <a:pt x="1445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1" name="Google Shape;5884;p42"/>
            <p:cNvSpPr/>
            <p:nvPr/>
          </p:nvSpPr>
          <p:spPr>
            <a:xfrm rot="5400000">
              <a:off x="130382" y="134065"/>
              <a:ext cx="72190" cy="27639"/>
            </a:xfrm>
            <a:custGeom>
              <a:avLst/>
              <a:gdLst/>
              <a:ahLst/>
              <a:cxnLst>
                <a:cxn ang="0">
                  <a:pos x="wd2" y="hd2"/>
                </a:cxn>
                <a:cxn ang="5400000">
                  <a:pos x="wd2" y="hd2"/>
                </a:cxn>
                <a:cxn ang="10800000">
                  <a:pos x="wd2" y="hd2"/>
                </a:cxn>
                <a:cxn ang="16200000">
                  <a:pos x="wd2" y="hd2"/>
                </a:cxn>
              </a:cxnLst>
              <a:rect l="0" t="0" r="r" b="b"/>
              <a:pathLst>
                <a:path w="21600" h="21600" extrusionOk="0">
                  <a:moveTo>
                    <a:pt x="15922" y="0"/>
                  </a:moveTo>
                  <a:cubicBezTo>
                    <a:pt x="12343" y="2579"/>
                    <a:pt x="9257" y="6770"/>
                    <a:pt x="6665" y="9349"/>
                  </a:cubicBezTo>
                  <a:cubicBezTo>
                    <a:pt x="5061" y="9349"/>
                    <a:pt x="3579" y="10639"/>
                    <a:pt x="2592" y="11928"/>
                  </a:cubicBezTo>
                  <a:cubicBezTo>
                    <a:pt x="1481" y="11928"/>
                    <a:pt x="987" y="14830"/>
                    <a:pt x="0" y="17409"/>
                  </a:cubicBezTo>
                  <a:cubicBezTo>
                    <a:pt x="1481" y="18699"/>
                    <a:pt x="2592" y="19988"/>
                    <a:pt x="4073" y="19988"/>
                  </a:cubicBezTo>
                  <a:cubicBezTo>
                    <a:pt x="8763" y="21600"/>
                    <a:pt x="13330" y="21600"/>
                    <a:pt x="17403" y="21600"/>
                  </a:cubicBezTo>
                  <a:cubicBezTo>
                    <a:pt x="19008" y="21600"/>
                    <a:pt x="20489" y="19988"/>
                    <a:pt x="21600" y="16119"/>
                  </a:cubicBezTo>
                  <a:cubicBezTo>
                    <a:pt x="19995" y="9349"/>
                    <a:pt x="19008" y="2579"/>
                    <a:pt x="1592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2" name="Google Shape;5885;p42"/>
            <p:cNvSpPr/>
            <p:nvPr/>
          </p:nvSpPr>
          <p:spPr>
            <a:xfrm rot="5400000">
              <a:off x="177376" y="562956"/>
              <a:ext cx="65772" cy="25282"/>
            </a:xfrm>
            <a:custGeom>
              <a:avLst/>
              <a:gdLst/>
              <a:ahLst/>
              <a:cxnLst>
                <a:cxn ang="0">
                  <a:pos x="wd2" y="hd2"/>
                </a:cxn>
                <a:cxn ang="5400000">
                  <a:pos x="wd2" y="hd2"/>
                </a:cxn>
                <a:cxn ang="10800000">
                  <a:pos x="wd2" y="hd2"/>
                </a:cxn>
                <a:cxn ang="16200000">
                  <a:pos x="wd2" y="hd2"/>
                </a:cxn>
              </a:cxnLst>
              <a:rect l="0" t="0" r="r" b="b"/>
              <a:pathLst>
                <a:path w="21128" h="21600" extrusionOk="0">
                  <a:moveTo>
                    <a:pt x="7668" y="0"/>
                  </a:moveTo>
                  <a:cubicBezTo>
                    <a:pt x="5785" y="0"/>
                    <a:pt x="3835" y="579"/>
                    <a:pt x="1781" y="1158"/>
                  </a:cubicBezTo>
                  <a:cubicBezTo>
                    <a:pt x="721" y="2568"/>
                    <a:pt x="-472" y="5387"/>
                    <a:pt x="191" y="8559"/>
                  </a:cubicBezTo>
                  <a:cubicBezTo>
                    <a:pt x="4034" y="12789"/>
                    <a:pt x="7346" y="17371"/>
                    <a:pt x="11189" y="20190"/>
                  </a:cubicBezTo>
                  <a:cubicBezTo>
                    <a:pt x="13972" y="21600"/>
                    <a:pt x="16755" y="21600"/>
                    <a:pt x="19405" y="21600"/>
                  </a:cubicBezTo>
                  <a:cubicBezTo>
                    <a:pt x="20068" y="21600"/>
                    <a:pt x="20598" y="20190"/>
                    <a:pt x="21128" y="18780"/>
                  </a:cubicBezTo>
                  <a:lnTo>
                    <a:pt x="21128" y="17371"/>
                  </a:lnTo>
                  <a:cubicBezTo>
                    <a:pt x="19405" y="12789"/>
                    <a:pt x="17815" y="8559"/>
                    <a:pt x="15562" y="5387"/>
                  </a:cubicBezTo>
                  <a:cubicBezTo>
                    <a:pt x="12978" y="1208"/>
                    <a:pt x="10385" y="0"/>
                    <a:pt x="76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3" name="Google Shape;5886;p42"/>
            <p:cNvSpPr/>
            <p:nvPr/>
          </p:nvSpPr>
          <p:spPr>
            <a:xfrm rot="5400000">
              <a:off x="302399" y="342000"/>
              <a:ext cx="60227" cy="25576"/>
            </a:xfrm>
            <a:custGeom>
              <a:avLst/>
              <a:gdLst/>
              <a:ahLst/>
              <a:cxnLst>
                <a:cxn ang="0">
                  <a:pos x="wd2" y="hd2"/>
                </a:cxn>
                <a:cxn ang="5400000">
                  <a:pos x="wd2" y="hd2"/>
                </a:cxn>
                <a:cxn ang="10800000">
                  <a:pos x="wd2" y="hd2"/>
                </a:cxn>
                <a:cxn ang="16200000">
                  <a:pos x="wd2" y="hd2"/>
                </a:cxn>
              </a:cxnLst>
              <a:rect l="0" t="0" r="r" b="b"/>
              <a:pathLst>
                <a:path w="21600" h="21600" extrusionOk="0">
                  <a:moveTo>
                    <a:pt x="14203" y="0"/>
                  </a:moveTo>
                  <a:lnTo>
                    <a:pt x="3107" y="8710"/>
                  </a:lnTo>
                  <a:cubicBezTo>
                    <a:pt x="1332" y="10103"/>
                    <a:pt x="0" y="12890"/>
                    <a:pt x="0" y="17419"/>
                  </a:cubicBezTo>
                  <a:cubicBezTo>
                    <a:pt x="740" y="18813"/>
                    <a:pt x="1923" y="20206"/>
                    <a:pt x="3107" y="20206"/>
                  </a:cubicBezTo>
                  <a:lnTo>
                    <a:pt x="8137" y="20206"/>
                  </a:lnTo>
                  <a:cubicBezTo>
                    <a:pt x="11096" y="20206"/>
                    <a:pt x="13611" y="21600"/>
                    <a:pt x="16718" y="21600"/>
                  </a:cubicBezTo>
                  <a:cubicBezTo>
                    <a:pt x="18493" y="21600"/>
                    <a:pt x="20416" y="20206"/>
                    <a:pt x="21600" y="14632"/>
                  </a:cubicBezTo>
                  <a:cubicBezTo>
                    <a:pt x="20416" y="7316"/>
                    <a:pt x="17310" y="2787"/>
                    <a:pt x="142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4" name="Google Shape;5887;p42"/>
            <p:cNvSpPr/>
            <p:nvPr/>
          </p:nvSpPr>
          <p:spPr>
            <a:xfrm rot="5400000">
              <a:off x="174948" y="218615"/>
              <a:ext cx="65178" cy="23131"/>
            </a:xfrm>
            <a:custGeom>
              <a:avLst/>
              <a:gdLst/>
              <a:ahLst/>
              <a:cxnLst>
                <a:cxn ang="0">
                  <a:pos x="wd2" y="hd2"/>
                </a:cxn>
                <a:cxn ang="5400000">
                  <a:pos x="wd2" y="hd2"/>
                </a:cxn>
                <a:cxn ang="10800000">
                  <a:pos x="wd2" y="hd2"/>
                </a:cxn>
                <a:cxn ang="16200000">
                  <a:pos x="wd2" y="hd2"/>
                </a:cxn>
              </a:cxnLst>
              <a:rect l="0" t="0" r="r" b="b"/>
              <a:pathLst>
                <a:path w="21600" h="21600" extrusionOk="0">
                  <a:moveTo>
                    <a:pt x="15106" y="0"/>
                  </a:moveTo>
                  <a:cubicBezTo>
                    <a:pt x="14667" y="0"/>
                    <a:pt x="14188" y="248"/>
                    <a:pt x="13671" y="798"/>
                  </a:cubicBezTo>
                  <a:cubicBezTo>
                    <a:pt x="10253" y="2339"/>
                    <a:pt x="7382" y="5806"/>
                    <a:pt x="3965" y="8888"/>
                  </a:cubicBezTo>
                  <a:cubicBezTo>
                    <a:pt x="2871" y="10429"/>
                    <a:pt x="1777" y="13896"/>
                    <a:pt x="0" y="15436"/>
                  </a:cubicBezTo>
                  <a:cubicBezTo>
                    <a:pt x="0" y="16977"/>
                    <a:pt x="547" y="18518"/>
                    <a:pt x="547" y="18518"/>
                  </a:cubicBezTo>
                  <a:cubicBezTo>
                    <a:pt x="1094" y="18518"/>
                    <a:pt x="2324" y="20059"/>
                    <a:pt x="2871" y="20059"/>
                  </a:cubicBezTo>
                  <a:lnTo>
                    <a:pt x="9706" y="20059"/>
                  </a:lnTo>
                  <a:cubicBezTo>
                    <a:pt x="12577" y="20059"/>
                    <a:pt x="14765" y="21600"/>
                    <a:pt x="17089" y="21600"/>
                  </a:cubicBezTo>
                  <a:cubicBezTo>
                    <a:pt x="19413" y="21600"/>
                    <a:pt x="21053" y="20059"/>
                    <a:pt x="21600" y="13896"/>
                  </a:cubicBezTo>
                  <a:cubicBezTo>
                    <a:pt x="21053" y="11969"/>
                    <a:pt x="20506" y="10429"/>
                    <a:pt x="19959" y="8888"/>
                  </a:cubicBezTo>
                  <a:cubicBezTo>
                    <a:pt x="18505" y="5090"/>
                    <a:pt x="17137" y="0"/>
                    <a:pt x="15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5" name="Google Shape;5888;p42"/>
            <p:cNvSpPr/>
            <p:nvPr/>
          </p:nvSpPr>
          <p:spPr>
            <a:xfrm rot="5400000">
              <a:off x="193422" y="716102"/>
              <a:ext cx="48265" cy="28612"/>
            </a:xfrm>
            <a:custGeom>
              <a:avLst/>
              <a:gdLst/>
              <a:ahLst/>
              <a:cxnLst>
                <a:cxn ang="0">
                  <a:pos x="wd2" y="hd2"/>
                </a:cxn>
                <a:cxn ang="5400000">
                  <a:pos x="wd2" y="hd2"/>
                </a:cxn>
                <a:cxn ang="10800000">
                  <a:pos x="wd2" y="hd2"/>
                </a:cxn>
                <a:cxn ang="16200000">
                  <a:pos x="wd2" y="hd2"/>
                </a:cxn>
              </a:cxnLst>
              <a:rect l="0" t="0" r="r" b="b"/>
              <a:pathLst>
                <a:path w="21600" h="21600" extrusionOk="0">
                  <a:moveTo>
                    <a:pt x="4615" y="0"/>
                  </a:moveTo>
                  <a:cubicBezTo>
                    <a:pt x="1662" y="0"/>
                    <a:pt x="0" y="3737"/>
                    <a:pt x="0" y="10277"/>
                  </a:cubicBezTo>
                  <a:cubicBezTo>
                    <a:pt x="4958" y="17863"/>
                    <a:pt x="9244" y="21600"/>
                    <a:pt x="13714" y="21600"/>
                  </a:cubicBezTo>
                  <a:cubicBezTo>
                    <a:pt x="16233" y="21600"/>
                    <a:pt x="18804" y="20421"/>
                    <a:pt x="21600" y="18063"/>
                  </a:cubicBezTo>
                  <a:cubicBezTo>
                    <a:pt x="20862" y="11523"/>
                    <a:pt x="18462" y="7786"/>
                    <a:pt x="15508" y="3737"/>
                  </a:cubicBezTo>
                  <a:cubicBezTo>
                    <a:pt x="12369" y="0"/>
                    <a:pt x="8492" y="0"/>
                    <a:pt x="461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6" name="Google Shape;5889;p42"/>
            <p:cNvSpPr/>
            <p:nvPr/>
          </p:nvSpPr>
          <p:spPr>
            <a:xfrm rot="5400000">
              <a:off x="107821" y="92529"/>
              <a:ext cx="50485" cy="25989"/>
            </a:xfrm>
            <a:custGeom>
              <a:avLst/>
              <a:gdLst/>
              <a:ahLst/>
              <a:cxnLst>
                <a:cxn ang="0">
                  <a:pos x="wd2" y="hd2"/>
                </a:cxn>
                <a:cxn ang="5400000">
                  <a:pos x="wd2" y="hd2"/>
                </a:cxn>
                <a:cxn ang="10800000">
                  <a:pos x="wd2" y="hd2"/>
                </a:cxn>
                <a:cxn ang="16200000">
                  <a:pos x="wd2" y="hd2"/>
                </a:cxn>
              </a:cxnLst>
              <a:rect l="0" t="0" r="r" b="b"/>
              <a:pathLst>
                <a:path w="21148" h="21600" extrusionOk="0">
                  <a:moveTo>
                    <a:pt x="10953" y="0"/>
                  </a:moveTo>
                  <a:cubicBezTo>
                    <a:pt x="8188" y="0"/>
                    <a:pt x="5942" y="1371"/>
                    <a:pt x="3868" y="3086"/>
                  </a:cubicBezTo>
                  <a:cubicBezTo>
                    <a:pt x="239" y="4457"/>
                    <a:pt x="-452" y="7200"/>
                    <a:pt x="239" y="14400"/>
                  </a:cubicBezTo>
                  <a:cubicBezTo>
                    <a:pt x="5250" y="20229"/>
                    <a:pt x="10953" y="21600"/>
                    <a:pt x="16828" y="21600"/>
                  </a:cubicBezTo>
                  <a:cubicBezTo>
                    <a:pt x="18902" y="20229"/>
                    <a:pt x="20284" y="18514"/>
                    <a:pt x="21148" y="15771"/>
                  </a:cubicBezTo>
                  <a:cubicBezTo>
                    <a:pt x="18210" y="4457"/>
                    <a:pt x="15273" y="0"/>
                    <a:pt x="1095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7" name="Google Shape;5890;p42"/>
            <p:cNvSpPr/>
            <p:nvPr/>
          </p:nvSpPr>
          <p:spPr>
            <a:xfrm rot="5400000">
              <a:off x="70008" y="702828"/>
              <a:ext cx="54865" cy="27934"/>
            </a:xfrm>
            <a:custGeom>
              <a:avLst/>
              <a:gdLst/>
              <a:ahLst/>
              <a:cxnLst>
                <a:cxn ang="0">
                  <a:pos x="wd2" y="hd2"/>
                </a:cxn>
                <a:cxn ang="5400000">
                  <a:pos x="wd2" y="hd2"/>
                </a:cxn>
                <a:cxn ang="10800000">
                  <a:pos x="wd2" y="hd2"/>
                </a:cxn>
                <a:cxn ang="16200000">
                  <a:pos x="wd2" y="hd2"/>
                </a:cxn>
              </a:cxnLst>
              <a:rect l="0" t="0" r="r" b="b"/>
              <a:pathLst>
                <a:path w="21600" h="21600" extrusionOk="0">
                  <a:moveTo>
                    <a:pt x="1299" y="0"/>
                  </a:moveTo>
                  <a:cubicBezTo>
                    <a:pt x="1299" y="2552"/>
                    <a:pt x="650" y="3828"/>
                    <a:pt x="0" y="6380"/>
                  </a:cubicBezTo>
                  <a:cubicBezTo>
                    <a:pt x="650" y="6380"/>
                    <a:pt x="1299" y="7975"/>
                    <a:pt x="1299" y="7975"/>
                  </a:cubicBezTo>
                  <a:cubicBezTo>
                    <a:pt x="4710" y="11803"/>
                    <a:pt x="7471" y="15949"/>
                    <a:pt x="11531" y="18501"/>
                  </a:cubicBezTo>
                  <a:cubicBezTo>
                    <a:pt x="13039" y="20005"/>
                    <a:pt x="15046" y="21600"/>
                    <a:pt x="17145" y="21600"/>
                  </a:cubicBezTo>
                  <a:cubicBezTo>
                    <a:pt x="18642" y="21600"/>
                    <a:pt x="20173" y="20780"/>
                    <a:pt x="21600" y="18501"/>
                  </a:cubicBezTo>
                  <a:cubicBezTo>
                    <a:pt x="20950" y="10527"/>
                    <a:pt x="17540" y="2552"/>
                    <a:pt x="14129" y="1276"/>
                  </a:cubicBezTo>
                  <a:cubicBezTo>
                    <a:pt x="10069" y="1276"/>
                    <a:pt x="6009" y="0"/>
                    <a:pt x="12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8" name="Google Shape;5891;p42"/>
            <p:cNvSpPr/>
            <p:nvPr/>
          </p:nvSpPr>
          <p:spPr>
            <a:xfrm rot="5400000">
              <a:off x="50753" y="571341"/>
              <a:ext cx="56515" cy="27668"/>
            </a:xfrm>
            <a:custGeom>
              <a:avLst/>
              <a:gdLst/>
              <a:ahLst/>
              <a:cxnLst>
                <a:cxn ang="0">
                  <a:pos x="wd2" y="hd2"/>
                </a:cxn>
                <a:cxn ang="5400000">
                  <a:pos x="wd2" y="hd2"/>
                </a:cxn>
                <a:cxn ang="10800000">
                  <a:pos x="wd2" y="hd2"/>
                </a:cxn>
                <a:cxn ang="16200000">
                  <a:pos x="wd2" y="hd2"/>
                </a:cxn>
              </a:cxnLst>
              <a:rect l="0" t="0" r="r" b="b"/>
              <a:pathLst>
                <a:path w="21600" h="21600" extrusionOk="0">
                  <a:moveTo>
                    <a:pt x="4572" y="0"/>
                  </a:moveTo>
                  <a:cubicBezTo>
                    <a:pt x="2680" y="0"/>
                    <a:pt x="631" y="1610"/>
                    <a:pt x="0" y="5475"/>
                  </a:cubicBezTo>
                  <a:cubicBezTo>
                    <a:pt x="3942" y="12261"/>
                    <a:pt x="13717" y="21600"/>
                    <a:pt x="18447" y="21600"/>
                  </a:cubicBezTo>
                  <a:cubicBezTo>
                    <a:pt x="19077" y="21600"/>
                    <a:pt x="20339" y="21600"/>
                    <a:pt x="21600" y="20312"/>
                  </a:cubicBezTo>
                  <a:cubicBezTo>
                    <a:pt x="21600" y="13549"/>
                    <a:pt x="19708" y="9684"/>
                    <a:pt x="17028" y="6763"/>
                  </a:cubicBezTo>
                  <a:cubicBezTo>
                    <a:pt x="13717" y="0"/>
                    <a:pt x="9145" y="1610"/>
                    <a:pt x="457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399" name="Google Shape;5892;p42"/>
            <p:cNvSpPr/>
            <p:nvPr/>
          </p:nvSpPr>
          <p:spPr>
            <a:xfrm rot="5400000">
              <a:off x="277751" y="405217"/>
              <a:ext cx="58578" cy="21245"/>
            </a:xfrm>
            <a:custGeom>
              <a:avLst/>
              <a:gdLst/>
              <a:ahLst/>
              <a:cxnLst>
                <a:cxn ang="0">
                  <a:pos x="wd2" y="hd2"/>
                </a:cxn>
                <a:cxn ang="5400000">
                  <a:pos x="wd2" y="hd2"/>
                </a:cxn>
                <a:cxn ang="10800000">
                  <a:pos x="wd2" y="hd2"/>
                </a:cxn>
                <a:cxn ang="16200000">
                  <a:pos x="wd2" y="hd2"/>
                </a:cxn>
              </a:cxnLst>
              <a:rect l="0" t="0" r="r" b="b"/>
              <a:pathLst>
                <a:path w="21600" h="21600" extrusionOk="0">
                  <a:moveTo>
                    <a:pt x="14603" y="0"/>
                  </a:moveTo>
                  <a:cubicBezTo>
                    <a:pt x="11408" y="1678"/>
                    <a:pt x="8366" y="1678"/>
                    <a:pt x="5172" y="3355"/>
                  </a:cubicBezTo>
                  <a:cubicBezTo>
                    <a:pt x="2586" y="5033"/>
                    <a:pt x="1369" y="8388"/>
                    <a:pt x="0" y="17196"/>
                  </a:cubicBezTo>
                  <a:cubicBezTo>
                    <a:pt x="1369" y="18874"/>
                    <a:pt x="2586" y="18874"/>
                    <a:pt x="3803" y="18874"/>
                  </a:cubicBezTo>
                  <a:cubicBezTo>
                    <a:pt x="5780" y="18874"/>
                    <a:pt x="8366" y="20971"/>
                    <a:pt x="10192" y="20971"/>
                  </a:cubicBezTo>
                  <a:cubicBezTo>
                    <a:pt x="11832" y="20971"/>
                    <a:pt x="13473" y="21600"/>
                    <a:pt x="15124" y="21600"/>
                  </a:cubicBezTo>
                  <a:cubicBezTo>
                    <a:pt x="17287" y="21600"/>
                    <a:pt x="19438" y="20521"/>
                    <a:pt x="21600" y="15518"/>
                  </a:cubicBezTo>
                  <a:cubicBezTo>
                    <a:pt x="20992" y="15518"/>
                    <a:pt x="21600" y="12163"/>
                    <a:pt x="20992" y="12163"/>
                  </a:cubicBezTo>
                  <a:cubicBezTo>
                    <a:pt x="19775" y="5033"/>
                    <a:pt x="17189" y="0"/>
                    <a:pt x="1460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0" name="Google Shape;5893;p42"/>
            <p:cNvSpPr/>
            <p:nvPr/>
          </p:nvSpPr>
          <p:spPr>
            <a:xfrm rot="5400000">
              <a:off x="246871" y="657024"/>
              <a:ext cx="55221" cy="22659"/>
            </a:xfrm>
            <a:custGeom>
              <a:avLst/>
              <a:gdLst/>
              <a:ahLst/>
              <a:cxnLst>
                <a:cxn ang="0">
                  <a:pos x="wd2" y="hd2"/>
                </a:cxn>
                <a:cxn ang="5400000">
                  <a:pos x="wd2" y="hd2"/>
                </a:cxn>
                <a:cxn ang="10800000">
                  <a:pos x="wd2" y="hd2"/>
                </a:cxn>
                <a:cxn ang="16200000">
                  <a:pos x="wd2" y="hd2"/>
                </a:cxn>
              </a:cxnLst>
              <a:rect l="0" t="0" r="r" b="b"/>
              <a:pathLst>
                <a:path w="21094" h="21600" extrusionOk="0">
                  <a:moveTo>
                    <a:pt x="8656" y="0"/>
                  </a:moveTo>
                  <a:cubicBezTo>
                    <a:pt x="6867" y="0"/>
                    <a:pt x="5009" y="702"/>
                    <a:pt x="2803" y="702"/>
                  </a:cubicBezTo>
                  <a:cubicBezTo>
                    <a:pt x="1385" y="702"/>
                    <a:pt x="-506" y="2275"/>
                    <a:pt x="124" y="8960"/>
                  </a:cubicBezTo>
                  <a:cubicBezTo>
                    <a:pt x="6495" y="16909"/>
                    <a:pt x="12630" y="21600"/>
                    <a:pt x="16828" y="21600"/>
                  </a:cubicBezTo>
                  <a:cubicBezTo>
                    <a:pt x="18663" y="21600"/>
                    <a:pt x="20126" y="20701"/>
                    <a:pt x="21094" y="18791"/>
                  </a:cubicBezTo>
                  <a:cubicBezTo>
                    <a:pt x="19833" y="10533"/>
                    <a:pt x="15263" y="702"/>
                    <a:pt x="11313" y="702"/>
                  </a:cubicBezTo>
                  <a:cubicBezTo>
                    <a:pt x="10423" y="169"/>
                    <a:pt x="9545" y="0"/>
                    <a:pt x="86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1" name="Google Shape;5894;p42"/>
            <p:cNvSpPr/>
            <p:nvPr/>
          </p:nvSpPr>
          <p:spPr>
            <a:xfrm rot="5400000">
              <a:off x="113985" y="276573"/>
              <a:ext cx="49915" cy="22306"/>
            </a:xfrm>
            <a:custGeom>
              <a:avLst/>
              <a:gdLst/>
              <a:ahLst/>
              <a:cxnLst>
                <a:cxn ang="0">
                  <a:pos x="wd2" y="hd2"/>
                </a:cxn>
                <a:cxn ang="5400000">
                  <a:pos x="wd2" y="hd2"/>
                </a:cxn>
                <a:cxn ang="10800000">
                  <a:pos x="wd2" y="hd2"/>
                </a:cxn>
                <a:cxn ang="16200000">
                  <a:pos x="wd2" y="hd2"/>
                </a:cxn>
              </a:cxnLst>
              <a:rect l="0" t="0" r="r" b="b"/>
              <a:pathLst>
                <a:path w="21600" h="21600" extrusionOk="0">
                  <a:moveTo>
                    <a:pt x="11106" y="0"/>
                  </a:moveTo>
                  <a:cubicBezTo>
                    <a:pt x="10341" y="0"/>
                    <a:pt x="9614" y="228"/>
                    <a:pt x="8926" y="713"/>
                  </a:cubicBezTo>
                  <a:cubicBezTo>
                    <a:pt x="6783" y="2311"/>
                    <a:pt x="4463" y="5507"/>
                    <a:pt x="2321" y="7504"/>
                  </a:cubicBezTo>
                  <a:cubicBezTo>
                    <a:pt x="0" y="9102"/>
                    <a:pt x="0" y="10700"/>
                    <a:pt x="0" y="13896"/>
                  </a:cubicBezTo>
                  <a:cubicBezTo>
                    <a:pt x="3545" y="19118"/>
                    <a:pt x="8059" y="21600"/>
                    <a:pt x="12190" y="21600"/>
                  </a:cubicBezTo>
                  <a:cubicBezTo>
                    <a:pt x="15990" y="21600"/>
                    <a:pt x="19471" y="19517"/>
                    <a:pt x="21600" y="15494"/>
                  </a:cubicBezTo>
                  <a:cubicBezTo>
                    <a:pt x="20401" y="7048"/>
                    <a:pt x="15339" y="0"/>
                    <a:pt x="1110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2" name="Google Shape;5895;p42"/>
            <p:cNvSpPr/>
            <p:nvPr/>
          </p:nvSpPr>
          <p:spPr>
            <a:xfrm rot="5400000">
              <a:off x="-5584" y="735785"/>
              <a:ext cx="48265" cy="27197"/>
            </a:xfrm>
            <a:custGeom>
              <a:avLst/>
              <a:gdLst/>
              <a:ahLst/>
              <a:cxnLst>
                <a:cxn ang="0">
                  <a:pos x="wd2" y="hd2"/>
                </a:cxn>
                <a:cxn ang="5400000">
                  <a:pos x="wd2" y="hd2"/>
                </a:cxn>
                <a:cxn ang="10800000">
                  <a:pos x="wd2" y="hd2"/>
                </a:cxn>
                <a:cxn ang="16200000">
                  <a:pos x="wd2" y="hd2"/>
                </a:cxn>
              </a:cxnLst>
              <a:rect l="0" t="0" r="r" b="b"/>
              <a:pathLst>
                <a:path w="21600" h="21600" extrusionOk="0">
                  <a:moveTo>
                    <a:pt x="6316" y="0"/>
                  </a:moveTo>
                  <a:cubicBezTo>
                    <a:pt x="4141" y="0"/>
                    <a:pt x="1978" y="1030"/>
                    <a:pt x="0" y="5219"/>
                  </a:cubicBezTo>
                  <a:cubicBezTo>
                    <a:pt x="3138" y="9150"/>
                    <a:pt x="5354" y="12099"/>
                    <a:pt x="7754" y="16030"/>
                  </a:cubicBezTo>
                  <a:cubicBezTo>
                    <a:pt x="10892" y="21600"/>
                    <a:pt x="14585" y="21600"/>
                    <a:pt x="17723" y="21600"/>
                  </a:cubicBezTo>
                  <a:cubicBezTo>
                    <a:pt x="19200" y="20289"/>
                    <a:pt x="21600" y="20289"/>
                    <a:pt x="21600" y="16030"/>
                  </a:cubicBezTo>
                  <a:cubicBezTo>
                    <a:pt x="20123" y="9150"/>
                    <a:pt x="16985" y="2598"/>
                    <a:pt x="12369" y="959"/>
                  </a:cubicBezTo>
                  <a:cubicBezTo>
                    <a:pt x="10470" y="959"/>
                    <a:pt x="8387" y="0"/>
                    <a:pt x="631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3" name="Google Shape;5896;p42"/>
            <p:cNvSpPr/>
            <p:nvPr/>
          </p:nvSpPr>
          <p:spPr>
            <a:xfrm rot="5400000">
              <a:off x="341029" y="283631"/>
              <a:ext cx="44048" cy="21481"/>
            </a:xfrm>
            <a:custGeom>
              <a:avLst/>
              <a:gdLst/>
              <a:ahLst/>
              <a:cxnLst>
                <a:cxn ang="0">
                  <a:pos x="wd2" y="hd2"/>
                </a:cxn>
                <a:cxn ang="5400000">
                  <a:pos x="wd2" y="hd2"/>
                </a:cxn>
                <a:cxn ang="10800000">
                  <a:pos x="wd2" y="hd2"/>
                </a:cxn>
                <a:cxn ang="16200000">
                  <a:pos x="wd2" y="hd2"/>
                </a:cxn>
              </a:cxnLst>
              <a:rect l="0" t="0" r="r" b="b"/>
              <a:pathLst>
                <a:path w="21160" h="21600" extrusionOk="0">
                  <a:moveTo>
                    <a:pt x="9270" y="0"/>
                  </a:moveTo>
                  <a:cubicBezTo>
                    <a:pt x="5788" y="0"/>
                    <a:pt x="1174" y="6015"/>
                    <a:pt x="353" y="12889"/>
                  </a:cubicBezTo>
                  <a:cubicBezTo>
                    <a:pt x="-440" y="16622"/>
                    <a:pt x="353" y="18281"/>
                    <a:pt x="353" y="21600"/>
                  </a:cubicBezTo>
                  <a:cubicBezTo>
                    <a:pt x="1428" y="21333"/>
                    <a:pt x="2504" y="21244"/>
                    <a:pt x="3594" y="21244"/>
                  </a:cubicBezTo>
                  <a:cubicBezTo>
                    <a:pt x="5675" y="21244"/>
                    <a:pt x="7798" y="21570"/>
                    <a:pt x="9921" y="21570"/>
                  </a:cubicBezTo>
                  <a:cubicBezTo>
                    <a:pt x="13715" y="21570"/>
                    <a:pt x="17522" y="20563"/>
                    <a:pt x="21160" y="14963"/>
                  </a:cubicBezTo>
                  <a:cubicBezTo>
                    <a:pt x="20169" y="11230"/>
                    <a:pt x="20169" y="9570"/>
                    <a:pt x="19377" y="9570"/>
                  </a:cubicBezTo>
                  <a:cubicBezTo>
                    <a:pt x="16999" y="6252"/>
                    <a:pt x="13630" y="4593"/>
                    <a:pt x="11252" y="859"/>
                  </a:cubicBezTo>
                  <a:cubicBezTo>
                    <a:pt x="10671" y="267"/>
                    <a:pt x="9992" y="0"/>
                    <a:pt x="92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4" name="Google Shape;5897;p42"/>
            <p:cNvSpPr/>
            <p:nvPr/>
          </p:nvSpPr>
          <p:spPr>
            <a:xfrm rot="5400000">
              <a:off x="-10313" y="254518"/>
              <a:ext cx="41252" cy="20627"/>
            </a:xfrm>
            <a:custGeom>
              <a:avLst/>
              <a:gdLst/>
              <a:ahLst/>
              <a:cxnLst>
                <a:cxn ang="0">
                  <a:pos x="wd2" y="hd2"/>
                </a:cxn>
                <a:cxn ang="5400000">
                  <a:pos x="wd2" y="hd2"/>
                </a:cxn>
                <a:cxn ang="10800000">
                  <a:pos x="wd2" y="hd2"/>
                </a:cxn>
                <a:cxn ang="16200000">
                  <a:pos x="wd2" y="hd2"/>
                </a:cxn>
              </a:cxnLst>
              <a:rect l="0" t="0" r="r" b="b"/>
              <a:pathLst>
                <a:path w="21600" h="21600" extrusionOk="0">
                  <a:moveTo>
                    <a:pt x="12528" y="0"/>
                  </a:moveTo>
                  <a:cubicBezTo>
                    <a:pt x="7128" y="0"/>
                    <a:pt x="2592" y="5616"/>
                    <a:pt x="0" y="16416"/>
                  </a:cubicBezTo>
                  <a:cubicBezTo>
                    <a:pt x="864" y="19872"/>
                    <a:pt x="2592" y="21600"/>
                    <a:pt x="4320" y="21600"/>
                  </a:cubicBezTo>
                  <a:lnTo>
                    <a:pt x="14256" y="21600"/>
                  </a:lnTo>
                  <a:cubicBezTo>
                    <a:pt x="17928" y="21600"/>
                    <a:pt x="19656" y="19872"/>
                    <a:pt x="21600" y="14688"/>
                  </a:cubicBezTo>
                  <a:cubicBezTo>
                    <a:pt x="19656" y="5616"/>
                    <a:pt x="17064" y="0"/>
                    <a:pt x="1252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5" name="Google Shape;5898;p42"/>
            <p:cNvSpPr/>
            <p:nvPr/>
          </p:nvSpPr>
          <p:spPr>
            <a:xfrm rot="5400000">
              <a:off x="67585" y="639766"/>
              <a:ext cx="46659" cy="24486"/>
            </a:xfrm>
            <a:custGeom>
              <a:avLst/>
              <a:gdLst/>
              <a:ahLst/>
              <a:cxnLst>
                <a:cxn ang="0">
                  <a:pos x="wd2" y="hd2"/>
                </a:cxn>
                <a:cxn ang="5400000">
                  <a:pos x="wd2" y="hd2"/>
                </a:cxn>
                <a:cxn ang="10800000">
                  <a:pos x="wd2" y="hd2"/>
                </a:cxn>
                <a:cxn ang="16200000">
                  <a:pos x="wd2" y="hd2"/>
                </a:cxn>
              </a:cxnLst>
              <a:rect l="0" t="0" r="r" b="b"/>
              <a:pathLst>
                <a:path w="21048" h="21600" extrusionOk="0">
                  <a:moveTo>
                    <a:pt x="3356" y="0"/>
                  </a:moveTo>
                  <a:cubicBezTo>
                    <a:pt x="937" y="0"/>
                    <a:pt x="-552" y="1819"/>
                    <a:pt x="192" y="6186"/>
                  </a:cubicBezTo>
                  <a:cubicBezTo>
                    <a:pt x="3356" y="10917"/>
                    <a:pt x="6333" y="13828"/>
                    <a:pt x="10241" y="18221"/>
                  </a:cubicBezTo>
                  <a:cubicBezTo>
                    <a:pt x="12222" y="20248"/>
                    <a:pt x="14495" y="21600"/>
                    <a:pt x="16834" y="21600"/>
                  </a:cubicBezTo>
                  <a:cubicBezTo>
                    <a:pt x="18230" y="21600"/>
                    <a:pt x="19652" y="21106"/>
                    <a:pt x="21048" y="20040"/>
                  </a:cubicBezTo>
                  <a:cubicBezTo>
                    <a:pt x="19559" y="12373"/>
                    <a:pt x="17313" y="7642"/>
                    <a:pt x="13405" y="4731"/>
                  </a:cubicBezTo>
                  <a:cubicBezTo>
                    <a:pt x="10241" y="3275"/>
                    <a:pt x="6333" y="1819"/>
                    <a:pt x="335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06" name="Google Shape;5899;p42"/>
            <p:cNvSpPr/>
            <p:nvPr/>
          </p:nvSpPr>
          <p:spPr>
            <a:xfrm rot="5400000">
              <a:off x="141726" y="377682"/>
              <a:ext cx="48265" cy="14851"/>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cubicBezTo>
                    <a:pt x="10708" y="2400"/>
                    <a:pt x="6831" y="4800"/>
                    <a:pt x="3877" y="7200"/>
                  </a:cubicBezTo>
                  <a:cubicBezTo>
                    <a:pt x="3138" y="7200"/>
                    <a:pt x="1477" y="9600"/>
                    <a:pt x="0" y="15000"/>
                  </a:cubicBezTo>
                  <a:cubicBezTo>
                    <a:pt x="2215" y="17400"/>
                    <a:pt x="3138" y="19800"/>
                    <a:pt x="4615" y="19800"/>
                  </a:cubicBezTo>
                  <a:cubicBezTo>
                    <a:pt x="6554" y="21000"/>
                    <a:pt x="8492" y="21600"/>
                    <a:pt x="10404" y="21600"/>
                  </a:cubicBezTo>
                  <a:cubicBezTo>
                    <a:pt x="12316" y="21600"/>
                    <a:pt x="14215" y="21000"/>
                    <a:pt x="16062" y="19800"/>
                  </a:cubicBezTo>
                  <a:cubicBezTo>
                    <a:pt x="18462" y="19800"/>
                    <a:pt x="19938" y="17400"/>
                    <a:pt x="21600" y="9600"/>
                  </a:cubicBezTo>
                  <a:cubicBezTo>
                    <a:pt x="19938" y="2400"/>
                    <a:pt x="16985" y="0"/>
                    <a:pt x="1384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sp>
        <p:nvSpPr>
          <p:cNvPr id="10408" name="Google Shape;5900;p42"/>
          <p:cNvSpPr/>
          <p:nvPr/>
        </p:nvSpPr>
        <p:spPr>
          <a:xfrm flipH="1">
            <a:off x="1693049" y="1383894"/>
            <a:ext cx="536401" cy="1"/>
          </a:xfrm>
          <a:prstGeom prst="line">
            <a:avLst/>
          </a:prstGeom>
          <a:ln w="19050">
            <a:solidFill>
              <a:srgbClr val="07256C"/>
            </a:solidFill>
          </a:ln>
        </p:spPr>
        <p:txBody>
          <a:bodyPr lIns="45719" rIns="45719"/>
          <a:lstStyle/>
          <a:p>
            <a:endParaRPr/>
          </a:p>
        </p:txBody>
      </p:sp>
      <p:sp>
        <p:nvSpPr>
          <p:cNvPr id="10409" name="Google Shape;5901;p42"/>
          <p:cNvSpPr/>
          <p:nvPr/>
        </p:nvSpPr>
        <p:spPr>
          <a:xfrm flipH="1">
            <a:off x="4101774" y="1383894"/>
            <a:ext cx="536401" cy="1"/>
          </a:xfrm>
          <a:prstGeom prst="line">
            <a:avLst/>
          </a:prstGeom>
          <a:ln w="19050">
            <a:solidFill>
              <a:srgbClr val="07256C"/>
            </a:solidFill>
          </a:ln>
        </p:spPr>
        <p:txBody>
          <a:bodyPr lIns="45719" rIns="45719"/>
          <a:lstStyle/>
          <a:p>
            <a:endParaRPr/>
          </a:p>
        </p:txBody>
      </p:sp>
      <p:grpSp>
        <p:nvGrpSpPr>
          <p:cNvPr id="10860" name="Google Shape;5902;p42"/>
          <p:cNvGrpSpPr/>
          <p:nvPr/>
        </p:nvGrpSpPr>
        <p:grpSpPr>
          <a:xfrm>
            <a:off x="5643010" y="704549"/>
            <a:ext cx="2337726" cy="3903960"/>
            <a:chOff x="0" y="0"/>
            <a:chExt cx="2337725" cy="3903958"/>
          </a:xfrm>
        </p:grpSpPr>
        <p:sp>
          <p:nvSpPr>
            <p:cNvPr id="10410" name="Google Shape;5903;p42"/>
            <p:cNvSpPr/>
            <p:nvPr/>
          </p:nvSpPr>
          <p:spPr>
            <a:xfrm>
              <a:off x="-1" y="3111931"/>
              <a:ext cx="2286903" cy="792028"/>
            </a:xfrm>
            <a:custGeom>
              <a:avLst/>
              <a:gdLst/>
              <a:ahLst/>
              <a:cxnLst>
                <a:cxn ang="0">
                  <a:pos x="wd2" y="hd2"/>
                </a:cxn>
                <a:cxn ang="5400000">
                  <a:pos x="wd2" y="hd2"/>
                </a:cxn>
                <a:cxn ang="10800000">
                  <a:pos x="wd2" y="hd2"/>
                </a:cxn>
                <a:cxn ang="16200000">
                  <a:pos x="wd2" y="hd2"/>
                </a:cxn>
              </a:cxnLst>
              <a:rect l="0" t="0" r="r" b="b"/>
              <a:pathLst>
                <a:path w="21538" h="21600" extrusionOk="0">
                  <a:moveTo>
                    <a:pt x="12249" y="0"/>
                  </a:moveTo>
                  <a:cubicBezTo>
                    <a:pt x="11766" y="0"/>
                    <a:pt x="11258" y="159"/>
                    <a:pt x="10799" y="531"/>
                  </a:cubicBezTo>
                  <a:cubicBezTo>
                    <a:pt x="10285" y="745"/>
                    <a:pt x="9826" y="1188"/>
                    <a:pt x="9342" y="1702"/>
                  </a:cubicBezTo>
                  <a:cubicBezTo>
                    <a:pt x="8883" y="2073"/>
                    <a:pt x="8351" y="2304"/>
                    <a:pt x="7837" y="2447"/>
                  </a:cubicBezTo>
                  <a:cubicBezTo>
                    <a:pt x="7304" y="2659"/>
                    <a:pt x="6765" y="2889"/>
                    <a:pt x="6184" y="3030"/>
                  </a:cubicBezTo>
                  <a:lnTo>
                    <a:pt x="4623" y="3030"/>
                  </a:lnTo>
                  <a:cubicBezTo>
                    <a:pt x="4382" y="2959"/>
                    <a:pt x="4145" y="2906"/>
                    <a:pt x="3907" y="2906"/>
                  </a:cubicBezTo>
                  <a:cubicBezTo>
                    <a:pt x="3668" y="2906"/>
                    <a:pt x="3426" y="2959"/>
                    <a:pt x="3172" y="3101"/>
                  </a:cubicBezTo>
                  <a:cubicBezTo>
                    <a:pt x="2971" y="3261"/>
                    <a:pt x="2762" y="3775"/>
                    <a:pt x="2511" y="3775"/>
                  </a:cubicBezTo>
                  <a:lnTo>
                    <a:pt x="2303" y="3775"/>
                  </a:lnTo>
                  <a:cubicBezTo>
                    <a:pt x="2254" y="3846"/>
                    <a:pt x="2175" y="3987"/>
                    <a:pt x="2126" y="3987"/>
                  </a:cubicBezTo>
                  <a:cubicBezTo>
                    <a:pt x="1312" y="4360"/>
                    <a:pt x="620" y="6291"/>
                    <a:pt x="289" y="8578"/>
                  </a:cubicBezTo>
                  <a:cubicBezTo>
                    <a:pt x="137" y="10049"/>
                    <a:pt x="-41" y="11680"/>
                    <a:pt x="8" y="13293"/>
                  </a:cubicBezTo>
                  <a:cubicBezTo>
                    <a:pt x="63" y="14622"/>
                    <a:pt x="216" y="15809"/>
                    <a:pt x="522" y="16766"/>
                  </a:cubicBezTo>
                  <a:cubicBezTo>
                    <a:pt x="1002" y="18736"/>
                    <a:pt x="1846" y="19732"/>
                    <a:pt x="2688" y="19732"/>
                  </a:cubicBezTo>
                  <a:cubicBezTo>
                    <a:pt x="2824" y="19732"/>
                    <a:pt x="2959" y="19707"/>
                    <a:pt x="3093" y="19656"/>
                  </a:cubicBezTo>
                  <a:cubicBezTo>
                    <a:pt x="3632" y="19425"/>
                    <a:pt x="4140" y="18611"/>
                    <a:pt x="4678" y="18096"/>
                  </a:cubicBezTo>
                  <a:cubicBezTo>
                    <a:pt x="5266" y="17511"/>
                    <a:pt x="5878" y="17140"/>
                    <a:pt x="6514" y="16997"/>
                  </a:cubicBezTo>
                  <a:cubicBezTo>
                    <a:pt x="6603" y="16987"/>
                    <a:pt x="6695" y="16980"/>
                    <a:pt x="6786" y="16980"/>
                  </a:cubicBezTo>
                  <a:cubicBezTo>
                    <a:pt x="7326" y="16980"/>
                    <a:pt x="7892" y="17231"/>
                    <a:pt x="8222" y="18611"/>
                  </a:cubicBezTo>
                  <a:cubicBezTo>
                    <a:pt x="8503" y="19656"/>
                    <a:pt x="8706" y="20613"/>
                    <a:pt x="9164" y="21269"/>
                  </a:cubicBezTo>
                  <a:cubicBezTo>
                    <a:pt x="9394" y="21490"/>
                    <a:pt x="9656" y="21600"/>
                    <a:pt x="9924" y="21600"/>
                  </a:cubicBezTo>
                  <a:cubicBezTo>
                    <a:pt x="10192" y="21600"/>
                    <a:pt x="10465" y="21490"/>
                    <a:pt x="10719" y="21269"/>
                  </a:cubicBezTo>
                  <a:cubicBezTo>
                    <a:pt x="10927" y="20915"/>
                    <a:pt x="11130" y="20541"/>
                    <a:pt x="11331" y="20241"/>
                  </a:cubicBezTo>
                  <a:cubicBezTo>
                    <a:pt x="11638" y="19796"/>
                    <a:pt x="11919" y="19425"/>
                    <a:pt x="12176" y="19053"/>
                  </a:cubicBezTo>
                  <a:cubicBezTo>
                    <a:pt x="12788" y="18325"/>
                    <a:pt x="13425" y="17652"/>
                    <a:pt x="14086" y="17511"/>
                  </a:cubicBezTo>
                  <a:cubicBezTo>
                    <a:pt x="14289" y="17511"/>
                    <a:pt x="14483" y="17574"/>
                    <a:pt x="14673" y="17574"/>
                  </a:cubicBezTo>
                  <a:cubicBezTo>
                    <a:pt x="14767" y="17574"/>
                    <a:pt x="14861" y="17559"/>
                    <a:pt x="14955" y="17511"/>
                  </a:cubicBezTo>
                  <a:cubicBezTo>
                    <a:pt x="15261" y="17511"/>
                    <a:pt x="15591" y="17369"/>
                    <a:pt x="15922" y="17280"/>
                  </a:cubicBezTo>
                  <a:cubicBezTo>
                    <a:pt x="16559" y="16997"/>
                    <a:pt x="17170" y="16926"/>
                    <a:pt x="17813" y="16766"/>
                  </a:cubicBezTo>
                  <a:cubicBezTo>
                    <a:pt x="18370" y="16766"/>
                    <a:pt x="19007" y="16625"/>
                    <a:pt x="19594" y="16395"/>
                  </a:cubicBezTo>
                  <a:cubicBezTo>
                    <a:pt x="20053" y="16181"/>
                    <a:pt x="20537" y="15952"/>
                    <a:pt x="20923" y="14995"/>
                  </a:cubicBezTo>
                  <a:cubicBezTo>
                    <a:pt x="21253" y="14036"/>
                    <a:pt x="21431" y="12406"/>
                    <a:pt x="21510" y="11077"/>
                  </a:cubicBezTo>
                  <a:cubicBezTo>
                    <a:pt x="21559" y="9678"/>
                    <a:pt x="21559" y="8207"/>
                    <a:pt x="21381" y="6877"/>
                  </a:cubicBezTo>
                  <a:cubicBezTo>
                    <a:pt x="21180" y="5477"/>
                    <a:pt x="20794" y="4360"/>
                    <a:pt x="20384" y="3403"/>
                  </a:cubicBezTo>
                  <a:cubicBezTo>
                    <a:pt x="19545" y="1488"/>
                    <a:pt x="18474" y="745"/>
                    <a:pt x="17378" y="602"/>
                  </a:cubicBezTo>
                  <a:cubicBezTo>
                    <a:pt x="16791" y="602"/>
                    <a:pt x="16204" y="745"/>
                    <a:pt x="15641" y="814"/>
                  </a:cubicBezTo>
                  <a:cubicBezTo>
                    <a:pt x="15433" y="906"/>
                    <a:pt x="15232" y="942"/>
                    <a:pt x="15035" y="942"/>
                  </a:cubicBezTo>
                  <a:cubicBezTo>
                    <a:pt x="14580" y="942"/>
                    <a:pt x="14143" y="752"/>
                    <a:pt x="13682" y="602"/>
                  </a:cubicBezTo>
                  <a:cubicBezTo>
                    <a:pt x="13223" y="372"/>
                    <a:pt x="12709" y="159"/>
                    <a:pt x="12249"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411" name="Google Shape;5904;p42"/>
            <p:cNvSpPr/>
            <p:nvPr/>
          </p:nvSpPr>
          <p:spPr>
            <a:xfrm>
              <a:off x="243335" y="3380254"/>
              <a:ext cx="189697" cy="341361"/>
            </a:xfrm>
            <a:custGeom>
              <a:avLst/>
              <a:gdLst/>
              <a:ahLst/>
              <a:cxnLst>
                <a:cxn ang="0">
                  <a:pos x="wd2" y="hd2"/>
                </a:cxn>
                <a:cxn ang="5400000">
                  <a:pos x="wd2" y="hd2"/>
                </a:cxn>
                <a:cxn ang="10800000">
                  <a:pos x="wd2" y="hd2"/>
                </a:cxn>
                <a:cxn ang="16200000">
                  <a:pos x="wd2" y="hd2"/>
                </a:cxn>
              </a:cxnLst>
              <a:rect l="0" t="0" r="r" b="b"/>
              <a:pathLst>
                <a:path w="21015" h="21600" extrusionOk="0">
                  <a:moveTo>
                    <a:pt x="10641" y="0"/>
                  </a:moveTo>
                  <a:cubicBezTo>
                    <a:pt x="9200" y="0"/>
                    <a:pt x="7746" y="122"/>
                    <a:pt x="6471" y="335"/>
                  </a:cubicBezTo>
                  <a:cubicBezTo>
                    <a:pt x="4961" y="705"/>
                    <a:pt x="3452" y="1197"/>
                    <a:pt x="2584" y="1732"/>
                  </a:cubicBezTo>
                  <a:cubicBezTo>
                    <a:pt x="1646" y="2555"/>
                    <a:pt x="1074" y="3256"/>
                    <a:pt x="426" y="4118"/>
                  </a:cubicBezTo>
                  <a:cubicBezTo>
                    <a:pt x="-442" y="6338"/>
                    <a:pt x="137" y="8723"/>
                    <a:pt x="1074" y="11314"/>
                  </a:cubicBezTo>
                  <a:cubicBezTo>
                    <a:pt x="1646" y="12507"/>
                    <a:pt x="1936" y="13534"/>
                    <a:pt x="3163" y="14892"/>
                  </a:cubicBezTo>
                  <a:cubicBezTo>
                    <a:pt x="4024" y="16290"/>
                    <a:pt x="5533" y="17813"/>
                    <a:pt x="7050" y="19210"/>
                  </a:cubicBezTo>
                  <a:cubicBezTo>
                    <a:pt x="8153" y="20439"/>
                    <a:pt x="9710" y="21600"/>
                    <a:pt x="11757" y="21600"/>
                  </a:cubicBezTo>
                  <a:cubicBezTo>
                    <a:pt x="12522" y="21600"/>
                    <a:pt x="13349" y="21439"/>
                    <a:pt x="14245" y="21061"/>
                  </a:cubicBezTo>
                  <a:cubicBezTo>
                    <a:pt x="17271" y="19703"/>
                    <a:pt x="19359" y="16620"/>
                    <a:pt x="20228" y="14396"/>
                  </a:cubicBezTo>
                  <a:cubicBezTo>
                    <a:pt x="20586" y="13042"/>
                    <a:pt x="20228" y="11314"/>
                    <a:pt x="20586" y="9956"/>
                  </a:cubicBezTo>
                  <a:cubicBezTo>
                    <a:pt x="21158" y="8723"/>
                    <a:pt x="21158" y="7901"/>
                    <a:pt x="20586" y="6873"/>
                  </a:cubicBezTo>
                  <a:cubicBezTo>
                    <a:pt x="20228" y="5476"/>
                    <a:pt x="20586" y="4118"/>
                    <a:pt x="19649" y="2925"/>
                  </a:cubicBezTo>
                  <a:cubicBezTo>
                    <a:pt x="18787" y="2063"/>
                    <a:pt x="17850" y="1197"/>
                    <a:pt x="15761" y="705"/>
                  </a:cubicBezTo>
                  <a:cubicBezTo>
                    <a:pt x="14411" y="213"/>
                    <a:pt x="12543" y="0"/>
                    <a:pt x="1064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12" name="Google Shape;5905;p42"/>
            <p:cNvSpPr/>
            <p:nvPr/>
          </p:nvSpPr>
          <p:spPr>
            <a:xfrm>
              <a:off x="321255" y="3578645"/>
              <a:ext cx="47823" cy="12701"/>
            </a:xfrm>
            <a:custGeom>
              <a:avLst/>
              <a:gdLst/>
              <a:ahLst/>
              <a:cxnLst>
                <a:cxn ang="0">
                  <a:pos x="wd2" y="hd2"/>
                </a:cxn>
                <a:cxn ang="5400000">
                  <a:pos x="wd2" y="hd2"/>
                </a:cxn>
                <a:cxn ang="10800000">
                  <a:pos x="wd2" y="hd2"/>
                </a:cxn>
                <a:cxn ang="16200000">
                  <a:pos x="wd2" y="hd2"/>
                </a:cxn>
              </a:cxnLst>
              <a:rect l="0" t="0" r="r" b="b"/>
              <a:pathLst>
                <a:path w="20677" h="21600" extrusionOk="0">
                  <a:moveTo>
                    <a:pt x="6736" y="0"/>
                  </a:moveTo>
                  <a:cubicBezTo>
                    <a:pt x="4772" y="0"/>
                    <a:pt x="2809" y="593"/>
                    <a:pt x="845" y="2255"/>
                  </a:cubicBezTo>
                  <a:cubicBezTo>
                    <a:pt x="-16" y="10800"/>
                    <a:pt x="-231" y="21600"/>
                    <a:pt x="253" y="21600"/>
                  </a:cubicBezTo>
                  <a:cubicBezTo>
                    <a:pt x="388" y="21600"/>
                    <a:pt x="576" y="20651"/>
                    <a:pt x="845" y="18396"/>
                  </a:cubicBezTo>
                  <a:cubicBezTo>
                    <a:pt x="2809" y="16734"/>
                    <a:pt x="4772" y="16141"/>
                    <a:pt x="6736" y="16141"/>
                  </a:cubicBezTo>
                  <a:cubicBezTo>
                    <a:pt x="10690" y="16141"/>
                    <a:pt x="14617" y="18396"/>
                    <a:pt x="18545" y="18396"/>
                  </a:cubicBezTo>
                  <a:cubicBezTo>
                    <a:pt x="18921" y="19938"/>
                    <a:pt x="19244" y="20651"/>
                    <a:pt x="19540" y="20651"/>
                  </a:cubicBezTo>
                  <a:cubicBezTo>
                    <a:pt x="21046" y="20651"/>
                    <a:pt x="21369" y="2255"/>
                    <a:pt x="18545" y="2255"/>
                  </a:cubicBezTo>
                  <a:cubicBezTo>
                    <a:pt x="14617" y="2255"/>
                    <a:pt x="10690" y="0"/>
                    <a:pt x="673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3" name="Google Shape;5906;p42"/>
            <p:cNvSpPr/>
            <p:nvPr/>
          </p:nvSpPr>
          <p:spPr>
            <a:xfrm>
              <a:off x="326219" y="3612613"/>
              <a:ext cx="41307" cy="12701"/>
            </a:xfrm>
            <a:custGeom>
              <a:avLst/>
              <a:gdLst/>
              <a:ahLst/>
              <a:cxnLst>
                <a:cxn ang="0">
                  <a:pos x="wd2" y="hd2"/>
                </a:cxn>
                <a:cxn ang="5400000">
                  <a:pos x="wd2" y="hd2"/>
                </a:cxn>
                <a:cxn ang="10800000">
                  <a:pos x="wd2" y="hd2"/>
                </a:cxn>
                <a:cxn ang="16200000">
                  <a:pos x="wd2" y="hd2"/>
                </a:cxn>
              </a:cxnLst>
              <a:rect l="0" t="0" r="r" b="b"/>
              <a:pathLst>
                <a:path w="19380" h="21600" extrusionOk="0">
                  <a:moveTo>
                    <a:pt x="2559" y="0"/>
                  </a:moveTo>
                  <a:cubicBezTo>
                    <a:pt x="1041" y="0"/>
                    <a:pt x="-1411" y="15300"/>
                    <a:pt x="1041" y="15300"/>
                  </a:cubicBezTo>
                  <a:cubicBezTo>
                    <a:pt x="2354" y="20025"/>
                    <a:pt x="3931" y="21600"/>
                    <a:pt x="5624" y="21600"/>
                  </a:cubicBezTo>
                  <a:cubicBezTo>
                    <a:pt x="8951" y="21600"/>
                    <a:pt x="12629" y="15300"/>
                    <a:pt x="15052" y="15300"/>
                  </a:cubicBezTo>
                  <a:cubicBezTo>
                    <a:pt x="15898" y="16763"/>
                    <a:pt x="16570" y="17438"/>
                    <a:pt x="17153" y="17438"/>
                  </a:cubicBezTo>
                  <a:cubicBezTo>
                    <a:pt x="20189" y="17438"/>
                    <a:pt x="19839" y="0"/>
                    <a:pt x="17795" y="0"/>
                  </a:cubicBezTo>
                  <a:lnTo>
                    <a:pt x="11403" y="0"/>
                  </a:lnTo>
                  <a:cubicBezTo>
                    <a:pt x="9564" y="0"/>
                    <a:pt x="7317" y="2138"/>
                    <a:pt x="5332" y="2138"/>
                  </a:cubicBezTo>
                  <a:cubicBezTo>
                    <a:pt x="4310" y="2138"/>
                    <a:pt x="3376" y="1575"/>
                    <a:pt x="255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4" name="Google Shape;5907;p42"/>
            <p:cNvSpPr/>
            <p:nvPr/>
          </p:nvSpPr>
          <p:spPr>
            <a:xfrm>
              <a:off x="334698" y="3648078"/>
              <a:ext cx="33369" cy="13688"/>
            </a:xfrm>
            <a:custGeom>
              <a:avLst/>
              <a:gdLst/>
              <a:ahLst/>
              <a:cxnLst>
                <a:cxn ang="0">
                  <a:pos x="wd2" y="hd2"/>
                </a:cxn>
                <a:cxn ang="5400000">
                  <a:pos x="wd2" y="hd2"/>
                </a:cxn>
                <a:cxn ang="10800000">
                  <a:pos x="wd2" y="hd2"/>
                </a:cxn>
                <a:cxn ang="16200000">
                  <a:pos x="wd2" y="hd2"/>
                </a:cxn>
              </a:cxnLst>
              <a:rect l="0" t="0" r="r" b="b"/>
              <a:pathLst>
                <a:path w="19118" h="21600" extrusionOk="0">
                  <a:moveTo>
                    <a:pt x="16872" y="0"/>
                  </a:moveTo>
                  <a:cubicBezTo>
                    <a:pt x="12024" y="0"/>
                    <a:pt x="5716" y="0"/>
                    <a:pt x="1224" y="5105"/>
                  </a:cubicBezTo>
                  <a:cubicBezTo>
                    <a:pt x="-1734" y="5105"/>
                    <a:pt x="1224" y="21600"/>
                    <a:pt x="4218" y="21600"/>
                  </a:cubicBezTo>
                  <a:cubicBezTo>
                    <a:pt x="9066" y="13353"/>
                    <a:pt x="12024" y="13353"/>
                    <a:pt x="16872" y="13353"/>
                  </a:cubicBezTo>
                  <a:cubicBezTo>
                    <a:pt x="19866" y="13353"/>
                    <a:pt x="19866" y="0"/>
                    <a:pt x="1687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5" name="Google Shape;5908;p42"/>
            <p:cNvSpPr/>
            <p:nvPr/>
          </p:nvSpPr>
          <p:spPr>
            <a:xfrm>
              <a:off x="1146094" y="3243324"/>
              <a:ext cx="364320" cy="220544"/>
            </a:xfrm>
            <a:custGeom>
              <a:avLst/>
              <a:gdLst/>
              <a:ahLst/>
              <a:cxnLst>
                <a:cxn ang="0">
                  <a:pos x="wd2" y="hd2"/>
                </a:cxn>
                <a:cxn ang="5400000">
                  <a:pos x="wd2" y="hd2"/>
                </a:cxn>
                <a:cxn ang="10800000">
                  <a:pos x="wd2" y="hd2"/>
                </a:cxn>
                <a:cxn ang="16200000">
                  <a:pos x="wd2" y="hd2"/>
                </a:cxn>
              </a:cxnLst>
              <a:rect l="0" t="0" r="r" b="b"/>
              <a:pathLst>
                <a:path w="20184" h="21600" extrusionOk="0">
                  <a:moveTo>
                    <a:pt x="3998" y="0"/>
                  </a:moveTo>
                  <a:cubicBezTo>
                    <a:pt x="2344" y="0"/>
                    <a:pt x="262" y="1121"/>
                    <a:pt x="31" y="4954"/>
                  </a:cubicBezTo>
                  <a:cubicBezTo>
                    <a:pt x="-293" y="10236"/>
                    <a:pt x="1975" y="13929"/>
                    <a:pt x="3919" y="15775"/>
                  </a:cubicBezTo>
                  <a:cubicBezTo>
                    <a:pt x="5104" y="17109"/>
                    <a:pt x="6617" y="17938"/>
                    <a:pt x="8131" y="18700"/>
                  </a:cubicBezTo>
                  <a:cubicBezTo>
                    <a:pt x="9606" y="19784"/>
                    <a:pt x="11119" y="20863"/>
                    <a:pt x="12777" y="21375"/>
                  </a:cubicBezTo>
                  <a:cubicBezTo>
                    <a:pt x="13280" y="21545"/>
                    <a:pt x="13749" y="21600"/>
                    <a:pt x="14204" y="21600"/>
                  </a:cubicBezTo>
                  <a:cubicBezTo>
                    <a:pt x="15117" y="21600"/>
                    <a:pt x="15979" y="21375"/>
                    <a:pt x="16988" y="21375"/>
                  </a:cubicBezTo>
                  <a:cubicBezTo>
                    <a:pt x="17888" y="20863"/>
                    <a:pt x="18932" y="20863"/>
                    <a:pt x="19832" y="19784"/>
                  </a:cubicBezTo>
                  <a:cubicBezTo>
                    <a:pt x="21307" y="17109"/>
                    <a:pt x="17709" y="13929"/>
                    <a:pt x="16988" y="13161"/>
                  </a:cubicBezTo>
                  <a:cubicBezTo>
                    <a:pt x="14720" y="9725"/>
                    <a:pt x="12308" y="6800"/>
                    <a:pt x="9788" y="4125"/>
                  </a:cubicBezTo>
                  <a:cubicBezTo>
                    <a:pt x="9606" y="3619"/>
                    <a:pt x="9606" y="3619"/>
                    <a:pt x="9320" y="3047"/>
                  </a:cubicBezTo>
                  <a:cubicBezTo>
                    <a:pt x="8131" y="2023"/>
                    <a:pt x="6907" y="177"/>
                    <a:pt x="5104" y="177"/>
                  </a:cubicBezTo>
                  <a:cubicBezTo>
                    <a:pt x="4787" y="67"/>
                    <a:pt x="4405" y="0"/>
                    <a:pt x="399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16" name="Google Shape;5909;p42"/>
            <p:cNvSpPr/>
            <p:nvPr/>
          </p:nvSpPr>
          <p:spPr>
            <a:xfrm>
              <a:off x="1353177" y="3346099"/>
              <a:ext cx="27425" cy="37826"/>
            </a:xfrm>
            <a:custGeom>
              <a:avLst/>
              <a:gdLst/>
              <a:ahLst/>
              <a:cxnLst>
                <a:cxn ang="0">
                  <a:pos x="wd2" y="hd2"/>
                </a:cxn>
                <a:cxn ang="5400000">
                  <a:pos x="wd2" y="hd2"/>
                </a:cxn>
                <a:cxn ang="10800000">
                  <a:pos x="wd2" y="hd2"/>
                </a:cxn>
                <a:cxn ang="16200000">
                  <a:pos x="wd2" y="hd2"/>
                </a:cxn>
              </a:cxnLst>
              <a:rect l="0" t="0" r="r" b="b"/>
              <a:pathLst>
                <a:path w="19313" h="21600" extrusionOk="0">
                  <a:moveTo>
                    <a:pt x="18506" y="0"/>
                  </a:moveTo>
                  <a:cubicBezTo>
                    <a:pt x="18067" y="0"/>
                    <a:pt x="17410" y="320"/>
                    <a:pt x="16578" y="995"/>
                  </a:cubicBezTo>
                  <a:cubicBezTo>
                    <a:pt x="6939" y="2487"/>
                    <a:pt x="3302" y="10267"/>
                    <a:pt x="1462" y="18047"/>
                  </a:cubicBezTo>
                  <a:cubicBezTo>
                    <a:pt x="-1561" y="20250"/>
                    <a:pt x="805" y="21600"/>
                    <a:pt x="2295" y="21600"/>
                  </a:cubicBezTo>
                  <a:cubicBezTo>
                    <a:pt x="2864" y="21600"/>
                    <a:pt x="3302" y="21422"/>
                    <a:pt x="3302" y="21032"/>
                  </a:cubicBezTo>
                  <a:cubicBezTo>
                    <a:pt x="6939" y="14708"/>
                    <a:pt x="10619" y="5436"/>
                    <a:pt x="16578" y="5436"/>
                  </a:cubicBezTo>
                  <a:cubicBezTo>
                    <a:pt x="19382" y="3162"/>
                    <a:pt x="20039" y="0"/>
                    <a:pt x="1850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7" name="Google Shape;5910;p42"/>
            <p:cNvSpPr/>
            <p:nvPr/>
          </p:nvSpPr>
          <p:spPr>
            <a:xfrm>
              <a:off x="1376717" y="3358915"/>
              <a:ext cx="23916" cy="35835"/>
            </a:xfrm>
            <a:custGeom>
              <a:avLst/>
              <a:gdLst/>
              <a:ahLst/>
              <a:cxnLst>
                <a:cxn ang="0">
                  <a:pos x="wd2" y="hd2"/>
                </a:cxn>
                <a:cxn ang="5400000">
                  <a:pos x="wd2" y="hd2"/>
                </a:cxn>
                <a:cxn ang="10800000">
                  <a:pos x="wd2" y="hd2"/>
                </a:cxn>
                <a:cxn ang="16200000">
                  <a:pos x="wd2" y="hd2"/>
                </a:cxn>
              </a:cxnLst>
              <a:rect l="0" t="0" r="r" b="b"/>
              <a:pathLst>
                <a:path w="18957" h="21600" extrusionOk="0">
                  <a:moveTo>
                    <a:pt x="14942" y="0"/>
                  </a:moveTo>
                  <a:cubicBezTo>
                    <a:pt x="6164" y="6263"/>
                    <a:pt x="4093" y="11325"/>
                    <a:pt x="0" y="16050"/>
                  </a:cubicBezTo>
                  <a:cubicBezTo>
                    <a:pt x="0" y="19988"/>
                    <a:pt x="2170" y="21600"/>
                    <a:pt x="3945" y="21600"/>
                  </a:cubicBezTo>
                  <a:cubicBezTo>
                    <a:pt x="5129" y="21600"/>
                    <a:pt x="6164" y="20850"/>
                    <a:pt x="6164" y="19575"/>
                  </a:cubicBezTo>
                  <a:cubicBezTo>
                    <a:pt x="10800" y="14475"/>
                    <a:pt x="10800" y="7800"/>
                    <a:pt x="16964" y="6263"/>
                  </a:cubicBezTo>
                  <a:cubicBezTo>
                    <a:pt x="21600" y="3113"/>
                    <a:pt x="16964" y="0"/>
                    <a:pt x="1494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8" name="Google Shape;5911;p42"/>
            <p:cNvSpPr/>
            <p:nvPr/>
          </p:nvSpPr>
          <p:spPr>
            <a:xfrm>
              <a:off x="1403967" y="3371419"/>
              <a:ext cx="16238" cy="29988"/>
            </a:xfrm>
            <a:custGeom>
              <a:avLst/>
              <a:gdLst/>
              <a:ahLst/>
              <a:cxnLst>
                <a:cxn ang="0">
                  <a:pos x="wd2" y="hd2"/>
                </a:cxn>
                <a:cxn ang="5400000">
                  <a:pos x="wd2" y="hd2"/>
                </a:cxn>
                <a:cxn ang="10800000">
                  <a:pos x="wd2" y="hd2"/>
                </a:cxn>
                <a:cxn ang="16200000">
                  <a:pos x="wd2" y="hd2"/>
                </a:cxn>
              </a:cxnLst>
              <a:rect l="0" t="0" r="r" b="b"/>
              <a:pathLst>
                <a:path w="21600" h="21600" extrusionOk="0">
                  <a:moveTo>
                    <a:pt x="16055" y="0"/>
                  </a:moveTo>
                  <a:cubicBezTo>
                    <a:pt x="13241" y="0"/>
                    <a:pt x="10428" y="1524"/>
                    <a:pt x="10428" y="4526"/>
                  </a:cubicBezTo>
                  <a:cubicBezTo>
                    <a:pt x="10428" y="8290"/>
                    <a:pt x="3476" y="10173"/>
                    <a:pt x="0" y="18105"/>
                  </a:cubicBezTo>
                  <a:cubicBezTo>
                    <a:pt x="0" y="19404"/>
                    <a:pt x="4966" y="21600"/>
                    <a:pt x="8028" y="21600"/>
                  </a:cubicBezTo>
                  <a:cubicBezTo>
                    <a:pt x="9434" y="21600"/>
                    <a:pt x="10428" y="21152"/>
                    <a:pt x="10428" y="19987"/>
                  </a:cubicBezTo>
                  <a:cubicBezTo>
                    <a:pt x="17297" y="14385"/>
                    <a:pt x="21600" y="8290"/>
                    <a:pt x="21600" y="4526"/>
                  </a:cubicBezTo>
                  <a:cubicBezTo>
                    <a:pt x="21600" y="1524"/>
                    <a:pt x="18869" y="0"/>
                    <a:pt x="1605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19" name="Google Shape;5912;p42"/>
            <p:cNvSpPr/>
            <p:nvPr/>
          </p:nvSpPr>
          <p:spPr>
            <a:xfrm>
              <a:off x="141076" y="1479413"/>
              <a:ext cx="1254929" cy="2077774"/>
            </a:xfrm>
            <a:custGeom>
              <a:avLst/>
              <a:gdLst/>
              <a:ahLst/>
              <a:cxnLst>
                <a:cxn ang="0">
                  <a:pos x="wd2" y="hd2"/>
                </a:cxn>
                <a:cxn ang="5400000">
                  <a:pos x="wd2" y="hd2"/>
                </a:cxn>
                <a:cxn ang="10800000">
                  <a:pos x="wd2" y="hd2"/>
                </a:cxn>
                <a:cxn ang="16200000">
                  <a:pos x="wd2" y="hd2"/>
                </a:cxn>
              </a:cxnLst>
              <a:rect l="0" t="0" r="r" b="b"/>
              <a:pathLst>
                <a:path w="21434" h="21600" extrusionOk="0">
                  <a:moveTo>
                    <a:pt x="4865" y="0"/>
                  </a:moveTo>
                  <a:cubicBezTo>
                    <a:pt x="4731" y="283"/>
                    <a:pt x="3433" y="2337"/>
                    <a:pt x="3200" y="2756"/>
                  </a:cubicBezTo>
                  <a:cubicBezTo>
                    <a:pt x="2512" y="4135"/>
                    <a:pt x="2279" y="5654"/>
                    <a:pt x="2145" y="7094"/>
                  </a:cubicBezTo>
                  <a:cubicBezTo>
                    <a:pt x="1812" y="8756"/>
                    <a:pt x="1635" y="10357"/>
                    <a:pt x="1213" y="11965"/>
                  </a:cubicBezTo>
                  <a:cubicBezTo>
                    <a:pt x="936" y="13512"/>
                    <a:pt x="702" y="15147"/>
                    <a:pt x="480" y="16694"/>
                  </a:cubicBezTo>
                  <a:cubicBezTo>
                    <a:pt x="335" y="17538"/>
                    <a:pt x="247" y="18356"/>
                    <a:pt x="103" y="19140"/>
                  </a:cubicBezTo>
                  <a:cubicBezTo>
                    <a:pt x="13" y="19647"/>
                    <a:pt x="-130" y="20241"/>
                    <a:pt x="247" y="20748"/>
                  </a:cubicBezTo>
                  <a:cubicBezTo>
                    <a:pt x="569" y="21255"/>
                    <a:pt x="1313" y="21423"/>
                    <a:pt x="2045" y="21531"/>
                  </a:cubicBezTo>
                  <a:cubicBezTo>
                    <a:pt x="2371" y="21581"/>
                    <a:pt x="2696" y="21600"/>
                    <a:pt x="3018" y="21600"/>
                  </a:cubicBezTo>
                  <a:cubicBezTo>
                    <a:pt x="3617" y="21600"/>
                    <a:pt x="4206" y="21535"/>
                    <a:pt x="4776" y="21478"/>
                  </a:cubicBezTo>
                  <a:cubicBezTo>
                    <a:pt x="5375" y="21396"/>
                    <a:pt x="5930" y="21167"/>
                    <a:pt x="6208" y="20748"/>
                  </a:cubicBezTo>
                  <a:cubicBezTo>
                    <a:pt x="6529" y="20241"/>
                    <a:pt x="6441" y="19647"/>
                    <a:pt x="6441" y="19086"/>
                  </a:cubicBezTo>
                  <a:cubicBezTo>
                    <a:pt x="6074" y="13796"/>
                    <a:pt x="8473" y="7911"/>
                    <a:pt x="8850" y="7546"/>
                  </a:cubicBezTo>
                  <a:cubicBezTo>
                    <a:pt x="9027" y="7377"/>
                    <a:pt x="9083" y="7121"/>
                    <a:pt x="9260" y="6898"/>
                  </a:cubicBezTo>
                  <a:cubicBezTo>
                    <a:pt x="9682" y="7236"/>
                    <a:pt x="9916" y="7742"/>
                    <a:pt x="10138" y="8107"/>
                  </a:cubicBezTo>
                  <a:cubicBezTo>
                    <a:pt x="10370" y="8418"/>
                    <a:pt x="11302" y="9708"/>
                    <a:pt x="11524" y="10019"/>
                  </a:cubicBezTo>
                  <a:cubicBezTo>
                    <a:pt x="12413" y="11398"/>
                    <a:pt x="12967" y="12917"/>
                    <a:pt x="13567" y="14356"/>
                  </a:cubicBezTo>
                  <a:cubicBezTo>
                    <a:pt x="13845" y="15147"/>
                    <a:pt x="14210" y="15877"/>
                    <a:pt x="14632" y="16606"/>
                  </a:cubicBezTo>
                  <a:cubicBezTo>
                    <a:pt x="14766" y="16917"/>
                    <a:pt x="14910" y="17255"/>
                    <a:pt x="15044" y="17566"/>
                  </a:cubicBezTo>
                  <a:cubicBezTo>
                    <a:pt x="15132" y="17904"/>
                    <a:pt x="15232" y="18269"/>
                    <a:pt x="15276" y="18579"/>
                  </a:cubicBezTo>
                  <a:cubicBezTo>
                    <a:pt x="15366" y="19086"/>
                    <a:pt x="15743" y="19539"/>
                    <a:pt x="16431" y="19788"/>
                  </a:cubicBezTo>
                  <a:cubicBezTo>
                    <a:pt x="16748" y="19906"/>
                    <a:pt x="17105" y="19947"/>
                    <a:pt x="17473" y="19947"/>
                  </a:cubicBezTo>
                  <a:cubicBezTo>
                    <a:pt x="17801" y="19947"/>
                    <a:pt x="18138" y="19915"/>
                    <a:pt x="18462" y="19876"/>
                  </a:cubicBezTo>
                  <a:cubicBezTo>
                    <a:pt x="18739" y="19788"/>
                    <a:pt x="19161" y="19734"/>
                    <a:pt x="19439" y="19593"/>
                  </a:cubicBezTo>
                  <a:cubicBezTo>
                    <a:pt x="19805" y="19505"/>
                    <a:pt x="20271" y="19451"/>
                    <a:pt x="20638" y="19369"/>
                  </a:cubicBezTo>
                  <a:cubicBezTo>
                    <a:pt x="21337" y="19228"/>
                    <a:pt x="21470" y="18917"/>
                    <a:pt x="21426" y="18437"/>
                  </a:cubicBezTo>
                  <a:cubicBezTo>
                    <a:pt x="21337" y="18153"/>
                    <a:pt x="21237" y="17930"/>
                    <a:pt x="21193" y="17708"/>
                  </a:cubicBezTo>
                  <a:cubicBezTo>
                    <a:pt x="21015" y="17342"/>
                    <a:pt x="20960" y="16917"/>
                    <a:pt x="20783" y="16552"/>
                  </a:cubicBezTo>
                  <a:cubicBezTo>
                    <a:pt x="20504" y="15823"/>
                    <a:pt x="20039" y="15086"/>
                    <a:pt x="19761" y="14356"/>
                  </a:cubicBezTo>
                  <a:cubicBezTo>
                    <a:pt x="19073" y="12837"/>
                    <a:pt x="18329" y="11370"/>
                    <a:pt x="17497" y="9877"/>
                  </a:cubicBezTo>
                  <a:cubicBezTo>
                    <a:pt x="17075" y="9202"/>
                    <a:pt x="16664" y="8499"/>
                    <a:pt x="16242" y="7824"/>
                  </a:cubicBezTo>
                  <a:cubicBezTo>
                    <a:pt x="16109" y="7485"/>
                    <a:pt x="15965" y="7236"/>
                    <a:pt x="15743" y="6898"/>
                  </a:cubicBezTo>
                  <a:cubicBezTo>
                    <a:pt x="15510" y="6587"/>
                    <a:pt x="14078" y="4641"/>
                    <a:pt x="13611" y="4053"/>
                  </a:cubicBezTo>
                  <a:cubicBezTo>
                    <a:pt x="13101" y="3351"/>
                    <a:pt x="12413" y="1236"/>
                    <a:pt x="12545" y="925"/>
                  </a:cubicBezTo>
                  <a:cubicBezTo>
                    <a:pt x="11842" y="995"/>
                    <a:pt x="11186" y="1026"/>
                    <a:pt x="10576" y="1026"/>
                  </a:cubicBezTo>
                  <a:cubicBezTo>
                    <a:pt x="7943" y="1026"/>
                    <a:pt x="6144" y="455"/>
                    <a:pt x="486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422" name="Google Shape;5913;p42"/>
            <p:cNvGrpSpPr/>
            <p:nvPr/>
          </p:nvGrpSpPr>
          <p:grpSpPr>
            <a:xfrm>
              <a:off x="1102232" y="2312372"/>
              <a:ext cx="12701" cy="12701"/>
              <a:chOff x="0" y="0"/>
              <a:chExt cx="12700" cy="12700"/>
            </a:xfrm>
          </p:grpSpPr>
          <p:sp>
            <p:nvSpPr>
              <p:cNvPr id="10420" name="Line"/>
              <p:cNvSpPr/>
              <p:nvPr/>
            </p:nvSpPr>
            <p:spPr>
              <a:xfrm>
                <a:off x="0"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21" name="Line"/>
              <p:cNvSpPr/>
              <p:nvPr/>
            </p:nvSpPr>
            <p:spPr>
              <a:xfrm flipH="1" flipV="1">
                <a:off x="0"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23" name="Google Shape;5914;p42"/>
            <p:cNvSpPr/>
            <p:nvPr/>
          </p:nvSpPr>
          <p:spPr>
            <a:xfrm>
              <a:off x="357486" y="35462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047" y="0"/>
                  </a:moveTo>
                  <a:cubicBezTo>
                    <a:pt x="11164" y="0"/>
                    <a:pt x="5703" y="7200"/>
                    <a:pt x="0" y="21600"/>
                  </a:cubicBezTo>
                  <a:lnTo>
                    <a:pt x="21600" y="21600"/>
                  </a:lnTo>
                  <a:cubicBezTo>
                    <a:pt x="21600" y="7200"/>
                    <a:pt x="19052" y="0"/>
                    <a:pt x="1504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24" name="Google Shape;5915;p42"/>
            <p:cNvSpPr/>
            <p:nvPr/>
          </p:nvSpPr>
          <p:spPr>
            <a:xfrm>
              <a:off x="1383681" y="3239280"/>
              <a:ext cx="12701" cy="188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2689"/>
                    <a:pt x="11407" y="15683"/>
                    <a:pt x="21600" y="21600"/>
                  </a:cubicBez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25" name="Google Shape;5916;p42"/>
            <p:cNvSpPr/>
            <p:nvPr/>
          </p:nvSpPr>
          <p:spPr>
            <a:xfrm>
              <a:off x="1147451" y="2101227"/>
              <a:ext cx="504075" cy="1506539"/>
            </a:xfrm>
            <a:custGeom>
              <a:avLst/>
              <a:gdLst/>
              <a:ahLst/>
              <a:cxnLst>
                <a:cxn ang="0">
                  <a:pos x="wd2" y="hd2"/>
                </a:cxn>
                <a:cxn ang="5400000">
                  <a:pos x="wd2" y="hd2"/>
                </a:cxn>
                <a:cxn ang="10800000">
                  <a:pos x="wd2" y="hd2"/>
                </a:cxn>
                <a:cxn ang="16200000">
                  <a:pos x="wd2" y="hd2"/>
                </a:cxn>
              </a:cxnLst>
              <a:rect l="0" t="0" r="r" b="b"/>
              <a:pathLst>
                <a:path w="21155" h="21600" extrusionOk="0">
                  <a:moveTo>
                    <a:pt x="15413" y="0"/>
                  </a:moveTo>
                  <a:cubicBezTo>
                    <a:pt x="14042" y="0"/>
                    <a:pt x="12619" y="182"/>
                    <a:pt x="11311" y="402"/>
                  </a:cubicBezTo>
                  <a:cubicBezTo>
                    <a:pt x="9266" y="710"/>
                    <a:pt x="7358" y="1297"/>
                    <a:pt x="5530" y="1800"/>
                  </a:cubicBezTo>
                  <a:cubicBezTo>
                    <a:pt x="3703" y="2266"/>
                    <a:pt x="2230" y="2806"/>
                    <a:pt x="865" y="3505"/>
                  </a:cubicBezTo>
                  <a:cubicBezTo>
                    <a:pt x="-279" y="4166"/>
                    <a:pt x="-34" y="4791"/>
                    <a:pt x="183" y="5564"/>
                  </a:cubicBezTo>
                  <a:cubicBezTo>
                    <a:pt x="758" y="6459"/>
                    <a:pt x="1656" y="7316"/>
                    <a:pt x="2230" y="8202"/>
                  </a:cubicBezTo>
                  <a:cubicBezTo>
                    <a:pt x="2802" y="9179"/>
                    <a:pt x="3128" y="10111"/>
                    <a:pt x="3483" y="11081"/>
                  </a:cubicBezTo>
                  <a:cubicBezTo>
                    <a:pt x="3810" y="12087"/>
                    <a:pt x="4384" y="13177"/>
                    <a:pt x="5311" y="14183"/>
                  </a:cubicBezTo>
                  <a:cubicBezTo>
                    <a:pt x="5747" y="14612"/>
                    <a:pt x="6321" y="15078"/>
                    <a:pt x="6893" y="15581"/>
                  </a:cubicBezTo>
                  <a:cubicBezTo>
                    <a:pt x="7358" y="16084"/>
                    <a:pt x="7575" y="16587"/>
                    <a:pt x="7794" y="17100"/>
                  </a:cubicBezTo>
                  <a:cubicBezTo>
                    <a:pt x="8146" y="17603"/>
                    <a:pt x="8366" y="18106"/>
                    <a:pt x="8475" y="18609"/>
                  </a:cubicBezTo>
                  <a:cubicBezTo>
                    <a:pt x="8475" y="19076"/>
                    <a:pt x="8721" y="19579"/>
                    <a:pt x="8146" y="19933"/>
                  </a:cubicBezTo>
                  <a:cubicBezTo>
                    <a:pt x="7794" y="20399"/>
                    <a:pt x="6321" y="21172"/>
                    <a:pt x="7358" y="21600"/>
                  </a:cubicBezTo>
                  <a:lnTo>
                    <a:pt x="7575" y="21600"/>
                  </a:lnTo>
                  <a:cubicBezTo>
                    <a:pt x="10765" y="21405"/>
                    <a:pt x="11992" y="20510"/>
                    <a:pt x="12238" y="19504"/>
                  </a:cubicBezTo>
                  <a:cubicBezTo>
                    <a:pt x="12238" y="18917"/>
                    <a:pt x="12238" y="18414"/>
                    <a:pt x="11992" y="17873"/>
                  </a:cubicBezTo>
                  <a:cubicBezTo>
                    <a:pt x="11992" y="17286"/>
                    <a:pt x="12457" y="16671"/>
                    <a:pt x="11666" y="16122"/>
                  </a:cubicBezTo>
                  <a:cubicBezTo>
                    <a:pt x="11311" y="15814"/>
                    <a:pt x="14285" y="10614"/>
                    <a:pt x="8721" y="6888"/>
                  </a:cubicBezTo>
                  <a:cubicBezTo>
                    <a:pt x="7220" y="5918"/>
                    <a:pt x="9266" y="5099"/>
                    <a:pt x="11447" y="4474"/>
                  </a:cubicBezTo>
                  <a:cubicBezTo>
                    <a:pt x="13138" y="4009"/>
                    <a:pt x="14966" y="3589"/>
                    <a:pt x="16903" y="3160"/>
                  </a:cubicBezTo>
                  <a:cubicBezTo>
                    <a:pt x="17449" y="3002"/>
                    <a:pt x="18130" y="2890"/>
                    <a:pt x="18702" y="2769"/>
                  </a:cubicBezTo>
                  <a:cubicBezTo>
                    <a:pt x="18702" y="2769"/>
                    <a:pt x="18812" y="2786"/>
                    <a:pt x="18885" y="2786"/>
                  </a:cubicBezTo>
                  <a:cubicBezTo>
                    <a:pt x="18922" y="2786"/>
                    <a:pt x="18948" y="2781"/>
                    <a:pt x="18948" y="2769"/>
                  </a:cubicBezTo>
                  <a:cubicBezTo>
                    <a:pt x="19277" y="2695"/>
                    <a:pt x="19629" y="2611"/>
                    <a:pt x="19848" y="2573"/>
                  </a:cubicBezTo>
                  <a:cubicBezTo>
                    <a:pt x="20175" y="2498"/>
                    <a:pt x="20420" y="2498"/>
                    <a:pt x="20530" y="2462"/>
                  </a:cubicBezTo>
                  <a:cubicBezTo>
                    <a:pt x="20749" y="2462"/>
                    <a:pt x="20749" y="2378"/>
                    <a:pt x="20749" y="2378"/>
                  </a:cubicBezTo>
                  <a:cubicBezTo>
                    <a:pt x="20749" y="2303"/>
                    <a:pt x="20749" y="2303"/>
                    <a:pt x="20995" y="2303"/>
                  </a:cubicBezTo>
                  <a:cubicBezTo>
                    <a:pt x="21321" y="1995"/>
                    <a:pt x="21102" y="1679"/>
                    <a:pt x="20749" y="1371"/>
                  </a:cubicBezTo>
                  <a:cubicBezTo>
                    <a:pt x="20530" y="1102"/>
                    <a:pt x="20068" y="868"/>
                    <a:pt x="19277" y="598"/>
                  </a:cubicBezTo>
                  <a:cubicBezTo>
                    <a:pt x="18702" y="402"/>
                    <a:pt x="18021" y="169"/>
                    <a:pt x="17013" y="95"/>
                  </a:cubicBezTo>
                  <a:cubicBezTo>
                    <a:pt x="16493" y="29"/>
                    <a:pt x="15956" y="0"/>
                    <a:pt x="15413"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26" name="Google Shape;5917;p42"/>
            <p:cNvSpPr/>
            <p:nvPr/>
          </p:nvSpPr>
          <p:spPr>
            <a:xfrm>
              <a:off x="1278405" y="3213462"/>
              <a:ext cx="320536" cy="434120"/>
            </a:xfrm>
            <a:custGeom>
              <a:avLst/>
              <a:gdLst/>
              <a:ahLst/>
              <a:cxnLst>
                <a:cxn ang="0">
                  <a:pos x="wd2" y="hd2"/>
                </a:cxn>
                <a:cxn ang="5400000">
                  <a:pos x="wd2" y="hd2"/>
                </a:cxn>
                <a:cxn ang="10800000">
                  <a:pos x="wd2" y="hd2"/>
                </a:cxn>
                <a:cxn ang="16200000">
                  <a:pos x="wd2" y="hd2"/>
                </a:cxn>
              </a:cxnLst>
              <a:rect l="0" t="0" r="r" b="b"/>
              <a:pathLst>
                <a:path w="21307" h="21600" extrusionOk="0">
                  <a:moveTo>
                    <a:pt x="9372" y="0"/>
                  </a:moveTo>
                  <a:cubicBezTo>
                    <a:pt x="8904" y="0"/>
                    <a:pt x="8445" y="56"/>
                    <a:pt x="7957" y="220"/>
                  </a:cubicBezTo>
                  <a:cubicBezTo>
                    <a:pt x="6878" y="898"/>
                    <a:pt x="7440" y="1966"/>
                    <a:pt x="7440" y="2644"/>
                  </a:cubicBezTo>
                  <a:cubicBezTo>
                    <a:pt x="7957" y="6008"/>
                    <a:pt x="7957" y="9240"/>
                    <a:pt x="5625" y="12345"/>
                  </a:cubicBezTo>
                  <a:cubicBezTo>
                    <a:pt x="3809" y="14350"/>
                    <a:pt x="1307" y="16257"/>
                    <a:pt x="398" y="18684"/>
                  </a:cubicBezTo>
                  <a:cubicBezTo>
                    <a:pt x="54" y="19362"/>
                    <a:pt x="-293" y="20300"/>
                    <a:pt x="398" y="20978"/>
                  </a:cubicBezTo>
                  <a:cubicBezTo>
                    <a:pt x="968" y="21383"/>
                    <a:pt x="1742" y="21600"/>
                    <a:pt x="2503" y="21600"/>
                  </a:cubicBezTo>
                  <a:cubicBezTo>
                    <a:pt x="2958" y="21600"/>
                    <a:pt x="3408" y="21523"/>
                    <a:pt x="3809" y="21368"/>
                  </a:cubicBezTo>
                  <a:cubicBezTo>
                    <a:pt x="6878" y="20300"/>
                    <a:pt x="9426" y="18554"/>
                    <a:pt x="11200" y="16517"/>
                  </a:cubicBezTo>
                  <a:cubicBezTo>
                    <a:pt x="12105" y="15449"/>
                    <a:pt x="12453" y="14511"/>
                    <a:pt x="12668" y="13413"/>
                  </a:cubicBezTo>
                  <a:cubicBezTo>
                    <a:pt x="12668" y="12085"/>
                    <a:pt x="12105" y="10859"/>
                    <a:pt x="11762" y="9500"/>
                  </a:cubicBezTo>
                  <a:cubicBezTo>
                    <a:pt x="11762" y="8562"/>
                    <a:pt x="11762" y="7881"/>
                    <a:pt x="12453" y="7237"/>
                  </a:cubicBezTo>
                  <a:cubicBezTo>
                    <a:pt x="12602" y="7020"/>
                    <a:pt x="12850" y="6937"/>
                    <a:pt x="13152" y="6937"/>
                  </a:cubicBezTo>
                  <a:cubicBezTo>
                    <a:pt x="13979" y="6937"/>
                    <a:pt x="15186" y="7562"/>
                    <a:pt x="15691" y="7754"/>
                  </a:cubicBezTo>
                  <a:cubicBezTo>
                    <a:pt x="16712" y="8150"/>
                    <a:pt x="18077" y="9122"/>
                    <a:pt x="19281" y="9122"/>
                  </a:cubicBezTo>
                  <a:cubicBezTo>
                    <a:pt x="19351" y="9122"/>
                    <a:pt x="19421" y="9119"/>
                    <a:pt x="19491" y="9110"/>
                  </a:cubicBezTo>
                  <a:cubicBezTo>
                    <a:pt x="20401" y="9110"/>
                    <a:pt x="20918" y="8562"/>
                    <a:pt x="21307" y="7881"/>
                  </a:cubicBezTo>
                  <a:cubicBezTo>
                    <a:pt x="21307" y="7754"/>
                    <a:pt x="20575" y="7237"/>
                    <a:pt x="20401" y="7237"/>
                  </a:cubicBezTo>
                  <a:cubicBezTo>
                    <a:pt x="19491" y="6686"/>
                    <a:pt x="18933" y="6008"/>
                    <a:pt x="18069" y="5327"/>
                  </a:cubicBezTo>
                  <a:cubicBezTo>
                    <a:pt x="17159" y="4649"/>
                    <a:pt x="16253" y="4002"/>
                    <a:pt x="15691" y="3034"/>
                  </a:cubicBezTo>
                  <a:cubicBezTo>
                    <a:pt x="15000" y="2513"/>
                    <a:pt x="14438" y="1836"/>
                    <a:pt x="13921" y="1285"/>
                  </a:cubicBezTo>
                  <a:cubicBezTo>
                    <a:pt x="13358" y="898"/>
                    <a:pt x="12668" y="607"/>
                    <a:pt x="11762" y="477"/>
                  </a:cubicBezTo>
                  <a:lnTo>
                    <a:pt x="11762" y="220"/>
                  </a:lnTo>
                  <a:cubicBezTo>
                    <a:pt x="10861" y="139"/>
                    <a:pt x="10108" y="0"/>
                    <a:pt x="937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427" name="Google Shape;5918;p42"/>
            <p:cNvSpPr/>
            <p:nvPr/>
          </p:nvSpPr>
          <p:spPr>
            <a:xfrm>
              <a:off x="1676955" y="2217191"/>
              <a:ext cx="355883" cy="1444575"/>
            </a:xfrm>
            <a:custGeom>
              <a:avLst/>
              <a:gdLst/>
              <a:ahLst/>
              <a:cxnLst>
                <a:cxn ang="0">
                  <a:pos x="wd2" y="hd2"/>
                </a:cxn>
                <a:cxn ang="5400000">
                  <a:pos x="wd2" y="hd2"/>
                </a:cxn>
                <a:cxn ang="10800000">
                  <a:pos x="wd2" y="hd2"/>
                </a:cxn>
                <a:cxn ang="16200000">
                  <a:pos x="wd2" y="hd2"/>
                </a:cxn>
              </a:cxnLst>
              <a:rect l="0" t="0" r="r" b="b"/>
              <a:pathLst>
                <a:path w="19294" h="21600" extrusionOk="0">
                  <a:moveTo>
                    <a:pt x="5757" y="0"/>
                  </a:moveTo>
                  <a:cubicBezTo>
                    <a:pt x="4469" y="0"/>
                    <a:pt x="3477" y="33"/>
                    <a:pt x="3099" y="104"/>
                  </a:cubicBezTo>
                  <a:cubicBezTo>
                    <a:pt x="-1164" y="833"/>
                    <a:pt x="5744" y="6090"/>
                    <a:pt x="6482" y="6984"/>
                  </a:cubicBezTo>
                  <a:cubicBezTo>
                    <a:pt x="6766" y="7353"/>
                    <a:pt x="7046" y="7752"/>
                    <a:pt x="7646" y="8083"/>
                  </a:cubicBezTo>
                  <a:cubicBezTo>
                    <a:pt x="8243" y="8481"/>
                    <a:pt x="8985" y="8889"/>
                    <a:pt x="9123" y="9297"/>
                  </a:cubicBezTo>
                  <a:cubicBezTo>
                    <a:pt x="9407" y="9735"/>
                    <a:pt x="9407" y="10220"/>
                    <a:pt x="9123" y="10667"/>
                  </a:cubicBezTo>
                  <a:cubicBezTo>
                    <a:pt x="9123" y="11192"/>
                    <a:pt x="9407" y="11678"/>
                    <a:pt x="9548" y="12125"/>
                  </a:cubicBezTo>
                  <a:cubicBezTo>
                    <a:pt x="9865" y="13058"/>
                    <a:pt x="9407" y="13991"/>
                    <a:pt x="8985" y="14836"/>
                  </a:cubicBezTo>
                  <a:cubicBezTo>
                    <a:pt x="8385" y="16624"/>
                    <a:pt x="7504" y="18480"/>
                    <a:pt x="3099" y="19860"/>
                  </a:cubicBezTo>
                  <a:cubicBezTo>
                    <a:pt x="2219" y="20268"/>
                    <a:pt x="317" y="20667"/>
                    <a:pt x="0" y="21201"/>
                  </a:cubicBezTo>
                  <a:cubicBezTo>
                    <a:pt x="0" y="21572"/>
                    <a:pt x="1905" y="21600"/>
                    <a:pt x="3214" y="21600"/>
                  </a:cubicBezTo>
                  <a:cubicBezTo>
                    <a:pt x="3443" y="21600"/>
                    <a:pt x="3659" y="21600"/>
                    <a:pt x="3838" y="21600"/>
                  </a:cubicBezTo>
                  <a:cubicBezTo>
                    <a:pt x="6341" y="21444"/>
                    <a:pt x="8243" y="20910"/>
                    <a:pt x="9548" y="20473"/>
                  </a:cubicBezTo>
                  <a:cubicBezTo>
                    <a:pt x="10570" y="20180"/>
                    <a:pt x="11029" y="19860"/>
                    <a:pt x="11768" y="19540"/>
                  </a:cubicBezTo>
                  <a:cubicBezTo>
                    <a:pt x="12506" y="19209"/>
                    <a:pt x="13211" y="18810"/>
                    <a:pt x="13953" y="18480"/>
                  </a:cubicBezTo>
                  <a:cubicBezTo>
                    <a:pt x="14409" y="18160"/>
                    <a:pt x="14692" y="17800"/>
                    <a:pt x="14834" y="17470"/>
                  </a:cubicBezTo>
                  <a:cubicBezTo>
                    <a:pt x="15151" y="17022"/>
                    <a:pt x="14692" y="16537"/>
                    <a:pt x="14834" y="16100"/>
                  </a:cubicBezTo>
                  <a:cubicBezTo>
                    <a:pt x="14834" y="15245"/>
                    <a:pt x="16173" y="14312"/>
                    <a:pt x="17053" y="13466"/>
                  </a:cubicBezTo>
                  <a:cubicBezTo>
                    <a:pt x="18814" y="11523"/>
                    <a:pt x="20436" y="9336"/>
                    <a:pt x="18217" y="7353"/>
                  </a:cubicBezTo>
                  <a:cubicBezTo>
                    <a:pt x="17792" y="6907"/>
                    <a:pt x="17333" y="6420"/>
                    <a:pt x="17053" y="5974"/>
                  </a:cubicBezTo>
                  <a:cubicBezTo>
                    <a:pt x="16594" y="5449"/>
                    <a:pt x="17053" y="5002"/>
                    <a:pt x="17053" y="4438"/>
                  </a:cubicBezTo>
                  <a:cubicBezTo>
                    <a:pt x="17333" y="4069"/>
                    <a:pt x="17333" y="3583"/>
                    <a:pt x="17333" y="3136"/>
                  </a:cubicBezTo>
                  <a:cubicBezTo>
                    <a:pt x="17333" y="2855"/>
                    <a:pt x="17053" y="2534"/>
                    <a:pt x="17053" y="2291"/>
                  </a:cubicBezTo>
                  <a:cubicBezTo>
                    <a:pt x="17792" y="1717"/>
                    <a:pt x="18217" y="1153"/>
                    <a:pt x="17053" y="668"/>
                  </a:cubicBezTo>
                  <a:cubicBezTo>
                    <a:pt x="15845" y="277"/>
                    <a:pt x="9521" y="0"/>
                    <a:pt x="5757"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28" name="Google Shape;5919;p42"/>
            <p:cNvSpPr/>
            <p:nvPr/>
          </p:nvSpPr>
          <p:spPr>
            <a:xfrm>
              <a:off x="1632149" y="3336270"/>
              <a:ext cx="343116" cy="338748"/>
            </a:xfrm>
            <a:custGeom>
              <a:avLst/>
              <a:gdLst/>
              <a:ahLst/>
              <a:cxnLst>
                <a:cxn ang="0">
                  <a:pos x="wd2" y="hd2"/>
                </a:cxn>
                <a:cxn ang="5400000">
                  <a:pos x="wd2" y="hd2"/>
                </a:cxn>
                <a:cxn ang="10800000">
                  <a:pos x="wd2" y="hd2"/>
                </a:cxn>
                <a:cxn ang="16200000">
                  <a:pos x="wd2" y="hd2"/>
                </a:cxn>
              </a:cxnLst>
              <a:rect l="0" t="0" r="r" b="b"/>
              <a:pathLst>
                <a:path w="21353" h="21600" extrusionOk="0">
                  <a:moveTo>
                    <a:pt x="19181" y="0"/>
                  </a:moveTo>
                  <a:cubicBezTo>
                    <a:pt x="18747" y="0"/>
                    <a:pt x="18236" y="218"/>
                    <a:pt x="17632" y="738"/>
                  </a:cubicBezTo>
                  <a:cubicBezTo>
                    <a:pt x="16297" y="1444"/>
                    <a:pt x="17470" y="11968"/>
                    <a:pt x="7036" y="15408"/>
                  </a:cubicBezTo>
                  <a:cubicBezTo>
                    <a:pt x="5336" y="15947"/>
                    <a:pt x="3315" y="16443"/>
                    <a:pt x="1979" y="17645"/>
                  </a:cubicBezTo>
                  <a:cubicBezTo>
                    <a:pt x="1127" y="18184"/>
                    <a:pt x="117" y="19053"/>
                    <a:pt x="117" y="19882"/>
                  </a:cubicBezTo>
                  <a:cubicBezTo>
                    <a:pt x="-247" y="20755"/>
                    <a:pt x="280" y="21291"/>
                    <a:pt x="1127" y="21457"/>
                  </a:cubicBezTo>
                  <a:cubicBezTo>
                    <a:pt x="1491" y="21560"/>
                    <a:pt x="1906" y="21600"/>
                    <a:pt x="2347" y="21600"/>
                  </a:cubicBezTo>
                  <a:cubicBezTo>
                    <a:pt x="3323" y="21600"/>
                    <a:pt x="4414" y="21406"/>
                    <a:pt x="5336" y="21291"/>
                  </a:cubicBezTo>
                  <a:cubicBezTo>
                    <a:pt x="7036" y="21291"/>
                    <a:pt x="8530" y="20918"/>
                    <a:pt x="10230" y="20755"/>
                  </a:cubicBezTo>
                  <a:cubicBezTo>
                    <a:pt x="11403" y="20755"/>
                    <a:pt x="12739" y="20089"/>
                    <a:pt x="13586" y="19553"/>
                  </a:cubicBezTo>
                  <a:cubicBezTo>
                    <a:pt x="14597" y="18514"/>
                    <a:pt x="15286" y="16982"/>
                    <a:pt x="15770" y="15408"/>
                  </a:cubicBezTo>
                  <a:lnTo>
                    <a:pt x="16618" y="13872"/>
                  </a:lnTo>
                  <a:cubicBezTo>
                    <a:pt x="16781" y="14701"/>
                    <a:pt x="16781" y="15574"/>
                    <a:pt x="17145" y="16443"/>
                  </a:cubicBezTo>
                  <a:cubicBezTo>
                    <a:pt x="17145" y="16760"/>
                    <a:pt x="17443" y="18526"/>
                    <a:pt x="18217" y="18526"/>
                  </a:cubicBezTo>
                  <a:cubicBezTo>
                    <a:pt x="18248" y="18526"/>
                    <a:pt x="18283" y="18522"/>
                    <a:pt x="18318" y="18514"/>
                  </a:cubicBezTo>
                  <a:cubicBezTo>
                    <a:pt x="19169" y="18184"/>
                    <a:pt x="18805" y="16776"/>
                    <a:pt x="19169" y="16114"/>
                  </a:cubicBezTo>
                  <a:cubicBezTo>
                    <a:pt x="19328" y="13872"/>
                    <a:pt x="19169" y="11968"/>
                    <a:pt x="19328" y="9898"/>
                  </a:cubicBezTo>
                  <a:cubicBezTo>
                    <a:pt x="19653" y="8323"/>
                    <a:pt x="20989" y="6954"/>
                    <a:pt x="21353" y="4883"/>
                  </a:cubicBezTo>
                  <a:cubicBezTo>
                    <a:pt x="21353" y="3487"/>
                    <a:pt x="20912" y="0"/>
                    <a:pt x="19181"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429" name="Google Shape;5920;p42"/>
            <p:cNvSpPr/>
            <p:nvPr/>
          </p:nvSpPr>
          <p:spPr>
            <a:xfrm>
              <a:off x="1064412" y="1925850"/>
              <a:ext cx="1260083" cy="406186"/>
            </a:xfrm>
            <a:custGeom>
              <a:avLst/>
              <a:gdLst/>
              <a:ahLst/>
              <a:cxnLst>
                <a:cxn ang="0">
                  <a:pos x="wd2" y="hd2"/>
                </a:cxn>
                <a:cxn ang="5400000">
                  <a:pos x="wd2" y="hd2"/>
                </a:cxn>
                <a:cxn ang="10800000">
                  <a:pos x="wd2" y="hd2"/>
                </a:cxn>
                <a:cxn ang="16200000">
                  <a:pos x="wd2" y="hd2"/>
                </a:cxn>
              </a:cxnLst>
              <a:rect l="0" t="0" r="r" b="b"/>
              <a:pathLst>
                <a:path w="21303" h="21600" extrusionOk="0">
                  <a:moveTo>
                    <a:pt x="9904" y="0"/>
                  </a:moveTo>
                  <a:cubicBezTo>
                    <a:pt x="9399" y="0"/>
                    <a:pt x="8938" y="311"/>
                    <a:pt x="8487" y="450"/>
                  </a:cubicBezTo>
                  <a:cubicBezTo>
                    <a:pt x="7981" y="728"/>
                    <a:pt x="7521" y="1174"/>
                    <a:pt x="7059" y="1452"/>
                  </a:cubicBezTo>
                  <a:cubicBezTo>
                    <a:pt x="6609" y="1902"/>
                    <a:pt x="6191" y="1902"/>
                    <a:pt x="5740" y="2316"/>
                  </a:cubicBezTo>
                  <a:cubicBezTo>
                    <a:pt x="4818" y="3318"/>
                    <a:pt x="4225" y="5495"/>
                    <a:pt x="3488" y="6636"/>
                  </a:cubicBezTo>
                  <a:cubicBezTo>
                    <a:pt x="3400" y="6636"/>
                    <a:pt x="3400" y="6914"/>
                    <a:pt x="3488" y="6914"/>
                  </a:cubicBezTo>
                  <a:cubicBezTo>
                    <a:pt x="3488" y="7086"/>
                    <a:pt x="3400" y="7086"/>
                    <a:pt x="3400" y="7086"/>
                  </a:cubicBezTo>
                  <a:cubicBezTo>
                    <a:pt x="3038" y="8228"/>
                    <a:pt x="2576" y="9227"/>
                    <a:pt x="2115" y="9955"/>
                  </a:cubicBezTo>
                  <a:cubicBezTo>
                    <a:pt x="1620" y="11096"/>
                    <a:pt x="928" y="12271"/>
                    <a:pt x="422" y="13687"/>
                  </a:cubicBezTo>
                  <a:cubicBezTo>
                    <a:pt x="192" y="14411"/>
                    <a:pt x="-258" y="16280"/>
                    <a:pt x="192" y="16727"/>
                  </a:cubicBezTo>
                  <a:cubicBezTo>
                    <a:pt x="331" y="16978"/>
                    <a:pt x="469" y="17028"/>
                    <a:pt x="608" y="17028"/>
                  </a:cubicBezTo>
                  <a:cubicBezTo>
                    <a:pt x="700" y="17028"/>
                    <a:pt x="792" y="17005"/>
                    <a:pt x="884" y="17005"/>
                  </a:cubicBezTo>
                  <a:cubicBezTo>
                    <a:pt x="1149" y="16803"/>
                    <a:pt x="1368" y="16674"/>
                    <a:pt x="1647" y="16674"/>
                  </a:cubicBezTo>
                  <a:cubicBezTo>
                    <a:pt x="1749" y="16674"/>
                    <a:pt x="1859" y="16690"/>
                    <a:pt x="1983" y="16727"/>
                  </a:cubicBezTo>
                  <a:cubicBezTo>
                    <a:pt x="2444" y="16727"/>
                    <a:pt x="2807" y="17729"/>
                    <a:pt x="3126" y="18457"/>
                  </a:cubicBezTo>
                  <a:cubicBezTo>
                    <a:pt x="3488" y="19010"/>
                    <a:pt x="3631" y="20045"/>
                    <a:pt x="4092" y="20462"/>
                  </a:cubicBezTo>
                  <a:cubicBezTo>
                    <a:pt x="4165" y="20505"/>
                    <a:pt x="4233" y="20525"/>
                    <a:pt x="4298" y="20525"/>
                  </a:cubicBezTo>
                  <a:cubicBezTo>
                    <a:pt x="4636" y="20525"/>
                    <a:pt x="4891" y="19995"/>
                    <a:pt x="5280" y="19734"/>
                  </a:cubicBezTo>
                  <a:cubicBezTo>
                    <a:pt x="5510" y="19734"/>
                    <a:pt x="5641" y="19595"/>
                    <a:pt x="5960" y="19595"/>
                  </a:cubicBezTo>
                  <a:cubicBezTo>
                    <a:pt x="6191" y="19595"/>
                    <a:pt x="6422" y="20045"/>
                    <a:pt x="6609" y="20323"/>
                  </a:cubicBezTo>
                  <a:cubicBezTo>
                    <a:pt x="6941" y="20703"/>
                    <a:pt x="7272" y="20829"/>
                    <a:pt x="7597" y="20829"/>
                  </a:cubicBezTo>
                  <a:cubicBezTo>
                    <a:pt x="8247" y="20829"/>
                    <a:pt x="8880" y="20323"/>
                    <a:pt x="9488" y="20323"/>
                  </a:cubicBezTo>
                  <a:cubicBezTo>
                    <a:pt x="9992" y="20462"/>
                    <a:pt x="10355" y="20737"/>
                    <a:pt x="10817" y="21186"/>
                  </a:cubicBezTo>
                  <a:cubicBezTo>
                    <a:pt x="11278" y="21600"/>
                    <a:pt x="11784" y="21600"/>
                    <a:pt x="12333" y="21600"/>
                  </a:cubicBezTo>
                  <a:cubicBezTo>
                    <a:pt x="12695" y="21464"/>
                    <a:pt x="13157" y="20737"/>
                    <a:pt x="13519" y="20323"/>
                  </a:cubicBezTo>
                  <a:cubicBezTo>
                    <a:pt x="13646" y="20161"/>
                    <a:pt x="13768" y="20098"/>
                    <a:pt x="13889" y="20098"/>
                  </a:cubicBezTo>
                  <a:cubicBezTo>
                    <a:pt x="14208" y="20098"/>
                    <a:pt x="14514" y="20535"/>
                    <a:pt x="14848" y="20737"/>
                  </a:cubicBezTo>
                  <a:cubicBezTo>
                    <a:pt x="15167" y="20737"/>
                    <a:pt x="15530" y="20737"/>
                    <a:pt x="15804" y="20462"/>
                  </a:cubicBezTo>
                  <a:cubicBezTo>
                    <a:pt x="16036" y="20323"/>
                    <a:pt x="16222" y="20045"/>
                    <a:pt x="16355" y="19734"/>
                  </a:cubicBezTo>
                  <a:cubicBezTo>
                    <a:pt x="16585" y="19595"/>
                    <a:pt x="16815" y="19010"/>
                    <a:pt x="17090" y="18871"/>
                  </a:cubicBezTo>
                  <a:cubicBezTo>
                    <a:pt x="17453" y="18146"/>
                    <a:pt x="17826" y="18146"/>
                    <a:pt x="18376" y="18146"/>
                  </a:cubicBezTo>
                  <a:cubicBezTo>
                    <a:pt x="18468" y="18209"/>
                    <a:pt x="18562" y="18235"/>
                    <a:pt x="18658" y="18235"/>
                  </a:cubicBezTo>
                  <a:cubicBezTo>
                    <a:pt x="19031" y="18235"/>
                    <a:pt x="19426" y="17842"/>
                    <a:pt x="19793" y="17729"/>
                  </a:cubicBezTo>
                  <a:cubicBezTo>
                    <a:pt x="20156" y="17729"/>
                    <a:pt x="21211" y="17455"/>
                    <a:pt x="21298" y="16002"/>
                  </a:cubicBezTo>
                  <a:cubicBezTo>
                    <a:pt x="21342" y="15139"/>
                    <a:pt x="21067" y="14411"/>
                    <a:pt x="20892" y="13687"/>
                  </a:cubicBezTo>
                  <a:cubicBezTo>
                    <a:pt x="20705" y="12684"/>
                    <a:pt x="20386" y="11960"/>
                    <a:pt x="20111" y="11407"/>
                  </a:cubicBezTo>
                  <a:cubicBezTo>
                    <a:pt x="19925" y="11096"/>
                    <a:pt x="19694" y="10818"/>
                    <a:pt x="19562" y="10368"/>
                  </a:cubicBezTo>
                  <a:cubicBezTo>
                    <a:pt x="19419" y="10094"/>
                    <a:pt x="19200" y="9955"/>
                    <a:pt x="18969" y="9366"/>
                  </a:cubicBezTo>
                  <a:cubicBezTo>
                    <a:pt x="18508" y="8502"/>
                    <a:pt x="18277" y="7361"/>
                    <a:pt x="18145" y="5634"/>
                  </a:cubicBezTo>
                  <a:cubicBezTo>
                    <a:pt x="18002" y="4771"/>
                    <a:pt x="17914" y="4046"/>
                    <a:pt x="17640" y="3318"/>
                  </a:cubicBezTo>
                  <a:cubicBezTo>
                    <a:pt x="17321" y="2905"/>
                    <a:pt x="17047" y="2316"/>
                    <a:pt x="16728" y="2177"/>
                  </a:cubicBezTo>
                  <a:cubicBezTo>
                    <a:pt x="15992" y="1452"/>
                    <a:pt x="15167" y="1174"/>
                    <a:pt x="14388" y="1174"/>
                  </a:cubicBezTo>
                  <a:cubicBezTo>
                    <a:pt x="13931" y="1174"/>
                    <a:pt x="13494" y="1227"/>
                    <a:pt x="13066" y="1227"/>
                  </a:cubicBezTo>
                  <a:cubicBezTo>
                    <a:pt x="12504" y="1227"/>
                    <a:pt x="11958" y="1138"/>
                    <a:pt x="11410" y="728"/>
                  </a:cubicBezTo>
                  <a:cubicBezTo>
                    <a:pt x="10904" y="450"/>
                    <a:pt x="10355" y="311"/>
                    <a:pt x="9904"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430" name="Google Shape;5921;p42"/>
            <p:cNvSpPr/>
            <p:nvPr/>
          </p:nvSpPr>
          <p:spPr>
            <a:xfrm>
              <a:off x="1149120" y="1829794"/>
              <a:ext cx="1090468" cy="358842"/>
            </a:xfrm>
            <a:custGeom>
              <a:avLst/>
              <a:gdLst/>
              <a:ahLst/>
              <a:cxnLst>
                <a:cxn ang="0">
                  <a:pos x="wd2" y="hd2"/>
                </a:cxn>
                <a:cxn ang="5400000">
                  <a:pos x="wd2" y="hd2"/>
                </a:cxn>
                <a:cxn ang="10800000">
                  <a:pos x="wd2" y="hd2"/>
                </a:cxn>
                <a:cxn ang="16200000">
                  <a:pos x="wd2" y="hd2"/>
                </a:cxn>
              </a:cxnLst>
              <a:rect l="0" t="0" r="r" b="b"/>
              <a:pathLst>
                <a:path w="21158" h="21600" extrusionOk="0">
                  <a:moveTo>
                    <a:pt x="11164" y="0"/>
                  </a:moveTo>
                  <a:cubicBezTo>
                    <a:pt x="10353" y="0"/>
                    <a:pt x="9507" y="854"/>
                    <a:pt x="8779" y="1247"/>
                  </a:cubicBezTo>
                  <a:cubicBezTo>
                    <a:pt x="8198" y="1558"/>
                    <a:pt x="7568" y="1558"/>
                    <a:pt x="6989" y="1558"/>
                  </a:cubicBezTo>
                  <a:cubicBezTo>
                    <a:pt x="6459" y="1558"/>
                    <a:pt x="5942" y="1872"/>
                    <a:pt x="5463" y="1872"/>
                  </a:cubicBezTo>
                  <a:cubicBezTo>
                    <a:pt x="5097" y="1872"/>
                    <a:pt x="4681" y="1872"/>
                    <a:pt x="4416" y="2693"/>
                  </a:cubicBezTo>
                  <a:cubicBezTo>
                    <a:pt x="4051" y="3359"/>
                    <a:pt x="3886" y="4805"/>
                    <a:pt x="3571" y="5628"/>
                  </a:cubicBezTo>
                  <a:lnTo>
                    <a:pt x="3470" y="5782"/>
                  </a:lnTo>
                  <a:cubicBezTo>
                    <a:pt x="3306" y="6291"/>
                    <a:pt x="3054" y="6958"/>
                    <a:pt x="2789" y="7111"/>
                  </a:cubicBezTo>
                  <a:cubicBezTo>
                    <a:pt x="2423" y="7935"/>
                    <a:pt x="1995" y="8403"/>
                    <a:pt x="1578" y="9070"/>
                  </a:cubicBezTo>
                  <a:cubicBezTo>
                    <a:pt x="999" y="9538"/>
                    <a:pt x="217" y="10673"/>
                    <a:pt x="53" y="12159"/>
                  </a:cubicBezTo>
                  <a:cubicBezTo>
                    <a:pt x="-161" y="14114"/>
                    <a:pt x="318" y="14938"/>
                    <a:pt x="784" y="14938"/>
                  </a:cubicBezTo>
                  <a:cubicBezTo>
                    <a:pt x="1162" y="14938"/>
                    <a:pt x="1478" y="14938"/>
                    <a:pt x="1844" y="14586"/>
                  </a:cubicBezTo>
                  <a:cubicBezTo>
                    <a:pt x="2361" y="14586"/>
                    <a:pt x="2891" y="14938"/>
                    <a:pt x="3306" y="15758"/>
                  </a:cubicBezTo>
                  <a:cubicBezTo>
                    <a:pt x="4051" y="17050"/>
                    <a:pt x="4151" y="19982"/>
                    <a:pt x="4832" y="21274"/>
                  </a:cubicBezTo>
                  <a:cubicBezTo>
                    <a:pt x="4998" y="21506"/>
                    <a:pt x="5155" y="21600"/>
                    <a:pt x="5311" y="21600"/>
                  </a:cubicBezTo>
                  <a:cubicBezTo>
                    <a:pt x="5498" y="21600"/>
                    <a:pt x="5685" y="21465"/>
                    <a:pt x="5891" y="21274"/>
                  </a:cubicBezTo>
                  <a:cubicBezTo>
                    <a:pt x="6308" y="21274"/>
                    <a:pt x="6723" y="20140"/>
                    <a:pt x="7089" y="19671"/>
                  </a:cubicBezTo>
                  <a:cubicBezTo>
                    <a:pt x="7362" y="19203"/>
                    <a:pt x="7684" y="19001"/>
                    <a:pt x="8009" y="19001"/>
                  </a:cubicBezTo>
                  <a:cubicBezTo>
                    <a:pt x="8254" y="19001"/>
                    <a:pt x="8500" y="19117"/>
                    <a:pt x="8728" y="19319"/>
                  </a:cubicBezTo>
                  <a:cubicBezTo>
                    <a:pt x="9246" y="19982"/>
                    <a:pt x="9561" y="20806"/>
                    <a:pt x="10090" y="20963"/>
                  </a:cubicBezTo>
                  <a:cubicBezTo>
                    <a:pt x="10271" y="21139"/>
                    <a:pt x="10454" y="21214"/>
                    <a:pt x="10637" y="21214"/>
                  </a:cubicBezTo>
                  <a:cubicBezTo>
                    <a:pt x="11305" y="21214"/>
                    <a:pt x="11967" y="20177"/>
                    <a:pt x="12511" y="19162"/>
                  </a:cubicBezTo>
                  <a:cubicBezTo>
                    <a:pt x="12902" y="18473"/>
                    <a:pt x="13221" y="17788"/>
                    <a:pt x="13656" y="17788"/>
                  </a:cubicBezTo>
                  <a:cubicBezTo>
                    <a:pt x="13740" y="17788"/>
                    <a:pt x="13829" y="17814"/>
                    <a:pt x="13924" y="17870"/>
                  </a:cubicBezTo>
                  <a:cubicBezTo>
                    <a:pt x="14453" y="17870"/>
                    <a:pt x="14970" y="18694"/>
                    <a:pt x="15551" y="18848"/>
                  </a:cubicBezTo>
                  <a:cubicBezTo>
                    <a:pt x="16079" y="18848"/>
                    <a:pt x="16609" y="18694"/>
                    <a:pt x="17127" y="18027"/>
                  </a:cubicBezTo>
                  <a:cubicBezTo>
                    <a:pt x="17808" y="17870"/>
                    <a:pt x="18387" y="17207"/>
                    <a:pt x="19068" y="17050"/>
                  </a:cubicBezTo>
                  <a:cubicBezTo>
                    <a:pt x="19863" y="16383"/>
                    <a:pt x="20707" y="16383"/>
                    <a:pt x="21073" y="14271"/>
                  </a:cubicBezTo>
                  <a:cubicBezTo>
                    <a:pt x="21439" y="12002"/>
                    <a:pt x="20543" y="9890"/>
                    <a:pt x="20015" y="8403"/>
                  </a:cubicBezTo>
                  <a:cubicBezTo>
                    <a:pt x="19700" y="7740"/>
                    <a:pt x="19547" y="6606"/>
                    <a:pt x="19182" y="5628"/>
                  </a:cubicBezTo>
                  <a:cubicBezTo>
                    <a:pt x="19018" y="4805"/>
                    <a:pt x="18653" y="4494"/>
                    <a:pt x="18387" y="4179"/>
                  </a:cubicBezTo>
                  <a:cubicBezTo>
                    <a:pt x="17921" y="3670"/>
                    <a:pt x="17392" y="3202"/>
                    <a:pt x="16862" y="2693"/>
                  </a:cubicBezTo>
                  <a:cubicBezTo>
                    <a:pt x="16345" y="2067"/>
                    <a:pt x="15764" y="1872"/>
                    <a:pt x="15236" y="1872"/>
                  </a:cubicBezTo>
                  <a:cubicBezTo>
                    <a:pt x="14554" y="1872"/>
                    <a:pt x="14025" y="1872"/>
                    <a:pt x="13458" y="1558"/>
                  </a:cubicBezTo>
                  <a:cubicBezTo>
                    <a:pt x="12928" y="1247"/>
                    <a:pt x="12398" y="738"/>
                    <a:pt x="11881" y="266"/>
                  </a:cubicBezTo>
                  <a:cubicBezTo>
                    <a:pt x="11648" y="79"/>
                    <a:pt x="11408" y="0"/>
                    <a:pt x="11164"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431" name="Google Shape;5922;p42"/>
            <p:cNvSpPr/>
            <p:nvPr/>
          </p:nvSpPr>
          <p:spPr>
            <a:xfrm>
              <a:off x="1089420" y="602901"/>
              <a:ext cx="250774" cy="267577"/>
            </a:xfrm>
            <a:custGeom>
              <a:avLst/>
              <a:gdLst/>
              <a:ahLst/>
              <a:cxnLst>
                <a:cxn ang="0">
                  <a:pos x="wd2" y="hd2"/>
                </a:cxn>
                <a:cxn ang="5400000">
                  <a:pos x="wd2" y="hd2"/>
                </a:cxn>
                <a:cxn ang="10800000">
                  <a:pos x="wd2" y="hd2"/>
                </a:cxn>
                <a:cxn ang="16200000">
                  <a:pos x="wd2" y="hd2"/>
                </a:cxn>
              </a:cxnLst>
              <a:rect l="0" t="0" r="r" b="b"/>
              <a:pathLst>
                <a:path w="21046" h="21600" extrusionOk="0">
                  <a:moveTo>
                    <a:pt x="15068" y="0"/>
                  </a:moveTo>
                  <a:cubicBezTo>
                    <a:pt x="14672" y="0"/>
                    <a:pt x="14463" y="457"/>
                    <a:pt x="14128" y="824"/>
                  </a:cubicBezTo>
                  <a:cubicBezTo>
                    <a:pt x="12985" y="1873"/>
                    <a:pt x="11836" y="3184"/>
                    <a:pt x="11126" y="4284"/>
                  </a:cubicBezTo>
                  <a:cubicBezTo>
                    <a:pt x="10035" y="5806"/>
                    <a:pt x="8401" y="6905"/>
                    <a:pt x="7529" y="7588"/>
                  </a:cubicBezTo>
                  <a:cubicBezTo>
                    <a:pt x="6955" y="7905"/>
                    <a:pt x="6385" y="8181"/>
                    <a:pt x="5900" y="8181"/>
                  </a:cubicBezTo>
                  <a:cubicBezTo>
                    <a:pt x="5414" y="8181"/>
                    <a:pt x="5018" y="7905"/>
                    <a:pt x="4803" y="7116"/>
                  </a:cubicBezTo>
                  <a:cubicBezTo>
                    <a:pt x="4803" y="6489"/>
                    <a:pt x="4313" y="5806"/>
                    <a:pt x="4313" y="5178"/>
                  </a:cubicBezTo>
                  <a:cubicBezTo>
                    <a:pt x="4151" y="4525"/>
                    <a:pt x="3498" y="3656"/>
                    <a:pt x="2908" y="3656"/>
                  </a:cubicBezTo>
                  <a:cubicBezTo>
                    <a:pt x="2684" y="3656"/>
                    <a:pt x="2470" y="3777"/>
                    <a:pt x="2292" y="4073"/>
                  </a:cubicBezTo>
                  <a:cubicBezTo>
                    <a:pt x="1363" y="5178"/>
                    <a:pt x="1363" y="6905"/>
                    <a:pt x="1363" y="8010"/>
                  </a:cubicBezTo>
                  <a:cubicBezTo>
                    <a:pt x="1363" y="9321"/>
                    <a:pt x="1854" y="10843"/>
                    <a:pt x="1363" y="12626"/>
                  </a:cubicBezTo>
                  <a:cubicBezTo>
                    <a:pt x="1363" y="13675"/>
                    <a:pt x="1149" y="14775"/>
                    <a:pt x="710" y="16091"/>
                  </a:cubicBezTo>
                  <a:cubicBezTo>
                    <a:pt x="219" y="16563"/>
                    <a:pt x="219" y="16769"/>
                    <a:pt x="0" y="17191"/>
                  </a:cubicBezTo>
                  <a:cubicBezTo>
                    <a:pt x="0" y="18290"/>
                    <a:pt x="219" y="18923"/>
                    <a:pt x="1149" y="19395"/>
                  </a:cubicBezTo>
                  <a:cubicBezTo>
                    <a:pt x="2699" y="20887"/>
                    <a:pt x="4777" y="21600"/>
                    <a:pt x="7069" y="21600"/>
                  </a:cubicBezTo>
                  <a:cubicBezTo>
                    <a:pt x="7435" y="21600"/>
                    <a:pt x="7806" y="21580"/>
                    <a:pt x="8182" y="21545"/>
                  </a:cubicBezTo>
                  <a:cubicBezTo>
                    <a:pt x="10693" y="21123"/>
                    <a:pt x="12275" y="18290"/>
                    <a:pt x="13638" y="16563"/>
                  </a:cubicBezTo>
                  <a:cubicBezTo>
                    <a:pt x="15220" y="14986"/>
                    <a:pt x="16582" y="14775"/>
                    <a:pt x="18217" y="13936"/>
                  </a:cubicBezTo>
                  <a:cubicBezTo>
                    <a:pt x="18875" y="13675"/>
                    <a:pt x="20671" y="12836"/>
                    <a:pt x="20671" y="12153"/>
                  </a:cubicBezTo>
                  <a:cubicBezTo>
                    <a:pt x="21135" y="11290"/>
                    <a:pt x="20399" y="11013"/>
                    <a:pt x="19465" y="11013"/>
                  </a:cubicBezTo>
                  <a:cubicBezTo>
                    <a:pt x="18530" y="11013"/>
                    <a:pt x="17402" y="11290"/>
                    <a:pt x="17073" y="11526"/>
                  </a:cubicBezTo>
                  <a:cubicBezTo>
                    <a:pt x="16582" y="11526"/>
                    <a:pt x="16363" y="11526"/>
                    <a:pt x="15930" y="11943"/>
                  </a:cubicBezTo>
                  <a:cubicBezTo>
                    <a:pt x="15846" y="11958"/>
                    <a:pt x="15773" y="11968"/>
                    <a:pt x="15721" y="11968"/>
                  </a:cubicBezTo>
                  <a:cubicBezTo>
                    <a:pt x="15006" y="11968"/>
                    <a:pt x="16379" y="10813"/>
                    <a:pt x="16582" y="10421"/>
                  </a:cubicBezTo>
                  <a:cubicBezTo>
                    <a:pt x="17512" y="8899"/>
                    <a:pt x="18875" y="8221"/>
                    <a:pt x="20018" y="7116"/>
                  </a:cubicBezTo>
                  <a:cubicBezTo>
                    <a:pt x="20420" y="6925"/>
                    <a:pt x="21600" y="4701"/>
                    <a:pt x="20739" y="4701"/>
                  </a:cubicBezTo>
                  <a:cubicBezTo>
                    <a:pt x="20660" y="4701"/>
                    <a:pt x="20566" y="4716"/>
                    <a:pt x="20457" y="4756"/>
                  </a:cubicBezTo>
                  <a:cubicBezTo>
                    <a:pt x="18655" y="4756"/>
                    <a:pt x="17512" y="6489"/>
                    <a:pt x="15491" y="7588"/>
                  </a:cubicBezTo>
                  <a:cubicBezTo>
                    <a:pt x="16582" y="6489"/>
                    <a:pt x="17726" y="5389"/>
                    <a:pt x="18655" y="4284"/>
                  </a:cubicBezTo>
                  <a:cubicBezTo>
                    <a:pt x="19308" y="3184"/>
                    <a:pt x="20018" y="2973"/>
                    <a:pt x="19585" y="1873"/>
                  </a:cubicBezTo>
                  <a:lnTo>
                    <a:pt x="19308" y="1451"/>
                  </a:lnTo>
                  <a:cubicBezTo>
                    <a:pt x="17726" y="1451"/>
                    <a:pt x="15491" y="4073"/>
                    <a:pt x="14781" y="5178"/>
                  </a:cubicBezTo>
                  <a:cubicBezTo>
                    <a:pt x="14562" y="5389"/>
                    <a:pt x="14128" y="5806"/>
                    <a:pt x="13638" y="6067"/>
                  </a:cubicBezTo>
                  <a:cubicBezTo>
                    <a:pt x="13418" y="6489"/>
                    <a:pt x="13418" y="6905"/>
                    <a:pt x="12985" y="7116"/>
                  </a:cubicBezTo>
                  <a:cubicBezTo>
                    <a:pt x="12985" y="7116"/>
                    <a:pt x="12233" y="7704"/>
                    <a:pt x="11946" y="7704"/>
                  </a:cubicBezTo>
                  <a:cubicBezTo>
                    <a:pt x="11878" y="7704"/>
                    <a:pt x="11836" y="7669"/>
                    <a:pt x="11836" y="7588"/>
                  </a:cubicBezTo>
                  <a:cubicBezTo>
                    <a:pt x="12275" y="6489"/>
                    <a:pt x="13418" y="5389"/>
                    <a:pt x="13638" y="4756"/>
                  </a:cubicBezTo>
                  <a:cubicBezTo>
                    <a:pt x="14128" y="4073"/>
                    <a:pt x="16582" y="824"/>
                    <a:pt x="15491" y="141"/>
                  </a:cubicBezTo>
                  <a:cubicBezTo>
                    <a:pt x="15329" y="45"/>
                    <a:pt x="15188" y="0"/>
                    <a:pt x="15068"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0432" name="Google Shape;5923;p42"/>
            <p:cNvSpPr/>
            <p:nvPr/>
          </p:nvSpPr>
          <p:spPr>
            <a:xfrm>
              <a:off x="714321" y="756566"/>
              <a:ext cx="517065" cy="330287"/>
            </a:xfrm>
            <a:custGeom>
              <a:avLst/>
              <a:gdLst/>
              <a:ahLst/>
              <a:cxnLst>
                <a:cxn ang="0">
                  <a:pos x="wd2" y="hd2"/>
                </a:cxn>
                <a:cxn ang="5400000">
                  <a:pos x="wd2" y="hd2"/>
                </a:cxn>
                <a:cxn ang="10800000">
                  <a:pos x="wd2" y="hd2"/>
                </a:cxn>
                <a:cxn ang="16200000">
                  <a:pos x="wd2" y="hd2"/>
                </a:cxn>
              </a:cxnLst>
              <a:rect l="0" t="0" r="r" b="b"/>
              <a:pathLst>
                <a:path w="20778" h="21600" extrusionOk="0">
                  <a:moveTo>
                    <a:pt x="1450" y="0"/>
                  </a:moveTo>
                  <a:cubicBezTo>
                    <a:pt x="880" y="0"/>
                    <a:pt x="453" y="777"/>
                    <a:pt x="160" y="1920"/>
                  </a:cubicBezTo>
                  <a:cubicBezTo>
                    <a:pt x="-362" y="4431"/>
                    <a:pt x="500" y="6725"/>
                    <a:pt x="1153" y="9362"/>
                  </a:cubicBezTo>
                  <a:cubicBezTo>
                    <a:pt x="2250" y="12547"/>
                    <a:pt x="3555" y="15225"/>
                    <a:pt x="5280" y="17690"/>
                  </a:cubicBezTo>
                  <a:cubicBezTo>
                    <a:pt x="6925" y="20367"/>
                    <a:pt x="8883" y="21218"/>
                    <a:pt x="10948" y="21600"/>
                  </a:cubicBezTo>
                  <a:cubicBezTo>
                    <a:pt x="11808" y="21600"/>
                    <a:pt x="12906" y="20367"/>
                    <a:pt x="13663" y="19814"/>
                  </a:cubicBezTo>
                  <a:cubicBezTo>
                    <a:pt x="14525" y="18923"/>
                    <a:pt x="15413" y="17519"/>
                    <a:pt x="16170" y="16286"/>
                  </a:cubicBezTo>
                  <a:cubicBezTo>
                    <a:pt x="17685" y="13438"/>
                    <a:pt x="19330" y="10806"/>
                    <a:pt x="20740" y="7958"/>
                  </a:cubicBezTo>
                  <a:cubicBezTo>
                    <a:pt x="21238" y="6839"/>
                    <a:pt x="16630" y="3247"/>
                    <a:pt x="14945" y="3247"/>
                  </a:cubicBezTo>
                  <a:cubicBezTo>
                    <a:pt x="14770" y="3247"/>
                    <a:pt x="14628" y="3283"/>
                    <a:pt x="14525" y="3369"/>
                  </a:cubicBezTo>
                  <a:cubicBezTo>
                    <a:pt x="13663" y="4431"/>
                    <a:pt x="12565" y="5281"/>
                    <a:pt x="11495" y="6001"/>
                  </a:cubicBezTo>
                  <a:cubicBezTo>
                    <a:pt x="10843" y="6554"/>
                    <a:pt x="10295" y="6554"/>
                    <a:pt x="9745" y="6725"/>
                  </a:cubicBezTo>
                  <a:cubicBezTo>
                    <a:pt x="8883" y="6725"/>
                    <a:pt x="8336" y="6001"/>
                    <a:pt x="7578" y="5663"/>
                  </a:cubicBezTo>
                  <a:cubicBezTo>
                    <a:pt x="5828" y="4219"/>
                    <a:pt x="3870" y="2986"/>
                    <a:pt x="2460" y="1029"/>
                  </a:cubicBezTo>
                  <a:lnTo>
                    <a:pt x="2460" y="688"/>
                  </a:lnTo>
                  <a:cubicBezTo>
                    <a:pt x="2083" y="207"/>
                    <a:pt x="1748" y="0"/>
                    <a:pt x="145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433" name="Google Shape;5924;p42"/>
            <p:cNvSpPr/>
            <p:nvPr/>
          </p:nvSpPr>
          <p:spPr>
            <a:xfrm>
              <a:off x="1119577" y="656777"/>
              <a:ext cx="572285" cy="343725"/>
            </a:xfrm>
            <a:custGeom>
              <a:avLst/>
              <a:gdLst/>
              <a:ahLst/>
              <a:cxnLst>
                <a:cxn ang="0">
                  <a:pos x="wd2" y="hd2"/>
                </a:cxn>
                <a:cxn ang="5400000">
                  <a:pos x="wd2" y="hd2"/>
                </a:cxn>
                <a:cxn ang="10800000">
                  <a:pos x="wd2" y="hd2"/>
                </a:cxn>
                <a:cxn ang="16200000">
                  <a:pos x="wd2" y="hd2"/>
                </a:cxn>
              </a:cxnLst>
              <a:rect l="0" t="0" r="r" b="b"/>
              <a:pathLst>
                <a:path w="20832" h="21600" extrusionOk="0">
                  <a:moveTo>
                    <a:pt x="949" y="0"/>
                  </a:moveTo>
                  <a:cubicBezTo>
                    <a:pt x="729" y="0"/>
                    <a:pt x="542" y="102"/>
                    <a:pt x="392" y="317"/>
                  </a:cubicBezTo>
                  <a:cubicBezTo>
                    <a:pt x="-507" y="1337"/>
                    <a:pt x="-9" y="4727"/>
                    <a:pt x="3445" y="7463"/>
                  </a:cubicBezTo>
                  <a:cubicBezTo>
                    <a:pt x="5218" y="8976"/>
                    <a:pt x="5999" y="13058"/>
                    <a:pt x="8271" y="16123"/>
                  </a:cubicBezTo>
                  <a:cubicBezTo>
                    <a:pt x="8862" y="17307"/>
                    <a:pt x="9643" y="17839"/>
                    <a:pt x="10447" y="18328"/>
                  </a:cubicBezTo>
                  <a:cubicBezTo>
                    <a:pt x="11323" y="18859"/>
                    <a:pt x="11914" y="19716"/>
                    <a:pt x="12601" y="20369"/>
                  </a:cubicBezTo>
                  <a:cubicBezTo>
                    <a:pt x="13522" y="21287"/>
                    <a:pt x="14691" y="21600"/>
                    <a:pt x="15889" y="21600"/>
                  </a:cubicBezTo>
                  <a:cubicBezTo>
                    <a:pt x="16507" y="21600"/>
                    <a:pt x="17130" y="21514"/>
                    <a:pt x="17735" y="21389"/>
                  </a:cubicBezTo>
                  <a:cubicBezTo>
                    <a:pt x="19012" y="21064"/>
                    <a:pt x="20502" y="20533"/>
                    <a:pt x="20785" y="18328"/>
                  </a:cubicBezTo>
                  <a:cubicBezTo>
                    <a:pt x="21093" y="16123"/>
                    <a:pt x="19816" y="14774"/>
                    <a:pt x="18726" y="14242"/>
                  </a:cubicBezTo>
                  <a:cubicBezTo>
                    <a:pt x="16953" y="13589"/>
                    <a:pt x="15178" y="13386"/>
                    <a:pt x="13192" y="13058"/>
                  </a:cubicBezTo>
                  <a:cubicBezTo>
                    <a:pt x="12222" y="13058"/>
                    <a:pt x="11323" y="13058"/>
                    <a:pt x="10447" y="12569"/>
                  </a:cubicBezTo>
                  <a:cubicBezTo>
                    <a:pt x="9451" y="11783"/>
                    <a:pt x="3334" y="0"/>
                    <a:pt x="949"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34" name="Google Shape;5925;p42"/>
            <p:cNvSpPr/>
            <p:nvPr/>
          </p:nvSpPr>
          <p:spPr>
            <a:xfrm>
              <a:off x="1471325" y="596617"/>
              <a:ext cx="210441" cy="315419"/>
            </a:xfrm>
            <a:custGeom>
              <a:avLst/>
              <a:gdLst/>
              <a:ahLst/>
              <a:cxnLst>
                <a:cxn ang="0">
                  <a:pos x="wd2" y="hd2"/>
                </a:cxn>
                <a:cxn ang="5400000">
                  <a:pos x="wd2" y="hd2"/>
                </a:cxn>
                <a:cxn ang="10800000">
                  <a:pos x="wd2" y="hd2"/>
                </a:cxn>
                <a:cxn ang="16200000">
                  <a:pos x="wd2" y="hd2"/>
                </a:cxn>
              </a:cxnLst>
              <a:rect l="0" t="0" r="r" b="b"/>
              <a:pathLst>
                <a:path w="19324" h="21600" extrusionOk="0">
                  <a:moveTo>
                    <a:pt x="14175" y="0"/>
                  </a:moveTo>
                  <a:cubicBezTo>
                    <a:pt x="13198" y="0"/>
                    <a:pt x="12141" y="192"/>
                    <a:pt x="11181" y="550"/>
                  </a:cubicBezTo>
                  <a:cubicBezTo>
                    <a:pt x="9930" y="550"/>
                    <a:pt x="8439" y="729"/>
                    <a:pt x="7485" y="1129"/>
                  </a:cubicBezTo>
                  <a:cubicBezTo>
                    <a:pt x="5988" y="1662"/>
                    <a:pt x="5217" y="2595"/>
                    <a:pt x="4737" y="3532"/>
                  </a:cubicBezTo>
                  <a:cubicBezTo>
                    <a:pt x="4257" y="4064"/>
                    <a:pt x="3960" y="5355"/>
                    <a:pt x="3960" y="6288"/>
                  </a:cubicBezTo>
                  <a:cubicBezTo>
                    <a:pt x="3960" y="6114"/>
                    <a:pt x="3840" y="6024"/>
                    <a:pt x="3720" y="6024"/>
                  </a:cubicBezTo>
                  <a:cubicBezTo>
                    <a:pt x="3606" y="6024"/>
                    <a:pt x="3486" y="6114"/>
                    <a:pt x="3486" y="6288"/>
                  </a:cubicBezTo>
                  <a:cubicBezTo>
                    <a:pt x="3486" y="7805"/>
                    <a:pt x="3960" y="9271"/>
                    <a:pt x="3486" y="10740"/>
                  </a:cubicBezTo>
                  <a:cubicBezTo>
                    <a:pt x="3486" y="12964"/>
                    <a:pt x="2766" y="15013"/>
                    <a:pt x="1515" y="16884"/>
                  </a:cubicBezTo>
                  <a:cubicBezTo>
                    <a:pt x="738" y="18349"/>
                    <a:pt x="-1467" y="20756"/>
                    <a:pt x="1515" y="21332"/>
                  </a:cubicBezTo>
                  <a:cubicBezTo>
                    <a:pt x="2143" y="21511"/>
                    <a:pt x="2755" y="21600"/>
                    <a:pt x="3366" y="21600"/>
                  </a:cubicBezTo>
                  <a:cubicBezTo>
                    <a:pt x="3977" y="21600"/>
                    <a:pt x="4589" y="21511"/>
                    <a:pt x="5217" y="21332"/>
                  </a:cubicBezTo>
                  <a:cubicBezTo>
                    <a:pt x="6708" y="21332"/>
                    <a:pt x="8439" y="21157"/>
                    <a:pt x="9930" y="21157"/>
                  </a:cubicBezTo>
                  <a:cubicBezTo>
                    <a:pt x="12438" y="20756"/>
                    <a:pt x="14403" y="20756"/>
                    <a:pt x="16431" y="20220"/>
                  </a:cubicBezTo>
                  <a:cubicBezTo>
                    <a:pt x="17688" y="19819"/>
                    <a:pt x="18402" y="19287"/>
                    <a:pt x="18882" y="18349"/>
                  </a:cubicBezTo>
                  <a:cubicBezTo>
                    <a:pt x="20133" y="15371"/>
                    <a:pt x="18402" y="11673"/>
                    <a:pt x="17688" y="8917"/>
                  </a:cubicBezTo>
                  <a:cubicBezTo>
                    <a:pt x="17688" y="8338"/>
                    <a:pt x="17688" y="7980"/>
                    <a:pt x="17391" y="7805"/>
                  </a:cubicBezTo>
                  <a:lnTo>
                    <a:pt x="17391" y="7404"/>
                  </a:lnTo>
                  <a:cubicBezTo>
                    <a:pt x="17391" y="6288"/>
                    <a:pt x="17391" y="4823"/>
                    <a:pt x="17688" y="3131"/>
                  </a:cubicBezTo>
                  <a:cubicBezTo>
                    <a:pt x="17688" y="2241"/>
                    <a:pt x="17688" y="1483"/>
                    <a:pt x="16911" y="729"/>
                  </a:cubicBezTo>
                  <a:cubicBezTo>
                    <a:pt x="16254" y="234"/>
                    <a:pt x="15260" y="0"/>
                    <a:pt x="14175"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35" name="Google Shape;5926;p42"/>
            <p:cNvSpPr/>
            <p:nvPr/>
          </p:nvSpPr>
          <p:spPr>
            <a:xfrm>
              <a:off x="1377263" y="240451"/>
              <a:ext cx="343202" cy="463733"/>
            </a:xfrm>
            <a:custGeom>
              <a:avLst/>
              <a:gdLst/>
              <a:ahLst/>
              <a:cxnLst>
                <a:cxn ang="0">
                  <a:pos x="wd2" y="hd2"/>
                </a:cxn>
                <a:cxn ang="5400000">
                  <a:pos x="wd2" y="hd2"/>
                </a:cxn>
                <a:cxn ang="10800000">
                  <a:pos x="wd2" y="hd2"/>
                </a:cxn>
                <a:cxn ang="16200000">
                  <a:pos x="wd2" y="hd2"/>
                </a:cxn>
              </a:cxnLst>
              <a:rect l="0" t="0" r="r" b="b"/>
              <a:pathLst>
                <a:path w="20591" h="21600" extrusionOk="0">
                  <a:moveTo>
                    <a:pt x="11109" y="0"/>
                  </a:moveTo>
                  <a:cubicBezTo>
                    <a:pt x="7276" y="0"/>
                    <a:pt x="3502" y="1631"/>
                    <a:pt x="2382" y="4735"/>
                  </a:cubicBezTo>
                  <a:cubicBezTo>
                    <a:pt x="1759" y="5370"/>
                    <a:pt x="1602" y="6248"/>
                    <a:pt x="1252" y="7004"/>
                  </a:cubicBezTo>
                  <a:cubicBezTo>
                    <a:pt x="434" y="8276"/>
                    <a:pt x="785" y="10151"/>
                    <a:pt x="785" y="11423"/>
                  </a:cubicBezTo>
                  <a:cubicBezTo>
                    <a:pt x="785" y="12544"/>
                    <a:pt x="434" y="13695"/>
                    <a:pt x="277" y="14813"/>
                  </a:cubicBezTo>
                  <a:cubicBezTo>
                    <a:pt x="277" y="15086"/>
                    <a:pt x="-346" y="15691"/>
                    <a:pt x="277" y="15842"/>
                  </a:cubicBezTo>
                  <a:cubicBezTo>
                    <a:pt x="434" y="16086"/>
                    <a:pt x="785" y="16086"/>
                    <a:pt x="1098" y="16086"/>
                  </a:cubicBezTo>
                  <a:cubicBezTo>
                    <a:pt x="1252" y="16329"/>
                    <a:pt x="1252" y="16329"/>
                    <a:pt x="1602" y="16329"/>
                  </a:cubicBezTo>
                  <a:lnTo>
                    <a:pt x="1602" y="16448"/>
                  </a:lnTo>
                  <a:cubicBezTo>
                    <a:pt x="1602" y="16720"/>
                    <a:pt x="1759" y="16964"/>
                    <a:pt x="1759" y="17085"/>
                  </a:cubicBezTo>
                  <a:lnTo>
                    <a:pt x="1759" y="17358"/>
                  </a:lnTo>
                  <a:cubicBezTo>
                    <a:pt x="2073" y="18114"/>
                    <a:pt x="2382" y="18992"/>
                    <a:pt x="2577" y="19870"/>
                  </a:cubicBezTo>
                  <a:cubicBezTo>
                    <a:pt x="2890" y="20626"/>
                    <a:pt x="3204" y="20989"/>
                    <a:pt x="4178" y="21261"/>
                  </a:cubicBezTo>
                  <a:cubicBezTo>
                    <a:pt x="4529" y="21504"/>
                    <a:pt x="4685" y="21504"/>
                    <a:pt x="4995" y="21504"/>
                  </a:cubicBezTo>
                  <a:cubicBezTo>
                    <a:pt x="4995" y="21571"/>
                    <a:pt x="5339" y="21600"/>
                    <a:pt x="5906" y="21600"/>
                  </a:cubicBezTo>
                  <a:cubicBezTo>
                    <a:pt x="8713" y="21600"/>
                    <a:pt x="17036" y="20887"/>
                    <a:pt x="17201" y="20383"/>
                  </a:cubicBezTo>
                  <a:cubicBezTo>
                    <a:pt x="17201" y="18992"/>
                    <a:pt x="17201" y="17598"/>
                    <a:pt x="17667" y="16329"/>
                  </a:cubicBezTo>
                  <a:cubicBezTo>
                    <a:pt x="18331" y="14813"/>
                    <a:pt x="19149" y="13695"/>
                    <a:pt x="19619" y="12423"/>
                  </a:cubicBezTo>
                  <a:cubicBezTo>
                    <a:pt x="21254" y="8517"/>
                    <a:pt x="21254" y="3463"/>
                    <a:pt x="16226" y="1072"/>
                  </a:cubicBezTo>
                  <a:cubicBezTo>
                    <a:pt x="14681" y="351"/>
                    <a:pt x="12889" y="0"/>
                    <a:pt x="11109"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436" name="Google Shape;5927;p42"/>
            <p:cNvSpPr/>
            <p:nvPr/>
          </p:nvSpPr>
          <p:spPr>
            <a:xfrm>
              <a:off x="482298" y="605452"/>
              <a:ext cx="434381" cy="883916"/>
            </a:xfrm>
            <a:custGeom>
              <a:avLst/>
              <a:gdLst/>
              <a:ahLst/>
              <a:cxnLst>
                <a:cxn ang="0">
                  <a:pos x="wd2" y="hd2"/>
                </a:cxn>
                <a:cxn ang="5400000">
                  <a:pos x="wd2" y="hd2"/>
                </a:cxn>
                <a:cxn ang="10800000">
                  <a:pos x="wd2" y="hd2"/>
                </a:cxn>
                <a:cxn ang="16200000">
                  <a:pos x="wd2" y="hd2"/>
                </a:cxn>
              </a:cxnLst>
              <a:rect l="0" t="0" r="r" b="b"/>
              <a:pathLst>
                <a:path w="21028" h="21600" extrusionOk="0">
                  <a:moveTo>
                    <a:pt x="10420" y="0"/>
                  </a:moveTo>
                  <a:cubicBezTo>
                    <a:pt x="9697" y="0"/>
                    <a:pt x="8941" y="84"/>
                    <a:pt x="8155" y="313"/>
                  </a:cubicBezTo>
                  <a:cubicBezTo>
                    <a:pt x="6866" y="584"/>
                    <a:pt x="5418" y="1234"/>
                    <a:pt x="4505" y="2028"/>
                  </a:cubicBezTo>
                  <a:lnTo>
                    <a:pt x="4505" y="2235"/>
                  </a:lnTo>
                  <a:cubicBezTo>
                    <a:pt x="3719" y="2759"/>
                    <a:pt x="2776" y="3553"/>
                    <a:pt x="2147" y="4156"/>
                  </a:cubicBezTo>
                  <a:cubicBezTo>
                    <a:pt x="1078" y="5602"/>
                    <a:pt x="415" y="7063"/>
                    <a:pt x="415" y="8524"/>
                  </a:cubicBezTo>
                  <a:cubicBezTo>
                    <a:pt x="289" y="9382"/>
                    <a:pt x="415" y="10239"/>
                    <a:pt x="698" y="11096"/>
                  </a:cubicBezTo>
                  <a:cubicBezTo>
                    <a:pt x="698" y="11954"/>
                    <a:pt x="415" y="12813"/>
                    <a:pt x="698" y="13685"/>
                  </a:cubicBezTo>
                  <a:cubicBezTo>
                    <a:pt x="698" y="14543"/>
                    <a:pt x="698" y="15400"/>
                    <a:pt x="415" y="16195"/>
                  </a:cubicBezTo>
                  <a:cubicBezTo>
                    <a:pt x="289" y="17053"/>
                    <a:pt x="-371" y="19497"/>
                    <a:pt x="289" y="19768"/>
                  </a:cubicBezTo>
                  <a:cubicBezTo>
                    <a:pt x="1484" y="20101"/>
                    <a:pt x="3059" y="20293"/>
                    <a:pt x="4348" y="20356"/>
                  </a:cubicBezTo>
                  <a:cubicBezTo>
                    <a:pt x="7369" y="20960"/>
                    <a:pt x="10137" y="21150"/>
                    <a:pt x="13158" y="21229"/>
                  </a:cubicBezTo>
                  <a:cubicBezTo>
                    <a:pt x="13673" y="21275"/>
                    <a:pt x="14230" y="21278"/>
                    <a:pt x="14805" y="21278"/>
                  </a:cubicBezTo>
                  <a:cubicBezTo>
                    <a:pt x="14862" y="21278"/>
                    <a:pt x="14919" y="21278"/>
                    <a:pt x="14977" y="21278"/>
                  </a:cubicBezTo>
                  <a:cubicBezTo>
                    <a:pt x="15931" y="21278"/>
                    <a:pt x="16934" y="21284"/>
                    <a:pt x="17877" y="21483"/>
                  </a:cubicBezTo>
                  <a:cubicBezTo>
                    <a:pt x="18196" y="21564"/>
                    <a:pt x="18482" y="21600"/>
                    <a:pt x="18741" y="21600"/>
                  </a:cubicBezTo>
                  <a:cubicBezTo>
                    <a:pt x="21229" y="21600"/>
                    <a:pt x="21024" y="18169"/>
                    <a:pt x="21024" y="17450"/>
                  </a:cubicBezTo>
                  <a:cubicBezTo>
                    <a:pt x="20741" y="16385"/>
                    <a:pt x="20741" y="15338"/>
                    <a:pt x="20741" y="14210"/>
                  </a:cubicBezTo>
                  <a:cubicBezTo>
                    <a:pt x="20615" y="13018"/>
                    <a:pt x="20615" y="11954"/>
                    <a:pt x="20615" y="10764"/>
                  </a:cubicBezTo>
                  <a:cubicBezTo>
                    <a:pt x="20615" y="9715"/>
                    <a:pt x="20741" y="8588"/>
                    <a:pt x="20362" y="7396"/>
                  </a:cubicBezTo>
                  <a:cubicBezTo>
                    <a:pt x="20235" y="6332"/>
                    <a:pt x="19576" y="5269"/>
                    <a:pt x="18916" y="4156"/>
                  </a:cubicBezTo>
                  <a:cubicBezTo>
                    <a:pt x="17877" y="2426"/>
                    <a:pt x="15895" y="505"/>
                    <a:pt x="12498" y="187"/>
                  </a:cubicBezTo>
                  <a:cubicBezTo>
                    <a:pt x="11835" y="84"/>
                    <a:pt x="11143" y="0"/>
                    <a:pt x="10420"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437" name="Google Shape;5928;p42"/>
            <p:cNvSpPr/>
            <p:nvPr/>
          </p:nvSpPr>
          <p:spPr>
            <a:xfrm>
              <a:off x="566347" y="558046"/>
              <a:ext cx="338797" cy="297314"/>
            </a:xfrm>
            <a:custGeom>
              <a:avLst/>
              <a:gdLst/>
              <a:ahLst/>
              <a:cxnLst>
                <a:cxn ang="0">
                  <a:pos x="wd2" y="hd2"/>
                </a:cxn>
                <a:cxn ang="5400000">
                  <a:pos x="wd2" y="hd2"/>
                </a:cxn>
                <a:cxn ang="10800000">
                  <a:pos x="wd2" y="hd2"/>
                </a:cxn>
                <a:cxn ang="16200000">
                  <a:pos x="wd2" y="hd2"/>
                </a:cxn>
              </a:cxnLst>
              <a:rect l="0" t="0" r="r" b="b"/>
              <a:pathLst>
                <a:path w="21126" h="21600" extrusionOk="0">
                  <a:moveTo>
                    <a:pt x="5155" y="0"/>
                  </a:moveTo>
                  <a:cubicBezTo>
                    <a:pt x="4049" y="0"/>
                    <a:pt x="3320" y="597"/>
                    <a:pt x="2749" y="1636"/>
                  </a:cubicBezTo>
                  <a:cubicBezTo>
                    <a:pt x="2590" y="1636"/>
                    <a:pt x="562" y="5555"/>
                    <a:pt x="34" y="7539"/>
                  </a:cubicBezTo>
                  <a:cubicBezTo>
                    <a:pt x="-288" y="9473"/>
                    <a:pt x="1737" y="10468"/>
                    <a:pt x="2749" y="11268"/>
                  </a:cubicBezTo>
                  <a:cubicBezTo>
                    <a:pt x="4778" y="13017"/>
                    <a:pt x="6966" y="14621"/>
                    <a:pt x="9154" y="15801"/>
                  </a:cubicBezTo>
                  <a:cubicBezTo>
                    <a:pt x="10493" y="16746"/>
                    <a:pt x="11707" y="17740"/>
                    <a:pt x="12719" y="18730"/>
                  </a:cubicBezTo>
                  <a:cubicBezTo>
                    <a:pt x="13895" y="19345"/>
                    <a:pt x="14907" y="20714"/>
                    <a:pt x="16083" y="21279"/>
                  </a:cubicBezTo>
                  <a:cubicBezTo>
                    <a:pt x="16083" y="21492"/>
                    <a:pt x="16125" y="21600"/>
                    <a:pt x="16164" y="21600"/>
                  </a:cubicBezTo>
                  <a:cubicBezTo>
                    <a:pt x="16203" y="21600"/>
                    <a:pt x="16246" y="21492"/>
                    <a:pt x="16246" y="21279"/>
                  </a:cubicBezTo>
                  <a:cubicBezTo>
                    <a:pt x="16936" y="18350"/>
                    <a:pt x="15233" y="15566"/>
                    <a:pt x="15233" y="12637"/>
                  </a:cubicBezTo>
                  <a:cubicBezTo>
                    <a:pt x="15555" y="13017"/>
                    <a:pt x="15761" y="13207"/>
                    <a:pt x="16083" y="13632"/>
                  </a:cubicBezTo>
                  <a:cubicBezTo>
                    <a:pt x="16571" y="14197"/>
                    <a:pt x="17095" y="14621"/>
                    <a:pt x="17786" y="14811"/>
                  </a:cubicBezTo>
                  <a:cubicBezTo>
                    <a:pt x="18798" y="15801"/>
                    <a:pt x="19609" y="16746"/>
                    <a:pt x="20823" y="17740"/>
                  </a:cubicBezTo>
                  <a:cubicBezTo>
                    <a:pt x="20986" y="17740"/>
                    <a:pt x="20986" y="17740"/>
                    <a:pt x="20986" y="17550"/>
                  </a:cubicBezTo>
                  <a:cubicBezTo>
                    <a:pt x="21312" y="16556"/>
                    <a:pt x="20986" y="15801"/>
                    <a:pt x="20823" y="15186"/>
                  </a:cubicBezTo>
                  <a:cubicBezTo>
                    <a:pt x="19974" y="13632"/>
                    <a:pt x="19283" y="12027"/>
                    <a:pt x="18798" y="10658"/>
                  </a:cubicBezTo>
                  <a:cubicBezTo>
                    <a:pt x="17949" y="8719"/>
                    <a:pt x="17421" y="7539"/>
                    <a:pt x="16083" y="6124"/>
                  </a:cubicBezTo>
                  <a:cubicBezTo>
                    <a:pt x="15233" y="5180"/>
                    <a:pt x="14058" y="4375"/>
                    <a:pt x="12719" y="3385"/>
                  </a:cubicBezTo>
                  <a:cubicBezTo>
                    <a:pt x="11707" y="2581"/>
                    <a:pt x="10167" y="2016"/>
                    <a:pt x="9154" y="1401"/>
                  </a:cubicBezTo>
                  <a:cubicBezTo>
                    <a:pt x="7979" y="1026"/>
                    <a:pt x="6640" y="456"/>
                    <a:pt x="5628" y="32"/>
                  </a:cubicBezTo>
                  <a:cubicBezTo>
                    <a:pt x="5461" y="9"/>
                    <a:pt x="5306" y="0"/>
                    <a:pt x="515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438" name="Google Shape;5929;p42"/>
            <p:cNvSpPr/>
            <p:nvPr/>
          </p:nvSpPr>
          <p:spPr>
            <a:xfrm>
              <a:off x="645041" y="400772"/>
              <a:ext cx="193904" cy="301359"/>
            </a:xfrm>
            <a:custGeom>
              <a:avLst/>
              <a:gdLst/>
              <a:ahLst/>
              <a:cxnLst>
                <a:cxn ang="0">
                  <a:pos x="wd2" y="hd2"/>
                </a:cxn>
                <a:cxn ang="5400000">
                  <a:pos x="wd2" y="hd2"/>
                </a:cxn>
                <a:cxn ang="10800000">
                  <a:pos x="wd2" y="hd2"/>
                </a:cxn>
                <a:cxn ang="16200000">
                  <a:pos x="wd2" y="hd2"/>
                </a:cxn>
              </a:cxnLst>
              <a:rect l="0" t="0" r="r" b="b"/>
              <a:pathLst>
                <a:path w="21204" h="21600" extrusionOk="0">
                  <a:moveTo>
                    <a:pt x="5544" y="0"/>
                  </a:moveTo>
                  <a:cubicBezTo>
                    <a:pt x="4837" y="0"/>
                    <a:pt x="4183" y="76"/>
                    <a:pt x="3612" y="263"/>
                  </a:cubicBezTo>
                  <a:cubicBezTo>
                    <a:pt x="2115" y="638"/>
                    <a:pt x="2115" y="1614"/>
                    <a:pt x="2115" y="2595"/>
                  </a:cubicBezTo>
                  <a:cubicBezTo>
                    <a:pt x="2115" y="3759"/>
                    <a:pt x="2115" y="5297"/>
                    <a:pt x="1551" y="6831"/>
                  </a:cubicBezTo>
                  <a:cubicBezTo>
                    <a:pt x="1551" y="8789"/>
                    <a:pt x="625" y="10746"/>
                    <a:pt x="54" y="12655"/>
                  </a:cubicBezTo>
                  <a:cubicBezTo>
                    <a:pt x="-225" y="13636"/>
                    <a:pt x="625" y="14238"/>
                    <a:pt x="1551" y="14800"/>
                  </a:cubicBezTo>
                  <a:cubicBezTo>
                    <a:pt x="4177" y="16151"/>
                    <a:pt x="5952" y="17127"/>
                    <a:pt x="8014" y="18104"/>
                  </a:cubicBezTo>
                  <a:cubicBezTo>
                    <a:pt x="9796" y="19085"/>
                    <a:pt x="11925" y="19642"/>
                    <a:pt x="13701" y="20249"/>
                  </a:cubicBezTo>
                  <a:cubicBezTo>
                    <a:pt x="14551" y="20619"/>
                    <a:pt x="15762" y="20619"/>
                    <a:pt x="16613" y="21225"/>
                  </a:cubicBezTo>
                  <a:cubicBezTo>
                    <a:pt x="17252" y="21225"/>
                    <a:pt x="17538" y="21600"/>
                    <a:pt x="18109" y="21600"/>
                  </a:cubicBezTo>
                  <a:cubicBezTo>
                    <a:pt x="19885" y="21600"/>
                    <a:pt x="19885" y="18291"/>
                    <a:pt x="20457" y="17315"/>
                  </a:cubicBezTo>
                  <a:lnTo>
                    <a:pt x="20457" y="16151"/>
                  </a:lnTo>
                  <a:cubicBezTo>
                    <a:pt x="20457" y="14800"/>
                    <a:pt x="21096" y="13819"/>
                    <a:pt x="21096" y="12655"/>
                  </a:cubicBezTo>
                  <a:cubicBezTo>
                    <a:pt x="21375" y="11117"/>
                    <a:pt x="21096" y="9583"/>
                    <a:pt x="20457" y="7812"/>
                  </a:cubicBezTo>
                  <a:cubicBezTo>
                    <a:pt x="19599" y="5668"/>
                    <a:pt x="17538" y="3340"/>
                    <a:pt x="14273" y="2176"/>
                  </a:cubicBezTo>
                  <a:cubicBezTo>
                    <a:pt x="12374" y="1422"/>
                    <a:pt x="8524" y="0"/>
                    <a:pt x="5544"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0439" name="Google Shape;5930;p42"/>
            <p:cNvSpPr/>
            <p:nvPr/>
          </p:nvSpPr>
          <p:spPr>
            <a:xfrm>
              <a:off x="659221" y="400772"/>
              <a:ext cx="179724" cy="225335"/>
            </a:xfrm>
            <a:custGeom>
              <a:avLst/>
              <a:gdLst/>
              <a:ahLst/>
              <a:cxnLst>
                <a:cxn ang="0">
                  <a:pos x="wd2" y="hd2"/>
                </a:cxn>
                <a:cxn ang="5400000">
                  <a:pos x="wd2" y="hd2"/>
                </a:cxn>
                <a:cxn ang="10800000">
                  <a:pos x="wd2" y="hd2"/>
                </a:cxn>
                <a:cxn ang="16200000">
                  <a:pos x="wd2" y="hd2"/>
                </a:cxn>
              </a:cxnLst>
              <a:rect l="0" t="0" r="r" b="b"/>
              <a:pathLst>
                <a:path w="21414" h="21600" extrusionOk="0">
                  <a:moveTo>
                    <a:pt x="4351" y="0"/>
                  </a:moveTo>
                  <a:cubicBezTo>
                    <a:pt x="3580" y="0"/>
                    <a:pt x="2869" y="101"/>
                    <a:pt x="2246" y="352"/>
                  </a:cubicBezTo>
                  <a:cubicBezTo>
                    <a:pt x="615" y="853"/>
                    <a:pt x="615" y="2159"/>
                    <a:pt x="615" y="3471"/>
                  </a:cubicBezTo>
                  <a:cubicBezTo>
                    <a:pt x="615" y="5027"/>
                    <a:pt x="615" y="7085"/>
                    <a:pt x="0" y="9136"/>
                  </a:cubicBezTo>
                  <a:cubicBezTo>
                    <a:pt x="1238" y="10198"/>
                    <a:pt x="2246" y="11504"/>
                    <a:pt x="3173" y="12255"/>
                  </a:cubicBezTo>
                  <a:cubicBezTo>
                    <a:pt x="4796" y="13812"/>
                    <a:pt x="7042" y="14867"/>
                    <a:pt x="8984" y="15678"/>
                  </a:cubicBezTo>
                  <a:cubicBezTo>
                    <a:pt x="11304" y="16925"/>
                    <a:pt x="13861" y="18481"/>
                    <a:pt x="15796" y="19793"/>
                  </a:cubicBezTo>
                  <a:cubicBezTo>
                    <a:pt x="17419" y="20354"/>
                    <a:pt x="19050" y="21099"/>
                    <a:pt x="20599" y="21600"/>
                  </a:cubicBezTo>
                  <a:cubicBezTo>
                    <a:pt x="20599" y="19793"/>
                    <a:pt x="21296" y="18481"/>
                    <a:pt x="21296" y="16925"/>
                  </a:cubicBezTo>
                  <a:cubicBezTo>
                    <a:pt x="21600" y="14867"/>
                    <a:pt x="21296" y="12816"/>
                    <a:pt x="20599" y="10448"/>
                  </a:cubicBezTo>
                  <a:cubicBezTo>
                    <a:pt x="19665" y="7580"/>
                    <a:pt x="17419" y="4467"/>
                    <a:pt x="13861" y="2910"/>
                  </a:cubicBezTo>
                  <a:cubicBezTo>
                    <a:pt x="11793" y="1902"/>
                    <a:pt x="7598" y="0"/>
                    <a:pt x="4351"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440" name="Google Shape;5931;p42"/>
            <p:cNvSpPr/>
            <p:nvPr/>
          </p:nvSpPr>
          <p:spPr>
            <a:xfrm>
              <a:off x="627707" y="83986"/>
              <a:ext cx="352146" cy="505602"/>
            </a:xfrm>
            <a:custGeom>
              <a:avLst/>
              <a:gdLst/>
              <a:ahLst/>
              <a:cxnLst>
                <a:cxn ang="0">
                  <a:pos x="wd2" y="hd2"/>
                </a:cxn>
                <a:cxn ang="5400000">
                  <a:pos x="wd2" y="hd2"/>
                </a:cxn>
                <a:cxn ang="10800000">
                  <a:pos x="wd2" y="hd2"/>
                </a:cxn>
                <a:cxn ang="16200000">
                  <a:pos x="wd2" y="hd2"/>
                </a:cxn>
              </a:cxnLst>
              <a:rect l="0" t="0" r="r" b="b"/>
              <a:pathLst>
                <a:path w="20936" h="21600" extrusionOk="0">
                  <a:moveTo>
                    <a:pt x="12928" y="0"/>
                  </a:moveTo>
                  <a:cubicBezTo>
                    <a:pt x="10128" y="0"/>
                    <a:pt x="7229" y="1111"/>
                    <a:pt x="5387" y="2336"/>
                  </a:cubicBezTo>
                  <a:cubicBezTo>
                    <a:pt x="1059" y="5002"/>
                    <a:pt x="-409" y="9526"/>
                    <a:pt x="94" y="13332"/>
                  </a:cubicBezTo>
                  <a:cubicBezTo>
                    <a:pt x="560" y="18078"/>
                    <a:pt x="9599" y="20521"/>
                    <a:pt x="10565" y="20856"/>
                  </a:cubicBezTo>
                  <a:cubicBezTo>
                    <a:pt x="11478" y="21191"/>
                    <a:pt x="13213" y="21600"/>
                    <a:pt x="14607" y="21600"/>
                  </a:cubicBezTo>
                  <a:cubicBezTo>
                    <a:pt x="15632" y="21600"/>
                    <a:pt x="16475" y="21379"/>
                    <a:pt x="16671" y="20744"/>
                  </a:cubicBezTo>
                  <a:cubicBezTo>
                    <a:pt x="16827" y="20271"/>
                    <a:pt x="16827" y="19939"/>
                    <a:pt x="16827" y="19577"/>
                  </a:cubicBezTo>
                  <a:cubicBezTo>
                    <a:pt x="16827" y="19245"/>
                    <a:pt x="17174" y="18660"/>
                    <a:pt x="17481" y="18190"/>
                  </a:cubicBezTo>
                  <a:cubicBezTo>
                    <a:pt x="17637" y="17273"/>
                    <a:pt x="17637" y="16106"/>
                    <a:pt x="17944" y="15192"/>
                  </a:cubicBezTo>
                  <a:cubicBezTo>
                    <a:pt x="18080" y="14839"/>
                    <a:pt x="18424" y="14756"/>
                    <a:pt x="18824" y="14756"/>
                  </a:cubicBezTo>
                  <a:cubicBezTo>
                    <a:pt x="19168" y="14756"/>
                    <a:pt x="19556" y="14817"/>
                    <a:pt x="19882" y="14817"/>
                  </a:cubicBezTo>
                  <a:cubicBezTo>
                    <a:pt x="20163" y="14817"/>
                    <a:pt x="20403" y="14772"/>
                    <a:pt x="20533" y="14607"/>
                  </a:cubicBezTo>
                  <a:cubicBezTo>
                    <a:pt x="21191" y="14275"/>
                    <a:pt x="20843" y="13332"/>
                    <a:pt x="20843" y="12997"/>
                  </a:cubicBezTo>
                  <a:cubicBezTo>
                    <a:pt x="20533" y="11248"/>
                    <a:pt x="20533" y="9526"/>
                    <a:pt x="20381" y="7777"/>
                  </a:cubicBezTo>
                  <a:cubicBezTo>
                    <a:pt x="20381" y="6278"/>
                    <a:pt x="20381" y="4779"/>
                    <a:pt x="19567" y="3503"/>
                  </a:cubicBezTo>
                  <a:cubicBezTo>
                    <a:pt x="18757" y="2336"/>
                    <a:pt x="17637" y="1199"/>
                    <a:pt x="16205" y="614"/>
                  </a:cubicBezTo>
                  <a:cubicBezTo>
                    <a:pt x="15181" y="181"/>
                    <a:pt x="14064" y="0"/>
                    <a:pt x="12928"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0441" name="Google Shape;5932;p42"/>
            <p:cNvSpPr/>
            <p:nvPr/>
          </p:nvSpPr>
          <p:spPr>
            <a:xfrm>
              <a:off x="859358" y="380305"/>
              <a:ext cx="48776" cy="37826"/>
            </a:xfrm>
            <a:custGeom>
              <a:avLst/>
              <a:gdLst/>
              <a:ahLst/>
              <a:cxnLst>
                <a:cxn ang="0">
                  <a:pos x="wd2" y="hd2"/>
                </a:cxn>
                <a:cxn ang="5400000">
                  <a:pos x="wd2" y="hd2"/>
                </a:cxn>
                <a:cxn ang="10800000">
                  <a:pos x="wd2" y="hd2"/>
                </a:cxn>
                <a:cxn ang="16200000">
                  <a:pos x="wd2" y="hd2"/>
                </a:cxn>
              </a:cxnLst>
              <a:rect l="0" t="0" r="r" b="b"/>
              <a:pathLst>
                <a:path w="21600" h="21600" extrusionOk="0">
                  <a:moveTo>
                    <a:pt x="11406" y="0"/>
                  </a:moveTo>
                  <a:cubicBezTo>
                    <a:pt x="10001" y="0"/>
                    <a:pt x="8541" y="355"/>
                    <a:pt x="7191" y="1172"/>
                  </a:cubicBezTo>
                  <a:lnTo>
                    <a:pt x="2314" y="1172"/>
                  </a:lnTo>
                  <a:lnTo>
                    <a:pt x="2314" y="4512"/>
                  </a:lnTo>
                  <a:cubicBezTo>
                    <a:pt x="0" y="4512"/>
                    <a:pt x="0" y="8988"/>
                    <a:pt x="0" y="10445"/>
                  </a:cubicBezTo>
                  <a:cubicBezTo>
                    <a:pt x="2314" y="13784"/>
                    <a:pt x="3747" y="16768"/>
                    <a:pt x="6061" y="18261"/>
                  </a:cubicBezTo>
                  <a:cubicBezTo>
                    <a:pt x="7191" y="18261"/>
                    <a:pt x="12095" y="21600"/>
                    <a:pt x="13252" y="21600"/>
                  </a:cubicBezTo>
                  <a:cubicBezTo>
                    <a:pt x="15539" y="21600"/>
                    <a:pt x="19286" y="21600"/>
                    <a:pt x="21600" y="18261"/>
                  </a:cubicBezTo>
                  <a:lnTo>
                    <a:pt x="21600" y="13784"/>
                  </a:lnTo>
                  <a:cubicBezTo>
                    <a:pt x="21600" y="10445"/>
                    <a:pt x="21600" y="8988"/>
                    <a:pt x="19286" y="6004"/>
                  </a:cubicBezTo>
                  <a:cubicBezTo>
                    <a:pt x="18459" y="2522"/>
                    <a:pt x="15070" y="0"/>
                    <a:pt x="11406"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0442" name="Google Shape;5933;p42"/>
            <p:cNvSpPr/>
            <p:nvPr/>
          </p:nvSpPr>
          <p:spPr>
            <a:xfrm>
              <a:off x="859358" y="260670"/>
              <a:ext cx="83864" cy="43736"/>
            </a:xfrm>
            <a:custGeom>
              <a:avLst/>
              <a:gdLst/>
              <a:ahLst/>
              <a:cxnLst>
                <a:cxn ang="0">
                  <a:pos x="wd2" y="hd2"/>
                </a:cxn>
                <a:cxn ang="5400000">
                  <a:pos x="wd2" y="hd2"/>
                </a:cxn>
                <a:cxn ang="10800000">
                  <a:pos x="wd2" y="hd2"/>
                </a:cxn>
                <a:cxn ang="16200000">
                  <a:pos x="wd2" y="hd2"/>
                </a:cxn>
              </a:cxnLst>
              <a:rect l="0" t="0" r="r" b="b"/>
              <a:pathLst>
                <a:path w="21600" h="21600" extrusionOk="0">
                  <a:moveTo>
                    <a:pt x="7483" y="0"/>
                  </a:moveTo>
                  <a:cubicBezTo>
                    <a:pt x="4663" y="0"/>
                    <a:pt x="2003" y="1690"/>
                    <a:pt x="0" y="5531"/>
                  </a:cubicBezTo>
                  <a:lnTo>
                    <a:pt x="0" y="11952"/>
                  </a:lnTo>
                  <a:cubicBezTo>
                    <a:pt x="737" y="12935"/>
                    <a:pt x="1586" y="13243"/>
                    <a:pt x="2484" y="13243"/>
                  </a:cubicBezTo>
                  <a:cubicBezTo>
                    <a:pt x="4278" y="13243"/>
                    <a:pt x="6249" y="11952"/>
                    <a:pt x="7707" y="11952"/>
                  </a:cubicBezTo>
                  <a:cubicBezTo>
                    <a:pt x="11217" y="11952"/>
                    <a:pt x="13236" y="14840"/>
                    <a:pt x="16072" y="18712"/>
                  </a:cubicBezTo>
                  <a:cubicBezTo>
                    <a:pt x="16745" y="18712"/>
                    <a:pt x="18075" y="21600"/>
                    <a:pt x="19581" y="21600"/>
                  </a:cubicBezTo>
                  <a:cubicBezTo>
                    <a:pt x="21600" y="21600"/>
                    <a:pt x="21600" y="18712"/>
                    <a:pt x="21600" y="16131"/>
                  </a:cubicBezTo>
                  <a:cubicBezTo>
                    <a:pt x="21600" y="9402"/>
                    <a:pt x="19581" y="8112"/>
                    <a:pt x="16745" y="5531"/>
                  </a:cubicBezTo>
                  <a:cubicBezTo>
                    <a:pt x="13861" y="2028"/>
                    <a:pt x="10576" y="0"/>
                    <a:pt x="748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43" name="Google Shape;5934;p42"/>
            <p:cNvSpPr/>
            <p:nvPr/>
          </p:nvSpPr>
          <p:spPr>
            <a:xfrm>
              <a:off x="588915" y="0"/>
              <a:ext cx="446639" cy="233546"/>
            </a:xfrm>
            <a:custGeom>
              <a:avLst/>
              <a:gdLst/>
              <a:ahLst/>
              <a:cxnLst>
                <a:cxn ang="0">
                  <a:pos x="wd2" y="hd2"/>
                </a:cxn>
                <a:cxn ang="5400000">
                  <a:pos x="wd2" y="hd2"/>
                </a:cxn>
                <a:cxn ang="10800000">
                  <a:pos x="wd2" y="hd2"/>
                </a:cxn>
                <a:cxn ang="16200000">
                  <a:pos x="wd2" y="hd2"/>
                </a:cxn>
              </a:cxnLst>
              <a:rect l="0" t="0" r="r" b="b"/>
              <a:pathLst>
                <a:path w="21044" h="21600" extrusionOk="0">
                  <a:moveTo>
                    <a:pt x="6964" y="0"/>
                  </a:moveTo>
                  <a:cubicBezTo>
                    <a:pt x="5721" y="0"/>
                    <a:pt x="4358" y="362"/>
                    <a:pt x="5209" y="2606"/>
                  </a:cubicBezTo>
                  <a:cubicBezTo>
                    <a:pt x="4842" y="3090"/>
                    <a:pt x="4443" y="3090"/>
                    <a:pt x="3954" y="3090"/>
                  </a:cubicBezTo>
                  <a:cubicBezTo>
                    <a:pt x="3555" y="3090"/>
                    <a:pt x="3189" y="3809"/>
                    <a:pt x="2667" y="4350"/>
                  </a:cubicBezTo>
                  <a:cubicBezTo>
                    <a:pt x="1902" y="5069"/>
                    <a:pt x="1014" y="6813"/>
                    <a:pt x="618" y="8314"/>
                  </a:cubicBezTo>
                  <a:cubicBezTo>
                    <a:pt x="-150" y="10363"/>
                    <a:pt x="-393" y="14626"/>
                    <a:pt x="1014" y="15829"/>
                  </a:cubicBezTo>
                  <a:cubicBezTo>
                    <a:pt x="2148" y="16853"/>
                    <a:pt x="3189" y="17871"/>
                    <a:pt x="3954" y="18113"/>
                  </a:cubicBezTo>
                  <a:cubicBezTo>
                    <a:pt x="4279" y="18441"/>
                    <a:pt x="4616" y="18562"/>
                    <a:pt x="4951" y="18562"/>
                  </a:cubicBezTo>
                  <a:cubicBezTo>
                    <a:pt x="5654" y="18562"/>
                    <a:pt x="6343" y="18038"/>
                    <a:pt x="6865" y="17871"/>
                  </a:cubicBezTo>
                  <a:cubicBezTo>
                    <a:pt x="7507" y="17601"/>
                    <a:pt x="8149" y="17601"/>
                    <a:pt x="8788" y="17601"/>
                  </a:cubicBezTo>
                  <a:cubicBezTo>
                    <a:pt x="9427" y="17601"/>
                    <a:pt x="10063" y="17601"/>
                    <a:pt x="10690" y="17331"/>
                  </a:cubicBezTo>
                  <a:cubicBezTo>
                    <a:pt x="11273" y="16974"/>
                    <a:pt x="11886" y="16790"/>
                    <a:pt x="12510" y="16790"/>
                  </a:cubicBezTo>
                  <a:cubicBezTo>
                    <a:pt x="13132" y="16790"/>
                    <a:pt x="13768" y="16974"/>
                    <a:pt x="14395" y="17331"/>
                  </a:cubicBezTo>
                  <a:cubicBezTo>
                    <a:pt x="15040" y="19137"/>
                    <a:pt x="15805" y="19857"/>
                    <a:pt x="16968" y="19857"/>
                  </a:cubicBezTo>
                  <a:lnTo>
                    <a:pt x="17092" y="19857"/>
                  </a:lnTo>
                  <a:cubicBezTo>
                    <a:pt x="17267" y="20208"/>
                    <a:pt x="17525" y="20461"/>
                    <a:pt x="17886" y="20461"/>
                  </a:cubicBezTo>
                  <a:cubicBezTo>
                    <a:pt x="18024" y="20461"/>
                    <a:pt x="18176" y="20420"/>
                    <a:pt x="18346" y="20340"/>
                  </a:cubicBezTo>
                  <a:cubicBezTo>
                    <a:pt x="18613" y="20092"/>
                    <a:pt x="18830" y="19989"/>
                    <a:pt x="19014" y="19989"/>
                  </a:cubicBezTo>
                  <a:cubicBezTo>
                    <a:pt x="19548" y="19989"/>
                    <a:pt x="19829" y="20823"/>
                    <a:pt x="20398" y="21358"/>
                  </a:cubicBezTo>
                  <a:cubicBezTo>
                    <a:pt x="20545" y="21525"/>
                    <a:pt x="20659" y="21600"/>
                    <a:pt x="20750" y="21600"/>
                  </a:cubicBezTo>
                  <a:cubicBezTo>
                    <a:pt x="21207" y="21600"/>
                    <a:pt x="21019" y="19736"/>
                    <a:pt x="20917" y="19137"/>
                  </a:cubicBezTo>
                  <a:cubicBezTo>
                    <a:pt x="20641" y="17331"/>
                    <a:pt x="19753" y="16128"/>
                    <a:pt x="19633" y="14626"/>
                  </a:cubicBezTo>
                  <a:cubicBezTo>
                    <a:pt x="19387" y="12825"/>
                    <a:pt x="19264" y="12100"/>
                    <a:pt x="18988" y="10840"/>
                  </a:cubicBezTo>
                  <a:cubicBezTo>
                    <a:pt x="19278" y="11191"/>
                    <a:pt x="19548" y="11444"/>
                    <a:pt x="19873" y="11444"/>
                  </a:cubicBezTo>
                  <a:cubicBezTo>
                    <a:pt x="19999" y="11444"/>
                    <a:pt x="20131" y="11404"/>
                    <a:pt x="20275" y="11324"/>
                  </a:cubicBezTo>
                  <a:cubicBezTo>
                    <a:pt x="20641" y="10363"/>
                    <a:pt x="19753" y="8855"/>
                    <a:pt x="19633" y="8314"/>
                  </a:cubicBezTo>
                  <a:cubicBezTo>
                    <a:pt x="18622" y="7112"/>
                    <a:pt x="17458" y="5610"/>
                    <a:pt x="16447" y="4592"/>
                  </a:cubicBezTo>
                  <a:cubicBezTo>
                    <a:pt x="15931" y="3964"/>
                    <a:pt x="15178" y="2865"/>
                    <a:pt x="14503" y="2865"/>
                  </a:cubicBezTo>
                  <a:cubicBezTo>
                    <a:pt x="14339" y="2865"/>
                    <a:pt x="14178" y="2934"/>
                    <a:pt x="14028" y="3090"/>
                  </a:cubicBezTo>
                  <a:cubicBezTo>
                    <a:pt x="12742" y="81"/>
                    <a:pt x="10200" y="81"/>
                    <a:pt x="8395" y="81"/>
                  </a:cubicBezTo>
                  <a:cubicBezTo>
                    <a:pt x="8110" y="81"/>
                    <a:pt x="7551" y="0"/>
                    <a:pt x="696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44" name="Google Shape;5935;p42"/>
            <p:cNvSpPr/>
            <p:nvPr/>
          </p:nvSpPr>
          <p:spPr>
            <a:xfrm>
              <a:off x="530652" y="103583"/>
              <a:ext cx="252684" cy="394864"/>
            </a:xfrm>
            <a:custGeom>
              <a:avLst/>
              <a:gdLst/>
              <a:ahLst/>
              <a:cxnLst>
                <a:cxn ang="0">
                  <a:pos x="wd2" y="hd2"/>
                </a:cxn>
                <a:cxn ang="5400000">
                  <a:pos x="wd2" y="hd2"/>
                </a:cxn>
                <a:cxn ang="10800000">
                  <a:pos x="wd2" y="hd2"/>
                </a:cxn>
                <a:cxn ang="16200000">
                  <a:pos x="wd2" y="hd2"/>
                </a:cxn>
              </a:cxnLst>
              <a:rect l="0" t="0" r="r" b="b"/>
              <a:pathLst>
                <a:path w="21263" h="21600" extrusionOk="0">
                  <a:moveTo>
                    <a:pt x="16070" y="0"/>
                  </a:moveTo>
                  <a:cubicBezTo>
                    <a:pt x="14698" y="0"/>
                    <a:pt x="12840" y="320"/>
                    <a:pt x="10819" y="320"/>
                  </a:cubicBezTo>
                  <a:cubicBezTo>
                    <a:pt x="9667" y="463"/>
                    <a:pt x="8741" y="745"/>
                    <a:pt x="7589" y="745"/>
                  </a:cubicBezTo>
                  <a:cubicBezTo>
                    <a:pt x="6715" y="1031"/>
                    <a:pt x="6008" y="1031"/>
                    <a:pt x="5348" y="1208"/>
                  </a:cubicBezTo>
                  <a:cubicBezTo>
                    <a:pt x="4856" y="1208"/>
                    <a:pt x="4856" y="1208"/>
                    <a:pt x="4856" y="1491"/>
                  </a:cubicBezTo>
                  <a:cubicBezTo>
                    <a:pt x="3490" y="2239"/>
                    <a:pt x="2616" y="3128"/>
                    <a:pt x="1904" y="4159"/>
                  </a:cubicBezTo>
                  <a:cubicBezTo>
                    <a:pt x="757" y="5333"/>
                    <a:pt x="-337" y="6364"/>
                    <a:pt x="98" y="7997"/>
                  </a:cubicBezTo>
                  <a:cubicBezTo>
                    <a:pt x="98" y="8460"/>
                    <a:pt x="98" y="9634"/>
                    <a:pt x="1684" y="9634"/>
                  </a:cubicBezTo>
                  <a:cubicBezTo>
                    <a:pt x="2616" y="9634"/>
                    <a:pt x="3762" y="9634"/>
                    <a:pt x="3762" y="10666"/>
                  </a:cubicBezTo>
                  <a:cubicBezTo>
                    <a:pt x="3490" y="11554"/>
                    <a:pt x="3050" y="12585"/>
                    <a:pt x="3050" y="13330"/>
                  </a:cubicBezTo>
                  <a:cubicBezTo>
                    <a:pt x="3050" y="14076"/>
                    <a:pt x="3050" y="14218"/>
                    <a:pt x="3490" y="14967"/>
                  </a:cubicBezTo>
                  <a:cubicBezTo>
                    <a:pt x="3762" y="15250"/>
                    <a:pt x="4636" y="15250"/>
                    <a:pt x="4856" y="15570"/>
                  </a:cubicBezTo>
                  <a:cubicBezTo>
                    <a:pt x="5348" y="16138"/>
                    <a:pt x="5348" y="16887"/>
                    <a:pt x="5568" y="17489"/>
                  </a:cubicBezTo>
                  <a:cubicBezTo>
                    <a:pt x="6500" y="18238"/>
                    <a:pt x="7589" y="18381"/>
                    <a:pt x="8301" y="19126"/>
                  </a:cubicBezTo>
                  <a:cubicBezTo>
                    <a:pt x="9453" y="19871"/>
                    <a:pt x="9667" y="21045"/>
                    <a:pt x="11693" y="21471"/>
                  </a:cubicBezTo>
                  <a:cubicBezTo>
                    <a:pt x="12007" y="21559"/>
                    <a:pt x="12301" y="21600"/>
                    <a:pt x="12578" y="21600"/>
                  </a:cubicBezTo>
                  <a:cubicBezTo>
                    <a:pt x="13311" y="21600"/>
                    <a:pt x="13892" y="21318"/>
                    <a:pt x="14206" y="20902"/>
                  </a:cubicBezTo>
                  <a:cubicBezTo>
                    <a:pt x="14698" y="20157"/>
                    <a:pt x="14698" y="19126"/>
                    <a:pt x="14206" y="18238"/>
                  </a:cubicBezTo>
                  <a:cubicBezTo>
                    <a:pt x="14206" y="16744"/>
                    <a:pt x="13552" y="14076"/>
                    <a:pt x="15358" y="12905"/>
                  </a:cubicBezTo>
                  <a:cubicBezTo>
                    <a:pt x="15389" y="12881"/>
                    <a:pt x="15426" y="12867"/>
                    <a:pt x="15463" y="12867"/>
                  </a:cubicBezTo>
                  <a:cubicBezTo>
                    <a:pt x="15934" y="12867"/>
                    <a:pt x="16756" y="14572"/>
                    <a:pt x="17164" y="14967"/>
                  </a:cubicBezTo>
                  <a:cubicBezTo>
                    <a:pt x="17656" y="15250"/>
                    <a:pt x="17871" y="15250"/>
                    <a:pt x="18803" y="15570"/>
                  </a:cubicBezTo>
                  <a:cubicBezTo>
                    <a:pt x="19080" y="15631"/>
                    <a:pt x="19488" y="15716"/>
                    <a:pt x="19850" y="15716"/>
                  </a:cubicBezTo>
                  <a:cubicBezTo>
                    <a:pt x="20336" y="15716"/>
                    <a:pt x="20734" y="15559"/>
                    <a:pt x="20609" y="14967"/>
                  </a:cubicBezTo>
                  <a:cubicBezTo>
                    <a:pt x="20609" y="13650"/>
                    <a:pt x="19022" y="12299"/>
                    <a:pt x="18310" y="10985"/>
                  </a:cubicBezTo>
                  <a:cubicBezTo>
                    <a:pt x="18310" y="10380"/>
                    <a:pt x="19457" y="10237"/>
                    <a:pt x="19897" y="9917"/>
                  </a:cubicBezTo>
                  <a:cubicBezTo>
                    <a:pt x="20169" y="9634"/>
                    <a:pt x="20169" y="9206"/>
                    <a:pt x="20169" y="8746"/>
                  </a:cubicBezTo>
                  <a:cubicBezTo>
                    <a:pt x="20609" y="7572"/>
                    <a:pt x="20823" y="6541"/>
                    <a:pt x="21263" y="5333"/>
                  </a:cubicBezTo>
                  <a:cubicBezTo>
                    <a:pt x="21263" y="4302"/>
                    <a:pt x="21263" y="3413"/>
                    <a:pt x="20609" y="2382"/>
                  </a:cubicBezTo>
                  <a:cubicBezTo>
                    <a:pt x="20169" y="1031"/>
                    <a:pt x="18310" y="0"/>
                    <a:pt x="1607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45" name="Google Shape;5936;p42"/>
            <p:cNvSpPr/>
            <p:nvPr/>
          </p:nvSpPr>
          <p:spPr>
            <a:xfrm>
              <a:off x="854195" y="473623"/>
              <a:ext cx="53939" cy="55557"/>
            </a:xfrm>
            <a:custGeom>
              <a:avLst/>
              <a:gdLst/>
              <a:ahLst/>
              <a:cxnLst>
                <a:cxn ang="0">
                  <a:pos x="wd2" y="hd2"/>
                </a:cxn>
                <a:cxn ang="5400000">
                  <a:pos x="wd2" y="hd2"/>
                </a:cxn>
                <a:cxn ang="10800000">
                  <a:pos x="wd2" y="hd2"/>
                </a:cxn>
                <a:cxn ang="16200000">
                  <a:pos x="wd2" y="hd2"/>
                </a:cxn>
              </a:cxnLst>
              <a:rect l="0" t="0" r="r" b="b"/>
              <a:pathLst>
                <a:path w="21600" h="21600" extrusionOk="0">
                  <a:moveTo>
                    <a:pt x="3887" y="0"/>
                  </a:moveTo>
                  <a:cubicBezTo>
                    <a:pt x="3289" y="0"/>
                    <a:pt x="2641" y="121"/>
                    <a:pt x="2068" y="411"/>
                  </a:cubicBezTo>
                  <a:cubicBezTo>
                    <a:pt x="0" y="2419"/>
                    <a:pt x="0" y="7740"/>
                    <a:pt x="0" y="11006"/>
                  </a:cubicBezTo>
                  <a:cubicBezTo>
                    <a:pt x="0" y="14053"/>
                    <a:pt x="2068" y="19351"/>
                    <a:pt x="5456" y="21382"/>
                  </a:cubicBezTo>
                  <a:cubicBezTo>
                    <a:pt x="6054" y="21527"/>
                    <a:pt x="6652" y="21600"/>
                    <a:pt x="7200" y="21600"/>
                  </a:cubicBezTo>
                  <a:cubicBezTo>
                    <a:pt x="14799" y="21600"/>
                    <a:pt x="19657" y="8297"/>
                    <a:pt x="21600" y="2419"/>
                  </a:cubicBezTo>
                  <a:cubicBezTo>
                    <a:pt x="21600" y="1403"/>
                    <a:pt x="20803" y="919"/>
                    <a:pt x="20030" y="919"/>
                  </a:cubicBezTo>
                  <a:cubicBezTo>
                    <a:pt x="19258" y="919"/>
                    <a:pt x="18461" y="1403"/>
                    <a:pt x="18461" y="2419"/>
                  </a:cubicBezTo>
                  <a:cubicBezTo>
                    <a:pt x="16119" y="7740"/>
                    <a:pt x="14051" y="14053"/>
                    <a:pt x="8570" y="18335"/>
                  </a:cubicBezTo>
                  <a:cubicBezTo>
                    <a:pt x="8446" y="18383"/>
                    <a:pt x="8296" y="18383"/>
                    <a:pt x="8147" y="18383"/>
                  </a:cubicBezTo>
                  <a:cubicBezTo>
                    <a:pt x="4036" y="18383"/>
                    <a:pt x="2192" y="4620"/>
                    <a:pt x="5456" y="2419"/>
                  </a:cubicBezTo>
                  <a:cubicBezTo>
                    <a:pt x="6976" y="943"/>
                    <a:pt x="5581" y="0"/>
                    <a:pt x="3887"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446" name="Google Shape;5937;p42"/>
            <p:cNvSpPr/>
            <p:nvPr/>
          </p:nvSpPr>
          <p:spPr>
            <a:xfrm>
              <a:off x="561734" y="132948"/>
              <a:ext cx="85520" cy="120755"/>
            </a:xfrm>
            <a:custGeom>
              <a:avLst/>
              <a:gdLst/>
              <a:ahLst/>
              <a:cxnLst>
                <a:cxn ang="0">
                  <a:pos x="wd2" y="hd2"/>
                </a:cxn>
                <a:cxn ang="5400000">
                  <a:pos x="wd2" y="hd2"/>
                </a:cxn>
                <a:cxn ang="10800000">
                  <a:pos x="wd2" y="hd2"/>
                </a:cxn>
                <a:cxn ang="16200000">
                  <a:pos x="wd2" y="hd2"/>
                </a:cxn>
              </a:cxnLst>
              <a:rect l="0" t="0" r="r" b="b"/>
              <a:pathLst>
                <a:path w="20925" h="21600" extrusionOk="0">
                  <a:moveTo>
                    <a:pt x="19073" y="0"/>
                  </a:moveTo>
                  <a:cubicBezTo>
                    <a:pt x="18860" y="0"/>
                    <a:pt x="18647" y="22"/>
                    <a:pt x="18449" y="89"/>
                  </a:cubicBezTo>
                  <a:cubicBezTo>
                    <a:pt x="16531" y="1024"/>
                    <a:pt x="15268" y="2537"/>
                    <a:pt x="13197" y="4507"/>
                  </a:cubicBezTo>
                  <a:cubicBezTo>
                    <a:pt x="12649" y="5108"/>
                    <a:pt x="12345" y="5275"/>
                    <a:pt x="12117" y="5275"/>
                  </a:cubicBezTo>
                  <a:cubicBezTo>
                    <a:pt x="11812" y="5275"/>
                    <a:pt x="11645" y="4974"/>
                    <a:pt x="11295" y="4974"/>
                  </a:cubicBezTo>
                  <a:cubicBezTo>
                    <a:pt x="7946" y="5909"/>
                    <a:pt x="7946" y="8346"/>
                    <a:pt x="7946" y="9737"/>
                  </a:cubicBezTo>
                  <a:cubicBezTo>
                    <a:pt x="7946" y="11128"/>
                    <a:pt x="7946" y="11429"/>
                    <a:pt x="7687" y="11429"/>
                  </a:cubicBezTo>
                  <a:cubicBezTo>
                    <a:pt x="7489" y="11429"/>
                    <a:pt x="7139" y="11251"/>
                    <a:pt x="6515" y="11251"/>
                  </a:cubicBezTo>
                  <a:cubicBezTo>
                    <a:pt x="4612" y="12185"/>
                    <a:pt x="4612" y="13232"/>
                    <a:pt x="3334" y="13688"/>
                  </a:cubicBezTo>
                  <a:cubicBezTo>
                    <a:pt x="1263" y="15557"/>
                    <a:pt x="1263" y="18462"/>
                    <a:pt x="0" y="19975"/>
                  </a:cubicBezTo>
                  <a:cubicBezTo>
                    <a:pt x="0" y="21110"/>
                    <a:pt x="852" y="21600"/>
                    <a:pt x="1568" y="21600"/>
                  </a:cubicBezTo>
                  <a:cubicBezTo>
                    <a:pt x="2085" y="21600"/>
                    <a:pt x="2542" y="21344"/>
                    <a:pt x="2542" y="20899"/>
                  </a:cubicBezTo>
                  <a:cubicBezTo>
                    <a:pt x="3273" y="18640"/>
                    <a:pt x="4414" y="13109"/>
                    <a:pt x="7230" y="13109"/>
                  </a:cubicBezTo>
                  <a:cubicBezTo>
                    <a:pt x="7459" y="13109"/>
                    <a:pt x="7702" y="13154"/>
                    <a:pt x="7946" y="13232"/>
                  </a:cubicBezTo>
                  <a:cubicBezTo>
                    <a:pt x="7946" y="13387"/>
                    <a:pt x="8022" y="13432"/>
                    <a:pt x="8113" y="13432"/>
                  </a:cubicBezTo>
                  <a:cubicBezTo>
                    <a:pt x="8296" y="13432"/>
                    <a:pt x="8585" y="13232"/>
                    <a:pt x="8585" y="13232"/>
                  </a:cubicBezTo>
                  <a:cubicBezTo>
                    <a:pt x="9773" y="11373"/>
                    <a:pt x="8722" y="7367"/>
                    <a:pt x="12421" y="7367"/>
                  </a:cubicBezTo>
                  <a:cubicBezTo>
                    <a:pt x="12649" y="7367"/>
                    <a:pt x="12908" y="7378"/>
                    <a:pt x="13197" y="7411"/>
                  </a:cubicBezTo>
                  <a:lnTo>
                    <a:pt x="14461" y="7411"/>
                  </a:lnTo>
                  <a:cubicBezTo>
                    <a:pt x="16531" y="4974"/>
                    <a:pt x="17810" y="2537"/>
                    <a:pt x="20504" y="1024"/>
                  </a:cubicBezTo>
                  <a:cubicBezTo>
                    <a:pt x="21600" y="1024"/>
                    <a:pt x="20352" y="0"/>
                    <a:pt x="19073"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47" name="Google Shape;5938;p42"/>
            <p:cNvSpPr/>
            <p:nvPr/>
          </p:nvSpPr>
          <p:spPr>
            <a:xfrm>
              <a:off x="600223" y="168098"/>
              <a:ext cx="91968" cy="163931"/>
            </a:xfrm>
            <a:custGeom>
              <a:avLst/>
              <a:gdLst/>
              <a:ahLst/>
              <a:cxnLst>
                <a:cxn ang="0">
                  <a:pos x="wd2" y="hd2"/>
                </a:cxn>
                <a:cxn ang="5400000">
                  <a:pos x="wd2" y="hd2"/>
                </a:cxn>
                <a:cxn ang="10800000">
                  <a:pos x="wd2" y="hd2"/>
                </a:cxn>
                <a:cxn ang="16200000">
                  <a:pos x="wd2" y="hd2"/>
                </a:cxn>
              </a:cxnLst>
              <a:rect l="0" t="0" r="r" b="b"/>
              <a:pathLst>
                <a:path w="20429" h="21600" extrusionOk="0">
                  <a:moveTo>
                    <a:pt x="17874" y="0"/>
                  </a:moveTo>
                  <a:cubicBezTo>
                    <a:pt x="17113" y="0"/>
                    <a:pt x="16353" y="271"/>
                    <a:pt x="15414" y="828"/>
                  </a:cubicBezTo>
                  <a:cubicBezTo>
                    <a:pt x="13106" y="1861"/>
                    <a:pt x="12525" y="3312"/>
                    <a:pt x="11226" y="4345"/>
                  </a:cubicBezTo>
                  <a:cubicBezTo>
                    <a:pt x="11226" y="4599"/>
                    <a:pt x="11033" y="4681"/>
                    <a:pt x="10729" y="4681"/>
                  </a:cubicBezTo>
                  <a:cubicBezTo>
                    <a:pt x="10121" y="4681"/>
                    <a:pt x="9057" y="4345"/>
                    <a:pt x="8200" y="4345"/>
                  </a:cubicBezTo>
                  <a:lnTo>
                    <a:pt x="7619" y="4345"/>
                  </a:lnTo>
                  <a:cubicBezTo>
                    <a:pt x="6459" y="6140"/>
                    <a:pt x="6459" y="8279"/>
                    <a:pt x="6459" y="10763"/>
                  </a:cubicBezTo>
                  <a:cubicBezTo>
                    <a:pt x="6141" y="10714"/>
                    <a:pt x="5837" y="10681"/>
                    <a:pt x="5546" y="10681"/>
                  </a:cubicBezTo>
                  <a:cubicBezTo>
                    <a:pt x="281" y="10681"/>
                    <a:pt x="-700" y="19100"/>
                    <a:pt x="406" y="21125"/>
                  </a:cubicBezTo>
                  <a:cubicBezTo>
                    <a:pt x="406" y="21436"/>
                    <a:pt x="779" y="21600"/>
                    <a:pt x="1193" y="21600"/>
                  </a:cubicBezTo>
                  <a:cubicBezTo>
                    <a:pt x="1705" y="21600"/>
                    <a:pt x="2271" y="21346"/>
                    <a:pt x="2271" y="20780"/>
                  </a:cubicBezTo>
                  <a:cubicBezTo>
                    <a:pt x="1746" y="19452"/>
                    <a:pt x="2188" y="11648"/>
                    <a:pt x="5436" y="11648"/>
                  </a:cubicBezTo>
                  <a:cubicBezTo>
                    <a:pt x="5754" y="11648"/>
                    <a:pt x="6099" y="11722"/>
                    <a:pt x="6459" y="11878"/>
                  </a:cubicBezTo>
                  <a:cubicBezTo>
                    <a:pt x="6845" y="12107"/>
                    <a:pt x="7163" y="12181"/>
                    <a:pt x="7426" y="12181"/>
                  </a:cubicBezTo>
                  <a:cubicBezTo>
                    <a:pt x="7937" y="12181"/>
                    <a:pt x="8200" y="11878"/>
                    <a:pt x="8200" y="11878"/>
                  </a:cubicBezTo>
                  <a:cubicBezTo>
                    <a:pt x="8200" y="10083"/>
                    <a:pt x="8200" y="8279"/>
                    <a:pt x="9499" y="6828"/>
                  </a:cubicBezTo>
                  <a:cubicBezTo>
                    <a:pt x="9499" y="6025"/>
                    <a:pt x="9043" y="5689"/>
                    <a:pt x="9057" y="5689"/>
                  </a:cubicBezTo>
                  <a:cubicBezTo>
                    <a:pt x="9057" y="5689"/>
                    <a:pt x="9292" y="5853"/>
                    <a:pt x="10065" y="6140"/>
                  </a:cubicBezTo>
                  <a:cubicBezTo>
                    <a:pt x="10259" y="6173"/>
                    <a:pt x="10452" y="6189"/>
                    <a:pt x="10632" y="6189"/>
                  </a:cubicBezTo>
                  <a:cubicBezTo>
                    <a:pt x="13907" y="6189"/>
                    <a:pt x="15704" y="1459"/>
                    <a:pt x="17542" y="1459"/>
                  </a:cubicBezTo>
                  <a:cubicBezTo>
                    <a:pt x="17846" y="1459"/>
                    <a:pt x="18136" y="1574"/>
                    <a:pt x="18440" y="1861"/>
                  </a:cubicBezTo>
                  <a:cubicBezTo>
                    <a:pt x="19021" y="1861"/>
                    <a:pt x="20900" y="1517"/>
                    <a:pt x="20320" y="828"/>
                  </a:cubicBezTo>
                  <a:cubicBezTo>
                    <a:pt x="19380" y="271"/>
                    <a:pt x="18620" y="0"/>
                    <a:pt x="17874"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48" name="Google Shape;5939;p42"/>
            <p:cNvSpPr/>
            <p:nvPr/>
          </p:nvSpPr>
          <p:spPr>
            <a:xfrm>
              <a:off x="632200" y="318216"/>
              <a:ext cx="30648" cy="106509"/>
            </a:xfrm>
            <a:custGeom>
              <a:avLst/>
              <a:gdLst/>
              <a:ahLst/>
              <a:cxnLst>
                <a:cxn ang="0">
                  <a:pos x="wd2" y="hd2"/>
                </a:cxn>
                <a:cxn ang="5400000">
                  <a:pos x="wd2" y="hd2"/>
                </a:cxn>
                <a:cxn ang="10800000">
                  <a:pos x="wd2" y="hd2"/>
                </a:cxn>
                <a:cxn ang="16200000">
                  <a:pos x="wd2" y="hd2"/>
                </a:cxn>
              </a:cxnLst>
              <a:rect l="0" t="0" r="r" b="b"/>
              <a:pathLst>
                <a:path w="18967" h="21600" extrusionOk="0">
                  <a:moveTo>
                    <a:pt x="2554" y="0"/>
                  </a:moveTo>
                  <a:cubicBezTo>
                    <a:pt x="1899" y="0"/>
                    <a:pt x="1437" y="139"/>
                    <a:pt x="1437" y="492"/>
                  </a:cubicBezTo>
                  <a:cubicBezTo>
                    <a:pt x="1437" y="3129"/>
                    <a:pt x="-1797" y="5892"/>
                    <a:pt x="1437" y="7608"/>
                  </a:cubicBezTo>
                  <a:cubicBezTo>
                    <a:pt x="3054" y="8655"/>
                    <a:pt x="6674" y="10371"/>
                    <a:pt x="3054" y="11431"/>
                  </a:cubicBezTo>
                  <a:cubicBezTo>
                    <a:pt x="1437" y="11961"/>
                    <a:pt x="1437" y="14194"/>
                    <a:pt x="1437" y="14724"/>
                  </a:cubicBezTo>
                  <a:cubicBezTo>
                    <a:pt x="1437" y="17146"/>
                    <a:pt x="5442" y="21600"/>
                    <a:pt x="13219" y="21600"/>
                  </a:cubicBezTo>
                  <a:cubicBezTo>
                    <a:pt x="14297" y="21600"/>
                    <a:pt x="15452" y="21512"/>
                    <a:pt x="16723" y="21310"/>
                  </a:cubicBezTo>
                  <a:cubicBezTo>
                    <a:pt x="19264" y="21310"/>
                    <a:pt x="19803" y="19909"/>
                    <a:pt x="17531" y="19909"/>
                  </a:cubicBezTo>
                  <a:cubicBezTo>
                    <a:pt x="16915" y="19909"/>
                    <a:pt x="16107" y="20010"/>
                    <a:pt x="15106" y="20263"/>
                  </a:cubicBezTo>
                  <a:cubicBezTo>
                    <a:pt x="11486" y="20263"/>
                    <a:pt x="6674" y="16301"/>
                    <a:pt x="6674" y="15784"/>
                  </a:cubicBezTo>
                  <a:cubicBezTo>
                    <a:pt x="6674" y="14194"/>
                    <a:pt x="8252" y="11961"/>
                    <a:pt x="11486" y="10371"/>
                  </a:cubicBezTo>
                  <a:cubicBezTo>
                    <a:pt x="11486" y="10371"/>
                    <a:pt x="11486" y="9185"/>
                    <a:pt x="8252" y="8655"/>
                  </a:cubicBezTo>
                  <a:cubicBezTo>
                    <a:pt x="3054" y="7078"/>
                    <a:pt x="3054" y="4315"/>
                    <a:pt x="6674" y="1539"/>
                  </a:cubicBezTo>
                  <a:cubicBezTo>
                    <a:pt x="6674" y="807"/>
                    <a:pt x="4055" y="0"/>
                    <a:pt x="2554"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49" name="Google Shape;5940;p42"/>
            <p:cNvSpPr/>
            <p:nvPr/>
          </p:nvSpPr>
          <p:spPr>
            <a:xfrm>
              <a:off x="685467" y="246423"/>
              <a:ext cx="36154" cy="55992"/>
            </a:xfrm>
            <a:custGeom>
              <a:avLst/>
              <a:gdLst/>
              <a:ahLst/>
              <a:cxnLst>
                <a:cxn ang="0">
                  <a:pos x="wd2" y="hd2"/>
                </a:cxn>
                <a:cxn ang="5400000">
                  <a:pos x="wd2" y="hd2"/>
                </a:cxn>
                <a:cxn ang="10800000">
                  <a:pos x="wd2" y="hd2"/>
                </a:cxn>
                <a:cxn ang="16200000">
                  <a:pos x="wd2" y="hd2"/>
                </a:cxn>
              </a:cxnLst>
              <a:rect l="0" t="0" r="r" b="b"/>
              <a:pathLst>
                <a:path w="20344" h="21600" extrusionOk="0">
                  <a:moveTo>
                    <a:pt x="3365" y="0"/>
                  </a:moveTo>
                  <a:cubicBezTo>
                    <a:pt x="2595" y="0"/>
                    <a:pt x="1545" y="480"/>
                    <a:pt x="214" y="1296"/>
                  </a:cubicBezTo>
                  <a:cubicBezTo>
                    <a:pt x="214" y="4560"/>
                    <a:pt x="-1256" y="7560"/>
                    <a:pt x="3505" y="11832"/>
                  </a:cubicBezTo>
                  <a:cubicBezTo>
                    <a:pt x="4240" y="12336"/>
                    <a:pt x="5326" y="12576"/>
                    <a:pt x="6656" y="12576"/>
                  </a:cubicBezTo>
                  <a:cubicBezTo>
                    <a:pt x="7986" y="12576"/>
                    <a:pt x="9526" y="12336"/>
                    <a:pt x="11172" y="11832"/>
                  </a:cubicBezTo>
                  <a:cubicBezTo>
                    <a:pt x="12642" y="11832"/>
                    <a:pt x="12642" y="12840"/>
                    <a:pt x="12642" y="12840"/>
                  </a:cubicBezTo>
                  <a:cubicBezTo>
                    <a:pt x="12642" y="17088"/>
                    <a:pt x="12642" y="18096"/>
                    <a:pt x="15583" y="20112"/>
                  </a:cubicBezTo>
                  <a:cubicBezTo>
                    <a:pt x="16808" y="21048"/>
                    <a:pt x="17858" y="21600"/>
                    <a:pt x="18629" y="21600"/>
                  </a:cubicBezTo>
                  <a:cubicBezTo>
                    <a:pt x="19714" y="21600"/>
                    <a:pt x="20344" y="20568"/>
                    <a:pt x="20344" y="18096"/>
                  </a:cubicBezTo>
                  <a:cubicBezTo>
                    <a:pt x="18489" y="17088"/>
                    <a:pt x="18489" y="12840"/>
                    <a:pt x="15583" y="11832"/>
                  </a:cubicBezTo>
                  <a:cubicBezTo>
                    <a:pt x="15583" y="9816"/>
                    <a:pt x="15583" y="7560"/>
                    <a:pt x="12642" y="6576"/>
                  </a:cubicBezTo>
                  <a:lnTo>
                    <a:pt x="11172" y="6576"/>
                  </a:lnTo>
                  <a:cubicBezTo>
                    <a:pt x="11172" y="7248"/>
                    <a:pt x="8336" y="9432"/>
                    <a:pt x="6481" y="9432"/>
                  </a:cubicBezTo>
                  <a:cubicBezTo>
                    <a:pt x="5606" y="9432"/>
                    <a:pt x="4975" y="8928"/>
                    <a:pt x="4975" y="7560"/>
                  </a:cubicBezTo>
                  <a:lnTo>
                    <a:pt x="4975" y="3552"/>
                  </a:lnTo>
                  <a:cubicBezTo>
                    <a:pt x="4975" y="1032"/>
                    <a:pt x="4450" y="0"/>
                    <a:pt x="3365"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0" name="Google Shape;5941;p42"/>
            <p:cNvSpPr/>
            <p:nvPr/>
          </p:nvSpPr>
          <p:spPr>
            <a:xfrm>
              <a:off x="729852" y="170711"/>
              <a:ext cx="22782" cy="50517"/>
            </a:xfrm>
            <a:custGeom>
              <a:avLst/>
              <a:gdLst/>
              <a:ahLst/>
              <a:cxnLst>
                <a:cxn ang="0">
                  <a:pos x="wd2" y="hd2"/>
                </a:cxn>
                <a:cxn ang="5400000">
                  <a:pos x="wd2" y="hd2"/>
                </a:cxn>
                <a:cxn ang="10800000">
                  <a:pos x="wd2" y="hd2"/>
                </a:cxn>
                <a:cxn ang="16200000">
                  <a:pos x="wd2" y="hd2"/>
                </a:cxn>
              </a:cxnLst>
              <a:rect l="0" t="0" r="r" b="b"/>
              <a:pathLst>
                <a:path w="18058" h="21600" extrusionOk="0">
                  <a:moveTo>
                    <a:pt x="11721" y="0"/>
                  </a:moveTo>
                  <a:cubicBezTo>
                    <a:pt x="-2383" y="0"/>
                    <a:pt x="-2038" y="15801"/>
                    <a:pt x="3781" y="21041"/>
                  </a:cubicBezTo>
                  <a:cubicBezTo>
                    <a:pt x="5064" y="21414"/>
                    <a:pt x="6444" y="21600"/>
                    <a:pt x="7727" y="21600"/>
                  </a:cubicBezTo>
                  <a:cubicBezTo>
                    <a:pt x="11031" y="21600"/>
                    <a:pt x="13447" y="20430"/>
                    <a:pt x="10439" y="18807"/>
                  </a:cubicBezTo>
                  <a:cubicBezTo>
                    <a:pt x="8417" y="16572"/>
                    <a:pt x="3781" y="3804"/>
                    <a:pt x="14581" y="3804"/>
                  </a:cubicBezTo>
                  <a:cubicBezTo>
                    <a:pt x="19217" y="3804"/>
                    <a:pt x="19217" y="186"/>
                    <a:pt x="14581" y="186"/>
                  </a:cubicBezTo>
                  <a:cubicBezTo>
                    <a:pt x="13595" y="53"/>
                    <a:pt x="12609" y="0"/>
                    <a:pt x="11721"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1" name="Google Shape;5942;p42"/>
            <p:cNvSpPr/>
            <p:nvPr/>
          </p:nvSpPr>
          <p:spPr>
            <a:xfrm>
              <a:off x="705320" y="107627"/>
              <a:ext cx="24077" cy="29739"/>
            </a:xfrm>
            <a:custGeom>
              <a:avLst/>
              <a:gdLst/>
              <a:ahLst/>
              <a:cxnLst>
                <a:cxn ang="0">
                  <a:pos x="wd2" y="hd2"/>
                </a:cxn>
                <a:cxn ang="5400000">
                  <a:pos x="wd2" y="hd2"/>
                </a:cxn>
                <a:cxn ang="10800000">
                  <a:pos x="wd2" y="hd2"/>
                </a:cxn>
                <a:cxn ang="16200000">
                  <a:pos x="wd2" y="hd2"/>
                </a:cxn>
              </a:cxnLst>
              <a:rect l="0" t="0" r="r" b="b"/>
              <a:pathLst>
                <a:path w="21600" h="21600" extrusionOk="0">
                  <a:moveTo>
                    <a:pt x="17023" y="0"/>
                  </a:moveTo>
                  <a:cubicBezTo>
                    <a:pt x="13842" y="0"/>
                    <a:pt x="9879" y="2033"/>
                    <a:pt x="7033" y="3208"/>
                  </a:cubicBezTo>
                  <a:cubicBezTo>
                    <a:pt x="2344" y="10755"/>
                    <a:pt x="2344" y="13105"/>
                    <a:pt x="0" y="18753"/>
                  </a:cubicBezTo>
                  <a:cubicBezTo>
                    <a:pt x="0" y="20651"/>
                    <a:pt x="1786" y="21600"/>
                    <a:pt x="3516" y="21600"/>
                  </a:cubicBezTo>
                  <a:cubicBezTo>
                    <a:pt x="5247" y="21600"/>
                    <a:pt x="7033" y="20651"/>
                    <a:pt x="7033" y="18753"/>
                  </a:cubicBezTo>
                  <a:cubicBezTo>
                    <a:pt x="11665" y="16855"/>
                    <a:pt x="11665" y="13105"/>
                    <a:pt x="11665" y="10755"/>
                  </a:cubicBezTo>
                  <a:lnTo>
                    <a:pt x="14623" y="10755"/>
                  </a:lnTo>
                  <a:lnTo>
                    <a:pt x="14623" y="6959"/>
                  </a:lnTo>
                  <a:cubicBezTo>
                    <a:pt x="15963" y="8089"/>
                    <a:pt x="17135" y="8541"/>
                    <a:pt x="18084" y="8541"/>
                  </a:cubicBezTo>
                  <a:cubicBezTo>
                    <a:pt x="20428" y="8541"/>
                    <a:pt x="21600" y="5874"/>
                    <a:pt x="21600" y="3208"/>
                  </a:cubicBezTo>
                  <a:cubicBezTo>
                    <a:pt x="20707" y="813"/>
                    <a:pt x="18977" y="0"/>
                    <a:pt x="17023"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2" name="Google Shape;5943;p42"/>
            <p:cNvSpPr/>
            <p:nvPr/>
          </p:nvSpPr>
          <p:spPr>
            <a:xfrm>
              <a:off x="662980" y="63270"/>
              <a:ext cx="35202" cy="29116"/>
            </a:xfrm>
            <a:custGeom>
              <a:avLst/>
              <a:gdLst/>
              <a:ahLst/>
              <a:cxnLst>
                <a:cxn ang="0">
                  <a:pos x="wd2" y="hd2"/>
                </a:cxn>
                <a:cxn ang="5400000">
                  <a:pos x="wd2" y="hd2"/>
                </a:cxn>
                <a:cxn ang="10800000">
                  <a:pos x="wd2" y="hd2"/>
                </a:cxn>
                <a:cxn ang="16200000">
                  <a:pos x="wd2" y="hd2"/>
                </a:cxn>
              </a:cxnLst>
              <a:rect l="0" t="0" r="r" b="b"/>
              <a:pathLst>
                <a:path w="19649" h="21600" extrusionOk="0">
                  <a:moveTo>
                    <a:pt x="17487" y="0"/>
                  </a:moveTo>
                  <a:cubicBezTo>
                    <a:pt x="11305" y="0"/>
                    <a:pt x="3700" y="7708"/>
                    <a:pt x="783" y="15923"/>
                  </a:cubicBezTo>
                  <a:cubicBezTo>
                    <a:pt x="-1231" y="18646"/>
                    <a:pt x="1026" y="21600"/>
                    <a:pt x="3179" y="21600"/>
                  </a:cubicBezTo>
                  <a:cubicBezTo>
                    <a:pt x="4082" y="21600"/>
                    <a:pt x="4985" y="21046"/>
                    <a:pt x="5506" y="19754"/>
                  </a:cubicBezTo>
                  <a:cubicBezTo>
                    <a:pt x="8423" y="13985"/>
                    <a:pt x="12764" y="7708"/>
                    <a:pt x="17487" y="7708"/>
                  </a:cubicBezTo>
                  <a:cubicBezTo>
                    <a:pt x="20369" y="7708"/>
                    <a:pt x="20369" y="0"/>
                    <a:pt x="17487"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3" name="Google Shape;5944;p42"/>
            <p:cNvSpPr/>
            <p:nvPr/>
          </p:nvSpPr>
          <p:spPr>
            <a:xfrm>
              <a:off x="746092" y="9083"/>
              <a:ext cx="185139" cy="56427"/>
            </a:xfrm>
            <a:custGeom>
              <a:avLst/>
              <a:gdLst/>
              <a:ahLst/>
              <a:cxnLst>
                <a:cxn ang="0">
                  <a:pos x="wd2" y="hd2"/>
                </a:cxn>
                <a:cxn ang="5400000">
                  <a:pos x="wd2" y="hd2"/>
                </a:cxn>
                <a:cxn ang="10800000">
                  <a:pos x="wd2" y="hd2"/>
                </a:cxn>
                <a:cxn ang="16200000">
                  <a:pos x="wd2" y="hd2"/>
                </a:cxn>
              </a:cxnLst>
              <a:rect l="0" t="0" r="r" b="b"/>
              <a:pathLst>
                <a:path w="21068" h="21600" extrusionOk="0">
                  <a:moveTo>
                    <a:pt x="5236" y="0"/>
                  </a:moveTo>
                  <a:cubicBezTo>
                    <a:pt x="3381" y="0"/>
                    <a:pt x="1519" y="6644"/>
                    <a:pt x="245" y="9312"/>
                  </a:cubicBezTo>
                  <a:cubicBezTo>
                    <a:pt x="-265" y="9312"/>
                    <a:pt x="96" y="11503"/>
                    <a:pt x="634" y="11503"/>
                  </a:cubicBezTo>
                  <a:cubicBezTo>
                    <a:pt x="719" y="11503"/>
                    <a:pt x="818" y="11431"/>
                    <a:pt x="910" y="11288"/>
                  </a:cubicBezTo>
                  <a:cubicBezTo>
                    <a:pt x="1823" y="8835"/>
                    <a:pt x="3728" y="3906"/>
                    <a:pt x="5257" y="3906"/>
                  </a:cubicBezTo>
                  <a:cubicBezTo>
                    <a:pt x="6206" y="3906"/>
                    <a:pt x="7006" y="5787"/>
                    <a:pt x="7346" y="11288"/>
                  </a:cubicBezTo>
                  <a:cubicBezTo>
                    <a:pt x="7346" y="12146"/>
                    <a:pt x="7792" y="14718"/>
                    <a:pt x="8542" y="14718"/>
                  </a:cubicBezTo>
                  <a:cubicBezTo>
                    <a:pt x="8655" y="14718"/>
                    <a:pt x="8769" y="14646"/>
                    <a:pt x="8896" y="14527"/>
                  </a:cubicBezTo>
                  <a:cubicBezTo>
                    <a:pt x="9930" y="14527"/>
                    <a:pt x="10673" y="11312"/>
                    <a:pt x="11508" y="11312"/>
                  </a:cubicBezTo>
                  <a:cubicBezTo>
                    <a:pt x="11926" y="11312"/>
                    <a:pt x="12372" y="12122"/>
                    <a:pt x="12889" y="14527"/>
                  </a:cubicBezTo>
                  <a:cubicBezTo>
                    <a:pt x="12889" y="14527"/>
                    <a:pt x="13484" y="19742"/>
                    <a:pt x="13852" y="19742"/>
                  </a:cubicBezTo>
                  <a:cubicBezTo>
                    <a:pt x="14206" y="20243"/>
                    <a:pt x="14546" y="20433"/>
                    <a:pt x="14885" y="20433"/>
                  </a:cubicBezTo>
                  <a:cubicBezTo>
                    <a:pt x="16011" y="20433"/>
                    <a:pt x="17080" y="18337"/>
                    <a:pt x="18185" y="18337"/>
                  </a:cubicBezTo>
                  <a:cubicBezTo>
                    <a:pt x="18772" y="18337"/>
                    <a:pt x="19367" y="18933"/>
                    <a:pt x="19990" y="20743"/>
                  </a:cubicBezTo>
                  <a:cubicBezTo>
                    <a:pt x="20082" y="21362"/>
                    <a:pt x="20266" y="21600"/>
                    <a:pt x="20457" y="21600"/>
                  </a:cubicBezTo>
                  <a:cubicBezTo>
                    <a:pt x="20882" y="21600"/>
                    <a:pt x="21335" y="20433"/>
                    <a:pt x="20875" y="19742"/>
                  </a:cubicBezTo>
                  <a:cubicBezTo>
                    <a:pt x="20075" y="16908"/>
                    <a:pt x="19247" y="15908"/>
                    <a:pt x="18362" y="15908"/>
                  </a:cubicBezTo>
                  <a:cubicBezTo>
                    <a:pt x="17618" y="15908"/>
                    <a:pt x="16839" y="16599"/>
                    <a:pt x="15997" y="17504"/>
                  </a:cubicBezTo>
                  <a:cubicBezTo>
                    <a:pt x="15855" y="17671"/>
                    <a:pt x="15714" y="17742"/>
                    <a:pt x="15586" y="17742"/>
                  </a:cubicBezTo>
                  <a:cubicBezTo>
                    <a:pt x="14071" y="17742"/>
                    <a:pt x="13470" y="8216"/>
                    <a:pt x="11608" y="8216"/>
                  </a:cubicBezTo>
                  <a:cubicBezTo>
                    <a:pt x="11268" y="8216"/>
                    <a:pt x="10885" y="8550"/>
                    <a:pt x="10454" y="9312"/>
                  </a:cubicBezTo>
                  <a:cubicBezTo>
                    <a:pt x="9866" y="10217"/>
                    <a:pt x="9363" y="10931"/>
                    <a:pt x="8953" y="10931"/>
                  </a:cubicBezTo>
                  <a:cubicBezTo>
                    <a:pt x="8478" y="10931"/>
                    <a:pt x="8131" y="9978"/>
                    <a:pt x="7933" y="7311"/>
                  </a:cubicBezTo>
                  <a:cubicBezTo>
                    <a:pt x="7933" y="4072"/>
                    <a:pt x="6751" y="2096"/>
                    <a:pt x="6454" y="1095"/>
                  </a:cubicBezTo>
                  <a:cubicBezTo>
                    <a:pt x="6057" y="333"/>
                    <a:pt x="5647" y="0"/>
                    <a:pt x="5236"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4" name="Google Shape;5945;p42"/>
            <p:cNvSpPr/>
            <p:nvPr/>
          </p:nvSpPr>
          <p:spPr>
            <a:xfrm>
              <a:off x="790769" y="84235"/>
              <a:ext cx="145643" cy="47656"/>
            </a:xfrm>
            <a:custGeom>
              <a:avLst/>
              <a:gdLst/>
              <a:ahLst/>
              <a:cxnLst>
                <a:cxn ang="0">
                  <a:pos x="wd2" y="hd2"/>
                </a:cxn>
                <a:cxn ang="5400000">
                  <a:pos x="wd2" y="hd2"/>
                </a:cxn>
                <a:cxn ang="10800000">
                  <a:pos x="wd2" y="hd2"/>
                </a:cxn>
                <a:cxn ang="16200000">
                  <a:pos x="wd2" y="hd2"/>
                </a:cxn>
              </a:cxnLst>
              <a:rect l="0" t="0" r="r" b="b"/>
              <a:pathLst>
                <a:path w="21237" h="21600" extrusionOk="0">
                  <a:moveTo>
                    <a:pt x="5793" y="0"/>
                  </a:moveTo>
                  <a:cubicBezTo>
                    <a:pt x="3588" y="0"/>
                    <a:pt x="1865" y="2933"/>
                    <a:pt x="150" y="5217"/>
                  </a:cubicBezTo>
                  <a:cubicBezTo>
                    <a:pt x="-231" y="5217"/>
                    <a:pt x="150" y="8770"/>
                    <a:pt x="903" y="8770"/>
                  </a:cubicBezTo>
                  <a:cubicBezTo>
                    <a:pt x="2137" y="7303"/>
                    <a:pt x="4123" y="4399"/>
                    <a:pt x="5738" y="4399"/>
                  </a:cubicBezTo>
                  <a:cubicBezTo>
                    <a:pt x="6727" y="4399"/>
                    <a:pt x="7580" y="5499"/>
                    <a:pt x="8015" y="8770"/>
                  </a:cubicBezTo>
                  <a:cubicBezTo>
                    <a:pt x="8641" y="10715"/>
                    <a:pt x="9013" y="11872"/>
                    <a:pt x="9775" y="11872"/>
                  </a:cubicBezTo>
                  <a:cubicBezTo>
                    <a:pt x="10047" y="11872"/>
                    <a:pt x="10365" y="11731"/>
                    <a:pt x="10764" y="11420"/>
                  </a:cubicBezTo>
                  <a:cubicBezTo>
                    <a:pt x="11952" y="11420"/>
                    <a:pt x="13150" y="6570"/>
                    <a:pt x="14148" y="6570"/>
                  </a:cubicBezTo>
                  <a:cubicBezTo>
                    <a:pt x="14502" y="6570"/>
                    <a:pt x="14828" y="7162"/>
                    <a:pt x="15119" y="8770"/>
                  </a:cubicBezTo>
                  <a:cubicBezTo>
                    <a:pt x="15971" y="11420"/>
                    <a:pt x="16352" y="14945"/>
                    <a:pt x="17114" y="17314"/>
                  </a:cubicBezTo>
                  <a:cubicBezTo>
                    <a:pt x="18348" y="17314"/>
                    <a:pt x="19482" y="18780"/>
                    <a:pt x="20235" y="21121"/>
                  </a:cubicBezTo>
                  <a:cubicBezTo>
                    <a:pt x="20471" y="21459"/>
                    <a:pt x="20661" y="21600"/>
                    <a:pt x="20816" y="21600"/>
                  </a:cubicBezTo>
                  <a:cubicBezTo>
                    <a:pt x="21242" y="21600"/>
                    <a:pt x="21369" y="20500"/>
                    <a:pt x="21088" y="18780"/>
                  </a:cubicBezTo>
                  <a:cubicBezTo>
                    <a:pt x="21088" y="17314"/>
                    <a:pt x="20235" y="17314"/>
                    <a:pt x="19482" y="17314"/>
                  </a:cubicBezTo>
                  <a:cubicBezTo>
                    <a:pt x="18348" y="12605"/>
                    <a:pt x="17114" y="8770"/>
                    <a:pt x="15971" y="5217"/>
                  </a:cubicBezTo>
                  <a:cubicBezTo>
                    <a:pt x="15472" y="2256"/>
                    <a:pt x="14865" y="1043"/>
                    <a:pt x="14121" y="1043"/>
                  </a:cubicBezTo>
                  <a:cubicBezTo>
                    <a:pt x="13604" y="1043"/>
                    <a:pt x="13032" y="1607"/>
                    <a:pt x="12370" y="2566"/>
                  </a:cubicBezTo>
                  <a:cubicBezTo>
                    <a:pt x="11998" y="5217"/>
                    <a:pt x="11236" y="5217"/>
                    <a:pt x="10764" y="6401"/>
                  </a:cubicBezTo>
                  <a:cubicBezTo>
                    <a:pt x="10592" y="6937"/>
                    <a:pt x="10392" y="7191"/>
                    <a:pt x="10193" y="7191"/>
                  </a:cubicBezTo>
                  <a:cubicBezTo>
                    <a:pt x="9539" y="7191"/>
                    <a:pt x="8868" y="4625"/>
                    <a:pt x="8868" y="2566"/>
                  </a:cubicBezTo>
                  <a:cubicBezTo>
                    <a:pt x="8015" y="226"/>
                    <a:pt x="7253" y="226"/>
                    <a:pt x="6881" y="226"/>
                  </a:cubicBezTo>
                  <a:cubicBezTo>
                    <a:pt x="6500" y="56"/>
                    <a:pt x="6146" y="0"/>
                    <a:pt x="5793"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5" name="Google Shape;5946;p42"/>
            <p:cNvSpPr/>
            <p:nvPr/>
          </p:nvSpPr>
          <p:spPr>
            <a:xfrm>
              <a:off x="927414" y="87781"/>
              <a:ext cx="29969" cy="31605"/>
            </a:xfrm>
            <a:custGeom>
              <a:avLst/>
              <a:gdLst/>
              <a:ahLst/>
              <a:cxnLst>
                <a:cxn ang="0">
                  <a:pos x="wd2" y="hd2"/>
                </a:cxn>
                <a:cxn ang="5400000">
                  <a:pos x="wd2" y="hd2"/>
                </a:cxn>
                <a:cxn ang="10800000">
                  <a:pos x="wd2" y="hd2"/>
                </a:cxn>
                <a:cxn ang="16200000">
                  <a:pos x="wd2" y="hd2"/>
                </a:cxn>
              </a:cxnLst>
              <a:rect l="0" t="0" r="r" b="b"/>
              <a:pathLst>
                <a:path w="19706" h="21600" extrusionOk="0">
                  <a:moveTo>
                    <a:pt x="2171" y="0"/>
                  </a:moveTo>
                  <a:cubicBezTo>
                    <a:pt x="3" y="0"/>
                    <a:pt x="-1020" y="2636"/>
                    <a:pt x="1394" y="5443"/>
                  </a:cubicBezTo>
                  <a:cubicBezTo>
                    <a:pt x="5239" y="10800"/>
                    <a:pt x="10394" y="14797"/>
                    <a:pt x="14239" y="20112"/>
                  </a:cubicBezTo>
                  <a:cubicBezTo>
                    <a:pt x="14730" y="21175"/>
                    <a:pt x="15548" y="21600"/>
                    <a:pt x="16366" y="21600"/>
                  </a:cubicBezTo>
                  <a:cubicBezTo>
                    <a:pt x="18371" y="21600"/>
                    <a:pt x="20580" y="19091"/>
                    <a:pt x="19353" y="16583"/>
                  </a:cubicBezTo>
                  <a:cubicBezTo>
                    <a:pt x="14239" y="10800"/>
                    <a:pt x="10394" y="5443"/>
                    <a:pt x="5239" y="1446"/>
                  </a:cubicBezTo>
                  <a:cubicBezTo>
                    <a:pt x="4135" y="425"/>
                    <a:pt x="3071" y="0"/>
                    <a:pt x="2171"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sp>
          <p:nvSpPr>
            <p:cNvPr id="10456" name="Google Shape;5947;p42"/>
            <p:cNvSpPr/>
            <p:nvPr/>
          </p:nvSpPr>
          <p:spPr>
            <a:xfrm>
              <a:off x="857219" y="145141"/>
              <a:ext cx="141598" cy="57610"/>
            </a:xfrm>
            <a:custGeom>
              <a:avLst/>
              <a:gdLst/>
              <a:ahLst/>
              <a:cxnLst>
                <a:cxn ang="0">
                  <a:pos x="wd2" y="hd2"/>
                </a:cxn>
                <a:cxn ang="5400000">
                  <a:pos x="wd2" y="hd2"/>
                </a:cxn>
                <a:cxn ang="10800000">
                  <a:pos x="wd2" y="hd2"/>
                </a:cxn>
                <a:cxn ang="16200000">
                  <a:pos x="wd2" y="hd2"/>
                </a:cxn>
              </a:cxnLst>
              <a:rect l="0" t="0" r="r" b="b"/>
              <a:pathLst>
                <a:path w="21145" h="21600" extrusionOk="0">
                  <a:moveTo>
                    <a:pt x="2939" y="0"/>
                  </a:moveTo>
                  <a:cubicBezTo>
                    <a:pt x="2140" y="0"/>
                    <a:pt x="1341" y="257"/>
                    <a:pt x="319" y="746"/>
                  </a:cubicBezTo>
                  <a:cubicBezTo>
                    <a:pt x="-294" y="746"/>
                    <a:pt x="68" y="3336"/>
                    <a:pt x="626" y="3336"/>
                  </a:cubicBezTo>
                  <a:cubicBezTo>
                    <a:pt x="774" y="3336"/>
                    <a:pt x="932" y="3149"/>
                    <a:pt x="1100" y="2683"/>
                  </a:cubicBezTo>
                  <a:cubicBezTo>
                    <a:pt x="1397" y="2333"/>
                    <a:pt x="1731" y="2193"/>
                    <a:pt x="2084" y="2193"/>
                  </a:cubicBezTo>
                  <a:cubicBezTo>
                    <a:pt x="3729" y="2193"/>
                    <a:pt x="5931" y="5412"/>
                    <a:pt x="7603" y="7814"/>
                  </a:cubicBezTo>
                  <a:cubicBezTo>
                    <a:pt x="7993" y="9750"/>
                    <a:pt x="8866" y="12923"/>
                    <a:pt x="9637" y="12923"/>
                  </a:cubicBezTo>
                  <a:cubicBezTo>
                    <a:pt x="9832" y="13413"/>
                    <a:pt x="10120" y="13646"/>
                    <a:pt x="10473" y="13646"/>
                  </a:cubicBezTo>
                  <a:cubicBezTo>
                    <a:pt x="10827" y="13646"/>
                    <a:pt x="11235" y="13413"/>
                    <a:pt x="11672" y="12923"/>
                  </a:cubicBezTo>
                  <a:cubicBezTo>
                    <a:pt x="12285" y="12316"/>
                    <a:pt x="12870" y="12060"/>
                    <a:pt x="13437" y="12060"/>
                  </a:cubicBezTo>
                  <a:cubicBezTo>
                    <a:pt x="15825" y="12060"/>
                    <a:pt x="17841" y="16818"/>
                    <a:pt x="20117" y="20970"/>
                  </a:cubicBezTo>
                  <a:cubicBezTo>
                    <a:pt x="20303" y="21413"/>
                    <a:pt x="20461" y="21600"/>
                    <a:pt x="20591" y="21600"/>
                  </a:cubicBezTo>
                  <a:cubicBezTo>
                    <a:pt x="21120" y="21600"/>
                    <a:pt x="21306" y="18824"/>
                    <a:pt x="20990" y="18031"/>
                  </a:cubicBezTo>
                  <a:cubicBezTo>
                    <a:pt x="19346" y="13902"/>
                    <a:pt x="18082" y="10963"/>
                    <a:pt x="16141" y="9750"/>
                  </a:cubicBezTo>
                  <a:cubicBezTo>
                    <a:pt x="14877" y="9750"/>
                    <a:pt x="14106" y="9750"/>
                    <a:pt x="13716" y="7814"/>
                  </a:cubicBezTo>
                  <a:cubicBezTo>
                    <a:pt x="12332" y="7814"/>
                    <a:pt x="11217" y="10030"/>
                    <a:pt x="10213" y="10030"/>
                  </a:cubicBezTo>
                  <a:cubicBezTo>
                    <a:pt x="10018" y="10030"/>
                    <a:pt x="9823" y="9960"/>
                    <a:pt x="9637" y="9750"/>
                  </a:cubicBezTo>
                  <a:cubicBezTo>
                    <a:pt x="7993" y="5855"/>
                    <a:pt x="7603" y="2683"/>
                    <a:pt x="5559" y="746"/>
                  </a:cubicBezTo>
                  <a:cubicBezTo>
                    <a:pt x="4546" y="257"/>
                    <a:pt x="3738" y="0"/>
                    <a:pt x="2939" y="0"/>
                  </a:cubicBezTo>
                  <a:close/>
                </a:path>
              </a:pathLst>
            </a:custGeom>
            <a:solidFill>
              <a:srgbClr val="081E49"/>
            </a:solidFill>
            <a:ln w="12700" cap="flat">
              <a:noFill/>
              <a:miter lim="400000"/>
            </a:ln>
            <a:effectLst/>
          </p:spPr>
          <p:txBody>
            <a:bodyPr wrap="square" lIns="45719" tIns="45719" rIns="45719" bIns="45719" numCol="1" anchor="ctr">
              <a:noAutofit/>
            </a:bodyPr>
            <a:lstStyle/>
            <a:p>
              <a:endParaRPr/>
            </a:p>
          </p:txBody>
        </p:sp>
        <p:grpSp>
          <p:nvGrpSpPr>
            <p:cNvPr id="10460" name="Google Shape;5950;p42"/>
            <p:cNvGrpSpPr/>
            <p:nvPr/>
          </p:nvGrpSpPr>
          <p:grpSpPr>
            <a:xfrm>
              <a:off x="859852" y="339493"/>
              <a:ext cx="12701" cy="1"/>
              <a:chOff x="0" y="0"/>
              <a:chExt cx="12699" cy="0"/>
            </a:xfrm>
          </p:grpSpPr>
          <p:sp>
            <p:nvSpPr>
              <p:cNvPr id="1045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58" name="Shape"/>
              <p:cNvSpPr/>
              <p:nvPr/>
            </p:nvSpPr>
            <p:spPr>
              <a:xfrm>
                <a:off x="0" y="0"/>
                <a:ext cx="1270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12700" cap="flat">
                <a:noFill/>
                <a:miter lim="400000"/>
              </a:ln>
              <a:effectLst/>
            </p:spPr>
            <p:txBody>
              <a:bodyPr wrap="square" lIns="45719" tIns="45719" rIns="45719" bIns="45719" numCol="1" anchor="ctr">
                <a:noAutofit/>
              </a:bodyPr>
              <a:lstStyle/>
              <a:p>
                <a:endParaRPr/>
              </a:p>
            </p:txBody>
          </p:sp>
          <p:sp>
            <p:nvSpPr>
              <p:cNvPr id="1045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63" name="Google Shape;5960;p42"/>
            <p:cNvGrpSpPr/>
            <p:nvPr/>
          </p:nvGrpSpPr>
          <p:grpSpPr>
            <a:xfrm>
              <a:off x="867819" y="330219"/>
              <a:ext cx="1" cy="12701"/>
              <a:chOff x="0" y="0"/>
              <a:chExt cx="0" cy="12700"/>
            </a:xfrm>
          </p:grpSpPr>
          <p:sp>
            <p:nvSpPr>
              <p:cNvPr id="1046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64" name="Google Shape;5962;p42"/>
            <p:cNvSpPr/>
            <p:nvPr/>
          </p:nvSpPr>
          <p:spPr>
            <a:xfrm>
              <a:off x="864082" y="32468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21600"/>
                    <a:pt x="9514" y="12086"/>
                    <a:pt x="15943" y="12086"/>
                  </a:cubicBezTo>
                  <a:cubicBezTo>
                    <a:pt x="19029" y="12086"/>
                    <a:pt x="21600" y="14400"/>
                    <a:pt x="21600" y="21343"/>
                  </a:cubicBezTo>
                  <a:cubicBezTo>
                    <a:pt x="21343" y="0"/>
                    <a:pt x="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0467" name="Google Shape;5967;p42"/>
            <p:cNvGrpSpPr/>
            <p:nvPr/>
          </p:nvGrpSpPr>
          <p:grpSpPr>
            <a:xfrm>
              <a:off x="867819" y="330219"/>
              <a:ext cx="1" cy="12701"/>
              <a:chOff x="0" y="0"/>
              <a:chExt cx="0" cy="12700"/>
            </a:xfrm>
          </p:grpSpPr>
          <p:sp>
            <p:nvSpPr>
              <p:cNvPr id="1046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6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70" name="Google Shape;5975;p42"/>
            <p:cNvGrpSpPr/>
            <p:nvPr/>
          </p:nvGrpSpPr>
          <p:grpSpPr>
            <a:xfrm>
              <a:off x="864082" y="333645"/>
              <a:ext cx="12701" cy="1"/>
              <a:chOff x="0" y="0"/>
              <a:chExt cx="12700" cy="0"/>
            </a:xfrm>
          </p:grpSpPr>
          <p:sp>
            <p:nvSpPr>
              <p:cNvPr id="104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6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71" name="Google Shape;5977;p42"/>
            <p:cNvSpPr/>
            <p:nvPr/>
          </p:nvSpPr>
          <p:spPr>
            <a:xfrm>
              <a:off x="867970" y="330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247"/>
                    <a:pt x="2107" y="11949"/>
                    <a:pt x="5268" y="11949"/>
                  </a:cubicBezTo>
                  <a:cubicBezTo>
                    <a:pt x="12117" y="11949"/>
                    <a:pt x="21600" y="21600"/>
                    <a:pt x="21600" y="21600"/>
                  </a:cubicBezTo>
                  <a:cubicBezTo>
                    <a:pt x="21600" y="0"/>
                    <a:pt x="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72" name="Google Shape;5981;p42"/>
            <p:cNvSpPr/>
            <p:nvPr/>
          </p:nvSpPr>
          <p:spPr>
            <a:xfrm>
              <a:off x="864082" y="33021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473" name="Google Shape;5982;p42"/>
            <p:cNvSpPr/>
            <p:nvPr/>
          </p:nvSpPr>
          <p:spPr>
            <a:xfrm>
              <a:off x="873045" y="330219"/>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cubicBezTo>
                    <a:pt x="0" y="21600"/>
                    <a:pt x="0" y="0"/>
                    <a:pt x="0" y="0"/>
                  </a:cubicBez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0476" name="Google Shape;5983;p42"/>
            <p:cNvGrpSpPr/>
            <p:nvPr/>
          </p:nvGrpSpPr>
          <p:grpSpPr>
            <a:xfrm>
              <a:off x="873045" y="324682"/>
              <a:ext cx="1" cy="12701"/>
              <a:chOff x="0" y="0"/>
              <a:chExt cx="0" cy="12699"/>
            </a:xfrm>
          </p:grpSpPr>
          <p:sp>
            <p:nvSpPr>
              <p:cNvPr id="104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79" name="Google Shape;5984;p42"/>
            <p:cNvGrpSpPr/>
            <p:nvPr/>
          </p:nvGrpSpPr>
          <p:grpSpPr>
            <a:xfrm>
              <a:off x="873045" y="324682"/>
              <a:ext cx="1" cy="12701"/>
              <a:chOff x="0" y="0"/>
              <a:chExt cx="0" cy="12699"/>
            </a:xfrm>
          </p:grpSpPr>
          <p:sp>
            <p:nvSpPr>
              <p:cNvPr id="1047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82" name="Google Shape;6004;p42"/>
            <p:cNvGrpSpPr/>
            <p:nvPr/>
          </p:nvGrpSpPr>
          <p:grpSpPr>
            <a:xfrm>
              <a:off x="894446" y="330219"/>
              <a:ext cx="1" cy="12701"/>
              <a:chOff x="0" y="0"/>
              <a:chExt cx="0" cy="12700"/>
            </a:xfrm>
          </p:grpSpPr>
          <p:sp>
            <p:nvSpPr>
              <p:cNvPr id="104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83" name="Google Shape;6005;p42"/>
            <p:cNvSpPr/>
            <p:nvPr/>
          </p:nvSpPr>
          <p:spPr>
            <a:xfrm>
              <a:off x="873045" y="328419"/>
              <a:ext cx="62338" cy="273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0" y="0"/>
                  </a:cubicBezTo>
                  <a:close/>
                  <a:moveTo>
                    <a:pt x="9442" y="0"/>
                  </a:moveTo>
                  <a:cubicBezTo>
                    <a:pt x="9442" y="0"/>
                    <a:pt x="9571" y="0"/>
                    <a:pt x="9722" y="197"/>
                  </a:cubicBezTo>
                  <a:cubicBezTo>
                    <a:pt x="9657" y="98"/>
                    <a:pt x="9571" y="0"/>
                    <a:pt x="9442" y="0"/>
                  </a:cubicBezTo>
                  <a:close/>
                  <a:moveTo>
                    <a:pt x="0" y="0"/>
                  </a:moveTo>
                  <a:lnTo>
                    <a:pt x="0" y="4133"/>
                  </a:lnTo>
                  <a:lnTo>
                    <a:pt x="884" y="4133"/>
                  </a:lnTo>
                  <a:cubicBezTo>
                    <a:pt x="884" y="2067"/>
                    <a:pt x="668" y="2067"/>
                    <a:pt x="453" y="2067"/>
                  </a:cubicBezTo>
                  <a:cubicBezTo>
                    <a:pt x="216" y="2067"/>
                    <a:pt x="0" y="2067"/>
                    <a:pt x="0" y="0"/>
                  </a:cubicBezTo>
                  <a:close/>
                  <a:moveTo>
                    <a:pt x="884" y="4133"/>
                  </a:moveTo>
                  <a:lnTo>
                    <a:pt x="884" y="8758"/>
                  </a:lnTo>
                  <a:cubicBezTo>
                    <a:pt x="884" y="4133"/>
                    <a:pt x="2695" y="4133"/>
                    <a:pt x="2695" y="4133"/>
                  </a:cubicBezTo>
                  <a:close/>
                  <a:moveTo>
                    <a:pt x="884" y="0"/>
                  </a:moveTo>
                  <a:lnTo>
                    <a:pt x="884" y="4133"/>
                  </a:lnTo>
                  <a:cubicBezTo>
                    <a:pt x="884" y="2755"/>
                    <a:pt x="1099" y="2313"/>
                    <a:pt x="1358" y="2313"/>
                  </a:cubicBezTo>
                  <a:cubicBezTo>
                    <a:pt x="1897" y="2313"/>
                    <a:pt x="2695" y="4133"/>
                    <a:pt x="2695" y="4133"/>
                  </a:cubicBezTo>
                  <a:cubicBezTo>
                    <a:pt x="4721" y="4133"/>
                    <a:pt x="4721" y="4133"/>
                    <a:pt x="4721" y="8758"/>
                  </a:cubicBezTo>
                  <a:lnTo>
                    <a:pt x="4721" y="4133"/>
                  </a:lnTo>
                  <a:cubicBezTo>
                    <a:pt x="5626" y="4133"/>
                    <a:pt x="5626" y="8758"/>
                    <a:pt x="5626" y="8758"/>
                  </a:cubicBezTo>
                  <a:cubicBezTo>
                    <a:pt x="5626" y="4133"/>
                    <a:pt x="5626" y="4133"/>
                    <a:pt x="4721" y="0"/>
                  </a:cubicBezTo>
                  <a:close/>
                  <a:moveTo>
                    <a:pt x="5626" y="0"/>
                  </a:moveTo>
                  <a:lnTo>
                    <a:pt x="5626" y="8758"/>
                  </a:lnTo>
                  <a:cubicBezTo>
                    <a:pt x="6532" y="6446"/>
                    <a:pt x="6963" y="6446"/>
                    <a:pt x="7200" y="6446"/>
                  </a:cubicBezTo>
                  <a:cubicBezTo>
                    <a:pt x="7416" y="6446"/>
                    <a:pt x="7416" y="6446"/>
                    <a:pt x="7416" y="4133"/>
                  </a:cubicBezTo>
                  <a:cubicBezTo>
                    <a:pt x="7416" y="6446"/>
                    <a:pt x="7933" y="6446"/>
                    <a:pt x="8429" y="6446"/>
                  </a:cubicBezTo>
                  <a:cubicBezTo>
                    <a:pt x="8946" y="6446"/>
                    <a:pt x="9442" y="6446"/>
                    <a:pt x="9442" y="8758"/>
                  </a:cubicBezTo>
                  <a:lnTo>
                    <a:pt x="10347" y="8758"/>
                  </a:lnTo>
                  <a:lnTo>
                    <a:pt x="10347" y="10825"/>
                  </a:lnTo>
                  <a:cubicBezTo>
                    <a:pt x="10347" y="10825"/>
                    <a:pt x="12158" y="8758"/>
                    <a:pt x="10347" y="8758"/>
                  </a:cubicBezTo>
                  <a:cubicBezTo>
                    <a:pt x="11554" y="8758"/>
                    <a:pt x="11145" y="9644"/>
                    <a:pt x="11296" y="9644"/>
                  </a:cubicBezTo>
                  <a:cubicBezTo>
                    <a:pt x="11360" y="9644"/>
                    <a:pt x="11554" y="9447"/>
                    <a:pt x="12158" y="8758"/>
                  </a:cubicBezTo>
                  <a:lnTo>
                    <a:pt x="12158" y="10825"/>
                  </a:lnTo>
                  <a:lnTo>
                    <a:pt x="15090" y="10825"/>
                  </a:lnTo>
                  <a:cubicBezTo>
                    <a:pt x="15090" y="9447"/>
                    <a:pt x="15090" y="9004"/>
                    <a:pt x="15586" y="8807"/>
                  </a:cubicBezTo>
                  <a:cubicBezTo>
                    <a:pt x="16469" y="9201"/>
                    <a:pt x="15090" y="10825"/>
                    <a:pt x="15090" y="10825"/>
                  </a:cubicBezTo>
                  <a:lnTo>
                    <a:pt x="15090" y="14908"/>
                  </a:lnTo>
                  <a:lnTo>
                    <a:pt x="17784" y="14908"/>
                  </a:lnTo>
                  <a:lnTo>
                    <a:pt x="17784" y="19533"/>
                  </a:lnTo>
                  <a:cubicBezTo>
                    <a:pt x="19574" y="19533"/>
                    <a:pt x="17784" y="21600"/>
                    <a:pt x="17784" y="21600"/>
                  </a:cubicBezTo>
                  <a:cubicBezTo>
                    <a:pt x="18388" y="20911"/>
                    <a:pt x="18776" y="20665"/>
                    <a:pt x="19056" y="20665"/>
                  </a:cubicBezTo>
                  <a:cubicBezTo>
                    <a:pt x="19574" y="20665"/>
                    <a:pt x="19574" y="21600"/>
                    <a:pt x="19574" y="21600"/>
                  </a:cubicBezTo>
                  <a:lnTo>
                    <a:pt x="21600" y="21600"/>
                  </a:lnTo>
                  <a:lnTo>
                    <a:pt x="21600" y="19533"/>
                  </a:lnTo>
                  <a:lnTo>
                    <a:pt x="19574" y="19533"/>
                  </a:lnTo>
                  <a:cubicBezTo>
                    <a:pt x="19574" y="14908"/>
                    <a:pt x="21600" y="14908"/>
                    <a:pt x="21600" y="14908"/>
                  </a:cubicBezTo>
                  <a:lnTo>
                    <a:pt x="19574" y="14908"/>
                  </a:lnTo>
                  <a:cubicBezTo>
                    <a:pt x="19574" y="14908"/>
                    <a:pt x="19574" y="13088"/>
                    <a:pt x="19056" y="13088"/>
                  </a:cubicBezTo>
                  <a:cubicBezTo>
                    <a:pt x="18819" y="13088"/>
                    <a:pt x="18496" y="13432"/>
                    <a:pt x="18022" y="14416"/>
                  </a:cubicBezTo>
                  <a:cubicBezTo>
                    <a:pt x="17784" y="13924"/>
                    <a:pt x="17784" y="12891"/>
                    <a:pt x="17784" y="10825"/>
                  </a:cubicBezTo>
                  <a:lnTo>
                    <a:pt x="16879" y="8758"/>
                  </a:lnTo>
                  <a:cubicBezTo>
                    <a:pt x="16879" y="7184"/>
                    <a:pt x="16685" y="6692"/>
                    <a:pt x="16405" y="6692"/>
                  </a:cubicBezTo>
                  <a:cubicBezTo>
                    <a:pt x="15887" y="6692"/>
                    <a:pt x="15090" y="8758"/>
                    <a:pt x="15090" y="8758"/>
                  </a:cubicBezTo>
                  <a:cubicBezTo>
                    <a:pt x="15090" y="4133"/>
                    <a:pt x="15090" y="4133"/>
                    <a:pt x="13063" y="4133"/>
                  </a:cubicBezTo>
                  <a:lnTo>
                    <a:pt x="12158" y="4133"/>
                  </a:lnTo>
                  <a:lnTo>
                    <a:pt x="12158" y="0"/>
                  </a:lnTo>
                  <a:lnTo>
                    <a:pt x="10347" y="4133"/>
                  </a:lnTo>
                  <a:cubicBezTo>
                    <a:pt x="10347" y="1476"/>
                    <a:pt x="9981" y="541"/>
                    <a:pt x="9722" y="197"/>
                  </a:cubicBezTo>
                  <a:cubicBezTo>
                    <a:pt x="10132" y="1033"/>
                    <a:pt x="9442" y="4133"/>
                    <a:pt x="9442" y="4133"/>
                  </a:cubicBezTo>
                  <a:lnTo>
                    <a:pt x="9442"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0486" name="Google Shape;6009;p42"/>
            <p:cNvGrpSpPr/>
            <p:nvPr/>
          </p:nvGrpSpPr>
          <p:grpSpPr>
            <a:xfrm>
              <a:off x="867970" y="328419"/>
              <a:ext cx="12701" cy="1"/>
              <a:chOff x="0" y="0"/>
              <a:chExt cx="12700" cy="0"/>
            </a:xfrm>
          </p:grpSpPr>
          <p:sp>
            <p:nvSpPr>
              <p:cNvPr id="1048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8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87" name="Google Shape;6011;p42"/>
            <p:cNvSpPr/>
            <p:nvPr/>
          </p:nvSpPr>
          <p:spPr>
            <a:xfrm>
              <a:off x="868679" y="333645"/>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490" name="Google Shape;6012;p42"/>
            <p:cNvGrpSpPr/>
            <p:nvPr/>
          </p:nvGrpSpPr>
          <p:grpSpPr>
            <a:xfrm>
              <a:off x="867970" y="333645"/>
              <a:ext cx="12701" cy="1"/>
              <a:chOff x="0" y="0"/>
              <a:chExt cx="12700" cy="0"/>
            </a:xfrm>
          </p:grpSpPr>
          <p:sp>
            <p:nvSpPr>
              <p:cNvPr id="10488"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8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93" name="Google Shape;6013;p42"/>
            <p:cNvGrpSpPr/>
            <p:nvPr/>
          </p:nvGrpSpPr>
          <p:grpSpPr>
            <a:xfrm>
              <a:off x="875596" y="323231"/>
              <a:ext cx="1" cy="12701"/>
              <a:chOff x="0" y="0"/>
              <a:chExt cx="0" cy="12699"/>
            </a:xfrm>
          </p:grpSpPr>
          <p:sp>
            <p:nvSpPr>
              <p:cNvPr id="10491" name="Oval"/>
              <p:cNvSpPr/>
              <p:nvPr/>
            </p:nvSpPr>
            <p:spPr>
              <a:xfrm>
                <a:off x="0" y="0"/>
                <a:ext cx="1" cy="12700"/>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492" name="Oval"/>
              <p:cNvSpPr/>
              <p:nvPr/>
            </p:nvSpPr>
            <p:spPr>
              <a:xfrm>
                <a:off x="0" y="0"/>
                <a:ext cx="1" cy="12700"/>
              </a:xfrm>
              <a:prstGeom prst="ellipse">
                <a:avLst/>
              </a:prstGeom>
              <a:noFill/>
              <a:ln w="12700" cap="flat">
                <a:noFill/>
                <a:miter lim="400000"/>
              </a:ln>
              <a:effectLst/>
            </p:spPr>
            <p:txBody>
              <a:bodyPr wrap="square" lIns="45719" tIns="45719" rIns="45719" bIns="45719" numCol="1" anchor="ctr">
                <a:noAutofit/>
              </a:bodyPr>
              <a:lstStyle/>
              <a:p>
                <a:endParaRPr/>
              </a:p>
            </p:txBody>
          </p:sp>
        </p:grpSp>
        <p:grpSp>
          <p:nvGrpSpPr>
            <p:cNvPr id="10496" name="Google Shape;6014;p42"/>
            <p:cNvGrpSpPr/>
            <p:nvPr/>
          </p:nvGrpSpPr>
          <p:grpSpPr>
            <a:xfrm>
              <a:off x="875596" y="330219"/>
              <a:ext cx="1" cy="12701"/>
              <a:chOff x="0" y="0"/>
              <a:chExt cx="0" cy="12700"/>
            </a:xfrm>
          </p:grpSpPr>
          <p:sp>
            <p:nvSpPr>
              <p:cNvPr id="1049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9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499" name="Google Shape;6017;p42"/>
            <p:cNvGrpSpPr/>
            <p:nvPr/>
          </p:nvGrpSpPr>
          <p:grpSpPr>
            <a:xfrm>
              <a:off x="875596" y="330219"/>
              <a:ext cx="1" cy="12701"/>
              <a:chOff x="0" y="0"/>
              <a:chExt cx="0" cy="12700"/>
            </a:xfrm>
          </p:grpSpPr>
          <p:sp>
            <p:nvSpPr>
              <p:cNvPr id="104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9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02" name="Google Shape;6019;p42"/>
            <p:cNvGrpSpPr/>
            <p:nvPr/>
          </p:nvGrpSpPr>
          <p:grpSpPr>
            <a:xfrm>
              <a:off x="880822" y="330219"/>
              <a:ext cx="1" cy="12701"/>
              <a:chOff x="0" y="0"/>
              <a:chExt cx="0" cy="12700"/>
            </a:xfrm>
          </p:grpSpPr>
          <p:sp>
            <p:nvSpPr>
              <p:cNvPr id="1050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05" name="Google Shape;6024;p42"/>
            <p:cNvGrpSpPr/>
            <p:nvPr/>
          </p:nvGrpSpPr>
          <p:grpSpPr>
            <a:xfrm>
              <a:off x="937995" y="348074"/>
              <a:ext cx="1" cy="12701"/>
              <a:chOff x="0" y="0"/>
              <a:chExt cx="0" cy="12699"/>
            </a:xfrm>
          </p:grpSpPr>
          <p:sp>
            <p:nvSpPr>
              <p:cNvPr id="1050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08" name="Google Shape;6032;p42"/>
            <p:cNvGrpSpPr/>
            <p:nvPr/>
          </p:nvGrpSpPr>
          <p:grpSpPr>
            <a:xfrm>
              <a:off x="894446" y="334450"/>
              <a:ext cx="1" cy="12701"/>
              <a:chOff x="0" y="0"/>
              <a:chExt cx="0" cy="12699"/>
            </a:xfrm>
          </p:grpSpPr>
          <p:sp>
            <p:nvSpPr>
              <p:cNvPr id="1050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0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09" name="Google Shape;6033;p42"/>
            <p:cNvSpPr/>
            <p:nvPr/>
          </p:nvSpPr>
          <p:spPr>
            <a:xfrm>
              <a:off x="894446" y="33517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510" name="Google Shape;6037;p42"/>
            <p:cNvSpPr/>
            <p:nvPr/>
          </p:nvSpPr>
          <p:spPr>
            <a:xfrm>
              <a:off x="894446" y="33412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513" name="Google Shape;6041;p42"/>
            <p:cNvGrpSpPr/>
            <p:nvPr/>
          </p:nvGrpSpPr>
          <p:grpSpPr>
            <a:xfrm>
              <a:off x="891020" y="339493"/>
              <a:ext cx="12701" cy="1"/>
              <a:chOff x="0" y="0"/>
              <a:chExt cx="12700" cy="0"/>
            </a:xfrm>
          </p:grpSpPr>
          <p:sp>
            <p:nvSpPr>
              <p:cNvPr id="1051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1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16" name="Google Shape;6054;p42"/>
            <p:cNvGrpSpPr/>
            <p:nvPr/>
          </p:nvGrpSpPr>
          <p:grpSpPr>
            <a:xfrm>
              <a:off x="900294" y="330219"/>
              <a:ext cx="1" cy="12701"/>
              <a:chOff x="0" y="0"/>
              <a:chExt cx="0" cy="12700"/>
            </a:xfrm>
          </p:grpSpPr>
          <p:sp>
            <p:nvSpPr>
              <p:cNvPr id="1051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1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17" name="Google Shape;6065;p42"/>
            <p:cNvSpPr/>
            <p:nvPr/>
          </p:nvSpPr>
          <p:spPr>
            <a:xfrm>
              <a:off x="894446" y="333645"/>
              <a:ext cx="27312" cy="27250"/>
            </a:xfrm>
            <a:custGeom>
              <a:avLst/>
              <a:gdLst/>
              <a:ahLst/>
              <a:cxnLst>
                <a:cxn ang="0">
                  <a:pos x="wd2" y="hd2"/>
                </a:cxn>
                <a:cxn ang="5400000">
                  <a:pos x="wd2" y="hd2"/>
                </a:cxn>
                <a:cxn ang="10800000">
                  <a:pos x="wd2" y="hd2"/>
                </a:cxn>
                <a:cxn ang="16200000">
                  <a:pos x="wd2" y="hd2"/>
                </a:cxn>
              </a:cxnLst>
              <a:rect l="0" t="0" r="r" b="b"/>
              <a:pathLst>
                <a:path w="21600" h="21600" extrusionOk="0">
                  <a:moveTo>
                    <a:pt x="4625" y="0"/>
                  </a:moveTo>
                  <a:cubicBezTo>
                    <a:pt x="4625" y="2318"/>
                    <a:pt x="4625" y="3452"/>
                    <a:pt x="4920" y="4044"/>
                  </a:cubicBezTo>
                  <a:lnTo>
                    <a:pt x="6692" y="0"/>
                  </a:lnTo>
                  <a:close/>
                  <a:moveTo>
                    <a:pt x="6692" y="0"/>
                  </a:moveTo>
                  <a:lnTo>
                    <a:pt x="6692" y="4636"/>
                  </a:lnTo>
                  <a:cubicBezTo>
                    <a:pt x="5658" y="4636"/>
                    <a:pt x="5166" y="4636"/>
                    <a:pt x="4920" y="4044"/>
                  </a:cubicBezTo>
                  <a:lnTo>
                    <a:pt x="4625" y="4636"/>
                  </a:lnTo>
                  <a:cubicBezTo>
                    <a:pt x="4625" y="4636"/>
                    <a:pt x="0" y="6707"/>
                    <a:pt x="0" y="10800"/>
                  </a:cubicBezTo>
                  <a:lnTo>
                    <a:pt x="0" y="17507"/>
                  </a:lnTo>
                  <a:lnTo>
                    <a:pt x="4625" y="17507"/>
                  </a:lnTo>
                  <a:cubicBezTo>
                    <a:pt x="4625" y="17507"/>
                    <a:pt x="4625" y="21600"/>
                    <a:pt x="6692" y="21600"/>
                  </a:cubicBezTo>
                  <a:lnTo>
                    <a:pt x="12891" y="21600"/>
                  </a:lnTo>
                  <a:cubicBezTo>
                    <a:pt x="17516" y="21600"/>
                    <a:pt x="17516" y="21600"/>
                    <a:pt x="17516" y="17507"/>
                  </a:cubicBezTo>
                  <a:lnTo>
                    <a:pt x="21600" y="17507"/>
                  </a:lnTo>
                  <a:lnTo>
                    <a:pt x="21600" y="4636"/>
                  </a:lnTo>
                  <a:lnTo>
                    <a:pt x="17516" y="4636"/>
                  </a:lnTo>
                  <a:lnTo>
                    <a:pt x="17516"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0520" name="Google Shape;6070;p42"/>
            <p:cNvGrpSpPr/>
            <p:nvPr/>
          </p:nvGrpSpPr>
          <p:grpSpPr>
            <a:xfrm>
              <a:off x="902907" y="330219"/>
              <a:ext cx="1" cy="12701"/>
              <a:chOff x="0" y="0"/>
              <a:chExt cx="0" cy="12700"/>
            </a:xfrm>
          </p:grpSpPr>
          <p:sp>
            <p:nvSpPr>
              <p:cNvPr id="1051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1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21" name="Google Shape;6075;p42"/>
            <p:cNvSpPr/>
            <p:nvPr/>
          </p:nvSpPr>
          <p:spPr>
            <a:xfrm>
              <a:off x="1430656" y="585792"/>
              <a:ext cx="48713" cy="38698"/>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cubicBezTo>
                    <a:pt x="6041" y="0"/>
                    <a:pt x="3724" y="2917"/>
                    <a:pt x="3724" y="2917"/>
                  </a:cubicBezTo>
                  <a:lnTo>
                    <a:pt x="1131" y="2917"/>
                  </a:lnTo>
                  <a:cubicBezTo>
                    <a:pt x="0" y="4341"/>
                    <a:pt x="0" y="7605"/>
                    <a:pt x="0" y="10522"/>
                  </a:cubicBezTo>
                  <a:cubicBezTo>
                    <a:pt x="1131" y="15245"/>
                    <a:pt x="3724" y="18127"/>
                    <a:pt x="6041" y="18127"/>
                  </a:cubicBezTo>
                  <a:cubicBezTo>
                    <a:pt x="7200" y="19586"/>
                    <a:pt x="10952" y="19586"/>
                    <a:pt x="13241" y="19586"/>
                  </a:cubicBezTo>
                  <a:cubicBezTo>
                    <a:pt x="14290" y="20905"/>
                    <a:pt x="15614" y="21600"/>
                    <a:pt x="16966" y="21600"/>
                  </a:cubicBezTo>
                  <a:cubicBezTo>
                    <a:pt x="18621" y="21600"/>
                    <a:pt x="20331" y="20523"/>
                    <a:pt x="21600" y="18127"/>
                  </a:cubicBezTo>
                  <a:lnTo>
                    <a:pt x="21600" y="15245"/>
                  </a:lnTo>
                  <a:cubicBezTo>
                    <a:pt x="21600" y="11981"/>
                    <a:pt x="21600" y="7605"/>
                    <a:pt x="19310" y="7605"/>
                  </a:cubicBezTo>
                  <a:cubicBezTo>
                    <a:pt x="16993" y="2917"/>
                    <a:pt x="10952" y="0"/>
                    <a:pt x="720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0522" name="Google Shape;6076;p42"/>
            <p:cNvSpPr/>
            <p:nvPr/>
          </p:nvSpPr>
          <p:spPr>
            <a:xfrm>
              <a:off x="425924" y="1369048"/>
              <a:ext cx="478201" cy="212021"/>
            </a:xfrm>
            <a:custGeom>
              <a:avLst/>
              <a:gdLst/>
              <a:ahLst/>
              <a:cxnLst>
                <a:cxn ang="0">
                  <a:pos x="wd2" y="hd2"/>
                </a:cxn>
                <a:cxn ang="5400000">
                  <a:pos x="wd2" y="hd2"/>
                </a:cxn>
                <a:cxn ang="10800000">
                  <a:pos x="wd2" y="hd2"/>
                </a:cxn>
                <a:cxn ang="16200000">
                  <a:pos x="wd2" y="hd2"/>
                </a:cxn>
              </a:cxnLst>
              <a:rect l="0" t="0" r="r" b="b"/>
              <a:pathLst>
                <a:path w="21051" h="21600" extrusionOk="0">
                  <a:moveTo>
                    <a:pt x="2900" y="0"/>
                  </a:moveTo>
                  <a:cubicBezTo>
                    <a:pt x="2783" y="0"/>
                    <a:pt x="2662" y="139"/>
                    <a:pt x="2517" y="450"/>
                  </a:cubicBezTo>
                  <a:cubicBezTo>
                    <a:pt x="1315" y="3232"/>
                    <a:pt x="370" y="7669"/>
                    <a:pt x="0" y="10711"/>
                  </a:cubicBezTo>
                  <a:lnTo>
                    <a:pt x="0" y="11244"/>
                  </a:lnTo>
                  <a:cubicBezTo>
                    <a:pt x="3237" y="15623"/>
                    <a:pt x="6474" y="21600"/>
                    <a:pt x="13567" y="21600"/>
                  </a:cubicBezTo>
                  <a:cubicBezTo>
                    <a:pt x="15372" y="21600"/>
                    <a:pt x="17426" y="21213"/>
                    <a:pt x="19795" y="20313"/>
                  </a:cubicBezTo>
                  <a:cubicBezTo>
                    <a:pt x="19795" y="20313"/>
                    <a:pt x="21600" y="9057"/>
                    <a:pt x="20882" y="9057"/>
                  </a:cubicBezTo>
                  <a:cubicBezTo>
                    <a:pt x="18757" y="9583"/>
                    <a:pt x="16898" y="9805"/>
                    <a:pt x="15271" y="9805"/>
                  </a:cubicBezTo>
                  <a:cubicBezTo>
                    <a:pt x="4576" y="9805"/>
                    <a:pt x="3897" y="0"/>
                    <a:pt x="29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523" name="Google Shape;6077;p42"/>
            <p:cNvSpPr/>
            <p:nvPr/>
          </p:nvSpPr>
          <p:spPr>
            <a:xfrm>
              <a:off x="851582" y="811935"/>
              <a:ext cx="42865" cy="138921"/>
            </a:xfrm>
            <a:custGeom>
              <a:avLst/>
              <a:gdLst/>
              <a:ahLst/>
              <a:cxnLst>
                <a:cxn ang="0">
                  <a:pos x="wd2" y="hd2"/>
                </a:cxn>
                <a:cxn ang="5400000">
                  <a:pos x="wd2" y="hd2"/>
                </a:cxn>
                <a:cxn ang="10800000">
                  <a:pos x="wd2" y="hd2"/>
                </a:cxn>
                <a:cxn ang="16200000">
                  <a:pos x="wd2" y="hd2"/>
                </a:cxn>
              </a:cxnLst>
              <a:rect l="0" t="0" r="r" b="b"/>
              <a:pathLst>
                <a:path w="21600" h="21600" extrusionOk="0">
                  <a:moveTo>
                    <a:pt x="1975" y="0"/>
                  </a:moveTo>
                  <a:cubicBezTo>
                    <a:pt x="972" y="0"/>
                    <a:pt x="0" y="203"/>
                    <a:pt x="0" y="609"/>
                  </a:cubicBezTo>
                  <a:cubicBezTo>
                    <a:pt x="6552" y="7381"/>
                    <a:pt x="8182" y="14558"/>
                    <a:pt x="17681" y="21223"/>
                  </a:cubicBezTo>
                  <a:cubicBezTo>
                    <a:pt x="17681" y="21494"/>
                    <a:pt x="18026" y="21600"/>
                    <a:pt x="18528" y="21600"/>
                  </a:cubicBezTo>
                  <a:cubicBezTo>
                    <a:pt x="19656" y="21600"/>
                    <a:pt x="21600" y="20981"/>
                    <a:pt x="21600" y="20410"/>
                  </a:cubicBezTo>
                  <a:cubicBezTo>
                    <a:pt x="12101" y="14558"/>
                    <a:pt x="10816" y="7381"/>
                    <a:pt x="3919" y="609"/>
                  </a:cubicBezTo>
                  <a:cubicBezTo>
                    <a:pt x="3919" y="203"/>
                    <a:pt x="2947" y="0"/>
                    <a:pt x="1975"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524" name="Google Shape;6078;p42"/>
            <p:cNvSpPr/>
            <p:nvPr/>
          </p:nvSpPr>
          <p:spPr>
            <a:xfrm>
              <a:off x="2325025" y="66199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21600"/>
                    <a:pt x="9600" y="2160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27" name="Google Shape;6079;p42"/>
            <p:cNvGrpSpPr/>
            <p:nvPr/>
          </p:nvGrpSpPr>
          <p:grpSpPr>
            <a:xfrm>
              <a:off x="2301626" y="674316"/>
              <a:ext cx="12701" cy="12701"/>
              <a:chOff x="0" y="0"/>
              <a:chExt cx="12700" cy="12700"/>
            </a:xfrm>
          </p:grpSpPr>
          <p:sp>
            <p:nvSpPr>
              <p:cNvPr id="10525" name="Line"/>
              <p:cNvSpPr/>
              <p:nvPr/>
            </p:nvSpPr>
            <p:spPr>
              <a:xfrm flipH="1">
                <a:off x="0" y="0"/>
                <a:ext cx="12700"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26" name="Line"/>
              <p:cNvSpPr/>
              <p:nvPr/>
            </p:nvSpPr>
            <p:spPr>
              <a:xfrm flipV="1">
                <a:off x="0" y="0"/>
                <a:ext cx="12700"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30" name="Google Shape;6080;p42"/>
            <p:cNvGrpSpPr/>
            <p:nvPr/>
          </p:nvGrpSpPr>
          <p:grpSpPr>
            <a:xfrm>
              <a:off x="2288313" y="679511"/>
              <a:ext cx="12701" cy="12701"/>
              <a:chOff x="0" y="0"/>
              <a:chExt cx="12699" cy="12700"/>
            </a:xfrm>
          </p:grpSpPr>
          <p:sp>
            <p:nvSpPr>
              <p:cNvPr id="10528"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503" y="0"/>
                      <a:pt x="5097" y="21600"/>
                      <a:pt x="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10529"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097" y="21600"/>
                      <a:pt x="16503" y="0"/>
                      <a:pt x="2160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10533" name="Google Shape;6081;p42"/>
            <p:cNvGrpSpPr/>
            <p:nvPr/>
          </p:nvGrpSpPr>
          <p:grpSpPr>
            <a:xfrm>
              <a:off x="2270458" y="678054"/>
              <a:ext cx="12701" cy="1"/>
              <a:chOff x="0" y="0"/>
              <a:chExt cx="12700" cy="0"/>
            </a:xfrm>
          </p:grpSpPr>
          <p:sp>
            <p:nvSpPr>
              <p:cNvPr id="1053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3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34" name="Google Shape;6082;p42"/>
            <p:cNvSpPr/>
            <p:nvPr/>
          </p:nvSpPr>
          <p:spPr>
            <a:xfrm>
              <a:off x="2271184" y="678054"/>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535" name="Google Shape;6083;p42"/>
            <p:cNvSpPr/>
            <p:nvPr/>
          </p:nvSpPr>
          <p:spPr>
            <a:xfrm>
              <a:off x="2261344" y="678054"/>
              <a:ext cx="12701"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cubicBezTo>
                    <a:pt x="21600" y="0"/>
                    <a:pt x="0" y="0"/>
                    <a:pt x="21600" y="0"/>
                  </a:cubicBez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0538" name="Google Shape;6085;p42"/>
            <p:cNvGrpSpPr/>
            <p:nvPr/>
          </p:nvGrpSpPr>
          <p:grpSpPr>
            <a:xfrm>
              <a:off x="2261344" y="683279"/>
              <a:ext cx="12701" cy="1"/>
              <a:chOff x="0" y="0"/>
              <a:chExt cx="12700" cy="0"/>
            </a:xfrm>
          </p:grpSpPr>
          <p:sp>
            <p:nvSpPr>
              <p:cNvPr id="1053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3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39" name="Google Shape;6086;p42"/>
            <p:cNvSpPr/>
            <p:nvPr/>
          </p:nvSpPr>
          <p:spPr>
            <a:xfrm>
              <a:off x="2266865" y="683279"/>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542" name="Google Shape;6087;p42"/>
            <p:cNvGrpSpPr/>
            <p:nvPr/>
          </p:nvGrpSpPr>
          <p:grpSpPr>
            <a:xfrm>
              <a:off x="2284083" y="688443"/>
              <a:ext cx="12701" cy="1"/>
              <a:chOff x="0" y="0"/>
              <a:chExt cx="12700" cy="0"/>
            </a:xfrm>
          </p:grpSpPr>
          <p:sp>
            <p:nvSpPr>
              <p:cNvPr id="105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45" name="Google Shape;6088;p42"/>
            <p:cNvGrpSpPr/>
            <p:nvPr/>
          </p:nvGrpSpPr>
          <p:grpSpPr>
            <a:xfrm>
              <a:off x="2245106" y="678054"/>
              <a:ext cx="12701" cy="1"/>
              <a:chOff x="0" y="0"/>
              <a:chExt cx="12700" cy="0"/>
            </a:xfrm>
          </p:grpSpPr>
          <p:sp>
            <p:nvSpPr>
              <p:cNvPr id="1054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4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46" name="Google Shape;6089;p42"/>
            <p:cNvSpPr/>
            <p:nvPr/>
          </p:nvSpPr>
          <p:spPr>
            <a:xfrm>
              <a:off x="2248875" y="672865"/>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547" name="Google Shape;6090;p42"/>
            <p:cNvSpPr/>
            <p:nvPr/>
          </p:nvSpPr>
          <p:spPr>
            <a:xfrm>
              <a:off x="2259726" y="6795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832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50" name="Google Shape;6091;p42"/>
            <p:cNvGrpSpPr/>
            <p:nvPr/>
          </p:nvGrpSpPr>
          <p:grpSpPr>
            <a:xfrm>
              <a:off x="2231451" y="674818"/>
              <a:ext cx="12701" cy="1"/>
              <a:chOff x="0" y="0"/>
              <a:chExt cx="12700" cy="0"/>
            </a:xfrm>
          </p:grpSpPr>
          <p:sp>
            <p:nvSpPr>
              <p:cNvPr id="105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4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51" name="Google Shape;6092;p42"/>
            <p:cNvSpPr/>
            <p:nvPr/>
          </p:nvSpPr>
          <p:spPr>
            <a:xfrm>
              <a:off x="2219102" y="66588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4342" y="0"/>
                    <a:pt x="14342" y="21600"/>
                  </a:cubicBezTo>
                  <a:cubicBezTo>
                    <a:pt x="21600" y="0"/>
                    <a:pt x="14342"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54" name="Google Shape;6094;p42"/>
            <p:cNvGrpSpPr/>
            <p:nvPr/>
          </p:nvGrpSpPr>
          <p:grpSpPr>
            <a:xfrm>
              <a:off x="2231451" y="678054"/>
              <a:ext cx="12701" cy="1"/>
              <a:chOff x="0" y="0"/>
              <a:chExt cx="12700" cy="0"/>
            </a:xfrm>
          </p:grpSpPr>
          <p:sp>
            <p:nvSpPr>
              <p:cNvPr id="1055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5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55" name="Google Shape;6095;p42"/>
            <p:cNvSpPr/>
            <p:nvPr/>
          </p:nvSpPr>
          <p:spPr>
            <a:xfrm>
              <a:off x="2247890" y="679511"/>
              <a:ext cx="12701" cy="12701"/>
            </a:xfrm>
            <a:custGeom>
              <a:avLst/>
              <a:gdLst/>
              <a:ahLst/>
              <a:cxnLst>
                <a:cxn ang="0">
                  <a:pos x="wd2" y="hd2"/>
                </a:cxn>
                <a:cxn ang="5400000">
                  <a:pos x="wd2" y="hd2"/>
                </a:cxn>
                <a:cxn ang="10800000">
                  <a:pos x="wd2" y="hd2"/>
                </a:cxn>
                <a:cxn ang="16200000">
                  <a:pos x="wd2" y="hd2"/>
                </a:cxn>
              </a:cxnLst>
              <a:rect l="0" t="0" r="r" b="b"/>
              <a:pathLst>
                <a:path w="13392" h="21600" extrusionOk="0">
                  <a:moveTo>
                    <a:pt x="13392" y="0"/>
                  </a:moveTo>
                  <a:cubicBezTo>
                    <a:pt x="6134" y="0"/>
                    <a:pt x="-8208" y="0"/>
                    <a:pt x="6134" y="21600"/>
                  </a:cubicBezTo>
                  <a:cubicBezTo>
                    <a:pt x="6134" y="21600"/>
                    <a:pt x="6134" y="0"/>
                    <a:pt x="1339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58" name="Google Shape;6096;p42"/>
            <p:cNvGrpSpPr/>
            <p:nvPr/>
          </p:nvGrpSpPr>
          <p:grpSpPr>
            <a:xfrm>
              <a:off x="2239601" y="683279"/>
              <a:ext cx="12701" cy="1"/>
              <a:chOff x="0" y="0"/>
              <a:chExt cx="12700" cy="0"/>
            </a:xfrm>
          </p:grpSpPr>
          <p:sp>
            <p:nvSpPr>
              <p:cNvPr id="1055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57"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61" name="Google Shape;6097;p42"/>
            <p:cNvGrpSpPr/>
            <p:nvPr/>
          </p:nvGrpSpPr>
          <p:grpSpPr>
            <a:xfrm>
              <a:off x="2235370" y="683279"/>
              <a:ext cx="12701" cy="1"/>
              <a:chOff x="0" y="0"/>
              <a:chExt cx="12700" cy="0"/>
            </a:xfrm>
          </p:grpSpPr>
          <p:sp>
            <p:nvSpPr>
              <p:cNvPr id="1055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6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64" name="Google Shape;6098;p42"/>
            <p:cNvGrpSpPr/>
            <p:nvPr/>
          </p:nvGrpSpPr>
          <p:grpSpPr>
            <a:xfrm>
              <a:off x="2215182" y="674818"/>
              <a:ext cx="12701" cy="1"/>
              <a:chOff x="0" y="0"/>
              <a:chExt cx="12700" cy="0"/>
            </a:xfrm>
          </p:grpSpPr>
          <p:sp>
            <p:nvSpPr>
              <p:cNvPr id="1056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6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65" name="Google Shape;6100;p42"/>
            <p:cNvSpPr/>
            <p:nvPr/>
          </p:nvSpPr>
          <p:spPr>
            <a:xfrm>
              <a:off x="2221683" y="6700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68" name="Google Shape;6101;p42"/>
            <p:cNvGrpSpPr/>
            <p:nvPr/>
          </p:nvGrpSpPr>
          <p:grpSpPr>
            <a:xfrm>
              <a:off x="2208370" y="669655"/>
              <a:ext cx="12701" cy="1"/>
              <a:chOff x="0" y="0"/>
              <a:chExt cx="12700" cy="0"/>
            </a:xfrm>
          </p:grpSpPr>
          <p:sp>
            <p:nvSpPr>
              <p:cNvPr id="1056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67"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71" name="Google Shape;6103;p42"/>
            <p:cNvGrpSpPr/>
            <p:nvPr/>
          </p:nvGrpSpPr>
          <p:grpSpPr>
            <a:xfrm>
              <a:off x="2229340" y="670086"/>
              <a:ext cx="1" cy="12701"/>
              <a:chOff x="0" y="0"/>
              <a:chExt cx="0" cy="12700"/>
            </a:xfrm>
          </p:grpSpPr>
          <p:sp>
            <p:nvSpPr>
              <p:cNvPr id="10569"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70"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72" name="Google Shape;6104;p42"/>
            <p:cNvSpPr/>
            <p:nvPr/>
          </p:nvSpPr>
          <p:spPr>
            <a:xfrm>
              <a:off x="2186475" y="664953"/>
              <a:ext cx="17546" cy="12701"/>
            </a:xfrm>
            <a:custGeom>
              <a:avLst/>
              <a:gdLst/>
              <a:ahLst/>
              <a:cxnLst>
                <a:cxn ang="0">
                  <a:pos x="wd2" y="hd2"/>
                </a:cxn>
                <a:cxn ang="5400000">
                  <a:pos x="wd2" y="hd2"/>
                </a:cxn>
                <a:cxn ang="10800000">
                  <a:pos x="wd2" y="hd2"/>
                </a:cxn>
                <a:cxn ang="16200000">
                  <a:pos x="wd2" y="hd2"/>
                </a:cxn>
              </a:cxnLst>
              <a:rect l="0" t="0" r="r" b="b"/>
              <a:pathLst>
                <a:path w="20104" h="21600" extrusionOk="0">
                  <a:moveTo>
                    <a:pt x="0" y="6622"/>
                  </a:moveTo>
                  <a:lnTo>
                    <a:pt x="5917" y="19708"/>
                  </a:lnTo>
                  <a:lnTo>
                    <a:pt x="15612" y="19708"/>
                  </a:lnTo>
                  <a:lnTo>
                    <a:pt x="8911" y="6622"/>
                  </a:lnTo>
                  <a:close/>
                  <a:moveTo>
                    <a:pt x="15612" y="0"/>
                  </a:moveTo>
                  <a:cubicBezTo>
                    <a:pt x="15612" y="0"/>
                    <a:pt x="15612" y="2838"/>
                    <a:pt x="13616" y="2838"/>
                  </a:cubicBezTo>
                  <a:cubicBezTo>
                    <a:pt x="12618" y="2838"/>
                    <a:pt x="11121" y="2207"/>
                    <a:pt x="8911" y="0"/>
                  </a:cubicBezTo>
                  <a:cubicBezTo>
                    <a:pt x="15612" y="6622"/>
                    <a:pt x="21600" y="19708"/>
                    <a:pt x="15612" y="19708"/>
                  </a:cubicBezTo>
                  <a:cubicBezTo>
                    <a:pt x="16539" y="20969"/>
                    <a:pt x="17323" y="21600"/>
                    <a:pt x="17964" y="21600"/>
                  </a:cubicBezTo>
                  <a:cubicBezTo>
                    <a:pt x="21457" y="21600"/>
                    <a:pt x="20673" y="5518"/>
                    <a:pt x="15612"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573" name="Google Shape;6105;p42"/>
            <p:cNvSpPr/>
            <p:nvPr/>
          </p:nvSpPr>
          <p:spPr>
            <a:xfrm>
              <a:off x="2197638" y="66199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51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574" name="Google Shape;6106;p42"/>
            <p:cNvSpPr/>
            <p:nvPr/>
          </p:nvSpPr>
          <p:spPr>
            <a:xfrm>
              <a:off x="2205757" y="66660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3341" y="0"/>
                    <a:pt x="21600" y="16913"/>
                  </a:cubicBezTo>
                  <a:cubicBezTo>
                    <a:pt x="13341" y="0"/>
                    <a:pt x="13341" y="0"/>
                    <a:pt x="21600" y="0"/>
                  </a:cubicBezTo>
                  <a:close/>
                  <a:moveTo>
                    <a:pt x="13341" y="16913"/>
                  </a:moveTo>
                  <a:cubicBezTo>
                    <a:pt x="16041" y="20377"/>
                    <a:pt x="16994" y="21600"/>
                    <a:pt x="17312" y="21600"/>
                  </a:cubicBezTo>
                  <a:cubicBezTo>
                    <a:pt x="17947" y="21600"/>
                    <a:pt x="16041" y="16913"/>
                    <a:pt x="21600" y="16913"/>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77" name="Google Shape;6107;p42"/>
            <p:cNvGrpSpPr/>
            <p:nvPr/>
          </p:nvGrpSpPr>
          <p:grpSpPr>
            <a:xfrm>
              <a:off x="2248875" y="683400"/>
              <a:ext cx="1" cy="12701"/>
              <a:chOff x="0" y="0"/>
              <a:chExt cx="0" cy="12699"/>
            </a:xfrm>
          </p:grpSpPr>
          <p:sp>
            <p:nvSpPr>
              <p:cNvPr id="1057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7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78" name="Google Shape;6108;p42"/>
            <p:cNvSpPr/>
            <p:nvPr/>
          </p:nvSpPr>
          <p:spPr>
            <a:xfrm>
              <a:off x="2239601" y="6795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579" name="Google Shape;6109;p42"/>
            <p:cNvSpPr/>
            <p:nvPr/>
          </p:nvSpPr>
          <p:spPr>
            <a:xfrm>
              <a:off x="2219102" y="67431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342"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82" name="Google Shape;6110;p42"/>
            <p:cNvGrpSpPr/>
            <p:nvPr/>
          </p:nvGrpSpPr>
          <p:grpSpPr>
            <a:xfrm>
              <a:off x="2196363" y="667042"/>
              <a:ext cx="12701" cy="1"/>
              <a:chOff x="0" y="0"/>
              <a:chExt cx="12700" cy="0"/>
            </a:xfrm>
          </p:grpSpPr>
          <p:sp>
            <p:nvSpPr>
              <p:cNvPr id="1058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8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85" name="Google Shape;6111;p42"/>
            <p:cNvGrpSpPr/>
            <p:nvPr/>
          </p:nvGrpSpPr>
          <p:grpSpPr>
            <a:xfrm>
              <a:off x="2186595" y="661816"/>
              <a:ext cx="12701" cy="1"/>
              <a:chOff x="0" y="0"/>
              <a:chExt cx="12700" cy="0"/>
            </a:xfrm>
          </p:grpSpPr>
          <p:sp>
            <p:nvSpPr>
              <p:cNvPr id="1058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8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88" name="Google Shape;6112;p42"/>
            <p:cNvGrpSpPr/>
            <p:nvPr/>
          </p:nvGrpSpPr>
          <p:grpSpPr>
            <a:xfrm>
              <a:off x="2107839" y="505036"/>
              <a:ext cx="1" cy="12701"/>
              <a:chOff x="0" y="0"/>
              <a:chExt cx="0" cy="12699"/>
            </a:xfrm>
          </p:grpSpPr>
          <p:sp>
            <p:nvSpPr>
              <p:cNvPr id="105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8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91" name="Google Shape;6113;p42"/>
            <p:cNvGrpSpPr/>
            <p:nvPr/>
          </p:nvGrpSpPr>
          <p:grpSpPr>
            <a:xfrm>
              <a:off x="2131853" y="603830"/>
              <a:ext cx="1" cy="12701"/>
              <a:chOff x="0" y="0"/>
              <a:chExt cx="0" cy="12700"/>
            </a:xfrm>
          </p:grpSpPr>
          <p:sp>
            <p:nvSpPr>
              <p:cNvPr id="105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9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92" name="Google Shape;6114;p42"/>
            <p:cNvSpPr/>
            <p:nvPr/>
          </p:nvSpPr>
          <p:spPr>
            <a:xfrm>
              <a:off x="2079714" y="25911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5166" y="0"/>
                  </a:moveTo>
                  <a:cubicBezTo>
                    <a:pt x="11949" y="0"/>
                    <a:pt x="7123" y="4800"/>
                    <a:pt x="0" y="21600"/>
                  </a:cubicBezTo>
                  <a:lnTo>
                    <a:pt x="21600" y="21600"/>
                  </a:lnTo>
                  <a:cubicBezTo>
                    <a:pt x="21600" y="21600"/>
                    <a:pt x="21600" y="0"/>
                    <a:pt x="151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593" name="Google Shape;6115;p42"/>
            <p:cNvSpPr/>
            <p:nvPr/>
          </p:nvSpPr>
          <p:spPr>
            <a:xfrm>
              <a:off x="2124196"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596" name="Google Shape;6117;p42"/>
            <p:cNvGrpSpPr/>
            <p:nvPr/>
          </p:nvGrpSpPr>
          <p:grpSpPr>
            <a:xfrm>
              <a:off x="2163857" y="648192"/>
              <a:ext cx="12701" cy="1"/>
              <a:chOff x="0" y="0"/>
              <a:chExt cx="12700" cy="0"/>
            </a:xfrm>
          </p:grpSpPr>
          <p:sp>
            <p:nvSpPr>
              <p:cNvPr id="10594"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9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599" name="Google Shape;6118;p42"/>
            <p:cNvGrpSpPr/>
            <p:nvPr/>
          </p:nvGrpSpPr>
          <p:grpSpPr>
            <a:xfrm>
              <a:off x="2167625" y="638918"/>
              <a:ext cx="1" cy="12701"/>
              <a:chOff x="0" y="0"/>
              <a:chExt cx="0" cy="12700"/>
            </a:xfrm>
          </p:grpSpPr>
          <p:sp>
            <p:nvSpPr>
              <p:cNvPr id="105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9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00" name="Google Shape;6120;p42"/>
            <p:cNvSpPr/>
            <p:nvPr/>
          </p:nvSpPr>
          <p:spPr>
            <a:xfrm>
              <a:off x="2082296" y="46018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471" y="11407"/>
                    <a:pt x="0" y="11407"/>
                    <a:pt x="0" y="21600"/>
                  </a:cubicBezTo>
                  <a:lnTo>
                    <a:pt x="21600" y="11407"/>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03" name="Google Shape;6122;p42"/>
            <p:cNvGrpSpPr/>
            <p:nvPr/>
          </p:nvGrpSpPr>
          <p:grpSpPr>
            <a:xfrm>
              <a:off x="2022852" y="214695"/>
              <a:ext cx="12701" cy="1"/>
              <a:chOff x="0" y="0"/>
              <a:chExt cx="12699" cy="0"/>
            </a:xfrm>
          </p:grpSpPr>
          <p:sp>
            <p:nvSpPr>
              <p:cNvPr id="1060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06" name="Google Shape;6123;p42"/>
            <p:cNvGrpSpPr/>
            <p:nvPr/>
          </p:nvGrpSpPr>
          <p:grpSpPr>
            <a:xfrm>
              <a:off x="2089109" y="568400"/>
              <a:ext cx="12701" cy="12701"/>
              <a:chOff x="0" y="0"/>
              <a:chExt cx="12700" cy="12700"/>
            </a:xfrm>
          </p:grpSpPr>
          <p:sp>
            <p:nvSpPr>
              <p:cNvPr id="10604"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0"/>
                      <a:pt x="2160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0605"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21600"/>
                      <a:pt x="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0607" name="Google Shape;6124;p42"/>
            <p:cNvSpPr/>
            <p:nvPr/>
          </p:nvSpPr>
          <p:spPr>
            <a:xfrm>
              <a:off x="2172971" y="64831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10" name="Google Shape;6125;p42"/>
            <p:cNvGrpSpPr/>
            <p:nvPr/>
          </p:nvGrpSpPr>
          <p:grpSpPr>
            <a:xfrm>
              <a:off x="2200251" y="678054"/>
              <a:ext cx="12701" cy="1"/>
              <a:chOff x="0" y="0"/>
              <a:chExt cx="12700" cy="0"/>
            </a:xfrm>
          </p:grpSpPr>
          <p:sp>
            <p:nvSpPr>
              <p:cNvPr id="106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0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11" name="Google Shape;6126;p42"/>
            <p:cNvSpPr/>
            <p:nvPr/>
          </p:nvSpPr>
          <p:spPr>
            <a:xfrm>
              <a:off x="2177201" y="658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12" name="Google Shape;6127;p42"/>
            <p:cNvSpPr/>
            <p:nvPr/>
          </p:nvSpPr>
          <p:spPr>
            <a:xfrm>
              <a:off x="2181273" y="667042"/>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613" name="Google Shape;6128;p42"/>
            <p:cNvSpPr/>
            <p:nvPr/>
          </p:nvSpPr>
          <p:spPr>
            <a:xfrm>
              <a:off x="2157529" y="635403"/>
              <a:ext cx="12701" cy="12701"/>
            </a:xfrm>
            <a:custGeom>
              <a:avLst/>
              <a:gdLst/>
              <a:ahLst/>
              <a:cxnLst>
                <a:cxn ang="0">
                  <a:pos x="wd2" y="hd2"/>
                </a:cxn>
                <a:cxn ang="5400000">
                  <a:pos x="wd2" y="hd2"/>
                </a:cxn>
                <a:cxn ang="10800000">
                  <a:pos x="wd2" y="hd2"/>
                </a:cxn>
                <a:cxn ang="16200000">
                  <a:pos x="wd2" y="hd2"/>
                </a:cxn>
              </a:cxnLst>
              <a:rect l="0" t="0" r="r" b="b"/>
              <a:pathLst>
                <a:path w="13215" h="21600" extrusionOk="0">
                  <a:moveTo>
                    <a:pt x="788" y="0"/>
                  </a:moveTo>
                  <a:cubicBezTo>
                    <a:pt x="-1176" y="0"/>
                    <a:pt x="133" y="5684"/>
                    <a:pt x="9297" y="21600"/>
                  </a:cubicBezTo>
                  <a:cubicBezTo>
                    <a:pt x="20424" y="21600"/>
                    <a:pt x="4715" y="0"/>
                    <a:pt x="78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16" name="Google Shape;6129;p42"/>
            <p:cNvGrpSpPr/>
            <p:nvPr/>
          </p:nvGrpSpPr>
          <p:grpSpPr>
            <a:xfrm>
              <a:off x="2172971" y="667042"/>
              <a:ext cx="12701" cy="1"/>
              <a:chOff x="0" y="0"/>
              <a:chExt cx="12700" cy="0"/>
            </a:xfrm>
          </p:grpSpPr>
          <p:sp>
            <p:nvSpPr>
              <p:cNvPr id="1061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1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19" name="Google Shape;6130;p42"/>
            <p:cNvGrpSpPr/>
            <p:nvPr/>
          </p:nvGrpSpPr>
          <p:grpSpPr>
            <a:xfrm>
              <a:off x="2159658" y="655968"/>
              <a:ext cx="12701" cy="1"/>
              <a:chOff x="0" y="0"/>
              <a:chExt cx="12700" cy="0"/>
            </a:xfrm>
          </p:grpSpPr>
          <p:sp>
            <p:nvSpPr>
              <p:cNvPr id="10617"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1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22" name="Google Shape;6131;p42"/>
            <p:cNvGrpSpPr/>
            <p:nvPr/>
          </p:nvGrpSpPr>
          <p:grpSpPr>
            <a:xfrm>
              <a:off x="2164600" y="652542"/>
              <a:ext cx="11215" cy="12701"/>
              <a:chOff x="0" y="0"/>
              <a:chExt cx="11213" cy="12700"/>
            </a:xfrm>
          </p:grpSpPr>
          <p:sp>
            <p:nvSpPr>
              <p:cNvPr id="10620" name="Line"/>
              <p:cNvSpPr/>
              <p:nvPr/>
            </p:nvSpPr>
            <p:spPr>
              <a:xfrm flipH="1" flipV="1">
                <a:off x="0" y="-1"/>
                <a:ext cx="11214" cy="12702"/>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21" name="Line"/>
              <p:cNvSpPr/>
              <p:nvPr/>
            </p:nvSpPr>
            <p:spPr>
              <a:xfrm>
                <a:off x="0" y="-1"/>
                <a:ext cx="11214" cy="12702"/>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23" name="Google Shape;6132;p42"/>
            <p:cNvSpPr/>
            <p:nvPr/>
          </p:nvSpPr>
          <p:spPr>
            <a:xfrm>
              <a:off x="2169052" y="6580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24" name="Google Shape;6133;p42"/>
            <p:cNvSpPr/>
            <p:nvPr/>
          </p:nvSpPr>
          <p:spPr>
            <a:xfrm>
              <a:off x="2124196" y="617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27" name="Google Shape;6134;p42"/>
            <p:cNvGrpSpPr/>
            <p:nvPr/>
          </p:nvGrpSpPr>
          <p:grpSpPr>
            <a:xfrm>
              <a:off x="2137701" y="630768"/>
              <a:ext cx="1" cy="12701"/>
              <a:chOff x="0" y="0"/>
              <a:chExt cx="0" cy="12699"/>
            </a:xfrm>
          </p:grpSpPr>
          <p:sp>
            <p:nvSpPr>
              <p:cNvPr id="1062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2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28" name="Google Shape;6135;p42"/>
            <p:cNvSpPr/>
            <p:nvPr/>
          </p:nvSpPr>
          <p:spPr>
            <a:xfrm>
              <a:off x="2120308" y="6234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725" y="0"/>
                  </a:moveTo>
                  <a:cubicBezTo>
                    <a:pt x="2342" y="0"/>
                    <a:pt x="0" y="1800"/>
                    <a:pt x="0" y="8280"/>
                  </a:cubicBezTo>
                  <a:cubicBezTo>
                    <a:pt x="14573" y="8280"/>
                    <a:pt x="19258" y="21600"/>
                    <a:pt x="20819" y="21600"/>
                  </a:cubicBezTo>
                  <a:cubicBezTo>
                    <a:pt x="21600" y="21600"/>
                    <a:pt x="21600" y="18360"/>
                    <a:pt x="21600" y="8280"/>
                  </a:cubicBezTo>
                  <a:cubicBezTo>
                    <a:pt x="21600" y="8280"/>
                    <a:pt x="11971" y="0"/>
                    <a:pt x="5725"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31" name="Google Shape;6136;p42"/>
            <p:cNvGrpSpPr/>
            <p:nvPr/>
          </p:nvGrpSpPr>
          <p:grpSpPr>
            <a:xfrm>
              <a:off x="2098876" y="569555"/>
              <a:ext cx="12701" cy="1"/>
              <a:chOff x="0" y="0"/>
              <a:chExt cx="12700" cy="0"/>
            </a:xfrm>
          </p:grpSpPr>
          <p:sp>
            <p:nvSpPr>
              <p:cNvPr id="106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3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32" name="Google Shape;6137;p42"/>
            <p:cNvSpPr/>
            <p:nvPr/>
          </p:nvSpPr>
          <p:spPr>
            <a:xfrm>
              <a:off x="2076207" y="506343"/>
              <a:ext cx="12701" cy="12701"/>
            </a:xfrm>
            <a:custGeom>
              <a:avLst/>
              <a:gdLst/>
              <a:ahLst/>
              <a:cxnLst>
                <a:cxn ang="0">
                  <a:pos x="wd2" y="hd2"/>
                </a:cxn>
                <a:cxn ang="5400000">
                  <a:pos x="wd2" y="hd2"/>
                </a:cxn>
                <a:cxn ang="10800000">
                  <a:pos x="wd2" y="hd2"/>
                </a:cxn>
                <a:cxn ang="16200000">
                  <a:pos x="wd2" y="hd2"/>
                </a:cxn>
              </a:cxnLst>
              <a:rect l="0" t="0" r="r" b="b"/>
              <a:pathLst>
                <a:path w="19277" h="21600" extrusionOk="0">
                  <a:moveTo>
                    <a:pt x="19277" y="0"/>
                  </a:moveTo>
                  <a:cubicBezTo>
                    <a:pt x="-2323" y="10800"/>
                    <a:pt x="-2323" y="10800"/>
                    <a:pt x="2820" y="10800"/>
                  </a:cubicBezTo>
                  <a:cubicBezTo>
                    <a:pt x="7963" y="10800"/>
                    <a:pt x="19277" y="10800"/>
                    <a:pt x="19277" y="21600"/>
                  </a:cubicBezTo>
                  <a:lnTo>
                    <a:pt x="19277"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35" name="Google Shape;6138;p42"/>
            <p:cNvGrpSpPr/>
            <p:nvPr/>
          </p:nvGrpSpPr>
          <p:grpSpPr>
            <a:xfrm>
              <a:off x="1704266" y="178452"/>
              <a:ext cx="1" cy="12701"/>
              <a:chOff x="0" y="0"/>
              <a:chExt cx="0" cy="12700"/>
            </a:xfrm>
          </p:grpSpPr>
          <p:sp>
            <p:nvSpPr>
              <p:cNvPr id="1063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3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36" name="Google Shape;6139;p42"/>
            <p:cNvSpPr/>
            <p:nvPr/>
          </p:nvSpPr>
          <p:spPr>
            <a:xfrm>
              <a:off x="2281629" y="5956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0"/>
                    <a:pt x="9600" y="2160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39" name="Google Shape;6140;p42"/>
            <p:cNvGrpSpPr/>
            <p:nvPr/>
          </p:nvGrpSpPr>
          <p:grpSpPr>
            <a:xfrm>
              <a:off x="2270276" y="603830"/>
              <a:ext cx="1" cy="12701"/>
              <a:chOff x="0" y="0"/>
              <a:chExt cx="0" cy="12700"/>
            </a:xfrm>
          </p:grpSpPr>
          <p:sp>
            <p:nvSpPr>
              <p:cNvPr id="106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3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40" name="Google Shape;6141;p42"/>
            <p:cNvSpPr/>
            <p:nvPr/>
          </p:nvSpPr>
          <p:spPr>
            <a:xfrm>
              <a:off x="2254532" y="6038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341" y="0"/>
                    <a:pt x="0" y="21600"/>
                    <a:pt x="0" y="21600"/>
                  </a:cubicBezTo>
                  <a:cubicBezTo>
                    <a:pt x="0" y="21600"/>
                    <a:pt x="5876" y="11949"/>
                    <a:pt x="12229" y="11949"/>
                  </a:cubicBezTo>
                  <a:cubicBezTo>
                    <a:pt x="15406" y="11949"/>
                    <a:pt x="18741" y="14247"/>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1" name="Google Shape;6142;p42"/>
            <p:cNvSpPr/>
            <p:nvPr/>
          </p:nvSpPr>
          <p:spPr>
            <a:xfrm>
              <a:off x="2241225" y="60725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642" name="Google Shape;6143;p42"/>
            <p:cNvSpPr/>
            <p:nvPr/>
          </p:nvSpPr>
          <p:spPr>
            <a:xfrm>
              <a:off x="2248875" y="59992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643" name="Google Shape;6144;p42"/>
            <p:cNvSpPr/>
            <p:nvPr/>
          </p:nvSpPr>
          <p:spPr>
            <a:xfrm>
              <a:off x="2235370"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4" name="Google Shape;6146;p42"/>
            <p:cNvSpPr/>
            <p:nvPr/>
          </p:nvSpPr>
          <p:spPr>
            <a:xfrm>
              <a:off x="2235370" y="602205"/>
              <a:ext cx="12701" cy="12701"/>
            </a:xfrm>
            <a:custGeom>
              <a:avLst/>
              <a:gdLst/>
              <a:ahLst/>
              <a:cxnLst>
                <a:cxn ang="0">
                  <a:pos x="wd2" y="hd2"/>
                </a:cxn>
                <a:cxn ang="5400000">
                  <a:pos x="wd2" y="hd2"/>
                </a:cxn>
                <a:cxn ang="10800000">
                  <a:pos x="wd2" y="hd2"/>
                </a:cxn>
                <a:cxn ang="16200000">
                  <a:pos x="wd2" y="hd2"/>
                </a:cxn>
              </a:cxnLst>
              <a:rect l="0" t="0" r="r" b="b"/>
              <a:pathLst>
                <a:path w="21600" h="9600" extrusionOk="0">
                  <a:moveTo>
                    <a:pt x="0" y="0"/>
                  </a:moveTo>
                  <a:lnTo>
                    <a:pt x="21600" y="0"/>
                  </a:lnTo>
                  <a:lnTo>
                    <a:pt x="0" y="0"/>
                  </a:lnTo>
                  <a:cubicBezTo>
                    <a:pt x="0" y="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5" name="Google Shape;6147;p42"/>
            <p:cNvSpPr/>
            <p:nvPr/>
          </p:nvSpPr>
          <p:spPr>
            <a:xfrm>
              <a:off x="2238870" y="603830"/>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cubicBezTo>
                    <a:pt x="0" y="0"/>
                    <a:pt x="21600" y="0"/>
                    <a:pt x="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6" name="Google Shape;6148;p42"/>
            <p:cNvSpPr/>
            <p:nvPr/>
          </p:nvSpPr>
          <p:spPr>
            <a:xfrm>
              <a:off x="2248995" y="6093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7287"/>
                    <a:pt x="19029" y="9629"/>
                    <a:pt x="15943" y="9629"/>
                  </a:cubicBezTo>
                  <a:cubicBezTo>
                    <a:pt x="9771" y="9629"/>
                    <a:pt x="0" y="0"/>
                    <a:pt x="0" y="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47" name="Google Shape;6149;p42"/>
            <p:cNvSpPr/>
            <p:nvPr/>
          </p:nvSpPr>
          <p:spPr>
            <a:xfrm>
              <a:off x="2221683"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50" name="Google Shape;6151;p42"/>
            <p:cNvGrpSpPr/>
            <p:nvPr/>
          </p:nvGrpSpPr>
          <p:grpSpPr>
            <a:xfrm>
              <a:off x="2235370" y="613104"/>
              <a:ext cx="12701" cy="1"/>
              <a:chOff x="0" y="0"/>
              <a:chExt cx="12700" cy="0"/>
            </a:xfrm>
          </p:grpSpPr>
          <p:sp>
            <p:nvSpPr>
              <p:cNvPr id="1064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4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51" name="Google Shape;6152;p42"/>
            <p:cNvSpPr/>
            <p:nvPr/>
          </p:nvSpPr>
          <p:spPr>
            <a:xfrm>
              <a:off x="2212600"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54" name="Google Shape;6153;p42"/>
            <p:cNvGrpSpPr/>
            <p:nvPr/>
          </p:nvGrpSpPr>
          <p:grpSpPr>
            <a:xfrm>
              <a:off x="2204139" y="604643"/>
              <a:ext cx="12701" cy="1"/>
              <a:chOff x="0" y="0"/>
              <a:chExt cx="12699" cy="0"/>
            </a:xfrm>
          </p:grpSpPr>
          <p:sp>
            <p:nvSpPr>
              <p:cNvPr id="1065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5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57" name="Google Shape;6155;p42"/>
            <p:cNvGrpSpPr/>
            <p:nvPr/>
          </p:nvGrpSpPr>
          <p:grpSpPr>
            <a:xfrm>
              <a:off x="2212600" y="607256"/>
              <a:ext cx="12701" cy="1"/>
              <a:chOff x="0" y="0"/>
              <a:chExt cx="12700" cy="0"/>
            </a:xfrm>
          </p:grpSpPr>
          <p:sp>
            <p:nvSpPr>
              <p:cNvPr id="1065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5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58" name="Google Shape;6156;p42"/>
            <p:cNvSpPr/>
            <p:nvPr/>
          </p:nvSpPr>
          <p:spPr>
            <a:xfrm>
              <a:off x="2222409" y="60933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59" name="Google Shape;6157;p42"/>
            <p:cNvSpPr/>
            <p:nvPr/>
          </p:nvSpPr>
          <p:spPr>
            <a:xfrm>
              <a:off x="2217795" y="6038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62" name="Google Shape;6159;p42"/>
            <p:cNvGrpSpPr/>
            <p:nvPr/>
          </p:nvGrpSpPr>
          <p:grpSpPr>
            <a:xfrm>
              <a:off x="2204139" y="607256"/>
              <a:ext cx="12701" cy="1"/>
              <a:chOff x="0" y="0"/>
              <a:chExt cx="12699" cy="0"/>
            </a:xfrm>
          </p:grpSpPr>
          <p:sp>
            <p:nvSpPr>
              <p:cNvPr id="1066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63" name="Google Shape;6161;p42"/>
            <p:cNvSpPr/>
            <p:nvPr/>
          </p:nvSpPr>
          <p:spPr>
            <a:xfrm>
              <a:off x="2204793" y="60725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666" name="Google Shape;6162;p42"/>
            <p:cNvGrpSpPr/>
            <p:nvPr/>
          </p:nvGrpSpPr>
          <p:grpSpPr>
            <a:xfrm>
              <a:off x="2205326" y="599599"/>
              <a:ext cx="1" cy="12701"/>
              <a:chOff x="0" y="0"/>
              <a:chExt cx="0" cy="12699"/>
            </a:xfrm>
          </p:grpSpPr>
          <p:sp>
            <p:nvSpPr>
              <p:cNvPr id="1066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6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67" name="Google Shape;6164;p42"/>
            <p:cNvSpPr/>
            <p:nvPr/>
          </p:nvSpPr>
          <p:spPr>
            <a:xfrm>
              <a:off x="2180627" y="602523"/>
              <a:ext cx="13626"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458" y="6671"/>
                  </a:lnTo>
                  <a:cubicBezTo>
                    <a:pt x="17458" y="6671"/>
                    <a:pt x="9271" y="6671"/>
                    <a:pt x="0" y="21600"/>
                  </a:cubicBezTo>
                  <a:lnTo>
                    <a:pt x="17458" y="21600"/>
                  </a:lnTo>
                  <a:cubicBezTo>
                    <a:pt x="21600" y="21600"/>
                    <a:pt x="21600" y="6671"/>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70" name="Google Shape;6165;p42"/>
            <p:cNvGrpSpPr/>
            <p:nvPr/>
          </p:nvGrpSpPr>
          <p:grpSpPr>
            <a:xfrm>
              <a:off x="2190826" y="604643"/>
              <a:ext cx="12701" cy="1"/>
              <a:chOff x="0" y="0"/>
              <a:chExt cx="12700" cy="0"/>
            </a:xfrm>
          </p:grpSpPr>
          <p:sp>
            <p:nvSpPr>
              <p:cNvPr id="106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6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71" name="Google Shape;6166;p42"/>
            <p:cNvSpPr/>
            <p:nvPr/>
          </p:nvSpPr>
          <p:spPr>
            <a:xfrm>
              <a:off x="2196363" y="599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72" name="Google Shape;6167;p42"/>
            <p:cNvSpPr/>
            <p:nvPr/>
          </p:nvSpPr>
          <p:spPr>
            <a:xfrm>
              <a:off x="2196363" y="6038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21600"/>
                  </a:cubicBez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76" name="Google Shape;6169;p42"/>
            <p:cNvGrpSpPr/>
            <p:nvPr/>
          </p:nvGrpSpPr>
          <p:grpSpPr>
            <a:xfrm>
              <a:off x="2217795" y="609336"/>
              <a:ext cx="15864" cy="12701"/>
              <a:chOff x="0" y="0"/>
              <a:chExt cx="15862" cy="12700"/>
            </a:xfrm>
          </p:grpSpPr>
          <p:sp>
            <p:nvSpPr>
              <p:cNvPr id="10673" name="Line"/>
              <p:cNvSpPr/>
              <p:nvPr/>
            </p:nvSpPr>
            <p:spPr>
              <a:xfrm flipH="1" flipV="1">
                <a:off x="-1"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74" name="Line"/>
              <p:cNvSpPr/>
              <p:nvPr/>
            </p:nvSpPr>
            <p:spPr>
              <a:xfrm>
                <a:off x="580" y="0"/>
                <a:ext cx="12701" cy="12701"/>
              </a:xfrm>
              <a:custGeom>
                <a:avLst/>
                <a:gdLst/>
                <a:ahLst/>
                <a:cxnLst>
                  <a:cxn ang="0">
                    <a:pos x="wd2" y="hd2"/>
                  </a:cxn>
                  <a:cxn ang="5400000">
                    <a:pos x="wd2" y="hd2"/>
                  </a:cxn>
                  <a:cxn ang="10800000">
                    <a:pos x="wd2" y="hd2"/>
                  </a:cxn>
                  <a:cxn ang="16200000">
                    <a:pos x="wd2" y="hd2"/>
                  </a:cxn>
                </a:cxnLst>
                <a:rect l="0" t="0" r="r" b="b"/>
                <a:pathLst>
                  <a:path w="17568" h="21600" extrusionOk="0">
                    <a:moveTo>
                      <a:pt x="0" y="0"/>
                    </a:moveTo>
                    <a:lnTo>
                      <a:pt x="14342" y="21600"/>
                    </a:lnTo>
                    <a:cubicBezTo>
                      <a:pt x="21600" y="21600"/>
                      <a:pt x="14342" y="21600"/>
                      <a:pt x="14342"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10675" name="Oval"/>
              <p:cNvSpPr/>
              <p:nvPr/>
            </p:nvSpPr>
            <p:spPr>
              <a:xfrm>
                <a:off x="3162" y="893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sp>
          <p:nvSpPr>
            <p:cNvPr id="10677" name="Google Shape;6170;p42"/>
            <p:cNvSpPr/>
            <p:nvPr/>
          </p:nvSpPr>
          <p:spPr>
            <a:xfrm>
              <a:off x="2204139" y="6093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80" name="Google Shape;6171;p42"/>
            <p:cNvGrpSpPr/>
            <p:nvPr/>
          </p:nvGrpSpPr>
          <p:grpSpPr>
            <a:xfrm>
              <a:off x="2186595" y="604643"/>
              <a:ext cx="12701" cy="1"/>
              <a:chOff x="0" y="0"/>
              <a:chExt cx="12700" cy="0"/>
            </a:xfrm>
          </p:grpSpPr>
          <p:sp>
            <p:nvSpPr>
              <p:cNvPr id="1067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7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81" name="Google Shape;6172;p42"/>
            <p:cNvSpPr/>
            <p:nvPr/>
          </p:nvSpPr>
          <p:spPr>
            <a:xfrm>
              <a:off x="2182707" y="5956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82" name="Google Shape;6173;p42"/>
            <p:cNvSpPr/>
            <p:nvPr/>
          </p:nvSpPr>
          <p:spPr>
            <a:xfrm>
              <a:off x="2120308" y="4926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cubicBezTo>
                    <a:pt x="21600" y="21600"/>
                    <a:pt x="2160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85" name="Google Shape;6174;p42"/>
            <p:cNvGrpSpPr/>
            <p:nvPr/>
          </p:nvGrpSpPr>
          <p:grpSpPr>
            <a:xfrm>
              <a:off x="2098876" y="412282"/>
              <a:ext cx="12701" cy="1"/>
              <a:chOff x="0" y="0"/>
              <a:chExt cx="12700" cy="0"/>
            </a:xfrm>
          </p:grpSpPr>
          <p:sp>
            <p:nvSpPr>
              <p:cNvPr id="1068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8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86" name="Google Shape;6175;p42"/>
            <p:cNvSpPr/>
            <p:nvPr/>
          </p:nvSpPr>
          <p:spPr>
            <a:xfrm>
              <a:off x="2061677" y="284949"/>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687" name="Google Shape;6176;p42"/>
            <p:cNvSpPr/>
            <p:nvPr/>
          </p:nvSpPr>
          <p:spPr>
            <a:xfrm>
              <a:off x="2142114" y="56451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690" name="Google Shape;6177;p42"/>
            <p:cNvGrpSpPr/>
            <p:nvPr/>
          </p:nvGrpSpPr>
          <p:grpSpPr>
            <a:xfrm>
              <a:off x="2145540" y="560592"/>
              <a:ext cx="1" cy="12701"/>
              <a:chOff x="0" y="0"/>
              <a:chExt cx="0" cy="12699"/>
            </a:xfrm>
          </p:grpSpPr>
          <p:sp>
            <p:nvSpPr>
              <p:cNvPr id="1068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93" name="Google Shape;6179;p42"/>
            <p:cNvGrpSpPr/>
            <p:nvPr/>
          </p:nvGrpSpPr>
          <p:grpSpPr>
            <a:xfrm>
              <a:off x="2163857" y="591018"/>
              <a:ext cx="12701" cy="1"/>
              <a:chOff x="0" y="0"/>
              <a:chExt cx="12700" cy="0"/>
            </a:xfrm>
          </p:grpSpPr>
          <p:sp>
            <p:nvSpPr>
              <p:cNvPr id="1069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9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696" name="Google Shape;6182;p42"/>
            <p:cNvGrpSpPr/>
            <p:nvPr/>
          </p:nvGrpSpPr>
          <p:grpSpPr>
            <a:xfrm>
              <a:off x="2115615" y="541431"/>
              <a:ext cx="1" cy="12701"/>
              <a:chOff x="0" y="0"/>
              <a:chExt cx="0" cy="12700"/>
            </a:xfrm>
          </p:grpSpPr>
          <p:sp>
            <p:nvSpPr>
              <p:cNvPr id="1069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9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97" name="Google Shape;6183;p42"/>
            <p:cNvSpPr/>
            <p:nvPr/>
          </p:nvSpPr>
          <p:spPr>
            <a:xfrm>
              <a:off x="2172971" y="59014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98" name="Google Shape;6184;p42"/>
            <p:cNvSpPr/>
            <p:nvPr/>
          </p:nvSpPr>
          <p:spPr>
            <a:xfrm>
              <a:off x="2190826" y="60933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699" name="Google Shape;6185;p42"/>
            <p:cNvSpPr/>
            <p:nvPr/>
          </p:nvSpPr>
          <p:spPr>
            <a:xfrm>
              <a:off x="2175577" y="60464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702" name="Google Shape;6186;p42"/>
            <p:cNvGrpSpPr/>
            <p:nvPr/>
          </p:nvGrpSpPr>
          <p:grpSpPr>
            <a:xfrm>
              <a:off x="2177201" y="599599"/>
              <a:ext cx="12701" cy="12701"/>
              <a:chOff x="0" y="0"/>
              <a:chExt cx="12700" cy="12699"/>
            </a:xfrm>
          </p:grpSpPr>
          <p:sp>
            <p:nvSpPr>
              <p:cNvPr id="10700"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path>
                </a:pathLst>
              </a:custGeom>
              <a:noFill/>
              <a:ln w="12700" cap="flat">
                <a:noFill/>
                <a:miter lim="400000"/>
              </a:ln>
              <a:effectLst/>
            </p:spPr>
            <p:txBody>
              <a:bodyPr wrap="square" lIns="45719" tIns="45719" rIns="45719" bIns="45719" numCol="1" anchor="ctr">
                <a:noAutofit/>
              </a:bodyPr>
              <a:lstStyle/>
              <a:p>
                <a:endParaRPr/>
              </a:p>
            </p:txBody>
          </p:sp>
          <p:sp>
            <p:nvSpPr>
              <p:cNvPr id="10701"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0"/>
                      <a:pt x="21600" y="0"/>
                      <a:pt x="0" y="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0703" name="Google Shape;6187;p42"/>
            <p:cNvSpPr/>
            <p:nvPr/>
          </p:nvSpPr>
          <p:spPr>
            <a:xfrm>
              <a:off x="2161754" y="591018"/>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706" name="Google Shape;6188;p42"/>
            <p:cNvGrpSpPr/>
            <p:nvPr/>
          </p:nvGrpSpPr>
          <p:grpSpPr>
            <a:xfrm>
              <a:off x="2172971" y="607256"/>
              <a:ext cx="12701" cy="1"/>
              <a:chOff x="0" y="0"/>
              <a:chExt cx="12700" cy="0"/>
            </a:xfrm>
          </p:grpSpPr>
          <p:sp>
            <p:nvSpPr>
              <p:cNvPr id="1070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07" name="Google Shape;6189;p42"/>
            <p:cNvSpPr/>
            <p:nvPr/>
          </p:nvSpPr>
          <p:spPr>
            <a:xfrm>
              <a:off x="2163857" y="59568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10" name="Google Shape;6190;p42"/>
            <p:cNvGrpSpPr/>
            <p:nvPr/>
          </p:nvGrpSpPr>
          <p:grpSpPr>
            <a:xfrm>
              <a:off x="2169052" y="607256"/>
              <a:ext cx="12701" cy="1"/>
              <a:chOff x="0" y="0"/>
              <a:chExt cx="12700" cy="0"/>
            </a:xfrm>
          </p:grpSpPr>
          <p:sp>
            <p:nvSpPr>
              <p:cNvPr id="1070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0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11" name="Google Shape;6191;p42"/>
            <p:cNvSpPr/>
            <p:nvPr/>
          </p:nvSpPr>
          <p:spPr>
            <a:xfrm>
              <a:off x="2137883" y="5725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12" name="Google Shape;6193;p42"/>
            <p:cNvSpPr/>
            <p:nvPr/>
          </p:nvSpPr>
          <p:spPr>
            <a:xfrm>
              <a:off x="2133964" y="57829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5657" y="0"/>
                  </a:moveTo>
                  <a:cubicBezTo>
                    <a:pt x="2571" y="0"/>
                    <a:pt x="0" y="5254"/>
                    <a:pt x="0" y="21600"/>
                  </a:cubicBezTo>
                  <a:lnTo>
                    <a:pt x="21600" y="21600"/>
                  </a:lnTo>
                  <a:cubicBezTo>
                    <a:pt x="21600" y="21600"/>
                    <a:pt x="12086" y="0"/>
                    <a:pt x="565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15" name="Google Shape;6194;p42"/>
            <p:cNvGrpSpPr/>
            <p:nvPr/>
          </p:nvGrpSpPr>
          <p:grpSpPr>
            <a:xfrm>
              <a:off x="2120308" y="542244"/>
              <a:ext cx="12701" cy="1"/>
              <a:chOff x="0" y="0"/>
              <a:chExt cx="12700" cy="0"/>
            </a:xfrm>
          </p:grpSpPr>
          <p:sp>
            <p:nvSpPr>
              <p:cNvPr id="1071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1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16" name="Google Shape;6195;p42"/>
            <p:cNvSpPr/>
            <p:nvPr/>
          </p:nvSpPr>
          <p:spPr>
            <a:xfrm>
              <a:off x="2098876" y="49819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5400" y="10800"/>
                    <a:pt x="10800" y="10800"/>
                  </a:cubicBezTo>
                  <a:cubicBezTo>
                    <a:pt x="16200" y="10800"/>
                    <a:pt x="21600" y="10800"/>
                    <a:pt x="21600" y="21600"/>
                  </a:cubicBezTo>
                  <a:cubicBezTo>
                    <a:pt x="21600" y="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17" name="Google Shape;6196;p42"/>
            <p:cNvSpPr/>
            <p:nvPr/>
          </p:nvSpPr>
          <p:spPr>
            <a:xfrm>
              <a:off x="2075484" y="35585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20" name="Google Shape;6197;p42"/>
            <p:cNvGrpSpPr/>
            <p:nvPr/>
          </p:nvGrpSpPr>
          <p:grpSpPr>
            <a:xfrm>
              <a:off x="2071565" y="324682"/>
              <a:ext cx="12701" cy="12701"/>
              <a:chOff x="0" y="0"/>
              <a:chExt cx="12700" cy="12700"/>
            </a:xfrm>
          </p:grpSpPr>
          <p:sp>
            <p:nvSpPr>
              <p:cNvPr id="10718" name="Line"/>
              <p:cNvSpPr/>
              <p:nvPr/>
            </p:nvSpPr>
            <p:spPr>
              <a:xfrm flipH="1">
                <a:off x="0"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19" name="Line"/>
              <p:cNvSpPr/>
              <p:nvPr/>
            </p:nvSpPr>
            <p:spPr>
              <a:xfrm flipV="1">
                <a:off x="0" y="0"/>
                <a:ext cx="1270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21" name="Google Shape;6198;p42"/>
            <p:cNvSpPr/>
            <p:nvPr/>
          </p:nvSpPr>
          <p:spPr>
            <a:xfrm>
              <a:off x="2061853" y="30321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24" name="Google Shape;6199;p42"/>
            <p:cNvGrpSpPr/>
            <p:nvPr/>
          </p:nvGrpSpPr>
          <p:grpSpPr>
            <a:xfrm>
              <a:off x="2167625" y="931379"/>
              <a:ext cx="1" cy="12701"/>
              <a:chOff x="0" y="0"/>
              <a:chExt cx="0" cy="12700"/>
            </a:xfrm>
          </p:grpSpPr>
          <p:sp>
            <p:nvSpPr>
              <p:cNvPr id="1072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27" name="Google Shape;6200;p42"/>
            <p:cNvGrpSpPr/>
            <p:nvPr/>
          </p:nvGrpSpPr>
          <p:grpSpPr>
            <a:xfrm>
              <a:off x="2147619" y="940653"/>
              <a:ext cx="12701" cy="1"/>
              <a:chOff x="0" y="0"/>
              <a:chExt cx="12700" cy="0"/>
            </a:xfrm>
          </p:grpSpPr>
          <p:sp>
            <p:nvSpPr>
              <p:cNvPr id="1072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2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30" name="Google Shape;6201;p42"/>
            <p:cNvGrpSpPr/>
            <p:nvPr/>
          </p:nvGrpSpPr>
          <p:grpSpPr>
            <a:xfrm>
              <a:off x="2135270" y="940653"/>
              <a:ext cx="12701" cy="1"/>
              <a:chOff x="0" y="0"/>
              <a:chExt cx="12699" cy="0"/>
            </a:xfrm>
          </p:grpSpPr>
          <p:sp>
            <p:nvSpPr>
              <p:cNvPr id="1072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31" name="Google Shape;6202;p42"/>
            <p:cNvSpPr/>
            <p:nvPr/>
          </p:nvSpPr>
          <p:spPr>
            <a:xfrm>
              <a:off x="2124922" y="932192"/>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0732" name="Google Shape;6204;p42"/>
            <p:cNvSpPr/>
            <p:nvPr/>
          </p:nvSpPr>
          <p:spPr>
            <a:xfrm>
              <a:off x="2120308" y="923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lnTo>
                    <a:pt x="21600" y="21600"/>
                  </a:lnTo>
                  <a:cubicBezTo>
                    <a:pt x="21600" y="0"/>
                    <a:pt x="0" y="0"/>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35" name="Google Shape;6206;p42"/>
            <p:cNvGrpSpPr/>
            <p:nvPr/>
          </p:nvGrpSpPr>
          <p:grpSpPr>
            <a:xfrm>
              <a:off x="2120308" y="932192"/>
              <a:ext cx="12701" cy="1"/>
              <a:chOff x="0" y="0"/>
              <a:chExt cx="12700" cy="0"/>
            </a:xfrm>
          </p:grpSpPr>
          <p:sp>
            <p:nvSpPr>
              <p:cNvPr id="1073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3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36" name="Google Shape;6207;p42"/>
            <p:cNvSpPr/>
            <p:nvPr/>
          </p:nvSpPr>
          <p:spPr>
            <a:xfrm>
              <a:off x="2123870" y="927148"/>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39" name="Google Shape;6208;p42"/>
            <p:cNvGrpSpPr/>
            <p:nvPr/>
          </p:nvGrpSpPr>
          <p:grpSpPr>
            <a:xfrm>
              <a:off x="2137701" y="935578"/>
              <a:ext cx="1" cy="12701"/>
              <a:chOff x="0" y="0"/>
              <a:chExt cx="0" cy="12700"/>
            </a:xfrm>
          </p:grpSpPr>
          <p:sp>
            <p:nvSpPr>
              <p:cNvPr id="1073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3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42" name="Google Shape;6210;p42"/>
            <p:cNvGrpSpPr/>
            <p:nvPr/>
          </p:nvGrpSpPr>
          <p:grpSpPr>
            <a:xfrm>
              <a:off x="2106684" y="926966"/>
              <a:ext cx="12701" cy="1"/>
              <a:chOff x="0" y="0"/>
              <a:chExt cx="12700" cy="0"/>
            </a:xfrm>
          </p:grpSpPr>
          <p:sp>
            <p:nvSpPr>
              <p:cNvPr id="1074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4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45" name="Google Shape;6211;p42"/>
            <p:cNvGrpSpPr/>
            <p:nvPr/>
          </p:nvGrpSpPr>
          <p:grpSpPr>
            <a:xfrm>
              <a:off x="2115113" y="930323"/>
              <a:ext cx="12701" cy="6351"/>
              <a:chOff x="0" y="0"/>
              <a:chExt cx="12700" cy="6350"/>
            </a:xfrm>
          </p:grpSpPr>
          <p:sp>
            <p:nvSpPr>
              <p:cNvPr id="10743" name="Line"/>
              <p:cNvSpPr/>
              <p:nvPr/>
            </p:nvSpPr>
            <p:spPr>
              <a:xfrm flipV="1">
                <a:off x="0" y="0"/>
                <a:ext cx="12701" cy="635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44" name="Line"/>
              <p:cNvSpPr/>
              <p:nvPr/>
            </p:nvSpPr>
            <p:spPr>
              <a:xfrm flipH="1">
                <a:off x="-1" y="0"/>
                <a:ext cx="12702" cy="635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48" name="Google Shape;6213;p42"/>
            <p:cNvGrpSpPr/>
            <p:nvPr/>
          </p:nvGrpSpPr>
          <p:grpSpPr>
            <a:xfrm>
              <a:off x="2093339" y="918505"/>
              <a:ext cx="12701" cy="1"/>
              <a:chOff x="0" y="0"/>
              <a:chExt cx="12700" cy="0"/>
            </a:xfrm>
          </p:grpSpPr>
          <p:sp>
            <p:nvSpPr>
              <p:cNvPr id="10746"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4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51" name="Google Shape;6214;p42"/>
            <p:cNvGrpSpPr/>
            <p:nvPr/>
          </p:nvGrpSpPr>
          <p:grpSpPr>
            <a:xfrm>
              <a:off x="2107839" y="918034"/>
              <a:ext cx="1" cy="12701"/>
              <a:chOff x="0" y="0"/>
              <a:chExt cx="0" cy="12700"/>
            </a:xfrm>
          </p:grpSpPr>
          <p:sp>
            <p:nvSpPr>
              <p:cNvPr id="1074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5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52" name="Google Shape;6216;p42"/>
            <p:cNvSpPr/>
            <p:nvPr/>
          </p:nvSpPr>
          <p:spPr>
            <a:xfrm>
              <a:off x="2108118" y="927148"/>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9600" y="0"/>
                    <a:pt x="-12000" y="0"/>
                    <a:pt x="9600" y="21600"/>
                  </a:cubicBezTo>
                  <a:lnTo>
                    <a:pt x="9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53" name="Google Shape;6217;p42"/>
            <p:cNvSpPr/>
            <p:nvPr/>
          </p:nvSpPr>
          <p:spPr>
            <a:xfrm>
              <a:off x="2102795" y="923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56" name="Google Shape;6219;p42"/>
            <p:cNvGrpSpPr/>
            <p:nvPr/>
          </p:nvGrpSpPr>
          <p:grpSpPr>
            <a:xfrm>
              <a:off x="2089109" y="921802"/>
              <a:ext cx="12701" cy="1"/>
              <a:chOff x="0" y="0"/>
              <a:chExt cx="12700" cy="0"/>
            </a:xfrm>
          </p:grpSpPr>
          <p:sp>
            <p:nvSpPr>
              <p:cNvPr id="1075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5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57" name="Google Shape;6220;p42"/>
            <p:cNvSpPr/>
            <p:nvPr/>
          </p:nvSpPr>
          <p:spPr>
            <a:xfrm>
              <a:off x="2075484" y="909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60" name="Google Shape;6222;p42"/>
            <p:cNvGrpSpPr/>
            <p:nvPr/>
          </p:nvGrpSpPr>
          <p:grpSpPr>
            <a:xfrm>
              <a:off x="2085220" y="918505"/>
              <a:ext cx="12701" cy="1"/>
              <a:chOff x="0" y="0"/>
              <a:chExt cx="12700" cy="0"/>
            </a:xfrm>
          </p:grpSpPr>
          <p:sp>
            <p:nvSpPr>
              <p:cNvPr id="1075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63" name="Google Shape;6223;p42"/>
            <p:cNvGrpSpPr/>
            <p:nvPr/>
          </p:nvGrpSpPr>
          <p:grpSpPr>
            <a:xfrm>
              <a:off x="2093339" y="921802"/>
              <a:ext cx="12701" cy="1"/>
              <a:chOff x="0" y="0"/>
              <a:chExt cx="12700" cy="0"/>
            </a:xfrm>
          </p:grpSpPr>
          <p:sp>
            <p:nvSpPr>
              <p:cNvPr id="10761"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6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64" name="Google Shape;6224;p42"/>
            <p:cNvSpPr/>
            <p:nvPr/>
          </p:nvSpPr>
          <p:spPr>
            <a:xfrm>
              <a:off x="2070880" y="91638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18750" y="0"/>
                  </a:moveTo>
                  <a:cubicBezTo>
                    <a:pt x="18750" y="0"/>
                    <a:pt x="21450" y="3653"/>
                    <a:pt x="21600" y="6035"/>
                  </a:cubicBezTo>
                  <a:cubicBezTo>
                    <a:pt x="21600" y="2700"/>
                    <a:pt x="20850" y="0"/>
                    <a:pt x="18750" y="0"/>
                  </a:cubicBezTo>
                  <a:close/>
                  <a:moveTo>
                    <a:pt x="21600" y="6035"/>
                  </a:moveTo>
                  <a:cubicBezTo>
                    <a:pt x="21600" y="6194"/>
                    <a:pt x="21450" y="6353"/>
                    <a:pt x="21450" y="6512"/>
                  </a:cubicBezTo>
                  <a:cubicBezTo>
                    <a:pt x="21600" y="6353"/>
                    <a:pt x="21600" y="6194"/>
                    <a:pt x="21600" y="6035"/>
                  </a:cubicBezTo>
                  <a:close/>
                  <a:moveTo>
                    <a:pt x="6150" y="0"/>
                  </a:moveTo>
                  <a:cubicBezTo>
                    <a:pt x="6150" y="4288"/>
                    <a:pt x="4650" y="4288"/>
                    <a:pt x="3150" y="4288"/>
                  </a:cubicBezTo>
                  <a:cubicBezTo>
                    <a:pt x="1500" y="4288"/>
                    <a:pt x="0" y="4288"/>
                    <a:pt x="0" y="8418"/>
                  </a:cubicBezTo>
                  <a:cubicBezTo>
                    <a:pt x="6150" y="8418"/>
                    <a:pt x="6150" y="8418"/>
                    <a:pt x="18750" y="21600"/>
                  </a:cubicBezTo>
                  <a:cubicBezTo>
                    <a:pt x="18750" y="21600"/>
                    <a:pt x="21300" y="12865"/>
                    <a:pt x="21450" y="6512"/>
                  </a:cubicBezTo>
                  <a:cubicBezTo>
                    <a:pt x="21450" y="7624"/>
                    <a:pt x="20700" y="8418"/>
                    <a:pt x="18750" y="8418"/>
                  </a:cubicBezTo>
                  <a:cubicBezTo>
                    <a:pt x="6150" y="8418"/>
                    <a:pt x="18750" y="0"/>
                    <a:pt x="615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65" name="Google Shape;6225;p42"/>
            <p:cNvSpPr/>
            <p:nvPr/>
          </p:nvSpPr>
          <p:spPr>
            <a:xfrm>
              <a:off x="2079714" y="909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2160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66" name="Google Shape;6226;p42"/>
            <p:cNvSpPr/>
            <p:nvPr/>
          </p:nvSpPr>
          <p:spPr>
            <a:xfrm>
              <a:off x="2085220" y="91380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67" name="Google Shape;6229;p42"/>
            <p:cNvSpPr/>
            <p:nvPr/>
          </p:nvSpPr>
          <p:spPr>
            <a:xfrm>
              <a:off x="2102795" y="92714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68" name="Google Shape;6230;p42"/>
            <p:cNvSpPr/>
            <p:nvPr/>
          </p:nvSpPr>
          <p:spPr>
            <a:xfrm>
              <a:off x="2089109" y="92322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71" name="Google Shape;6231;p42"/>
            <p:cNvGrpSpPr/>
            <p:nvPr/>
          </p:nvGrpSpPr>
          <p:grpSpPr>
            <a:xfrm>
              <a:off x="2075484" y="913341"/>
              <a:ext cx="12701" cy="1"/>
              <a:chOff x="0" y="0"/>
              <a:chExt cx="12700" cy="0"/>
            </a:xfrm>
          </p:grpSpPr>
          <p:sp>
            <p:nvSpPr>
              <p:cNvPr id="1076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7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72" name="Google Shape;6232;p42"/>
            <p:cNvSpPr/>
            <p:nvPr/>
          </p:nvSpPr>
          <p:spPr>
            <a:xfrm>
              <a:off x="2071565" y="90437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75" name="Google Shape;6233;p42"/>
            <p:cNvGrpSpPr/>
            <p:nvPr/>
          </p:nvGrpSpPr>
          <p:grpSpPr>
            <a:xfrm>
              <a:off x="1996665" y="816348"/>
              <a:ext cx="1" cy="12701"/>
              <a:chOff x="0" y="0"/>
              <a:chExt cx="0" cy="12700"/>
            </a:xfrm>
          </p:grpSpPr>
          <p:sp>
            <p:nvSpPr>
              <p:cNvPr id="10773"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74"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78" name="Google Shape;6235;p42"/>
            <p:cNvGrpSpPr/>
            <p:nvPr/>
          </p:nvGrpSpPr>
          <p:grpSpPr>
            <a:xfrm>
              <a:off x="2034366" y="874485"/>
              <a:ext cx="1" cy="12701"/>
              <a:chOff x="0" y="0"/>
              <a:chExt cx="0" cy="12700"/>
            </a:xfrm>
          </p:grpSpPr>
          <p:sp>
            <p:nvSpPr>
              <p:cNvPr id="1077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81" name="Google Shape;6236;p42"/>
            <p:cNvGrpSpPr/>
            <p:nvPr/>
          </p:nvGrpSpPr>
          <p:grpSpPr>
            <a:xfrm>
              <a:off x="2026741" y="878253"/>
              <a:ext cx="12701" cy="1"/>
              <a:chOff x="0" y="0"/>
              <a:chExt cx="12700" cy="0"/>
            </a:xfrm>
          </p:grpSpPr>
          <p:sp>
            <p:nvSpPr>
              <p:cNvPr id="1077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8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84" name="Google Shape;6237;p42"/>
            <p:cNvGrpSpPr/>
            <p:nvPr/>
          </p:nvGrpSpPr>
          <p:grpSpPr>
            <a:xfrm>
              <a:off x="2061677" y="896291"/>
              <a:ext cx="1" cy="12701"/>
              <a:chOff x="0" y="0"/>
              <a:chExt cx="0" cy="12700"/>
            </a:xfrm>
          </p:grpSpPr>
          <p:sp>
            <p:nvSpPr>
              <p:cNvPr id="1078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8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787" name="Google Shape;6238;p42"/>
            <p:cNvGrpSpPr/>
            <p:nvPr/>
          </p:nvGrpSpPr>
          <p:grpSpPr>
            <a:xfrm>
              <a:off x="2054021" y="899717"/>
              <a:ext cx="12701" cy="1"/>
              <a:chOff x="0" y="0"/>
              <a:chExt cx="12700" cy="0"/>
            </a:xfrm>
          </p:grpSpPr>
          <p:sp>
            <p:nvSpPr>
              <p:cNvPr id="1078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8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88" name="Google Shape;6240;p42"/>
            <p:cNvSpPr/>
            <p:nvPr/>
          </p:nvSpPr>
          <p:spPr>
            <a:xfrm>
              <a:off x="1963377" y="79457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193"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791" name="Google Shape;6241;p42"/>
            <p:cNvGrpSpPr/>
            <p:nvPr/>
          </p:nvGrpSpPr>
          <p:grpSpPr>
            <a:xfrm>
              <a:off x="1961577" y="736405"/>
              <a:ext cx="1" cy="12701"/>
              <a:chOff x="0" y="0"/>
              <a:chExt cx="0" cy="12700"/>
            </a:xfrm>
          </p:grpSpPr>
          <p:sp>
            <p:nvSpPr>
              <p:cNvPr id="107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9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92" name="Google Shape;6243;p42"/>
            <p:cNvSpPr/>
            <p:nvPr/>
          </p:nvSpPr>
          <p:spPr>
            <a:xfrm>
              <a:off x="2063477" y="900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21600"/>
                  </a:cubicBez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93" name="Google Shape;6244;p42"/>
            <p:cNvSpPr/>
            <p:nvPr/>
          </p:nvSpPr>
          <p:spPr>
            <a:xfrm>
              <a:off x="2076210" y="926966"/>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796" name="Google Shape;6245;p42"/>
            <p:cNvGrpSpPr/>
            <p:nvPr/>
          </p:nvGrpSpPr>
          <p:grpSpPr>
            <a:xfrm>
              <a:off x="2063477" y="913341"/>
              <a:ext cx="12701" cy="1"/>
              <a:chOff x="0" y="0"/>
              <a:chExt cx="12700" cy="0"/>
            </a:xfrm>
          </p:grpSpPr>
          <p:sp>
            <p:nvSpPr>
              <p:cNvPr id="1079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95"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97" name="Google Shape;6246;p42"/>
            <p:cNvSpPr/>
            <p:nvPr/>
          </p:nvSpPr>
          <p:spPr>
            <a:xfrm>
              <a:off x="2066968" y="90957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0"/>
                    <a:pt x="0" y="0"/>
                    <a:pt x="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798" name="Google Shape;6247;p42"/>
            <p:cNvSpPr/>
            <p:nvPr/>
          </p:nvSpPr>
          <p:spPr>
            <a:xfrm>
              <a:off x="2052084" y="89971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0801" name="Google Shape;6249;p42"/>
            <p:cNvGrpSpPr/>
            <p:nvPr/>
          </p:nvGrpSpPr>
          <p:grpSpPr>
            <a:xfrm>
              <a:off x="2059064" y="904378"/>
              <a:ext cx="1" cy="12701"/>
              <a:chOff x="0" y="0"/>
              <a:chExt cx="0" cy="12699"/>
            </a:xfrm>
          </p:grpSpPr>
          <p:sp>
            <p:nvSpPr>
              <p:cNvPr id="1079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80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804" name="Google Shape;6250;p42"/>
            <p:cNvGrpSpPr/>
            <p:nvPr/>
          </p:nvGrpSpPr>
          <p:grpSpPr>
            <a:xfrm>
              <a:off x="2061677" y="909573"/>
              <a:ext cx="1" cy="12701"/>
              <a:chOff x="0" y="0"/>
              <a:chExt cx="0" cy="12700"/>
            </a:xfrm>
          </p:grpSpPr>
          <p:sp>
            <p:nvSpPr>
              <p:cNvPr id="1080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8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0807" name="Google Shape;6251;p42"/>
            <p:cNvGrpSpPr/>
            <p:nvPr/>
          </p:nvGrpSpPr>
          <p:grpSpPr>
            <a:xfrm>
              <a:off x="2026741" y="891878"/>
              <a:ext cx="12701" cy="1"/>
              <a:chOff x="0" y="0"/>
              <a:chExt cx="12700" cy="0"/>
            </a:xfrm>
          </p:grpSpPr>
          <p:sp>
            <p:nvSpPr>
              <p:cNvPr id="1080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80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808" name="Google Shape;6253;p42"/>
            <p:cNvSpPr/>
            <p:nvPr/>
          </p:nvSpPr>
          <p:spPr>
            <a:xfrm>
              <a:off x="2022852" y="8892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9514" y="21600"/>
                    <a:pt x="15943" y="21600"/>
                  </a:cubicBezTo>
                  <a:cubicBezTo>
                    <a:pt x="19029" y="21600"/>
                    <a:pt x="21600" y="16346"/>
                    <a:pt x="2160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nvGrpSpPr>
            <p:cNvPr id="10811" name="Google Shape;6254;p42"/>
            <p:cNvGrpSpPr/>
            <p:nvPr/>
          </p:nvGrpSpPr>
          <p:grpSpPr>
            <a:xfrm>
              <a:off x="1995852" y="859403"/>
              <a:ext cx="12701" cy="1"/>
              <a:chOff x="0" y="0"/>
              <a:chExt cx="12700" cy="0"/>
            </a:xfrm>
          </p:grpSpPr>
          <p:sp>
            <p:nvSpPr>
              <p:cNvPr id="10809"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81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812" name="Google Shape;6255;p42"/>
            <p:cNvSpPr/>
            <p:nvPr/>
          </p:nvSpPr>
          <p:spPr>
            <a:xfrm>
              <a:off x="1970189" y="82574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800"/>
                    <a:pt x="5268" y="10800"/>
                    <a:pt x="11063" y="10800"/>
                  </a:cubicBezTo>
                  <a:cubicBezTo>
                    <a:pt x="11590" y="10800"/>
                    <a:pt x="12117" y="10800"/>
                    <a:pt x="13171" y="10800"/>
                  </a:cubicBezTo>
                  <a:cubicBezTo>
                    <a:pt x="6849" y="0"/>
                    <a:pt x="17385" y="0"/>
                    <a:pt x="0" y="0"/>
                  </a:cubicBezTo>
                  <a:close/>
                  <a:moveTo>
                    <a:pt x="13171" y="10800"/>
                  </a:moveTo>
                  <a:cubicBezTo>
                    <a:pt x="14751" y="13629"/>
                    <a:pt x="17385" y="17229"/>
                    <a:pt x="21600" y="21600"/>
                  </a:cubicBezTo>
                  <a:cubicBezTo>
                    <a:pt x="21600" y="12343"/>
                    <a:pt x="17912" y="11057"/>
                    <a:pt x="13171" y="1080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13" name="Google Shape;6256;p42"/>
            <p:cNvSpPr/>
            <p:nvPr/>
          </p:nvSpPr>
          <p:spPr>
            <a:xfrm>
              <a:off x="1352878" y="138671"/>
              <a:ext cx="878815" cy="774671"/>
            </a:xfrm>
            <a:custGeom>
              <a:avLst/>
              <a:gdLst/>
              <a:ahLst/>
              <a:cxnLst>
                <a:cxn ang="0">
                  <a:pos x="wd2" y="hd2"/>
                </a:cxn>
                <a:cxn ang="5400000">
                  <a:pos x="wd2" y="hd2"/>
                </a:cxn>
                <a:cxn ang="10800000">
                  <a:pos x="wd2" y="hd2"/>
                </a:cxn>
                <a:cxn ang="16200000">
                  <a:pos x="wd2" y="hd2"/>
                </a:cxn>
              </a:cxnLst>
              <a:rect l="0" t="0" r="r" b="b"/>
              <a:pathLst>
                <a:path w="21104" h="21600" extrusionOk="0">
                  <a:moveTo>
                    <a:pt x="11824" y="0"/>
                  </a:moveTo>
                  <a:cubicBezTo>
                    <a:pt x="11826" y="0"/>
                    <a:pt x="11826" y="2"/>
                    <a:pt x="11827" y="2"/>
                  </a:cubicBezTo>
                  <a:cubicBezTo>
                    <a:pt x="11851" y="0"/>
                    <a:pt x="11857" y="0"/>
                    <a:pt x="11824" y="0"/>
                  </a:cubicBezTo>
                  <a:close/>
                  <a:moveTo>
                    <a:pt x="13875" y="203"/>
                  </a:moveTo>
                  <a:cubicBezTo>
                    <a:pt x="13862" y="203"/>
                    <a:pt x="13853" y="208"/>
                    <a:pt x="13847" y="213"/>
                  </a:cubicBezTo>
                  <a:cubicBezTo>
                    <a:pt x="13862" y="210"/>
                    <a:pt x="13877" y="206"/>
                    <a:pt x="13890" y="205"/>
                  </a:cubicBezTo>
                  <a:cubicBezTo>
                    <a:pt x="13884" y="203"/>
                    <a:pt x="13880" y="203"/>
                    <a:pt x="13875" y="203"/>
                  </a:cubicBezTo>
                  <a:close/>
                  <a:moveTo>
                    <a:pt x="15460" y="905"/>
                  </a:moveTo>
                  <a:lnTo>
                    <a:pt x="15516" y="984"/>
                  </a:lnTo>
                  <a:cubicBezTo>
                    <a:pt x="15538" y="963"/>
                    <a:pt x="15540" y="940"/>
                    <a:pt x="15460" y="905"/>
                  </a:cubicBezTo>
                  <a:close/>
                  <a:moveTo>
                    <a:pt x="15480" y="1294"/>
                  </a:moveTo>
                  <a:cubicBezTo>
                    <a:pt x="15489" y="1294"/>
                    <a:pt x="15502" y="1310"/>
                    <a:pt x="15523" y="1358"/>
                  </a:cubicBezTo>
                  <a:lnTo>
                    <a:pt x="15460" y="1358"/>
                  </a:lnTo>
                  <a:cubicBezTo>
                    <a:pt x="15460" y="1358"/>
                    <a:pt x="15460" y="1294"/>
                    <a:pt x="15480" y="1294"/>
                  </a:cubicBezTo>
                  <a:close/>
                  <a:moveTo>
                    <a:pt x="15523" y="1358"/>
                  </a:moveTo>
                  <a:lnTo>
                    <a:pt x="15664" y="1521"/>
                  </a:lnTo>
                  <a:cubicBezTo>
                    <a:pt x="15523" y="1521"/>
                    <a:pt x="15523" y="1521"/>
                    <a:pt x="15523" y="1358"/>
                  </a:cubicBezTo>
                  <a:close/>
                  <a:moveTo>
                    <a:pt x="15976" y="2356"/>
                  </a:moveTo>
                  <a:cubicBezTo>
                    <a:pt x="15976" y="2500"/>
                    <a:pt x="16116" y="2500"/>
                    <a:pt x="16116" y="2500"/>
                  </a:cubicBezTo>
                  <a:cubicBezTo>
                    <a:pt x="15976" y="2500"/>
                    <a:pt x="15976" y="2500"/>
                    <a:pt x="15976" y="2356"/>
                  </a:cubicBezTo>
                  <a:close/>
                  <a:moveTo>
                    <a:pt x="15523" y="1521"/>
                  </a:moveTo>
                  <a:lnTo>
                    <a:pt x="15789" y="1594"/>
                  </a:lnTo>
                  <a:lnTo>
                    <a:pt x="15852" y="1594"/>
                  </a:lnTo>
                  <a:cubicBezTo>
                    <a:pt x="15852" y="1740"/>
                    <a:pt x="15789" y="1740"/>
                    <a:pt x="15789" y="1740"/>
                  </a:cubicBezTo>
                  <a:lnTo>
                    <a:pt x="15852" y="1740"/>
                  </a:lnTo>
                  <a:cubicBezTo>
                    <a:pt x="15852" y="1903"/>
                    <a:pt x="15976" y="1903"/>
                    <a:pt x="15976" y="1903"/>
                  </a:cubicBezTo>
                  <a:cubicBezTo>
                    <a:pt x="15976" y="1974"/>
                    <a:pt x="16179" y="1974"/>
                    <a:pt x="16179" y="2120"/>
                  </a:cubicBezTo>
                  <a:lnTo>
                    <a:pt x="16304" y="2120"/>
                  </a:lnTo>
                  <a:cubicBezTo>
                    <a:pt x="16366" y="2265"/>
                    <a:pt x="16366" y="2356"/>
                    <a:pt x="16506" y="2500"/>
                  </a:cubicBezTo>
                  <a:lnTo>
                    <a:pt x="16506" y="2573"/>
                  </a:lnTo>
                  <a:cubicBezTo>
                    <a:pt x="16506" y="2500"/>
                    <a:pt x="16366" y="2356"/>
                    <a:pt x="16304" y="2265"/>
                  </a:cubicBezTo>
                  <a:lnTo>
                    <a:pt x="16179" y="2356"/>
                  </a:lnTo>
                  <a:lnTo>
                    <a:pt x="16179" y="2120"/>
                  </a:lnTo>
                  <a:cubicBezTo>
                    <a:pt x="16179" y="2120"/>
                    <a:pt x="16089" y="2056"/>
                    <a:pt x="16070" y="2056"/>
                  </a:cubicBezTo>
                  <a:cubicBezTo>
                    <a:pt x="16061" y="2056"/>
                    <a:pt x="16070" y="2071"/>
                    <a:pt x="16116" y="2120"/>
                  </a:cubicBezTo>
                  <a:lnTo>
                    <a:pt x="15976" y="1974"/>
                  </a:lnTo>
                  <a:lnTo>
                    <a:pt x="15852" y="1903"/>
                  </a:lnTo>
                  <a:lnTo>
                    <a:pt x="15852" y="1974"/>
                  </a:lnTo>
                  <a:cubicBezTo>
                    <a:pt x="15789" y="1974"/>
                    <a:pt x="15789" y="1903"/>
                    <a:pt x="15789" y="1903"/>
                  </a:cubicBezTo>
                  <a:cubicBezTo>
                    <a:pt x="15664" y="1740"/>
                    <a:pt x="15523" y="1594"/>
                    <a:pt x="15460" y="1521"/>
                  </a:cubicBezTo>
                  <a:cubicBezTo>
                    <a:pt x="15523" y="1521"/>
                    <a:pt x="15523" y="1521"/>
                    <a:pt x="15664" y="1594"/>
                  </a:cubicBezTo>
                  <a:lnTo>
                    <a:pt x="15523" y="1521"/>
                  </a:lnTo>
                  <a:close/>
                  <a:moveTo>
                    <a:pt x="16650" y="2541"/>
                  </a:moveTo>
                  <a:cubicBezTo>
                    <a:pt x="16659" y="2541"/>
                    <a:pt x="16674" y="2548"/>
                    <a:pt x="16694" y="2573"/>
                  </a:cubicBezTo>
                  <a:cubicBezTo>
                    <a:pt x="16835" y="2718"/>
                    <a:pt x="16694" y="2718"/>
                    <a:pt x="16694" y="2718"/>
                  </a:cubicBezTo>
                  <a:lnTo>
                    <a:pt x="16632" y="2573"/>
                  </a:lnTo>
                  <a:cubicBezTo>
                    <a:pt x="16632" y="2573"/>
                    <a:pt x="16632" y="2541"/>
                    <a:pt x="16650" y="2541"/>
                  </a:cubicBezTo>
                  <a:close/>
                  <a:moveTo>
                    <a:pt x="16694" y="2718"/>
                  </a:moveTo>
                  <a:cubicBezTo>
                    <a:pt x="16835" y="2881"/>
                    <a:pt x="16959" y="2881"/>
                    <a:pt x="16959" y="2954"/>
                  </a:cubicBezTo>
                  <a:cubicBezTo>
                    <a:pt x="16959" y="2954"/>
                    <a:pt x="16835" y="2954"/>
                    <a:pt x="16835" y="2881"/>
                  </a:cubicBezTo>
                  <a:lnTo>
                    <a:pt x="16835" y="2954"/>
                  </a:lnTo>
                  <a:cubicBezTo>
                    <a:pt x="16835" y="2881"/>
                    <a:pt x="16694" y="2881"/>
                    <a:pt x="16694" y="2718"/>
                  </a:cubicBezTo>
                  <a:close/>
                  <a:moveTo>
                    <a:pt x="16325" y="3062"/>
                  </a:moveTo>
                  <a:cubicBezTo>
                    <a:pt x="16331" y="3082"/>
                    <a:pt x="16346" y="3098"/>
                    <a:pt x="16366" y="3098"/>
                  </a:cubicBezTo>
                  <a:cubicBezTo>
                    <a:pt x="16349" y="3086"/>
                    <a:pt x="16336" y="3074"/>
                    <a:pt x="16325" y="3062"/>
                  </a:cubicBezTo>
                  <a:close/>
                  <a:moveTo>
                    <a:pt x="16959" y="3098"/>
                  </a:moveTo>
                  <a:lnTo>
                    <a:pt x="16959" y="3261"/>
                  </a:lnTo>
                  <a:cubicBezTo>
                    <a:pt x="16835" y="3261"/>
                    <a:pt x="16835" y="3098"/>
                    <a:pt x="16959" y="3098"/>
                  </a:cubicBezTo>
                  <a:close/>
                  <a:moveTo>
                    <a:pt x="17801" y="6958"/>
                  </a:moveTo>
                  <a:cubicBezTo>
                    <a:pt x="17801" y="6958"/>
                    <a:pt x="17801" y="7031"/>
                    <a:pt x="17677" y="7031"/>
                  </a:cubicBezTo>
                  <a:cubicBezTo>
                    <a:pt x="17677" y="7031"/>
                    <a:pt x="17677" y="6958"/>
                    <a:pt x="17801" y="6958"/>
                  </a:cubicBezTo>
                  <a:close/>
                  <a:moveTo>
                    <a:pt x="18130" y="7556"/>
                  </a:moveTo>
                  <a:lnTo>
                    <a:pt x="18130" y="7629"/>
                  </a:lnTo>
                  <a:cubicBezTo>
                    <a:pt x="18130" y="7792"/>
                    <a:pt x="18130" y="7792"/>
                    <a:pt x="18005" y="7792"/>
                  </a:cubicBezTo>
                  <a:lnTo>
                    <a:pt x="18005" y="7629"/>
                  </a:lnTo>
                  <a:cubicBezTo>
                    <a:pt x="18130" y="7629"/>
                    <a:pt x="18130" y="7629"/>
                    <a:pt x="18130" y="7556"/>
                  </a:cubicBezTo>
                  <a:close/>
                  <a:moveTo>
                    <a:pt x="18005" y="8009"/>
                  </a:moveTo>
                  <a:cubicBezTo>
                    <a:pt x="18005" y="8155"/>
                    <a:pt x="18130" y="8155"/>
                    <a:pt x="18130" y="8318"/>
                  </a:cubicBezTo>
                  <a:lnTo>
                    <a:pt x="18005" y="8318"/>
                  </a:lnTo>
                  <a:lnTo>
                    <a:pt x="18005" y="8009"/>
                  </a:lnTo>
                  <a:close/>
                  <a:moveTo>
                    <a:pt x="18005" y="9296"/>
                  </a:moveTo>
                  <a:lnTo>
                    <a:pt x="18005" y="9369"/>
                  </a:lnTo>
                  <a:lnTo>
                    <a:pt x="18130" y="9369"/>
                  </a:lnTo>
                  <a:lnTo>
                    <a:pt x="18005" y="9296"/>
                  </a:lnTo>
                  <a:close/>
                  <a:moveTo>
                    <a:pt x="17537" y="11036"/>
                  </a:moveTo>
                  <a:lnTo>
                    <a:pt x="17537" y="11107"/>
                  </a:lnTo>
                  <a:cubicBezTo>
                    <a:pt x="17537" y="11107"/>
                    <a:pt x="17640" y="11268"/>
                    <a:pt x="17670" y="11268"/>
                  </a:cubicBezTo>
                  <a:cubicBezTo>
                    <a:pt x="17674" y="11268"/>
                    <a:pt x="17677" y="11263"/>
                    <a:pt x="17677" y="11253"/>
                  </a:cubicBezTo>
                  <a:lnTo>
                    <a:pt x="17537" y="11036"/>
                  </a:lnTo>
                  <a:close/>
                  <a:moveTo>
                    <a:pt x="18847" y="12231"/>
                  </a:moveTo>
                  <a:cubicBezTo>
                    <a:pt x="18847" y="12262"/>
                    <a:pt x="18832" y="12271"/>
                    <a:pt x="18811" y="12271"/>
                  </a:cubicBezTo>
                  <a:cubicBezTo>
                    <a:pt x="18770" y="12271"/>
                    <a:pt x="18708" y="12233"/>
                    <a:pt x="18707" y="12231"/>
                  </a:cubicBezTo>
                  <a:cubicBezTo>
                    <a:pt x="18710" y="12233"/>
                    <a:pt x="18849" y="12321"/>
                    <a:pt x="18973" y="12321"/>
                  </a:cubicBezTo>
                  <a:lnTo>
                    <a:pt x="18847" y="12231"/>
                  </a:lnTo>
                  <a:close/>
                  <a:moveTo>
                    <a:pt x="19176" y="12467"/>
                  </a:moveTo>
                  <a:cubicBezTo>
                    <a:pt x="19176" y="12613"/>
                    <a:pt x="19176" y="12613"/>
                    <a:pt x="19300" y="12684"/>
                  </a:cubicBezTo>
                  <a:cubicBezTo>
                    <a:pt x="19300" y="12613"/>
                    <a:pt x="19300" y="12613"/>
                    <a:pt x="19176" y="12467"/>
                  </a:cubicBezTo>
                  <a:close/>
                  <a:moveTo>
                    <a:pt x="18005" y="9369"/>
                  </a:moveTo>
                  <a:lnTo>
                    <a:pt x="18005" y="9513"/>
                  </a:lnTo>
                  <a:lnTo>
                    <a:pt x="18130" y="9513"/>
                  </a:lnTo>
                  <a:lnTo>
                    <a:pt x="18130" y="9676"/>
                  </a:lnTo>
                  <a:cubicBezTo>
                    <a:pt x="18130" y="9676"/>
                    <a:pt x="18193" y="9676"/>
                    <a:pt x="18193" y="9749"/>
                  </a:cubicBezTo>
                  <a:lnTo>
                    <a:pt x="18130" y="9749"/>
                  </a:lnTo>
                  <a:lnTo>
                    <a:pt x="18166" y="9834"/>
                  </a:lnTo>
                  <a:cubicBezTo>
                    <a:pt x="18150" y="9849"/>
                    <a:pt x="18130" y="9895"/>
                    <a:pt x="18130" y="9895"/>
                  </a:cubicBezTo>
                  <a:lnTo>
                    <a:pt x="18130" y="9966"/>
                  </a:lnTo>
                  <a:cubicBezTo>
                    <a:pt x="18130" y="10129"/>
                    <a:pt x="18317" y="10129"/>
                    <a:pt x="18317" y="10274"/>
                  </a:cubicBezTo>
                  <a:cubicBezTo>
                    <a:pt x="18317" y="10274"/>
                    <a:pt x="18193" y="10274"/>
                    <a:pt x="18130" y="10347"/>
                  </a:cubicBezTo>
                  <a:cubicBezTo>
                    <a:pt x="18193" y="10347"/>
                    <a:pt x="18395" y="10347"/>
                    <a:pt x="18520" y="10510"/>
                  </a:cubicBezTo>
                  <a:lnTo>
                    <a:pt x="18520" y="10654"/>
                  </a:lnTo>
                  <a:cubicBezTo>
                    <a:pt x="18395" y="10654"/>
                    <a:pt x="18193" y="10510"/>
                    <a:pt x="18130" y="10347"/>
                  </a:cubicBezTo>
                  <a:lnTo>
                    <a:pt x="18130" y="10654"/>
                  </a:lnTo>
                  <a:cubicBezTo>
                    <a:pt x="18150" y="10609"/>
                    <a:pt x="18175" y="10594"/>
                    <a:pt x="18200" y="10594"/>
                  </a:cubicBezTo>
                  <a:cubicBezTo>
                    <a:pt x="18257" y="10594"/>
                    <a:pt x="18317" y="10677"/>
                    <a:pt x="18317" y="10727"/>
                  </a:cubicBezTo>
                  <a:cubicBezTo>
                    <a:pt x="18317" y="10800"/>
                    <a:pt x="18286" y="10800"/>
                    <a:pt x="18254" y="10800"/>
                  </a:cubicBezTo>
                  <a:cubicBezTo>
                    <a:pt x="18223" y="10800"/>
                    <a:pt x="18193" y="10800"/>
                    <a:pt x="18193" y="10873"/>
                  </a:cubicBezTo>
                  <a:cubicBezTo>
                    <a:pt x="18193" y="10873"/>
                    <a:pt x="18266" y="10968"/>
                    <a:pt x="18244" y="11013"/>
                  </a:cubicBezTo>
                  <a:cubicBezTo>
                    <a:pt x="18217" y="10984"/>
                    <a:pt x="18193" y="10944"/>
                    <a:pt x="18193" y="10873"/>
                  </a:cubicBezTo>
                  <a:lnTo>
                    <a:pt x="18193" y="11036"/>
                  </a:lnTo>
                  <a:cubicBezTo>
                    <a:pt x="18221" y="11036"/>
                    <a:pt x="18236" y="11027"/>
                    <a:pt x="18244" y="11013"/>
                  </a:cubicBezTo>
                  <a:cubicBezTo>
                    <a:pt x="18278" y="11050"/>
                    <a:pt x="18317" y="11067"/>
                    <a:pt x="18317" y="11107"/>
                  </a:cubicBezTo>
                  <a:lnTo>
                    <a:pt x="18193" y="11253"/>
                  </a:lnTo>
                  <a:cubicBezTo>
                    <a:pt x="18317" y="11107"/>
                    <a:pt x="18520" y="11107"/>
                    <a:pt x="18644" y="11107"/>
                  </a:cubicBezTo>
                  <a:cubicBezTo>
                    <a:pt x="18644" y="11107"/>
                    <a:pt x="18644" y="11253"/>
                    <a:pt x="18520" y="11326"/>
                  </a:cubicBezTo>
                  <a:lnTo>
                    <a:pt x="18395" y="11326"/>
                  </a:lnTo>
                  <a:cubicBezTo>
                    <a:pt x="18395" y="11407"/>
                    <a:pt x="18375" y="11407"/>
                    <a:pt x="18366" y="11407"/>
                  </a:cubicBezTo>
                  <a:cubicBezTo>
                    <a:pt x="18356" y="11407"/>
                    <a:pt x="18356" y="11407"/>
                    <a:pt x="18395" y="11489"/>
                  </a:cubicBezTo>
                  <a:cubicBezTo>
                    <a:pt x="18520" y="11633"/>
                    <a:pt x="18395" y="11633"/>
                    <a:pt x="18520" y="11633"/>
                  </a:cubicBezTo>
                  <a:cubicBezTo>
                    <a:pt x="18520" y="11633"/>
                    <a:pt x="18644" y="11633"/>
                    <a:pt x="18707" y="11705"/>
                  </a:cubicBezTo>
                  <a:lnTo>
                    <a:pt x="18644" y="11705"/>
                  </a:lnTo>
                  <a:cubicBezTo>
                    <a:pt x="18707" y="11869"/>
                    <a:pt x="18707" y="12014"/>
                    <a:pt x="18847" y="12087"/>
                  </a:cubicBezTo>
                  <a:cubicBezTo>
                    <a:pt x="18707" y="12087"/>
                    <a:pt x="18847" y="12231"/>
                    <a:pt x="18707" y="12231"/>
                  </a:cubicBezTo>
                  <a:lnTo>
                    <a:pt x="18847" y="12231"/>
                  </a:lnTo>
                  <a:cubicBezTo>
                    <a:pt x="18847" y="12183"/>
                    <a:pt x="18862" y="12167"/>
                    <a:pt x="18882" y="12167"/>
                  </a:cubicBezTo>
                  <a:cubicBezTo>
                    <a:pt x="18923" y="12167"/>
                    <a:pt x="18994" y="12231"/>
                    <a:pt x="19035" y="12231"/>
                  </a:cubicBezTo>
                  <a:cubicBezTo>
                    <a:pt x="19176" y="12321"/>
                    <a:pt x="19035" y="12321"/>
                    <a:pt x="19035" y="12321"/>
                  </a:cubicBezTo>
                  <a:cubicBezTo>
                    <a:pt x="19106" y="12394"/>
                    <a:pt x="19171" y="12394"/>
                    <a:pt x="19228" y="12394"/>
                  </a:cubicBezTo>
                  <a:cubicBezTo>
                    <a:pt x="19285" y="12394"/>
                    <a:pt x="19331" y="12394"/>
                    <a:pt x="19363" y="12467"/>
                  </a:cubicBezTo>
                  <a:cubicBezTo>
                    <a:pt x="19363" y="12613"/>
                    <a:pt x="19300" y="12613"/>
                    <a:pt x="19300" y="12684"/>
                  </a:cubicBezTo>
                  <a:cubicBezTo>
                    <a:pt x="19300" y="12684"/>
                    <a:pt x="19363" y="12847"/>
                    <a:pt x="19488" y="12847"/>
                  </a:cubicBezTo>
                  <a:lnTo>
                    <a:pt x="19815" y="12847"/>
                  </a:lnTo>
                  <a:lnTo>
                    <a:pt x="19815" y="12684"/>
                  </a:lnTo>
                  <a:lnTo>
                    <a:pt x="19488" y="12684"/>
                  </a:lnTo>
                  <a:cubicBezTo>
                    <a:pt x="19488" y="12684"/>
                    <a:pt x="19566" y="12684"/>
                    <a:pt x="19566" y="12613"/>
                  </a:cubicBezTo>
                  <a:lnTo>
                    <a:pt x="19488" y="12613"/>
                  </a:lnTo>
                  <a:cubicBezTo>
                    <a:pt x="19488" y="12613"/>
                    <a:pt x="19488" y="12547"/>
                    <a:pt x="19511" y="12547"/>
                  </a:cubicBezTo>
                  <a:cubicBezTo>
                    <a:pt x="19523" y="12547"/>
                    <a:pt x="19539" y="12564"/>
                    <a:pt x="19566" y="12613"/>
                  </a:cubicBezTo>
                  <a:lnTo>
                    <a:pt x="19488" y="12467"/>
                  </a:lnTo>
                  <a:cubicBezTo>
                    <a:pt x="19488" y="12467"/>
                    <a:pt x="19488" y="12321"/>
                    <a:pt x="19363" y="12321"/>
                  </a:cubicBezTo>
                  <a:lnTo>
                    <a:pt x="19300" y="12231"/>
                  </a:lnTo>
                  <a:cubicBezTo>
                    <a:pt x="19176" y="12087"/>
                    <a:pt x="19035" y="12087"/>
                    <a:pt x="19035" y="11869"/>
                  </a:cubicBezTo>
                  <a:cubicBezTo>
                    <a:pt x="19035" y="11869"/>
                    <a:pt x="18973" y="11869"/>
                    <a:pt x="18973" y="11705"/>
                  </a:cubicBezTo>
                  <a:lnTo>
                    <a:pt x="18973" y="11633"/>
                  </a:lnTo>
                  <a:cubicBezTo>
                    <a:pt x="18973" y="11489"/>
                    <a:pt x="18847" y="11253"/>
                    <a:pt x="18847" y="11253"/>
                  </a:cubicBezTo>
                  <a:lnTo>
                    <a:pt x="18707" y="11253"/>
                  </a:lnTo>
                  <a:lnTo>
                    <a:pt x="18707" y="11036"/>
                  </a:lnTo>
                  <a:lnTo>
                    <a:pt x="18644" y="11036"/>
                  </a:lnTo>
                  <a:lnTo>
                    <a:pt x="18644" y="10510"/>
                  </a:lnTo>
                  <a:cubicBezTo>
                    <a:pt x="18520" y="10510"/>
                    <a:pt x="18520" y="10347"/>
                    <a:pt x="18520" y="10274"/>
                  </a:cubicBezTo>
                  <a:lnTo>
                    <a:pt x="18520" y="9966"/>
                  </a:lnTo>
                  <a:lnTo>
                    <a:pt x="18395" y="9966"/>
                  </a:lnTo>
                  <a:cubicBezTo>
                    <a:pt x="18520" y="9966"/>
                    <a:pt x="18395" y="9895"/>
                    <a:pt x="18520" y="9895"/>
                  </a:cubicBezTo>
                  <a:cubicBezTo>
                    <a:pt x="18395" y="9895"/>
                    <a:pt x="18395" y="9676"/>
                    <a:pt x="18317" y="9676"/>
                  </a:cubicBezTo>
                  <a:lnTo>
                    <a:pt x="18395" y="9676"/>
                  </a:lnTo>
                  <a:cubicBezTo>
                    <a:pt x="18395" y="9676"/>
                    <a:pt x="18395" y="9513"/>
                    <a:pt x="18317" y="9513"/>
                  </a:cubicBezTo>
                  <a:lnTo>
                    <a:pt x="18395" y="9513"/>
                  </a:lnTo>
                  <a:lnTo>
                    <a:pt x="18317" y="9369"/>
                  </a:lnTo>
                  <a:cubicBezTo>
                    <a:pt x="18233" y="9369"/>
                    <a:pt x="18178" y="9433"/>
                    <a:pt x="18114" y="9433"/>
                  </a:cubicBezTo>
                  <a:cubicBezTo>
                    <a:pt x="18081" y="9433"/>
                    <a:pt x="18046" y="9416"/>
                    <a:pt x="18005" y="9369"/>
                  </a:cubicBezTo>
                  <a:close/>
                  <a:moveTo>
                    <a:pt x="19690" y="12847"/>
                  </a:moveTo>
                  <a:cubicBezTo>
                    <a:pt x="19690" y="12847"/>
                    <a:pt x="19714" y="12889"/>
                    <a:pt x="19741" y="12930"/>
                  </a:cubicBezTo>
                  <a:cubicBezTo>
                    <a:pt x="19727" y="12890"/>
                    <a:pt x="19690" y="12847"/>
                    <a:pt x="19690" y="12847"/>
                  </a:cubicBezTo>
                  <a:close/>
                  <a:moveTo>
                    <a:pt x="19742" y="12932"/>
                  </a:moveTo>
                  <a:lnTo>
                    <a:pt x="19690" y="12993"/>
                  </a:lnTo>
                  <a:cubicBezTo>
                    <a:pt x="19745" y="12993"/>
                    <a:pt x="19753" y="12965"/>
                    <a:pt x="19742" y="12932"/>
                  </a:cubicBezTo>
                  <a:close/>
                  <a:moveTo>
                    <a:pt x="19815" y="12847"/>
                  </a:moveTo>
                  <a:cubicBezTo>
                    <a:pt x="19847" y="12920"/>
                    <a:pt x="19862" y="12920"/>
                    <a:pt x="19887" y="12920"/>
                  </a:cubicBezTo>
                  <a:cubicBezTo>
                    <a:pt x="19912" y="12920"/>
                    <a:pt x="19948" y="12920"/>
                    <a:pt x="20019" y="12993"/>
                  </a:cubicBezTo>
                  <a:lnTo>
                    <a:pt x="20019" y="12847"/>
                  </a:lnTo>
                  <a:close/>
                  <a:moveTo>
                    <a:pt x="19815" y="12847"/>
                  </a:moveTo>
                  <a:lnTo>
                    <a:pt x="19742" y="12932"/>
                  </a:lnTo>
                  <a:cubicBezTo>
                    <a:pt x="19742" y="12932"/>
                    <a:pt x="19742" y="12930"/>
                    <a:pt x="19741" y="12930"/>
                  </a:cubicBezTo>
                  <a:cubicBezTo>
                    <a:pt x="19741" y="12930"/>
                    <a:pt x="19742" y="12932"/>
                    <a:pt x="19742" y="12932"/>
                  </a:cubicBezTo>
                  <a:cubicBezTo>
                    <a:pt x="19768" y="12970"/>
                    <a:pt x="19796" y="13006"/>
                    <a:pt x="19808" y="13006"/>
                  </a:cubicBezTo>
                  <a:cubicBezTo>
                    <a:pt x="19812" y="13006"/>
                    <a:pt x="19815" y="13003"/>
                    <a:pt x="19815" y="12993"/>
                  </a:cubicBezTo>
                  <a:lnTo>
                    <a:pt x="19815" y="12847"/>
                  </a:lnTo>
                  <a:close/>
                  <a:moveTo>
                    <a:pt x="18395" y="13373"/>
                  </a:moveTo>
                  <a:cubicBezTo>
                    <a:pt x="18438" y="13399"/>
                    <a:pt x="18481" y="13431"/>
                    <a:pt x="18519" y="13464"/>
                  </a:cubicBezTo>
                  <a:cubicBezTo>
                    <a:pt x="18520" y="13459"/>
                    <a:pt x="18520" y="13452"/>
                    <a:pt x="18520" y="13445"/>
                  </a:cubicBezTo>
                  <a:lnTo>
                    <a:pt x="18395" y="13373"/>
                  </a:lnTo>
                  <a:close/>
                  <a:moveTo>
                    <a:pt x="18402" y="13430"/>
                  </a:moveTo>
                  <a:cubicBezTo>
                    <a:pt x="18398" y="13430"/>
                    <a:pt x="18395" y="13435"/>
                    <a:pt x="18395" y="13445"/>
                  </a:cubicBezTo>
                  <a:cubicBezTo>
                    <a:pt x="18395" y="13445"/>
                    <a:pt x="18520" y="13591"/>
                    <a:pt x="18644" y="13591"/>
                  </a:cubicBezTo>
                  <a:cubicBezTo>
                    <a:pt x="18644" y="13591"/>
                    <a:pt x="18592" y="13529"/>
                    <a:pt x="18519" y="13464"/>
                  </a:cubicBezTo>
                  <a:cubicBezTo>
                    <a:pt x="18517" y="13489"/>
                    <a:pt x="18510" y="13496"/>
                    <a:pt x="18499" y="13496"/>
                  </a:cubicBezTo>
                  <a:cubicBezTo>
                    <a:pt x="18471" y="13496"/>
                    <a:pt x="18421" y="13430"/>
                    <a:pt x="18402" y="13430"/>
                  </a:cubicBezTo>
                  <a:close/>
                  <a:moveTo>
                    <a:pt x="18973" y="13825"/>
                  </a:moveTo>
                  <a:lnTo>
                    <a:pt x="18973" y="13971"/>
                  </a:lnTo>
                  <a:cubicBezTo>
                    <a:pt x="18995" y="13997"/>
                    <a:pt x="19018" y="14023"/>
                    <a:pt x="19035" y="14044"/>
                  </a:cubicBezTo>
                  <a:cubicBezTo>
                    <a:pt x="18973" y="13971"/>
                    <a:pt x="18973" y="13825"/>
                    <a:pt x="18973" y="13825"/>
                  </a:cubicBezTo>
                  <a:close/>
                  <a:moveTo>
                    <a:pt x="19363" y="14351"/>
                  </a:moveTo>
                  <a:cubicBezTo>
                    <a:pt x="19363" y="14387"/>
                    <a:pt x="19394" y="14406"/>
                    <a:pt x="19409" y="14406"/>
                  </a:cubicBezTo>
                  <a:cubicBezTo>
                    <a:pt x="19425" y="14406"/>
                    <a:pt x="19425" y="14387"/>
                    <a:pt x="19363" y="14351"/>
                  </a:cubicBezTo>
                  <a:close/>
                  <a:moveTo>
                    <a:pt x="19566" y="14424"/>
                  </a:moveTo>
                  <a:cubicBezTo>
                    <a:pt x="19609" y="14424"/>
                    <a:pt x="19651" y="14460"/>
                    <a:pt x="19690" y="14502"/>
                  </a:cubicBezTo>
                  <a:cubicBezTo>
                    <a:pt x="19684" y="14424"/>
                    <a:pt x="19663" y="14424"/>
                    <a:pt x="19566" y="14424"/>
                  </a:cubicBezTo>
                  <a:close/>
                  <a:moveTo>
                    <a:pt x="19690" y="14502"/>
                  </a:moveTo>
                  <a:cubicBezTo>
                    <a:pt x="19690" y="14524"/>
                    <a:pt x="19690" y="14552"/>
                    <a:pt x="19690" y="14587"/>
                  </a:cubicBezTo>
                  <a:lnTo>
                    <a:pt x="19690" y="14504"/>
                  </a:lnTo>
                  <a:cubicBezTo>
                    <a:pt x="19690" y="14504"/>
                    <a:pt x="19690" y="14502"/>
                    <a:pt x="19690" y="14502"/>
                  </a:cubicBezTo>
                  <a:close/>
                  <a:moveTo>
                    <a:pt x="19826" y="14410"/>
                  </a:moveTo>
                  <a:cubicBezTo>
                    <a:pt x="19820" y="14410"/>
                    <a:pt x="19815" y="14413"/>
                    <a:pt x="19815" y="14424"/>
                  </a:cubicBezTo>
                  <a:cubicBezTo>
                    <a:pt x="19878" y="14587"/>
                    <a:pt x="20019" y="14587"/>
                    <a:pt x="20143" y="14587"/>
                  </a:cubicBezTo>
                  <a:lnTo>
                    <a:pt x="20019" y="14424"/>
                  </a:lnTo>
                  <a:cubicBezTo>
                    <a:pt x="20019" y="14467"/>
                    <a:pt x="20004" y="14483"/>
                    <a:pt x="19983" y="14483"/>
                  </a:cubicBezTo>
                  <a:cubicBezTo>
                    <a:pt x="19935" y="14483"/>
                    <a:pt x="19856" y="14410"/>
                    <a:pt x="19826" y="14410"/>
                  </a:cubicBezTo>
                  <a:close/>
                  <a:moveTo>
                    <a:pt x="17537" y="9296"/>
                  </a:moveTo>
                  <a:lnTo>
                    <a:pt x="17537" y="9513"/>
                  </a:lnTo>
                  <a:cubicBezTo>
                    <a:pt x="17537" y="9369"/>
                    <a:pt x="17677" y="9369"/>
                    <a:pt x="17677" y="9369"/>
                  </a:cubicBezTo>
                  <a:cubicBezTo>
                    <a:pt x="17677" y="9513"/>
                    <a:pt x="17677" y="9513"/>
                    <a:pt x="17537" y="9676"/>
                  </a:cubicBezTo>
                  <a:cubicBezTo>
                    <a:pt x="17537" y="9676"/>
                    <a:pt x="17677" y="9676"/>
                    <a:pt x="17677" y="9749"/>
                  </a:cubicBezTo>
                  <a:lnTo>
                    <a:pt x="17537" y="9749"/>
                  </a:lnTo>
                  <a:lnTo>
                    <a:pt x="17677" y="9895"/>
                  </a:lnTo>
                  <a:cubicBezTo>
                    <a:pt x="17677" y="9895"/>
                    <a:pt x="17537" y="9895"/>
                    <a:pt x="17537" y="9966"/>
                  </a:cubicBezTo>
                  <a:lnTo>
                    <a:pt x="17537" y="10129"/>
                  </a:lnTo>
                  <a:cubicBezTo>
                    <a:pt x="17537" y="10347"/>
                    <a:pt x="17801" y="10347"/>
                    <a:pt x="17801" y="10510"/>
                  </a:cubicBezTo>
                  <a:cubicBezTo>
                    <a:pt x="17801" y="10510"/>
                    <a:pt x="17677" y="10510"/>
                    <a:pt x="17677" y="10654"/>
                  </a:cubicBezTo>
                  <a:cubicBezTo>
                    <a:pt x="17677" y="10654"/>
                    <a:pt x="17864" y="10873"/>
                    <a:pt x="18005" y="11036"/>
                  </a:cubicBezTo>
                  <a:lnTo>
                    <a:pt x="18005" y="11253"/>
                  </a:lnTo>
                  <a:cubicBezTo>
                    <a:pt x="17864" y="11107"/>
                    <a:pt x="17677" y="10873"/>
                    <a:pt x="17537" y="10727"/>
                  </a:cubicBezTo>
                  <a:lnTo>
                    <a:pt x="17537" y="11036"/>
                  </a:lnTo>
                  <a:cubicBezTo>
                    <a:pt x="17677" y="11036"/>
                    <a:pt x="17801" y="11107"/>
                    <a:pt x="17801" y="11326"/>
                  </a:cubicBezTo>
                  <a:lnTo>
                    <a:pt x="17677" y="11326"/>
                  </a:lnTo>
                  <a:lnTo>
                    <a:pt x="17677" y="11489"/>
                  </a:lnTo>
                  <a:cubicBezTo>
                    <a:pt x="17677" y="11633"/>
                    <a:pt x="17801" y="11633"/>
                    <a:pt x="17801" y="11705"/>
                  </a:cubicBezTo>
                  <a:cubicBezTo>
                    <a:pt x="17801" y="11869"/>
                    <a:pt x="17677" y="12014"/>
                    <a:pt x="17677" y="12014"/>
                  </a:cubicBezTo>
                  <a:cubicBezTo>
                    <a:pt x="17766" y="11912"/>
                    <a:pt x="17891" y="11801"/>
                    <a:pt x="18002" y="11801"/>
                  </a:cubicBezTo>
                  <a:cubicBezTo>
                    <a:pt x="18049" y="11801"/>
                    <a:pt x="18093" y="11820"/>
                    <a:pt x="18130" y="11869"/>
                  </a:cubicBezTo>
                  <a:cubicBezTo>
                    <a:pt x="18130" y="11869"/>
                    <a:pt x="18130" y="12087"/>
                    <a:pt x="18005" y="12087"/>
                  </a:cubicBezTo>
                  <a:cubicBezTo>
                    <a:pt x="18005" y="12134"/>
                    <a:pt x="17990" y="12151"/>
                    <a:pt x="17969" y="12151"/>
                  </a:cubicBezTo>
                  <a:cubicBezTo>
                    <a:pt x="17927" y="12151"/>
                    <a:pt x="17864" y="12087"/>
                    <a:pt x="17864" y="12087"/>
                  </a:cubicBezTo>
                  <a:lnTo>
                    <a:pt x="17864" y="12321"/>
                  </a:lnTo>
                  <a:cubicBezTo>
                    <a:pt x="17958" y="12321"/>
                    <a:pt x="17927" y="12387"/>
                    <a:pt x="17937" y="12387"/>
                  </a:cubicBezTo>
                  <a:cubicBezTo>
                    <a:pt x="17942" y="12387"/>
                    <a:pt x="17958" y="12370"/>
                    <a:pt x="18005" y="12321"/>
                  </a:cubicBezTo>
                  <a:lnTo>
                    <a:pt x="18005" y="12613"/>
                  </a:lnTo>
                  <a:cubicBezTo>
                    <a:pt x="18005" y="12568"/>
                    <a:pt x="18023" y="12550"/>
                    <a:pt x="18048" y="12550"/>
                  </a:cubicBezTo>
                  <a:cubicBezTo>
                    <a:pt x="18103" y="12550"/>
                    <a:pt x="18193" y="12634"/>
                    <a:pt x="18193" y="12684"/>
                  </a:cubicBezTo>
                  <a:cubicBezTo>
                    <a:pt x="18193" y="12847"/>
                    <a:pt x="18317" y="12993"/>
                    <a:pt x="18317" y="12993"/>
                  </a:cubicBezTo>
                  <a:cubicBezTo>
                    <a:pt x="18317" y="13065"/>
                    <a:pt x="18317" y="13229"/>
                    <a:pt x="18395" y="13229"/>
                  </a:cubicBezTo>
                  <a:lnTo>
                    <a:pt x="18395" y="13373"/>
                  </a:lnTo>
                  <a:cubicBezTo>
                    <a:pt x="18520" y="13373"/>
                    <a:pt x="18644" y="13373"/>
                    <a:pt x="18707" y="13445"/>
                  </a:cubicBezTo>
                  <a:cubicBezTo>
                    <a:pt x="18847" y="13591"/>
                    <a:pt x="18707" y="13591"/>
                    <a:pt x="18847" y="13591"/>
                  </a:cubicBezTo>
                  <a:cubicBezTo>
                    <a:pt x="18973" y="13825"/>
                    <a:pt x="19035" y="13681"/>
                    <a:pt x="19176" y="13971"/>
                  </a:cubicBezTo>
                  <a:cubicBezTo>
                    <a:pt x="19176" y="14007"/>
                    <a:pt x="19176" y="14007"/>
                    <a:pt x="19158" y="14007"/>
                  </a:cubicBezTo>
                  <a:cubicBezTo>
                    <a:pt x="19140" y="14007"/>
                    <a:pt x="19106" y="14007"/>
                    <a:pt x="19035" y="14044"/>
                  </a:cubicBezTo>
                  <a:cubicBezTo>
                    <a:pt x="19176" y="14207"/>
                    <a:pt x="19300" y="14351"/>
                    <a:pt x="19363" y="14351"/>
                  </a:cubicBezTo>
                  <a:cubicBezTo>
                    <a:pt x="19363" y="14302"/>
                    <a:pt x="19376" y="14287"/>
                    <a:pt x="19396" y="14287"/>
                  </a:cubicBezTo>
                  <a:cubicBezTo>
                    <a:pt x="19431" y="14287"/>
                    <a:pt x="19488" y="14351"/>
                    <a:pt x="19488" y="14351"/>
                  </a:cubicBezTo>
                  <a:cubicBezTo>
                    <a:pt x="19566" y="14351"/>
                    <a:pt x="19690" y="14351"/>
                    <a:pt x="19690" y="14424"/>
                  </a:cubicBezTo>
                  <a:lnTo>
                    <a:pt x="19690" y="14504"/>
                  </a:lnTo>
                  <a:cubicBezTo>
                    <a:pt x="19741" y="14561"/>
                    <a:pt x="19782" y="14627"/>
                    <a:pt x="19802" y="14627"/>
                  </a:cubicBezTo>
                  <a:cubicBezTo>
                    <a:pt x="19811" y="14627"/>
                    <a:pt x="19815" y="14615"/>
                    <a:pt x="19815" y="14587"/>
                  </a:cubicBezTo>
                  <a:lnTo>
                    <a:pt x="19815" y="14424"/>
                  </a:lnTo>
                  <a:cubicBezTo>
                    <a:pt x="19815" y="14351"/>
                    <a:pt x="19815" y="14351"/>
                    <a:pt x="19690" y="14207"/>
                  </a:cubicBezTo>
                  <a:lnTo>
                    <a:pt x="19566" y="14207"/>
                  </a:lnTo>
                  <a:cubicBezTo>
                    <a:pt x="19566" y="14207"/>
                    <a:pt x="19690" y="14207"/>
                    <a:pt x="19566" y="14351"/>
                  </a:cubicBezTo>
                  <a:cubicBezTo>
                    <a:pt x="19566" y="14351"/>
                    <a:pt x="19488" y="14207"/>
                    <a:pt x="19363" y="14207"/>
                  </a:cubicBezTo>
                  <a:cubicBezTo>
                    <a:pt x="19363" y="14125"/>
                    <a:pt x="19394" y="14125"/>
                    <a:pt x="19409" y="14125"/>
                  </a:cubicBezTo>
                  <a:cubicBezTo>
                    <a:pt x="19425" y="14125"/>
                    <a:pt x="19425" y="14125"/>
                    <a:pt x="19363" y="14044"/>
                  </a:cubicBezTo>
                  <a:cubicBezTo>
                    <a:pt x="19363" y="14044"/>
                    <a:pt x="19300" y="13971"/>
                    <a:pt x="19363" y="13971"/>
                  </a:cubicBezTo>
                  <a:lnTo>
                    <a:pt x="19300" y="13971"/>
                  </a:lnTo>
                  <a:cubicBezTo>
                    <a:pt x="19300" y="13825"/>
                    <a:pt x="19300" y="13825"/>
                    <a:pt x="19176" y="13681"/>
                  </a:cubicBezTo>
                  <a:lnTo>
                    <a:pt x="19035" y="13681"/>
                  </a:lnTo>
                  <a:lnTo>
                    <a:pt x="18973" y="13591"/>
                  </a:lnTo>
                  <a:cubicBezTo>
                    <a:pt x="18973" y="13445"/>
                    <a:pt x="18847" y="13373"/>
                    <a:pt x="18707" y="13373"/>
                  </a:cubicBezTo>
                  <a:cubicBezTo>
                    <a:pt x="18707" y="13229"/>
                    <a:pt x="18644" y="13229"/>
                    <a:pt x="18644" y="13065"/>
                  </a:cubicBezTo>
                  <a:cubicBezTo>
                    <a:pt x="18644" y="12993"/>
                    <a:pt x="18520" y="12993"/>
                    <a:pt x="18520" y="12847"/>
                  </a:cubicBezTo>
                  <a:cubicBezTo>
                    <a:pt x="18520" y="12684"/>
                    <a:pt x="18520" y="12613"/>
                    <a:pt x="18395" y="12467"/>
                  </a:cubicBezTo>
                  <a:lnTo>
                    <a:pt x="18395" y="12231"/>
                  </a:lnTo>
                  <a:cubicBezTo>
                    <a:pt x="18317" y="12231"/>
                    <a:pt x="18317" y="12087"/>
                    <a:pt x="18317" y="12014"/>
                  </a:cubicBezTo>
                  <a:lnTo>
                    <a:pt x="18193" y="12014"/>
                  </a:lnTo>
                  <a:lnTo>
                    <a:pt x="18193" y="11705"/>
                  </a:lnTo>
                  <a:lnTo>
                    <a:pt x="18130" y="11705"/>
                  </a:lnTo>
                  <a:lnTo>
                    <a:pt x="18130" y="11326"/>
                  </a:lnTo>
                  <a:cubicBezTo>
                    <a:pt x="18193" y="11107"/>
                    <a:pt x="18005" y="10873"/>
                    <a:pt x="18005" y="10654"/>
                  </a:cubicBezTo>
                  <a:lnTo>
                    <a:pt x="18005" y="10347"/>
                  </a:lnTo>
                  <a:lnTo>
                    <a:pt x="18130" y="10347"/>
                  </a:lnTo>
                  <a:cubicBezTo>
                    <a:pt x="18130" y="10274"/>
                    <a:pt x="18005" y="10274"/>
                    <a:pt x="18005" y="10274"/>
                  </a:cubicBezTo>
                  <a:cubicBezTo>
                    <a:pt x="18005" y="10129"/>
                    <a:pt x="17864" y="10129"/>
                    <a:pt x="18005" y="9966"/>
                  </a:cubicBezTo>
                  <a:cubicBezTo>
                    <a:pt x="18005" y="9966"/>
                    <a:pt x="18005" y="9780"/>
                    <a:pt x="17893" y="9695"/>
                  </a:cubicBezTo>
                  <a:cubicBezTo>
                    <a:pt x="17925" y="9660"/>
                    <a:pt x="17961" y="9626"/>
                    <a:pt x="17864" y="9513"/>
                  </a:cubicBezTo>
                  <a:lnTo>
                    <a:pt x="18005" y="9513"/>
                  </a:lnTo>
                  <a:lnTo>
                    <a:pt x="17864" y="9369"/>
                  </a:lnTo>
                  <a:cubicBezTo>
                    <a:pt x="17833" y="9332"/>
                    <a:pt x="17787" y="9332"/>
                    <a:pt x="17730" y="9332"/>
                  </a:cubicBezTo>
                  <a:cubicBezTo>
                    <a:pt x="17673" y="9332"/>
                    <a:pt x="17607" y="9332"/>
                    <a:pt x="17537" y="9296"/>
                  </a:cubicBezTo>
                  <a:close/>
                  <a:moveTo>
                    <a:pt x="14946" y="15402"/>
                  </a:moveTo>
                  <a:cubicBezTo>
                    <a:pt x="14946" y="15432"/>
                    <a:pt x="14938" y="15458"/>
                    <a:pt x="14926" y="15485"/>
                  </a:cubicBezTo>
                  <a:cubicBezTo>
                    <a:pt x="14933" y="15485"/>
                    <a:pt x="14940" y="15487"/>
                    <a:pt x="14946" y="15491"/>
                  </a:cubicBezTo>
                  <a:lnTo>
                    <a:pt x="14946" y="15402"/>
                  </a:lnTo>
                  <a:close/>
                  <a:moveTo>
                    <a:pt x="14946" y="15491"/>
                  </a:moveTo>
                  <a:lnTo>
                    <a:pt x="14946" y="15565"/>
                  </a:lnTo>
                  <a:cubicBezTo>
                    <a:pt x="14963" y="15520"/>
                    <a:pt x="14960" y="15499"/>
                    <a:pt x="14946" y="15491"/>
                  </a:cubicBezTo>
                  <a:close/>
                  <a:moveTo>
                    <a:pt x="14618" y="17305"/>
                  </a:moveTo>
                  <a:lnTo>
                    <a:pt x="14618" y="17522"/>
                  </a:lnTo>
                  <a:cubicBezTo>
                    <a:pt x="14681" y="17378"/>
                    <a:pt x="14618" y="17378"/>
                    <a:pt x="14618" y="17305"/>
                  </a:cubicBezTo>
                  <a:close/>
                  <a:moveTo>
                    <a:pt x="14618" y="17668"/>
                  </a:moveTo>
                  <a:cubicBezTo>
                    <a:pt x="14618" y="17758"/>
                    <a:pt x="14681" y="17758"/>
                    <a:pt x="14681" y="17758"/>
                  </a:cubicBezTo>
                  <a:cubicBezTo>
                    <a:pt x="14681" y="17756"/>
                    <a:pt x="14681" y="17754"/>
                    <a:pt x="14681" y="17751"/>
                  </a:cubicBezTo>
                  <a:cubicBezTo>
                    <a:pt x="14652" y="17728"/>
                    <a:pt x="14618" y="17706"/>
                    <a:pt x="14618" y="17668"/>
                  </a:cubicBezTo>
                  <a:close/>
                  <a:moveTo>
                    <a:pt x="14618" y="16762"/>
                  </a:moveTo>
                  <a:lnTo>
                    <a:pt x="14618" y="16925"/>
                  </a:lnTo>
                  <a:lnTo>
                    <a:pt x="14494" y="17142"/>
                  </a:lnTo>
                  <a:cubicBezTo>
                    <a:pt x="14618" y="17305"/>
                    <a:pt x="14681" y="17305"/>
                    <a:pt x="14806" y="17522"/>
                  </a:cubicBezTo>
                  <a:cubicBezTo>
                    <a:pt x="14764" y="17475"/>
                    <a:pt x="14736" y="17458"/>
                    <a:pt x="14715" y="17458"/>
                  </a:cubicBezTo>
                  <a:cubicBezTo>
                    <a:pt x="14673" y="17458"/>
                    <a:pt x="14660" y="17522"/>
                    <a:pt x="14618" y="17522"/>
                  </a:cubicBezTo>
                  <a:cubicBezTo>
                    <a:pt x="14679" y="17522"/>
                    <a:pt x="14681" y="17661"/>
                    <a:pt x="14681" y="17751"/>
                  </a:cubicBezTo>
                  <a:cubicBezTo>
                    <a:pt x="14721" y="17784"/>
                    <a:pt x="14752" y="17818"/>
                    <a:pt x="14681" y="17903"/>
                  </a:cubicBezTo>
                  <a:cubicBezTo>
                    <a:pt x="14681" y="18047"/>
                    <a:pt x="14806" y="18429"/>
                    <a:pt x="14806" y="18429"/>
                  </a:cubicBezTo>
                  <a:lnTo>
                    <a:pt x="14946" y="18429"/>
                  </a:lnTo>
                  <a:lnTo>
                    <a:pt x="15008" y="18502"/>
                  </a:lnTo>
                  <a:cubicBezTo>
                    <a:pt x="15056" y="18502"/>
                    <a:pt x="15085" y="18491"/>
                    <a:pt x="15103" y="18481"/>
                  </a:cubicBezTo>
                  <a:cubicBezTo>
                    <a:pt x="15111" y="18488"/>
                    <a:pt x="15121" y="18493"/>
                    <a:pt x="15133" y="18502"/>
                  </a:cubicBezTo>
                  <a:cubicBezTo>
                    <a:pt x="15133" y="18478"/>
                    <a:pt x="15133" y="18469"/>
                    <a:pt x="15129" y="18469"/>
                  </a:cubicBezTo>
                  <a:cubicBezTo>
                    <a:pt x="15124" y="18469"/>
                    <a:pt x="15117" y="18474"/>
                    <a:pt x="15103" y="18481"/>
                  </a:cubicBezTo>
                  <a:cubicBezTo>
                    <a:pt x="15030" y="18427"/>
                    <a:pt x="15121" y="18415"/>
                    <a:pt x="15008" y="18283"/>
                  </a:cubicBezTo>
                  <a:lnTo>
                    <a:pt x="15008" y="17378"/>
                  </a:lnTo>
                  <a:cubicBezTo>
                    <a:pt x="14988" y="17426"/>
                    <a:pt x="14981" y="17442"/>
                    <a:pt x="14978" y="17442"/>
                  </a:cubicBezTo>
                  <a:cubicBezTo>
                    <a:pt x="14973" y="17442"/>
                    <a:pt x="14988" y="17378"/>
                    <a:pt x="14946" y="17378"/>
                  </a:cubicBezTo>
                  <a:lnTo>
                    <a:pt x="15008" y="17305"/>
                  </a:lnTo>
                  <a:cubicBezTo>
                    <a:pt x="15008" y="17142"/>
                    <a:pt x="15008" y="17142"/>
                    <a:pt x="14946" y="17069"/>
                  </a:cubicBezTo>
                  <a:cubicBezTo>
                    <a:pt x="14988" y="17069"/>
                    <a:pt x="15002" y="17102"/>
                    <a:pt x="15006" y="17102"/>
                  </a:cubicBezTo>
                  <a:cubicBezTo>
                    <a:pt x="15008" y="17102"/>
                    <a:pt x="15008" y="17093"/>
                    <a:pt x="15008" y="17069"/>
                  </a:cubicBezTo>
                  <a:cubicBezTo>
                    <a:pt x="15008" y="16925"/>
                    <a:pt x="14946" y="16925"/>
                    <a:pt x="14806" y="16925"/>
                  </a:cubicBezTo>
                  <a:cubicBezTo>
                    <a:pt x="14764" y="16974"/>
                    <a:pt x="14736" y="16989"/>
                    <a:pt x="14718" y="16989"/>
                  </a:cubicBezTo>
                  <a:cubicBezTo>
                    <a:pt x="14681" y="16989"/>
                    <a:pt x="14681" y="16925"/>
                    <a:pt x="14681" y="16925"/>
                  </a:cubicBezTo>
                  <a:lnTo>
                    <a:pt x="14618" y="16762"/>
                  </a:lnTo>
                  <a:close/>
                  <a:moveTo>
                    <a:pt x="14806" y="18502"/>
                  </a:moveTo>
                  <a:lnTo>
                    <a:pt x="14806" y="18665"/>
                  </a:lnTo>
                  <a:lnTo>
                    <a:pt x="14946" y="18665"/>
                  </a:lnTo>
                  <a:lnTo>
                    <a:pt x="14806" y="18736"/>
                  </a:lnTo>
                  <a:cubicBezTo>
                    <a:pt x="14806" y="18736"/>
                    <a:pt x="15008" y="18736"/>
                    <a:pt x="15008" y="18882"/>
                  </a:cubicBezTo>
                  <a:lnTo>
                    <a:pt x="14806" y="18882"/>
                  </a:lnTo>
                  <a:lnTo>
                    <a:pt x="14963" y="18995"/>
                  </a:lnTo>
                  <a:cubicBezTo>
                    <a:pt x="14952" y="19010"/>
                    <a:pt x="14946" y="19027"/>
                    <a:pt x="14946" y="19027"/>
                  </a:cubicBezTo>
                  <a:lnTo>
                    <a:pt x="14946" y="19118"/>
                  </a:lnTo>
                  <a:cubicBezTo>
                    <a:pt x="14978" y="19191"/>
                    <a:pt x="15024" y="19191"/>
                    <a:pt x="15070" y="19191"/>
                  </a:cubicBezTo>
                  <a:cubicBezTo>
                    <a:pt x="15118" y="19191"/>
                    <a:pt x="15165" y="19191"/>
                    <a:pt x="15196" y="19262"/>
                  </a:cubicBezTo>
                  <a:cubicBezTo>
                    <a:pt x="15133" y="19262"/>
                    <a:pt x="15008" y="19407"/>
                    <a:pt x="15008" y="19407"/>
                  </a:cubicBezTo>
                  <a:cubicBezTo>
                    <a:pt x="15133" y="19407"/>
                    <a:pt x="15336" y="19407"/>
                    <a:pt x="15460" y="19480"/>
                  </a:cubicBezTo>
                  <a:lnTo>
                    <a:pt x="15523" y="19643"/>
                  </a:lnTo>
                  <a:lnTo>
                    <a:pt x="15664" y="19643"/>
                  </a:lnTo>
                  <a:cubicBezTo>
                    <a:pt x="15664" y="19480"/>
                    <a:pt x="15460" y="19407"/>
                    <a:pt x="15460" y="19262"/>
                  </a:cubicBezTo>
                  <a:lnTo>
                    <a:pt x="15460" y="19118"/>
                  </a:lnTo>
                  <a:lnTo>
                    <a:pt x="15336" y="19118"/>
                  </a:lnTo>
                  <a:lnTo>
                    <a:pt x="15460" y="19027"/>
                  </a:lnTo>
                  <a:lnTo>
                    <a:pt x="15336" y="19027"/>
                  </a:lnTo>
                  <a:cubicBezTo>
                    <a:pt x="15336" y="19027"/>
                    <a:pt x="15196" y="19027"/>
                    <a:pt x="15336" y="18882"/>
                  </a:cubicBezTo>
                  <a:cubicBezTo>
                    <a:pt x="15196" y="18882"/>
                    <a:pt x="15196" y="18736"/>
                    <a:pt x="15133" y="18736"/>
                  </a:cubicBezTo>
                  <a:lnTo>
                    <a:pt x="15133" y="18665"/>
                  </a:lnTo>
                  <a:lnTo>
                    <a:pt x="15008" y="18502"/>
                  </a:lnTo>
                  <a:cubicBezTo>
                    <a:pt x="15008" y="18502"/>
                    <a:pt x="14918" y="18573"/>
                    <a:pt x="14858" y="18573"/>
                  </a:cubicBezTo>
                  <a:cubicBezTo>
                    <a:pt x="14828" y="18573"/>
                    <a:pt x="14806" y="18556"/>
                    <a:pt x="14806" y="18502"/>
                  </a:cubicBezTo>
                  <a:close/>
                  <a:moveTo>
                    <a:pt x="16166" y="21002"/>
                  </a:moveTo>
                  <a:cubicBezTo>
                    <a:pt x="16166" y="21002"/>
                    <a:pt x="16166" y="21003"/>
                    <a:pt x="16166" y="21003"/>
                  </a:cubicBezTo>
                  <a:cubicBezTo>
                    <a:pt x="16170" y="21003"/>
                    <a:pt x="16175" y="21003"/>
                    <a:pt x="16179" y="21003"/>
                  </a:cubicBezTo>
                  <a:cubicBezTo>
                    <a:pt x="16179" y="21003"/>
                    <a:pt x="16179" y="21003"/>
                    <a:pt x="16179" y="21002"/>
                  </a:cubicBezTo>
                  <a:close/>
                  <a:moveTo>
                    <a:pt x="16116" y="21002"/>
                  </a:moveTo>
                  <a:lnTo>
                    <a:pt x="16179" y="21074"/>
                  </a:lnTo>
                  <a:cubicBezTo>
                    <a:pt x="16267" y="21022"/>
                    <a:pt x="16230" y="21008"/>
                    <a:pt x="16179" y="21003"/>
                  </a:cubicBezTo>
                  <a:cubicBezTo>
                    <a:pt x="16179" y="21012"/>
                    <a:pt x="16178" y="21015"/>
                    <a:pt x="16176" y="21015"/>
                  </a:cubicBezTo>
                  <a:cubicBezTo>
                    <a:pt x="16173" y="21015"/>
                    <a:pt x="16170" y="21010"/>
                    <a:pt x="16166" y="21003"/>
                  </a:cubicBezTo>
                  <a:cubicBezTo>
                    <a:pt x="16148" y="21002"/>
                    <a:pt x="16131" y="21002"/>
                    <a:pt x="16116" y="21002"/>
                  </a:cubicBezTo>
                  <a:close/>
                  <a:moveTo>
                    <a:pt x="11497" y="0"/>
                  </a:moveTo>
                  <a:cubicBezTo>
                    <a:pt x="11395" y="82"/>
                    <a:pt x="11267" y="82"/>
                    <a:pt x="11138" y="82"/>
                  </a:cubicBezTo>
                  <a:cubicBezTo>
                    <a:pt x="11010" y="82"/>
                    <a:pt x="10880" y="82"/>
                    <a:pt x="10780" y="163"/>
                  </a:cubicBezTo>
                  <a:lnTo>
                    <a:pt x="10780" y="236"/>
                  </a:lnTo>
                  <a:lnTo>
                    <a:pt x="10592" y="163"/>
                  </a:lnTo>
                  <a:cubicBezTo>
                    <a:pt x="10592" y="163"/>
                    <a:pt x="10592" y="236"/>
                    <a:pt x="10451" y="236"/>
                  </a:cubicBezTo>
                  <a:cubicBezTo>
                    <a:pt x="10124" y="236"/>
                    <a:pt x="9936" y="380"/>
                    <a:pt x="9608" y="543"/>
                  </a:cubicBezTo>
                  <a:cubicBezTo>
                    <a:pt x="9422" y="616"/>
                    <a:pt x="9093" y="762"/>
                    <a:pt x="8829" y="905"/>
                  </a:cubicBezTo>
                  <a:lnTo>
                    <a:pt x="8829" y="996"/>
                  </a:lnTo>
                  <a:cubicBezTo>
                    <a:pt x="8829" y="996"/>
                    <a:pt x="8766" y="996"/>
                    <a:pt x="8766" y="1141"/>
                  </a:cubicBezTo>
                  <a:lnTo>
                    <a:pt x="8640" y="1141"/>
                  </a:lnTo>
                  <a:cubicBezTo>
                    <a:pt x="8640" y="1214"/>
                    <a:pt x="8563" y="1214"/>
                    <a:pt x="8563" y="1358"/>
                  </a:cubicBezTo>
                  <a:cubicBezTo>
                    <a:pt x="8439" y="1358"/>
                    <a:pt x="8439" y="1358"/>
                    <a:pt x="8439" y="1521"/>
                  </a:cubicBezTo>
                  <a:lnTo>
                    <a:pt x="8313" y="1521"/>
                  </a:lnTo>
                  <a:cubicBezTo>
                    <a:pt x="8110" y="1740"/>
                    <a:pt x="7923" y="1903"/>
                    <a:pt x="7657" y="2265"/>
                  </a:cubicBezTo>
                  <a:cubicBezTo>
                    <a:pt x="7069" y="2061"/>
                    <a:pt x="6485" y="1972"/>
                    <a:pt x="5888" y="1972"/>
                  </a:cubicBezTo>
                  <a:cubicBezTo>
                    <a:pt x="5427" y="1972"/>
                    <a:pt x="4958" y="2024"/>
                    <a:pt x="4474" y="2120"/>
                  </a:cubicBezTo>
                  <a:cubicBezTo>
                    <a:pt x="3631" y="2265"/>
                    <a:pt x="3038" y="2881"/>
                    <a:pt x="2258" y="3480"/>
                  </a:cubicBezTo>
                  <a:cubicBezTo>
                    <a:pt x="1868" y="3714"/>
                    <a:pt x="1415" y="3932"/>
                    <a:pt x="1087" y="4312"/>
                  </a:cubicBezTo>
                  <a:cubicBezTo>
                    <a:pt x="760" y="4692"/>
                    <a:pt x="573" y="5074"/>
                    <a:pt x="447" y="5436"/>
                  </a:cubicBezTo>
                  <a:cubicBezTo>
                    <a:pt x="244" y="5816"/>
                    <a:pt x="120" y="6196"/>
                    <a:pt x="57" y="6432"/>
                  </a:cubicBezTo>
                  <a:cubicBezTo>
                    <a:pt x="-83" y="6795"/>
                    <a:pt x="57" y="7176"/>
                    <a:pt x="244" y="7247"/>
                  </a:cubicBezTo>
                  <a:cubicBezTo>
                    <a:pt x="370" y="7410"/>
                    <a:pt x="447" y="7410"/>
                    <a:pt x="447" y="7410"/>
                  </a:cubicBezTo>
                  <a:cubicBezTo>
                    <a:pt x="760" y="7556"/>
                    <a:pt x="760" y="7936"/>
                    <a:pt x="900" y="8155"/>
                  </a:cubicBezTo>
                  <a:cubicBezTo>
                    <a:pt x="900" y="8391"/>
                    <a:pt x="1087" y="8607"/>
                    <a:pt x="1227" y="8914"/>
                  </a:cubicBezTo>
                  <a:cubicBezTo>
                    <a:pt x="1415" y="8987"/>
                    <a:pt x="1539" y="9150"/>
                    <a:pt x="1743" y="9369"/>
                  </a:cubicBezTo>
                  <a:cubicBezTo>
                    <a:pt x="2070" y="9676"/>
                    <a:pt x="2258" y="9966"/>
                    <a:pt x="2461" y="10510"/>
                  </a:cubicBezTo>
                  <a:cubicBezTo>
                    <a:pt x="2711" y="11107"/>
                    <a:pt x="3101" y="11489"/>
                    <a:pt x="3631" y="12014"/>
                  </a:cubicBezTo>
                  <a:cubicBezTo>
                    <a:pt x="3881" y="12087"/>
                    <a:pt x="4084" y="12231"/>
                    <a:pt x="4270" y="12321"/>
                  </a:cubicBezTo>
                  <a:cubicBezTo>
                    <a:pt x="4740" y="12467"/>
                    <a:pt x="5052" y="12684"/>
                    <a:pt x="5254" y="13229"/>
                  </a:cubicBezTo>
                  <a:cubicBezTo>
                    <a:pt x="5582" y="13681"/>
                    <a:pt x="5769" y="14351"/>
                    <a:pt x="6222" y="14587"/>
                  </a:cubicBezTo>
                  <a:cubicBezTo>
                    <a:pt x="6419" y="14717"/>
                    <a:pt x="6755" y="14743"/>
                    <a:pt x="7078" y="14743"/>
                  </a:cubicBezTo>
                  <a:cubicBezTo>
                    <a:pt x="7293" y="14743"/>
                    <a:pt x="7502" y="14732"/>
                    <a:pt x="7657" y="14732"/>
                  </a:cubicBezTo>
                  <a:cubicBezTo>
                    <a:pt x="7837" y="14732"/>
                    <a:pt x="8089" y="14797"/>
                    <a:pt x="8325" y="14797"/>
                  </a:cubicBezTo>
                  <a:cubicBezTo>
                    <a:pt x="8522" y="14797"/>
                    <a:pt x="8708" y="14752"/>
                    <a:pt x="8829" y="14587"/>
                  </a:cubicBezTo>
                  <a:cubicBezTo>
                    <a:pt x="9156" y="14207"/>
                    <a:pt x="9483" y="13681"/>
                    <a:pt x="9608" y="13229"/>
                  </a:cubicBezTo>
                  <a:cubicBezTo>
                    <a:pt x="9936" y="12467"/>
                    <a:pt x="9998" y="11705"/>
                    <a:pt x="10327" y="11036"/>
                  </a:cubicBezTo>
                  <a:cubicBezTo>
                    <a:pt x="10904" y="9676"/>
                    <a:pt x="11170" y="8391"/>
                    <a:pt x="10981" y="6958"/>
                  </a:cubicBezTo>
                  <a:cubicBezTo>
                    <a:pt x="10780" y="5979"/>
                    <a:pt x="10451" y="5074"/>
                    <a:pt x="9936" y="4240"/>
                  </a:cubicBezTo>
                  <a:cubicBezTo>
                    <a:pt x="10124" y="4312"/>
                    <a:pt x="10264" y="4312"/>
                    <a:pt x="10327" y="4458"/>
                  </a:cubicBezTo>
                  <a:cubicBezTo>
                    <a:pt x="11107" y="4692"/>
                    <a:pt x="11763" y="5074"/>
                    <a:pt x="12012" y="5979"/>
                  </a:cubicBezTo>
                  <a:cubicBezTo>
                    <a:pt x="12668" y="7410"/>
                    <a:pt x="12605" y="9296"/>
                    <a:pt x="12012" y="10873"/>
                  </a:cubicBezTo>
                  <a:cubicBezTo>
                    <a:pt x="11950" y="11489"/>
                    <a:pt x="11497" y="11869"/>
                    <a:pt x="11497" y="12613"/>
                  </a:cubicBezTo>
                  <a:cubicBezTo>
                    <a:pt x="11497" y="12684"/>
                    <a:pt x="11622" y="12993"/>
                    <a:pt x="11622" y="12993"/>
                  </a:cubicBezTo>
                  <a:cubicBezTo>
                    <a:pt x="12012" y="13445"/>
                    <a:pt x="12153" y="13681"/>
                    <a:pt x="12012" y="14424"/>
                  </a:cubicBezTo>
                  <a:cubicBezTo>
                    <a:pt x="11950" y="15040"/>
                    <a:pt x="11763" y="15711"/>
                    <a:pt x="11763" y="16399"/>
                  </a:cubicBezTo>
                  <a:cubicBezTo>
                    <a:pt x="11622" y="17142"/>
                    <a:pt x="11824" y="17758"/>
                    <a:pt x="12153" y="18429"/>
                  </a:cubicBezTo>
                  <a:cubicBezTo>
                    <a:pt x="12348" y="18861"/>
                    <a:pt x="12809" y="19314"/>
                    <a:pt x="13221" y="19314"/>
                  </a:cubicBezTo>
                  <a:cubicBezTo>
                    <a:pt x="13466" y="19314"/>
                    <a:pt x="13693" y="19154"/>
                    <a:pt x="13838" y="18736"/>
                  </a:cubicBezTo>
                  <a:cubicBezTo>
                    <a:pt x="14104" y="18429"/>
                    <a:pt x="14104" y="17903"/>
                    <a:pt x="14104" y="17378"/>
                  </a:cubicBezTo>
                  <a:cubicBezTo>
                    <a:pt x="14104" y="17069"/>
                    <a:pt x="14104" y="16689"/>
                    <a:pt x="14165" y="16399"/>
                  </a:cubicBezTo>
                  <a:cubicBezTo>
                    <a:pt x="14165" y="16309"/>
                    <a:pt x="14291" y="15947"/>
                    <a:pt x="14353" y="15565"/>
                  </a:cubicBezTo>
                  <a:lnTo>
                    <a:pt x="14353" y="15784"/>
                  </a:lnTo>
                  <a:cubicBezTo>
                    <a:pt x="14353" y="15784"/>
                    <a:pt x="14494" y="15947"/>
                    <a:pt x="14494" y="16018"/>
                  </a:cubicBezTo>
                  <a:cubicBezTo>
                    <a:pt x="14494" y="16066"/>
                    <a:pt x="14494" y="16084"/>
                    <a:pt x="14488" y="16084"/>
                  </a:cubicBezTo>
                  <a:cubicBezTo>
                    <a:pt x="14477" y="16084"/>
                    <a:pt x="14446" y="16018"/>
                    <a:pt x="14353" y="16018"/>
                  </a:cubicBezTo>
                  <a:lnTo>
                    <a:pt x="14494" y="16164"/>
                  </a:lnTo>
                  <a:lnTo>
                    <a:pt x="14618" y="16164"/>
                  </a:lnTo>
                  <a:lnTo>
                    <a:pt x="14494" y="16399"/>
                  </a:lnTo>
                  <a:cubicBezTo>
                    <a:pt x="14494" y="16543"/>
                    <a:pt x="14494" y="16543"/>
                    <a:pt x="14618" y="16689"/>
                  </a:cubicBezTo>
                  <a:lnTo>
                    <a:pt x="14618" y="16762"/>
                  </a:lnTo>
                  <a:cubicBezTo>
                    <a:pt x="14618" y="16743"/>
                    <a:pt x="14622" y="16734"/>
                    <a:pt x="14628" y="16734"/>
                  </a:cubicBezTo>
                  <a:cubicBezTo>
                    <a:pt x="14646" y="16734"/>
                    <a:pt x="14681" y="16804"/>
                    <a:pt x="14681" y="16925"/>
                  </a:cubicBezTo>
                  <a:cubicBezTo>
                    <a:pt x="14681" y="16762"/>
                    <a:pt x="14806" y="16762"/>
                    <a:pt x="14806" y="16762"/>
                  </a:cubicBezTo>
                  <a:lnTo>
                    <a:pt x="14806" y="16925"/>
                  </a:lnTo>
                  <a:cubicBezTo>
                    <a:pt x="14946" y="16925"/>
                    <a:pt x="14946" y="16762"/>
                    <a:pt x="14806" y="16762"/>
                  </a:cubicBezTo>
                  <a:lnTo>
                    <a:pt x="14946" y="16762"/>
                  </a:lnTo>
                  <a:cubicBezTo>
                    <a:pt x="14946" y="16762"/>
                    <a:pt x="14946" y="16543"/>
                    <a:pt x="14806" y="16543"/>
                  </a:cubicBezTo>
                  <a:lnTo>
                    <a:pt x="14806" y="16309"/>
                  </a:lnTo>
                  <a:cubicBezTo>
                    <a:pt x="14681" y="16309"/>
                    <a:pt x="14806" y="16309"/>
                    <a:pt x="14806" y="16164"/>
                  </a:cubicBezTo>
                  <a:lnTo>
                    <a:pt x="14806" y="15947"/>
                  </a:lnTo>
                  <a:cubicBezTo>
                    <a:pt x="14681" y="15947"/>
                    <a:pt x="14806" y="15784"/>
                    <a:pt x="14806" y="15711"/>
                  </a:cubicBezTo>
                  <a:lnTo>
                    <a:pt x="14681" y="15711"/>
                  </a:lnTo>
                  <a:cubicBezTo>
                    <a:pt x="14681" y="15711"/>
                    <a:pt x="14863" y="15612"/>
                    <a:pt x="14926" y="15485"/>
                  </a:cubicBezTo>
                  <a:cubicBezTo>
                    <a:pt x="14917" y="15484"/>
                    <a:pt x="14908" y="15484"/>
                    <a:pt x="14899" y="15484"/>
                  </a:cubicBezTo>
                  <a:cubicBezTo>
                    <a:pt x="14857" y="15484"/>
                    <a:pt x="14806" y="15484"/>
                    <a:pt x="14806" y="15402"/>
                  </a:cubicBezTo>
                  <a:cubicBezTo>
                    <a:pt x="14946" y="15402"/>
                    <a:pt x="14946" y="15402"/>
                    <a:pt x="14946" y="15329"/>
                  </a:cubicBezTo>
                  <a:cubicBezTo>
                    <a:pt x="14946" y="15329"/>
                    <a:pt x="14806" y="15185"/>
                    <a:pt x="14946" y="15040"/>
                  </a:cubicBezTo>
                  <a:lnTo>
                    <a:pt x="14806" y="15040"/>
                  </a:lnTo>
                  <a:lnTo>
                    <a:pt x="14806" y="14949"/>
                  </a:lnTo>
                  <a:cubicBezTo>
                    <a:pt x="14946" y="14949"/>
                    <a:pt x="14946" y="14949"/>
                    <a:pt x="14946" y="15040"/>
                  </a:cubicBezTo>
                  <a:cubicBezTo>
                    <a:pt x="15133" y="15329"/>
                    <a:pt x="15133" y="15947"/>
                    <a:pt x="15196" y="16164"/>
                  </a:cubicBezTo>
                  <a:cubicBezTo>
                    <a:pt x="15196" y="16543"/>
                    <a:pt x="15336" y="16925"/>
                    <a:pt x="15460" y="17305"/>
                  </a:cubicBezTo>
                  <a:cubicBezTo>
                    <a:pt x="15664" y="18047"/>
                    <a:pt x="15852" y="18736"/>
                    <a:pt x="16304" y="19407"/>
                  </a:cubicBezTo>
                  <a:cubicBezTo>
                    <a:pt x="16835" y="20240"/>
                    <a:pt x="17801" y="21002"/>
                    <a:pt x="18644" y="21074"/>
                  </a:cubicBezTo>
                  <a:cubicBezTo>
                    <a:pt x="18817" y="21104"/>
                    <a:pt x="19004" y="21121"/>
                    <a:pt x="19195" y="21121"/>
                  </a:cubicBezTo>
                  <a:cubicBezTo>
                    <a:pt x="19932" y="21121"/>
                    <a:pt x="20725" y="20859"/>
                    <a:pt x="20985" y="20023"/>
                  </a:cubicBezTo>
                  <a:cubicBezTo>
                    <a:pt x="21517" y="18665"/>
                    <a:pt x="20143" y="18283"/>
                    <a:pt x="19363" y="17758"/>
                  </a:cubicBezTo>
                  <a:cubicBezTo>
                    <a:pt x="16366" y="16164"/>
                    <a:pt x="17349" y="11489"/>
                    <a:pt x="17288" y="8391"/>
                  </a:cubicBezTo>
                  <a:cubicBezTo>
                    <a:pt x="17147" y="6795"/>
                    <a:pt x="17022" y="5436"/>
                    <a:pt x="16506" y="3932"/>
                  </a:cubicBezTo>
                  <a:cubicBezTo>
                    <a:pt x="16366" y="3551"/>
                    <a:pt x="16304" y="3261"/>
                    <a:pt x="16179" y="2881"/>
                  </a:cubicBezTo>
                  <a:lnTo>
                    <a:pt x="16179" y="2718"/>
                  </a:lnTo>
                  <a:cubicBezTo>
                    <a:pt x="16349" y="2867"/>
                    <a:pt x="16209" y="2940"/>
                    <a:pt x="16325" y="3062"/>
                  </a:cubicBezTo>
                  <a:cubicBezTo>
                    <a:pt x="16310" y="3018"/>
                    <a:pt x="16324" y="2954"/>
                    <a:pt x="16366" y="2954"/>
                  </a:cubicBezTo>
                  <a:lnTo>
                    <a:pt x="16366" y="3098"/>
                  </a:lnTo>
                  <a:cubicBezTo>
                    <a:pt x="16414" y="3154"/>
                    <a:pt x="16428" y="3171"/>
                    <a:pt x="16434" y="3171"/>
                  </a:cubicBezTo>
                  <a:cubicBezTo>
                    <a:pt x="16445" y="3171"/>
                    <a:pt x="16414" y="3098"/>
                    <a:pt x="16506" y="3098"/>
                  </a:cubicBezTo>
                  <a:cubicBezTo>
                    <a:pt x="16506" y="3154"/>
                    <a:pt x="16506" y="3171"/>
                    <a:pt x="16511" y="3171"/>
                  </a:cubicBezTo>
                  <a:cubicBezTo>
                    <a:pt x="16521" y="3171"/>
                    <a:pt x="16548" y="3098"/>
                    <a:pt x="16632" y="3098"/>
                  </a:cubicBezTo>
                  <a:lnTo>
                    <a:pt x="16506" y="3261"/>
                  </a:lnTo>
                  <a:cubicBezTo>
                    <a:pt x="16524" y="3272"/>
                    <a:pt x="16541" y="3277"/>
                    <a:pt x="16554" y="3277"/>
                  </a:cubicBezTo>
                  <a:cubicBezTo>
                    <a:pt x="16600" y="3277"/>
                    <a:pt x="16621" y="3226"/>
                    <a:pt x="16644" y="3226"/>
                  </a:cubicBezTo>
                  <a:cubicBezTo>
                    <a:pt x="16657" y="3226"/>
                    <a:pt x="16672" y="3251"/>
                    <a:pt x="16694" y="3334"/>
                  </a:cubicBezTo>
                  <a:lnTo>
                    <a:pt x="16632" y="3334"/>
                  </a:lnTo>
                  <a:cubicBezTo>
                    <a:pt x="16694" y="3334"/>
                    <a:pt x="16694" y="3480"/>
                    <a:pt x="16694" y="3480"/>
                  </a:cubicBezTo>
                  <a:lnTo>
                    <a:pt x="16835" y="3480"/>
                  </a:lnTo>
                  <a:lnTo>
                    <a:pt x="16835" y="3551"/>
                  </a:lnTo>
                  <a:lnTo>
                    <a:pt x="16694" y="3551"/>
                  </a:lnTo>
                  <a:lnTo>
                    <a:pt x="16835" y="3714"/>
                  </a:lnTo>
                  <a:lnTo>
                    <a:pt x="16959" y="3714"/>
                  </a:lnTo>
                  <a:lnTo>
                    <a:pt x="16959" y="3860"/>
                  </a:lnTo>
                  <a:lnTo>
                    <a:pt x="16835" y="3860"/>
                  </a:lnTo>
                  <a:lnTo>
                    <a:pt x="16959" y="3932"/>
                  </a:lnTo>
                  <a:cubicBezTo>
                    <a:pt x="16959" y="4076"/>
                    <a:pt x="17022" y="4076"/>
                    <a:pt x="17022" y="4240"/>
                  </a:cubicBezTo>
                  <a:cubicBezTo>
                    <a:pt x="17147" y="4240"/>
                    <a:pt x="17147" y="4240"/>
                    <a:pt x="17147" y="4312"/>
                  </a:cubicBezTo>
                  <a:cubicBezTo>
                    <a:pt x="17147" y="4312"/>
                    <a:pt x="17147" y="4458"/>
                    <a:pt x="17288" y="4621"/>
                  </a:cubicBezTo>
                  <a:lnTo>
                    <a:pt x="17147" y="4692"/>
                  </a:lnTo>
                  <a:cubicBezTo>
                    <a:pt x="17240" y="4692"/>
                    <a:pt x="17271" y="4661"/>
                    <a:pt x="17282" y="4661"/>
                  </a:cubicBezTo>
                  <a:cubicBezTo>
                    <a:pt x="17288" y="4661"/>
                    <a:pt x="17288" y="4670"/>
                    <a:pt x="17288" y="4692"/>
                  </a:cubicBezTo>
                  <a:cubicBezTo>
                    <a:pt x="17319" y="4765"/>
                    <a:pt x="17319" y="4765"/>
                    <a:pt x="17310" y="4765"/>
                  </a:cubicBezTo>
                  <a:cubicBezTo>
                    <a:pt x="17302" y="4765"/>
                    <a:pt x="17288" y="4765"/>
                    <a:pt x="17288" y="4838"/>
                  </a:cubicBezTo>
                  <a:cubicBezTo>
                    <a:pt x="17288" y="4838"/>
                    <a:pt x="17349" y="4838"/>
                    <a:pt x="17349" y="4911"/>
                  </a:cubicBezTo>
                  <a:cubicBezTo>
                    <a:pt x="17308" y="4911"/>
                    <a:pt x="17294" y="4878"/>
                    <a:pt x="17289" y="4878"/>
                  </a:cubicBezTo>
                  <a:cubicBezTo>
                    <a:pt x="17288" y="4878"/>
                    <a:pt x="17288" y="4887"/>
                    <a:pt x="17288" y="4911"/>
                  </a:cubicBezTo>
                  <a:cubicBezTo>
                    <a:pt x="17349" y="4911"/>
                    <a:pt x="17288" y="5218"/>
                    <a:pt x="17474" y="5218"/>
                  </a:cubicBezTo>
                  <a:lnTo>
                    <a:pt x="17382" y="5273"/>
                  </a:lnTo>
                  <a:cubicBezTo>
                    <a:pt x="17362" y="5258"/>
                    <a:pt x="17349" y="5242"/>
                    <a:pt x="17349" y="5218"/>
                  </a:cubicBezTo>
                  <a:lnTo>
                    <a:pt x="17349" y="5291"/>
                  </a:lnTo>
                  <a:lnTo>
                    <a:pt x="17382" y="5273"/>
                  </a:lnTo>
                  <a:cubicBezTo>
                    <a:pt x="17422" y="5306"/>
                    <a:pt x="17494" y="5338"/>
                    <a:pt x="17537" y="5436"/>
                  </a:cubicBezTo>
                  <a:lnTo>
                    <a:pt x="17474" y="5436"/>
                  </a:lnTo>
                  <a:lnTo>
                    <a:pt x="17537" y="5599"/>
                  </a:lnTo>
                  <a:lnTo>
                    <a:pt x="17537" y="5672"/>
                  </a:lnTo>
                  <a:cubicBezTo>
                    <a:pt x="17537" y="5672"/>
                    <a:pt x="17537" y="5816"/>
                    <a:pt x="17677" y="5816"/>
                  </a:cubicBezTo>
                  <a:cubicBezTo>
                    <a:pt x="17630" y="5870"/>
                    <a:pt x="17600" y="5889"/>
                    <a:pt x="17579" y="5889"/>
                  </a:cubicBezTo>
                  <a:cubicBezTo>
                    <a:pt x="17537" y="5889"/>
                    <a:pt x="17537" y="5816"/>
                    <a:pt x="17537" y="5816"/>
                  </a:cubicBezTo>
                  <a:cubicBezTo>
                    <a:pt x="17482" y="5960"/>
                    <a:pt x="17524" y="5851"/>
                    <a:pt x="17534" y="5983"/>
                  </a:cubicBezTo>
                  <a:cubicBezTo>
                    <a:pt x="17474" y="6052"/>
                    <a:pt x="17474" y="6054"/>
                    <a:pt x="17474" y="6196"/>
                  </a:cubicBezTo>
                  <a:cubicBezTo>
                    <a:pt x="17474" y="6196"/>
                    <a:pt x="17521" y="6037"/>
                    <a:pt x="17533" y="6037"/>
                  </a:cubicBezTo>
                  <a:cubicBezTo>
                    <a:pt x="17536" y="6037"/>
                    <a:pt x="17537" y="6042"/>
                    <a:pt x="17537" y="6052"/>
                  </a:cubicBezTo>
                  <a:lnTo>
                    <a:pt x="17537" y="5979"/>
                  </a:lnTo>
                  <a:cubicBezTo>
                    <a:pt x="17677" y="5979"/>
                    <a:pt x="17537" y="6052"/>
                    <a:pt x="17537" y="6052"/>
                  </a:cubicBezTo>
                  <a:lnTo>
                    <a:pt x="17677" y="6196"/>
                  </a:lnTo>
                  <a:lnTo>
                    <a:pt x="17537" y="6196"/>
                  </a:lnTo>
                  <a:lnTo>
                    <a:pt x="17537" y="6269"/>
                  </a:lnTo>
                  <a:lnTo>
                    <a:pt x="17677" y="6432"/>
                  </a:lnTo>
                  <a:cubicBezTo>
                    <a:pt x="17677" y="6432"/>
                    <a:pt x="17537" y="6432"/>
                    <a:pt x="17537" y="6578"/>
                  </a:cubicBezTo>
                  <a:cubicBezTo>
                    <a:pt x="17537" y="6588"/>
                    <a:pt x="17540" y="6593"/>
                    <a:pt x="17546" y="6593"/>
                  </a:cubicBezTo>
                  <a:cubicBezTo>
                    <a:pt x="17567" y="6593"/>
                    <a:pt x="17622" y="6526"/>
                    <a:pt x="17654" y="6526"/>
                  </a:cubicBezTo>
                  <a:cubicBezTo>
                    <a:pt x="17667" y="6526"/>
                    <a:pt x="17677" y="6540"/>
                    <a:pt x="17677" y="6578"/>
                  </a:cubicBezTo>
                  <a:lnTo>
                    <a:pt x="17677" y="6795"/>
                  </a:lnTo>
                  <a:lnTo>
                    <a:pt x="17537" y="6795"/>
                  </a:lnTo>
                  <a:lnTo>
                    <a:pt x="17677" y="6958"/>
                  </a:lnTo>
                  <a:lnTo>
                    <a:pt x="17537" y="7176"/>
                  </a:lnTo>
                  <a:cubicBezTo>
                    <a:pt x="17586" y="7201"/>
                    <a:pt x="17634" y="7239"/>
                    <a:pt x="17674" y="7284"/>
                  </a:cubicBezTo>
                  <a:cubicBezTo>
                    <a:pt x="17655" y="7410"/>
                    <a:pt x="17537" y="7410"/>
                    <a:pt x="17537" y="7410"/>
                  </a:cubicBezTo>
                  <a:lnTo>
                    <a:pt x="17677" y="7629"/>
                  </a:lnTo>
                  <a:cubicBezTo>
                    <a:pt x="17797" y="7629"/>
                    <a:pt x="17688" y="7563"/>
                    <a:pt x="17677" y="7287"/>
                  </a:cubicBezTo>
                  <a:cubicBezTo>
                    <a:pt x="17751" y="7374"/>
                    <a:pt x="17801" y="7490"/>
                    <a:pt x="17801" y="7629"/>
                  </a:cubicBezTo>
                  <a:lnTo>
                    <a:pt x="17677" y="7629"/>
                  </a:lnTo>
                  <a:cubicBezTo>
                    <a:pt x="17537" y="7629"/>
                    <a:pt x="17677" y="7629"/>
                    <a:pt x="17537" y="7792"/>
                  </a:cubicBezTo>
                  <a:cubicBezTo>
                    <a:pt x="17565" y="7759"/>
                    <a:pt x="17588" y="7745"/>
                    <a:pt x="17606" y="7745"/>
                  </a:cubicBezTo>
                  <a:cubicBezTo>
                    <a:pt x="17658" y="7745"/>
                    <a:pt x="17671" y="7855"/>
                    <a:pt x="17676" y="7938"/>
                  </a:cubicBezTo>
                  <a:cubicBezTo>
                    <a:pt x="17539" y="8009"/>
                    <a:pt x="17801" y="8011"/>
                    <a:pt x="17677" y="8318"/>
                  </a:cubicBezTo>
                  <a:lnTo>
                    <a:pt x="17677" y="8391"/>
                  </a:lnTo>
                  <a:cubicBezTo>
                    <a:pt x="17677" y="8535"/>
                    <a:pt x="17677" y="8987"/>
                    <a:pt x="17801" y="8987"/>
                  </a:cubicBezTo>
                  <a:lnTo>
                    <a:pt x="17537" y="8987"/>
                  </a:lnTo>
                  <a:lnTo>
                    <a:pt x="17864" y="9369"/>
                  </a:lnTo>
                  <a:cubicBezTo>
                    <a:pt x="17864" y="9296"/>
                    <a:pt x="18005" y="9296"/>
                    <a:pt x="18005" y="9296"/>
                  </a:cubicBezTo>
                  <a:cubicBezTo>
                    <a:pt x="18005" y="9150"/>
                    <a:pt x="18005" y="9150"/>
                    <a:pt x="17864" y="8987"/>
                  </a:cubicBezTo>
                  <a:lnTo>
                    <a:pt x="18005" y="8987"/>
                  </a:lnTo>
                  <a:cubicBezTo>
                    <a:pt x="18005" y="8914"/>
                    <a:pt x="17864" y="8770"/>
                    <a:pt x="17864" y="8770"/>
                  </a:cubicBezTo>
                  <a:cubicBezTo>
                    <a:pt x="18005" y="8770"/>
                    <a:pt x="18005" y="8607"/>
                    <a:pt x="18005" y="8535"/>
                  </a:cubicBezTo>
                  <a:cubicBezTo>
                    <a:pt x="18005" y="8607"/>
                    <a:pt x="18130" y="8607"/>
                    <a:pt x="18005" y="8607"/>
                  </a:cubicBezTo>
                  <a:lnTo>
                    <a:pt x="18005" y="8770"/>
                  </a:lnTo>
                  <a:cubicBezTo>
                    <a:pt x="18005" y="8885"/>
                    <a:pt x="18005" y="9055"/>
                    <a:pt x="18066" y="9194"/>
                  </a:cubicBezTo>
                  <a:lnTo>
                    <a:pt x="18005" y="9150"/>
                  </a:lnTo>
                  <a:lnTo>
                    <a:pt x="18130" y="9296"/>
                  </a:lnTo>
                  <a:cubicBezTo>
                    <a:pt x="18103" y="9265"/>
                    <a:pt x="18082" y="9230"/>
                    <a:pt x="18066" y="9194"/>
                  </a:cubicBezTo>
                  <a:lnTo>
                    <a:pt x="18317" y="9369"/>
                  </a:lnTo>
                  <a:lnTo>
                    <a:pt x="18395" y="9369"/>
                  </a:lnTo>
                  <a:cubicBezTo>
                    <a:pt x="18317" y="9296"/>
                    <a:pt x="18395" y="9296"/>
                    <a:pt x="18317" y="9150"/>
                  </a:cubicBezTo>
                  <a:lnTo>
                    <a:pt x="18317" y="8987"/>
                  </a:lnTo>
                  <a:cubicBezTo>
                    <a:pt x="18395" y="8914"/>
                    <a:pt x="18317" y="8535"/>
                    <a:pt x="18317" y="8318"/>
                  </a:cubicBezTo>
                  <a:cubicBezTo>
                    <a:pt x="18300" y="8326"/>
                    <a:pt x="18289" y="8332"/>
                    <a:pt x="18280" y="8332"/>
                  </a:cubicBezTo>
                  <a:cubicBezTo>
                    <a:pt x="18223" y="8332"/>
                    <a:pt x="18317" y="8155"/>
                    <a:pt x="18317" y="8155"/>
                  </a:cubicBezTo>
                  <a:lnTo>
                    <a:pt x="18317" y="7936"/>
                  </a:lnTo>
                  <a:cubicBezTo>
                    <a:pt x="18317" y="7792"/>
                    <a:pt x="18193" y="7792"/>
                    <a:pt x="18193" y="7792"/>
                  </a:cubicBezTo>
                  <a:cubicBezTo>
                    <a:pt x="18193" y="7629"/>
                    <a:pt x="18193" y="7629"/>
                    <a:pt x="18130" y="7556"/>
                  </a:cubicBezTo>
                  <a:cubicBezTo>
                    <a:pt x="18191" y="7556"/>
                    <a:pt x="18193" y="7556"/>
                    <a:pt x="18193" y="7627"/>
                  </a:cubicBezTo>
                  <a:cubicBezTo>
                    <a:pt x="18193" y="7554"/>
                    <a:pt x="18191" y="7247"/>
                    <a:pt x="18130" y="7247"/>
                  </a:cubicBezTo>
                  <a:lnTo>
                    <a:pt x="18130" y="6958"/>
                  </a:lnTo>
                  <a:cubicBezTo>
                    <a:pt x="18130" y="6651"/>
                    <a:pt x="18005" y="6795"/>
                    <a:pt x="18130" y="6651"/>
                  </a:cubicBezTo>
                  <a:lnTo>
                    <a:pt x="18005" y="6651"/>
                  </a:lnTo>
                  <a:cubicBezTo>
                    <a:pt x="17864" y="6651"/>
                    <a:pt x="18130" y="6432"/>
                    <a:pt x="18005" y="6432"/>
                  </a:cubicBezTo>
                  <a:cubicBezTo>
                    <a:pt x="18005" y="6269"/>
                    <a:pt x="18130" y="6196"/>
                    <a:pt x="18130" y="6196"/>
                  </a:cubicBezTo>
                  <a:cubicBezTo>
                    <a:pt x="18162" y="6125"/>
                    <a:pt x="18162" y="6125"/>
                    <a:pt x="18138" y="6125"/>
                  </a:cubicBezTo>
                  <a:cubicBezTo>
                    <a:pt x="18114" y="6125"/>
                    <a:pt x="18067" y="6125"/>
                    <a:pt x="18005" y="6052"/>
                  </a:cubicBezTo>
                  <a:lnTo>
                    <a:pt x="18130" y="6052"/>
                  </a:lnTo>
                  <a:cubicBezTo>
                    <a:pt x="18130" y="5979"/>
                    <a:pt x="18005" y="5816"/>
                    <a:pt x="18005" y="5672"/>
                  </a:cubicBezTo>
                  <a:cubicBezTo>
                    <a:pt x="17864" y="5672"/>
                    <a:pt x="18005" y="5436"/>
                    <a:pt x="17864" y="5436"/>
                  </a:cubicBezTo>
                  <a:lnTo>
                    <a:pt x="17864" y="5291"/>
                  </a:lnTo>
                  <a:cubicBezTo>
                    <a:pt x="17864" y="5291"/>
                    <a:pt x="17864" y="5218"/>
                    <a:pt x="17801" y="5218"/>
                  </a:cubicBezTo>
                  <a:cubicBezTo>
                    <a:pt x="17801" y="5218"/>
                    <a:pt x="17864" y="5074"/>
                    <a:pt x="17801" y="4911"/>
                  </a:cubicBezTo>
                  <a:lnTo>
                    <a:pt x="17864" y="4692"/>
                  </a:lnTo>
                  <a:cubicBezTo>
                    <a:pt x="17864" y="4670"/>
                    <a:pt x="17864" y="4661"/>
                    <a:pt x="17870" y="4661"/>
                  </a:cubicBezTo>
                  <a:cubicBezTo>
                    <a:pt x="17881" y="4661"/>
                    <a:pt x="17911" y="4692"/>
                    <a:pt x="18005" y="4692"/>
                  </a:cubicBezTo>
                  <a:cubicBezTo>
                    <a:pt x="18005" y="4609"/>
                    <a:pt x="17987" y="4585"/>
                    <a:pt x="17964" y="4585"/>
                  </a:cubicBezTo>
                  <a:cubicBezTo>
                    <a:pt x="17933" y="4585"/>
                    <a:pt x="17890" y="4635"/>
                    <a:pt x="17872" y="4635"/>
                  </a:cubicBezTo>
                  <a:cubicBezTo>
                    <a:pt x="17867" y="4635"/>
                    <a:pt x="17864" y="4632"/>
                    <a:pt x="17864" y="4621"/>
                  </a:cubicBezTo>
                  <a:lnTo>
                    <a:pt x="17864" y="4458"/>
                  </a:lnTo>
                  <a:cubicBezTo>
                    <a:pt x="17864" y="4312"/>
                    <a:pt x="17801" y="4076"/>
                    <a:pt x="17801" y="3932"/>
                  </a:cubicBezTo>
                  <a:cubicBezTo>
                    <a:pt x="17801" y="3932"/>
                    <a:pt x="17801" y="3997"/>
                    <a:pt x="17766" y="3997"/>
                  </a:cubicBezTo>
                  <a:cubicBezTo>
                    <a:pt x="17746" y="3997"/>
                    <a:pt x="17719" y="3981"/>
                    <a:pt x="17677" y="3932"/>
                  </a:cubicBezTo>
                  <a:cubicBezTo>
                    <a:pt x="17677" y="3860"/>
                    <a:pt x="17677" y="3551"/>
                    <a:pt x="17537" y="3551"/>
                  </a:cubicBezTo>
                  <a:lnTo>
                    <a:pt x="17537" y="3334"/>
                  </a:lnTo>
                  <a:cubicBezTo>
                    <a:pt x="17474" y="3334"/>
                    <a:pt x="17474" y="3261"/>
                    <a:pt x="17474" y="3261"/>
                  </a:cubicBezTo>
                  <a:cubicBezTo>
                    <a:pt x="17474" y="3098"/>
                    <a:pt x="17474" y="2954"/>
                    <a:pt x="17349" y="2954"/>
                  </a:cubicBezTo>
                  <a:cubicBezTo>
                    <a:pt x="17288" y="2881"/>
                    <a:pt x="17147" y="2718"/>
                    <a:pt x="17288" y="2718"/>
                  </a:cubicBezTo>
                  <a:lnTo>
                    <a:pt x="17147" y="2500"/>
                  </a:lnTo>
                  <a:cubicBezTo>
                    <a:pt x="17022" y="2265"/>
                    <a:pt x="16959" y="2265"/>
                    <a:pt x="16959" y="2265"/>
                  </a:cubicBezTo>
                  <a:cubicBezTo>
                    <a:pt x="16835" y="1974"/>
                    <a:pt x="16694" y="1974"/>
                    <a:pt x="16632" y="1903"/>
                  </a:cubicBezTo>
                  <a:cubicBezTo>
                    <a:pt x="16506" y="1903"/>
                    <a:pt x="16366" y="1521"/>
                    <a:pt x="16179" y="1358"/>
                  </a:cubicBezTo>
                  <a:cubicBezTo>
                    <a:pt x="16001" y="1232"/>
                    <a:pt x="15835" y="980"/>
                    <a:pt x="15619" y="980"/>
                  </a:cubicBezTo>
                  <a:cubicBezTo>
                    <a:pt x="15589" y="980"/>
                    <a:pt x="15556" y="985"/>
                    <a:pt x="15523" y="996"/>
                  </a:cubicBezTo>
                  <a:lnTo>
                    <a:pt x="15516" y="984"/>
                  </a:lnTo>
                  <a:cubicBezTo>
                    <a:pt x="15478" y="1018"/>
                    <a:pt x="15384" y="1053"/>
                    <a:pt x="15460" y="1141"/>
                  </a:cubicBezTo>
                  <a:cubicBezTo>
                    <a:pt x="15336" y="996"/>
                    <a:pt x="15196" y="905"/>
                    <a:pt x="15336" y="905"/>
                  </a:cubicBezTo>
                  <a:lnTo>
                    <a:pt x="15336" y="996"/>
                  </a:lnTo>
                  <a:cubicBezTo>
                    <a:pt x="15460" y="905"/>
                    <a:pt x="15133" y="762"/>
                    <a:pt x="15133" y="762"/>
                  </a:cubicBezTo>
                  <a:cubicBezTo>
                    <a:pt x="14806" y="543"/>
                    <a:pt x="14353" y="236"/>
                    <a:pt x="14104" y="163"/>
                  </a:cubicBezTo>
                  <a:lnTo>
                    <a:pt x="14104" y="236"/>
                  </a:lnTo>
                  <a:lnTo>
                    <a:pt x="13963" y="236"/>
                  </a:lnTo>
                  <a:cubicBezTo>
                    <a:pt x="13963" y="212"/>
                    <a:pt x="13943" y="203"/>
                    <a:pt x="13914" y="203"/>
                  </a:cubicBezTo>
                  <a:cubicBezTo>
                    <a:pt x="13907" y="203"/>
                    <a:pt x="13899" y="203"/>
                    <a:pt x="13890" y="205"/>
                  </a:cubicBezTo>
                  <a:cubicBezTo>
                    <a:pt x="13908" y="208"/>
                    <a:pt x="13932" y="217"/>
                    <a:pt x="13963" y="236"/>
                  </a:cubicBezTo>
                  <a:lnTo>
                    <a:pt x="13838" y="236"/>
                  </a:lnTo>
                  <a:cubicBezTo>
                    <a:pt x="13838" y="236"/>
                    <a:pt x="13838" y="222"/>
                    <a:pt x="13847" y="213"/>
                  </a:cubicBezTo>
                  <a:cubicBezTo>
                    <a:pt x="13808" y="222"/>
                    <a:pt x="13775" y="236"/>
                    <a:pt x="13775" y="236"/>
                  </a:cubicBezTo>
                  <a:cubicBezTo>
                    <a:pt x="13635" y="163"/>
                    <a:pt x="13838" y="163"/>
                    <a:pt x="13838" y="163"/>
                  </a:cubicBezTo>
                  <a:lnTo>
                    <a:pt x="13511" y="163"/>
                  </a:lnTo>
                  <a:cubicBezTo>
                    <a:pt x="13511" y="163"/>
                    <a:pt x="13511" y="0"/>
                    <a:pt x="13448" y="0"/>
                  </a:cubicBezTo>
                  <a:lnTo>
                    <a:pt x="13323" y="0"/>
                  </a:lnTo>
                  <a:lnTo>
                    <a:pt x="13323" y="163"/>
                  </a:lnTo>
                  <a:lnTo>
                    <a:pt x="13182" y="163"/>
                  </a:lnTo>
                  <a:cubicBezTo>
                    <a:pt x="13182" y="163"/>
                    <a:pt x="12995" y="0"/>
                    <a:pt x="12933" y="0"/>
                  </a:cubicBezTo>
                  <a:lnTo>
                    <a:pt x="12605" y="0"/>
                  </a:lnTo>
                  <a:cubicBezTo>
                    <a:pt x="12535" y="82"/>
                    <a:pt x="12453" y="121"/>
                    <a:pt x="12372" y="121"/>
                  </a:cubicBezTo>
                  <a:cubicBezTo>
                    <a:pt x="12293" y="121"/>
                    <a:pt x="12215" y="82"/>
                    <a:pt x="12153" y="0"/>
                  </a:cubicBezTo>
                  <a:cubicBezTo>
                    <a:pt x="12277" y="163"/>
                    <a:pt x="12277" y="163"/>
                    <a:pt x="12153" y="163"/>
                  </a:cubicBezTo>
                  <a:cubicBezTo>
                    <a:pt x="12153" y="82"/>
                    <a:pt x="12102" y="82"/>
                    <a:pt x="12035" y="82"/>
                  </a:cubicBezTo>
                  <a:cubicBezTo>
                    <a:pt x="11970" y="82"/>
                    <a:pt x="11888" y="82"/>
                    <a:pt x="11827" y="2"/>
                  </a:cubicBezTo>
                  <a:cubicBezTo>
                    <a:pt x="11757" y="10"/>
                    <a:pt x="11528" y="42"/>
                    <a:pt x="11622" y="163"/>
                  </a:cubicBezTo>
                  <a:cubicBezTo>
                    <a:pt x="11497" y="163"/>
                    <a:pt x="11622" y="0"/>
                    <a:pt x="11497" y="0"/>
                  </a:cubicBezTo>
                  <a:close/>
                  <a:moveTo>
                    <a:pt x="16506" y="21074"/>
                  </a:moveTo>
                  <a:lnTo>
                    <a:pt x="16506" y="21210"/>
                  </a:lnTo>
                  <a:cubicBezTo>
                    <a:pt x="16457" y="21165"/>
                    <a:pt x="16409" y="21119"/>
                    <a:pt x="16366" y="21074"/>
                  </a:cubicBezTo>
                  <a:lnTo>
                    <a:pt x="16506" y="21220"/>
                  </a:lnTo>
                  <a:lnTo>
                    <a:pt x="16506" y="21210"/>
                  </a:lnTo>
                  <a:cubicBezTo>
                    <a:pt x="16512" y="21215"/>
                    <a:pt x="16518" y="21220"/>
                    <a:pt x="16524" y="21225"/>
                  </a:cubicBezTo>
                  <a:cubicBezTo>
                    <a:pt x="16506" y="21185"/>
                    <a:pt x="16506" y="21149"/>
                    <a:pt x="16506" y="21074"/>
                  </a:cubicBezTo>
                  <a:close/>
                  <a:moveTo>
                    <a:pt x="15008" y="19480"/>
                  </a:moveTo>
                  <a:lnTo>
                    <a:pt x="15133" y="19643"/>
                  </a:lnTo>
                  <a:cubicBezTo>
                    <a:pt x="15008" y="19643"/>
                    <a:pt x="15008" y="19643"/>
                    <a:pt x="15008" y="19480"/>
                  </a:cubicBezTo>
                  <a:lnTo>
                    <a:pt x="15008" y="19787"/>
                  </a:lnTo>
                  <a:cubicBezTo>
                    <a:pt x="15133" y="19787"/>
                    <a:pt x="15196" y="19860"/>
                    <a:pt x="15196" y="19860"/>
                  </a:cubicBezTo>
                  <a:lnTo>
                    <a:pt x="15133" y="19643"/>
                  </a:lnTo>
                  <a:cubicBezTo>
                    <a:pt x="15133" y="19643"/>
                    <a:pt x="15336" y="19643"/>
                    <a:pt x="15336" y="19787"/>
                  </a:cubicBezTo>
                  <a:cubicBezTo>
                    <a:pt x="15336" y="19860"/>
                    <a:pt x="15196" y="19860"/>
                    <a:pt x="15196" y="19860"/>
                  </a:cubicBezTo>
                  <a:lnTo>
                    <a:pt x="15336" y="20023"/>
                  </a:lnTo>
                  <a:lnTo>
                    <a:pt x="15196" y="20023"/>
                  </a:lnTo>
                  <a:cubicBezTo>
                    <a:pt x="15196" y="20023"/>
                    <a:pt x="15336" y="20023"/>
                    <a:pt x="15336" y="20096"/>
                  </a:cubicBezTo>
                  <a:cubicBezTo>
                    <a:pt x="15460" y="20096"/>
                    <a:pt x="15336" y="20240"/>
                    <a:pt x="15336" y="20240"/>
                  </a:cubicBezTo>
                  <a:cubicBezTo>
                    <a:pt x="15460" y="20096"/>
                    <a:pt x="15664" y="20023"/>
                    <a:pt x="15664" y="20023"/>
                  </a:cubicBezTo>
                  <a:lnTo>
                    <a:pt x="15664" y="20240"/>
                  </a:lnTo>
                  <a:cubicBezTo>
                    <a:pt x="15664" y="20240"/>
                    <a:pt x="15523" y="20240"/>
                    <a:pt x="15523" y="20386"/>
                  </a:cubicBezTo>
                  <a:cubicBezTo>
                    <a:pt x="15617" y="20386"/>
                    <a:pt x="15649" y="20426"/>
                    <a:pt x="15659" y="20426"/>
                  </a:cubicBezTo>
                  <a:cubicBezTo>
                    <a:pt x="15664" y="20426"/>
                    <a:pt x="15664" y="20415"/>
                    <a:pt x="15664" y="20386"/>
                  </a:cubicBezTo>
                  <a:cubicBezTo>
                    <a:pt x="15664" y="20476"/>
                    <a:pt x="15664" y="20476"/>
                    <a:pt x="15789" y="20476"/>
                  </a:cubicBezTo>
                  <a:lnTo>
                    <a:pt x="15976" y="20476"/>
                  </a:lnTo>
                  <a:cubicBezTo>
                    <a:pt x="15852" y="20476"/>
                    <a:pt x="15852" y="20476"/>
                    <a:pt x="15852" y="20622"/>
                  </a:cubicBezTo>
                  <a:cubicBezTo>
                    <a:pt x="15976" y="20622"/>
                    <a:pt x="15976" y="20766"/>
                    <a:pt x="16116" y="20838"/>
                  </a:cubicBezTo>
                  <a:lnTo>
                    <a:pt x="16116" y="21002"/>
                  </a:lnTo>
                  <a:lnTo>
                    <a:pt x="16166" y="21002"/>
                  </a:lnTo>
                  <a:cubicBezTo>
                    <a:pt x="16157" y="20988"/>
                    <a:pt x="16148" y="20967"/>
                    <a:pt x="16139" y="20953"/>
                  </a:cubicBezTo>
                  <a:cubicBezTo>
                    <a:pt x="16169" y="20904"/>
                    <a:pt x="16204" y="20880"/>
                    <a:pt x="16242" y="20880"/>
                  </a:cubicBezTo>
                  <a:cubicBezTo>
                    <a:pt x="16288" y="20880"/>
                    <a:pt x="16334" y="20920"/>
                    <a:pt x="16366" y="21002"/>
                  </a:cubicBezTo>
                  <a:cubicBezTo>
                    <a:pt x="16436" y="21038"/>
                    <a:pt x="16503" y="21038"/>
                    <a:pt x="16560" y="21038"/>
                  </a:cubicBezTo>
                  <a:cubicBezTo>
                    <a:pt x="16615" y="21038"/>
                    <a:pt x="16663" y="21038"/>
                    <a:pt x="16694" y="21074"/>
                  </a:cubicBezTo>
                  <a:cubicBezTo>
                    <a:pt x="16694" y="21198"/>
                    <a:pt x="16648" y="21217"/>
                    <a:pt x="16635" y="21321"/>
                  </a:cubicBezTo>
                  <a:cubicBezTo>
                    <a:pt x="16599" y="21291"/>
                    <a:pt x="16561" y="21258"/>
                    <a:pt x="16524" y="21225"/>
                  </a:cubicBezTo>
                  <a:cubicBezTo>
                    <a:pt x="16541" y="21263"/>
                    <a:pt x="16572" y="21303"/>
                    <a:pt x="16632" y="21383"/>
                  </a:cubicBezTo>
                  <a:cubicBezTo>
                    <a:pt x="16632" y="21359"/>
                    <a:pt x="16633" y="21338"/>
                    <a:pt x="16635" y="21321"/>
                  </a:cubicBezTo>
                  <a:cubicBezTo>
                    <a:pt x="16705" y="21376"/>
                    <a:pt x="16774" y="21423"/>
                    <a:pt x="16835" y="21454"/>
                  </a:cubicBezTo>
                  <a:cubicBezTo>
                    <a:pt x="16835" y="21418"/>
                    <a:pt x="16866" y="21418"/>
                    <a:pt x="16896" y="21418"/>
                  </a:cubicBezTo>
                  <a:cubicBezTo>
                    <a:pt x="16927" y="21418"/>
                    <a:pt x="16959" y="21418"/>
                    <a:pt x="16959" y="21383"/>
                  </a:cubicBezTo>
                  <a:lnTo>
                    <a:pt x="16835" y="21383"/>
                  </a:lnTo>
                  <a:cubicBezTo>
                    <a:pt x="16835" y="21302"/>
                    <a:pt x="16866" y="21302"/>
                    <a:pt x="16896" y="21302"/>
                  </a:cubicBezTo>
                  <a:cubicBezTo>
                    <a:pt x="16927" y="21302"/>
                    <a:pt x="16959" y="21302"/>
                    <a:pt x="16959" y="21220"/>
                  </a:cubicBezTo>
                  <a:lnTo>
                    <a:pt x="16835" y="21220"/>
                  </a:lnTo>
                  <a:lnTo>
                    <a:pt x="16835" y="21074"/>
                  </a:lnTo>
                  <a:lnTo>
                    <a:pt x="16694" y="21002"/>
                  </a:lnTo>
                  <a:lnTo>
                    <a:pt x="16632" y="21002"/>
                  </a:lnTo>
                  <a:lnTo>
                    <a:pt x="16506" y="20838"/>
                  </a:lnTo>
                  <a:cubicBezTo>
                    <a:pt x="16506" y="20838"/>
                    <a:pt x="16304" y="20766"/>
                    <a:pt x="16304" y="20622"/>
                  </a:cubicBezTo>
                  <a:cubicBezTo>
                    <a:pt x="16304" y="20622"/>
                    <a:pt x="16179" y="20622"/>
                    <a:pt x="16179" y="20476"/>
                  </a:cubicBezTo>
                  <a:cubicBezTo>
                    <a:pt x="16179" y="20386"/>
                    <a:pt x="16116" y="20240"/>
                    <a:pt x="16116" y="20240"/>
                  </a:cubicBezTo>
                  <a:cubicBezTo>
                    <a:pt x="16116" y="20096"/>
                    <a:pt x="15976" y="20096"/>
                    <a:pt x="15852" y="20023"/>
                  </a:cubicBezTo>
                  <a:lnTo>
                    <a:pt x="15789" y="19860"/>
                  </a:lnTo>
                  <a:lnTo>
                    <a:pt x="15664" y="19860"/>
                  </a:lnTo>
                  <a:cubicBezTo>
                    <a:pt x="15664" y="19860"/>
                    <a:pt x="15664" y="19787"/>
                    <a:pt x="15523" y="19643"/>
                  </a:cubicBezTo>
                  <a:cubicBezTo>
                    <a:pt x="15460" y="19643"/>
                    <a:pt x="15133" y="19480"/>
                    <a:pt x="15008" y="19480"/>
                  </a:cubicBezTo>
                  <a:close/>
                  <a:moveTo>
                    <a:pt x="17022" y="21220"/>
                  </a:moveTo>
                  <a:lnTo>
                    <a:pt x="17022" y="21383"/>
                  </a:lnTo>
                  <a:lnTo>
                    <a:pt x="16959" y="21383"/>
                  </a:lnTo>
                  <a:cubicBezTo>
                    <a:pt x="16959" y="21454"/>
                    <a:pt x="17022" y="21454"/>
                    <a:pt x="17022" y="21454"/>
                  </a:cubicBezTo>
                  <a:cubicBezTo>
                    <a:pt x="17022" y="21454"/>
                    <a:pt x="17022" y="21600"/>
                    <a:pt x="17147" y="21600"/>
                  </a:cubicBezTo>
                  <a:lnTo>
                    <a:pt x="17147" y="21454"/>
                  </a:lnTo>
                  <a:cubicBezTo>
                    <a:pt x="17147" y="21383"/>
                    <a:pt x="17147" y="21383"/>
                    <a:pt x="17022" y="21220"/>
                  </a:cubicBezTo>
                  <a:close/>
                  <a:moveTo>
                    <a:pt x="17159" y="21440"/>
                  </a:moveTo>
                  <a:cubicBezTo>
                    <a:pt x="17152" y="21440"/>
                    <a:pt x="17147" y="21444"/>
                    <a:pt x="17147" y="21454"/>
                  </a:cubicBezTo>
                  <a:cubicBezTo>
                    <a:pt x="17147" y="21454"/>
                    <a:pt x="17288" y="21454"/>
                    <a:pt x="17349" y="21600"/>
                  </a:cubicBezTo>
                  <a:lnTo>
                    <a:pt x="17349" y="21454"/>
                  </a:lnTo>
                  <a:cubicBezTo>
                    <a:pt x="17349" y="21492"/>
                    <a:pt x="17335" y="21506"/>
                    <a:pt x="17314" y="21506"/>
                  </a:cubicBezTo>
                  <a:cubicBezTo>
                    <a:pt x="17270" y="21506"/>
                    <a:pt x="17189" y="21440"/>
                    <a:pt x="17159" y="2144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14" name="Google Shape;6257;p42"/>
            <p:cNvSpPr/>
            <p:nvPr/>
          </p:nvSpPr>
          <p:spPr>
            <a:xfrm>
              <a:off x="1636641" y="191179"/>
              <a:ext cx="136901" cy="126914"/>
            </a:xfrm>
            <a:custGeom>
              <a:avLst/>
              <a:gdLst/>
              <a:ahLst/>
              <a:cxnLst>
                <a:cxn ang="0">
                  <a:pos x="wd2" y="hd2"/>
                </a:cxn>
                <a:cxn ang="5400000">
                  <a:pos x="wd2" y="hd2"/>
                </a:cxn>
                <a:cxn ang="10800000">
                  <a:pos x="wd2" y="hd2"/>
                </a:cxn>
                <a:cxn ang="16200000">
                  <a:pos x="wd2" y="hd2"/>
                </a:cxn>
              </a:cxnLst>
              <a:rect l="0" t="0" r="r" b="b"/>
              <a:pathLst>
                <a:path w="20585" h="21600" extrusionOk="0">
                  <a:moveTo>
                    <a:pt x="2741" y="0"/>
                  </a:moveTo>
                  <a:cubicBezTo>
                    <a:pt x="2488" y="0"/>
                    <a:pt x="2254" y="95"/>
                    <a:pt x="2049" y="349"/>
                  </a:cubicBezTo>
                  <a:cubicBezTo>
                    <a:pt x="786" y="794"/>
                    <a:pt x="0" y="2679"/>
                    <a:pt x="0" y="4002"/>
                  </a:cubicBezTo>
                  <a:cubicBezTo>
                    <a:pt x="0" y="6321"/>
                    <a:pt x="2049" y="9095"/>
                    <a:pt x="4107" y="11414"/>
                  </a:cubicBezTo>
                  <a:cubicBezTo>
                    <a:pt x="5276" y="12738"/>
                    <a:pt x="6062" y="14622"/>
                    <a:pt x="8111" y="15067"/>
                  </a:cubicBezTo>
                  <a:cubicBezTo>
                    <a:pt x="10169" y="17386"/>
                    <a:pt x="12610" y="18275"/>
                    <a:pt x="14659" y="19705"/>
                  </a:cubicBezTo>
                  <a:cubicBezTo>
                    <a:pt x="15800" y="20319"/>
                    <a:pt x="17306" y="21600"/>
                    <a:pt x="18513" y="21600"/>
                  </a:cubicBezTo>
                  <a:cubicBezTo>
                    <a:pt x="19074" y="21600"/>
                    <a:pt x="19570" y="21325"/>
                    <a:pt x="19935" y="20594"/>
                  </a:cubicBezTo>
                  <a:cubicBezTo>
                    <a:pt x="21600" y="19271"/>
                    <a:pt x="19542" y="15067"/>
                    <a:pt x="19542" y="13733"/>
                  </a:cubicBezTo>
                  <a:cubicBezTo>
                    <a:pt x="18279" y="9095"/>
                    <a:pt x="14659" y="5442"/>
                    <a:pt x="11431" y="3113"/>
                  </a:cubicBezTo>
                  <a:cubicBezTo>
                    <a:pt x="9383" y="1684"/>
                    <a:pt x="7334" y="1684"/>
                    <a:pt x="5276" y="794"/>
                  </a:cubicBezTo>
                  <a:cubicBezTo>
                    <a:pt x="4406" y="794"/>
                    <a:pt x="3480" y="0"/>
                    <a:pt x="2741" y="0"/>
                  </a:cubicBezTo>
                  <a:close/>
                </a:path>
              </a:pathLst>
            </a:custGeom>
            <a:solidFill>
              <a:srgbClr val="FFA624"/>
            </a:solidFill>
            <a:ln w="12700" cap="flat">
              <a:noFill/>
              <a:miter lim="400000"/>
            </a:ln>
            <a:effectLst/>
          </p:spPr>
          <p:txBody>
            <a:bodyPr wrap="square" lIns="45719" tIns="45719" rIns="45719" bIns="45719" numCol="1" anchor="ctr">
              <a:noAutofit/>
            </a:bodyPr>
            <a:lstStyle/>
            <a:p>
              <a:endParaRPr/>
            </a:p>
          </p:txBody>
        </p:sp>
        <p:sp>
          <p:nvSpPr>
            <p:cNvPr id="10815" name="Google Shape;6258;p42"/>
            <p:cNvSpPr/>
            <p:nvPr/>
          </p:nvSpPr>
          <p:spPr>
            <a:xfrm>
              <a:off x="1420204" y="521838"/>
              <a:ext cx="35151" cy="37640"/>
            </a:xfrm>
            <a:custGeom>
              <a:avLst/>
              <a:gdLst/>
              <a:ahLst/>
              <a:cxnLst>
                <a:cxn ang="0">
                  <a:pos x="wd2" y="hd2"/>
                </a:cxn>
                <a:cxn ang="5400000">
                  <a:pos x="wd2" y="hd2"/>
                </a:cxn>
                <a:cxn ang="10800000">
                  <a:pos x="wd2" y="hd2"/>
                </a:cxn>
                <a:cxn ang="16200000">
                  <a:pos x="wd2" y="hd2"/>
                </a:cxn>
              </a:cxnLst>
              <a:rect l="0" t="0" r="r" b="b"/>
              <a:pathLst>
                <a:path w="21600" h="21600" extrusionOk="0">
                  <a:moveTo>
                    <a:pt x="4473" y="0"/>
                  </a:moveTo>
                  <a:cubicBezTo>
                    <a:pt x="2600" y="0"/>
                    <a:pt x="0" y="1035"/>
                    <a:pt x="0" y="3892"/>
                  </a:cubicBezTo>
                  <a:lnTo>
                    <a:pt x="0" y="11710"/>
                  </a:lnTo>
                  <a:cubicBezTo>
                    <a:pt x="0" y="13210"/>
                    <a:pt x="3211" y="19529"/>
                    <a:pt x="6423" y="19529"/>
                  </a:cubicBezTo>
                  <a:cubicBezTo>
                    <a:pt x="6881" y="21029"/>
                    <a:pt x="7875" y="21600"/>
                    <a:pt x="9137" y="21600"/>
                  </a:cubicBezTo>
                  <a:cubicBezTo>
                    <a:pt x="12004" y="21600"/>
                    <a:pt x="16401" y="18637"/>
                    <a:pt x="19994" y="16566"/>
                  </a:cubicBezTo>
                  <a:lnTo>
                    <a:pt x="19994" y="13210"/>
                  </a:lnTo>
                  <a:lnTo>
                    <a:pt x="21600" y="11710"/>
                  </a:lnTo>
                  <a:cubicBezTo>
                    <a:pt x="21600" y="10211"/>
                    <a:pt x="20300" y="9461"/>
                    <a:pt x="19000" y="9461"/>
                  </a:cubicBezTo>
                  <a:cubicBezTo>
                    <a:pt x="17701" y="9461"/>
                    <a:pt x="16401" y="10211"/>
                    <a:pt x="16401" y="11710"/>
                  </a:cubicBezTo>
                  <a:lnTo>
                    <a:pt x="14795" y="13210"/>
                  </a:lnTo>
                  <a:lnTo>
                    <a:pt x="7990" y="13210"/>
                  </a:lnTo>
                  <a:cubicBezTo>
                    <a:pt x="7990" y="13210"/>
                    <a:pt x="6423" y="13210"/>
                    <a:pt x="6423" y="11710"/>
                  </a:cubicBezTo>
                  <a:lnTo>
                    <a:pt x="6423" y="8711"/>
                  </a:lnTo>
                  <a:cubicBezTo>
                    <a:pt x="6423" y="8711"/>
                    <a:pt x="6423" y="7248"/>
                    <a:pt x="7990" y="7248"/>
                  </a:cubicBezTo>
                  <a:cubicBezTo>
                    <a:pt x="7990" y="3892"/>
                    <a:pt x="7990" y="3892"/>
                    <a:pt x="6423" y="893"/>
                  </a:cubicBezTo>
                  <a:cubicBezTo>
                    <a:pt x="6423" y="357"/>
                    <a:pt x="5543" y="0"/>
                    <a:pt x="44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816" name="Google Shape;6259;p42"/>
            <p:cNvSpPr/>
            <p:nvPr/>
          </p:nvSpPr>
          <p:spPr>
            <a:xfrm>
              <a:off x="1070077" y="617085"/>
              <a:ext cx="185115" cy="164802"/>
            </a:xfrm>
            <a:custGeom>
              <a:avLst/>
              <a:gdLst/>
              <a:ahLst/>
              <a:cxnLst>
                <a:cxn ang="0">
                  <a:pos x="wd2" y="hd2"/>
                </a:cxn>
                <a:cxn ang="5400000">
                  <a:pos x="wd2" y="hd2"/>
                </a:cxn>
                <a:cxn ang="10800000">
                  <a:pos x="wd2" y="hd2"/>
                </a:cxn>
                <a:cxn ang="16200000">
                  <a:pos x="wd2" y="hd2"/>
                </a:cxn>
              </a:cxnLst>
              <a:rect l="0" t="0" r="r" b="b"/>
              <a:pathLst>
                <a:path w="20514" h="21600" extrusionOk="0">
                  <a:moveTo>
                    <a:pt x="4895" y="0"/>
                  </a:moveTo>
                  <a:cubicBezTo>
                    <a:pt x="4150" y="0"/>
                    <a:pt x="4688" y="1354"/>
                    <a:pt x="5170" y="2283"/>
                  </a:cubicBezTo>
                  <a:cubicBezTo>
                    <a:pt x="4033" y="1769"/>
                    <a:pt x="3054" y="824"/>
                    <a:pt x="1875" y="824"/>
                  </a:cubicBezTo>
                  <a:cubicBezTo>
                    <a:pt x="1489" y="824"/>
                    <a:pt x="1075" y="930"/>
                    <a:pt x="634" y="1182"/>
                  </a:cubicBezTo>
                  <a:lnTo>
                    <a:pt x="634" y="1606"/>
                  </a:lnTo>
                  <a:cubicBezTo>
                    <a:pt x="634" y="2283"/>
                    <a:pt x="1282" y="3311"/>
                    <a:pt x="1571" y="4077"/>
                  </a:cubicBezTo>
                  <a:cubicBezTo>
                    <a:pt x="1427" y="3694"/>
                    <a:pt x="1192" y="3498"/>
                    <a:pt x="923" y="3498"/>
                  </a:cubicBezTo>
                  <a:cubicBezTo>
                    <a:pt x="654" y="3498"/>
                    <a:pt x="344" y="3694"/>
                    <a:pt x="55" y="4077"/>
                  </a:cubicBezTo>
                  <a:cubicBezTo>
                    <a:pt x="-228" y="5096"/>
                    <a:pt x="634" y="6890"/>
                    <a:pt x="1571" y="7991"/>
                  </a:cubicBezTo>
                  <a:cubicBezTo>
                    <a:pt x="2433" y="10462"/>
                    <a:pt x="3943" y="12255"/>
                    <a:pt x="6032" y="13960"/>
                  </a:cubicBezTo>
                  <a:cubicBezTo>
                    <a:pt x="6680" y="14384"/>
                    <a:pt x="6680" y="15060"/>
                    <a:pt x="6970" y="15060"/>
                  </a:cubicBezTo>
                  <a:lnTo>
                    <a:pt x="6970" y="15745"/>
                  </a:lnTo>
                  <a:cubicBezTo>
                    <a:pt x="7549" y="16854"/>
                    <a:pt x="7549" y="17531"/>
                    <a:pt x="6680" y="17531"/>
                  </a:cubicBezTo>
                  <a:cubicBezTo>
                    <a:pt x="6680" y="17531"/>
                    <a:pt x="5460" y="16854"/>
                    <a:pt x="5170" y="16854"/>
                  </a:cubicBezTo>
                  <a:cubicBezTo>
                    <a:pt x="4536" y="16512"/>
                    <a:pt x="3867" y="16316"/>
                    <a:pt x="3426" y="16316"/>
                  </a:cubicBezTo>
                  <a:cubicBezTo>
                    <a:pt x="2406" y="16316"/>
                    <a:pt x="2557" y="17376"/>
                    <a:pt x="6970" y="20344"/>
                  </a:cubicBezTo>
                  <a:cubicBezTo>
                    <a:pt x="6970" y="20768"/>
                    <a:pt x="7549" y="20768"/>
                    <a:pt x="7549" y="20768"/>
                  </a:cubicBezTo>
                  <a:cubicBezTo>
                    <a:pt x="8486" y="21453"/>
                    <a:pt x="9348" y="21453"/>
                    <a:pt x="10575" y="21453"/>
                  </a:cubicBezTo>
                  <a:lnTo>
                    <a:pt x="12947" y="21453"/>
                  </a:lnTo>
                  <a:cubicBezTo>
                    <a:pt x="13175" y="21551"/>
                    <a:pt x="13485" y="21600"/>
                    <a:pt x="13857" y="21600"/>
                  </a:cubicBezTo>
                  <a:cubicBezTo>
                    <a:pt x="15960" y="21600"/>
                    <a:pt x="19904" y="20092"/>
                    <a:pt x="20152" y="18640"/>
                  </a:cubicBezTo>
                  <a:cubicBezTo>
                    <a:pt x="21372" y="15060"/>
                    <a:pt x="19290" y="12255"/>
                    <a:pt x="17201" y="9695"/>
                  </a:cubicBezTo>
                  <a:cubicBezTo>
                    <a:pt x="15974" y="7567"/>
                    <a:pt x="13885" y="5096"/>
                    <a:pt x="12085" y="3311"/>
                  </a:cubicBezTo>
                  <a:cubicBezTo>
                    <a:pt x="11768" y="3090"/>
                    <a:pt x="11513" y="3001"/>
                    <a:pt x="11320" y="3001"/>
                  </a:cubicBezTo>
                  <a:cubicBezTo>
                    <a:pt x="10582" y="3001"/>
                    <a:pt x="10631" y="4289"/>
                    <a:pt x="10858" y="5096"/>
                  </a:cubicBezTo>
                  <a:cubicBezTo>
                    <a:pt x="10575" y="4754"/>
                    <a:pt x="6032" y="155"/>
                    <a:pt x="5460" y="155"/>
                  </a:cubicBezTo>
                  <a:cubicBezTo>
                    <a:pt x="5219" y="49"/>
                    <a:pt x="5032" y="0"/>
                    <a:pt x="4895"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817" name="Google Shape;6260;p42"/>
            <p:cNvSpPr/>
            <p:nvPr/>
          </p:nvSpPr>
          <p:spPr>
            <a:xfrm>
              <a:off x="1282437" y="778838"/>
              <a:ext cx="898723" cy="1239834"/>
            </a:xfrm>
            <a:custGeom>
              <a:avLst/>
              <a:gdLst/>
              <a:ahLst/>
              <a:cxnLst>
                <a:cxn ang="0">
                  <a:pos x="wd2" y="hd2"/>
                </a:cxn>
                <a:cxn ang="5400000">
                  <a:pos x="wd2" y="hd2"/>
                </a:cxn>
                <a:cxn ang="10800000">
                  <a:pos x="wd2" y="hd2"/>
                </a:cxn>
                <a:cxn ang="16200000">
                  <a:pos x="wd2" y="hd2"/>
                </a:cxn>
              </a:cxnLst>
              <a:rect l="0" t="0" r="r" b="b"/>
              <a:pathLst>
                <a:path w="21199" h="21600" extrusionOk="0">
                  <a:moveTo>
                    <a:pt x="5020" y="0"/>
                  </a:moveTo>
                  <a:cubicBezTo>
                    <a:pt x="4811" y="0"/>
                    <a:pt x="4606" y="48"/>
                    <a:pt x="4400" y="169"/>
                  </a:cubicBezTo>
                  <a:cubicBezTo>
                    <a:pt x="4017" y="408"/>
                    <a:pt x="3818" y="1019"/>
                    <a:pt x="3879" y="1404"/>
                  </a:cubicBezTo>
                  <a:lnTo>
                    <a:pt x="3879" y="1585"/>
                  </a:lnTo>
                  <a:cubicBezTo>
                    <a:pt x="3879" y="1732"/>
                    <a:pt x="3879" y="1822"/>
                    <a:pt x="3818" y="1867"/>
                  </a:cubicBezTo>
                  <a:cubicBezTo>
                    <a:pt x="3557" y="1969"/>
                    <a:pt x="3496" y="2015"/>
                    <a:pt x="3373" y="2208"/>
                  </a:cubicBezTo>
                  <a:cubicBezTo>
                    <a:pt x="3250" y="2343"/>
                    <a:pt x="3174" y="2491"/>
                    <a:pt x="3174" y="2581"/>
                  </a:cubicBezTo>
                  <a:lnTo>
                    <a:pt x="3174" y="2955"/>
                  </a:lnTo>
                  <a:cubicBezTo>
                    <a:pt x="3174" y="3102"/>
                    <a:pt x="3250" y="3192"/>
                    <a:pt x="3496" y="3192"/>
                  </a:cubicBezTo>
                  <a:cubicBezTo>
                    <a:pt x="3879" y="3192"/>
                    <a:pt x="4400" y="3283"/>
                    <a:pt x="4845" y="3430"/>
                  </a:cubicBezTo>
                  <a:lnTo>
                    <a:pt x="4967" y="3430"/>
                  </a:lnTo>
                  <a:cubicBezTo>
                    <a:pt x="5549" y="3803"/>
                    <a:pt x="5856" y="4189"/>
                    <a:pt x="5856" y="4755"/>
                  </a:cubicBezTo>
                  <a:cubicBezTo>
                    <a:pt x="5796" y="5740"/>
                    <a:pt x="4400" y="6453"/>
                    <a:pt x="3250" y="6827"/>
                  </a:cubicBezTo>
                  <a:cubicBezTo>
                    <a:pt x="2408" y="7110"/>
                    <a:pt x="1395" y="7347"/>
                    <a:pt x="1074" y="7959"/>
                  </a:cubicBezTo>
                  <a:cubicBezTo>
                    <a:pt x="874" y="8435"/>
                    <a:pt x="952" y="8763"/>
                    <a:pt x="952" y="9181"/>
                  </a:cubicBezTo>
                  <a:cubicBezTo>
                    <a:pt x="952" y="9657"/>
                    <a:pt x="1197" y="10133"/>
                    <a:pt x="1197" y="10597"/>
                  </a:cubicBezTo>
                  <a:cubicBezTo>
                    <a:pt x="1074" y="10835"/>
                    <a:pt x="1197" y="10982"/>
                    <a:pt x="1257" y="11118"/>
                  </a:cubicBezTo>
                  <a:cubicBezTo>
                    <a:pt x="1257" y="11355"/>
                    <a:pt x="1257" y="11594"/>
                    <a:pt x="1395" y="11831"/>
                  </a:cubicBezTo>
                  <a:cubicBezTo>
                    <a:pt x="1518" y="12341"/>
                    <a:pt x="1718" y="12816"/>
                    <a:pt x="2025" y="13292"/>
                  </a:cubicBezTo>
                  <a:cubicBezTo>
                    <a:pt x="2408" y="14232"/>
                    <a:pt x="3052" y="15126"/>
                    <a:pt x="3695" y="15975"/>
                  </a:cubicBezTo>
                  <a:cubicBezTo>
                    <a:pt x="3879" y="16360"/>
                    <a:pt x="4079" y="16825"/>
                    <a:pt x="4201" y="17209"/>
                  </a:cubicBezTo>
                  <a:cubicBezTo>
                    <a:pt x="4400" y="17821"/>
                    <a:pt x="4017" y="18149"/>
                    <a:pt x="3250" y="18432"/>
                  </a:cubicBezTo>
                  <a:cubicBezTo>
                    <a:pt x="2408" y="18760"/>
                    <a:pt x="1518" y="18851"/>
                    <a:pt x="691" y="19236"/>
                  </a:cubicBezTo>
                  <a:cubicBezTo>
                    <a:pt x="108" y="19473"/>
                    <a:pt x="-275" y="19847"/>
                    <a:pt x="246" y="20323"/>
                  </a:cubicBezTo>
                  <a:cubicBezTo>
                    <a:pt x="679" y="20642"/>
                    <a:pt x="1286" y="20690"/>
                    <a:pt x="1912" y="20690"/>
                  </a:cubicBezTo>
                  <a:cubicBezTo>
                    <a:pt x="2179" y="20690"/>
                    <a:pt x="2447" y="20681"/>
                    <a:pt x="2708" y="20681"/>
                  </a:cubicBezTo>
                  <a:cubicBezTo>
                    <a:pt x="3009" y="20681"/>
                    <a:pt x="3298" y="20693"/>
                    <a:pt x="3557" y="20742"/>
                  </a:cubicBezTo>
                  <a:cubicBezTo>
                    <a:pt x="4458" y="21048"/>
                    <a:pt x="5131" y="21600"/>
                    <a:pt x="6150" y="21600"/>
                  </a:cubicBezTo>
                  <a:cubicBezTo>
                    <a:pt x="6225" y="21600"/>
                    <a:pt x="6299" y="21597"/>
                    <a:pt x="6379" y="21591"/>
                  </a:cubicBezTo>
                  <a:cubicBezTo>
                    <a:pt x="7145" y="21591"/>
                    <a:pt x="7773" y="21398"/>
                    <a:pt x="8355" y="21308"/>
                  </a:cubicBezTo>
                  <a:cubicBezTo>
                    <a:pt x="9183" y="21217"/>
                    <a:pt x="10072" y="21172"/>
                    <a:pt x="10976" y="21172"/>
                  </a:cubicBezTo>
                  <a:cubicBezTo>
                    <a:pt x="12119" y="21209"/>
                    <a:pt x="13150" y="21436"/>
                    <a:pt x="14285" y="21436"/>
                  </a:cubicBezTo>
                  <a:cubicBezTo>
                    <a:pt x="14535" y="21436"/>
                    <a:pt x="14792" y="21426"/>
                    <a:pt x="15054" y="21398"/>
                  </a:cubicBezTo>
                  <a:cubicBezTo>
                    <a:pt x="16526" y="21308"/>
                    <a:pt x="17998" y="20833"/>
                    <a:pt x="19470" y="20606"/>
                  </a:cubicBezTo>
                  <a:cubicBezTo>
                    <a:pt x="20298" y="20459"/>
                    <a:pt x="21325" y="20221"/>
                    <a:pt x="21187" y="19519"/>
                  </a:cubicBezTo>
                  <a:cubicBezTo>
                    <a:pt x="21187" y="18851"/>
                    <a:pt x="19730" y="18432"/>
                    <a:pt x="18887" y="18149"/>
                  </a:cubicBezTo>
                  <a:cubicBezTo>
                    <a:pt x="18320" y="17912"/>
                    <a:pt x="17737" y="17673"/>
                    <a:pt x="17232" y="17390"/>
                  </a:cubicBezTo>
                  <a:cubicBezTo>
                    <a:pt x="16588" y="17062"/>
                    <a:pt x="16082" y="16779"/>
                    <a:pt x="15575" y="16360"/>
                  </a:cubicBezTo>
                  <a:cubicBezTo>
                    <a:pt x="15054" y="16122"/>
                    <a:pt x="14610" y="15839"/>
                    <a:pt x="14227" y="15511"/>
                  </a:cubicBezTo>
                  <a:cubicBezTo>
                    <a:pt x="13599" y="15228"/>
                    <a:pt x="12893" y="14990"/>
                    <a:pt x="12372" y="14605"/>
                  </a:cubicBezTo>
                  <a:cubicBezTo>
                    <a:pt x="11223" y="13994"/>
                    <a:pt x="10455" y="13054"/>
                    <a:pt x="10149" y="12114"/>
                  </a:cubicBezTo>
                  <a:cubicBezTo>
                    <a:pt x="10072" y="11492"/>
                    <a:pt x="10272" y="10982"/>
                    <a:pt x="10333" y="10461"/>
                  </a:cubicBezTo>
                  <a:cubicBezTo>
                    <a:pt x="10455" y="9896"/>
                    <a:pt x="10655" y="9374"/>
                    <a:pt x="10778" y="8808"/>
                  </a:cubicBezTo>
                  <a:cubicBezTo>
                    <a:pt x="11100" y="7914"/>
                    <a:pt x="11299" y="6872"/>
                    <a:pt x="11223" y="5887"/>
                  </a:cubicBezTo>
                  <a:lnTo>
                    <a:pt x="11223" y="4416"/>
                  </a:lnTo>
                  <a:cubicBezTo>
                    <a:pt x="11100" y="3951"/>
                    <a:pt x="10916" y="3566"/>
                    <a:pt x="10778" y="3102"/>
                  </a:cubicBezTo>
                  <a:cubicBezTo>
                    <a:pt x="10593" y="2672"/>
                    <a:pt x="9628" y="882"/>
                    <a:pt x="9506" y="509"/>
                  </a:cubicBezTo>
                  <a:cubicBezTo>
                    <a:pt x="9406" y="271"/>
                    <a:pt x="9118" y="211"/>
                    <a:pt x="8793" y="211"/>
                  </a:cubicBezTo>
                  <a:cubicBezTo>
                    <a:pt x="8467" y="211"/>
                    <a:pt x="8103" y="271"/>
                    <a:pt x="7849" y="271"/>
                  </a:cubicBezTo>
                  <a:cubicBezTo>
                    <a:pt x="7466" y="271"/>
                    <a:pt x="6822" y="362"/>
                    <a:pt x="6317" y="362"/>
                  </a:cubicBezTo>
                  <a:cubicBezTo>
                    <a:pt x="5883" y="202"/>
                    <a:pt x="5448" y="0"/>
                    <a:pt x="502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818" name="Google Shape;6261;p42"/>
            <p:cNvSpPr/>
            <p:nvPr/>
          </p:nvSpPr>
          <p:spPr>
            <a:xfrm>
              <a:off x="1536541" y="1151864"/>
              <a:ext cx="21465" cy="487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19" name="Google Shape;6262;p42"/>
            <p:cNvSpPr/>
            <p:nvPr/>
          </p:nvSpPr>
          <p:spPr>
            <a:xfrm>
              <a:off x="1690579" y="1116776"/>
              <a:ext cx="22087" cy="40253"/>
            </a:xfrm>
            <a:custGeom>
              <a:avLst/>
              <a:gdLst/>
              <a:ahLst/>
              <a:cxnLst>
                <a:cxn ang="0">
                  <a:pos x="wd2" y="hd2"/>
                </a:cxn>
                <a:cxn ang="5400000">
                  <a:pos x="wd2" y="hd2"/>
                </a:cxn>
                <a:cxn ang="10800000">
                  <a:pos x="wd2" y="hd2"/>
                </a:cxn>
                <a:cxn ang="16200000">
                  <a:pos x="wd2" y="hd2"/>
                </a:cxn>
              </a:cxnLst>
              <a:rect l="0" t="0" r="r" b="b"/>
              <a:pathLst>
                <a:path w="21600" h="21600" extrusionOk="0">
                  <a:moveTo>
                    <a:pt x="8275" y="0"/>
                  </a:moveTo>
                  <a:lnTo>
                    <a:pt x="0" y="21600"/>
                  </a:lnTo>
                  <a:lnTo>
                    <a:pt x="21600" y="21600"/>
                  </a:lnTo>
                  <a:lnTo>
                    <a:pt x="827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0" name="Google Shape;6263;p42"/>
            <p:cNvSpPr/>
            <p:nvPr/>
          </p:nvSpPr>
          <p:spPr>
            <a:xfrm>
              <a:off x="1563231" y="1100476"/>
              <a:ext cx="24699" cy="51389"/>
            </a:xfrm>
            <a:custGeom>
              <a:avLst/>
              <a:gdLst/>
              <a:ahLst/>
              <a:cxnLst>
                <a:cxn ang="0">
                  <a:pos x="wd2" y="hd2"/>
                </a:cxn>
                <a:cxn ang="5400000">
                  <a:pos x="wd2" y="hd2"/>
                </a:cxn>
                <a:cxn ang="10800000">
                  <a:pos x="wd2" y="hd2"/>
                </a:cxn>
                <a:cxn ang="16200000">
                  <a:pos x="wd2" y="hd2"/>
                </a:cxn>
              </a:cxnLst>
              <a:rect l="0" t="0" r="r" b="b"/>
              <a:pathLst>
                <a:path w="21600" h="21600" extrusionOk="0">
                  <a:moveTo>
                    <a:pt x="7345" y="0"/>
                  </a:moveTo>
                  <a:lnTo>
                    <a:pt x="0" y="21600"/>
                  </a:lnTo>
                  <a:lnTo>
                    <a:pt x="21600" y="21600"/>
                  </a:lnTo>
                  <a:lnTo>
                    <a:pt x="734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1" name="Google Shape;6264;p42"/>
            <p:cNvSpPr/>
            <p:nvPr/>
          </p:nvSpPr>
          <p:spPr>
            <a:xfrm>
              <a:off x="1530693" y="1019289"/>
              <a:ext cx="32539" cy="48714"/>
            </a:xfrm>
            <a:custGeom>
              <a:avLst/>
              <a:gdLst/>
              <a:ahLst/>
              <a:cxnLst>
                <a:cxn ang="0">
                  <a:pos x="wd2" y="hd2"/>
                </a:cxn>
                <a:cxn ang="5400000">
                  <a:pos x="wd2" y="hd2"/>
                </a:cxn>
                <a:cxn ang="10800000">
                  <a:pos x="wd2" y="hd2"/>
                </a:cxn>
                <a:cxn ang="16200000">
                  <a:pos x="wd2" y="hd2"/>
                </a:cxn>
              </a:cxnLst>
              <a:rect l="0" t="0" r="r" b="b"/>
              <a:pathLst>
                <a:path w="21600" h="21600" extrusionOk="0">
                  <a:moveTo>
                    <a:pt x="9086" y="0"/>
                  </a:moveTo>
                  <a:lnTo>
                    <a:pt x="0" y="21600"/>
                  </a:lnTo>
                  <a:lnTo>
                    <a:pt x="21600" y="21600"/>
                  </a:lnTo>
                  <a:lnTo>
                    <a:pt x="9086"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2" name="Google Shape;6265;p42"/>
            <p:cNvSpPr/>
            <p:nvPr/>
          </p:nvSpPr>
          <p:spPr>
            <a:xfrm>
              <a:off x="1690579" y="1068002"/>
              <a:ext cx="22087" cy="40314"/>
            </a:xfrm>
            <a:custGeom>
              <a:avLst/>
              <a:gdLst/>
              <a:ahLst/>
              <a:cxnLst>
                <a:cxn ang="0">
                  <a:pos x="wd2" y="hd2"/>
                </a:cxn>
                <a:cxn ang="5400000">
                  <a:pos x="wd2" y="hd2"/>
                </a:cxn>
                <a:cxn ang="10800000">
                  <a:pos x="wd2" y="hd2"/>
                </a:cxn>
                <a:cxn ang="16200000">
                  <a:pos x="wd2" y="hd2"/>
                </a:cxn>
              </a:cxnLst>
              <a:rect l="0" t="0" r="r" b="b"/>
              <a:pathLst>
                <a:path w="21600" h="21600" extrusionOk="0">
                  <a:moveTo>
                    <a:pt x="13386" y="0"/>
                  </a:moveTo>
                  <a:lnTo>
                    <a:pt x="0" y="21600"/>
                  </a:lnTo>
                  <a:lnTo>
                    <a:pt x="21600" y="21600"/>
                  </a:lnTo>
                  <a:lnTo>
                    <a:pt x="13386"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3" name="Google Shape;6266;p42"/>
            <p:cNvSpPr/>
            <p:nvPr/>
          </p:nvSpPr>
          <p:spPr>
            <a:xfrm>
              <a:off x="1745202" y="1124553"/>
              <a:ext cx="13003" cy="597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4" name="Google Shape;6267;p42"/>
            <p:cNvSpPr/>
            <p:nvPr/>
          </p:nvSpPr>
          <p:spPr>
            <a:xfrm>
              <a:off x="1641867" y="1024453"/>
              <a:ext cx="22087" cy="487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5" name="Google Shape;6268;p42"/>
            <p:cNvSpPr/>
            <p:nvPr/>
          </p:nvSpPr>
          <p:spPr>
            <a:xfrm>
              <a:off x="1720504" y="1024453"/>
              <a:ext cx="27250" cy="4031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0" y="21600"/>
                  </a:lnTo>
                  <a:lnTo>
                    <a:pt x="21600" y="21600"/>
                  </a:lnTo>
                  <a:lnTo>
                    <a:pt x="108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6" name="Google Shape;6269;p42"/>
            <p:cNvSpPr/>
            <p:nvPr/>
          </p:nvSpPr>
          <p:spPr>
            <a:xfrm>
              <a:off x="1749242" y="10532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7" name="Google Shape;6270;p42"/>
            <p:cNvSpPr/>
            <p:nvPr/>
          </p:nvSpPr>
          <p:spPr>
            <a:xfrm>
              <a:off x="1712665" y="1178491"/>
              <a:ext cx="26690" cy="35773"/>
            </a:xfrm>
            <a:custGeom>
              <a:avLst/>
              <a:gdLst/>
              <a:ahLst/>
              <a:cxnLst>
                <a:cxn ang="0">
                  <a:pos x="wd2" y="hd2"/>
                </a:cxn>
                <a:cxn ang="5400000">
                  <a:pos x="wd2" y="hd2"/>
                </a:cxn>
                <a:cxn ang="10800000">
                  <a:pos x="wd2" y="hd2"/>
                </a:cxn>
                <a:cxn ang="16200000">
                  <a:pos x="wd2" y="hd2"/>
                </a:cxn>
              </a:cxnLst>
              <a:rect l="0" t="0" r="r" b="b"/>
              <a:pathLst>
                <a:path w="21600" h="21600" extrusionOk="0">
                  <a:moveTo>
                    <a:pt x="10523" y="0"/>
                  </a:moveTo>
                  <a:lnTo>
                    <a:pt x="0" y="21600"/>
                  </a:lnTo>
                  <a:lnTo>
                    <a:pt x="21600" y="21600"/>
                  </a:lnTo>
                  <a:lnTo>
                    <a:pt x="10523"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8" name="Google Shape;6271;p42"/>
            <p:cNvSpPr/>
            <p:nvPr/>
          </p:nvSpPr>
          <p:spPr>
            <a:xfrm>
              <a:off x="1634028" y="1108315"/>
              <a:ext cx="37702" cy="62400"/>
            </a:xfrm>
            <a:custGeom>
              <a:avLst/>
              <a:gdLst/>
              <a:ahLst/>
              <a:cxnLst>
                <a:cxn ang="0">
                  <a:pos x="wd2" y="hd2"/>
                </a:cxn>
                <a:cxn ang="5400000">
                  <a:pos x="wd2" y="hd2"/>
                </a:cxn>
                <a:cxn ang="10800000">
                  <a:pos x="wd2" y="hd2"/>
                </a:cxn>
                <a:cxn ang="16200000">
                  <a:pos x="wd2" y="hd2"/>
                </a:cxn>
              </a:cxnLst>
              <a:rect l="0" t="0" r="r" b="b"/>
              <a:pathLst>
                <a:path w="21600" h="21600" extrusionOk="0">
                  <a:moveTo>
                    <a:pt x="9303" y="0"/>
                  </a:moveTo>
                  <a:lnTo>
                    <a:pt x="0" y="21600"/>
                  </a:lnTo>
                  <a:lnTo>
                    <a:pt x="21600" y="18671"/>
                  </a:lnTo>
                  <a:lnTo>
                    <a:pt x="9303"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29" name="Google Shape;6272;p42"/>
            <p:cNvSpPr/>
            <p:nvPr/>
          </p:nvSpPr>
          <p:spPr>
            <a:xfrm>
              <a:off x="1465744" y="1135627"/>
              <a:ext cx="38323" cy="42865"/>
            </a:xfrm>
            <a:custGeom>
              <a:avLst/>
              <a:gdLst/>
              <a:ahLst/>
              <a:cxnLst>
                <a:cxn ang="0">
                  <a:pos x="wd2" y="hd2"/>
                </a:cxn>
                <a:cxn ang="5400000">
                  <a:pos x="wd2" y="hd2"/>
                </a:cxn>
                <a:cxn ang="10800000">
                  <a:pos x="wd2" y="hd2"/>
                </a:cxn>
                <a:cxn ang="16200000">
                  <a:pos x="wd2" y="hd2"/>
                </a:cxn>
              </a:cxnLst>
              <a:rect l="0" t="0" r="r" b="b"/>
              <a:pathLst>
                <a:path w="21600" h="21600" extrusionOk="0">
                  <a:moveTo>
                    <a:pt x="9152" y="0"/>
                  </a:moveTo>
                  <a:cubicBezTo>
                    <a:pt x="7679" y="0"/>
                    <a:pt x="4769" y="1285"/>
                    <a:pt x="4769" y="1285"/>
                  </a:cubicBezTo>
                  <a:lnTo>
                    <a:pt x="0" y="21600"/>
                  </a:lnTo>
                  <a:lnTo>
                    <a:pt x="21600" y="21600"/>
                  </a:lnTo>
                  <a:lnTo>
                    <a:pt x="9152"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30" name="Google Shape;6273;p42"/>
            <p:cNvSpPr/>
            <p:nvPr/>
          </p:nvSpPr>
          <p:spPr>
            <a:xfrm>
              <a:off x="1587929" y="1051764"/>
              <a:ext cx="24015" cy="35089"/>
            </a:xfrm>
            <a:custGeom>
              <a:avLst/>
              <a:gdLst/>
              <a:ahLst/>
              <a:cxnLst>
                <a:cxn ang="0">
                  <a:pos x="wd2" y="hd2"/>
                </a:cxn>
                <a:cxn ang="5400000">
                  <a:pos x="wd2" y="hd2"/>
                </a:cxn>
                <a:cxn ang="10800000">
                  <a:pos x="wd2" y="hd2"/>
                </a:cxn>
                <a:cxn ang="16200000">
                  <a:pos x="wd2" y="hd2"/>
                </a:cxn>
              </a:cxnLst>
              <a:rect l="0" t="0" r="r" b="b"/>
              <a:pathLst>
                <a:path w="21600" h="21600" extrusionOk="0">
                  <a:moveTo>
                    <a:pt x="12255" y="0"/>
                  </a:moveTo>
                  <a:lnTo>
                    <a:pt x="0" y="21600"/>
                  </a:lnTo>
                  <a:lnTo>
                    <a:pt x="21600" y="21600"/>
                  </a:lnTo>
                  <a:lnTo>
                    <a:pt x="1225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31" name="Google Shape;6274;p42"/>
            <p:cNvSpPr/>
            <p:nvPr/>
          </p:nvSpPr>
          <p:spPr>
            <a:xfrm>
              <a:off x="1468979" y="943203"/>
              <a:ext cx="18851" cy="27313"/>
            </a:xfrm>
            <a:custGeom>
              <a:avLst/>
              <a:gdLst/>
              <a:ahLst/>
              <a:cxnLst>
                <a:cxn ang="0">
                  <a:pos x="wd2" y="hd2"/>
                </a:cxn>
                <a:cxn ang="5400000">
                  <a:pos x="wd2" y="hd2"/>
                </a:cxn>
                <a:cxn ang="10800000">
                  <a:pos x="wd2" y="hd2"/>
                </a:cxn>
                <a:cxn ang="16200000">
                  <a:pos x="wd2" y="hd2"/>
                </a:cxn>
              </a:cxnLst>
              <a:rect l="0" t="0" r="r" b="b"/>
              <a:pathLst>
                <a:path w="21600" h="21600" extrusionOk="0">
                  <a:moveTo>
                    <a:pt x="5988" y="0"/>
                  </a:moveTo>
                  <a:lnTo>
                    <a:pt x="0" y="19041"/>
                  </a:lnTo>
                  <a:cubicBezTo>
                    <a:pt x="5988" y="21600"/>
                    <a:pt x="11905" y="21600"/>
                    <a:pt x="21600" y="21600"/>
                  </a:cubicBezTo>
                  <a:lnTo>
                    <a:pt x="5988"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32" name="Google Shape;6275;p42"/>
            <p:cNvSpPr/>
            <p:nvPr/>
          </p:nvSpPr>
          <p:spPr>
            <a:xfrm>
              <a:off x="1363031" y="1192115"/>
              <a:ext cx="21464" cy="22149"/>
            </a:xfrm>
            <a:custGeom>
              <a:avLst/>
              <a:gdLst/>
              <a:ahLst/>
              <a:cxnLst>
                <a:cxn ang="0">
                  <a:pos x="wd2" y="hd2"/>
                </a:cxn>
                <a:cxn ang="5400000">
                  <a:pos x="wd2" y="hd2"/>
                </a:cxn>
                <a:cxn ang="10800000">
                  <a:pos x="wd2" y="hd2"/>
                </a:cxn>
                <a:cxn ang="16200000">
                  <a:pos x="wd2" y="hd2"/>
                </a:cxn>
              </a:cxnLst>
              <a:rect l="0" t="0" r="r" b="b"/>
              <a:pathLst>
                <a:path w="21600" h="21600" extrusionOk="0">
                  <a:moveTo>
                    <a:pt x="18970" y="0"/>
                  </a:moveTo>
                  <a:cubicBezTo>
                    <a:pt x="13774" y="0"/>
                    <a:pt x="8515" y="0"/>
                    <a:pt x="5259" y="5703"/>
                  </a:cubicBezTo>
                  <a:lnTo>
                    <a:pt x="0" y="21600"/>
                  </a:lnTo>
                  <a:lnTo>
                    <a:pt x="21600" y="21600"/>
                  </a:lnTo>
                  <a:lnTo>
                    <a:pt x="18970"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33" name="Google Shape;6276;p42"/>
            <p:cNvSpPr/>
            <p:nvPr/>
          </p:nvSpPr>
          <p:spPr>
            <a:xfrm>
              <a:off x="464247" y="861829"/>
              <a:ext cx="1077768" cy="577831"/>
            </a:xfrm>
            <a:custGeom>
              <a:avLst/>
              <a:gdLst/>
              <a:ahLst/>
              <a:cxnLst>
                <a:cxn ang="0">
                  <a:pos x="wd2" y="hd2"/>
                </a:cxn>
                <a:cxn ang="5400000">
                  <a:pos x="wd2" y="hd2"/>
                </a:cxn>
                <a:cxn ang="10800000">
                  <a:pos x="wd2" y="hd2"/>
                </a:cxn>
                <a:cxn ang="16200000">
                  <a:pos x="wd2" y="hd2"/>
                </a:cxn>
              </a:cxnLst>
              <a:rect l="0" t="0" r="r" b="b"/>
              <a:pathLst>
                <a:path w="20850" h="21600" extrusionOk="0">
                  <a:moveTo>
                    <a:pt x="19845" y="0"/>
                  </a:moveTo>
                  <a:cubicBezTo>
                    <a:pt x="19777" y="0"/>
                    <a:pt x="19708" y="33"/>
                    <a:pt x="19638" y="102"/>
                  </a:cubicBezTo>
                  <a:cubicBezTo>
                    <a:pt x="19274" y="614"/>
                    <a:pt x="15603" y="13974"/>
                    <a:pt x="9794" y="17012"/>
                  </a:cubicBezTo>
                  <a:cubicBezTo>
                    <a:pt x="9684" y="17049"/>
                    <a:pt x="9562" y="17065"/>
                    <a:pt x="9432" y="17065"/>
                  </a:cubicBezTo>
                  <a:cubicBezTo>
                    <a:pt x="8503" y="17065"/>
                    <a:pt x="7132" y="16233"/>
                    <a:pt x="6437" y="15700"/>
                  </a:cubicBezTo>
                  <a:cubicBezTo>
                    <a:pt x="5758" y="14777"/>
                    <a:pt x="3721" y="12858"/>
                    <a:pt x="3507" y="12858"/>
                  </a:cubicBezTo>
                  <a:cubicBezTo>
                    <a:pt x="3386" y="12858"/>
                    <a:pt x="3079" y="12793"/>
                    <a:pt x="2808" y="12793"/>
                  </a:cubicBezTo>
                  <a:cubicBezTo>
                    <a:pt x="2604" y="12793"/>
                    <a:pt x="2422" y="12830"/>
                    <a:pt x="2351" y="12956"/>
                  </a:cubicBezTo>
                  <a:cubicBezTo>
                    <a:pt x="2150" y="13465"/>
                    <a:pt x="2401" y="13658"/>
                    <a:pt x="2565" y="13879"/>
                  </a:cubicBezTo>
                  <a:cubicBezTo>
                    <a:pt x="2828" y="13974"/>
                    <a:pt x="3093" y="13974"/>
                    <a:pt x="3345" y="14170"/>
                  </a:cubicBezTo>
                  <a:cubicBezTo>
                    <a:pt x="3608" y="14486"/>
                    <a:pt x="3294" y="14486"/>
                    <a:pt x="3093" y="14486"/>
                  </a:cubicBezTo>
                  <a:cubicBezTo>
                    <a:pt x="2150" y="14486"/>
                    <a:pt x="1143" y="14679"/>
                    <a:pt x="365" y="15481"/>
                  </a:cubicBezTo>
                  <a:cubicBezTo>
                    <a:pt x="100" y="15798"/>
                    <a:pt x="264" y="16209"/>
                    <a:pt x="465" y="16307"/>
                  </a:cubicBezTo>
                  <a:lnTo>
                    <a:pt x="893" y="16307"/>
                  </a:lnTo>
                  <a:cubicBezTo>
                    <a:pt x="515" y="16598"/>
                    <a:pt x="201" y="17012"/>
                    <a:pt x="0" y="17521"/>
                  </a:cubicBezTo>
                  <a:cubicBezTo>
                    <a:pt x="0" y="17619"/>
                    <a:pt x="0" y="17619"/>
                    <a:pt x="100" y="17814"/>
                  </a:cubicBezTo>
                  <a:cubicBezTo>
                    <a:pt x="155" y="17847"/>
                    <a:pt x="219" y="17856"/>
                    <a:pt x="290" y="17856"/>
                  </a:cubicBezTo>
                  <a:cubicBezTo>
                    <a:pt x="433" y="17856"/>
                    <a:pt x="603" y="17814"/>
                    <a:pt x="780" y="17814"/>
                  </a:cubicBezTo>
                  <a:cubicBezTo>
                    <a:pt x="1043" y="17619"/>
                    <a:pt x="1459" y="17302"/>
                    <a:pt x="1722" y="17302"/>
                  </a:cubicBezTo>
                  <a:cubicBezTo>
                    <a:pt x="1459" y="17619"/>
                    <a:pt x="1043" y="17814"/>
                    <a:pt x="942" y="18421"/>
                  </a:cubicBezTo>
                  <a:cubicBezTo>
                    <a:pt x="942" y="18421"/>
                    <a:pt x="942" y="18640"/>
                    <a:pt x="1043" y="18640"/>
                  </a:cubicBezTo>
                  <a:cubicBezTo>
                    <a:pt x="1094" y="18737"/>
                    <a:pt x="1160" y="18786"/>
                    <a:pt x="1232" y="18786"/>
                  </a:cubicBezTo>
                  <a:cubicBezTo>
                    <a:pt x="1305" y="18786"/>
                    <a:pt x="1383" y="18737"/>
                    <a:pt x="1459" y="18640"/>
                  </a:cubicBezTo>
                  <a:cubicBezTo>
                    <a:pt x="1835" y="18421"/>
                    <a:pt x="2150" y="18323"/>
                    <a:pt x="2514" y="18130"/>
                  </a:cubicBezTo>
                  <a:cubicBezTo>
                    <a:pt x="2514" y="18323"/>
                    <a:pt x="2251" y="18421"/>
                    <a:pt x="2150" y="18640"/>
                  </a:cubicBezTo>
                  <a:cubicBezTo>
                    <a:pt x="2087" y="18835"/>
                    <a:pt x="2087" y="18930"/>
                    <a:pt x="2087" y="19126"/>
                  </a:cubicBezTo>
                  <a:cubicBezTo>
                    <a:pt x="2087" y="19344"/>
                    <a:pt x="2150" y="19344"/>
                    <a:pt x="2150" y="19344"/>
                  </a:cubicBezTo>
                  <a:cubicBezTo>
                    <a:pt x="2351" y="19344"/>
                    <a:pt x="2401" y="19344"/>
                    <a:pt x="2565" y="19126"/>
                  </a:cubicBezTo>
                  <a:cubicBezTo>
                    <a:pt x="2828" y="18930"/>
                    <a:pt x="3093" y="18835"/>
                    <a:pt x="3345" y="18640"/>
                  </a:cubicBezTo>
                  <a:cubicBezTo>
                    <a:pt x="3608" y="18640"/>
                    <a:pt x="3872" y="18421"/>
                    <a:pt x="4137" y="18421"/>
                  </a:cubicBezTo>
                  <a:cubicBezTo>
                    <a:pt x="4353" y="18353"/>
                    <a:pt x="4546" y="18240"/>
                    <a:pt x="4780" y="18240"/>
                  </a:cubicBezTo>
                  <a:cubicBezTo>
                    <a:pt x="4886" y="18240"/>
                    <a:pt x="5001" y="18263"/>
                    <a:pt x="5130" y="18323"/>
                  </a:cubicBezTo>
                  <a:cubicBezTo>
                    <a:pt x="5658" y="18835"/>
                    <a:pt x="6072" y="19635"/>
                    <a:pt x="6600" y="20147"/>
                  </a:cubicBezTo>
                  <a:cubicBezTo>
                    <a:pt x="7516" y="21170"/>
                    <a:pt x="8472" y="21600"/>
                    <a:pt x="9429" y="21600"/>
                  </a:cubicBezTo>
                  <a:cubicBezTo>
                    <a:pt x="14056" y="21600"/>
                    <a:pt x="18756" y="11579"/>
                    <a:pt x="19538" y="10330"/>
                  </a:cubicBezTo>
                  <a:cubicBezTo>
                    <a:pt x="21600" y="7395"/>
                    <a:pt x="20857" y="0"/>
                    <a:pt x="19845"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0834" name="Google Shape;6277;p42"/>
            <p:cNvSpPr/>
            <p:nvPr/>
          </p:nvSpPr>
          <p:spPr>
            <a:xfrm>
              <a:off x="528664" y="737031"/>
              <a:ext cx="1119325" cy="524328"/>
            </a:xfrm>
            <a:custGeom>
              <a:avLst/>
              <a:gdLst/>
              <a:ahLst/>
              <a:cxnLst>
                <a:cxn ang="0">
                  <a:pos x="wd2" y="hd2"/>
                </a:cxn>
                <a:cxn ang="5400000">
                  <a:pos x="wd2" y="hd2"/>
                </a:cxn>
                <a:cxn ang="10800000">
                  <a:pos x="wd2" y="hd2"/>
                </a:cxn>
                <a:cxn ang="16200000">
                  <a:pos x="wd2" y="hd2"/>
                </a:cxn>
              </a:cxnLst>
              <a:rect l="0" t="0" r="r" b="b"/>
              <a:pathLst>
                <a:path w="21152" h="21600" extrusionOk="0">
                  <a:moveTo>
                    <a:pt x="1996" y="0"/>
                  </a:moveTo>
                  <a:cubicBezTo>
                    <a:pt x="84" y="0"/>
                    <a:pt x="-405" y="7573"/>
                    <a:pt x="318" y="8950"/>
                  </a:cubicBezTo>
                  <a:cubicBezTo>
                    <a:pt x="1239" y="10503"/>
                    <a:pt x="2418" y="11628"/>
                    <a:pt x="3388" y="13286"/>
                  </a:cubicBezTo>
                  <a:cubicBezTo>
                    <a:pt x="4567" y="14972"/>
                    <a:pt x="5734" y="16741"/>
                    <a:pt x="7023" y="18535"/>
                  </a:cubicBezTo>
                  <a:cubicBezTo>
                    <a:pt x="7994" y="19980"/>
                    <a:pt x="9271" y="21105"/>
                    <a:pt x="10499" y="21426"/>
                  </a:cubicBezTo>
                  <a:cubicBezTo>
                    <a:pt x="10862" y="21551"/>
                    <a:pt x="11242" y="21600"/>
                    <a:pt x="11628" y="21600"/>
                  </a:cubicBezTo>
                  <a:cubicBezTo>
                    <a:pt x="12652" y="21600"/>
                    <a:pt x="13727" y="21259"/>
                    <a:pt x="14698" y="21105"/>
                  </a:cubicBezTo>
                  <a:cubicBezTo>
                    <a:pt x="16026" y="20757"/>
                    <a:pt x="17462" y="20436"/>
                    <a:pt x="18788" y="19980"/>
                  </a:cubicBezTo>
                  <a:cubicBezTo>
                    <a:pt x="19354" y="19873"/>
                    <a:pt x="20017" y="19660"/>
                    <a:pt x="20631" y="19419"/>
                  </a:cubicBezTo>
                  <a:cubicBezTo>
                    <a:pt x="20938" y="19311"/>
                    <a:pt x="21147" y="18535"/>
                    <a:pt x="21147" y="17866"/>
                  </a:cubicBezTo>
                  <a:cubicBezTo>
                    <a:pt x="21195" y="16982"/>
                    <a:pt x="20888" y="15964"/>
                    <a:pt x="20938" y="14972"/>
                  </a:cubicBezTo>
                  <a:cubicBezTo>
                    <a:pt x="20938" y="13955"/>
                    <a:pt x="21147" y="12966"/>
                    <a:pt x="21147" y="11948"/>
                  </a:cubicBezTo>
                  <a:cubicBezTo>
                    <a:pt x="21147" y="11115"/>
                    <a:pt x="20806" y="10920"/>
                    <a:pt x="20427" y="10920"/>
                  </a:cubicBezTo>
                  <a:cubicBezTo>
                    <a:pt x="20099" y="10920"/>
                    <a:pt x="19743" y="11064"/>
                    <a:pt x="19550" y="11064"/>
                  </a:cubicBezTo>
                  <a:cubicBezTo>
                    <a:pt x="18935" y="11492"/>
                    <a:pt x="18383" y="11841"/>
                    <a:pt x="17868" y="11948"/>
                  </a:cubicBezTo>
                  <a:cubicBezTo>
                    <a:pt x="17204" y="12163"/>
                    <a:pt x="16430" y="12404"/>
                    <a:pt x="15767" y="12404"/>
                  </a:cubicBezTo>
                  <a:cubicBezTo>
                    <a:pt x="14330" y="12404"/>
                    <a:pt x="13004" y="11948"/>
                    <a:pt x="11678" y="11492"/>
                  </a:cubicBezTo>
                  <a:cubicBezTo>
                    <a:pt x="10450" y="10956"/>
                    <a:pt x="9061" y="10047"/>
                    <a:pt x="7994" y="8493"/>
                  </a:cubicBezTo>
                  <a:cubicBezTo>
                    <a:pt x="6815" y="7263"/>
                    <a:pt x="5893" y="5254"/>
                    <a:pt x="4972" y="3462"/>
                  </a:cubicBezTo>
                  <a:cubicBezTo>
                    <a:pt x="4260" y="2122"/>
                    <a:pt x="3388" y="677"/>
                    <a:pt x="2418" y="115"/>
                  </a:cubicBezTo>
                  <a:cubicBezTo>
                    <a:pt x="2270" y="36"/>
                    <a:pt x="2130" y="0"/>
                    <a:pt x="199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35" name="Google Shape;6278;p42"/>
            <p:cNvSpPr/>
            <p:nvPr/>
          </p:nvSpPr>
          <p:spPr>
            <a:xfrm>
              <a:off x="553273" y="969208"/>
              <a:ext cx="408709" cy="254637"/>
            </a:xfrm>
            <a:custGeom>
              <a:avLst/>
              <a:gdLst/>
              <a:ahLst/>
              <a:cxnLst>
                <a:cxn ang="0">
                  <a:pos x="wd2" y="hd2"/>
                </a:cxn>
                <a:cxn ang="5400000">
                  <a:pos x="wd2" y="hd2"/>
                </a:cxn>
                <a:cxn ang="10800000">
                  <a:pos x="wd2" y="hd2"/>
                </a:cxn>
                <a:cxn ang="16200000">
                  <a:pos x="wd2" y="hd2"/>
                </a:cxn>
              </a:cxnLst>
              <a:rect l="0" t="0" r="r" b="b"/>
              <a:pathLst>
                <a:path w="21500" h="21600" extrusionOk="0">
                  <a:moveTo>
                    <a:pt x="360" y="0"/>
                  </a:moveTo>
                  <a:cubicBezTo>
                    <a:pt x="232" y="0"/>
                    <a:pt x="0" y="232"/>
                    <a:pt x="0" y="554"/>
                  </a:cubicBezTo>
                  <a:cubicBezTo>
                    <a:pt x="445" y="1214"/>
                    <a:pt x="992" y="2370"/>
                    <a:pt x="1708" y="3087"/>
                  </a:cubicBezTo>
                  <a:cubicBezTo>
                    <a:pt x="2153" y="3969"/>
                    <a:pt x="3008" y="4686"/>
                    <a:pt x="3728" y="4908"/>
                  </a:cubicBezTo>
                  <a:cubicBezTo>
                    <a:pt x="6120" y="7003"/>
                    <a:pt x="8136" y="8380"/>
                    <a:pt x="9982" y="10639"/>
                  </a:cubicBezTo>
                  <a:cubicBezTo>
                    <a:pt x="11693" y="12956"/>
                    <a:pt x="13539" y="14776"/>
                    <a:pt x="15385" y="16650"/>
                  </a:cubicBezTo>
                  <a:cubicBezTo>
                    <a:pt x="16377" y="17310"/>
                    <a:pt x="17231" y="18249"/>
                    <a:pt x="18255" y="18909"/>
                  </a:cubicBezTo>
                  <a:cubicBezTo>
                    <a:pt x="19384" y="19626"/>
                    <a:pt x="20239" y="20787"/>
                    <a:pt x="21230" y="21447"/>
                  </a:cubicBezTo>
                  <a:cubicBezTo>
                    <a:pt x="21266" y="21558"/>
                    <a:pt x="21309" y="21600"/>
                    <a:pt x="21355" y="21600"/>
                  </a:cubicBezTo>
                  <a:cubicBezTo>
                    <a:pt x="21482" y="21600"/>
                    <a:pt x="21600" y="21225"/>
                    <a:pt x="21368" y="21225"/>
                  </a:cubicBezTo>
                  <a:cubicBezTo>
                    <a:pt x="20513" y="20291"/>
                    <a:pt x="19793" y="19405"/>
                    <a:pt x="18805" y="18471"/>
                  </a:cubicBezTo>
                  <a:cubicBezTo>
                    <a:pt x="17948" y="17753"/>
                    <a:pt x="16822" y="17093"/>
                    <a:pt x="15830" y="16375"/>
                  </a:cubicBezTo>
                  <a:cubicBezTo>
                    <a:pt x="13984" y="14333"/>
                    <a:pt x="12103" y="12518"/>
                    <a:pt x="10564" y="10201"/>
                  </a:cubicBezTo>
                  <a:cubicBezTo>
                    <a:pt x="8856" y="8380"/>
                    <a:pt x="6974" y="7003"/>
                    <a:pt x="5128" y="5351"/>
                  </a:cubicBezTo>
                  <a:cubicBezTo>
                    <a:pt x="4412" y="4686"/>
                    <a:pt x="3554" y="3969"/>
                    <a:pt x="2873" y="3531"/>
                  </a:cubicBezTo>
                  <a:cubicBezTo>
                    <a:pt x="1708" y="2866"/>
                    <a:pt x="1162" y="1214"/>
                    <a:pt x="445" y="111"/>
                  </a:cubicBezTo>
                  <a:cubicBezTo>
                    <a:pt x="445" y="37"/>
                    <a:pt x="409" y="0"/>
                    <a:pt x="36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836" name="Google Shape;6279;p42"/>
            <p:cNvSpPr/>
            <p:nvPr/>
          </p:nvSpPr>
          <p:spPr>
            <a:xfrm>
              <a:off x="1015624" y="1054377"/>
              <a:ext cx="33546" cy="116338"/>
            </a:xfrm>
            <a:custGeom>
              <a:avLst/>
              <a:gdLst/>
              <a:ahLst/>
              <a:cxnLst>
                <a:cxn ang="0">
                  <a:pos x="wd2" y="hd2"/>
                </a:cxn>
                <a:cxn ang="5400000">
                  <a:pos x="wd2" y="hd2"/>
                </a:cxn>
                <a:cxn ang="10800000">
                  <a:pos x="wd2" y="hd2"/>
                </a:cxn>
                <a:cxn ang="16200000">
                  <a:pos x="wd2" y="hd2"/>
                </a:cxn>
              </a:cxnLst>
              <a:rect l="0" t="0" r="r" b="b"/>
              <a:pathLst>
                <a:path w="14855" h="21600" extrusionOk="0">
                  <a:moveTo>
                    <a:pt x="11108" y="0"/>
                  </a:moveTo>
                  <a:cubicBezTo>
                    <a:pt x="11108" y="0"/>
                    <a:pt x="8794" y="0"/>
                    <a:pt x="8794" y="959"/>
                  </a:cubicBezTo>
                  <a:cubicBezTo>
                    <a:pt x="1603" y="6030"/>
                    <a:pt x="-6745" y="17615"/>
                    <a:pt x="8794" y="21600"/>
                  </a:cubicBezTo>
                  <a:cubicBezTo>
                    <a:pt x="11108" y="21600"/>
                    <a:pt x="12265" y="21600"/>
                    <a:pt x="12265" y="20630"/>
                  </a:cubicBezTo>
                  <a:cubicBezTo>
                    <a:pt x="14855" y="19059"/>
                    <a:pt x="12265" y="16529"/>
                    <a:pt x="11108" y="15085"/>
                  </a:cubicBezTo>
                  <a:cubicBezTo>
                    <a:pt x="5047" y="10015"/>
                    <a:pt x="8794" y="6030"/>
                    <a:pt x="14855" y="959"/>
                  </a:cubicBezTo>
                  <a:cubicBezTo>
                    <a:pt x="14855" y="959"/>
                    <a:pt x="12265" y="0"/>
                    <a:pt x="11108"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837" name="Google Shape;6280;p42"/>
            <p:cNvSpPr/>
            <p:nvPr/>
          </p:nvSpPr>
          <p:spPr>
            <a:xfrm>
              <a:off x="1056011" y="1096122"/>
              <a:ext cx="22224" cy="39505"/>
            </a:xfrm>
            <a:custGeom>
              <a:avLst/>
              <a:gdLst/>
              <a:ahLst/>
              <a:cxnLst>
                <a:cxn ang="0">
                  <a:pos x="wd2" y="hd2"/>
                </a:cxn>
                <a:cxn ang="5400000">
                  <a:pos x="wd2" y="hd2"/>
                </a:cxn>
                <a:cxn ang="10800000">
                  <a:pos x="wd2" y="hd2"/>
                </a:cxn>
                <a:cxn ang="16200000">
                  <a:pos x="wd2" y="hd2"/>
                </a:cxn>
              </a:cxnLst>
              <a:rect l="0" t="0" r="r" b="b"/>
              <a:pathLst>
                <a:path w="17576" h="21600" extrusionOk="0">
                  <a:moveTo>
                    <a:pt x="6840" y="0"/>
                  </a:moveTo>
                  <a:cubicBezTo>
                    <a:pt x="5216" y="0"/>
                    <a:pt x="3051" y="782"/>
                    <a:pt x="739" y="2381"/>
                  </a:cubicBezTo>
                  <a:cubicBezTo>
                    <a:pt x="-1328" y="6667"/>
                    <a:pt x="739" y="15545"/>
                    <a:pt x="9497" y="21600"/>
                  </a:cubicBezTo>
                  <a:lnTo>
                    <a:pt x="15647" y="21600"/>
                  </a:lnTo>
                  <a:cubicBezTo>
                    <a:pt x="20272" y="14117"/>
                    <a:pt x="15647" y="9490"/>
                    <a:pt x="11514" y="2381"/>
                  </a:cubicBezTo>
                  <a:lnTo>
                    <a:pt x="9497" y="2381"/>
                  </a:lnTo>
                  <a:cubicBezTo>
                    <a:pt x="9497" y="782"/>
                    <a:pt x="8463" y="0"/>
                    <a:pt x="6840"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838" name="Google Shape;6281;p42"/>
            <p:cNvSpPr/>
            <p:nvPr/>
          </p:nvSpPr>
          <p:spPr>
            <a:xfrm>
              <a:off x="1749059" y="159575"/>
              <a:ext cx="346140" cy="573911"/>
            </a:xfrm>
            <a:custGeom>
              <a:avLst/>
              <a:gdLst/>
              <a:ahLst/>
              <a:cxnLst>
                <a:cxn ang="0">
                  <a:pos x="wd2" y="hd2"/>
                </a:cxn>
                <a:cxn ang="5400000">
                  <a:pos x="wd2" y="hd2"/>
                </a:cxn>
                <a:cxn ang="10800000">
                  <a:pos x="wd2" y="hd2"/>
                </a:cxn>
                <a:cxn ang="16200000">
                  <a:pos x="wd2" y="hd2"/>
                </a:cxn>
              </a:cxnLst>
              <a:rect l="0" t="0" r="r" b="b"/>
              <a:pathLst>
                <a:path w="21453" h="21600" extrusionOk="0">
                  <a:moveTo>
                    <a:pt x="4604" y="0"/>
                  </a:moveTo>
                  <a:cubicBezTo>
                    <a:pt x="4052" y="0"/>
                    <a:pt x="3505" y="44"/>
                    <a:pt x="2942" y="44"/>
                  </a:cubicBezTo>
                  <a:cubicBezTo>
                    <a:pt x="1936" y="241"/>
                    <a:pt x="1249" y="754"/>
                    <a:pt x="243" y="754"/>
                  </a:cubicBezTo>
                  <a:cubicBezTo>
                    <a:pt x="-81" y="754"/>
                    <a:pt x="-81" y="852"/>
                    <a:pt x="243" y="1047"/>
                  </a:cubicBezTo>
                  <a:cubicBezTo>
                    <a:pt x="767" y="1047"/>
                    <a:pt x="1249" y="852"/>
                    <a:pt x="1936" y="754"/>
                  </a:cubicBezTo>
                  <a:cubicBezTo>
                    <a:pt x="2942" y="436"/>
                    <a:pt x="3786" y="436"/>
                    <a:pt x="5117" y="241"/>
                  </a:cubicBezTo>
                  <a:cubicBezTo>
                    <a:pt x="7129" y="241"/>
                    <a:pt x="9466" y="754"/>
                    <a:pt x="11482" y="1365"/>
                  </a:cubicBezTo>
                  <a:cubicBezTo>
                    <a:pt x="14663" y="2882"/>
                    <a:pt x="16194" y="5744"/>
                    <a:pt x="15508" y="8092"/>
                  </a:cubicBezTo>
                  <a:cubicBezTo>
                    <a:pt x="15346" y="9413"/>
                    <a:pt x="14663" y="10733"/>
                    <a:pt x="14663" y="12054"/>
                  </a:cubicBezTo>
                  <a:cubicBezTo>
                    <a:pt x="14663" y="13400"/>
                    <a:pt x="15026" y="14501"/>
                    <a:pt x="15508" y="15723"/>
                  </a:cubicBezTo>
                  <a:cubicBezTo>
                    <a:pt x="16194" y="16849"/>
                    <a:pt x="17039" y="18071"/>
                    <a:pt x="17683" y="19099"/>
                  </a:cubicBezTo>
                  <a:cubicBezTo>
                    <a:pt x="18531" y="19905"/>
                    <a:pt x="19699" y="21031"/>
                    <a:pt x="21068" y="21544"/>
                  </a:cubicBezTo>
                  <a:cubicBezTo>
                    <a:pt x="21133" y="21584"/>
                    <a:pt x="21191" y="21600"/>
                    <a:pt x="21241" y="21600"/>
                  </a:cubicBezTo>
                  <a:cubicBezTo>
                    <a:pt x="21442" y="21600"/>
                    <a:pt x="21519" y="21349"/>
                    <a:pt x="21388" y="21349"/>
                  </a:cubicBezTo>
                  <a:cubicBezTo>
                    <a:pt x="19699" y="20518"/>
                    <a:pt x="18369" y="19099"/>
                    <a:pt x="17524" y="17875"/>
                  </a:cubicBezTo>
                  <a:cubicBezTo>
                    <a:pt x="16676" y="16751"/>
                    <a:pt x="15870" y="15430"/>
                    <a:pt x="15508" y="14110"/>
                  </a:cubicBezTo>
                  <a:cubicBezTo>
                    <a:pt x="15346" y="12569"/>
                    <a:pt x="15346" y="11052"/>
                    <a:pt x="15870" y="9511"/>
                  </a:cubicBezTo>
                  <a:cubicBezTo>
                    <a:pt x="16194" y="8190"/>
                    <a:pt x="16356" y="7064"/>
                    <a:pt x="16194" y="5744"/>
                  </a:cubicBezTo>
                  <a:cubicBezTo>
                    <a:pt x="15508" y="3910"/>
                    <a:pt x="14020" y="1878"/>
                    <a:pt x="11159" y="852"/>
                  </a:cubicBezTo>
                  <a:cubicBezTo>
                    <a:pt x="9304" y="436"/>
                    <a:pt x="7291" y="44"/>
                    <a:pt x="5440" y="44"/>
                  </a:cubicBezTo>
                  <a:cubicBezTo>
                    <a:pt x="5155" y="12"/>
                    <a:pt x="4881" y="0"/>
                    <a:pt x="4604"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39" name="Google Shape;6282;p42"/>
            <p:cNvSpPr/>
            <p:nvPr/>
          </p:nvSpPr>
          <p:spPr>
            <a:xfrm>
              <a:off x="1813142" y="211833"/>
              <a:ext cx="158707" cy="370974"/>
            </a:xfrm>
            <a:custGeom>
              <a:avLst/>
              <a:gdLst/>
              <a:ahLst/>
              <a:cxnLst>
                <a:cxn ang="0">
                  <a:pos x="wd2" y="hd2"/>
                </a:cxn>
                <a:cxn ang="5400000">
                  <a:pos x="wd2" y="hd2"/>
                </a:cxn>
                <a:cxn ang="10800000">
                  <a:pos x="wd2" y="hd2"/>
                </a:cxn>
                <a:cxn ang="16200000">
                  <a:pos x="wd2" y="hd2"/>
                </a:cxn>
              </a:cxnLst>
              <a:rect l="0" t="0" r="r" b="b"/>
              <a:pathLst>
                <a:path w="20762" h="21600" extrusionOk="0">
                  <a:moveTo>
                    <a:pt x="5143" y="0"/>
                  </a:moveTo>
                  <a:cubicBezTo>
                    <a:pt x="3581" y="0"/>
                    <a:pt x="1953" y="199"/>
                    <a:pt x="293" y="659"/>
                  </a:cubicBezTo>
                  <a:cubicBezTo>
                    <a:pt x="-391" y="960"/>
                    <a:pt x="293" y="1112"/>
                    <a:pt x="634" y="1112"/>
                  </a:cubicBezTo>
                  <a:cubicBezTo>
                    <a:pt x="1945" y="768"/>
                    <a:pt x="3385" y="609"/>
                    <a:pt x="4810" y="609"/>
                  </a:cubicBezTo>
                  <a:cubicBezTo>
                    <a:pt x="6063" y="609"/>
                    <a:pt x="7300" y="732"/>
                    <a:pt x="8456" y="960"/>
                  </a:cubicBezTo>
                  <a:cubicBezTo>
                    <a:pt x="11255" y="1112"/>
                    <a:pt x="13046" y="2210"/>
                    <a:pt x="14828" y="3496"/>
                  </a:cubicBezTo>
                  <a:cubicBezTo>
                    <a:pt x="15854" y="4253"/>
                    <a:pt x="17636" y="5539"/>
                    <a:pt x="17978" y="6636"/>
                  </a:cubicBezTo>
                  <a:cubicBezTo>
                    <a:pt x="19418" y="7886"/>
                    <a:pt x="18743" y="9476"/>
                    <a:pt x="17978" y="10726"/>
                  </a:cubicBezTo>
                  <a:cubicBezTo>
                    <a:pt x="16952" y="14355"/>
                    <a:pt x="14063" y="18445"/>
                    <a:pt x="19760" y="21470"/>
                  </a:cubicBezTo>
                  <a:cubicBezTo>
                    <a:pt x="19972" y="21564"/>
                    <a:pt x="20184" y="21600"/>
                    <a:pt x="20363" y="21600"/>
                  </a:cubicBezTo>
                  <a:cubicBezTo>
                    <a:pt x="20770" y="21600"/>
                    <a:pt x="20973" y="21412"/>
                    <a:pt x="20444" y="21281"/>
                  </a:cubicBezTo>
                  <a:cubicBezTo>
                    <a:pt x="16952" y="19238"/>
                    <a:pt x="16952" y="16402"/>
                    <a:pt x="17636" y="14055"/>
                  </a:cubicBezTo>
                  <a:cubicBezTo>
                    <a:pt x="18743" y="11519"/>
                    <a:pt x="21209" y="9476"/>
                    <a:pt x="19418" y="6788"/>
                  </a:cubicBezTo>
                  <a:cubicBezTo>
                    <a:pt x="17962" y="4093"/>
                    <a:pt x="12216" y="0"/>
                    <a:pt x="5143"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0" name="Google Shape;6283;p42"/>
            <p:cNvSpPr/>
            <p:nvPr/>
          </p:nvSpPr>
          <p:spPr>
            <a:xfrm>
              <a:off x="1883432" y="355731"/>
              <a:ext cx="57211" cy="316102"/>
            </a:xfrm>
            <a:custGeom>
              <a:avLst/>
              <a:gdLst/>
              <a:ahLst/>
              <a:cxnLst>
                <a:cxn ang="0">
                  <a:pos x="wd2" y="hd2"/>
                </a:cxn>
                <a:cxn ang="5400000">
                  <a:pos x="wd2" y="hd2"/>
                </a:cxn>
                <a:cxn ang="10800000">
                  <a:pos x="wd2" y="hd2"/>
                </a:cxn>
                <a:cxn ang="16200000">
                  <a:pos x="wd2" y="hd2"/>
                </a:cxn>
              </a:cxnLst>
              <a:rect l="0" t="0" r="r" b="b"/>
              <a:pathLst>
                <a:path w="20084" h="21600" extrusionOk="0">
                  <a:moveTo>
                    <a:pt x="2798" y="0"/>
                  </a:moveTo>
                  <a:cubicBezTo>
                    <a:pt x="745" y="0"/>
                    <a:pt x="-1068" y="353"/>
                    <a:pt x="745" y="531"/>
                  </a:cubicBezTo>
                  <a:cubicBezTo>
                    <a:pt x="10333" y="1467"/>
                    <a:pt x="10333" y="3864"/>
                    <a:pt x="11250" y="5731"/>
                  </a:cubicBezTo>
                  <a:cubicBezTo>
                    <a:pt x="13063" y="7950"/>
                    <a:pt x="13063" y="9990"/>
                    <a:pt x="11250" y="12214"/>
                  </a:cubicBezTo>
                  <a:cubicBezTo>
                    <a:pt x="10333" y="15364"/>
                    <a:pt x="3715" y="18696"/>
                    <a:pt x="16033" y="21451"/>
                  </a:cubicBezTo>
                  <a:cubicBezTo>
                    <a:pt x="16601" y="21557"/>
                    <a:pt x="17278" y="21600"/>
                    <a:pt x="17911" y="21600"/>
                  </a:cubicBezTo>
                  <a:cubicBezTo>
                    <a:pt x="19331" y="21600"/>
                    <a:pt x="20532" y="21396"/>
                    <a:pt x="19920" y="21273"/>
                  </a:cubicBezTo>
                  <a:cubicBezTo>
                    <a:pt x="3715" y="17940"/>
                    <a:pt x="15116" y="12923"/>
                    <a:pt x="16033" y="9416"/>
                  </a:cubicBezTo>
                  <a:cubicBezTo>
                    <a:pt x="16033" y="7193"/>
                    <a:pt x="15116" y="5552"/>
                    <a:pt x="13063" y="3329"/>
                  </a:cubicBezTo>
                  <a:cubicBezTo>
                    <a:pt x="11250" y="2219"/>
                    <a:pt x="8498" y="931"/>
                    <a:pt x="2798"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1" name="Google Shape;6284;p42"/>
            <p:cNvSpPr/>
            <p:nvPr/>
          </p:nvSpPr>
          <p:spPr>
            <a:xfrm>
              <a:off x="2033900" y="708040"/>
              <a:ext cx="129185" cy="126666"/>
            </a:xfrm>
            <a:custGeom>
              <a:avLst/>
              <a:gdLst/>
              <a:ahLst/>
              <a:cxnLst>
                <a:cxn ang="0">
                  <a:pos x="wd2" y="hd2"/>
                </a:cxn>
                <a:cxn ang="5400000">
                  <a:pos x="wd2" y="hd2"/>
                </a:cxn>
                <a:cxn ang="10800000">
                  <a:pos x="wd2" y="hd2"/>
                </a:cxn>
                <a:cxn ang="16200000">
                  <a:pos x="wd2" y="hd2"/>
                </a:cxn>
              </a:cxnLst>
              <a:rect l="0" t="0" r="r" b="b"/>
              <a:pathLst>
                <a:path w="21177" h="21600" extrusionOk="0">
                  <a:moveTo>
                    <a:pt x="1005" y="0"/>
                  </a:moveTo>
                  <a:cubicBezTo>
                    <a:pt x="352" y="0"/>
                    <a:pt x="-209" y="573"/>
                    <a:pt x="77" y="870"/>
                  </a:cubicBezTo>
                  <a:cubicBezTo>
                    <a:pt x="2320" y="6418"/>
                    <a:pt x="5410" y="10959"/>
                    <a:pt x="9031" y="14725"/>
                  </a:cubicBezTo>
                  <a:cubicBezTo>
                    <a:pt x="12121" y="18385"/>
                    <a:pt x="16057" y="21600"/>
                    <a:pt x="20534" y="21600"/>
                  </a:cubicBezTo>
                  <a:cubicBezTo>
                    <a:pt x="21391" y="21600"/>
                    <a:pt x="21391" y="20709"/>
                    <a:pt x="20534" y="20709"/>
                  </a:cubicBezTo>
                  <a:cubicBezTo>
                    <a:pt x="15629" y="19828"/>
                    <a:pt x="12549" y="17059"/>
                    <a:pt x="9877" y="13283"/>
                  </a:cubicBezTo>
                  <a:cubicBezTo>
                    <a:pt x="6369" y="9187"/>
                    <a:pt x="3279" y="4976"/>
                    <a:pt x="1892" y="435"/>
                  </a:cubicBezTo>
                  <a:cubicBezTo>
                    <a:pt x="1627" y="117"/>
                    <a:pt x="1311" y="0"/>
                    <a:pt x="1005"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2" name="Google Shape;6285;p42"/>
            <p:cNvSpPr/>
            <p:nvPr/>
          </p:nvSpPr>
          <p:spPr>
            <a:xfrm>
              <a:off x="1866186" y="558481"/>
              <a:ext cx="49293" cy="210093"/>
            </a:xfrm>
            <a:custGeom>
              <a:avLst/>
              <a:gdLst/>
              <a:ahLst/>
              <a:cxnLst>
                <a:cxn ang="0">
                  <a:pos x="wd2" y="hd2"/>
                </a:cxn>
                <a:cxn ang="5400000">
                  <a:pos x="wd2" y="hd2"/>
                </a:cxn>
                <a:cxn ang="10800000">
                  <a:pos x="wd2" y="hd2"/>
                </a:cxn>
                <a:cxn ang="16200000">
                  <a:pos x="wd2" y="hd2"/>
                </a:cxn>
              </a:cxnLst>
              <a:rect l="0" t="0" r="r" b="b"/>
              <a:pathLst>
                <a:path w="20719" h="21600" extrusionOk="0">
                  <a:moveTo>
                    <a:pt x="4872" y="0"/>
                  </a:moveTo>
                  <a:cubicBezTo>
                    <a:pt x="2414" y="0"/>
                    <a:pt x="-881" y="601"/>
                    <a:pt x="217" y="1139"/>
                  </a:cubicBezTo>
                  <a:cubicBezTo>
                    <a:pt x="8141" y="2271"/>
                    <a:pt x="10599" y="5015"/>
                    <a:pt x="10599" y="7285"/>
                  </a:cubicBezTo>
                  <a:cubicBezTo>
                    <a:pt x="10599" y="9223"/>
                    <a:pt x="10599" y="11161"/>
                    <a:pt x="8141" y="13362"/>
                  </a:cubicBezTo>
                  <a:cubicBezTo>
                    <a:pt x="8141" y="15901"/>
                    <a:pt x="8141" y="19246"/>
                    <a:pt x="17424" y="21446"/>
                  </a:cubicBezTo>
                  <a:cubicBezTo>
                    <a:pt x="17869" y="21555"/>
                    <a:pt x="18235" y="21600"/>
                    <a:pt x="18575" y="21600"/>
                  </a:cubicBezTo>
                  <a:cubicBezTo>
                    <a:pt x="20013" y="21600"/>
                    <a:pt x="20719" y="20864"/>
                    <a:pt x="20719" y="20647"/>
                  </a:cubicBezTo>
                  <a:cubicBezTo>
                    <a:pt x="8141" y="17839"/>
                    <a:pt x="11697" y="13362"/>
                    <a:pt x="13868" y="9754"/>
                  </a:cubicBezTo>
                  <a:cubicBezTo>
                    <a:pt x="13868" y="6953"/>
                    <a:pt x="13868" y="1938"/>
                    <a:pt x="4872"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3" name="Google Shape;6286;p42"/>
            <p:cNvSpPr/>
            <p:nvPr/>
          </p:nvSpPr>
          <p:spPr>
            <a:xfrm>
              <a:off x="2032875" y="395484"/>
              <a:ext cx="18583" cy="86788"/>
            </a:xfrm>
            <a:custGeom>
              <a:avLst/>
              <a:gdLst/>
              <a:ahLst/>
              <a:cxnLst>
                <a:cxn ang="0">
                  <a:pos x="wd2" y="hd2"/>
                </a:cxn>
                <a:cxn ang="5400000">
                  <a:pos x="wd2" y="hd2"/>
                </a:cxn>
                <a:cxn ang="10800000">
                  <a:pos x="wd2" y="hd2"/>
                </a:cxn>
                <a:cxn ang="16200000">
                  <a:pos x="wd2" y="hd2"/>
                </a:cxn>
              </a:cxnLst>
              <a:rect l="0" t="0" r="r" b="b"/>
              <a:pathLst>
                <a:path w="14025" h="21600" extrusionOk="0">
                  <a:moveTo>
                    <a:pt x="3849" y="0"/>
                  </a:moveTo>
                  <a:cubicBezTo>
                    <a:pt x="3003" y="0"/>
                    <a:pt x="2111" y="46"/>
                    <a:pt x="1125" y="139"/>
                  </a:cubicBezTo>
                  <a:cubicBezTo>
                    <a:pt x="-800" y="139"/>
                    <a:pt x="-800" y="2230"/>
                    <a:pt x="5539" y="2230"/>
                  </a:cubicBezTo>
                  <a:cubicBezTo>
                    <a:pt x="5727" y="2183"/>
                    <a:pt x="5868" y="2152"/>
                    <a:pt x="6009" y="2152"/>
                  </a:cubicBezTo>
                  <a:cubicBezTo>
                    <a:pt x="9155" y="2152"/>
                    <a:pt x="5539" y="17837"/>
                    <a:pt x="5539" y="19711"/>
                  </a:cubicBezTo>
                  <a:cubicBezTo>
                    <a:pt x="5539" y="20609"/>
                    <a:pt x="7511" y="21600"/>
                    <a:pt x="9343" y="21600"/>
                  </a:cubicBezTo>
                  <a:cubicBezTo>
                    <a:pt x="10094" y="21600"/>
                    <a:pt x="10845" y="21430"/>
                    <a:pt x="11456" y="20996"/>
                  </a:cubicBezTo>
                  <a:cubicBezTo>
                    <a:pt x="11456" y="17915"/>
                    <a:pt x="20800" y="0"/>
                    <a:pt x="3849"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4" name="Google Shape;6287;p42"/>
            <p:cNvSpPr/>
            <p:nvPr/>
          </p:nvSpPr>
          <p:spPr>
            <a:xfrm>
              <a:off x="1688457" y="353802"/>
              <a:ext cx="50292" cy="251339"/>
            </a:xfrm>
            <a:custGeom>
              <a:avLst/>
              <a:gdLst/>
              <a:ahLst/>
              <a:cxnLst>
                <a:cxn ang="0">
                  <a:pos x="wd2" y="hd2"/>
                </a:cxn>
                <a:cxn ang="5400000">
                  <a:pos x="wd2" y="hd2"/>
                </a:cxn>
                <a:cxn ang="10800000">
                  <a:pos x="wd2" y="hd2"/>
                </a:cxn>
                <a:cxn ang="16200000">
                  <a:pos x="wd2" y="hd2"/>
                </a:cxn>
              </a:cxnLst>
              <a:rect l="0" t="0" r="r" b="b"/>
              <a:pathLst>
                <a:path w="15065" h="21600" extrusionOk="0">
                  <a:moveTo>
                    <a:pt x="12414" y="0"/>
                  </a:moveTo>
                  <a:cubicBezTo>
                    <a:pt x="11781" y="0"/>
                    <a:pt x="11147" y="53"/>
                    <a:pt x="11147" y="166"/>
                  </a:cubicBezTo>
                  <a:cubicBezTo>
                    <a:pt x="11147" y="7373"/>
                    <a:pt x="17763" y="15024"/>
                    <a:pt x="636" y="20606"/>
                  </a:cubicBezTo>
                  <a:cubicBezTo>
                    <a:pt x="-706" y="21044"/>
                    <a:pt x="282" y="21600"/>
                    <a:pt x="1698" y="21600"/>
                  </a:cubicBezTo>
                  <a:cubicBezTo>
                    <a:pt x="1922" y="21600"/>
                    <a:pt x="2145" y="21589"/>
                    <a:pt x="2388" y="21557"/>
                  </a:cubicBezTo>
                  <a:cubicBezTo>
                    <a:pt x="20894" y="15526"/>
                    <a:pt x="13682" y="7373"/>
                    <a:pt x="13682" y="166"/>
                  </a:cubicBezTo>
                  <a:cubicBezTo>
                    <a:pt x="13682" y="53"/>
                    <a:pt x="13048" y="0"/>
                    <a:pt x="12414"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5" name="Google Shape;6288;p42"/>
            <p:cNvSpPr/>
            <p:nvPr/>
          </p:nvSpPr>
          <p:spPr>
            <a:xfrm>
              <a:off x="1599991" y="343350"/>
              <a:ext cx="112675" cy="256068"/>
            </a:xfrm>
            <a:custGeom>
              <a:avLst/>
              <a:gdLst/>
              <a:ahLst/>
              <a:cxnLst>
                <a:cxn ang="0">
                  <a:pos x="wd2" y="hd2"/>
                </a:cxn>
                <a:cxn ang="5400000">
                  <a:pos x="wd2" y="hd2"/>
                </a:cxn>
                <a:cxn ang="10800000">
                  <a:pos x="wd2" y="hd2"/>
                </a:cxn>
                <a:cxn ang="16200000">
                  <a:pos x="wd2" y="hd2"/>
                </a:cxn>
              </a:cxnLst>
              <a:rect l="0" t="0" r="r" b="b"/>
              <a:pathLst>
                <a:path w="21401" h="21600" extrusionOk="0">
                  <a:moveTo>
                    <a:pt x="20597" y="0"/>
                  </a:moveTo>
                  <a:cubicBezTo>
                    <a:pt x="20196" y="0"/>
                    <a:pt x="19806" y="110"/>
                    <a:pt x="19806" y="331"/>
                  </a:cubicBezTo>
                  <a:cubicBezTo>
                    <a:pt x="19806" y="4445"/>
                    <a:pt x="17206" y="8554"/>
                    <a:pt x="14619" y="12227"/>
                  </a:cubicBezTo>
                  <a:cubicBezTo>
                    <a:pt x="12149" y="15628"/>
                    <a:pt x="7954" y="19081"/>
                    <a:pt x="297" y="20892"/>
                  </a:cubicBezTo>
                  <a:cubicBezTo>
                    <a:pt x="-199" y="21107"/>
                    <a:pt x="-199" y="21600"/>
                    <a:pt x="1290" y="21600"/>
                  </a:cubicBezTo>
                  <a:cubicBezTo>
                    <a:pt x="7954" y="19737"/>
                    <a:pt x="12149" y="16777"/>
                    <a:pt x="15729" y="13377"/>
                  </a:cubicBezTo>
                  <a:cubicBezTo>
                    <a:pt x="18813" y="9268"/>
                    <a:pt x="21401" y="4660"/>
                    <a:pt x="21401" y="331"/>
                  </a:cubicBezTo>
                  <a:cubicBezTo>
                    <a:pt x="21401" y="110"/>
                    <a:pt x="20999" y="0"/>
                    <a:pt x="20597"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6" name="Google Shape;6289;p42"/>
            <p:cNvSpPr/>
            <p:nvPr/>
          </p:nvSpPr>
          <p:spPr>
            <a:xfrm>
              <a:off x="1576855" y="327424"/>
              <a:ext cx="115437" cy="205551"/>
            </a:xfrm>
            <a:custGeom>
              <a:avLst/>
              <a:gdLst/>
              <a:ahLst/>
              <a:cxnLst>
                <a:cxn ang="0">
                  <a:pos x="wd2" y="hd2"/>
                </a:cxn>
                <a:cxn ang="5400000">
                  <a:pos x="wd2" y="hd2"/>
                </a:cxn>
                <a:cxn ang="10800000">
                  <a:pos x="wd2" y="hd2"/>
                </a:cxn>
                <a:cxn ang="16200000">
                  <a:pos x="wd2" y="hd2"/>
                </a:cxn>
              </a:cxnLst>
              <a:rect l="0" t="0" r="r" b="b"/>
              <a:pathLst>
                <a:path w="21128" h="21600" extrusionOk="0">
                  <a:moveTo>
                    <a:pt x="20199" y="0"/>
                  </a:moveTo>
                  <a:cubicBezTo>
                    <a:pt x="20006" y="0"/>
                    <a:pt x="19869" y="33"/>
                    <a:pt x="19869" y="105"/>
                  </a:cubicBezTo>
                  <a:cubicBezTo>
                    <a:pt x="18321" y="4406"/>
                    <a:pt x="13436" y="7211"/>
                    <a:pt x="9394" y="10898"/>
                  </a:cubicBezTo>
                  <a:cubicBezTo>
                    <a:pt x="7014" y="12604"/>
                    <a:pt x="4520" y="14651"/>
                    <a:pt x="2972" y="16631"/>
                  </a:cubicBezTo>
                  <a:cubicBezTo>
                    <a:pt x="1549" y="17723"/>
                    <a:pt x="0" y="19162"/>
                    <a:pt x="0" y="21142"/>
                  </a:cubicBezTo>
                  <a:cubicBezTo>
                    <a:pt x="0" y="21450"/>
                    <a:pt x="387" y="21600"/>
                    <a:pt x="774" y="21600"/>
                  </a:cubicBezTo>
                  <a:cubicBezTo>
                    <a:pt x="1161" y="21600"/>
                    <a:pt x="1549" y="21450"/>
                    <a:pt x="1549" y="21142"/>
                  </a:cubicBezTo>
                  <a:cubicBezTo>
                    <a:pt x="1549" y="19162"/>
                    <a:pt x="4520" y="16631"/>
                    <a:pt x="6422" y="15200"/>
                  </a:cubicBezTo>
                  <a:cubicBezTo>
                    <a:pt x="7970" y="13219"/>
                    <a:pt x="10464" y="11787"/>
                    <a:pt x="11899" y="10074"/>
                  </a:cubicBezTo>
                  <a:cubicBezTo>
                    <a:pt x="15941" y="7211"/>
                    <a:pt x="19869" y="4406"/>
                    <a:pt x="20814" y="654"/>
                  </a:cubicBezTo>
                  <a:cubicBezTo>
                    <a:pt x="21600" y="255"/>
                    <a:pt x="20723" y="0"/>
                    <a:pt x="20199"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7" name="Google Shape;6290;p42"/>
            <p:cNvSpPr/>
            <p:nvPr/>
          </p:nvSpPr>
          <p:spPr>
            <a:xfrm>
              <a:off x="1530693" y="306956"/>
              <a:ext cx="140384" cy="202129"/>
            </a:xfrm>
            <a:custGeom>
              <a:avLst/>
              <a:gdLst/>
              <a:ahLst/>
              <a:cxnLst>
                <a:cxn ang="0">
                  <a:pos x="wd2" y="hd2"/>
                </a:cxn>
                <a:cxn ang="5400000">
                  <a:pos x="wd2" y="hd2"/>
                </a:cxn>
                <a:cxn ang="10800000">
                  <a:pos x="wd2" y="hd2"/>
                </a:cxn>
                <a:cxn ang="16200000">
                  <a:pos x="wd2" y="hd2"/>
                </a:cxn>
              </a:cxnLst>
              <a:rect l="0" t="0" r="r" b="b"/>
              <a:pathLst>
                <a:path w="21500" h="21600" extrusionOk="0">
                  <a:moveTo>
                    <a:pt x="21200" y="0"/>
                  </a:moveTo>
                  <a:cubicBezTo>
                    <a:pt x="15826" y="1463"/>
                    <a:pt x="11653" y="5212"/>
                    <a:pt x="8366" y="8058"/>
                  </a:cubicBezTo>
                  <a:cubicBezTo>
                    <a:pt x="4183" y="11880"/>
                    <a:pt x="896" y="16461"/>
                    <a:pt x="0" y="21394"/>
                  </a:cubicBezTo>
                  <a:cubicBezTo>
                    <a:pt x="0" y="21534"/>
                    <a:pt x="324" y="21600"/>
                    <a:pt x="648" y="21600"/>
                  </a:cubicBezTo>
                  <a:cubicBezTo>
                    <a:pt x="972" y="21600"/>
                    <a:pt x="1296" y="21534"/>
                    <a:pt x="1296" y="21394"/>
                  </a:cubicBezTo>
                  <a:cubicBezTo>
                    <a:pt x="2096" y="17086"/>
                    <a:pt x="4983" y="13270"/>
                    <a:pt x="8366" y="9793"/>
                  </a:cubicBezTo>
                  <a:cubicBezTo>
                    <a:pt x="9557" y="8058"/>
                    <a:pt x="11653" y="6668"/>
                    <a:pt x="14540" y="4933"/>
                  </a:cubicBezTo>
                  <a:cubicBezTo>
                    <a:pt x="16226" y="3477"/>
                    <a:pt x="18313" y="1463"/>
                    <a:pt x="21200" y="838"/>
                  </a:cubicBezTo>
                  <a:cubicBezTo>
                    <a:pt x="21600" y="558"/>
                    <a:pt x="21600" y="0"/>
                    <a:pt x="21200"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8" name="Google Shape;6291;p42"/>
            <p:cNvSpPr/>
            <p:nvPr/>
          </p:nvSpPr>
          <p:spPr>
            <a:xfrm>
              <a:off x="1474204" y="279707"/>
              <a:ext cx="156491" cy="172018"/>
            </a:xfrm>
            <a:custGeom>
              <a:avLst/>
              <a:gdLst/>
              <a:ahLst/>
              <a:cxnLst>
                <a:cxn ang="0">
                  <a:pos x="wd2" y="hd2"/>
                </a:cxn>
                <a:cxn ang="5400000">
                  <a:pos x="wd2" y="hd2"/>
                </a:cxn>
                <a:cxn ang="10800000">
                  <a:pos x="wd2" y="hd2"/>
                </a:cxn>
                <a:cxn ang="16200000">
                  <a:pos x="wd2" y="hd2"/>
                </a:cxn>
              </a:cxnLst>
              <a:rect l="0" t="0" r="r" b="b"/>
              <a:pathLst>
                <a:path w="21149" h="21600" extrusionOk="0">
                  <a:moveTo>
                    <a:pt x="20465" y="0"/>
                  </a:moveTo>
                  <a:cubicBezTo>
                    <a:pt x="15370" y="3101"/>
                    <a:pt x="11325" y="6117"/>
                    <a:pt x="7634" y="10195"/>
                  </a:cubicBezTo>
                  <a:cubicBezTo>
                    <a:pt x="5440" y="11913"/>
                    <a:pt x="4036" y="13624"/>
                    <a:pt x="2539" y="15663"/>
                  </a:cubicBezTo>
                  <a:cubicBezTo>
                    <a:pt x="1051" y="17382"/>
                    <a:pt x="0" y="19749"/>
                    <a:pt x="0" y="21053"/>
                  </a:cubicBezTo>
                  <a:cubicBezTo>
                    <a:pt x="0" y="21420"/>
                    <a:pt x="261" y="21600"/>
                    <a:pt x="521" y="21600"/>
                  </a:cubicBezTo>
                  <a:cubicBezTo>
                    <a:pt x="790" y="21600"/>
                    <a:pt x="1051" y="21420"/>
                    <a:pt x="1051" y="21053"/>
                  </a:cubicBezTo>
                  <a:cubicBezTo>
                    <a:pt x="698" y="19749"/>
                    <a:pt x="2892" y="16647"/>
                    <a:pt x="4036" y="14929"/>
                  </a:cubicBezTo>
                  <a:cubicBezTo>
                    <a:pt x="5440" y="12890"/>
                    <a:pt x="7634" y="11257"/>
                    <a:pt x="9484" y="9546"/>
                  </a:cubicBezTo>
                  <a:cubicBezTo>
                    <a:pt x="13167" y="6117"/>
                    <a:pt x="16858" y="3422"/>
                    <a:pt x="20810" y="1383"/>
                  </a:cubicBezTo>
                  <a:cubicBezTo>
                    <a:pt x="21600" y="648"/>
                    <a:pt x="20810" y="0"/>
                    <a:pt x="20465"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49" name="Google Shape;6292;p42"/>
            <p:cNvSpPr/>
            <p:nvPr/>
          </p:nvSpPr>
          <p:spPr>
            <a:xfrm>
              <a:off x="1446393" y="266020"/>
              <a:ext cx="151087" cy="127039"/>
            </a:xfrm>
            <a:custGeom>
              <a:avLst/>
              <a:gdLst/>
              <a:ahLst/>
              <a:cxnLst>
                <a:cxn ang="0">
                  <a:pos x="wd2" y="hd2"/>
                </a:cxn>
                <a:cxn ang="5400000">
                  <a:pos x="wd2" y="hd2"/>
                </a:cxn>
                <a:cxn ang="10800000">
                  <a:pos x="wd2" y="hd2"/>
                </a:cxn>
                <a:cxn ang="16200000">
                  <a:pos x="wd2" y="hd2"/>
                </a:cxn>
              </a:cxnLst>
              <a:rect l="0" t="0" r="r" b="b"/>
              <a:pathLst>
                <a:path w="21212" h="21600" extrusionOk="0">
                  <a:moveTo>
                    <a:pt x="20596" y="0"/>
                  </a:moveTo>
                  <a:cubicBezTo>
                    <a:pt x="16403" y="3205"/>
                    <a:pt x="11835" y="6527"/>
                    <a:pt x="8097" y="10165"/>
                  </a:cubicBezTo>
                  <a:cubicBezTo>
                    <a:pt x="5817" y="12937"/>
                    <a:pt x="1258" y="16576"/>
                    <a:pt x="70" y="20775"/>
                  </a:cubicBezTo>
                  <a:cubicBezTo>
                    <a:pt x="-183" y="21082"/>
                    <a:pt x="306" y="21600"/>
                    <a:pt x="629" y="21600"/>
                  </a:cubicBezTo>
                  <a:cubicBezTo>
                    <a:pt x="778" y="21600"/>
                    <a:pt x="891" y="21494"/>
                    <a:pt x="891" y="21219"/>
                  </a:cubicBezTo>
                  <a:cubicBezTo>
                    <a:pt x="1983" y="18903"/>
                    <a:pt x="3905" y="16576"/>
                    <a:pt x="4996" y="15253"/>
                  </a:cubicBezTo>
                  <a:cubicBezTo>
                    <a:pt x="6909" y="13815"/>
                    <a:pt x="8097" y="12492"/>
                    <a:pt x="10010" y="10610"/>
                  </a:cubicBezTo>
                  <a:cubicBezTo>
                    <a:pt x="13023" y="6960"/>
                    <a:pt x="16858" y="4644"/>
                    <a:pt x="20596" y="1883"/>
                  </a:cubicBezTo>
                  <a:cubicBezTo>
                    <a:pt x="21417" y="994"/>
                    <a:pt x="21417" y="0"/>
                    <a:pt x="20596"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50" name="Google Shape;6293;p42"/>
            <p:cNvSpPr/>
            <p:nvPr/>
          </p:nvSpPr>
          <p:spPr>
            <a:xfrm>
              <a:off x="1411805" y="249783"/>
              <a:ext cx="158534" cy="112668"/>
            </a:xfrm>
            <a:custGeom>
              <a:avLst/>
              <a:gdLst/>
              <a:ahLst/>
              <a:cxnLst>
                <a:cxn ang="0">
                  <a:pos x="wd2" y="hd2"/>
                </a:cxn>
                <a:cxn ang="5400000">
                  <a:pos x="wd2" y="hd2"/>
                </a:cxn>
                <a:cxn ang="10800000">
                  <a:pos x="wd2" y="hd2"/>
                </a:cxn>
                <a:cxn ang="16200000">
                  <a:pos x="wd2" y="hd2"/>
                </a:cxn>
              </a:cxnLst>
              <a:rect l="0" t="0" r="r" b="b"/>
              <a:pathLst>
                <a:path w="21426" h="21600" extrusionOk="0">
                  <a:moveTo>
                    <a:pt x="20902" y="0"/>
                  </a:moveTo>
                  <a:cubicBezTo>
                    <a:pt x="16068" y="1121"/>
                    <a:pt x="11325" y="5236"/>
                    <a:pt x="7727" y="8349"/>
                  </a:cubicBezTo>
                  <a:cubicBezTo>
                    <a:pt x="5532" y="10961"/>
                    <a:pt x="698" y="16078"/>
                    <a:pt x="0" y="20312"/>
                  </a:cubicBezTo>
                  <a:cubicBezTo>
                    <a:pt x="0" y="21254"/>
                    <a:pt x="454" y="21600"/>
                    <a:pt x="790" y="21600"/>
                  </a:cubicBezTo>
                  <a:cubicBezTo>
                    <a:pt x="984" y="21600"/>
                    <a:pt x="1135" y="21493"/>
                    <a:pt x="1135" y="21302"/>
                  </a:cubicBezTo>
                  <a:cubicBezTo>
                    <a:pt x="1841" y="16078"/>
                    <a:pt x="6583" y="11963"/>
                    <a:pt x="9131" y="9351"/>
                  </a:cubicBezTo>
                  <a:cubicBezTo>
                    <a:pt x="12469" y="5737"/>
                    <a:pt x="16858" y="2624"/>
                    <a:pt x="20902" y="1622"/>
                  </a:cubicBezTo>
                  <a:cubicBezTo>
                    <a:pt x="21600" y="1622"/>
                    <a:pt x="21600" y="0"/>
                    <a:pt x="20902" y="0"/>
                  </a:cubicBezTo>
                  <a:close/>
                </a:path>
              </a:pathLst>
            </a:custGeom>
            <a:solidFill>
              <a:srgbClr val="25517C"/>
            </a:solidFill>
            <a:ln w="12700" cap="flat">
              <a:noFill/>
              <a:miter lim="400000"/>
            </a:ln>
            <a:effectLst/>
          </p:spPr>
          <p:txBody>
            <a:bodyPr wrap="square" lIns="45719" tIns="45719" rIns="45719" bIns="45719" numCol="1" anchor="ctr">
              <a:noAutofit/>
            </a:bodyPr>
            <a:lstStyle/>
            <a:p>
              <a:endParaRPr/>
            </a:p>
          </p:txBody>
        </p:sp>
        <p:sp>
          <p:nvSpPr>
            <p:cNvPr id="10851" name="Google Shape;6294;p42"/>
            <p:cNvSpPr/>
            <p:nvPr/>
          </p:nvSpPr>
          <p:spPr>
            <a:xfrm>
              <a:off x="1603546" y="1015494"/>
              <a:ext cx="219609" cy="220856"/>
            </a:xfrm>
            <a:custGeom>
              <a:avLst/>
              <a:gdLst/>
              <a:ahLst/>
              <a:cxnLst>
                <a:cxn ang="0">
                  <a:pos x="wd2" y="hd2"/>
                </a:cxn>
                <a:cxn ang="5400000">
                  <a:pos x="wd2" y="hd2"/>
                </a:cxn>
                <a:cxn ang="10800000">
                  <a:pos x="wd2" y="hd2"/>
                </a:cxn>
                <a:cxn ang="16200000">
                  <a:pos x="wd2" y="hd2"/>
                </a:cxn>
              </a:cxnLst>
              <a:rect l="0" t="0" r="r" b="b"/>
              <a:pathLst>
                <a:path w="21156" h="21600" extrusionOk="0">
                  <a:moveTo>
                    <a:pt x="7593" y="0"/>
                  </a:moveTo>
                  <a:cubicBezTo>
                    <a:pt x="4075" y="0"/>
                    <a:pt x="2816" y="3207"/>
                    <a:pt x="1120" y="6407"/>
                  </a:cubicBezTo>
                  <a:cubicBezTo>
                    <a:pt x="311" y="8311"/>
                    <a:pt x="-444" y="10411"/>
                    <a:pt x="311" y="11999"/>
                  </a:cubicBezTo>
                  <a:cubicBezTo>
                    <a:pt x="809" y="13337"/>
                    <a:pt x="8384" y="18868"/>
                    <a:pt x="11015" y="20706"/>
                  </a:cubicBezTo>
                  <a:cubicBezTo>
                    <a:pt x="11932" y="21107"/>
                    <a:pt x="12975" y="21600"/>
                    <a:pt x="13970" y="21600"/>
                  </a:cubicBezTo>
                  <a:cubicBezTo>
                    <a:pt x="14396" y="21600"/>
                    <a:pt x="14815" y="21509"/>
                    <a:pt x="15211" y="21284"/>
                  </a:cubicBezTo>
                  <a:cubicBezTo>
                    <a:pt x="15876" y="20773"/>
                    <a:pt x="15121" y="18485"/>
                    <a:pt x="16014" y="18485"/>
                  </a:cubicBezTo>
                  <a:cubicBezTo>
                    <a:pt x="16134" y="18485"/>
                    <a:pt x="16277" y="18521"/>
                    <a:pt x="16463" y="18613"/>
                  </a:cubicBezTo>
                  <a:cubicBezTo>
                    <a:pt x="17278" y="18613"/>
                    <a:pt x="18339" y="17846"/>
                    <a:pt x="18339" y="16769"/>
                  </a:cubicBezTo>
                  <a:cubicBezTo>
                    <a:pt x="18591" y="15941"/>
                    <a:pt x="17776" y="15181"/>
                    <a:pt x="19094" y="14670"/>
                  </a:cubicBezTo>
                  <a:cubicBezTo>
                    <a:pt x="19903" y="14353"/>
                    <a:pt x="20407" y="14353"/>
                    <a:pt x="20407" y="13337"/>
                  </a:cubicBezTo>
                  <a:cubicBezTo>
                    <a:pt x="20659" y="13337"/>
                    <a:pt x="21156" y="12510"/>
                    <a:pt x="20659" y="11999"/>
                  </a:cubicBezTo>
                  <a:cubicBezTo>
                    <a:pt x="20407" y="11999"/>
                    <a:pt x="21156" y="10666"/>
                    <a:pt x="21156" y="10411"/>
                  </a:cubicBezTo>
                  <a:cubicBezTo>
                    <a:pt x="21156" y="8311"/>
                    <a:pt x="19903" y="6979"/>
                    <a:pt x="18591" y="5896"/>
                  </a:cubicBezTo>
                  <a:cubicBezTo>
                    <a:pt x="18339" y="5646"/>
                    <a:pt x="17278" y="5646"/>
                    <a:pt x="17776" y="5135"/>
                  </a:cubicBezTo>
                  <a:cubicBezTo>
                    <a:pt x="18339" y="4819"/>
                    <a:pt x="18591" y="4819"/>
                    <a:pt x="19094" y="4308"/>
                  </a:cubicBezTo>
                  <a:cubicBezTo>
                    <a:pt x="19592" y="4308"/>
                    <a:pt x="19903" y="3803"/>
                    <a:pt x="20407" y="3547"/>
                  </a:cubicBezTo>
                  <a:cubicBezTo>
                    <a:pt x="20659" y="2464"/>
                    <a:pt x="20659" y="1643"/>
                    <a:pt x="19903" y="876"/>
                  </a:cubicBezTo>
                  <a:cubicBezTo>
                    <a:pt x="19448" y="408"/>
                    <a:pt x="18663" y="310"/>
                    <a:pt x="17836" y="310"/>
                  </a:cubicBezTo>
                  <a:cubicBezTo>
                    <a:pt x="17200" y="310"/>
                    <a:pt x="16535" y="371"/>
                    <a:pt x="15960" y="371"/>
                  </a:cubicBezTo>
                  <a:cubicBezTo>
                    <a:pt x="13646" y="371"/>
                    <a:pt x="11015" y="49"/>
                    <a:pt x="8384" y="49"/>
                  </a:cubicBezTo>
                  <a:cubicBezTo>
                    <a:pt x="8108" y="18"/>
                    <a:pt x="7845" y="0"/>
                    <a:pt x="7593"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0852" name="Google Shape;6295;p42"/>
            <p:cNvSpPr/>
            <p:nvPr/>
          </p:nvSpPr>
          <p:spPr>
            <a:xfrm>
              <a:off x="1717891" y="1172270"/>
              <a:ext cx="47091" cy="28307"/>
            </a:xfrm>
            <a:custGeom>
              <a:avLst/>
              <a:gdLst/>
              <a:ahLst/>
              <a:cxnLst>
                <a:cxn ang="0">
                  <a:pos x="wd2" y="hd2"/>
                </a:cxn>
                <a:cxn ang="5400000">
                  <a:pos x="wd2" y="hd2"/>
                </a:cxn>
                <a:cxn ang="10800000">
                  <a:pos x="wd2" y="hd2"/>
                </a:cxn>
                <a:cxn ang="16200000">
                  <a:pos x="wd2" y="hd2"/>
                </a:cxn>
              </a:cxnLst>
              <a:rect l="0" t="0" r="r" b="b"/>
              <a:pathLst>
                <a:path w="20881" h="21600" extrusionOk="0">
                  <a:moveTo>
                    <a:pt x="1848" y="0"/>
                  </a:moveTo>
                  <a:cubicBezTo>
                    <a:pt x="607" y="0"/>
                    <a:pt x="0" y="1851"/>
                    <a:pt x="0" y="4747"/>
                  </a:cubicBezTo>
                  <a:cubicBezTo>
                    <a:pt x="6041" y="11204"/>
                    <a:pt x="12110" y="19606"/>
                    <a:pt x="17876" y="21600"/>
                  </a:cubicBezTo>
                  <a:cubicBezTo>
                    <a:pt x="21600" y="21600"/>
                    <a:pt x="21600" y="15144"/>
                    <a:pt x="19310" y="15144"/>
                  </a:cubicBezTo>
                  <a:cubicBezTo>
                    <a:pt x="13241" y="11204"/>
                    <a:pt x="7200" y="9210"/>
                    <a:pt x="3448" y="760"/>
                  </a:cubicBezTo>
                  <a:cubicBezTo>
                    <a:pt x="2841" y="237"/>
                    <a:pt x="2290" y="0"/>
                    <a:pt x="1848"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853" name="Google Shape;6296;p42"/>
            <p:cNvSpPr/>
            <p:nvPr/>
          </p:nvSpPr>
          <p:spPr>
            <a:xfrm>
              <a:off x="1739354" y="1144834"/>
              <a:ext cx="33783" cy="25881"/>
            </a:xfrm>
            <a:custGeom>
              <a:avLst/>
              <a:gdLst/>
              <a:ahLst/>
              <a:cxnLst>
                <a:cxn ang="0">
                  <a:pos x="wd2" y="hd2"/>
                </a:cxn>
                <a:cxn ang="5400000">
                  <a:pos x="wd2" y="hd2"/>
                </a:cxn>
                <a:cxn ang="10800000">
                  <a:pos x="wd2" y="hd2"/>
                </a:cxn>
                <a:cxn ang="16200000">
                  <a:pos x="wd2" y="hd2"/>
                </a:cxn>
              </a:cxnLst>
              <a:rect l="0" t="0" r="r" b="b"/>
              <a:pathLst>
                <a:path w="20796" h="21600" extrusionOk="0">
                  <a:moveTo>
                    <a:pt x="1991" y="0"/>
                  </a:moveTo>
                  <a:cubicBezTo>
                    <a:pt x="881" y="0"/>
                    <a:pt x="0" y="1246"/>
                    <a:pt x="0" y="3687"/>
                  </a:cubicBezTo>
                  <a:cubicBezTo>
                    <a:pt x="3600" y="14538"/>
                    <a:pt x="11604" y="21600"/>
                    <a:pt x="18383" y="21600"/>
                  </a:cubicBezTo>
                  <a:cubicBezTo>
                    <a:pt x="21600" y="21600"/>
                    <a:pt x="21600" y="14538"/>
                    <a:pt x="18383" y="14538"/>
                  </a:cubicBezTo>
                  <a:cubicBezTo>
                    <a:pt x="13596" y="14538"/>
                    <a:pt x="5170" y="10177"/>
                    <a:pt x="5170" y="3687"/>
                  </a:cubicBezTo>
                  <a:cubicBezTo>
                    <a:pt x="4404" y="1246"/>
                    <a:pt x="3102" y="0"/>
                    <a:pt x="1991"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854" name="Google Shape;6297;p42"/>
            <p:cNvSpPr/>
            <p:nvPr/>
          </p:nvSpPr>
          <p:spPr>
            <a:xfrm>
              <a:off x="1756502" y="1112172"/>
              <a:ext cx="35951" cy="23456"/>
            </a:xfrm>
            <a:custGeom>
              <a:avLst/>
              <a:gdLst/>
              <a:ahLst/>
              <a:cxnLst>
                <a:cxn ang="0">
                  <a:pos x="wd2" y="hd2"/>
                </a:cxn>
                <a:cxn ang="5400000">
                  <a:pos x="wd2" y="hd2"/>
                </a:cxn>
                <a:cxn ang="10800000">
                  <a:pos x="wd2" y="hd2"/>
                </a:cxn>
                <a:cxn ang="16200000">
                  <a:pos x="wd2" y="hd2"/>
                </a:cxn>
              </a:cxnLst>
              <a:rect l="0" t="0" r="r" b="b"/>
              <a:pathLst>
                <a:path w="20003" h="21600" extrusionOk="0">
                  <a:moveTo>
                    <a:pt x="1258" y="0"/>
                  </a:moveTo>
                  <a:cubicBezTo>
                    <a:pt x="185" y="0"/>
                    <a:pt x="-784" y="2406"/>
                    <a:pt x="947" y="4240"/>
                  </a:cubicBezTo>
                  <a:cubicBezTo>
                    <a:pt x="947" y="16214"/>
                    <a:pt x="9981" y="16214"/>
                    <a:pt x="17562" y="21600"/>
                  </a:cubicBezTo>
                  <a:cubicBezTo>
                    <a:pt x="20816" y="21600"/>
                    <a:pt x="20816" y="11402"/>
                    <a:pt x="17562" y="11402"/>
                  </a:cubicBezTo>
                  <a:cubicBezTo>
                    <a:pt x="13235" y="11402"/>
                    <a:pt x="5620" y="11402"/>
                    <a:pt x="2747" y="4240"/>
                  </a:cubicBezTo>
                  <a:cubicBezTo>
                    <a:pt x="2747" y="1089"/>
                    <a:pt x="1985" y="0"/>
                    <a:pt x="1258"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0855" name="Google Shape;6298;p42"/>
            <p:cNvSpPr/>
            <p:nvPr/>
          </p:nvSpPr>
          <p:spPr>
            <a:xfrm>
              <a:off x="1090073" y="660883"/>
              <a:ext cx="62773" cy="37453"/>
            </a:xfrm>
            <a:custGeom>
              <a:avLst/>
              <a:gdLst/>
              <a:ahLst/>
              <a:cxnLst>
                <a:cxn ang="0">
                  <a:pos x="wd2" y="hd2"/>
                </a:cxn>
                <a:cxn ang="5400000">
                  <a:pos x="wd2" y="hd2"/>
                </a:cxn>
                <a:cxn ang="10800000">
                  <a:pos x="wd2" y="hd2"/>
                </a:cxn>
                <a:cxn ang="16200000">
                  <a:pos x="wd2" y="hd2"/>
                </a:cxn>
              </a:cxnLst>
              <a:rect l="0" t="0" r="r" b="b"/>
              <a:pathLst>
                <a:path w="21016" h="21600" extrusionOk="0">
                  <a:moveTo>
                    <a:pt x="3593" y="0"/>
                  </a:moveTo>
                  <a:cubicBezTo>
                    <a:pt x="2676" y="0"/>
                    <a:pt x="1697" y="179"/>
                    <a:pt x="656" y="538"/>
                  </a:cubicBezTo>
                  <a:cubicBezTo>
                    <a:pt x="-219" y="538"/>
                    <a:pt x="-219" y="3552"/>
                    <a:pt x="656" y="3552"/>
                  </a:cubicBezTo>
                  <a:cubicBezTo>
                    <a:pt x="8925" y="3552"/>
                    <a:pt x="13487" y="15895"/>
                    <a:pt x="18944" y="20775"/>
                  </a:cubicBezTo>
                  <a:cubicBezTo>
                    <a:pt x="19256" y="21349"/>
                    <a:pt x="19569" y="21600"/>
                    <a:pt x="19819" y="21600"/>
                  </a:cubicBezTo>
                  <a:cubicBezTo>
                    <a:pt x="20944" y="21600"/>
                    <a:pt x="21381" y="17402"/>
                    <a:pt x="20673" y="17402"/>
                  </a:cubicBezTo>
                  <a:cubicBezTo>
                    <a:pt x="15070" y="10764"/>
                    <a:pt x="10862" y="0"/>
                    <a:pt x="3593"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0856" name="Google Shape;6299;p42"/>
            <p:cNvSpPr/>
            <p:nvPr/>
          </p:nvSpPr>
          <p:spPr>
            <a:xfrm>
              <a:off x="1128310" y="645081"/>
              <a:ext cx="33372" cy="32974"/>
            </a:xfrm>
            <a:custGeom>
              <a:avLst/>
              <a:gdLst/>
              <a:ahLst/>
              <a:cxnLst>
                <a:cxn ang="0">
                  <a:pos x="wd2" y="hd2"/>
                </a:cxn>
                <a:cxn ang="5400000">
                  <a:pos x="wd2" y="hd2"/>
                </a:cxn>
                <a:cxn ang="10800000">
                  <a:pos x="wd2" y="hd2"/>
                </a:cxn>
                <a:cxn ang="16200000">
                  <a:pos x="wd2" y="hd2"/>
                </a:cxn>
              </a:cxnLst>
              <a:rect l="0" t="0" r="r" b="b"/>
              <a:pathLst>
                <a:path w="18932" h="21600" extrusionOk="0">
                  <a:moveTo>
                    <a:pt x="667" y="0"/>
                  </a:moveTo>
                  <a:cubicBezTo>
                    <a:pt x="-110" y="0"/>
                    <a:pt x="-498" y="1834"/>
                    <a:pt x="1161" y="5420"/>
                  </a:cubicBezTo>
                  <a:cubicBezTo>
                    <a:pt x="1161" y="14386"/>
                    <a:pt x="10408" y="16098"/>
                    <a:pt x="14820" y="21600"/>
                  </a:cubicBezTo>
                  <a:cubicBezTo>
                    <a:pt x="14820" y="21600"/>
                    <a:pt x="21102" y="19481"/>
                    <a:pt x="18137" y="16098"/>
                  </a:cubicBezTo>
                  <a:cubicBezTo>
                    <a:pt x="14820" y="14386"/>
                    <a:pt x="13337" y="14386"/>
                    <a:pt x="10408" y="10963"/>
                  </a:cubicBezTo>
                  <a:cubicBezTo>
                    <a:pt x="7090" y="10963"/>
                    <a:pt x="2643" y="7132"/>
                    <a:pt x="2643" y="5420"/>
                  </a:cubicBezTo>
                  <a:cubicBezTo>
                    <a:pt x="2643" y="1834"/>
                    <a:pt x="1443" y="0"/>
                    <a:pt x="667"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0857" name="Google Shape;6300;p42"/>
            <p:cNvSpPr/>
            <p:nvPr/>
          </p:nvSpPr>
          <p:spPr>
            <a:xfrm>
              <a:off x="516019" y="1268201"/>
              <a:ext cx="71689" cy="27250"/>
            </a:xfrm>
            <a:custGeom>
              <a:avLst/>
              <a:gdLst/>
              <a:ahLst/>
              <a:cxnLst>
                <a:cxn ang="0">
                  <a:pos x="wd2" y="hd2"/>
                </a:cxn>
                <a:cxn ang="5400000">
                  <a:pos x="wd2" y="hd2"/>
                </a:cxn>
                <a:cxn ang="10800000">
                  <a:pos x="wd2" y="hd2"/>
                </a:cxn>
                <a:cxn ang="16200000">
                  <a:pos x="wd2" y="hd2"/>
                </a:cxn>
              </a:cxnLst>
              <a:rect l="0" t="0" r="r" b="b"/>
              <a:pathLst>
                <a:path w="20536" h="21600" extrusionOk="0">
                  <a:moveTo>
                    <a:pt x="19975" y="0"/>
                  </a:moveTo>
                  <a:cubicBezTo>
                    <a:pt x="16073" y="2022"/>
                    <a:pt x="13096" y="6164"/>
                    <a:pt x="10673" y="6164"/>
                  </a:cubicBezTo>
                  <a:cubicBezTo>
                    <a:pt x="6770" y="6164"/>
                    <a:pt x="4524" y="10800"/>
                    <a:pt x="621" y="12871"/>
                  </a:cubicBezTo>
                  <a:cubicBezTo>
                    <a:pt x="-876" y="16964"/>
                    <a:pt x="621" y="21600"/>
                    <a:pt x="2100" y="21600"/>
                  </a:cubicBezTo>
                  <a:cubicBezTo>
                    <a:pt x="4524" y="16964"/>
                    <a:pt x="8445" y="12871"/>
                    <a:pt x="10673" y="12871"/>
                  </a:cubicBezTo>
                  <a:cubicBezTo>
                    <a:pt x="13096" y="10800"/>
                    <a:pt x="16999" y="6164"/>
                    <a:pt x="19975" y="6164"/>
                  </a:cubicBezTo>
                  <a:cubicBezTo>
                    <a:pt x="20724" y="6164"/>
                    <a:pt x="20724" y="0"/>
                    <a:pt x="19975"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0858" name="Google Shape;6301;p42"/>
            <p:cNvSpPr/>
            <p:nvPr/>
          </p:nvSpPr>
          <p:spPr>
            <a:xfrm>
              <a:off x="557568" y="1298063"/>
              <a:ext cx="78915" cy="23269"/>
            </a:xfrm>
            <a:custGeom>
              <a:avLst/>
              <a:gdLst/>
              <a:ahLst/>
              <a:cxnLst>
                <a:cxn ang="0">
                  <a:pos x="wd2" y="hd2"/>
                </a:cxn>
                <a:cxn ang="5400000">
                  <a:pos x="wd2" y="hd2"/>
                </a:cxn>
                <a:cxn ang="10800000">
                  <a:pos x="wd2" y="hd2"/>
                </a:cxn>
                <a:cxn ang="16200000">
                  <a:pos x="wd2" y="hd2"/>
                </a:cxn>
              </a:cxnLst>
              <a:rect l="0" t="0" r="r" b="b"/>
              <a:pathLst>
                <a:path w="20851" h="21600" extrusionOk="0">
                  <a:moveTo>
                    <a:pt x="20334" y="0"/>
                  </a:moveTo>
                  <a:cubicBezTo>
                    <a:pt x="18525" y="2426"/>
                    <a:pt x="16766" y="2426"/>
                    <a:pt x="15008" y="2426"/>
                  </a:cubicBezTo>
                  <a:cubicBezTo>
                    <a:pt x="13249" y="2426"/>
                    <a:pt x="11490" y="2426"/>
                    <a:pt x="9682" y="4851"/>
                  </a:cubicBezTo>
                  <a:cubicBezTo>
                    <a:pt x="6082" y="7219"/>
                    <a:pt x="3846" y="12706"/>
                    <a:pt x="1101" y="17499"/>
                  </a:cubicBezTo>
                  <a:cubicBezTo>
                    <a:pt x="-576" y="17499"/>
                    <a:pt x="-132" y="21600"/>
                    <a:pt x="1068" y="21600"/>
                  </a:cubicBezTo>
                  <a:cubicBezTo>
                    <a:pt x="1479" y="21600"/>
                    <a:pt x="1956" y="21138"/>
                    <a:pt x="2465" y="19925"/>
                  </a:cubicBezTo>
                  <a:cubicBezTo>
                    <a:pt x="4701" y="17499"/>
                    <a:pt x="8136" y="12706"/>
                    <a:pt x="11753" y="12706"/>
                  </a:cubicBezTo>
                  <a:cubicBezTo>
                    <a:pt x="15353" y="7219"/>
                    <a:pt x="17588" y="7219"/>
                    <a:pt x="20334" y="7219"/>
                  </a:cubicBezTo>
                  <a:cubicBezTo>
                    <a:pt x="21024" y="4851"/>
                    <a:pt x="21024" y="0"/>
                    <a:pt x="20334"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0859" name="Google Shape;6302;p42"/>
            <p:cNvSpPr/>
            <p:nvPr/>
          </p:nvSpPr>
          <p:spPr>
            <a:xfrm>
              <a:off x="595802" y="1319527"/>
              <a:ext cx="45720" cy="23517"/>
            </a:xfrm>
            <a:custGeom>
              <a:avLst/>
              <a:gdLst/>
              <a:ahLst/>
              <a:cxnLst>
                <a:cxn ang="0">
                  <a:pos x="wd2" y="hd2"/>
                </a:cxn>
                <a:cxn ang="5400000">
                  <a:pos x="wd2" y="hd2"/>
                </a:cxn>
                <a:cxn ang="10800000">
                  <a:pos x="wd2" y="hd2"/>
                </a:cxn>
                <a:cxn ang="16200000">
                  <a:pos x="wd2" y="hd2"/>
                </a:cxn>
              </a:cxnLst>
              <a:rect l="0" t="0" r="r" b="b"/>
              <a:pathLst>
                <a:path w="20535" h="21600" extrusionOk="0">
                  <a:moveTo>
                    <a:pt x="18565" y="0"/>
                  </a:moveTo>
                  <a:cubicBezTo>
                    <a:pt x="11244" y="4743"/>
                    <a:pt x="5432" y="10114"/>
                    <a:pt x="458" y="17314"/>
                  </a:cubicBezTo>
                  <a:cubicBezTo>
                    <a:pt x="-408" y="17314"/>
                    <a:pt x="11" y="21600"/>
                    <a:pt x="1241" y="21600"/>
                  </a:cubicBezTo>
                  <a:cubicBezTo>
                    <a:pt x="1660" y="21600"/>
                    <a:pt x="2191" y="21086"/>
                    <a:pt x="2805" y="19714"/>
                  </a:cubicBezTo>
                  <a:cubicBezTo>
                    <a:pt x="6578" y="12514"/>
                    <a:pt x="12725" y="10114"/>
                    <a:pt x="18565" y="10114"/>
                  </a:cubicBezTo>
                  <a:cubicBezTo>
                    <a:pt x="21192" y="4743"/>
                    <a:pt x="21192" y="0"/>
                    <a:pt x="18565"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2" name="Google Shape;6387;p46"/>
          <p:cNvSpPr txBox="1">
            <a:spLocks noGrp="1"/>
          </p:cNvSpPr>
          <p:nvPr>
            <p:ph type="title"/>
          </p:nvPr>
        </p:nvSpPr>
        <p:spPr>
          <a:xfrm>
            <a:off x="719999" y="445025"/>
            <a:ext cx="7704002" cy="1225201"/>
          </a:xfrm>
          <a:prstGeom prst="rect">
            <a:avLst/>
          </a:prstGeom>
        </p:spPr>
        <p:txBody>
          <a:bodyPr/>
          <a:lstStyle>
            <a:lvl1pPr>
              <a:defRPr sz="2400"/>
            </a:lvl1pPr>
          </a:lstStyle>
          <a:p>
            <a:r>
              <a:t>Self-directed professional development (SDPD)</a:t>
            </a:r>
          </a:p>
        </p:txBody>
      </p:sp>
      <p:sp>
        <p:nvSpPr>
          <p:cNvPr id="10863" name="Google Shape;6388;p46"/>
          <p:cNvSpPr txBox="1">
            <a:spLocks noGrp="1"/>
          </p:cNvSpPr>
          <p:nvPr>
            <p:ph type="body" idx="1"/>
          </p:nvPr>
        </p:nvSpPr>
        <p:spPr>
          <a:xfrm>
            <a:off x="719999" y="1670224"/>
            <a:ext cx="7704002" cy="2739602"/>
          </a:xfrm>
          <a:prstGeom prst="rect">
            <a:avLst/>
          </a:prstGeom>
        </p:spPr>
        <p:txBody>
          <a:bodyPr/>
          <a:lstStyle/>
          <a:p>
            <a:pPr indent="-330200">
              <a:lnSpc>
                <a:spcPct val="115000"/>
              </a:lnSpc>
              <a:buSzPts val="1600"/>
              <a:buFont typeface="Helvetica"/>
              <a:buChar char="●"/>
              <a:defRPr sz="1600"/>
            </a:pPr>
            <a:r>
              <a:t>Professional development is an educational practice that improves </a:t>
            </a:r>
            <a:r>
              <a:rPr b="1"/>
              <a:t>job performance</a:t>
            </a:r>
            <a:r>
              <a:t> (Mizell, 2010). </a:t>
            </a:r>
          </a:p>
          <a:p>
            <a:pPr indent="-330200">
              <a:lnSpc>
                <a:spcPct val="115000"/>
              </a:lnSpc>
              <a:spcBef>
                <a:spcPts val="1000"/>
              </a:spcBef>
              <a:buSzPts val="1600"/>
              <a:buFont typeface="Helvetica"/>
              <a:buChar char="●"/>
              <a:defRPr sz="1600" b="1"/>
            </a:pPr>
            <a:r>
              <a:t>Not </a:t>
            </a:r>
            <a:r>
              <a:rPr b="0"/>
              <a:t>all the teachers in different fields receive adequate PD support from education systems (Mushayikwa &amp; Lubben, 2009).</a:t>
            </a:r>
          </a:p>
          <a:p>
            <a:pPr indent="-330200">
              <a:lnSpc>
                <a:spcPct val="115000"/>
              </a:lnSpc>
              <a:spcBef>
                <a:spcPts val="1000"/>
              </a:spcBef>
              <a:buSzPts val="1600"/>
              <a:buFont typeface="Helvetica"/>
              <a:buChar char="●"/>
              <a:defRPr sz="1600"/>
            </a:pPr>
            <a:r>
              <a:t>Teachers are likely to initiate self-directed professional development (SDPD), when minimal PD is provided by formal education systems. </a:t>
            </a:r>
          </a:p>
          <a:p>
            <a:pPr indent="-330200">
              <a:lnSpc>
                <a:spcPct val="115000"/>
              </a:lnSpc>
              <a:spcBef>
                <a:spcPts val="1000"/>
              </a:spcBef>
              <a:buSzPts val="1600"/>
              <a:buFont typeface="Helvetica"/>
              <a:buChar char="●"/>
              <a:defRPr sz="1600"/>
            </a:pPr>
            <a:r>
              <a:t>Existing studies focus on SDPD in formal education, such as high school math teachers’ SDPD; scant research is conducted with amateurs.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7" name="Google Shape;6375;p45"/>
          <p:cNvSpPr txBox="1">
            <a:spLocks noGrp="1"/>
          </p:cNvSpPr>
          <p:nvPr>
            <p:ph type="title"/>
          </p:nvPr>
        </p:nvSpPr>
        <p:spPr>
          <a:xfrm>
            <a:off x="715100" y="426100"/>
            <a:ext cx="5621400" cy="655200"/>
          </a:xfrm>
          <a:prstGeom prst="rect">
            <a:avLst/>
          </a:prstGeom>
        </p:spPr>
        <p:txBody>
          <a:bodyPr/>
          <a:lstStyle>
            <a:lvl1pPr>
              <a:defRPr sz="2600"/>
            </a:lvl1pPr>
          </a:lstStyle>
          <a:p>
            <a:r>
              <a:t>Why Argentine tango?</a:t>
            </a:r>
          </a:p>
        </p:txBody>
      </p:sp>
      <p:pic>
        <p:nvPicPr>
          <p:cNvPr id="10868" name="Google Shape;6376;p45" descr="Google Shape;6376;p45"/>
          <p:cNvPicPr>
            <a:picLocks noChangeAspect="1"/>
          </p:cNvPicPr>
          <p:nvPr/>
        </p:nvPicPr>
        <p:blipFill>
          <a:blip r:embed="rId3"/>
          <a:srcRect l="6923" t="22386" r="20421" b="15377"/>
          <a:stretch>
            <a:fillRect/>
          </a:stretch>
        </p:blipFill>
        <p:spPr>
          <a:xfrm>
            <a:off x="5803099" y="1206325"/>
            <a:ext cx="2610675" cy="3349926"/>
          </a:xfrm>
          <a:prstGeom prst="rect">
            <a:avLst/>
          </a:prstGeom>
          <a:ln w="12700">
            <a:miter lim="400000"/>
          </a:ln>
        </p:spPr>
      </p:pic>
      <p:sp>
        <p:nvSpPr>
          <p:cNvPr id="10869" name="Google Shape;6377;p45"/>
          <p:cNvSpPr txBox="1">
            <a:spLocks noGrp="1"/>
          </p:cNvSpPr>
          <p:nvPr>
            <p:ph type="body" sz="quarter" idx="4294967295"/>
          </p:nvPr>
        </p:nvSpPr>
        <p:spPr>
          <a:xfrm>
            <a:off x="1473924" y="1276374"/>
            <a:ext cx="3698401" cy="916802"/>
          </a:xfrm>
          <a:prstGeom prst="rect">
            <a:avLst/>
          </a:prstGeom>
        </p:spPr>
        <p:txBody>
          <a:bodyPr lIns="36574" tIns="36574" rIns="36574" bIns="36574"/>
          <a:lstStyle>
            <a:lvl1pPr marL="0" indent="0">
              <a:buSzTx/>
              <a:buNone/>
              <a:defRPr>
                <a:solidFill>
                  <a:srgbClr val="07256C"/>
                </a:solidFill>
                <a:latin typeface="Calibri"/>
                <a:ea typeface="Calibri"/>
                <a:cs typeface="Calibri"/>
                <a:sym typeface="Calibri"/>
              </a:defRPr>
            </a:lvl1pPr>
          </a:lstStyle>
          <a:p>
            <a:r>
              <a:t>Learning dance is increasingly popular.</a:t>
            </a:r>
          </a:p>
        </p:txBody>
      </p:sp>
      <p:grpSp>
        <p:nvGrpSpPr>
          <p:cNvPr id="10872" name="Google Shape;6378;p45"/>
          <p:cNvGrpSpPr/>
          <p:nvPr/>
        </p:nvGrpSpPr>
        <p:grpSpPr>
          <a:xfrm>
            <a:off x="1035021" y="1311611"/>
            <a:ext cx="396301" cy="428751"/>
            <a:chOff x="0" y="0"/>
            <a:chExt cx="396300" cy="428749"/>
          </a:xfrm>
        </p:grpSpPr>
        <p:sp>
          <p:nvSpPr>
            <p:cNvPr id="10870" name="Circle"/>
            <p:cNvSpPr/>
            <p:nvPr/>
          </p:nvSpPr>
          <p:spPr>
            <a:xfrm>
              <a:off x="0" y="16074"/>
              <a:ext cx="396301" cy="396602"/>
            </a:xfrm>
            <a:prstGeom prst="ellipse">
              <a:avLst/>
            </a:prstGeom>
            <a:solidFill>
              <a:srgbClr val="EFB156"/>
            </a:solidFill>
            <a:ln w="12700" cap="flat">
              <a:noFill/>
              <a:miter lim="400000"/>
            </a:ln>
            <a:effectLst/>
          </p:spPr>
          <p:txBody>
            <a:bodyPr wrap="square" lIns="45719" tIns="45719" rIns="45719" bIns="45719" numCol="1" anchor="ctr">
              <a:noAutofit/>
            </a:bodyPr>
            <a:lstStyle/>
            <a:p>
              <a:pPr algn="ctr">
                <a:defRPr sz="200"/>
              </a:pPr>
              <a:endParaRPr/>
            </a:p>
          </p:txBody>
        </p:sp>
        <p:sp>
          <p:nvSpPr>
            <p:cNvPr id="10871" name="1"/>
            <p:cNvSpPr txBox="1"/>
            <p:nvPr/>
          </p:nvSpPr>
          <p:spPr>
            <a:xfrm>
              <a:off x="58036" y="0"/>
              <a:ext cx="280228" cy="4287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6574" tIns="36574" rIns="36574" bIns="36574" numCol="1" anchor="ctr">
              <a:spAutoFit/>
            </a:bodyPr>
            <a:lstStyle>
              <a:lvl1pPr algn="ctr">
                <a:defRPr sz="2300">
                  <a:solidFill>
                    <a:srgbClr val="07256C"/>
                  </a:solidFill>
                  <a:latin typeface="Limelight"/>
                  <a:ea typeface="Limelight"/>
                  <a:cs typeface="Limelight"/>
                  <a:sym typeface="Limelight"/>
                </a:defRPr>
              </a:lvl1pPr>
            </a:lstStyle>
            <a:p>
              <a:r>
                <a:t>1</a:t>
              </a:r>
            </a:p>
          </p:txBody>
        </p:sp>
      </p:grpSp>
      <p:sp>
        <p:nvSpPr>
          <p:cNvPr id="10873" name="Google Shape;6379;p45"/>
          <p:cNvSpPr txBox="1"/>
          <p:nvPr/>
        </p:nvSpPr>
        <p:spPr>
          <a:xfrm>
            <a:off x="1558399" y="1999836"/>
            <a:ext cx="3698400" cy="105427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ormAutofit lnSpcReduction="10000"/>
          </a:bodyPr>
          <a:lstStyle/>
          <a:p>
            <a:pPr defTabSz="365760">
              <a:defRPr sz="1680">
                <a:solidFill>
                  <a:srgbClr val="07256C"/>
                </a:solidFill>
                <a:latin typeface="Calibri"/>
                <a:ea typeface="Calibri"/>
                <a:cs typeface="Calibri"/>
                <a:sym typeface="Calibri"/>
              </a:defRPr>
            </a:pPr>
            <a:r>
              <a:t>Argentine tango is hard to teach because it requires improvisation and critical thinking while lacking instructor training programs.</a:t>
            </a:r>
            <a:r>
              <a:rPr>
                <a:solidFill>
                  <a:srgbClr val="222222"/>
                </a:solidFill>
              </a:rPr>
              <a:t> </a:t>
            </a:r>
          </a:p>
        </p:txBody>
      </p:sp>
      <p:grpSp>
        <p:nvGrpSpPr>
          <p:cNvPr id="10876" name="Google Shape;6380;p45"/>
          <p:cNvGrpSpPr/>
          <p:nvPr/>
        </p:nvGrpSpPr>
        <p:grpSpPr>
          <a:xfrm>
            <a:off x="1035021" y="2035061"/>
            <a:ext cx="396301" cy="428751"/>
            <a:chOff x="0" y="0"/>
            <a:chExt cx="396300" cy="428749"/>
          </a:xfrm>
        </p:grpSpPr>
        <p:sp>
          <p:nvSpPr>
            <p:cNvPr id="10874" name="Circle"/>
            <p:cNvSpPr/>
            <p:nvPr/>
          </p:nvSpPr>
          <p:spPr>
            <a:xfrm>
              <a:off x="0" y="16074"/>
              <a:ext cx="396301" cy="396602"/>
            </a:xfrm>
            <a:prstGeom prst="ellipse">
              <a:avLst/>
            </a:prstGeom>
            <a:solidFill>
              <a:srgbClr val="EFB156"/>
            </a:solidFill>
            <a:ln w="12700" cap="flat">
              <a:noFill/>
              <a:miter lim="400000"/>
            </a:ln>
            <a:effectLst/>
          </p:spPr>
          <p:txBody>
            <a:bodyPr wrap="square" lIns="45719" tIns="45719" rIns="45719" bIns="45719" numCol="1" anchor="ctr">
              <a:noAutofit/>
            </a:bodyPr>
            <a:lstStyle/>
            <a:p>
              <a:pPr algn="ctr">
                <a:defRPr sz="200"/>
              </a:pPr>
              <a:endParaRPr/>
            </a:p>
          </p:txBody>
        </p:sp>
        <p:sp>
          <p:nvSpPr>
            <p:cNvPr id="10875" name="2"/>
            <p:cNvSpPr txBox="1"/>
            <p:nvPr/>
          </p:nvSpPr>
          <p:spPr>
            <a:xfrm>
              <a:off x="58036" y="0"/>
              <a:ext cx="280228" cy="4287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6574" tIns="36574" rIns="36574" bIns="36574" numCol="1" anchor="ctr">
              <a:spAutoFit/>
            </a:bodyPr>
            <a:lstStyle>
              <a:lvl1pPr algn="ctr">
                <a:defRPr sz="2300">
                  <a:solidFill>
                    <a:srgbClr val="07256C"/>
                  </a:solidFill>
                  <a:latin typeface="Limelight"/>
                  <a:ea typeface="Limelight"/>
                  <a:cs typeface="Limelight"/>
                  <a:sym typeface="Limelight"/>
                </a:defRPr>
              </a:lvl1pPr>
            </a:lstStyle>
            <a:p>
              <a:r>
                <a:t>2</a:t>
              </a:r>
            </a:p>
          </p:txBody>
        </p:sp>
      </p:grpSp>
      <p:sp>
        <p:nvSpPr>
          <p:cNvPr id="10877" name="Google Shape;6381;p45"/>
          <p:cNvSpPr txBox="1"/>
          <p:nvPr/>
        </p:nvSpPr>
        <p:spPr>
          <a:xfrm>
            <a:off x="1473923" y="3142374"/>
            <a:ext cx="4181101" cy="499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ormAutofit/>
          </a:bodyPr>
          <a:lstStyle>
            <a:lvl1pPr>
              <a:defRPr sz="1800">
                <a:solidFill>
                  <a:srgbClr val="07256C"/>
                </a:solidFill>
                <a:latin typeface="Calibri"/>
                <a:ea typeface="Calibri"/>
                <a:cs typeface="Calibri"/>
                <a:sym typeface="Calibri"/>
              </a:defRPr>
            </a:lvl1pPr>
          </a:lstStyle>
          <a:p>
            <a:r>
              <a:t>Researcher is an insider of the community.</a:t>
            </a:r>
          </a:p>
        </p:txBody>
      </p:sp>
      <p:grpSp>
        <p:nvGrpSpPr>
          <p:cNvPr id="10880" name="Google Shape;6382;p45"/>
          <p:cNvGrpSpPr/>
          <p:nvPr/>
        </p:nvGrpSpPr>
        <p:grpSpPr>
          <a:xfrm>
            <a:off x="1035021" y="3101411"/>
            <a:ext cx="396301" cy="428751"/>
            <a:chOff x="0" y="0"/>
            <a:chExt cx="396300" cy="428749"/>
          </a:xfrm>
        </p:grpSpPr>
        <p:sp>
          <p:nvSpPr>
            <p:cNvPr id="10878" name="Circle"/>
            <p:cNvSpPr/>
            <p:nvPr/>
          </p:nvSpPr>
          <p:spPr>
            <a:xfrm>
              <a:off x="0" y="16074"/>
              <a:ext cx="396301" cy="396602"/>
            </a:xfrm>
            <a:prstGeom prst="ellipse">
              <a:avLst/>
            </a:prstGeom>
            <a:solidFill>
              <a:srgbClr val="EFB156"/>
            </a:solidFill>
            <a:ln w="12700" cap="flat">
              <a:noFill/>
              <a:miter lim="400000"/>
            </a:ln>
            <a:effectLst/>
          </p:spPr>
          <p:txBody>
            <a:bodyPr wrap="square" lIns="45719" tIns="45719" rIns="45719" bIns="45719" numCol="1" anchor="ctr">
              <a:noAutofit/>
            </a:bodyPr>
            <a:lstStyle/>
            <a:p>
              <a:pPr algn="ctr">
                <a:defRPr sz="200"/>
              </a:pPr>
              <a:endParaRPr/>
            </a:p>
          </p:txBody>
        </p:sp>
        <p:sp>
          <p:nvSpPr>
            <p:cNvPr id="10879" name="3"/>
            <p:cNvSpPr txBox="1"/>
            <p:nvPr/>
          </p:nvSpPr>
          <p:spPr>
            <a:xfrm>
              <a:off x="58036" y="0"/>
              <a:ext cx="280228" cy="4287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6574" tIns="36574" rIns="36574" bIns="36574" numCol="1" anchor="ctr">
              <a:spAutoFit/>
            </a:bodyPr>
            <a:lstStyle>
              <a:lvl1pPr algn="ctr">
                <a:defRPr sz="2300">
                  <a:solidFill>
                    <a:srgbClr val="07256C"/>
                  </a:solidFill>
                  <a:latin typeface="Limelight"/>
                  <a:ea typeface="Limelight"/>
                  <a:cs typeface="Limelight"/>
                  <a:sym typeface="Limelight"/>
                </a:defRPr>
              </a:lvl1pPr>
            </a:lstStyle>
            <a:p>
              <a:r>
                <a:t>3</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84" name="Google Shape;6393;p47"/>
          <p:cNvSpPr txBox="1">
            <a:spLocks noGrp="1"/>
          </p:cNvSpPr>
          <p:nvPr>
            <p:ph type="title"/>
          </p:nvPr>
        </p:nvSpPr>
        <p:spPr>
          <a:xfrm>
            <a:off x="1854749" y="2103099"/>
            <a:ext cx="5434502" cy="773101"/>
          </a:xfrm>
          <a:prstGeom prst="rect">
            <a:avLst/>
          </a:prstGeom>
        </p:spPr>
        <p:txBody>
          <a:bodyPr>
            <a:normAutofit/>
          </a:bodyPr>
          <a:lstStyle>
            <a:lvl1pPr defTabSz="740663">
              <a:defRPr sz="4050"/>
            </a:lvl1pPr>
          </a:lstStyle>
          <a:p>
            <a:r>
              <a:t>LITERATURE REVIEW</a:t>
            </a:r>
          </a:p>
        </p:txBody>
      </p:sp>
      <p:grpSp>
        <p:nvGrpSpPr>
          <p:cNvPr id="10933" name="Google Shape;6394;p47"/>
          <p:cNvGrpSpPr/>
          <p:nvPr/>
        </p:nvGrpSpPr>
        <p:grpSpPr>
          <a:xfrm>
            <a:off x="3960700" y="718038"/>
            <a:ext cx="1165873" cy="892118"/>
            <a:chOff x="0" y="0"/>
            <a:chExt cx="1165871" cy="892117"/>
          </a:xfrm>
        </p:grpSpPr>
        <p:sp>
          <p:nvSpPr>
            <p:cNvPr id="10885" name="Google Shape;6395;p47"/>
            <p:cNvSpPr/>
            <p:nvPr/>
          </p:nvSpPr>
          <p:spPr>
            <a:xfrm>
              <a:off x="687573" y="99063"/>
              <a:ext cx="478299" cy="786594"/>
            </a:xfrm>
            <a:custGeom>
              <a:avLst/>
              <a:gdLst/>
              <a:ahLst/>
              <a:cxnLst>
                <a:cxn ang="0">
                  <a:pos x="wd2" y="hd2"/>
                </a:cxn>
                <a:cxn ang="5400000">
                  <a:pos x="wd2" y="hd2"/>
                </a:cxn>
                <a:cxn ang="10800000">
                  <a:pos x="wd2" y="hd2"/>
                </a:cxn>
                <a:cxn ang="16200000">
                  <a:pos x="wd2" y="hd2"/>
                </a:cxn>
              </a:cxnLst>
              <a:rect l="0" t="0" r="r" b="b"/>
              <a:pathLst>
                <a:path w="21542" h="21600" extrusionOk="0">
                  <a:moveTo>
                    <a:pt x="17251" y="3630"/>
                  </a:moveTo>
                  <a:cubicBezTo>
                    <a:pt x="17353" y="3630"/>
                    <a:pt x="17463" y="3638"/>
                    <a:pt x="17572" y="3650"/>
                  </a:cubicBezTo>
                  <a:cubicBezTo>
                    <a:pt x="17833" y="3650"/>
                    <a:pt x="18010" y="3783"/>
                    <a:pt x="18052" y="3917"/>
                  </a:cubicBezTo>
                  <a:cubicBezTo>
                    <a:pt x="18092" y="4100"/>
                    <a:pt x="18052" y="4259"/>
                    <a:pt x="18052" y="4417"/>
                  </a:cubicBezTo>
                  <a:cubicBezTo>
                    <a:pt x="17774" y="4563"/>
                    <a:pt x="17498" y="4687"/>
                    <a:pt x="17149" y="4687"/>
                  </a:cubicBezTo>
                  <a:cubicBezTo>
                    <a:pt x="17117" y="4687"/>
                    <a:pt x="17085" y="4687"/>
                    <a:pt x="17052" y="4684"/>
                  </a:cubicBezTo>
                  <a:cubicBezTo>
                    <a:pt x="16709" y="4684"/>
                    <a:pt x="16406" y="4550"/>
                    <a:pt x="16354" y="4341"/>
                  </a:cubicBezTo>
                  <a:cubicBezTo>
                    <a:pt x="16354" y="4234"/>
                    <a:pt x="16354" y="4100"/>
                    <a:pt x="16406" y="3967"/>
                  </a:cubicBezTo>
                  <a:cubicBezTo>
                    <a:pt x="16448" y="3809"/>
                    <a:pt x="16667" y="3650"/>
                    <a:pt x="16968" y="3650"/>
                  </a:cubicBezTo>
                  <a:cubicBezTo>
                    <a:pt x="17052" y="3638"/>
                    <a:pt x="17149" y="3630"/>
                    <a:pt x="17251" y="3630"/>
                  </a:cubicBezTo>
                  <a:close/>
                  <a:moveTo>
                    <a:pt x="15971" y="5459"/>
                  </a:moveTo>
                  <a:cubicBezTo>
                    <a:pt x="16035" y="5459"/>
                    <a:pt x="16100" y="5465"/>
                    <a:pt x="16147" y="5477"/>
                  </a:cubicBezTo>
                  <a:cubicBezTo>
                    <a:pt x="16490" y="5554"/>
                    <a:pt x="16709" y="5686"/>
                    <a:pt x="16834" y="5871"/>
                  </a:cubicBezTo>
                  <a:cubicBezTo>
                    <a:pt x="16876" y="5953"/>
                    <a:pt x="16834" y="6030"/>
                    <a:pt x="16791" y="6112"/>
                  </a:cubicBezTo>
                  <a:cubicBezTo>
                    <a:pt x="16749" y="6214"/>
                    <a:pt x="16615" y="6322"/>
                    <a:pt x="16490" y="6481"/>
                  </a:cubicBezTo>
                  <a:cubicBezTo>
                    <a:pt x="16187" y="6481"/>
                    <a:pt x="16010" y="6505"/>
                    <a:pt x="15792" y="6505"/>
                  </a:cubicBezTo>
                  <a:cubicBezTo>
                    <a:pt x="15190" y="6455"/>
                    <a:pt x="14886" y="6087"/>
                    <a:pt x="15229" y="5770"/>
                  </a:cubicBezTo>
                  <a:cubicBezTo>
                    <a:pt x="15366" y="5662"/>
                    <a:pt x="15575" y="5554"/>
                    <a:pt x="15792" y="5477"/>
                  </a:cubicBezTo>
                  <a:cubicBezTo>
                    <a:pt x="15839" y="5465"/>
                    <a:pt x="15903" y="5459"/>
                    <a:pt x="15971" y="5459"/>
                  </a:cubicBezTo>
                  <a:close/>
                  <a:moveTo>
                    <a:pt x="12872" y="5592"/>
                  </a:moveTo>
                  <a:cubicBezTo>
                    <a:pt x="13165" y="5592"/>
                    <a:pt x="13421" y="5676"/>
                    <a:pt x="13628" y="5820"/>
                  </a:cubicBezTo>
                  <a:cubicBezTo>
                    <a:pt x="13886" y="5979"/>
                    <a:pt x="13929" y="6162"/>
                    <a:pt x="13710" y="6347"/>
                  </a:cubicBezTo>
                  <a:cubicBezTo>
                    <a:pt x="13628" y="6455"/>
                    <a:pt x="13586" y="6531"/>
                    <a:pt x="13491" y="6588"/>
                  </a:cubicBezTo>
                  <a:cubicBezTo>
                    <a:pt x="13367" y="6614"/>
                    <a:pt x="13324" y="6638"/>
                    <a:pt x="13232" y="6638"/>
                  </a:cubicBezTo>
                  <a:cubicBezTo>
                    <a:pt x="13188" y="6640"/>
                    <a:pt x="13145" y="6641"/>
                    <a:pt x="13103" y="6641"/>
                  </a:cubicBezTo>
                  <a:cubicBezTo>
                    <a:pt x="12297" y="6641"/>
                    <a:pt x="12031" y="6405"/>
                    <a:pt x="12148" y="5929"/>
                  </a:cubicBezTo>
                  <a:cubicBezTo>
                    <a:pt x="12243" y="5770"/>
                    <a:pt x="12409" y="5662"/>
                    <a:pt x="12628" y="5610"/>
                  </a:cubicBezTo>
                  <a:cubicBezTo>
                    <a:pt x="12710" y="5598"/>
                    <a:pt x="12792" y="5592"/>
                    <a:pt x="12872" y="5592"/>
                  </a:cubicBezTo>
                  <a:close/>
                  <a:moveTo>
                    <a:pt x="14814" y="7569"/>
                  </a:moveTo>
                  <a:cubicBezTo>
                    <a:pt x="14976" y="7569"/>
                    <a:pt x="15105" y="7623"/>
                    <a:pt x="15272" y="7724"/>
                  </a:cubicBezTo>
                  <a:cubicBezTo>
                    <a:pt x="15491" y="7858"/>
                    <a:pt x="15709" y="8017"/>
                    <a:pt x="15575" y="8200"/>
                  </a:cubicBezTo>
                  <a:cubicBezTo>
                    <a:pt x="15409" y="8410"/>
                    <a:pt x="15190" y="8569"/>
                    <a:pt x="14752" y="8595"/>
                  </a:cubicBezTo>
                  <a:cubicBezTo>
                    <a:pt x="14685" y="8602"/>
                    <a:pt x="14623" y="8605"/>
                    <a:pt x="14565" y="8605"/>
                  </a:cubicBezTo>
                  <a:cubicBezTo>
                    <a:pt x="14195" y="8605"/>
                    <a:pt x="13959" y="8455"/>
                    <a:pt x="13886" y="8226"/>
                  </a:cubicBezTo>
                  <a:lnTo>
                    <a:pt x="13886" y="7832"/>
                  </a:lnTo>
                  <a:cubicBezTo>
                    <a:pt x="14105" y="7750"/>
                    <a:pt x="14190" y="7698"/>
                    <a:pt x="14324" y="7674"/>
                  </a:cubicBezTo>
                  <a:cubicBezTo>
                    <a:pt x="14533" y="7603"/>
                    <a:pt x="14685" y="7569"/>
                    <a:pt x="14814" y="7569"/>
                  </a:cubicBezTo>
                  <a:close/>
                  <a:moveTo>
                    <a:pt x="11462" y="7858"/>
                  </a:moveTo>
                  <a:cubicBezTo>
                    <a:pt x="11805" y="7858"/>
                    <a:pt x="12066" y="7991"/>
                    <a:pt x="12148" y="8226"/>
                  </a:cubicBezTo>
                  <a:lnTo>
                    <a:pt x="12148" y="8676"/>
                  </a:lnTo>
                  <a:cubicBezTo>
                    <a:pt x="11932" y="8752"/>
                    <a:pt x="11765" y="8810"/>
                    <a:pt x="11546" y="8860"/>
                  </a:cubicBezTo>
                  <a:cubicBezTo>
                    <a:pt x="11444" y="8886"/>
                    <a:pt x="11345" y="8898"/>
                    <a:pt x="11253" y="8898"/>
                  </a:cubicBezTo>
                  <a:cubicBezTo>
                    <a:pt x="10947" y="8898"/>
                    <a:pt x="10713" y="8767"/>
                    <a:pt x="10681" y="8543"/>
                  </a:cubicBezTo>
                  <a:cubicBezTo>
                    <a:pt x="10628" y="8435"/>
                    <a:pt x="10628" y="8334"/>
                    <a:pt x="10681" y="8226"/>
                  </a:cubicBezTo>
                  <a:cubicBezTo>
                    <a:pt x="10723" y="7991"/>
                    <a:pt x="11024" y="7858"/>
                    <a:pt x="11462" y="7858"/>
                  </a:cubicBezTo>
                  <a:close/>
                  <a:moveTo>
                    <a:pt x="13406" y="9510"/>
                  </a:moveTo>
                  <a:cubicBezTo>
                    <a:pt x="13787" y="9510"/>
                    <a:pt x="14046" y="9654"/>
                    <a:pt x="14272" y="9838"/>
                  </a:cubicBezTo>
                  <a:cubicBezTo>
                    <a:pt x="14449" y="10021"/>
                    <a:pt x="14366" y="10181"/>
                    <a:pt x="14190" y="10340"/>
                  </a:cubicBezTo>
                  <a:cubicBezTo>
                    <a:pt x="14105" y="10396"/>
                    <a:pt x="14066" y="10447"/>
                    <a:pt x="13971" y="10555"/>
                  </a:cubicBezTo>
                  <a:cubicBezTo>
                    <a:pt x="13847" y="10555"/>
                    <a:pt x="13804" y="10581"/>
                    <a:pt x="13752" y="10581"/>
                  </a:cubicBezTo>
                  <a:cubicBezTo>
                    <a:pt x="12805" y="10581"/>
                    <a:pt x="12543" y="10422"/>
                    <a:pt x="12670" y="9864"/>
                  </a:cubicBezTo>
                  <a:cubicBezTo>
                    <a:pt x="12710" y="9704"/>
                    <a:pt x="12929" y="9577"/>
                    <a:pt x="13232" y="9521"/>
                  </a:cubicBezTo>
                  <a:cubicBezTo>
                    <a:pt x="13292" y="9513"/>
                    <a:pt x="13352" y="9510"/>
                    <a:pt x="13406" y="9510"/>
                  </a:cubicBezTo>
                  <a:close/>
                  <a:moveTo>
                    <a:pt x="10161" y="10287"/>
                  </a:moveTo>
                  <a:cubicBezTo>
                    <a:pt x="10325" y="10287"/>
                    <a:pt x="10484" y="10316"/>
                    <a:pt x="10628" y="10370"/>
                  </a:cubicBezTo>
                  <a:cubicBezTo>
                    <a:pt x="10723" y="10396"/>
                    <a:pt x="10765" y="10422"/>
                    <a:pt x="10805" y="10472"/>
                  </a:cubicBezTo>
                  <a:cubicBezTo>
                    <a:pt x="10942" y="10529"/>
                    <a:pt x="11024" y="10605"/>
                    <a:pt x="11151" y="10714"/>
                  </a:cubicBezTo>
                  <a:cubicBezTo>
                    <a:pt x="11066" y="10790"/>
                    <a:pt x="11024" y="10898"/>
                    <a:pt x="10942" y="10974"/>
                  </a:cubicBezTo>
                  <a:cubicBezTo>
                    <a:pt x="10711" y="11209"/>
                    <a:pt x="10417" y="11342"/>
                    <a:pt x="10051" y="11342"/>
                  </a:cubicBezTo>
                  <a:cubicBezTo>
                    <a:pt x="9925" y="11342"/>
                    <a:pt x="9788" y="11325"/>
                    <a:pt x="9641" y="11291"/>
                  </a:cubicBezTo>
                  <a:cubicBezTo>
                    <a:pt x="9504" y="11266"/>
                    <a:pt x="9380" y="11189"/>
                    <a:pt x="9285" y="11107"/>
                  </a:cubicBezTo>
                  <a:cubicBezTo>
                    <a:pt x="9067" y="10898"/>
                    <a:pt x="9203" y="10631"/>
                    <a:pt x="9504" y="10447"/>
                  </a:cubicBezTo>
                  <a:cubicBezTo>
                    <a:pt x="9703" y="10340"/>
                    <a:pt x="9935" y="10287"/>
                    <a:pt x="10161" y="10287"/>
                  </a:cubicBezTo>
                  <a:close/>
                  <a:moveTo>
                    <a:pt x="12173" y="11635"/>
                  </a:moveTo>
                  <a:cubicBezTo>
                    <a:pt x="12449" y="11635"/>
                    <a:pt x="12693" y="11730"/>
                    <a:pt x="12889" y="11926"/>
                  </a:cubicBezTo>
                  <a:cubicBezTo>
                    <a:pt x="12971" y="12008"/>
                    <a:pt x="13023" y="12117"/>
                    <a:pt x="13108" y="12219"/>
                  </a:cubicBezTo>
                  <a:cubicBezTo>
                    <a:pt x="12929" y="12561"/>
                    <a:pt x="12628" y="12719"/>
                    <a:pt x="12108" y="12827"/>
                  </a:cubicBezTo>
                  <a:cubicBezTo>
                    <a:pt x="11932" y="12777"/>
                    <a:pt x="11723" y="12693"/>
                    <a:pt x="11546" y="12643"/>
                  </a:cubicBezTo>
                  <a:cubicBezTo>
                    <a:pt x="11504" y="12592"/>
                    <a:pt x="11462" y="12535"/>
                    <a:pt x="11409" y="12484"/>
                  </a:cubicBezTo>
                  <a:lnTo>
                    <a:pt x="11409" y="12117"/>
                  </a:lnTo>
                  <a:cubicBezTo>
                    <a:pt x="11409" y="11900"/>
                    <a:pt x="11546" y="11742"/>
                    <a:pt x="11889" y="11665"/>
                  </a:cubicBezTo>
                  <a:cubicBezTo>
                    <a:pt x="11986" y="11645"/>
                    <a:pt x="12081" y="11635"/>
                    <a:pt x="12173" y="11635"/>
                  </a:cubicBezTo>
                  <a:close/>
                  <a:moveTo>
                    <a:pt x="8293" y="12708"/>
                  </a:moveTo>
                  <a:cubicBezTo>
                    <a:pt x="8335" y="12708"/>
                    <a:pt x="8378" y="12711"/>
                    <a:pt x="8422" y="12719"/>
                  </a:cubicBezTo>
                  <a:cubicBezTo>
                    <a:pt x="8808" y="12777"/>
                    <a:pt x="9161" y="13036"/>
                    <a:pt x="9203" y="13253"/>
                  </a:cubicBezTo>
                  <a:cubicBezTo>
                    <a:pt x="9246" y="13621"/>
                    <a:pt x="9027" y="13886"/>
                    <a:pt x="8380" y="14020"/>
                  </a:cubicBezTo>
                  <a:cubicBezTo>
                    <a:pt x="8204" y="13964"/>
                    <a:pt x="7985" y="13912"/>
                    <a:pt x="7818" y="13830"/>
                  </a:cubicBezTo>
                  <a:cubicBezTo>
                    <a:pt x="7726" y="13671"/>
                    <a:pt x="7641" y="13544"/>
                    <a:pt x="7559" y="13410"/>
                  </a:cubicBezTo>
                  <a:cubicBezTo>
                    <a:pt x="7423" y="13227"/>
                    <a:pt x="7465" y="13068"/>
                    <a:pt x="7684" y="12934"/>
                  </a:cubicBezTo>
                  <a:cubicBezTo>
                    <a:pt x="7870" y="12822"/>
                    <a:pt x="8054" y="12708"/>
                    <a:pt x="8293" y="12708"/>
                  </a:cubicBezTo>
                  <a:close/>
                  <a:moveTo>
                    <a:pt x="10942" y="13912"/>
                  </a:moveTo>
                  <a:cubicBezTo>
                    <a:pt x="11370" y="13912"/>
                    <a:pt x="11628" y="14071"/>
                    <a:pt x="11671" y="14388"/>
                  </a:cubicBezTo>
                  <a:cubicBezTo>
                    <a:pt x="11671" y="14693"/>
                    <a:pt x="11479" y="14974"/>
                    <a:pt x="10922" y="14974"/>
                  </a:cubicBezTo>
                  <a:cubicBezTo>
                    <a:pt x="10897" y="14974"/>
                    <a:pt x="10872" y="14974"/>
                    <a:pt x="10847" y="14972"/>
                  </a:cubicBezTo>
                  <a:cubicBezTo>
                    <a:pt x="10243" y="14972"/>
                    <a:pt x="9942" y="14813"/>
                    <a:pt x="9942" y="14522"/>
                  </a:cubicBezTo>
                  <a:cubicBezTo>
                    <a:pt x="9942" y="14179"/>
                    <a:pt x="10370" y="13912"/>
                    <a:pt x="10942" y="13912"/>
                  </a:cubicBezTo>
                  <a:close/>
                  <a:moveTo>
                    <a:pt x="6445" y="15706"/>
                  </a:moveTo>
                  <a:cubicBezTo>
                    <a:pt x="6582" y="15706"/>
                    <a:pt x="6721" y="15733"/>
                    <a:pt x="6861" y="15791"/>
                  </a:cubicBezTo>
                  <a:cubicBezTo>
                    <a:pt x="7161" y="15893"/>
                    <a:pt x="7204" y="16052"/>
                    <a:pt x="7204" y="16267"/>
                  </a:cubicBezTo>
                  <a:cubicBezTo>
                    <a:pt x="7246" y="16502"/>
                    <a:pt x="7037" y="16660"/>
                    <a:pt x="6726" y="16819"/>
                  </a:cubicBezTo>
                  <a:cubicBezTo>
                    <a:pt x="6622" y="16886"/>
                    <a:pt x="6492" y="16919"/>
                    <a:pt x="6356" y="16919"/>
                  </a:cubicBezTo>
                  <a:cubicBezTo>
                    <a:pt x="6219" y="16919"/>
                    <a:pt x="6075" y="16886"/>
                    <a:pt x="5945" y="16819"/>
                  </a:cubicBezTo>
                  <a:cubicBezTo>
                    <a:pt x="5341" y="16528"/>
                    <a:pt x="5383" y="16000"/>
                    <a:pt x="6080" y="15765"/>
                  </a:cubicBezTo>
                  <a:cubicBezTo>
                    <a:pt x="6201" y="15727"/>
                    <a:pt x="6323" y="15706"/>
                    <a:pt x="6445" y="15706"/>
                  </a:cubicBezTo>
                  <a:close/>
                  <a:moveTo>
                    <a:pt x="9504" y="16000"/>
                  </a:moveTo>
                  <a:cubicBezTo>
                    <a:pt x="9942" y="16026"/>
                    <a:pt x="10203" y="16209"/>
                    <a:pt x="10203" y="16528"/>
                  </a:cubicBezTo>
                  <a:cubicBezTo>
                    <a:pt x="10203" y="16878"/>
                    <a:pt x="9972" y="17063"/>
                    <a:pt x="9514" y="17063"/>
                  </a:cubicBezTo>
                  <a:cubicBezTo>
                    <a:pt x="9484" y="17063"/>
                    <a:pt x="9455" y="17062"/>
                    <a:pt x="9422" y="17060"/>
                  </a:cubicBezTo>
                  <a:cubicBezTo>
                    <a:pt x="8942" y="17060"/>
                    <a:pt x="8422" y="16769"/>
                    <a:pt x="8465" y="16528"/>
                  </a:cubicBezTo>
                  <a:cubicBezTo>
                    <a:pt x="8504" y="16241"/>
                    <a:pt x="9027" y="16000"/>
                    <a:pt x="9504" y="16000"/>
                  </a:cubicBezTo>
                  <a:close/>
                  <a:moveTo>
                    <a:pt x="8365" y="18164"/>
                  </a:moveTo>
                  <a:cubicBezTo>
                    <a:pt x="8671" y="18164"/>
                    <a:pt x="8897" y="18272"/>
                    <a:pt x="9067" y="18514"/>
                  </a:cubicBezTo>
                  <a:cubicBezTo>
                    <a:pt x="9161" y="18590"/>
                    <a:pt x="9161" y="18749"/>
                    <a:pt x="9067" y="18857"/>
                  </a:cubicBezTo>
                  <a:cubicBezTo>
                    <a:pt x="8860" y="19040"/>
                    <a:pt x="8599" y="19200"/>
                    <a:pt x="8161" y="19200"/>
                  </a:cubicBezTo>
                  <a:lnTo>
                    <a:pt x="7380" y="19200"/>
                  </a:lnTo>
                  <a:cubicBezTo>
                    <a:pt x="7204" y="19015"/>
                    <a:pt x="7079" y="18881"/>
                    <a:pt x="6985" y="18780"/>
                  </a:cubicBezTo>
                  <a:cubicBezTo>
                    <a:pt x="7037" y="18698"/>
                    <a:pt x="7037" y="18648"/>
                    <a:pt x="7079" y="18622"/>
                  </a:cubicBezTo>
                  <a:cubicBezTo>
                    <a:pt x="7246" y="18463"/>
                    <a:pt x="7507" y="18329"/>
                    <a:pt x="7818" y="18247"/>
                  </a:cubicBezTo>
                  <a:cubicBezTo>
                    <a:pt x="8024" y="18193"/>
                    <a:pt x="8206" y="18164"/>
                    <a:pt x="8365" y="18164"/>
                  </a:cubicBezTo>
                  <a:close/>
                  <a:moveTo>
                    <a:pt x="11767" y="0"/>
                  </a:moveTo>
                  <a:cubicBezTo>
                    <a:pt x="11666" y="0"/>
                    <a:pt x="11564" y="0"/>
                    <a:pt x="11462" y="0"/>
                  </a:cubicBezTo>
                  <a:cubicBezTo>
                    <a:pt x="11409" y="159"/>
                    <a:pt x="11370" y="293"/>
                    <a:pt x="11285" y="426"/>
                  </a:cubicBezTo>
                  <a:cubicBezTo>
                    <a:pt x="10723" y="1111"/>
                    <a:pt x="10285" y="1803"/>
                    <a:pt x="9847" y="2514"/>
                  </a:cubicBezTo>
                  <a:cubicBezTo>
                    <a:pt x="9723" y="2755"/>
                    <a:pt x="9681" y="2990"/>
                    <a:pt x="9464" y="3199"/>
                  </a:cubicBezTo>
                  <a:cubicBezTo>
                    <a:pt x="9161" y="3441"/>
                    <a:pt x="9161" y="3707"/>
                    <a:pt x="8942" y="3967"/>
                  </a:cubicBezTo>
                  <a:cubicBezTo>
                    <a:pt x="8766" y="4184"/>
                    <a:pt x="8547" y="4393"/>
                    <a:pt x="8465" y="4626"/>
                  </a:cubicBezTo>
                  <a:cubicBezTo>
                    <a:pt x="8288" y="5212"/>
                    <a:pt x="7818" y="5712"/>
                    <a:pt x="7507" y="6246"/>
                  </a:cubicBezTo>
                  <a:cubicBezTo>
                    <a:pt x="7079" y="7039"/>
                    <a:pt x="6423" y="7800"/>
                    <a:pt x="6164" y="8625"/>
                  </a:cubicBezTo>
                  <a:cubicBezTo>
                    <a:pt x="6122" y="8676"/>
                    <a:pt x="6080" y="8726"/>
                    <a:pt x="6037" y="8752"/>
                  </a:cubicBezTo>
                  <a:cubicBezTo>
                    <a:pt x="5217" y="10021"/>
                    <a:pt x="4478" y="11322"/>
                    <a:pt x="3737" y="12617"/>
                  </a:cubicBezTo>
                  <a:cubicBezTo>
                    <a:pt x="2916" y="14020"/>
                    <a:pt x="2041" y="15416"/>
                    <a:pt x="1217" y="16819"/>
                  </a:cubicBezTo>
                  <a:cubicBezTo>
                    <a:pt x="1135" y="16927"/>
                    <a:pt x="1053" y="17003"/>
                    <a:pt x="1053" y="17112"/>
                  </a:cubicBezTo>
                  <a:cubicBezTo>
                    <a:pt x="1001" y="17510"/>
                    <a:pt x="740" y="17853"/>
                    <a:pt x="439" y="18172"/>
                  </a:cubicBezTo>
                  <a:cubicBezTo>
                    <a:pt x="93" y="18590"/>
                    <a:pt x="-41" y="19015"/>
                    <a:pt x="11" y="19467"/>
                  </a:cubicBezTo>
                  <a:cubicBezTo>
                    <a:pt x="136" y="19491"/>
                    <a:pt x="354" y="19491"/>
                    <a:pt x="439" y="19542"/>
                  </a:cubicBezTo>
                  <a:cubicBezTo>
                    <a:pt x="874" y="19783"/>
                    <a:pt x="1397" y="19833"/>
                    <a:pt x="1916" y="19941"/>
                  </a:cubicBezTo>
                  <a:cubicBezTo>
                    <a:pt x="2041" y="19967"/>
                    <a:pt x="2260" y="19941"/>
                    <a:pt x="2394" y="19993"/>
                  </a:cubicBezTo>
                  <a:cubicBezTo>
                    <a:pt x="2916" y="20335"/>
                    <a:pt x="3697" y="20367"/>
                    <a:pt x="4383" y="20526"/>
                  </a:cubicBezTo>
                  <a:cubicBezTo>
                    <a:pt x="5903" y="20843"/>
                    <a:pt x="7465" y="21128"/>
                    <a:pt x="8984" y="21477"/>
                  </a:cubicBezTo>
                  <a:cubicBezTo>
                    <a:pt x="9338" y="21558"/>
                    <a:pt x="9656" y="21600"/>
                    <a:pt x="9974" y="21600"/>
                  </a:cubicBezTo>
                  <a:cubicBezTo>
                    <a:pt x="10163" y="21600"/>
                    <a:pt x="10352" y="21585"/>
                    <a:pt x="10546" y="21555"/>
                  </a:cubicBezTo>
                  <a:cubicBezTo>
                    <a:pt x="10628" y="21370"/>
                    <a:pt x="10681" y="21186"/>
                    <a:pt x="10765" y="21027"/>
                  </a:cubicBezTo>
                  <a:cubicBezTo>
                    <a:pt x="11243" y="20234"/>
                    <a:pt x="11723" y="19441"/>
                    <a:pt x="12190" y="18648"/>
                  </a:cubicBezTo>
                  <a:cubicBezTo>
                    <a:pt x="12504" y="18172"/>
                    <a:pt x="12929" y="17695"/>
                    <a:pt x="13108" y="17194"/>
                  </a:cubicBezTo>
                  <a:cubicBezTo>
                    <a:pt x="13285" y="16610"/>
                    <a:pt x="13971" y="16159"/>
                    <a:pt x="14013" y="15576"/>
                  </a:cubicBezTo>
                  <a:cubicBezTo>
                    <a:pt x="14409" y="15341"/>
                    <a:pt x="14449" y="14998"/>
                    <a:pt x="14628" y="14705"/>
                  </a:cubicBezTo>
                  <a:cubicBezTo>
                    <a:pt x="14846" y="14338"/>
                    <a:pt x="15053" y="13938"/>
                    <a:pt x="15272" y="13570"/>
                  </a:cubicBezTo>
                  <a:cubicBezTo>
                    <a:pt x="15886" y="12561"/>
                    <a:pt x="16490" y="11557"/>
                    <a:pt x="17135" y="10581"/>
                  </a:cubicBezTo>
                  <a:cubicBezTo>
                    <a:pt x="17615" y="9838"/>
                    <a:pt x="17968" y="9069"/>
                    <a:pt x="18438" y="8334"/>
                  </a:cubicBezTo>
                  <a:cubicBezTo>
                    <a:pt x="19176" y="7222"/>
                    <a:pt x="19873" y="6087"/>
                    <a:pt x="20435" y="4977"/>
                  </a:cubicBezTo>
                  <a:cubicBezTo>
                    <a:pt x="20778" y="4309"/>
                    <a:pt x="21091" y="3676"/>
                    <a:pt x="21435" y="3040"/>
                  </a:cubicBezTo>
                  <a:cubicBezTo>
                    <a:pt x="21559" y="2831"/>
                    <a:pt x="21559" y="2622"/>
                    <a:pt x="21519" y="2355"/>
                  </a:cubicBezTo>
                  <a:cubicBezTo>
                    <a:pt x="21091" y="2196"/>
                    <a:pt x="20696" y="1962"/>
                    <a:pt x="20176" y="1853"/>
                  </a:cubicBezTo>
                  <a:cubicBezTo>
                    <a:pt x="17915" y="1377"/>
                    <a:pt x="15792" y="691"/>
                    <a:pt x="13451" y="267"/>
                  </a:cubicBezTo>
                  <a:cubicBezTo>
                    <a:pt x="12936" y="18"/>
                    <a:pt x="12354" y="0"/>
                    <a:pt x="1176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86" name="Google Shape;6396;p47"/>
            <p:cNvSpPr/>
            <p:nvPr/>
          </p:nvSpPr>
          <p:spPr>
            <a:xfrm>
              <a:off x="0" y="98787"/>
              <a:ext cx="534575" cy="793331"/>
            </a:xfrm>
            <a:custGeom>
              <a:avLst/>
              <a:gdLst/>
              <a:ahLst/>
              <a:cxnLst>
                <a:cxn ang="0">
                  <a:pos x="wd2" y="hd2"/>
                </a:cxn>
                <a:cxn ang="5400000">
                  <a:pos x="wd2" y="hd2"/>
                </a:cxn>
                <a:cxn ang="10800000">
                  <a:pos x="wd2" y="hd2"/>
                </a:cxn>
                <a:cxn ang="16200000">
                  <a:pos x="wd2" y="hd2"/>
                </a:cxn>
              </a:cxnLst>
              <a:rect l="0" t="0" r="r" b="b"/>
              <a:pathLst>
                <a:path w="21562" h="21600" extrusionOk="0">
                  <a:moveTo>
                    <a:pt x="11232" y="1977"/>
                  </a:moveTo>
                  <a:cubicBezTo>
                    <a:pt x="11428" y="1977"/>
                    <a:pt x="11577" y="2028"/>
                    <a:pt x="11662" y="2160"/>
                  </a:cubicBezTo>
                  <a:cubicBezTo>
                    <a:pt x="11735" y="2267"/>
                    <a:pt x="11773" y="2393"/>
                    <a:pt x="11811" y="2500"/>
                  </a:cubicBezTo>
                  <a:cubicBezTo>
                    <a:pt x="12239" y="3336"/>
                    <a:pt x="12669" y="4180"/>
                    <a:pt x="13096" y="5017"/>
                  </a:cubicBezTo>
                  <a:cubicBezTo>
                    <a:pt x="13368" y="5489"/>
                    <a:pt x="13600" y="5961"/>
                    <a:pt x="13871" y="6408"/>
                  </a:cubicBezTo>
                  <a:cubicBezTo>
                    <a:pt x="13992" y="6672"/>
                    <a:pt x="14029" y="6880"/>
                    <a:pt x="13871" y="7194"/>
                  </a:cubicBezTo>
                  <a:cubicBezTo>
                    <a:pt x="13404" y="7087"/>
                    <a:pt x="13210" y="6880"/>
                    <a:pt x="13061" y="6641"/>
                  </a:cubicBezTo>
                  <a:cubicBezTo>
                    <a:pt x="12706" y="6169"/>
                    <a:pt x="12397" y="5671"/>
                    <a:pt x="12043" y="5175"/>
                  </a:cubicBezTo>
                  <a:cubicBezTo>
                    <a:pt x="11847" y="4942"/>
                    <a:pt x="11811" y="4652"/>
                    <a:pt x="11697" y="4387"/>
                  </a:cubicBezTo>
                  <a:cubicBezTo>
                    <a:pt x="11504" y="3998"/>
                    <a:pt x="11270" y="3601"/>
                    <a:pt x="11036" y="3235"/>
                  </a:cubicBezTo>
                  <a:cubicBezTo>
                    <a:pt x="10916" y="3022"/>
                    <a:pt x="10804" y="2814"/>
                    <a:pt x="10729" y="2607"/>
                  </a:cubicBezTo>
                  <a:cubicBezTo>
                    <a:pt x="10682" y="2475"/>
                    <a:pt x="10682" y="2342"/>
                    <a:pt x="10729" y="2236"/>
                  </a:cubicBezTo>
                  <a:cubicBezTo>
                    <a:pt x="10729" y="2109"/>
                    <a:pt x="11000" y="1977"/>
                    <a:pt x="11232" y="1977"/>
                  </a:cubicBezTo>
                  <a:close/>
                  <a:moveTo>
                    <a:pt x="14410" y="8138"/>
                  </a:moveTo>
                  <a:cubicBezTo>
                    <a:pt x="14457" y="8138"/>
                    <a:pt x="14571" y="8138"/>
                    <a:pt x="14606" y="8164"/>
                  </a:cubicBezTo>
                  <a:cubicBezTo>
                    <a:pt x="14840" y="8296"/>
                    <a:pt x="15110" y="8428"/>
                    <a:pt x="15074" y="8660"/>
                  </a:cubicBezTo>
                  <a:cubicBezTo>
                    <a:pt x="15074" y="8843"/>
                    <a:pt x="15194" y="8976"/>
                    <a:pt x="15343" y="9132"/>
                  </a:cubicBezTo>
                  <a:cubicBezTo>
                    <a:pt x="15931" y="9920"/>
                    <a:pt x="16277" y="10762"/>
                    <a:pt x="16593" y="11574"/>
                  </a:cubicBezTo>
                  <a:cubicBezTo>
                    <a:pt x="16742" y="11889"/>
                    <a:pt x="16938" y="12178"/>
                    <a:pt x="17096" y="12492"/>
                  </a:cubicBezTo>
                  <a:cubicBezTo>
                    <a:pt x="17442" y="13223"/>
                    <a:pt x="17796" y="13984"/>
                    <a:pt x="18188" y="14720"/>
                  </a:cubicBezTo>
                  <a:cubicBezTo>
                    <a:pt x="18337" y="15034"/>
                    <a:pt x="18495" y="15325"/>
                    <a:pt x="18653" y="15639"/>
                  </a:cubicBezTo>
                  <a:cubicBezTo>
                    <a:pt x="18887" y="16079"/>
                    <a:pt x="19072" y="16526"/>
                    <a:pt x="19306" y="16974"/>
                  </a:cubicBezTo>
                  <a:lnTo>
                    <a:pt x="19306" y="17181"/>
                  </a:lnTo>
                  <a:cubicBezTo>
                    <a:pt x="19306" y="17314"/>
                    <a:pt x="19306" y="17446"/>
                    <a:pt x="19119" y="17496"/>
                  </a:cubicBezTo>
                  <a:cubicBezTo>
                    <a:pt x="19070" y="17508"/>
                    <a:pt x="19016" y="17514"/>
                    <a:pt x="18963" y="17514"/>
                  </a:cubicBezTo>
                  <a:cubicBezTo>
                    <a:pt x="18762" y="17514"/>
                    <a:pt x="18553" y="17432"/>
                    <a:pt x="18495" y="17288"/>
                  </a:cubicBezTo>
                  <a:cubicBezTo>
                    <a:pt x="18188" y="16609"/>
                    <a:pt x="17638" y="15979"/>
                    <a:pt x="17524" y="15243"/>
                  </a:cubicBezTo>
                  <a:cubicBezTo>
                    <a:pt x="16976" y="14380"/>
                    <a:pt x="16555" y="13487"/>
                    <a:pt x="16090" y="12593"/>
                  </a:cubicBezTo>
                  <a:cubicBezTo>
                    <a:pt x="15809" y="12046"/>
                    <a:pt x="15539" y="11492"/>
                    <a:pt x="15306" y="10920"/>
                  </a:cubicBezTo>
                  <a:cubicBezTo>
                    <a:pt x="15036" y="10290"/>
                    <a:pt x="14691" y="9661"/>
                    <a:pt x="14375" y="9031"/>
                  </a:cubicBezTo>
                  <a:cubicBezTo>
                    <a:pt x="14299" y="8875"/>
                    <a:pt x="14225" y="8685"/>
                    <a:pt x="14179" y="8610"/>
                  </a:cubicBezTo>
                  <a:cubicBezTo>
                    <a:pt x="14225" y="8452"/>
                    <a:pt x="14225" y="8371"/>
                    <a:pt x="14263" y="8296"/>
                  </a:cubicBezTo>
                  <a:cubicBezTo>
                    <a:pt x="14263" y="8245"/>
                    <a:pt x="14337" y="8188"/>
                    <a:pt x="14410" y="8138"/>
                  </a:cubicBezTo>
                  <a:close/>
                  <a:moveTo>
                    <a:pt x="7577" y="2541"/>
                  </a:moveTo>
                  <a:cubicBezTo>
                    <a:pt x="7924" y="2541"/>
                    <a:pt x="8185" y="2687"/>
                    <a:pt x="8314" y="2896"/>
                  </a:cubicBezTo>
                  <a:cubicBezTo>
                    <a:pt x="8472" y="3154"/>
                    <a:pt x="8744" y="3419"/>
                    <a:pt x="8668" y="3733"/>
                  </a:cubicBezTo>
                  <a:cubicBezTo>
                    <a:pt x="8940" y="3891"/>
                    <a:pt x="8902" y="4180"/>
                    <a:pt x="9098" y="4387"/>
                  </a:cubicBezTo>
                  <a:cubicBezTo>
                    <a:pt x="9134" y="4413"/>
                    <a:pt x="8940" y="4545"/>
                    <a:pt x="8864" y="4626"/>
                  </a:cubicBezTo>
                  <a:cubicBezTo>
                    <a:pt x="9051" y="4652"/>
                    <a:pt x="9210" y="4652"/>
                    <a:pt x="9330" y="4784"/>
                  </a:cubicBezTo>
                  <a:cubicBezTo>
                    <a:pt x="9517" y="5017"/>
                    <a:pt x="9602" y="5282"/>
                    <a:pt x="9564" y="5539"/>
                  </a:cubicBezTo>
                  <a:cubicBezTo>
                    <a:pt x="10029" y="5671"/>
                    <a:pt x="10105" y="5961"/>
                    <a:pt x="10141" y="6250"/>
                  </a:cubicBezTo>
                  <a:cubicBezTo>
                    <a:pt x="10216" y="6301"/>
                    <a:pt x="10337" y="6326"/>
                    <a:pt x="10374" y="6408"/>
                  </a:cubicBezTo>
                  <a:cubicBezTo>
                    <a:pt x="10497" y="6672"/>
                    <a:pt x="10570" y="6929"/>
                    <a:pt x="10682" y="7220"/>
                  </a:cubicBezTo>
                  <a:cubicBezTo>
                    <a:pt x="10878" y="7301"/>
                    <a:pt x="11036" y="7508"/>
                    <a:pt x="10962" y="7585"/>
                  </a:cubicBezTo>
                  <a:cubicBezTo>
                    <a:pt x="10766" y="7798"/>
                    <a:pt x="11112" y="7899"/>
                    <a:pt x="11074" y="8057"/>
                  </a:cubicBezTo>
                  <a:cubicBezTo>
                    <a:pt x="11504" y="8296"/>
                    <a:pt x="11577" y="8585"/>
                    <a:pt x="11539" y="8924"/>
                  </a:cubicBezTo>
                  <a:cubicBezTo>
                    <a:pt x="11847" y="9157"/>
                    <a:pt x="11969" y="9422"/>
                    <a:pt x="11969" y="9736"/>
                  </a:cubicBezTo>
                  <a:cubicBezTo>
                    <a:pt x="12007" y="9736"/>
                    <a:pt x="12043" y="9736"/>
                    <a:pt x="12043" y="9762"/>
                  </a:cubicBezTo>
                  <a:cubicBezTo>
                    <a:pt x="12127" y="9787"/>
                    <a:pt x="12165" y="9843"/>
                    <a:pt x="12201" y="9869"/>
                  </a:cubicBezTo>
                  <a:cubicBezTo>
                    <a:pt x="12277" y="10183"/>
                    <a:pt x="12361" y="10499"/>
                    <a:pt x="12435" y="10813"/>
                  </a:cubicBezTo>
                  <a:cubicBezTo>
                    <a:pt x="12865" y="10971"/>
                    <a:pt x="12827" y="11259"/>
                    <a:pt x="12865" y="11518"/>
                  </a:cubicBezTo>
                  <a:cubicBezTo>
                    <a:pt x="13061" y="11864"/>
                    <a:pt x="13330" y="12203"/>
                    <a:pt x="13330" y="12569"/>
                  </a:cubicBezTo>
                  <a:cubicBezTo>
                    <a:pt x="13479" y="12808"/>
                    <a:pt x="13637" y="13065"/>
                    <a:pt x="13564" y="13330"/>
                  </a:cubicBezTo>
                  <a:cubicBezTo>
                    <a:pt x="13871" y="13644"/>
                    <a:pt x="14067" y="13984"/>
                    <a:pt x="13992" y="14349"/>
                  </a:cubicBezTo>
                  <a:cubicBezTo>
                    <a:pt x="14299" y="14564"/>
                    <a:pt x="14495" y="14821"/>
                    <a:pt x="14457" y="15135"/>
                  </a:cubicBezTo>
                  <a:cubicBezTo>
                    <a:pt x="14802" y="15425"/>
                    <a:pt x="14925" y="15765"/>
                    <a:pt x="14878" y="16162"/>
                  </a:cubicBezTo>
                  <a:cubicBezTo>
                    <a:pt x="15036" y="16212"/>
                    <a:pt x="15194" y="16237"/>
                    <a:pt x="15270" y="16395"/>
                  </a:cubicBezTo>
                  <a:cubicBezTo>
                    <a:pt x="15306" y="16526"/>
                    <a:pt x="15390" y="16658"/>
                    <a:pt x="15464" y="16816"/>
                  </a:cubicBezTo>
                  <a:cubicBezTo>
                    <a:pt x="15577" y="17106"/>
                    <a:pt x="15735" y="17369"/>
                    <a:pt x="15856" y="17653"/>
                  </a:cubicBezTo>
                  <a:cubicBezTo>
                    <a:pt x="15894" y="17760"/>
                    <a:pt x="15931" y="17841"/>
                    <a:pt x="15967" y="17942"/>
                  </a:cubicBezTo>
                  <a:cubicBezTo>
                    <a:pt x="16005" y="18181"/>
                    <a:pt x="15809" y="18389"/>
                    <a:pt x="15464" y="18414"/>
                  </a:cubicBezTo>
                  <a:cubicBezTo>
                    <a:pt x="14691" y="18521"/>
                    <a:pt x="14029" y="18754"/>
                    <a:pt x="13292" y="18886"/>
                  </a:cubicBezTo>
                  <a:cubicBezTo>
                    <a:pt x="12593" y="19019"/>
                    <a:pt x="11893" y="19201"/>
                    <a:pt x="11232" y="19358"/>
                  </a:cubicBezTo>
                  <a:cubicBezTo>
                    <a:pt x="10766" y="19465"/>
                    <a:pt x="10337" y="19572"/>
                    <a:pt x="9871" y="19623"/>
                  </a:cubicBezTo>
                  <a:cubicBezTo>
                    <a:pt x="9791" y="19632"/>
                    <a:pt x="9713" y="19635"/>
                    <a:pt x="9639" y="19635"/>
                  </a:cubicBezTo>
                  <a:cubicBezTo>
                    <a:pt x="9069" y="19635"/>
                    <a:pt x="8702" y="19385"/>
                    <a:pt x="8668" y="18967"/>
                  </a:cubicBezTo>
                  <a:cubicBezTo>
                    <a:pt x="8668" y="18679"/>
                    <a:pt x="8584" y="18440"/>
                    <a:pt x="8352" y="18207"/>
                  </a:cubicBezTo>
                  <a:cubicBezTo>
                    <a:pt x="8165" y="18074"/>
                    <a:pt x="8276" y="17942"/>
                    <a:pt x="8314" y="17810"/>
                  </a:cubicBezTo>
                  <a:cubicBezTo>
                    <a:pt x="8276" y="17760"/>
                    <a:pt x="8165" y="17709"/>
                    <a:pt x="8118" y="17653"/>
                  </a:cubicBezTo>
                  <a:cubicBezTo>
                    <a:pt x="7931" y="17263"/>
                    <a:pt x="7737" y="16897"/>
                    <a:pt x="7577" y="16502"/>
                  </a:cubicBezTo>
                  <a:cubicBezTo>
                    <a:pt x="7383" y="16476"/>
                    <a:pt x="7345" y="16370"/>
                    <a:pt x="7383" y="16269"/>
                  </a:cubicBezTo>
                  <a:cubicBezTo>
                    <a:pt x="7149" y="15822"/>
                    <a:pt x="6842" y="15425"/>
                    <a:pt x="6842" y="14953"/>
                  </a:cubicBezTo>
                  <a:cubicBezTo>
                    <a:pt x="6646" y="14904"/>
                    <a:pt x="6646" y="14795"/>
                    <a:pt x="6684" y="14695"/>
                  </a:cubicBezTo>
                  <a:cubicBezTo>
                    <a:pt x="6608" y="14665"/>
                    <a:pt x="6535" y="14639"/>
                    <a:pt x="6535" y="14588"/>
                  </a:cubicBezTo>
                  <a:cubicBezTo>
                    <a:pt x="6339" y="14092"/>
                    <a:pt x="6143" y="13620"/>
                    <a:pt x="5947" y="13122"/>
                  </a:cubicBezTo>
                  <a:cubicBezTo>
                    <a:pt x="5909" y="13041"/>
                    <a:pt x="5835" y="12990"/>
                    <a:pt x="5789" y="12933"/>
                  </a:cubicBezTo>
                  <a:lnTo>
                    <a:pt x="5789" y="12725"/>
                  </a:lnTo>
                  <a:cubicBezTo>
                    <a:pt x="5601" y="12518"/>
                    <a:pt x="5368" y="12361"/>
                    <a:pt x="5285" y="12097"/>
                  </a:cubicBezTo>
                  <a:cubicBezTo>
                    <a:pt x="5247" y="11781"/>
                    <a:pt x="5013" y="11518"/>
                    <a:pt x="4855" y="11234"/>
                  </a:cubicBezTo>
                  <a:cubicBezTo>
                    <a:pt x="4668" y="11178"/>
                    <a:pt x="4706" y="11046"/>
                    <a:pt x="4706" y="10945"/>
                  </a:cubicBezTo>
                  <a:cubicBezTo>
                    <a:pt x="4586" y="10787"/>
                    <a:pt x="4510" y="10631"/>
                    <a:pt x="4437" y="10473"/>
                  </a:cubicBezTo>
                  <a:cubicBezTo>
                    <a:pt x="4352" y="10102"/>
                    <a:pt x="4156" y="9762"/>
                    <a:pt x="3971" y="9422"/>
                  </a:cubicBezTo>
                  <a:cubicBezTo>
                    <a:pt x="3775" y="9371"/>
                    <a:pt x="3811" y="9264"/>
                    <a:pt x="3811" y="9157"/>
                  </a:cubicBezTo>
                  <a:cubicBezTo>
                    <a:pt x="3579" y="8660"/>
                    <a:pt x="3503" y="8138"/>
                    <a:pt x="3149" y="7666"/>
                  </a:cubicBezTo>
                  <a:lnTo>
                    <a:pt x="3149" y="7401"/>
                  </a:lnTo>
                  <a:cubicBezTo>
                    <a:pt x="2804" y="6880"/>
                    <a:pt x="2608" y="6301"/>
                    <a:pt x="2450" y="5728"/>
                  </a:cubicBezTo>
                  <a:lnTo>
                    <a:pt x="2450" y="5414"/>
                  </a:lnTo>
                  <a:cubicBezTo>
                    <a:pt x="2142" y="5067"/>
                    <a:pt x="1788" y="4387"/>
                    <a:pt x="1788" y="4124"/>
                  </a:cubicBezTo>
                  <a:cubicBezTo>
                    <a:pt x="1788" y="3891"/>
                    <a:pt x="1873" y="3707"/>
                    <a:pt x="2180" y="3626"/>
                  </a:cubicBezTo>
                  <a:cubicBezTo>
                    <a:pt x="2608" y="3526"/>
                    <a:pt x="2991" y="3393"/>
                    <a:pt x="3421" y="3312"/>
                  </a:cubicBezTo>
                  <a:cubicBezTo>
                    <a:pt x="4203" y="3211"/>
                    <a:pt x="4940" y="2996"/>
                    <a:pt x="5713" y="2840"/>
                  </a:cubicBezTo>
                  <a:cubicBezTo>
                    <a:pt x="6254" y="2708"/>
                    <a:pt x="6842" y="2633"/>
                    <a:pt x="7419" y="2550"/>
                  </a:cubicBezTo>
                  <a:cubicBezTo>
                    <a:pt x="7475" y="2544"/>
                    <a:pt x="7526" y="2541"/>
                    <a:pt x="7577" y="2541"/>
                  </a:cubicBezTo>
                  <a:close/>
                  <a:moveTo>
                    <a:pt x="11738" y="0"/>
                  </a:moveTo>
                  <a:cubicBezTo>
                    <a:pt x="10847" y="0"/>
                    <a:pt x="10009" y="189"/>
                    <a:pt x="9172" y="404"/>
                  </a:cubicBezTo>
                  <a:cubicBezTo>
                    <a:pt x="8007" y="662"/>
                    <a:pt x="6842" y="926"/>
                    <a:pt x="5677" y="1216"/>
                  </a:cubicBezTo>
                  <a:cubicBezTo>
                    <a:pt x="4902" y="1398"/>
                    <a:pt x="4156" y="1663"/>
                    <a:pt x="3383" y="1764"/>
                  </a:cubicBezTo>
                  <a:cubicBezTo>
                    <a:pt x="2722" y="1870"/>
                    <a:pt x="2058" y="2054"/>
                    <a:pt x="1407" y="2160"/>
                  </a:cubicBezTo>
                  <a:cubicBezTo>
                    <a:pt x="819" y="2267"/>
                    <a:pt x="316" y="2449"/>
                    <a:pt x="9" y="2864"/>
                  </a:cubicBezTo>
                  <a:cubicBezTo>
                    <a:pt x="9" y="3105"/>
                    <a:pt x="-38" y="3393"/>
                    <a:pt x="82" y="3652"/>
                  </a:cubicBezTo>
                  <a:cubicBezTo>
                    <a:pt x="278" y="4047"/>
                    <a:pt x="390" y="4470"/>
                    <a:pt x="548" y="4859"/>
                  </a:cubicBezTo>
                  <a:cubicBezTo>
                    <a:pt x="893" y="5829"/>
                    <a:pt x="1361" y="6797"/>
                    <a:pt x="1750" y="7773"/>
                  </a:cubicBezTo>
                  <a:cubicBezTo>
                    <a:pt x="2414" y="9215"/>
                    <a:pt x="3225" y="10655"/>
                    <a:pt x="3653" y="12146"/>
                  </a:cubicBezTo>
                  <a:cubicBezTo>
                    <a:pt x="3811" y="12618"/>
                    <a:pt x="4203" y="13065"/>
                    <a:pt x="4314" y="13563"/>
                  </a:cubicBezTo>
                  <a:cubicBezTo>
                    <a:pt x="4352" y="13827"/>
                    <a:pt x="4624" y="14092"/>
                    <a:pt x="4782" y="14380"/>
                  </a:cubicBezTo>
                  <a:cubicBezTo>
                    <a:pt x="4902" y="14695"/>
                    <a:pt x="4978" y="15010"/>
                    <a:pt x="5089" y="15293"/>
                  </a:cubicBezTo>
                  <a:cubicBezTo>
                    <a:pt x="5247" y="15583"/>
                    <a:pt x="5443" y="15846"/>
                    <a:pt x="5555" y="16136"/>
                  </a:cubicBezTo>
                  <a:cubicBezTo>
                    <a:pt x="5751" y="16684"/>
                    <a:pt x="5947" y="17237"/>
                    <a:pt x="6216" y="17760"/>
                  </a:cubicBezTo>
                  <a:cubicBezTo>
                    <a:pt x="6766" y="18811"/>
                    <a:pt x="7270" y="19888"/>
                    <a:pt x="7849" y="20907"/>
                  </a:cubicBezTo>
                  <a:cubicBezTo>
                    <a:pt x="8129" y="21396"/>
                    <a:pt x="8410" y="21600"/>
                    <a:pt x="8936" y="21600"/>
                  </a:cubicBezTo>
                  <a:cubicBezTo>
                    <a:pt x="9141" y="21600"/>
                    <a:pt x="9381" y="21568"/>
                    <a:pt x="9675" y="21510"/>
                  </a:cubicBezTo>
                  <a:cubicBezTo>
                    <a:pt x="10766" y="21302"/>
                    <a:pt x="11847" y="21196"/>
                    <a:pt x="12938" y="20988"/>
                  </a:cubicBezTo>
                  <a:cubicBezTo>
                    <a:pt x="13871" y="20799"/>
                    <a:pt x="14767" y="20591"/>
                    <a:pt x="15660" y="20409"/>
                  </a:cubicBezTo>
                  <a:cubicBezTo>
                    <a:pt x="16090" y="20303"/>
                    <a:pt x="16473" y="20170"/>
                    <a:pt x="16900" y="20095"/>
                  </a:cubicBezTo>
                  <a:cubicBezTo>
                    <a:pt x="18495" y="19779"/>
                    <a:pt x="20005" y="19283"/>
                    <a:pt x="21562" y="18861"/>
                  </a:cubicBezTo>
                  <a:cubicBezTo>
                    <a:pt x="21366" y="18339"/>
                    <a:pt x="21132" y="17810"/>
                    <a:pt x="20901" y="17288"/>
                  </a:cubicBezTo>
                  <a:cubicBezTo>
                    <a:pt x="20555" y="16451"/>
                    <a:pt x="20125" y="15639"/>
                    <a:pt x="19771" y="14821"/>
                  </a:cubicBezTo>
                  <a:cubicBezTo>
                    <a:pt x="19426" y="13908"/>
                    <a:pt x="18961" y="13015"/>
                    <a:pt x="18533" y="12146"/>
                  </a:cubicBezTo>
                  <a:cubicBezTo>
                    <a:pt x="17992" y="11127"/>
                    <a:pt x="17638" y="10051"/>
                    <a:pt x="17096" y="9031"/>
                  </a:cubicBezTo>
                  <a:cubicBezTo>
                    <a:pt x="16359" y="7641"/>
                    <a:pt x="15773" y="6226"/>
                    <a:pt x="15074" y="4810"/>
                  </a:cubicBezTo>
                  <a:cubicBezTo>
                    <a:pt x="14802" y="4205"/>
                    <a:pt x="14533" y="3575"/>
                    <a:pt x="14141" y="2996"/>
                  </a:cubicBezTo>
                  <a:cubicBezTo>
                    <a:pt x="13945" y="2708"/>
                    <a:pt x="13871" y="2393"/>
                    <a:pt x="13758" y="2078"/>
                  </a:cubicBezTo>
                  <a:cubicBezTo>
                    <a:pt x="13526" y="1505"/>
                    <a:pt x="13172" y="952"/>
                    <a:pt x="12742" y="430"/>
                  </a:cubicBezTo>
                  <a:cubicBezTo>
                    <a:pt x="12706" y="347"/>
                    <a:pt x="12593" y="272"/>
                    <a:pt x="12473" y="221"/>
                  </a:cubicBezTo>
                  <a:cubicBezTo>
                    <a:pt x="12397" y="90"/>
                    <a:pt x="12277" y="33"/>
                    <a:pt x="12043" y="8"/>
                  </a:cubicBezTo>
                  <a:cubicBezTo>
                    <a:pt x="11940" y="3"/>
                    <a:pt x="11838" y="0"/>
                    <a:pt x="117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887" name="Google Shape;6397;p47"/>
            <p:cNvSpPr/>
            <p:nvPr/>
          </p:nvSpPr>
          <p:spPr>
            <a:xfrm>
              <a:off x="385034" y="65324"/>
              <a:ext cx="557007" cy="743744"/>
            </a:xfrm>
            <a:custGeom>
              <a:avLst/>
              <a:gdLst/>
              <a:ahLst/>
              <a:cxnLst>
                <a:cxn ang="0">
                  <a:pos x="wd2" y="hd2"/>
                </a:cxn>
                <a:cxn ang="5400000">
                  <a:pos x="wd2" y="hd2"/>
                </a:cxn>
                <a:cxn ang="10800000">
                  <a:pos x="wd2" y="hd2"/>
                </a:cxn>
                <a:cxn ang="16200000">
                  <a:pos x="wd2" y="hd2"/>
                </a:cxn>
              </a:cxnLst>
              <a:rect l="0" t="0" r="r" b="b"/>
              <a:pathLst>
                <a:path w="21573" h="21600" extrusionOk="0">
                  <a:moveTo>
                    <a:pt x="10007" y="0"/>
                  </a:moveTo>
                  <a:cubicBezTo>
                    <a:pt x="9892" y="87"/>
                    <a:pt x="9785" y="114"/>
                    <a:pt x="9712" y="202"/>
                  </a:cubicBezTo>
                  <a:cubicBezTo>
                    <a:pt x="9567" y="327"/>
                    <a:pt x="9424" y="383"/>
                    <a:pt x="9257" y="383"/>
                  </a:cubicBezTo>
                  <a:cubicBezTo>
                    <a:pt x="9165" y="383"/>
                    <a:pt x="9069" y="367"/>
                    <a:pt x="8962" y="335"/>
                  </a:cubicBezTo>
                  <a:cubicBezTo>
                    <a:pt x="8737" y="759"/>
                    <a:pt x="8737" y="1208"/>
                    <a:pt x="8737" y="1652"/>
                  </a:cubicBezTo>
                  <a:cubicBezTo>
                    <a:pt x="8737" y="2014"/>
                    <a:pt x="8773" y="2383"/>
                    <a:pt x="8594" y="2746"/>
                  </a:cubicBezTo>
                  <a:cubicBezTo>
                    <a:pt x="8442" y="2940"/>
                    <a:pt x="8549" y="3222"/>
                    <a:pt x="8512" y="3470"/>
                  </a:cubicBezTo>
                  <a:cubicBezTo>
                    <a:pt x="8512" y="3974"/>
                    <a:pt x="8630" y="4505"/>
                    <a:pt x="8324" y="5034"/>
                  </a:cubicBezTo>
                  <a:cubicBezTo>
                    <a:pt x="8290" y="5148"/>
                    <a:pt x="8324" y="5289"/>
                    <a:pt x="8324" y="5430"/>
                  </a:cubicBezTo>
                  <a:lnTo>
                    <a:pt x="8324" y="11243"/>
                  </a:lnTo>
                  <a:cubicBezTo>
                    <a:pt x="8324" y="11471"/>
                    <a:pt x="8290" y="11720"/>
                    <a:pt x="8478" y="11915"/>
                  </a:cubicBezTo>
                  <a:cubicBezTo>
                    <a:pt x="8512" y="12002"/>
                    <a:pt x="8512" y="12082"/>
                    <a:pt x="8512" y="12170"/>
                  </a:cubicBezTo>
                  <a:cubicBezTo>
                    <a:pt x="8512" y="13258"/>
                    <a:pt x="8512" y="14324"/>
                    <a:pt x="8406" y="15439"/>
                  </a:cubicBezTo>
                  <a:cubicBezTo>
                    <a:pt x="8324" y="15245"/>
                    <a:pt x="8147" y="15049"/>
                    <a:pt x="8147" y="14828"/>
                  </a:cubicBezTo>
                  <a:cubicBezTo>
                    <a:pt x="8029" y="13848"/>
                    <a:pt x="7582" y="12895"/>
                    <a:pt x="7323" y="11915"/>
                  </a:cubicBezTo>
                  <a:cubicBezTo>
                    <a:pt x="7169" y="11277"/>
                    <a:pt x="6911" y="10660"/>
                    <a:pt x="6804" y="10015"/>
                  </a:cubicBezTo>
                  <a:cubicBezTo>
                    <a:pt x="6722" y="9484"/>
                    <a:pt x="6391" y="9008"/>
                    <a:pt x="6391" y="8479"/>
                  </a:cubicBezTo>
                  <a:cubicBezTo>
                    <a:pt x="6391" y="8424"/>
                    <a:pt x="6312" y="8363"/>
                    <a:pt x="6275" y="8338"/>
                  </a:cubicBezTo>
                  <a:cubicBezTo>
                    <a:pt x="5944" y="7807"/>
                    <a:pt x="5863" y="7217"/>
                    <a:pt x="5756" y="6658"/>
                  </a:cubicBezTo>
                  <a:cubicBezTo>
                    <a:pt x="5719" y="6410"/>
                    <a:pt x="5604" y="6155"/>
                    <a:pt x="5568" y="5906"/>
                  </a:cubicBezTo>
                  <a:cubicBezTo>
                    <a:pt x="5531" y="5651"/>
                    <a:pt x="5461" y="5430"/>
                    <a:pt x="5416" y="5202"/>
                  </a:cubicBezTo>
                  <a:cubicBezTo>
                    <a:pt x="5309" y="4785"/>
                    <a:pt x="5157" y="4364"/>
                    <a:pt x="5157" y="3974"/>
                  </a:cubicBezTo>
                  <a:cubicBezTo>
                    <a:pt x="5121" y="3557"/>
                    <a:pt x="4969" y="3188"/>
                    <a:pt x="4862" y="2798"/>
                  </a:cubicBezTo>
                  <a:cubicBezTo>
                    <a:pt x="4826" y="2659"/>
                    <a:pt x="4708" y="2491"/>
                    <a:pt x="4708" y="2349"/>
                  </a:cubicBezTo>
                  <a:cubicBezTo>
                    <a:pt x="4789" y="1597"/>
                    <a:pt x="4522" y="900"/>
                    <a:pt x="4261" y="202"/>
                  </a:cubicBezTo>
                  <a:cubicBezTo>
                    <a:pt x="4154" y="310"/>
                    <a:pt x="4036" y="396"/>
                    <a:pt x="3929" y="537"/>
                  </a:cubicBezTo>
                  <a:cubicBezTo>
                    <a:pt x="3850" y="630"/>
                    <a:pt x="3735" y="659"/>
                    <a:pt x="3613" y="659"/>
                  </a:cubicBezTo>
                  <a:cubicBezTo>
                    <a:pt x="3557" y="659"/>
                    <a:pt x="3502" y="653"/>
                    <a:pt x="3446" y="645"/>
                  </a:cubicBezTo>
                  <a:cubicBezTo>
                    <a:pt x="3446" y="1041"/>
                    <a:pt x="3331" y="1430"/>
                    <a:pt x="3626" y="1793"/>
                  </a:cubicBezTo>
                  <a:cubicBezTo>
                    <a:pt x="3589" y="2410"/>
                    <a:pt x="3966" y="2994"/>
                    <a:pt x="3850" y="3611"/>
                  </a:cubicBezTo>
                  <a:cubicBezTo>
                    <a:pt x="3814" y="3725"/>
                    <a:pt x="3895" y="3860"/>
                    <a:pt x="3929" y="4001"/>
                  </a:cubicBezTo>
                  <a:cubicBezTo>
                    <a:pt x="3966" y="4115"/>
                    <a:pt x="4073" y="4256"/>
                    <a:pt x="4036" y="4364"/>
                  </a:cubicBezTo>
                  <a:cubicBezTo>
                    <a:pt x="3929" y="5175"/>
                    <a:pt x="4379" y="5934"/>
                    <a:pt x="4565" y="6686"/>
                  </a:cubicBezTo>
                  <a:cubicBezTo>
                    <a:pt x="4601" y="6772"/>
                    <a:pt x="4674" y="6827"/>
                    <a:pt x="4674" y="6913"/>
                  </a:cubicBezTo>
                  <a:cubicBezTo>
                    <a:pt x="4674" y="7666"/>
                    <a:pt x="5121" y="8338"/>
                    <a:pt x="5272" y="9062"/>
                  </a:cubicBezTo>
                  <a:cubicBezTo>
                    <a:pt x="5379" y="9705"/>
                    <a:pt x="5685" y="10325"/>
                    <a:pt x="5792" y="10968"/>
                  </a:cubicBezTo>
                  <a:cubicBezTo>
                    <a:pt x="5908" y="11498"/>
                    <a:pt x="5980" y="12029"/>
                    <a:pt x="6312" y="12506"/>
                  </a:cubicBezTo>
                  <a:cubicBezTo>
                    <a:pt x="6357" y="13123"/>
                    <a:pt x="6804" y="13679"/>
                    <a:pt x="6840" y="14324"/>
                  </a:cubicBezTo>
                  <a:cubicBezTo>
                    <a:pt x="7099" y="14687"/>
                    <a:pt x="6983" y="15103"/>
                    <a:pt x="7063" y="15500"/>
                  </a:cubicBezTo>
                  <a:cubicBezTo>
                    <a:pt x="7099" y="15807"/>
                    <a:pt x="7206" y="16111"/>
                    <a:pt x="7323" y="16419"/>
                  </a:cubicBezTo>
                  <a:cubicBezTo>
                    <a:pt x="7512" y="17009"/>
                    <a:pt x="7698" y="17567"/>
                    <a:pt x="7877" y="18157"/>
                  </a:cubicBezTo>
                  <a:cubicBezTo>
                    <a:pt x="7922" y="18325"/>
                    <a:pt x="7877" y="18460"/>
                    <a:pt x="7807" y="18627"/>
                  </a:cubicBezTo>
                  <a:cubicBezTo>
                    <a:pt x="7430" y="17929"/>
                    <a:pt x="7099" y="17232"/>
                    <a:pt x="6840" y="16532"/>
                  </a:cubicBezTo>
                  <a:cubicBezTo>
                    <a:pt x="6616" y="15915"/>
                    <a:pt x="6464" y="15304"/>
                    <a:pt x="6087" y="14714"/>
                  </a:cubicBezTo>
                  <a:cubicBezTo>
                    <a:pt x="5944" y="14492"/>
                    <a:pt x="5863" y="14237"/>
                    <a:pt x="5792" y="13989"/>
                  </a:cubicBezTo>
                  <a:cubicBezTo>
                    <a:pt x="5756" y="13566"/>
                    <a:pt x="5531" y="13230"/>
                    <a:pt x="5379" y="12841"/>
                  </a:cubicBezTo>
                  <a:cubicBezTo>
                    <a:pt x="4826" y="11471"/>
                    <a:pt x="4297" y="10070"/>
                    <a:pt x="3707" y="8700"/>
                  </a:cubicBezTo>
                  <a:cubicBezTo>
                    <a:pt x="3294" y="7779"/>
                    <a:pt x="2954" y="6800"/>
                    <a:pt x="2435" y="5873"/>
                  </a:cubicBezTo>
                  <a:cubicBezTo>
                    <a:pt x="2283" y="5571"/>
                    <a:pt x="2212" y="5236"/>
                    <a:pt x="2103" y="4901"/>
                  </a:cubicBezTo>
                  <a:cubicBezTo>
                    <a:pt x="1988" y="4619"/>
                    <a:pt x="1881" y="4364"/>
                    <a:pt x="1763" y="4088"/>
                  </a:cubicBezTo>
                  <a:cubicBezTo>
                    <a:pt x="1656" y="3833"/>
                    <a:pt x="1575" y="3584"/>
                    <a:pt x="1504" y="3329"/>
                  </a:cubicBezTo>
                  <a:cubicBezTo>
                    <a:pt x="1468" y="3188"/>
                    <a:pt x="1389" y="3081"/>
                    <a:pt x="1316" y="2967"/>
                  </a:cubicBezTo>
                  <a:cubicBezTo>
                    <a:pt x="1128" y="2604"/>
                    <a:pt x="869" y="2322"/>
                    <a:pt x="833" y="1907"/>
                  </a:cubicBezTo>
                  <a:cubicBezTo>
                    <a:pt x="796" y="1711"/>
                    <a:pt x="574" y="1483"/>
                    <a:pt x="420" y="1289"/>
                  </a:cubicBezTo>
                  <a:cubicBezTo>
                    <a:pt x="268" y="1456"/>
                    <a:pt x="161" y="1652"/>
                    <a:pt x="9" y="1819"/>
                  </a:cubicBezTo>
                  <a:cubicBezTo>
                    <a:pt x="-27" y="2242"/>
                    <a:pt x="46" y="2659"/>
                    <a:pt x="234" y="3081"/>
                  </a:cubicBezTo>
                  <a:cubicBezTo>
                    <a:pt x="493" y="3639"/>
                    <a:pt x="717" y="4195"/>
                    <a:pt x="905" y="4785"/>
                  </a:cubicBezTo>
                  <a:cubicBezTo>
                    <a:pt x="1057" y="5343"/>
                    <a:pt x="1468" y="5873"/>
                    <a:pt x="1541" y="6464"/>
                  </a:cubicBezTo>
                  <a:cubicBezTo>
                    <a:pt x="1915" y="6941"/>
                    <a:pt x="1881" y="7524"/>
                    <a:pt x="2246" y="8001"/>
                  </a:cubicBezTo>
                  <a:cubicBezTo>
                    <a:pt x="2328" y="8089"/>
                    <a:pt x="2364" y="8196"/>
                    <a:pt x="2364" y="8310"/>
                  </a:cubicBezTo>
                  <a:cubicBezTo>
                    <a:pt x="2328" y="8593"/>
                    <a:pt x="2507" y="8814"/>
                    <a:pt x="2623" y="9062"/>
                  </a:cubicBezTo>
                  <a:cubicBezTo>
                    <a:pt x="2730" y="9317"/>
                    <a:pt x="2811" y="9566"/>
                    <a:pt x="2918" y="9821"/>
                  </a:cubicBezTo>
                  <a:cubicBezTo>
                    <a:pt x="3142" y="10350"/>
                    <a:pt x="3367" y="10908"/>
                    <a:pt x="3626" y="11445"/>
                  </a:cubicBezTo>
                  <a:cubicBezTo>
                    <a:pt x="3895" y="12002"/>
                    <a:pt x="4036" y="12586"/>
                    <a:pt x="4261" y="13176"/>
                  </a:cubicBezTo>
                  <a:cubicBezTo>
                    <a:pt x="4413" y="13566"/>
                    <a:pt x="4565" y="13928"/>
                    <a:pt x="4708" y="14297"/>
                  </a:cubicBezTo>
                  <a:cubicBezTo>
                    <a:pt x="4826" y="14687"/>
                    <a:pt x="5191" y="15023"/>
                    <a:pt x="5157" y="15411"/>
                  </a:cubicBezTo>
                  <a:cubicBezTo>
                    <a:pt x="5568" y="15915"/>
                    <a:pt x="5604" y="16479"/>
                    <a:pt x="5863" y="16983"/>
                  </a:cubicBezTo>
                  <a:cubicBezTo>
                    <a:pt x="6132" y="17487"/>
                    <a:pt x="6239" y="18043"/>
                    <a:pt x="6464" y="18574"/>
                  </a:cubicBezTo>
                  <a:cubicBezTo>
                    <a:pt x="6759" y="19299"/>
                    <a:pt x="6983" y="20030"/>
                    <a:pt x="7512" y="20702"/>
                  </a:cubicBezTo>
                  <a:cubicBezTo>
                    <a:pt x="7698" y="20534"/>
                    <a:pt x="7841" y="20365"/>
                    <a:pt x="8029" y="20198"/>
                  </a:cubicBezTo>
                  <a:cubicBezTo>
                    <a:pt x="8217" y="20392"/>
                    <a:pt x="8369" y="20586"/>
                    <a:pt x="8549" y="20782"/>
                  </a:cubicBezTo>
                  <a:cubicBezTo>
                    <a:pt x="8630" y="20896"/>
                    <a:pt x="8737" y="21010"/>
                    <a:pt x="8853" y="21117"/>
                  </a:cubicBezTo>
                  <a:cubicBezTo>
                    <a:pt x="8970" y="21218"/>
                    <a:pt x="9113" y="21266"/>
                    <a:pt x="9263" y="21266"/>
                  </a:cubicBezTo>
                  <a:cubicBezTo>
                    <a:pt x="9402" y="21266"/>
                    <a:pt x="9543" y="21225"/>
                    <a:pt x="9667" y="21145"/>
                  </a:cubicBezTo>
                  <a:cubicBezTo>
                    <a:pt x="9856" y="21037"/>
                    <a:pt x="9973" y="20841"/>
                    <a:pt x="10268" y="20809"/>
                  </a:cubicBezTo>
                  <a:cubicBezTo>
                    <a:pt x="10456" y="20976"/>
                    <a:pt x="10608" y="21178"/>
                    <a:pt x="10752" y="21372"/>
                  </a:cubicBezTo>
                  <a:cubicBezTo>
                    <a:pt x="10880" y="21536"/>
                    <a:pt x="11057" y="21600"/>
                    <a:pt x="11267" y="21600"/>
                  </a:cubicBezTo>
                  <a:cubicBezTo>
                    <a:pt x="11306" y="21600"/>
                    <a:pt x="11346" y="21598"/>
                    <a:pt x="11387" y="21594"/>
                  </a:cubicBezTo>
                  <a:cubicBezTo>
                    <a:pt x="11502" y="21594"/>
                    <a:pt x="11611" y="21568"/>
                    <a:pt x="11727" y="21568"/>
                  </a:cubicBezTo>
                  <a:cubicBezTo>
                    <a:pt x="11682" y="21090"/>
                    <a:pt x="11797" y="20641"/>
                    <a:pt x="12095" y="20198"/>
                  </a:cubicBezTo>
                  <a:cubicBezTo>
                    <a:pt x="12353" y="19862"/>
                    <a:pt x="12578" y="19499"/>
                    <a:pt x="12623" y="19077"/>
                  </a:cubicBezTo>
                  <a:cubicBezTo>
                    <a:pt x="12623" y="18962"/>
                    <a:pt x="12693" y="18882"/>
                    <a:pt x="12764" y="18768"/>
                  </a:cubicBezTo>
                  <a:cubicBezTo>
                    <a:pt x="13472" y="17284"/>
                    <a:pt x="14225" y="15807"/>
                    <a:pt x="14930" y="14324"/>
                  </a:cubicBezTo>
                  <a:cubicBezTo>
                    <a:pt x="15568" y="12955"/>
                    <a:pt x="16203" y="11579"/>
                    <a:pt x="16909" y="10236"/>
                  </a:cubicBezTo>
                  <a:cubicBezTo>
                    <a:pt x="16945" y="10209"/>
                    <a:pt x="16981" y="10156"/>
                    <a:pt x="17018" y="10102"/>
                  </a:cubicBezTo>
                  <a:cubicBezTo>
                    <a:pt x="17240" y="9229"/>
                    <a:pt x="17805" y="8424"/>
                    <a:pt x="18173" y="7585"/>
                  </a:cubicBezTo>
                  <a:cubicBezTo>
                    <a:pt x="18440" y="7021"/>
                    <a:pt x="18844" y="6492"/>
                    <a:pt x="18996" y="5873"/>
                  </a:cubicBezTo>
                  <a:cubicBezTo>
                    <a:pt x="19067" y="5626"/>
                    <a:pt x="19255" y="5404"/>
                    <a:pt x="19407" y="5175"/>
                  </a:cubicBezTo>
                  <a:cubicBezTo>
                    <a:pt x="19595" y="4901"/>
                    <a:pt x="19595" y="4619"/>
                    <a:pt x="19856" y="4364"/>
                  </a:cubicBezTo>
                  <a:cubicBezTo>
                    <a:pt x="20042" y="4142"/>
                    <a:pt x="20078" y="3894"/>
                    <a:pt x="20185" y="3639"/>
                  </a:cubicBezTo>
                  <a:cubicBezTo>
                    <a:pt x="20561" y="2887"/>
                    <a:pt x="20938" y="2155"/>
                    <a:pt x="21421" y="1430"/>
                  </a:cubicBezTo>
                  <a:cubicBezTo>
                    <a:pt x="21494" y="1289"/>
                    <a:pt x="21528" y="1148"/>
                    <a:pt x="21573" y="980"/>
                  </a:cubicBezTo>
                  <a:cubicBezTo>
                    <a:pt x="21351" y="980"/>
                    <a:pt x="21081" y="980"/>
                    <a:pt x="20901" y="1094"/>
                  </a:cubicBezTo>
                  <a:cubicBezTo>
                    <a:pt x="20750" y="1175"/>
                    <a:pt x="20525" y="1262"/>
                    <a:pt x="20373" y="1342"/>
                  </a:cubicBezTo>
                  <a:cubicBezTo>
                    <a:pt x="20296" y="1392"/>
                    <a:pt x="20228" y="1411"/>
                    <a:pt x="20164" y="1411"/>
                  </a:cubicBezTo>
                  <a:cubicBezTo>
                    <a:pt x="20048" y="1411"/>
                    <a:pt x="19954" y="1345"/>
                    <a:pt x="19856" y="1289"/>
                  </a:cubicBezTo>
                  <a:cubicBezTo>
                    <a:pt x="19702" y="1376"/>
                    <a:pt x="19479" y="1456"/>
                    <a:pt x="19479" y="1544"/>
                  </a:cubicBezTo>
                  <a:cubicBezTo>
                    <a:pt x="19372" y="1907"/>
                    <a:pt x="19067" y="2215"/>
                    <a:pt x="18887" y="2551"/>
                  </a:cubicBezTo>
                  <a:cubicBezTo>
                    <a:pt x="18808" y="2685"/>
                    <a:pt x="18808" y="2798"/>
                    <a:pt x="18771" y="2940"/>
                  </a:cubicBezTo>
                  <a:cubicBezTo>
                    <a:pt x="18735" y="3021"/>
                    <a:pt x="18735" y="3108"/>
                    <a:pt x="18664" y="3162"/>
                  </a:cubicBezTo>
                  <a:cubicBezTo>
                    <a:pt x="18218" y="3664"/>
                    <a:pt x="18136" y="4283"/>
                    <a:pt x="17875" y="4840"/>
                  </a:cubicBezTo>
                  <a:cubicBezTo>
                    <a:pt x="17392" y="5873"/>
                    <a:pt x="17052" y="6913"/>
                    <a:pt x="16425" y="7887"/>
                  </a:cubicBezTo>
                  <a:cubicBezTo>
                    <a:pt x="16239" y="8142"/>
                    <a:pt x="16122" y="8424"/>
                    <a:pt x="16015" y="8700"/>
                  </a:cubicBezTo>
                  <a:cubicBezTo>
                    <a:pt x="15531" y="9733"/>
                    <a:pt x="15040" y="10774"/>
                    <a:pt x="14447" y="11781"/>
                  </a:cubicBezTo>
                  <a:cubicBezTo>
                    <a:pt x="14225" y="12143"/>
                    <a:pt x="14073" y="12533"/>
                    <a:pt x="13964" y="12895"/>
                  </a:cubicBezTo>
                  <a:cubicBezTo>
                    <a:pt x="13812" y="13291"/>
                    <a:pt x="13590" y="13626"/>
                    <a:pt x="13436" y="14016"/>
                  </a:cubicBezTo>
                  <a:cubicBezTo>
                    <a:pt x="13250" y="14465"/>
                    <a:pt x="12952" y="14882"/>
                    <a:pt x="12989" y="15386"/>
                  </a:cubicBezTo>
                  <a:cubicBezTo>
                    <a:pt x="12693" y="15976"/>
                    <a:pt x="12398" y="16560"/>
                    <a:pt x="12317" y="17204"/>
                  </a:cubicBezTo>
                  <a:cubicBezTo>
                    <a:pt x="12317" y="17232"/>
                    <a:pt x="12247" y="17284"/>
                    <a:pt x="12174" y="17318"/>
                  </a:cubicBezTo>
                  <a:cubicBezTo>
                    <a:pt x="12129" y="17345"/>
                    <a:pt x="12058" y="17345"/>
                    <a:pt x="12022" y="17345"/>
                  </a:cubicBezTo>
                  <a:cubicBezTo>
                    <a:pt x="11986" y="17345"/>
                    <a:pt x="11951" y="17284"/>
                    <a:pt x="11951" y="17284"/>
                  </a:cubicBezTo>
                  <a:cubicBezTo>
                    <a:pt x="12058" y="16922"/>
                    <a:pt x="12129" y="16560"/>
                    <a:pt x="12247" y="16197"/>
                  </a:cubicBezTo>
                  <a:cubicBezTo>
                    <a:pt x="12281" y="16029"/>
                    <a:pt x="12317" y="15835"/>
                    <a:pt x="12353" y="15666"/>
                  </a:cubicBezTo>
                  <a:cubicBezTo>
                    <a:pt x="12435" y="15386"/>
                    <a:pt x="12542" y="15103"/>
                    <a:pt x="12578" y="14828"/>
                  </a:cubicBezTo>
                  <a:cubicBezTo>
                    <a:pt x="12623" y="14520"/>
                    <a:pt x="12505" y="14237"/>
                    <a:pt x="12764" y="13962"/>
                  </a:cubicBezTo>
                  <a:cubicBezTo>
                    <a:pt x="12730" y="13538"/>
                    <a:pt x="12918" y="13123"/>
                    <a:pt x="13025" y="12727"/>
                  </a:cubicBezTo>
                  <a:cubicBezTo>
                    <a:pt x="13213" y="11975"/>
                    <a:pt x="13292" y="11216"/>
                    <a:pt x="13590" y="10491"/>
                  </a:cubicBezTo>
                  <a:cubicBezTo>
                    <a:pt x="13624" y="10438"/>
                    <a:pt x="13624" y="10377"/>
                    <a:pt x="13624" y="10350"/>
                  </a:cubicBezTo>
                  <a:cubicBezTo>
                    <a:pt x="13590" y="9901"/>
                    <a:pt x="13741" y="9511"/>
                    <a:pt x="13848" y="9096"/>
                  </a:cubicBezTo>
                  <a:cubicBezTo>
                    <a:pt x="14107" y="8338"/>
                    <a:pt x="14037" y="7524"/>
                    <a:pt x="14447" y="6800"/>
                  </a:cubicBezTo>
                  <a:cubicBezTo>
                    <a:pt x="14447" y="6129"/>
                    <a:pt x="14672" y="5485"/>
                    <a:pt x="14930" y="4867"/>
                  </a:cubicBezTo>
                  <a:cubicBezTo>
                    <a:pt x="14815" y="4142"/>
                    <a:pt x="15307" y="3525"/>
                    <a:pt x="15487" y="2853"/>
                  </a:cubicBezTo>
                  <a:cubicBezTo>
                    <a:pt x="15827" y="1652"/>
                    <a:pt x="16051" y="1235"/>
                    <a:pt x="15978" y="228"/>
                  </a:cubicBezTo>
                  <a:cubicBezTo>
                    <a:pt x="15933" y="255"/>
                    <a:pt x="15863" y="255"/>
                    <a:pt x="15827" y="282"/>
                  </a:cubicBezTo>
                  <a:cubicBezTo>
                    <a:pt x="15602" y="393"/>
                    <a:pt x="15491" y="447"/>
                    <a:pt x="15384" y="447"/>
                  </a:cubicBezTo>
                  <a:cubicBezTo>
                    <a:pt x="15277" y="447"/>
                    <a:pt x="15172" y="393"/>
                    <a:pt x="14967" y="282"/>
                  </a:cubicBezTo>
                  <a:cubicBezTo>
                    <a:pt x="14672" y="839"/>
                    <a:pt x="14672" y="1403"/>
                    <a:pt x="14520" y="1987"/>
                  </a:cubicBezTo>
                  <a:cubicBezTo>
                    <a:pt x="14332" y="2632"/>
                    <a:pt x="14188" y="3249"/>
                    <a:pt x="14000" y="3894"/>
                  </a:cubicBezTo>
                  <a:cubicBezTo>
                    <a:pt x="13885" y="4397"/>
                    <a:pt x="13776" y="4867"/>
                    <a:pt x="13590" y="5371"/>
                  </a:cubicBezTo>
                  <a:cubicBezTo>
                    <a:pt x="13401" y="5847"/>
                    <a:pt x="13329" y="6323"/>
                    <a:pt x="13213" y="6827"/>
                  </a:cubicBezTo>
                  <a:cubicBezTo>
                    <a:pt x="13025" y="7472"/>
                    <a:pt x="12952" y="8115"/>
                    <a:pt x="12764" y="8759"/>
                  </a:cubicBezTo>
                  <a:cubicBezTo>
                    <a:pt x="12578" y="9370"/>
                    <a:pt x="12505" y="10042"/>
                    <a:pt x="12210" y="10660"/>
                  </a:cubicBezTo>
                  <a:cubicBezTo>
                    <a:pt x="12174" y="10774"/>
                    <a:pt x="12129" y="10881"/>
                    <a:pt x="12174" y="10968"/>
                  </a:cubicBezTo>
                  <a:cubicBezTo>
                    <a:pt x="12210" y="11498"/>
                    <a:pt x="11951" y="11947"/>
                    <a:pt x="11834" y="12451"/>
                  </a:cubicBezTo>
                  <a:cubicBezTo>
                    <a:pt x="11763" y="12955"/>
                    <a:pt x="11539" y="13458"/>
                    <a:pt x="11502" y="13989"/>
                  </a:cubicBezTo>
                  <a:cubicBezTo>
                    <a:pt x="11502" y="14297"/>
                    <a:pt x="11350" y="14600"/>
                    <a:pt x="11314" y="14908"/>
                  </a:cubicBezTo>
                  <a:cubicBezTo>
                    <a:pt x="11280" y="15217"/>
                    <a:pt x="11280" y="15500"/>
                    <a:pt x="11162" y="15774"/>
                  </a:cubicBezTo>
                  <a:cubicBezTo>
                    <a:pt x="10974" y="16250"/>
                    <a:pt x="10974" y="16754"/>
                    <a:pt x="10867" y="17257"/>
                  </a:cubicBezTo>
                  <a:cubicBezTo>
                    <a:pt x="10831" y="17539"/>
                    <a:pt x="10715" y="17822"/>
                    <a:pt x="10679" y="18098"/>
                  </a:cubicBezTo>
                  <a:cubicBezTo>
                    <a:pt x="10643" y="18405"/>
                    <a:pt x="10752" y="18715"/>
                    <a:pt x="10643" y="18962"/>
                  </a:cubicBezTo>
                  <a:cubicBezTo>
                    <a:pt x="10456" y="19332"/>
                    <a:pt x="10456" y="19695"/>
                    <a:pt x="10303" y="20057"/>
                  </a:cubicBezTo>
                  <a:cubicBezTo>
                    <a:pt x="10303" y="19969"/>
                    <a:pt x="10232" y="19889"/>
                    <a:pt x="10232" y="19802"/>
                  </a:cubicBezTo>
                  <a:cubicBezTo>
                    <a:pt x="10196" y="19271"/>
                    <a:pt x="10339" y="18715"/>
                    <a:pt x="10044" y="18157"/>
                  </a:cubicBezTo>
                  <a:cubicBezTo>
                    <a:pt x="9973" y="18016"/>
                    <a:pt x="10044" y="17788"/>
                    <a:pt x="10007" y="17620"/>
                  </a:cubicBezTo>
                  <a:cubicBezTo>
                    <a:pt x="10007" y="17284"/>
                    <a:pt x="10080" y="16983"/>
                    <a:pt x="9856" y="16673"/>
                  </a:cubicBezTo>
                  <a:cubicBezTo>
                    <a:pt x="9749" y="16532"/>
                    <a:pt x="9819" y="16311"/>
                    <a:pt x="9819" y="16111"/>
                  </a:cubicBezTo>
                  <a:lnTo>
                    <a:pt x="9819" y="13176"/>
                  </a:lnTo>
                  <a:cubicBezTo>
                    <a:pt x="9819" y="12895"/>
                    <a:pt x="9856" y="12647"/>
                    <a:pt x="9667" y="12392"/>
                  </a:cubicBezTo>
                  <a:cubicBezTo>
                    <a:pt x="9560" y="12251"/>
                    <a:pt x="9597" y="12082"/>
                    <a:pt x="9597" y="11915"/>
                  </a:cubicBezTo>
                  <a:lnTo>
                    <a:pt x="9597" y="4901"/>
                  </a:lnTo>
                  <a:cubicBezTo>
                    <a:pt x="9597" y="4699"/>
                    <a:pt x="9597" y="4477"/>
                    <a:pt x="9749" y="4283"/>
                  </a:cubicBezTo>
                  <a:cubicBezTo>
                    <a:pt x="9819" y="4142"/>
                    <a:pt x="9819" y="3974"/>
                    <a:pt x="9819" y="3806"/>
                  </a:cubicBezTo>
                  <a:lnTo>
                    <a:pt x="9819" y="2551"/>
                  </a:lnTo>
                  <a:cubicBezTo>
                    <a:pt x="9819" y="2242"/>
                    <a:pt x="9785" y="1960"/>
                    <a:pt x="9973" y="1677"/>
                  </a:cubicBezTo>
                  <a:cubicBezTo>
                    <a:pt x="10044" y="1544"/>
                    <a:pt x="10007" y="1376"/>
                    <a:pt x="10007" y="1208"/>
                  </a:cubicBezTo>
                  <a:cubicBezTo>
                    <a:pt x="10044" y="813"/>
                    <a:pt x="10007" y="423"/>
                    <a:pt x="1000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888" name="Google Shape;6398;p47"/>
            <p:cNvSpPr/>
            <p:nvPr/>
          </p:nvSpPr>
          <p:spPr>
            <a:xfrm>
              <a:off x="632663" y="0"/>
              <a:ext cx="138809" cy="755947"/>
            </a:xfrm>
            <a:custGeom>
              <a:avLst/>
              <a:gdLst/>
              <a:ahLst/>
              <a:cxnLst>
                <a:cxn ang="0">
                  <a:pos x="wd2" y="hd2"/>
                </a:cxn>
                <a:cxn ang="5400000">
                  <a:pos x="wd2" y="hd2"/>
                </a:cxn>
                <a:cxn ang="10800000">
                  <a:pos x="wd2" y="hd2"/>
                </a:cxn>
                <a:cxn ang="16200000">
                  <a:pos x="wd2" y="hd2"/>
                </a:cxn>
              </a:cxnLst>
              <a:rect l="0" t="0" r="r" b="b"/>
              <a:pathLst>
                <a:path w="21479" h="21600" extrusionOk="0">
                  <a:moveTo>
                    <a:pt x="12892" y="0"/>
                  </a:moveTo>
                  <a:cubicBezTo>
                    <a:pt x="12243" y="0"/>
                    <a:pt x="11576" y="41"/>
                    <a:pt x="11038" y="110"/>
                  </a:cubicBezTo>
                  <a:cubicBezTo>
                    <a:pt x="9252" y="355"/>
                    <a:pt x="8534" y="770"/>
                    <a:pt x="6569" y="1015"/>
                  </a:cubicBezTo>
                  <a:cubicBezTo>
                    <a:pt x="4638" y="1239"/>
                    <a:pt x="3314" y="1595"/>
                    <a:pt x="1665" y="1867"/>
                  </a:cubicBezTo>
                  <a:cubicBezTo>
                    <a:pt x="1665" y="2283"/>
                    <a:pt x="1810" y="2666"/>
                    <a:pt x="1665" y="3055"/>
                  </a:cubicBezTo>
                  <a:cubicBezTo>
                    <a:pt x="1665" y="3220"/>
                    <a:pt x="1810" y="3386"/>
                    <a:pt x="1528" y="3517"/>
                  </a:cubicBezTo>
                  <a:cubicBezTo>
                    <a:pt x="776" y="3795"/>
                    <a:pt x="913" y="4072"/>
                    <a:pt x="913" y="4377"/>
                  </a:cubicBezTo>
                  <a:lnTo>
                    <a:pt x="913" y="5611"/>
                  </a:lnTo>
                  <a:cubicBezTo>
                    <a:pt x="913" y="5776"/>
                    <a:pt x="913" y="5942"/>
                    <a:pt x="631" y="6081"/>
                  </a:cubicBezTo>
                  <a:cubicBezTo>
                    <a:pt x="24" y="6272"/>
                    <a:pt x="24" y="6489"/>
                    <a:pt x="24" y="6688"/>
                  </a:cubicBezTo>
                  <a:lnTo>
                    <a:pt x="24" y="13590"/>
                  </a:lnTo>
                  <a:cubicBezTo>
                    <a:pt x="24" y="13754"/>
                    <a:pt x="-121" y="13919"/>
                    <a:pt x="306" y="14058"/>
                  </a:cubicBezTo>
                  <a:cubicBezTo>
                    <a:pt x="1058" y="14309"/>
                    <a:pt x="913" y="14554"/>
                    <a:pt x="913" y="14830"/>
                  </a:cubicBezTo>
                  <a:lnTo>
                    <a:pt x="913" y="17717"/>
                  </a:lnTo>
                  <a:cubicBezTo>
                    <a:pt x="913" y="17914"/>
                    <a:pt x="631" y="18132"/>
                    <a:pt x="1058" y="18271"/>
                  </a:cubicBezTo>
                  <a:cubicBezTo>
                    <a:pt x="1955" y="18575"/>
                    <a:pt x="1665" y="18872"/>
                    <a:pt x="1665" y="19202"/>
                  </a:cubicBezTo>
                  <a:cubicBezTo>
                    <a:pt x="1810" y="19367"/>
                    <a:pt x="1528" y="19591"/>
                    <a:pt x="1810" y="19730"/>
                  </a:cubicBezTo>
                  <a:cubicBezTo>
                    <a:pt x="2989" y="20279"/>
                    <a:pt x="2417" y="20827"/>
                    <a:pt x="2562" y="21349"/>
                  </a:cubicBezTo>
                  <a:cubicBezTo>
                    <a:pt x="2562" y="21434"/>
                    <a:pt x="2844" y="21513"/>
                    <a:pt x="2844" y="21600"/>
                  </a:cubicBezTo>
                  <a:cubicBezTo>
                    <a:pt x="3459" y="21243"/>
                    <a:pt x="3459" y="20887"/>
                    <a:pt x="4202" y="20522"/>
                  </a:cubicBezTo>
                  <a:cubicBezTo>
                    <a:pt x="4638" y="20279"/>
                    <a:pt x="4202" y="19975"/>
                    <a:pt x="4348" y="19672"/>
                  </a:cubicBezTo>
                  <a:cubicBezTo>
                    <a:pt x="4493" y="19401"/>
                    <a:pt x="4954" y="19123"/>
                    <a:pt x="5100" y="18845"/>
                  </a:cubicBezTo>
                  <a:cubicBezTo>
                    <a:pt x="5527" y="18350"/>
                    <a:pt x="5527" y="17854"/>
                    <a:pt x="6279" y="17386"/>
                  </a:cubicBezTo>
                  <a:cubicBezTo>
                    <a:pt x="6749" y="17116"/>
                    <a:pt x="6749" y="16838"/>
                    <a:pt x="6885" y="16534"/>
                  </a:cubicBezTo>
                  <a:cubicBezTo>
                    <a:pt x="7031" y="16231"/>
                    <a:pt x="7637" y="15933"/>
                    <a:pt x="7637" y="15630"/>
                  </a:cubicBezTo>
                  <a:cubicBezTo>
                    <a:pt x="7782" y="15107"/>
                    <a:pt x="8680" y="14612"/>
                    <a:pt x="8962" y="14117"/>
                  </a:cubicBezTo>
                  <a:cubicBezTo>
                    <a:pt x="9432" y="13621"/>
                    <a:pt x="10465" y="13179"/>
                    <a:pt x="10320" y="12657"/>
                  </a:cubicBezTo>
                  <a:cubicBezTo>
                    <a:pt x="10141" y="12572"/>
                    <a:pt x="10320" y="12466"/>
                    <a:pt x="10465" y="12354"/>
                  </a:cubicBezTo>
                  <a:cubicBezTo>
                    <a:pt x="11645" y="11747"/>
                    <a:pt x="11935" y="11086"/>
                    <a:pt x="12678" y="10484"/>
                  </a:cubicBezTo>
                  <a:cubicBezTo>
                    <a:pt x="13430" y="9850"/>
                    <a:pt x="13721" y="9217"/>
                    <a:pt x="14473" y="8583"/>
                  </a:cubicBezTo>
                  <a:cubicBezTo>
                    <a:pt x="14934" y="8088"/>
                    <a:pt x="15225" y="7619"/>
                    <a:pt x="15976" y="7151"/>
                  </a:cubicBezTo>
                  <a:cubicBezTo>
                    <a:pt x="16720" y="6655"/>
                    <a:pt x="17156" y="6193"/>
                    <a:pt x="17617" y="5697"/>
                  </a:cubicBezTo>
                  <a:cubicBezTo>
                    <a:pt x="18369" y="5063"/>
                    <a:pt x="18941" y="4456"/>
                    <a:pt x="19693" y="3821"/>
                  </a:cubicBezTo>
                  <a:cubicBezTo>
                    <a:pt x="20300" y="3247"/>
                    <a:pt x="20300" y="2692"/>
                    <a:pt x="21479" y="2144"/>
                  </a:cubicBezTo>
                  <a:cubicBezTo>
                    <a:pt x="21479" y="2065"/>
                    <a:pt x="21479" y="1979"/>
                    <a:pt x="21334" y="1926"/>
                  </a:cubicBezTo>
                  <a:cubicBezTo>
                    <a:pt x="19087" y="1319"/>
                    <a:pt x="16865" y="712"/>
                    <a:pt x="14618" y="136"/>
                  </a:cubicBezTo>
                  <a:cubicBezTo>
                    <a:pt x="14165" y="41"/>
                    <a:pt x="13541" y="0"/>
                    <a:pt x="128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89" name="Google Shape;6399;p47"/>
            <p:cNvSpPr/>
            <p:nvPr/>
          </p:nvSpPr>
          <p:spPr>
            <a:xfrm>
              <a:off x="495044" y="1160"/>
              <a:ext cx="121372" cy="595757"/>
            </a:xfrm>
            <a:custGeom>
              <a:avLst/>
              <a:gdLst/>
              <a:ahLst/>
              <a:cxnLst>
                <a:cxn ang="0">
                  <a:pos x="wd2" y="hd2"/>
                </a:cxn>
                <a:cxn ang="5400000">
                  <a:pos x="wd2" y="hd2"/>
                </a:cxn>
                <a:cxn ang="10800000">
                  <a:pos x="wd2" y="hd2"/>
                </a:cxn>
                <a:cxn ang="16200000">
                  <a:pos x="wd2" y="hd2"/>
                </a:cxn>
              </a:cxnLst>
              <a:rect l="0" t="0" r="r" b="b"/>
              <a:pathLst>
                <a:path w="21600" h="21600" extrusionOk="0">
                  <a:moveTo>
                    <a:pt x="9100" y="0"/>
                  </a:moveTo>
                  <a:cubicBezTo>
                    <a:pt x="8520" y="0"/>
                    <a:pt x="7881" y="20"/>
                    <a:pt x="7203" y="64"/>
                  </a:cubicBezTo>
                  <a:cubicBezTo>
                    <a:pt x="4815" y="861"/>
                    <a:pt x="2427" y="1698"/>
                    <a:pt x="0" y="2579"/>
                  </a:cubicBezTo>
                  <a:cubicBezTo>
                    <a:pt x="1199" y="3450"/>
                    <a:pt x="2427" y="4320"/>
                    <a:pt x="2054" y="5259"/>
                  </a:cubicBezTo>
                  <a:cubicBezTo>
                    <a:pt x="2054" y="5436"/>
                    <a:pt x="2594" y="5646"/>
                    <a:pt x="2761" y="5820"/>
                  </a:cubicBezTo>
                  <a:cubicBezTo>
                    <a:pt x="3253" y="6306"/>
                    <a:pt x="3951" y="6767"/>
                    <a:pt x="4118" y="7287"/>
                  </a:cubicBezTo>
                  <a:cubicBezTo>
                    <a:pt x="4118" y="7774"/>
                    <a:pt x="4815" y="8300"/>
                    <a:pt x="5307" y="8821"/>
                  </a:cubicBezTo>
                  <a:cubicBezTo>
                    <a:pt x="5513" y="9105"/>
                    <a:pt x="5837" y="9382"/>
                    <a:pt x="6004" y="9700"/>
                  </a:cubicBezTo>
                  <a:cubicBezTo>
                    <a:pt x="6171" y="10010"/>
                    <a:pt x="6702" y="10329"/>
                    <a:pt x="6869" y="10639"/>
                  </a:cubicBezTo>
                  <a:cubicBezTo>
                    <a:pt x="7361" y="11336"/>
                    <a:pt x="7734" y="12072"/>
                    <a:pt x="9257" y="12735"/>
                  </a:cubicBezTo>
                  <a:cubicBezTo>
                    <a:pt x="9424" y="12767"/>
                    <a:pt x="9788" y="12843"/>
                    <a:pt x="9788" y="12911"/>
                  </a:cubicBezTo>
                  <a:cubicBezTo>
                    <a:pt x="9788" y="13572"/>
                    <a:pt x="11311" y="14166"/>
                    <a:pt x="11684" y="14829"/>
                  </a:cubicBezTo>
                  <a:cubicBezTo>
                    <a:pt x="12176" y="15634"/>
                    <a:pt x="13365" y="16405"/>
                    <a:pt x="14072" y="17202"/>
                  </a:cubicBezTo>
                  <a:cubicBezTo>
                    <a:pt x="15262" y="18425"/>
                    <a:pt x="17315" y="19614"/>
                    <a:pt x="17856" y="20837"/>
                  </a:cubicBezTo>
                  <a:cubicBezTo>
                    <a:pt x="17856" y="21114"/>
                    <a:pt x="18672" y="21358"/>
                    <a:pt x="19045" y="21600"/>
                  </a:cubicBezTo>
                  <a:cubicBezTo>
                    <a:pt x="19536" y="20209"/>
                    <a:pt x="19536" y="18877"/>
                    <a:pt x="19536" y="17520"/>
                  </a:cubicBezTo>
                  <a:cubicBezTo>
                    <a:pt x="19536" y="17410"/>
                    <a:pt x="19536" y="17310"/>
                    <a:pt x="19379" y="17202"/>
                  </a:cubicBezTo>
                  <a:cubicBezTo>
                    <a:pt x="18514" y="16957"/>
                    <a:pt x="18672" y="16647"/>
                    <a:pt x="18672" y="16363"/>
                  </a:cubicBezTo>
                  <a:lnTo>
                    <a:pt x="18672" y="9105"/>
                  </a:lnTo>
                  <a:cubicBezTo>
                    <a:pt x="18672" y="8929"/>
                    <a:pt x="18514" y="8753"/>
                    <a:pt x="18672" y="8611"/>
                  </a:cubicBezTo>
                  <a:cubicBezTo>
                    <a:pt x="20077" y="7950"/>
                    <a:pt x="19536" y="7287"/>
                    <a:pt x="19536" y="6659"/>
                  </a:cubicBezTo>
                  <a:cubicBezTo>
                    <a:pt x="19703" y="6348"/>
                    <a:pt x="19212" y="5996"/>
                    <a:pt x="19910" y="5754"/>
                  </a:cubicBezTo>
                  <a:cubicBezTo>
                    <a:pt x="20735" y="5301"/>
                    <a:pt x="20568" y="4841"/>
                    <a:pt x="20568" y="4388"/>
                  </a:cubicBezTo>
                  <a:cubicBezTo>
                    <a:pt x="20568" y="3834"/>
                    <a:pt x="20568" y="3273"/>
                    <a:pt x="21600" y="2745"/>
                  </a:cubicBezTo>
                  <a:cubicBezTo>
                    <a:pt x="20234" y="2084"/>
                    <a:pt x="18347" y="1564"/>
                    <a:pt x="15792" y="1069"/>
                  </a:cubicBezTo>
                  <a:cubicBezTo>
                    <a:pt x="14937" y="903"/>
                    <a:pt x="14230" y="651"/>
                    <a:pt x="13365" y="440"/>
                  </a:cubicBezTo>
                  <a:cubicBezTo>
                    <a:pt x="12225" y="182"/>
                    <a:pt x="10869" y="0"/>
                    <a:pt x="9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90" name="Google Shape;6400;p47"/>
            <p:cNvSpPr/>
            <p:nvPr/>
          </p:nvSpPr>
          <p:spPr>
            <a:xfrm>
              <a:off x="693613" y="33684"/>
              <a:ext cx="204090" cy="628888"/>
            </a:xfrm>
            <a:custGeom>
              <a:avLst/>
              <a:gdLst/>
              <a:ahLst/>
              <a:cxnLst>
                <a:cxn ang="0">
                  <a:pos x="wd2" y="hd2"/>
                </a:cxn>
                <a:cxn ang="5400000">
                  <a:pos x="wd2" y="hd2"/>
                </a:cxn>
                <a:cxn ang="10800000">
                  <a:pos x="wd2" y="hd2"/>
                </a:cxn>
                <a:cxn ang="16200000">
                  <a:pos x="wd2" y="hd2"/>
                </a:cxn>
              </a:cxnLst>
              <a:rect l="0" t="0" r="r" b="b"/>
              <a:pathLst>
                <a:path w="21600" h="21600" extrusionOk="0">
                  <a:moveTo>
                    <a:pt x="16387" y="0"/>
                  </a:moveTo>
                  <a:cubicBezTo>
                    <a:pt x="14160" y="294"/>
                    <a:pt x="12618" y="825"/>
                    <a:pt x="11005" y="1356"/>
                  </a:cubicBezTo>
                  <a:cubicBezTo>
                    <a:pt x="11203" y="2547"/>
                    <a:pt x="10590" y="3040"/>
                    <a:pt x="9660" y="4461"/>
                  </a:cubicBezTo>
                  <a:cubicBezTo>
                    <a:pt x="9169" y="5255"/>
                    <a:pt x="7825" y="5986"/>
                    <a:pt x="8141" y="6843"/>
                  </a:cubicBezTo>
                  <a:cubicBezTo>
                    <a:pt x="7434" y="7573"/>
                    <a:pt x="6820" y="8335"/>
                    <a:pt x="6820" y="9128"/>
                  </a:cubicBezTo>
                  <a:cubicBezTo>
                    <a:pt x="5698" y="9985"/>
                    <a:pt x="5891" y="10947"/>
                    <a:pt x="5184" y="11844"/>
                  </a:cubicBezTo>
                  <a:cubicBezTo>
                    <a:pt x="4892" y="12335"/>
                    <a:pt x="4477" y="12796"/>
                    <a:pt x="4570" y="13327"/>
                  </a:cubicBezTo>
                  <a:cubicBezTo>
                    <a:pt x="4570" y="13359"/>
                    <a:pt x="4570" y="13431"/>
                    <a:pt x="4477" y="13494"/>
                  </a:cubicBezTo>
                  <a:cubicBezTo>
                    <a:pt x="3664" y="14351"/>
                    <a:pt x="3448" y="15248"/>
                    <a:pt x="2934" y="16138"/>
                  </a:cubicBezTo>
                  <a:cubicBezTo>
                    <a:pt x="2642" y="16606"/>
                    <a:pt x="2127" y="17098"/>
                    <a:pt x="2221" y="17598"/>
                  </a:cubicBezTo>
                  <a:cubicBezTo>
                    <a:pt x="1514" y="17924"/>
                    <a:pt x="1835" y="18258"/>
                    <a:pt x="1712" y="18622"/>
                  </a:cubicBezTo>
                  <a:cubicBezTo>
                    <a:pt x="1613" y="18949"/>
                    <a:pt x="1321" y="19282"/>
                    <a:pt x="1099" y="19614"/>
                  </a:cubicBezTo>
                  <a:cubicBezTo>
                    <a:pt x="999" y="19813"/>
                    <a:pt x="900" y="20043"/>
                    <a:pt x="806" y="20242"/>
                  </a:cubicBezTo>
                  <a:cubicBezTo>
                    <a:pt x="485" y="20671"/>
                    <a:pt x="292" y="21099"/>
                    <a:pt x="0" y="21528"/>
                  </a:cubicBezTo>
                  <a:cubicBezTo>
                    <a:pt x="0" y="21528"/>
                    <a:pt x="94" y="21600"/>
                    <a:pt x="193" y="21600"/>
                  </a:cubicBezTo>
                  <a:cubicBezTo>
                    <a:pt x="292" y="21600"/>
                    <a:pt x="485" y="21600"/>
                    <a:pt x="608" y="21568"/>
                  </a:cubicBezTo>
                  <a:cubicBezTo>
                    <a:pt x="806" y="21528"/>
                    <a:pt x="999" y="21465"/>
                    <a:pt x="999" y="21433"/>
                  </a:cubicBezTo>
                  <a:cubicBezTo>
                    <a:pt x="1221" y="20671"/>
                    <a:pt x="2028" y="19980"/>
                    <a:pt x="2834" y="19282"/>
                  </a:cubicBezTo>
                  <a:cubicBezTo>
                    <a:pt x="2735" y="18687"/>
                    <a:pt x="3547" y="18194"/>
                    <a:pt x="4056" y="17663"/>
                  </a:cubicBezTo>
                  <a:cubicBezTo>
                    <a:pt x="4477" y="17202"/>
                    <a:pt x="5084" y="16805"/>
                    <a:pt x="5499" y="16337"/>
                  </a:cubicBezTo>
                  <a:cubicBezTo>
                    <a:pt x="5797" y="15908"/>
                    <a:pt x="6212" y="15448"/>
                    <a:pt x="6820" y="15019"/>
                  </a:cubicBezTo>
                  <a:cubicBezTo>
                    <a:pt x="8439" y="13828"/>
                    <a:pt x="9783" y="12597"/>
                    <a:pt x="11104" y="11376"/>
                  </a:cubicBezTo>
                  <a:cubicBezTo>
                    <a:pt x="11396" y="11049"/>
                    <a:pt x="11718" y="10716"/>
                    <a:pt x="12226" y="10414"/>
                  </a:cubicBezTo>
                  <a:cubicBezTo>
                    <a:pt x="13938" y="9263"/>
                    <a:pt x="14868" y="8032"/>
                    <a:pt x="16188" y="6811"/>
                  </a:cubicBezTo>
                  <a:cubicBezTo>
                    <a:pt x="16901" y="6152"/>
                    <a:pt x="17123" y="5420"/>
                    <a:pt x="18345" y="4827"/>
                  </a:cubicBezTo>
                  <a:cubicBezTo>
                    <a:pt x="18538" y="4762"/>
                    <a:pt x="18538" y="4660"/>
                    <a:pt x="18637" y="4563"/>
                  </a:cubicBezTo>
                  <a:cubicBezTo>
                    <a:pt x="18736" y="4396"/>
                    <a:pt x="18736" y="4262"/>
                    <a:pt x="18953" y="4104"/>
                  </a:cubicBezTo>
                  <a:cubicBezTo>
                    <a:pt x="19444" y="3706"/>
                    <a:pt x="20279" y="3342"/>
                    <a:pt x="20571" y="2913"/>
                  </a:cubicBezTo>
                  <a:cubicBezTo>
                    <a:pt x="20571" y="2809"/>
                    <a:pt x="21179" y="2714"/>
                    <a:pt x="21600" y="2612"/>
                  </a:cubicBezTo>
                  <a:cubicBezTo>
                    <a:pt x="21179" y="2183"/>
                    <a:pt x="20887" y="1722"/>
                    <a:pt x="19666" y="1388"/>
                  </a:cubicBezTo>
                  <a:cubicBezTo>
                    <a:pt x="19444" y="1326"/>
                    <a:pt x="19344" y="1221"/>
                    <a:pt x="19251" y="1159"/>
                  </a:cubicBezTo>
                  <a:cubicBezTo>
                    <a:pt x="18953" y="596"/>
                    <a:pt x="17608" y="332"/>
                    <a:pt x="163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91" name="Google Shape;6401;p47"/>
            <p:cNvSpPr/>
            <p:nvPr/>
          </p:nvSpPr>
          <p:spPr>
            <a:xfrm>
              <a:off x="309231" y="105468"/>
              <a:ext cx="269745" cy="696091"/>
            </a:xfrm>
            <a:custGeom>
              <a:avLst/>
              <a:gdLst/>
              <a:ahLst/>
              <a:cxnLst>
                <a:cxn ang="0">
                  <a:pos x="wd2" y="hd2"/>
                </a:cxn>
                <a:cxn ang="5400000">
                  <a:pos x="wd2" y="hd2"/>
                </a:cxn>
                <a:cxn ang="10800000">
                  <a:pos x="wd2" y="hd2"/>
                </a:cxn>
                <a:cxn ang="16200000">
                  <a:pos x="wd2" y="hd2"/>
                </a:cxn>
              </a:cxnLst>
              <a:rect l="0" t="0" r="r" b="b"/>
              <a:pathLst>
                <a:path w="21600" h="21600" extrusionOk="0">
                  <a:moveTo>
                    <a:pt x="761" y="0"/>
                  </a:moveTo>
                  <a:cubicBezTo>
                    <a:pt x="513" y="0"/>
                    <a:pt x="261" y="14"/>
                    <a:pt x="0" y="45"/>
                  </a:cubicBezTo>
                  <a:cubicBezTo>
                    <a:pt x="239" y="103"/>
                    <a:pt x="464" y="188"/>
                    <a:pt x="535" y="283"/>
                  </a:cubicBezTo>
                  <a:cubicBezTo>
                    <a:pt x="1388" y="877"/>
                    <a:pt x="2091" y="1508"/>
                    <a:pt x="2551" y="2161"/>
                  </a:cubicBezTo>
                  <a:cubicBezTo>
                    <a:pt x="2777" y="2521"/>
                    <a:pt x="2923" y="2879"/>
                    <a:pt x="3312" y="3208"/>
                  </a:cubicBezTo>
                  <a:cubicBezTo>
                    <a:pt x="4090" y="3867"/>
                    <a:pt x="4625" y="4585"/>
                    <a:pt x="5165" y="5274"/>
                  </a:cubicBezTo>
                  <a:cubicBezTo>
                    <a:pt x="6553" y="6888"/>
                    <a:pt x="7716" y="8501"/>
                    <a:pt x="9179" y="10085"/>
                  </a:cubicBezTo>
                  <a:cubicBezTo>
                    <a:pt x="10254" y="11247"/>
                    <a:pt x="10957" y="12474"/>
                    <a:pt x="12031" y="13636"/>
                  </a:cubicBezTo>
                  <a:cubicBezTo>
                    <a:pt x="12880" y="14626"/>
                    <a:pt x="13805" y="15644"/>
                    <a:pt x="14490" y="16684"/>
                  </a:cubicBezTo>
                  <a:cubicBezTo>
                    <a:pt x="15193" y="17616"/>
                    <a:pt x="16046" y="18541"/>
                    <a:pt x="16732" y="19496"/>
                  </a:cubicBezTo>
                  <a:cubicBezTo>
                    <a:pt x="17192" y="20090"/>
                    <a:pt x="17656" y="20694"/>
                    <a:pt x="18045" y="21288"/>
                  </a:cubicBezTo>
                  <a:cubicBezTo>
                    <a:pt x="18284" y="21346"/>
                    <a:pt x="18580" y="21382"/>
                    <a:pt x="18823" y="21468"/>
                  </a:cubicBezTo>
                  <a:cubicBezTo>
                    <a:pt x="19208" y="21554"/>
                    <a:pt x="19579" y="21600"/>
                    <a:pt x="19937" y="21600"/>
                  </a:cubicBezTo>
                  <a:cubicBezTo>
                    <a:pt x="20437" y="21600"/>
                    <a:pt x="20915" y="21511"/>
                    <a:pt x="21357" y="21317"/>
                  </a:cubicBezTo>
                  <a:cubicBezTo>
                    <a:pt x="21432" y="21202"/>
                    <a:pt x="21525" y="21023"/>
                    <a:pt x="21600" y="20873"/>
                  </a:cubicBezTo>
                  <a:cubicBezTo>
                    <a:pt x="20508" y="20156"/>
                    <a:pt x="20044" y="19374"/>
                    <a:pt x="19433" y="18600"/>
                  </a:cubicBezTo>
                  <a:cubicBezTo>
                    <a:pt x="18969" y="18033"/>
                    <a:pt x="18748" y="17438"/>
                    <a:pt x="18191" y="16900"/>
                  </a:cubicBezTo>
                  <a:cubicBezTo>
                    <a:pt x="17656" y="16362"/>
                    <a:pt x="17581" y="15759"/>
                    <a:pt x="16732" y="15221"/>
                  </a:cubicBezTo>
                  <a:cubicBezTo>
                    <a:pt x="16802" y="14806"/>
                    <a:pt x="16046" y="14446"/>
                    <a:pt x="15803" y="14030"/>
                  </a:cubicBezTo>
                  <a:cubicBezTo>
                    <a:pt x="15507" y="13636"/>
                    <a:pt x="15193" y="13249"/>
                    <a:pt x="14879" y="12832"/>
                  </a:cubicBezTo>
                  <a:cubicBezTo>
                    <a:pt x="14415" y="12202"/>
                    <a:pt x="14123" y="11578"/>
                    <a:pt x="13566" y="10983"/>
                  </a:cubicBezTo>
                  <a:cubicBezTo>
                    <a:pt x="13031" y="10409"/>
                    <a:pt x="12566" y="9813"/>
                    <a:pt x="12102" y="9248"/>
                  </a:cubicBezTo>
                  <a:cubicBezTo>
                    <a:pt x="11881" y="8975"/>
                    <a:pt x="11713" y="8710"/>
                    <a:pt x="11492" y="8437"/>
                  </a:cubicBezTo>
                  <a:cubicBezTo>
                    <a:pt x="11253" y="8172"/>
                    <a:pt x="10882" y="7935"/>
                    <a:pt x="10957" y="7634"/>
                  </a:cubicBezTo>
                  <a:cubicBezTo>
                    <a:pt x="10957" y="7512"/>
                    <a:pt x="10882" y="7397"/>
                    <a:pt x="10714" y="7303"/>
                  </a:cubicBezTo>
                  <a:cubicBezTo>
                    <a:pt x="9958" y="6794"/>
                    <a:pt x="10028" y="6170"/>
                    <a:pt x="9255" y="5661"/>
                  </a:cubicBezTo>
                  <a:cubicBezTo>
                    <a:pt x="9104" y="5029"/>
                    <a:pt x="8255" y="4464"/>
                    <a:pt x="7941" y="3867"/>
                  </a:cubicBezTo>
                  <a:cubicBezTo>
                    <a:pt x="7552" y="3237"/>
                    <a:pt x="7088" y="2642"/>
                    <a:pt x="6553" y="2046"/>
                  </a:cubicBezTo>
                  <a:cubicBezTo>
                    <a:pt x="6164" y="1595"/>
                    <a:pt x="6014" y="1150"/>
                    <a:pt x="6089" y="697"/>
                  </a:cubicBezTo>
                  <a:cubicBezTo>
                    <a:pt x="5014" y="519"/>
                    <a:pt x="3847" y="339"/>
                    <a:pt x="2702" y="188"/>
                  </a:cubicBezTo>
                  <a:cubicBezTo>
                    <a:pt x="2074" y="105"/>
                    <a:pt x="1446" y="0"/>
                    <a:pt x="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92" name="Google Shape;6402;p47"/>
            <p:cNvSpPr/>
            <p:nvPr/>
          </p:nvSpPr>
          <p:spPr>
            <a:xfrm>
              <a:off x="395870" y="53783"/>
              <a:ext cx="193014" cy="652909"/>
            </a:xfrm>
            <a:custGeom>
              <a:avLst/>
              <a:gdLst/>
              <a:ahLst/>
              <a:cxnLst>
                <a:cxn ang="0">
                  <a:pos x="wd2" y="hd2"/>
                </a:cxn>
                <a:cxn ang="5400000">
                  <a:pos x="wd2" y="hd2"/>
                </a:cxn>
                <a:cxn ang="10800000">
                  <a:pos x="wd2" y="hd2"/>
                </a:cxn>
                <a:cxn ang="16200000">
                  <a:pos x="wd2" y="hd2"/>
                </a:cxn>
              </a:cxnLst>
              <a:rect l="0" t="0" r="r" b="b"/>
              <a:pathLst>
                <a:path w="21523" h="21600" extrusionOk="0">
                  <a:moveTo>
                    <a:pt x="3990" y="0"/>
                  </a:moveTo>
                  <a:cubicBezTo>
                    <a:pt x="3208" y="0"/>
                    <a:pt x="2438" y="121"/>
                    <a:pt x="1835" y="351"/>
                  </a:cubicBezTo>
                  <a:cubicBezTo>
                    <a:pt x="1398" y="543"/>
                    <a:pt x="1084" y="764"/>
                    <a:pt x="751" y="994"/>
                  </a:cubicBezTo>
                  <a:cubicBezTo>
                    <a:pt x="443" y="1277"/>
                    <a:pt x="209" y="1567"/>
                    <a:pt x="0" y="1851"/>
                  </a:cubicBezTo>
                  <a:cubicBezTo>
                    <a:pt x="443" y="2072"/>
                    <a:pt x="1084" y="2331"/>
                    <a:pt x="1188" y="2554"/>
                  </a:cubicBezTo>
                  <a:cubicBezTo>
                    <a:pt x="1293" y="3027"/>
                    <a:pt x="2038" y="3349"/>
                    <a:pt x="2580" y="3761"/>
                  </a:cubicBezTo>
                  <a:cubicBezTo>
                    <a:pt x="2789" y="3891"/>
                    <a:pt x="3017" y="4013"/>
                    <a:pt x="3122" y="4174"/>
                  </a:cubicBezTo>
                  <a:cubicBezTo>
                    <a:pt x="3325" y="4465"/>
                    <a:pt x="3559" y="4748"/>
                    <a:pt x="3867" y="5038"/>
                  </a:cubicBezTo>
                  <a:cubicBezTo>
                    <a:pt x="4205" y="5353"/>
                    <a:pt x="4513" y="5643"/>
                    <a:pt x="4846" y="5964"/>
                  </a:cubicBezTo>
                  <a:cubicBezTo>
                    <a:pt x="5160" y="6346"/>
                    <a:pt x="5363" y="6728"/>
                    <a:pt x="5800" y="7072"/>
                  </a:cubicBezTo>
                  <a:cubicBezTo>
                    <a:pt x="7296" y="8127"/>
                    <a:pt x="8275" y="9244"/>
                    <a:pt x="9464" y="10292"/>
                  </a:cubicBezTo>
                  <a:cubicBezTo>
                    <a:pt x="11163" y="11852"/>
                    <a:pt x="12684" y="13449"/>
                    <a:pt x="14279" y="15009"/>
                  </a:cubicBezTo>
                  <a:cubicBezTo>
                    <a:pt x="14716" y="15453"/>
                    <a:pt x="15363" y="15835"/>
                    <a:pt x="15467" y="16317"/>
                  </a:cubicBezTo>
                  <a:cubicBezTo>
                    <a:pt x="15670" y="16600"/>
                    <a:pt x="15904" y="16891"/>
                    <a:pt x="16317" y="17143"/>
                  </a:cubicBezTo>
                  <a:cubicBezTo>
                    <a:pt x="17401" y="17815"/>
                    <a:pt x="17838" y="18511"/>
                    <a:pt x="18484" y="19214"/>
                  </a:cubicBezTo>
                  <a:cubicBezTo>
                    <a:pt x="19229" y="20011"/>
                    <a:pt x="20184" y="20805"/>
                    <a:pt x="21268" y="21600"/>
                  </a:cubicBezTo>
                  <a:cubicBezTo>
                    <a:pt x="21471" y="21410"/>
                    <a:pt x="21600" y="21257"/>
                    <a:pt x="21471" y="21065"/>
                  </a:cubicBezTo>
                  <a:cubicBezTo>
                    <a:pt x="20953" y="20392"/>
                    <a:pt x="20418" y="19757"/>
                    <a:pt x="19876" y="19085"/>
                  </a:cubicBezTo>
                  <a:cubicBezTo>
                    <a:pt x="19537" y="18734"/>
                    <a:pt x="19229" y="18388"/>
                    <a:pt x="19125" y="18038"/>
                  </a:cubicBezTo>
                  <a:cubicBezTo>
                    <a:pt x="18897" y="17587"/>
                    <a:pt x="19229" y="17112"/>
                    <a:pt x="18484" y="16699"/>
                  </a:cubicBezTo>
                  <a:cubicBezTo>
                    <a:pt x="18380" y="15964"/>
                    <a:pt x="17093" y="15330"/>
                    <a:pt x="16964" y="14627"/>
                  </a:cubicBezTo>
                  <a:cubicBezTo>
                    <a:pt x="16009" y="14085"/>
                    <a:pt x="15800" y="13480"/>
                    <a:pt x="15467" y="12875"/>
                  </a:cubicBezTo>
                  <a:cubicBezTo>
                    <a:pt x="15159" y="12143"/>
                    <a:pt x="14279" y="11438"/>
                    <a:pt x="13971" y="10705"/>
                  </a:cubicBezTo>
                  <a:cubicBezTo>
                    <a:pt x="13534" y="9879"/>
                    <a:pt x="12247" y="9114"/>
                    <a:pt x="12247" y="8257"/>
                  </a:cubicBezTo>
                  <a:cubicBezTo>
                    <a:pt x="12247" y="8158"/>
                    <a:pt x="12038" y="8096"/>
                    <a:pt x="11933" y="7998"/>
                  </a:cubicBezTo>
                  <a:cubicBezTo>
                    <a:pt x="11397" y="7141"/>
                    <a:pt x="10104" y="6277"/>
                    <a:pt x="10412" y="5353"/>
                  </a:cubicBezTo>
                  <a:cubicBezTo>
                    <a:pt x="10517" y="5230"/>
                    <a:pt x="10209" y="5069"/>
                    <a:pt x="10104" y="4940"/>
                  </a:cubicBezTo>
                  <a:cubicBezTo>
                    <a:pt x="10006" y="4779"/>
                    <a:pt x="9772" y="4625"/>
                    <a:pt x="9876" y="4496"/>
                  </a:cubicBezTo>
                  <a:cubicBezTo>
                    <a:pt x="10209" y="3792"/>
                    <a:pt x="9125" y="3127"/>
                    <a:pt x="9230" y="2424"/>
                  </a:cubicBezTo>
                  <a:cubicBezTo>
                    <a:pt x="8380" y="2011"/>
                    <a:pt x="8713" y="1567"/>
                    <a:pt x="8713" y="1116"/>
                  </a:cubicBezTo>
                  <a:cubicBezTo>
                    <a:pt x="7734" y="802"/>
                    <a:pt x="6779" y="480"/>
                    <a:pt x="5800" y="228"/>
                  </a:cubicBezTo>
                  <a:cubicBezTo>
                    <a:pt x="5234" y="75"/>
                    <a:pt x="4606" y="0"/>
                    <a:pt x="399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893" name="Google Shape;6403;p47"/>
            <p:cNvSpPr/>
            <p:nvPr/>
          </p:nvSpPr>
          <p:spPr>
            <a:xfrm>
              <a:off x="853664" y="561859"/>
              <a:ext cx="38356" cy="47766"/>
            </a:xfrm>
            <a:custGeom>
              <a:avLst/>
              <a:gdLst/>
              <a:ahLst/>
              <a:cxnLst>
                <a:cxn ang="0">
                  <a:pos x="wd2" y="hd2"/>
                </a:cxn>
                <a:cxn ang="5400000">
                  <a:pos x="wd2" y="hd2"/>
                </a:cxn>
                <a:cxn ang="10800000">
                  <a:pos x="wd2" y="hd2"/>
                </a:cxn>
                <a:cxn ang="16200000">
                  <a:pos x="wd2" y="hd2"/>
                </a:cxn>
              </a:cxnLst>
              <a:rect l="0" t="0" r="r" b="b"/>
              <a:pathLst>
                <a:path w="20468" h="21600" extrusionOk="0">
                  <a:moveTo>
                    <a:pt x="9623" y="0"/>
                  </a:moveTo>
                  <a:cubicBezTo>
                    <a:pt x="6794" y="0"/>
                    <a:pt x="4613" y="1873"/>
                    <a:pt x="2403" y="3721"/>
                  </a:cubicBezTo>
                  <a:cubicBezTo>
                    <a:pt x="-190" y="5918"/>
                    <a:pt x="-691" y="8540"/>
                    <a:pt x="930" y="11562"/>
                  </a:cubicBezTo>
                  <a:cubicBezTo>
                    <a:pt x="1902" y="13759"/>
                    <a:pt x="2904" y="15857"/>
                    <a:pt x="3994" y="18479"/>
                  </a:cubicBezTo>
                  <a:cubicBezTo>
                    <a:pt x="5969" y="19827"/>
                    <a:pt x="8562" y="20676"/>
                    <a:pt x="10654" y="21600"/>
                  </a:cubicBezTo>
                  <a:cubicBezTo>
                    <a:pt x="18316" y="19403"/>
                    <a:pt x="20909" y="15033"/>
                    <a:pt x="20408" y="8965"/>
                  </a:cubicBezTo>
                  <a:cubicBezTo>
                    <a:pt x="19907" y="5394"/>
                    <a:pt x="15723" y="1124"/>
                    <a:pt x="11155" y="175"/>
                  </a:cubicBezTo>
                  <a:cubicBezTo>
                    <a:pt x="10625" y="50"/>
                    <a:pt x="10124" y="0"/>
                    <a:pt x="96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4" name="Google Shape;6404;p47"/>
            <p:cNvSpPr/>
            <p:nvPr/>
          </p:nvSpPr>
          <p:spPr>
            <a:xfrm>
              <a:off x="842651" y="760539"/>
              <a:ext cx="47793" cy="37715"/>
            </a:xfrm>
            <a:custGeom>
              <a:avLst/>
              <a:gdLst/>
              <a:ahLst/>
              <a:cxnLst>
                <a:cxn ang="0">
                  <a:pos x="wd2" y="hd2"/>
                </a:cxn>
                <a:cxn ang="5400000">
                  <a:pos x="wd2" y="hd2"/>
                </a:cxn>
                <a:cxn ang="10800000">
                  <a:pos x="wd2" y="hd2"/>
                </a:cxn>
                <a:cxn ang="16200000">
                  <a:pos x="wd2" y="hd2"/>
                </a:cxn>
              </a:cxnLst>
              <a:rect l="0" t="0" r="r" b="b"/>
              <a:pathLst>
                <a:path w="21365" h="21600" extrusionOk="0">
                  <a:moveTo>
                    <a:pt x="13701" y="0"/>
                  </a:moveTo>
                  <a:cubicBezTo>
                    <a:pt x="12121" y="0"/>
                    <a:pt x="10319" y="601"/>
                    <a:pt x="8270" y="1739"/>
                  </a:cubicBezTo>
                  <a:cubicBezTo>
                    <a:pt x="5184" y="3447"/>
                    <a:pt x="2592" y="6230"/>
                    <a:pt x="938" y="9551"/>
                  </a:cubicBezTo>
                  <a:cubicBezTo>
                    <a:pt x="518" y="10088"/>
                    <a:pt x="518" y="11132"/>
                    <a:pt x="0" y="12840"/>
                  </a:cubicBezTo>
                  <a:cubicBezTo>
                    <a:pt x="938" y="14959"/>
                    <a:pt x="2172" y="17742"/>
                    <a:pt x="3925" y="21600"/>
                  </a:cubicBezTo>
                  <a:lnTo>
                    <a:pt x="11676" y="21600"/>
                  </a:lnTo>
                  <a:cubicBezTo>
                    <a:pt x="16021" y="21600"/>
                    <a:pt x="18613" y="18279"/>
                    <a:pt x="20662" y="14453"/>
                  </a:cubicBezTo>
                  <a:cubicBezTo>
                    <a:pt x="21600" y="12207"/>
                    <a:pt x="21600" y="8887"/>
                    <a:pt x="20662" y="7305"/>
                  </a:cubicBezTo>
                  <a:cubicBezTo>
                    <a:pt x="18983" y="2245"/>
                    <a:pt x="16737" y="0"/>
                    <a:pt x="1370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5" name="Google Shape;6405;p47"/>
            <p:cNvSpPr/>
            <p:nvPr/>
          </p:nvSpPr>
          <p:spPr>
            <a:xfrm>
              <a:off x="810180" y="671028"/>
              <a:ext cx="37452" cy="44176"/>
            </a:xfrm>
            <a:custGeom>
              <a:avLst/>
              <a:gdLst/>
              <a:ahLst/>
              <a:cxnLst>
                <a:cxn ang="0">
                  <a:pos x="wd2" y="hd2"/>
                </a:cxn>
                <a:cxn ang="5400000">
                  <a:pos x="wd2" y="hd2"/>
                </a:cxn>
                <a:cxn ang="10800000">
                  <a:pos x="wd2" y="hd2"/>
                </a:cxn>
                <a:cxn ang="16200000">
                  <a:pos x="wd2" y="hd2"/>
                </a:cxn>
              </a:cxnLst>
              <a:rect l="0" t="0" r="r" b="b"/>
              <a:pathLst>
                <a:path w="19125" h="21600" extrusionOk="0">
                  <a:moveTo>
                    <a:pt x="10462" y="0"/>
                  </a:moveTo>
                  <a:cubicBezTo>
                    <a:pt x="9080" y="0"/>
                    <a:pt x="7699" y="378"/>
                    <a:pt x="6317" y="1053"/>
                  </a:cubicBezTo>
                  <a:cubicBezTo>
                    <a:pt x="-1579" y="5238"/>
                    <a:pt x="-2058" y="14634"/>
                    <a:pt x="4794" y="19818"/>
                  </a:cubicBezTo>
                  <a:cubicBezTo>
                    <a:pt x="6261" y="21006"/>
                    <a:pt x="7896" y="21600"/>
                    <a:pt x="9447" y="21600"/>
                  </a:cubicBezTo>
                  <a:cubicBezTo>
                    <a:pt x="10998" y="21600"/>
                    <a:pt x="12464" y="21006"/>
                    <a:pt x="13649" y="19818"/>
                  </a:cubicBezTo>
                  <a:cubicBezTo>
                    <a:pt x="17173" y="16983"/>
                    <a:pt x="19542" y="14175"/>
                    <a:pt x="19063" y="9990"/>
                  </a:cubicBezTo>
                  <a:cubicBezTo>
                    <a:pt x="19063" y="6156"/>
                    <a:pt x="18583" y="3321"/>
                    <a:pt x="15171" y="1512"/>
                  </a:cubicBezTo>
                  <a:cubicBezTo>
                    <a:pt x="13592" y="486"/>
                    <a:pt x="12013" y="0"/>
                    <a:pt x="104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6" name="Google Shape;6406;p47"/>
            <p:cNvSpPr/>
            <p:nvPr/>
          </p:nvSpPr>
          <p:spPr>
            <a:xfrm>
              <a:off x="891344" y="473673"/>
              <a:ext cx="43801" cy="38433"/>
            </a:xfrm>
            <a:custGeom>
              <a:avLst/>
              <a:gdLst/>
              <a:ahLst/>
              <a:cxnLst>
                <a:cxn ang="0">
                  <a:pos x="wd2" y="hd2"/>
                </a:cxn>
                <a:cxn ang="5400000">
                  <a:pos x="wd2" y="hd2"/>
                </a:cxn>
                <a:cxn ang="10800000">
                  <a:pos x="wd2" y="hd2"/>
                </a:cxn>
                <a:cxn ang="16200000">
                  <a:pos x="wd2" y="hd2"/>
                </a:cxn>
              </a:cxnLst>
              <a:rect l="0" t="0" r="r" b="b"/>
              <a:pathLst>
                <a:path w="20445" h="21600" extrusionOk="0">
                  <a:moveTo>
                    <a:pt x="10186" y="0"/>
                  </a:moveTo>
                  <a:cubicBezTo>
                    <a:pt x="7841" y="0"/>
                    <a:pt x="5444" y="1086"/>
                    <a:pt x="3382" y="3290"/>
                  </a:cubicBezTo>
                  <a:cubicBezTo>
                    <a:pt x="263" y="7045"/>
                    <a:pt x="-1155" y="12507"/>
                    <a:pt x="1113" y="16790"/>
                  </a:cubicBezTo>
                  <a:cubicBezTo>
                    <a:pt x="2093" y="18466"/>
                    <a:pt x="3382" y="20048"/>
                    <a:pt x="4799" y="20545"/>
                  </a:cubicBezTo>
                  <a:cubicBezTo>
                    <a:pt x="6320" y="21259"/>
                    <a:pt x="7738" y="21600"/>
                    <a:pt x="9052" y="21600"/>
                  </a:cubicBezTo>
                  <a:cubicBezTo>
                    <a:pt x="12841" y="21600"/>
                    <a:pt x="15883" y="18869"/>
                    <a:pt x="18280" y="14059"/>
                  </a:cubicBezTo>
                  <a:cubicBezTo>
                    <a:pt x="19130" y="12507"/>
                    <a:pt x="19569" y="10303"/>
                    <a:pt x="20445" y="8752"/>
                  </a:cubicBezTo>
                  <a:cubicBezTo>
                    <a:pt x="19130" y="6517"/>
                    <a:pt x="18280" y="4966"/>
                    <a:pt x="16862" y="3786"/>
                  </a:cubicBezTo>
                  <a:cubicBezTo>
                    <a:pt x="16450" y="2762"/>
                    <a:pt x="16012" y="2234"/>
                    <a:pt x="15032" y="1707"/>
                  </a:cubicBezTo>
                  <a:cubicBezTo>
                    <a:pt x="13537" y="590"/>
                    <a:pt x="11887" y="0"/>
                    <a:pt x="101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7" name="Google Shape;6407;p47"/>
            <p:cNvSpPr/>
            <p:nvPr/>
          </p:nvSpPr>
          <p:spPr>
            <a:xfrm>
              <a:off x="940887" y="522764"/>
              <a:ext cx="37716" cy="43403"/>
            </a:xfrm>
            <a:custGeom>
              <a:avLst/>
              <a:gdLst/>
              <a:ahLst/>
              <a:cxnLst>
                <a:cxn ang="0">
                  <a:pos x="wd2" y="hd2"/>
                </a:cxn>
                <a:cxn ang="5400000">
                  <a:pos x="wd2" y="hd2"/>
                </a:cxn>
                <a:cxn ang="10800000">
                  <a:pos x="wd2" y="hd2"/>
                </a:cxn>
                <a:cxn ang="16200000">
                  <a:pos x="wd2" y="hd2"/>
                </a:cxn>
              </a:cxnLst>
              <a:rect l="0" t="0" r="r" b="b"/>
              <a:pathLst>
                <a:path w="21600" h="21600" extrusionOk="0">
                  <a:moveTo>
                    <a:pt x="9709" y="0"/>
                  </a:moveTo>
                  <a:cubicBezTo>
                    <a:pt x="8539" y="0"/>
                    <a:pt x="7337" y="192"/>
                    <a:pt x="6104" y="550"/>
                  </a:cubicBezTo>
                  <a:cubicBezTo>
                    <a:pt x="1739" y="1951"/>
                    <a:pt x="0" y="4809"/>
                    <a:pt x="0" y="8739"/>
                  </a:cubicBezTo>
                  <a:lnTo>
                    <a:pt x="0" y="15389"/>
                  </a:lnTo>
                  <a:cubicBezTo>
                    <a:pt x="664" y="16324"/>
                    <a:pt x="1202" y="17340"/>
                    <a:pt x="1739" y="18275"/>
                  </a:cubicBezTo>
                  <a:cubicBezTo>
                    <a:pt x="3985" y="19182"/>
                    <a:pt x="6641" y="20693"/>
                    <a:pt x="8887" y="21600"/>
                  </a:cubicBezTo>
                  <a:cubicBezTo>
                    <a:pt x="15496" y="19649"/>
                    <a:pt x="19323" y="16791"/>
                    <a:pt x="21600" y="10580"/>
                  </a:cubicBezTo>
                  <a:cubicBezTo>
                    <a:pt x="20525" y="8739"/>
                    <a:pt x="19861" y="6760"/>
                    <a:pt x="18817" y="5276"/>
                  </a:cubicBezTo>
                  <a:cubicBezTo>
                    <a:pt x="16319" y="1731"/>
                    <a:pt x="13219" y="0"/>
                    <a:pt x="97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8" name="Google Shape;6408;p47"/>
            <p:cNvSpPr/>
            <p:nvPr/>
          </p:nvSpPr>
          <p:spPr>
            <a:xfrm>
              <a:off x="1050663" y="231259"/>
              <a:ext cx="38108" cy="38489"/>
            </a:xfrm>
            <a:custGeom>
              <a:avLst/>
              <a:gdLst/>
              <a:ahLst/>
              <a:cxnLst>
                <a:cxn ang="0">
                  <a:pos x="wd2" y="hd2"/>
                </a:cxn>
                <a:cxn ang="5400000">
                  <a:pos x="wd2" y="hd2"/>
                </a:cxn>
                <a:cxn ang="10800000">
                  <a:pos x="wd2" y="hd2"/>
                </a:cxn>
                <a:cxn ang="16200000">
                  <a:pos x="wd2" y="hd2"/>
                </a:cxn>
              </a:cxnLst>
              <a:rect l="0" t="0" r="r" b="b"/>
              <a:pathLst>
                <a:path w="21325" h="21600" extrusionOk="0">
                  <a:moveTo>
                    <a:pt x="11155" y="0"/>
                  </a:moveTo>
                  <a:cubicBezTo>
                    <a:pt x="9888" y="0"/>
                    <a:pt x="8683" y="155"/>
                    <a:pt x="7633" y="403"/>
                  </a:cubicBezTo>
                  <a:cubicBezTo>
                    <a:pt x="3894" y="403"/>
                    <a:pt x="1174" y="3657"/>
                    <a:pt x="649" y="6880"/>
                  </a:cubicBezTo>
                  <a:cubicBezTo>
                    <a:pt x="0" y="9607"/>
                    <a:pt x="0" y="12334"/>
                    <a:pt x="0" y="14534"/>
                  </a:cubicBezTo>
                  <a:cubicBezTo>
                    <a:pt x="649" y="18811"/>
                    <a:pt x="4419" y="21538"/>
                    <a:pt x="8683" y="21538"/>
                  </a:cubicBezTo>
                  <a:cubicBezTo>
                    <a:pt x="9085" y="21600"/>
                    <a:pt x="9487" y="21600"/>
                    <a:pt x="9888" y="21600"/>
                  </a:cubicBezTo>
                  <a:cubicBezTo>
                    <a:pt x="14215" y="21600"/>
                    <a:pt x="17645" y="19059"/>
                    <a:pt x="21106" y="16084"/>
                  </a:cubicBezTo>
                  <a:cubicBezTo>
                    <a:pt x="21106" y="12861"/>
                    <a:pt x="21600" y="9607"/>
                    <a:pt x="21106" y="5857"/>
                  </a:cubicBezTo>
                  <a:cubicBezTo>
                    <a:pt x="20580" y="3130"/>
                    <a:pt x="18386" y="403"/>
                    <a:pt x="15142" y="403"/>
                  </a:cubicBezTo>
                  <a:cubicBezTo>
                    <a:pt x="13782" y="155"/>
                    <a:pt x="12422" y="0"/>
                    <a:pt x="111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899" name="Google Shape;6409;p47"/>
            <p:cNvSpPr/>
            <p:nvPr/>
          </p:nvSpPr>
          <p:spPr>
            <a:xfrm>
              <a:off x="908307" y="605704"/>
              <a:ext cx="38378" cy="38654"/>
            </a:xfrm>
            <a:custGeom>
              <a:avLst/>
              <a:gdLst/>
              <a:ahLst/>
              <a:cxnLst>
                <a:cxn ang="0">
                  <a:pos x="wd2" y="hd2"/>
                </a:cxn>
                <a:cxn ang="5400000">
                  <a:pos x="wd2" y="hd2"/>
                </a:cxn>
                <a:cxn ang="10800000">
                  <a:pos x="wd2" y="hd2"/>
                </a:cxn>
                <a:cxn ang="16200000">
                  <a:pos x="wd2" y="hd2"/>
                </a:cxn>
              </a:cxnLst>
              <a:rect l="0" t="0" r="r" b="b"/>
              <a:pathLst>
                <a:path w="21600" h="21600" extrusionOk="0">
                  <a:moveTo>
                    <a:pt x="12494" y="0"/>
                  </a:moveTo>
                  <a:cubicBezTo>
                    <a:pt x="5346" y="0"/>
                    <a:pt x="0" y="5431"/>
                    <a:pt x="0" y="12405"/>
                  </a:cubicBezTo>
                  <a:cubicBezTo>
                    <a:pt x="0" y="18329"/>
                    <a:pt x="3761" y="21569"/>
                    <a:pt x="11313" y="21569"/>
                  </a:cubicBezTo>
                  <a:cubicBezTo>
                    <a:pt x="11624" y="21600"/>
                    <a:pt x="11934" y="21600"/>
                    <a:pt x="12245" y="21600"/>
                  </a:cubicBezTo>
                  <a:cubicBezTo>
                    <a:pt x="19207" y="21600"/>
                    <a:pt x="21600" y="15891"/>
                    <a:pt x="21600" y="9689"/>
                  </a:cubicBezTo>
                  <a:cubicBezTo>
                    <a:pt x="21072" y="3240"/>
                    <a:pt x="17839" y="0"/>
                    <a:pt x="124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0" name="Google Shape;6410;p47"/>
            <p:cNvSpPr/>
            <p:nvPr/>
          </p:nvSpPr>
          <p:spPr>
            <a:xfrm>
              <a:off x="956704" y="302713"/>
              <a:ext cx="38393" cy="38213"/>
            </a:xfrm>
            <a:custGeom>
              <a:avLst/>
              <a:gdLst/>
              <a:ahLst/>
              <a:cxnLst>
                <a:cxn ang="0">
                  <a:pos x="wd2" y="hd2"/>
                </a:cxn>
                <a:cxn ang="5400000">
                  <a:pos x="wd2" y="hd2"/>
                </a:cxn>
                <a:cxn ang="10800000">
                  <a:pos x="wd2" y="hd2"/>
                </a:cxn>
                <a:cxn ang="16200000">
                  <a:pos x="wd2" y="hd2"/>
                </a:cxn>
              </a:cxnLst>
              <a:rect l="0" t="0" r="r" b="b"/>
              <a:pathLst>
                <a:path w="19682" h="21600" extrusionOk="0">
                  <a:moveTo>
                    <a:pt x="8537" y="0"/>
                  </a:moveTo>
                  <a:cubicBezTo>
                    <a:pt x="7631" y="0"/>
                    <a:pt x="6696" y="125"/>
                    <a:pt x="5762" y="375"/>
                  </a:cubicBezTo>
                  <a:cubicBezTo>
                    <a:pt x="3271" y="1436"/>
                    <a:pt x="1374" y="3652"/>
                    <a:pt x="299" y="6929"/>
                  </a:cubicBezTo>
                  <a:cubicBezTo>
                    <a:pt x="-1032" y="16731"/>
                    <a:pt x="1997" y="21600"/>
                    <a:pt x="11169" y="21600"/>
                  </a:cubicBezTo>
                  <a:cubicBezTo>
                    <a:pt x="11651" y="21600"/>
                    <a:pt x="12132" y="21569"/>
                    <a:pt x="12641" y="21538"/>
                  </a:cubicBezTo>
                  <a:cubicBezTo>
                    <a:pt x="13689" y="21538"/>
                    <a:pt x="14170" y="21038"/>
                    <a:pt x="15586" y="20508"/>
                  </a:cubicBezTo>
                  <a:cubicBezTo>
                    <a:pt x="16661" y="19321"/>
                    <a:pt x="17143" y="17761"/>
                    <a:pt x="18077" y="15545"/>
                  </a:cubicBezTo>
                  <a:cubicBezTo>
                    <a:pt x="20568" y="11736"/>
                    <a:pt x="20087" y="7960"/>
                    <a:pt x="17143" y="4682"/>
                  </a:cubicBezTo>
                  <a:cubicBezTo>
                    <a:pt x="14793" y="1717"/>
                    <a:pt x="11877" y="0"/>
                    <a:pt x="85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1" name="Google Shape;6411;p47"/>
            <p:cNvSpPr/>
            <p:nvPr/>
          </p:nvSpPr>
          <p:spPr>
            <a:xfrm>
              <a:off x="968219" y="445401"/>
              <a:ext cx="38408" cy="38985"/>
            </a:xfrm>
            <a:custGeom>
              <a:avLst/>
              <a:gdLst/>
              <a:ahLst/>
              <a:cxnLst>
                <a:cxn ang="0">
                  <a:pos x="wd2" y="hd2"/>
                </a:cxn>
                <a:cxn ang="5400000">
                  <a:pos x="wd2" y="hd2"/>
                </a:cxn>
                <a:cxn ang="10800000">
                  <a:pos x="wd2" y="hd2"/>
                </a:cxn>
                <a:cxn ang="16200000">
                  <a:pos x="wd2" y="hd2"/>
                </a:cxn>
              </a:cxnLst>
              <a:rect l="0" t="0" r="r" b="b"/>
              <a:pathLst>
                <a:path w="19614" h="21600" extrusionOk="0">
                  <a:moveTo>
                    <a:pt x="8686" y="0"/>
                  </a:moveTo>
                  <a:cubicBezTo>
                    <a:pt x="8065" y="0"/>
                    <a:pt x="7389" y="61"/>
                    <a:pt x="6712" y="214"/>
                  </a:cubicBezTo>
                  <a:cubicBezTo>
                    <a:pt x="3272" y="1346"/>
                    <a:pt x="790" y="3916"/>
                    <a:pt x="339" y="7129"/>
                  </a:cubicBezTo>
                  <a:cubicBezTo>
                    <a:pt x="-1099" y="18388"/>
                    <a:pt x="1862" y="21600"/>
                    <a:pt x="12605" y="21600"/>
                  </a:cubicBezTo>
                  <a:cubicBezTo>
                    <a:pt x="13198" y="21600"/>
                    <a:pt x="13677" y="21080"/>
                    <a:pt x="15087" y="21080"/>
                  </a:cubicBezTo>
                  <a:cubicBezTo>
                    <a:pt x="16158" y="18908"/>
                    <a:pt x="16610" y="17867"/>
                    <a:pt x="17568" y="16735"/>
                  </a:cubicBezTo>
                  <a:cubicBezTo>
                    <a:pt x="19570" y="13523"/>
                    <a:pt x="20501" y="10310"/>
                    <a:pt x="18499" y="6608"/>
                  </a:cubicBezTo>
                  <a:cubicBezTo>
                    <a:pt x="15933" y="2907"/>
                    <a:pt x="13000" y="0"/>
                    <a:pt x="86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2" name="Google Shape;6412;p47"/>
            <p:cNvSpPr/>
            <p:nvPr/>
          </p:nvSpPr>
          <p:spPr>
            <a:xfrm>
              <a:off x="875453" y="681740"/>
              <a:ext cx="38653" cy="38710"/>
            </a:xfrm>
            <a:custGeom>
              <a:avLst/>
              <a:gdLst/>
              <a:ahLst/>
              <a:cxnLst>
                <a:cxn ang="0">
                  <a:pos x="wd2" y="hd2"/>
                </a:cxn>
                <a:cxn ang="5400000">
                  <a:pos x="wd2" y="hd2"/>
                </a:cxn>
                <a:cxn ang="10800000">
                  <a:pos x="wd2" y="hd2"/>
                </a:cxn>
                <a:cxn ang="16200000">
                  <a:pos x="wd2" y="hd2"/>
                </a:cxn>
              </a:cxnLst>
              <a:rect l="0" t="0" r="r" b="b"/>
              <a:pathLst>
                <a:path w="21116" h="21600" extrusionOk="0">
                  <a:moveTo>
                    <a:pt x="12639" y="0"/>
                  </a:moveTo>
                  <a:cubicBezTo>
                    <a:pt x="6847" y="0"/>
                    <a:pt x="512" y="4899"/>
                    <a:pt x="29" y="10723"/>
                  </a:cubicBezTo>
                  <a:cubicBezTo>
                    <a:pt x="-484" y="15622"/>
                    <a:pt x="5821" y="21538"/>
                    <a:pt x="11643" y="21538"/>
                  </a:cubicBezTo>
                  <a:cubicBezTo>
                    <a:pt x="12036" y="21569"/>
                    <a:pt x="12398" y="21600"/>
                    <a:pt x="12760" y="21600"/>
                  </a:cubicBezTo>
                  <a:cubicBezTo>
                    <a:pt x="18310" y="21600"/>
                    <a:pt x="21116" y="17841"/>
                    <a:pt x="21116" y="10723"/>
                  </a:cubicBezTo>
                  <a:cubicBezTo>
                    <a:pt x="21116" y="4252"/>
                    <a:pt x="17948" y="524"/>
                    <a:pt x="126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3" name="Google Shape;6413;p47"/>
            <p:cNvSpPr/>
            <p:nvPr/>
          </p:nvSpPr>
          <p:spPr>
            <a:xfrm>
              <a:off x="995886" y="374720"/>
              <a:ext cx="38408" cy="37715"/>
            </a:xfrm>
            <a:custGeom>
              <a:avLst/>
              <a:gdLst/>
              <a:ahLst/>
              <a:cxnLst>
                <a:cxn ang="0">
                  <a:pos x="wd2" y="hd2"/>
                </a:cxn>
                <a:cxn ang="5400000">
                  <a:pos x="wd2" y="hd2"/>
                </a:cxn>
                <a:cxn ang="10800000">
                  <a:pos x="wd2" y="hd2"/>
                </a:cxn>
                <a:cxn ang="16200000">
                  <a:pos x="wd2" y="hd2"/>
                </a:cxn>
              </a:cxnLst>
              <a:rect l="0" t="0" r="r" b="b"/>
              <a:pathLst>
                <a:path w="20496" h="21600" extrusionOk="0">
                  <a:moveTo>
                    <a:pt x="10992" y="0"/>
                  </a:moveTo>
                  <a:cubicBezTo>
                    <a:pt x="9459" y="0"/>
                    <a:pt x="7662" y="696"/>
                    <a:pt x="5186" y="2182"/>
                  </a:cubicBezTo>
                  <a:cubicBezTo>
                    <a:pt x="3595" y="2688"/>
                    <a:pt x="2593" y="3763"/>
                    <a:pt x="0" y="5471"/>
                  </a:cubicBezTo>
                  <a:lnTo>
                    <a:pt x="0" y="13694"/>
                  </a:lnTo>
                  <a:cubicBezTo>
                    <a:pt x="855" y="18469"/>
                    <a:pt x="3654" y="21600"/>
                    <a:pt x="8045" y="21600"/>
                  </a:cubicBezTo>
                  <a:cubicBezTo>
                    <a:pt x="8723" y="21600"/>
                    <a:pt x="9459" y="21537"/>
                    <a:pt x="10255" y="21379"/>
                  </a:cubicBezTo>
                  <a:cubicBezTo>
                    <a:pt x="15441" y="20841"/>
                    <a:pt x="18034" y="17520"/>
                    <a:pt x="20009" y="13156"/>
                  </a:cubicBezTo>
                  <a:cubicBezTo>
                    <a:pt x="21600" y="9329"/>
                    <a:pt x="19007" y="6009"/>
                    <a:pt x="16414" y="3226"/>
                  </a:cubicBezTo>
                  <a:cubicBezTo>
                    <a:pt x="14439" y="1107"/>
                    <a:pt x="12907" y="0"/>
                    <a:pt x="1099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4" name="Google Shape;6414;p47"/>
            <p:cNvSpPr/>
            <p:nvPr/>
          </p:nvSpPr>
          <p:spPr>
            <a:xfrm>
              <a:off x="1022507" y="297854"/>
              <a:ext cx="39202" cy="38102"/>
            </a:xfrm>
            <a:custGeom>
              <a:avLst/>
              <a:gdLst/>
              <a:ahLst/>
              <a:cxnLst>
                <a:cxn ang="0">
                  <a:pos x="wd2" y="hd2"/>
                </a:cxn>
                <a:cxn ang="5400000">
                  <a:pos x="wd2" y="hd2"/>
                </a:cxn>
                <a:cxn ang="10800000">
                  <a:pos x="wd2" y="hd2"/>
                </a:cxn>
                <a:cxn ang="16200000">
                  <a:pos x="wd2" y="hd2"/>
                </a:cxn>
              </a:cxnLst>
              <a:rect l="0" t="0" r="r" b="b"/>
              <a:pathLst>
                <a:path w="19168" h="21600" extrusionOk="0">
                  <a:moveTo>
                    <a:pt x="9609" y="0"/>
                  </a:moveTo>
                  <a:cubicBezTo>
                    <a:pt x="8880" y="0"/>
                    <a:pt x="8178" y="125"/>
                    <a:pt x="7665" y="376"/>
                  </a:cubicBezTo>
                  <a:cubicBezTo>
                    <a:pt x="5316" y="1972"/>
                    <a:pt x="3048" y="4195"/>
                    <a:pt x="1563" y="6417"/>
                  </a:cubicBezTo>
                  <a:cubicBezTo>
                    <a:pt x="-2163" y="12960"/>
                    <a:pt x="1131" y="20567"/>
                    <a:pt x="7665" y="21600"/>
                  </a:cubicBezTo>
                  <a:cubicBezTo>
                    <a:pt x="10041" y="21600"/>
                    <a:pt x="11958" y="21099"/>
                    <a:pt x="15252" y="21099"/>
                  </a:cubicBezTo>
                  <a:cubicBezTo>
                    <a:pt x="16602" y="17812"/>
                    <a:pt x="18060" y="15590"/>
                    <a:pt x="18519" y="13492"/>
                  </a:cubicBezTo>
                  <a:cubicBezTo>
                    <a:pt x="18978" y="11802"/>
                    <a:pt x="19437" y="10205"/>
                    <a:pt x="18978" y="8515"/>
                  </a:cubicBezTo>
                  <a:cubicBezTo>
                    <a:pt x="17628" y="4696"/>
                    <a:pt x="15252" y="1972"/>
                    <a:pt x="11526" y="376"/>
                  </a:cubicBezTo>
                  <a:cubicBezTo>
                    <a:pt x="11013" y="125"/>
                    <a:pt x="10311" y="0"/>
                    <a:pt x="96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5" name="Google Shape;6415;p47"/>
            <p:cNvSpPr/>
            <p:nvPr/>
          </p:nvSpPr>
          <p:spPr>
            <a:xfrm>
              <a:off x="923837" y="385211"/>
              <a:ext cx="33450" cy="37881"/>
            </a:xfrm>
            <a:custGeom>
              <a:avLst/>
              <a:gdLst/>
              <a:ahLst/>
              <a:cxnLst>
                <a:cxn ang="0">
                  <a:pos x="wd2" y="hd2"/>
                </a:cxn>
                <a:cxn ang="5400000">
                  <a:pos x="wd2" y="hd2"/>
                </a:cxn>
                <a:cxn ang="10800000">
                  <a:pos x="wd2" y="hd2"/>
                </a:cxn>
                <a:cxn ang="16200000">
                  <a:pos x="wd2" y="hd2"/>
                </a:cxn>
              </a:cxnLst>
              <a:rect l="0" t="0" r="r" b="b"/>
              <a:pathLst>
                <a:path w="21414" h="21600" extrusionOk="0">
                  <a:moveTo>
                    <a:pt x="11657" y="0"/>
                  </a:moveTo>
                  <a:cubicBezTo>
                    <a:pt x="5435" y="0"/>
                    <a:pt x="1157" y="2771"/>
                    <a:pt x="556" y="7651"/>
                  </a:cubicBezTo>
                  <a:cubicBezTo>
                    <a:pt x="-186" y="9887"/>
                    <a:pt x="-186" y="11997"/>
                    <a:pt x="556" y="14232"/>
                  </a:cubicBezTo>
                  <a:cubicBezTo>
                    <a:pt x="1016" y="18892"/>
                    <a:pt x="4339" y="21600"/>
                    <a:pt x="8687" y="21600"/>
                  </a:cubicBezTo>
                  <a:cubicBezTo>
                    <a:pt x="9995" y="21600"/>
                    <a:pt x="11409" y="21348"/>
                    <a:pt x="12859" y="20813"/>
                  </a:cubicBezTo>
                  <a:cubicBezTo>
                    <a:pt x="15970" y="19774"/>
                    <a:pt x="18338" y="18577"/>
                    <a:pt x="21414" y="17003"/>
                  </a:cubicBezTo>
                  <a:lnTo>
                    <a:pt x="21414" y="7651"/>
                  </a:lnTo>
                  <a:cubicBezTo>
                    <a:pt x="20247" y="2771"/>
                    <a:pt x="16535" y="0"/>
                    <a:pt x="1165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6" name="Google Shape;6416;p47"/>
            <p:cNvSpPr/>
            <p:nvPr/>
          </p:nvSpPr>
          <p:spPr>
            <a:xfrm>
              <a:off x="207073" y="716419"/>
              <a:ext cx="188910" cy="103537"/>
            </a:xfrm>
            <a:custGeom>
              <a:avLst/>
              <a:gdLst/>
              <a:ahLst/>
              <a:cxnLst>
                <a:cxn ang="0">
                  <a:pos x="wd2" y="hd2"/>
                </a:cxn>
                <a:cxn ang="5400000">
                  <a:pos x="wd2" y="hd2"/>
                </a:cxn>
                <a:cxn ang="10800000">
                  <a:pos x="wd2" y="hd2"/>
                </a:cxn>
                <a:cxn ang="16200000">
                  <a:pos x="wd2" y="hd2"/>
                </a:cxn>
              </a:cxnLst>
              <a:rect l="0" t="0" r="r" b="b"/>
              <a:pathLst>
                <a:path w="21506" h="21600" extrusionOk="0">
                  <a:moveTo>
                    <a:pt x="20072" y="0"/>
                  </a:moveTo>
                  <a:cubicBezTo>
                    <a:pt x="19525" y="622"/>
                    <a:pt x="18972" y="1394"/>
                    <a:pt x="18312" y="2028"/>
                  </a:cubicBezTo>
                  <a:cubicBezTo>
                    <a:pt x="16024" y="3421"/>
                    <a:pt x="13811" y="4631"/>
                    <a:pt x="11630" y="6025"/>
                  </a:cubicBezTo>
                  <a:cubicBezTo>
                    <a:pt x="11334" y="6175"/>
                    <a:pt x="11051" y="6267"/>
                    <a:pt x="10787" y="6267"/>
                  </a:cubicBezTo>
                  <a:cubicBezTo>
                    <a:pt x="10373" y="6267"/>
                    <a:pt x="9995" y="6036"/>
                    <a:pt x="9656" y="5449"/>
                  </a:cubicBezTo>
                  <a:cubicBezTo>
                    <a:pt x="6368" y="6659"/>
                    <a:pt x="3181" y="8628"/>
                    <a:pt x="0" y="10656"/>
                  </a:cubicBezTo>
                  <a:cubicBezTo>
                    <a:pt x="654" y="12442"/>
                    <a:pt x="893" y="14273"/>
                    <a:pt x="893" y="16485"/>
                  </a:cubicBezTo>
                  <a:cubicBezTo>
                    <a:pt x="987" y="19688"/>
                    <a:pt x="2024" y="21600"/>
                    <a:pt x="3634" y="21600"/>
                  </a:cubicBezTo>
                  <a:cubicBezTo>
                    <a:pt x="3841" y="21600"/>
                    <a:pt x="4061" y="21577"/>
                    <a:pt x="4287" y="21508"/>
                  </a:cubicBezTo>
                  <a:cubicBezTo>
                    <a:pt x="5601" y="21116"/>
                    <a:pt x="6814" y="20298"/>
                    <a:pt x="8128" y="19480"/>
                  </a:cubicBezTo>
                  <a:cubicBezTo>
                    <a:pt x="9995" y="18271"/>
                    <a:pt x="11969" y="16877"/>
                    <a:pt x="13943" y="15863"/>
                  </a:cubicBezTo>
                  <a:cubicBezTo>
                    <a:pt x="16024" y="14849"/>
                    <a:pt x="17891" y="13064"/>
                    <a:pt x="20072" y="12246"/>
                  </a:cubicBezTo>
                  <a:cubicBezTo>
                    <a:pt x="21047" y="12050"/>
                    <a:pt x="21600" y="10460"/>
                    <a:pt x="21493" y="8628"/>
                  </a:cubicBezTo>
                  <a:cubicBezTo>
                    <a:pt x="21393" y="7857"/>
                    <a:pt x="21286" y="7235"/>
                    <a:pt x="21179" y="6417"/>
                  </a:cubicBezTo>
                  <a:cubicBezTo>
                    <a:pt x="20839" y="4239"/>
                    <a:pt x="20393" y="2223"/>
                    <a:pt x="200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7" name="Google Shape;6417;p47"/>
            <p:cNvSpPr/>
            <p:nvPr/>
          </p:nvSpPr>
          <p:spPr>
            <a:xfrm>
              <a:off x="143516" y="521825"/>
              <a:ext cx="186972" cy="116679"/>
            </a:xfrm>
            <a:custGeom>
              <a:avLst/>
              <a:gdLst/>
              <a:ahLst/>
              <a:cxnLst>
                <a:cxn ang="0">
                  <a:pos x="wd2" y="hd2"/>
                </a:cxn>
                <a:cxn ang="5400000">
                  <a:pos x="wd2" y="hd2"/>
                </a:cxn>
                <a:cxn ang="10800000">
                  <a:pos x="wd2" y="hd2"/>
                </a:cxn>
                <a:cxn ang="16200000">
                  <a:pos x="wd2" y="hd2"/>
                </a:cxn>
              </a:cxnLst>
              <a:rect l="0" t="0" r="r" b="b"/>
              <a:pathLst>
                <a:path w="21600" h="21600" extrusionOk="0">
                  <a:moveTo>
                    <a:pt x="20267" y="0"/>
                  </a:moveTo>
                  <a:cubicBezTo>
                    <a:pt x="18264" y="1625"/>
                    <a:pt x="16152" y="2862"/>
                    <a:pt x="13907" y="3936"/>
                  </a:cubicBezTo>
                  <a:cubicBezTo>
                    <a:pt x="13269" y="4130"/>
                    <a:pt x="12663" y="4345"/>
                    <a:pt x="12069" y="4345"/>
                  </a:cubicBezTo>
                  <a:cubicBezTo>
                    <a:pt x="11642" y="4345"/>
                    <a:pt x="11227" y="4232"/>
                    <a:pt x="10813" y="3936"/>
                  </a:cubicBezTo>
                  <a:cubicBezTo>
                    <a:pt x="8676" y="4999"/>
                    <a:pt x="6564" y="6072"/>
                    <a:pt x="4568" y="7145"/>
                  </a:cubicBezTo>
                  <a:cubicBezTo>
                    <a:pt x="3017" y="8045"/>
                    <a:pt x="1576" y="8771"/>
                    <a:pt x="0" y="9619"/>
                  </a:cubicBezTo>
                  <a:cubicBezTo>
                    <a:pt x="134" y="10008"/>
                    <a:pt x="344" y="10355"/>
                    <a:pt x="453" y="10907"/>
                  </a:cubicBezTo>
                  <a:cubicBezTo>
                    <a:pt x="1014" y="14291"/>
                    <a:pt x="1576" y="17501"/>
                    <a:pt x="2137" y="20874"/>
                  </a:cubicBezTo>
                  <a:cubicBezTo>
                    <a:pt x="2137" y="21222"/>
                    <a:pt x="2348" y="21396"/>
                    <a:pt x="2564" y="21600"/>
                  </a:cubicBezTo>
                  <a:cubicBezTo>
                    <a:pt x="6009" y="19975"/>
                    <a:pt x="9346" y="17664"/>
                    <a:pt x="12682" y="15354"/>
                  </a:cubicBezTo>
                  <a:cubicBezTo>
                    <a:pt x="12465" y="13044"/>
                    <a:pt x="13026" y="11418"/>
                    <a:pt x="14366" y="10693"/>
                  </a:cubicBezTo>
                  <a:cubicBezTo>
                    <a:pt x="16822" y="9619"/>
                    <a:pt x="19144" y="8382"/>
                    <a:pt x="21600" y="7145"/>
                  </a:cubicBezTo>
                  <a:cubicBezTo>
                    <a:pt x="21600" y="4661"/>
                    <a:pt x="20828" y="2351"/>
                    <a:pt x="202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8" name="Google Shape;6418;p47"/>
            <p:cNvSpPr/>
            <p:nvPr/>
          </p:nvSpPr>
          <p:spPr>
            <a:xfrm>
              <a:off x="44341" y="192108"/>
              <a:ext cx="170896" cy="105525"/>
            </a:xfrm>
            <a:custGeom>
              <a:avLst/>
              <a:gdLst/>
              <a:ahLst/>
              <a:cxnLst>
                <a:cxn ang="0">
                  <a:pos x="wd2" y="hd2"/>
                </a:cxn>
                <a:cxn ang="5400000">
                  <a:pos x="wd2" y="hd2"/>
                </a:cxn>
                <a:cxn ang="10800000">
                  <a:pos x="wd2" y="hd2"/>
                </a:cxn>
                <a:cxn ang="16200000">
                  <a:pos x="wd2" y="hd2"/>
                </a:cxn>
              </a:cxnLst>
              <a:rect l="0" t="0" r="r" b="b"/>
              <a:pathLst>
                <a:path w="21405" h="21600" extrusionOk="0">
                  <a:moveTo>
                    <a:pt x="17976" y="0"/>
                  </a:moveTo>
                  <a:cubicBezTo>
                    <a:pt x="17817" y="0"/>
                    <a:pt x="17658" y="23"/>
                    <a:pt x="17485" y="68"/>
                  </a:cubicBezTo>
                  <a:cubicBezTo>
                    <a:pt x="15693" y="689"/>
                    <a:pt x="13867" y="1255"/>
                    <a:pt x="12187" y="2249"/>
                  </a:cubicBezTo>
                  <a:cubicBezTo>
                    <a:pt x="9787" y="3425"/>
                    <a:pt x="7497" y="5041"/>
                    <a:pt x="5070" y="5798"/>
                  </a:cubicBezTo>
                  <a:cubicBezTo>
                    <a:pt x="3735" y="6409"/>
                    <a:pt x="2545" y="7403"/>
                    <a:pt x="1217" y="8161"/>
                  </a:cubicBezTo>
                  <a:cubicBezTo>
                    <a:pt x="263" y="8771"/>
                    <a:pt x="0" y="10150"/>
                    <a:pt x="0" y="11902"/>
                  </a:cubicBezTo>
                  <a:cubicBezTo>
                    <a:pt x="0" y="13880"/>
                    <a:pt x="1100" y="18989"/>
                    <a:pt x="2054" y="21600"/>
                  </a:cubicBezTo>
                  <a:cubicBezTo>
                    <a:pt x="3009" y="21170"/>
                    <a:pt x="3880" y="20786"/>
                    <a:pt x="4835" y="20413"/>
                  </a:cubicBezTo>
                  <a:cubicBezTo>
                    <a:pt x="6515" y="18989"/>
                    <a:pt x="8341" y="17621"/>
                    <a:pt x="10015" y="16435"/>
                  </a:cubicBezTo>
                  <a:cubicBezTo>
                    <a:pt x="10859" y="15869"/>
                    <a:pt x="11578" y="15067"/>
                    <a:pt x="12422" y="14264"/>
                  </a:cubicBezTo>
                  <a:cubicBezTo>
                    <a:pt x="13404" y="12885"/>
                    <a:pt x="14594" y="12320"/>
                    <a:pt x="15693" y="11518"/>
                  </a:cubicBezTo>
                  <a:cubicBezTo>
                    <a:pt x="17630" y="10523"/>
                    <a:pt x="19428" y="9766"/>
                    <a:pt x="21365" y="8963"/>
                  </a:cubicBezTo>
                  <a:cubicBezTo>
                    <a:pt x="21600" y="6601"/>
                    <a:pt x="20756" y="4612"/>
                    <a:pt x="20265" y="2668"/>
                  </a:cubicBezTo>
                  <a:cubicBezTo>
                    <a:pt x="19864" y="1096"/>
                    <a:pt x="19055" y="0"/>
                    <a:pt x="17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09" name="Google Shape;6419;p47"/>
            <p:cNvSpPr/>
            <p:nvPr/>
          </p:nvSpPr>
          <p:spPr>
            <a:xfrm>
              <a:off x="120379" y="456390"/>
              <a:ext cx="187911" cy="109777"/>
            </a:xfrm>
            <a:custGeom>
              <a:avLst/>
              <a:gdLst/>
              <a:ahLst/>
              <a:cxnLst>
                <a:cxn ang="0">
                  <a:pos x="wd2" y="hd2"/>
                </a:cxn>
                <a:cxn ang="5400000">
                  <a:pos x="wd2" y="hd2"/>
                </a:cxn>
                <a:cxn ang="10800000">
                  <a:pos x="wd2" y="hd2"/>
                </a:cxn>
                <a:cxn ang="16200000">
                  <a:pos x="wd2" y="hd2"/>
                </a:cxn>
              </a:cxnLst>
              <a:rect l="0" t="0" r="r" b="b"/>
              <a:pathLst>
                <a:path w="21600" h="21600" extrusionOk="0">
                  <a:moveTo>
                    <a:pt x="20273" y="0"/>
                  </a:moveTo>
                  <a:cubicBezTo>
                    <a:pt x="17722" y="1499"/>
                    <a:pt x="15170" y="3053"/>
                    <a:pt x="12619" y="4726"/>
                  </a:cubicBezTo>
                  <a:cubicBezTo>
                    <a:pt x="12384" y="4878"/>
                    <a:pt x="12168" y="4944"/>
                    <a:pt x="11958" y="4944"/>
                  </a:cubicBezTo>
                  <a:cubicBezTo>
                    <a:pt x="11578" y="4944"/>
                    <a:pt x="11228" y="4726"/>
                    <a:pt x="10867" y="4368"/>
                  </a:cubicBezTo>
                  <a:lnTo>
                    <a:pt x="10200" y="4368"/>
                  </a:lnTo>
                  <a:cubicBezTo>
                    <a:pt x="6779" y="6465"/>
                    <a:pt x="3453" y="8323"/>
                    <a:pt x="0" y="10822"/>
                  </a:cubicBezTo>
                  <a:cubicBezTo>
                    <a:pt x="451" y="12875"/>
                    <a:pt x="1117" y="14777"/>
                    <a:pt x="1225" y="17058"/>
                  </a:cubicBezTo>
                  <a:cubicBezTo>
                    <a:pt x="1460" y="18971"/>
                    <a:pt x="2126" y="20101"/>
                    <a:pt x="2660" y="21600"/>
                  </a:cubicBezTo>
                  <a:cubicBezTo>
                    <a:pt x="5313" y="19916"/>
                    <a:pt x="7972" y="18188"/>
                    <a:pt x="10759" y="16515"/>
                  </a:cubicBezTo>
                  <a:cubicBezTo>
                    <a:pt x="11425" y="16102"/>
                    <a:pt x="12092" y="15559"/>
                    <a:pt x="12752" y="15146"/>
                  </a:cubicBezTo>
                  <a:cubicBezTo>
                    <a:pt x="12968" y="13647"/>
                    <a:pt x="13285" y="12506"/>
                    <a:pt x="14294" y="11963"/>
                  </a:cubicBezTo>
                  <a:cubicBezTo>
                    <a:pt x="16738" y="10420"/>
                    <a:pt x="19048" y="8551"/>
                    <a:pt x="21600" y="7779"/>
                  </a:cubicBezTo>
                  <a:cubicBezTo>
                    <a:pt x="21391" y="5509"/>
                    <a:pt x="21149" y="3227"/>
                    <a:pt x="20934" y="956"/>
                  </a:cubicBezTo>
                  <a:cubicBezTo>
                    <a:pt x="20832" y="771"/>
                    <a:pt x="20724" y="369"/>
                    <a:pt x="20483" y="185"/>
                  </a:cubicBezTo>
                  <a:cubicBezTo>
                    <a:pt x="20483" y="0"/>
                    <a:pt x="20381" y="0"/>
                    <a:pt x="202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0" name="Google Shape;6420;p47"/>
            <p:cNvSpPr/>
            <p:nvPr/>
          </p:nvSpPr>
          <p:spPr>
            <a:xfrm>
              <a:off x="60743" y="268698"/>
              <a:ext cx="176589" cy="101935"/>
            </a:xfrm>
            <a:custGeom>
              <a:avLst/>
              <a:gdLst/>
              <a:ahLst/>
              <a:cxnLst>
                <a:cxn ang="0">
                  <a:pos x="wd2" y="hd2"/>
                </a:cxn>
                <a:cxn ang="5400000">
                  <a:pos x="wd2" y="hd2"/>
                </a:cxn>
                <a:cxn ang="10800000">
                  <a:pos x="wd2" y="hd2"/>
                </a:cxn>
                <a:cxn ang="16200000">
                  <a:pos x="wd2" y="hd2"/>
                </a:cxn>
              </a:cxnLst>
              <a:rect l="0" t="0" r="r" b="b"/>
              <a:pathLst>
                <a:path w="21512" h="21600" extrusionOk="0">
                  <a:moveTo>
                    <a:pt x="19373" y="0"/>
                  </a:moveTo>
                  <a:cubicBezTo>
                    <a:pt x="17376" y="784"/>
                    <a:pt x="15378" y="1814"/>
                    <a:pt x="13265" y="2843"/>
                  </a:cubicBezTo>
                  <a:cubicBezTo>
                    <a:pt x="12815" y="3089"/>
                    <a:pt x="12371" y="3358"/>
                    <a:pt x="11893" y="3358"/>
                  </a:cubicBezTo>
                  <a:cubicBezTo>
                    <a:pt x="11617" y="3358"/>
                    <a:pt x="11335" y="3276"/>
                    <a:pt x="11039" y="3042"/>
                  </a:cubicBezTo>
                  <a:cubicBezTo>
                    <a:pt x="10669" y="2750"/>
                    <a:pt x="10332" y="2644"/>
                    <a:pt x="10010" y="2644"/>
                  </a:cubicBezTo>
                  <a:cubicBezTo>
                    <a:pt x="9391" y="2644"/>
                    <a:pt x="8832" y="3054"/>
                    <a:pt x="8227" y="3428"/>
                  </a:cubicBezTo>
                  <a:cubicBezTo>
                    <a:pt x="6700" y="4458"/>
                    <a:pt x="5045" y="5289"/>
                    <a:pt x="3411" y="6131"/>
                  </a:cubicBezTo>
                  <a:cubicBezTo>
                    <a:pt x="2482" y="7547"/>
                    <a:pt x="1298" y="8132"/>
                    <a:pt x="0" y="8577"/>
                  </a:cubicBezTo>
                  <a:cubicBezTo>
                    <a:pt x="478" y="13035"/>
                    <a:pt x="1070" y="17540"/>
                    <a:pt x="2112" y="21600"/>
                  </a:cubicBezTo>
                  <a:cubicBezTo>
                    <a:pt x="4224" y="20383"/>
                    <a:pt x="6337" y="18768"/>
                    <a:pt x="8563" y="17540"/>
                  </a:cubicBezTo>
                  <a:cubicBezTo>
                    <a:pt x="9263" y="17142"/>
                    <a:pt x="9969" y="16896"/>
                    <a:pt x="10783" y="16709"/>
                  </a:cubicBezTo>
                  <a:cubicBezTo>
                    <a:pt x="11375" y="15281"/>
                    <a:pt x="12788" y="15480"/>
                    <a:pt x="12895" y="13468"/>
                  </a:cubicBezTo>
                  <a:cubicBezTo>
                    <a:pt x="14308" y="12251"/>
                    <a:pt x="15600" y="10777"/>
                    <a:pt x="17006" y="9805"/>
                  </a:cubicBezTo>
                  <a:cubicBezTo>
                    <a:pt x="18526" y="8776"/>
                    <a:pt x="19938" y="7933"/>
                    <a:pt x="21486" y="7102"/>
                  </a:cubicBezTo>
                  <a:cubicBezTo>
                    <a:pt x="21600" y="5102"/>
                    <a:pt x="21344" y="3042"/>
                    <a:pt x="20779" y="1229"/>
                  </a:cubicBezTo>
                  <a:cubicBezTo>
                    <a:pt x="20416" y="199"/>
                    <a:pt x="19938" y="199"/>
                    <a:pt x="193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1" name="Google Shape;6421;p47"/>
            <p:cNvSpPr/>
            <p:nvPr/>
          </p:nvSpPr>
          <p:spPr>
            <a:xfrm>
              <a:off x="78081" y="328336"/>
              <a:ext cx="186751" cy="106794"/>
            </a:xfrm>
            <a:custGeom>
              <a:avLst/>
              <a:gdLst/>
              <a:ahLst/>
              <a:cxnLst>
                <a:cxn ang="0">
                  <a:pos x="wd2" y="hd2"/>
                </a:cxn>
                <a:cxn ang="5400000">
                  <a:pos x="wd2" y="hd2"/>
                </a:cxn>
                <a:cxn ang="10800000">
                  <a:pos x="wd2" y="hd2"/>
                </a:cxn>
                <a:cxn ang="16200000">
                  <a:pos x="wd2" y="hd2"/>
                </a:cxn>
              </a:cxnLst>
              <a:rect l="0" t="0" r="r" b="b"/>
              <a:pathLst>
                <a:path w="21600" h="21600" extrusionOk="0">
                  <a:moveTo>
                    <a:pt x="20048" y="0"/>
                  </a:moveTo>
                  <a:cubicBezTo>
                    <a:pt x="17940" y="1363"/>
                    <a:pt x="15826" y="2904"/>
                    <a:pt x="13712" y="4300"/>
                  </a:cubicBezTo>
                  <a:cubicBezTo>
                    <a:pt x="13150" y="4702"/>
                    <a:pt x="12601" y="5115"/>
                    <a:pt x="12013" y="5115"/>
                  </a:cubicBezTo>
                  <a:cubicBezTo>
                    <a:pt x="11764" y="5115"/>
                    <a:pt x="11515" y="5048"/>
                    <a:pt x="11253" y="4869"/>
                  </a:cubicBezTo>
                  <a:cubicBezTo>
                    <a:pt x="10806" y="4512"/>
                    <a:pt x="10359" y="4400"/>
                    <a:pt x="9899" y="4400"/>
                  </a:cubicBezTo>
                  <a:cubicBezTo>
                    <a:pt x="9331" y="4400"/>
                    <a:pt x="8750" y="4579"/>
                    <a:pt x="8130" y="4680"/>
                  </a:cubicBezTo>
                  <a:cubicBezTo>
                    <a:pt x="7805" y="6221"/>
                    <a:pt x="7032" y="6031"/>
                    <a:pt x="6361" y="6411"/>
                  </a:cubicBezTo>
                  <a:cubicBezTo>
                    <a:pt x="4228" y="7997"/>
                    <a:pt x="2114" y="9169"/>
                    <a:pt x="0" y="10521"/>
                  </a:cubicBezTo>
                  <a:cubicBezTo>
                    <a:pt x="1015" y="14028"/>
                    <a:pt x="1233" y="17903"/>
                    <a:pt x="1897" y="21600"/>
                  </a:cubicBezTo>
                  <a:cubicBezTo>
                    <a:pt x="4356" y="20427"/>
                    <a:pt x="6898" y="19266"/>
                    <a:pt x="9357" y="17903"/>
                  </a:cubicBezTo>
                  <a:cubicBezTo>
                    <a:pt x="10481" y="17345"/>
                    <a:pt x="11471" y="16362"/>
                    <a:pt x="12486" y="15569"/>
                  </a:cubicBezTo>
                  <a:cubicBezTo>
                    <a:pt x="12595" y="13659"/>
                    <a:pt x="13157" y="12252"/>
                    <a:pt x="14249" y="11693"/>
                  </a:cubicBezTo>
                  <a:cubicBezTo>
                    <a:pt x="16708" y="10152"/>
                    <a:pt x="19167" y="8745"/>
                    <a:pt x="21600" y="7204"/>
                  </a:cubicBezTo>
                  <a:cubicBezTo>
                    <a:pt x="21281" y="5048"/>
                    <a:pt x="21070" y="3138"/>
                    <a:pt x="20719" y="1173"/>
                  </a:cubicBezTo>
                  <a:cubicBezTo>
                    <a:pt x="20610" y="570"/>
                    <a:pt x="20265" y="380"/>
                    <a:pt x="2004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2" name="Google Shape;6422;p47"/>
            <p:cNvSpPr/>
            <p:nvPr/>
          </p:nvSpPr>
          <p:spPr>
            <a:xfrm>
              <a:off x="98457" y="394709"/>
              <a:ext cx="187850" cy="106077"/>
            </a:xfrm>
            <a:custGeom>
              <a:avLst/>
              <a:gdLst/>
              <a:ahLst/>
              <a:cxnLst>
                <a:cxn ang="0">
                  <a:pos x="wd2" y="hd2"/>
                </a:cxn>
                <a:cxn ang="5400000">
                  <a:pos x="wd2" y="hd2"/>
                </a:cxn>
                <a:cxn ang="10800000">
                  <a:pos x="wd2" y="hd2"/>
                </a:cxn>
                <a:cxn ang="16200000">
                  <a:pos x="wd2" y="hd2"/>
                </a:cxn>
              </a:cxnLst>
              <a:rect l="0" t="0" r="r" b="b"/>
              <a:pathLst>
                <a:path w="21517" h="21600" extrusionOk="0">
                  <a:moveTo>
                    <a:pt x="20171" y="0"/>
                  </a:moveTo>
                  <a:cubicBezTo>
                    <a:pt x="18950" y="607"/>
                    <a:pt x="17868" y="1169"/>
                    <a:pt x="16755" y="1968"/>
                  </a:cubicBezTo>
                  <a:cubicBezTo>
                    <a:pt x="15749" y="2350"/>
                    <a:pt x="14769" y="2957"/>
                    <a:pt x="13896" y="3531"/>
                  </a:cubicBezTo>
                  <a:cubicBezTo>
                    <a:pt x="13643" y="4115"/>
                    <a:pt x="13403" y="4475"/>
                    <a:pt x="13074" y="4475"/>
                  </a:cubicBezTo>
                  <a:cubicBezTo>
                    <a:pt x="12954" y="4475"/>
                    <a:pt x="12827" y="4430"/>
                    <a:pt x="12675" y="4329"/>
                  </a:cubicBezTo>
                  <a:lnTo>
                    <a:pt x="10797" y="4329"/>
                  </a:lnTo>
                  <a:cubicBezTo>
                    <a:pt x="7280" y="6297"/>
                    <a:pt x="3624" y="8231"/>
                    <a:pt x="0" y="10210"/>
                  </a:cubicBezTo>
                  <a:cubicBezTo>
                    <a:pt x="525" y="12751"/>
                    <a:pt x="1082" y="15292"/>
                    <a:pt x="1322" y="18069"/>
                  </a:cubicBezTo>
                  <a:cubicBezTo>
                    <a:pt x="1531" y="19250"/>
                    <a:pt x="1746" y="20419"/>
                    <a:pt x="2087" y="21600"/>
                  </a:cubicBezTo>
                  <a:cubicBezTo>
                    <a:pt x="4181" y="20419"/>
                    <a:pt x="6274" y="19250"/>
                    <a:pt x="8254" y="17878"/>
                  </a:cubicBezTo>
                  <a:cubicBezTo>
                    <a:pt x="9791" y="17080"/>
                    <a:pt x="11119" y="15719"/>
                    <a:pt x="12574" y="14539"/>
                  </a:cubicBezTo>
                  <a:cubicBezTo>
                    <a:pt x="12574" y="12942"/>
                    <a:pt x="13099" y="11998"/>
                    <a:pt x="14004" y="11390"/>
                  </a:cubicBezTo>
                  <a:cubicBezTo>
                    <a:pt x="16413" y="9827"/>
                    <a:pt x="18950" y="8231"/>
                    <a:pt x="21492" y="6488"/>
                  </a:cubicBezTo>
                  <a:cubicBezTo>
                    <a:pt x="21600" y="3947"/>
                    <a:pt x="21391" y="1788"/>
                    <a:pt x="20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3" name="Google Shape;6423;p47"/>
            <p:cNvSpPr/>
            <p:nvPr/>
          </p:nvSpPr>
          <p:spPr>
            <a:xfrm>
              <a:off x="351529" y="397691"/>
              <a:ext cx="127115" cy="344346"/>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666" y="114"/>
                    <a:pt x="357" y="246"/>
                    <a:pt x="357" y="364"/>
                  </a:cubicBezTo>
                  <a:cubicBezTo>
                    <a:pt x="197" y="537"/>
                    <a:pt x="197" y="724"/>
                    <a:pt x="0" y="1088"/>
                  </a:cubicBezTo>
                  <a:cubicBezTo>
                    <a:pt x="197" y="1261"/>
                    <a:pt x="507" y="1697"/>
                    <a:pt x="826" y="2057"/>
                  </a:cubicBezTo>
                  <a:cubicBezTo>
                    <a:pt x="2158" y="3509"/>
                    <a:pt x="3613" y="4957"/>
                    <a:pt x="4748" y="6408"/>
                  </a:cubicBezTo>
                  <a:cubicBezTo>
                    <a:pt x="5733" y="7728"/>
                    <a:pt x="6868" y="9002"/>
                    <a:pt x="8051" y="10263"/>
                  </a:cubicBezTo>
                  <a:cubicBezTo>
                    <a:pt x="10012" y="12324"/>
                    <a:pt x="11785" y="14382"/>
                    <a:pt x="14093" y="16370"/>
                  </a:cubicBezTo>
                  <a:cubicBezTo>
                    <a:pt x="14572" y="18064"/>
                    <a:pt x="16890" y="19515"/>
                    <a:pt x="18185" y="21080"/>
                  </a:cubicBezTo>
                  <a:cubicBezTo>
                    <a:pt x="18428" y="21413"/>
                    <a:pt x="19311" y="21600"/>
                    <a:pt x="20155" y="21600"/>
                  </a:cubicBezTo>
                  <a:cubicBezTo>
                    <a:pt x="20380" y="21600"/>
                    <a:pt x="20605" y="21586"/>
                    <a:pt x="20812" y="21558"/>
                  </a:cubicBezTo>
                  <a:cubicBezTo>
                    <a:pt x="21600" y="21444"/>
                    <a:pt x="21600" y="21139"/>
                    <a:pt x="21600" y="20835"/>
                  </a:cubicBezTo>
                  <a:lnTo>
                    <a:pt x="21600" y="20357"/>
                  </a:lnTo>
                  <a:cubicBezTo>
                    <a:pt x="20615" y="19324"/>
                    <a:pt x="19836" y="18296"/>
                    <a:pt x="18851" y="17281"/>
                  </a:cubicBezTo>
                  <a:cubicBezTo>
                    <a:pt x="18185" y="16557"/>
                    <a:pt x="17518" y="15888"/>
                    <a:pt x="16890" y="15164"/>
                  </a:cubicBezTo>
                  <a:cubicBezTo>
                    <a:pt x="15238" y="13467"/>
                    <a:pt x="13746" y="11714"/>
                    <a:pt x="12292" y="10031"/>
                  </a:cubicBezTo>
                  <a:cubicBezTo>
                    <a:pt x="11626" y="9307"/>
                    <a:pt x="10800" y="8642"/>
                    <a:pt x="10171" y="7915"/>
                  </a:cubicBezTo>
                  <a:cubicBezTo>
                    <a:pt x="8839" y="6044"/>
                    <a:pt x="7385" y="4105"/>
                    <a:pt x="4907" y="2290"/>
                  </a:cubicBezTo>
                  <a:cubicBezTo>
                    <a:pt x="4279" y="1929"/>
                    <a:pt x="3772" y="1625"/>
                    <a:pt x="3772" y="1202"/>
                  </a:cubicBezTo>
                  <a:cubicBezTo>
                    <a:pt x="3922" y="669"/>
                    <a:pt x="2787" y="364"/>
                    <a:pt x="1802" y="59"/>
                  </a:cubicBezTo>
                  <a:cubicBezTo>
                    <a:pt x="1651" y="0"/>
                    <a:pt x="1173" y="0"/>
                    <a:pt x="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4" name="Google Shape;6424;p47"/>
            <p:cNvSpPr/>
            <p:nvPr/>
          </p:nvSpPr>
          <p:spPr>
            <a:xfrm>
              <a:off x="187857" y="654683"/>
              <a:ext cx="181245" cy="98236"/>
            </a:xfrm>
            <a:custGeom>
              <a:avLst/>
              <a:gdLst/>
              <a:ahLst/>
              <a:cxnLst>
                <a:cxn ang="0">
                  <a:pos x="wd2" y="hd2"/>
                </a:cxn>
                <a:cxn ang="5400000">
                  <a:pos x="wd2" y="hd2"/>
                </a:cxn>
                <a:cxn ang="10800000">
                  <a:pos x="wd2" y="hd2"/>
                </a:cxn>
                <a:cxn ang="16200000">
                  <a:pos x="wd2" y="hd2"/>
                </a:cxn>
              </a:cxnLst>
              <a:rect l="0" t="0" r="r" b="b"/>
              <a:pathLst>
                <a:path w="21491" h="21600" extrusionOk="0">
                  <a:moveTo>
                    <a:pt x="20225" y="0"/>
                  </a:moveTo>
                  <a:cubicBezTo>
                    <a:pt x="18169" y="1068"/>
                    <a:pt x="16225" y="2343"/>
                    <a:pt x="14169" y="3618"/>
                  </a:cubicBezTo>
                  <a:cubicBezTo>
                    <a:pt x="13926" y="3812"/>
                    <a:pt x="13592" y="4274"/>
                    <a:pt x="13376" y="4274"/>
                  </a:cubicBezTo>
                  <a:cubicBezTo>
                    <a:pt x="13239" y="4262"/>
                    <a:pt x="13101" y="4250"/>
                    <a:pt x="12964" y="4250"/>
                  </a:cubicBezTo>
                  <a:cubicBezTo>
                    <a:pt x="10954" y="4250"/>
                    <a:pt x="9245" y="5609"/>
                    <a:pt x="7320" y="6617"/>
                  </a:cubicBezTo>
                  <a:cubicBezTo>
                    <a:pt x="4911" y="8086"/>
                    <a:pt x="2416" y="9555"/>
                    <a:pt x="0" y="11037"/>
                  </a:cubicBezTo>
                  <a:cubicBezTo>
                    <a:pt x="471" y="14230"/>
                    <a:pt x="1041" y="17180"/>
                    <a:pt x="1591" y="20337"/>
                  </a:cubicBezTo>
                  <a:cubicBezTo>
                    <a:pt x="1729" y="20787"/>
                    <a:pt x="2056" y="21199"/>
                    <a:pt x="2167" y="21600"/>
                  </a:cubicBezTo>
                  <a:cubicBezTo>
                    <a:pt x="5487" y="20592"/>
                    <a:pt x="8584" y="18455"/>
                    <a:pt x="11648" y="16974"/>
                  </a:cubicBezTo>
                  <a:cubicBezTo>
                    <a:pt x="12113" y="15044"/>
                    <a:pt x="12689" y="13574"/>
                    <a:pt x="13926" y="12967"/>
                  </a:cubicBezTo>
                  <a:cubicBezTo>
                    <a:pt x="14503" y="12712"/>
                    <a:pt x="15079" y="12299"/>
                    <a:pt x="15648" y="11899"/>
                  </a:cubicBezTo>
                  <a:cubicBezTo>
                    <a:pt x="17600" y="10624"/>
                    <a:pt x="19544" y="9555"/>
                    <a:pt x="21463" y="8293"/>
                  </a:cubicBezTo>
                  <a:cubicBezTo>
                    <a:pt x="21600" y="5087"/>
                    <a:pt x="21240" y="2343"/>
                    <a:pt x="2022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5" name="Google Shape;6425;p47"/>
            <p:cNvSpPr/>
            <p:nvPr/>
          </p:nvSpPr>
          <p:spPr>
            <a:xfrm>
              <a:off x="169636" y="588364"/>
              <a:ext cx="177657" cy="107954"/>
            </a:xfrm>
            <a:custGeom>
              <a:avLst/>
              <a:gdLst/>
              <a:ahLst/>
              <a:cxnLst>
                <a:cxn ang="0">
                  <a:pos x="wd2" y="hd2"/>
                </a:cxn>
                <a:cxn ang="5400000">
                  <a:pos x="wd2" y="hd2"/>
                </a:cxn>
                <a:cxn ang="10800000">
                  <a:pos x="wd2" y="hd2"/>
                </a:cxn>
                <a:cxn ang="16200000">
                  <a:pos x="wd2" y="hd2"/>
                </a:cxn>
              </a:cxnLst>
              <a:rect l="0" t="0" r="r" b="b"/>
              <a:pathLst>
                <a:path w="21422" h="21600" extrusionOk="0">
                  <a:moveTo>
                    <a:pt x="20095" y="0"/>
                  </a:moveTo>
                  <a:cubicBezTo>
                    <a:pt x="17638" y="1713"/>
                    <a:pt x="15328" y="3469"/>
                    <a:pt x="12764" y="4629"/>
                  </a:cubicBezTo>
                  <a:cubicBezTo>
                    <a:pt x="12431" y="4806"/>
                    <a:pt x="12065" y="5182"/>
                    <a:pt x="11619" y="5182"/>
                  </a:cubicBezTo>
                  <a:cubicBezTo>
                    <a:pt x="11033" y="5414"/>
                    <a:pt x="10341" y="5414"/>
                    <a:pt x="9755" y="5778"/>
                  </a:cubicBezTo>
                  <a:cubicBezTo>
                    <a:pt x="6492" y="7723"/>
                    <a:pt x="3256" y="9811"/>
                    <a:pt x="0" y="11932"/>
                  </a:cubicBezTo>
                  <a:cubicBezTo>
                    <a:pt x="0" y="15402"/>
                    <a:pt x="919" y="18319"/>
                    <a:pt x="1505" y="21600"/>
                  </a:cubicBezTo>
                  <a:cubicBezTo>
                    <a:pt x="4874" y="19843"/>
                    <a:pt x="8137" y="18131"/>
                    <a:pt x="11479" y="16186"/>
                  </a:cubicBezTo>
                  <a:cubicBezTo>
                    <a:pt x="12178" y="15822"/>
                    <a:pt x="12877" y="15402"/>
                    <a:pt x="13124" y="14065"/>
                  </a:cubicBezTo>
                  <a:cubicBezTo>
                    <a:pt x="13350" y="13501"/>
                    <a:pt x="13457" y="12905"/>
                    <a:pt x="13570" y="12352"/>
                  </a:cubicBezTo>
                  <a:cubicBezTo>
                    <a:pt x="13676" y="11457"/>
                    <a:pt x="13969" y="11115"/>
                    <a:pt x="14369" y="11115"/>
                  </a:cubicBezTo>
                  <a:cubicBezTo>
                    <a:pt x="14482" y="11115"/>
                    <a:pt x="14609" y="11137"/>
                    <a:pt x="14742" y="11192"/>
                  </a:cubicBezTo>
                  <a:cubicBezTo>
                    <a:pt x="16946" y="10032"/>
                    <a:pt x="19143" y="8651"/>
                    <a:pt x="21374" y="7491"/>
                  </a:cubicBezTo>
                  <a:cubicBezTo>
                    <a:pt x="21600" y="4806"/>
                    <a:pt x="21014" y="2309"/>
                    <a:pt x="2009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6" name="Google Shape;6426;p47"/>
            <p:cNvSpPr/>
            <p:nvPr/>
          </p:nvSpPr>
          <p:spPr>
            <a:xfrm>
              <a:off x="265123" y="171401"/>
              <a:ext cx="81385" cy="191611"/>
            </a:xfrm>
            <a:custGeom>
              <a:avLst/>
              <a:gdLst/>
              <a:ahLst/>
              <a:cxnLst>
                <a:cxn ang="0">
                  <a:pos x="wd2" y="hd2"/>
                </a:cxn>
                <a:cxn ang="5400000">
                  <a:pos x="wd2" y="hd2"/>
                </a:cxn>
                <a:cxn ang="10800000">
                  <a:pos x="wd2" y="hd2"/>
                </a:cxn>
                <a:cxn ang="16200000">
                  <a:pos x="wd2" y="hd2"/>
                </a:cxn>
              </a:cxnLst>
              <a:rect l="0" t="0" r="r" b="b"/>
              <a:pathLst>
                <a:path w="21181" h="21600" extrusionOk="0">
                  <a:moveTo>
                    <a:pt x="3475" y="0"/>
                  </a:moveTo>
                  <a:cubicBezTo>
                    <a:pt x="1980" y="0"/>
                    <a:pt x="227" y="548"/>
                    <a:pt x="227" y="1071"/>
                  </a:cubicBezTo>
                  <a:cubicBezTo>
                    <a:pt x="-75" y="1513"/>
                    <a:pt x="-75" y="2060"/>
                    <a:pt x="227" y="2608"/>
                  </a:cubicBezTo>
                  <a:cubicBezTo>
                    <a:pt x="715" y="3467"/>
                    <a:pt x="1434" y="4326"/>
                    <a:pt x="2210" y="5210"/>
                  </a:cubicBezTo>
                  <a:cubicBezTo>
                    <a:pt x="3719" y="6723"/>
                    <a:pt x="5228" y="8366"/>
                    <a:pt x="6478" y="9978"/>
                  </a:cubicBezTo>
                  <a:cubicBezTo>
                    <a:pt x="7211" y="11074"/>
                    <a:pt x="7441" y="12275"/>
                    <a:pt x="8706" y="13240"/>
                  </a:cubicBezTo>
                  <a:cubicBezTo>
                    <a:pt x="10991" y="15294"/>
                    <a:pt x="12988" y="17355"/>
                    <a:pt x="15274" y="19309"/>
                  </a:cubicBezTo>
                  <a:cubicBezTo>
                    <a:pt x="16236" y="20299"/>
                    <a:pt x="17487" y="21158"/>
                    <a:pt x="20505" y="21600"/>
                  </a:cubicBezTo>
                  <a:cubicBezTo>
                    <a:pt x="21525" y="20299"/>
                    <a:pt x="21281" y="19440"/>
                    <a:pt x="20505" y="18344"/>
                  </a:cubicBezTo>
                  <a:cubicBezTo>
                    <a:pt x="18751" y="16496"/>
                    <a:pt x="17257" y="14541"/>
                    <a:pt x="15503" y="12587"/>
                  </a:cubicBezTo>
                  <a:cubicBezTo>
                    <a:pt x="12744" y="9119"/>
                    <a:pt x="9971" y="5627"/>
                    <a:pt x="7211" y="2166"/>
                  </a:cubicBezTo>
                  <a:cubicBezTo>
                    <a:pt x="6967" y="1724"/>
                    <a:pt x="6723" y="1201"/>
                    <a:pt x="6248" y="759"/>
                  </a:cubicBezTo>
                  <a:cubicBezTo>
                    <a:pt x="5702" y="212"/>
                    <a:pt x="4739" y="0"/>
                    <a:pt x="347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17" name="Google Shape;6427;p47"/>
            <p:cNvSpPr/>
            <p:nvPr/>
          </p:nvSpPr>
          <p:spPr>
            <a:xfrm>
              <a:off x="82940" y="235898"/>
              <a:ext cx="142739" cy="61736"/>
            </a:xfrm>
            <a:custGeom>
              <a:avLst/>
              <a:gdLst/>
              <a:ahLst/>
              <a:cxnLst>
                <a:cxn ang="0">
                  <a:pos x="wd2" y="hd2"/>
                </a:cxn>
                <a:cxn ang="5400000">
                  <a:pos x="wd2" y="hd2"/>
                </a:cxn>
                <a:cxn ang="10800000">
                  <a:pos x="wd2" y="hd2"/>
                </a:cxn>
                <a:cxn ang="16200000">
                  <a:pos x="wd2" y="hd2"/>
                </a:cxn>
              </a:cxnLst>
              <a:rect l="0" t="0" r="r" b="b"/>
              <a:pathLst>
                <a:path w="21483" h="21600" extrusionOk="0">
                  <a:moveTo>
                    <a:pt x="19863" y="0"/>
                  </a:moveTo>
                  <a:cubicBezTo>
                    <a:pt x="17536" y="1372"/>
                    <a:pt x="15375" y="2666"/>
                    <a:pt x="13048" y="4366"/>
                  </a:cubicBezTo>
                  <a:cubicBezTo>
                    <a:pt x="11727" y="5738"/>
                    <a:pt x="10297" y="6704"/>
                    <a:pt x="9117" y="9061"/>
                  </a:cubicBezTo>
                  <a:cubicBezTo>
                    <a:pt x="8103" y="10433"/>
                    <a:pt x="7239" y="11805"/>
                    <a:pt x="6225" y="12771"/>
                  </a:cubicBezTo>
                  <a:cubicBezTo>
                    <a:pt x="4214" y="14799"/>
                    <a:pt x="2020" y="17137"/>
                    <a:pt x="0" y="19571"/>
                  </a:cubicBezTo>
                  <a:cubicBezTo>
                    <a:pt x="283" y="20209"/>
                    <a:pt x="590" y="20866"/>
                    <a:pt x="873" y="21600"/>
                  </a:cubicBezTo>
                  <a:cubicBezTo>
                    <a:pt x="2892" y="20209"/>
                    <a:pt x="4937" y="18837"/>
                    <a:pt x="6823" y="17137"/>
                  </a:cubicBezTo>
                  <a:cubicBezTo>
                    <a:pt x="7571" y="16519"/>
                    <a:pt x="8261" y="15843"/>
                    <a:pt x="9026" y="15843"/>
                  </a:cubicBezTo>
                  <a:cubicBezTo>
                    <a:pt x="9425" y="15843"/>
                    <a:pt x="9840" y="16016"/>
                    <a:pt x="10297" y="16499"/>
                  </a:cubicBezTo>
                  <a:cubicBezTo>
                    <a:pt x="10663" y="16886"/>
                    <a:pt x="11012" y="17021"/>
                    <a:pt x="11353" y="17021"/>
                  </a:cubicBezTo>
                  <a:cubicBezTo>
                    <a:pt x="11943" y="17021"/>
                    <a:pt x="12491" y="16577"/>
                    <a:pt x="13048" y="16171"/>
                  </a:cubicBezTo>
                  <a:cubicBezTo>
                    <a:pt x="15658" y="14471"/>
                    <a:pt x="18126" y="12771"/>
                    <a:pt x="20594" y="11476"/>
                  </a:cubicBezTo>
                  <a:cubicBezTo>
                    <a:pt x="20877" y="10433"/>
                    <a:pt x="21600" y="8733"/>
                    <a:pt x="21467" y="8404"/>
                  </a:cubicBezTo>
                  <a:cubicBezTo>
                    <a:pt x="20736" y="5738"/>
                    <a:pt x="20877" y="2029"/>
                    <a:pt x="198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18" name="Google Shape;6428;p47"/>
            <p:cNvSpPr/>
            <p:nvPr/>
          </p:nvSpPr>
          <p:spPr>
            <a:xfrm>
              <a:off x="286093" y="692398"/>
              <a:ext cx="97297" cy="54060"/>
            </a:xfrm>
            <a:custGeom>
              <a:avLst/>
              <a:gdLst/>
              <a:ahLst/>
              <a:cxnLst>
                <a:cxn ang="0">
                  <a:pos x="wd2" y="hd2"/>
                </a:cxn>
                <a:cxn ang="5400000">
                  <a:pos x="wd2" y="hd2"/>
                </a:cxn>
                <a:cxn ang="10800000">
                  <a:pos x="wd2" y="hd2"/>
                </a:cxn>
                <a:cxn ang="16200000">
                  <a:pos x="wd2" y="hd2"/>
                </a:cxn>
              </a:cxnLst>
              <a:rect l="0" t="0" r="r" b="b"/>
              <a:pathLst>
                <a:path w="21600" h="21600" extrusionOk="0">
                  <a:moveTo>
                    <a:pt x="18376" y="0"/>
                  </a:moveTo>
                  <a:cubicBezTo>
                    <a:pt x="14784" y="2295"/>
                    <a:pt x="11143" y="4236"/>
                    <a:pt x="7490" y="6553"/>
                  </a:cubicBezTo>
                  <a:cubicBezTo>
                    <a:pt x="6424" y="7281"/>
                    <a:pt x="5345" y="8031"/>
                    <a:pt x="4266" y="8494"/>
                  </a:cubicBezTo>
                  <a:cubicBezTo>
                    <a:pt x="1949" y="9598"/>
                    <a:pt x="870" y="12267"/>
                    <a:pt x="0" y="15775"/>
                  </a:cubicBezTo>
                  <a:cubicBezTo>
                    <a:pt x="417" y="17254"/>
                    <a:pt x="870" y="18467"/>
                    <a:pt x="1287" y="20034"/>
                  </a:cubicBezTo>
                  <a:cubicBezTo>
                    <a:pt x="1949" y="21159"/>
                    <a:pt x="2685" y="21600"/>
                    <a:pt x="3494" y="21600"/>
                  </a:cubicBezTo>
                  <a:cubicBezTo>
                    <a:pt x="4009" y="21600"/>
                    <a:pt x="4560" y="21423"/>
                    <a:pt x="5136" y="21137"/>
                  </a:cubicBezTo>
                  <a:cubicBezTo>
                    <a:pt x="9390" y="18467"/>
                    <a:pt x="13705" y="16150"/>
                    <a:pt x="18168" y="13481"/>
                  </a:cubicBezTo>
                  <a:cubicBezTo>
                    <a:pt x="19455" y="12267"/>
                    <a:pt x="20533" y="10789"/>
                    <a:pt x="21600" y="9598"/>
                  </a:cubicBezTo>
                  <a:cubicBezTo>
                    <a:pt x="21195" y="7281"/>
                    <a:pt x="20730" y="5339"/>
                    <a:pt x="20533" y="3420"/>
                  </a:cubicBezTo>
                  <a:cubicBezTo>
                    <a:pt x="20117" y="1103"/>
                    <a:pt x="19246" y="728"/>
                    <a:pt x="1837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19" name="Google Shape;6429;p47"/>
            <p:cNvSpPr/>
            <p:nvPr/>
          </p:nvSpPr>
          <p:spPr>
            <a:xfrm>
              <a:off x="148375" y="302216"/>
              <a:ext cx="103040" cy="51410"/>
            </a:xfrm>
            <a:custGeom>
              <a:avLst/>
              <a:gdLst/>
              <a:ahLst/>
              <a:cxnLst>
                <a:cxn ang="0">
                  <a:pos x="wd2" y="hd2"/>
                </a:cxn>
                <a:cxn ang="5400000">
                  <a:pos x="wd2" y="hd2"/>
                </a:cxn>
                <a:cxn ang="10800000">
                  <a:pos x="wd2" y="hd2"/>
                </a:cxn>
                <a:cxn ang="16200000">
                  <a:pos x="wd2" y="hd2"/>
                </a:cxn>
              </a:cxnLst>
              <a:rect l="0" t="0" r="r" b="b"/>
              <a:pathLst>
                <a:path w="21600" h="21600" extrusionOk="0">
                  <a:moveTo>
                    <a:pt x="18602" y="0"/>
                  </a:moveTo>
                  <a:cubicBezTo>
                    <a:pt x="15940" y="1647"/>
                    <a:pt x="13509" y="3318"/>
                    <a:pt x="10893" y="5359"/>
                  </a:cubicBezTo>
                  <a:cubicBezTo>
                    <a:pt x="8473" y="7285"/>
                    <a:pt x="6251" y="10208"/>
                    <a:pt x="3820" y="12621"/>
                  </a:cubicBezTo>
                  <a:cubicBezTo>
                    <a:pt x="3635" y="16612"/>
                    <a:pt x="1204" y="16217"/>
                    <a:pt x="185" y="19048"/>
                  </a:cubicBezTo>
                  <a:cubicBezTo>
                    <a:pt x="185" y="19419"/>
                    <a:pt x="185" y="20301"/>
                    <a:pt x="0" y="20695"/>
                  </a:cubicBezTo>
                  <a:cubicBezTo>
                    <a:pt x="1123" y="20486"/>
                    <a:pt x="2176" y="20115"/>
                    <a:pt x="3206" y="20115"/>
                  </a:cubicBezTo>
                  <a:cubicBezTo>
                    <a:pt x="4040" y="20115"/>
                    <a:pt x="4850" y="20347"/>
                    <a:pt x="5660" y="21090"/>
                  </a:cubicBezTo>
                  <a:cubicBezTo>
                    <a:pt x="6135" y="21461"/>
                    <a:pt x="6586" y="21600"/>
                    <a:pt x="7038" y="21600"/>
                  </a:cubicBezTo>
                  <a:cubicBezTo>
                    <a:pt x="8103" y="21600"/>
                    <a:pt x="9098" y="20742"/>
                    <a:pt x="10117" y="19906"/>
                  </a:cubicBezTo>
                  <a:cubicBezTo>
                    <a:pt x="13949" y="17006"/>
                    <a:pt x="17780" y="13805"/>
                    <a:pt x="21600" y="10974"/>
                  </a:cubicBezTo>
                  <a:cubicBezTo>
                    <a:pt x="21415" y="6519"/>
                    <a:pt x="21021" y="2042"/>
                    <a:pt x="186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0" name="Google Shape;6430;p47"/>
            <p:cNvSpPr/>
            <p:nvPr/>
          </p:nvSpPr>
          <p:spPr>
            <a:xfrm>
              <a:off x="186035" y="363952"/>
              <a:ext cx="88590" cy="52017"/>
            </a:xfrm>
            <a:custGeom>
              <a:avLst/>
              <a:gdLst/>
              <a:ahLst/>
              <a:cxnLst>
                <a:cxn ang="0">
                  <a:pos x="wd2" y="hd2"/>
                </a:cxn>
                <a:cxn ang="5400000">
                  <a:pos x="wd2" y="hd2"/>
                </a:cxn>
                <a:cxn ang="10800000">
                  <a:pos x="wd2" y="hd2"/>
                </a:cxn>
                <a:cxn ang="16200000">
                  <a:pos x="wd2" y="hd2"/>
                </a:cxn>
              </a:cxnLst>
              <a:rect l="0" t="0" r="r" b="b"/>
              <a:pathLst>
                <a:path w="21391" h="21600" extrusionOk="0">
                  <a:moveTo>
                    <a:pt x="19027" y="0"/>
                  </a:moveTo>
                  <a:cubicBezTo>
                    <a:pt x="13947" y="3164"/>
                    <a:pt x="8813" y="6054"/>
                    <a:pt x="3680" y="9218"/>
                  </a:cubicBezTo>
                  <a:cubicBezTo>
                    <a:pt x="1400" y="10364"/>
                    <a:pt x="227" y="13254"/>
                    <a:pt x="0" y="17175"/>
                  </a:cubicBezTo>
                  <a:cubicBezTo>
                    <a:pt x="667" y="18803"/>
                    <a:pt x="1173" y="20431"/>
                    <a:pt x="1613" y="21600"/>
                  </a:cubicBezTo>
                  <a:lnTo>
                    <a:pt x="5573" y="21600"/>
                  </a:lnTo>
                  <a:cubicBezTo>
                    <a:pt x="6027" y="19972"/>
                    <a:pt x="7200" y="19972"/>
                    <a:pt x="8147" y="19972"/>
                  </a:cubicBezTo>
                  <a:cubicBezTo>
                    <a:pt x="9987" y="18803"/>
                    <a:pt x="12053" y="17564"/>
                    <a:pt x="14173" y="16785"/>
                  </a:cubicBezTo>
                  <a:cubicBezTo>
                    <a:pt x="16520" y="15157"/>
                    <a:pt x="18800" y="14010"/>
                    <a:pt x="21373" y="12772"/>
                  </a:cubicBezTo>
                  <a:cubicBezTo>
                    <a:pt x="21600" y="10364"/>
                    <a:pt x="19533" y="8828"/>
                    <a:pt x="20707" y="5572"/>
                  </a:cubicBezTo>
                  <a:cubicBezTo>
                    <a:pt x="21147" y="4403"/>
                    <a:pt x="20200" y="1238"/>
                    <a:pt x="190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1" name="Google Shape;6431;p47"/>
            <p:cNvSpPr/>
            <p:nvPr/>
          </p:nvSpPr>
          <p:spPr>
            <a:xfrm>
              <a:off x="231315" y="495927"/>
              <a:ext cx="87633" cy="49366"/>
            </a:xfrm>
            <a:custGeom>
              <a:avLst/>
              <a:gdLst/>
              <a:ahLst/>
              <a:cxnLst>
                <a:cxn ang="0">
                  <a:pos x="wd2" y="hd2"/>
                </a:cxn>
                <a:cxn ang="5400000">
                  <a:pos x="wd2" y="hd2"/>
                </a:cxn>
                <a:cxn ang="10800000">
                  <a:pos x="wd2" y="hd2"/>
                </a:cxn>
                <a:cxn ang="16200000">
                  <a:pos x="wd2" y="hd2"/>
                </a:cxn>
              </a:cxnLst>
              <a:rect l="0" t="0" r="r" b="b"/>
              <a:pathLst>
                <a:path w="21600" h="21600" extrusionOk="0">
                  <a:moveTo>
                    <a:pt x="18973" y="0"/>
                  </a:moveTo>
                  <a:cubicBezTo>
                    <a:pt x="13502" y="1715"/>
                    <a:pt x="8547" y="5871"/>
                    <a:pt x="3307" y="9302"/>
                  </a:cubicBezTo>
                  <a:cubicBezTo>
                    <a:pt x="1143" y="10510"/>
                    <a:pt x="463" y="13047"/>
                    <a:pt x="0" y="16381"/>
                  </a:cubicBezTo>
                  <a:cubicBezTo>
                    <a:pt x="463" y="17686"/>
                    <a:pt x="912" y="19426"/>
                    <a:pt x="1429" y="20634"/>
                  </a:cubicBezTo>
                  <a:cubicBezTo>
                    <a:pt x="2314" y="21334"/>
                    <a:pt x="3198" y="21600"/>
                    <a:pt x="4110" y="21600"/>
                  </a:cubicBezTo>
                  <a:cubicBezTo>
                    <a:pt x="5376" y="21600"/>
                    <a:pt x="6669" y="21093"/>
                    <a:pt x="8030" y="20634"/>
                  </a:cubicBezTo>
                  <a:cubicBezTo>
                    <a:pt x="12821" y="18097"/>
                    <a:pt x="17326" y="15173"/>
                    <a:pt x="21600" y="11332"/>
                  </a:cubicBezTo>
                  <a:cubicBezTo>
                    <a:pt x="21369" y="7176"/>
                    <a:pt x="21600" y="2537"/>
                    <a:pt x="189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2" name="Google Shape;6432;p47"/>
            <p:cNvSpPr/>
            <p:nvPr/>
          </p:nvSpPr>
          <p:spPr>
            <a:xfrm>
              <a:off x="208233" y="426571"/>
              <a:ext cx="88517" cy="54944"/>
            </a:xfrm>
            <a:custGeom>
              <a:avLst/>
              <a:gdLst/>
              <a:ahLst/>
              <a:cxnLst>
                <a:cxn ang="0">
                  <a:pos x="wd2" y="hd2"/>
                </a:cxn>
                <a:cxn ang="5400000">
                  <a:pos x="wd2" y="hd2"/>
                </a:cxn>
                <a:cxn ang="10800000">
                  <a:pos x="wd2" y="hd2"/>
                </a:cxn>
                <a:cxn ang="16200000">
                  <a:pos x="wd2" y="hd2"/>
                </a:cxn>
              </a:cxnLst>
              <a:rect l="0" t="0" r="r" b="b"/>
              <a:pathLst>
                <a:path w="21600" h="21600" extrusionOk="0">
                  <a:moveTo>
                    <a:pt x="18999" y="0"/>
                  </a:moveTo>
                  <a:cubicBezTo>
                    <a:pt x="13583" y="3365"/>
                    <a:pt x="8179" y="6447"/>
                    <a:pt x="3045" y="9465"/>
                  </a:cubicBezTo>
                  <a:cubicBezTo>
                    <a:pt x="1118" y="10637"/>
                    <a:pt x="0" y="12461"/>
                    <a:pt x="0" y="15543"/>
                  </a:cubicBezTo>
                  <a:cubicBezTo>
                    <a:pt x="445" y="16998"/>
                    <a:pt x="1118" y="18908"/>
                    <a:pt x="1630" y="20449"/>
                  </a:cubicBezTo>
                  <a:cubicBezTo>
                    <a:pt x="2399" y="21166"/>
                    <a:pt x="3140" y="21600"/>
                    <a:pt x="3948" y="21600"/>
                  </a:cubicBezTo>
                  <a:cubicBezTo>
                    <a:pt x="4393" y="21600"/>
                    <a:pt x="4851" y="21470"/>
                    <a:pt x="5349" y="21166"/>
                  </a:cubicBezTo>
                  <a:cubicBezTo>
                    <a:pt x="10766" y="17823"/>
                    <a:pt x="16183" y="14718"/>
                    <a:pt x="21600" y="11723"/>
                  </a:cubicBezTo>
                  <a:cubicBezTo>
                    <a:pt x="21600" y="7186"/>
                    <a:pt x="20859" y="3365"/>
                    <a:pt x="189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3" name="Google Shape;6433;p47"/>
            <p:cNvSpPr/>
            <p:nvPr/>
          </p:nvSpPr>
          <p:spPr>
            <a:xfrm>
              <a:off x="252901" y="560423"/>
              <a:ext cx="83848" cy="51078"/>
            </a:xfrm>
            <a:custGeom>
              <a:avLst/>
              <a:gdLst/>
              <a:ahLst/>
              <a:cxnLst>
                <a:cxn ang="0">
                  <a:pos x="wd2" y="hd2"/>
                </a:cxn>
                <a:cxn ang="5400000">
                  <a:pos x="wd2" y="hd2"/>
                </a:cxn>
                <a:cxn ang="10800000">
                  <a:pos x="wd2" y="hd2"/>
                </a:cxn>
                <a:cxn ang="16200000">
                  <a:pos x="wd2" y="hd2"/>
                </a:cxn>
              </a:cxnLst>
              <a:rect l="0" t="0" r="r" b="b"/>
              <a:pathLst>
                <a:path w="20891" h="21600" extrusionOk="0">
                  <a:moveTo>
                    <a:pt x="19331" y="0"/>
                  </a:moveTo>
                  <a:cubicBezTo>
                    <a:pt x="14035" y="2826"/>
                    <a:pt x="9027" y="5651"/>
                    <a:pt x="3730" y="8103"/>
                  </a:cubicBezTo>
                  <a:cubicBezTo>
                    <a:pt x="841" y="9761"/>
                    <a:pt x="-370" y="13474"/>
                    <a:pt x="98" y="18751"/>
                  </a:cubicBezTo>
                  <a:cubicBezTo>
                    <a:pt x="621" y="19545"/>
                    <a:pt x="1308" y="20806"/>
                    <a:pt x="2051" y="20806"/>
                  </a:cubicBezTo>
                  <a:cubicBezTo>
                    <a:pt x="3262" y="21203"/>
                    <a:pt x="4418" y="21203"/>
                    <a:pt x="5628" y="21600"/>
                  </a:cubicBezTo>
                  <a:cubicBezTo>
                    <a:pt x="10925" y="19148"/>
                    <a:pt x="15699" y="15435"/>
                    <a:pt x="20776" y="11816"/>
                  </a:cubicBezTo>
                  <a:cubicBezTo>
                    <a:pt x="21230" y="7706"/>
                    <a:pt x="20253" y="3713"/>
                    <a:pt x="193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4" name="Google Shape;6434;p47"/>
            <p:cNvSpPr/>
            <p:nvPr/>
          </p:nvSpPr>
          <p:spPr>
            <a:xfrm>
              <a:off x="278472" y="625803"/>
              <a:ext cx="80075" cy="45336"/>
            </a:xfrm>
            <a:custGeom>
              <a:avLst/>
              <a:gdLst/>
              <a:ahLst/>
              <a:cxnLst>
                <a:cxn ang="0">
                  <a:pos x="wd2" y="hd2"/>
                </a:cxn>
                <a:cxn ang="5400000">
                  <a:pos x="wd2" y="hd2"/>
                </a:cxn>
                <a:cxn ang="10800000">
                  <a:pos x="wd2" y="hd2"/>
                </a:cxn>
                <a:cxn ang="16200000">
                  <a:pos x="wd2" y="hd2"/>
                </a:cxn>
              </a:cxnLst>
              <a:rect l="0" t="0" r="r" b="b"/>
              <a:pathLst>
                <a:path w="21380" h="21600" extrusionOk="0">
                  <a:moveTo>
                    <a:pt x="18268" y="0"/>
                  </a:moveTo>
                  <a:cubicBezTo>
                    <a:pt x="13329" y="2762"/>
                    <a:pt x="8463" y="6051"/>
                    <a:pt x="3583" y="8814"/>
                  </a:cubicBezTo>
                  <a:cubicBezTo>
                    <a:pt x="3082" y="10576"/>
                    <a:pt x="2035" y="11576"/>
                    <a:pt x="988" y="11576"/>
                  </a:cubicBezTo>
                  <a:cubicBezTo>
                    <a:pt x="737" y="12892"/>
                    <a:pt x="501" y="14312"/>
                    <a:pt x="0" y="15654"/>
                  </a:cubicBezTo>
                  <a:cubicBezTo>
                    <a:pt x="428" y="19206"/>
                    <a:pt x="1253" y="21337"/>
                    <a:pt x="3244" y="21337"/>
                  </a:cubicBezTo>
                  <a:cubicBezTo>
                    <a:pt x="3583" y="21337"/>
                    <a:pt x="3966" y="21284"/>
                    <a:pt x="4379" y="21153"/>
                  </a:cubicBezTo>
                  <a:cubicBezTo>
                    <a:pt x="5367" y="21153"/>
                    <a:pt x="6664" y="21600"/>
                    <a:pt x="7711" y="21600"/>
                  </a:cubicBezTo>
                  <a:cubicBezTo>
                    <a:pt x="12341" y="18838"/>
                    <a:pt x="16720" y="16075"/>
                    <a:pt x="21349" y="13760"/>
                  </a:cubicBezTo>
                  <a:cubicBezTo>
                    <a:pt x="21600" y="8261"/>
                    <a:pt x="20303" y="3762"/>
                    <a:pt x="18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25" name="Google Shape;6435;p47"/>
            <p:cNvSpPr/>
            <p:nvPr/>
          </p:nvSpPr>
          <p:spPr>
            <a:xfrm>
              <a:off x="182115" y="658659"/>
              <a:ext cx="125237" cy="46219"/>
            </a:xfrm>
            <a:custGeom>
              <a:avLst/>
              <a:gdLst/>
              <a:ahLst/>
              <a:cxnLst>
                <a:cxn ang="0">
                  <a:pos x="wd2" y="hd2"/>
                </a:cxn>
                <a:cxn ang="5400000">
                  <a:pos x="wd2" y="hd2"/>
                </a:cxn>
                <a:cxn ang="10800000">
                  <a:pos x="wd2" y="hd2"/>
                </a:cxn>
                <a:cxn ang="16200000">
                  <a:pos x="wd2" y="hd2"/>
                </a:cxn>
              </a:cxnLst>
              <a:rect l="0" t="0" r="r" b="b"/>
              <a:pathLst>
                <a:path w="21600" h="21600" extrusionOk="0">
                  <a:moveTo>
                    <a:pt x="16619" y="0"/>
                  </a:moveTo>
                  <a:cubicBezTo>
                    <a:pt x="16267" y="3123"/>
                    <a:pt x="15267" y="4103"/>
                    <a:pt x="14267" y="4955"/>
                  </a:cubicBezTo>
                  <a:cubicBezTo>
                    <a:pt x="9486" y="9497"/>
                    <a:pt x="4819" y="13497"/>
                    <a:pt x="0" y="17600"/>
                  </a:cubicBezTo>
                  <a:cubicBezTo>
                    <a:pt x="0" y="19329"/>
                    <a:pt x="162" y="21161"/>
                    <a:pt x="990" y="21600"/>
                  </a:cubicBezTo>
                  <a:cubicBezTo>
                    <a:pt x="4505" y="18452"/>
                    <a:pt x="8133" y="15329"/>
                    <a:pt x="11638" y="12206"/>
                  </a:cubicBezTo>
                  <a:cubicBezTo>
                    <a:pt x="14438" y="10065"/>
                    <a:pt x="16924" y="7174"/>
                    <a:pt x="19848" y="7174"/>
                  </a:cubicBezTo>
                  <a:cubicBezTo>
                    <a:pt x="20048" y="7174"/>
                    <a:pt x="20248" y="7200"/>
                    <a:pt x="20448" y="7226"/>
                  </a:cubicBezTo>
                  <a:cubicBezTo>
                    <a:pt x="20762" y="7226"/>
                    <a:pt x="21248" y="6245"/>
                    <a:pt x="21600" y="5832"/>
                  </a:cubicBezTo>
                  <a:cubicBezTo>
                    <a:pt x="20924" y="5832"/>
                    <a:pt x="20086" y="5394"/>
                    <a:pt x="19448" y="5394"/>
                  </a:cubicBezTo>
                  <a:cubicBezTo>
                    <a:pt x="19181" y="5523"/>
                    <a:pt x="18933" y="5574"/>
                    <a:pt x="18714" y="5574"/>
                  </a:cubicBezTo>
                  <a:cubicBezTo>
                    <a:pt x="17429" y="5574"/>
                    <a:pt x="16895" y="3484"/>
                    <a:pt x="166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26" name="Google Shape;6436;p47"/>
            <p:cNvSpPr/>
            <p:nvPr/>
          </p:nvSpPr>
          <p:spPr>
            <a:xfrm>
              <a:off x="204462" y="731880"/>
              <a:ext cx="87429" cy="35617"/>
            </a:xfrm>
            <a:custGeom>
              <a:avLst/>
              <a:gdLst/>
              <a:ahLst/>
              <a:cxnLst>
                <a:cxn ang="0">
                  <a:pos x="wd2" y="hd2"/>
                </a:cxn>
                <a:cxn ang="5400000">
                  <a:pos x="wd2" y="hd2"/>
                </a:cxn>
                <a:cxn ang="10800000">
                  <a:pos x="wd2" y="hd2"/>
                </a:cxn>
                <a:cxn ang="16200000">
                  <a:pos x="wd2" y="hd2"/>
                </a:cxn>
              </a:cxnLst>
              <a:rect l="0" t="0" r="r" b="b"/>
              <a:pathLst>
                <a:path w="21111" h="21600" extrusionOk="0">
                  <a:moveTo>
                    <a:pt x="19711" y="0"/>
                  </a:moveTo>
                  <a:cubicBezTo>
                    <a:pt x="13471" y="4086"/>
                    <a:pt x="7164" y="9980"/>
                    <a:pt x="404" y="12759"/>
                  </a:cubicBezTo>
                  <a:cubicBezTo>
                    <a:pt x="178" y="15706"/>
                    <a:pt x="-489" y="18653"/>
                    <a:pt x="631" y="21600"/>
                  </a:cubicBezTo>
                  <a:cubicBezTo>
                    <a:pt x="7378" y="15706"/>
                    <a:pt x="14138" y="9980"/>
                    <a:pt x="21111" y="6463"/>
                  </a:cubicBezTo>
                  <a:cubicBezTo>
                    <a:pt x="20658" y="4086"/>
                    <a:pt x="20164" y="2244"/>
                    <a:pt x="1971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27" name="Google Shape;6437;p47"/>
            <p:cNvSpPr/>
            <p:nvPr/>
          </p:nvSpPr>
          <p:spPr>
            <a:xfrm>
              <a:off x="116602" y="466108"/>
              <a:ext cx="98313" cy="45281"/>
            </a:xfrm>
            <a:custGeom>
              <a:avLst/>
              <a:gdLst/>
              <a:ahLst/>
              <a:cxnLst>
                <a:cxn ang="0">
                  <a:pos x="wd2" y="hd2"/>
                </a:cxn>
                <a:cxn ang="5400000">
                  <a:pos x="wd2" y="hd2"/>
                </a:cxn>
                <a:cxn ang="10800000">
                  <a:pos x="wd2" y="hd2"/>
                </a:cxn>
                <a:cxn ang="16200000">
                  <a:pos x="wd2" y="hd2"/>
                </a:cxn>
              </a:cxnLst>
              <a:rect l="0" t="0" r="r" b="b"/>
              <a:pathLst>
                <a:path w="21413" h="21600" extrusionOk="0">
                  <a:moveTo>
                    <a:pt x="19958" y="0"/>
                  </a:moveTo>
                  <a:cubicBezTo>
                    <a:pt x="17192" y="2766"/>
                    <a:pt x="14666" y="5953"/>
                    <a:pt x="11744" y="7823"/>
                  </a:cubicBezTo>
                  <a:cubicBezTo>
                    <a:pt x="7979" y="11037"/>
                    <a:pt x="3998" y="13777"/>
                    <a:pt x="17" y="16542"/>
                  </a:cubicBezTo>
                  <a:cubicBezTo>
                    <a:pt x="17" y="18307"/>
                    <a:pt x="-187" y="20625"/>
                    <a:pt x="823" y="21600"/>
                  </a:cubicBezTo>
                  <a:cubicBezTo>
                    <a:pt x="7366" y="15541"/>
                    <a:pt x="13668" y="11037"/>
                    <a:pt x="20150" y="5953"/>
                  </a:cubicBezTo>
                  <a:lnTo>
                    <a:pt x="21413" y="5953"/>
                  </a:lnTo>
                  <a:cubicBezTo>
                    <a:pt x="20956" y="4083"/>
                    <a:pt x="20355" y="1765"/>
                    <a:pt x="199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28" name="Google Shape;6438;p47"/>
            <p:cNvSpPr/>
            <p:nvPr/>
          </p:nvSpPr>
          <p:spPr>
            <a:xfrm>
              <a:off x="165228" y="604765"/>
              <a:ext cx="110262" cy="43237"/>
            </a:xfrm>
            <a:custGeom>
              <a:avLst/>
              <a:gdLst/>
              <a:ahLst/>
              <a:cxnLst>
                <a:cxn ang="0">
                  <a:pos x="wd2" y="hd2"/>
                </a:cxn>
                <a:cxn ang="5400000">
                  <a:pos x="wd2" y="hd2"/>
                </a:cxn>
                <a:cxn ang="10800000">
                  <a:pos x="wd2" y="hd2"/>
                </a:cxn>
                <a:cxn ang="16200000">
                  <a:pos x="wd2" y="hd2"/>
                </a:cxn>
              </a:cxnLst>
              <a:rect l="0" t="0" r="r" b="b"/>
              <a:pathLst>
                <a:path w="21512" h="21600" extrusionOk="0">
                  <a:moveTo>
                    <a:pt x="17181" y="0"/>
                  </a:moveTo>
                  <a:cubicBezTo>
                    <a:pt x="11547" y="6234"/>
                    <a:pt x="5913" y="12469"/>
                    <a:pt x="95" y="16855"/>
                  </a:cubicBezTo>
                  <a:cubicBezTo>
                    <a:pt x="-88" y="18703"/>
                    <a:pt x="-88" y="20690"/>
                    <a:pt x="860" y="21600"/>
                  </a:cubicBezTo>
                  <a:cubicBezTo>
                    <a:pt x="6128" y="16303"/>
                    <a:pt x="11364" y="11090"/>
                    <a:pt x="16643" y="6234"/>
                  </a:cubicBezTo>
                  <a:cubicBezTo>
                    <a:pt x="17591" y="5324"/>
                    <a:pt x="18711" y="5324"/>
                    <a:pt x="19659" y="4745"/>
                  </a:cubicBezTo>
                  <a:cubicBezTo>
                    <a:pt x="20381" y="4745"/>
                    <a:pt x="20973" y="3807"/>
                    <a:pt x="21512" y="3366"/>
                  </a:cubicBezTo>
                  <a:cubicBezTo>
                    <a:pt x="20564" y="2897"/>
                    <a:pt x="19659" y="2897"/>
                    <a:pt x="18711" y="2428"/>
                  </a:cubicBezTo>
                  <a:cubicBezTo>
                    <a:pt x="18129" y="2428"/>
                    <a:pt x="17591" y="938"/>
                    <a:pt x="171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29" name="Google Shape;6439;p47"/>
            <p:cNvSpPr/>
            <p:nvPr/>
          </p:nvSpPr>
          <p:spPr>
            <a:xfrm>
              <a:off x="94418" y="405311"/>
              <a:ext cx="98299" cy="39538"/>
            </a:xfrm>
            <a:custGeom>
              <a:avLst/>
              <a:gdLst/>
              <a:ahLst/>
              <a:cxnLst>
                <a:cxn ang="0">
                  <a:pos x="wd2" y="hd2"/>
                </a:cxn>
                <a:cxn ang="5400000">
                  <a:pos x="wd2" y="hd2"/>
                </a:cxn>
                <a:cxn ang="10800000">
                  <a:pos x="wd2" y="hd2"/>
                </a:cxn>
                <a:cxn ang="16200000">
                  <a:pos x="wd2" y="hd2"/>
                </a:cxn>
              </a:cxnLst>
              <a:rect l="0" t="0" r="r" b="b"/>
              <a:pathLst>
                <a:path w="21421" h="21600" extrusionOk="0">
                  <a:moveTo>
                    <a:pt x="19965" y="0"/>
                  </a:moveTo>
                  <a:cubicBezTo>
                    <a:pt x="18052" y="2142"/>
                    <a:pt x="16186" y="4797"/>
                    <a:pt x="14069" y="6305"/>
                  </a:cubicBezTo>
                  <a:cubicBezTo>
                    <a:pt x="9436" y="9985"/>
                    <a:pt x="4646" y="13123"/>
                    <a:pt x="14" y="16291"/>
                  </a:cubicBezTo>
                  <a:cubicBezTo>
                    <a:pt x="14" y="18432"/>
                    <a:pt x="-179" y="20574"/>
                    <a:pt x="880" y="21600"/>
                  </a:cubicBezTo>
                  <a:cubicBezTo>
                    <a:pt x="7775" y="16291"/>
                    <a:pt x="14730" y="11102"/>
                    <a:pt x="21421" y="5822"/>
                  </a:cubicBezTo>
                  <a:cubicBezTo>
                    <a:pt x="21024" y="4284"/>
                    <a:pt x="20567" y="2142"/>
                    <a:pt x="199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30" name="Google Shape;6440;p47"/>
            <p:cNvSpPr/>
            <p:nvPr/>
          </p:nvSpPr>
          <p:spPr>
            <a:xfrm>
              <a:off x="143516" y="533366"/>
              <a:ext cx="93597" cy="40421"/>
            </a:xfrm>
            <a:custGeom>
              <a:avLst/>
              <a:gdLst/>
              <a:ahLst/>
              <a:cxnLst>
                <a:cxn ang="0">
                  <a:pos x="wd2" y="hd2"/>
                </a:cxn>
                <a:cxn ang="5400000">
                  <a:pos x="wd2" y="hd2"/>
                </a:cxn>
                <a:cxn ang="10800000">
                  <a:pos x="wd2" y="hd2"/>
                </a:cxn>
                <a:cxn ang="16200000">
                  <a:pos x="wd2" y="hd2"/>
                </a:cxn>
              </a:cxnLst>
              <a:rect l="0" t="0" r="r" b="b"/>
              <a:pathLst>
                <a:path w="21600" h="21600" extrusionOk="0">
                  <a:moveTo>
                    <a:pt x="20262" y="0"/>
                  </a:moveTo>
                  <a:cubicBezTo>
                    <a:pt x="18937" y="1121"/>
                    <a:pt x="17599" y="2597"/>
                    <a:pt x="16261" y="3718"/>
                  </a:cubicBezTo>
                  <a:cubicBezTo>
                    <a:pt x="10666" y="8262"/>
                    <a:pt x="5327" y="12954"/>
                    <a:pt x="0" y="17528"/>
                  </a:cubicBezTo>
                  <a:lnTo>
                    <a:pt x="0" y="21600"/>
                  </a:lnTo>
                  <a:cubicBezTo>
                    <a:pt x="3148" y="19151"/>
                    <a:pt x="6028" y="17056"/>
                    <a:pt x="9124" y="14459"/>
                  </a:cubicBezTo>
                  <a:cubicBezTo>
                    <a:pt x="13113" y="11361"/>
                    <a:pt x="17331" y="8262"/>
                    <a:pt x="21600" y="5193"/>
                  </a:cubicBezTo>
                  <a:cubicBezTo>
                    <a:pt x="21116" y="3718"/>
                    <a:pt x="20695" y="1593"/>
                    <a:pt x="202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31" name="Google Shape;6441;p47"/>
            <p:cNvSpPr/>
            <p:nvPr/>
          </p:nvSpPr>
          <p:spPr>
            <a:xfrm>
              <a:off x="78081" y="347552"/>
              <a:ext cx="71178" cy="32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72" y="582"/>
                    <a:pt x="17813" y="1345"/>
                    <a:pt x="16070" y="2582"/>
                  </a:cubicBezTo>
                  <a:cubicBezTo>
                    <a:pt x="10524" y="6400"/>
                    <a:pt x="5262" y="11418"/>
                    <a:pt x="0" y="15200"/>
                  </a:cubicBezTo>
                  <a:lnTo>
                    <a:pt x="0" y="21600"/>
                  </a:lnTo>
                  <a:cubicBezTo>
                    <a:pt x="5547" y="17200"/>
                    <a:pt x="11093" y="13382"/>
                    <a:pt x="16690" y="8218"/>
                  </a:cubicBezTo>
                  <a:cubicBezTo>
                    <a:pt x="18450" y="6982"/>
                    <a:pt x="20477" y="7600"/>
                    <a:pt x="21332" y="2582"/>
                  </a:cubicBezTo>
                  <a:cubicBezTo>
                    <a:pt x="21600" y="1964"/>
                    <a:pt x="21600" y="58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0932" name="Google Shape;6442;p47"/>
            <p:cNvSpPr/>
            <p:nvPr/>
          </p:nvSpPr>
          <p:spPr>
            <a:xfrm>
              <a:off x="60743" y="291835"/>
              <a:ext cx="27997" cy="17340"/>
            </a:xfrm>
            <a:custGeom>
              <a:avLst/>
              <a:gdLst/>
              <a:ahLst/>
              <a:cxnLst>
                <a:cxn ang="0">
                  <a:pos x="wd2" y="hd2"/>
                </a:cxn>
                <a:cxn ang="5400000">
                  <a:pos x="wd2" y="hd2"/>
                </a:cxn>
                <a:cxn ang="10800000">
                  <a:pos x="wd2" y="hd2"/>
                </a:cxn>
                <a:cxn ang="16200000">
                  <a:pos x="wd2" y="hd2"/>
                </a:cxn>
              </a:cxnLst>
              <a:rect l="0" t="0" r="r" b="b"/>
              <a:pathLst>
                <a:path w="21600" h="21600" extrusionOk="0">
                  <a:moveTo>
                    <a:pt x="17127" y="0"/>
                  </a:moveTo>
                  <a:cubicBezTo>
                    <a:pt x="11247" y="2270"/>
                    <a:pt x="5879" y="4609"/>
                    <a:pt x="0" y="7223"/>
                  </a:cubicBezTo>
                  <a:lnTo>
                    <a:pt x="0" y="21600"/>
                  </a:lnTo>
                  <a:cubicBezTo>
                    <a:pt x="8222" y="18986"/>
                    <a:pt x="15721" y="15546"/>
                    <a:pt x="21600" y="7223"/>
                  </a:cubicBezTo>
                  <a:cubicBezTo>
                    <a:pt x="20151" y="4609"/>
                    <a:pt x="18575" y="2270"/>
                    <a:pt x="171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10940" name="Google Shape;6443;p47"/>
          <p:cNvGrpSpPr/>
          <p:nvPr/>
        </p:nvGrpSpPr>
        <p:grpSpPr>
          <a:xfrm>
            <a:off x="633388" y="683213"/>
            <a:ext cx="7497906" cy="4139301"/>
            <a:chOff x="0" y="0"/>
            <a:chExt cx="7497905" cy="4139299"/>
          </a:xfrm>
        </p:grpSpPr>
        <p:grpSp>
          <p:nvGrpSpPr>
            <p:cNvPr id="10938" name="Google Shape;6444;p47"/>
            <p:cNvGrpSpPr/>
            <p:nvPr/>
          </p:nvGrpSpPr>
          <p:grpSpPr>
            <a:xfrm>
              <a:off x="0" y="478462"/>
              <a:ext cx="7497907" cy="3660838"/>
              <a:chOff x="0" y="0"/>
              <a:chExt cx="7497906" cy="3660837"/>
            </a:xfrm>
          </p:grpSpPr>
          <p:sp>
            <p:nvSpPr>
              <p:cNvPr id="10934" name="Google Shape;6445;p47"/>
              <p:cNvSpPr/>
              <p:nvPr/>
            </p:nvSpPr>
            <p:spPr>
              <a:xfrm rot="19035079">
                <a:off x="1314755" y="3376420"/>
                <a:ext cx="325481" cy="200598"/>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935" name="Google Shape;6446;p47"/>
              <p:cNvSpPr/>
              <p:nvPr/>
            </p:nvSpPr>
            <p:spPr>
              <a:xfrm rot="21389766">
                <a:off x="7065" y="1423192"/>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36" name="Google Shape;6447;p47"/>
              <p:cNvSpPr/>
              <p:nvPr/>
            </p:nvSpPr>
            <p:spPr>
              <a:xfrm rot="21389766">
                <a:off x="7217865" y="8117"/>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37" name="Google Shape;6448;p47"/>
              <p:cNvSpPr/>
              <p:nvPr/>
            </p:nvSpPr>
            <p:spPr>
              <a:xfrm rot="21400717">
                <a:off x="6844974" y="1812469"/>
                <a:ext cx="325484" cy="200605"/>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10939" name="Google Shape;6449;p47"/>
            <p:cNvSpPr/>
            <p:nvPr/>
          </p:nvSpPr>
          <p:spPr>
            <a:xfrm rot="20558591">
              <a:off x="1894549" y="43981"/>
              <a:ext cx="325482" cy="200607"/>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2" name="Google Shape;6466;p50"/>
          <p:cNvSpPr txBox="1">
            <a:spLocks noGrp="1"/>
          </p:cNvSpPr>
          <p:nvPr>
            <p:ph type="title"/>
          </p:nvPr>
        </p:nvSpPr>
        <p:spPr>
          <a:xfrm>
            <a:off x="719999" y="445025"/>
            <a:ext cx="7704002" cy="1225201"/>
          </a:xfrm>
          <a:prstGeom prst="rect">
            <a:avLst/>
          </a:prstGeom>
        </p:spPr>
        <p:txBody>
          <a:bodyPr/>
          <a:lstStyle>
            <a:lvl1pPr>
              <a:defRPr sz="2400"/>
            </a:lvl1pPr>
          </a:lstStyle>
          <a:p>
            <a:r>
              <a:t>Self-directed professional development (SDPD)</a:t>
            </a:r>
          </a:p>
        </p:txBody>
      </p:sp>
      <p:sp>
        <p:nvSpPr>
          <p:cNvPr id="10943" name="Google Shape;6467;p50"/>
          <p:cNvSpPr txBox="1">
            <a:spLocks noGrp="1"/>
          </p:cNvSpPr>
          <p:nvPr>
            <p:ph type="body" idx="1"/>
          </p:nvPr>
        </p:nvSpPr>
        <p:spPr>
          <a:xfrm>
            <a:off x="719999" y="1670224"/>
            <a:ext cx="7704002" cy="2739602"/>
          </a:xfrm>
          <a:prstGeom prst="rect">
            <a:avLst/>
          </a:prstGeom>
        </p:spPr>
        <p:txBody>
          <a:bodyPr/>
          <a:lstStyle/>
          <a:p>
            <a:pPr indent="-330200">
              <a:buSzPts val="1600"/>
              <a:buFont typeface="Helvetica"/>
              <a:buChar char="●"/>
              <a:defRPr sz="1600"/>
            </a:pPr>
            <a:r>
              <a:t>SDPD is a type of </a:t>
            </a:r>
            <a:r>
              <a:rPr b="1"/>
              <a:t>self-directed learning (SDL)</a:t>
            </a:r>
            <a:r>
              <a:t> that is performed by instructors toward their PD (Tembe, 2011).</a:t>
            </a:r>
          </a:p>
          <a:p>
            <a:pPr indent="-330200">
              <a:spcBef>
                <a:spcPts val="1000"/>
              </a:spcBef>
              <a:buSzPts val="1600"/>
              <a:buFont typeface="Helvetica"/>
              <a:buChar char="●"/>
              <a:defRPr sz="1600"/>
            </a:pPr>
            <a:r>
              <a:t>SDPD on teaching is one of the critical channels for teachers as they take the </a:t>
            </a:r>
            <a:r>
              <a:rPr b="1"/>
              <a:t>initiative</a:t>
            </a:r>
            <a:r>
              <a:t> and have a</a:t>
            </a:r>
            <a:r>
              <a:rPr b="1"/>
              <a:t> desire</a:t>
            </a:r>
            <a:r>
              <a:t> to learn (Van Eekelen et al., 2006).</a:t>
            </a:r>
          </a:p>
          <a:p>
            <a:pPr indent="-330200">
              <a:spcBef>
                <a:spcPts val="1000"/>
              </a:spcBef>
              <a:buSzPts val="1600"/>
              <a:buFont typeface="Helvetica"/>
              <a:buChar char="●"/>
              <a:defRPr sz="1600"/>
            </a:pPr>
            <a:r>
              <a:t>However, the spotlight has been always on professional teachers, leaving out the valuable experience of </a:t>
            </a:r>
            <a:r>
              <a:rPr b="1"/>
              <a:t>highly-motivated amateur teachers</a:t>
            </a:r>
            <a:r>
              <a:t>, who have even less institutional support compared to formal teachers.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7" name="Google Shape;6472;p51"/>
          <p:cNvSpPr txBox="1">
            <a:spLocks noGrp="1"/>
          </p:cNvSpPr>
          <p:nvPr>
            <p:ph type="title"/>
          </p:nvPr>
        </p:nvSpPr>
        <p:spPr>
          <a:xfrm>
            <a:off x="719999" y="445025"/>
            <a:ext cx="7704002" cy="572701"/>
          </a:xfrm>
          <a:prstGeom prst="rect">
            <a:avLst/>
          </a:prstGeom>
        </p:spPr>
        <p:txBody>
          <a:bodyPr/>
          <a:lstStyle>
            <a:lvl1pPr>
              <a:defRPr sz="2400"/>
            </a:lvl1pPr>
          </a:lstStyle>
          <a:p>
            <a:r>
              <a:t>Self-directed professional development (SDPD)</a:t>
            </a:r>
          </a:p>
        </p:txBody>
      </p:sp>
      <p:sp>
        <p:nvSpPr>
          <p:cNvPr id="10948" name="Google Shape;6473;p51"/>
          <p:cNvSpPr txBox="1">
            <a:spLocks noGrp="1"/>
          </p:cNvSpPr>
          <p:nvPr>
            <p:ph type="body" idx="1"/>
          </p:nvPr>
        </p:nvSpPr>
        <p:spPr>
          <a:xfrm>
            <a:off x="719999" y="1358124"/>
            <a:ext cx="7704002" cy="3210902"/>
          </a:xfrm>
          <a:prstGeom prst="rect">
            <a:avLst/>
          </a:prstGeom>
        </p:spPr>
        <p:txBody>
          <a:bodyPr/>
          <a:lstStyle/>
          <a:p>
            <a:pPr indent="-330200">
              <a:buSzPts val="1600"/>
              <a:buFont typeface="Helvetica"/>
              <a:buChar char="●"/>
              <a:defRPr sz="1600"/>
            </a:pPr>
            <a:r>
              <a:t>SDPD, instead of focusing on if the forms of PD are formal or informal, highlights the teachers’ own interest and initiative to learn and grow the profession (Fraser-Seeto et al., 2015; Mushayikwa &amp; Lubben, 2009). </a:t>
            </a:r>
          </a:p>
          <a:p>
            <a:pPr indent="-330200">
              <a:spcBef>
                <a:spcPts val="1000"/>
              </a:spcBef>
              <a:buSzPts val="1600"/>
              <a:buFont typeface="Helvetica"/>
              <a:buChar char="●"/>
              <a:defRPr sz="1600"/>
            </a:pPr>
            <a:r>
              <a:t>For example, Fraser-Seeto et al. (2015) explored SDPD as a PD package that was initiated by the Australian government which provided elective materials and a self-paced learning environment. 96 completed survey data was collected from primary school in-service teachers. The findings of this study suggested effective support systems and awareness of existing resources are important to SDPD.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0" name="Google Shape;6496;p55"/>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Motivation</a:t>
            </a:r>
          </a:p>
        </p:txBody>
      </p:sp>
      <p:sp>
        <p:nvSpPr>
          <p:cNvPr id="10951" name="Google Shape;6497;p55"/>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Many other studies have been conducted on the teaching motivations of teachers in </a:t>
            </a:r>
            <a:r>
              <a:rPr b="1"/>
              <a:t>formal educational systems</a:t>
            </a:r>
            <a:r>
              <a:t>, such as Watt and Richardson (2007), Hildebrandt and Eom (2011), and Mansfield and Beltman (2014); however, research on teaching motivation outside of formal schooling remains scarce.</a:t>
            </a:r>
          </a:p>
          <a:p>
            <a:pPr indent="-330200">
              <a:spcBef>
                <a:spcPts val="1000"/>
              </a:spcBef>
              <a:buSzPts val="1600"/>
              <a:buFont typeface="Helvetica"/>
              <a:buChar char="●"/>
              <a:defRPr sz="1600"/>
            </a:pPr>
            <a:r>
              <a:t>Thomson and Turner’s (2013) study suggested that the four key motivation factors of continuing teaching for 151 public teachers are </a:t>
            </a:r>
            <a:r>
              <a:rPr b="1"/>
              <a:t>intrinsic reasons</a:t>
            </a:r>
            <a:r>
              <a:t> (e.g., the joy of teaching), </a:t>
            </a:r>
            <a:r>
              <a:rPr b="1"/>
              <a:t>extrinsic reasons</a:t>
            </a:r>
            <a:r>
              <a:t> (e.g., new qualification, bonus, etc.),</a:t>
            </a:r>
            <a:r>
              <a:rPr b="1"/>
              <a:t> job perception</a:t>
            </a:r>
            <a:r>
              <a:t> (e.g. considering teaching as a noble occupation with high social status), and </a:t>
            </a:r>
            <a:r>
              <a:rPr b="1"/>
              <a:t>extended reasons</a:t>
            </a:r>
            <a:r>
              <a:t> (e.g., the potential to connect to other occupations, the opportunity to travel teaching). Intrinsic or altruistic motivators are much more dominant motivators.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3" name="Google Shape;6508;p57"/>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Self-management</a:t>
            </a:r>
          </a:p>
        </p:txBody>
      </p:sp>
      <p:sp>
        <p:nvSpPr>
          <p:cNvPr id="10954" name="Google Shape;6509;p57"/>
          <p:cNvSpPr txBox="1">
            <a:spLocks noGrp="1"/>
          </p:cNvSpPr>
          <p:nvPr>
            <p:ph type="body" idx="1"/>
          </p:nvPr>
        </p:nvSpPr>
        <p:spPr>
          <a:xfrm>
            <a:off x="719999" y="1152475"/>
            <a:ext cx="7704002" cy="3416400"/>
          </a:xfrm>
          <a:prstGeom prst="rect">
            <a:avLst/>
          </a:prstGeom>
        </p:spPr>
        <p:txBody>
          <a:bodyPr/>
          <a:lstStyle/>
          <a:p>
            <a:pPr marL="434340" indent="-313689" defTabSz="868680">
              <a:buSzPts val="1500"/>
              <a:buFont typeface="Helvetica"/>
              <a:buChar char="●"/>
              <a:defRPr sz="1520"/>
            </a:pPr>
            <a:r>
              <a:t>Research indicated that having sufficient teacher resources related to their job responsibilities is a positive influence on teacher motivation and well-being in formal schooling (Bermejo-Toro et al., 2016; Skaalvik &amp; Skaalvik, 2018). </a:t>
            </a:r>
          </a:p>
          <a:p>
            <a:pPr marL="434340" indent="-313689" defTabSz="868680">
              <a:spcBef>
                <a:spcPts val="900"/>
              </a:spcBef>
              <a:buSzPts val="1500"/>
              <a:buFont typeface="Helvetica"/>
              <a:buChar char="●"/>
              <a:defRPr sz="1520"/>
            </a:pPr>
            <a:r>
              <a:t>Some research on teacher resources has been highly centered on:</a:t>
            </a:r>
          </a:p>
          <a:p>
            <a:pPr marL="868680" lvl="1" indent="-313689" defTabSz="868680">
              <a:spcBef>
                <a:spcPts val="900"/>
              </a:spcBef>
              <a:buSzPts val="1500"/>
              <a:buFont typeface="Helvetica"/>
              <a:buChar char="○"/>
              <a:defRPr sz="1520"/>
            </a:pPr>
            <a:r>
              <a:t>Subject-based resources and content knowledge (Adler, 2000; Ferlazzo &amp; Sypnieski, 2022; Gnawali, 2016; Gueudet et al., 2012). </a:t>
            </a:r>
          </a:p>
          <a:p>
            <a:pPr marL="868680" lvl="1" indent="-313689" defTabSz="868680">
              <a:spcBef>
                <a:spcPts val="900"/>
              </a:spcBef>
              <a:buSzPts val="1500"/>
              <a:buFont typeface="Helvetica"/>
              <a:buChar char="○"/>
              <a:defRPr sz="1520"/>
            </a:pPr>
            <a:r>
              <a:t>Tool-based resources (Bissessar, 2014; Edwards &amp; Cooper, 2010)</a:t>
            </a:r>
          </a:p>
          <a:p>
            <a:pPr marL="868680" lvl="1" indent="-313689" defTabSz="868680">
              <a:spcBef>
                <a:spcPts val="900"/>
              </a:spcBef>
              <a:buSzPts val="1500"/>
              <a:buFont typeface="Helvetica"/>
              <a:buChar char="○"/>
              <a:defRPr sz="1520"/>
            </a:pPr>
            <a:r>
              <a:t>Pedagogy-based resources (Maksymchuk et al., 2020)</a:t>
            </a:r>
          </a:p>
          <a:p>
            <a:pPr marL="868680" lvl="1" indent="-313689" defTabSz="868680">
              <a:spcBef>
                <a:spcPts val="900"/>
              </a:spcBef>
              <a:buSzPts val="1500"/>
              <a:buFont typeface="Helvetica"/>
              <a:buChar char="○"/>
              <a:defRPr sz="1520"/>
            </a:pPr>
            <a:r>
              <a:t>Community-based resources that focus on collaborations with other teachers (Horn et al., 2020; Mak &amp; Pun, 2015; Van Lankveld et al., 2016)</a:t>
            </a:r>
          </a:p>
          <a:p>
            <a:pPr marL="868680" lvl="1" indent="-313689" defTabSz="868680">
              <a:spcBef>
                <a:spcPts val="900"/>
              </a:spcBef>
              <a:buSzPts val="1500"/>
              <a:buFont typeface="Helvetica"/>
              <a:buChar char="○"/>
              <a:defRPr sz="1520"/>
            </a:pPr>
            <a:r>
              <a:t>Institution-based resources (Miles &amp; Darling-Hammond, 1998; Peng, 2019).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itle 1">
            <a:extLst>
              <a:ext uri="{FF2B5EF4-FFF2-40B4-BE49-F238E27FC236}">
                <a16:creationId xmlns:a16="http://schemas.microsoft.com/office/drawing/2014/main" id="{2D341B6B-29F4-39EC-0BEA-CFB3635010A0}"/>
              </a:ext>
            </a:extLst>
          </p:cNvPr>
          <p:cNvSpPr>
            <a:spLocks noGrp="1" noChangeArrowheads="1"/>
          </p:cNvSpPr>
          <p:nvPr>
            <p:ph type="title"/>
          </p:nvPr>
        </p:nvSpPr>
        <p:spPr>
          <a:xfrm>
            <a:off x="1657350" y="400050"/>
            <a:ext cx="6115050" cy="1200150"/>
          </a:xfrm>
        </p:spPr>
        <p:txBody>
          <a:bodyPr/>
          <a:lstStyle/>
          <a:p>
            <a:r>
              <a:rPr lang="en-US" altLang="en-US" sz="2700">
                <a:solidFill>
                  <a:srgbClr val="FF0000"/>
                </a:solidFill>
                <a:latin typeface="Tahoma" panose="020B0604030504040204" pitchFamily="34" charset="0"/>
                <a:cs typeface="Tahoma" panose="020B0604030504040204" pitchFamily="34" charset="0"/>
              </a:rPr>
              <a:t>MIT OpenCourseWare (OCW)</a:t>
            </a:r>
            <a:br>
              <a:rPr lang="en-US" altLang="en-US">
                <a:latin typeface="Tahoma" panose="020B0604030504040204" pitchFamily="34" charset="0"/>
                <a:cs typeface="Tahoma" panose="020B0604030504040204" pitchFamily="34" charset="0"/>
              </a:rPr>
            </a:br>
            <a:r>
              <a:rPr lang="en-US" altLang="en-US" sz="1200">
                <a:latin typeface="Tahoma" panose="020B0604030504040204" pitchFamily="34" charset="0"/>
                <a:cs typeface="Tahoma" panose="020B0604030504040204" pitchFamily="34" charset="0"/>
                <a:hlinkClick r:id="rId2"/>
              </a:rPr>
              <a:t>http://ocw.mit.edu/index.htm</a:t>
            </a:r>
            <a:r>
              <a:rPr lang="en-US" altLang="en-US" sz="1200">
                <a:latin typeface="Tahoma" panose="020B0604030504040204" pitchFamily="34" charset="0"/>
                <a:cs typeface="Tahoma" panose="020B0604030504040204" pitchFamily="34" charset="0"/>
              </a:rPr>
              <a:t> </a:t>
            </a:r>
          </a:p>
        </p:txBody>
      </p:sp>
      <p:pic>
        <p:nvPicPr>
          <p:cNvPr id="123907" name="Picture 1">
            <a:extLst>
              <a:ext uri="{FF2B5EF4-FFF2-40B4-BE49-F238E27FC236}">
                <a16:creationId xmlns:a16="http://schemas.microsoft.com/office/drawing/2014/main" id="{902CF40E-9D51-2A0E-5D0B-43E3AE9BDC6C}"/>
              </a:ext>
            </a:extLst>
          </p:cNvPr>
          <p:cNvPicPr>
            <a:picLocks noChangeAspect="1"/>
          </p:cNvPicPr>
          <p:nvPr/>
        </p:nvPicPr>
        <p:blipFill>
          <a:blip r:embed="rId3" cstate="print">
            <a:extLst>
              <a:ext uri="{28A0092B-C50C-407E-A947-70E740481C1C}">
                <a14:useLocalDpi xmlns:a14="http://schemas.microsoft.com/office/drawing/2010/main" val="0"/>
              </a:ext>
            </a:extLst>
          </a:blip>
          <a:srcRect l="16235" t="9097" r="20631" b="5489"/>
          <a:stretch>
            <a:fillRect/>
          </a:stretch>
        </p:blipFill>
        <p:spPr bwMode="auto">
          <a:xfrm>
            <a:off x="2743200" y="1320403"/>
            <a:ext cx="3543300" cy="3594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 name="Google Shape;6514;p58"/>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Self-monitoring</a:t>
            </a:r>
          </a:p>
        </p:txBody>
      </p:sp>
      <p:sp>
        <p:nvSpPr>
          <p:cNvPr id="10957" name="Google Shape;6515;p58"/>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Self-monitoring is the cognitive and metacognitive process of constructing meaning through critical reflection (Garrison, 1997). </a:t>
            </a:r>
          </a:p>
          <a:p>
            <a:pPr indent="-330200">
              <a:spcBef>
                <a:spcPts val="1000"/>
              </a:spcBef>
              <a:buSzPts val="1600"/>
              <a:buFont typeface="Helvetica"/>
              <a:buChar char="●"/>
              <a:defRPr sz="1600"/>
            </a:pPr>
            <a:r>
              <a:t>Self-reflection in teaching can increase effectiveness and help teachers to recognize knowledge gaps and their specific need for professional development (Gardner, 2014; Lubbe &amp; Botha, 2020). </a:t>
            </a:r>
          </a:p>
          <a:p>
            <a:pPr indent="-330200">
              <a:spcBef>
                <a:spcPts val="1000"/>
              </a:spcBef>
              <a:buSzPts val="1600"/>
              <a:buFont typeface="Helvetica"/>
              <a:buChar char="●"/>
              <a:defRPr sz="1600"/>
            </a:pPr>
            <a:r>
              <a:t>Kirpalani (2017) suggested that teachers’ self-reflection should be based on the teaching content, teaching process, and teaching premise. Such self-reflection may be a useful addition to existing evaluative quantitative measures, such as student evaluations (Grech, 2021; Kirpalani, 2017).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9" name="Google Shape;6490;p54"/>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Research Question</a:t>
            </a:r>
          </a:p>
        </p:txBody>
      </p:sp>
      <p:sp>
        <p:nvSpPr>
          <p:cNvPr id="10960" name="Google Shape;6491;p54"/>
          <p:cNvSpPr txBox="1">
            <a:spLocks noGrp="1"/>
          </p:cNvSpPr>
          <p:nvPr>
            <p:ph type="body" idx="1"/>
          </p:nvPr>
        </p:nvSpPr>
        <p:spPr>
          <a:xfrm>
            <a:off x="719999" y="1152475"/>
            <a:ext cx="7704002" cy="3416400"/>
          </a:xfrm>
          <a:prstGeom prst="rect">
            <a:avLst/>
          </a:prstGeom>
        </p:spPr>
        <p:txBody>
          <a:bodyPr/>
          <a:lstStyle/>
          <a:p>
            <a:pPr indent="-304800">
              <a:buClr>
                <a:srgbClr val="222222"/>
              </a:buClr>
              <a:buSzPts val="1600"/>
              <a:buFont typeface="Times New Roman"/>
              <a:buChar char="●"/>
              <a:defRPr sz="1600"/>
            </a:pPr>
            <a:r>
              <a:t>How do tango instructors </a:t>
            </a:r>
            <a:r>
              <a:rPr b="1"/>
              <a:t>self-manage</a:t>
            </a:r>
            <a:r>
              <a:t> their goals, time, and resources toward self-directed professional development?</a:t>
            </a:r>
          </a:p>
          <a:p>
            <a:pPr indent="-304800">
              <a:spcBef>
                <a:spcPts val="1000"/>
              </a:spcBef>
              <a:buClr>
                <a:srgbClr val="222222"/>
              </a:buClr>
              <a:buSzPts val="1600"/>
              <a:buFont typeface="Times New Roman"/>
              <a:buChar char="●"/>
              <a:defRPr sz="1600"/>
            </a:pPr>
            <a:r>
              <a:t>What </a:t>
            </a:r>
            <a:r>
              <a:rPr b="1"/>
              <a:t>self-monitoring</a:t>
            </a:r>
            <a:r>
              <a:t> strategies are employed by tango instructors to overcome challenges and frustrations related to their professional development? </a:t>
            </a:r>
          </a:p>
          <a:p>
            <a:pPr indent="-304800">
              <a:spcBef>
                <a:spcPts val="1000"/>
              </a:spcBef>
              <a:buClr>
                <a:srgbClr val="222222"/>
              </a:buClr>
              <a:buSzPts val="1600"/>
              <a:buFont typeface="Times New Roman"/>
              <a:buChar char="●"/>
              <a:defRPr sz="1600"/>
            </a:pPr>
            <a:r>
              <a:t>What</a:t>
            </a:r>
            <a:r>
              <a:rPr b="1"/>
              <a:t> motivating factor</a:t>
            </a:r>
            <a:r>
              <a:t>s underpin the decisions of tango instructors to self-directed grow their professions as instructors?</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62" name="Google Shape;6520;p59"/>
          <p:cNvSpPr txBox="1">
            <a:spLocks noGrp="1"/>
          </p:cNvSpPr>
          <p:nvPr>
            <p:ph type="title"/>
          </p:nvPr>
        </p:nvSpPr>
        <p:spPr>
          <a:xfrm>
            <a:off x="1854749" y="2433299"/>
            <a:ext cx="5434502" cy="773101"/>
          </a:xfrm>
          <a:prstGeom prst="rect">
            <a:avLst/>
          </a:prstGeom>
        </p:spPr>
        <p:txBody>
          <a:bodyPr>
            <a:normAutofit fontScale="90000"/>
          </a:bodyPr>
          <a:lstStyle>
            <a:lvl1pPr defTabSz="859536">
              <a:defRPr sz="4700"/>
            </a:lvl1pPr>
          </a:lstStyle>
          <a:p>
            <a:r>
              <a:t>METHOD</a:t>
            </a:r>
          </a:p>
        </p:txBody>
      </p:sp>
      <p:grpSp>
        <p:nvGrpSpPr>
          <p:cNvPr id="11011" name="Google Shape;6521;p59"/>
          <p:cNvGrpSpPr/>
          <p:nvPr/>
        </p:nvGrpSpPr>
        <p:grpSpPr>
          <a:xfrm>
            <a:off x="3960700" y="1403838"/>
            <a:ext cx="1165873" cy="892118"/>
            <a:chOff x="0" y="0"/>
            <a:chExt cx="1165871" cy="892117"/>
          </a:xfrm>
        </p:grpSpPr>
        <p:sp>
          <p:nvSpPr>
            <p:cNvPr id="10963" name="Google Shape;6522;p59"/>
            <p:cNvSpPr/>
            <p:nvPr/>
          </p:nvSpPr>
          <p:spPr>
            <a:xfrm>
              <a:off x="687573" y="99063"/>
              <a:ext cx="478299" cy="786594"/>
            </a:xfrm>
            <a:custGeom>
              <a:avLst/>
              <a:gdLst/>
              <a:ahLst/>
              <a:cxnLst>
                <a:cxn ang="0">
                  <a:pos x="wd2" y="hd2"/>
                </a:cxn>
                <a:cxn ang="5400000">
                  <a:pos x="wd2" y="hd2"/>
                </a:cxn>
                <a:cxn ang="10800000">
                  <a:pos x="wd2" y="hd2"/>
                </a:cxn>
                <a:cxn ang="16200000">
                  <a:pos x="wd2" y="hd2"/>
                </a:cxn>
              </a:cxnLst>
              <a:rect l="0" t="0" r="r" b="b"/>
              <a:pathLst>
                <a:path w="21542" h="21600" extrusionOk="0">
                  <a:moveTo>
                    <a:pt x="17251" y="3630"/>
                  </a:moveTo>
                  <a:cubicBezTo>
                    <a:pt x="17353" y="3630"/>
                    <a:pt x="17463" y="3638"/>
                    <a:pt x="17572" y="3650"/>
                  </a:cubicBezTo>
                  <a:cubicBezTo>
                    <a:pt x="17833" y="3650"/>
                    <a:pt x="18010" y="3783"/>
                    <a:pt x="18052" y="3917"/>
                  </a:cubicBezTo>
                  <a:cubicBezTo>
                    <a:pt x="18092" y="4100"/>
                    <a:pt x="18052" y="4259"/>
                    <a:pt x="18052" y="4417"/>
                  </a:cubicBezTo>
                  <a:cubicBezTo>
                    <a:pt x="17774" y="4563"/>
                    <a:pt x="17498" y="4687"/>
                    <a:pt x="17149" y="4687"/>
                  </a:cubicBezTo>
                  <a:cubicBezTo>
                    <a:pt x="17117" y="4687"/>
                    <a:pt x="17085" y="4687"/>
                    <a:pt x="17052" y="4684"/>
                  </a:cubicBezTo>
                  <a:cubicBezTo>
                    <a:pt x="16709" y="4684"/>
                    <a:pt x="16406" y="4550"/>
                    <a:pt x="16354" y="4341"/>
                  </a:cubicBezTo>
                  <a:cubicBezTo>
                    <a:pt x="16354" y="4234"/>
                    <a:pt x="16354" y="4100"/>
                    <a:pt x="16406" y="3967"/>
                  </a:cubicBezTo>
                  <a:cubicBezTo>
                    <a:pt x="16448" y="3809"/>
                    <a:pt x="16667" y="3650"/>
                    <a:pt x="16968" y="3650"/>
                  </a:cubicBezTo>
                  <a:cubicBezTo>
                    <a:pt x="17052" y="3638"/>
                    <a:pt x="17149" y="3630"/>
                    <a:pt x="17251" y="3630"/>
                  </a:cubicBezTo>
                  <a:close/>
                  <a:moveTo>
                    <a:pt x="15971" y="5459"/>
                  </a:moveTo>
                  <a:cubicBezTo>
                    <a:pt x="16035" y="5459"/>
                    <a:pt x="16100" y="5465"/>
                    <a:pt x="16147" y="5477"/>
                  </a:cubicBezTo>
                  <a:cubicBezTo>
                    <a:pt x="16490" y="5554"/>
                    <a:pt x="16709" y="5686"/>
                    <a:pt x="16834" y="5871"/>
                  </a:cubicBezTo>
                  <a:cubicBezTo>
                    <a:pt x="16876" y="5953"/>
                    <a:pt x="16834" y="6030"/>
                    <a:pt x="16791" y="6112"/>
                  </a:cubicBezTo>
                  <a:cubicBezTo>
                    <a:pt x="16749" y="6214"/>
                    <a:pt x="16615" y="6322"/>
                    <a:pt x="16490" y="6481"/>
                  </a:cubicBezTo>
                  <a:cubicBezTo>
                    <a:pt x="16187" y="6481"/>
                    <a:pt x="16010" y="6505"/>
                    <a:pt x="15792" y="6505"/>
                  </a:cubicBezTo>
                  <a:cubicBezTo>
                    <a:pt x="15190" y="6455"/>
                    <a:pt x="14886" y="6087"/>
                    <a:pt x="15229" y="5770"/>
                  </a:cubicBezTo>
                  <a:cubicBezTo>
                    <a:pt x="15366" y="5662"/>
                    <a:pt x="15575" y="5554"/>
                    <a:pt x="15792" y="5477"/>
                  </a:cubicBezTo>
                  <a:cubicBezTo>
                    <a:pt x="15839" y="5465"/>
                    <a:pt x="15903" y="5459"/>
                    <a:pt x="15971" y="5459"/>
                  </a:cubicBezTo>
                  <a:close/>
                  <a:moveTo>
                    <a:pt x="12872" y="5592"/>
                  </a:moveTo>
                  <a:cubicBezTo>
                    <a:pt x="13165" y="5592"/>
                    <a:pt x="13421" y="5676"/>
                    <a:pt x="13628" y="5820"/>
                  </a:cubicBezTo>
                  <a:cubicBezTo>
                    <a:pt x="13886" y="5979"/>
                    <a:pt x="13929" y="6162"/>
                    <a:pt x="13710" y="6347"/>
                  </a:cubicBezTo>
                  <a:cubicBezTo>
                    <a:pt x="13628" y="6455"/>
                    <a:pt x="13586" y="6531"/>
                    <a:pt x="13491" y="6588"/>
                  </a:cubicBezTo>
                  <a:cubicBezTo>
                    <a:pt x="13367" y="6614"/>
                    <a:pt x="13324" y="6638"/>
                    <a:pt x="13232" y="6638"/>
                  </a:cubicBezTo>
                  <a:cubicBezTo>
                    <a:pt x="13188" y="6640"/>
                    <a:pt x="13145" y="6641"/>
                    <a:pt x="13103" y="6641"/>
                  </a:cubicBezTo>
                  <a:cubicBezTo>
                    <a:pt x="12297" y="6641"/>
                    <a:pt x="12031" y="6405"/>
                    <a:pt x="12148" y="5929"/>
                  </a:cubicBezTo>
                  <a:cubicBezTo>
                    <a:pt x="12243" y="5770"/>
                    <a:pt x="12409" y="5662"/>
                    <a:pt x="12628" y="5610"/>
                  </a:cubicBezTo>
                  <a:cubicBezTo>
                    <a:pt x="12710" y="5598"/>
                    <a:pt x="12792" y="5592"/>
                    <a:pt x="12872" y="5592"/>
                  </a:cubicBezTo>
                  <a:close/>
                  <a:moveTo>
                    <a:pt x="14814" y="7569"/>
                  </a:moveTo>
                  <a:cubicBezTo>
                    <a:pt x="14976" y="7569"/>
                    <a:pt x="15105" y="7623"/>
                    <a:pt x="15272" y="7724"/>
                  </a:cubicBezTo>
                  <a:cubicBezTo>
                    <a:pt x="15491" y="7858"/>
                    <a:pt x="15709" y="8017"/>
                    <a:pt x="15575" y="8200"/>
                  </a:cubicBezTo>
                  <a:cubicBezTo>
                    <a:pt x="15409" y="8410"/>
                    <a:pt x="15190" y="8569"/>
                    <a:pt x="14752" y="8595"/>
                  </a:cubicBezTo>
                  <a:cubicBezTo>
                    <a:pt x="14685" y="8602"/>
                    <a:pt x="14623" y="8605"/>
                    <a:pt x="14565" y="8605"/>
                  </a:cubicBezTo>
                  <a:cubicBezTo>
                    <a:pt x="14195" y="8605"/>
                    <a:pt x="13959" y="8455"/>
                    <a:pt x="13886" y="8226"/>
                  </a:cubicBezTo>
                  <a:lnTo>
                    <a:pt x="13886" y="7832"/>
                  </a:lnTo>
                  <a:cubicBezTo>
                    <a:pt x="14105" y="7750"/>
                    <a:pt x="14190" y="7698"/>
                    <a:pt x="14324" y="7674"/>
                  </a:cubicBezTo>
                  <a:cubicBezTo>
                    <a:pt x="14533" y="7603"/>
                    <a:pt x="14685" y="7569"/>
                    <a:pt x="14814" y="7569"/>
                  </a:cubicBezTo>
                  <a:close/>
                  <a:moveTo>
                    <a:pt x="11462" y="7858"/>
                  </a:moveTo>
                  <a:cubicBezTo>
                    <a:pt x="11805" y="7858"/>
                    <a:pt x="12066" y="7991"/>
                    <a:pt x="12148" y="8226"/>
                  </a:cubicBezTo>
                  <a:lnTo>
                    <a:pt x="12148" y="8676"/>
                  </a:lnTo>
                  <a:cubicBezTo>
                    <a:pt x="11932" y="8752"/>
                    <a:pt x="11765" y="8810"/>
                    <a:pt x="11546" y="8860"/>
                  </a:cubicBezTo>
                  <a:cubicBezTo>
                    <a:pt x="11444" y="8886"/>
                    <a:pt x="11345" y="8898"/>
                    <a:pt x="11253" y="8898"/>
                  </a:cubicBezTo>
                  <a:cubicBezTo>
                    <a:pt x="10947" y="8898"/>
                    <a:pt x="10713" y="8767"/>
                    <a:pt x="10681" y="8543"/>
                  </a:cubicBezTo>
                  <a:cubicBezTo>
                    <a:pt x="10628" y="8435"/>
                    <a:pt x="10628" y="8334"/>
                    <a:pt x="10681" y="8226"/>
                  </a:cubicBezTo>
                  <a:cubicBezTo>
                    <a:pt x="10723" y="7991"/>
                    <a:pt x="11024" y="7858"/>
                    <a:pt x="11462" y="7858"/>
                  </a:cubicBezTo>
                  <a:close/>
                  <a:moveTo>
                    <a:pt x="13406" y="9510"/>
                  </a:moveTo>
                  <a:cubicBezTo>
                    <a:pt x="13787" y="9510"/>
                    <a:pt x="14046" y="9654"/>
                    <a:pt x="14272" y="9838"/>
                  </a:cubicBezTo>
                  <a:cubicBezTo>
                    <a:pt x="14449" y="10021"/>
                    <a:pt x="14366" y="10181"/>
                    <a:pt x="14190" y="10340"/>
                  </a:cubicBezTo>
                  <a:cubicBezTo>
                    <a:pt x="14105" y="10396"/>
                    <a:pt x="14066" y="10447"/>
                    <a:pt x="13971" y="10555"/>
                  </a:cubicBezTo>
                  <a:cubicBezTo>
                    <a:pt x="13847" y="10555"/>
                    <a:pt x="13804" y="10581"/>
                    <a:pt x="13752" y="10581"/>
                  </a:cubicBezTo>
                  <a:cubicBezTo>
                    <a:pt x="12805" y="10581"/>
                    <a:pt x="12543" y="10422"/>
                    <a:pt x="12670" y="9864"/>
                  </a:cubicBezTo>
                  <a:cubicBezTo>
                    <a:pt x="12710" y="9704"/>
                    <a:pt x="12929" y="9577"/>
                    <a:pt x="13232" y="9521"/>
                  </a:cubicBezTo>
                  <a:cubicBezTo>
                    <a:pt x="13292" y="9513"/>
                    <a:pt x="13352" y="9510"/>
                    <a:pt x="13406" y="9510"/>
                  </a:cubicBezTo>
                  <a:close/>
                  <a:moveTo>
                    <a:pt x="10161" y="10287"/>
                  </a:moveTo>
                  <a:cubicBezTo>
                    <a:pt x="10325" y="10287"/>
                    <a:pt x="10484" y="10316"/>
                    <a:pt x="10628" y="10370"/>
                  </a:cubicBezTo>
                  <a:cubicBezTo>
                    <a:pt x="10723" y="10396"/>
                    <a:pt x="10765" y="10422"/>
                    <a:pt x="10805" y="10472"/>
                  </a:cubicBezTo>
                  <a:cubicBezTo>
                    <a:pt x="10942" y="10529"/>
                    <a:pt x="11024" y="10605"/>
                    <a:pt x="11151" y="10714"/>
                  </a:cubicBezTo>
                  <a:cubicBezTo>
                    <a:pt x="11066" y="10790"/>
                    <a:pt x="11024" y="10898"/>
                    <a:pt x="10942" y="10974"/>
                  </a:cubicBezTo>
                  <a:cubicBezTo>
                    <a:pt x="10711" y="11209"/>
                    <a:pt x="10417" y="11342"/>
                    <a:pt x="10051" y="11342"/>
                  </a:cubicBezTo>
                  <a:cubicBezTo>
                    <a:pt x="9925" y="11342"/>
                    <a:pt x="9788" y="11325"/>
                    <a:pt x="9641" y="11291"/>
                  </a:cubicBezTo>
                  <a:cubicBezTo>
                    <a:pt x="9504" y="11266"/>
                    <a:pt x="9380" y="11189"/>
                    <a:pt x="9285" y="11107"/>
                  </a:cubicBezTo>
                  <a:cubicBezTo>
                    <a:pt x="9067" y="10898"/>
                    <a:pt x="9203" y="10631"/>
                    <a:pt x="9504" y="10447"/>
                  </a:cubicBezTo>
                  <a:cubicBezTo>
                    <a:pt x="9703" y="10340"/>
                    <a:pt x="9935" y="10287"/>
                    <a:pt x="10161" y="10287"/>
                  </a:cubicBezTo>
                  <a:close/>
                  <a:moveTo>
                    <a:pt x="12173" y="11635"/>
                  </a:moveTo>
                  <a:cubicBezTo>
                    <a:pt x="12449" y="11635"/>
                    <a:pt x="12693" y="11730"/>
                    <a:pt x="12889" y="11926"/>
                  </a:cubicBezTo>
                  <a:cubicBezTo>
                    <a:pt x="12971" y="12008"/>
                    <a:pt x="13023" y="12117"/>
                    <a:pt x="13108" y="12219"/>
                  </a:cubicBezTo>
                  <a:cubicBezTo>
                    <a:pt x="12929" y="12561"/>
                    <a:pt x="12628" y="12719"/>
                    <a:pt x="12108" y="12827"/>
                  </a:cubicBezTo>
                  <a:cubicBezTo>
                    <a:pt x="11932" y="12777"/>
                    <a:pt x="11723" y="12693"/>
                    <a:pt x="11546" y="12643"/>
                  </a:cubicBezTo>
                  <a:cubicBezTo>
                    <a:pt x="11504" y="12592"/>
                    <a:pt x="11462" y="12535"/>
                    <a:pt x="11409" y="12484"/>
                  </a:cubicBezTo>
                  <a:lnTo>
                    <a:pt x="11409" y="12117"/>
                  </a:lnTo>
                  <a:cubicBezTo>
                    <a:pt x="11409" y="11900"/>
                    <a:pt x="11546" y="11742"/>
                    <a:pt x="11889" y="11665"/>
                  </a:cubicBezTo>
                  <a:cubicBezTo>
                    <a:pt x="11986" y="11645"/>
                    <a:pt x="12081" y="11635"/>
                    <a:pt x="12173" y="11635"/>
                  </a:cubicBezTo>
                  <a:close/>
                  <a:moveTo>
                    <a:pt x="8293" y="12708"/>
                  </a:moveTo>
                  <a:cubicBezTo>
                    <a:pt x="8335" y="12708"/>
                    <a:pt x="8378" y="12711"/>
                    <a:pt x="8422" y="12719"/>
                  </a:cubicBezTo>
                  <a:cubicBezTo>
                    <a:pt x="8808" y="12777"/>
                    <a:pt x="9161" y="13036"/>
                    <a:pt x="9203" y="13253"/>
                  </a:cubicBezTo>
                  <a:cubicBezTo>
                    <a:pt x="9246" y="13621"/>
                    <a:pt x="9027" y="13886"/>
                    <a:pt x="8380" y="14020"/>
                  </a:cubicBezTo>
                  <a:cubicBezTo>
                    <a:pt x="8204" y="13964"/>
                    <a:pt x="7985" y="13912"/>
                    <a:pt x="7818" y="13830"/>
                  </a:cubicBezTo>
                  <a:cubicBezTo>
                    <a:pt x="7726" y="13671"/>
                    <a:pt x="7641" y="13544"/>
                    <a:pt x="7559" y="13410"/>
                  </a:cubicBezTo>
                  <a:cubicBezTo>
                    <a:pt x="7423" y="13227"/>
                    <a:pt x="7465" y="13068"/>
                    <a:pt x="7684" y="12934"/>
                  </a:cubicBezTo>
                  <a:cubicBezTo>
                    <a:pt x="7870" y="12822"/>
                    <a:pt x="8054" y="12708"/>
                    <a:pt x="8293" y="12708"/>
                  </a:cubicBezTo>
                  <a:close/>
                  <a:moveTo>
                    <a:pt x="10942" y="13912"/>
                  </a:moveTo>
                  <a:cubicBezTo>
                    <a:pt x="11370" y="13912"/>
                    <a:pt x="11628" y="14071"/>
                    <a:pt x="11671" y="14388"/>
                  </a:cubicBezTo>
                  <a:cubicBezTo>
                    <a:pt x="11671" y="14693"/>
                    <a:pt x="11479" y="14974"/>
                    <a:pt x="10922" y="14974"/>
                  </a:cubicBezTo>
                  <a:cubicBezTo>
                    <a:pt x="10897" y="14974"/>
                    <a:pt x="10872" y="14974"/>
                    <a:pt x="10847" y="14972"/>
                  </a:cubicBezTo>
                  <a:cubicBezTo>
                    <a:pt x="10243" y="14972"/>
                    <a:pt x="9942" y="14813"/>
                    <a:pt x="9942" y="14522"/>
                  </a:cubicBezTo>
                  <a:cubicBezTo>
                    <a:pt x="9942" y="14179"/>
                    <a:pt x="10370" y="13912"/>
                    <a:pt x="10942" y="13912"/>
                  </a:cubicBezTo>
                  <a:close/>
                  <a:moveTo>
                    <a:pt x="6445" y="15706"/>
                  </a:moveTo>
                  <a:cubicBezTo>
                    <a:pt x="6582" y="15706"/>
                    <a:pt x="6721" y="15733"/>
                    <a:pt x="6861" y="15791"/>
                  </a:cubicBezTo>
                  <a:cubicBezTo>
                    <a:pt x="7161" y="15893"/>
                    <a:pt x="7204" y="16052"/>
                    <a:pt x="7204" y="16267"/>
                  </a:cubicBezTo>
                  <a:cubicBezTo>
                    <a:pt x="7246" y="16502"/>
                    <a:pt x="7037" y="16660"/>
                    <a:pt x="6726" y="16819"/>
                  </a:cubicBezTo>
                  <a:cubicBezTo>
                    <a:pt x="6622" y="16886"/>
                    <a:pt x="6492" y="16919"/>
                    <a:pt x="6356" y="16919"/>
                  </a:cubicBezTo>
                  <a:cubicBezTo>
                    <a:pt x="6219" y="16919"/>
                    <a:pt x="6075" y="16886"/>
                    <a:pt x="5945" y="16819"/>
                  </a:cubicBezTo>
                  <a:cubicBezTo>
                    <a:pt x="5341" y="16528"/>
                    <a:pt x="5383" y="16000"/>
                    <a:pt x="6080" y="15765"/>
                  </a:cubicBezTo>
                  <a:cubicBezTo>
                    <a:pt x="6201" y="15727"/>
                    <a:pt x="6323" y="15706"/>
                    <a:pt x="6445" y="15706"/>
                  </a:cubicBezTo>
                  <a:close/>
                  <a:moveTo>
                    <a:pt x="9504" y="16000"/>
                  </a:moveTo>
                  <a:cubicBezTo>
                    <a:pt x="9942" y="16026"/>
                    <a:pt x="10203" y="16209"/>
                    <a:pt x="10203" y="16528"/>
                  </a:cubicBezTo>
                  <a:cubicBezTo>
                    <a:pt x="10203" y="16878"/>
                    <a:pt x="9972" y="17063"/>
                    <a:pt x="9514" y="17063"/>
                  </a:cubicBezTo>
                  <a:cubicBezTo>
                    <a:pt x="9484" y="17063"/>
                    <a:pt x="9455" y="17062"/>
                    <a:pt x="9422" y="17060"/>
                  </a:cubicBezTo>
                  <a:cubicBezTo>
                    <a:pt x="8942" y="17060"/>
                    <a:pt x="8422" y="16769"/>
                    <a:pt x="8465" y="16528"/>
                  </a:cubicBezTo>
                  <a:cubicBezTo>
                    <a:pt x="8504" y="16241"/>
                    <a:pt x="9027" y="16000"/>
                    <a:pt x="9504" y="16000"/>
                  </a:cubicBezTo>
                  <a:close/>
                  <a:moveTo>
                    <a:pt x="8365" y="18164"/>
                  </a:moveTo>
                  <a:cubicBezTo>
                    <a:pt x="8671" y="18164"/>
                    <a:pt x="8897" y="18272"/>
                    <a:pt x="9067" y="18514"/>
                  </a:cubicBezTo>
                  <a:cubicBezTo>
                    <a:pt x="9161" y="18590"/>
                    <a:pt x="9161" y="18749"/>
                    <a:pt x="9067" y="18857"/>
                  </a:cubicBezTo>
                  <a:cubicBezTo>
                    <a:pt x="8860" y="19040"/>
                    <a:pt x="8599" y="19200"/>
                    <a:pt x="8161" y="19200"/>
                  </a:cubicBezTo>
                  <a:lnTo>
                    <a:pt x="7380" y="19200"/>
                  </a:lnTo>
                  <a:cubicBezTo>
                    <a:pt x="7204" y="19015"/>
                    <a:pt x="7079" y="18881"/>
                    <a:pt x="6985" y="18780"/>
                  </a:cubicBezTo>
                  <a:cubicBezTo>
                    <a:pt x="7037" y="18698"/>
                    <a:pt x="7037" y="18648"/>
                    <a:pt x="7079" y="18622"/>
                  </a:cubicBezTo>
                  <a:cubicBezTo>
                    <a:pt x="7246" y="18463"/>
                    <a:pt x="7507" y="18329"/>
                    <a:pt x="7818" y="18247"/>
                  </a:cubicBezTo>
                  <a:cubicBezTo>
                    <a:pt x="8024" y="18193"/>
                    <a:pt x="8206" y="18164"/>
                    <a:pt x="8365" y="18164"/>
                  </a:cubicBezTo>
                  <a:close/>
                  <a:moveTo>
                    <a:pt x="11767" y="0"/>
                  </a:moveTo>
                  <a:cubicBezTo>
                    <a:pt x="11666" y="0"/>
                    <a:pt x="11564" y="0"/>
                    <a:pt x="11462" y="0"/>
                  </a:cubicBezTo>
                  <a:cubicBezTo>
                    <a:pt x="11409" y="159"/>
                    <a:pt x="11370" y="293"/>
                    <a:pt x="11285" y="426"/>
                  </a:cubicBezTo>
                  <a:cubicBezTo>
                    <a:pt x="10723" y="1111"/>
                    <a:pt x="10285" y="1803"/>
                    <a:pt x="9847" y="2514"/>
                  </a:cubicBezTo>
                  <a:cubicBezTo>
                    <a:pt x="9723" y="2755"/>
                    <a:pt x="9681" y="2990"/>
                    <a:pt x="9464" y="3199"/>
                  </a:cubicBezTo>
                  <a:cubicBezTo>
                    <a:pt x="9161" y="3441"/>
                    <a:pt x="9161" y="3707"/>
                    <a:pt x="8942" y="3967"/>
                  </a:cubicBezTo>
                  <a:cubicBezTo>
                    <a:pt x="8766" y="4184"/>
                    <a:pt x="8547" y="4393"/>
                    <a:pt x="8465" y="4626"/>
                  </a:cubicBezTo>
                  <a:cubicBezTo>
                    <a:pt x="8288" y="5212"/>
                    <a:pt x="7818" y="5712"/>
                    <a:pt x="7507" y="6246"/>
                  </a:cubicBezTo>
                  <a:cubicBezTo>
                    <a:pt x="7079" y="7039"/>
                    <a:pt x="6423" y="7800"/>
                    <a:pt x="6164" y="8625"/>
                  </a:cubicBezTo>
                  <a:cubicBezTo>
                    <a:pt x="6122" y="8676"/>
                    <a:pt x="6080" y="8726"/>
                    <a:pt x="6037" y="8752"/>
                  </a:cubicBezTo>
                  <a:cubicBezTo>
                    <a:pt x="5217" y="10021"/>
                    <a:pt x="4478" y="11322"/>
                    <a:pt x="3737" y="12617"/>
                  </a:cubicBezTo>
                  <a:cubicBezTo>
                    <a:pt x="2916" y="14020"/>
                    <a:pt x="2041" y="15416"/>
                    <a:pt x="1217" y="16819"/>
                  </a:cubicBezTo>
                  <a:cubicBezTo>
                    <a:pt x="1135" y="16927"/>
                    <a:pt x="1053" y="17003"/>
                    <a:pt x="1053" y="17112"/>
                  </a:cubicBezTo>
                  <a:cubicBezTo>
                    <a:pt x="1001" y="17510"/>
                    <a:pt x="740" y="17853"/>
                    <a:pt x="439" y="18172"/>
                  </a:cubicBezTo>
                  <a:cubicBezTo>
                    <a:pt x="93" y="18590"/>
                    <a:pt x="-41" y="19015"/>
                    <a:pt x="11" y="19467"/>
                  </a:cubicBezTo>
                  <a:cubicBezTo>
                    <a:pt x="136" y="19491"/>
                    <a:pt x="354" y="19491"/>
                    <a:pt x="439" y="19542"/>
                  </a:cubicBezTo>
                  <a:cubicBezTo>
                    <a:pt x="874" y="19783"/>
                    <a:pt x="1397" y="19833"/>
                    <a:pt x="1916" y="19941"/>
                  </a:cubicBezTo>
                  <a:cubicBezTo>
                    <a:pt x="2041" y="19967"/>
                    <a:pt x="2260" y="19941"/>
                    <a:pt x="2394" y="19993"/>
                  </a:cubicBezTo>
                  <a:cubicBezTo>
                    <a:pt x="2916" y="20335"/>
                    <a:pt x="3697" y="20367"/>
                    <a:pt x="4383" y="20526"/>
                  </a:cubicBezTo>
                  <a:cubicBezTo>
                    <a:pt x="5903" y="20843"/>
                    <a:pt x="7465" y="21128"/>
                    <a:pt x="8984" y="21477"/>
                  </a:cubicBezTo>
                  <a:cubicBezTo>
                    <a:pt x="9338" y="21558"/>
                    <a:pt x="9656" y="21600"/>
                    <a:pt x="9974" y="21600"/>
                  </a:cubicBezTo>
                  <a:cubicBezTo>
                    <a:pt x="10163" y="21600"/>
                    <a:pt x="10352" y="21585"/>
                    <a:pt x="10546" y="21555"/>
                  </a:cubicBezTo>
                  <a:cubicBezTo>
                    <a:pt x="10628" y="21370"/>
                    <a:pt x="10681" y="21186"/>
                    <a:pt x="10765" y="21027"/>
                  </a:cubicBezTo>
                  <a:cubicBezTo>
                    <a:pt x="11243" y="20234"/>
                    <a:pt x="11723" y="19441"/>
                    <a:pt x="12190" y="18648"/>
                  </a:cubicBezTo>
                  <a:cubicBezTo>
                    <a:pt x="12504" y="18172"/>
                    <a:pt x="12929" y="17695"/>
                    <a:pt x="13108" y="17194"/>
                  </a:cubicBezTo>
                  <a:cubicBezTo>
                    <a:pt x="13285" y="16610"/>
                    <a:pt x="13971" y="16159"/>
                    <a:pt x="14013" y="15576"/>
                  </a:cubicBezTo>
                  <a:cubicBezTo>
                    <a:pt x="14409" y="15341"/>
                    <a:pt x="14449" y="14998"/>
                    <a:pt x="14628" y="14705"/>
                  </a:cubicBezTo>
                  <a:cubicBezTo>
                    <a:pt x="14846" y="14338"/>
                    <a:pt x="15053" y="13938"/>
                    <a:pt x="15272" y="13570"/>
                  </a:cubicBezTo>
                  <a:cubicBezTo>
                    <a:pt x="15886" y="12561"/>
                    <a:pt x="16490" y="11557"/>
                    <a:pt x="17135" y="10581"/>
                  </a:cubicBezTo>
                  <a:cubicBezTo>
                    <a:pt x="17615" y="9838"/>
                    <a:pt x="17968" y="9069"/>
                    <a:pt x="18438" y="8334"/>
                  </a:cubicBezTo>
                  <a:cubicBezTo>
                    <a:pt x="19176" y="7222"/>
                    <a:pt x="19873" y="6087"/>
                    <a:pt x="20435" y="4977"/>
                  </a:cubicBezTo>
                  <a:cubicBezTo>
                    <a:pt x="20778" y="4309"/>
                    <a:pt x="21091" y="3676"/>
                    <a:pt x="21435" y="3040"/>
                  </a:cubicBezTo>
                  <a:cubicBezTo>
                    <a:pt x="21559" y="2831"/>
                    <a:pt x="21559" y="2622"/>
                    <a:pt x="21519" y="2355"/>
                  </a:cubicBezTo>
                  <a:cubicBezTo>
                    <a:pt x="21091" y="2196"/>
                    <a:pt x="20696" y="1962"/>
                    <a:pt x="20176" y="1853"/>
                  </a:cubicBezTo>
                  <a:cubicBezTo>
                    <a:pt x="17915" y="1377"/>
                    <a:pt x="15792" y="691"/>
                    <a:pt x="13451" y="267"/>
                  </a:cubicBezTo>
                  <a:cubicBezTo>
                    <a:pt x="12936" y="18"/>
                    <a:pt x="12354" y="0"/>
                    <a:pt x="1176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964" name="Google Shape;6523;p59"/>
            <p:cNvSpPr/>
            <p:nvPr/>
          </p:nvSpPr>
          <p:spPr>
            <a:xfrm>
              <a:off x="0" y="98787"/>
              <a:ext cx="534575" cy="793331"/>
            </a:xfrm>
            <a:custGeom>
              <a:avLst/>
              <a:gdLst/>
              <a:ahLst/>
              <a:cxnLst>
                <a:cxn ang="0">
                  <a:pos x="wd2" y="hd2"/>
                </a:cxn>
                <a:cxn ang="5400000">
                  <a:pos x="wd2" y="hd2"/>
                </a:cxn>
                <a:cxn ang="10800000">
                  <a:pos x="wd2" y="hd2"/>
                </a:cxn>
                <a:cxn ang="16200000">
                  <a:pos x="wd2" y="hd2"/>
                </a:cxn>
              </a:cxnLst>
              <a:rect l="0" t="0" r="r" b="b"/>
              <a:pathLst>
                <a:path w="21562" h="21600" extrusionOk="0">
                  <a:moveTo>
                    <a:pt x="11232" y="1977"/>
                  </a:moveTo>
                  <a:cubicBezTo>
                    <a:pt x="11428" y="1977"/>
                    <a:pt x="11577" y="2028"/>
                    <a:pt x="11662" y="2160"/>
                  </a:cubicBezTo>
                  <a:cubicBezTo>
                    <a:pt x="11735" y="2267"/>
                    <a:pt x="11773" y="2393"/>
                    <a:pt x="11811" y="2500"/>
                  </a:cubicBezTo>
                  <a:cubicBezTo>
                    <a:pt x="12239" y="3336"/>
                    <a:pt x="12669" y="4180"/>
                    <a:pt x="13096" y="5017"/>
                  </a:cubicBezTo>
                  <a:cubicBezTo>
                    <a:pt x="13368" y="5489"/>
                    <a:pt x="13600" y="5961"/>
                    <a:pt x="13871" y="6408"/>
                  </a:cubicBezTo>
                  <a:cubicBezTo>
                    <a:pt x="13992" y="6672"/>
                    <a:pt x="14029" y="6880"/>
                    <a:pt x="13871" y="7194"/>
                  </a:cubicBezTo>
                  <a:cubicBezTo>
                    <a:pt x="13404" y="7087"/>
                    <a:pt x="13210" y="6880"/>
                    <a:pt x="13061" y="6641"/>
                  </a:cubicBezTo>
                  <a:cubicBezTo>
                    <a:pt x="12706" y="6169"/>
                    <a:pt x="12397" y="5671"/>
                    <a:pt x="12043" y="5175"/>
                  </a:cubicBezTo>
                  <a:cubicBezTo>
                    <a:pt x="11847" y="4942"/>
                    <a:pt x="11811" y="4652"/>
                    <a:pt x="11697" y="4387"/>
                  </a:cubicBezTo>
                  <a:cubicBezTo>
                    <a:pt x="11504" y="3998"/>
                    <a:pt x="11270" y="3601"/>
                    <a:pt x="11036" y="3235"/>
                  </a:cubicBezTo>
                  <a:cubicBezTo>
                    <a:pt x="10916" y="3022"/>
                    <a:pt x="10804" y="2814"/>
                    <a:pt x="10729" y="2607"/>
                  </a:cubicBezTo>
                  <a:cubicBezTo>
                    <a:pt x="10682" y="2475"/>
                    <a:pt x="10682" y="2342"/>
                    <a:pt x="10729" y="2236"/>
                  </a:cubicBezTo>
                  <a:cubicBezTo>
                    <a:pt x="10729" y="2109"/>
                    <a:pt x="11000" y="1977"/>
                    <a:pt x="11232" y="1977"/>
                  </a:cubicBezTo>
                  <a:close/>
                  <a:moveTo>
                    <a:pt x="14410" y="8138"/>
                  </a:moveTo>
                  <a:cubicBezTo>
                    <a:pt x="14457" y="8138"/>
                    <a:pt x="14571" y="8138"/>
                    <a:pt x="14606" y="8164"/>
                  </a:cubicBezTo>
                  <a:cubicBezTo>
                    <a:pt x="14840" y="8296"/>
                    <a:pt x="15110" y="8428"/>
                    <a:pt x="15074" y="8660"/>
                  </a:cubicBezTo>
                  <a:cubicBezTo>
                    <a:pt x="15074" y="8843"/>
                    <a:pt x="15194" y="8976"/>
                    <a:pt x="15343" y="9132"/>
                  </a:cubicBezTo>
                  <a:cubicBezTo>
                    <a:pt x="15931" y="9920"/>
                    <a:pt x="16277" y="10762"/>
                    <a:pt x="16593" y="11574"/>
                  </a:cubicBezTo>
                  <a:cubicBezTo>
                    <a:pt x="16742" y="11889"/>
                    <a:pt x="16938" y="12178"/>
                    <a:pt x="17096" y="12492"/>
                  </a:cubicBezTo>
                  <a:cubicBezTo>
                    <a:pt x="17442" y="13223"/>
                    <a:pt x="17796" y="13984"/>
                    <a:pt x="18188" y="14720"/>
                  </a:cubicBezTo>
                  <a:cubicBezTo>
                    <a:pt x="18337" y="15034"/>
                    <a:pt x="18495" y="15325"/>
                    <a:pt x="18653" y="15639"/>
                  </a:cubicBezTo>
                  <a:cubicBezTo>
                    <a:pt x="18887" y="16079"/>
                    <a:pt x="19072" y="16526"/>
                    <a:pt x="19306" y="16974"/>
                  </a:cubicBezTo>
                  <a:lnTo>
                    <a:pt x="19306" y="17181"/>
                  </a:lnTo>
                  <a:cubicBezTo>
                    <a:pt x="19306" y="17314"/>
                    <a:pt x="19306" y="17446"/>
                    <a:pt x="19119" y="17496"/>
                  </a:cubicBezTo>
                  <a:cubicBezTo>
                    <a:pt x="19070" y="17508"/>
                    <a:pt x="19016" y="17514"/>
                    <a:pt x="18963" y="17514"/>
                  </a:cubicBezTo>
                  <a:cubicBezTo>
                    <a:pt x="18762" y="17514"/>
                    <a:pt x="18553" y="17432"/>
                    <a:pt x="18495" y="17288"/>
                  </a:cubicBezTo>
                  <a:cubicBezTo>
                    <a:pt x="18188" y="16609"/>
                    <a:pt x="17638" y="15979"/>
                    <a:pt x="17524" y="15243"/>
                  </a:cubicBezTo>
                  <a:cubicBezTo>
                    <a:pt x="16976" y="14380"/>
                    <a:pt x="16555" y="13487"/>
                    <a:pt x="16090" y="12593"/>
                  </a:cubicBezTo>
                  <a:cubicBezTo>
                    <a:pt x="15809" y="12046"/>
                    <a:pt x="15539" y="11492"/>
                    <a:pt x="15306" y="10920"/>
                  </a:cubicBezTo>
                  <a:cubicBezTo>
                    <a:pt x="15036" y="10290"/>
                    <a:pt x="14691" y="9661"/>
                    <a:pt x="14375" y="9031"/>
                  </a:cubicBezTo>
                  <a:cubicBezTo>
                    <a:pt x="14299" y="8875"/>
                    <a:pt x="14225" y="8685"/>
                    <a:pt x="14179" y="8610"/>
                  </a:cubicBezTo>
                  <a:cubicBezTo>
                    <a:pt x="14225" y="8452"/>
                    <a:pt x="14225" y="8371"/>
                    <a:pt x="14263" y="8296"/>
                  </a:cubicBezTo>
                  <a:cubicBezTo>
                    <a:pt x="14263" y="8245"/>
                    <a:pt x="14337" y="8188"/>
                    <a:pt x="14410" y="8138"/>
                  </a:cubicBezTo>
                  <a:close/>
                  <a:moveTo>
                    <a:pt x="7577" y="2541"/>
                  </a:moveTo>
                  <a:cubicBezTo>
                    <a:pt x="7924" y="2541"/>
                    <a:pt x="8185" y="2687"/>
                    <a:pt x="8314" y="2896"/>
                  </a:cubicBezTo>
                  <a:cubicBezTo>
                    <a:pt x="8472" y="3154"/>
                    <a:pt x="8744" y="3419"/>
                    <a:pt x="8668" y="3733"/>
                  </a:cubicBezTo>
                  <a:cubicBezTo>
                    <a:pt x="8940" y="3891"/>
                    <a:pt x="8902" y="4180"/>
                    <a:pt x="9098" y="4387"/>
                  </a:cubicBezTo>
                  <a:cubicBezTo>
                    <a:pt x="9134" y="4413"/>
                    <a:pt x="8940" y="4545"/>
                    <a:pt x="8864" y="4626"/>
                  </a:cubicBezTo>
                  <a:cubicBezTo>
                    <a:pt x="9051" y="4652"/>
                    <a:pt x="9210" y="4652"/>
                    <a:pt x="9330" y="4784"/>
                  </a:cubicBezTo>
                  <a:cubicBezTo>
                    <a:pt x="9517" y="5017"/>
                    <a:pt x="9602" y="5282"/>
                    <a:pt x="9564" y="5539"/>
                  </a:cubicBezTo>
                  <a:cubicBezTo>
                    <a:pt x="10029" y="5671"/>
                    <a:pt x="10105" y="5961"/>
                    <a:pt x="10141" y="6250"/>
                  </a:cubicBezTo>
                  <a:cubicBezTo>
                    <a:pt x="10216" y="6301"/>
                    <a:pt x="10337" y="6326"/>
                    <a:pt x="10374" y="6408"/>
                  </a:cubicBezTo>
                  <a:cubicBezTo>
                    <a:pt x="10497" y="6672"/>
                    <a:pt x="10570" y="6929"/>
                    <a:pt x="10682" y="7220"/>
                  </a:cubicBezTo>
                  <a:cubicBezTo>
                    <a:pt x="10878" y="7301"/>
                    <a:pt x="11036" y="7508"/>
                    <a:pt x="10962" y="7585"/>
                  </a:cubicBezTo>
                  <a:cubicBezTo>
                    <a:pt x="10766" y="7798"/>
                    <a:pt x="11112" y="7899"/>
                    <a:pt x="11074" y="8057"/>
                  </a:cubicBezTo>
                  <a:cubicBezTo>
                    <a:pt x="11504" y="8296"/>
                    <a:pt x="11577" y="8585"/>
                    <a:pt x="11539" y="8924"/>
                  </a:cubicBezTo>
                  <a:cubicBezTo>
                    <a:pt x="11847" y="9157"/>
                    <a:pt x="11969" y="9422"/>
                    <a:pt x="11969" y="9736"/>
                  </a:cubicBezTo>
                  <a:cubicBezTo>
                    <a:pt x="12007" y="9736"/>
                    <a:pt x="12043" y="9736"/>
                    <a:pt x="12043" y="9762"/>
                  </a:cubicBezTo>
                  <a:cubicBezTo>
                    <a:pt x="12127" y="9787"/>
                    <a:pt x="12165" y="9843"/>
                    <a:pt x="12201" y="9869"/>
                  </a:cubicBezTo>
                  <a:cubicBezTo>
                    <a:pt x="12277" y="10183"/>
                    <a:pt x="12361" y="10499"/>
                    <a:pt x="12435" y="10813"/>
                  </a:cubicBezTo>
                  <a:cubicBezTo>
                    <a:pt x="12865" y="10971"/>
                    <a:pt x="12827" y="11259"/>
                    <a:pt x="12865" y="11518"/>
                  </a:cubicBezTo>
                  <a:cubicBezTo>
                    <a:pt x="13061" y="11864"/>
                    <a:pt x="13330" y="12203"/>
                    <a:pt x="13330" y="12569"/>
                  </a:cubicBezTo>
                  <a:cubicBezTo>
                    <a:pt x="13479" y="12808"/>
                    <a:pt x="13637" y="13065"/>
                    <a:pt x="13564" y="13330"/>
                  </a:cubicBezTo>
                  <a:cubicBezTo>
                    <a:pt x="13871" y="13644"/>
                    <a:pt x="14067" y="13984"/>
                    <a:pt x="13992" y="14349"/>
                  </a:cubicBezTo>
                  <a:cubicBezTo>
                    <a:pt x="14299" y="14564"/>
                    <a:pt x="14495" y="14821"/>
                    <a:pt x="14457" y="15135"/>
                  </a:cubicBezTo>
                  <a:cubicBezTo>
                    <a:pt x="14802" y="15425"/>
                    <a:pt x="14925" y="15765"/>
                    <a:pt x="14878" y="16162"/>
                  </a:cubicBezTo>
                  <a:cubicBezTo>
                    <a:pt x="15036" y="16212"/>
                    <a:pt x="15194" y="16237"/>
                    <a:pt x="15270" y="16395"/>
                  </a:cubicBezTo>
                  <a:cubicBezTo>
                    <a:pt x="15306" y="16526"/>
                    <a:pt x="15390" y="16658"/>
                    <a:pt x="15464" y="16816"/>
                  </a:cubicBezTo>
                  <a:cubicBezTo>
                    <a:pt x="15577" y="17106"/>
                    <a:pt x="15735" y="17369"/>
                    <a:pt x="15856" y="17653"/>
                  </a:cubicBezTo>
                  <a:cubicBezTo>
                    <a:pt x="15894" y="17760"/>
                    <a:pt x="15931" y="17841"/>
                    <a:pt x="15967" y="17942"/>
                  </a:cubicBezTo>
                  <a:cubicBezTo>
                    <a:pt x="16005" y="18181"/>
                    <a:pt x="15809" y="18389"/>
                    <a:pt x="15464" y="18414"/>
                  </a:cubicBezTo>
                  <a:cubicBezTo>
                    <a:pt x="14691" y="18521"/>
                    <a:pt x="14029" y="18754"/>
                    <a:pt x="13292" y="18886"/>
                  </a:cubicBezTo>
                  <a:cubicBezTo>
                    <a:pt x="12593" y="19019"/>
                    <a:pt x="11893" y="19201"/>
                    <a:pt x="11232" y="19358"/>
                  </a:cubicBezTo>
                  <a:cubicBezTo>
                    <a:pt x="10766" y="19465"/>
                    <a:pt x="10337" y="19572"/>
                    <a:pt x="9871" y="19623"/>
                  </a:cubicBezTo>
                  <a:cubicBezTo>
                    <a:pt x="9791" y="19632"/>
                    <a:pt x="9713" y="19635"/>
                    <a:pt x="9639" y="19635"/>
                  </a:cubicBezTo>
                  <a:cubicBezTo>
                    <a:pt x="9069" y="19635"/>
                    <a:pt x="8702" y="19385"/>
                    <a:pt x="8668" y="18967"/>
                  </a:cubicBezTo>
                  <a:cubicBezTo>
                    <a:pt x="8668" y="18679"/>
                    <a:pt x="8584" y="18440"/>
                    <a:pt x="8352" y="18207"/>
                  </a:cubicBezTo>
                  <a:cubicBezTo>
                    <a:pt x="8165" y="18074"/>
                    <a:pt x="8276" y="17942"/>
                    <a:pt x="8314" y="17810"/>
                  </a:cubicBezTo>
                  <a:cubicBezTo>
                    <a:pt x="8276" y="17760"/>
                    <a:pt x="8165" y="17709"/>
                    <a:pt x="8118" y="17653"/>
                  </a:cubicBezTo>
                  <a:cubicBezTo>
                    <a:pt x="7931" y="17263"/>
                    <a:pt x="7737" y="16897"/>
                    <a:pt x="7577" y="16502"/>
                  </a:cubicBezTo>
                  <a:cubicBezTo>
                    <a:pt x="7383" y="16476"/>
                    <a:pt x="7345" y="16370"/>
                    <a:pt x="7383" y="16269"/>
                  </a:cubicBezTo>
                  <a:cubicBezTo>
                    <a:pt x="7149" y="15822"/>
                    <a:pt x="6842" y="15425"/>
                    <a:pt x="6842" y="14953"/>
                  </a:cubicBezTo>
                  <a:cubicBezTo>
                    <a:pt x="6646" y="14904"/>
                    <a:pt x="6646" y="14795"/>
                    <a:pt x="6684" y="14695"/>
                  </a:cubicBezTo>
                  <a:cubicBezTo>
                    <a:pt x="6608" y="14665"/>
                    <a:pt x="6535" y="14639"/>
                    <a:pt x="6535" y="14588"/>
                  </a:cubicBezTo>
                  <a:cubicBezTo>
                    <a:pt x="6339" y="14092"/>
                    <a:pt x="6143" y="13620"/>
                    <a:pt x="5947" y="13122"/>
                  </a:cubicBezTo>
                  <a:cubicBezTo>
                    <a:pt x="5909" y="13041"/>
                    <a:pt x="5835" y="12990"/>
                    <a:pt x="5789" y="12933"/>
                  </a:cubicBezTo>
                  <a:lnTo>
                    <a:pt x="5789" y="12725"/>
                  </a:lnTo>
                  <a:cubicBezTo>
                    <a:pt x="5601" y="12518"/>
                    <a:pt x="5368" y="12361"/>
                    <a:pt x="5285" y="12097"/>
                  </a:cubicBezTo>
                  <a:cubicBezTo>
                    <a:pt x="5247" y="11781"/>
                    <a:pt x="5013" y="11518"/>
                    <a:pt x="4855" y="11234"/>
                  </a:cubicBezTo>
                  <a:cubicBezTo>
                    <a:pt x="4668" y="11178"/>
                    <a:pt x="4706" y="11046"/>
                    <a:pt x="4706" y="10945"/>
                  </a:cubicBezTo>
                  <a:cubicBezTo>
                    <a:pt x="4586" y="10787"/>
                    <a:pt x="4510" y="10631"/>
                    <a:pt x="4437" y="10473"/>
                  </a:cubicBezTo>
                  <a:cubicBezTo>
                    <a:pt x="4352" y="10102"/>
                    <a:pt x="4156" y="9762"/>
                    <a:pt x="3971" y="9422"/>
                  </a:cubicBezTo>
                  <a:cubicBezTo>
                    <a:pt x="3775" y="9371"/>
                    <a:pt x="3811" y="9264"/>
                    <a:pt x="3811" y="9157"/>
                  </a:cubicBezTo>
                  <a:cubicBezTo>
                    <a:pt x="3579" y="8660"/>
                    <a:pt x="3503" y="8138"/>
                    <a:pt x="3149" y="7666"/>
                  </a:cubicBezTo>
                  <a:lnTo>
                    <a:pt x="3149" y="7401"/>
                  </a:lnTo>
                  <a:cubicBezTo>
                    <a:pt x="2804" y="6880"/>
                    <a:pt x="2608" y="6301"/>
                    <a:pt x="2450" y="5728"/>
                  </a:cubicBezTo>
                  <a:lnTo>
                    <a:pt x="2450" y="5414"/>
                  </a:lnTo>
                  <a:cubicBezTo>
                    <a:pt x="2142" y="5067"/>
                    <a:pt x="1788" y="4387"/>
                    <a:pt x="1788" y="4124"/>
                  </a:cubicBezTo>
                  <a:cubicBezTo>
                    <a:pt x="1788" y="3891"/>
                    <a:pt x="1873" y="3707"/>
                    <a:pt x="2180" y="3626"/>
                  </a:cubicBezTo>
                  <a:cubicBezTo>
                    <a:pt x="2608" y="3526"/>
                    <a:pt x="2991" y="3393"/>
                    <a:pt x="3421" y="3312"/>
                  </a:cubicBezTo>
                  <a:cubicBezTo>
                    <a:pt x="4203" y="3211"/>
                    <a:pt x="4940" y="2996"/>
                    <a:pt x="5713" y="2840"/>
                  </a:cubicBezTo>
                  <a:cubicBezTo>
                    <a:pt x="6254" y="2708"/>
                    <a:pt x="6842" y="2633"/>
                    <a:pt x="7419" y="2550"/>
                  </a:cubicBezTo>
                  <a:cubicBezTo>
                    <a:pt x="7475" y="2544"/>
                    <a:pt x="7526" y="2541"/>
                    <a:pt x="7577" y="2541"/>
                  </a:cubicBezTo>
                  <a:close/>
                  <a:moveTo>
                    <a:pt x="11738" y="0"/>
                  </a:moveTo>
                  <a:cubicBezTo>
                    <a:pt x="10847" y="0"/>
                    <a:pt x="10009" y="189"/>
                    <a:pt x="9172" y="404"/>
                  </a:cubicBezTo>
                  <a:cubicBezTo>
                    <a:pt x="8007" y="662"/>
                    <a:pt x="6842" y="926"/>
                    <a:pt x="5677" y="1216"/>
                  </a:cubicBezTo>
                  <a:cubicBezTo>
                    <a:pt x="4902" y="1398"/>
                    <a:pt x="4156" y="1663"/>
                    <a:pt x="3383" y="1764"/>
                  </a:cubicBezTo>
                  <a:cubicBezTo>
                    <a:pt x="2722" y="1870"/>
                    <a:pt x="2058" y="2054"/>
                    <a:pt x="1407" y="2160"/>
                  </a:cubicBezTo>
                  <a:cubicBezTo>
                    <a:pt x="819" y="2267"/>
                    <a:pt x="316" y="2449"/>
                    <a:pt x="9" y="2864"/>
                  </a:cubicBezTo>
                  <a:cubicBezTo>
                    <a:pt x="9" y="3105"/>
                    <a:pt x="-38" y="3393"/>
                    <a:pt x="82" y="3652"/>
                  </a:cubicBezTo>
                  <a:cubicBezTo>
                    <a:pt x="278" y="4047"/>
                    <a:pt x="390" y="4470"/>
                    <a:pt x="548" y="4859"/>
                  </a:cubicBezTo>
                  <a:cubicBezTo>
                    <a:pt x="893" y="5829"/>
                    <a:pt x="1361" y="6797"/>
                    <a:pt x="1750" y="7773"/>
                  </a:cubicBezTo>
                  <a:cubicBezTo>
                    <a:pt x="2414" y="9215"/>
                    <a:pt x="3225" y="10655"/>
                    <a:pt x="3653" y="12146"/>
                  </a:cubicBezTo>
                  <a:cubicBezTo>
                    <a:pt x="3811" y="12618"/>
                    <a:pt x="4203" y="13065"/>
                    <a:pt x="4314" y="13563"/>
                  </a:cubicBezTo>
                  <a:cubicBezTo>
                    <a:pt x="4352" y="13827"/>
                    <a:pt x="4624" y="14092"/>
                    <a:pt x="4782" y="14380"/>
                  </a:cubicBezTo>
                  <a:cubicBezTo>
                    <a:pt x="4902" y="14695"/>
                    <a:pt x="4978" y="15010"/>
                    <a:pt x="5089" y="15293"/>
                  </a:cubicBezTo>
                  <a:cubicBezTo>
                    <a:pt x="5247" y="15583"/>
                    <a:pt x="5443" y="15846"/>
                    <a:pt x="5555" y="16136"/>
                  </a:cubicBezTo>
                  <a:cubicBezTo>
                    <a:pt x="5751" y="16684"/>
                    <a:pt x="5947" y="17237"/>
                    <a:pt x="6216" y="17760"/>
                  </a:cubicBezTo>
                  <a:cubicBezTo>
                    <a:pt x="6766" y="18811"/>
                    <a:pt x="7270" y="19888"/>
                    <a:pt x="7849" y="20907"/>
                  </a:cubicBezTo>
                  <a:cubicBezTo>
                    <a:pt x="8129" y="21396"/>
                    <a:pt x="8410" y="21600"/>
                    <a:pt x="8936" y="21600"/>
                  </a:cubicBezTo>
                  <a:cubicBezTo>
                    <a:pt x="9141" y="21600"/>
                    <a:pt x="9381" y="21568"/>
                    <a:pt x="9675" y="21510"/>
                  </a:cubicBezTo>
                  <a:cubicBezTo>
                    <a:pt x="10766" y="21302"/>
                    <a:pt x="11847" y="21196"/>
                    <a:pt x="12938" y="20988"/>
                  </a:cubicBezTo>
                  <a:cubicBezTo>
                    <a:pt x="13871" y="20799"/>
                    <a:pt x="14767" y="20591"/>
                    <a:pt x="15660" y="20409"/>
                  </a:cubicBezTo>
                  <a:cubicBezTo>
                    <a:pt x="16090" y="20303"/>
                    <a:pt x="16473" y="20170"/>
                    <a:pt x="16900" y="20095"/>
                  </a:cubicBezTo>
                  <a:cubicBezTo>
                    <a:pt x="18495" y="19779"/>
                    <a:pt x="20005" y="19283"/>
                    <a:pt x="21562" y="18861"/>
                  </a:cubicBezTo>
                  <a:cubicBezTo>
                    <a:pt x="21366" y="18339"/>
                    <a:pt x="21132" y="17810"/>
                    <a:pt x="20901" y="17288"/>
                  </a:cubicBezTo>
                  <a:cubicBezTo>
                    <a:pt x="20555" y="16451"/>
                    <a:pt x="20125" y="15639"/>
                    <a:pt x="19771" y="14821"/>
                  </a:cubicBezTo>
                  <a:cubicBezTo>
                    <a:pt x="19426" y="13908"/>
                    <a:pt x="18961" y="13015"/>
                    <a:pt x="18533" y="12146"/>
                  </a:cubicBezTo>
                  <a:cubicBezTo>
                    <a:pt x="17992" y="11127"/>
                    <a:pt x="17638" y="10051"/>
                    <a:pt x="17096" y="9031"/>
                  </a:cubicBezTo>
                  <a:cubicBezTo>
                    <a:pt x="16359" y="7641"/>
                    <a:pt x="15773" y="6226"/>
                    <a:pt x="15074" y="4810"/>
                  </a:cubicBezTo>
                  <a:cubicBezTo>
                    <a:pt x="14802" y="4205"/>
                    <a:pt x="14533" y="3575"/>
                    <a:pt x="14141" y="2996"/>
                  </a:cubicBezTo>
                  <a:cubicBezTo>
                    <a:pt x="13945" y="2708"/>
                    <a:pt x="13871" y="2393"/>
                    <a:pt x="13758" y="2078"/>
                  </a:cubicBezTo>
                  <a:cubicBezTo>
                    <a:pt x="13526" y="1505"/>
                    <a:pt x="13172" y="952"/>
                    <a:pt x="12742" y="430"/>
                  </a:cubicBezTo>
                  <a:cubicBezTo>
                    <a:pt x="12706" y="347"/>
                    <a:pt x="12593" y="272"/>
                    <a:pt x="12473" y="221"/>
                  </a:cubicBezTo>
                  <a:cubicBezTo>
                    <a:pt x="12397" y="90"/>
                    <a:pt x="12277" y="33"/>
                    <a:pt x="12043" y="8"/>
                  </a:cubicBezTo>
                  <a:cubicBezTo>
                    <a:pt x="11940" y="3"/>
                    <a:pt x="11838" y="0"/>
                    <a:pt x="117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0965" name="Google Shape;6524;p59"/>
            <p:cNvSpPr/>
            <p:nvPr/>
          </p:nvSpPr>
          <p:spPr>
            <a:xfrm>
              <a:off x="385034" y="65324"/>
              <a:ext cx="557007" cy="743744"/>
            </a:xfrm>
            <a:custGeom>
              <a:avLst/>
              <a:gdLst/>
              <a:ahLst/>
              <a:cxnLst>
                <a:cxn ang="0">
                  <a:pos x="wd2" y="hd2"/>
                </a:cxn>
                <a:cxn ang="5400000">
                  <a:pos x="wd2" y="hd2"/>
                </a:cxn>
                <a:cxn ang="10800000">
                  <a:pos x="wd2" y="hd2"/>
                </a:cxn>
                <a:cxn ang="16200000">
                  <a:pos x="wd2" y="hd2"/>
                </a:cxn>
              </a:cxnLst>
              <a:rect l="0" t="0" r="r" b="b"/>
              <a:pathLst>
                <a:path w="21573" h="21600" extrusionOk="0">
                  <a:moveTo>
                    <a:pt x="10007" y="0"/>
                  </a:moveTo>
                  <a:cubicBezTo>
                    <a:pt x="9892" y="87"/>
                    <a:pt x="9785" y="114"/>
                    <a:pt x="9712" y="202"/>
                  </a:cubicBezTo>
                  <a:cubicBezTo>
                    <a:pt x="9567" y="327"/>
                    <a:pt x="9424" y="383"/>
                    <a:pt x="9257" y="383"/>
                  </a:cubicBezTo>
                  <a:cubicBezTo>
                    <a:pt x="9165" y="383"/>
                    <a:pt x="9069" y="367"/>
                    <a:pt x="8962" y="335"/>
                  </a:cubicBezTo>
                  <a:cubicBezTo>
                    <a:pt x="8737" y="759"/>
                    <a:pt x="8737" y="1208"/>
                    <a:pt x="8737" y="1652"/>
                  </a:cubicBezTo>
                  <a:cubicBezTo>
                    <a:pt x="8737" y="2014"/>
                    <a:pt x="8773" y="2383"/>
                    <a:pt x="8594" y="2746"/>
                  </a:cubicBezTo>
                  <a:cubicBezTo>
                    <a:pt x="8442" y="2940"/>
                    <a:pt x="8549" y="3222"/>
                    <a:pt x="8512" y="3470"/>
                  </a:cubicBezTo>
                  <a:cubicBezTo>
                    <a:pt x="8512" y="3974"/>
                    <a:pt x="8630" y="4505"/>
                    <a:pt x="8324" y="5034"/>
                  </a:cubicBezTo>
                  <a:cubicBezTo>
                    <a:pt x="8290" y="5148"/>
                    <a:pt x="8324" y="5289"/>
                    <a:pt x="8324" y="5430"/>
                  </a:cubicBezTo>
                  <a:lnTo>
                    <a:pt x="8324" y="11243"/>
                  </a:lnTo>
                  <a:cubicBezTo>
                    <a:pt x="8324" y="11471"/>
                    <a:pt x="8290" y="11720"/>
                    <a:pt x="8478" y="11915"/>
                  </a:cubicBezTo>
                  <a:cubicBezTo>
                    <a:pt x="8512" y="12002"/>
                    <a:pt x="8512" y="12082"/>
                    <a:pt x="8512" y="12170"/>
                  </a:cubicBezTo>
                  <a:cubicBezTo>
                    <a:pt x="8512" y="13258"/>
                    <a:pt x="8512" y="14324"/>
                    <a:pt x="8406" y="15439"/>
                  </a:cubicBezTo>
                  <a:cubicBezTo>
                    <a:pt x="8324" y="15245"/>
                    <a:pt x="8147" y="15049"/>
                    <a:pt x="8147" y="14828"/>
                  </a:cubicBezTo>
                  <a:cubicBezTo>
                    <a:pt x="8029" y="13848"/>
                    <a:pt x="7582" y="12895"/>
                    <a:pt x="7323" y="11915"/>
                  </a:cubicBezTo>
                  <a:cubicBezTo>
                    <a:pt x="7169" y="11277"/>
                    <a:pt x="6911" y="10660"/>
                    <a:pt x="6804" y="10015"/>
                  </a:cubicBezTo>
                  <a:cubicBezTo>
                    <a:pt x="6722" y="9484"/>
                    <a:pt x="6391" y="9008"/>
                    <a:pt x="6391" y="8479"/>
                  </a:cubicBezTo>
                  <a:cubicBezTo>
                    <a:pt x="6391" y="8424"/>
                    <a:pt x="6312" y="8363"/>
                    <a:pt x="6275" y="8338"/>
                  </a:cubicBezTo>
                  <a:cubicBezTo>
                    <a:pt x="5944" y="7807"/>
                    <a:pt x="5863" y="7217"/>
                    <a:pt x="5756" y="6658"/>
                  </a:cubicBezTo>
                  <a:cubicBezTo>
                    <a:pt x="5719" y="6410"/>
                    <a:pt x="5604" y="6155"/>
                    <a:pt x="5568" y="5906"/>
                  </a:cubicBezTo>
                  <a:cubicBezTo>
                    <a:pt x="5531" y="5651"/>
                    <a:pt x="5461" y="5430"/>
                    <a:pt x="5416" y="5202"/>
                  </a:cubicBezTo>
                  <a:cubicBezTo>
                    <a:pt x="5309" y="4785"/>
                    <a:pt x="5157" y="4364"/>
                    <a:pt x="5157" y="3974"/>
                  </a:cubicBezTo>
                  <a:cubicBezTo>
                    <a:pt x="5121" y="3557"/>
                    <a:pt x="4969" y="3188"/>
                    <a:pt x="4862" y="2798"/>
                  </a:cubicBezTo>
                  <a:cubicBezTo>
                    <a:pt x="4826" y="2659"/>
                    <a:pt x="4708" y="2491"/>
                    <a:pt x="4708" y="2349"/>
                  </a:cubicBezTo>
                  <a:cubicBezTo>
                    <a:pt x="4789" y="1597"/>
                    <a:pt x="4522" y="900"/>
                    <a:pt x="4261" y="202"/>
                  </a:cubicBezTo>
                  <a:cubicBezTo>
                    <a:pt x="4154" y="310"/>
                    <a:pt x="4036" y="396"/>
                    <a:pt x="3929" y="537"/>
                  </a:cubicBezTo>
                  <a:cubicBezTo>
                    <a:pt x="3850" y="630"/>
                    <a:pt x="3735" y="659"/>
                    <a:pt x="3613" y="659"/>
                  </a:cubicBezTo>
                  <a:cubicBezTo>
                    <a:pt x="3557" y="659"/>
                    <a:pt x="3502" y="653"/>
                    <a:pt x="3446" y="645"/>
                  </a:cubicBezTo>
                  <a:cubicBezTo>
                    <a:pt x="3446" y="1041"/>
                    <a:pt x="3331" y="1430"/>
                    <a:pt x="3626" y="1793"/>
                  </a:cubicBezTo>
                  <a:cubicBezTo>
                    <a:pt x="3589" y="2410"/>
                    <a:pt x="3966" y="2994"/>
                    <a:pt x="3850" y="3611"/>
                  </a:cubicBezTo>
                  <a:cubicBezTo>
                    <a:pt x="3814" y="3725"/>
                    <a:pt x="3895" y="3860"/>
                    <a:pt x="3929" y="4001"/>
                  </a:cubicBezTo>
                  <a:cubicBezTo>
                    <a:pt x="3966" y="4115"/>
                    <a:pt x="4073" y="4256"/>
                    <a:pt x="4036" y="4364"/>
                  </a:cubicBezTo>
                  <a:cubicBezTo>
                    <a:pt x="3929" y="5175"/>
                    <a:pt x="4379" y="5934"/>
                    <a:pt x="4565" y="6686"/>
                  </a:cubicBezTo>
                  <a:cubicBezTo>
                    <a:pt x="4601" y="6772"/>
                    <a:pt x="4674" y="6827"/>
                    <a:pt x="4674" y="6913"/>
                  </a:cubicBezTo>
                  <a:cubicBezTo>
                    <a:pt x="4674" y="7666"/>
                    <a:pt x="5121" y="8338"/>
                    <a:pt x="5272" y="9062"/>
                  </a:cubicBezTo>
                  <a:cubicBezTo>
                    <a:pt x="5379" y="9705"/>
                    <a:pt x="5685" y="10325"/>
                    <a:pt x="5792" y="10968"/>
                  </a:cubicBezTo>
                  <a:cubicBezTo>
                    <a:pt x="5908" y="11498"/>
                    <a:pt x="5980" y="12029"/>
                    <a:pt x="6312" y="12506"/>
                  </a:cubicBezTo>
                  <a:cubicBezTo>
                    <a:pt x="6357" y="13123"/>
                    <a:pt x="6804" y="13679"/>
                    <a:pt x="6840" y="14324"/>
                  </a:cubicBezTo>
                  <a:cubicBezTo>
                    <a:pt x="7099" y="14687"/>
                    <a:pt x="6983" y="15103"/>
                    <a:pt x="7063" y="15500"/>
                  </a:cubicBezTo>
                  <a:cubicBezTo>
                    <a:pt x="7099" y="15807"/>
                    <a:pt x="7206" y="16111"/>
                    <a:pt x="7323" y="16419"/>
                  </a:cubicBezTo>
                  <a:cubicBezTo>
                    <a:pt x="7512" y="17009"/>
                    <a:pt x="7698" y="17567"/>
                    <a:pt x="7877" y="18157"/>
                  </a:cubicBezTo>
                  <a:cubicBezTo>
                    <a:pt x="7922" y="18325"/>
                    <a:pt x="7877" y="18460"/>
                    <a:pt x="7807" y="18627"/>
                  </a:cubicBezTo>
                  <a:cubicBezTo>
                    <a:pt x="7430" y="17929"/>
                    <a:pt x="7099" y="17232"/>
                    <a:pt x="6840" y="16532"/>
                  </a:cubicBezTo>
                  <a:cubicBezTo>
                    <a:pt x="6616" y="15915"/>
                    <a:pt x="6464" y="15304"/>
                    <a:pt x="6087" y="14714"/>
                  </a:cubicBezTo>
                  <a:cubicBezTo>
                    <a:pt x="5944" y="14492"/>
                    <a:pt x="5863" y="14237"/>
                    <a:pt x="5792" y="13989"/>
                  </a:cubicBezTo>
                  <a:cubicBezTo>
                    <a:pt x="5756" y="13566"/>
                    <a:pt x="5531" y="13230"/>
                    <a:pt x="5379" y="12841"/>
                  </a:cubicBezTo>
                  <a:cubicBezTo>
                    <a:pt x="4826" y="11471"/>
                    <a:pt x="4297" y="10070"/>
                    <a:pt x="3707" y="8700"/>
                  </a:cubicBezTo>
                  <a:cubicBezTo>
                    <a:pt x="3294" y="7779"/>
                    <a:pt x="2954" y="6800"/>
                    <a:pt x="2435" y="5873"/>
                  </a:cubicBezTo>
                  <a:cubicBezTo>
                    <a:pt x="2283" y="5571"/>
                    <a:pt x="2212" y="5236"/>
                    <a:pt x="2103" y="4901"/>
                  </a:cubicBezTo>
                  <a:cubicBezTo>
                    <a:pt x="1988" y="4619"/>
                    <a:pt x="1881" y="4364"/>
                    <a:pt x="1763" y="4088"/>
                  </a:cubicBezTo>
                  <a:cubicBezTo>
                    <a:pt x="1656" y="3833"/>
                    <a:pt x="1575" y="3584"/>
                    <a:pt x="1504" y="3329"/>
                  </a:cubicBezTo>
                  <a:cubicBezTo>
                    <a:pt x="1468" y="3188"/>
                    <a:pt x="1389" y="3081"/>
                    <a:pt x="1316" y="2967"/>
                  </a:cubicBezTo>
                  <a:cubicBezTo>
                    <a:pt x="1128" y="2604"/>
                    <a:pt x="869" y="2322"/>
                    <a:pt x="833" y="1907"/>
                  </a:cubicBezTo>
                  <a:cubicBezTo>
                    <a:pt x="796" y="1711"/>
                    <a:pt x="574" y="1483"/>
                    <a:pt x="420" y="1289"/>
                  </a:cubicBezTo>
                  <a:cubicBezTo>
                    <a:pt x="268" y="1456"/>
                    <a:pt x="161" y="1652"/>
                    <a:pt x="9" y="1819"/>
                  </a:cubicBezTo>
                  <a:cubicBezTo>
                    <a:pt x="-27" y="2242"/>
                    <a:pt x="46" y="2659"/>
                    <a:pt x="234" y="3081"/>
                  </a:cubicBezTo>
                  <a:cubicBezTo>
                    <a:pt x="493" y="3639"/>
                    <a:pt x="717" y="4195"/>
                    <a:pt x="905" y="4785"/>
                  </a:cubicBezTo>
                  <a:cubicBezTo>
                    <a:pt x="1057" y="5343"/>
                    <a:pt x="1468" y="5873"/>
                    <a:pt x="1541" y="6464"/>
                  </a:cubicBezTo>
                  <a:cubicBezTo>
                    <a:pt x="1915" y="6941"/>
                    <a:pt x="1881" y="7524"/>
                    <a:pt x="2246" y="8001"/>
                  </a:cubicBezTo>
                  <a:cubicBezTo>
                    <a:pt x="2328" y="8089"/>
                    <a:pt x="2364" y="8196"/>
                    <a:pt x="2364" y="8310"/>
                  </a:cubicBezTo>
                  <a:cubicBezTo>
                    <a:pt x="2328" y="8593"/>
                    <a:pt x="2507" y="8814"/>
                    <a:pt x="2623" y="9062"/>
                  </a:cubicBezTo>
                  <a:cubicBezTo>
                    <a:pt x="2730" y="9317"/>
                    <a:pt x="2811" y="9566"/>
                    <a:pt x="2918" y="9821"/>
                  </a:cubicBezTo>
                  <a:cubicBezTo>
                    <a:pt x="3142" y="10350"/>
                    <a:pt x="3367" y="10908"/>
                    <a:pt x="3626" y="11445"/>
                  </a:cubicBezTo>
                  <a:cubicBezTo>
                    <a:pt x="3895" y="12002"/>
                    <a:pt x="4036" y="12586"/>
                    <a:pt x="4261" y="13176"/>
                  </a:cubicBezTo>
                  <a:cubicBezTo>
                    <a:pt x="4413" y="13566"/>
                    <a:pt x="4565" y="13928"/>
                    <a:pt x="4708" y="14297"/>
                  </a:cubicBezTo>
                  <a:cubicBezTo>
                    <a:pt x="4826" y="14687"/>
                    <a:pt x="5191" y="15023"/>
                    <a:pt x="5157" y="15411"/>
                  </a:cubicBezTo>
                  <a:cubicBezTo>
                    <a:pt x="5568" y="15915"/>
                    <a:pt x="5604" y="16479"/>
                    <a:pt x="5863" y="16983"/>
                  </a:cubicBezTo>
                  <a:cubicBezTo>
                    <a:pt x="6132" y="17487"/>
                    <a:pt x="6239" y="18043"/>
                    <a:pt x="6464" y="18574"/>
                  </a:cubicBezTo>
                  <a:cubicBezTo>
                    <a:pt x="6759" y="19299"/>
                    <a:pt x="6983" y="20030"/>
                    <a:pt x="7512" y="20702"/>
                  </a:cubicBezTo>
                  <a:cubicBezTo>
                    <a:pt x="7698" y="20534"/>
                    <a:pt x="7841" y="20365"/>
                    <a:pt x="8029" y="20198"/>
                  </a:cubicBezTo>
                  <a:cubicBezTo>
                    <a:pt x="8217" y="20392"/>
                    <a:pt x="8369" y="20586"/>
                    <a:pt x="8549" y="20782"/>
                  </a:cubicBezTo>
                  <a:cubicBezTo>
                    <a:pt x="8630" y="20896"/>
                    <a:pt x="8737" y="21010"/>
                    <a:pt x="8853" y="21117"/>
                  </a:cubicBezTo>
                  <a:cubicBezTo>
                    <a:pt x="8970" y="21218"/>
                    <a:pt x="9113" y="21266"/>
                    <a:pt x="9263" y="21266"/>
                  </a:cubicBezTo>
                  <a:cubicBezTo>
                    <a:pt x="9402" y="21266"/>
                    <a:pt x="9543" y="21225"/>
                    <a:pt x="9667" y="21145"/>
                  </a:cubicBezTo>
                  <a:cubicBezTo>
                    <a:pt x="9856" y="21037"/>
                    <a:pt x="9973" y="20841"/>
                    <a:pt x="10268" y="20809"/>
                  </a:cubicBezTo>
                  <a:cubicBezTo>
                    <a:pt x="10456" y="20976"/>
                    <a:pt x="10608" y="21178"/>
                    <a:pt x="10752" y="21372"/>
                  </a:cubicBezTo>
                  <a:cubicBezTo>
                    <a:pt x="10880" y="21536"/>
                    <a:pt x="11057" y="21600"/>
                    <a:pt x="11267" y="21600"/>
                  </a:cubicBezTo>
                  <a:cubicBezTo>
                    <a:pt x="11306" y="21600"/>
                    <a:pt x="11346" y="21598"/>
                    <a:pt x="11387" y="21594"/>
                  </a:cubicBezTo>
                  <a:cubicBezTo>
                    <a:pt x="11502" y="21594"/>
                    <a:pt x="11611" y="21568"/>
                    <a:pt x="11727" y="21568"/>
                  </a:cubicBezTo>
                  <a:cubicBezTo>
                    <a:pt x="11682" y="21090"/>
                    <a:pt x="11797" y="20641"/>
                    <a:pt x="12095" y="20198"/>
                  </a:cubicBezTo>
                  <a:cubicBezTo>
                    <a:pt x="12353" y="19862"/>
                    <a:pt x="12578" y="19499"/>
                    <a:pt x="12623" y="19077"/>
                  </a:cubicBezTo>
                  <a:cubicBezTo>
                    <a:pt x="12623" y="18962"/>
                    <a:pt x="12693" y="18882"/>
                    <a:pt x="12764" y="18768"/>
                  </a:cubicBezTo>
                  <a:cubicBezTo>
                    <a:pt x="13472" y="17284"/>
                    <a:pt x="14225" y="15807"/>
                    <a:pt x="14930" y="14324"/>
                  </a:cubicBezTo>
                  <a:cubicBezTo>
                    <a:pt x="15568" y="12955"/>
                    <a:pt x="16203" y="11579"/>
                    <a:pt x="16909" y="10236"/>
                  </a:cubicBezTo>
                  <a:cubicBezTo>
                    <a:pt x="16945" y="10209"/>
                    <a:pt x="16981" y="10156"/>
                    <a:pt x="17018" y="10102"/>
                  </a:cubicBezTo>
                  <a:cubicBezTo>
                    <a:pt x="17240" y="9229"/>
                    <a:pt x="17805" y="8424"/>
                    <a:pt x="18173" y="7585"/>
                  </a:cubicBezTo>
                  <a:cubicBezTo>
                    <a:pt x="18440" y="7021"/>
                    <a:pt x="18844" y="6492"/>
                    <a:pt x="18996" y="5873"/>
                  </a:cubicBezTo>
                  <a:cubicBezTo>
                    <a:pt x="19067" y="5626"/>
                    <a:pt x="19255" y="5404"/>
                    <a:pt x="19407" y="5175"/>
                  </a:cubicBezTo>
                  <a:cubicBezTo>
                    <a:pt x="19595" y="4901"/>
                    <a:pt x="19595" y="4619"/>
                    <a:pt x="19856" y="4364"/>
                  </a:cubicBezTo>
                  <a:cubicBezTo>
                    <a:pt x="20042" y="4142"/>
                    <a:pt x="20078" y="3894"/>
                    <a:pt x="20185" y="3639"/>
                  </a:cubicBezTo>
                  <a:cubicBezTo>
                    <a:pt x="20561" y="2887"/>
                    <a:pt x="20938" y="2155"/>
                    <a:pt x="21421" y="1430"/>
                  </a:cubicBezTo>
                  <a:cubicBezTo>
                    <a:pt x="21494" y="1289"/>
                    <a:pt x="21528" y="1148"/>
                    <a:pt x="21573" y="980"/>
                  </a:cubicBezTo>
                  <a:cubicBezTo>
                    <a:pt x="21351" y="980"/>
                    <a:pt x="21081" y="980"/>
                    <a:pt x="20901" y="1094"/>
                  </a:cubicBezTo>
                  <a:cubicBezTo>
                    <a:pt x="20750" y="1175"/>
                    <a:pt x="20525" y="1262"/>
                    <a:pt x="20373" y="1342"/>
                  </a:cubicBezTo>
                  <a:cubicBezTo>
                    <a:pt x="20296" y="1392"/>
                    <a:pt x="20228" y="1411"/>
                    <a:pt x="20164" y="1411"/>
                  </a:cubicBezTo>
                  <a:cubicBezTo>
                    <a:pt x="20048" y="1411"/>
                    <a:pt x="19954" y="1345"/>
                    <a:pt x="19856" y="1289"/>
                  </a:cubicBezTo>
                  <a:cubicBezTo>
                    <a:pt x="19702" y="1376"/>
                    <a:pt x="19479" y="1456"/>
                    <a:pt x="19479" y="1544"/>
                  </a:cubicBezTo>
                  <a:cubicBezTo>
                    <a:pt x="19372" y="1907"/>
                    <a:pt x="19067" y="2215"/>
                    <a:pt x="18887" y="2551"/>
                  </a:cubicBezTo>
                  <a:cubicBezTo>
                    <a:pt x="18808" y="2685"/>
                    <a:pt x="18808" y="2798"/>
                    <a:pt x="18771" y="2940"/>
                  </a:cubicBezTo>
                  <a:cubicBezTo>
                    <a:pt x="18735" y="3021"/>
                    <a:pt x="18735" y="3108"/>
                    <a:pt x="18664" y="3162"/>
                  </a:cubicBezTo>
                  <a:cubicBezTo>
                    <a:pt x="18218" y="3664"/>
                    <a:pt x="18136" y="4283"/>
                    <a:pt x="17875" y="4840"/>
                  </a:cubicBezTo>
                  <a:cubicBezTo>
                    <a:pt x="17392" y="5873"/>
                    <a:pt x="17052" y="6913"/>
                    <a:pt x="16425" y="7887"/>
                  </a:cubicBezTo>
                  <a:cubicBezTo>
                    <a:pt x="16239" y="8142"/>
                    <a:pt x="16122" y="8424"/>
                    <a:pt x="16015" y="8700"/>
                  </a:cubicBezTo>
                  <a:cubicBezTo>
                    <a:pt x="15531" y="9733"/>
                    <a:pt x="15040" y="10774"/>
                    <a:pt x="14447" y="11781"/>
                  </a:cubicBezTo>
                  <a:cubicBezTo>
                    <a:pt x="14225" y="12143"/>
                    <a:pt x="14073" y="12533"/>
                    <a:pt x="13964" y="12895"/>
                  </a:cubicBezTo>
                  <a:cubicBezTo>
                    <a:pt x="13812" y="13291"/>
                    <a:pt x="13590" y="13626"/>
                    <a:pt x="13436" y="14016"/>
                  </a:cubicBezTo>
                  <a:cubicBezTo>
                    <a:pt x="13250" y="14465"/>
                    <a:pt x="12952" y="14882"/>
                    <a:pt x="12989" y="15386"/>
                  </a:cubicBezTo>
                  <a:cubicBezTo>
                    <a:pt x="12693" y="15976"/>
                    <a:pt x="12398" y="16560"/>
                    <a:pt x="12317" y="17204"/>
                  </a:cubicBezTo>
                  <a:cubicBezTo>
                    <a:pt x="12317" y="17232"/>
                    <a:pt x="12247" y="17284"/>
                    <a:pt x="12174" y="17318"/>
                  </a:cubicBezTo>
                  <a:cubicBezTo>
                    <a:pt x="12129" y="17345"/>
                    <a:pt x="12058" y="17345"/>
                    <a:pt x="12022" y="17345"/>
                  </a:cubicBezTo>
                  <a:cubicBezTo>
                    <a:pt x="11986" y="17345"/>
                    <a:pt x="11951" y="17284"/>
                    <a:pt x="11951" y="17284"/>
                  </a:cubicBezTo>
                  <a:cubicBezTo>
                    <a:pt x="12058" y="16922"/>
                    <a:pt x="12129" y="16560"/>
                    <a:pt x="12247" y="16197"/>
                  </a:cubicBezTo>
                  <a:cubicBezTo>
                    <a:pt x="12281" y="16029"/>
                    <a:pt x="12317" y="15835"/>
                    <a:pt x="12353" y="15666"/>
                  </a:cubicBezTo>
                  <a:cubicBezTo>
                    <a:pt x="12435" y="15386"/>
                    <a:pt x="12542" y="15103"/>
                    <a:pt x="12578" y="14828"/>
                  </a:cubicBezTo>
                  <a:cubicBezTo>
                    <a:pt x="12623" y="14520"/>
                    <a:pt x="12505" y="14237"/>
                    <a:pt x="12764" y="13962"/>
                  </a:cubicBezTo>
                  <a:cubicBezTo>
                    <a:pt x="12730" y="13538"/>
                    <a:pt x="12918" y="13123"/>
                    <a:pt x="13025" y="12727"/>
                  </a:cubicBezTo>
                  <a:cubicBezTo>
                    <a:pt x="13213" y="11975"/>
                    <a:pt x="13292" y="11216"/>
                    <a:pt x="13590" y="10491"/>
                  </a:cubicBezTo>
                  <a:cubicBezTo>
                    <a:pt x="13624" y="10438"/>
                    <a:pt x="13624" y="10377"/>
                    <a:pt x="13624" y="10350"/>
                  </a:cubicBezTo>
                  <a:cubicBezTo>
                    <a:pt x="13590" y="9901"/>
                    <a:pt x="13741" y="9511"/>
                    <a:pt x="13848" y="9096"/>
                  </a:cubicBezTo>
                  <a:cubicBezTo>
                    <a:pt x="14107" y="8338"/>
                    <a:pt x="14037" y="7524"/>
                    <a:pt x="14447" y="6800"/>
                  </a:cubicBezTo>
                  <a:cubicBezTo>
                    <a:pt x="14447" y="6129"/>
                    <a:pt x="14672" y="5485"/>
                    <a:pt x="14930" y="4867"/>
                  </a:cubicBezTo>
                  <a:cubicBezTo>
                    <a:pt x="14815" y="4142"/>
                    <a:pt x="15307" y="3525"/>
                    <a:pt x="15487" y="2853"/>
                  </a:cubicBezTo>
                  <a:cubicBezTo>
                    <a:pt x="15827" y="1652"/>
                    <a:pt x="16051" y="1235"/>
                    <a:pt x="15978" y="228"/>
                  </a:cubicBezTo>
                  <a:cubicBezTo>
                    <a:pt x="15933" y="255"/>
                    <a:pt x="15863" y="255"/>
                    <a:pt x="15827" y="282"/>
                  </a:cubicBezTo>
                  <a:cubicBezTo>
                    <a:pt x="15602" y="393"/>
                    <a:pt x="15491" y="447"/>
                    <a:pt x="15384" y="447"/>
                  </a:cubicBezTo>
                  <a:cubicBezTo>
                    <a:pt x="15277" y="447"/>
                    <a:pt x="15172" y="393"/>
                    <a:pt x="14967" y="282"/>
                  </a:cubicBezTo>
                  <a:cubicBezTo>
                    <a:pt x="14672" y="839"/>
                    <a:pt x="14672" y="1403"/>
                    <a:pt x="14520" y="1987"/>
                  </a:cubicBezTo>
                  <a:cubicBezTo>
                    <a:pt x="14332" y="2632"/>
                    <a:pt x="14188" y="3249"/>
                    <a:pt x="14000" y="3894"/>
                  </a:cubicBezTo>
                  <a:cubicBezTo>
                    <a:pt x="13885" y="4397"/>
                    <a:pt x="13776" y="4867"/>
                    <a:pt x="13590" y="5371"/>
                  </a:cubicBezTo>
                  <a:cubicBezTo>
                    <a:pt x="13401" y="5847"/>
                    <a:pt x="13329" y="6323"/>
                    <a:pt x="13213" y="6827"/>
                  </a:cubicBezTo>
                  <a:cubicBezTo>
                    <a:pt x="13025" y="7472"/>
                    <a:pt x="12952" y="8115"/>
                    <a:pt x="12764" y="8759"/>
                  </a:cubicBezTo>
                  <a:cubicBezTo>
                    <a:pt x="12578" y="9370"/>
                    <a:pt x="12505" y="10042"/>
                    <a:pt x="12210" y="10660"/>
                  </a:cubicBezTo>
                  <a:cubicBezTo>
                    <a:pt x="12174" y="10774"/>
                    <a:pt x="12129" y="10881"/>
                    <a:pt x="12174" y="10968"/>
                  </a:cubicBezTo>
                  <a:cubicBezTo>
                    <a:pt x="12210" y="11498"/>
                    <a:pt x="11951" y="11947"/>
                    <a:pt x="11834" y="12451"/>
                  </a:cubicBezTo>
                  <a:cubicBezTo>
                    <a:pt x="11763" y="12955"/>
                    <a:pt x="11539" y="13458"/>
                    <a:pt x="11502" y="13989"/>
                  </a:cubicBezTo>
                  <a:cubicBezTo>
                    <a:pt x="11502" y="14297"/>
                    <a:pt x="11350" y="14600"/>
                    <a:pt x="11314" y="14908"/>
                  </a:cubicBezTo>
                  <a:cubicBezTo>
                    <a:pt x="11280" y="15217"/>
                    <a:pt x="11280" y="15500"/>
                    <a:pt x="11162" y="15774"/>
                  </a:cubicBezTo>
                  <a:cubicBezTo>
                    <a:pt x="10974" y="16250"/>
                    <a:pt x="10974" y="16754"/>
                    <a:pt x="10867" y="17257"/>
                  </a:cubicBezTo>
                  <a:cubicBezTo>
                    <a:pt x="10831" y="17539"/>
                    <a:pt x="10715" y="17822"/>
                    <a:pt x="10679" y="18098"/>
                  </a:cubicBezTo>
                  <a:cubicBezTo>
                    <a:pt x="10643" y="18405"/>
                    <a:pt x="10752" y="18715"/>
                    <a:pt x="10643" y="18962"/>
                  </a:cubicBezTo>
                  <a:cubicBezTo>
                    <a:pt x="10456" y="19332"/>
                    <a:pt x="10456" y="19695"/>
                    <a:pt x="10303" y="20057"/>
                  </a:cubicBezTo>
                  <a:cubicBezTo>
                    <a:pt x="10303" y="19969"/>
                    <a:pt x="10232" y="19889"/>
                    <a:pt x="10232" y="19802"/>
                  </a:cubicBezTo>
                  <a:cubicBezTo>
                    <a:pt x="10196" y="19271"/>
                    <a:pt x="10339" y="18715"/>
                    <a:pt x="10044" y="18157"/>
                  </a:cubicBezTo>
                  <a:cubicBezTo>
                    <a:pt x="9973" y="18016"/>
                    <a:pt x="10044" y="17788"/>
                    <a:pt x="10007" y="17620"/>
                  </a:cubicBezTo>
                  <a:cubicBezTo>
                    <a:pt x="10007" y="17284"/>
                    <a:pt x="10080" y="16983"/>
                    <a:pt x="9856" y="16673"/>
                  </a:cubicBezTo>
                  <a:cubicBezTo>
                    <a:pt x="9749" y="16532"/>
                    <a:pt x="9819" y="16311"/>
                    <a:pt x="9819" y="16111"/>
                  </a:cubicBezTo>
                  <a:lnTo>
                    <a:pt x="9819" y="13176"/>
                  </a:lnTo>
                  <a:cubicBezTo>
                    <a:pt x="9819" y="12895"/>
                    <a:pt x="9856" y="12647"/>
                    <a:pt x="9667" y="12392"/>
                  </a:cubicBezTo>
                  <a:cubicBezTo>
                    <a:pt x="9560" y="12251"/>
                    <a:pt x="9597" y="12082"/>
                    <a:pt x="9597" y="11915"/>
                  </a:cubicBezTo>
                  <a:lnTo>
                    <a:pt x="9597" y="4901"/>
                  </a:lnTo>
                  <a:cubicBezTo>
                    <a:pt x="9597" y="4699"/>
                    <a:pt x="9597" y="4477"/>
                    <a:pt x="9749" y="4283"/>
                  </a:cubicBezTo>
                  <a:cubicBezTo>
                    <a:pt x="9819" y="4142"/>
                    <a:pt x="9819" y="3974"/>
                    <a:pt x="9819" y="3806"/>
                  </a:cubicBezTo>
                  <a:lnTo>
                    <a:pt x="9819" y="2551"/>
                  </a:lnTo>
                  <a:cubicBezTo>
                    <a:pt x="9819" y="2242"/>
                    <a:pt x="9785" y="1960"/>
                    <a:pt x="9973" y="1677"/>
                  </a:cubicBezTo>
                  <a:cubicBezTo>
                    <a:pt x="10044" y="1544"/>
                    <a:pt x="10007" y="1376"/>
                    <a:pt x="10007" y="1208"/>
                  </a:cubicBezTo>
                  <a:cubicBezTo>
                    <a:pt x="10044" y="813"/>
                    <a:pt x="10007" y="423"/>
                    <a:pt x="1000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0966" name="Google Shape;6525;p59"/>
            <p:cNvSpPr/>
            <p:nvPr/>
          </p:nvSpPr>
          <p:spPr>
            <a:xfrm>
              <a:off x="632663" y="0"/>
              <a:ext cx="138809" cy="755947"/>
            </a:xfrm>
            <a:custGeom>
              <a:avLst/>
              <a:gdLst/>
              <a:ahLst/>
              <a:cxnLst>
                <a:cxn ang="0">
                  <a:pos x="wd2" y="hd2"/>
                </a:cxn>
                <a:cxn ang="5400000">
                  <a:pos x="wd2" y="hd2"/>
                </a:cxn>
                <a:cxn ang="10800000">
                  <a:pos x="wd2" y="hd2"/>
                </a:cxn>
                <a:cxn ang="16200000">
                  <a:pos x="wd2" y="hd2"/>
                </a:cxn>
              </a:cxnLst>
              <a:rect l="0" t="0" r="r" b="b"/>
              <a:pathLst>
                <a:path w="21479" h="21600" extrusionOk="0">
                  <a:moveTo>
                    <a:pt x="12892" y="0"/>
                  </a:moveTo>
                  <a:cubicBezTo>
                    <a:pt x="12243" y="0"/>
                    <a:pt x="11576" y="41"/>
                    <a:pt x="11038" y="110"/>
                  </a:cubicBezTo>
                  <a:cubicBezTo>
                    <a:pt x="9252" y="355"/>
                    <a:pt x="8534" y="770"/>
                    <a:pt x="6569" y="1015"/>
                  </a:cubicBezTo>
                  <a:cubicBezTo>
                    <a:pt x="4638" y="1239"/>
                    <a:pt x="3314" y="1595"/>
                    <a:pt x="1665" y="1867"/>
                  </a:cubicBezTo>
                  <a:cubicBezTo>
                    <a:pt x="1665" y="2283"/>
                    <a:pt x="1810" y="2666"/>
                    <a:pt x="1665" y="3055"/>
                  </a:cubicBezTo>
                  <a:cubicBezTo>
                    <a:pt x="1665" y="3220"/>
                    <a:pt x="1810" y="3386"/>
                    <a:pt x="1528" y="3517"/>
                  </a:cubicBezTo>
                  <a:cubicBezTo>
                    <a:pt x="776" y="3795"/>
                    <a:pt x="913" y="4072"/>
                    <a:pt x="913" y="4377"/>
                  </a:cubicBezTo>
                  <a:lnTo>
                    <a:pt x="913" y="5611"/>
                  </a:lnTo>
                  <a:cubicBezTo>
                    <a:pt x="913" y="5776"/>
                    <a:pt x="913" y="5942"/>
                    <a:pt x="631" y="6081"/>
                  </a:cubicBezTo>
                  <a:cubicBezTo>
                    <a:pt x="24" y="6272"/>
                    <a:pt x="24" y="6489"/>
                    <a:pt x="24" y="6688"/>
                  </a:cubicBezTo>
                  <a:lnTo>
                    <a:pt x="24" y="13590"/>
                  </a:lnTo>
                  <a:cubicBezTo>
                    <a:pt x="24" y="13754"/>
                    <a:pt x="-121" y="13919"/>
                    <a:pt x="306" y="14058"/>
                  </a:cubicBezTo>
                  <a:cubicBezTo>
                    <a:pt x="1058" y="14309"/>
                    <a:pt x="913" y="14554"/>
                    <a:pt x="913" y="14830"/>
                  </a:cubicBezTo>
                  <a:lnTo>
                    <a:pt x="913" y="17717"/>
                  </a:lnTo>
                  <a:cubicBezTo>
                    <a:pt x="913" y="17914"/>
                    <a:pt x="631" y="18132"/>
                    <a:pt x="1058" y="18271"/>
                  </a:cubicBezTo>
                  <a:cubicBezTo>
                    <a:pt x="1955" y="18575"/>
                    <a:pt x="1665" y="18872"/>
                    <a:pt x="1665" y="19202"/>
                  </a:cubicBezTo>
                  <a:cubicBezTo>
                    <a:pt x="1810" y="19367"/>
                    <a:pt x="1528" y="19591"/>
                    <a:pt x="1810" y="19730"/>
                  </a:cubicBezTo>
                  <a:cubicBezTo>
                    <a:pt x="2989" y="20279"/>
                    <a:pt x="2417" y="20827"/>
                    <a:pt x="2562" y="21349"/>
                  </a:cubicBezTo>
                  <a:cubicBezTo>
                    <a:pt x="2562" y="21434"/>
                    <a:pt x="2844" y="21513"/>
                    <a:pt x="2844" y="21600"/>
                  </a:cubicBezTo>
                  <a:cubicBezTo>
                    <a:pt x="3459" y="21243"/>
                    <a:pt x="3459" y="20887"/>
                    <a:pt x="4202" y="20522"/>
                  </a:cubicBezTo>
                  <a:cubicBezTo>
                    <a:pt x="4638" y="20279"/>
                    <a:pt x="4202" y="19975"/>
                    <a:pt x="4348" y="19672"/>
                  </a:cubicBezTo>
                  <a:cubicBezTo>
                    <a:pt x="4493" y="19401"/>
                    <a:pt x="4954" y="19123"/>
                    <a:pt x="5100" y="18845"/>
                  </a:cubicBezTo>
                  <a:cubicBezTo>
                    <a:pt x="5527" y="18350"/>
                    <a:pt x="5527" y="17854"/>
                    <a:pt x="6279" y="17386"/>
                  </a:cubicBezTo>
                  <a:cubicBezTo>
                    <a:pt x="6749" y="17116"/>
                    <a:pt x="6749" y="16838"/>
                    <a:pt x="6885" y="16534"/>
                  </a:cubicBezTo>
                  <a:cubicBezTo>
                    <a:pt x="7031" y="16231"/>
                    <a:pt x="7637" y="15933"/>
                    <a:pt x="7637" y="15630"/>
                  </a:cubicBezTo>
                  <a:cubicBezTo>
                    <a:pt x="7782" y="15107"/>
                    <a:pt x="8680" y="14612"/>
                    <a:pt x="8962" y="14117"/>
                  </a:cubicBezTo>
                  <a:cubicBezTo>
                    <a:pt x="9432" y="13621"/>
                    <a:pt x="10465" y="13179"/>
                    <a:pt x="10320" y="12657"/>
                  </a:cubicBezTo>
                  <a:cubicBezTo>
                    <a:pt x="10141" y="12572"/>
                    <a:pt x="10320" y="12466"/>
                    <a:pt x="10465" y="12354"/>
                  </a:cubicBezTo>
                  <a:cubicBezTo>
                    <a:pt x="11645" y="11747"/>
                    <a:pt x="11935" y="11086"/>
                    <a:pt x="12678" y="10484"/>
                  </a:cubicBezTo>
                  <a:cubicBezTo>
                    <a:pt x="13430" y="9850"/>
                    <a:pt x="13721" y="9217"/>
                    <a:pt x="14473" y="8583"/>
                  </a:cubicBezTo>
                  <a:cubicBezTo>
                    <a:pt x="14934" y="8088"/>
                    <a:pt x="15225" y="7619"/>
                    <a:pt x="15976" y="7151"/>
                  </a:cubicBezTo>
                  <a:cubicBezTo>
                    <a:pt x="16720" y="6655"/>
                    <a:pt x="17156" y="6193"/>
                    <a:pt x="17617" y="5697"/>
                  </a:cubicBezTo>
                  <a:cubicBezTo>
                    <a:pt x="18369" y="5063"/>
                    <a:pt x="18941" y="4456"/>
                    <a:pt x="19693" y="3821"/>
                  </a:cubicBezTo>
                  <a:cubicBezTo>
                    <a:pt x="20300" y="3247"/>
                    <a:pt x="20300" y="2692"/>
                    <a:pt x="21479" y="2144"/>
                  </a:cubicBezTo>
                  <a:cubicBezTo>
                    <a:pt x="21479" y="2065"/>
                    <a:pt x="21479" y="1979"/>
                    <a:pt x="21334" y="1926"/>
                  </a:cubicBezTo>
                  <a:cubicBezTo>
                    <a:pt x="19087" y="1319"/>
                    <a:pt x="16865" y="712"/>
                    <a:pt x="14618" y="136"/>
                  </a:cubicBezTo>
                  <a:cubicBezTo>
                    <a:pt x="14165" y="41"/>
                    <a:pt x="13541" y="0"/>
                    <a:pt x="128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67" name="Google Shape;6526;p59"/>
            <p:cNvSpPr/>
            <p:nvPr/>
          </p:nvSpPr>
          <p:spPr>
            <a:xfrm>
              <a:off x="495044" y="1160"/>
              <a:ext cx="121372" cy="595757"/>
            </a:xfrm>
            <a:custGeom>
              <a:avLst/>
              <a:gdLst/>
              <a:ahLst/>
              <a:cxnLst>
                <a:cxn ang="0">
                  <a:pos x="wd2" y="hd2"/>
                </a:cxn>
                <a:cxn ang="5400000">
                  <a:pos x="wd2" y="hd2"/>
                </a:cxn>
                <a:cxn ang="10800000">
                  <a:pos x="wd2" y="hd2"/>
                </a:cxn>
                <a:cxn ang="16200000">
                  <a:pos x="wd2" y="hd2"/>
                </a:cxn>
              </a:cxnLst>
              <a:rect l="0" t="0" r="r" b="b"/>
              <a:pathLst>
                <a:path w="21600" h="21600" extrusionOk="0">
                  <a:moveTo>
                    <a:pt x="9100" y="0"/>
                  </a:moveTo>
                  <a:cubicBezTo>
                    <a:pt x="8520" y="0"/>
                    <a:pt x="7881" y="20"/>
                    <a:pt x="7203" y="64"/>
                  </a:cubicBezTo>
                  <a:cubicBezTo>
                    <a:pt x="4815" y="861"/>
                    <a:pt x="2427" y="1698"/>
                    <a:pt x="0" y="2579"/>
                  </a:cubicBezTo>
                  <a:cubicBezTo>
                    <a:pt x="1199" y="3450"/>
                    <a:pt x="2427" y="4320"/>
                    <a:pt x="2054" y="5259"/>
                  </a:cubicBezTo>
                  <a:cubicBezTo>
                    <a:pt x="2054" y="5436"/>
                    <a:pt x="2594" y="5646"/>
                    <a:pt x="2761" y="5820"/>
                  </a:cubicBezTo>
                  <a:cubicBezTo>
                    <a:pt x="3253" y="6306"/>
                    <a:pt x="3951" y="6767"/>
                    <a:pt x="4118" y="7287"/>
                  </a:cubicBezTo>
                  <a:cubicBezTo>
                    <a:pt x="4118" y="7774"/>
                    <a:pt x="4815" y="8300"/>
                    <a:pt x="5307" y="8821"/>
                  </a:cubicBezTo>
                  <a:cubicBezTo>
                    <a:pt x="5513" y="9105"/>
                    <a:pt x="5837" y="9382"/>
                    <a:pt x="6004" y="9700"/>
                  </a:cubicBezTo>
                  <a:cubicBezTo>
                    <a:pt x="6171" y="10010"/>
                    <a:pt x="6702" y="10329"/>
                    <a:pt x="6869" y="10639"/>
                  </a:cubicBezTo>
                  <a:cubicBezTo>
                    <a:pt x="7361" y="11336"/>
                    <a:pt x="7734" y="12072"/>
                    <a:pt x="9257" y="12735"/>
                  </a:cubicBezTo>
                  <a:cubicBezTo>
                    <a:pt x="9424" y="12767"/>
                    <a:pt x="9788" y="12843"/>
                    <a:pt x="9788" y="12911"/>
                  </a:cubicBezTo>
                  <a:cubicBezTo>
                    <a:pt x="9788" y="13572"/>
                    <a:pt x="11311" y="14166"/>
                    <a:pt x="11684" y="14829"/>
                  </a:cubicBezTo>
                  <a:cubicBezTo>
                    <a:pt x="12176" y="15634"/>
                    <a:pt x="13365" y="16405"/>
                    <a:pt x="14072" y="17202"/>
                  </a:cubicBezTo>
                  <a:cubicBezTo>
                    <a:pt x="15262" y="18425"/>
                    <a:pt x="17315" y="19614"/>
                    <a:pt x="17856" y="20837"/>
                  </a:cubicBezTo>
                  <a:cubicBezTo>
                    <a:pt x="17856" y="21114"/>
                    <a:pt x="18672" y="21358"/>
                    <a:pt x="19045" y="21600"/>
                  </a:cubicBezTo>
                  <a:cubicBezTo>
                    <a:pt x="19536" y="20209"/>
                    <a:pt x="19536" y="18877"/>
                    <a:pt x="19536" y="17520"/>
                  </a:cubicBezTo>
                  <a:cubicBezTo>
                    <a:pt x="19536" y="17410"/>
                    <a:pt x="19536" y="17310"/>
                    <a:pt x="19379" y="17202"/>
                  </a:cubicBezTo>
                  <a:cubicBezTo>
                    <a:pt x="18514" y="16957"/>
                    <a:pt x="18672" y="16647"/>
                    <a:pt x="18672" y="16363"/>
                  </a:cubicBezTo>
                  <a:lnTo>
                    <a:pt x="18672" y="9105"/>
                  </a:lnTo>
                  <a:cubicBezTo>
                    <a:pt x="18672" y="8929"/>
                    <a:pt x="18514" y="8753"/>
                    <a:pt x="18672" y="8611"/>
                  </a:cubicBezTo>
                  <a:cubicBezTo>
                    <a:pt x="20077" y="7950"/>
                    <a:pt x="19536" y="7287"/>
                    <a:pt x="19536" y="6659"/>
                  </a:cubicBezTo>
                  <a:cubicBezTo>
                    <a:pt x="19703" y="6348"/>
                    <a:pt x="19212" y="5996"/>
                    <a:pt x="19910" y="5754"/>
                  </a:cubicBezTo>
                  <a:cubicBezTo>
                    <a:pt x="20735" y="5301"/>
                    <a:pt x="20568" y="4841"/>
                    <a:pt x="20568" y="4388"/>
                  </a:cubicBezTo>
                  <a:cubicBezTo>
                    <a:pt x="20568" y="3834"/>
                    <a:pt x="20568" y="3273"/>
                    <a:pt x="21600" y="2745"/>
                  </a:cubicBezTo>
                  <a:cubicBezTo>
                    <a:pt x="20234" y="2084"/>
                    <a:pt x="18347" y="1564"/>
                    <a:pt x="15792" y="1069"/>
                  </a:cubicBezTo>
                  <a:cubicBezTo>
                    <a:pt x="14937" y="903"/>
                    <a:pt x="14230" y="651"/>
                    <a:pt x="13365" y="440"/>
                  </a:cubicBezTo>
                  <a:cubicBezTo>
                    <a:pt x="12225" y="182"/>
                    <a:pt x="10869" y="0"/>
                    <a:pt x="9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68" name="Google Shape;6527;p59"/>
            <p:cNvSpPr/>
            <p:nvPr/>
          </p:nvSpPr>
          <p:spPr>
            <a:xfrm>
              <a:off x="693613" y="33684"/>
              <a:ext cx="204090" cy="628888"/>
            </a:xfrm>
            <a:custGeom>
              <a:avLst/>
              <a:gdLst/>
              <a:ahLst/>
              <a:cxnLst>
                <a:cxn ang="0">
                  <a:pos x="wd2" y="hd2"/>
                </a:cxn>
                <a:cxn ang="5400000">
                  <a:pos x="wd2" y="hd2"/>
                </a:cxn>
                <a:cxn ang="10800000">
                  <a:pos x="wd2" y="hd2"/>
                </a:cxn>
                <a:cxn ang="16200000">
                  <a:pos x="wd2" y="hd2"/>
                </a:cxn>
              </a:cxnLst>
              <a:rect l="0" t="0" r="r" b="b"/>
              <a:pathLst>
                <a:path w="21600" h="21600" extrusionOk="0">
                  <a:moveTo>
                    <a:pt x="16387" y="0"/>
                  </a:moveTo>
                  <a:cubicBezTo>
                    <a:pt x="14160" y="294"/>
                    <a:pt x="12618" y="825"/>
                    <a:pt x="11005" y="1356"/>
                  </a:cubicBezTo>
                  <a:cubicBezTo>
                    <a:pt x="11203" y="2547"/>
                    <a:pt x="10590" y="3040"/>
                    <a:pt x="9660" y="4461"/>
                  </a:cubicBezTo>
                  <a:cubicBezTo>
                    <a:pt x="9169" y="5255"/>
                    <a:pt x="7825" y="5986"/>
                    <a:pt x="8141" y="6843"/>
                  </a:cubicBezTo>
                  <a:cubicBezTo>
                    <a:pt x="7434" y="7573"/>
                    <a:pt x="6820" y="8335"/>
                    <a:pt x="6820" y="9128"/>
                  </a:cubicBezTo>
                  <a:cubicBezTo>
                    <a:pt x="5698" y="9985"/>
                    <a:pt x="5891" y="10947"/>
                    <a:pt x="5184" y="11844"/>
                  </a:cubicBezTo>
                  <a:cubicBezTo>
                    <a:pt x="4892" y="12335"/>
                    <a:pt x="4477" y="12796"/>
                    <a:pt x="4570" y="13327"/>
                  </a:cubicBezTo>
                  <a:cubicBezTo>
                    <a:pt x="4570" y="13359"/>
                    <a:pt x="4570" y="13431"/>
                    <a:pt x="4477" y="13494"/>
                  </a:cubicBezTo>
                  <a:cubicBezTo>
                    <a:pt x="3664" y="14351"/>
                    <a:pt x="3448" y="15248"/>
                    <a:pt x="2934" y="16138"/>
                  </a:cubicBezTo>
                  <a:cubicBezTo>
                    <a:pt x="2642" y="16606"/>
                    <a:pt x="2127" y="17098"/>
                    <a:pt x="2221" y="17598"/>
                  </a:cubicBezTo>
                  <a:cubicBezTo>
                    <a:pt x="1514" y="17924"/>
                    <a:pt x="1835" y="18258"/>
                    <a:pt x="1712" y="18622"/>
                  </a:cubicBezTo>
                  <a:cubicBezTo>
                    <a:pt x="1613" y="18949"/>
                    <a:pt x="1321" y="19282"/>
                    <a:pt x="1099" y="19614"/>
                  </a:cubicBezTo>
                  <a:cubicBezTo>
                    <a:pt x="999" y="19813"/>
                    <a:pt x="900" y="20043"/>
                    <a:pt x="806" y="20242"/>
                  </a:cubicBezTo>
                  <a:cubicBezTo>
                    <a:pt x="485" y="20671"/>
                    <a:pt x="292" y="21099"/>
                    <a:pt x="0" y="21528"/>
                  </a:cubicBezTo>
                  <a:cubicBezTo>
                    <a:pt x="0" y="21528"/>
                    <a:pt x="94" y="21600"/>
                    <a:pt x="193" y="21600"/>
                  </a:cubicBezTo>
                  <a:cubicBezTo>
                    <a:pt x="292" y="21600"/>
                    <a:pt x="485" y="21600"/>
                    <a:pt x="608" y="21568"/>
                  </a:cubicBezTo>
                  <a:cubicBezTo>
                    <a:pt x="806" y="21528"/>
                    <a:pt x="999" y="21465"/>
                    <a:pt x="999" y="21433"/>
                  </a:cubicBezTo>
                  <a:cubicBezTo>
                    <a:pt x="1221" y="20671"/>
                    <a:pt x="2028" y="19980"/>
                    <a:pt x="2834" y="19282"/>
                  </a:cubicBezTo>
                  <a:cubicBezTo>
                    <a:pt x="2735" y="18687"/>
                    <a:pt x="3547" y="18194"/>
                    <a:pt x="4056" y="17663"/>
                  </a:cubicBezTo>
                  <a:cubicBezTo>
                    <a:pt x="4477" y="17202"/>
                    <a:pt x="5084" y="16805"/>
                    <a:pt x="5499" y="16337"/>
                  </a:cubicBezTo>
                  <a:cubicBezTo>
                    <a:pt x="5797" y="15908"/>
                    <a:pt x="6212" y="15448"/>
                    <a:pt x="6820" y="15019"/>
                  </a:cubicBezTo>
                  <a:cubicBezTo>
                    <a:pt x="8439" y="13828"/>
                    <a:pt x="9783" y="12597"/>
                    <a:pt x="11104" y="11376"/>
                  </a:cubicBezTo>
                  <a:cubicBezTo>
                    <a:pt x="11396" y="11049"/>
                    <a:pt x="11718" y="10716"/>
                    <a:pt x="12226" y="10414"/>
                  </a:cubicBezTo>
                  <a:cubicBezTo>
                    <a:pt x="13938" y="9263"/>
                    <a:pt x="14868" y="8032"/>
                    <a:pt x="16188" y="6811"/>
                  </a:cubicBezTo>
                  <a:cubicBezTo>
                    <a:pt x="16901" y="6152"/>
                    <a:pt x="17123" y="5420"/>
                    <a:pt x="18345" y="4827"/>
                  </a:cubicBezTo>
                  <a:cubicBezTo>
                    <a:pt x="18538" y="4762"/>
                    <a:pt x="18538" y="4660"/>
                    <a:pt x="18637" y="4563"/>
                  </a:cubicBezTo>
                  <a:cubicBezTo>
                    <a:pt x="18736" y="4396"/>
                    <a:pt x="18736" y="4262"/>
                    <a:pt x="18953" y="4104"/>
                  </a:cubicBezTo>
                  <a:cubicBezTo>
                    <a:pt x="19444" y="3706"/>
                    <a:pt x="20279" y="3342"/>
                    <a:pt x="20571" y="2913"/>
                  </a:cubicBezTo>
                  <a:cubicBezTo>
                    <a:pt x="20571" y="2809"/>
                    <a:pt x="21179" y="2714"/>
                    <a:pt x="21600" y="2612"/>
                  </a:cubicBezTo>
                  <a:cubicBezTo>
                    <a:pt x="21179" y="2183"/>
                    <a:pt x="20887" y="1722"/>
                    <a:pt x="19666" y="1388"/>
                  </a:cubicBezTo>
                  <a:cubicBezTo>
                    <a:pt x="19444" y="1326"/>
                    <a:pt x="19344" y="1221"/>
                    <a:pt x="19251" y="1159"/>
                  </a:cubicBezTo>
                  <a:cubicBezTo>
                    <a:pt x="18953" y="596"/>
                    <a:pt x="17608" y="332"/>
                    <a:pt x="163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69" name="Google Shape;6528;p59"/>
            <p:cNvSpPr/>
            <p:nvPr/>
          </p:nvSpPr>
          <p:spPr>
            <a:xfrm>
              <a:off x="309231" y="105468"/>
              <a:ext cx="269745" cy="696091"/>
            </a:xfrm>
            <a:custGeom>
              <a:avLst/>
              <a:gdLst/>
              <a:ahLst/>
              <a:cxnLst>
                <a:cxn ang="0">
                  <a:pos x="wd2" y="hd2"/>
                </a:cxn>
                <a:cxn ang="5400000">
                  <a:pos x="wd2" y="hd2"/>
                </a:cxn>
                <a:cxn ang="10800000">
                  <a:pos x="wd2" y="hd2"/>
                </a:cxn>
                <a:cxn ang="16200000">
                  <a:pos x="wd2" y="hd2"/>
                </a:cxn>
              </a:cxnLst>
              <a:rect l="0" t="0" r="r" b="b"/>
              <a:pathLst>
                <a:path w="21600" h="21600" extrusionOk="0">
                  <a:moveTo>
                    <a:pt x="761" y="0"/>
                  </a:moveTo>
                  <a:cubicBezTo>
                    <a:pt x="513" y="0"/>
                    <a:pt x="261" y="14"/>
                    <a:pt x="0" y="45"/>
                  </a:cubicBezTo>
                  <a:cubicBezTo>
                    <a:pt x="239" y="103"/>
                    <a:pt x="464" y="188"/>
                    <a:pt x="535" y="283"/>
                  </a:cubicBezTo>
                  <a:cubicBezTo>
                    <a:pt x="1388" y="877"/>
                    <a:pt x="2091" y="1508"/>
                    <a:pt x="2551" y="2161"/>
                  </a:cubicBezTo>
                  <a:cubicBezTo>
                    <a:pt x="2777" y="2521"/>
                    <a:pt x="2923" y="2879"/>
                    <a:pt x="3312" y="3208"/>
                  </a:cubicBezTo>
                  <a:cubicBezTo>
                    <a:pt x="4090" y="3867"/>
                    <a:pt x="4625" y="4585"/>
                    <a:pt x="5165" y="5274"/>
                  </a:cubicBezTo>
                  <a:cubicBezTo>
                    <a:pt x="6553" y="6888"/>
                    <a:pt x="7716" y="8501"/>
                    <a:pt x="9179" y="10085"/>
                  </a:cubicBezTo>
                  <a:cubicBezTo>
                    <a:pt x="10254" y="11247"/>
                    <a:pt x="10957" y="12474"/>
                    <a:pt x="12031" y="13636"/>
                  </a:cubicBezTo>
                  <a:cubicBezTo>
                    <a:pt x="12880" y="14626"/>
                    <a:pt x="13805" y="15644"/>
                    <a:pt x="14490" y="16684"/>
                  </a:cubicBezTo>
                  <a:cubicBezTo>
                    <a:pt x="15193" y="17616"/>
                    <a:pt x="16046" y="18541"/>
                    <a:pt x="16732" y="19496"/>
                  </a:cubicBezTo>
                  <a:cubicBezTo>
                    <a:pt x="17192" y="20090"/>
                    <a:pt x="17656" y="20694"/>
                    <a:pt x="18045" y="21288"/>
                  </a:cubicBezTo>
                  <a:cubicBezTo>
                    <a:pt x="18284" y="21346"/>
                    <a:pt x="18580" y="21382"/>
                    <a:pt x="18823" y="21468"/>
                  </a:cubicBezTo>
                  <a:cubicBezTo>
                    <a:pt x="19208" y="21554"/>
                    <a:pt x="19579" y="21600"/>
                    <a:pt x="19937" y="21600"/>
                  </a:cubicBezTo>
                  <a:cubicBezTo>
                    <a:pt x="20437" y="21600"/>
                    <a:pt x="20915" y="21511"/>
                    <a:pt x="21357" y="21317"/>
                  </a:cubicBezTo>
                  <a:cubicBezTo>
                    <a:pt x="21432" y="21202"/>
                    <a:pt x="21525" y="21023"/>
                    <a:pt x="21600" y="20873"/>
                  </a:cubicBezTo>
                  <a:cubicBezTo>
                    <a:pt x="20508" y="20156"/>
                    <a:pt x="20044" y="19374"/>
                    <a:pt x="19433" y="18600"/>
                  </a:cubicBezTo>
                  <a:cubicBezTo>
                    <a:pt x="18969" y="18033"/>
                    <a:pt x="18748" y="17438"/>
                    <a:pt x="18191" y="16900"/>
                  </a:cubicBezTo>
                  <a:cubicBezTo>
                    <a:pt x="17656" y="16362"/>
                    <a:pt x="17581" y="15759"/>
                    <a:pt x="16732" y="15221"/>
                  </a:cubicBezTo>
                  <a:cubicBezTo>
                    <a:pt x="16802" y="14806"/>
                    <a:pt x="16046" y="14446"/>
                    <a:pt x="15803" y="14030"/>
                  </a:cubicBezTo>
                  <a:cubicBezTo>
                    <a:pt x="15507" y="13636"/>
                    <a:pt x="15193" y="13249"/>
                    <a:pt x="14879" y="12832"/>
                  </a:cubicBezTo>
                  <a:cubicBezTo>
                    <a:pt x="14415" y="12202"/>
                    <a:pt x="14123" y="11578"/>
                    <a:pt x="13566" y="10983"/>
                  </a:cubicBezTo>
                  <a:cubicBezTo>
                    <a:pt x="13031" y="10409"/>
                    <a:pt x="12566" y="9813"/>
                    <a:pt x="12102" y="9248"/>
                  </a:cubicBezTo>
                  <a:cubicBezTo>
                    <a:pt x="11881" y="8975"/>
                    <a:pt x="11713" y="8710"/>
                    <a:pt x="11492" y="8437"/>
                  </a:cubicBezTo>
                  <a:cubicBezTo>
                    <a:pt x="11253" y="8172"/>
                    <a:pt x="10882" y="7935"/>
                    <a:pt x="10957" y="7634"/>
                  </a:cubicBezTo>
                  <a:cubicBezTo>
                    <a:pt x="10957" y="7512"/>
                    <a:pt x="10882" y="7397"/>
                    <a:pt x="10714" y="7303"/>
                  </a:cubicBezTo>
                  <a:cubicBezTo>
                    <a:pt x="9958" y="6794"/>
                    <a:pt x="10028" y="6170"/>
                    <a:pt x="9255" y="5661"/>
                  </a:cubicBezTo>
                  <a:cubicBezTo>
                    <a:pt x="9104" y="5029"/>
                    <a:pt x="8255" y="4464"/>
                    <a:pt x="7941" y="3867"/>
                  </a:cubicBezTo>
                  <a:cubicBezTo>
                    <a:pt x="7552" y="3237"/>
                    <a:pt x="7088" y="2642"/>
                    <a:pt x="6553" y="2046"/>
                  </a:cubicBezTo>
                  <a:cubicBezTo>
                    <a:pt x="6164" y="1595"/>
                    <a:pt x="6014" y="1150"/>
                    <a:pt x="6089" y="697"/>
                  </a:cubicBezTo>
                  <a:cubicBezTo>
                    <a:pt x="5014" y="519"/>
                    <a:pt x="3847" y="339"/>
                    <a:pt x="2702" y="188"/>
                  </a:cubicBezTo>
                  <a:cubicBezTo>
                    <a:pt x="2074" y="105"/>
                    <a:pt x="1446" y="0"/>
                    <a:pt x="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70" name="Google Shape;6529;p59"/>
            <p:cNvSpPr/>
            <p:nvPr/>
          </p:nvSpPr>
          <p:spPr>
            <a:xfrm>
              <a:off x="395870" y="53783"/>
              <a:ext cx="193014" cy="652909"/>
            </a:xfrm>
            <a:custGeom>
              <a:avLst/>
              <a:gdLst/>
              <a:ahLst/>
              <a:cxnLst>
                <a:cxn ang="0">
                  <a:pos x="wd2" y="hd2"/>
                </a:cxn>
                <a:cxn ang="5400000">
                  <a:pos x="wd2" y="hd2"/>
                </a:cxn>
                <a:cxn ang="10800000">
                  <a:pos x="wd2" y="hd2"/>
                </a:cxn>
                <a:cxn ang="16200000">
                  <a:pos x="wd2" y="hd2"/>
                </a:cxn>
              </a:cxnLst>
              <a:rect l="0" t="0" r="r" b="b"/>
              <a:pathLst>
                <a:path w="21523" h="21600" extrusionOk="0">
                  <a:moveTo>
                    <a:pt x="3990" y="0"/>
                  </a:moveTo>
                  <a:cubicBezTo>
                    <a:pt x="3208" y="0"/>
                    <a:pt x="2438" y="121"/>
                    <a:pt x="1835" y="351"/>
                  </a:cubicBezTo>
                  <a:cubicBezTo>
                    <a:pt x="1398" y="543"/>
                    <a:pt x="1084" y="764"/>
                    <a:pt x="751" y="994"/>
                  </a:cubicBezTo>
                  <a:cubicBezTo>
                    <a:pt x="443" y="1277"/>
                    <a:pt x="209" y="1567"/>
                    <a:pt x="0" y="1851"/>
                  </a:cubicBezTo>
                  <a:cubicBezTo>
                    <a:pt x="443" y="2072"/>
                    <a:pt x="1084" y="2331"/>
                    <a:pt x="1188" y="2554"/>
                  </a:cubicBezTo>
                  <a:cubicBezTo>
                    <a:pt x="1293" y="3027"/>
                    <a:pt x="2038" y="3349"/>
                    <a:pt x="2580" y="3761"/>
                  </a:cubicBezTo>
                  <a:cubicBezTo>
                    <a:pt x="2789" y="3891"/>
                    <a:pt x="3017" y="4013"/>
                    <a:pt x="3122" y="4174"/>
                  </a:cubicBezTo>
                  <a:cubicBezTo>
                    <a:pt x="3325" y="4465"/>
                    <a:pt x="3559" y="4748"/>
                    <a:pt x="3867" y="5038"/>
                  </a:cubicBezTo>
                  <a:cubicBezTo>
                    <a:pt x="4205" y="5353"/>
                    <a:pt x="4513" y="5643"/>
                    <a:pt x="4846" y="5964"/>
                  </a:cubicBezTo>
                  <a:cubicBezTo>
                    <a:pt x="5160" y="6346"/>
                    <a:pt x="5363" y="6728"/>
                    <a:pt x="5800" y="7072"/>
                  </a:cubicBezTo>
                  <a:cubicBezTo>
                    <a:pt x="7296" y="8127"/>
                    <a:pt x="8275" y="9244"/>
                    <a:pt x="9464" y="10292"/>
                  </a:cubicBezTo>
                  <a:cubicBezTo>
                    <a:pt x="11163" y="11852"/>
                    <a:pt x="12684" y="13449"/>
                    <a:pt x="14279" y="15009"/>
                  </a:cubicBezTo>
                  <a:cubicBezTo>
                    <a:pt x="14716" y="15453"/>
                    <a:pt x="15363" y="15835"/>
                    <a:pt x="15467" y="16317"/>
                  </a:cubicBezTo>
                  <a:cubicBezTo>
                    <a:pt x="15670" y="16600"/>
                    <a:pt x="15904" y="16891"/>
                    <a:pt x="16317" y="17143"/>
                  </a:cubicBezTo>
                  <a:cubicBezTo>
                    <a:pt x="17401" y="17815"/>
                    <a:pt x="17838" y="18511"/>
                    <a:pt x="18484" y="19214"/>
                  </a:cubicBezTo>
                  <a:cubicBezTo>
                    <a:pt x="19229" y="20011"/>
                    <a:pt x="20184" y="20805"/>
                    <a:pt x="21268" y="21600"/>
                  </a:cubicBezTo>
                  <a:cubicBezTo>
                    <a:pt x="21471" y="21410"/>
                    <a:pt x="21600" y="21257"/>
                    <a:pt x="21471" y="21065"/>
                  </a:cubicBezTo>
                  <a:cubicBezTo>
                    <a:pt x="20953" y="20392"/>
                    <a:pt x="20418" y="19757"/>
                    <a:pt x="19876" y="19085"/>
                  </a:cubicBezTo>
                  <a:cubicBezTo>
                    <a:pt x="19537" y="18734"/>
                    <a:pt x="19229" y="18388"/>
                    <a:pt x="19125" y="18038"/>
                  </a:cubicBezTo>
                  <a:cubicBezTo>
                    <a:pt x="18897" y="17587"/>
                    <a:pt x="19229" y="17112"/>
                    <a:pt x="18484" y="16699"/>
                  </a:cubicBezTo>
                  <a:cubicBezTo>
                    <a:pt x="18380" y="15964"/>
                    <a:pt x="17093" y="15330"/>
                    <a:pt x="16964" y="14627"/>
                  </a:cubicBezTo>
                  <a:cubicBezTo>
                    <a:pt x="16009" y="14085"/>
                    <a:pt x="15800" y="13480"/>
                    <a:pt x="15467" y="12875"/>
                  </a:cubicBezTo>
                  <a:cubicBezTo>
                    <a:pt x="15159" y="12143"/>
                    <a:pt x="14279" y="11438"/>
                    <a:pt x="13971" y="10705"/>
                  </a:cubicBezTo>
                  <a:cubicBezTo>
                    <a:pt x="13534" y="9879"/>
                    <a:pt x="12247" y="9114"/>
                    <a:pt x="12247" y="8257"/>
                  </a:cubicBezTo>
                  <a:cubicBezTo>
                    <a:pt x="12247" y="8158"/>
                    <a:pt x="12038" y="8096"/>
                    <a:pt x="11933" y="7998"/>
                  </a:cubicBezTo>
                  <a:cubicBezTo>
                    <a:pt x="11397" y="7141"/>
                    <a:pt x="10104" y="6277"/>
                    <a:pt x="10412" y="5353"/>
                  </a:cubicBezTo>
                  <a:cubicBezTo>
                    <a:pt x="10517" y="5230"/>
                    <a:pt x="10209" y="5069"/>
                    <a:pt x="10104" y="4940"/>
                  </a:cubicBezTo>
                  <a:cubicBezTo>
                    <a:pt x="10006" y="4779"/>
                    <a:pt x="9772" y="4625"/>
                    <a:pt x="9876" y="4496"/>
                  </a:cubicBezTo>
                  <a:cubicBezTo>
                    <a:pt x="10209" y="3792"/>
                    <a:pt x="9125" y="3127"/>
                    <a:pt x="9230" y="2424"/>
                  </a:cubicBezTo>
                  <a:cubicBezTo>
                    <a:pt x="8380" y="2011"/>
                    <a:pt x="8713" y="1567"/>
                    <a:pt x="8713" y="1116"/>
                  </a:cubicBezTo>
                  <a:cubicBezTo>
                    <a:pt x="7734" y="802"/>
                    <a:pt x="6779" y="480"/>
                    <a:pt x="5800" y="228"/>
                  </a:cubicBezTo>
                  <a:cubicBezTo>
                    <a:pt x="5234" y="75"/>
                    <a:pt x="4606" y="0"/>
                    <a:pt x="399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0971" name="Google Shape;6530;p59"/>
            <p:cNvSpPr/>
            <p:nvPr/>
          </p:nvSpPr>
          <p:spPr>
            <a:xfrm>
              <a:off x="853664" y="561859"/>
              <a:ext cx="38356" cy="47766"/>
            </a:xfrm>
            <a:custGeom>
              <a:avLst/>
              <a:gdLst/>
              <a:ahLst/>
              <a:cxnLst>
                <a:cxn ang="0">
                  <a:pos x="wd2" y="hd2"/>
                </a:cxn>
                <a:cxn ang="5400000">
                  <a:pos x="wd2" y="hd2"/>
                </a:cxn>
                <a:cxn ang="10800000">
                  <a:pos x="wd2" y="hd2"/>
                </a:cxn>
                <a:cxn ang="16200000">
                  <a:pos x="wd2" y="hd2"/>
                </a:cxn>
              </a:cxnLst>
              <a:rect l="0" t="0" r="r" b="b"/>
              <a:pathLst>
                <a:path w="20468" h="21600" extrusionOk="0">
                  <a:moveTo>
                    <a:pt x="9623" y="0"/>
                  </a:moveTo>
                  <a:cubicBezTo>
                    <a:pt x="6794" y="0"/>
                    <a:pt x="4613" y="1873"/>
                    <a:pt x="2403" y="3721"/>
                  </a:cubicBezTo>
                  <a:cubicBezTo>
                    <a:pt x="-190" y="5918"/>
                    <a:pt x="-691" y="8540"/>
                    <a:pt x="930" y="11562"/>
                  </a:cubicBezTo>
                  <a:cubicBezTo>
                    <a:pt x="1902" y="13759"/>
                    <a:pt x="2904" y="15857"/>
                    <a:pt x="3994" y="18479"/>
                  </a:cubicBezTo>
                  <a:cubicBezTo>
                    <a:pt x="5969" y="19827"/>
                    <a:pt x="8562" y="20676"/>
                    <a:pt x="10654" y="21600"/>
                  </a:cubicBezTo>
                  <a:cubicBezTo>
                    <a:pt x="18316" y="19403"/>
                    <a:pt x="20909" y="15033"/>
                    <a:pt x="20408" y="8965"/>
                  </a:cubicBezTo>
                  <a:cubicBezTo>
                    <a:pt x="19907" y="5394"/>
                    <a:pt x="15723" y="1124"/>
                    <a:pt x="11155" y="175"/>
                  </a:cubicBezTo>
                  <a:cubicBezTo>
                    <a:pt x="10625" y="50"/>
                    <a:pt x="10124" y="0"/>
                    <a:pt x="96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2" name="Google Shape;6531;p59"/>
            <p:cNvSpPr/>
            <p:nvPr/>
          </p:nvSpPr>
          <p:spPr>
            <a:xfrm>
              <a:off x="842651" y="760539"/>
              <a:ext cx="47793" cy="37715"/>
            </a:xfrm>
            <a:custGeom>
              <a:avLst/>
              <a:gdLst/>
              <a:ahLst/>
              <a:cxnLst>
                <a:cxn ang="0">
                  <a:pos x="wd2" y="hd2"/>
                </a:cxn>
                <a:cxn ang="5400000">
                  <a:pos x="wd2" y="hd2"/>
                </a:cxn>
                <a:cxn ang="10800000">
                  <a:pos x="wd2" y="hd2"/>
                </a:cxn>
                <a:cxn ang="16200000">
                  <a:pos x="wd2" y="hd2"/>
                </a:cxn>
              </a:cxnLst>
              <a:rect l="0" t="0" r="r" b="b"/>
              <a:pathLst>
                <a:path w="21365" h="21600" extrusionOk="0">
                  <a:moveTo>
                    <a:pt x="13701" y="0"/>
                  </a:moveTo>
                  <a:cubicBezTo>
                    <a:pt x="12121" y="0"/>
                    <a:pt x="10319" y="601"/>
                    <a:pt x="8270" y="1739"/>
                  </a:cubicBezTo>
                  <a:cubicBezTo>
                    <a:pt x="5184" y="3447"/>
                    <a:pt x="2592" y="6230"/>
                    <a:pt x="938" y="9551"/>
                  </a:cubicBezTo>
                  <a:cubicBezTo>
                    <a:pt x="518" y="10088"/>
                    <a:pt x="518" y="11132"/>
                    <a:pt x="0" y="12840"/>
                  </a:cubicBezTo>
                  <a:cubicBezTo>
                    <a:pt x="938" y="14959"/>
                    <a:pt x="2172" y="17742"/>
                    <a:pt x="3925" y="21600"/>
                  </a:cubicBezTo>
                  <a:lnTo>
                    <a:pt x="11676" y="21600"/>
                  </a:lnTo>
                  <a:cubicBezTo>
                    <a:pt x="16021" y="21600"/>
                    <a:pt x="18613" y="18279"/>
                    <a:pt x="20662" y="14453"/>
                  </a:cubicBezTo>
                  <a:cubicBezTo>
                    <a:pt x="21600" y="12207"/>
                    <a:pt x="21600" y="8887"/>
                    <a:pt x="20662" y="7305"/>
                  </a:cubicBezTo>
                  <a:cubicBezTo>
                    <a:pt x="18983" y="2245"/>
                    <a:pt x="16737" y="0"/>
                    <a:pt x="1370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3" name="Google Shape;6532;p59"/>
            <p:cNvSpPr/>
            <p:nvPr/>
          </p:nvSpPr>
          <p:spPr>
            <a:xfrm>
              <a:off x="810180" y="671028"/>
              <a:ext cx="37452" cy="44176"/>
            </a:xfrm>
            <a:custGeom>
              <a:avLst/>
              <a:gdLst/>
              <a:ahLst/>
              <a:cxnLst>
                <a:cxn ang="0">
                  <a:pos x="wd2" y="hd2"/>
                </a:cxn>
                <a:cxn ang="5400000">
                  <a:pos x="wd2" y="hd2"/>
                </a:cxn>
                <a:cxn ang="10800000">
                  <a:pos x="wd2" y="hd2"/>
                </a:cxn>
                <a:cxn ang="16200000">
                  <a:pos x="wd2" y="hd2"/>
                </a:cxn>
              </a:cxnLst>
              <a:rect l="0" t="0" r="r" b="b"/>
              <a:pathLst>
                <a:path w="19125" h="21600" extrusionOk="0">
                  <a:moveTo>
                    <a:pt x="10462" y="0"/>
                  </a:moveTo>
                  <a:cubicBezTo>
                    <a:pt x="9080" y="0"/>
                    <a:pt x="7699" y="378"/>
                    <a:pt x="6317" y="1053"/>
                  </a:cubicBezTo>
                  <a:cubicBezTo>
                    <a:pt x="-1579" y="5238"/>
                    <a:pt x="-2058" y="14634"/>
                    <a:pt x="4794" y="19818"/>
                  </a:cubicBezTo>
                  <a:cubicBezTo>
                    <a:pt x="6261" y="21006"/>
                    <a:pt x="7896" y="21600"/>
                    <a:pt x="9447" y="21600"/>
                  </a:cubicBezTo>
                  <a:cubicBezTo>
                    <a:pt x="10998" y="21600"/>
                    <a:pt x="12464" y="21006"/>
                    <a:pt x="13649" y="19818"/>
                  </a:cubicBezTo>
                  <a:cubicBezTo>
                    <a:pt x="17173" y="16983"/>
                    <a:pt x="19542" y="14175"/>
                    <a:pt x="19063" y="9990"/>
                  </a:cubicBezTo>
                  <a:cubicBezTo>
                    <a:pt x="19063" y="6156"/>
                    <a:pt x="18583" y="3321"/>
                    <a:pt x="15171" y="1512"/>
                  </a:cubicBezTo>
                  <a:cubicBezTo>
                    <a:pt x="13592" y="486"/>
                    <a:pt x="12013" y="0"/>
                    <a:pt x="104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4" name="Google Shape;6533;p59"/>
            <p:cNvSpPr/>
            <p:nvPr/>
          </p:nvSpPr>
          <p:spPr>
            <a:xfrm>
              <a:off x="891344" y="473673"/>
              <a:ext cx="43801" cy="38433"/>
            </a:xfrm>
            <a:custGeom>
              <a:avLst/>
              <a:gdLst/>
              <a:ahLst/>
              <a:cxnLst>
                <a:cxn ang="0">
                  <a:pos x="wd2" y="hd2"/>
                </a:cxn>
                <a:cxn ang="5400000">
                  <a:pos x="wd2" y="hd2"/>
                </a:cxn>
                <a:cxn ang="10800000">
                  <a:pos x="wd2" y="hd2"/>
                </a:cxn>
                <a:cxn ang="16200000">
                  <a:pos x="wd2" y="hd2"/>
                </a:cxn>
              </a:cxnLst>
              <a:rect l="0" t="0" r="r" b="b"/>
              <a:pathLst>
                <a:path w="20445" h="21600" extrusionOk="0">
                  <a:moveTo>
                    <a:pt x="10186" y="0"/>
                  </a:moveTo>
                  <a:cubicBezTo>
                    <a:pt x="7841" y="0"/>
                    <a:pt x="5444" y="1086"/>
                    <a:pt x="3382" y="3290"/>
                  </a:cubicBezTo>
                  <a:cubicBezTo>
                    <a:pt x="263" y="7045"/>
                    <a:pt x="-1155" y="12507"/>
                    <a:pt x="1113" y="16790"/>
                  </a:cubicBezTo>
                  <a:cubicBezTo>
                    <a:pt x="2093" y="18466"/>
                    <a:pt x="3382" y="20048"/>
                    <a:pt x="4799" y="20545"/>
                  </a:cubicBezTo>
                  <a:cubicBezTo>
                    <a:pt x="6320" y="21259"/>
                    <a:pt x="7738" y="21600"/>
                    <a:pt x="9052" y="21600"/>
                  </a:cubicBezTo>
                  <a:cubicBezTo>
                    <a:pt x="12841" y="21600"/>
                    <a:pt x="15883" y="18869"/>
                    <a:pt x="18280" y="14059"/>
                  </a:cubicBezTo>
                  <a:cubicBezTo>
                    <a:pt x="19130" y="12507"/>
                    <a:pt x="19569" y="10303"/>
                    <a:pt x="20445" y="8752"/>
                  </a:cubicBezTo>
                  <a:cubicBezTo>
                    <a:pt x="19130" y="6517"/>
                    <a:pt x="18280" y="4966"/>
                    <a:pt x="16862" y="3786"/>
                  </a:cubicBezTo>
                  <a:cubicBezTo>
                    <a:pt x="16450" y="2762"/>
                    <a:pt x="16012" y="2234"/>
                    <a:pt x="15032" y="1707"/>
                  </a:cubicBezTo>
                  <a:cubicBezTo>
                    <a:pt x="13537" y="590"/>
                    <a:pt x="11887" y="0"/>
                    <a:pt x="101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5" name="Google Shape;6534;p59"/>
            <p:cNvSpPr/>
            <p:nvPr/>
          </p:nvSpPr>
          <p:spPr>
            <a:xfrm>
              <a:off x="940887" y="522764"/>
              <a:ext cx="37716" cy="43403"/>
            </a:xfrm>
            <a:custGeom>
              <a:avLst/>
              <a:gdLst/>
              <a:ahLst/>
              <a:cxnLst>
                <a:cxn ang="0">
                  <a:pos x="wd2" y="hd2"/>
                </a:cxn>
                <a:cxn ang="5400000">
                  <a:pos x="wd2" y="hd2"/>
                </a:cxn>
                <a:cxn ang="10800000">
                  <a:pos x="wd2" y="hd2"/>
                </a:cxn>
                <a:cxn ang="16200000">
                  <a:pos x="wd2" y="hd2"/>
                </a:cxn>
              </a:cxnLst>
              <a:rect l="0" t="0" r="r" b="b"/>
              <a:pathLst>
                <a:path w="21600" h="21600" extrusionOk="0">
                  <a:moveTo>
                    <a:pt x="9709" y="0"/>
                  </a:moveTo>
                  <a:cubicBezTo>
                    <a:pt x="8539" y="0"/>
                    <a:pt x="7337" y="192"/>
                    <a:pt x="6104" y="550"/>
                  </a:cubicBezTo>
                  <a:cubicBezTo>
                    <a:pt x="1739" y="1951"/>
                    <a:pt x="0" y="4809"/>
                    <a:pt x="0" y="8739"/>
                  </a:cubicBezTo>
                  <a:lnTo>
                    <a:pt x="0" y="15389"/>
                  </a:lnTo>
                  <a:cubicBezTo>
                    <a:pt x="664" y="16324"/>
                    <a:pt x="1202" y="17340"/>
                    <a:pt x="1739" y="18275"/>
                  </a:cubicBezTo>
                  <a:cubicBezTo>
                    <a:pt x="3985" y="19182"/>
                    <a:pt x="6641" y="20693"/>
                    <a:pt x="8887" y="21600"/>
                  </a:cubicBezTo>
                  <a:cubicBezTo>
                    <a:pt x="15496" y="19649"/>
                    <a:pt x="19323" y="16791"/>
                    <a:pt x="21600" y="10580"/>
                  </a:cubicBezTo>
                  <a:cubicBezTo>
                    <a:pt x="20525" y="8739"/>
                    <a:pt x="19861" y="6760"/>
                    <a:pt x="18817" y="5276"/>
                  </a:cubicBezTo>
                  <a:cubicBezTo>
                    <a:pt x="16319" y="1731"/>
                    <a:pt x="13219" y="0"/>
                    <a:pt x="97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6" name="Google Shape;6535;p59"/>
            <p:cNvSpPr/>
            <p:nvPr/>
          </p:nvSpPr>
          <p:spPr>
            <a:xfrm>
              <a:off x="1050663" y="231259"/>
              <a:ext cx="38108" cy="38489"/>
            </a:xfrm>
            <a:custGeom>
              <a:avLst/>
              <a:gdLst/>
              <a:ahLst/>
              <a:cxnLst>
                <a:cxn ang="0">
                  <a:pos x="wd2" y="hd2"/>
                </a:cxn>
                <a:cxn ang="5400000">
                  <a:pos x="wd2" y="hd2"/>
                </a:cxn>
                <a:cxn ang="10800000">
                  <a:pos x="wd2" y="hd2"/>
                </a:cxn>
                <a:cxn ang="16200000">
                  <a:pos x="wd2" y="hd2"/>
                </a:cxn>
              </a:cxnLst>
              <a:rect l="0" t="0" r="r" b="b"/>
              <a:pathLst>
                <a:path w="21325" h="21600" extrusionOk="0">
                  <a:moveTo>
                    <a:pt x="11155" y="0"/>
                  </a:moveTo>
                  <a:cubicBezTo>
                    <a:pt x="9888" y="0"/>
                    <a:pt x="8683" y="155"/>
                    <a:pt x="7633" y="403"/>
                  </a:cubicBezTo>
                  <a:cubicBezTo>
                    <a:pt x="3894" y="403"/>
                    <a:pt x="1174" y="3657"/>
                    <a:pt x="649" y="6880"/>
                  </a:cubicBezTo>
                  <a:cubicBezTo>
                    <a:pt x="0" y="9607"/>
                    <a:pt x="0" y="12334"/>
                    <a:pt x="0" y="14534"/>
                  </a:cubicBezTo>
                  <a:cubicBezTo>
                    <a:pt x="649" y="18811"/>
                    <a:pt x="4419" y="21538"/>
                    <a:pt x="8683" y="21538"/>
                  </a:cubicBezTo>
                  <a:cubicBezTo>
                    <a:pt x="9085" y="21600"/>
                    <a:pt x="9487" y="21600"/>
                    <a:pt x="9888" y="21600"/>
                  </a:cubicBezTo>
                  <a:cubicBezTo>
                    <a:pt x="14215" y="21600"/>
                    <a:pt x="17645" y="19059"/>
                    <a:pt x="21106" y="16084"/>
                  </a:cubicBezTo>
                  <a:cubicBezTo>
                    <a:pt x="21106" y="12861"/>
                    <a:pt x="21600" y="9607"/>
                    <a:pt x="21106" y="5857"/>
                  </a:cubicBezTo>
                  <a:cubicBezTo>
                    <a:pt x="20580" y="3130"/>
                    <a:pt x="18386" y="403"/>
                    <a:pt x="15142" y="403"/>
                  </a:cubicBezTo>
                  <a:cubicBezTo>
                    <a:pt x="13782" y="155"/>
                    <a:pt x="12422" y="0"/>
                    <a:pt x="111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7" name="Google Shape;6536;p59"/>
            <p:cNvSpPr/>
            <p:nvPr/>
          </p:nvSpPr>
          <p:spPr>
            <a:xfrm>
              <a:off x="908307" y="605704"/>
              <a:ext cx="38378" cy="38654"/>
            </a:xfrm>
            <a:custGeom>
              <a:avLst/>
              <a:gdLst/>
              <a:ahLst/>
              <a:cxnLst>
                <a:cxn ang="0">
                  <a:pos x="wd2" y="hd2"/>
                </a:cxn>
                <a:cxn ang="5400000">
                  <a:pos x="wd2" y="hd2"/>
                </a:cxn>
                <a:cxn ang="10800000">
                  <a:pos x="wd2" y="hd2"/>
                </a:cxn>
                <a:cxn ang="16200000">
                  <a:pos x="wd2" y="hd2"/>
                </a:cxn>
              </a:cxnLst>
              <a:rect l="0" t="0" r="r" b="b"/>
              <a:pathLst>
                <a:path w="21600" h="21600" extrusionOk="0">
                  <a:moveTo>
                    <a:pt x="12494" y="0"/>
                  </a:moveTo>
                  <a:cubicBezTo>
                    <a:pt x="5346" y="0"/>
                    <a:pt x="0" y="5431"/>
                    <a:pt x="0" y="12405"/>
                  </a:cubicBezTo>
                  <a:cubicBezTo>
                    <a:pt x="0" y="18329"/>
                    <a:pt x="3761" y="21569"/>
                    <a:pt x="11313" y="21569"/>
                  </a:cubicBezTo>
                  <a:cubicBezTo>
                    <a:pt x="11624" y="21600"/>
                    <a:pt x="11934" y="21600"/>
                    <a:pt x="12245" y="21600"/>
                  </a:cubicBezTo>
                  <a:cubicBezTo>
                    <a:pt x="19207" y="21600"/>
                    <a:pt x="21600" y="15891"/>
                    <a:pt x="21600" y="9689"/>
                  </a:cubicBezTo>
                  <a:cubicBezTo>
                    <a:pt x="21072" y="3240"/>
                    <a:pt x="17839" y="0"/>
                    <a:pt x="124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8" name="Google Shape;6537;p59"/>
            <p:cNvSpPr/>
            <p:nvPr/>
          </p:nvSpPr>
          <p:spPr>
            <a:xfrm>
              <a:off x="956704" y="302713"/>
              <a:ext cx="38393" cy="38213"/>
            </a:xfrm>
            <a:custGeom>
              <a:avLst/>
              <a:gdLst/>
              <a:ahLst/>
              <a:cxnLst>
                <a:cxn ang="0">
                  <a:pos x="wd2" y="hd2"/>
                </a:cxn>
                <a:cxn ang="5400000">
                  <a:pos x="wd2" y="hd2"/>
                </a:cxn>
                <a:cxn ang="10800000">
                  <a:pos x="wd2" y="hd2"/>
                </a:cxn>
                <a:cxn ang="16200000">
                  <a:pos x="wd2" y="hd2"/>
                </a:cxn>
              </a:cxnLst>
              <a:rect l="0" t="0" r="r" b="b"/>
              <a:pathLst>
                <a:path w="19682" h="21600" extrusionOk="0">
                  <a:moveTo>
                    <a:pt x="8537" y="0"/>
                  </a:moveTo>
                  <a:cubicBezTo>
                    <a:pt x="7631" y="0"/>
                    <a:pt x="6696" y="125"/>
                    <a:pt x="5762" y="375"/>
                  </a:cubicBezTo>
                  <a:cubicBezTo>
                    <a:pt x="3271" y="1436"/>
                    <a:pt x="1374" y="3652"/>
                    <a:pt x="299" y="6929"/>
                  </a:cubicBezTo>
                  <a:cubicBezTo>
                    <a:pt x="-1032" y="16731"/>
                    <a:pt x="1997" y="21600"/>
                    <a:pt x="11169" y="21600"/>
                  </a:cubicBezTo>
                  <a:cubicBezTo>
                    <a:pt x="11651" y="21600"/>
                    <a:pt x="12132" y="21569"/>
                    <a:pt x="12641" y="21538"/>
                  </a:cubicBezTo>
                  <a:cubicBezTo>
                    <a:pt x="13689" y="21538"/>
                    <a:pt x="14170" y="21038"/>
                    <a:pt x="15586" y="20508"/>
                  </a:cubicBezTo>
                  <a:cubicBezTo>
                    <a:pt x="16661" y="19321"/>
                    <a:pt x="17143" y="17761"/>
                    <a:pt x="18077" y="15545"/>
                  </a:cubicBezTo>
                  <a:cubicBezTo>
                    <a:pt x="20568" y="11736"/>
                    <a:pt x="20087" y="7960"/>
                    <a:pt x="17143" y="4682"/>
                  </a:cubicBezTo>
                  <a:cubicBezTo>
                    <a:pt x="14793" y="1717"/>
                    <a:pt x="11877" y="0"/>
                    <a:pt x="85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79" name="Google Shape;6538;p59"/>
            <p:cNvSpPr/>
            <p:nvPr/>
          </p:nvSpPr>
          <p:spPr>
            <a:xfrm>
              <a:off x="968219" y="445401"/>
              <a:ext cx="38408" cy="38985"/>
            </a:xfrm>
            <a:custGeom>
              <a:avLst/>
              <a:gdLst/>
              <a:ahLst/>
              <a:cxnLst>
                <a:cxn ang="0">
                  <a:pos x="wd2" y="hd2"/>
                </a:cxn>
                <a:cxn ang="5400000">
                  <a:pos x="wd2" y="hd2"/>
                </a:cxn>
                <a:cxn ang="10800000">
                  <a:pos x="wd2" y="hd2"/>
                </a:cxn>
                <a:cxn ang="16200000">
                  <a:pos x="wd2" y="hd2"/>
                </a:cxn>
              </a:cxnLst>
              <a:rect l="0" t="0" r="r" b="b"/>
              <a:pathLst>
                <a:path w="19614" h="21600" extrusionOk="0">
                  <a:moveTo>
                    <a:pt x="8686" y="0"/>
                  </a:moveTo>
                  <a:cubicBezTo>
                    <a:pt x="8065" y="0"/>
                    <a:pt x="7389" y="61"/>
                    <a:pt x="6712" y="214"/>
                  </a:cubicBezTo>
                  <a:cubicBezTo>
                    <a:pt x="3272" y="1346"/>
                    <a:pt x="790" y="3916"/>
                    <a:pt x="339" y="7129"/>
                  </a:cubicBezTo>
                  <a:cubicBezTo>
                    <a:pt x="-1099" y="18388"/>
                    <a:pt x="1862" y="21600"/>
                    <a:pt x="12605" y="21600"/>
                  </a:cubicBezTo>
                  <a:cubicBezTo>
                    <a:pt x="13198" y="21600"/>
                    <a:pt x="13677" y="21080"/>
                    <a:pt x="15087" y="21080"/>
                  </a:cubicBezTo>
                  <a:cubicBezTo>
                    <a:pt x="16158" y="18908"/>
                    <a:pt x="16610" y="17867"/>
                    <a:pt x="17568" y="16735"/>
                  </a:cubicBezTo>
                  <a:cubicBezTo>
                    <a:pt x="19570" y="13523"/>
                    <a:pt x="20501" y="10310"/>
                    <a:pt x="18499" y="6608"/>
                  </a:cubicBezTo>
                  <a:cubicBezTo>
                    <a:pt x="15933" y="2907"/>
                    <a:pt x="13000" y="0"/>
                    <a:pt x="86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0" name="Google Shape;6539;p59"/>
            <p:cNvSpPr/>
            <p:nvPr/>
          </p:nvSpPr>
          <p:spPr>
            <a:xfrm>
              <a:off x="875453" y="681740"/>
              <a:ext cx="38653" cy="38710"/>
            </a:xfrm>
            <a:custGeom>
              <a:avLst/>
              <a:gdLst/>
              <a:ahLst/>
              <a:cxnLst>
                <a:cxn ang="0">
                  <a:pos x="wd2" y="hd2"/>
                </a:cxn>
                <a:cxn ang="5400000">
                  <a:pos x="wd2" y="hd2"/>
                </a:cxn>
                <a:cxn ang="10800000">
                  <a:pos x="wd2" y="hd2"/>
                </a:cxn>
                <a:cxn ang="16200000">
                  <a:pos x="wd2" y="hd2"/>
                </a:cxn>
              </a:cxnLst>
              <a:rect l="0" t="0" r="r" b="b"/>
              <a:pathLst>
                <a:path w="21116" h="21600" extrusionOk="0">
                  <a:moveTo>
                    <a:pt x="12639" y="0"/>
                  </a:moveTo>
                  <a:cubicBezTo>
                    <a:pt x="6847" y="0"/>
                    <a:pt x="512" y="4899"/>
                    <a:pt x="29" y="10723"/>
                  </a:cubicBezTo>
                  <a:cubicBezTo>
                    <a:pt x="-484" y="15622"/>
                    <a:pt x="5821" y="21538"/>
                    <a:pt x="11643" y="21538"/>
                  </a:cubicBezTo>
                  <a:cubicBezTo>
                    <a:pt x="12036" y="21569"/>
                    <a:pt x="12398" y="21600"/>
                    <a:pt x="12760" y="21600"/>
                  </a:cubicBezTo>
                  <a:cubicBezTo>
                    <a:pt x="18310" y="21600"/>
                    <a:pt x="21116" y="17841"/>
                    <a:pt x="21116" y="10723"/>
                  </a:cubicBezTo>
                  <a:cubicBezTo>
                    <a:pt x="21116" y="4252"/>
                    <a:pt x="17948" y="524"/>
                    <a:pt x="126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1" name="Google Shape;6540;p59"/>
            <p:cNvSpPr/>
            <p:nvPr/>
          </p:nvSpPr>
          <p:spPr>
            <a:xfrm>
              <a:off x="995886" y="374720"/>
              <a:ext cx="38408" cy="37715"/>
            </a:xfrm>
            <a:custGeom>
              <a:avLst/>
              <a:gdLst/>
              <a:ahLst/>
              <a:cxnLst>
                <a:cxn ang="0">
                  <a:pos x="wd2" y="hd2"/>
                </a:cxn>
                <a:cxn ang="5400000">
                  <a:pos x="wd2" y="hd2"/>
                </a:cxn>
                <a:cxn ang="10800000">
                  <a:pos x="wd2" y="hd2"/>
                </a:cxn>
                <a:cxn ang="16200000">
                  <a:pos x="wd2" y="hd2"/>
                </a:cxn>
              </a:cxnLst>
              <a:rect l="0" t="0" r="r" b="b"/>
              <a:pathLst>
                <a:path w="20496" h="21600" extrusionOk="0">
                  <a:moveTo>
                    <a:pt x="10992" y="0"/>
                  </a:moveTo>
                  <a:cubicBezTo>
                    <a:pt x="9459" y="0"/>
                    <a:pt x="7662" y="696"/>
                    <a:pt x="5186" y="2182"/>
                  </a:cubicBezTo>
                  <a:cubicBezTo>
                    <a:pt x="3595" y="2688"/>
                    <a:pt x="2593" y="3763"/>
                    <a:pt x="0" y="5471"/>
                  </a:cubicBezTo>
                  <a:lnTo>
                    <a:pt x="0" y="13694"/>
                  </a:lnTo>
                  <a:cubicBezTo>
                    <a:pt x="855" y="18469"/>
                    <a:pt x="3654" y="21600"/>
                    <a:pt x="8045" y="21600"/>
                  </a:cubicBezTo>
                  <a:cubicBezTo>
                    <a:pt x="8723" y="21600"/>
                    <a:pt x="9459" y="21537"/>
                    <a:pt x="10255" y="21379"/>
                  </a:cubicBezTo>
                  <a:cubicBezTo>
                    <a:pt x="15441" y="20841"/>
                    <a:pt x="18034" y="17520"/>
                    <a:pt x="20009" y="13156"/>
                  </a:cubicBezTo>
                  <a:cubicBezTo>
                    <a:pt x="21600" y="9329"/>
                    <a:pt x="19007" y="6009"/>
                    <a:pt x="16414" y="3226"/>
                  </a:cubicBezTo>
                  <a:cubicBezTo>
                    <a:pt x="14439" y="1107"/>
                    <a:pt x="12907" y="0"/>
                    <a:pt x="1099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2" name="Google Shape;6541;p59"/>
            <p:cNvSpPr/>
            <p:nvPr/>
          </p:nvSpPr>
          <p:spPr>
            <a:xfrm>
              <a:off x="1022507" y="297854"/>
              <a:ext cx="39202" cy="38102"/>
            </a:xfrm>
            <a:custGeom>
              <a:avLst/>
              <a:gdLst/>
              <a:ahLst/>
              <a:cxnLst>
                <a:cxn ang="0">
                  <a:pos x="wd2" y="hd2"/>
                </a:cxn>
                <a:cxn ang="5400000">
                  <a:pos x="wd2" y="hd2"/>
                </a:cxn>
                <a:cxn ang="10800000">
                  <a:pos x="wd2" y="hd2"/>
                </a:cxn>
                <a:cxn ang="16200000">
                  <a:pos x="wd2" y="hd2"/>
                </a:cxn>
              </a:cxnLst>
              <a:rect l="0" t="0" r="r" b="b"/>
              <a:pathLst>
                <a:path w="19168" h="21600" extrusionOk="0">
                  <a:moveTo>
                    <a:pt x="9609" y="0"/>
                  </a:moveTo>
                  <a:cubicBezTo>
                    <a:pt x="8880" y="0"/>
                    <a:pt x="8178" y="125"/>
                    <a:pt x="7665" y="376"/>
                  </a:cubicBezTo>
                  <a:cubicBezTo>
                    <a:pt x="5316" y="1972"/>
                    <a:pt x="3048" y="4195"/>
                    <a:pt x="1563" y="6417"/>
                  </a:cubicBezTo>
                  <a:cubicBezTo>
                    <a:pt x="-2163" y="12960"/>
                    <a:pt x="1131" y="20567"/>
                    <a:pt x="7665" y="21600"/>
                  </a:cubicBezTo>
                  <a:cubicBezTo>
                    <a:pt x="10041" y="21600"/>
                    <a:pt x="11958" y="21099"/>
                    <a:pt x="15252" y="21099"/>
                  </a:cubicBezTo>
                  <a:cubicBezTo>
                    <a:pt x="16602" y="17812"/>
                    <a:pt x="18060" y="15590"/>
                    <a:pt x="18519" y="13492"/>
                  </a:cubicBezTo>
                  <a:cubicBezTo>
                    <a:pt x="18978" y="11802"/>
                    <a:pt x="19437" y="10205"/>
                    <a:pt x="18978" y="8515"/>
                  </a:cubicBezTo>
                  <a:cubicBezTo>
                    <a:pt x="17628" y="4696"/>
                    <a:pt x="15252" y="1972"/>
                    <a:pt x="11526" y="376"/>
                  </a:cubicBezTo>
                  <a:cubicBezTo>
                    <a:pt x="11013" y="125"/>
                    <a:pt x="10311" y="0"/>
                    <a:pt x="96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3" name="Google Shape;6542;p59"/>
            <p:cNvSpPr/>
            <p:nvPr/>
          </p:nvSpPr>
          <p:spPr>
            <a:xfrm>
              <a:off x="923837" y="385211"/>
              <a:ext cx="33450" cy="37881"/>
            </a:xfrm>
            <a:custGeom>
              <a:avLst/>
              <a:gdLst/>
              <a:ahLst/>
              <a:cxnLst>
                <a:cxn ang="0">
                  <a:pos x="wd2" y="hd2"/>
                </a:cxn>
                <a:cxn ang="5400000">
                  <a:pos x="wd2" y="hd2"/>
                </a:cxn>
                <a:cxn ang="10800000">
                  <a:pos x="wd2" y="hd2"/>
                </a:cxn>
                <a:cxn ang="16200000">
                  <a:pos x="wd2" y="hd2"/>
                </a:cxn>
              </a:cxnLst>
              <a:rect l="0" t="0" r="r" b="b"/>
              <a:pathLst>
                <a:path w="21414" h="21600" extrusionOk="0">
                  <a:moveTo>
                    <a:pt x="11657" y="0"/>
                  </a:moveTo>
                  <a:cubicBezTo>
                    <a:pt x="5435" y="0"/>
                    <a:pt x="1157" y="2771"/>
                    <a:pt x="556" y="7651"/>
                  </a:cubicBezTo>
                  <a:cubicBezTo>
                    <a:pt x="-186" y="9887"/>
                    <a:pt x="-186" y="11997"/>
                    <a:pt x="556" y="14232"/>
                  </a:cubicBezTo>
                  <a:cubicBezTo>
                    <a:pt x="1016" y="18892"/>
                    <a:pt x="4339" y="21600"/>
                    <a:pt x="8687" y="21600"/>
                  </a:cubicBezTo>
                  <a:cubicBezTo>
                    <a:pt x="9995" y="21600"/>
                    <a:pt x="11409" y="21348"/>
                    <a:pt x="12859" y="20813"/>
                  </a:cubicBezTo>
                  <a:cubicBezTo>
                    <a:pt x="15970" y="19774"/>
                    <a:pt x="18338" y="18577"/>
                    <a:pt x="21414" y="17003"/>
                  </a:cubicBezTo>
                  <a:lnTo>
                    <a:pt x="21414" y="7651"/>
                  </a:lnTo>
                  <a:cubicBezTo>
                    <a:pt x="20247" y="2771"/>
                    <a:pt x="16535" y="0"/>
                    <a:pt x="1165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4" name="Google Shape;6543;p59"/>
            <p:cNvSpPr/>
            <p:nvPr/>
          </p:nvSpPr>
          <p:spPr>
            <a:xfrm>
              <a:off x="207073" y="716419"/>
              <a:ext cx="188910" cy="103537"/>
            </a:xfrm>
            <a:custGeom>
              <a:avLst/>
              <a:gdLst/>
              <a:ahLst/>
              <a:cxnLst>
                <a:cxn ang="0">
                  <a:pos x="wd2" y="hd2"/>
                </a:cxn>
                <a:cxn ang="5400000">
                  <a:pos x="wd2" y="hd2"/>
                </a:cxn>
                <a:cxn ang="10800000">
                  <a:pos x="wd2" y="hd2"/>
                </a:cxn>
                <a:cxn ang="16200000">
                  <a:pos x="wd2" y="hd2"/>
                </a:cxn>
              </a:cxnLst>
              <a:rect l="0" t="0" r="r" b="b"/>
              <a:pathLst>
                <a:path w="21506" h="21600" extrusionOk="0">
                  <a:moveTo>
                    <a:pt x="20072" y="0"/>
                  </a:moveTo>
                  <a:cubicBezTo>
                    <a:pt x="19525" y="622"/>
                    <a:pt x="18972" y="1394"/>
                    <a:pt x="18312" y="2028"/>
                  </a:cubicBezTo>
                  <a:cubicBezTo>
                    <a:pt x="16024" y="3421"/>
                    <a:pt x="13811" y="4631"/>
                    <a:pt x="11630" y="6025"/>
                  </a:cubicBezTo>
                  <a:cubicBezTo>
                    <a:pt x="11334" y="6175"/>
                    <a:pt x="11051" y="6267"/>
                    <a:pt x="10787" y="6267"/>
                  </a:cubicBezTo>
                  <a:cubicBezTo>
                    <a:pt x="10373" y="6267"/>
                    <a:pt x="9995" y="6036"/>
                    <a:pt x="9656" y="5449"/>
                  </a:cubicBezTo>
                  <a:cubicBezTo>
                    <a:pt x="6368" y="6659"/>
                    <a:pt x="3181" y="8628"/>
                    <a:pt x="0" y="10656"/>
                  </a:cubicBezTo>
                  <a:cubicBezTo>
                    <a:pt x="654" y="12442"/>
                    <a:pt x="893" y="14273"/>
                    <a:pt x="893" y="16485"/>
                  </a:cubicBezTo>
                  <a:cubicBezTo>
                    <a:pt x="987" y="19688"/>
                    <a:pt x="2024" y="21600"/>
                    <a:pt x="3634" y="21600"/>
                  </a:cubicBezTo>
                  <a:cubicBezTo>
                    <a:pt x="3841" y="21600"/>
                    <a:pt x="4061" y="21577"/>
                    <a:pt x="4287" y="21508"/>
                  </a:cubicBezTo>
                  <a:cubicBezTo>
                    <a:pt x="5601" y="21116"/>
                    <a:pt x="6814" y="20298"/>
                    <a:pt x="8128" y="19480"/>
                  </a:cubicBezTo>
                  <a:cubicBezTo>
                    <a:pt x="9995" y="18271"/>
                    <a:pt x="11969" y="16877"/>
                    <a:pt x="13943" y="15863"/>
                  </a:cubicBezTo>
                  <a:cubicBezTo>
                    <a:pt x="16024" y="14849"/>
                    <a:pt x="17891" y="13064"/>
                    <a:pt x="20072" y="12246"/>
                  </a:cubicBezTo>
                  <a:cubicBezTo>
                    <a:pt x="21047" y="12050"/>
                    <a:pt x="21600" y="10460"/>
                    <a:pt x="21493" y="8628"/>
                  </a:cubicBezTo>
                  <a:cubicBezTo>
                    <a:pt x="21393" y="7857"/>
                    <a:pt x="21286" y="7235"/>
                    <a:pt x="21179" y="6417"/>
                  </a:cubicBezTo>
                  <a:cubicBezTo>
                    <a:pt x="20839" y="4239"/>
                    <a:pt x="20393" y="2223"/>
                    <a:pt x="200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5" name="Google Shape;6544;p59"/>
            <p:cNvSpPr/>
            <p:nvPr/>
          </p:nvSpPr>
          <p:spPr>
            <a:xfrm>
              <a:off x="143516" y="521825"/>
              <a:ext cx="186972" cy="116679"/>
            </a:xfrm>
            <a:custGeom>
              <a:avLst/>
              <a:gdLst/>
              <a:ahLst/>
              <a:cxnLst>
                <a:cxn ang="0">
                  <a:pos x="wd2" y="hd2"/>
                </a:cxn>
                <a:cxn ang="5400000">
                  <a:pos x="wd2" y="hd2"/>
                </a:cxn>
                <a:cxn ang="10800000">
                  <a:pos x="wd2" y="hd2"/>
                </a:cxn>
                <a:cxn ang="16200000">
                  <a:pos x="wd2" y="hd2"/>
                </a:cxn>
              </a:cxnLst>
              <a:rect l="0" t="0" r="r" b="b"/>
              <a:pathLst>
                <a:path w="21600" h="21600" extrusionOk="0">
                  <a:moveTo>
                    <a:pt x="20267" y="0"/>
                  </a:moveTo>
                  <a:cubicBezTo>
                    <a:pt x="18264" y="1625"/>
                    <a:pt x="16152" y="2862"/>
                    <a:pt x="13907" y="3936"/>
                  </a:cubicBezTo>
                  <a:cubicBezTo>
                    <a:pt x="13269" y="4130"/>
                    <a:pt x="12663" y="4345"/>
                    <a:pt x="12069" y="4345"/>
                  </a:cubicBezTo>
                  <a:cubicBezTo>
                    <a:pt x="11642" y="4345"/>
                    <a:pt x="11227" y="4232"/>
                    <a:pt x="10813" y="3936"/>
                  </a:cubicBezTo>
                  <a:cubicBezTo>
                    <a:pt x="8676" y="4999"/>
                    <a:pt x="6564" y="6072"/>
                    <a:pt x="4568" y="7145"/>
                  </a:cubicBezTo>
                  <a:cubicBezTo>
                    <a:pt x="3017" y="8045"/>
                    <a:pt x="1576" y="8771"/>
                    <a:pt x="0" y="9619"/>
                  </a:cubicBezTo>
                  <a:cubicBezTo>
                    <a:pt x="134" y="10008"/>
                    <a:pt x="344" y="10355"/>
                    <a:pt x="453" y="10907"/>
                  </a:cubicBezTo>
                  <a:cubicBezTo>
                    <a:pt x="1014" y="14291"/>
                    <a:pt x="1576" y="17501"/>
                    <a:pt x="2137" y="20874"/>
                  </a:cubicBezTo>
                  <a:cubicBezTo>
                    <a:pt x="2137" y="21222"/>
                    <a:pt x="2348" y="21396"/>
                    <a:pt x="2564" y="21600"/>
                  </a:cubicBezTo>
                  <a:cubicBezTo>
                    <a:pt x="6009" y="19975"/>
                    <a:pt x="9346" y="17664"/>
                    <a:pt x="12682" y="15354"/>
                  </a:cubicBezTo>
                  <a:cubicBezTo>
                    <a:pt x="12465" y="13044"/>
                    <a:pt x="13026" y="11418"/>
                    <a:pt x="14366" y="10693"/>
                  </a:cubicBezTo>
                  <a:cubicBezTo>
                    <a:pt x="16822" y="9619"/>
                    <a:pt x="19144" y="8382"/>
                    <a:pt x="21600" y="7145"/>
                  </a:cubicBezTo>
                  <a:cubicBezTo>
                    <a:pt x="21600" y="4661"/>
                    <a:pt x="20828" y="2351"/>
                    <a:pt x="202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6" name="Google Shape;6545;p59"/>
            <p:cNvSpPr/>
            <p:nvPr/>
          </p:nvSpPr>
          <p:spPr>
            <a:xfrm>
              <a:off x="44341" y="192108"/>
              <a:ext cx="170896" cy="105525"/>
            </a:xfrm>
            <a:custGeom>
              <a:avLst/>
              <a:gdLst/>
              <a:ahLst/>
              <a:cxnLst>
                <a:cxn ang="0">
                  <a:pos x="wd2" y="hd2"/>
                </a:cxn>
                <a:cxn ang="5400000">
                  <a:pos x="wd2" y="hd2"/>
                </a:cxn>
                <a:cxn ang="10800000">
                  <a:pos x="wd2" y="hd2"/>
                </a:cxn>
                <a:cxn ang="16200000">
                  <a:pos x="wd2" y="hd2"/>
                </a:cxn>
              </a:cxnLst>
              <a:rect l="0" t="0" r="r" b="b"/>
              <a:pathLst>
                <a:path w="21405" h="21600" extrusionOk="0">
                  <a:moveTo>
                    <a:pt x="17976" y="0"/>
                  </a:moveTo>
                  <a:cubicBezTo>
                    <a:pt x="17817" y="0"/>
                    <a:pt x="17658" y="23"/>
                    <a:pt x="17485" y="68"/>
                  </a:cubicBezTo>
                  <a:cubicBezTo>
                    <a:pt x="15693" y="689"/>
                    <a:pt x="13867" y="1255"/>
                    <a:pt x="12187" y="2249"/>
                  </a:cubicBezTo>
                  <a:cubicBezTo>
                    <a:pt x="9787" y="3425"/>
                    <a:pt x="7497" y="5041"/>
                    <a:pt x="5070" y="5798"/>
                  </a:cubicBezTo>
                  <a:cubicBezTo>
                    <a:pt x="3735" y="6409"/>
                    <a:pt x="2545" y="7403"/>
                    <a:pt x="1217" y="8161"/>
                  </a:cubicBezTo>
                  <a:cubicBezTo>
                    <a:pt x="263" y="8771"/>
                    <a:pt x="0" y="10150"/>
                    <a:pt x="0" y="11902"/>
                  </a:cubicBezTo>
                  <a:cubicBezTo>
                    <a:pt x="0" y="13880"/>
                    <a:pt x="1100" y="18989"/>
                    <a:pt x="2054" y="21600"/>
                  </a:cubicBezTo>
                  <a:cubicBezTo>
                    <a:pt x="3009" y="21170"/>
                    <a:pt x="3880" y="20786"/>
                    <a:pt x="4835" y="20413"/>
                  </a:cubicBezTo>
                  <a:cubicBezTo>
                    <a:pt x="6515" y="18989"/>
                    <a:pt x="8341" y="17621"/>
                    <a:pt x="10015" y="16435"/>
                  </a:cubicBezTo>
                  <a:cubicBezTo>
                    <a:pt x="10859" y="15869"/>
                    <a:pt x="11578" y="15067"/>
                    <a:pt x="12422" y="14264"/>
                  </a:cubicBezTo>
                  <a:cubicBezTo>
                    <a:pt x="13404" y="12885"/>
                    <a:pt x="14594" y="12320"/>
                    <a:pt x="15693" y="11518"/>
                  </a:cubicBezTo>
                  <a:cubicBezTo>
                    <a:pt x="17630" y="10523"/>
                    <a:pt x="19428" y="9766"/>
                    <a:pt x="21365" y="8963"/>
                  </a:cubicBezTo>
                  <a:cubicBezTo>
                    <a:pt x="21600" y="6601"/>
                    <a:pt x="20756" y="4612"/>
                    <a:pt x="20265" y="2668"/>
                  </a:cubicBezTo>
                  <a:cubicBezTo>
                    <a:pt x="19864" y="1096"/>
                    <a:pt x="19055" y="0"/>
                    <a:pt x="17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7" name="Google Shape;6546;p59"/>
            <p:cNvSpPr/>
            <p:nvPr/>
          </p:nvSpPr>
          <p:spPr>
            <a:xfrm>
              <a:off x="120379" y="456390"/>
              <a:ext cx="187911" cy="109777"/>
            </a:xfrm>
            <a:custGeom>
              <a:avLst/>
              <a:gdLst/>
              <a:ahLst/>
              <a:cxnLst>
                <a:cxn ang="0">
                  <a:pos x="wd2" y="hd2"/>
                </a:cxn>
                <a:cxn ang="5400000">
                  <a:pos x="wd2" y="hd2"/>
                </a:cxn>
                <a:cxn ang="10800000">
                  <a:pos x="wd2" y="hd2"/>
                </a:cxn>
                <a:cxn ang="16200000">
                  <a:pos x="wd2" y="hd2"/>
                </a:cxn>
              </a:cxnLst>
              <a:rect l="0" t="0" r="r" b="b"/>
              <a:pathLst>
                <a:path w="21600" h="21600" extrusionOk="0">
                  <a:moveTo>
                    <a:pt x="20273" y="0"/>
                  </a:moveTo>
                  <a:cubicBezTo>
                    <a:pt x="17722" y="1499"/>
                    <a:pt x="15170" y="3053"/>
                    <a:pt x="12619" y="4726"/>
                  </a:cubicBezTo>
                  <a:cubicBezTo>
                    <a:pt x="12384" y="4878"/>
                    <a:pt x="12168" y="4944"/>
                    <a:pt x="11958" y="4944"/>
                  </a:cubicBezTo>
                  <a:cubicBezTo>
                    <a:pt x="11578" y="4944"/>
                    <a:pt x="11228" y="4726"/>
                    <a:pt x="10867" y="4368"/>
                  </a:cubicBezTo>
                  <a:lnTo>
                    <a:pt x="10200" y="4368"/>
                  </a:lnTo>
                  <a:cubicBezTo>
                    <a:pt x="6779" y="6465"/>
                    <a:pt x="3453" y="8323"/>
                    <a:pt x="0" y="10822"/>
                  </a:cubicBezTo>
                  <a:cubicBezTo>
                    <a:pt x="451" y="12875"/>
                    <a:pt x="1117" y="14777"/>
                    <a:pt x="1225" y="17058"/>
                  </a:cubicBezTo>
                  <a:cubicBezTo>
                    <a:pt x="1460" y="18971"/>
                    <a:pt x="2126" y="20101"/>
                    <a:pt x="2660" y="21600"/>
                  </a:cubicBezTo>
                  <a:cubicBezTo>
                    <a:pt x="5313" y="19916"/>
                    <a:pt x="7972" y="18188"/>
                    <a:pt x="10759" y="16515"/>
                  </a:cubicBezTo>
                  <a:cubicBezTo>
                    <a:pt x="11425" y="16102"/>
                    <a:pt x="12092" y="15559"/>
                    <a:pt x="12752" y="15146"/>
                  </a:cubicBezTo>
                  <a:cubicBezTo>
                    <a:pt x="12968" y="13647"/>
                    <a:pt x="13285" y="12506"/>
                    <a:pt x="14294" y="11963"/>
                  </a:cubicBezTo>
                  <a:cubicBezTo>
                    <a:pt x="16738" y="10420"/>
                    <a:pt x="19048" y="8551"/>
                    <a:pt x="21600" y="7779"/>
                  </a:cubicBezTo>
                  <a:cubicBezTo>
                    <a:pt x="21391" y="5509"/>
                    <a:pt x="21149" y="3227"/>
                    <a:pt x="20934" y="956"/>
                  </a:cubicBezTo>
                  <a:cubicBezTo>
                    <a:pt x="20832" y="771"/>
                    <a:pt x="20724" y="369"/>
                    <a:pt x="20483" y="185"/>
                  </a:cubicBezTo>
                  <a:cubicBezTo>
                    <a:pt x="20483" y="0"/>
                    <a:pt x="20381" y="0"/>
                    <a:pt x="202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8" name="Google Shape;6547;p59"/>
            <p:cNvSpPr/>
            <p:nvPr/>
          </p:nvSpPr>
          <p:spPr>
            <a:xfrm>
              <a:off x="60743" y="268698"/>
              <a:ext cx="176589" cy="101935"/>
            </a:xfrm>
            <a:custGeom>
              <a:avLst/>
              <a:gdLst/>
              <a:ahLst/>
              <a:cxnLst>
                <a:cxn ang="0">
                  <a:pos x="wd2" y="hd2"/>
                </a:cxn>
                <a:cxn ang="5400000">
                  <a:pos x="wd2" y="hd2"/>
                </a:cxn>
                <a:cxn ang="10800000">
                  <a:pos x="wd2" y="hd2"/>
                </a:cxn>
                <a:cxn ang="16200000">
                  <a:pos x="wd2" y="hd2"/>
                </a:cxn>
              </a:cxnLst>
              <a:rect l="0" t="0" r="r" b="b"/>
              <a:pathLst>
                <a:path w="21512" h="21600" extrusionOk="0">
                  <a:moveTo>
                    <a:pt x="19373" y="0"/>
                  </a:moveTo>
                  <a:cubicBezTo>
                    <a:pt x="17376" y="784"/>
                    <a:pt x="15378" y="1814"/>
                    <a:pt x="13265" y="2843"/>
                  </a:cubicBezTo>
                  <a:cubicBezTo>
                    <a:pt x="12815" y="3089"/>
                    <a:pt x="12371" y="3358"/>
                    <a:pt x="11893" y="3358"/>
                  </a:cubicBezTo>
                  <a:cubicBezTo>
                    <a:pt x="11617" y="3358"/>
                    <a:pt x="11335" y="3276"/>
                    <a:pt x="11039" y="3042"/>
                  </a:cubicBezTo>
                  <a:cubicBezTo>
                    <a:pt x="10669" y="2750"/>
                    <a:pt x="10332" y="2644"/>
                    <a:pt x="10010" y="2644"/>
                  </a:cubicBezTo>
                  <a:cubicBezTo>
                    <a:pt x="9391" y="2644"/>
                    <a:pt x="8832" y="3054"/>
                    <a:pt x="8227" y="3428"/>
                  </a:cubicBezTo>
                  <a:cubicBezTo>
                    <a:pt x="6700" y="4458"/>
                    <a:pt x="5045" y="5289"/>
                    <a:pt x="3411" y="6131"/>
                  </a:cubicBezTo>
                  <a:cubicBezTo>
                    <a:pt x="2482" y="7547"/>
                    <a:pt x="1298" y="8132"/>
                    <a:pt x="0" y="8577"/>
                  </a:cubicBezTo>
                  <a:cubicBezTo>
                    <a:pt x="478" y="13035"/>
                    <a:pt x="1070" y="17540"/>
                    <a:pt x="2112" y="21600"/>
                  </a:cubicBezTo>
                  <a:cubicBezTo>
                    <a:pt x="4224" y="20383"/>
                    <a:pt x="6337" y="18768"/>
                    <a:pt x="8563" y="17540"/>
                  </a:cubicBezTo>
                  <a:cubicBezTo>
                    <a:pt x="9263" y="17142"/>
                    <a:pt x="9969" y="16896"/>
                    <a:pt x="10783" y="16709"/>
                  </a:cubicBezTo>
                  <a:cubicBezTo>
                    <a:pt x="11375" y="15281"/>
                    <a:pt x="12788" y="15480"/>
                    <a:pt x="12895" y="13468"/>
                  </a:cubicBezTo>
                  <a:cubicBezTo>
                    <a:pt x="14308" y="12251"/>
                    <a:pt x="15600" y="10777"/>
                    <a:pt x="17006" y="9805"/>
                  </a:cubicBezTo>
                  <a:cubicBezTo>
                    <a:pt x="18526" y="8776"/>
                    <a:pt x="19938" y="7933"/>
                    <a:pt x="21486" y="7102"/>
                  </a:cubicBezTo>
                  <a:cubicBezTo>
                    <a:pt x="21600" y="5102"/>
                    <a:pt x="21344" y="3042"/>
                    <a:pt x="20779" y="1229"/>
                  </a:cubicBezTo>
                  <a:cubicBezTo>
                    <a:pt x="20416" y="199"/>
                    <a:pt x="19938" y="199"/>
                    <a:pt x="193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89" name="Google Shape;6548;p59"/>
            <p:cNvSpPr/>
            <p:nvPr/>
          </p:nvSpPr>
          <p:spPr>
            <a:xfrm>
              <a:off x="78081" y="328336"/>
              <a:ext cx="186751" cy="106794"/>
            </a:xfrm>
            <a:custGeom>
              <a:avLst/>
              <a:gdLst/>
              <a:ahLst/>
              <a:cxnLst>
                <a:cxn ang="0">
                  <a:pos x="wd2" y="hd2"/>
                </a:cxn>
                <a:cxn ang="5400000">
                  <a:pos x="wd2" y="hd2"/>
                </a:cxn>
                <a:cxn ang="10800000">
                  <a:pos x="wd2" y="hd2"/>
                </a:cxn>
                <a:cxn ang="16200000">
                  <a:pos x="wd2" y="hd2"/>
                </a:cxn>
              </a:cxnLst>
              <a:rect l="0" t="0" r="r" b="b"/>
              <a:pathLst>
                <a:path w="21600" h="21600" extrusionOk="0">
                  <a:moveTo>
                    <a:pt x="20048" y="0"/>
                  </a:moveTo>
                  <a:cubicBezTo>
                    <a:pt x="17940" y="1363"/>
                    <a:pt x="15826" y="2904"/>
                    <a:pt x="13712" y="4300"/>
                  </a:cubicBezTo>
                  <a:cubicBezTo>
                    <a:pt x="13150" y="4702"/>
                    <a:pt x="12601" y="5115"/>
                    <a:pt x="12013" y="5115"/>
                  </a:cubicBezTo>
                  <a:cubicBezTo>
                    <a:pt x="11764" y="5115"/>
                    <a:pt x="11515" y="5048"/>
                    <a:pt x="11253" y="4869"/>
                  </a:cubicBezTo>
                  <a:cubicBezTo>
                    <a:pt x="10806" y="4512"/>
                    <a:pt x="10359" y="4400"/>
                    <a:pt x="9899" y="4400"/>
                  </a:cubicBezTo>
                  <a:cubicBezTo>
                    <a:pt x="9331" y="4400"/>
                    <a:pt x="8750" y="4579"/>
                    <a:pt x="8130" y="4680"/>
                  </a:cubicBezTo>
                  <a:cubicBezTo>
                    <a:pt x="7805" y="6221"/>
                    <a:pt x="7032" y="6031"/>
                    <a:pt x="6361" y="6411"/>
                  </a:cubicBezTo>
                  <a:cubicBezTo>
                    <a:pt x="4228" y="7997"/>
                    <a:pt x="2114" y="9169"/>
                    <a:pt x="0" y="10521"/>
                  </a:cubicBezTo>
                  <a:cubicBezTo>
                    <a:pt x="1015" y="14028"/>
                    <a:pt x="1233" y="17903"/>
                    <a:pt x="1897" y="21600"/>
                  </a:cubicBezTo>
                  <a:cubicBezTo>
                    <a:pt x="4356" y="20427"/>
                    <a:pt x="6898" y="19266"/>
                    <a:pt x="9357" y="17903"/>
                  </a:cubicBezTo>
                  <a:cubicBezTo>
                    <a:pt x="10481" y="17345"/>
                    <a:pt x="11471" y="16362"/>
                    <a:pt x="12486" y="15569"/>
                  </a:cubicBezTo>
                  <a:cubicBezTo>
                    <a:pt x="12595" y="13659"/>
                    <a:pt x="13157" y="12252"/>
                    <a:pt x="14249" y="11693"/>
                  </a:cubicBezTo>
                  <a:cubicBezTo>
                    <a:pt x="16708" y="10152"/>
                    <a:pt x="19167" y="8745"/>
                    <a:pt x="21600" y="7204"/>
                  </a:cubicBezTo>
                  <a:cubicBezTo>
                    <a:pt x="21281" y="5048"/>
                    <a:pt x="21070" y="3138"/>
                    <a:pt x="20719" y="1173"/>
                  </a:cubicBezTo>
                  <a:cubicBezTo>
                    <a:pt x="20610" y="570"/>
                    <a:pt x="20265" y="380"/>
                    <a:pt x="2004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0" name="Google Shape;6549;p59"/>
            <p:cNvSpPr/>
            <p:nvPr/>
          </p:nvSpPr>
          <p:spPr>
            <a:xfrm>
              <a:off x="98457" y="394709"/>
              <a:ext cx="187850" cy="106077"/>
            </a:xfrm>
            <a:custGeom>
              <a:avLst/>
              <a:gdLst/>
              <a:ahLst/>
              <a:cxnLst>
                <a:cxn ang="0">
                  <a:pos x="wd2" y="hd2"/>
                </a:cxn>
                <a:cxn ang="5400000">
                  <a:pos x="wd2" y="hd2"/>
                </a:cxn>
                <a:cxn ang="10800000">
                  <a:pos x="wd2" y="hd2"/>
                </a:cxn>
                <a:cxn ang="16200000">
                  <a:pos x="wd2" y="hd2"/>
                </a:cxn>
              </a:cxnLst>
              <a:rect l="0" t="0" r="r" b="b"/>
              <a:pathLst>
                <a:path w="21517" h="21600" extrusionOk="0">
                  <a:moveTo>
                    <a:pt x="20171" y="0"/>
                  </a:moveTo>
                  <a:cubicBezTo>
                    <a:pt x="18950" y="607"/>
                    <a:pt x="17868" y="1169"/>
                    <a:pt x="16755" y="1968"/>
                  </a:cubicBezTo>
                  <a:cubicBezTo>
                    <a:pt x="15749" y="2350"/>
                    <a:pt x="14769" y="2957"/>
                    <a:pt x="13896" y="3531"/>
                  </a:cubicBezTo>
                  <a:cubicBezTo>
                    <a:pt x="13643" y="4115"/>
                    <a:pt x="13403" y="4475"/>
                    <a:pt x="13074" y="4475"/>
                  </a:cubicBezTo>
                  <a:cubicBezTo>
                    <a:pt x="12954" y="4475"/>
                    <a:pt x="12827" y="4430"/>
                    <a:pt x="12675" y="4329"/>
                  </a:cubicBezTo>
                  <a:lnTo>
                    <a:pt x="10797" y="4329"/>
                  </a:lnTo>
                  <a:cubicBezTo>
                    <a:pt x="7280" y="6297"/>
                    <a:pt x="3624" y="8231"/>
                    <a:pt x="0" y="10210"/>
                  </a:cubicBezTo>
                  <a:cubicBezTo>
                    <a:pt x="525" y="12751"/>
                    <a:pt x="1082" y="15292"/>
                    <a:pt x="1322" y="18069"/>
                  </a:cubicBezTo>
                  <a:cubicBezTo>
                    <a:pt x="1531" y="19250"/>
                    <a:pt x="1746" y="20419"/>
                    <a:pt x="2087" y="21600"/>
                  </a:cubicBezTo>
                  <a:cubicBezTo>
                    <a:pt x="4181" y="20419"/>
                    <a:pt x="6274" y="19250"/>
                    <a:pt x="8254" y="17878"/>
                  </a:cubicBezTo>
                  <a:cubicBezTo>
                    <a:pt x="9791" y="17080"/>
                    <a:pt x="11119" y="15719"/>
                    <a:pt x="12574" y="14539"/>
                  </a:cubicBezTo>
                  <a:cubicBezTo>
                    <a:pt x="12574" y="12942"/>
                    <a:pt x="13099" y="11998"/>
                    <a:pt x="14004" y="11390"/>
                  </a:cubicBezTo>
                  <a:cubicBezTo>
                    <a:pt x="16413" y="9827"/>
                    <a:pt x="18950" y="8231"/>
                    <a:pt x="21492" y="6488"/>
                  </a:cubicBezTo>
                  <a:cubicBezTo>
                    <a:pt x="21600" y="3947"/>
                    <a:pt x="21391" y="1788"/>
                    <a:pt x="20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1" name="Google Shape;6550;p59"/>
            <p:cNvSpPr/>
            <p:nvPr/>
          </p:nvSpPr>
          <p:spPr>
            <a:xfrm>
              <a:off x="351529" y="397691"/>
              <a:ext cx="127115" cy="344346"/>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666" y="114"/>
                    <a:pt x="357" y="246"/>
                    <a:pt x="357" y="364"/>
                  </a:cubicBezTo>
                  <a:cubicBezTo>
                    <a:pt x="197" y="537"/>
                    <a:pt x="197" y="724"/>
                    <a:pt x="0" y="1088"/>
                  </a:cubicBezTo>
                  <a:cubicBezTo>
                    <a:pt x="197" y="1261"/>
                    <a:pt x="507" y="1697"/>
                    <a:pt x="826" y="2057"/>
                  </a:cubicBezTo>
                  <a:cubicBezTo>
                    <a:pt x="2158" y="3509"/>
                    <a:pt x="3613" y="4957"/>
                    <a:pt x="4748" y="6408"/>
                  </a:cubicBezTo>
                  <a:cubicBezTo>
                    <a:pt x="5733" y="7728"/>
                    <a:pt x="6868" y="9002"/>
                    <a:pt x="8051" y="10263"/>
                  </a:cubicBezTo>
                  <a:cubicBezTo>
                    <a:pt x="10012" y="12324"/>
                    <a:pt x="11785" y="14382"/>
                    <a:pt x="14093" y="16370"/>
                  </a:cubicBezTo>
                  <a:cubicBezTo>
                    <a:pt x="14572" y="18064"/>
                    <a:pt x="16890" y="19515"/>
                    <a:pt x="18185" y="21080"/>
                  </a:cubicBezTo>
                  <a:cubicBezTo>
                    <a:pt x="18428" y="21413"/>
                    <a:pt x="19311" y="21600"/>
                    <a:pt x="20155" y="21600"/>
                  </a:cubicBezTo>
                  <a:cubicBezTo>
                    <a:pt x="20380" y="21600"/>
                    <a:pt x="20605" y="21586"/>
                    <a:pt x="20812" y="21558"/>
                  </a:cubicBezTo>
                  <a:cubicBezTo>
                    <a:pt x="21600" y="21444"/>
                    <a:pt x="21600" y="21139"/>
                    <a:pt x="21600" y="20835"/>
                  </a:cubicBezTo>
                  <a:lnTo>
                    <a:pt x="21600" y="20357"/>
                  </a:lnTo>
                  <a:cubicBezTo>
                    <a:pt x="20615" y="19324"/>
                    <a:pt x="19836" y="18296"/>
                    <a:pt x="18851" y="17281"/>
                  </a:cubicBezTo>
                  <a:cubicBezTo>
                    <a:pt x="18185" y="16557"/>
                    <a:pt x="17518" y="15888"/>
                    <a:pt x="16890" y="15164"/>
                  </a:cubicBezTo>
                  <a:cubicBezTo>
                    <a:pt x="15238" y="13467"/>
                    <a:pt x="13746" y="11714"/>
                    <a:pt x="12292" y="10031"/>
                  </a:cubicBezTo>
                  <a:cubicBezTo>
                    <a:pt x="11626" y="9307"/>
                    <a:pt x="10800" y="8642"/>
                    <a:pt x="10171" y="7915"/>
                  </a:cubicBezTo>
                  <a:cubicBezTo>
                    <a:pt x="8839" y="6044"/>
                    <a:pt x="7385" y="4105"/>
                    <a:pt x="4907" y="2290"/>
                  </a:cubicBezTo>
                  <a:cubicBezTo>
                    <a:pt x="4279" y="1929"/>
                    <a:pt x="3772" y="1625"/>
                    <a:pt x="3772" y="1202"/>
                  </a:cubicBezTo>
                  <a:cubicBezTo>
                    <a:pt x="3922" y="669"/>
                    <a:pt x="2787" y="364"/>
                    <a:pt x="1802" y="59"/>
                  </a:cubicBezTo>
                  <a:cubicBezTo>
                    <a:pt x="1651" y="0"/>
                    <a:pt x="1173" y="0"/>
                    <a:pt x="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2" name="Google Shape;6551;p59"/>
            <p:cNvSpPr/>
            <p:nvPr/>
          </p:nvSpPr>
          <p:spPr>
            <a:xfrm>
              <a:off x="187857" y="654683"/>
              <a:ext cx="181245" cy="98236"/>
            </a:xfrm>
            <a:custGeom>
              <a:avLst/>
              <a:gdLst/>
              <a:ahLst/>
              <a:cxnLst>
                <a:cxn ang="0">
                  <a:pos x="wd2" y="hd2"/>
                </a:cxn>
                <a:cxn ang="5400000">
                  <a:pos x="wd2" y="hd2"/>
                </a:cxn>
                <a:cxn ang="10800000">
                  <a:pos x="wd2" y="hd2"/>
                </a:cxn>
                <a:cxn ang="16200000">
                  <a:pos x="wd2" y="hd2"/>
                </a:cxn>
              </a:cxnLst>
              <a:rect l="0" t="0" r="r" b="b"/>
              <a:pathLst>
                <a:path w="21491" h="21600" extrusionOk="0">
                  <a:moveTo>
                    <a:pt x="20225" y="0"/>
                  </a:moveTo>
                  <a:cubicBezTo>
                    <a:pt x="18169" y="1068"/>
                    <a:pt x="16225" y="2343"/>
                    <a:pt x="14169" y="3618"/>
                  </a:cubicBezTo>
                  <a:cubicBezTo>
                    <a:pt x="13926" y="3812"/>
                    <a:pt x="13592" y="4274"/>
                    <a:pt x="13376" y="4274"/>
                  </a:cubicBezTo>
                  <a:cubicBezTo>
                    <a:pt x="13239" y="4262"/>
                    <a:pt x="13101" y="4250"/>
                    <a:pt x="12964" y="4250"/>
                  </a:cubicBezTo>
                  <a:cubicBezTo>
                    <a:pt x="10954" y="4250"/>
                    <a:pt x="9245" y="5609"/>
                    <a:pt x="7320" y="6617"/>
                  </a:cubicBezTo>
                  <a:cubicBezTo>
                    <a:pt x="4911" y="8086"/>
                    <a:pt x="2416" y="9555"/>
                    <a:pt x="0" y="11037"/>
                  </a:cubicBezTo>
                  <a:cubicBezTo>
                    <a:pt x="471" y="14230"/>
                    <a:pt x="1041" y="17180"/>
                    <a:pt x="1591" y="20337"/>
                  </a:cubicBezTo>
                  <a:cubicBezTo>
                    <a:pt x="1729" y="20787"/>
                    <a:pt x="2056" y="21199"/>
                    <a:pt x="2167" y="21600"/>
                  </a:cubicBezTo>
                  <a:cubicBezTo>
                    <a:pt x="5487" y="20592"/>
                    <a:pt x="8584" y="18455"/>
                    <a:pt x="11648" y="16974"/>
                  </a:cubicBezTo>
                  <a:cubicBezTo>
                    <a:pt x="12113" y="15044"/>
                    <a:pt x="12689" y="13574"/>
                    <a:pt x="13926" y="12967"/>
                  </a:cubicBezTo>
                  <a:cubicBezTo>
                    <a:pt x="14503" y="12712"/>
                    <a:pt x="15079" y="12299"/>
                    <a:pt x="15648" y="11899"/>
                  </a:cubicBezTo>
                  <a:cubicBezTo>
                    <a:pt x="17600" y="10624"/>
                    <a:pt x="19544" y="9555"/>
                    <a:pt x="21463" y="8293"/>
                  </a:cubicBezTo>
                  <a:cubicBezTo>
                    <a:pt x="21600" y="5087"/>
                    <a:pt x="21240" y="2343"/>
                    <a:pt x="2022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3" name="Google Shape;6552;p59"/>
            <p:cNvSpPr/>
            <p:nvPr/>
          </p:nvSpPr>
          <p:spPr>
            <a:xfrm>
              <a:off x="169636" y="588364"/>
              <a:ext cx="177657" cy="107954"/>
            </a:xfrm>
            <a:custGeom>
              <a:avLst/>
              <a:gdLst/>
              <a:ahLst/>
              <a:cxnLst>
                <a:cxn ang="0">
                  <a:pos x="wd2" y="hd2"/>
                </a:cxn>
                <a:cxn ang="5400000">
                  <a:pos x="wd2" y="hd2"/>
                </a:cxn>
                <a:cxn ang="10800000">
                  <a:pos x="wd2" y="hd2"/>
                </a:cxn>
                <a:cxn ang="16200000">
                  <a:pos x="wd2" y="hd2"/>
                </a:cxn>
              </a:cxnLst>
              <a:rect l="0" t="0" r="r" b="b"/>
              <a:pathLst>
                <a:path w="21422" h="21600" extrusionOk="0">
                  <a:moveTo>
                    <a:pt x="20095" y="0"/>
                  </a:moveTo>
                  <a:cubicBezTo>
                    <a:pt x="17638" y="1713"/>
                    <a:pt x="15328" y="3469"/>
                    <a:pt x="12764" y="4629"/>
                  </a:cubicBezTo>
                  <a:cubicBezTo>
                    <a:pt x="12431" y="4806"/>
                    <a:pt x="12065" y="5182"/>
                    <a:pt x="11619" y="5182"/>
                  </a:cubicBezTo>
                  <a:cubicBezTo>
                    <a:pt x="11033" y="5414"/>
                    <a:pt x="10341" y="5414"/>
                    <a:pt x="9755" y="5778"/>
                  </a:cubicBezTo>
                  <a:cubicBezTo>
                    <a:pt x="6492" y="7723"/>
                    <a:pt x="3256" y="9811"/>
                    <a:pt x="0" y="11932"/>
                  </a:cubicBezTo>
                  <a:cubicBezTo>
                    <a:pt x="0" y="15402"/>
                    <a:pt x="919" y="18319"/>
                    <a:pt x="1505" y="21600"/>
                  </a:cubicBezTo>
                  <a:cubicBezTo>
                    <a:pt x="4874" y="19843"/>
                    <a:pt x="8137" y="18131"/>
                    <a:pt x="11479" y="16186"/>
                  </a:cubicBezTo>
                  <a:cubicBezTo>
                    <a:pt x="12178" y="15822"/>
                    <a:pt x="12877" y="15402"/>
                    <a:pt x="13124" y="14065"/>
                  </a:cubicBezTo>
                  <a:cubicBezTo>
                    <a:pt x="13350" y="13501"/>
                    <a:pt x="13457" y="12905"/>
                    <a:pt x="13570" y="12352"/>
                  </a:cubicBezTo>
                  <a:cubicBezTo>
                    <a:pt x="13676" y="11457"/>
                    <a:pt x="13969" y="11115"/>
                    <a:pt x="14369" y="11115"/>
                  </a:cubicBezTo>
                  <a:cubicBezTo>
                    <a:pt x="14482" y="11115"/>
                    <a:pt x="14609" y="11137"/>
                    <a:pt x="14742" y="11192"/>
                  </a:cubicBezTo>
                  <a:cubicBezTo>
                    <a:pt x="16946" y="10032"/>
                    <a:pt x="19143" y="8651"/>
                    <a:pt x="21374" y="7491"/>
                  </a:cubicBezTo>
                  <a:cubicBezTo>
                    <a:pt x="21600" y="4806"/>
                    <a:pt x="21014" y="2309"/>
                    <a:pt x="2009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4" name="Google Shape;6553;p59"/>
            <p:cNvSpPr/>
            <p:nvPr/>
          </p:nvSpPr>
          <p:spPr>
            <a:xfrm>
              <a:off x="265123" y="171401"/>
              <a:ext cx="81385" cy="191611"/>
            </a:xfrm>
            <a:custGeom>
              <a:avLst/>
              <a:gdLst/>
              <a:ahLst/>
              <a:cxnLst>
                <a:cxn ang="0">
                  <a:pos x="wd2" y="hd2"/>
                </a:cxn>
                <a:cxn ang="5400000">
                  <a:pos x="wd2" y="hd2"/>
                </a:cxn>
                <a:cxn ang="10800000">
                  <a:pos x="wd2" y="hd2"/>
                </a:cxn>
                <a:cxn ang="16200000">
                  <a:pos x="wd2" y="hd2"/>
                </a:cxn>
              </a:cxnLst>
              <a:rect l="0" t="0" r="r" b="b"/>
              <a:pathLst>
                <a:path w="21181" h="21600" extrusionOk="0">
                  <a:moveTo>
                    <a:pt x="3475" y="0"/>
                  </a:moveTo>
                  <a:cubicBezTo>
                    <a:pt x="1980" y="0"/>
                    <a:pt x="227" y="548"/>
                    <a:pt x="227" y="1071"/>
                  </a:cubicBezTo>
                  <a:cubicBezTo>
                    <a:pt x="-75" y="1513"/>
                    <a:pt x="-75" y="2060"/>
                    <a:pt x="227" y="2608"/>
                  </a:cubicBezTo>
                  <a:cubicBezTo>
                    <a:pt x="715" y="3467"/>
                    <a:pt x="1434" y="4326"/>
                    <a:pt x="2210" y="5210"/>
                  </a:cubicBezTo>
                  <a:cubicBezTo>
                    <a:pt x="3719" y="6723"/>
                    <a:pt x="5228" y="8366"/>
                    <a:pt x="6478" y="9978"/>
                  </a:cubicBezTo>
                  <a:cubicBezTo>
                    <a:pt x="7211" y="11074"/>
                    <a:pt x="7441" y="12275"/>
                    <a:pt x="8706" y="13240"/>
                  </a:cubicBezTo>
                  <a:cubicBezTo>
                    <a:pt x="10991" y="15294"/>
                    <a:pt x="12988" y="17355"/>
                    <a:pt x="15274" y="19309"/>
                  </a:cubicBezTo>
                  <a:cubicBezTo>
                    <a:pt x="16236" y="20299"/>
                    <a:pt x="17487" y="21158"/>
                    <a:pt x="20505" y="21600"/>
                  </a:cubicBezTo>
                  <a:cubicBezTo>
                    <a:pt x="21525" y="20299"/>
                    <a:pt x="21281" y="19440"/>
                    <a:pt x="20505" y="18344"/>
                  </a:cubicBezTo>
                  <a:cubicBezTo>
                    <a:pt x="18751" y="16496"/>
                    <a:pt x="17257" y="14541"/>
                    <a:pt x="15503" y="12587"/>
                  </a:cubicBezTo>
                  <a:cubicBezTo>
                    <a:pt x="12744" y="9119"/>
                    <a:pt x="9971" y="5627"/>
                    <a:pt x="7211" y="2166"/>
                  </a:cubicBezTo>
                  <a:cubicBezTo>
                    <a:pt x="6967" y="1724"/>
                    <a:pt x="6723" y="1201"/>
                    <a:pt x="6248" y="759"/>
                  </a:cubicBezTo>
                  <a:cubicBezTo>
                    <a:pt x="5702" y="212"/>
                    <a:pt x="4739" y="0"/>
                    <a:pt x="347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0995" name="Google Shape;6554;p59"/>
            <p:cNvSpPr/>
            <p:nvPr/>
          </p:nvSpPr>
          <p:spPr>
            <a:xfrm>
              <a:off x="82940" y="235898"/>
              <a:ext cx="142739" cy="61736"/>
            </a:xfrm>
            <a:custGeom>
              <a:avLst/>
              <a:gdLst/>
              <a:ahLst/>
              <a:cxnLst>
                <a:cxn ang="0">
                  <a:pos x="wd2" y="hd2"/>
                </a:cxn>
                <a:cxn ang="5400000">
                  <a:pos x="wd2" y="hd2"/>
                </a:cxn>
                <a:cxn ang="10800000">
                  <a:pos x="wd2" y="hd2"/>
                </a:cxn>
                <a:cxn ang="16200000">
                  <a:pos x="wd2" y="hd2"/>
                </a:cxn>
              </a:cxnLst>
              <a:rect l="0" t="0" r="r" b="b"/>
              <a:pathLst>
                <a:path w="21483" h="21600" extrusionOk="0">
                  <a:moveTo>
                    <a:pt x="19863" y="0"/>
                  </a:moveTo>
                  <a:cubicBezTo>
                    <a:pt x="17536" y="1372"/>
                    <a:pt x="15375" y="2666"/>
                    <a:pt x="13048" y="4366"/>
                  </a:cubicBezTo>
                  <a:cubicBezTo>
                    <a:pt x="11727" y="5738"/>
                    <a:pt x="10297" y="6704"/>
                    <a:pt x="9117" y="9061"/>
                  </a:cubicBezTo>
                  <a:cubicBezTo>
                    <a:pt x="8103" y="10433"/>
                    <a:pt x="7239" y="11805"/>
                    <a:pt x="6225" y="12771"/>
                  </a:cubicBezTo>
                  <a:cubicBezTo>
                    <a:pt x="4214" y="14799"/>
                    <a:pt x="2020" y="17137"/>
                    <a:pt x="0" y="19571"/>
                  </a:cubicBezTo>
                  <a:cubicBezTo>
                    <a:pt x="283" y="20209"/>
                    <a:pt x="590" y="20866"/>
                    <a:pt x="873" y="21600"/>
                  </a:cubicBezTo>
                  <a:cubicBezTo>
                    <a:pt x="2892" y="20209"/>
                    <a:pt x="4937" y="18837"/>
                    <a:pt x="6823" y="17137"/>
                  </a:cubicBezTo>
                  <a:cubicBezTo>
                    <a:pt x="7571" y="16519"/>
                    <a:pt x="8261" y="15843"/>
                    <a:pt x="9026" y="15843"/>
                  </a:cubicBezTo>
                  <a:cubicBezTo>
                    <a:pt x="9425" y="15843"/>
                    <a:pt x="9840" y="16016"/>
                    <a:pt x="10297" y="16499"/>
                  </a:cubicBezTo>
                  <a:cubicBezTo>
                    <a:pt x="10663" y="16886"/>
                    <a:pt x="11012" y="17021"/>
                    <a:pt x="11353" y="17021"/>
                  </a:cubicBezTo>
                  <a:cubicBezTo>
                    <a:pt x="11943" y="17021"/>
                    <a:pt x="12491" y="16577"/>
                    <a:pt x="13048" y="16171"/>
                  </a:cubicBezTo>
                  <a:cubicBezTo>
                    <a:pt x="15658" y="14471"/>
                    <a:pt x="18126" y="12771"/>
                    <a:pt x="20594" y="11476"/>
                  </a:cubicBezTo>
                  <a:cubicBezTo>
                    <a:pt x="20877" y="10433"/>
                    <a:pt x="21600" y="8733"/>
                    <a:pt x="21467" y="8404"/>
                  </a:cubicBezTo>
                  <a:cubicBezTo>
                    <a:pt x="20736" y="5738"/>
                    <a:pt x="20877" y="2029"/>
                    <a:pt x="198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96" name="Google Shape;6555;p59"/>
            <p:cNvSpPr/>
            <p:nvPr/>
          </p:nvSpPr>
          <p:spPr>
            <a:xfrm>
              <a:off x="286093" y="692398"/>
              <a:ext cx="97297" cy="54060"/>
            </a:xfrm>
            <a:custGeom>
              <a:avLst/>
              <a:gdLst/>
              <a:ahLst/>
              <a:cxnLst>
                <a:cxn ang="0">
                  <a:pos x="wd2" y="hd2"/>
                </a:cxn>
                <a:cxn ang="5400000">
                  <a:pos x="wd2" y="hd2"/>
                </a:cxn>
                <a:cxn ang="10800000">
                  <a:pos x="wd2" y="hd2"/>
                </a:cxn>
                <a:cxn ang="16200000">
                  <a:pos x="wd2" y="hd2"/>
                </a:cxn>
              </a:cxnLst>
              <a:rect l="0" t="0" r="r" b="b"/>
              <a:pathLst>
                <a:path w="21600" h="21600" extrusionOk="0">
                  <a:moveTo>
                    <a:pt x="18376" y="0"/>
                  </a:moveTo>
                  <a:cubicBezTo>
                    <a:pt x="14784" y="2295"/>
                    <a:pt x="11143" y="4236"/>
                    <a:pt x="7490" y="6553"/>
                  </a:cubicBezTo>
                  <a:cubicBezTo>
                    <a:pt x="6424" y="7281"/>
                    <a:pt x="5345" y="8031"/>
                    <a:pt x="4266" y="8494"/>
                  </a:cubicBezTo>
                  <a:cubicBezTo>
                    <a:pt x="1949" y="9598"/>
                    <a:pt x="870" y="12267"/>
                    <a:pt x="0" y="15775"/>
                  </a:cubicBezTo>
                  <a:cubicBezTo>
                    <a:pt x="417" y="17254"/>
                    <a:pt x="870" y="18467"/>
                    <a:pt x="1287" y="20034"/>
                  </a:cubicBezTo>
                  <a:cubicBezTo>
                    <a:pt x="1949" y="21159"/>
                    <a:pt x="2685" y="21600"/>
                    <a:pt x="3494" y="21600"/>
                  </a:cubicBezTo>
                  <a:cubicBezTo>
                    <a:pt x="4009" y="21600"/>
                    <a:pt x="4560" y="21423"/>
                    <a:pt x="5136" y="21137"/>
                  </a:cubicBezTo>
                  <a:cubicBezTo>
                    <a:pt x="9390" y="18467"/>
                    <a:pt x="13705" y="16150"/>
                    <a:pt x="18168" y="13481"/>
                  </a:cubicBezTo>
                  <a:cubicBezTo>
                    <a:pt x="19455" y="12267"/>
                    <a:pt x="20533" y="10789"/>
                    <a:pt x="21600" y="9598"/>
                  </a:cubicBezTo>
                  <a:cubicBezTo>
                    <a:pt x="21195" y="7281"/>
                    <a:pt x="20730" y="5339"/>
                    <a:pt x="20533" y="3420"/>
                  </a:cubicBezTo>
                  <a:cubicBezTo>
                    <a:pt x="20117" y="1103"/>
                    <a:pt x="19246" y="728"/>
                    <a:pt x="1837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97" name="Google Shape;6556;p59"/>
            <p:cNvSpPr/>
            <p:nvPr/>
          </p:nvSpPr>
          <p:spPr>
            <a:xfrm>
              <a:off x="148375" y="302216"/>
              <a:ext cx="103040" cy="51410"/>
            </a:xfrm>
            <a:custGeom>
              <a:avLst/>
              <a:gdLst/>
              <a:ahLst/>
              <a:cxnLst>
                <a:cxn ang="0">
                  <a:pos x="wd2" y="hd2"/>
                </a:cxn>
                <a:cxn ang="5400000">
                  <a:pos x="wd2" y="hd2"/>
                </a:cxn>
                <a:cxn ang="10800000">
                  <a:pos x="wd2" y="hd2"/>
                </a:cxn>
                <a:cxn ang="16200000">
                  <a:pos x="wd2" y="hd2"/>
                </a:cxn>
              </a:cxnLst>
              <a:rect l="0" t="0" r="r" b="b"/>
              <a:pathLst>
                <a:path w="21600" h="21600" extrusionOk="0">
                  <a:moveTo>
                    <a:pt x="18602" y="0"/>
                  </a:moveTo>
                  <a:cubicBezTo>
                    <a:pt x="15940" y="1647"/>
                    <a:pt x="13509" y="3318"/>
                    <a:pt x="10893" y="5359"/>
                  </a:cubicBezTo>
                  <a:cubicBezTo>
                    <a:pt x="8473" y="7285"/>
                    <a:pt x="6251" y="10208"/>
                    <a:pt x="3820" y="12621"/>
                  </a:cubicBezTo>
                  <a:cubicBezTo>
                    <a:pt x="3635" y="16612"/>
                    <a:pt x="1204" y="16217"/>
                    <a:pt x="185" y="19048"/>
                  </a:cubicBezTo>
                  <a:cubicBezTo>
                    <a:pt x="185" y="19419"/>
                    <a:pt x="185" y="20301"/>
                    <a:pt x="0" y="20695"/>
                  </a:cubicBezTo>
                  <a:cubicBezTo>
                    <a:pt x="1123" y="20486"/>
                    <a:pt x="2176" y="20115"/>
                    <a:pt x="3206" y="20115"/>
                  </a:cubicBezTo>
                  <a:cubicBezTo>
                    <a:pt x="4040" y="20115"/>
                    <a:pt x="4850" y="20347"/>
                    <a:pt x="5660" y="21090"/>
                  </a:cubicBezTo>
                  <a:cubicBezTo>
                    <a:pt x="6135" y="21461"/>
                    <a:pt x="6586" y="21600"/>
                    <a:pt x="7038" y="21600"/>
                  </a:cubicBezTo>
                  <a:cubicBezTo>
                    <a:pt x="8103" y="21600"/>
                    <a:pt x="9098" y="20742"/>
                    <a:pt x="10117" y="19906"/>
                  </a:cubicBezTo>
                  <a:cubicBezTo>
                    <a:pt x="13949" y="17006"/>
                    <a:pt x="17780" y="13805"/>
                    <a:pt x="21600" y="10974"/>
                  </a:cubicBezTo>
                  <a:cubicBezTo>
                    <a:pt x="21415" y="6519"/>
                    <a:pt x="21021" y="2042"/>
                    <a:pt x="186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98" name="Google Shape;6557;p59"/>
            <p:cNvSpPr/>
            <p:nvPr/>
          </p:nvSpPr>
          <p:spPr>
            <a:xfrm>
              <a:off x="186035" y="363952"/>
              <a:ext cx="88590" cy="52017"/>
            </a:xfrm>
            <a:custGeom>
              <a:avLst/>
              <a:gdLst/>
              <a:ahLst/>
              <a:cxnLst>
                <a:cxn ang="0">
                  <a:pos x="wd2" y="hd2"/>
                </a:cxn>
                <a:cxn ang="5400000">
                  <a:pos x="wd2" y="hd2"/>
                </a:cxn>
                <a:cxn ang="10800000">
                  <a:pos x="wd2" y="hd2"/>
                </a:cxn>
                <a:cxn ang="16200000">
                  <a:pos x="wd2" y="hd2"/>
                </a:cxn>
              </a:cxnLst>
              <a:rect l="0" t="0" r="r" b="b"/>
              <a:pathLst>
                <a:path w="21391" h="21600" extrusionOk="0">
                  <a:moveTo>
                    <a:pt x="19027" y="0"/>
                  </a:moveTo>
                  <a:cubicBezTo>
                    <a:pt x="13947" y="3164"/>
                    <a:pt x="8813" y="6054"/>
                    <a:pt x="3680" y="9218"/>
                  </a:cubicBezTo>
                  <a:cubicBezTo>
                    <a:pt x="1400" y="10364"/>
                    <a:pt x="227" y="13254"/>
                    <a:pt x="0" y="17175"/>
                  </a:cubicBezTo>
                  <a:cubicBezTo>
                    <a:pt x="667" y="18803"/>
                    <a:pt x="1173" y="20431"/>
                    <a:pt x="1613" y="21600"/>
                  </a:cubicBezTo>
                  <a:lnTo>
                    <a:pt x="5573" y="21600"/>
                  </a:lnTo>
                  <a:cubicBezTo>
                    <a:pt x="6027" y="19972"/>
                    <a:pt x="7200" y="19972"/>
                    <a:pt x="8147" y="19972"/>
                  </a:cubicBezTo>
                  <a:cubicBezTo>
                    <a:pt x="9987" y="18803"/>
                    <a:pt x="12053" y="17564"/>
                    <a:pt x="14173" y="16785"/>
                  </a:cubicBezTo>
                  <a:cubicBezTo>
                    <a:pt x="16520" y="15157"/>
                    <a:pt x="18800" y="14010"/>
                    <a:pt x="21373" y="12772"/>
                  </a:cubicBezTo>
                  <a:cubicBezTo>
                    <a:pt x="21600" y="10364"/>
                    <a:pt x="19533" y="8828"/>
                    <a:pt x="20707" y="5572"/>
                  </a:cubicBezTo>
                  <a:cubicBezTo>
                    <a:pt x="21147" y="4403"/>
                    <a:pt x="20200" y="1238"/>
                    <a:pt x="190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0999" name="Google Shape;6558;p59"/>
            <p:cNvSpPr/>
            <p:nvPr/>
          </p:nvSpPr>
          <p:spPr>
            <a:xfrm>
              <a:off x="231315" y="495927"/>
              <a:ext cx="87633" cy="49366"/>
            </a:xfrm>
            <a:custGeom>
              <a:avLst/>
              <a:gdLst/>
              <a:ahLst/>
              <a:cxnLst>
                <a:cxn ang="0">
                  <a:pos x="wd2" y="hd2"/>
                </a:cxn>
                <a:cxn ang="5400000">
                  <a:pos x="wd2" y="hd2"/>
                </a:cxn>
                <a:cxn ang="10800000">
                  <a:pos x="wd2" y="hd2"/>
                </a:cxn>
                <a:cxn ang="16200000">
                  <a:pos x="wd2" y="hd2"/>
                </a:cxn>
              </a:cxnLst>
              <a:rect l="0" t="0" r="r" b="b"/>
              <a:pathLst>
                <a:path w="21600" h="21600" extrusionOk="0">
                  <a:moveTo>
                    <a:pt x="18973" y="0"/>
                  </a:moveTo>
                  <a:cubicBezTo>
                    <a:pt x="13502" y="1715"/>
                    <a:pt x="8547" y="5871"/>
                    <a:pt x="3307" y="9302"/>
                  </a:cubicBezTo>
                  <a:cubicBezTo>
                    <a:pt x="1143" y="10510"/>
                    <a:pt x="463" y="13047"/>
                    <a:pt x="0" y="16381"/>
                  </a:cubicBezTo>
                  <a:cubicBezTo>
                    <a:pt x="463" y="17686"/>
                    <a:pt x="912" y="19426"/>
                    <a:pt x="1429" y="20634"/>
                  </a:cubicBezTo>
                  <a:cubicBezTo>
                    <a:pt x="2314" y="21334"/>
                    <a:pt x="3198" y="21600"/>
                    <a:pt x="4110" y="21600"/>
                  </a:cubicBezTo>
                  <a:cubicBezTo>
                    <a:pt x="5376" y="21600"/>
                    <a:pt x="6669" y="21093"/>
                    <a:pt x="8030" y="20634"/>
                  </a:cubicBezTo>
                  <a:cubicBezTo>
                    <a:pt x="12821" y="18097"/>
                    <a:pt x="17326" y="15173"/>
                    <a:pt x="21600" y="11332"/>
                  </a:cubicBezTo>
                  <a:cubicBezTo>
                    <a:pt x="21369" y="7176"/>
                    <a:pt x="21600" y="2537"/>
                    <a:pt x="189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00" name="Google Shape;6559;p59"/>
            <p:cNvSpPr/>
            <p:nvPr/>
          </p:nvSpPr>
          <p:spPr>
            <a:xfrm>
              <a:off x="208233" y="426571"/>
              <a:ext cx="88517" cy="54944"/>
            </a:xfrm>
            <a:custGeom>
              <a:avLst/>
              <a:gdLst/>
              <a:ahLst/>
              <a:cxnLst>
                <a:cxn ang="0">
                  <a:pos x="wd2" y="hd2"/>
                </a:cxn>
                <a:cxn ang="5400000">
                  <a:pos x="wd2" y="hd2"/>
                </a:cxn>
                <a:cxn ang="10800000">
                  <a:pos x="wd2" y="hd2"/>
                </a:cxn>
                <a:cxn ang="16200000">
                  <a:pos x="wd2" y="hd2"/>
                </a:cxn>
              </a:cxnLst>
              <a:rect l="0" t="0" r="r" b="b"/>
              <a:pathLst>
                <a:path w="21600" h="21600" extrusionOk="0">
                  <a:moveTo>
                    <a:pt x="18999" y="0"/>
                  </a:moveTo>
                  <a:cubicBezTo>
                    <a:pt x="13583" y="3365"/>
                    <a:pt x="8179" y="6447"/>
                    <a:pt x="3045" y="9465"/>
                  </a:cubicBezTo>
                  <a:cubicBezTo>
                    <a:pt x="1118" y="10637"/>
                    <a:pt x="0" y="12461"/>
                    <a:pt x="0" y="15543"/>
                  </a:cubicBezTo>
                  <a:cubicBezTo>
                    <a:pt x="445" y="16998"/>
                    <a:pt x="1118" y="18908"/>
                    <a:pt x="1630" y="20449"/>
                  </a:cubicBezTo>
                  <a:cubicBezTo>
                    <a:pt x="2399" y="21166"/>
                    <a:pt x="3140" y="21600"/>
                    <a:pt x="3948" y="21600"/>
                  </a:cubicBezTo>
                  <a:cubicBezTo>
                    <a:pt x="4393" y="21600"/>
                    <a:pt x="4851" y="21470"/>
                    <a:pt x="5349" y="21166"/>
                  </a:cubicBezTo>
                  <a:cubicBezTo>
                    <a:pt x="10766" y="17823"/>
                    <a:pt x="16183" y="14718"/>
                    <a:pt x="21600" y="11723"/>
                  </a:cubicBezTo>
                  <a:cubicBezTo>
                    <a:pt x="21600" y="7186"/>
                    <a:pt x="20859" y="3365"/>
                    <a:pt x="189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01" name="Google Shape;6560;p59"/>
            <p:cNvSpPr/>
            <p:nvPr/>
          </p:nvSpPr>
          <p:spPr>
            <a:xfrm>
              <a:off x="252901" y="560423"/>
              <a:ext cx="83848" cy="51078"/>
            </a:xfrm>
            <a:custGeom>
              <a:avLst/>
              <a:gdLst/>
              <a:ahLst/>
              <a:cxnLst>
                <a:cxn ang="0">
                  <a:pos x="wd2" y="hd2"/>
                </a:cxn>
                <a:cxn ang="5400000">
                  <a:pos x="wd2" y="hd2"/>
                </a:cxn>
                <a:cxn ang="10800000">
                  <a:pos x="wd2" y="hd2"/>
                </a:cxn>
                <a:cxn ang="16200000">
                  <a:pos x="wd2" y="hd2"/>
                </a:cxn>
              </a:cxnLst>
              <a:rect l="0" t="0" r="r" b="b"/>
              <a:pathLst>
                <a:path w="20891" h="21600" extrusionOk="0">
                  <a:moveTo>
                    <a:pt x="19331" y="0"/>
                  </a:moveTo>
                  <a:cubicBezTo>
                    <a:pt x="14035" y="2826"/>
                    <a:pt x="9027" y="5651"/>
                    <a:pt x="3730" y="8103"/>
                  </a:cubicBezTo>
                  <a:cubicBezTo>
                    <a:pt x="841" y="9761"/>
                    <a:pt x="-370" y="13474"/>
                    <a:pt x="98" y="18751"/>
                  </a:cubicBezTo>
                  <a:cubicBezTo>
                    <a:pt x="621" y="19545"/>
                    <a:pt x="1308" y="20806"/>
                    <a:pt x="2051" y="20806"/>
                  </a:cubicBezTo>
                  <a:cubicBezTo>
                    <a:pt x="3262" y="21203"/>
                    <a:pt x="4418" y="21203"/>
                    <a:pt x="5628" y="21600"/>
                  </a:cubicBezTo>
                  <a:cubicBezTo>
                    <a:pt x="10925" y="19148"/>
                    <a:pt x="15699" y="15435"/>
                    <a:pt x="20776" y="11816"/>
                  </a:cubicBezTo>
                  <a:cubicBezTo>
                    <a:pt x="21230" y="7706"/>
                    <a:pt x="20253" y="3713"/>
                    <a:pt x="193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02" name="Google Shape;6561;p59"/>
            <p:cNvSpPr/>
            <p:nvPr/>
          </p:nvSpPr>
          <p:spPr>
            <a:xfrm>
              <a:off x="278472" y="625803"/>
              <a:ext cx="80075" cy="45336"/>
            </a:xfrm>
            <a:custGeom>
              <a:avLst/>
              <a:gdLst/>
              <a:ahLst/>
              <a:cxnLst>
                <a:cxn ang="0">
                  <a:pos x="wd2" y="hd2"/>
                </a:cxn>
                <a:cxn ang="5400000">
                  <a:pos x="wd2" y="hd2"/>
                </a:cxn>
                <a:cxn ang="10800000">
                  <a:pos x="wd2" y="hd2"/>
                </a:cxn>
                <a:cxn ang="16200000">
                  <a:pos x="wd2" y="hd2"/>
                </a:cxn>
              </a:cxnLst>
              <a:rect l="0" t="0" r="r" b="b"/>
              <a:pathLst>
                <a:path w="21380" h="21600" extrusionOk="0">
                  <a:moveTo>
                    <a:pt x="18268" y="0"/>
                  </a:moveTo>
                  <a:cubicBezTo>
                    <a:pt x="13329" y="2762"/>
                    <a:pt x="8463" y="6051"/>
                    <a:pt x="3583" y="8814"/>
                  </a:cubicBezTo>
                  <a:cubicBezTo>
                    <a:pt x="3082" y="10576"/>
                    <a:pt x="2035" y="11576"/>
                    <a:pt x="988" y="11576"/>
                  </a:cubicBezTo>
                  <a:cubicBezTo>
                    <a:pt x="737" y="12892"/>
                    <a:pt x="501" y="14312"/>
                    <a:pt x="0" y="15654"/>
                  </a:cubicBezTo>
                  <a:cubicBezTo>
                    <a:pt x="428" y="19206"/>
                    <a:pt x="1253" y="21337"/>
                    <a:pt x="3244" y="21337"/>
                  </a:cubicBezTo>
                  <a:cubicBezTo>
                    <a:pt x="3583" y="21337"/>
                    <a:pt x="3966" y="21284"/>
                    <a:pt x="4379" y="21153"/>
                  </a:cubicBezTo>
                  <a:cubicBezTo>
                    <a:pt x="5367" y="21153"/>
                    <a:pt x="6664" y="21600"/>
                    <a:pt x="7711" y="21600"/>
                  </a:cubicBezTo>
                  <a:cubicBezTo>
                    <a:pt x="12341" y="18838"/>
                    <a:pt x="16720" y="16075"/>
                    <a:pt x="21349" y="13760"/>
                  </a:cubicBezTo>
                  <a:cubicBezTo>
                    <a:pt x="21600" y="8261"/>
                    <a:pt x="20303" y="3762"/>
                    <a:pt x="18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03" name="Google Shape;6562;p59"/>
            <p:cNvSpPr/>
            <p:nvPr/>
          </p:nvSpPr>
          <p:spPr>
            <a:xfrm>
              <a:off x="182115" y="658659"/>
              <a:ext cx="125237" cy="46219"/>
            </a:xfrm>
            <a:custGeom>
              <a:avLst/>
              <a:gdLst/>
              <a:ahLst/>
              <a:cxnLst>
                <a:cxn ang="0">
                  <a:pos x="wd2" y="hd2"/>
                </a:cxn>
                <a:cxn ang="5400000">
                  <a:pos x="wd2" y="hd2"/>
                </a:cxn>
                <a:cxn ang="10800000">
                  <a:pos x="wd2" y="hd2"/>
                </a:cxn>
                <a:cxn ang="16200000">
                  <a:pos x="wd2" y="hd2"/>
                </a:cxn>
              </a:cxnLst>
              <a:rect l="0" t="0" r="r" b="b"/>
              <a:pathLst>
                <a:path w="21600" h="21600" extrusionOk="0">
                  <a:moveTo>
                    <a:pt x="16619" y="0"/>
                  </a:moveTo>
                  <a:cubicBezTo>
                    <a:pt x="16267" y="3123"/>
                    <a:pt x="15267" y="4103"/>
                    <a:pt x="14267" y="4955"/>
                  </a:cubicBezTo>
                  <a:cubicBezTo>
                    <a:pt x="9486" y="9497"/>
                    <a:pt x="4819" y="13497"/>
                    <a:pt x="0" y="17600"/>
                  </a:cubicBezTo>
                  <a:cubicBezTo>
                    <a:pt x="0" y="19329"/>
                    <a:pt x="162" y="21161"/>
                    <a:pt x="990" y="21600"/>
                  </a:cubicBezTo>
                  <a:cubicBezTo>
                    <a:pt x="4505" y="18452"/>
                    <a:pt x="8133" y="15329"/>
                    <a:pt x="11638" y="12206"/>
                  </a:cubicBezTo>
                  <a:cubicBezTo>
                    <a:pt x="14438" y="10065"/>
                    <a:pt x="16924" y="7174"/>
                    <a:pt x="19848" y="7174"/>
                  </a:cubicBezTo>
                  <a:cubicBezTo>
                    <a:pt x="20048" y="7174"/>
                    <a:pt x="20248" y="7200"/>
                    <a:pt x="20448" y="7226"/>
                  </a:cubicBezTo>
                  <a:cubicBezTo>
                    <a:pt x="20762" y="7226"/>
                    <a:pt x="21248" y="6245"/>
                    <a:pt x="21600" y="5832"/>
                  </a:cubicBezTo>
                  <a:cubicBezTo>
                    <a:pt x="20924" y="5832"/>
                    <a:pt x="20086" y="5394"/>
                    <a:pt x="19448" y="5394"/>
                  </a:cubicBezTo>
                  <a:cubicBezTo>
                    <a:pt x="19181" y="5523"/>
                    <a:pt x="18933" y="5574"/>
                    <a:pt x="18714" y="5574"/>
                  </a:cubicBezTo>
                  <a:cubicBezTo>
                    <a:pt x="17429" y="5574"/>
                    <a:pt x="16895" y="3484"/>
                    <a:pt x="166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4" name="Google Shape;6563;p59"/>
            <p:cNvSpPr/>
            <p:nvPr/>
          </p:nvSpPr>
          <p:spPr>
            <a:xfrm>
              <a:off x="204462" y="731880"/>
              <a:ext cx="87429" cy="35617"/>
            </a:xfrm>
            <a:custGeom>
              <a:avLst/>
              <a:gdLst/>
              <a:ahLst/>
              <a:cxnLst>
                <a:cxn ang="0">
                  <a:pos x="wd2" y="hd2"/>
                </a:cxn>
                <a:cxn ang="5400000">
                  <a:pos x="wd2" y="hd2"/>
                </a:cxn>
                <a:cxn ang="10800000">
                  <a:pos x="wd2" y="hd2"/>
                </a:cxn>
                <a:cxn ang="16200000">
                  <a:pos x="wd2" y="hd2"/>
                </a:cxn>
              </a:cxnLst>
              <a:rect l="0" t="0" r="r" b="b"/>
              <a:pathLst>
                <a:path w="21111" h="21600" extrusionOk="0">
                  <a:moveTo>
                    <a:pt x="19711" y="0"/>
                  </a:moveTo>
                  <a:cubicBezTo>
                    <a:pt x="13471" y="4086"/>
                    <a:pt x="7164" y="9980"/>
                    <a:pt x="404" y="12759"/>
                  </a:cubicBezTo>
                  <a:cubicBezTo>
                    <a:pt x="178" y="15706"/>
                    <a:pt x="-489" y="18653"/>
                    <a:pt x="631" y="21600"/>
                  </a:cubicBezTo>
                  <a:cubicBezTo>
                    <a:pt x="7378" y="15706"/>
                    <a:pt x="14138" y="9980"/>
                    <a:pt x="21111" y="6463"/>
                  </a:cubicBezTo>
                  <a:cubicBezTo>
                    <a:pt x="20658" y="4086"/>
                    <a:pt x="20164" y="2244"/>
                    <a:pt x="1971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5" name="Google Shape;6564;p59"/>
            <p:cNvSpPr/>
            <p:nvPr/>
          </p:nvSpPr>
          <p:spPr>
            <a:xfrm>
              <a:off x="116602" y="466108"/>
              <a:ext cx="98313" cy="45281"/>
            </a:xfrm>
            <a:custGeom>
              <a:avLst/>
              <a:gdLst/>
              <a:ahLst/>
              <a:cxnLst>
                <a:cxn ang="0">
                  <a:pos x="wd2" y="hd2"/>
                </a:cxn>
                <a:cxn ang="5400000">
                  <a:pos x="wd2" y="hd2"/>
                </a:cxn>
                <a:cxn ang="10800000">
                  <a:pos x="wd2" y="hd2"/>
                </a:cxn>
                <a:cxn ang="16200000">
                  <a:pos x="wd2" y="hd2"/>
                </a:cxn>
              </a:cxnLst>
              <a:rect l="0" t="0" r="r" b="b"/>
              <a:pathLst>
                <a:path w="21413" h="21600" extrusionOk="0">
                  <a:moveTo>
                    <a:pt x="19958" y="0"/>
                  </a:moveTo>
                  <a:cubicBezTo>
                    <a:pt x="17192" y="2766"/>
                    <a:pt x="14666" y="5953"/>
                    <a:pt x="11744" y="7823"/>
                  </a:cubicBezTo>
                  <a:cubicBezTo>
                    <a:pt x="7979" y="11037"/>
                    <a:pt x="3998" y="13777"/>
                    <a:pt x="17" y="16542"/>
                  </a:cubicBezTo>
                  <a:cubicBezTo>
                    <a:pt x="17" y="18307"/>
                    <a:pt x="-187" y="20625"/>
                    <a:pt x="823" y="21600"/>
                  </a:cubicBezTo>
                  <a:cubicBezTo>
                    <a:pt x="7366" y="15541"/>
                    <a:pt x="13668" y="11037"/>
                    <a:pt x="20150" y="5953"/>
                  </a:cubicBezTo>
                  <a:lnTo>
                    <a:pt x="21413" y="5953"/>
                  </a:lnTo>
                  <a:cubicBezTo>
                    <a:pt x="20956" y="4083"/>
                    <a:pt x="20355" y="1765"/>
                    <a:pt x="199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6" name="Google Shape;6565;p59"/>
            <p:cNvSpPr/>
            <p:nvPr/>
          </p:nvSpPr>
          <p:spPr>
            <a:xfrm>
              <a:off x="165228" y="604765"/>
              <a:ext cx="110262" cy="43237"/>
            </a:xfrm>
            <a:custGeom>
              <a:avLst/>
              <a:gdLst/>
              <a:ahLst/>
              <a:cxnLst>
                <a:cxn ang="0">
                  <a:pos x="wd2" y="hd2"/>
                </a:cxn>
                <a:cxn ang="5400000">
                  <a:pos x="wd2" y="hd2"/>
                </a:cxn>
                <a:cxn ang="10800000">
                  <a:pos x="wd2" y="hd2"/>
                </a:cxn>
                <a:cxn ang="16200000">
                  <a:pos x="wd2" y="hd2"/>
                </a:cxn>
              </a:cxnLst>
              <a:rect l="0" t="0" r="r" b="b"/>
              <a:pathLst>
                <a:path w="21512" h="21600" extrusionOk="0">
                  <a:moveTo>
                    <a:pt x="17181" y="0"/>
                  </a:moveTo>
                  <a:cubicBezTo>
                    <a:pt x="11547" y="6234"/>
                    <a:pt x="5913" y="12469"/>
                    <a:pt x="95" y="16855"/>
                  </a:cubicBezTo>
                  <a:cubicBezTo>
                    <a:pt x="-88" y="18703"/>
                    <a:pt x="-88" y="20690"/>
                    <a:pt x="860" y="21600"/>
                  </a:cubicBezTo>
                  <a:cubicBezTo>
                    <a:pt x="6128" y="16303"/>
                    <a:pt x="11364" y="11090"/>
                    <a:pt x="16643" y="6234"/>
                  </a:cubicBezTo>
                  <a:cubicBezTo>
                    <a:pt x="17591" y="5324"/>
                    <a:pt x="18711" y="5324"/>
                    <a:pt x="19659" y="4745"/>
                  </a:cubicBezTo>
                  <a:cubicBezTo>
                    <a:pt x="20381" y="4745"/>
                    <a:pt x="20973" y="3807"/>
                    <a:pt x="21512" y="3366"/>
                  </a:cubicBezTo>
                  <a:cubicBezTo>
                    <a:pt x="20564" y="2897"/>
                    <a:pt x="19659" y="2897"/>
                    <a:pt x="18711" y="2428"/>
                  </a:cubicBezTo>
                  <a:cubicBezTo>
                    <a:pt x="18129" y="2428"/>
                    <a:pt x="17591" y="938"/>
                    <a:pt x="171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7" name="Google Shape;6566;p59"/>
            <p:cNvSpPr/>
            <p:nvPr/>
          </p:nvSpPr>
          <p:spPr>
            <a:xfrm>
              <a:off x="94418" y="405311"/>
              <a:ext cx="98299" cy="39538"/>
            </a:xfrm>
            <a:custGeom>
              <a:avLst/>
              <a:gdLst/>
              <a:ahLst/>
              <a:cxnLst>
                <a:cxn ang="0">
                  <a:pos x="wd2" y="hd2"/>
                </a:cxn>
                <a:cxn ang="5400000">
                  <a:pos x="wd2" y="hd2"/>
                </a:cxn>
                <a:cxn ang="10800000">
                  <a:pos x="wd2" y="hd2"/>
                </a:cxn>
                <a:cxn ang="16200000">
                  <a:pos x="wd2" y="hd2"/>
                </a:cxn>
              </a:cxnLst>
              <a:rect l="0" t="0" r="r" b="b"/>
              <a:pathLst>
                <a:path w="21421" h="21600" extrusionOk="0">
                  <a:moveTo>
                    <a:pt x="19965" y="0"/>
                  </a:moveTo>
                  <a:cubicBezTo>
                    <a:pt x="18052" y="2142"/>
                    <a:pt x="16186" y="4797"/>
                    <a:pt x="14069" y="6305"/>
                  </a:cubicBezTo>
                  <a:cubicBezTo>
                    <a:pt x="9436" y="9985"/>
                    <a:pt x="4646" y="13123"/>
                    <a:pt x="14" y="16291"/>
                  </a:cubicBezTo>
                  <a:cubicBezTo>
                    <a:pt x="14" y="18432"/>
                    <a:pt x="-179" y="20574"/>
                    <a:pt x="880" y="21600"/>
                  </a:cubicBezTo>
                  <a:cubicBezTo>
                    <a:pt x="7775" y="16291"/>
                    <a:pt x="14730" y="11102"/>
                    <a:pt x="21421" y="5822"/>
                  </a:cubicBezTo>
                  <a:cubicBezTo>
                    <a:pt x="21024" y="4284"/>
                    <a:pt x="20567" y="2142"/>
                    <a:pt x="199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8" name="Google Shape;6567;p59"/>
            <p:cNvSpPr/>
            <p:nvPr/>
          </p:nvSpPr>
          <p:spPr>
            <a:xfrm>
              <a:off x="143516" y="533366"/>
              <a:ext cx="93597" cy="40421"/>
            </a:xfrm>
            <a:custGeom>
              <a:avLst/>
              <a:gdLst/>
              <a:ahLst/>
              <a:cxnLst>
                <a:cxn ang="0">
                  <a:pos x="wd2" y="hd2"/>
                </a:cxn>
                <a:cxn ang="5400000">
                  <a:pos x="wd2" y="hd2"/>
                </a:cxn>
                <a:cxn ang="10800000">
                  <a:pos x="wd2" y="hd2"/>
                </a:cxn>
                <a:cxn ang="16200000">
                  <a:pos x="wd2" y="hd2"/>
                </a:cxn>
              </a:cxnLst>
              <a:rect l="0" t="0" r="r" b="b"/>
              <a:pathLst>
                <a:path w="21600" h="21600" extrusionOk="0">
                  <a:moveTo>
                    <a:pt x="20262" y="0"/>
                  </a:moveTo>
                  <a:cubicBezTo>
                    <a:pt x="18937" y="1121"/>
                    <a:pt x="17599" y="2597"/>
                    <a:pt x="16261" y="3718"/>
                  </a:cubicBezTo>
                  <a:cubicBezTo>
                    <a:pt x="10666" y="8262"/>
                    <a:pt x="5327" y="12954"/>
                    <a:pt x="0" y="17528"/>
                  </a:cubicBezTo>
                  <a:lnTo>
                    <a:pt x="0" y="21600"/>
                  </a:lnTo>
                  <a:cubicBezTo>
                    <a:pt x="3148" y="19151"/>
                    <a:pt x="6028" y="17056"/>
                    <a:pt x="9124" y="14459"/>
                  </a:cubicBezTo>
                  <a:cubicBezTo>
                    <a:pt x="13113" y="11361"/>
                    <a:pt x="17331" y="8262"/>
                    <a:pt x="21600" y="5193"/>
                  </a:cubicBezTo>
                  <a:cubicBezTo>
                    <a:pt x="21116" y="3718"/>
                    <a:pt x="20695" y="1593"/>
                    <a:pt x="202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09" name="Google Shape;6568;p59"/>
            <p:cNvSpPr/>
            <p:nvPr/>
          </p:nvSpPr>
          <p:spPr>
            <a:xfrm>
              <a:off x="78081" y="347552"/>
              <a:ext cx="71178" cy="32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72" y="582"/>
                    <a:pt x="17813" y="1345"/>
                    <a:pt x="16070" y="2582"/>
                  </a:cubicBezTo>
                  <a:cubicBezTo>
                    <a:pt x="10524" y="6400"/>
                    <a:pt x="5262" y="11418"/>
                    <a:pt x="0" y="15200"/>
                  </a:cubicBezTo>
                  <a:lnTo>
                    <a:pt x="0" y="21600"/>
                  </a:lnTo>
                  <a:cubicBezTo>
                    <a:pt x="5547" y="17200"/>
                    <a:pt x="11093" y="13382"/>
                    <a:pt x="16690" y="8218"/>
                  </a:cubicBezTo>
                  <a:cubicBezTo>
                    <a:pt x="18450" y="6982"/>
                    <a:pt x="20477" y="7600"/>
                    <a:pt x="21332" y="2582"/>
                  </a:cubicBezTo>
                  <a:cubicBezTo>
                    <a:pt x="21600" y="1964"/>
                    <a:pt x="21600" y="58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10" name="Google Shape;6569;p59"/>
            <p:cNvSpPr/>
            <p:nvPr/>
          </p:nvSpPr>
          <p:spPr>
            <a:xfrm>
              <a:off x="60743" y="291835"/>
              <a:ext cx="27997" cy="17340"/>
            </a:xfrm>
            <a:custGeom>
              <a:avLst/>
              <a:gdLst/>
              <a:ahLst/>
              <a:cxnLst>
                <a:cxn ang="0">
                  <a:pos x="wd2" y="hd2"/>
                </a:cxn>
                <a:cxn ang="5400000">
                  <a:pos x="wd2" y="hd2"/>
                </a:cxn>
                <a:cxn ang="10800000">
                  <a:pos x="wd2" y="hd2"/>
                </a:cxn>
                <a:cxn ang="16200000">
                  <a:pos x="wd2" y="hd2"/>
                </a:cxn>
              </a:cxnLst>
              <a:rect l="0" t="0" r="r" b="b"/>
              <a:pathLst>
                <a:path w="21600" h="21600" extrusionOk="0">
                  <a:moveTo>
                    <a:pt x="17127" y="0"/>
                  </a:moveTo>
                  <a:cubicBezTo>
                    <a:pt x="11247" y="2270"/>
                    <a:pt x="5879" y="4609"/>
                    <a:pt x="0" y="7223"/>
                  </a:cubicBezTo>
                  <a:lnTo>
                    <a:pt x="0" y="21600"/>
                  </a:lnTo>
                  <a:cubicBezTo>
                    <a:pt x="8222" y="18986"/>
                    <a:pt x="15721" y="15546"/>
                    <a:pt x="21600" y="7223"/>
                  </a:cubicBezTo>
                  <a:cubicBezTo>
                    <a:pt x="20151" y="4609"/>
                    <a:pt x="18575" y="2270"/>
                    <a:pt x="171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11018" name="Google Shape;6570;p59"/>
          <p:cNvGrpSpPr/>
          <p:nvPr/>
        </p:nvGrpSpPr>
        <p:grpSpPr>
          <a:xfrm>
            <a:off x="633388" y="683213"/>
            <a:ext cx="7497906" cy="4139301"/>
            <a:chOff x="0" y="0"/>
            <a:chExt cx="7497905" cy="4139299"/>
          </a:xfrm>
        </p:grpSpPr>
        <p:grpSp>
          <p:nvGrpSpPr>
            <p:cNvPr id="11016" name="Google Shape;6571;p59"/>
            <p:cNvGrpSpPr/>
            <p:nvPr/>
          </p:nvGrpSpPr>
          <p:grpSpPr>
            <a:xfrm>
              <a:off x="0" y="478462"/>
              <a:ext cx="7497907" cy="3660838"/>
              <a:chOff x="0" y="0"/>
              <a:chExt cx="7497906" cy="3660837"/>
            </a:xfrm>
          </p:grpSpPr>
          <p:sp>
            <p:nvSpPr>
              <p:cNvPr id="11012" name="Google Shape;6572;p59"/>
              <p:cNvSpPr/>
              <p:nvPr/>
            </p:nvSpPr>
            <p:spPr>
              <a:xfrm rot="19035079">
                <a:off x="1314755" y="3376420"/>
                <a:ext cx="325481" cy="200598"/>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013" name="Google Shape;6573;p59"/>
              <p:cNvSpPr/>
              <p:nvPr/>
            </p:nvSpPr>
            <p:spPr>
              <a:xfrm rot="21389766">
                <a:off x="7065" y="1423192"/>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14" name="Google Shape;6574;p59"/>
              <p:cNvSpPr/>
              <p:nvPr/>
            </p:nvSpPr>
            <p:spPr>
              <a:xfrm rot="21389766">
                <a:off x="7217865" y="8117"/>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15" name="Google Shape;6575;p59"/>
              <p:cNvSpPr/>
              <p:nvPr/>
            </p:nvSpPr>
            <p:spPr>
              <a:xfrm rot="21400717">
                <a:off x="6844974" y="1812469"/>
                <a:ext cx="325484" cy="200605"/>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11017" name="Google Shape;6576;p59"/>
            <p:cNvSpPr/>
            <p:nvPr/>
          </p:nvSpPr>
          <p:spPr>
            <a:xfrm rot="20558591">
              <a:off x="1894549" y="43981"/>
              <a:ext cx="325482" cy="200607"/>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0" name="Google Shape;6581;p60"/>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Overview</a:t>
            </a:r>
          </a:p>
        </p:txBody>
      </p:sp>
      <p:sp>
        <p:nvSpPr>
          <p:cNvPr id="11021" name="Google Shape;6582;p60"/>
          <p:cNvSpPr txBox="1">
            <a:spLocks noGrp="1"/>
          </p:cNvSpPr>
          <p:nvPr>
            <p:ph type="body" idx="1"/>
          </p:nvPr>
        </p:nvSpPr>
        <p:spPr>
          <a:xfrm>
            <a:off x="719999" y="1192100"/>
            <a:ext cx="7704002" cy="3416401"/>
          </a:xfrm>
          <a:prstGeom prst="rect">
            <a:avLst/>
          </a:prstGeom>
        </p:spPr>
        <p:txBody>
          <a:bodyPr/>
          <a:lstStyle/>
          <a:p>
            <a:pPr marL="0" indent="0">
              <a:buSzTx/>
              <a:buNone/>
              <a:defRPr sz="1600"/>
            </a:pPr>
            <a:r>
              <a:t>This study is based on an explanatory sequential mixed methods design (Ivankova et al., 2006; Creswell &amp; Plano Clark, 2007) to investigate SDPD from tango instructors’ perspectives. The data collection process included: </a:t>
            </a:r>
          </a:p>
          <a:p>
            <a:pPr marL="0" indent="0">
              <a:spcBef>
                <a:spcPts val="1000"/>
              </a:spcBef>
              <a:buSzTx/>
              <a:buNone/>
              <a:defRPr sz="1600"/>
            </a:pPr>
            <a:r>
              <a:t>1) an online survey with tango teachers distributed through Qualtrics; </a:t>
            </a:r>
          </a:p>
          <a:p>
            <a:pPr marL="0" indent="0">
              <a:spcBef>
                <a:spcPts val="1000"/>
              </a:spcBef>
              <a:buSzTx/>
              <a:buNone/>
              <a:defRPr sz="1600"/>
            </a:pPr>
            <a:r>
              <a:t>2) one-to-one interviews with 21 instructors through Zoom; </a:t>
            </a:r>
          </a:p>
          <a:p>
            <a:pPr marL="0" indent="0">
              <a:spcBef>
                <a:spcPts val="1000"/>
              </a:spcBef>
              <a:buSzTx/>
              <a:buNone/>
              <a:defRPr sz="1600"/>
            </a:pPr>
            <a:endParaRPr/>
          </a:p>
          <a:p>
            <a:pPr marL="0" indent="0">
              <a:spcBef>
                <a:spcPts val="1000"/>
              </a:spcBef>
              <a:buSzTx/>
              <a:buNone/>
              <a:defRPr sz="1600"/>
            </a:pPr>
            <a:endParaRPr/>
          </a:p>
          <a:p>
            <a:pPr marL="0" indent="0">
              <a:spcBef>
                <a:spcPts val="1000"/>
              </a:spcBef>
              <a:buSzTx/>
              <a:buNone/>
              <a:defRPr sz="1600"/>
            </a:pPr>
            <a:r>
              <a:t>The survey data was analyzed using descriptive statistics. Individual interviews were analyzed through thematic analysis (Braun &amp; Clarke, 2012).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3" name="Google Shape;6660;p64"/>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Demographics</a:t>
            </a:r>
          </a:p>
        </p:txBody>
      </p:sp>
      <p:pic>
        <p:nvPicPr>
          <p:cNvPr id="11024" name="Points scoredGoogle Shape;6661;p64" descr="Points scoredGoogle Shape;6661;p64"/>
          <p:cNvPicPr>
            <a:picLocks noChangeAspect="1"/>
          </p:cNvPicPr>
          <p:nvPr/>
        </p:nvPicPr>
        <p:blipFill>
          <a:blip r:embed="rId2"/>
          <a:stretch>
            <a:fillRect/>
          </a:stretch>
        </p:blipFill>
        <p:spPr>
          <a:xfrm>
            <a:off x="1018374" y="1324875"/>
            <a:ext cx="3081578" cy="2470400"/>
          </a:xfrm>
          <a:prstGeom prst="rect">
            <a:avLst/>
          </a:prstGeom>
          <a:ln w="12700">
            <a:miter lim="400000"/>
          </a:ln>
        </p:spPr>
      </p:pic>
      <p:sp>
        <p:nvSpPr>
          <p:cNvPr id="11025" name="Google Shape;6662;p64"/>
          <p:cNvSpPr txBox="1"/>
          <p:nvPr/>
        </p:nvSpPr>
        <p:spPr>
          <a:xfrm>
            <a:off x="1298824" y="3795274"/>
            <a:ext cx="2717701" cy="830551"/>
          </a:xfrm>
          <a:prstGeom prst="rect">
            <a:avLst/>
          </a:prstGeom>
          <a:solidFill>
            <a:srgbClr val="EDF0E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defRPr b="1">
                <a:latin typeface="Nunito"/>
                <a:ea typeface="Nunito"/>
                <a:cs typeface="Nunito"/>
                <a:sym typeface="Nunito"/>
              </a:defRPr>
            </a:pPr>
            <a:r>
              <a:t>Dancers only	249</a:t>
            </a:r>
          </a:p>
          <a:p>
            <a:pPr>
              <a:defRPr b="1">
                <a:latin typeface="Nunito"/>
                <a:ea typeface="Nunito"/>
                <a:cs typeface="Nunito"/>
                <a:sym typeface="Nunito"/>
              </a:defRPr>
            </a:pPr>
            <a:r>
              <a:t>Instructors		62</a:t>
            </a:r>
          </a:p>
        </p:txBody>
      </p:sp>
      <p:pic>
        <p:nvPicPr>
          <p:cNvPr id="11026" name="ChartGoogle Shape;6663;p64" descr="ChartGoogle Shape;6663;p64"/>
          <p:cNvPicPr>
            <a:picLocks noChangeAspect="1"/>
          </p:cNvPicPr>
          <p:nvPr/>
        </p:nvPicPr>
        <p:blipFill>
          <a:blip r:embed="rId3"/>
          <a:stretch>
            <a:fillRect/>
          </a:stretch>
        </p:blipFill>
        <p:spPr>
          <a:xfrm>
            <a:off x="4250725" y="1166924"/>
            <a:ext cx="4638803" cy="3302777"/>
          </a:xfrm>
          <a:prstGeom prst="rect">
            <a:avLst/>
          </a:prstGeom>
          <a:ln w="12700">
            <a:miter lim="400000"/>
          </a:ln>
        </p:spPr>
      </p:pic>
      <p:sp>
        <p:nvSpPr>
          <p:cNvPr id="11027" name="Google Shape;6664;p64"/>
          <p:cNvSpPr txBox="1"/>
          <p:nvPr/>
        </p:nvSpPr>
        <p:spPr>
          <a:xfrm>
            <a:off x="1333950" y="1017724"/>
            <a:ext cx="1684800" cy="572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chor="ctr">
            <a:normAutofit/>
          </a:bodyPr>
          <a:lstStyle>
            <a:lvl1pPr>
              <a:defRPr sz="1700">
                <a:solidFill>
                  <a:srgbClr val="07256C"/>
                </a:solidFill>
                <a:latin typeface="Limelight"/>
                <a:ea typeface="Limelight"/>
                <a:cs typeface="Limelight"/>
                <a:sym typeface="Limelight"/>
              </a:defRPr>
            </a:lvl1pPr>
          </a:lstStyle>
          <a:p>
            <a:r>
              <a:t>Participants</a:t>
            </a:r>
          </a:p>
        </p:txBody>
      </p:sp>
      <p:sp>
        <p:nvSpPr>
          <p:cNvPr id="11028" name="Google Shape;6665;p64"/>
          <p:cNvSpPr txBox="1"/>
          <p:nvPr/>
        </p:nvSpPr>
        <p:spPr>
          <a:xfrm>
            <a:off x="5188449" y="1017724"/>
            <a:ext cx="2181901" cy="572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chor="ctr">
            <a:normAutofit/>
          </a:bodyPr>
          <a:lstStyle>
            <a:lvl1pPr>
              <a:defRPr sz="1700">
                <a:solidFill>
                  <a:srgbClr val="07256C"/>
                </a:solidFill>
                <a:latin typeface="Limelight"/>
                <a:ea typeface="Limelight"/>
                <a:cs typeface="Limelight"/>
                <a:sym typeface="Limelight"/>
              </a:defRPr>
            </a:lvl1pPr>
          </a:lstStyle>
          <a:p>
            <a:r>
              <a:t>Tango Experience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30" name="Google Shape;6520;p59"/>
          <p:cNvSpPr txBox="1">
            <a:spLocks noGrp="1"/>
          </p:cNvSpPr>
          <p:nvPr>
            <p:ph type="title"/>
          </p:nvPr>
        </p:nvSpPr>
        <p:spPr>
          <a:xfrm>
            <a:off x="1854749" y="2433299"/>
            <a:ext cx="5434502" cy="773101"/>
          </a:xfrm>
          <a:prstGeom prst="rect">
            <a:avLst/>
          </a:prstGeom>
        </p:spPr>
        <p:txBody>
          <a:bodyPr>
            <a:normAutofit fontScale="90000"/>
          </a:bodyPr>
          <a:lstStyle>
            <a:lvl1pPr defTabSz="859536">
              <a:defRPr sz="4700"/>
            </a:lvl1pPr>
          </a:lstStyle>
          <a:p>
            <a:r>
              <a:t>FINDINGS</a:t>
            </a:r>
          </a:p>
        </p:txBody>
      </p:sp>
      <p:grpSp>
        <p:nvGrpSpPr>
          <p:cNvPr id="11079" name="Google Shape;6521;p59"/>
          <p:cNvGrpSpPr/>
          <p:nvPr/>
        </p:nvGrpSpPr>
        <p:grpSpPr>
          <a:xfrm>
            <a:off x="3960700" y="1403838"/>
            <a:ext cx="1165873" cy="892118"/>
            <a:chOff x="0" y="0"/>
            <a:chExt cx="1165871" cy="892117"/>
          </a:xfrm>
        </p:grpSpPr>
        <p:sp>
          <p:nvSpPr>
            <p:cNvPr id="11031" name="Google Shape;6522;p59"/>
            <p:cNvSpPr/>
            <p:nvPr/>
          </p:nvSpPr>
          <p:spPr>
            <a:xfrm>
              <a:off x="687573" y="99063"/>
              <a:ext cx="478299" cy="786594"/>
            </a:xfrm>
            <a:custGeom>
              <a:avLst/>
              <a:gdLst/>
              <a:ahLst/>
              <a:cxnLst>
                <a:cxn ang="0">
                  <a:pos x="wd2" y="hd2"/>
                </a:cxn>
                <a:cxn ang="5400000">
                  <a:pos x="wd2" y="hd2"/>
                </a:cxn>
                <a:cxn ang="10800000">
                  <a:pos x="wd2" y="hd2"/>
                </a:cxn>
                <a:cxn ang="16200000">
                  <a:pos x="wd2" y="hd2"/>
                </a:cxn>
              </a:cxnLst>
              <a:rect l="0" t="0" r="r" b="b"/>
              <a:pathLst>
                <a:path w="21542" h="21600" extrusionOk="0">
                  <a:moveTo>
                    <a:pt x="17251" y="3630"/>
                  </a:moveTo>
                  <a:cubicBezTo>
                    <a:pt x="17353" y="3630"/>
                    <a:pt x="17463" y="3638"/>
                    <a:pt x="17572" y="3650"/>
                  </a:cubicBezTo>
                  <a:cubicBezTo>
                    <a:pt x="17833" y="3650"/>
                    <a:pt x="18010" y="3783"/>
                    <a:pt x="18052" y="3917"/>
                  </a:cubicBezTo>
                  <a:cubicBezTo>
                    <a:pt x="18092" y="4100"/>
                    <a:pt x="18052" y="4259"/>
                    <a:pt x="18052" y="4417"/>
                  </a:cubicBezTo>
                  <a:cubicBezTo>
                    <a:pt x="17774" y="4563"/>
                    <a:pt x="17498" y="4687"/>
                    <a:pt x="17149" y="4687"/>
                  </a:cubicBezTo>
                  <a:cubicBezTo>
                    <a:pt x="17117" y="4687"/>
                    <a:pt x="17085" y="4687"/>
                    <a:pt x="17052" y="4684"/>
                  </a:cubicBezTo>
                  <a:cubicBezTo>
                    <a:pt x="16709" y="4684"/>
                    <a:pt x="16406" y="4550"/>
                    <a:pt x="16354" y="4341"/>
                  </a:cubicBezTo>
                  <a:cubicBezTo>
                    <a:pt x="16354" y="4234"/>
                    <a:pt x="16354" y="4100"/>
                    <a:pt x="16406" y="3967"/>
                  </a:cubicBezTo>
                  <a:cubicBezTo>
                    <a:pt x="16448" y="3809"/>
                    <a:pt x="16667" y="3650"/>
                    <a:pt x="16968" y="3650"/>
                  </a:cubicBezTo>
                  <a:cubicBezTo>
                    <a:pt x="17052" y="3638"/>
                    <a:pt x="17149" y="3630"/>
                    <a:pt x="17251" y="3630"/>
                  </a:cubicBezTo>
                  <a:close/>
                  <a:moveTo>
                    <a:pt x="15971" y="5459"/>
                  </a:moveTo>
                  <a:cubicBezTo>
                    <a:pt x="16035" y="5459"/>
                    <a:pt x="16100" y="5465"/>
                    <a:pt x="16147" y="5477"/>
                  </a:cubicBezTo>
                  <a:cubicBezTo>
                    <a:pt x="16490" y="5554"/>
                    <a:pt x="16709" y="5686"/>
                    <a:pt x="16834" y="5871"/>
                  </a:cubicBezTo>
                  <a:cubicBezTo>
                    <a:pt x="16876" y="5953"/>
                    <a:pt x="16834" y="6030"/>
                    <a:pt x="16791" y="6112"/>
                  </a:cubicBezTo>
                  <a:cubicBezTo>
                    <a:pt x="16749" y="6214"/>
                    <a:pt x="16615" y="6322"/>
                    <a:pt x="16490" y="6481"/>
                  </a:cubicBezTo>
                  <a:cubicBezTo>
                    <a:pt x="16187" y="6481"/>
                    <a:pt x="16010" y="6505"/>
                    <a:pt x="15792" y="6505"/>
                  </a:cubicBezTo>
                  <a:cubicBezTo>
                    <a:pt x="15190" y="6455"/>
                    <a:pt x="14886" y="6087"/>
                    <a:pt x="15229" y="5770"/>
                  </a:cubicBezTo>
                  <a:cubicBezTo>
                    <a:pt x="15366" y="5662"/>
                    <a:pt x="15575" y="5554"/>
                    <a:pt x="15792" y="5477"/>
                  </a:cubicBezTo>
                  <a:cubicBezTo>
                    <a:pt x="15839" y="5465"/>
                    <a:pt x="15903" y="5459"/>
                    <a:pt x="15971" y="5459"/>
                  </a:cubicBezTo>
                  <a:close/>
                  <a:moveTo>
                    <a:pt x="12872" y="5592"/>
                  </a:moveTo>
                  <a:cubicBezTo>
                    <a:pt x="13165" y="5592"/>
                    <a:pt x="13421" y="5676"/>
                    <a:pt x="13628" y="5820"/>
                  </a:cubicBezTo>
                  <a:cubicBezTo>
                    <a:pt x="13886" y="5979"/>
                    <a:pt x="13929" y="6162"/>
                    <a:pt x="13710" y="6347"/>
                  </a:cubicBezTo>
                  <a:cubicBezTo>
                    <a:pt x="13628" y="6455"/>
                    <a:pt x="13586" y="6531"/>
                    <a:pt x="13491" y="6588"/>
                  </a:cubicBezTo>
                  <a:cubicBezTo>
                    <a:pt x="13367" y="6614"/>
                    <a:pt x="13324" y="6638"/>
                    <a:pt x="13232" y="6638"/>
                  </a:cubicBezTo>
                  <a:cubicBezTo>
                    <a:pt x="13188" y="6640"/>
                    <a:pt x="13145" y="6641"/>
                    <a:pt x="13103" y="6641"/>
                  </a:cubicBezTo>
                  <a:cubicBezTo>
                    <a:pt x="12297" y="6641"/>
                    <a:pt x="12031" y="6405"/>
                    <a:pt x="12148" y="5929"/>
                  </a:cubicBezTo>
                  <a:cubicBezTo>
                    <a:pt x="12243" y="5770"/>
                    <a:pt x="12409" y="5662"/>
                    <a:pt x="12628" y="5610"/>
                  </a:cubicBezTo>
                  <a:cubicBezTo>
                    <a:pt x="12710" y="5598"/>
                    <a:pt x="12792" y="5592"/>
                    <a:pt x="12872" y="5592"/>
                  </a:cubicBezTo>
                  <a:close/>
                  <a:moveTo>
                    <a:pt x="14814" y="7569"/>
                  </a:moveTo>
                  <a:cubicBezTo>
                    <a:pt x="14976" y="7569"/>
                    <a:pt x="15105" y="7623"/>
                    <a:pt x="15272" y="7724"/>
                  </a:cubicBezTo>
                  <a:cubicBezTo>
                    <a:pt x="15491" y="7858"/>
                    <a:pt x="15709" y="8017"/>
                    <a:pt x="15575" y="8200"/>
                  </a:cubicBezTo>
                  <a:cubicBezTo>
                    <a:pt x="15409" y="8410"/>
                    <a:pt x="15190" y="8569"/>
                    <a:pt x="14752" y="8595"/>
                  </a:cubicBezTo>
                  <a:cubicBezTo>
                    <a:pt x="14685" y="8602"/>
                    <a:pt x="14623" y="8605"/>
                    <a:pt x="14565" y="8605"/>
                  </a:cubicBezTo>
                  <a:cubicBezTo>
                    <a:pt x="14195" y="8605"/>
                    <a:pt x="13959" y="8455"/>
                    <a:pt x="13886" y="8226"/>
                  </a:cubicBezTo>
                  <a:lnTo>
                    <a:pt x="13886" y="7832"/>
                  </a:lnTo>
                  <a:cubicBezTo>
                    <a:pt x="14105" y="7750"/>
                    <a:pt x="14190" y="7698"/>
                    <a:pt x="14324" y="7674"/>
                  </a:cubicBezTo>
                  <a:cubicBezTo>
                    <a:pt x="14533" y="7603"/>
                    <a:pt x="14685" y="7569"/>
                    <a:pt x="14814" y="7569"/>
                  </a:cubicBezTo>
                  <a:close/>
                  <a:moveTo>
                    <a:pt x="11462" y="7858"/>
                  </a:moveTo>
                  <a:cubicBezTo>
                    <a:pt x="11805" y="7858"/>
                    <a:pt x="12066" y="7991"/>
                    <a:pt x="12148" y="8226"/>
                  </a:cubicBezTo>
                  <a:lnTo>
                    <a:pt x="12148" y="8676"/>
                  </a:lnTo>
                  <a:cubicBezTo>
                    <a:pt x="11932" y="8752"/>
                    <a:pt x="11765" y="8810"/>
                    <a:pt x="11546" y="8860"/>
                  </a:cubicBezTo>
                  <a:cubicBezTo>
                    <a:pt x="11444" y="8886"/>
                    <a:pt x="11345" y="8898"/>
                    <a:pt x="11253" y="8898"/>
                  </a:cubicBezTo>
                  <a:cubicBezTo>
                    <a:pt x="10947" y="8898"/>
                    <a:pt x="10713" y="8767"/>
                    <a:pt x="10681" y="8543"/>
                  </a:cubicBezTo>
                  <a:cubicBezTo>
                    <a:pt x="10628" y="8435"/>
                    <a:pt x="10628" y="8334"/>
                    <a:pt x="10681" y="8226"/>
                  </a:cubicBezTo>
                  <a:cubicBezTo>
                    <a:pt x="10723" y="7991"/>
                    <a:pt x="11024" y="7858"/>
                    <a:pt x="11462" y="7858"/>
                  </a:cubicBezTo>
                  <a:close/>
                  <a:moveTo>
                    <a:pt x="13406" y="9510"/>
                  </a:moveTo>
                  <a:cubicBezTo>
                    <a:pt x="13787" y="9510"/>
                    <a:pt x="14046" y="9654"/>
                    <a:pt x="14272" y="9838"/>
                  </a:cubicBezTo>
                  <a:cubicBezTo>
                    <a:pt x="14449" y="10021"/>
                    <a:pt x="14366" y="10181"/>
                    <a:pt x="14190" y="10340"/>
                  </a:cubicBezTo>
                  <a:cubicBezTo>
                    <a:pt x="14105" y="10396"/>
                    <a:pt x="14066" y="10447"/>
                    <a:pt x="13971" y="10555"/>
                  </a:cubicBezTo>
                  <a:cubicBezTo>
                    <a:pt x="13847" y="10555"/>
                    <a:pt x="13804" y="10581"/>
                    <a:pt x="13752" y="10581"/>
                  </a:cubicBezTo>
                  <a:cubicBezTo>
                    <a:pt x="12805" y="10581"/>
                    <a:pt x="12543" y="10422"/>
                    <a:pt x="12670" y="9864"/>
                  </a:cubicBezTo>
                  <a:cubicBezTo>
                    <a:pt x="12710" y="9704"/>
                    <a:pt x="12929" y="9577"/>
                    <a:pt x="13232" y="9521"/>
                  </a:cubicBezTo>
                  <a:cubicBezTo>
                    <a:pt x="13292" y="9513"/>
                    <a:pt x="13352" y="9510"/>
                    <a:pt x="13406" y="9510"/>
                  </a:cubicBezTo>
                  <a:close/>
                  <a:moveTo>
                    <a:pt x="10161" y="10287"/>
                  </a:moveTo>
                  <a:cubicBezTo>
                    <a:pt x="10325" y="10287"/>
                    <a:pt x="10484" y="10316"/>
                    <a:pt x="10628" y="10370"/>
                  </a:cubicBezTo>
                  <a:cubicBezTo>
                    <a:pt x="10723" y="10396"/>
                    <a:pt x="10765" y="10422"/>
                    <a:pt x="10805" y="10472"/>
                  </a:cubicBezTo>
                  <a:cubicBezTo>
                    <a:pt x="10942" y="10529"/>
                    <a:pt x="11024" y="10605"/>
                    <a:pt x="11151" y="10714"/>
                  </a:cubicBezTo>
                  <a:cubicBezTo>
                    <a:pt x="11066" y="10790"/>
                    <a:pt x="11024" y="10898"/>
                    <a:pt x="10942" y="10974"/>
                  </a:cubicBezTo>
                  <a:cubicBezTo>
                    <a:pt x="10711" y="11209"/>
                    <a:pt x="10417" y="11342"/>
                    <a:pt x="10051" y="11342"/>
                  </a:cubicBezTo>
                  <a:cubicBezTo>
                    <a:pt x="9925" y="11342"/>
                    <a:pt x="9788" y="11325"/>
                    <a:pt x="9641" y="11291"/>
                  </a:cubicBezTo>
                  <a:cubicBezTo>
                    <a:pt x="9504" y="11266"/>
                    <a:pt x="9380" y="11189"/>
                    <a:pt x="9285" y="11107"/>
                  </a:cubicBezTo>
                  <a:cubicBezTo>
                    <a:pt x="9067" y="10898"/>
                    <a:pt x="9203" y="10631"/>
                    <a:pt x="9504" y="10447"/>
                  </a:cubicBezTo>
                  <a:cubicBezTo>
                    <a:pt x="9703" y="10340"/>
                    <a:pt x="9935" y="10287"/>
                    <a:pt x="10161" y="10287"/>
                  </a:cubicBezTo>
                  <a:close/>
                  <a:moveTo>
                    <a:pt x="12173" y="11635"/>
                  </a:moveTo>
                  <a:cubicBezTo>
                    <a:pt x="12449" y="11635"/>
                    <a:pt x="12693" y="11730"/>
                    <a:pt x="12889" y="11926"/>
                  </a:cubicBezTo>
                  <a:cubicBezTo>
                    <a:pt x="12971" y="12008"/>
                    <a:pt x="13023" y="12117"/>
                    <a:pt x="13108" y="12219"/>
                  </a:cubicBezTo>
                  <a:cubicBezTo>
                    <a:pt x="12929" y="12561"/>
                    <a:pt x="12628" y="12719"/>
                    <a:pt x="12108" y="12827"/>
                  </a:cubicBezTo>
                  <a:cubicBezTo>
                    <a:pt x="11932" y="12777"/>
                    <a:pt x="11723" y="12693"/>
                    <a:pt x="11546" y="12643"/>
                  </a:cubicBezTo>
                  <a:cubicBezTo>
                    <a:pt x="11504" y="12592"/>
                    <a:pt x="11462" y="12535"/>
                    <a:pt x="11409" y="12484"/>
                  </a:cubicBezTo>
                  <a:lnTo>
                    <a:pt x="11409" y="12117"/>
                  </a:lnTo>
                  <a:cubicBezTo>
                    <a:pt x="11409" y="11900"/>
                    <a:pt x="11546" y="11742"/>
                    <a:pt x="11889" y="11665"/>
                  </a:cubicBezTo>
                  <a:cubicBezTo>
                    <a:pt x="11986" y="11645"/>
                    <a:pt x="12081" y="11635"/>
                    <a:pt x="12173" y="11635"/>
                  </a:cubicBezTo>
                  <a:close/>
                  <a:moveTo>
                    <a:pt x="8293" y="12708"/>
                  </a:moveTo>
                  <a:cubicBezTo>
                    <a:pt x="8335" y="12708"/>
                    <a:pt x="8378" y="12711"/>
                    <a:pt x="8422" y="12719"/>
                  </a:cubicBezTo>
                  <a:cubicBezTo>
                    <a:pt x="8808" y="12777"/>
                    <a:pt x="9161" y="13036"/>
                    <a:pt x="9203" y="13253"/>
                  </a:cubicBezTo>
                  <a:cubicBezTo>
                    <a:pt x="9246" y="13621"/>
                    <a:pt x="9027" y="13886"/>
                    <a:pt x="8380" y="14020"/>
                  </a:cubicBezTo>
                  <a:cubicBezTo>
                    <a:pt x="8204" y="13964"/>
                    <a:pt x="7985" y="13912"/>
                    <a:pt x="7818" y="13830"/>
                  </a:cubicBezTo>
                  <a:cubicBezTo>
                    <a:pt x="7726" y="13671"/>
                    <a:pt x="7641" y="13544"/>
                    <a:pt x="7559" y="13410"/>
                  </a:cubicBezTo>
                  <a:cubicBezTo>
                    <a:pt x="7423" y="13227"/>
                    <a:pt x="7465" y="13068"/>
                    <a:pt x="7684" y="12934"/>
                  </a:cubicBezTo>
                  <a:cubicBezTo>
                    <a:pt x="7870" y="12822"/>
                    <a:pt x="8054" y="12708"/>
                    <a:pt x="8293" y="12708"/>
                  </a:cubicBezTo>
                  <a:close/>
                  <a:moveTo>
                    <a:pt x="10942" y="13912"/>
                  </a:moveTo>
                  <a:cubicBezTo>
                    <a:pt x="11370" y="13912"/>
                    <a:pt x="11628" y="14071"/>
                    <a:pt x="11671" y="14388"/>
                  </a:cubicBezTo>
                  <a:cubicBezTo>
                    <a:pt x="11671" y="14693"/>
                    <a:pt x="11479" y="14974"/>
                    <a:pt x="10922" y="14974"/>
                  </a:cubicBezTo>
                  <a:cubicBezTo>
                    <a:pt x="10897" y="14974"/>
                    <a:pt x="10872" y="14974"/>
                    <a:pt x="10847" y="14972"/>
                  </a:cubicBezTo>
                  <a:cubicBezTo>
                    <a:pt x="10243" y="14972"/>
                    <a:pt x="9942" y="14813"/>
                    <a:pt x="9942" y="14522"/>
                  </a:cubicBezTo>
                  <a:cubicBezTo>
                    <a:pt x="9942" y="14179"/>
                    <a:pt x="10370" y="13912"/>
                    <a:pt x="10942" y="13912"/>
                  </a:cubicBezTo>
                  <a:close/>
                  <a:moveTo>
                    <a:pt x="6445" y="15706"/>
                  </a:moveTo>
                  <a:cubicBezTo>
                    <a:pt x="6582" y="15706"/>
                    <a:pt x="6721" y="15733"/>
                    <a:pt x="6861" y="15791"/>
                  </a:cubicBezTo>
                  <a:cubicBezTo>
                    <a:pt x="7161" y="15893"/>
                    <a:pt x="7204" y="16052"/>
                    <a:pt x="7204" y="16267"/>
                  </a:cubicBezTo>
                  <a:cubicBezTo>
                    <a:pt x="7246" y="16502"/>
                    <a:pt x="7037" y="16660"/>
                    <a:pt x="6726" y="16819"/>
                  </a:cubicBezTo>
                  <a:cubicBezTo>
                    <a:pt x="6622" y="16886"/>
                    <a:pt x="6492" y="16919"/>
                    <a:pt x="6356" y="16919"/>
                  </a:cubicBezTo>
                  <a:cubicBezTo>
                    <a:pt x="6219" y="16919"/>
                    <a:pt x="6075" y="16886"/>
                    <a:pt x="5945" y="16819"/>
                  </a:cubicBezTo>
                  <a:cubicBezTo>
                    <a:pt x="5341" y="16528"/>
                    <a:pt x="5383" y="16000"/>
                    <a:pt x="6080" y="15765"/>
                  </a:cubicBezTo>
                  <a:cubicBezTo>
                    <a:pt x="6201" y="15727"/>
                    <a:pt x="6323" y="15706"/>
                    <a:pt x="6445" y="15706"/>
                  </a:cubicBezTo>
                  <a:close/>
                  <a:moveTo>
                    <a:pt x="9504" y="16000"/>
                  </a:moveTo>
                  <a:cubicBezTo>
                    <a:pt x="9942" y="16026"/>
                    <a:pt x="10203" y="16209"/>
                    <a:pt x="10203" y="16528"/>
                  </a:cubicBezTo>
                  <a:cubicBezTo>
                    <a:pt x="10203" y="16878"/>
                    <a:pt x="9972" y="17063"/>
                    <a:pt x="9514" y="17063"/>
                  </a:cubicBezTo>
                  <a:cubicBezTo>
                    <a:pt x="9484" y="17063"/>
                    <a:pt x="9455" y="17062"/>
                    <a:pt x="9422" y="17060"/>
                  </a:cubicBezTo>
                  <a:cubicBezTo>
                    <a:pt x="8942" y="17060"/>
                    <a:pt x="8422" y="16769"/>
                    <a:pt x="8465" y="16528"/>
                  </a:cubicBezTo>
                  <a:cubicBezTo>
                    <a:pt x="8504" y="16241"/>
                    <a:pt x="9027" y="16000"/>
                    <a:pt x="9504" y="16000"/>
                  </a:cubicBezTo>
                  <a:close/>
                  <a:moveTo>
                    <a:pt x="8365" y="18164"/>
                  </a:moveTo>
                  <a:cubicBezTo>
                    <a:pt x="8671" y="18164"/>
                    <a:pt x="8897" y="18272"/>
                    <a:pt x="9067" y="18514"/>
                  </a:cubicBezTo>
                  <a:cubicBezTo>
                    <a:pt x="9161" y="18590"/>
                    <a:pt x="9161" y="18749"/>
                    <a:pt x="9067" y="18857"/>
                  </a:cubicBezTo>
                  <a:cubicBezTo>
                    <a:pt x="8860" y="19040"/>
                    <a:pt x="8599" y="19200"/>
                    <a:pt x="8161" y="19200"/>
                  </a:cubicBezTo>
                  <a:lnTo>
                    <a:pt x="7380" y="19200"/>
                  </a:lnTo>
                  <a:cubicBezTo>
                    <a:pt x="7204" y="19015"/>
                    <a:pt x="7079" y="18881"/>
                    <a:pt x="6985" y="18780"/>
                  </a:cubicBezTo>
                  <a:cubicBezTo>
                    <a:pt x="7037" y="18698"/>
                    <a:pt x="7037" y="18648"/>
                    <a:pt x="7079" y="18622"/>
                  </a:cubicBezTo>
                  <a:cubicBezTo>
                    <a:pt x="7246" y="18463"/>
                    <a:pt x="7507" y="18329"/>
                    <a:pt x="7818" y="18247"/>
                  </a:cubicBezTo>
                  <a:cubicBezTo>
                    <a:pt x="8024" y="18193"/>
                    <a:pt x="8206" y="18164"/>
                    <a:pt x="8365" y="18164"/>
                  </a:cubicBezTo>
                  <a:close/>
                  <a:moveTo>
                    <a:pt x="11767" y="0"/>
                  </a:moveTo>
                  <a:cubicBezTo>
                    <a:pt x="11666" y="0"/>
                    <a:pt x="11564" y="0"/>
                    <a:pt x="11462" y="0"/>
                  </a:cubicBezTo>
                  <a:cubicBezTo>
                    <a:pt x="11409" y="159"/>
                    <a:pt x="11370" y="293"/>
                    <a:pt x="11285" y="426"/>
                  </a:cubicBezTo>
                  <a:cubicBezTo>
                    <a:pt x="10723" y="1111"/>
                    <a:pt x="10285" y="1803"/>
                    <a:pt x="9847" y="2514"/>
                  </a:cubicBezTo>
                  <a:cubicBezTo>
                    <a:pt x="9723" y="2755"/>
                    <a:pt x="9681" y="2990"/>
                    <a:pt x="9464" y="3199"/>
                  </a:cubicBezTo>
                  <a:cubicBezTo>
                    <a:pt x="9161" y="3441"/>
                    <a:pt x="9161" y="3707"/>
                    <a:pt x="8942" y="3967"/>
                  </a:cubicBezTo>
                  <a:cubicBezTo>
                    <a:pt x="8766" y="4184"/>
                    <a:pt x="8547" y="4393"/>
                    <a:pt x="8465" y="4626"/>
                  </a:cubicBezTo>
                  <a:cubicBezTo>
                    <a:pt x="8288" y="5212"/>
                    <a:pt x="7818" y="5712"/>
                    <a:pt x="7507" y="6246"/>
                  </a:cubicBezTo>
                  <a:cubicBezTo>
                    <a:pt x="7079" y="7039"/>
                    <a:pt x="6423" y="7800"/>
                    <a:pt x="6164" y="8625"/>
                  </a:cubicBezTo>
                  <a:cubicBezTo>
                    <a:pt x="6122" y="8676"/>
                    <a:pt x="6080" y="8726"/>
                    <a:pt x="6037" y="8752"/>
                  </a:cubicBezTo>
                  <a:cubicBezTo>
                    <a:pt x="5217" y="10021"/>
                    <a:pt x="4478" y="11322"/>
                    <a:pt x="3737" y="12617"/>
                  </a:cubicBezTo>
                  <a:cubicBezTo>
                    <a:pt x="2916" y="14020"/>
                    <a:pt x="2041" y="15416"/>
                    <a:pt x="1217" y="16819"/>
                  </a:cubicBezTo>
                  <a:cubicBezTo>
                    <a:pt x="1135" y="16927"/>
                    <a:pt x="1053" y="17003"/>
                    <a:pt x="1053" y="17112"/>
                  </a:cubicBezTo>
                  <a:cubicBezTo>
                    <a:pt x="1001" y="17510"/>
                    <a:pt x="740" y="17853"/>
                    <a:pt x="439" y="18172"/>
                  </a:cubicBezTo>
                  <a:cubicBezTo>
                    <a:pt x="93" y="18590"/>
                    <a:pt x="-41" y="19015"/>
                    <a:pt x="11" y="19467"/>
                  </a:cubicBezTo>
                  <a:cubicBezTo>
                    <a:pt x="136" y="19491"/>
                    <a:pt x="354" y="19491"/>
                    <a:pt x="439" y="19542"/>
                  </a:cubicBezTo>
                  <a:cubicBezTo>
                    <a:pt x="874" y="19783"/>
                    <a:pt x="1397" y="19833"/>
                    <a:pt x="1916" y="19941"/>
                  </a:cubicBezTo>
                  <a:cubicBezTo>
                    <a:pt x="2041" y="19967"/>
                    <a:pt x="2260" y="19941"/>
                    <a:pt x="2394" y="19993"/>
                  </a:cubicBezTo>
                  <a:cubicBezTo>
                    <a:pt x="2916" y="20335"/>
                    <a:pt x="3697" y="20367"/>
                    <a:pt x="4383" y="20526"/>
                  </a:cubicBezTo>
                  <a:cubicBezTo>
                    <a:pt x="5903" y="20843"/>
                    <a:pt x="7465" y="21128"/>
                    <a:pt x="8984" y="21477"/>
                  </a:cubicBezTo>
                  <a:cubicBezTo>
                    <a:pt x="9338" y="21558"/>
                    <a:pt x="9656" y="21600"/>
                    <a:pt x="9974" y="21600"/>
                  </a:cubicBezTo>
                  <a:cubicBezTo>
                    <a:pt x="10163" y="21600"/>
                    <a:pt x="10352" y="21585"/>
                    <a:pt x="10546" y="21555"/>
                  </a:cubicBezTo>
                  <a:cubicBezTo>
                    <a:pt x="10628" y="21370"/>
                    <a:pt x="10681" y="21186"/>
                    <a:pt x="10765" y="21027"/>
                  </a:cubicBezTo>
                  <a:cubicBezTo>
                    <a:pt x="11243" y="20234"/>
                    <a:pt x="11723" y="19441"/>
                    <a:pt x="12190" y="18648"/>
                  </a:cubicBezTo>
                  <a:cubicBezTo>
                    <a:pt x="12504" y="18172"/>
                    <a:pt x="12929" y="17695"/>
                    <a:pt x="13108" y="17194"/>
                  </a:cubicBezTo>
                  <a:cubicBezTo>
                    <a:pt x="13285" y="16610"/>
                    <a:pt x="13971" y="16159"/>
                    <a:pt x="14013" y="15576"/>
                  </a:cubicBezTo>
                  <a:cubicBezTo>
                    <a:pt x="14409" y="15341"/>
                    <a:pt x="14449" y="14998"/>
                    <a:pt x="14628" y="14705"/>
                  </a:cubicBezTo>
                  <a:cubicBezTo>
                    <a:pt x="14846" y="14338"/>
                    <a:pt x="15053" y="13938"/>
                    <a:pt x="15272" y="13570"/>
                  </a:cubicBezTo>
                  <a:cubicBezTo>
                    <a:pt x="15886" y="12561"/>
                    <a:pt x="16490" y="11557"/>
                    <a:pt x="17135" y="10581"/>
                  </a:cubicBezTo>
                  <a:cubicBezTo>
                    <a:pt x="17615" y="9838"/>
                    <a:pt x="17968" y="9069"/>
                    <a:pt x="18438" y="8334"/>
                  </a:cubicBezTo>
                  <a:cubicBezTo>
                    <a:pt x="19176" y="7222"/>
                    <a:pt x="19873" y="6087"/>
                    <a:pt x="20435" y="4977"/>
                  </a:cubicBezTo>
                  <a:cubicBezTo>
                    <a:pt x="20778" y="4309"/>
                    <a:pt x="21091" y="3676"/>
                    <a:pt x="21435" y="3040"/>
                  </a:cubicBezTo>
                  <a:cubicBezTo>
                    <a:pt x="21559" y="2831"/>
                    <a:pt x="21559" y="2622"/>
                    <a:pt x="21519" y="2355"/>
                  </a:cubicBezTo>
                  <a:cubicBezTo>
                    <a:pt x="21091" y="2196"/>
                    <a:pt x="20696" y="1962"/>
                    <a:pt x="20176" y="1853"/>
                  </a:cubicBezTo>
                  <a:cubicBezTo>
                    <a:pt x="17915" y="1377"/>
                    <a:pt x="15792" y="691"/>
                    <a:pt x="13451" y="267"/>
                  </a:cubicBezTo>
                  <a:cubicBezTo>
                    <a:pt x="12936" y="18"/>
                    <a:pt x="12354" y="0"/>
                    <a:pt x="11767"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032" name="Google Shape;6523;p59"/>
            <p:cNvSpPr/>
            <p:nvPr/>
          </p:nvSpPr>
          <p:spPr>
            <a:xfrm>
              <a:off x="0" y="98787"/>
              <a:ext cx="534575" cy="793331"/>
            </a:xfrm>
            <a:custGeom>
              <a:avLst/>
              <a:gdLst/>
              <a:ahLst/>
              <a:cxnLst>
                <a:cxn ang="0">
                  <a:pos x="wd2" y="hd2"/>
                </a:cxn>
                <a:cxn ang="5400000">
                  <a:pos x="wd2" y="hd2"/>
                </a:cxn>
                <a:cxn ang="10800000">
                  <a:pos x="wd2" y="hd2"/>
                </a:cxn>
                <a:cxn ang="16200000">
                  <a:pos x="wd2" y="hd2"/>
                </a:cxn>
              </a:cxnLst>
              <a:rect l="0" t="0" r="r" b="b"/>
              <a:pathLst>
                <a:path w="21562" h="21600" extrusionOk="0">
                  <a:moveTo>
                    <a:pt x="11232" y="1977"/>
                  </a:moveTo>
                  <a:cubicBezTo>
                    <a:pt x="11428" y="1977"/>
                    <a:pt x="11577" y="2028"/>
                    <a:pt x="11662" y="2160"/>
                  </a:cubicBezTo>
                  <a:cubicBezTo>
                    <a:pt x="11735" y="2267"/>
                    <a:pt x="11773" y="2393"/>
                    <a:pt x="11811" y="2500"/>
                  </a:cubicBezTo>
                  <a:cubicBezTo>
                    <a:pt x="12239" y="3336"/>
                    <a:pt x="12669" y="4180"/>
                    <a:pt x="13096" y="5017"/>
                  </a:cubicBezTo>
                  <a:cubicBezTo>
                    <a:pt x="13368" y="5489"/>
                    <a:pt x="13600" y="5961"/>
                    <a:pt x="13871" y="6408"/>
                  </a:cubicBezTo>
                  <a:cubicBezTo>
                    <a:pt x="13992" y="6672"/>
                    <a:pt x="14029" y="6880"/>
                    <a:pt x="13871" y="7194"/>
                  </a:cubicBezTo>
                  <a:cubicBezTo>
                    <a:pt x="13404" y="7087"/>
                    <a:pt x="13210" y="6880"/>
                    <a:pt x="13061" y="6641"/>
                  </a:cubicBezTo>
                  <a:cubicBezTo>
                    <a:pt x="12706" y="6169"/>
                    <a:pt x="12397" y="5671"/>
                    <a:pt x="12043" y="5175"/>
                  </a:cubicBezTo>
                  <a:cubicBezTo>
                    <a:pt x="11847" y="4942"/>
                    <a:pt x="11811" y="4652"/>
                    <a:pt x="11697" y="4387"/>
                  </a:cubicBezTo>
                  <a:cubicBezTo>
                    <a:pt x="11504" y="3998"/>
                    <a:pt x="11270" y="3601"/>
                    <a:pt x="11036" y="3235"/>
                  </a:cubicBezTo>
                  <a:cubicBezTo>
                    <a:pt x="10916" y="3022"/>
                    <a:pt x="10804" y="2814"/>
                    <a:pt x="10729" y="2607"/>
                  </a:cubicBezTo>
                  <a:cubicBezTo>
                    <a:pt x="10682" y="2475"/>
                    <a:pt x="10682" y="2342"/>
                    <a:pt x="10729" y="2236"/>
                  </a:cubicBezTo>
                  <a:cubicBezTo>
                    <a:pt x="10729" y="2109"/>
                    <a:pt x="11000" y="1977"/>
                    <a:pt x="11232" y="1977"/>
                  </a:cubicBezTo>
                  <a:close/>
                  <a:moveTo>
                    <a:pt x="14410" y="8138"/>
                  </a:moveTo>
                  <a:cubicBezTo>
                    <a:pt x="14457" y="8138"/>
                    <a:pt x="14571" y="8138"/>
                    <a:pt x="14606" y="8164"/>
                  </a:cubicBezTo>
                  <a:cubicBezTo>
                    <a:pt x="14840" y="8296"/>
                    <a:pt x="15110" y="8428"/>
                    <a:pt x="15074" y="8660"/>
                  </a:cubicBezTo>
                  <a:cubicBezTo>
                    <a:pt x="15074" y="8843"/>
                    <a:pt x="15194" y="8976"/>
                    <a:pt x="15343" y="9132"/>
                  </a:cubicBezTo>
                  <a:cubicBezTo>
                    <a:pt x="15931" y="9920"/>
                    <a:pt x="16277" y="10762"/>
                    <a:pt x="16593" y="11574"/>
                  </a:cubicBezTo>
                  <a:cubicBezTo>
                    <a:pt x="16742" y="11889"/>
                    <a:pt x="16938" y="12178"/>
                    <a:pt x="17096" y="12492"/>
                  </a:cubicBezTo>
                  <a:cubicBezTo>
                    <a:pt x="17442" y="13223"/>
                    <a:pt x="17796" y="13984"/>
                    <a:pt x="18188" y="14720"/>
                  </a:cubicBezTo>
                  <a:cubicBezTo>
                    <a:pt x="18337" y="15034"/>
                    <a:pt x="18495" y="15325"/>
                    <a:pt x="18653" y="15639"/>
                  </a:cubicBezTo>
                  <a:cubicBezTo>
                    <a:pt x="18887" y="16079"/>
                    <a:pt x="19072" y="16526"/>
                    <a:pt x="19306" y="16974"/>
                  </a:cubicBezTo>
                  <a:lnTo>
                    <a:pt x="19306" y="17181"/>
                  </a:lnTo>
                  <a:cubicBezTo>
                    <a:pt x="19306" y="17314"/>
                    <a:pt x="19306" y="17446"/>
                    <a:pt x="19119" y="17496"/>
                  </a:cubicBezTo>
                  <a:cubicBezTo>
                    <a:pt x="19070" y="17508"/>
                    <a:pt x="19016" y="17514"/>
                    <a:pt x="18963" y="17514"/>
                  </a:cubicBezTo>
                  <a:cubicBezTo>
                    <a:pt x="18762" y="17514"/>
                    <a:pt x="18553" y="17432"/>
                    <a:pt x="18495" y="17288"/>
                  </a:cubicBezTo>
                  <a:cubicBezTo>
                    <a:pt x="18188" y="16609"/>
                    <a:pt x="17638" y="15979"/>
                    <a:pt x="17524" y="15243"/>
                  </a:cubicBezTo>
                  <a:cubicBezTo>
                    <a:pt x="16976" y="14380"/>
                    <a:pt x="16555" y="13487"/>
                    <a:pt x="16090" y="12593"/>
                  </a:cubicBezTo>
                  <a:cubicBezTo>
                    <a:pt x="15809" y="12046"/>
                    <a:pt x="15539" y="11492"/>
                    <a:pt x="15306" y="10920"/>
                  </a:cubicBezTo>
                  <a:cubicBezTo>
                    <a:pt x="15036" y="10290"/>
                    <a:pt x="14691" y="9661"/>
                    <a:pt x="14375" y="9031"/>
                  </a:cubicBezTo>
                  <a:cubicBezTo>
                    <a:pt x="14299" y="8875"/>
                    <a:pt x="14225" y="8685"/>
                    <a:pt x="14179" y="8610"/>
                  </a:cubicBezTo>
                  <a:cubicBezTo>
                    <a:pt x="14225" y="8452"/>
                    <a:pt x="14225" y="8371"/>
                    <a:pt x="14263" y="8296"/>
                  </a:cubicBezTo>
                  <a:cubicBezTo>
                    <a:pt x="14263" y="8245"/>
                    <a:pt x="14337" y="8188"/>
                    <a:pt x="14410" y="8138"/>
                  </a:cubicBezTo>
                  <a:close/>
                  <a:moveTo>
                    <a:pt x="7577" y="2541"/>
                  </a:moveTo>
                  <a:cubicBezTo>
                    <a:pt x="7924" y="2541"/>
                    <a:pt x="8185" y="2687"/>
                    <a:pt x="8314" y="2896"/>
                  </a:cubicBezTo>
                  <a:cubicBezTo>
                    <a:pt x="8472" y="3154"/>
                    <a:pt x="8744" y="3419"/>
                    <a:pt x="8668" y="3733"/>
                  </a:cubicBezTo>
                  <a:cubicBezTo>
                    <a:pt x="8940" y="3891"/>
                    <a:pt x="8902" y="4180"/>
                    <a:pt x="9098" y="4387"/>
                  </a:cubicBezTo>
                  <a:cubicBezTo>
                    <a:pt x="9134" y="4413"/>
                    <a:pt x="8940" y="4545"/>
                    <a:pt x="8864" y="4626"/>
                  </a:cubicBezTo>
                  <a:cubicBezTo>
                    <a:pt x="9051" y="4652"/>
                    <a:pt x="9210" y="4652"/>
                    <a:pt x="9330" y="4784"/>
                  </a:cubicBezTo>
                  <a:cubicBezTo>
                    <a:pt x="9517" y="5017"/>
                    <a:pt x="9602" y="5282"/>
                    <a:pt x="9564" y="5539"/>
                  </a:cubicBezTo>
                  <a:cubicBezTo>
                    <a:pt x="10029" y="5671"/>
                    <a:pt x="10105" y="5961"/>
                    <a:pt x="10141" y="6250"/>
                  </a:cubicBezTo>
                  <a:cubicBezTo>
                    <a:pt x="10216" y="6301"/>
                    <a:pt x="10337" y="6326"/>
                    <a:pt x="10374" y="6408"/>
                  </a:cubicBezTo>
                  <a:cubicBezTo>
                    <a:pt x="10497" y="6672"/>
                    <a:pt x="10570" y="6929"/>
                    <a:pt x="10682" y="7220"/>
                  </a:cubicBezTo>
                  <a:cubicBezTo>
                    <a:pt x="10878" y="7301"/>
                    <a:pt x="11036" y="7508"/>
                    <a:pt x="10962" y="7585"/>
                  </a:cubicBezTo>
                  <a:cubicBezTo>
                    <a:pt x="10766" y="7798"/>
                    <a:pt x="11112" y="7899"/>
                    <a:pt x="11074" y="8057"/>
                  </a:cubicBezTo>
                  <a:cubicBezTo>
                    <a:pt x="11504" y="8296"/>
                    <a:pt x="11577" y="8585"/>
                    <a:pt x="11539" y="8924"/>
                  </a:cubicBezTo>
                  <a:cubicBezTo>
                    <a:pt x="11847" y="9157"/>
                    <a:pt x="11969" y="9422"/>
                    <a:pt x="11969" y="9736"/>
                  </a:cubicBezTo>
                  <a:cubicBezTo>
                    <a:pt x="12007" y="9736"/>
                    <a:pt x="12043" y="9736"/>
                    <a:pt x="12043" y="9762"/>
                  </a:cubicBezTo>
                  <a:cubicBezTo>
                    <a:pt x="12127" y="9787"/>
                    <a:pt x="12165" y="9843"/>
                    <a:pt x="12201" y="9869"/>
                  </a:cubicBezTo>
                  <a:cubicBezTo>
                    <a:pt x="12277" y="10183"/>
                    <a:pt x="12361" y="10499"/>
                    <a:pt x="12435" y="10813"/>
                  </a:cubicBezTo>
                  <a:cubicBezTo>
                    <a:pt x="12865" y="10971"/>
                    <a:pt x="12827" y="11259"/>
                    <a:pt x="12865" y="11518"/>
                  </a:cubicBezTo>
                  <a:cubicBezTo>
                    <a:pt x="13061" y="11864"/>
                    <a:pt x="13330" y="12203"/>
                    <a:pt x="13330" y="12569"/>
                  </a:cubicBezTo>
                  <a:cubicBezTo>
                    <a:pt x="13479" y="12808"/>
                    <a:pt x="13637" y="13065"/>
                    <a:pt x="13564" y="13330"/>
                  </a:cubicBezTo>
                  <a:cubicBezTo>
                    <a:pt x="13871" y="13644"/>
                    <a:pt x="14067" y="13984"/>
                    <a:pt x="13992" y="14349"/>
                  </a:cubicBezTo>
                  <a:cubicBezTo>
                    <a:pt x="14299" y="14564"/>
                    <a:pt x="14495" y="14821"/>
                    <a:pt x="14457" y="15135"/>
                  </a:cubicBezTo>
                  <a:cubicBezTo>
                    <a:pt x="14802" y="15425"/>
                    <a:pt x="14925" y="15765"/>
                    <a:pt x="14878" y="16162"/>
                  </a:cubicBezTo>
                  <a:cubicBezTo>
                    <a:pt x="15036" y="16212"/>
                    <a:pt x="15194" y="16237"/>
                    <a:pt x="15270" y="16395"/>
                  </a:cubicBezTo>
                  <a:cubicBezTo>
                    <a:pt x="15306" y="16526"/>
                    <a:pt x="15390" y="16658"/>
                    <a:pt x="15464" y="16816"/>
                  </a:cubicBezTo>
                  <a:cubicBezTo>
                    <a:pt x="15577" y="17106"/>
                    <a:pt x="15735" y="17369"/>
                    <a:pt x="15856" y="17653"/>
                  </a:cubicBezTo>
                  <a:cubicBezTo>
                    <a:pt x="15894" y="17760"/>
                    <a:pt x="15931" y="17841"/>
                    <a:pt x="15967" y="17942"/>
                  </a:cubicBezTo>
                  <a:cubicBezTo>
                    <a:pt x="16005" y="18181"/>
                    <a:pt x="15809" y="18389"/>
                    <a:pt x="15464" y="18414"/>
                  </a:cubicBezTo>
                  <a:cubicBezTo>
                    <a:pt x="14691" y="18521"/>
                    <a:pt x="14029" y="18754"/>
                    <a:pt x="13292" y="18886"/>
                  </a:cubicBezTo>
                  <a:cubicBezTo>
                    <a:pt x="12593" y="19019"/>
                    <a:pt x="11893" y="19201"/>
                    <a:pt x="11232" y="19358"/>
                  </a:cubicBezTo>
                  <a:cubicBezTo>
                    <a:pt x="10766" y="19465"/>
                    <a:pt x="10337" y="19572"/>
                    <a:pt x="9871" y="19623"/>
                  </a:cubicBezTo>
                  <a:cubicBezTo>
                    <a:pt x="9791" y="19632"/>
                    <a:pt x="9713" y="19635"/>
                    <a:pt x="9639" y="19635"/>
                  </a:cubicBezTo>
                  <a:cubicBezTo>
                    <a:pt x="9069" y="19635"/>
                    <a:pt x="8702" y="19385"/>
                    <a:pt x="8668" y="18967"/>
                  </a:cubicBezTo>
                  <a:cubicBezTo>
                    <a:pt x="8668" y="18679"/>
                    <a:pt x="8584" y="18440"/>
                    <a:pt x="8352" y="18207"/>
                  </a:cubicBezTo>
                  <a:cubicBezTo>
                    <a:pt x="8165" y="18074"/>
                    <a:pt x="8276" y="17942"/>
                    <a:pt x="8314" y="17810"/>
                  </a:cubicBezTo>
                  <a:cubicBezTo>
                    <a:pt x="8276" y="17760"/>
                    <a:pt x="8165" y="17709"/>
                    <a:pt x="8118" y="17653"/>
                  </a:cubicBezTo>
                  <a:cubicBezTo>
                    <a:pt x="7931" y="17263"/>
                    <a:pt x="7737" y="16897"/>
                    <a:pt x="7577" y="16502"/>
                  </a:cubicBezTo>
                  <a:cubicBezTo>
                    <a:pt x="7383" y="16476"/>
                    <a:pt x="7345" y="16370"/>
                    <a:pt x="7383" y="16269"/>
                  </a:cubicBezTo>
                  <a:cubicBezTo>
                    <a:pt x="7149" y="15822"/>
                    <a:pt x="6842" y="15425"/>
                    <a:pt x="6842" y="14953"/>
                  </a:cubicBezTo>
                  <a:cubicBezTo>
                    <a:pt x="6646" y="14904"/>
                    <a:pt x="6646" y="14795"/>
                    <a:pt x="6684" y="14695"/>
                  </a:cubicBezTo>
                  <a:cubicBezTo>
                    <a:pt x="6608" y="14665"/>
                    <a:pt x="6535" y="14639"/>
                    <a:pt x="6535" y="14588"/>
                  </a:cubicBezTo>
                  <a:cubicBezTo>
                    <a:pt x="6339" y="14092"/>
                    <a:pt x="6143" y="13620"/>
                    <a:pt x="5947" y="13122"/>
                  </a:cubicBezTo>
                  <a:cubicBezTo>
                    <a:pt x="5909" y="13041"/>
                    <a:pt x="5835" y="12990"/>
                    <a:pt x="5789" y="12933"/>
                  </a:cubicBezTo>
                  <a:lnTo>
                    <a:pt x="5789" y="12725"/>
                  </a:lnTo>
                  <a:cubicBezTo>
                    <a:pt x="5601" y="12518"/>
                    <a:pt x="5368" y="12361"/>
                    <a:pt x="5285" y="12097"/>
                  </a:cubicBezTo>
                  <a:cubicBezTo>
                    <a:pt x="5247" y="11781"/>
                    <a:pt x="5013" y="11518"/>
                    <a:pt x="4855" y="11234"/>
                  </a:cubicBezTo>
                  <a:cubicBezTo>
                    <a:pt x="4668" y="11178"/>
                    <a:pt x="4706" y="11046"/>
                    <a:pt x="4706" y="10945"/>
                  </a:cubicBezTo>
                  <a:cubicBezTo>
                    <a:pt x="4586" y="10787"/>
                    <a:pt x="4510" y="10631"/>
                    <a:pt x="4437" y="10473"/>
                  </a:cubicBezTo>
                  <a:cubicBezTo>
                    <a:pt x="4352" y="10102"/>
                    <a:pt x="4156" y="9762"/>
                    <a:pt x="3971" y="9422"/>
                  </a:cubicBezTo>
                  <a:cubicBezTo>
                    <a:pt x="3775" y="9371"/>
                    <a:pt x="3811" y="9264"/>
                    <a:pt x="3811" y="9157"/>
                  </a:cubicBezTo>
                  <a:cubicBezTo>
                    <a:pt x="3579" y="8660"/>
                    <a:pt x="3503" y="8138"/>
                    <a:pt x="3149" y="7666"/>
                  </a:cubicBezTo>
                  <a:lnTo>
                    <a:pt x="3149" y="7401"/>
                  </a:lnTo>
                  <a:cubicBezTo>
                    <a:pt x="2804" y="6880"/>
                    <a:pt x="2608" y="6301"/>
                    <a:pt x="2450" y="5728"/>
                  </a:cubicBezTo>
                  <a:lnTo>
                    <a:pt x="2450" y="5414"/>
                  </a:lnTo>
                  <a:cubicBezTo>
                    <a:pt x="2142" y="5067"/>
                    <a:pt x="1788" y="4387"/>
                    <a:pt x="1788" y="4124"/>
                  </a:cubicBezTo>
                  <a:cubicBezTo>
                    <a:pt x="1788" y="3891"/>
                    <a:pt x="1873" y="3707"/>
                    <a:pt x="2180" y="3626"/>
                  </a:cubicBezTo>
                  <a:cubicBezTo>
                    <a:pt x="2608" y="3526"/>
                    <a:pt x="2991" y="3393"/>
                    <a:pt x="3421" y="3312"/>
                  </a:cubicBezTo>
                  <a:cubicBezTo>
                    <a:pt x="4203" y="3211"/>
                    <a:pt x="4940" y="2996"/>
                    <a:pt x="5713" y="2840"/>
                  </a:cubicBezTo>
                  <a:cubicBezTo>
                    <a:pt x="6254" y="2708"/>
                    <a:pt x="6842" y="2633"/>
                    <a:pt x="7419" y="2550"/>
                  </a:cubicBezTo>
                  <a:cubicBezTo>
                    <a:pt x="7475" y="2544"/>
                    <a:pt x="7526" y="2541"/>
                    <a:pt x="7577" y="2541"/>
                  </a:cubicBezTo>
                  <a:close/>
                  <a:moveTo>
                    <a:pt x="11738" y="0"/>
                  </a:moveTo>
                  <a:cubicBezTo>
                    <a:pt x="10847" y="0"/>
                    <a:pt x="10009" y="189"/>
                    <a:pt x="9172" y="404"/>
                  </a:cubicBezTo>
                  <a:cubicBezTo>
                    <a:pt x="8007" y="662"/>
                    <a:pt x="6842" y="926"/>
                    <a:pt x="5677" y="1216"/>
                  </a:cubicBezTo>
                  <a:cubicBezTo>
                    <a:pt x="4902" y="1398"/>
                    <a:pt x="4156" y="1663"/>
                    <a:pt x="3383" y="1764"/>
                  </a:cubicBezTo>
                  <a:cubicBezTo>
                    <a:pt x="2722" y="1870"/>
                    <a:pt x="2058" y="2054"/>
                    <a:pt x="1407" y="2160"/>
                  </a:cubicBezTo>
                  <a:cubicBezTo>
                    <a:pt x="819" y="2267"/>
                    <a:pt x="316" y="2449"/>
                    <a:pt x="9" y="2864"/>
                  </a:cubicBezTo>
                  <a:cubicBezTo>
                    <a:pt x="9" y="3105"/>
                    <a:pt x="-38" y="3393"/>
                    <a:pt x="82" y="3652"/>
                  </a:cubicBezTo>
                  <a:cubicBezTo>
                    <a:pt x="278" y="4047"/>
                    <a:pt x="390" y="4470"/>
                    <a:pt x="548" y="4859"/>
                  </a:cubicBezTo>
                  <a:cubicBezTo>
                    <a:pt x="893" y="5829"/>
                    <a:pt x="1361" y="6797"/>
                    <a:pt x="1750" y="7773"/>
                  </a:cubicBezTo>
                  <a:cubicBezTo>
                    <a:pt x="2414" y="9215"/>
                    <a:pt x="3225" y="10655"/>
                    <a:pt x="3653" y="12146"/>
                  </a:cubicBezTo>
                  <a:cubicBezTo>
                    <a:pt x="3811" y="12618"/>
                    <a:pt x="4203" y="13065"/>
                    <a:pt x="4314" y="13563"/>
                  </a:cubicBezTo>
                  <a:cubicBezTo>
                    <a:pt x="4352" y="13827"/>
                    <a:pt x="4624" y="14092"/>
                    <a:pt x="4782" y="14380"/>
                  </a:cubicBezTo>
                  <a:cubicBezTo>
                    <a:pt x="4902" y="14695"/>
                    <a:pt x="4978" y="15010"/>
                    <a:pt x="5089" y="15293"/>
                  </a:cubicBezTo>
                  <a:cubicBezTo>
                    <a:pt x="5247" y="15583"/>
                    <a:pt x="5443" y="15846"/>
                    <a:pt x="5555" y="16136"/>
                  </a:cubicBezTo>
                  <a:cubicBezTo>
                    <a:pt x="5751" y="16684"/>
                    <a:pt x="5947" y="17237"/>
                    <a:pt x="6216" y="17760"/>
                  </a:cubicBezTo>
                  <a:cubicBezTo>
                    <a:pt x="6766" y="18811"/>
                    <a:pt x="7270" y="19888"/>
                    <a:pt x="7849" y="20907"/>
                  </a:cubicBezTo>
                  <a:cubicBezTo>
                    <a:pt x="8129" y="21396"/>
                    <a:pt x="8410" y="21600"/>
                    <a:pt x="8936" y="21600"/>
                  </a:cubicBezTo>
                  <a:cubicBezTo>
                    <a:pt x="9141" y="21600"/>
                    <a:pt x="9381" y="21568"/>
                    <a:pt x="9675" y="21510"/>
                  </a:cubicBezTo>
                  <a:cubicBezTo>
                    <a:pt x="10766" y="21302"/>
                    <a:pt x="11847" y="21196"/>
                    <a:pt x="12938" y="20988"/>
                  </a:cubicBezTo>
                  <a:cubicBezTo>
                    <a:pt x="13871" y="20799"/>
                    <a:pt x="14767" y="20591"/>
                    <a:pt x="15660" y="20409"/>
                  </a:cubicBezTo>
                  <a:cubicBezTo>
                    <a:pt x="16090" y="20303"/>
                    <a:pt x="16473" y="20170"/>
                    <a:pt x="16900" y="20095"/>
                  </a:cubicBezTo>
                  <a:cubicBezTo>
                    <a:pt x="18495" y="19779"/>
                    <a:pt x="20005" y="19283"/>
                    <a:pt x="21562" y="18861"/>
                  </a:cubicBezTo>
                  <a:cubicBezTo>
                    <a:pt x="21366" y="18339"/>
                    <a:pt x="21132" y="17810"/>
                    <a:pt x="20901" y="17288"/>
                  </a:cubicBezTo>
                  <a:cubicBezTo>
                    <a:pt x="20555" y="16451"/>
                    <a:pt x="20125" y="15639"/>
                    <a:pt x="19771" y="14821"/>
                  </a:cubicBezTo>
                  <a:cubicBezTo>
                    <a:pt x="19426" y="13908"/>
                    <a:pt x="18961" y="13015"/>
                    <a:pt x="18533" y="12146"/>
                  </a:cubicBezTo>
                  <a:cubicBezTo>
                    <a:pt x="17992" y="11127"/>
                    <a:pt x="17638" y="10051"/>
                    <a:pt x="17096" y="9031"/>
                  </a:cubicBezTo>
                  <a:cubicBezTo>
                    <a:pt x="16359" y="7641"/>
                    <a:pt x="15773" y="6226"/>
                    <a:pt x="15074" y="4810"/>
                  </a:cubicBezTo>
                  <a:cubicBezTo>
                    <a:pt x="14802" y="4205"/>
                    <a:pt x="14533" y="3575"/>
                    <a:pt x="14141" y="2996"/>
                  </a:cubicBezTo>
                  <a:cubicBezTo>
                    <a:pt x="13945" y="2708"/>
                    <a:pt x="13871" y="2393"/>
                    <a:pt x="13758" y="2078"/>
                  </a:cubicBezTo>
                  <a:cubicBezTo>
                    <a:pt x="13526" y="1505"/>
                    <a:pt x="13172" y="952"/>
                    <a:pt x="12742" y="430"/>
                  </a:cubicBezTo>
                  <a:cubicBezTo>
                    <a:pt x="12706" y="347"/>
                    <a:pt x="12593" y="272"/>
                    <a:pt x="12473" y="221"/>
                  </a:cubicBezTo>
                  <a:cubicBezTo>
                    <a:pt x="12397" y="90"/>
                    <a:pt x="12277" y="33"/>
                    <a:pt x="12043" y="8"/>
                  </a:cubicBezTo>
                  <a:cubicBezTo>
                    <a:pt x="11940" y="3"/>
                    <a:pt x="11838" y="0"/>
                    <a:pt x="11738"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033" name="Google Shape;6524;p59"/>
            <p:cNvSpPr/>
            <p:nvPr/>
          </p:nvSpPr>
          <p:spPr>
            <a:xfrm>
              <a:off x="385034" y="65324"/>
              <a:ext cx="557007" cy="743744"/>
            </a:xfrm>
            <a:custGeom>
              <a:avLst/>
              <a:gdLst/>
              <a:ahLst/>
              <a:cxnLst>
                <a:cxn ang="0">
                  <a:pos x="wd2" y="hd2"/>
                </a:cxn>
                <a:cxn ang="5400000">
                  <a:pos x="wd2" y="hd2"/>
                </a:cxn>
                <a:cxn ang="10800000">
                  <a:pos x="wd2" y="hd2"/>
                </a:cxn>
                <a:cxn ang="16200000">
                  <a:pos x="wd2" y="hd2"/>
                </a:cxn>
              </a:cxnLst>
              <a:rect l="0" t="0" r="r" b="b"/>
              <a:pathLst>
                <a:path w="21573" h="21600" extrusionOk="0">
                  <a:moveTo>
                    <a:pt x="10007" y="0"/>
                  </a:moveTo>
                  <a:cubicBezTo>
                    <a:pt x="9892" y="87"/>
                    <a:pt x="9785" y="114"/>
                    <a:pt x="9712" y="202"/>
                  </a:cubicBezTo>
                  <a:cubicBezTo>
                    <a:pt x="9567" y="327"/>
                    <a:pt x="9424" y="383"/>
                    <a:pt x="9257" y="383"/>
                  </a:cubicBezTo>
                  <a:cubicBezTo>
                    <a:pt x="9165" y="383"/>
                    <a:pt x="9069" y="367"/>
                    <a:pt x="8962" y="335"/>
                  </a:cubicBezTo>
                  <a:cubicBezTo>
                    <a:pt x="8737" y="759"/>
                    <a:pt x="8737" y="1208"/>
                    <a:pt x="8737" y="1652"/>
                  </a:cubicBezTo>
                  <a:cubicBezTo>
                    <a:pt x="8737" y="2014"/>
                    <a:pt x="8773" y="2383"/>
                    <a:pt x="8594" y="2746"/>
                  </a:cubicBezTo>
                  <a:cubicBezTo>
                    <a:pt x="8442" y="2940"/>
                    <a:pt x="8549" y="3222"/>
                    <a:pt x="8512" y="3470"/>
                  </a:cubicBezTo>
                  <a:cubicBezTo>
                    <a:pt x="8512" y="3974"/>
                    <a:pt x="8630" y="4505"/>
                    <a:pt x="8324" y="5034"/>
                  </a:cubicBezTo>
                  <a:cubicBezTo>
                    <a:pt x="8290" y="5148"/>
                    <a:pt x="8324" y="5289"/>
                    <a:pt x="8324" y="5430"/>
                  </a:cubicBezTo>
                  <a:lnTo>
                    <a:pt x="8324" y="11243"/>
                  </a:lnTo>
                  <a:cubicBezTo>
                    <a:pt x="8324" y="11471"/>
                    <a:pt x="8290" y="11720"/>
                    <a:pt x="8478" y="11915"/>
                  </a:cubicBezTo>
                  <a:cubicBezTo>
                    <a:pt x="8512" y="12002"/>
                    <a:pt x="8512" y="12082"/>
                    <a:pt x="8512" y="12170"/>
                  </a:cubicBezTo>
                  <a:cubicBezTo>
                    <a:pt x="8512" y="13258"/>
                    <a:pt x="8512" y="14324"/>
                    <a:pt x="8406" y="15439"/>
                  </a:cubicBezTo>
                  <a:cubicBezTo>
                    <a:pt x="8324" y="15245"/>
                    <a:pt x="8147" y="15049"/>
                    <a:pt x="8147" y="14828"/>
                  </a:cubicBezTo>
                  <a:cubicBezTo>
                    <a:pt x="8029" y="13848"/>
                    <a:pt x="7582" y="12895"/>
                    <a:pt x="7323" y="11915"/>
                  </a:cubicBezTo>
                  <a:cubicBezTo>
                    <a:pt x="7169" y="11277"/>
                    <a:pt x="6911" y="10660"/>
                    <a:pt x="6804" y="10015"/>
                  </a:cubicBezTo>
                  <a:cubicBezTo>
                    <a:pt x="6722" y="9484"/>
                    <a:pt x="6391" y="9008"/>
                    <a:pt x="6391" y="8479"/>
                  </a:cubicBezTo>
                  <a:cubicBezTo>
                    <a:pt x="6391" y="8424"/>
                    <a:pt x="6312" y="8363"/>
                    <a:pt x="6275" y="8338"/>
                  </a:cubicBezTo>
                  <a:cubicBezTo>
                    <a:pt x="5944" y="7807"/>
                    <a:pt x="5863" y="7217"/>
                    <a:pt x="5756" y="6658"/>
                  </a:cubicBezTo>
                  <a:cubicBezTo>
                    <a:pt x="5719" y="6410"/>
                    <a:pt x="5604" y="6155"/>
                    <a:pt x="5568" y="5906"/>
                  </a:cubicBezTo>
                  <a:cubicBezTo>
                    <a:pt x="5531" y="5651"/>
                    <a:pt x="5461" y="5430"/>
                    <a:pt x="5416" y="5202"/>
                  </a:cubicBezTo>
                  <a:cubicBezTo>
                    <a:pt x="5309" y="4785"/>
                    <a:pt x="5157" y="4364"/>
                    <a:pt x="5157" y="3974"/>
                  </a:cubicBezTo>
                  <a:cubicBezTo>
                    <a:pt x="5121" y="3557"/>
                    <a:pt x="4969" y="3188"/>
                    <a:pt x="4862" y="2798"/>
                  </a:cubicBezTo>
                  <a:cubicBezTo>
                    <a:pt x="4826" y="2659"/>
                    <a:pt x="4708" y="2491"/>
                    <a:pt x="4708" y="2349"/>
                  </a:cubicBezTo>
                  <a:cubicBezTo>
                    <a:pt x="4789" y="1597"/>
                    <a:pt x="4522" y="900"/>
                    <a:pt x="4261" y="202"/>
                  </a:cubicBezTo>
                  <a:cubicBezTo>
                    <a:pt x="4154" y="310"/>
                    <a:pt x="4036" y="396"/>
                    <a:pt x="3929" y="537"/>
                  </a:cubicBezTo>
                  <a:cubicBezTo>
                    <a:pt x="3850" y="630"/>
                    <a:pt x="3735" y="659"/>
                    <a:pt x="3613" y="659"/>
                  </a:cubicBezTo>
                  <a:cubicBezTo>
                    <a:pt x="3557" y="659"/>
                    <a:pt x="3502" y="653"/>
                    <a:pt x="3446" y="645"/>
                  </a:cubicBezTo>
                  <a:cubicBezTo>
                    <a:pt x="3446" y="1041"/>
                    <a:pt x="3331" y="1430"/>
                    <a:pt x="3626" y="1793"/>
                  </a:cubicBezTo>
                  <a:cubicBezTo>
                    <a:pt x="3589" y="2410"/>
                    <a:pt x="3966" y="2994"/>
                    <a:pt x="3850" y="3611"/>
                  </a:cubicBezTo>
                  <a:cubicBezTo>
                    <a:pt x="3814" y="3725"/>
                    <a:pt x="3895" y="3860"/>
                    <a:pt x="3929" y="4001"/>
                  </a:cubicBezTo>
                  <a:cubicBezTo>
                    <a:pt x="3966" y="4115"/>
                    <a:pt x="4073" y="4256"/>
                    <a:pt x="4036" y="4364"/>
                  </a:cubicBezTo>
                  <a:cubicBezTo>
                    <a:pt x="3929" y="5175"/>
                    <a:pt x="4379" y="5934"/>
                    <a:pt x="4565" y="6686"/>
                  </a:cubicBezTo>
                  <a:cubicBezTo>
                    <a:pt x="4601" y="6772"/>
                    <a:pt x="4674" y="6827"/>
                    <a:pt x="4674" y="6913"/>
                  </a:cubicBezTo>
                  <a:cubicBezTo>
                    <a:pt x="4674" y="7666"/>
                    <a:pt x="5121" y="8338"/>
                    <a:pt x="5272" y="9062"/>
                  </a:cubicBezTo>
                  <a:cubicBezTo>
                    <a:pt x="5379" y="9705"/>
                    <a:pt x="5685" y="10325"/>
                    <a:pt x="5792" y="10968"/>
                  </a:cubicBezTo>
                  <a:cubicBezTo>
                    <a:pt x="5908" y="11498"/>
                    <a:pt x="5980" y="12029"/>
                    <a:pt x="6312" y="12506"/>
                  </a:cubicBezTo>
                  <a:cubicBezTo>
                    <a:pt x="6357" y="13123"/>
                    <a:pt x="6804" y="13679"/>
                    <a:pt x="6840" y="14324"/>
                  </a:cubicBezTo>
                  <a:cubicBezTo>
                    <a:pt x="7099" y="14687"/>
                    <a:pt x="6983" y="15103"/>
                    <a:pt x="7063" y="15500"/>
                  </a:cubicBezTo>
                  <a:cubicBezTo>
                    <a:pt x="7099" y="15807"/>
                    <a:pt x="7206" y="16111"/>
                    <a:pt x="7323" y="16419"/>
                  </a:cubicBezTo>
                  <a:cubicBezTo>
                    <a:pt x="7512" y="17009"/>
                    <a:pt x="7698" y="17567"/>
                    <a:pt x="7877" y="18157"/>
                  </a:cubicBezTo>
                  <a:cubicBezTo>
                    <a:pt x="7922" y="18325"/>
                    <a:pt x="7877" y="18460"/>
                    <a:pt x="7807" y="18627"/>
                  </a:cubicBezTo>
                  <a:cubicBezTo>
                    <a:pt x="7430" y="17929"/>
                    <a:pt x="7099" y="17232"/>
                    <a:pt x="6840" y="16532"/>
                  </a:cubicBezTo>
                  <a:cubicBezTo>
                    <a:pt x="6616" y="15915"/>
                    <a:pt x="6464" y="15304"/>
                    <a:pt x="6087" y="14714"/>
                  </a:cubicBezTo>
                  <a:cubicBezTo>
                    <a:pt x="5944" y="14492"/>
                    <a:pt x="5863" y="14237"/>
                    <a:pt x="5792" y="13989"/>
                  </a:cubicBezTo>
                  <a:cubicBezTo>
                    <a:pt x="5756" y="13566"/>
                    <a:pt x="5531" y="13230"/>
                    <a:pt x="5379" y="12841"/>
                  </a:cubicBezTo>
                  <a:cubicBezTo>
                    <a:pt x="4826" y="11471"/>
                    <a:pt x="4297" y="10070"/>
                    <a:pt x="3707" y="8700"/>
                  </a:cubicBezTo>
                  <a:cubicBezTo>
                    <a:pt x="3294" y="7779"/>
                    <a:pt x="2954" y="6800"/>
                    <a:pt x="2435" y="5873"/>
                  </a:cubicBezTo>
                  <a:cubicBezTo>
                    <a:pt x="2283" y="5571"/>
                    <a:pt x="2212" y="5236"/>
                    <a:pt x="2103" y="4901"/>
                  </a:cubicBezTo>
                  <a:cubicBezTo>
                    <a:pt x="1988" y="4619"/>
                    <a:pt x="1881" y="4364"/>
                    <a:pt x="1763" y="4088"/>
                  </a:cubicBezTo>
                  <a:cubicBezTo>
                    <a:pt x="1656" y="3833"/>
                    <a:pt x="1575" y="3584"/>
                    <a:pt x="1504" y="3329"/>
                  </a:cubicBezTo>
                  <a:cubicBezTo>
                    <a:pt x="1468" y="3188"/>
                    <a:pt x="1389" y="3081"/>
                    <a:pt x="1316" y="2967"/>
                  </a:cubicBezTo>
                  <a:cubicBezTo>
                    <a:pt x="1128" y="2604"/>
                    <a:pt x="869" y="2322"/>
                    <a:pt x="833" y="1907"/>
                  </a:cubicBezTo>
                  <a:cubicBezTo>
                    <a:pt x="796" y="1711"/>
                    <a:pt x="574" y="1483"/>
                    <a:pt x="420" y="1289"/>
                  </a:cubicBezTo>
                  <a:cubicBezTo>
                    <a:pt x="268" y="1456"/>
                    <a:pt x="161" y="1652"/>
                    <a:pt x="9" y="1819"/>
                  </a:cubicBezTo>
                  <a:cubicBezTo>
                    <a:pt x="-27" y="2242"/>
                    <a:pt x="46" y="2659"/>
                    <a:pt x="234" y="3081"/>
                  </a:cubicBezTo>
                  <a:cubicBezTo>
                    <a:pt x="493" y="3639"/>
                    <a:pt x="717" y="4195"/>
                    <a:pt x="905" y="4785"/>
                  </a:cubicBezTo>
                  <a:cubicBezTo>
                    <a:pt x="1057" y="5343"/>
                    <a:pt x="1468" y="5873"/>
                    <a:pt x="1541" y="6464"/>
                  </a:cubicBezTo>
                  <a:cubicBezTo>
                    <a:pt x="1915" y="6941"/>
                    <a:pt x="1881" y="7524"/>
                    <a:pt x="2246" y="8001"/>
                  </a:cubicBezTo>
                  <a:cubicBezTo>
                    <a:pt x="2328" y="8089"/>
                    <a:pt x="2364" y="8196"/>
                    <a:pt x="2364" y="8310"/>
                  </a:cubicBezTo>
                  <a:cubicBezTo>
                    <a:pt x="2328" y="8593"/>
                    <a:pt x="2507" y="8814"/>
                    <a:pt x="2623" y="9062"/>
                  </a:cubicBezTo>
                  <a:cubicBezTo>
                    <a:pt x="2730" y="9317"/>
                    <a:pt x="2811" y="9566"/>
                    <a:pt x="2918" y="9821"/>
                  </a:cubicBezTo>
                  <a:cubicBezTo>
                    <a:pt x="3142" y="10350"/>
                    <a:pt x="3367" y="10908"/>
                    <a:pt x="3626" y="11445"/>
                  </a:cubicBezTo>
                  <a:cubicBezTo>
                    <a:pt x="3895" y="12002"/>
                    <a:pt x="4036" y="12586"/>
                    <a:pt x="4261" y="13176"/>
                  </a:cubicBezTo>
                  <a:cubicBezTo>
                    <a:pt x="4413" y="13566"/>
                    <a:pt x="4565" y="13928"/>
                    <a:pt x="4708" y="14297"/>
                  </a:cubicBezTo>
                  <a:cubicBezTo>
                    <a:pt x="4826" y="14687"/>
                    <a:pt x="5191" y="15023"/>
                    <a:pt x="5157" y="15411"/>
                  </a:cubicBezTo>
                  <a:cubicBezTo>
                    <a:pt x="5568" y="15915"/>
                    <a:pt x="5604" y="16479"/>
                    <a:pt x="5863" y="16983"/>
                  </a:cubicBezTo>
                  <a:cubicBezTo>
                    <a:pt x="6132" y="17487"/>
                    <a:pt x="6239" y="18043"/>
                    <a:pt x="6464" y="18574"/>
                  </a:cubicBezTo>
                  <a:cubicBezTo>
                    <a:pt x="6759" y="19299"/>
                    <a:pt x="6983" y="20030"/>
                    <a:pt x="7512" y="20702"/>
                  </a:cubicBezTo>
                  <a:cubicBezTo>
                    <a:pt x="7698" y="20534"/>
                    <a:pt x="7841" y="20365"/>
                    <a:pt x="8029" y="20198"/>
                  </a:cubicBezTo>
                  <a:cubicBezTo>
                    <a:pt x="8217" y="20392"/>
                    <a:pt x="8369" y="20586"/>
                    <a:pt x="8549" y="20782"/>
                  </a:cubicBezTo>
                  <a:cubicBezTo>
                    <a:pt x="8630" y="20896"/>
                    <a:pt x="8737" y="21010"/>
                    <a:pt x="8853" y="21117"/>
                  </a:cubicBezTo>
                  <a:cubicBezTo>
                    <a:pt x="8970" y="21218"/>
                    <a:pt x="9113" y="21266"/>
                    <a:pt x="9263" y="21266"/>
                  </a:cubicBezTo>
                  <a:cubicBezTo>
                    <a:pt x="9402" y="21266"/>
                    <a:pt x="9543" y="21225"/>
                    <a:pt x="9667" y="21145"/>
                  </a:cubicBezTo>
                  <a:cubicBezTo>
                    <a:pt x="9856" y="21037"/>
                    <a:pt x="9973" y="20841"/>
                    <a:pt x="10268" y="20809"/>
                  </a:cubicBezTo>
                  <a:cubicBezTo>
                    <a:pt x="10456" y="20976"/>
                    <a:pt x="10608" y="21178"/>
                    <a:pt x="10752" y="21372"/>
                  </a:cubicBezTo>
                  <a:cubicBezTo>
                    <a:pt x="10880" y="21536"/>
                    <a:pt x="11057" y="21600"/>
                    <a:pt x="11267" y="21600"/>
                  </a:cubicBezTo>
                  <a:cubicBezTo>
                    <a:pt x="11306" y="21600"/>
                    <a:pt x="11346" y="21598"/>
                    <a:pt x="11387" y="21594"/>
                  </a:cubicBezTo>
                  <a:cubicBezTo>
                    <a:pt x="11502" y="21594"/>
                    <a:pt x="11611" y="21568"/>
                    <a:pt x="11727" y="21568"/>
                  </a:cubicBezTo>
                  <a:cubicBezTo>
                    <a:pt x="11682" y="21090"/>
                    <a:pt x="11797" y="20641"/>
                    <a:pt x="12095" y="20198"/>
                  </a:cubicBezTo>
                  <a:cubicBezTo>
                    <a:pt x="12353" y="19862"/>
                    <a:pt x="12578" y="19499"/>
                    <a:pt x="12623" y="19077"/>
                  </a:cubicBezTo>
                  <a:cubicBezTo>
                    <a:pt x="12623" y="18962"/>
                    <a:pt x="12693" y="18882"/>
                    <a:pt x="12764" y="18768"/>
                  </a:cubicBezTo>
                  <a:cubicBezTo>
                    <a:pt x="13472" y="17284"/>
                    <a:pt x="14225" y="15807"/>
                    <a:pt x="14930" y="14324"/>
                  </a:cubicBezTo>
                  <a:cubicBezTo>
                    <a:pt x="15568" y="12955"/>
                    <a:pt x="16203" y="11579"/>
                    <a:pt x="16909" y="10236"/>
                  </a:cubicBezTo>
                  <a:cubicBezTo>
                    <a:pt x="16945" y="10209"/>
                    <a:pt x="16981" y="10156"/>
                    <a:pt x="17018" y="10102"/>
                  </a:cubicBezTo>
                  <a:cubicBezTo>
                    <a:pt x="17240" y="9229"/>
                    <a:pt x="17805" y="8424"/>
                    <a:pt x="18173" y="7585"/>
                  </a:cubicBezTo>
                  <a:cubicBezTo>
                    <a:pt x="18440" y="7021"/>
                    <a:pt x="18844" y="6492"/>
                    <a:pt x="18996" y="5873"/>
                  </a:cubicBezTo>
                  <a:cubicBezTo>
                    <a:pt x="19067" y="5626"/>
                    <a:pt x="19255" y="5404"/>
                    <a:pt x="19407" y="5175"/>
                  </a:cubicBezTo>
                  <a:cubicBezTo>
                    <a:pt x="19595" y="4901"/>
                    <a:pt x="19595" y="4619"/>
                    <a:pt x="19856" y="4364"/>
                  </a:cubicBezTo>
                  <a:cubicBezTo>
                    <a:pt x="20042" y="4142"/>
                    <a:pt x="20078" y="3894"/>
                    <a:pt x="20185" y="3639"/>
                  </a:cubicBezTo>
                  <a:cubicBezTo>
                    <a:pt x="20561" y="2887"/>
                    <a:pt x="20938" y="2155"/>
                    <a:pt x="21421" y="1430"/>
                  </a:cubicBezTo>
                  <a:cubicBezTo>
                    <a:pt x="21494" y="1289"/>
                    <a:pt x="21528" y="1148"/>
                    <a:pt x="21573" y="980"/>
                  </a:cubicBezTo>
                  <a:cubicBezTo>
                    <a:pt x="21351" y="980"/>
                    <a:pt x="21081" y="980"/>
                    <a:pt x="20901" y="1094"/>
                  </a:cubicBezTo>
                  <a:cubicBezTo>
                    <a:pt x="20750" y="1175"/>
                    <a:pt x="20525" y="1262"/>
                    <a:pt x="20373" y="1342"/>
                  </a:cubicBezTo>
                  <a:cubicBezTo>
                    <a:pt x="20296" y="1392"/>
                    <a:pt x="20228" y="1411"/>
                    <a:pt x="20164" y="1411"/>
                  </a:cubicBezTo>
                  <a:cubicBezTo>
                    <a:pt x="20048" y="1411"/>
                    <a:pt x="19954" y="1345"/>
                    <a:pt x="19856" y="1289"/>
                  </a:cubicBezTo>
                  <a:cubicBezTo>
                    <a:pt x="19702" y="1376"/>
                    <a:pt x="19479" y="1456"/>
                    <a:pt x="19479" y="1544"/>
                  </a:cubicBezTo>
                  <a:cubicBezTo>
                    <a:pt x="19372" y="1907"/>
                    <a:pt x="19067" y="2215"/>
                    <a:pt x="18887" y="2551"/>
                  </a:cubicBezTo>
                  <a:cubicBezTo>
                    <a:pt x="18808" y="2685"/>
                    <a:pt x="18808" y="2798"/>
                    <a:pt x="18771" y="2940"/>
                  </a:cubicBezTo>
                  <a:cubicBezTo>
                    <a:pt x="18735" y="3021"/>
                    <a:pt x="18735" y="3108"/>
                    <a:pt x="18664" y="3162"/>
                  </a:cubicBezTo>
                  <a:cubicBezTo>
                    <a:pt x="18218" y="3664"/>
                    <a:pt x="18136" y="4283"/>
                    <a:pt x="17875" y="4840"/>
                  </a:cubicBezTo>
                  <a:cubicBezTo>
                    <a:pt x="17392" y="5873"/>
                    <a:pt x="17052" y="6913"/>
                    <a:pt x="16425" y="7887"/>
                  </a:cubicBezTo>
                  <a:cubicBezTo>
                    <a:pt x="16239" y="8142"/>
                    <a:pt x="16122" y="8424"/>
                    <a:pt x="16015" y="8700"/>
                  </a:cubicBezTo>
                  <a:cubicBezTo>
                    <a:pt x="15531" y="9733"/>
                    <a:pt x="15040" y="10774"/>
                    <a:pt x="14447" y="11781"/>
                  </a:cubicBezTo>
                  <a:cubicBezTo>
                    <a:pt x="14225" y="12143"/>
                    <a:pt x="14073" y="12533"/>
                    <a:pt x="13964" y="12895"/>
                  </a:cubicBezTo>
                  <a:cubicBezTo>
                    <a:pt x="13812" y="13291"/>
                    <a:pt x="13590" y="13626"/>
                    <a:pt x="13436" y="14016"/>
                  </a:cubicBezTo>
                  <a:cubicBezTo>
                    <a:pt x="13250" y="14465"/>
                    <a:pt x="12952" y="14882"/>
                    <a:pt x="12989" y="15386"/>
                  </a:cubicBezTo>
                  <a:cubicBezTo>
                    <a:pt x="12693" y="15976"/>
                    <a:pt x="12398" y="16560"/>
                    <a:pt x="12317" y="17204"/>
                  </a:cubicBezTo>
                  <a:cubicBezTo>
                    <a:pt x="12317" y="17232"/>
                    <a:pt x="12247" y="17284"/>
                    <a:pt x="12174" y="17318"/>
                  </a:cubicBezTo>
                  <a:cubicBezTo>
                    <a:pt x="12129" y="17345"/>
                    <a:pt x="12058" y="17345"/>
                    <a:pt x="12022" y="17345"/>
                  </a:cubicBezTo>
                  <a:cubicBezTo>
                    <a:pt x="11986" y="17345"/>
                    <a:pt x="11951" y="17284"/>
                    <a:pt x="11951" y="17284"/>
                  </a:cubicBezTo>
                  <a:cubicBezTo>
                    <a:pt x="12058" y="16922"/>
                    <a:pt x="12129" y="16560"/>
                    <a:pt x="12247" y="16197"/>
                  </a:cubicBezTo>
                  <a:cubicBezTo>
                    <a:pt x="12281" y="16029"/>
                    <a:pt x="12317" y="15835"/>
                    <a:pt x="12353" y="15666"/>
                  </a:cubicBezTo>
                  <a:cubicBezTo>
                    <a:pt x="12435" y="15386"/>
                    <a:pt x="12542" y="15103"/>
                    <a:pt x="12578" y="14828"/>
                  </a:cubicBezTo>
                  <a:cubicBezTo>
                    <a:pt x="12623" y="14520"/>
                    <a:pt x="12505" y="14237"/>
                    <a:pt x="12764" y="13962"/>
                  </a:cubicBezTo>
                  <a:cubicBezTo>
                    <a:pt x="12730" y="13538"/>
                    <a:pt x="12918" y="13123"/>
                    <a:pt x="13025" y="12727"/>
                  </a:cubicBezTo>
                  <a:cubicBezTo>
                    <a:pt x="13213" y="11975"/>
                    <a:pt x="13292" y="11216"/>
                    <a:pt x="13590" y="10491"/>
                  </a:cubicBezTo>
                  <a:cubicBezTo>
                    <a:pt x="13624" y="10438"/>
                    <a:pt x="13624" y="10377"/>
                    <a:pt x="13624" y="10350"/>
                  </a:cubicBezTo>
                  <a:cubicBezTo>
                    <a:pt x="13590" y="9901"/>
                    <a:pt x="13741" y="9511"/>
                    <a:pt x="13848" y="9096"/>
                  </a:cubicBezTo>
                  <a:cubicBezTo>
                    <a:pt x="14107" y="8338"/>
                    <a:pt x="14037" y="7524"/>
                    <a:pt x="14447" y="6800"/>
                  </a:cubicBezTo>
                  <a:cubicBezTo>
                    <a:pt x="14447" y="6129"/>
                    <a:pt x="14672" y="5485"/>
                    <a:pt x="14930" y="4867"/>
                  </a:cubicBezTo>
                  <a:cubicBezTo>
                    <a:pt x="14815" y="4142"/>
                    <a:pt x="15307" y="3525"/>
                    <a:pt x="15487" y="2853"/>
                  </a:cubicBezTo>
                  <a:cubicBezTo>
                    <a:pt x="15827" y="1652"/>
                    <a:pt x="16051" y="1235"/>
                    <a:pt x="15978" y="228"/>
                  </a:cubicBezTo>
                  <a:cubicBezTo>
                    <a:pt x="15933" y="255"/>
                    <a:pt x="15863" y="255"/>
                    <a:pt x="15827" y="282"/>
                  </a:cubicBezTo>
                  <a:cubicBezTo>
                    <a:pt x="15602" y="393"/>
                    <a:pt x="15491" y="447"/>
                    <a:pt x="15384" y="447"/>
                  </a:cubicBezTo>
                  <a:cubicBezTo>
                    <a:pt x="15277" y="447"/>
                    <a:pt x="15172" y="393"/>
                    <a:pt x="14967" y="282"/>
                  </a:cubicBezTo>
                  <a:cubicBezTo>
                    <a:pt x="14672" y="839"/>
                    <a:pt x="14672" y="1403"/>
                    <a:pt x="14520" y="1987"/>
                  </a:cubicBezTo>
                  <a:cubicBezTo>
                    <a:pt x="14332" y="2632"/>
                    <a:pt x="14188" y="3249"/>
                    <a:pt x="14000" y="3894"/>
                  </a:cubicBezTo>
                  <a:cubicBezTo>
                    <a:pt x="13885" y="4397"/>
                    <a:pt x="13776" y="4867"/>
                    <a:pt x="13590" y="5371"/>
                  </a:cubicBezTo>
                  <a:cubicBezTo>
                    <a:pt x="13401" y="5847"/>
                    <a:pt x="13329" y="6323"/>
                    <a:pt x="13213" y="6827"/>
                  </a:cubicBezTo>
                  <a:cubicBezTo>
                    <a:pt x="13025" y="7472"/>
                    <a:pt x="12952" y="8115"/>
                    <a:pt x="12764" y="8759"/>
                  </a:cubicBezTo>
                  <a:cubicBezTo>
                    <a:pt x="12578" y="9370"/>
                    <a:pt x="12505" y="10042"/>
                    <a:pt x="12210" y="10660"/>
                  </a:cubicBezTo>
                  <a:cubicBezTo>
                    <a:pt x="12174" y="10774"/>
                    <a:pt x="12129" y="10881"/>
                    <a:pt x="12174" y="10968"/>
                  </a:cubicBezTo>
                  <a:cubicBezTo>
                    <a:pt x="12210" y="11498"/>
                    <a:pt x="11951" y="11947"/>
                    <a:pt x="11834" y="12451"/>
                  </a:cubicBezTo>
                  <a:cubicBezTo>
                    <a:pt x="11763" y="12955"/>
                    <a:pt x="11539" y="13458"/>
                    <a:pt x="11502" y="13989"/>
                  </a:cubicBezTo>
                  <a:cubicBezTo>
                    <a:pt x="11502" y="14297"/>
                    <a:pt x="11350" y="14600"/>
                    <a:pt x="11314" y="14908"/>
                  </a:cubicBezTo>
                  <a:cubicBezTo>
                    <a:pt x="11280" y="15217"/>
                    <a:pt x="11280" y="15500"/>
                    <a:pt x="11162" y="15774"/>
                  </a:cubicBezTo>
                  <a:cubicBezTo>
                    <a:pt x="10974" y="16250"/>
                    <a:pt x="10974" y="16754"/>
                    <a:pt x="10867" y="17257"/>
                  </a:cubicBezTo>
                  <a:cubicBezTo>
                    <a:pt x="10831" y="17539"/>
                    <a:pt x="10715" y="17822"/>
                    <a:pt x="10679" y="18098"/>
                  </a:cubicBezTo>
                  <a:cubicBezTo>
                    <a:pt x="10643" y="18405"/>
                    <a:pt x="10752" y="18715"/>
                    <a:pt x="10643" y="18962"/>
                  </a:cubicBezTo>
                  <a:cubicBezTo>
                    <a:pt x="10456" y="19332"/>
                    <a:pt x="10456" y="19695"/>
                    <a:pt x="10303" y="20057"/>
                  </a:cubicBezTo>
                  <a:cubicBezTo>
                    <a:pt x="10303" y="19969"/>
                    <a:pt x="10232" y="19889"/>
                    <a:pt x="10232" y="19802"/>
                  </a:cubicBezTo>
                  <a:cubicBezTo>
                    <a:pt x="10196" y="19271"/>
                    <a:pt x="10339" y="18715"/>
                    <a:pt x="10044" y="18157"/>
                  </a:cubicBezTo>
                  <a:cubicBezTo>
                    <a:pt x="9973" y="18016"/>
                    <a:pt x="10044" y="17788"/>
                    <a:pt x="10007" y="17620"/>
                  </a:cubicBezTo>
                  <a:cubicBezTo>
                    <a:pt x="10007" y="17284"/>
                    <a:pt x="10080" y="16983"/>
                    <a:pt x="9856" y="16673"/>
                  </a:cubicBezTo>
                  <a:cubicBezTo>
                    <a:pt x="9749" y="16532"/>
                    <a:pt x="9819" y="16311"/>
                    <a:pt x="9819" y="16111"/>
                  </a:cubicBezTo>
                  <a:lnTo>
                    <a:pt x="9819" y="13176"/>
                  </a:lnTo>
                  <a:cubicBezTo>
                    <a:pt x="9819" y="12895"/>
                    <a:pt x="9856" y="12647"/>
                    <a:pt x="9667" y="12392"/>
                  </a:cubicBezTo>
                  <a:cubicBezTo>
                    <a:pt x="9560" y="12251"/>
                    <a:pt x="9597" y="12082"/>
                    <a:pt x="9597" y="11915"/>
                  </a:cubicBezTo>
                  <a:lnTo>
                    <a:pt x="9597" y="4901"/>
                  </a:lnTo>
                  <a:cubicBezTo>
                    <a:pt x="9597" y="4699"/>
                    <a:pt x="9597" y="4477"/>
                    <a:pt x="9749" y="4283"/>
                  </a:cubicBezTo>
                  <a:cubicBezTo>
                    <a:pt x="9819" y="4142"/>
                    <a:pt x="9819" y="3974"/>
                    <a:pt x="9819" y="3806"/>
                  </a:cubicBezTo>
                  <a:lnTo>
                    <a:pt x="9819" y="2551"/>
                  </a:lnTo>
                  <a:cubicBezTo>
                    <a:pt x="9819" y="2242"/>
                    <a:pt x="9785" y="1960"/>
                    <a:pt x="9973" y="1677"/>
                  </a:cubicBezTo>
                  <a:cubicBezTo>
                    <a:pt x="10044" y="1544"/>
                    <a:pt x="10007" y="1376"/>
                    <a:pt x="10007" y="1208"/>
                  </a:cubicBezTo>
                  <a:cubicBezTo>
                    <a:pt x="10044" y="813"/>
                    <a:pt x="10007" y="423"/>
                    <a:pt x="10007"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sp>
          <p:nvSpPr>
            <p:cNvPr id="11034" name="Google Shape;6525;p59"/>
            <p:cNvSpPr/>
            <p:nvPr/>
          </p:nvSpPr>
          <p:spPr>
            <a:xfrm>
              <a:off x="632663" y="0"/>
              <a:ext cx="138809" cy="755947"/>
            </a:xfrm>
            <a:custGeom>
              <a:avLst/>
              <a:gdLst/>
              <a:ahLst/>
              <a:cxnLst>
                <a:cxn ang="0">
                  <a:pos x="wd2" y="hd2"/>
                </a:cxn>
                <a:cxn ang="5400000">
                  <a:pos x="wd2" y="hd2"/>
                </a:cxn>
                <a:cxn ang="10800000">
                  <a:pos x="wd2" y="hd2"/>
                </a:cxn>
                <a:cxn ang="16200000">
                  <a:pos x="wd2" y="hd2"/>
                </a:cxn>
              </a:cxnLst>
              <a:rect l="0" t="0" r="r" b="b"/>
              <a:pathLst>
                <a:path w="21479" h="21600" extrusionOk="0">
                  <a:moveTo>
                    <a:pt x="12892" y="0"/>
                  </a:moveTo>
                  <a:cubicBezTo>
                    <a:pt x="12243" y="0"/>
                    <a:pt x="11576" y="41"/>
                    <a:pt x="11038" y="110"/>
                  </a:cubicBezTo>
                  <a:cubicBezTo>
                    <a:pt x="9252" y="355"/>
                    <a:pt x="8534" y="770"/>
                    <a:pt x="6569" y="1015"/>
                  </a:cubicBezTo>
                  <a:cubicBezTo>
                    <a:pt x="4638" y="1239"/>
                    <a:pt x="3314" y="1595"/>
                    <a:pt x="1665" y="1867"/>
                  </a:cubicBezTo>
                  <a:cubicBezTo>
                    <a:pt x="1665" y="2283"/>
                    <a:pt x="1810" y="2666"/>
                    <a:pt x="1665" y="3055"/>
                  </a:cubicBezTo>
                  <a:cubicBezTo>
                    <a:pt x="1665" y="3220"/>
                    <a:pt x="1810" y="3386"/>
                    <a:pt x="1528" y="3517"/>
                  </a:cubicBezTo>
                  <a:cubicBezTo>
                    <a:pt x="776" y="3795"/>
                    <a:pt x="913" y="4072"/>
                    <a:pt x="913" y="4377"/>
                  </a:cubicBezTo>
                  <a:lnTo>
                    <a:pt x="913" y="5611"/>
                  </a:lnTo>
                  <a:cubicBezTo>
                    <a:pt x="913" y="5776"/>
                    <a:pt x="913" y="5942"/>
                    <a:pt x="631" y="6081"/>
                  </a:cubicBezTo>
                  <a:cubicBezTo>
                    <a:pt x="24" y="6272"/>
                    <a:pt x="24" y="6489"/>
                    <a:pt x="24" y="6688"/>
                  </a:cubicBezTo>
                  <a:lnTo>
                    <a:pt x="24" y="13590"/>
                  </a:lnTo>
                  <a:cubicBezTo>
                    <a:pt x="24" y="13754"/>
                    <a:pt x="-121" y="13919"/>
                    <a:pt x="306" y="14058"/>
                  </a:cubicBezTo>
                  <a:cubicBezTo>
                    <a:pt x="1058" y="14309"/>
                    <a:pt x="913" y="14554"/>
                    <a:pt x="913" y="14830"/>
                  </a:cubicBezTo>
                  <a:lnTo>
                    <a:pt x="913" y="17717"/>
                  </a:lnTo>
                  <a:cubicBezTo>
                    <a:pt x="913" y="17914"/>
                    <a:pt x="631" y="18132"/>
                    <a:pt x="1058" y="18271"/>
                  </a:cubicBezTo>
                  <a:cubicBezTo>
                    <a:pt x="1955" y="18575"/>
                    <a:pt x="1665" y="18872"/>
                    <a:pt x="1665" y="19202"/>
                  </a:cubicBezTo>
                  <a:cubicBezTo>
                    <a:pt x="1810" y="19367"/>
                    <a:pt x="1528" y="19591"/>
                    <a:pt x="1810" y="19730"/>
                  </a:cubicBezTo>
                  <a:cubicBezTo>
                    <a:pt x="2989" y="20279"/>
                    <a:pt x="2417" y="20827"/>
                    <a:pt x="2562" y="21349"/>
                  </a:cubicBezTo>
                  <a:cubicBezTo>
                    <a:pt x="2562" y="21434"/>
                    <a:pt x="2844" y="21513"/>
                    <a:pt x="2844" y="21600"/>
                  </a:cubicBezTo>
                  <a:cubicBezTo>
                    <a:pt x="3459" y="21243"/>
                    <a:pt x="3459" y="20887"/>
                    <a:pt x="4202" y="20522"/>
                  </a:cubicBezTo>
                  <a:cubicBezTo>
                    <a:pt x="4638" y="20279"/>
                    <a:pt x="4202" y="19975"/>
                    <a:pt x="4348" y="19672"/>
                  </a:cubicBezTo>
                  <a:cubicBezTo>
                    <a:pt x="4493" y="19401"/>
                    <a:pt x="4954" y="19123"/>
                    <a:pt x="5100" y="18845"/>
                  </a:cubicBezTo>
                  <a:cubicBezTo>
                    <a:pt x="5527" y="18350"/>
                    <a:pt x="5527" y="17854"/>
                    <a:pt x="6279" y="17386"/>
                  </a:cubicBezTo>
                  <a:cubicBezTo>
                    <a:pt x="6749" y="17116"/>
                    <a:pt x="6749" y="16838"/>
                    <a:pt x="6885" y="16534"/>
                  </a:cubicBezTo>
                  <a:cubicBezTo>
                    <a:pt x="7031" y="16231"/>
                    <a:pt x="7637" y="15933"/>
                    <a:pt x="7637" y="15630"/>
                  </a:cubicBezTo>
                  <a:cubicBezTo>
                    <a:pt x="7782" y="15107"/>
                    <a:pt x="8680" y="14612"/>
                    <a:pt x="8962" y="14117"/>
                  </a:cubicBezTo>
                  <a:cubicBezTo>
                    <a:pt x="9432" y="13621"/>
                    <a:pt x="10465" y="13179"/>
                    <a:pt x="10320" y="12657"/>
                  </a:cubicBezTo>
                  <a:cubicBezTo>
                    <a:pt x="10141" y="12572"/>
                    <a:pt x="10320" y="12466"/>
                    <a:pt x="10465" y="12354"/>
                  </a:cubicBezTo>
                  <a:cubicBezTo>
                    <a:pt x="11645" y="11747"/>
                    <a:pt x="11935" y="11086"/>
                    <a:pt x="12678" y="10484"/>
                  </a:cubicBezTo>
                  <a:cubicBezTo>
                    <a:pt x="13430" y="9850"/>
                    <a:pt x="13721" y="9217"/>
                    <a:pt x="14473" y="8583"/>
                  </a:cubicBezTo>
                  <a:cubicBezTo>
                    <a:pt x="14934" y="8088"/>
                    <a:pt x="15225" y="7619"/>
                    <a:pt x="15976" y="7151"/>
                  </a:cubicBezTo>
                  <a:cubicBezTo>
                    <a:pt x="16720" y="6655"/>
                    <a:pt x="17156" y="6193"/>
                    <a:pt x="17617" y="5697"/>
                  </a:cubicBezTo>
                  <a:cubicBezTo>
                    <a:pt x="18369" y="5063"/>
                    <a:pt x="18941" y="4456"/>
                    <a:pt x="19693" y="3821"/>
                  </a:cubicBezTo>
                  <a:cubicBezTo>
                    <a:pt x="20300" y="3247"/>
                    <a:pt x="20300" y="2692"/>
                    <a:pt x="21479" y="2144"/>
                  </a:cubicBezTo>
                  <a:cubicBezTo>
                    <a:pt x="21479" y="2065"/>
                    <a:pt x="21479" y="1979"/>
                    <a:pt x="21334" y="1926"/>
                  </a:cubicBezTo>
                  <a:cubicBezTo>
                    <a:pt x="19087" y="1319"/>
                    <a:pt x="16865" y="712"/>
                    <a:pt x="14618" y="136"/>
                  </a:cubicBezTo>
                  <a:cubicBezTo>
                    <a:pt x="14165" y="41"/>
                    <a:pt x="13541" y="0"/>
                    <a:pt x="1289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5" name="Google Shape;6526;p59"/>
            <p:cNvSpPr/>
            <p:nvPr/>
          </p:nvSpPr>
          <p:spPr>
            <a:xfrm>
              <a:off x="495044" y="1160"/>
              <a:ext cx="121372" cy="595757"/>
            </a:xfrm>
            <a:custGeom>
              <a:avLst/>
              <a:gdLst/>
              <a:ahLst/>
              <a:cxnLst>
                <a:cxn ang="0">
                  <a:pos x="wd2" y="hd2"/>
                </a:cxn>
                <a:cxn ang="5400000">
                  <a:pos x="wd2" y="hd2"/>
                </a:cxn>
                <a:cxn ang="10800000">
                  <a:pos x="wd2" y="hd2"/>
                </a:cxn>
                <a:cxn ang="16200000">
                  <a:pos x="wd2" y="hd2"/>
                </a:cxn>
              </a:cxnLst>
              <a:rect l="0" t="0" r="r" b="b"/>
              <a:pathLst>
                <a:path w="21600" h="21600" extrusionOk="0">
                  <a:moveTo>
                    <a:pt x="9100" y="0"/>
                  </a:moveTo>
                  <a:cubicBezTo>
                    <a:pt x="8520" y="0"/>
                    <a:pt x="7881" y="20"/>
                    <a:pt x="7203" y="64"/>
                  </a:cubicBezTo>
                  <a:cubicBezTo>
                    <a:pt x="4815" y="861"/>
                    <a:pt x="2427" y="1698"/>
                    <a:pt x="0" y="2579"/>
                  </a:cubicBezTo>
                  <a:cubicBezTo>
                    <a:pt x="1199" y="3450"/>
                    <a:pt x="2427" y="4320"/>
                    <a:pt x="2054" y="5259"/>
                  </a:cubicBezTo>
                  <a:cubicBezTo>
                    <a:pt x="2054" y="5436"/>
                    <a:pt x="2594" y="5646"/>
                    <a:pt x="2761" y="5820"/>
                  </a:cubicBezTo>
                  <a:cubicBezTo>
                    <a:pt x="3253" y="6306"/>
                    <a:pt x="3951" y="6767"/>
                    <a:pt x="4118" y="7287"/>
                  </a:cubicBezTo>
                  <a:cubicBezTo>
                    <a:pt x="4118" y="7774"/>
                    <a:pt x="4815" y="8300"/>
                    <a:pt x="5307" y="8821"/>
                  </a:cubicBezTo>
                  <a:cubicBezTo>
                    <a:pt x="5513" y="9105"/>
                    <a:pt x="5837" y="9382"/>
                    <a:pt x="6004" y="9700"/>
                  </a:cubicBezTo>
                  <a:cubicBezTo>
                    <a:pt x="6171" y="10010"/>
                    <a:pt x="6702" y="10329"/>
                    <a:pt x="6869" y="10639"/>
                  </a:cubicBezTo>
                  <a:cubicBezTo>
                    <a:pt x="7361" y="11336"/>
                    <a:pt x="7734" y="12072"/>
                    <a:pt x="9257" y="12735"/>
                  </a:cubicBezTo>
                  <a:cubicBezTo>
                    <a:pt x="9424" y="12767"/>
                    <a:pt x="9788" y="12843"/>
                    <a:pt x="9788" y="12911"/>
                  </a:cubicBezTo>
                  <a:cubicBezTo>
                    <a:pt x="9788" y="13572"/>
                    <a:pt x="11311" y="14166"/>
                    <a:pt x="11684" y="14829"/>
                  </a:cubicBezTo>
                  <a:cubicBezTo>
                    <a:pt x="12176" y="15634"/>
                    <a:pt x="13365" y="16405"/>
                    <a:pt x="14072" y="17202"/>
                  </a:cubicBezTo>
                  <a:cubicBezTo>
                    <a:pt x="15262" y="18425"/>
                    <a:pt x="17315" y="19614"/>
                    <a:pt x="17856" y="20837"/>
                  </a:cubicBezTo>
                  <a:cubicBezTo>
                    <a:pt x="17856" y="21114"/>
                    <a:pt x="18672" y="21358"/>
                    <a:pt x="19045" y="21600"/>
                  </a:cubicBezTo>
                  <a:cubicBezTo>
                    <a:pt x="19536" y="20209"/>
                    <a:pt x="19536" y="18877"/>
                    <a:pt x="19536" y="17520"/>
                  </a:cubicBezTo>
                  <a:cubicBezTo>
                    <a:pt x="19536" y="17410"/>
                    <a:pt x="19536" y="17310"/>
                    <a:pt x="19379" y="17202"/>
                  </a:cubicBezTo>
                  <a:cubicBezTo>
                    <a:pt x="18514" y="16957"/>
                    <a:pt x="18672" y="16647"/>
                    <a:pt x="18672" y="16363"/>
                  </a:cubicBezTo>
                  <a:lnTo>
                    <a:pt x="18672" y="9105"/>
                  </a:lnTo>
                  <a:cubicBezTo>
                    <a:pt x="18672" y="8929"/>
                    <a:pt x="18514" y="8753"/>
                    <a:pt x="18672" y="8611"/>
                  </a:cubicBezTo>
                  <a:cubicBezTo>
                    <a:pt x="20077" y="7950"/>
                    <a:pt x="19536" y="7287"/>
                    <a:pt x="19536" y="6659"/>
                  </a:cubicBezTo>
                  <a:cubicBezTo>
                    <a:pt x="19703" y="6348"/>
                    <a:pt x="19212" y="5996"/>
                    <a:pt x="19910" y="5754"/>
                  </a:cubicBezTo>
                  <a:cubicBezTo>
                    <a:pt x="20735" y="5301"/>
                    <a:pt x="20568" y="4841"/>
                    <a:pt x="20568" y="4388"/>
                  </a:cubicBezTo>
                  <a:cubicBezTo>
                    <a:pt x="20568" y="3834"/>
                    <a:pt x="20568" y="3273"/>
                    <a:pt x="21600" y="2745"/>
                  </a:cubicBezTo>
                  <a:cubicBezTo>
                    <a:pt x="20234" y="2084"/>
                    <a:pt x="18347" y="1564"/>
                    <a:pt x="15792" y="1069"/>
                  </a:cubicBezTo>
                  <a:cubicBezTo>
                    <a:pt x="14937" y="903"/>
                    <a:pt x="14230" y="651"/>
                    <a:pt x="13365" y="440"/>
                  </a:cubicBezTo>
                  <a:cubicBezTo>
                    <a:pt x="12225" y="182"/>
                    <a:pt x="10869" y="0"/>
                    <a:pt x="910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6" name="Google Shape;6527;p59"/>
            <p:cNvSpPr/>
            <p:nvPr/>
          </p:nvSpPr>
          <p:spPr>
            <a:xfrm>
              <a:off x="693613" y="33684"/>
              <a:ext cx="204090" cy="628888"/>
            </a:xfrm>
            <a:custGeom>
              <a:avLst/>
              <a:gdLst/>
              <a:ahLst/>
              <a:cxnLst>
                <a:cxn ang="0">
                  <a:pos x="wd2" y="hd2"/>
                </a:cxn>
                <a:cxn ang="5400000">
                  <a:pos x="wd2" y="hd2"/>
                </a:cxn>
                <a:cxn ang="10800000">
                  <a:pos x="wd2" y="hd2"/>
                </a:cxn>
                <a:cxn ang="16200000">
                  <a:pos x="wd2" y="hd2"/>
                </a:cxn>
              </a:cxnLst>
              <a:rect l="0" t="0" r="r" b="b"/>
              <a:pathLst>
                <a:path w="21600" h="21600" extrusionOk="0">
                  <a:moveTo>
                    <a:pt x="16387" y="0"/>
                  </a:moveTo>
                  <a:cubicBezTo>
                    <a:pt x="14160" y="294"/>
                    <a:pt x="12618" y="825"/>
                    <a:pt x="11005" y="1356"/>
                  </a:cubicBezTo>
                  <a:cubicBezTo>
                    <a:pt x="11203" y="2547"/>
                    <a:pt x="10590" y="3040"/>
                    <a:pt x="9660" y="4461"/>
                  </a:cubicBezTo>
                  <a:cubicBezTo>
                    <a:pt x="9169" y="5255"/>
                    <a:pt x="7825" y="5986"/>
                    <a:pt x="8141" y="6843"/>
                  </a:cubicBezTo>
                  <a:cubicBezTo>
                    <a:pt x="7434" y="7573"/>
                    <a:pt x="6820" y="8335"/>
                    <a:pt x="6820" y="9128"/>
                  </a:cubicBezTo>
                  <a:cubicBezTo>
                    <a:pt x="5698" y="9985"/>
                    <a:pt x="5891" y="10947"/>
                    <a:pt x="5184" y="11844"/>
                  </a:cubicBezTo>
                  <a:cubicBezTo>
                    <a:pt x="4892" y="12335"/>
                    <a:pt x="4477" y="12796"/>
                    <a:pt x="4570" y="13327"/>
                  </a:cubicBezTo>
                  <a:cubicBezTo>
                    <a:pt x="4570" y="13359"/>
                    <a:pt x="4570" y="13431"/>
                    <a:pt x="4477" y="13494"/>
                  </a:cubicBezTo>
                  <a:cubicBezTo>
                    <a:pt x="3664" y="14351"/>
                    <a:pt x="3448" y="15248"/>
                    <a:pt x="2934" y="16138"/>
                  </a:cubicBezTo>
                  <a:cubicBezTo>
                    <a:pt x="2642" y="16606"/>
                    <a:pt x="2127" y="17098"/>
                    <a:pt x="2221" y="17598"/>
                  </a:cubicBezTo>
                  <a:cubicBezTo>
                    <a:pt x="1514" y="17924"/>
                    <a:pt x="1835" y="18258"/>
                    <a:pt x="1712" y="18622"/>
                  </a:cubicBezTo>
                  <a:cubicBezTo>
                    <a:pt x="1613" y="18949"/>
                    <a:pt x="1321" y="19282"/>
                    <a:pt x="1099" y="19614"/>
                  </a:cubicBezTo>
                  <a:cubicBezTo>
                    <a:pt x="999" y="19813"/>
                    <a:pt x="900" y="20043"/>
                    <a:pt x="806" y="20242"/>
                  </a:cubicBezTo>
                  <a:cubicBezTo>
                    <a:pt x="485" y="20671"/>
                    <a:pt x="292" y="21099"/>
                    <a:pt x="0" y="21528"/>
                  </a:cubicBezTo>
                  <a:cubicBezTo>
                    <a:pt x="0" y="21528"/>
                    <a:pt x="94" y="21600"/>
                    <a:pt x="193" y="21600"/>
                  </a:cubicBezTo>
                  <a:cubicBezTo>
                    <a:pt x="292" y="21600"/>
                    <a:pt x="485" y="21600"/>
                    <a:pt x="608" y="21568"/>
                  </a:cubicBezTo>
                  <a:cubicBezTo>
                    <a:pt x="806" y="21528"/>
                    <a:pt x="999" y="21465"/>
                    <a:pt x="999" y="21433"/>
                  </a:cubicBezTo>
                  <a:cubicBezTo>
                    <a:pt x="1221" y="20671"/>
                    <a:pt x="2028" y="19980"/>
                    <a:pt x="2834" y="19282"/>
                  </a:cubicBezTo>
                  <a:cubicBezTo>
                    <a:pt x="2735" y="18687"/>
                    <a:pt x="3547" y="18194"/>
                    <a:pt x="4056" y="17663"/>
                  </a:cubicBezTo>
                  <a:cubicBezTo>
                    <a:pt x="4477" y="17202"/>
                    <a:pt x="5084" y="16805"/>
                    <a:pt x="5499" y="16337"/>
                  </a:cubicBezTo>
                  <a:cubicBezTo>
                    <a:pt x="5797" y="15908"/>
                    <a:pt x="6212" y="15448"/>
                    <a:pt x="6820" y="15019"/>
                  </a:cubicBezTo>
                  <a:cubicBezTo>
                    <a:pt x="8439" y="13828"/>
                    <a:pt x="9783" y="12597"/>
                    <a:pt x="11104" y="11376"/>
                  </a:cubicBezTo>
                  <a:cubicBezTo>
                    <a:pt x="11396" y="11049"/>
                    <a:pt x="11718" y="10716"/>
                    <a:pt x="12226" y="10414"/>
                  </a:cubicBezTo>
                  <a:cubicBezTo>
                    <a:pt x="13938" y="9263"/>
                    <a:pt x="14868" y="8032"/>
                    <a:pt x="16188" y="6811"/>
                  </a:cubicBezTo>
                  <a:cubicBezTo>
                    <a:pt x="16901" y="6152"/>
                    <a:pt x="17123" y="5420"/>
                    <a:pt x="18345" y="4827"/>
                  </a:cubicBezTo>
                  <a:cubicBezTo>
                    <a:pt x="18538" y="4762"/>
                    <a:pt x="18538" y="4660"/>
                    <a:pt x="18637" y="4563"/>
                  </a:cubicBezTo>
                  <a:cubicBezTo>
                    <a:pt x="18736" y="4396"/>
                    <a:pt x="18736" y="4262"/>
                    <a:pt x="18953" y="4104"/>
                  </a:cubicBezTo>
                  <a:cubicBezTo>
                    <a:pt x="19444" y="3706"/>
                    <a:pt x="20279" y="3342"/>
                    <a:pt x="20571" y="2913"/>
                  </a:cubicBezTo>
                  <a:cubicBezTo>
                    <a:pt x="20571" y="2809"/>
                    <a:pt x="21179" y="2714"/>
                    <a:pt x="21600" y="2612"/>
                  </a:cubicBezTo>
                  <a:cubicBezTo>
                    <a:pt x="21179" y="2183"/>
                    <a:pt x="20887" y="1722"/>
                    <a:pt x="19666" y="1388"/>
                  </a:cubicBezTo>
                  <a:cubicBezTo>
                    <a:pt x="19444" y="1326"/>
                    <a:pt x="19344" y="1221"/>
                    <a:pt x="19251" y="1159"/>
                  </a:cubicBezTo>
                  <a:cubicBezTo>
                    <a:pt x="18953" y="596"/>
                    <a:pt x="17608" y="332"/>
                    <a:pt x="16387"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7" name="Google Shape;6528;p59"/>
            <p:cNvSpPr/>
            <p:nvPr/>
          </p:nvSpPr>
          <p:spPr>
            <a:xfrm>
              <a:off x="309231" y="105468"/>
              <a:ext cx="269745" cy="696091"/>
            </a:xfrm>
            <a:custGeom>
              <a:avLst/>
              <a:gdLst/>
              <a:ahLst/>
              <a:cxnLst>
                <a:cxn ang="0">
                  <a:pos x="wd2" y="hd2"/>
                </a:cxn>
                <a:cxn ang="5400000">
                  <a:pos x="wd2" y="hd2"/>
                </a:cxn>
                <a:cxn ang="10800000">
                  <a:pos x="wd2" y="hd2"/>
                </a:cxn>
                <a:cxn ang="16200000">
                  <a:pos x="wd2" y="hd2"/>
                </a:cxn>
              </a:cxnLst>
              <a:rect l="0" t="0" r="r" b="b"/>
              <a:pathLst>
                <a:path w="21600" h="21600" extrusionOk="0">
                  <a:moveTo>
                    <a:pt x="761" y="0"/>
                  </a:moveTo>
                  <a:cubicBezTo>
                    <a:pt x="513" y="0"/>
                    <a:pt x="261" y="14"/>
                    <a:pt x="0" y="45"/>
                  </a:cubicBezTo>
                  <a:cubicBezTo>
                    <a:pt x="239" y="103"/>
                    <a:pt x="464" y="188"/>
                    <a:pt x="535" y="283"/>
                  </a:cubicBezTo>
                  <a:cubicBezTo>
                    <a:pt x="1388" y="877"/>
                    <a:pt x="2091" y="1508"/>
                    <a:pt x="2551" y="2161"/>
                  </a:cubicBezTo>
                  <a:cubicBezTo>
                    <a:pt x="2777" y="2521"/>
                    <a:pt x="2923" y="2879"/>
                    <a:pt x="3312" y="3208"/>
                  </a:cubicBezTo>
                  <a:cubicBezTo>
                    <a:pt x="4090" y="3867"/>
                    <a:pt x="4625" y="4585"/>
                    <a:pt x="5165" y="5274"/>
                  </a:cubicBezTo>
                  <a:cubicBezTo>
                    <a:pt x="6553" y="6888"/>
                    <a:pt x="7716" y="8501"/>
                    <a:pt x="9179" y="10085"/>
                  </a:cubicBezTo>
                  <a:cubicBezTo>
                    <a:pt x="10254" y="11247"/>
                    <a:pt x="10957" y="12474"/>
                    <a:pt x="12031" y="13636"/>
                  </a:cubicBezTo>
                  <a:cubicBezTo>
                    <a:pt x="12880" y="14626"/>
                    <a:pt x="13805" y="15644"/>
                    <a:pt x="14490" y="16684"/>
                  </a:cubicBezTo>
                  <a:cubicBezTo>
                    <a:pt x="15193" y="17616"/>
                    <a:pt x="16046" y="18541"/>
                    <a:pt x="16732" y="19496"/>
                  </a:cubicBezTo>
                  <a:cubicBezTo>
                    <a:pt x="17192" y="20090"/>
                    <a:pt x="17656" y="20694"/>
                    <a:pt x="18045" y="21288"/>
                  </a:cubicBezTo>
                  <a:cubicBezTo>
                    <a:pt x="18284" y="21346"/>
                    <a:pt x="18580" y="21382"/>
                    <a:pt x="18823" y="21468"/>
                  </a:cubicBezTo>
                  <a:cubicBezTo>
                    <a:pt x="19208" y="21554"/>
                    <a:pt x="19579" y="21600"/>
                    <a:pt x="19937" y="21600"/>
                  </a:cubicBezTo>
                  <a:cubicBezTo>
                    <a:pt x="20437" y="21600"/>
                    <a:pt x="20915" y="21511"/>
                    <a:pt x="21357" y="21317"/>
                  </a:cubicBezTo>
                  <a:cubicBezTo>
                    <a:pt x="21432" y="21202"/>
                    <a:pt x="21525" y="21023"/>
                    <a:pt x="21600" y="20873"/>
                  </a:cubicBezTo>
                  <a:cubicBezTo>
                    <a:pt x="20508" y="20156"/>
                    <a:pt x="20044" y="19374"/>
                    <a:pt x="19433" y="18600"/>
                  </a:cubicBezTo>
                  <a:cubicBezTo>
                    <a:pt x="18969" y="18033"/>
                    <a:pt x="18748" y="17438"/>
                    <a:pt x="18191" y="16900"/>
                  </a:cubicBezTo>
                  <a:cubicBezTo>
                    <a:pt x="17656" y="16362"/>
                    <a:pt x="17581" y="15759"/>
                    <a:pt x="16732" y="15221"/>
                  </a:cubicBezTo>
                  <a:cubicBezTo>
                    <a:pt x="16802" y="14806"/>
                    <a:pt x="16046" y="14446"/>
                    <a:pt x="15803" y="14030"/>
                  </a:cubicBezTo>
                  <a:cubicBezTo>
                    <a:pt x="15507" y="13636"/>
                    <a:pt x="15193" y="13249"/>
                    <a:pt x="14879" y="12832"/>
                  </a:cubicBezTo>
                  <a:cubicBezTo>
                    <a:pt x="14415" y="12202"/>
                    <a:pt x="14123" y="11578"/>
                    <a:pt x="13566" y="10983"/>
                  </a:cubicBezTo>
                  <a:cubicBezTo>
                    <a:pt x="13031" y="10409"/>
                    <a:pt x="12566" y="9813"/>
                    <a:pt x="12102" y="9248"/>
                  </a:cubicBezTo>
                  <a:cubicBezTo>
                    <a:pt x="11881" y="8975"/>
                    <a:pt x="11713" y="8710"/>
                    <a:pt x="11492" y="8437"/>
                  </a:cubicBezTo>
                  <a:cubicBezTo>
                    <a:pt x="11253" y="8172"/>
                    <a:pt x="10882" y="7935"/>
                    <a:pt x="10957" y="7634"/>
                  </a:cubicBezTo>
                  <a:cubicBezTo>
                    <a:pt x="10957" y="7512"/>
                    <a:pt x="10882" y="7397"/>
                    <a:pt x="10714" y="7303"/>
                  </a:cubicBezTo>
                  <a:cubicBezTo>
                    <a:pt x="9958" y="6794"/>
                    <a:pt x="10028" y="6170"/>
                    <a:pt x="9255" y="5661"/>
                  </a:cubicBezTo>
                  <a:cubicBezTo>
                    <a:pt x="9104" y="5029"/>
                    <a:pt x="8255" y="4464"/>
                    <a:pt x="7941" y="3867"/>
                  </a:cubicBezTo>
                  <a:cubicBezTo>
                    <a:pt x="7552" y="3237"/>
                    <a:pt x="7088" y="2642"/>
                    <a:pt x="6553" y="2046"/>
                  </a:cubicBezTo>
                  <a:cubicBezTo>
                    <a:pt x="6164" y="1595"/>
                    <a:pt x="6014" y="1150"/>
                    <a:pt x="6089" y="697"/>
                  </a:cubicBezTo>
                  <a:cubicBezTo>
                    <a:pt x="5014" y="519"/>
                    <a:pt x="3847" y="339"/>
                    <a:pt x="2702" y="188"/>
                  </a:cubicBezTo>
                  <a:cubicBezTo>
                    <a:pt x="2074" y="105"/>
                    <a:pt x="1446" y="0"/>
                    <a:pt x="76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8" name="Google Shape;6529;p59"/>
            <p:cNvSpPr/>
            <p:nvPr/>
          </p:nvSpPr>
          <p:spPr>
            <a:xfrm>
              <a:off x="395870" y="53783"/>
              <a:ext cx="193014" cy="652909"/>
            </a:xfrm>
            <a:custGeom>
              <a:avLst/>
              <a:gdLst/>
              <a:ahLst/>
              <a:cxnLst>
                <a:cxn ang="0">
                  <a:pos x="wd2" y="hd2"/>
                </a:cxn>
                <a:cxn ang="5400000">
                  <a:pos x="wd2" y="hd2"/>
                </a:cxn>
                <a:cxn ang="10800000">
                  <a:pos x="wd2" y="hd2"/>
                </a:cxn>
                <a:cxn ang="16200000">
                  <a:pos x="wd2" y="hd2"/>
                </a:cxn>
              </a:cxnLst>
              <a:rect l="0" t="0" r="r" b="b"/>
              <a:pathLst>
                <a:path w="21523" h="21600" extrusionOk="0">
                  <a:moveTo>
                    <a:pt x="3990" y="0"/>
                  </a:moveTo>
                  <a:cubicBezTo>
                    <a:pt x="3208" y="0"/>
                    <a:pt x="2438" y="121"/>
                    <a:pt x="1835" y="351"/>
                  </a:cubicBezTo>
                  <a:cubicBezTo>
                    <a:pt x="1398" y="543"/>
                    <a:pt x="1084" y="764"/>
                    <a:pt x="751" y="994"/>
                  </a:cubicBezTo>
                  <a:cubicBezTo>
                    <a:pt x="443" y="1277"/>
                    <a:pt x="209" y="1567"/>
                    <a:pt x="0" y="1851"/>
                  </a:cubicBezTo>
                  <a:cubicBezTo>
                    <a:pt x="443" y="2072"/>
                    <a:pt x="1084" y="2331"/>
                    <a:pt x="1188" y="2554"/>
                  </a:cubicBezTo>
                  <a:cubicBezTo>
                    <a:pt x="1293" y="3027"/>
                    <a:pt x="2038" y="3349"/>
                    <a:pt x="2580" y="3761"/>
                  </a:cubicBezTo>
                  <a:cubicBezTo>
                    <a:pt x="2789" y="3891"/>
                    <a:pt x="3017" y="4013"/>
                    <a:pt x="3122" y="4174"/>
                  </a:cubicBezTo>
                  <a:cubicBezTo>
                    <a:pt x="3325" y="4465"/>
                    <a:pt x="3559" y="4748"/>
                    <a:pt x="3867" y="5038"/>
                  </a:cubicBezTo>
                  <a:cubicBezTo>
                    <a:pt x="4205" y="5353"/>
                    <a:pt x="4513" y="5643"/>
                    <a:pt x="4846" y="5964"/>
                  </a:cubicBezTo>
                  <a:cubicBezTo>
                    <a:pt x="5160" y="6346"/>
                    <a:pt x="5363" y="6728"/>
                    <a:pt x="5800" y="7072"/>
                  </a:cubicBezTo>
                  <a:cubicBezTo>
                    <a:pt x="7296" y="8127"/>
                    <a:pt x="8275" y="9244"/>
                    <a:pt x="9464" y="10292"/>
                  </a:cubicBezTo>
                  <a:cubicBezTo>
                    <a:pt x="11163" y="11852"/>
                    <a:pt x="12684" y="13449"/>
                    <a:pt x="14279" y="15009"/>
                  </a:cubicBezTo>
                  <a:cubicBezTo>
                    <a:pt x="14716" y="15453"/>
                    <a:pt x="15363" y="15835"/>
                    <a:pt x="15467" y="16317"/>
                  </a:cubicBezTo>
                  <a:cubicBezTo>
                    <a:pt x="15670" y="16600"/>
                    <a:pt x="15904" y="16891"/>
                    <a:pt x="16317" y="17143"/>
                  </a:cubicBezTo>
                  <a:cubicBezTo>
                    <a:pt x="17401" y="17815"/>
                    <a:pt x="17838" y="18511"/>
                    <a:pt x="18484" y="19214"/>
                  </a:cubicBezTo>
                  <a:cubicBezTo>
                    <a:pt x="19229" y="20011"/>
                    <a:pt x="20184" y="20805"/>
                    <a:pt x="21268" y="21600"/>
                  </a:cubicBezTo>
                  <a:cubicBezTo>
                    <a:pt x="21471" y="21410"/>
                    <a:pt x="21600" y="21257"/>
                    <a:pt x="21471" y="21065"/>
                  </a:cubicBezTo>
                  <a:cubicBezTo>
                    <a:pt x="20953" y="20392"/>
                    <a:pt x="20418" y="19757"/>
                    <a:pt x="19876" y="19085"/>
                  </a:cubicBezTo>
                  <a:cubicBezTo>
                    <a:pt x="19537" y="18734"/>
                    <a:pt x="19229" y="18388"/>
                    <a:pt x="19125" y="18038"/>
                  </a:cubicBezTo>
                  <a:cubicBezTo>
                    <a:pt x="18897" y="17587"/>
                    <a:pt x="19229" y="17112"/>
                    <a:pt x="18484" y="16699"/>
                  </a:cubicBezTo>
                  <a:cubicBezTo>
                    <a:pt x="18380" y="15964"/>
                    <a:pt x="17093" y="15330"/>
                    <a:pt x="16964" y="14627"/>
                  </a:cubicBezTo>
                  <a:cubicBezTo>
                    <a:pt x="16009" y="14085"/>
                    <a:pt x="15800" y="13480"/>
                    <a:pt x="15467" y="12875"/>
                  </a:cubicBezTo>
                  <a:cubicBezTo>
                    <a:pt x="15159" y="12143"/>
                    <a:pt x="14279" y="11438"/>
                    <a:pt x="13971" y="10705"/>
                  </a:cubicBezTo>
                  <a:cubicBezTo>
                    <a:pt x="13534" y="9879"/>
                    <a:pt x="12247" y="9114"/>
                    <a:pt x="12247" y="8257"/>
                  </a:cubicBezTo>
                  <a:cubicBezTo>
                    <a:pt x="12247" y="8158"/>
                    <a:pt x="12038" y="8096"/>
                    <a:pt x="11933" y="7998"/>
                  </a:cubicBezTo>
                  <a:cubicBezTo>
                    <a:pt x="11397" y="7141"/>
                    <a:pt x="10104" y="6277"/>
                    <a:pt x="10412" y="5353"/>
                  </a:cubicBezTo>
                  <a:cubicBezTo>
                    <a:pt x="10517" y="5230"/>
                    <a:pt x="10209" y="5069"/>
                    <a:pt x="10104" y="4940"/>
                  </a:cubicBezTo>
                  <a:cubicBezTo>
                    <a:pt x="10006" y="4779"/>
                    <a:pt x="9772" y="4625"/>
                    <a:pt x="9876" y="4496"/>
                  </a:cubicBezTo>
                  <a:cubicBezTo>
                    <a:pt x="10209" y="3792"/>
                    <a:pt x="9125" y="3127"/>
                    <a:pt x="9230" y="2424"/>
                  </a:cubicBezTo>
                  <a:cubicBezTo>
                    <a:pt x="8380" y="2011"/>
                    <a:pt x="8713" y="1567"/>
                    <a:pt x="8713" y="1116"/>
                  </a:cubicBezTo>
                  <a:cubicBezTo>
                    <a:pt x="7734" y="802"/>
                    <a:pt x="6779" y="480"/>
                    <a:pt x="5800" y="228"/>
                  </a:cubicBezTo>
                  <a:cubicBezTo>
                    <a:pt x="5234" y="75"/>
                    <a:pt x="4606" y="0"/>
                    <a:pt x="3990"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39" name="Google Shape;6530;p59"/>
            <p:cNvSpPr/>
            <p:nvPr/>
          </p:nvSpPr>
          <p:spPr>
            <a:xfrm>
              <a:off x="853664" y="561859"/>
              <a:ext cx="38356" cy="47766"/>
            </a:xfrm>
            <a:custGeom>
              <a:avLst/>
              <a:gdLst/>
              <a:ahLst/>
              <a:cxnLst>
                <a:cxn ang="0">
                  <a:pos x="wd2" y="hd2"/>
                </a:cxn>
                <a:cxn ang="5400000">
                  <a:pos x="wd2" y="hd2"/>
                </a:cxn>
                <a:cxn ang="10800000">
                  <a:pos x="wd2" y="hd2"/>
                </a:cxn>
                <a:cxn ang="16200000">
                  <a:pos x="wd2" y="hd2"/>
                </a:cxn>
              </a:cxnLst>
              <a:rect l="0" t="0" r="r" b="b"/>
              <a:pathLst>
                <a:path w="20468" h="21600" extrusionOk="0">
                  <a:moveTo>
                    <a:pt x="9623" y="0"/>
                  </a:moveTo>
                  <a:cubicBezTo>
                    <a:pt x="6794" y="0"/>
                    <a:pt x="4613" y="1873"/>
                    <a:pt x="2403" y="3721"/>
                  </a:cubicBezTo>
                  <a:cubicBezTo>
                    <a:pt x="-190" y="5918"/>
                    <a:pt x="-691" y="8540"/>
                    <a:pt x="930" y="11562"/>
                  </a:cubicBezTo>
                  <a:cubicBezTo>
                    <a:pt x="1902" y="13759"/>
                    <a:pt x="2904" y="15857"/>
                    <a:pt x="3994" y="18479"/>
                  </a:cubicBezTo>
                  <a:cubicBezTo>
                    <a:pt x="5969" y="19827"/>
                    <a:pt x="8562" y="20676"/>
                    <a:pt x="10654" y="21600"/>
                  </a:cubicBezTo>
                  <a:cubicBezTo>
                    <a:pt x="18316" y="19403"/>
                    <a:pt x="20909" y="15033"/>
                    <a:pt x="20408" y="8965"/>
                  </a:cubicBezTo>
                  <a:cubicBezTo>
                    <a:pt x="19907" y="5394"/>
                    <a:pt x="15723" y="1124"/>
                    <a:pt x="11155" y="175"/>
                  </a:cubicBezTo>
                  <a:cubicBezTo>
                    <a:pt x="10625" y="50"/>
                    <a:pt x="10124" y="0"/>
                    <a:pt x="962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0" name="Google Shape;6531;p59"/>
            <p:cNvSpPr/>
            <p:nvPr/>
          </p:nvSpPr>
          <p:spPr>
            <a:xfrm>
              <a:off x="842651" y="760539"/>
              <a:ext cx="47793" cy="37715"/>
            </a:xfrm>
            <a:custGeom>
              <a:avLst/>
              <a:gdLst/>
              <a:ahLst/>
              <a:cxnLst>
                <a:cxn ang="0">
                  <a:pos x="wd2" y="hd2"/>
                </a:cxn>
                <a:cxn ang="5400000">
                  <a:pos x="wd2" y="hd2"/>
                </a:cxn>
                <a:cxn ang="10800000">
                  <a:pos x="wd2" y="hd2"/>
                </a:cxn>
                <a:cxn ang="16200000">
                  <a:pos x="wd2" y="hd2"/>
                </a:cxn>
              </a:cxnLst>
              <a:rect l="0" t="0" r="r" b="b"/>
              <a:pathLst>
                <a:path w="21365" h="21600" extrusionOk="0">
                  <a:moveTo>
                    <a:pt x="13701" y="0"/>
                  </a:moveTo>
                  <a:cubicBezTo>
                    <a:pt x="12121" y="0"/>
                    <a:pt x="10319" y="601"/>
                    <a:pt x="8270" y="1739"/>
                  </a:cubicBezTo>
                  <a:cubicBezTo>
                    <a:pt x="5184" y="3447"/>
                    <a:pt x="2592" y="6230"/>
                    <a:pt x="938" y="9551"/>
                  </a:cubicBezTo>
                  <a:cubicBezTo>
                    <a:pt x="518" y="10088"/>
                    <a:pt x="518" y="11132"/>
                    <a:pt x="0" y="12840"/>
                  </a:cubicBezTo>
                  <a:cubicBezTo>
                    <a:pt x="938" y="14959"/>
                    <a:pt x="2172" y="17742"/>
                    <a:pt x="3925" y="21600"/>
                  </a:cubicBezTo>
                  <a:lnTo>
                    <a:pt x="11676" y="21600"/>
                  </a:lnTo>
                  <a:cubicBezTo>
                    <a:pt x="16021" y="21600"/>
                    <a:pt x="18613" y="18279"/>
                    <a:pt x="20662" y="14453"/>
                  </a:cubicBezTo>
                  <a:cubicBezTo>
                    <a:pt x="21600" y="12207"/>
                    <a:pt x="21600" y="8887"/>
                    <a:pt x="20662" y="7305"/>
                  </a:cubicBezTo>
                  <a:cubicBezTo>
                    <a:pt x="18983" y="2245"/>
                    <a:pt x="16737" y="0"/>
                    <a:pt x="1370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1" name="Google Shape;6532;p59"/>
            <p:cNvSpPr/>
            <p:nvPr/>
          </p:nvSpPr>
          <p:spPr>
            <a:xfrm>
              <a:off x="810180" y="671028"/>
              <a:ext cx="37452" cy="44176"/>
            </a:xfrm>
            <a:custGeom>
              <a:avLst/>
              <a:gdLst/>
              <a:ahLst/>
              <a:cxnLst>
                <a:cxn ang="0">
                  <a:pos x="wd2" y="hd2"/>
                </a:cxn>
                <a:cxn ang="5400000">
                  <a:pos x="wd2" y="hd2"/>
                </a:cxn>
                <a:cxn ang="10800000">
                  <a:pos x="wd2" y="hd2"/>
                </a:cxn>
                <a:cxn ang="16200000">
                  <a:pos x="wd2" y="hd2"/>
                </a:cxn>
              </a:cxnLst>
              <a:rect l="0" t="0" r="r" b="b"/>
              <a:pathLst>
                <a:path w="19125" h="21600" extrusionOk="0">
                  <a:moveTo>
                    <a:pt x="10462" y="0"/>
                  </a:moveTo>
                  <a:cubicBezTo>
                    <a:pt x="9080" y="0"/>
                    <a:pt x="7699" y="378"/>
                    <a:pt x="6317" y="1053"/>
                  </a:cubicBezTo>
                  <a:cubicBezTo>
                    <a:pt x="-1579" y="5238"/>
                    <a:pt x="-2058" y="14634"/>
                    <a:pt x="4794" y="19818"/>
                  </a:cubicBezTo>
                  <a:cubicBezTo>
                    <a:pt x="6261" y="21006"/>
                    <a:pt x="7896" y="21600"/>
                    <a:pt x="9447" y="21600"/>
                  </a:cubicBezTo>
                  <a:cubicBezTo>
                    <a:pt x="10998" y="21600"/>
                    <a:pt x="12464" y="21006"/>
                    <a:pt x="13649" y="19818"/>
                  </a:cubicBezTo>
                  <a:cubicBezTo>
                    <a:pt x="17173" y="16983"/>
                    <a:pt x="19542" y="14175"/>
                    <a:pt x="19063" y="9990"/>
                  </a:cubicBezTo>
                  <a:cubicBezTo>
                    <a:pt x="19063" y="6156"/>
                    <a:pt x="18583" y="3321"/>
                    <a:pt x="15171" y="1512"/>
                  </a:cubicBezTo>
                  <a:cubicBezTo>
                    <a:pt x="13592" y="486"/>
                    <a:pt x="12013" y="0"/>
                    <a:pt x="1046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2" name="Google Shape;6533;p59"/>
            <p:cNvSpPr/>
            <p:nvPr/>
          </p:nvSpPr>
          <p:spPr>
            <a:xfrm>
              <a:off x="891344" y="473673"/>
              <a:ext cx="43801" cy="38433"/>
            </a:xfrm>
            <a:custGeom>
              <a:avLst/>
              <a:gdLst/>
              <a:ahLst/>
              <a:cxnLst>
                <a:cxn ang="0">
                  <a:pos x="wd2" y="hd2"/>
                </a:cxn>
                <a:cxn ang="5400000">
                  <a:pos x="wd2" y="hd2"/>
                </a:cxn>
                <a:cxn ang="10800000">
                  <a:pos x="wd2" y="hd2"/>
                </a:cxn>
                <a:cxn ang="16200000">
                  <a:pos x="wd2" y="hd2"/>
                </a:cxn>
              </a:cxnLst>
              <a:rect l="0" t="0" r="r" b="b"/>
              <a:pathLst>
                <a:path w="20445" h="21600" extrusionOk="0">
                  <a:moveTo>
                    <a:pt x="10186" y="0"/>
                  </a:moveTo>
                  <a:cubicBezTo>
                    <a:pt x="7841" y="0"/>
                    <a:pt x="5444" y="1086"/>
                    <a:pt x="3382" y="3290"/>
                  </a:cubicBezTo>
                  <a:cubicBezTo>
                    <a:pt x="263" y="7045"/>
                    <a:pt x="-1155" y="12507"/>
                    <a:pt x="1113" y="16790"/>
                  </a:cubicBezTo>
                  <a:cubicBezTo>
                    <a:pt x="2093" y="18466"/>
                    <a:pt x="3382" y="20048"/>
                    <a:pt x="4799" y="20545"/>
                  </a:cubicBezTo>
                  <a:cubicBezTo>
                    <a:pt x="6320" y="21259"/>
                    <a:pt x="7738" y="21600"/>
                    <a:pt x="9052" y="21600"/>
                  </a:cubicBezTo>
                  <a:cubicBezTo>
                    <a:pt x="12841" y="21600"/>
                    <a:pt x="15883" y="18869"/>
                    <a:pt x="18280" y="14059"/>
                  </a:cubicBezTo>
                  <a:cubicBezTo>
                    <a:pt x="19130" y="12507"/>
                    <a:pt x="19569" y="10303"/>
                    <a:pt x="20445" y="8752"/>
                  </a:cubicBezTo>
                  <a:cubicBezTo>
                    <a:pt x="19130" y="6517"/>
                    <a:pt x="18280" y="4966"/>
                    <a:pt x="16862" y="3786"/>
                  </a:cubicBezTo>
                  <a:cubicBezTo>
                    <a:pt x="16450" y="2762"/>
                    <a:pt x="16012" y="2234"/>
                    <a:pt x="15032" y="1707"/>
                  </a:cubicBezTo>
                  <a:cubicBezTo>
                    <a:pt x="13537" y="590"/>
                    <a:pt x="11887" y="0"/>
                    <a:pt x="101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3" name="Google Shape;6534;p59"/>
            <p:cNvSpPr/>
            <p:nvPr/>
          </p:nvSpPr>
          <p:spPr>
            <a:xfrm>
              <a:off x="940887" y="522764"/>
              <a:ext cx="37716" cy="43403"/>
            </a:xfrm>
            <a:custGeom>
              <a:avLst/>
              <a:gdLst/>
              <a:ahLst/>
              <a:cxnLst>
                <a:cxn ang="0">
                  <a:pos x="wd2" y="hd2"/>
                </a:cxn>
                <a:cxn ang="5400000">
                  <a:pos x="wd2" y="hd2"/>
                </a:cxn>
                <a:cxn ang="10800000">
                  <a:pos x="wd2" y="hd2"/>
                </a:cxn>
                <a:cxn ang="16200000">
                  <a:pos x="wd2" y="hd2"/>
                </a:cxn>
              </a:cxnLst>
              <a:rect l="0" t="0" r="r" b="b"/>
              <a:pathLst>
                <a:path w="21600" h="21600" extrusionOk="0">
                  <a:moveTo>
                    <a:pt x="9709" y="0"/>
                  </a:moveTo>
                  <a:cubicBezTo>
                    <a:pt x="8539" y="0"/>
                    <a:pt x="7337" y="192"/>
                    <a:pt x="6104" y="550"/>
                  </a:cubicBezTo>
                  <a:cubicBezTo>
                    <a:pt x="1739" y="1951"/>
                    <a:pt x="0" y="4809"/>
                    <a:pt x="0" y="8739"/>
                  </a:cubicBezTo>
                  <a:lnTo>
                    <a:pt x="0" y="15389"/>
                  </a:lnTo>
                  <a:cubicBezTo>
                    <a:pt x="664" y="16324"/>
                    <a:pt x="1202" y="17340"/>
                    <a:pt x="1739" y="18275"/>
                  </a:cubicBezTo>
                  <a:cubicBezTo>
                    <a:pt x="3985" y="19182"/>
                    <a:pt x="6641" y="20693"/>
                    <a:pt x="8887" y="21600"/>
                  </a:cubicBezTo>
                  <a:cubicBezTo>
                    <a:pt x="15496" y="19649"/>
                    <a:pt x="19323" y="16791"/>
                    <a:pt x="21600" y="10580"/>
                  </a:cubicBezTo>
                  <a:cubicBezTo>
                    <a:pt x="20525" y="8739"/>
                    <a:pt x="19861" y="6760"/>
                    <a:pt x="18817" y="5276"/>
                  </a:cubicBezTo>
                  <a:cubicBezTo>
                    <a:pt x="16319" y="1731"/>
                    <a:pt x="13219" y="0"/>
                    <a:pt x="97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4" name="Google Shape;6535;p59"/>
            <p:cNvSpPr/>
            <p:nvPr/>
          </p:nvSpPr>
          <p:spPr>
            <a:xfrm>
              <a:off x="1050663" y="231259"/>
              <a:ext cx="38108" cy="38489"/>
            </a:xfrm>
            <a:custGeom>
              <a:avLst/>
              <a:gdLst/>
              <a:ahLst/>
              <a:cxnLst>
                <a:cxn ang="0">
                  <a:pos x="wd2" y="hd2"/>
                </a:cxn>
                <a:cxn ang="5400000">
                  <a:pos x="wd2" y="hd2"/>
                </a:cxn>
                <a:cxn ang="10800000">
                  <a:pos x="wd2" y="hd2"/>
                </a:cxn>
                <a:cxn ang="16200000">
                  <a:pos x="wd2" y="hd2"/>
                </a:cxn>
              </a:cxnLst>
              <a:rect l="0" t="0" r="r" b="b"/>
              <a:pathLst>
                <a:path w="21325" h="21600" extrusionOk="0">
                  <a:moveTo>
                    <a:pt x="11155" y="0"/>
                  </a:moveTo>
                  <a:cubicBezTo>
                    <a:pt x="9888" y="0"/>
                    <a:pt x="8683" y="155"/>
                    <a:pt x="7633" y="403"/>
                  </a:cubicBezTo>
                  <a:cubicBezTo>
                    <a:pt x="3894" y="403"/>
                    <a:pt x="1174" y="3657"/>
                    <a:pt x="649" y="6880"/>
                  </a:cubicBezTo>
                  <a:cubicBezTo>
                    <a:pt x="0" y="9607"/>
                    <a:pt x="0" y="12334"/>
                    <a:pt x="0" y="14534"/>
                  </a:cubicBezTo>
                  <a:cubicBezTo>
                    <a:pt x="649" y="18811"/>
                    <a:pt x="4419" y="21538"/>
                    <a:pt x="8683" y="21538"/>
                  </a:cubicBezTo>
                  <a:cubicBezTo>
                    <a:pt x="9085" y="21600"/>
                    <a:pt x="9487" y="21600"/>
                    <a:pt x="9888" y="21600"/>
                  </a:cubicBezTo>
                  <a:cubicBezTo>
                    <a:pt x="14215" y="21600"/>
                    <a:pt x="17645" y="19059"/>
                    <a:pt x="21106" y="16084"/>
                  </a:cubicBezTo>
                  <a:cubicBezTo>
                    <a:pt x="21106" y="12861"/>
                    <a:pt x="21600" y="9607"/>
                    <a:pt x="21106" y="5857"/>
                  </a:cubicBezTo>
                  <a:cubicBezTo>
                    <a:pt x="20580" y="3130"/>
                    <a:pt x="18386" y="403"/>
                    <a:pt x="15142" y="403"/>
                  </a:cubicBezTo>
                  <a:cubicBezTo>
                    <a:pt x="13782" y="155"/>
                    <a:pt x="12422" y="0"/>
                    <a:pt x="1115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5" name="Google Shape;6536;p59"/>
            <p:cNvSpPr/>
            <p:nvPr/>
          </p:nvSpPr>
          <p:spPr>
            <a:xfrm>
              <a:off x="908307" y="605704"/>
              <a:ext cx="38378" cy="38654"/>
            </a:xfrm>
            <a:custGeom>
              <a:avLst/>
              <a:gdLst/>
              <a:ahLst/>
              <a:cxnLst>
                <a:cxn ang="0">
                  <a:pos x="wd2" y="hd2"/>
                </a:cxn>
                <a:cxn ang="5400000">
                  <a:pos x="wd2" y="hd2"/>
                </a:cxn>
                <a:cxn ang="10800000">
                  <a:pos x="wd2" y="hd2"/>
                </a:cxn>
                <a:cxn ang="16200000">
                  <a:pos x="wd2" y="hd2"/>
                </a:cxn>
              </a:cxnLst>
              <a:rect l="0" t="0" r="r" b="b"/>
              <a:pathLst>
                <a:path w="21600" h="21600" extrusionOk="0">
                  <a:moveTo>
                    <a:pt x="12494" y="0"/>
                  </a:moveTo>
                  <a:cubicBezTo>
                    <a:pt x="5346" y="0"/>
                    <a:pt x="0" y="5431"/>
                    <a:pt x="0" y="12405"/>
                  </a:cubicBezTo>
                  <a:cubicBezTo>
                    <a:pt x="0" y="18329"/>
                    <a:pt x="3761" y="21569"/>
                    <a:pt x="11313" y="21569"/>
                  </a:cubicBezTo>
                  <a:cubicBezTo>
                    <a:pt x="11624" y="21600"/>
                    <a:pt x="11934" y="21600"/>
                    <a:pt x="12245" y="21600"/>
                  </a:cubicBezTo>
                  <a:cubicBezTo>
                    <a:pt x="19207" y="21600"/>
                    <a:pt x="21600" y="15891"/>
                    <a:pt x="21600" y="9689"/>
                  </a:cubicBezTo>
                  <a:cubicBezTo>
                    <a:pt x="21072" y="3240"/>
                    <a:pt x="17839" y="0"/>
                    <a:pt x="1249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6" name="Google Shape;6537;p59"/>
            <p:cNvSpPr/>
            <p:nvPr/>
          </p:nvSpPr>
          <p:spPr>
            <a:xfrm>
              <a:off x="956704" y="302713"/>
              <a:ext cx="38393" cy="38213"/>
            </a:xfrm>
            <a:custGeom>
              <a:avLst/>
              <a:gdLst/>
              <a:ahLst/>
              <a:cxnLst>
                <a:cxn ang="0">
                  <a:pos x="wd2" y="hd2"/>
                </a:cxn>
                <a:cxn ang="5400000">
                  <a:pos x="wd2" y="hd2"/>
                </a:cxn>
                <a:cxn ang="10800000">
                  <a:pos x="wd2" y="hd2"/>
                </a:cxn>
                <a:cxn ang="16200000">
                  <a:pos x="wd2" y="hd2"/>
                </a:cxn>
              </a:cxnLst>
              <a:rect l="0" t="0" r="r" b="b"/>
              <a:pathLst>
                <a:path w="19682" h="21600" extrusionOk="0">
                  <a:moveTo>
                    <a:pt x="8537" y="0"/>
                  </a:moveTo>
                  <a:cubicBezTo>
                    <a:pt x="7631" y="0"/>
                    <a:pt x="6696" y="125"/>
                    <a:pt x="5762" y="375"/>
                  </a:cubicBezTo>
                  <a:cubicBezTo>
                    <a:pt x="3271" y="1436"/>
                    <a:pt x="1374" y="3652"/>
                    <a:pt x="299" y="6929"/>
                  </a:cubicBezTo>
                  <a:cubicBezTo>
                    <a:pt x="-1032" y="16731"/>
                    <a:pt x="1997" y="21600"/>
                    <a:pt x="11169" y="21600"/>
                  </a:cubicBezTo>
                  <a:cubicBezTo>
                    <a:pt x="11651" y="21600"/>
                    <a:pt x="12132" y="21569"/>
                    <a:pt x="12641" y="21538"/>
                  </a:cubicBezTo>
                  <a:cubicBezTo>
                    <a:pt x="13689" y="21538"/>
                    <a:pt x="14170" y="21038"/>
                    <a:pt x="15586" y="20508"/>
                  </a:cubicBezTo>
                  <a:cubicBezTo>
                    <a:pt x="16661" y="19321"/>
                    <a:pt x="17143" y="17761"/>
                    <a:pt x="18077" y="15545"/>
                  </a:cubicBezTo>
                  <a:cubicBezTo>
                    <a:pt x="20568" y="11736"/>
                    <a:pt x="20087" y="7960"/>
                    <a:pt x="17143" y="4682"/>
                  </a:cubicBezTo>
                  <a:cubicBezTo>
                    <a:pt x="14793" y="1717"/>
                    <a:pt x="11877" y="0"/>
                    <a:pt x="853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7" name="Google Shape;6538;p59"/>
            <p:cNvSpPr/>
            <p:nvPr/>
          </p:nvSpPr>
          <p:spPr>
            <a:xfrm>
              <a:off x="968219" y="445401"/>
              <a:ext cx="38408" cy="38985"/>
            </a:xfrm>
            <a:custGeom>
              <a:avLst/>
              <a:gdLst/>
              <a:ahLst/>
              <a:cxnLst>
                <a:cxn ang="0">
                  <a:pos x="wd2" y="hd2"/>
                </a:cxn>
                <a:cxn ang="5400000">
                  <a:pos x="wd2" y="hd2"/>
                </a:cxn>
                <a:cxn ang="10800000">
                  <a:pos x="wd2" y="hd2"/>
                </a:cxn>
                <a:cxn ang="16200000">
                  <a:pos x="wd2" y="hd2"/>
                </a:cxn>
              </a:cxnLst>
              <a:rect l="0" t="0" r="r" b="b"/>
              <a:pathLst>
                <a:path w="19614" h="21600" extrusionOk="0">
                  <a:moveTo>
                    <a:pt x="8686" y="0"/>
                  </a:moveTo>
                  <a:cubicBezTo>
                    <a:pt x="8065" y="0"/>
                    <a:pt x="7389" y="61"/>
                    <a:pt x="6712" y="214"/>
                  </a:cubicBezTo>
                  <a:cubicBezTo>
                    <a:pt x="3272" y="1346"/>
                    <a:pt x="790" y="3916"/>
                    <a:pt x="339" y="7129"/>
                  </a:cubicBezTo>
                  <a:cubicBezTo>
                    <a:pt x="-1099" y="18388"/>
                    <a:pt x="1862" y="21600"/>
                    <a:pt x="12605" y="21600"/>
                  </a:cubicBezTo>
                  <a:cubicBezTo>
                    <a:pt x="13198" y="21600"/>
                    <a:pt x="13677" y="21080"/>
                    <a:pt x="15087" y="21080"/>
                  </a:cubicBezTo>
                  <a:cubicBezTo>
                    <a:pt x="16158" y="18908"/>
                    <a:pt x="16610" y="17867"/>
                    <a:pt x="17568" y="16735"/>
                  </a:cubicBezTo>
                  <a:cubicBezTo>
                    <a:pt x="19570" y="13523"/>
                    <a:pt x="20501" y="10310"/>
                    <a:pt x="18499" y="6608"/>
                  </a:cubicBezTo>
                  <a:cubicBezTo>
                    <a:pt x="15933" y="2907"/>
                    <a:pt x="13000" y="0"/>
                    <a:pt x="868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8" name="Google Shape;6539;p59"/>
            <p:cNvSpPr/>
            <p:nvPr/>
          </p:nvSpPr>
          <p:spPr>
            <a:xfrm>
              <a:off x="875453" y="681740"/>
              <a:ext cx="38653" cy="38710"/>
            </a:xfrm>
            <a:custGeom>
              <a:avLst/>
              <a:gdLst/>
              <a:ahLst/>
              <a:cxnLst>
                <a:cxn ang="0">
                  <a:pos x="wd2" y="hd2"/>
                </a:cxn>
                <a:cxn ang="5400000">
                  <a:pos x="wd2" y="hd2"/>
                </a:cxn>
                <a:cxn ang="10800000">
                  <a:pos x="wd2" y="hd2"/>
                </a:cxn>
                <a:cxn ang="16200000">
                  <a:pos x="wd2" y="hd2"/>
                </a:cxn>
              </a:cxnLst>
              <a:rect l="0" t="0" r="r" b="b"/>
              <a:pathLst>
                <a:path w="21116" h="21600" extrusionOk="0">
                  <a:moveTo>
                    <a:pt x="12639" y="0"/>
                  </a:moveTo>
                  <a:cubicBezTo>
                    <a:pt x="6847" y="0"/>
                    <a:pt x="512" y="4899"/>
                    <a:pt x="29" y="10723"/>
                  </a:cubicBezTo>
                  <a:cubicBezTo>
                    <a:pt x="-484" y="15622"/>
                    <a:pt x="5821" y="21538"/>
                    <a:pt x="11643" y="21538"/>
                  </a:cubicBezTo>
                  <a:cubicBezTo>
                    <a:pt x="12036" y="21569"/>
                    <a:pt x="12398" y="21600"/>
                    <a:pt x="12760" y="21600"/>
                  </a:cubicBezTo>
                  <a:cubicBezTo>
                    <a:pt x="18310" y="21600"/>
                    <a:pt x="21116" y="17841"/>
                    <a:pt x="21116" y="10723"/>
                  </a:cubicBezTo>
                  <a:cubicBezTo>
                    <a:pt x="21116" y="4252"/>
                    <a:pt x="17948" y="524"/>
                    <a:pt x="1263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49" name="Google Shape;6540;p59"/>
            <p:cNvSpPr/>
            <p:nvPr/>
          </p:nvSpPr>
          <p:spPr>
            <a:xfrm>
              <a:off x="995886" y="374720"/>
              <a:ext cx="38408" cy="37715"/>
            </a:xfrm>
            <a:custGeom>
              <a:avLst/>
              <a:gdLst/>
              <a:ahLst/>
              <a:cxnLst>
                <a:cxn ang="0">
                  <a:pos x="wd2" y="hd2"/>
                </a:cxn>
                <a:cxn ang="5400000">
                  <a:pos x="wd2" y="hd2"/>
                </a:cxn>
                <a:cxn ang="10800000">
                  <a:pos x="wd2" y="hd2"/>
                </a:cxn>
                <a:cxn ang="16200000">
                  <a:pos x="wd2" y="hd2"/>
                </a:cxn>
              </a:cxnLst>
              <a:rect l="0" t="0" r="r" b="b"/>
              <a:pathLst>
                <a:path w="20496" h="21600" extrusionOk="0">
                  <a:moveTo>
                    <a:pt x="10992" y="0"/>
                  </a:moveTo>
                  <a:cubicBezTo>
                    <a:pt x="9459" y="0"/>
                    <a:pt x="7662" y="696"/>
                    <a:pt x="5186" y="2182"/>
                  </a:cubicBezTo>
                  <a:cubicBezTo>
                    <a:pt x="3595" y="2688"/>
                    <a:pt x="2593" y="3763"/>
                    <a:pt x="0" y="5471"/>
                  </a:cubicBezTo>
                  <a:lnTo>
                    <a:pt x="0" y="13694"/>
                  </a:lnTo>
                  <a:cubicBezTo>
                    <a:pt x="855" y="18469"/>
                    <a:pt x="3654" y="21600"/>
                    <a:pt x="8045" y="21600"/>
                  </a:cubicBezTo>
                  <a:cubicBezTo>
                    <a:pt x="8723" y="21600"/>
                    <a:pt x="9459" y="21537"/>
                    <a:pt x="10255" y="21379"/>
                  </a:cubicBezTo>
                  <a:cubicBezTo>
                    <a:pt x="15441" y="20841"/>
                    <a:pt x="18034" y="17520"/>
                    <a:pt x="20009" y="13156"/>
                  </a:cubicBezTo>
                  <a:cubicBezTo>
                    <a:pt x="21600" y="9329"/>
                    <a:pt x="19007" y="6009"/>
                    <a:pt x="16414" y="3226"/>
                  </a:cubicBezTo>
                  <a:cubicBezTo>
                    <a:pt x="14439" y="1107"/>
                    <a:pt x="12907" y="0"/>
                    <a:pt x="1099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0" name="Google Shape;6541;p59"/>
            <p:cNvSpPr/>
            <p:nvPr/>
          </p:nvSpPr>
          <p:spPr>
            <a:xfrm>
              <a:off x="1022507" y="297854"/>
              <a:ext cx="39202" cy="38102"/>
            </a:xfrm>
            <a:custGeom>
              <a:avLst/>
              <a:gdLst/>
              <a:ahLst/>
              <a:cxnLst>
                <a:cxn ang="0">
                  <a:pos x="wd2" y="hd2"/>
                </a:cxn>
                <a:cxn ang="5400000">
                  <a:pos x="wd2" y="hd2"/>
                </a:cxn>
                <a:cxn ang="10800000">
                  <a:pos x="wd2" y="hd2"/>
                </a:cxn>
                <a:cxn ang="16200000">
                  <a:pos x="wd2" y="hd2"/>
                </a:cxn>
              </a:cxnLst>
              <a:rect l="0" t="0" r="r" b="b"/>
              <a:pathLst>
                <a:path w="19168" h="21600" extrusionOk="0">
                  <a:moveTo>
                    <a:pt x="9609" y="0"/>
                  </a:moveTo>
                  <a:cubicBezTo>
                    <a:pt x="8880" y="0"/>
                    <a:pt x="8178" y="125"/>
                    <a:pt x="7665" y="376"/>
                  </a:cubicBezTo>
                  <a:cubicBezTo>
                    <a:pt x="5316" y="1972"/>
                    <a:pt x="3048" y="4195"/>
                    <a:pt x="1563" y="6417"/>
                  </a:cubicBezTo>
                  <a:cubicBezTo>
                    <a:pt x="-2163" y="12960"/>
                    <a:pt x="1131" y="20567"/>
                    <a:pt x="7665" y="21600"/>
                  </a:cubicBezTo>
                  <a:cubicBezTo>
                    <a:pt x="10041" y="21600"/>
                    <a:pt x="11958" y="21099"/>
                    <a:pt x="15252" y="21099"/>
                  </a:cubicBezTo>
                  <a:cubicBezTo>
                    <a:pt x="16602" y="17812"/>
                    <a:pt x="18060" y="15590"/>
                    <a:pt x="18519" y="13492"/>
                  </a:cubicBezTo>
                  <a:cubicBezTo>
                    <a:pt x="18978" y="11802"/>
                    <a:pt x="19437" y="10205"/>
                    <a:pt x="18978" y="8515"/>
                  </a:cubicBezTo>
                  <a:cubicBezTo>
                    <a:pt x="17628" y="4696"/>
                    <a:pt x="15252" y="1972"/>
                    <a:pt x="11526" y="376"/>
                  </a:cubicBezTo>
                  <a:cubicBezTo>
                    <a:pt x="11013" y="125"/>
                    <a:pt x="10311" y="0"/>
                    <a:pt x="9609"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1" name="Google Shape;6542;p59"/>
            <p:cNvSpPr/>
            <p:nvPr/>
          </p:nvSpPr>
          <p:spPr>
            <a:xfrm>
              <a:off x="923837" y="385211"/>
              <a:ext cx="33450" cy="37881"/>
            </a:xfrm>
            <a:custGeom>
              <a:avLst/>
              <a:gdLst/>
              <a:ahLst/>
              <a:cxnLst>
                <a:cxn ang="0">
                  <a:pos x="wd2" y="hd2"/>
                </a:cxn>
                <a:cxn ang="5400000">
                  <a:pos x="wd2" y="hd2"/>
                </a:cxn>
                <a:cxn ang="10800000">
                  <a:pos x="wd2" y="hd2"/>
                </a:cxn>
                <a:cxn ang="16200000">
                  <a:pos x="wd2" y="hd2"/>
                </a:cxn>
              </a:cxnLst>
              <a:rect l="0" t="0" r="r" b="b"/>
              <a:pathLst>
                <a:path w="21414" h="21600" extrusionOk="0">
                  <a:moveTo>
                    <a:pt x="11657" y="0"/>
                  </a:moveTo>
                  <a:cubicBezTo>
                    <a:pt x="5435" y="0"/>
                    <a:pt x="1157" y="2771"/>
                    <a:pt x="556" y="7651"/>
                  </a:cubicBezTo>
                  <a:cubicBezTo>
                    <a:pt x="-186" y="9887"/>
                    <a:pt x="-186" y="11997"/>
                    <a:pt x="556" y="14232"/>
                  </a:cubicBezTo>
                  <a:cubicBezTo>
                    <a:pt x="1016" y="18892"/>
                    <a:pt x="4339" y="21600"/>
                    <a:pt x="8687" y="21600"/>
                  </a:cubicBezTo>
                  <a:cubicBezTo>
                    <a:pt x="9995" y="21600"/>
                    <a:pt x="11409" y="21348"/>
                    <a:pt x="12859" y="20813"/>
                  </a:cubicBezTo>
                  <a:cubicBezTo>
                    <a:pt x="15970" y="19774"/>
                    <a:pt x="18338" y="18577"/>
                    <a:pt x="21414" y="17003"/>
                  </a:cubicBezTo>
                  <a:lnTo>
                    <a:pt x="21414" y="7651"/>
                  </a:lnTo>
                  <a:cubicBezTo>
                    <a:pt x="20247" y="2771"/>
                    <a:pt x="16535" y="0"/>
                    <a:pt x="1165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2" name="Google Shape;6543;p59"/>
            <p:cNvSpPr/>
            <p:nvPr/>
          </p:nvSpPr>
          <p:spPr>
            <a:xfrm>
              <a:off x="207073" y="716419"/>
              <a:ext cx="188910" cy="103537"/>
            </a:xfrm>
            <a:custGeom>
              <a:avLst/>
              <a:gdLst/>
              <a:ahLst/>
              <a:cxnLst>
                <a:cxn ang="0">
                  <a:pos x="wd2" y="hd2"/>
                </a:cxn>
                <a:cxn ang="5400000">
                  <a:pos x="wd2" y="hd2"/>
                </a:cxn>
                <a:cxn ang="10800000">
                  <a:pos x="wd2" y="hd2"/>
                </a:cxn>
                <a:cxn ang="16200000">
                  <a:pos x="wd2" y="hd2"/>
                </a:cxn>
              </a:cxnLst>
              <a:rect l="0" t="0" r="r" b="b"/>
              <a:pathLst>
                <a:path w="21506" h="21600" extrusionOk="0">
                  <a:moveTo>
                    <a:pt x="20072" y="0"/>
                  </a:moveTo>
                  <a:cubicBezTo>
                    <a:pt x="19525" y="622"/>
                    <a:pt x="18972" y="1394"/>
                    <a:pt x="18312" y="2028"/>
                  </a:cubicBezTo>
                  <a:cubicBezTo>
                    <a:pt x="16024" y="3421"/>
                    <a:pt x="13811" y="4631"/>
                    <a:pt x="11630" y="6025"/>
                  </a:cubicBezTo>
                  <a:cubicBezTo>
                    <a:pt x="11334" y="6175"/>
                    <a:pt x="11051" y="6267"/>
                    <a:pt x="10787" y="6267"/>
                  </a:cubicBezTo>
                  <a:cubicBezTo>
                    <a:pt x="10373" y="6267"/>
                    <a:pt x="9995" y="6036"/>
                    <a:pt x="9656" y="5449"/>
                  </a:cubicBezTo>
                  <a:cubicBezTo>
                    <a:pt x="6368" y="6659"/>
                    <a:pt x="3181" y="8628"/>
                    <a:pt x="0" y="10656"/>
                  </a:cubicBezTo>
                  <a:cubicBezTo>
                    <a:pt x="654" y="12442"/>
                    <a:pt x="893" y="14273"/>
                    <a:pt x="893" y="16485"/>
                  </a:cubicBezTo>
                  <a:cubicBezTo>
                    <a:pt x="987" y="19688"/>
                    <a:pt x="2024" y="21600"/>
                    <a:pt x="3634" y="21600"/>
                  </a:cubicBezTo>
                  <a:cubicBezTo>
                    <a:pt x="3841" y="21600"/>
                    <a:pt x="4061" y="21577"/>
                    <a:pt x="4287" y="21508"/>
                  </a:cubicBezTo>
                  <a:cubicBezTo>
                    <a:pt x="5601" y="21116"/>
                    <a:pt x="6814" y="20298"/>
                    <a:pt x="8128" y="19480"/>
                  </a:cubicBezTo>
                  <a:cubicBezTo>
                    <a:pt x="9995" y="18271"/>
                    <a:pt x="11969" y="16877"/>
                    <a:pt x="13943" y="15863"/>
                  </a:cubicBezTo>
                  <a:cubicBezTo>
                    <a:pt x="16024" y="14849"/>
                    <a:pt x="17891" y="13064"/>
                    <a:pt x="20072" y="12246"/>
                  </a:cubicBezTo>
                  <a:cubicBezTo>
                    <a:pt x="21047" y="12050"/>
                    <a:pt x="21600" y="10460"/>
                    <a:pt x="21493" y="8628"/>
                  </a:cubicBezTo>
                  <a:cubicBezTo>
                    <a:pt x="21393" y="7857"/>
                    <a:pt x="21286" y="7235"/>
                    <a:pt x="21179" y="6417"/>
                  </a:cubicBezTo>
                  <a:cubicBezTo>
                    <a:pt x="20839" y="4239"/>
                    <a:pt x="20393" y="2223"/>
                    <a:pt x="20072"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3" name="Google Shape;6544;p59"/>
            <p:cNvSpPr/>
            <p:nvPr/>
          </p:nvSpPr>
          <p:spPr>
            <a:xfrm>
              <a:off x="143516" y="521825"/>
              <a:ext cx="186972" cy="116679"/>
            </a:xfrm>
            <a:custGeom>
              <a:avLst/>
              <a:gdLst/>
              <a:ahLst/>
              <a:cxnLst>
                <a:cxn ang="0">
                  <a:pos x="wd2" y="hd2"/>
                </a:cxn>
                <a:cxn ang="5400000">
                  <a:pos x="wd2" y="hd2"/>
                </a:cxn>
                <a:cxn ang="10800000">
                  <a:pos x="wd2" y="hd2"/>
                </a:cxn>
                <a:cxn ang="16200000">
                  <a:pos x="wd2" y="hd2"/>
                </a:cxn>
              </a:cxnLst>
              <a:rect l="0" t="0" r="r" b="b"/>
              <a:pathLst>
                <a:path w="21600" h="21600" extrusionOk="0">
                  <a:moveTo>
                    <a:pt x="20267" y="0"/>
                  </a:moveTo>
                  <a:cubicBezTo>
                    <a:pt x="18264" y="1625"/>
                    <a:pt x="16152" y="2862"/>
                    <a:pt x="13907" y="3936"/>
                  </a:cubicBezTo>
                  <a:cubicBezTo>
                    <a:pt x="13269" y="4130"/>
                    <a:pt x="12663" y="4345"/>
                    <a:pt x="12069" y="4345"/>
                  </a:cubicBezTo>
                  <a:cubicBezTo>
                    <a:pt x="11642" y="4345"/>
                    <a:pt x="11227" y="4232"/>
                    <a:pt x="10813" y="3936"/>
                  </a:cubicBezTo>
                  <a:cubicBezTo>
                    <a:pt x="8676" y="4999"/>
                    <a:pt x="6564" y="6072"/>
                    <a:pt x="4568" y="7145"/>
                  </a:cubicBezTo>
                  <a:cubicBezTo>
                    <a:pt x="3017" y="8045"/>
                    <a:pt x="1576" y="8771"/>
                    <a:pt x="0" y="9619"/>
                  </a:cubicBezTo>
                  <a:cubicBezTo>
                    <a:pt x="134" y="10008"/>
                    <a:pt x="344" y="10355"/>
                    <a:pt x="453" y="10907"/>
                  </a:cubicBezTo>
                  <a:cubicBezTo>
                    <a:pt x="1014" y="14291"/>
                    <a:pt x="1576" y="17501"/>
                    <a:pt x="2137" y="20874"/>
                  </a:cubicBezTo>
                  <a:cubicBezTo>
                    <a:pt x="2137" y="21222"/>
                    <a:pt x="2348" y="21396"/>
                    <a:pt x="2564" y="21600"/>
                  </a:cubicBezTo>
                  <a:cubicBezTo>
                    <a:pt x="6009" y="19975"/>
                    <a:pt x="9346" y="17664"/>
                    <a:pt x="12682" y="15354"/>
                  </a:cubicBezTo>
                  <a:cubicBezTo>
                    <a:pt x="12465" y="13044"/>
                    <a:pt x="13026" y="11418"/>
                    <a:pt x="14366" y="10693"/>
                  </a:cubicBezTo>
                  <a:cubicBezTo>
                    <a:pt x="16822" y="9619"/>
                    <a:pt x="19144" y="8382"/>
                    <a:pt x="21600" y="7145"/>
                  </a:cubicBezTo>
                  <a:cubicBezTo>
                    <a:pt x="21600" y="4661"/>
                    <a:pt x="20828" y="2351"/>
                    <a:pt x="20267"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4" name="Google Shape;6545;p59"/>
            <p:cNvSpPr/>
            <p:nvPr/>
          </p:nvSpPr>
          <p:spPr>
            <a:xfrm>
              <a:off x="44341" y="192108"/>
              <a:ext cx="170896" cy="105525"/>
            </a:xfrm>
            <a:custGeom>
              <a:avLst/>
              <a:gdLst/>
              <a:ahLst/>
              <a:cxnLst>
                <a:cxn ang="0">
                  <a:pos x="wd2" y="hd2"/>
                </a:cxn>
                <a:cxn ang="5400000">
                  <a:pos x="wd2" y="hd2"/>
                </a:cxn>
                <a:cxn ang="10800000">
                  <a:pos x="wd2" y="hd2"/>
                </a:cxn>
                <a:cxn ang="16200000">
                  <a:pos x="wd2" y="hd2"/>
                </a:cxn>
              </a:cxnLst>
              <a:rect l="0" t="0" r="r" b="b"/>
              <a:pathLst>
                <a:path w="21405" h="21600" extrusionOk="0">
                  <a:moveTo>
                    <a:pt x="17976" y="0"/>
                  </a:moveTo>
                  <a:cubicBezTo>
                    <a:pt x="17817" y="0"/>
                    <a:pt x="17658" y="23"/>
                    <a:pt x="17485" y="68"/>
                  </a:cubicBezTo>
                  <a:cubicBezTo>
                    <a:pt x="15693" y="689"/>
                    <a:pt x="13867" y="1255"/>
                    <a:pt x="12187" y="2249"/>
                  </a:cubicBezTo>
                  <a:cubicBezTo>
                    <a:pt x="9787" y="3425"/>
                    <a:pt x="7497" y="5041"/>
                    <a:pt x="5070" y="5798"/>
                  </a:cubicBezTo>
                  <a:cubicBezTo>
                    <a:pt x="3735" y="6409"/>
                    <a:pt x="2545" y="7403"/>
                    <a:pt x="1217" y="8161"/>
                  </a:cubicBezTo>
                  <a:cubicBezTo>
                    <a:pt x="263" y="8771"/>
                    <a:pt x="0" y="10150"/>
                    <a:pt x="0" y="11902"/>
                  </a:cubicBezTo>
                  <a:cubicBezTo>
                    <a:pt x="0" y="13880"/>
                    <a:pt x="1100" y="18989"/>
                    <a:pt x="2054" y="21600"/>
                  </a:cubicBezTo>
                  <a:cubicBezTo>
                    <a:pt x="3009" y="21170"/>
                    <a:pt x="3880" y="20786"/>
                    <a:pt x="4835" y="20413"/>
                  </a:cubicBezTo>
                  <a:cubicBezTo>
                    <a:pt x="6515" y="18989"/>
                    <a:pt x="8341" y="17621"/>
                    <a:pt x="10015" y="16435"/>
                  </a:cubicBezTo>
                  <a:cubicBezTo>
                    <a:pt x="10859" y="15869"/>
                    <a:pt x="11578" y="15067"/>
                    <a:pt x="12422" y="14264"/>
                  </a:cubicBezTo>
                  <a:cubicBezTo>
                    <a:pt x="13404" y="12885"/>
                    <a:pt x="14594" y="12320"/>
                    <a:pt x="15693" y="11518"/>
                  </a:cubicBezTo>
                  <a:cubicBezTo>
                    <a:pt x="17630" y="10523"/>
                    <a:pt x="19428" y="9766"/>
                    <a:pt x="21365" y="8963"/>
                  </a:cubicBezTo>
                  <a:cubicBezTo>
                    <a:pt x="21600" y="6601"/>
                    <a:pt x="20756" y="4612"/>
                    <a:pt x="20265" y="2668"/>
                  </a:cubicBezTo>
                  <a:cubicBezTo>
                    <a:pt x="19864" y="1096"/>
                    <a:pt x="19055" y="0"/>
                    <a:pt x="17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5" name="Google Shape;6546;p59"/>
            <p:cNvSpPr/>
            <p:nvPr/>
          </p:nvSpPr>
          <p:spPr>
            <a:xfrm>
              <a:off x="120379" y="456390"/>
              <a:ext cx="187911" cy="109777"/>
            </a:xfrm>
            <a:custGeom>
              <a:avLst/>
              <a:gdLst/>
              <a:ahLst/>
              <a:cxnLst>
                <a:cxn ang="0">
                  <a:pos x="wd2" y="hd2"/>
                </a:cxn>
                <a:cxn ang="5400000">
                  <a:pos x="wd2" y="hd2"/>
                </a:cxn>
                <a:cxn ang="10800000">
                  <a:pos x="wd2" y="hd2"/>
                </a:cxn>
                <a:cxn ang="16200000">
                  <a:pos x="wd2" y="hd2"/>
                </a:cxn>
              </a:cxnLst>
              <a:rect l="0" t="0" r="r" b="b"/>
              <a:pathLst>
                <a:path w="21600" h="21600" extrusionOk="0">
                  <a:moveTo>
                    <a:pt x="20273" y="0"/>
                  </a:moveTo>
                  <a:cubicBezTo>
                    <a:pt x="17722" y="1499"/>
                    <a:pt x="15170" y="3053"/>
                    <a:pt x="12619" y="4726"/>
                  </a:cubicBezTo>
                  <a:cubicBezTo>
                    <a:pt x="12384" y="4878"/>
                    <a:pt x="12168" y="4944"/>
                    <a:pt x="11958" y="4944"/>
                  </a:cubicBezTo>
                  <a:cubicBezTo>
                    <a:pt x="11578" y="4944"/>
                    <a:pt x="11228" y="4726"/>
                    <a:pt x="10867" y="4368"/>
                  </a:cubicBezTo>
                  <a:lnTo>
                    <a:pt x="10200" y="4368"/>
                  </a:lnTo>
                  <a:cubicBezTo>
                    <a:pt x="6779" y="6465"/>
                    <a:pt x="3453" y="8323"/>
                    <a:pt x="0" y="10822"/>
                  </a:cubicBezTo>
                  <a:cubicBezTo>
                    <a:pt x="451" y="12875"/>
                    <a:pt x="1117" y="14777"/>
                    <a:pt x="1225" y="17058"/>
                  </a:cubicBezTo>
                  <a:cubicBezTo>
                    <a:pt x="1460" y="18971"/>
                    <a:pt x="2126" y="20101"/>
                    <a:pt x="2660" y="21600"/>
                  </a:cubicBezTo>
                  <a:cubicBezTo>
                    <a:pt x="5313" y="19916"/>
                    <a:pt x="7972" y="18188"/>
                    <a:pt x="10759" y="16515"/>
                  </a:cubicBezTo>
                  <a:cubicBezTo>
                    <a:pt x="11425" y="16102"/>
                    <a:pt x="12092" y="15559"/>
                    <a:pt x="12752" y="15146"/>
                  </a:cubicBezTo>
                  <a:cubicBezTo>
                    <a:pt x="12968" y="13647"/>
                    <a:pt x="13285" y="12506"/>
                    <a:pt x="14294" y="11963"/>
                  </a:cubicBezTo>
                  <a:cubicBezTo>
                    <a:pt x="16738" y="10420"/>
                    <a:pt x="19048" y="8551"/>
                    <a:pt x="21600" y="7779"/>
                  </a:cubicBezTo>
                  <a:cubicBezTo>
                    <a:pt x="21391" y="5509"/>
                    <a:pt x="21149" y="3227"/>
                    <a:pt x="20934" y="956"/>
                  </a:cubicBezTo>
                  <a:cubicBezTo>
                    <a:pt x="20832" y="771"/>
                    <a:pt x="20724" y="369"/>
                    <a:pt x="20483" y="185"/>
                  </a:cubicBezTo>
                  <a:cubicBezTo>
                    <a:pt x="20483" y="0"/>
                    <a:pt x="20381" y="0"/>
                    <a:pt x="202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6" name="Google Shape;6547;p59"/>
            <p:cNvSpPr/>
            <p:nvPr/>
          </p:nvSpPr>
          <p:spPr>
            <a:xfrm>
              <a:off x="60743" y="268698"/>
              <a:ext cx="176589" cy="101935"/>
            </a:xfrm>
            <a:custGeom>
              <a:avLst/>
              <a:gdLst/>
              <a:ahLst/>
              <a:cxnLst>
                <a:cxn ang="0">
                  <a:pos x="wd2" y="hd2"/>
                </a:cxn>
                <a:cxn ang="5400000">
                  <a:pos x="wd2" y="hd2"/>
                </a:cxn>
                <a:cxn ang="10800000">
                  <a:pos x="wd2" y="hd2"/>
                </a:cxn>
                <a:cxn ang="16200000">
                  <a:pos x="wd2" y="hd2"/>
                </a:cxn>
              </a:cxnLst>
              <a:rect l="0" t="0" r="r" b="b"/>
              <a:pathLst>
                <a:path w="21512" h="21600" extrusionOk="0">
                  <a:moveTo>
                    <a:pt x="19373" y="0"/>
                  </a:moveTo>
                  <a:cubicBezTo>
                    <a:pt x="17376" y="784"/>
                    <a:pt x="15378" y="1814"/>
                    <a:pt x="13265" y="2843"/>
                  </a:cubicBezTo>
                  <a:cubicBezTo>
                    <a:pt x="12815" y="3089"/>
                    <a:pt x="12371" y="3358"/>
                    <a:pt x="11893" y="3358"/>
                  </a:cubicBezTo>
                  <a:cubicBezTo>
                    <a:pt x="11617" y="3358"/>
                    <a:pt x="11335" y="3276"/>
                    <a:pt x="11039" y="3042"/>
                  </a:cubicBezTo>
                  <a:cubicBezTo>
                    <a:pt x="10669" y="2750"/>
                    <a:pt x="10332" y="2644"/>
                    <a:pt x="10010" y="2644"/>
                  </a:cubicBezTo>
                  <a:cubicBezTo>
                    <a:pt x="9391" y="2644"/>
                    <a:pt x="8832" y="3054"/>
                    <a:pt x="8227" y="3428"/>
                  </a:cubicBezTo>
                  <a:cubicBezTo>
                    <a:pt x="6700" y="4458"/>
                    <a:pt x="5045" y="5289"/>
                    <a:pt x="3411" y="6131"/>
                  </a:cubicBezTo>
                  <a:cubicBezTo>
                    <a:pt x="2482" y="7547"/>
                    <a:pt x="1298" y="8132"/>
                    <a:pt x="0" y="8577"/>
                  </a:cubicBezTo>
                  <a:cubicBezTo>
                    <a:pt x="478" y="13035"/>
                    <a:pt x="1070" y="17540"/>
                    <a:pt x="2112" y="21600"/>
                  </a:cubicBezTo>
                  <a:cubicBezTo>
                    <a:pt x="4224" y="20383"/>
                    <a:pt x="6337" y="18768"/>
                    <a:pt x="8563" y="17540"/>
                  </a:cubicBezTo>
                  <a:cubicBezTo>
                    <a:pt x="9263" y="17142"/>
                    <a:pt x="9969" y="16896"/>
                    <a:pt x="10783" y="16709"/>
                  </a:cubicBezTo>
                  <a:cubicBezTo>
                    <a:pt x="11375" y="15281"/>
                    <a:pt x="12788" y="15480"/>
                    <a:pt x="12895" y="13468"/>
                  </a:cubicBezTo>
                  <a:cubicBezTo>
                    <a:pt x="14308" y="12251"/>
                    <a:pt x="15600" y="10777"/>
                    <a:pt x="17006" y="9805"/>
                  </a:cubicBezTo>
                  <a:cubicBezTo>
                    <a:pt x="18526" y="8776"/>
                    <a:pt x="19938" y="7933"/>
                    <a:pt x="21486" y="7102"/>
                  </a:cubicBezTo>
                  <a:cubicBezTo>
                    <a:pt x="21600" y="5102"/>
                    <a:pt x="21344" y="3042"/>
                    <a:pt x="20779" y="1229"/>
                  </a:cubicBezTo>
                  <a:cubicBezTo>
                    <a:pt x="20416" y="199"/>
                    <a:pt x="19938" y="199"/>
                    <a:pt x="19373"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7" name="Google Shape;6548;p59"/>
            <p:cNvSpPr/>
            <p:nvPr/>
          </p:nvSpPr>
          <p:spPr>
            <a:xfrm>
              <a:off x="78081" y="328336"/>
              <a:ext cx="186751" cy="106794"/>
            </a:xfrm>
            <a:custGeom>
              <a:avLst/>
              <a:gdLst/>
              <a:ahLst/>
              <a:cxnLst>
                <a:cxn ang="0">
                  <a:pos x="wd2" y="hd2"/>
                </a:cxn>
                <a:cxn ang="5400000">
                  <a:pos x="wd2" y="hd2"/>
                </a:cxn>
                <a:cxn ang="10800000">
                  <a:pos x="wd2" y="hd2"/>
                </a:cxn>
                <a:cxn ang="16200000">
                  <a:pos x="wd2" y="hd2"/>
                </a:cxn>
              </a:cxnLst>
              <a:rect l="0" t="0" r="r" b="b"/>
              <a:pathLst>
                <a:path w="21600" h="21600" extrusionOk="0">
                  <a:moveTo>
                    <a:pt x="20048" y="0"/>
                  </a:moveTo>
                  <a:cubicBezTo>
                    <a:pt x="17940" y="1363"/>
                    <a:pt x="15826" y="2904"/>
                    <a:pt x="13712" y="4300"/>
                  </a:cubicBezTo>
                  <a:cubicBezTo>
                    <a:pt x="13150" y="4702"/>
                    <a:pt x="12601" y="5115"/>
                    <a:pt x="12013" y="5115"/>
                  </a:cubicBezTo>
                  <a:cubicBezTo>
                    <a:pt x="11764" y="5115"/>
                    <a:pt x="11515" y="5048"/>
                    <a:pt x="11253" y="4869"/>
                  </a:cubicBezTo>
                  <a:cubicBezTo>
                    <a:pt x="10806" y="4512"/>
                    <a:pt x="10359" y="4400"/>
                    <a:pt x="9899" y="4400"/>
                  </a:cubicBezTo>
                  <a:cubicBezTo>
                    <a:pt x="9331" y="4400"/>
                    <a:pt x="8750" y="4579"/>
                    <a:pt x="8130" y="4680"/>
                  </a:cubicBezTo>
                  <a:cubicBezTo>
                    <a:pt x="7805" y="6221"/>
                    <a:pt x="7032" y="6031"/>
                    <a:pt x="6361" y="6411"/>
                  </a:cubicBezTo>
                  <a:cubicBezTo>
                    <a:pt x="4228" y="7997"/>
                    <a:pt x="2114" y="9169"/>
                    <a:pt x="0" y="10521"/>
                  </a:cubicBezTo>
                  <a:cubicBezTo>
                    <a:pt x="1015" y="14028"/>
                    <a:pt x="1233" y="17903"/>
                    <a:pt x="1897" y="21600"/>
                  </a:cubicBezTo>
                  <a:cubicBezTo>
                    <a:pt x="4356" y="20427"/>
                    <a:pt x="6898" y="19266"/>
                    <a:pt x="9357" y="17903"/>
                  </a:cubicBezTo>
                  <a:cubicBezTo>
                    <a:pt x="10481" y="17345"/>
                    <a:pt x="11471" y="16362"/>
                    <a:pt x="12486" y="15569"/>
                  </a:cubicBezTo>
                  <a:cubicBezTo>
                    <a:pt x="12595" y="13659"/>
                    <a:pt x="13157" y="12252"/>
                    <a:pt x="14249" y="11693"/>
                  </a:cubicBezTo>
                  <a:cubicBezTo>
                    <a:pt x="16708" y="10152"/>
                    <a:pt x="19167" y="8745"/>
                    <a:pt x="21600" y="7204"/>
                  </a:cubicBezTo>
                  <a:cubicBezTo>
                    <a:pt x="21281" y="5048"/>
                    <a:pt x="21070" y="3138"/>
                    <a:pt x="20719" y="1173"/>
                  </a:cubicBezTo>
                  <a:cubicBezTo>
                    <a:pt x="20610" y="570"/>
                    <a:pt x="20265" y="380"/>
                    <a:pt x="20048"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8" name="Google Shape;6549;p59"/>
            <p:cNvSpPr/>
            <p:nvPr/>
          </p:nvSpPr>
          <p:spPr>
            <a:xfrm>
              <a:off x="98457" y="394709"/>
              <a:ext cx="187850" cy="106077"/>
            </a:xfrm>
            <a:custGeom>
              <a:avLst/>
              <a:gdLst/>
              <a:ahLst/>
              <a:cxnLst>
                <a:cxn ang="0">
                  <a:pos x="wd2" y="hd2"/>
                </a:cxn>
                <a:cxn ang="5400000">
                  <a:pos x="wd2" y="hd2"/>
                </a:cxn>
                <a:cxn ang="10800000">
                  <a:pos x="wd2" y="hd2"/>
                </a:cxn>
                <a:cxn ang="16200000">
                  <a:pos x="wd2" y="hd2"/>
                </a:cxn>
              </a:cxnLst>
              <a:rect l="0" t="0" r="r" b="b"/>
              <a:pathLst>
                <a:path w="21517" h="21600" extrusionOk="0">
                  <a:moveTo>
                    <a:pt x="20171" y="0"/>
                  </a:moveTo>
                  <a:cubicBezTo>
                    <a:pt x="18950" y="607"/>
                    <a:pt x="17868" y="1169"/>
                    <a:pt x="16755" y="1968"/>
                  </a:cubicBezTo>
                  <a:cubicBezTo>
                    <a:pt x="15749" y="2350"/>
                    <a:pt x="14769" y="2957"/>
                    <a:pt x="13896" y="3531"/>
                  </a:cubicBezTo>
                  <a:cubicBezTo>
                    <a:pt x="13643" y="4115"/>
                    <a:pt x="13403" y="4475"/>
                    <a:pt x="13074" y="4475"/>
                  </a:cubicBezTo>
                  <a:cubicBezTo>
                    <a:pt x="12954" y="4475"/>
                    <a:pt x="12827" y="4430"/>
                    <a:pt x="12675" y="4329"/>
                  </a:cubicBezTo>
                  <a:lnTo>
                    <a:pt x="10797" y="4329"/>
                  </a:lnTo>
                  <a:cubicBezTo>
                    <a:pt x="7280" y="6297"/>
                    <a:pt x="3624" y="8231"/>
                    <a:pt x="0" y="10210"/>
                  </a:cubicBezTo>
                  <a:cubicBezTo>
                    <a:pt x="525" y="12751"/>
                    <a:pt x="1082" y="15292"/>
                    <a:pt x="1322" y="18069"/>
                  </a:cubicBezTo>
                  <a:cubicBezTo>
                    <a:pt x="1531" y="19250"/>
                    <a:pt x="1746" y="20419"/>
                    <a:pt x="2087" y="21600"/>
                  </a:cubicBezTo>
                  <a:cubicBezTo>
                    <a:pt x="4181" y="20419"/>
                    <a:pt x="6274" y="19250"/>
                    <a:pt x="8254" y="17878"/>
                  </a:cubicBezTo>
                  <a:cubicBezTo>
                    <a:pt x="9791" y="17080"/>
                    <a:pt x="11119" y="15719"/>
                    <a:pt x="12574" y="14539"/>
                  </a:cubicBezTo>
                  <a:cubicBezTo>
                    <a:pt x="12574" y="12942"/>
                    <a:pt x="13099" y="11998"/>
                    <a:pt x="14004" y="11390"/>
                  </a:cubicBezTo>
                  <a:cubicBezTo>
                    <a:pt x="16413" y="9827"/>
                    <a:pt x="18950" y="8231"/>
                    <a:pt x="21492" y="6488"/>
                  </a:cubicBezTo>
                  <a:cubicBezTo>
                    <a:pt x="21600" y="3947"/>
                    <a:pt x="21391" y="1788"/>
                    <a:pt x="20171"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59" name="Google Shape;6550;p59"/>
            <p:cNvSpPr/>
            <p:nvPr/>
          </p:nvSpPr>
          <p:spPr>
            <a:xfrm>
              <a:off x="351529" y="397691"/>
              <a:ext cx="127115" cy="344346"/>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666" y="114"/>
                    <a:pt x="357" y="246"/>
                    <a:pt x="357" y="364"/>
                  </a:cubicBezTo>
                  <a:cubicBezTo>
                    <a:pt x="197" y="537"/>
                    <a:pt x="197" y="724"/>
                    <a:pt x="0" y="1088"/>
                  </a:cubicBezTo>
                  <a:cubicBezTo>
                    <a:pt x="197" y="1261"/>
                    <a:pt x="507" y="1697"/>
                    <a:pt x="826" y="2057"/>
                  </a:cubicBezTo>
                  <a:cubicBezTo>
                    <a:pt x="2158" y="3509"/>
                    <a:pt x="3613" y="4957"/>
                    <a:pt x="4748" y="6408"/>
                  </a:cubicBezTo>
                  <a:cubicBezTo>
                    <a:pt x="5733" y="7728"/>
                    <a:pt x="6868" y="9002"/>
                    <a:pt x="8051" y="10263"/>
                  </a:cubicBezTo>
                  <a:cubicBezTo>
                    <a:pt x="10012" y="12324"/>
                    <a:pt x="11785" y="14382"/>
                    <a:pt x="14093" y="16370"/>
                  </a:cubicBezTo>
                  <a:cubicBezTo>
                    <a:pt x="14572" y="18064"/>
                    <a:pt x="16890" y="19515"/>
                    <a:pt x="18185" y="21080"/>
                  </a:cubicBezTo>
                  <a:cubicBezTo>
                    <a:pt x="18428" y="21413"/>
                    <a:pt x="19311" y="21600"/>
                    <a:pt x="20155" y="21600"/>
                  </a:cubicBezTo>
                  <a:cubicBezTo>
                    <a:pt x="20380" y="21600"/>
                    <a:pt x="20605" y="21586"/>
                    <a:pt x="20812" y="21558"/>
                  </a:cubicBezTo>
                  <a:cubicBezTo>
                    <a:pt x="21600" y="21444"/>
                    <a:pt x="21600" y="21139"/>
                    <a:pt x="21600" y="20835"/>
                  </a:cubicBezTo>
                  <a:lnTo>
                    <a:pt x="21600" y="20357"/>
                  </a:lnTo>
                  <a:cubicBezTo>
                    <a:pt x="20615" y="19324"/>
                    <a:pt x="19836" y="18296"/>
                    <a:pt x="18851" y="17281"/>
                  </a:cubicBezTo>
                  <a:cubicBezTo>
                    <a:pt x="18185" y="16557"/>
                    <a:pt x="17518" y="15888"/>
                    <a:pt x="16890" y="15164"/>
                  </a:cubicBezTo>
                  <a:cubicBezTo>
                    <a:pt x="15238" y="13467"/>
                    <a:pt x="13746" y="11714"/>
                    <a:pt x="12292" y="10031"/>
                  </a:cubicBezTo>
                  <a:cubicBezTo>
                    <a:pt x="11626" y="9307"/>
                    <a:pt x="10800" y="8642"/>
                    <a:pt x="10171" y="7915"/>
                  </a:cubicBezTo>
                  <a:cubicBezTo>
                    <a:pt x="8839" y="6044"/>
                    <a:pt x="7385" y="4105"/>
                    <a:pt x="4907" y="2290"/>
                  </a:cubicBezTo>
                  <a:cubicBezTo>
                    <a:pt x="4279" y="1929"/>
                    <a:pt x="3772" y="1625"/>
                    <a:pt x="3772" y="1202"/>
                  </a:cubicBezTo>
                  <a:cubicBezTo>
                    <a:pt x="3922" y="669"/>
                    <a:pt x="2787" y="364"/>
                    <a:pt x="1802" y="59"/>
                  </a:cubicBezTo>
                  <a:cubicBezTo>
                    <a:pt x="1651" y="0"/>
                    <a:pt x="1173" y="0"/>
                    <a:pt x="976"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60" name="Google Shape;6551;p59"/>
            <p:cNvSpPr/>
            <p:nvPr/>
          </p:nvSpPr>
          <p:spPr>
            <a:xfrm>
              <a:off x="187857" y="654683"/>
              <a:ext cx="181245" cy="98236"/>
            </a:xfrm>
            <a:custGeom>
              <a:avLst/>
              <a:gdLst/>
              <a:ahLst/>
              <a:cxnLst>
                <a:cxn ang="0">
                  <a:pos x="wd2" y="hd2"/>
                </a:cxn>
                <a:cxn ang="5400000">
                  <a:pos x="wd2" y="hd2"/>
                </a:cxn>
                <a:cxn ang="10800000">
                  <a:pos x="wd2" y="hd2"/>
                </a:cxn>
                <a:cxn ang="16200000">
                  <a:pos x="wd2" y="hd2"/>
                </a:cxn>
              </a:cxnLst>
              <a:rect l="0" t="0" r="r" b="b"/>
              <a:pathLst>
                <a:path w="21491" h="21600" extrusionOk="0">
                  <a:moveTo>
                    <a:pt x="20225" y="0"/>
                  </a:moveTo>
                  <a:cubicBezTo>
                    <a:pt x="18169" y="1068"/>
                    <a:pt x="16225" y="2343"/>
                    <a:pt x="14169" y="3618"/>
                  </a:cubicBezTo>
                  <a:cubicBezTo>
                    <a:pt x="13926" y="3812"/>
                    <a:pt x="13592" y="4274"/>
                    <a:pt x="13376" y="4274"/>
                  </a:cubicBezTo>
                  <a:cubicBezTo>
                    <a:pt x="13239" y="4262"/>
                    <a:pt x="13101" y="4250"/>
                    <a:pt x="12964" y="4250"/>
                  </a:cubicBezTo>
                  <a:cubicBezTo>
                    <a:pt x="10954" y="4250"/>
                    <a:pt x="9245" y="5609"/>
                    <a:pt x="7320" y="6617"/>
                  </a:cubicBezTo>
                  <a:cubicBezTo>
                    <a:pt x="4911" y="8086"/>
                    <a:pt x="2416" y="9555"/>
                    <a:pt x="0" y="11037"/>
                  </a:cubicBezTo>
                  <a:cubicBezTo>
                    <a:pt x="471" y="14230"/>
                    <a:pt x="1041" y="17180"/>
                    <a:pt x="1591" y="20337"/>
                  </a:cubicBezTo>
                  <a:cubicBezTo>
                    <a:pt x="1729" y="20787"/>
                    <a:pt x="2056" y="21199"/>
                    <a:pt x="2167" y="21600"/>
                  </a:cubicBezTo>
                  <a:cubicBezTo>
                    <a:pt x="5487" y="20592"/>
                    <a:pt x="8584" y="18455"/>
                    <a:pt x="11648" y="16974"/>
                  </a:cubicBezTo>
                  <a:cubicBezTo>
                    <a:pt x="12113" y="15044"/>
                    <a:pt x="12689" y="13574"/>
                    <a:pt x="13926" y="12967"/>
                  </a:cubicBezTo>
                  <a:cubicBezTo>
                    <a:pt x="14503" y="12712"/>
                    <a:pt x="15079" y="12299"/>
                    <a:pt x="15648" y="11899"/>
                  </a:cubicBezTo>
                  <a:cubicBezTo>
                    <a:pt x="17600" y="10624"/>
                    <a:pt x="19544" y="9555"/>
                    <a:pt x="21463" y="8293"/>
                  </a:cubicBezTo>
                  <a:cubicBezTo>
                    <a:pt x="21600" y="5087"/>
                    <a:pt x="21240" y="2343"/>
                    <a:pt x="2022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61" name="Google Shape;6552;p59"/>
            <p:cNvSpPr/>
            <p:nvPr/>
          </p:nvSpPr>
          <p:spPr>
            <a:xfrm>
              <a:off x="169636" y="588364"/>
              <a:ext cx="177657" cy="107954"/>
            </a:xfrm>
            <a:custGeom>
              <a:avLst/>
              <a:gdLst/>
              <a:ahLst/>
              <a:cxnLst>
                <a:cxn ang="0">
                  <a:pos x="wd2" y="hd2"/>
                </a:cxn>
                <a:cxn ang="5400000">
                  <a:pos x="wd2" y="hd2"/>
                </a:cxn>
                <a:cxn ang="10800000">
                  <a:pos x="wd2" y="hd2"/>
                </a:cxn>
                <a:cxn ang="16200000">
                  <a:pos x="wd2" y="hd2"/>
                </a:cxn>
              </a:cxnLst>
              <a:rect l="0" t="0" r="r" b="b"/>
              <a:pathLst>
                <a:path w="21422" h="21600" extrusionOk="0">
                  <a:moveTo>
                    <a:pt x="20095" y="0"/>
                  </a:moveTo>
                  <a:cubicBezTo>
                    <a:pt x="17638" y="1713"/>
                    <a:pt x="15328" y="3469"/>
                    <a:pt x="12764" y="4629"/>
                  </a:cubicBezTo>
                  <a:cubicBezTo>
                    <a:pt x="12431" y="4806"/>
                    <a:pt x="12065" y="5182"/>
                    <a:pt x="11619" y="5182"/>
                  </a:cubicBezTo>
                  <a:cubicBezTo>
                    <a:pt x="11033" y="5414"/>
                    <a:pt x="10341" y="5414"/>
                    <a:pt x="9755" y="5778"/>
                  </a:cubicBezTo>
                  <a:cubicBezTo>
                    <a:pt x="6492" y="7723"/>
                    <a:pt x="3256" y="9811"/>
                    <a:pt x="0" y="11932"/>
                  </a:cubicBezTo>
                  <a:cubicBezTo>
                    <a:pt x="0" y="15402"/>
                    <a:pt x="919" y="18319"/>
                    <a:pt x="1505" y="21600"/>
                  </a:cubicBezTo>
                  <a:cubicBezTo>
                    <a:pt x="4874" y="19843"/>
                    <a:pt x="8137" y="18131"/>
                    <a:pt x="11479" y="16186"/>
                  </a:cubicBezTo>
                  <a:cubicBezTo>
                    <a:pt x="12178" y="15822"/>
                    <a:pt x="12877" y="15402"/>
                    <a:pt x="13124" y="14065"/>
                  </a:cubicBezTo>
                  <a:cubicBezTo>
                    <a:pt x="13350" y="13501"/>
                    <a:pt x="13457" y="12905"/>
                    <a:pt x="13570" y="12352"/>
                  </a:cubicBezTo>
                  <a:cubicBezTo>
                    <a:pt x="13676" y="11457"/>
                    <a:pt x="13969" y="11115"/>
                    <a:pt x="14369" y="11115"/>
                  </a:cubicBezTo>
                  <a:cubicBezTo>
                    <a:pt x="14482" y="11115"/>
                    <a:pt x="14609" y="11137"/>
                    <a:pt x="14742" y="11192"/>
                  </a:cubicBezTo>
                  <a:cubicBezTo>
                    <a:pt x="16946" y="10032"/>
                    <a:pt x="19143" y="8651"/>
                    <a:pt x="21374" y="7491"/>
                  </a:cubicBezTo>
                  <a:cubicBezTo>
                    <a:pt x="21600" y="4806"/>
                    <a:pt x="21014" y="2309"/>
                    <a:pt x="2009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62" name="Google Shape;6553;p59"/>
            <p:cNvSpPr/>
            <p:nvPr/>
          </p:nvSpPr>
          <p:spPr>
            <a:xfrm>
              <a:off x="265123" y="171401"/>
              <a:ext cx="81385" cy="191611"/>
            </a:xfrm>
            <a:custGeom>
              <a:avLst/>
              <a:gdLst/>
              <a:ahLst/>
              <a:cxnLst>
                <a:cxn ang="0">
                  <a:pos x="wd2" y="hd2"/>
                </a:cxn>
                <a:cxn ang="5400000">
                  <a:pos x="wd2" y="hd2"/>
                </a:cxn>
                <a:cxn ang="10800000">
                  <a:pos x="wd2" y="hd2"/>
                </a:cxn>
                <a:cxn ang="16200000">
                  <a:pos x="wd2" y="hd2"/>
                </a:cxn>
              </a:cxnLst>
              <a:rect l="0" t="0" r="r" b="b"/>
              <a:pathLst>
                <a:path w="21181" h="21600" extrusionOk="0">
                  <a:moveTo>
                    <a:pt x="3475" y="0"/>
                  </a:moveTo>
                  <a:cubicBezTo>
                    <a:pt x="1980" y="0"/>
                    <a:pt x="227" y="548"/>
                    <a:pt x="227" y="1071"/>
                  </a:cubicBezTo>
                  <a:cubicBezTo>
                    <a:pt x="-75" y="1513"/>
                    <a:pt x="-75" y="2060"/>
                    <a:pt x="227" y="2608"/>
                  </a:cubicBezTo>
                  <a:cubicBezTo>
                    <a:pt x="715" y="3467"/>
                    <a:pt x="1434" y="4326"/>
                    <a:pt x="2210" y="5210"/>
                  </a:cubicBezTo>
                  <a:cubicBezTo>
                    <a:pt x="3719" y="6723"/>
                    <a:pt x="5228" y="8366"/>
                    <a:pt x="6478" y="9978"/>
                  </a:cubicBezTo>
                  <a:cubicBezTo>
                    <a:pt x="7211" y="11074"/>
                    <a:pt x="7441" y="12275"/>
                    <a:pt x="8706" y="13240"/>
                  </a:cubicBezTo>
                  <a:cubicBezTo>
                    <a:pt x="10991" y="15294"/>
                    <a:pt x="12988" y="17355"/>
                    <a:pt x="15274" y="19309"/>
                  </a:cubicBezTo>
                  <a:cubicBezTo>
                    <a:pt x="16236" y="20299"/>
                    <a:pt x="17487" y="21158"/>
                    <a:pt x="20505" y="21600"/>
                  </a:cubicBezTo>
                  <a:cubicBezTo>
                    <a:pt x="21525" y="20299"/>
                    <a:pt x="21281" y="19440"/>
                    <a:pt x="20505" y="18344"/>
                  </a:cubicBezTo>
                  <a:cubicBezTo>
                    <a:pt x="18751" y="16496"/>
                    <a:pt x="17257" y="14541"/>
                    <a:pt x="15503" y="12587"/>
                  </a:cubicBezTo>
                  <a:cubicBezTo>
                    <a:pt x="12744" y="9119"/>
                    <a:pt x="9971" y="5627"/>
                    <a:pt x="7211" y="2166"/>
                  </a:cubicBezTo>
                  <a:cubicBezTo>
                    <a:pt x="6967" y="1724"/>
                    <a:pt x="6723" y="1201"/>
                    <a:pt x="6248" y="759"/>
                  </a:cubicBezTo>
                  <a:cubicBezTo>
                    <a:pt x="5702" y="212"/>
                    <a:pt x="4739" y="0"/>
                    <a:pt x="347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063" name="Google Shape;6554;p59"/>
            <p:cNvSpPr/>
            <p:nvPr/>
          </p:nvSpPr>
          <p:spPr>
            <a:xfrm>
              <a:off x="82940" y="235898"/>
              <a:ext cx="142739" cy="61736"/>
            </a:xfrm>
            <a:custGeom>
              <a:avLst/>
              <a:gdLst/>
              <a:ahLst/>
              <a:cxnLst>
                <a:cxn ang="0">
                  <a:pos x="wd2" y="hd2"/>
                </a:cxn>
                <a:cxn ang="5400000">
                  <a:pos x="wd2" y="hd2"/>
                </a:cxn>
                <a:cxn ang="10800000">
                  <a:pos x="wd2" y="hd2"/>
                </a:cxn>
                <a:cxn ang="16200000">
                  <a:pos x="wd2" y="hd2"/>
                </a:cxn>
              </a:cxnLst>
              <a:rect l="0" t="0" r="r" b="b"/>
              <a:pathLst>
                <a:path w="21483" h="21600" extrusionOk="0">
                  <a:moveTo>
                    <a:pt x="19863" y="0"/>
                  </a:moveTo>
                  <a:cubicBezTo>
                    <a:pt x="17536" y="1372"/>
                    <a:pt x="15375" y="2666"/>
                    <a:pt x="13048" y="4366"/>
                  </a:cubicBezTo>
                  <a:cubicBezTo>
                    <a:pt x="11727" y="5738"/>
                    <a:pt x="10297" y="6704"/>
                    <a:pt x="9117" y="9061"/>
                  </a:cubicBezTo>
                  <a:cubicBezTo>
                    <a:pt x="8103" y="10433"/>
                    <a:pt x="7239" y="11805"/>
                    <a:pt x="6225" y="12771"/>
                  </a:cubicBezTo>
                  <a:cubicBezTo>
                    <a:pt x="4214" y="14799"/>
                    <a:pt x="2020" y="17137"/>
                    <a:pt x="0" y="19571"/>
                  </a:cubicBezTo>
                  <a:cubicBezTo>
                    <a:pt x="283" y="20209"/>
                    <a:pt x="590" y="20866"/>
                    <a:pt x="873" y="21600"/>
                  </a:cubicBezTo>
                  <a:cubicBezTo>
                    <a:pt x="2892" y="20209"/>
                    <a:pt x="4937" y="18837"/>
                    <a:pt x="6823" y="17137"/>
                  </a:cubicBezTo>
                  <a:cubicBezTo>
                    <a:pt x="7571" y="16519"/>
                    <a:pt x="8261" y="15843"/>
                    <a:pt x="9026" y="15843"/>
                  </a:cubicBezTo>
                  <a:cubicBezTo>
                    <a:pt x="9425" y="15843"/>
                    <a:pt x="9840" y="16016"/>
                    <a:pt x="10297" y="16499"/>
                  </a:cubicBezTo>
                  <a:cubicBezTo>
                    <a:pt x="10663" y="16886"/>
                    <a:pt x="11012" y="17021"/>
                    <a:pt x="11353" y="17021"/>
                  </a:cubicBezTo>
                  <a:cubicBezTo>
                    <a:pt x="11943" y="17021"/>
                    <a:pt x="12491" y="16577"/>
                    <a:pt x="13048" y="16171"/>
                  </a:cubicBezTo>
                  <a:cubicBezTo>
                    <a:pt x="15658" y="14471"/>
                    <a:pt x="18126" y="12771"/>
                    <a:pt x="20594" y="11476"/>
                  </a:cubicBezTo>
                  <a:cubicBezTo>
                    <a:pt x="20877" y="10433"/>
                    <a:pt x="21600" y="8733"/>
                    <a:pt x="21467" y="8404"/>
                  </a:cubicBezTo>
                  <a:cubicBezTo>
                    <a:pt x="20736" y="5738"/>
                    <a:pt x="20877" y="2029"/>
                    <a:pt x="1986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4" name="Google Shape;6555;p59"/>
            <p:cNvSpPr/>
            <p:nvPr/>
          </p:nvSpPr>
          <p:spPr>
            <a:xfrm>
              <a:off x="286093" y="692398"/>
              <a:ext cx="97297" cy="54060"/>
            </a:xfrm>
            <a:custGeom>
              <a:avLst/>
              <a:gdLst/>
              <a:ahLst/>
              <a:cxnLst>
                <a:cxn ang="0">
                  <a:pos x="wd2" y="hd2"/>
                </a:cxn>
                <a:cxn ang="5400000">
                  <a:pos x="wd2" y="hd2"/>
                </a:cxn>
                <a:cxn ang="10800000">
                  <a:pos x="wd2" y="hd2"/>
                </a:cxn>
                <a:cxn ang="16200000">
                  <a:pos x="wd2" y="hd2"/>
                </a:cxn>
              </a:cxnLst>
              <a:rect l="0" t="0" r="r" b="b"/>
              <a:pathLst>
                <a:path w="21600" h="21600" extrusionOk="0">
                  <a:moveTo>
                    <a:pt x="18376" y="0"/>
                  </a:moveTo>
                  <a:cubicBezTo>
                    <a:pt x="14784" y="2295"/>
                    <a:pt x="11143" y="4236"/>
                    <a:pt x="7490" y="6553"/>
                  </a:cubicBezTo>
                  <a:cubicBezTo>
                    <a:pt x="6424" y="7281"/>
                    <a:pt x="5345" y="8031"/>
                    <a:pt x="4266" y="8494"/>
                  </a:cubicBezTo>
                  <a:cubicBezTo>
                    <a:pt x="1949" y="9598"/>
                    <a:pt x="870" y="12267"/>
                    <a:pt x="0" y="15775"/>
                  </a:cubicBezTo>
                  <a:cubicBezTo>
                    <a:pt x="417" y="17254"/>
                    <a:pt x="870" y="18467"/>
                    <a:pt x="1287" y="20034"/>
                  </a:cubicBezTo>
                  <a:cubicBezTo>
                    <a:pt x="1949" y="21159"/>
                    <a:pt x="2685" y="21600"/>
                    <a:pt x="3494" y="21600"/>
                  </a:cubicBezTo>
                  <a:cubicBezTo>
                    <a:pt x="4009" y="21600"/>
                    <a:pt x="4560" y="21423"/>
                    <a:pt x="5136" y="21137"/>
                  </a:cubicBezTo>
                  <a:cubicBezTo>
                    <a:pt x="9390" y="18467"/>
                    <a:pt x="13705" y="16150"/>
                    <a:pt x="18168" y="13481"/>
                  </a:cubicBezTo>
                  <a:cubicBezTo>
                    <a:pt x="19455" y="12267"/>
                    <a:pt x="20533" y="10789"/>
                    <a:pt x="21600" y="9598"/>
                  </a:cubicBezTo>
                  <a:cubicBezTo>
                    <a:pt x="21195" y="7281"/>
                    <a:pt x="20730" y="5339"/>
                    <a:pt x="20533" y="3420"/>
                  </a:cubicBezTo>
                  <a:cubicBezTo>
                    <a:pt x="20117" y="1103"/>
                    <a:pt x="19246" y="728"/>
                    <a:pt x="18376"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5" name="Google Shape;6556;p59"/>
            <p:cNvSpPr/>
            <p:nvPr/>
          </p:nvSpPr>
          <p:spPr>
            <a:xfrm>
              <a:off x="148375" y="302216"/>
              <a:ext cx="103040" cy="51410"/>
            </a:xfrm>
            <a:custGeom>
              <a:avLst/>
              <a:gdLst/>
              <a:ahLst/>
              <a:cxnLst>
                <a:cxn ang="0">
                  <a:pos x="wd2" y="hd2"/>
                </a:cxn>
                <a:cxn ang="5400000">
                  <a:pos x="wd2" y="hd2"/>
                </a:cxn>
                <a:cxn ang="10800000">
                  <a:pos x="wd2" y="hd2"/>
                </a:cxn>
                <a:cxn ang="16200000">
                  <a:pos x="wd2" y="hd2"/>
                </a:cxn>
              </a:cxnLst>
              <a:rect l="0" t="0" r="r" b="b"/>
              <a:pathLst>
                <a:path w="21600" h="21600" extrusionOk="0">
                  <a:moveTo>
                    <a:pt x="18602" y="0"/>
                  </a:moveTo>
                  <a:cubicBezTo>
                    <a:pt x="15940" y="1647"/>
                    <a:pt x="13509" y="3318"/>
                    <a:pt x="10893" y="5359"/>
                  </a:cubicBezTo>
                  <a:cubicBezTo>
                    <a:pt x="8473" y="7285"/>
                    <a:pt x="6251" y="10208"/>
                    <a:pt x="3820" y="12621"/>
                  </a:cubicBezTo>
                  <a:cubicBezTo>
                    <a:pt x="3635" y="16612"/>
                    <a:pt x="1204" y="16217"/>
                    <a:pt x="185" y="19048"/>
                  </a:cubicBezTo>
                  <a:cubicBezTo>
                    <a:pt x="185" y="19419"/>
                    <a:pt x="185" y="20301"/>
                    <a:pt x="0" y="20695"/>
                  </a:cubicBezTo>
                  <a:cubicBezTo>
                    <a:pt x="1123" y="20486"/>
                    <a:pt x="2176" y="20115"/>
                    <a:pt x="3206" y="20115"/>
                  </a:cubicBezTo>
                  <a:cubicBezTo>
                    <a:pt x="4040" y="20115"/>
                    <a:pt x="4850" y="20347"/>
                    <a:pt x="5660" y="21090"/>
                  </a:cubicBezTo>
                  <a:cubicBezTo>
                    <a:pt x="6135" y="21461"/>
                    <a:pt x="6586" y="21600"/>
                    <a:pt x="7038" y="21600"/>
                  </a:cubicBezTo>
                  <a:cubicBezTo>
                    <a:pt x="8103" y="21600"/>
                    <a:pt x="9098" y="20742"/>
                    <a:pt x="10117" y="19906"/>
                  </a:cubicBezTo>
                  <a:cubicBezTo>
                    <a:pt x="13949" y="17006"/>
                    <a:pt x="17780" y="13805"/>
                    <a:pt x="21600" y="10974"/>
                  </a:cubicBezTo>
                  <a:cubicBezTo>
                    <a:pt x="21415" y="6519"/>
                    <a:pt x="21021" y="2042"/>
                    <a:pt x="186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6" name="Google Shape;6557;p59"/>
            <p:cNvSpPr/>
            <p:nvPr/>
          </p:nvSpPr>
          <p:spPr>
            <a:xfrm>
              <a:off x="186035" y="363952"/>
              <a:ext cx="88590" cy="52017"/>
            </a:xfrm>
            <a:custGeom>
              <a:avLst/>
              <a:gdLst/>
              <a:ahLst/>
              <a:cxnLst>
                <a:cxn ang="0">
                  <a:pos x="wd2" y="hd2"/>
                </a:cxn>
                <a:cxn ang="5400000">
                  <a:pos x="wd2" y="hd2"/>
                </a:cxn>
                <a:cxn ang="10800000">
                  <a:pos x="wd2" y="hd2"/>
                </a:cxn>
                <a:cxn ang="16200000">
                  <a:pos x="wd2" y="hd2"/>
                </a:cxn>
              </a:cxnLst>
              <a:rect l="0" t="0" r="r" b="b"/>
              <a:pathLst>
                <a:path w="21391" h="21600" extrusionOk="0">
                  <a:moveTo>
                    <a:pt x="19027" y="0"/>
                  </a:moveTo>
                  <a:cubicBezTo>
                    <a:pt x="13947" y="3164"/>
                    <a:pt x="8813" y="6054"/>
                    <a:pt x="3680" y="9218"/>
                  </a:cubicBezTo>
                  <a:cubicBezTo>
                    <a:pt x="1400" y="10364"/>
                    <a:pt x="227" y="13254"/>
                    <a:pt x="0" y="17175"/>
                  </a:cubicBezTo>
                  <a:cubicBezTo>
                    <a:pt x="667" y="18803"/>
                    <a:pt x="1173" y="20431"/>
                    <a:pt x="1613" y="21600"/>
                  </a:cubicBezTo>
                  <a:lnTo>
                    <a:pt x="5573" y="21600"/>
                  </a:lnTo>
                  <a:cubicBezTo>
                    <a:pt x="6027" y="19972"/>
                    <a:pt x="7200" y="19972"/>
                    <a:pt x="8147" y="19972"/>
                  </a:cubicBezTo>
                  <a:cubicBezTo>
                    <a:pt x="9987" y="18803"/>
                    <a:pt x="12053" y="17564"/>
                    <a:pt x="14173" y="16785"/>
                  </a:cubicBezTo>
                  <a:cubicBezTo>
                    <a:pt x="16520" y="15157"/>
                    <a:pt x="18800" y="14010"/>
                    <a:pt x="21373" y="12772"/>
                  </a:cubicBezTo>
                  <a:cubicBezTo>
                    <a:pt x="21600" y="10364"/>
                    <a:pt x="19533" y="8828"/>
                    <a:pt x="20707" y="5572"/>
                  </a:cubicBezTo>
                  <a:cubicBezTo>
                    <a:pt x="21147" y="4403"/>
                    <a:pt x="20200" y="1238"/>
                    <a:pt x="1902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7" name="Google Shape;6558;p59"/>
            <p:cNvSpPr/>
            <p:nvPr/>
          </p:nvSpPr>
          <p:spPr>
            <a:xfrm>
              <a:off x="231315" y="495927"/>
              <a:ext cx="87633" cy="49366"/>
            </a:xfrm>
            <a:custGeom>
              <a:avLst/>
              <a:gdLst/>
              <a:ahLst/>
              <a:cxnLst>
                <a:cxn ang="0">
                  <a:pos x="wd2" y="hd2"/>
                </a:cxn>
                <a:cxn ang="5400000">
                  <a:pos x="wd2" y="hd2"/>
                </a:cxn>
                <a:cxn ang="10800000">
                  <a:pos x="wd2" y="hd2"/>
                </a:cxn>
                <a:cxn ang="16200000">
                  <a:pos x="wd2" y="hd2"/>
                </a:cxn>
              </a:cxnLst>
              <a:rect l="0" t="0" r="r" b="b"/>
              <a:pathLst>
                <a:path w="21600" h="21600" extrusionOk="0">
                  <a:moveTo>
                    <a:pt x="18973" y="0"/>
                  </a:moveTo>
                  <a:cubicBezTo>
                    <a:pt x="13502" y="1715"/>
                    <a:pt x="8547" y="5871"/>
                    <a:pt x="3307" y="9302"/>
                  </a:cubicBezTo>
                  <a:cubicBezTo>
                    <a:pt x="1143" y="10510"/>
                    <a:pt x="463" y="13047"/>
                    <a:pt x="0" y="16381"/>
                  </a:cubicBezTo>
                  <a:cubicBezTo>
                    <a:pt x="463" y="17686"/>
                    <a:pt x="912" y="19426"/>
                    <a:pt x="1429" y="20634"/>
                  </a:cubicBezTo>
                  <a:cubicBezTo>
                    <a:pt x="2314" y="21334"/>
                    <a:pt x="3198" y="21600"/>
                    <a:pt x="4110" y="21600"/>
                  </a:cubicBezTo>
                  <a:cubicBezTo>
                    <a:pt x="5376" y="21600"/>
                    <a:pt x="6669" y="21093"/>
                    <a:pt x="8030" y="20634"/>
                  </a:cubicBezTo>
                  <a:cubicBezTo>
                    <a:pt x="12821" y="18097"/>
                    <a:pt x="17326" y="15173"/>
                    <a:pt x="21600" y="11332"/>
                  </a:cubicBezTo>
                  <a:cubicBezTo>
                    <a:pt x="21369" y="7176"/>
                    <a:pt x="21600" y="2537"/>
                    <a:pt x="189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8" name="Google Shape;6559;p59"/>
            <p:cNvSpPr/>
            <p:nvPr/>
          </p:nvSpPr>
          <p:spPr>
            <a:xfrm>
              <a:off x="208233" y="426571"/>
              <a:ext cx="88517" cy="54944"/>
            </a:xfrm>
            <a:custGeom>
              <a:avLst/>
              <a:gdLst/>
              <a:ahLst/>
              <a:cxnLst>
                <a:cxn ang="0">
                  <a:pos x="wd2" y="hd2"/>
                </a:cxn>
                <a:cxn ang="5400000">
                  <a:pos x="wd2" y="hd2"/>
                </a:cxn>
                <a:cxn ang="10800000">
                  <a:pos x="wd2" y="hd2"/>
                </a:cxn>
                <a:cxn ang="16200000">
                  <a:pos x="wd2" y="hd2"/>
                </a:cxn>
              </a:cxnLst>
              <a:rect l="0" t="0" r="r" b="b"/>
              <a:pathLst>
                <a:path w="21600" h="21600" extrusionOk="0">
                  <a:moveTo>
                    <a:pt x="18999" y="0"/>
                  </a:moveTo>
                  <a:cubicBezTo>
                    <a:pt x="13583" y="3365"/>
                    <a:pt x="8179" y="6447"/>
                    <a:pt x="3045" y="9465"/>
                  </a:cubicBezTo>
                  <a:cubicBezTo>
                    <a:pt x="1118" y="10637"/>
                    <a:pt x="0" y="12461"/>
                    <a:pt x="0" y="15543"/>
                  </a:cubicBezTo>
                  <a:cubicBezTo>
                    <a:pt x="445" y="16998"/>
                    <a:pt x="1118" y="18908"/>
                    <a:pt x="1630" y="20449"/>
                  </a:cubicBezTo>
                  <a:cubicBezTo>
                    <a:pt x="2399" y="21166"/>
                    <a:pt x="3140" y="21600"/>
                    <a:pt x="3948" y="21600"/>
                  </a:cubicBezTo>
                  <a:cubicBezTo>
                    <a:pt x="4393" y="21600"/>
                    <a:pt x="4851" y="21470"/>
                    <a:pt x="5349" y="21166"/>
                  </a:cubicBezTo>
                  <a:cubicBezTo>
                    <a:pt x="10766" y="17823"/>
                    <a:pt x="16183" y="14718"/>
                    <a:pt x="21600" y="11723"/>
                  </a:cubicBezTo>
                  <a:cubicBezTo>
                    <a:pt x="21600" y="7186"/>
                    <a:pt x="20859" y="3365"/>
                    <a:pt x="1899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69" name="Google Shape;6560;p59"/>
            <p:cNvSpPr/>
            <p:nvPr/>
          </p:nvSpPr>
          <p:spPr>
            <a:xfrm>
              <a:off x="252901" y="560423"/>
              <a:ext cx="83848" cy="51078"/>
            </a:xfrm>
            <a:custGeom>
              <a:avLst/>
              <a:gdLst/>
              <a:ahLst/>
              <a:cxnLst>
                <a:cxn ang="0">
                  <a:pos x="wd2" y="hd2"/>
                </a:cxn>
                <a:cxn ang="5400000">
                  <a:pos x="wd2" y="hd2"/>
                </a:cxn>
                <a:cxn ang="10800000">
                  <a:pos x="wd2" y="hd2"/>
                </a:cxn>
                <a:cxn ang="16200000">
                  <a:pos x="wd2" y="hd2"/>
                </a:cxn>
              </a:cxnLst>
              <a:rect l="0" t="0" r="r" b="b"/>
              <a:pathLst>
                <a:path w="20891" h="21600" extrusionOk="0">
                  <a:moveTo>
                    <a:pt x="19331" y="0"/>
                  </a:moveTo>
                  <a:cubicBezTo>
                    <a:pt x="14035" y="2826"/>
                    <a:pt x="9027" y="5651"/>
                    <a:pt x="3730" y="8103"/>
                  </a:cubicBezTo>
                  <a:cubicBezTo>
                    <a:pt x="841" y="9761"/>
                    <a:pt x="-370" y="13474"/>
                    <a:pt x="98" y="18751"/>
                  </a:cubicBezTo>
                  <a:cubicBezTo>
                    <a:pt x="621" y="19545"/>
                    <a:pt x="1308" y="20806"/>
                    <a:pt x="2051" y="20806"/>
                  </a:cubicBezTo>
                  <a:cubicBezTo>
                    <a:pt x="3262" y="21203"/>
                    <a:pt x="4418" y="21203"/>
                    <a:pt x="5628" y="21600"/>
                  </a:cubicBezTo>
                  <a:cubicBezTo>
                    <a:pt x="10925" y="19148"/>
                    <a:pt x="15699" y="15435"/>
                    <a:pt x="20776" y="11816"/>
                  </a:cubicBezTo>
                  <a:cubicBezTo>
                    <a:pt x="21230" y="7706"/>
                    <a:pt x="20253" y="3713"/>
                    <a:pt x="1933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70" name="Google Shape;6561;p59"/>
            <p:cNvSpPr/>
            <p:nvPr/>
          </p:nvSpPr>
          <p:spPr>
            <a:xfrm>
              <a:off x="278472" y="625803"/>
              <a:ext cx="80075" cy="45336"/>
            </a:xfrm>
            <a:custGeom>
              <a:avLst/>
              <a:gdLst/>
              <a:ahLst/>
              <a:cxnLst>
                <a:cxn ang="0">
                  <a:pos x="wd2" y="hd2"/>
                </a:cxn>
                <a:cxn ang="5400000">
                  <a:pos x="wd2" y="hd2"/>
                </a:cxn>
                <a:cxn ang="10800000">
                  <a:pos x="wd2" y="hd2"/>
                </a:cxn>
                <a:cxn ang="16200000">
                  <a:pos x="wd2" y="hd2"/>
                </a:cxn>
              </a:cxnLst>
              <a:rect l="0" t="0" r="r" b="b"/>
              <a:pathLst>
                <a:path w="21380" h="21600" extrusionOk="0">
                  <a:moveTo>
                    <a:pt x="18268" y="0"/>
                  </a:moveTo>
                  <a:cubicBezTo>
                    <a:pt x="13329" y="2762"/>
                    <a:pt x="8463" y="6051"/>
                    <a:pt x="3583" y="8814"/>
                  </a:cubicBezTo>
                  <a:cubicBezTo>
                    <a:pt x="3082" y="10576"/>
                    <a:pt x="2035" y="11576"/>
                    <a:pt x="988" y="11576"/>
                  </a:cubicBezTo>
                  <a:cubicBezTo>
                    <a:pt x="737" y="12892"/>
                    <a:pt x="501" y="14312"/>
                    <a:pt x="0" y="15654"/>
                  </a:cubicBezTo>
                  <a:cubicBezTo>
                    <a:pt x="428" y="19206"/>
                    <a:pt x="1253" y="21337"/>
                    <a:pt x="3244" y="21337"/>
                  </a:cubicBezTo>
                  <a:cubicBezTo>
                    <a:pt x="3583" y="21337"/>
                    <a:pt x="3966" y="21284"/>
                    <a:pt x="4379" y="21153"/>
                  </a:cubicBezTo>
                  <a:cubicBezTo>
                    <a:pt x="5367" y="21153"/>
                    <a:pt x="6664" y="21600"/>
                    <a:pt x="7711" y="21600"/>
                  </a:cubicBezTo>
                  <a:cubicBezTo>
                    <a:pt x="12341" y="18838"/>
                    <a:pt x="16720" y="16075"/>
                    <a:pt x="21349" y="13760"/>
                  </a:cubicBezTo>
                  <a:cubicBezTo>
                    <a:pt x="21600" y="8261"/>
                    <a:pt x="20303" y="3762"/>
                    <a:pt x="18268"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71" name="Google Shape;6562;p59"/>
            <p:cNvSpPr/>
            <p:nvPr/>
          </p:nvSpPr>
          <p:spPr>
            <a:xfrm>
              <a:off x="182115" y="658659"/>
              <a:ext cx="125237" cy="46219"/>
            </a:xfrm>
            <a:custGeom>
              <a:avLst/>
              <a:gdLst/>
              <a:ahLst/>
              <a:cxnLst>
                <a:cxn ang="0">
                  <a:pos x="wd2" y="hd2"/>
                </a:cxn>
                <a:cxn ang="5400000">
                  <a:pos x="wd2" y="hd2"/>
                </a:cxn>
                <a:cxn ang="10800000">
                  <a:pos x="wd2" y="hd2"/>
                </a:cxn>
                <a:cxn ang="16200000">
                  <a:pos x="wd2" y="hd2"/>
                </a:cxn>
              </a:cxnLst>
              <a:rect l="0" t="0" r="r" b="b"/>
              <a:pathLst>
                <a:path w="21600" h="21600" extrusionOk="0">
                  <a:moveTo>
                    <a:pt x="16619" y="0"/>
                  </a:moveTo>
                  <a:cubicBezTo>
                    <a:pt x="16267" y="3123"/>
                    <a:pt x="15267" y="4103"/>
                    <a:pt x="14267" y="4955"/>
                  </a:cubicBezTo>
                  <a:cubicBezTo>
                    <a:pt x="9486" y="9497"/>
                    <a:pt x="4819" y="13497"/>
                    <a:pt x="0" y="17600"/>
                  </a:cubicBezTo>
                  <a:cubicBezTo>
                    <a:pt x="0" y="19329"/>
                    <a:pt x="162" y="21161"/>
                    <a:pt x="990" y="21600"/>
                  </a:cubicBezTo>
                  <a:cubicBezTo>
                    <a:pt x="4505" y="18452"/>
                    <a:pt x="8133" y="15329"/>
                    <a:pt x="11638" y="12206"/>
                  </a:cubicBezTo>
                  <a:cubicBezTo>
                    <a:pt x="14438" y="10065"/>
                    <a:pt x="16924" y="7174"/>
                    <a:pt x="19848" y="7174"/>
                  </a:cubicBezTo>
                  <a:cubicBezTo>
                    <a:pt x="20048" y="7174"/>
                    <a:pt x="20248" y="7200"/>
                    <a:pt x="20448" y="7226"/>
                  </a:cubicBezTo>
                  <a:cubicBezTo>
                    <a:pt x="20762" y="7226"/>
                    <a:pt x="21248" y="6245"/>
                    <a:pt x="21600" y="5832"/>
                  </a:cubicBezTo>
                  <a:cubicBezTo>
                    <a:pt x="20924" y="5832"/>
                    <a:pt x="20086" y="5394"/>
                    <a:pt x="19448" y="5394"/>
                  </a:cubicBezTo>
                  <a:cubicBezTo>
                    <a:pt x="19181" y="5523"/>
                    <a:pt x="18933" y="5574"/>
                    <a:pt x="18714" y="5574"/>
                  </a:cubicBezTo>
                  <a:cubicBezTo>
                    <a:pt x="17429" y="5574"/>
                    <a:pt x="16895" y="3484"/>
                    <a:pt x="16619"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2" name="Google Shape;6563;p59"/>
            <p:cNvSpPr/>
            <p:nvPr/>
          </p:nvSpPr>
          <p:spPr>
            <a:xfrm>
              <a:off x="204462" y="731880"/>
              <a:ext cx="87429" cy="35617"/>
            </a:xfrm>
            <a:custGeom>
              <a:avLst/>
              <a:gdLst/>
              <a:ahLst/>
              <a:cxnLst>
                <a:cxn ang="0">
                  <a:pos x="wd2" y="hd2"/>
                </a:cxn>
                <a:cxn ang="5400000">
                  <a:pos x="wd2" y="hd2"/>
                </a:cxn>
                <a:cxn ang="10800000">
                  <a:pos x="wd2" y="hd2"/>
                </a:cxn>
                <a:cxn ang="16200000">
                  <a:pos x="wd2" y="hd2"/>
                </a:cxn>
              </a:cxnLst>
              <a:rect l="0" t="0" r="r" b="b"/>
              <a:pathLst>
                <a:path w="21111" h="21600" extrusionOk="0">
                  <a:moveTo>
                    <a:pt x="19711" y="0"/>
                  </a:moveTo>
                  <a:cubicBezTo>
                    <a:pt x="13471" y="4086"/>
                    <a:pt x="7164" y="9980"/>
                    <a:pt x="404" y="12759"/>
                  </a:cubicBezTo>
                  <a:cubicBezTo>
                    <a:pt x="178" y="15706"/>
                    <a:pt x="-489" y="18653"/>
                    <a:pt x="631" y="21600"/>
                  </a:cubicBezTo>
                  <a:cubicBezTo>
                    <a:pt x="7378" y="15706"/>
                    <a:pt x="14138" y="9980"/>
                    <a:pt x="21111" y="6463"/>
                  </a:cubicBezTo>
                  <a:cubicBezTo>
                    <a:pt x="20658" y="4086"/>
                    <a:pt x="20164" y="2244"/>
                    <a:pt x="1971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3" name="Google Shape;6564;p59"/>
            <p:cNvSpPr/>
            <p:nvPr/>
          </p:nvSpPr>
          <p:spPr>
            <a:xfrm>
              <a:off x="116602" y="466108"/>
              <a:ext cx="98313" cy="45281"/>
            </a:xfrm>
            <a:custGeom>
              <a:avLst/>
              <a:gdLst/>
              <a:ahLst/>
              <a:cxnLst>
                <a:cxn ang="0">
                  <a:pos x="wd2" y="hd2"/>
                </a:cxn>
                <a:cxn ang="5400000">
                  <a:pos x="wd2" y="hd2"/>
                </a:cxn>
                <a:cxn ang="10800000">
                  <a:pos x="wd2" y="hd2"/>
                </a:cxn>
                <a:cxn ang="16200000">
                  <a:pos x="wd2" y="hd2"/>
                </a:cxn>
              </a:cxnLst>
              <a:rect l="0" t="0" r="r" b="b"/>
              <a:pathLst>
                <a:path w="21413" h="21600" extrusionOk="0">
                  <a:moveTo>
                    <a:pt x="19958" y="0"/>
                  </a:moveTo>
                  <a:cubicBezTo>
                    <a:pt x="17192" y="2766"/>
                    <a:pt x="14666" y="5953"/>
                    <a:pt x="11744" y="7823"/>
                  </a:cubicBezTo>
                  <a:cubicBezTo>
                    <a:pt x="7979" y="11037"/>
                    <a:pt x="3998" y="13777"/>
                    <a:pt x="17" y="16542"/>
                  </a:cubicBezTo>
                  <a:cubicBezTo>
                    <a:pt x="17" y="18307"/>
                    <a:pt x="-187" y="20625"/>
                    <a:pt x="823" y="21600"/>
                  </a:cubicBezTo>
                  <a:cubicBezTo>
                    <a:pt x="7366" y="15541"/>
                    <a:pt x="13668" y="11037"/>
                    <a:pt x="20150" y="5953"/>
                  </a:cubicBezTo>
                  <a:lnTo>
                    <a:pt x="21413" y="5953"/>
                  </a:lnTo>
                  <a:cubicBezTo>
                    <a:pt x="20956" y="4083"/>
                    <a:pt x="20355" y="1765"/>
                    <a:pt x="19958"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4" name="Google Shape;6565;p59"/>
            <p:cNvSpPr/>
            <p:nvPr/>
          </p:nvSpPr>
          <p:spPr>
            <a:xfrm>
              <a:off x="165228" y="604765"/>
              <a:ext cx="110262" cy="43237"/>
            </a:xfrm>
            <a:custGeom>
              <a:avLst/>
              <a:gdLst/>
              <a:ahLst/>
              <a:cxnLst>
                <a:cxn ang="0">
                  <a:pos x="wd2" y="hd2"/>
                </a:cxn>
                <a:cxn ang="5400000">
                  <a:pos x="wd2" y="hd2"/>
                </a:cxn>
                <a:cxn ang="10800000">
                  <a:pos x="wd2" y="hd2"/>
                </a:cxn>
                <a:cxn ang="16200000">
                  <a:pos x="wd2" y="hd2"/>
                </a:cxn>
              </a:cxnLst>
              <a:rect l="0" t="0" r="r" b="b"/>
              <a:pathLst>
                <a:path w="21512" h="21600" extrusionOk="0">
                  <a:moveTo>
                    <a:pt x="17181" y="0"/>
                  </a:moveTo>
                  <a:cubicBezTo>
                    <a:pt x="11547" y="6234"/>
                    <a:pt x="5913" y="12469"/>
                    <a:pt x="95" y="16855"/>
                  </a:cubicBezTo>
                  <a:cubicBezTo>
                    <a:pt x="-88" y="18703"/>
                    <a:pt x="-88" y="20690"/>
                    <a:pt x="860" y="21600"/>
                  </a:cubicBezTo>
                  <a:cubicBezTo>
                    <a:pt x="6128" y="16303"/>
                    <a:pt x="11364" y="11090"/>
                    <a:pt x="16643" y="6234"/>
                  </a:cubicBezTo>
                  <a:cubicBezTo>
                    <a:pt x="17591" y="5324"/>
                    <a:pt x="18711" y="5324"/>
                    <a:pt x="19659" y="4745"/>
                  </a:cubicBezTo>
                  <a:cubicBezTo>
                    <a:pt x="20381" y="4745"/>
                    <a:pt x="20973" y="3807"/>
                    <a:pt x="21512" y="3366"/>
                  </a:cubicBezTo>
                  <a:cubicBezTo>
                    <a:pt x="20564" y="2897"/>
                    <a:pt x="19659" y="2897"/>
                    <a:pt x="18711" y="2428"/>
                  </a:cubicBezTo>
                  <a:cubicBezTo>
                    <a:pt x="18129" y="2428"/>
                    <a:pt x="17591" y="938"/>
                    <a:pt x="17181"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5" name="Google Shape;6566;p59"/>
            <p:cNvSpPr/>
            <p:nvPr/>
          </p:nvSpPr>
          <p:spPr>
            <a:xfrm>
              <a:off x="94418" y="405311"/>
              <a:ext cx="98299" cy="39538"/>
            </a:xfrm>
            <a:custGeom>
              <a:avLst/>
              <a:gdLst/>
              <a:ahLst/>
              <a:cxnLst>
                <a:cxn ang="0">
                  <a:pos x="wd2" y="hd2"/>
                </a:cxn>
                <a:cxn ang="5400000">
                  <a:pos x="wd2" y="hd2"/>
                </a:cxn>
                <a:cxn ang="10800000">
                  <a:pos x="wd2" y="hd2"/>
                </a:cxn>
                <a:cxn ang="16200000">
                  <a:pos x="wd2" y="hd2"/>
                </a:cxn>
              </a:cxnLst>
              <a:rect l="0" t="0" r="r" b="b"/>
              <a:pathLst>
                <a:path w="21421" h="21600" extrusionOk="0">
                  <a:moveTo>
                    <a:pt x="19965" y="0"/>
                  </a:moveTo>
                  <a:cubicBezTo>
                    <a:pt x="18052" y="2142"/>
                    <a:pt x="16186" y="4797"/>
                    <a:pt x="14069" y="6305"/>
                  </a:cubicBezTo>
                  <a:cubicBezTo>
                    <a:pt x="9436" y="9985"/>
                    <a:pt x="4646" y="13123"/>
                    <a:pt x="14" y="16291"/>
                  </a:cubicBezTo>
                  <a:cubicBezTo>
                    <a:pt x="14" y="18432"/>
                    <a:pt x="-179" y="20574"/>
                    <a:pt x="880" y="21600"/>
                  </a:cubicBezTo>
                  <a:cubicBezTo>
                    <a:pt x="7775" y="16291"/>
                    <a:pt x="14730" y="11102"/>
                    <a:pt x="21421" y="5822"/>
                  </a:cubicBezTo>
                  <a:cubicBezTo>
                    <a:pt x="21024" y="4284"/>
                    <a:pt x="20567" y="2142"/>
                    <a:pt x="19965"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6" name="Google Shape;6567;p59"/>
            <p:cNvSpPr/>
            <p:nvPr/>
          </p:nvSpPr>
          <p:spPr>
            <a:xfrm>
              <a:off x="143516" y="533366"/>
              <a:ext cx="93597" cy="40421"/>
            </a:xfrm>
            <a:custGeom>
              <a:avLst/>
              <a:gdLst/>
              <a:ahLst/>
              <a:cxnLst>
                <a:cxn ang="0">
                  <a:pos x="wd2" y="hd2"/>
                </a:cxn>
                <a:cxn ang="5400000">
                  <a:pos x="wd2" y="hd2"/>
                </a:cxn>
                <a:cxn ang="10800000">
                  <a:pos x="wd2" y="hd2"/>
                </a:cxn>
                <a:cxn ang="16200000">
                  <a:pos x="wd2" y="hd2"/>
                </a:cxn>
              </a:cxnLst>
              <a:rect l="0" t="0" r="r" b="b"/>
              <a:pathLst>
                <a:path w="21600" h="21600" extrusionOk="0">
                  <a:moveTo>
                    <a:pt x="20262" y="0"/>
                  </a:moveTo>
                  <a:cubicBezTo>
                    <a:pt x="18937" y="1121"/>
                    <a:pt x="17599" y="2597"/>
                    <a:pt x="16261" y="3718"/>
                  </a:cubicBezTo>
                  <a:cubicBezTo>
                    <a:pt x="10666" y="8262"/>
                    <a:pt x="5327" y="12954"/>
                    <a:pt x="0" y="17528"/>
                  </a:cubicBezTo>
                  <a:lnTo>
                    <a:pt x="0" y="21600"/>
                  </a:lnTo>
                  <a:cubicBezTo>
                    <a:pt x="3148" y="19151"/>
                    <a:pt x="6028" y="17056"/>
                    <a:pt x="9124" y="14459"/>
                  </a:cubicBezTo>
                  <a:cubicBezTo>
                    <a:pt x="13113" y="11361"/>
                    <a:pt x="17331" y="8262"/>
                    <a:pt x="21600" y="5193"/>
                  </a:cubicBezTo>
                  <a:cubicBezTo>
                    <a:pt x="21116" y="3718"/>
                    <a:pt x="20695" y="1593"/>
                    <a:pt x="20262"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7" name="Google Shape;6568;p59"/>
            <p:cNvSpPr/>
            <p:nvPr/>
          </p:nvSpPr>
          <p:spPr>
            <a:xfrm>
              <a:off x="78081" y="347552"/>
              <a:ext cx="71178" cy="32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572" y="582"/>
                    <a:pt x="17813" y="1345"/>
                    <a:pt x="16070" y="2582"/>
                  </a:cubicBezTo>
                  <a:cubicBezTo>
                    <a:pt x="10524" y="6400"/>
                    <a:pt x="5262" y="11418"/>
                    <a:pt x="0" y="15200"/>
                  </a:cubicBezTo>
                  <a:lnTo>
                    <a:pt x="0" y="21600"/>
                  </a:lnTo>
                  <a:cubicBezTo>
                    <a:pt x="5547" y="17200"/>
                    <a:pt x="11093" y="13382"/>
                    <a:pt x="16690" y="8218"/>
                  </a:cubicBezTo>
                  <a:cubicBezTo>
                    <a:pt x="18450" y="6982"/>
                    <a:pt x="20477" y="7600"/>
                    <a:pt x="21332" y="2582"/>
                  </a:cubicBezTo>
                  <a:cubicBezTo>
                    <a:pt x="21600" y="1964"/>
                    <a:pt x="21600" y="582"/>
                    <a:pt x="21600"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078" name="Google Shape;6569;p59"/>
            <p:cNvSpPr/>
            <p:nvPr/>
          </p:nvSpPr>
          <p:spPr>
            <a:xfrm>
              <a:off x="60743" y="291835"/>
              <a:ext cx="27997" cy="17340"/>
            </a:xfrm>
            <a:custGeom>
              <a:avLst/>
              <a:gdLst/>
              <a:ahLst/>
              <a:cxnLst>
                <a:cxn ang="0">
                  <a:pos x="wd2" y="hd2"/>
                </a:cxn>
                <a:cxn ang="5400000">
                  <a:pos x="wd2" y="hd2"/>
                </a:cxn>
                <a:cxn ang="10800000">
                  <a:pos x="wd2" y="hd2"/>
                </a:cxn>
                <a:cxn ang="16200000">
                  <a:pos x="wd2" y="hd2"/>
                </a:cxn>
              </a:cxnLst>
              <a:rect l="0" t="0" r="r" b="b"/>
              <a:pathLst>
                <a:path w="21600" h="21600" extrusionOk="0">
                  <a:moveTo>
                    <a:pt x="17127" y="0"/>
                  </a:moveTo>
                  <a:cubicBezTo>
                    <a:pt x="11247" y="2270"/>
                    <a:pt x="5879" y="4609"/>
                    <a:pt x="0" y="7223"/>
                  </a:cubicBezTo>
                  <a:lnTo>
                    <a:pt x="0" y="21600"/>
                  </a:lnTo>
                  <a:cubicBezTo>
                    <a:pt x="8222" y="18986"/>
                    <a:pt x="15721" y="15546"/>
                    <a:pt x="21600" y="7223"/>
                  </a:cubicBezTo>
                  <a:cubicBezTo>
                    <a:pt x="20151" y="4609"/>
                    <a:pt x="18575" y="2270"/>
                    <a:pt x="1712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grpSp>
        <p:nvGrpSpPr>
          <p:cNvPr id="11086" name="Google Shape;6570;p59"/>
          <p:cNvGrpSpPr/>
          <p:nvPr/>
        </p:nvGrpSpPr>
        <p:grpSpPr>
          <a:xfrm>
            <a:off x="633388" y="683213"/>
            <a:ext cx="7497906" cy="4139301"/>
            <a:chOff x="0" y="0"/>
            <a:chExt cx="7497905" cy="4139299"/>
          </a:xfrm>
        </p:grpSpPr>
        <p:grpSp>
          <p:nvGrpSpPr>
            <p:cNvPr id="11084" name="Google Shape;6571;p59"/>
            <p:cNvGrpSpPr/>
            <p:nvPr/>
          </p:nvGrpSpPr>
          <p:grpSpPr>
            <a:xfrm>
              <a:off x="0" y="478462"/>
              <a:ext cx="7497907" cy="3660838"/>
              <a:chOff x="0" y="0"/>
              <a:chExt cx="7497906" cy="3660837"/>
            </a:xfrm>
          </p:grpSpPr>
          <p:sp>
            <p:nvSpPr>
              <p:cNvPr id="11080" name="Google Shape;6572;p59"/>
              <p:cNvSpPr/>
              <p:nvPr/>
            </p:nvSpPr>
            <p:spPr>
              <a:xfrm rot="19035079">
                <a:off x="1314755" y="3376420"/>
                <a:ext cx="325481" cy="200598"/>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081" name="Google Shape;6573;p59"/>
              <p:cNvSpPr/>
              <p:nvPr/>
            </p:nvSpPr>
            <p:spPr>
              <a:xfrm rot="21389766">
                <a:off x="7065" y="1423192"/>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082" name="Google Shape;6574;p59"/>
              <p:cNvSpPr/>
              <p:nvPr/>
            </p:nvSpPr>
            <p:spPr>
              <a:xfrm rot="21389766">
                <a:off x="7217865" y="8117"/>
                <a:ext cx="272976" cy="239571"/>
              </a:xfrm>
              <a:custGeom>
                <a:avLst/>
                <a:gdLst/>
                <a:ahLst/>
                <a:cxnLst>
                  <a:cxn ang="0">
                    <a:pos x="wd2" y="hd2"/>
                  </a:cxn>
                  <a:cxn ang="5400000">
                    <a:pos x="wd2" y="hd2"/>
                  </a:cxn>
                  <a:cxn ang="10800000">
                    <a:pos x="wd2" y="hd2"/>
                  </a:cxn>
                  <a:cxn ang="16200000">
                    <a:pos x="wd2" y="hd2"/>
                  </a:cxn>
                </a:cxnLst>
                <a:rect l="0" t="0" r="r" b="b"/>
                <a:pathLst>
                  <a:path w="21197" h="21600" extrusionOk="0">
                    <a:moveTo>
                      <a:pt x="15273" y="0"/>
                    </a:moveTo>
                    <a:cubicBezTo>
                      <a:pt x="15072" y="0"/>
                      <a:pt x="14863" y="20"/>
                      <a:pt x="14641" y="69"/>
                    </a:cubicBezTo>
                    <a:cubicBezTo>
                      <a:pt x="11279" y="585"/>
                      <a:pt x="7938" y="1022"/>
                      <a:pt x="4503" y="1439"/>
                    </a:cubicBezTo>
                    <a:cubicBezTo>
                      <a:pt x="4127" y="1543"/>
                      <a:pt x="3751" y="1627"/>
                      <a:pt x="2713" y="1960"/>
                    </a:cubicBezTo>
                    <a:cubicBezTo>
                      <a:pt x="3751" y="3785"/>
                      <a:pt x="4503" y="5174"/>
                      <a:pt x="5396" y="6548"/>
                    </a:cubicBezTo>
                    <a:cubicBezTo>
                      <a:pt x="5699" y="7149"/>
                      <a:pt x="6220" y="7585"/>
                      <a:pt x="6434" y="8186"/>
                    </a:cubicBezTo>
                    <a:cubicBezTo>
                      <a:pt x="6810" y="9664"/>
                      <a:pt x="7254" y="11137"/>
                      <a:pt x="7254" y="12695"/>
                    </a:cubicBezTo>
                    <a:cubicBezTo>
                      <a:pt x="7254" y="13132"/>
                      <a:pt x="5772" y="13563"/>
                      <a:pt x="4951" y="14084"/>
                    </a:cubicBezTo>
                    <a:cubicBezTo>
                      <a:pt x="3089" y="15121"/>
                      <a:pt x="1000" y="16078"/>
                      <a:pt x="103" y="18485"/>
                    </a:cubicBezTo>
                    <a:cubicBezTo>
                      <a:pt x="-111" y="19273"/>
                      <a:pt x="30" y="20394"/>
                      <a:pt x="338" y="21163"/>
                    </a:cubicBezTo>
                    <a:cubicBezTo>
                      <a:pt x="479" y="21516"/>
                      <a:pt x="1444" y="21600"/>
                      <a:pt x="1965" y="21600"/>
                    </a:cubicBezTo>
                    <a:cubicBezTo>
                      <a:pt x="4806" y="21352"/>
                      <a:pt x="7041" y="19606"/>
                      <a:pt x="9117" y="17721"/>
                    </a:cubicBezTo>
                    <a:cubicBezTo>
                      <a:pt x="10548" y="16411"/>
                      <a:pt x="10689" y="14937"/>
                      <a:pt x="9651" y="13295"/>
                    </a:cubicBezTo>
                    <a:cubicBezTo>
                      <a:pt x="9420" y="12963"/>
                      <a:pt x="9207" y="12611"/>
                      <a:pt x="9207" y="12174"/>
                    </a:cubicBezTo>
                    <a:cubicBezTo>
                      <a:pt x="9117" y="10016"/>
                      <a:pt x="8758" y="7938"/>
                      <a:pt x="7489" y="6216"/>
                    </a:cubicBezTo>
                    <a:cubicBezTo>
                      <a:pt x="6972" y="5427"/>
                      <a:pt x="6361" y="4554"/>
                      <a:pt x="5772" y="3701"/>
                    </a:cubicBezTo>
                    <a:cubicBezTo>
                      <a:pt x="9044" y="3101"/>
                      <a:pt x="12244" y="2580"/>
                      <a:pt x="15534" y="1960"/>
                    </a:cubicBezTo>
                    <a:cubicBezTo>
                      <a:pt x="16807" y="5174"/>
                      <a:pt x="18058" y="8374"/>
                      <a:pt x="19400" y="11738"/>
                    </a:cubicBezTo>
                    <a:cubicBezTo>
                      <a:pt x="17841" y="12442"/>
                      <a:pt x="16431" y="13132"/>
                      <a:pt x="15017" y="13816"/>
                    </a:cubicBezTo>
                    <a:cubicBezTo>
                      <a:pt x="13445" y="14605"/>
                      <a:pt x="12693" y="16163"/>
                      <a:pt x="13141" y="17969"/>
                    </a:cubicBezTo>
                    <a:cubicBezTo>
                      <a:pt x="13474" y="19526"/>
                      <a:pt x="14470" y="19893"/>
                      <a:pt x="15585" y="19893"/>
                    </a:cubicBezTo>
                    <a:cubicBezTo>
                      <a:pt x="15717" y="19893"/>
                      <a:pt x="15850" y="19888"/>
                      <a:pt x="15982" y="19879"/>
                    </a:cubicBezTo>
                    <a:cubicBezTo>
                      <a:pt x="16875" y="19879"/>
                      <a:pt x="17772" y="19794"/>
                      <a:pt x="18665" y="19710"/>
                    </a:cubicBezTo>
                    <a:cubicBezTo>
                      <a:pt x="19934" y="19606"/>
                      <a:pt x="20827" y="18921"/>
                      <a:pt x="20899" y="17363"/>
                    </a:cubicBezTo>
                    <a:cubicBezTo>
                      <a:pt x="21045" y="15205"/>
                      <a:pt x="21489" y="12774"/>
                      <a:pt x="20899" y="10785"/>
                    </a:cubicBezTo>
                    <a:cubicBezTo>
                      <a:pt x="20079" y="7501"/>
                      <a:pt x="18592" y="4470"/>
                      <a:pt x="17251" y="1439"/>
                    </a:cubicBezTo>
                    <a:cubicBezTo>
                      <a:pt x="16884" y="511"/>
                      <a:pt x="16209" y="0"/>
                      <a:pt x="15273"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083" name="Google Shape;6575;p59"/>
              <p:cNvSpPr/>
              <p:nvPr/>
            </p:nvSpPr>
            <p:spPr>
              <a:xfrm rot="21400717">
                <a:off x="6844974" y="1812469"/>
                <a:ext cx="325484" cy="200605"/>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grpSp>
        <p:sp>
          <p:nvSpPr>
            <p:cNvPr id="11085" name="Google Shape;6576;p59"/>
            <p:cNvSpPr/>
            <p:nvPr/>
          </p:nvSpPr>
          <p:spPr>
            <a:xfrm rot="20558591">
              <a:off x="1894549" y="43981"/>
              <a:ext cx="325482" cy="200607"/>
            </a:xfrm>
            <a:custGeom>
              <a:avLst/>
              <a:gdLst/>
              <a:ahLst/>
              <a:cxnLst>
                <a:cxn ang="0">
                  <a:pos x="wd2" y="hd2"/>
                </a:cxn>
                <a:cxn ang="5400000">
                  <a:pos x="wd2" y="hd2"/>
                </a:cxn>
                <a:cxn ang="10800000">
                  <a:pos x="wd2" y="hd2"/>
                </a:cxn>
                <a:cxn ang="16200000">
                  <a:pos x="wd2" y="hd2"/>
                </a:cxn>
              </a:cxnLst>
              <a:rect l="0" t="0" r="r" b="b"/>
              <a:pathLst>
                <a:path w="21365" h="21600" extrusionOk="0">
                  <a:moveTo>
                    <a:pt x="14666" y="0"/>
                  </a:moveTo>
                  <a:cubicBezTo>
                    <a:pt x="13945" y="0"/>
                    <a:pt x="13577" y="1016"/>
                    <a:pt x="13251" y="2444"/>
                  </a:cubicBezTo>
                  <a:cubicBezTo>
                    <a:pt x="12180" y="7180"/>
                    <a:pt x="11065" y="11901"/>
                    <a:pt x="9986" y="16698"/>
                  </a:cubicBezTo>
                  <a:cubicBezTo>
                    <a:pt x="9525" y="16380"/>
                    <a:pt x="9450" y="16380"/>
                    <a:pt x="9450" y="16318"/>
                  </a:cubicBezTo>
                  <a:cubicBezTo>
                    <a:pt x="9256" y="16000"/>
                    <a:pt x="9062" y="15624"/>
                    <a:pt x="8906" y="15245"/>
                  </a:cubicBezTo>
                  <a:cubicBezTo>
                    <a:pt x="7385" y="12190"/>
                    <a:pt x="5499" y="10220"/>
                    <a:pt x="3212" y="10220"/>
                  </a:cubicBezTo>
                  <a:cubicBezTo>
                    <a:pt x="2903" y="10220"/>
                    <a:pt x="2588" y="10256"/>
                    <a:pt x="2264" y="10328"/>
                  </a:cubicBezTo>
                  <a:cubicBezTo>
                    <a:pt x="1416" y="10523"/>
                    <a:pt x="494" y="12219"/>
                    <a:pt x="32" y="13611"/>
                  </a:cubicBezTo>
                  <a:cubicBezTo>
                    <a:pt x="-160" y="14247"/>
                    <a:pt x="567" y="16000"/>
                    <a:pt x="1111" y="16817"/>
                  </a:cubicBezTo>
                  <a:cubicBezTo>
                    <a:pt x="1951" y="18151"/>
                    <a:pt x="2956" y="19088"/>
                    <a:pt x="3917" y="20103"/>
                  </a:cubicBezTo>
                  <a:cubicBezTo>
                    <a:pt x="4875" y="21116"/>
                    <a:pt x="5920" y="21600"/>
                    <a:pt x="6938" y="21600"/>
                  </a:cubicBezTo>
                  <a:cubicBezTo>
                    <a:pt x="8895" y="21600"/>
                    <a:pt x="10755" y="19814"/>
                    <a:pt x="11720" y="16579"/>
                  </a:cubicBezTo>
                  <a:cubicBezTo>
                    <a:pt x="12982" y="12280"/>
                    <a:pt x="14256" y="8058"/>
                    <a:pt x="15594" y="3517"/>
                  </a:cubicBezTo>
                  <a:cubicBezTo>
                    <a:pt x="16709" y="5607"/>
                    <a:pt x="19596" y="3774"/>
                    <a:pt x="19706" y="8571"/>
                  </a:cubicBezTo>
                  <a:cubicBezTo>
                    <a:pt x="19937" y="8694"/>
                    <a:pt x="20169" y="8814"/>
                    <a:pt x="20398" y="8875"/>
                  </a:cubicBezTo>
                  <a:cubicBezTo>
                    <a:pt x="20748" y="7436"/>
                    <a:pt x="21440" y="5925"/>
                    <a:pt x="21358" y="4533"/>
                  </a:cubicBezTo>
                  <a:cubicBezTo>
                    <a:pt x="21321" y="3716"/>
                    <a:pt x="20094" y="2899"/>
                    <a:pt x="19329" y="2444"/>
                  </a:cubicBezTo>
                  <a:cubicBezTo>
                    <a:pt x="18176" y="1688"/>
                    <a:pt x="16865" y="1507"/>
                    <a:pt x="15750" y="553"/>
                  </a:cubicBezTo>
                  <a:cubicBezTo>
                    <a:pt x="15316" y="170"/>
                    <a:pt x="14961" y="0"/>
                    <a:pt x="14666"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8" name="Google Shape;6670;p65"/>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Perception</a:t>
            </a:r>
          </a:p>
        </p:txBody>
      </p:sp>
      <p:sp>
        <p:nvSpPr>
          <p:cNvPr id="11089" name="Google Shape;6671;p65"/>
          <p:cNvSpPr txBox="1">
            <a:spLocks noGrp="1"/>
          </p:cNvSpPr>
          <p:nvPr>
            <p:ph type="body" sz="quarter" idx="1"/>
          </p:nvPr>
        </p:nvSpPr>
        <p:spPr>
          <a:xfrm>
            <a:off x="720725" y="1152475"/>
            <a:ext cx="7407300" cy="370201"/>
          </a:xfrm>
          <a:prstGeom prst="rect">
            <a:avLst/>
          </a:prstGeom>
        </p:spPr>
        <p:txBody>
          <a:bodyPr/>
          <a:lstStyle>
            <a:lvl1pPr marL="0" indent="0">
              <a:buSzTx/>
              <a:buNone/>
              <a:defRPr sz="1800" b="1"/>
            </a:lvl1pPr>
          </a:lstStyle>
          <a:p>
            <a:r>
              <a:t>More than 70% of instructors agree teaching tango is challenging.</a:t>
            </a:r>
          </a:p>
        </p:txBody>
      </p:sp>
      <p:pic>
        <p:nvPicPr>
          <p:cNvPr id="11090" name="Google Shape;6672;p65" descr="Google Shape;6672;p65"/>
          <p:cNvPicPr>
            <a:picLocks noChangeAspect="1"/>
          </p:cNvPicPr>
          <p:nvPr/>
        </p:nvPicPr>
        <p:blipFill>
          <a:blip r:embed="rId2"/>
          <a:srcRect b="22815"/>
          <a:stretch>
            <a:fillRect/>
          </a:stretch>
        </p:blipFill>
        <p:spPr>
          <a:xfrm>
            <a:off x="720725" y="1657436"/>
            <a:ext cx="6362623" cy="178507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92" name="Google Shape;6684;p67"/>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RQ1: Motivation</a:t>
            </a:r>
          </a:p>
        </p:txBody>
      </p:sp>
      <p:pic>
        <p:nvPicPr>
          <p:cNvPr id="11093" name="ChartGoogle Shape;6685;p67" descr="ChartGoogle Shape;6685;p67"/>
          <p:cNvPicPr>
            <a:picLocks noChangeAspect="1"/>
          </p:cNvPicPr>
          <p:nvPr/>
        </p:nvPicPr>
        <p:blipFill>
          <a:blip r:embed="rId3"/>
          <a:stretch>
            <a:fillRect/>
          </a:stretch>
        </p:blipFill>
        <p:spPr>
          <a:xfrm>
            <a:off x="715100" y="840925"/>
            <a:ext cx="7610310" cy="38209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97" name="Google Shape;6690;p68"/>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RQ1: Motivation</a:t>
            </a:r>
          </a:p>
        </p:txBody>
      </p:sp>
      <p:sp>
        <p:nvSpPr>
          <p:cNvPr id="11098" name="Google Shape;6691;p68"/>
          <p:cNvSpPr txBox="1">
            <a:spLocks noGrp="1"/>
          </p:cNvSpPr>
          <p:nvPr>
            <p:ph type="body" idx="1"/>
          </p:nvPr>
        </p:nvSpPr>
        <p:spPr>
          <a:xfrm>
            <a:off x="719999" y="1152475"/>
            <a:ext cx="7704002" cy="3416400"/>
          </a:xfrm>
          <a:prstGeom prst="rect">
            <a:avLst/>
          </a:prstGeom>
        </p:spPr>
        <p:txBody>
          <a:bodyPr/>
          <a:lstStyle/>
          <a:p>
            <a:pPr marL="0" indent="0">
              <a:spcBef>
                <a:spcPts val="1000"/>
              </a:spcBef>
              <a:buSzTx/>
              <a:buNone/>
              <a:defRPr sz="1600"/>
            </a:pPr>
            <a:r>
              <a:t>The major motivation to teach tango are the enjoyment of teaching and community building. </a:t>
            </a:r>
          </a:p>
          <a:p>
            <a:pPr indent="-330200">
              <a:spcBef>
                <a:spcPts val="1000"/>
              </a:spcBef>
              <a:buSzPts val="1600"/>
              <a:buFont typeface="Helvetica"/>
              <a:buChar char="●"/>
              <a:defRPr sz="1600"/>
            </a:pPr>
            <a:r>
              <a:t>“There is a joy around teaching, it's really fulfilling. People are really happy to learn something new. You're really happy when you're like you set a class, and then you see, like from the beginning to the end, and people have changed.”</a:t>
            </a:r>
          </a:p>
          <a:p>
            <a:pPr indent="-330200">
              <a:spcBef>
                <a:spcPts val="1000"/>
              </a:spcBef>
              <a:buSzPts val="1600"/>
              <a:buFont typeface="Helvetica"/>
              <a:buChar char="●"/>
              <a:defRPr sz="1600"/>
            </a:pPr>
            <a:r>
              <a:t>“I teach because I want to expand our community and share my love of Argentine Tango. Yet, I feel unworthy of teaching but for the realization that it is necessary to step up to teach, encourage, and share in order to grow our small tango community.”</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0" name="Google Shape;6696;p69"/>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RQ1: Motivation</a:t>
            </a:r>
          </a:p>
        </p:txBody>
      </p:sp>
      <p:sp>
        <p:nvSpPr>
          <p:cNvPr id="11101" name="Google Shape;6697;p69"/>
          <p:cNvSpPr txBox="1">
            <a:spLocks noGrp="1"/>
          </p:cNvSpPr>
          <p:nvPr>
            <p:ph type="body" idx="1"/>
          </p:nvPr>
        </p:nvSpPr>
        <p:spPr>
          <a:xfrm>
            <a:off x="719999" y="1152475"/>
            <a:ext cx="7704002" cy="3416400"/>
          </a:xfrm>
          <a:prstGeom prst="rect">
            <a:avLst/>
          </a:prstGeom>
        </p:spPr>
        <p:txBody>
          <a:bodyPr>
            <a:normAutofit lnSpcReduction="10000"/>
          </a:bodyPr>
          <a:lstStyle/>
          <a:p>
            <a:pPr marL="0" indent="0">
              <a:spcBef>
                <a:spcPts val="1000"/>
              </a:spcBef>
              <a:buSzTx/>
              <a:buNone/>
              <a:defRPr sz="1600"/>
            </a:pPr>
            <a:r>
              <a:t>Interview data revealed that motivation could be changed over time. Impressively, 13 of the 21 participants claimed that their entering motivation to start teaching is different from their motivation to continue teaching. </a:t>
            </a:r>
          </a:p>
          <a:p>
            <a:pPr indent="-330200">
              <a:spcBef>
                <a:spcPts val="1000"/>
              </a:spcBef>
              <a:buSzPts val="1600"/>
              <a:buFont typeface="Helvetica"/>
              <a:buChar char="●"/>
              <a:defRPr sz="1600"/>
            </a:pPr>
            <a:r>
              <a:t>“I think at the beginning, like it was [I] just wanted to be part of the club. You know what I mean, like. I really wanted to be, like I thought these people who were practicing tango teachers and professionals were just, I don't know just amazing and cool and beautiful, and fun and gentle and skillful people that I wanted to be like them. I wanted to kind of have access to that world. I wanted to dance with them, you know. I wanted to just really be part of that world.”</a:t>
            </a:r>
          </a:p>
          <a:p>
            <a:pPr indent="-330200">
              <a:spcBef>
                <a:spcPts val="1000"/>
              </a:spcBef>
              <a:buSzPts val="1600"/>
              <a:buFont typeface="Helvetica"/>
              <a:buChar char="●"/>
              <a:defRPr sz="1600"/>
            </a:pPr>
            <a:r>
              <a:t>“Nowadays, it's definitely changed. I think I've grown to enjoy sharing my knowledge and teaching other people and helping other people along in their journey and the social side of it”</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itle 1">
            <a:extLst>
              <a:ext uri="{FF2B5EF4-FFF2-40B4-BE49-F238E27FC236}">
                <a16:creationId xmlns:a16="http://schemas.microsoft.com/office/drawing/2014/main" id="{A520EFD7-5379-0E9F-80FD-F451C52C63B4}"/>
              </a:ext>
            </a:extLst>
          </p:cNvPr>
          <p:cNvSpPr>
            <a:spLocks noGrp="1" noChangeArrowheads="1"/>
          </p:cNvSpPr>
          <p:nvPr>
            <p:ph type="title"/>
          </p:nvPr>
        </p:nvSpPr>
        <p:spPr>
          <a:xfrm>
            <a:off x="1657350" y="400050"/>
            <a:ext cx="6115050" cy="1200150"/>
          </a:xfrm>
        </p:spPr>
        <p:txBody>
          <a:bodyPr/>
          <a:lstStyle/>
          <a:p>
            <a:r>
              <a:rPr lang="en-US" altLang="en-US" sz="2700">
                <a:solidFill>
                  <a:srgbClr val="FF0000"/>
                </a:solidFill>
                <a:latin typeface="Tahoma" panose="020B0604030504040204" pitchFamily="34" charset="0"/>
                <a:cs typeface="Tahoma" panose="020B0604030504040204" pitchFamily="34" charset="0"/>
              </a:rPr>
              <a:t>MIT OpenCourseWare (OCW)</a:t>
            </a:r>
            <a:br>
              <a:rPr lang="en-US" altLang="en-US">
                <a:latin typeface="Tahoma" panose="020B0604030504040204" pitchFamily="34" charset="0"/>
                <a:cs typeface="Tahoma" panose="020B0604030504040204" pitchFamily="34" charset="0"/>
              </a:rPr>
            </a:br>
            <a:r>
              <a:rPr lang="en-US" altLang="en-US" sz="1200">
                <a:latin typeface="Tahoma" panose="020B0604030504040204" pitchFamily="34" charset="0"/>
                <a:cs typeface="Tahoma" panose="020B0604030504040204" pitchFamily="34" charset="0"/>
                <a:hlinkClick r:id="rId2"/>
              </a:rPr>
              <a:t>http://ocw.mit.edu/index.htm</a:t>
            </a:r>
            <a:r>
              <a:rPr lang="en-US" altLang="en-US" sz="1200">
                <a:latin typeface="Tahoma" panose="020B0604030504040204" pitchFamily="34" charset="0"/>
                <a:cs typeface="Tahoma" panose="020B0604030504040204" pitchFamily="34" charset="0"/>
              </a:rPr>
              <a:t> </a:t>
            </a:r>
          </a:p>
        </p:txBody>
      </p:sp>
      <p:pic>
        <p:nvPicPr>
          <p:cNvPr id="119811" name="Picture 2">
            <a:extLst>
              <a:ext uri="{FF2B5EF4-FFF2-40B4-BE49-F238E27FC236}">
                <a16:creationId xmlns:a16="http://schemas.microsoft.com/office/drawing/2014/main" id="{797BDA45-262A-C5E3-1983-85632F5619F5}"/>
              </a:ext>
            </a:extLst>
          </p:cNvPr>
          <p:cNvPicPr>
            <a:picLocks noChangeAspect="1"/>
          </p:cNvPicPr>
          <p:nvPr/>
        </p:nvPicPr>
        <p:blipFill>
          <a:blip r:embed="rId3" cstate="print">
            <a:extLst>
              <a:ext uri="{28A0092B-C50C-407E-A947-70E740481C1C}">
                <a14:useLocalDpi xmlns:a14="http://schemas.microsoft.com/office/drawing/2010/main" val="0"/>
              </a:ext>
            </a:extLst>
          </a:blip>
          <a:srcRect l="10149" t="12491" r="32637" b="906"/>
          <a:stretch>
            <a:fillRect/>
          </a:stretch>
        </p:blipFill>
        <p:spPr bwMode="auto">
          <a:xfrm>
            <a:off x="2857500" y="1597819"/>
            <a:ext cx="3543300" cy="347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3" name="Google Shape;6702;p70"/>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RQ2: Self-management </a:t>
            </a:r>
          </a:p>
        </p:txBody>
      </p:sp>
      <p:pic>
        <p:nvPicPr>
          <p:cNvPr id="11104" name="ChartGoogle Shape;6703;p70" descr="ChartGoogle Shape;6703;p70"/>
          <p:cNvPicPr>
            <a:picLocks noChangeAspect="1"/>
          </p:cNvPicPr>
          <p:nvPr/>
        </p:nvPicPr>
        <p:blipFill>
          <a:blip r:embed="rId2"/>
          <a:stretch>
            <a:fillRect/>
          </a:stretch>
        </p:blipFill>
        <p:spPr>
          <a:xfrm>
            <a:off x="492075" y="982999"/>
            <a:ext cx="7604818" cy="382469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6" name="Google Shape;6708;p71"/>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RQ2: Self-management </a:t>
            </a:r>
          </a:p>
        </p:txBody>
      </p:sp>
      <p:sp>
        <p:nvSpPr>
          <p:cNvPr id="11107" name="Google Shape;6709;p71"/>
          <p:cNvSpPr txBox="1">
            <a:spLocks noGrp="1"/>
          </p:cNvSpPr>
          <p:nvPr>
            <p:ph type="body" idx="1"/>
          </p:nvPr>
        </p:nvSpPr>
        <p:spPr>
          <a:xfrm>
            <a:off x="840059" y="1152475"/>
            <a:ext cx="7486185" cy="3416400"/>
          </a:xfrm>
          <a:prstGeom prst="rect">
            <a:avLst/>
          </a:prstGeom>
        </p:spPr>
        <p:txBody>
          <a:bodyPr/>
          <a:lstStyle/>
          <a:p>
            <a:pPr marL="0" indent="0">
              <a:spcBef>
                <a:spcPts val="1000"/>
              </a:spcBef>
              <a:buSzTx/>
              <a:buNone/>
              <a:defRPr sz="1600"/>
            </a:pPr>
            <a:r>
              <a:rPr dirty="0"/>
              <a:t>Tango instructors primarily use their prior teaching experiences, and self-reflection as a student, as well as other teachers in the community as resources to self-manage their learning and resolve challenges. </a:t>
            </a:r>
          </a:p>
          <a:p>
            <a:pPr indent="-330200">
              <a:spcBef>
                <a:spcPts val="1000"/>
              </a:spcBef>
              <a:buSzPts val="1600"/>
              <a:buFont typeface="Helvetica"/>
              <a:buChar char="●"/>
              <a:defRPr sz="1600"/>
            </a:pPr>
            <a:r>
              <a:rPr dirty="0"/>
              <a:t>In fact, 16 of 21 instructors have prior teaching and coaching experiences in formal schooling, nursing, sports, other dance forms, etc.</a:t>
            </a:r>
            <a:endParaRPr sz="1200" dirty="0">
              <a:solidFill>
                <a:srgbClr val="222222"/>
              </a:solidFill>
              <a:latin typeface="Times New Roman"/>
              <a:ea typeface="Times New Roman"/>
              <a:cs typeface="Times New Roman"/>
              <a:sym typeface="Times New Roman"/>
            </a:endParaRPr>
          </a:p>
          <a:p>
            <a:pPr marL="0" indent="914400">
              <a:spcBef>
                <a:spcPts val="1000"/>
              </a:spcBef>
              <a:buSzTx/>
              <a:buNone/>
              <a:defRPr sz="1600"/>
            </a:pPr>
            <a:r>
              <a:rPr dirty="0"/>
              <a:t>“We know when we have met a good teacher, we know we have a bad teacher, and it's almost independent of the subject, right? And I would say that so those things I feel almost all independent of this specific thing taught. I think that there are some stuff that transfer is over as well as like, they're both </a:t>
            </a:r>
            <a:r>
              <a:rPr dirty="0" err="1"/>
              <a:t>kinda</a:t>
            </a:r>
            <a:r>
              <a:rPr dirty="0"/>
              <a:t> heady topics, even though tango is like a movement-based dance, there's a lot of like theory that the students get.”</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9" name="Google Shape;6714;p72"/>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RQ2: Self-management </a:t>
            </a:r>
          </a:p>
        </p:txBody>
      </p:sp>
      <p:sp>
        <p:nvSpPr>
          <p:cNvPr id="11110" name="Google Shape;6715;p72"/>
          <p:cNvSpPr txBox="1">
            <a:spLocks noGrp="1"/>
          </p:cNvSpPr>
          <p:nvPr>
            <p:ph type="body" idx="1"/>
          </p:nvPr>
        </p:nvSpPr>
        <p:spPr>
          <a:xfrm>
            <a:off x="719999" y="1152475"/>
            <a:ext cx="7704002" cy="3416400"/>
          </a:xfrm>
          <a:prstGeom prst="rect">
            <a:avLst/>
          </a:prstGeom>
        </p:spPr>
        <p:txBody>
          <a:bodyPr/>
          <a:lstStyle/>
          <a:p>
            <a:pPr indent="-330200">
              <a:spcBef>
                <a:spcPts val="1000"/>
              </a:spcBef>
              <a:buSzPts val="1600"/>
              <a:buFont typeface="Helvetica"/>
              <a:buChar char="●"/>
              <a:defRPr sz="1600"/>
            </a:pPr>
            <a:r>
              <a:t>Another finding regarding teaching resources revealed from the interview data but not indicated through the survey was instructors’ self–reflections based on their tango learning experiences.</a:t>
            </a:r>
            <a:endParaRPr sz="1200">
              <a:solidFill>
                <a:srgbClr val="222222"/>
              </a:solidFill>
              <a:latin typeface="Times New Roman"/>
              <a:ea typeface="Times New Roman"/>
              <a:cs typeface="Times New Roman"/>
              <a:sym typeface="Times New Roman"/>
            </a:endParaRPr>
          </a:p>
          <a:p>
            <a:pPr marL="0" indent="914400">
              <a:spcBef>
                <a:spcPts val="1000"/>
              </a:spcBef>
              <a:buSzTx/>
              <a:buNone/>
              <a:defRPr sz="1600"/>
            </a:pPr>
            <a:r>
              <a:t>“I like taking classes with other teachers. It's always learning. I learn [teaching] by taking classes with them. I'm a student; and as a student, I judge their teaching, like is it clear to me? Am I understanding it? And then I might think, “well, I would do it differently”, or “I like that, that works” So from taking classes with other teachers, I also learn how to teach.”</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2" name="Google Shape;6720;p73"/>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RQ2: Self-management </a:t>
            </a:r>
          </a:p>
        </p:txBody>
      </p:sp>
      <p:sp>
        <p:nvSpPr>
          <p:cNvPr id="11113" name="Google Shape;6721;p73"/>
          <p:cNvSpPr txBox="1">
            <a:spLocks noGrp="1"/>
          </p:cNvSpPr>
          <p:nvPr>
            <p:ph type="body" idx="1"/>
          </p:nvPr>
        </p:nvSpPr>
        <p:spPr>
          <a:xfrm>
            <a:off x="719999" y="1152475"/>
            <a:ext cx="7405523" cy="3416400"/>
          </a:xfrm>
          <a:prstGeom prst="rect">
            <a:avLst/>
          </a:prstGeom>
        </p:spPr>
        <p:txBody>
          <a:bodyPr/>
          <a:lstStyle/>
          <a:p>
            <a:pPr indent="-330200">
              <a:spcBef>
                <a:spcPts val="1000"/>
              </a:spcBef>
              <a:buSzPts val="1600"/>
              <a:buFont typeface="Helvetica"/>
              <a:buChar char="●"/>
              <a:defRPr sz="1600"/>
            </a:pPr>
            <a:r>
              <a:rPr dirty="0"/>
              <a:t>Eight interviewees also confirmed that a community of teachers that provides them opportunities to discuss teaching both serves as a critical self-management resource that supports teaching improvement as well as plays an important role in motivating instructors. </a:t>
            </a:r>
          </a:p>
          <a:p>
            <a:pPr marL="0" indent="914400">
              <a:spcBef>
                <a:spcPts val="1000"/>
              </a:spcBef>
              <a:buSzTx/>
              <a:buNone/>
              <a:defRPr sz="1600"/>
            </a:pPr>
            <a:r>
              <a:rPr dirty="0"/>
              <a:t>“II talk to other teachers like I will frequently sit down and talk to them. I try to get my information vetted. so I talked to colleagues but I don't have any formal education in teaching.”</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5" name="Google Shape;6726;p74"/>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RQ3: Self-monitoring </a:t>
            </a:r>
          </a:p>
        </p:txBody>
      </p:sp>
      <p:sp>
        <p:nvSpPr>
          <p:cNvPr id="11116" name="Google Shape;6727;p74"/>
          <p:cNvSpPr txBox="1">
            <a:spLocks noGrp="1"/>
          </p:cNvSpPr>
          <p:nvPr>
            <p:ph type="body" idx="1"/>
          </p:nvPr>
        </p:nvSpPr>
        <p:spPr>
          <a:xfrm>
            <a:off x="719999" y="1152475"/>
            <a:ext cx="7704002" cy="3416400"/>
          </a:xfrm>
          <a:prstGeom prst="rect">
            <a:avLst/>
          </a:prstGeom>
        </p:spPr>
        <p:txBody>
          <a:bodyPr/>
          <a:lstStyle>
            <a:lvl1pPr marL="0" indent="0">
              <a:spcBef>
                <a:spcPts val="1000"/>
              </a:spcBef>
              <a:buSzTx/>
              <a:buNone/>
              <a:defRPr sz="1600"/>
            </a:lvl1pPr>
          </a:lstStyle>
          <a:p>
            <a:r>
              <a:t>Self-monitoring is difficult to achieve due to a lack of metrics and so relies on instructors’ reflections and indirect assessments based on students’ performance. </a:t>
            </a:r>
          </a:p>
        </p:txBody>
      </p:sp>
      <p:pic>
        <p:nvPicPr>
          <p:cNvPr id="11117" name="ChartGoogle Shape;6728;p74" descr="ChartGoogle Shape;6728;p74"/>
          <p:cNvPicPr>
            <a:picLocks noChangeAspect="1"/>
          </p:cNvPicPr>
          <p:nvPr/>
        </p:nvPicPr>
        <p:blipFill>
          <a:blip r:embed="rId2"/>
          <a:stretch>
            <a:fillRect/>
          </a:stretch>
        </p:blipFill>
        <p:spPr>
          <a:xfrm>
            <a:off x="2176813" y="1911300"/>
            <a:ext cx="4790376" cy="296205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9" name="Google Shape;6733;p75"/>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RQ3: Self-monitoring </a:t>
            </a:r>
          </a:p>
        </p:txBody>
      </p:sp>
      <p:sp>
        <p:nvSpPr>
          <p:cNvPr id="11120" name="Google Shape;6734;p75"/>
          <p:cNvSpPr txBox="1">
            <a:spLocks noGrp="1"/>
          </p:cNvSpPr>
          <p:nvPr>
            <p:ph type="body" idx="1"/>
          </p:nvPr>
        </p:nvSpPr>
        <p:spPr>
          <a:xfrm>
            <a:off x="1092820" y="1152475"/>
            <a:ext cx="7032702" cy="3416400"/>
          </a:xfrm>
          <a:prstGeom prst="rect">
            <a:avLst/>
          </a:prstGeom>
        </p:spPr>
        <p:txBody>
          <a:bodyPr/>
          <a:lstStyle/>
          <a:p>
            <a:pPr indent="-330200">
              <a:spcBef>
                <a:spcPts val="1000"/>
              </a:spcBef>
              <a:buSzPts val="1600"/>
              <a:buFont typeface="Helvetica"/>
              <a:buChar char="●"/>
              <a:defRPr sz="1600"/>
            </a:pPr>
            <a:r>
              <a:rPr dirty="0"/>
              <a:t>Interview participants also indicated that it is difficult to self-evaluate if their teaching is improved or not because there is a fast student turn-around in a leisure learning context and there are no objective metrics for self-assessment. </a:t>
            </a:r>
          </a:p>
          <a:p>
            <a:pPr marL="0" indent="914400">
              <a:spcBef>
                <a:spcPts val="1000"/>
              </a:spcBef>
              <a:buSzTx/>
              <a:buNone/>
              <a:defRPr sz="1600"/>
            </a:pPr>
            <a:r>
              <a:rPr dirty="0"/>
              <a:t>“When I teach, I teach different groups. So at this time, next weekend, it is people who have been dancing for ten years, and maybe next time it might be a beginner's course. So it's difficult to evaluate if I get better.” Julia also offered, “I don't know. I'm sure that depends on the person [and] on the student. I don't think there's something super-objective to say about that.”</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22" name="Google Shape;6739;p76"/>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RQ3: Self-monitoring </a:t>
            </a:r>
          </a:p>
        </p:txBody>
      </p:sp>
      <p:sp>
        <p:nvSpPr>
          <p:cNvPr id="11123" name="Google Shape;6740;p76"/>
          <p:cNvSpPr txBox="1">
            <a:spLocks noGrp="1"/>
          </p:cNvSpPr>
          <p:nvPr>
            <p:ph type="body" idx="1"/>
          </p:nvPr>
        </p:nvSpPr>
        <p:spPr>
          <a:xfrm>
            <a:off x="1390185" y="1174777"/>
            <a:ext cx="6579220" cy="3416400"/>
          </a:xfrm>
          <a:prstGeom prst="rect">
            <a:avLst/>
          </a:prstGeom>
        </p:spPr>
        <p:txBody>
          <a:bodyPr/>
          <a:lstStyle/>
          <a:p>
            <a:pPr indent="-330200">
              <a:spcBef>
                <a:spcPts val="1000"/>
              </a:spcBef>
              <a:buSzPts val="1600"/>
              <a:buFont typeface="Helvetica"/>
              <a:buChar char="●"/>
              <a:defRPr sz="1600"/>
            </a:pPr>
            <a:r>
              <a:rPr dirty="0"/>
              <a:t>Twelve interviewees suggest that they assess their teaching as critical self-reflection. </a:t>
            </a:r>
          </a:p>
          <a:p>
            <a:pPr marL="0" indent="914400">
              <a:spcBef>
                <a:spcPts val="1000"/>
              </a:spcBef>
              <a:buSzTx/>
              <a:buNone/>
              <a:defRPr sz="1600"/>
            </a:pPr>
            <a:r>
              <a:rPr dirty="0"/>
              <a:t>“I know my teaching has improved when changes were made, when I've no longer taught the same thing [in] the same way.  Or I know my teaching has improved when I'm teaching different things than I usually taught.”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25" name="Google Shape;6745;p77"/>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RQ3: Self-monitoring </a:t>
            </a:r>
          </a:p>
        </p:txBody>
      </p:sp>
      <p:sp>
        <p:nvSpPr>
          <p:cNvPr id="11126" name="Google Shape;6746;p77"/>
          <p:cNvSpPr txBox="1">
            <a:spLocks noGrp="1"/>
          </p:cNvSpPr>
          <p:nvPr>
            <p:ph type="body" idx="1"/>
          </p:nvPr>
        </p:nvSpPr>
        <p:spPr>
          <a:xfrm>
            <a:off x="1405053" y="1152475"/>
            <a:ext cx="6490009" cy="3416400"/>
          </a:xfrm>
          <a:prstGeom prst="rect">
            <a:avLst/>
          </a:prstGeom>
        </p:spPr>
        <p:txBody>
          <a:bodyPr/>
          <a:lstStyle/>
          <a:p>
            <a:pPr indent="-330200">
              <a:buSzPts val="1600"/>
              <a:buFont typeface="Helvetica"/>
              <a:buChar char="●"/>
              <a:defRPr sz="1600"/>
            </a:pPr>
            <a:r>
              <a:rPr dirty="0"/>
              <a:t>Nine interviewees suggested that they knew their teaching was improved by observing students’ performance. </a:t>
            </a:r>
          </a:p>
          <a:p>
            <a:pPr marL="0" indent="914400">
              <a:spcBef>
                <a:spcPts val="1000"/>
              </a:spcBef>
              <a:buSzTx/>
              <a:buNone/>
              <a:defRPr sz="1600"/>
            </a:pPr>
            <a:r>
              <a:rPr dirty="0"/>
              <a:t>“Assessing progress and setting goals is a moving target. I know I’m getting better when I see my students improving in terms of their awareness, their enthusiasm, their independence, I like empowering them as learners, so that they're looking to dig deeper. To me that's the most exciting thing.”</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28" name="Google Shape;6818;p80"/>
          <p:cNvSpPr txBox="1">
            <a:spLocks noGrp="1"/>
          </p:cNvSpPr>
          <p:nvPr>
            <p:ph type="title"/>
          </p:nvPr>
        </p:nvSpPr>
        <p:spPr>
          <a:xfrm>
            <a:off x="719999" y="445025"/>
            <a:ext cx="7958402" cy="572701"/>
          </a:xfrm>
          <a:prstGeom prst="rect">
            <a:avLst/>
          </a:prstGeom>
        </p:spPr>
        <p:txBody>
          <a:bodyPr>
            <a:normAutofit fontScale="90000"/>
          </a:bodyPr>
          <a:lstStyle>
            <a:lvl1pPr defTabSz="859536">
              <a:defRPr sz="3290"/>
            </a:lvl1pPr>
          </a:lstStyle>
          <a:p>
            <a:r>
              <a:t>Discussion</a:t>
            </a:r>
          </a:p>
        </p:txBody>
      </p:sp>
      <p:sp>
        <p:nvSpPr>
          <p:cNvPr id="11129" name="Google Shape;6819;p80"/>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It might suggest that regardless of the educational context, intrinsic motivation, such as enjoying teaching and fostering a community, plays a significant role in instructors’ teaching career paths and professional growth. </a:t>
            </a:r>
          </a:p>
          <a:p>
            <a:pPr indent="-330200">
              <a:spcBef>
                <a:spcPts val="1000"/>
              </a:spcBef>
              <a:buSzPts val="1600"/>
              <a:buFont typeface="Helvetica"/>
              <a:buChar char="●"/>
              <a:defRPr sz="1600"/>
            </a:pPr>
            <a:r>
              <a:t>Importantly, both the survey and interview data suggested that human resources, such as a community of teachers and their own life experiences, are crucial resources to support their SDPD. It may suggest that collaborations with others play an important role in SDPD as indicated by various studies on using community-based resources in developing teachers’ PD, such as in Horn et al. (2020), Mak &amp; Pun (2015), and Van Lankveld et al. (2016).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1" name="Google Shape;6824;p81"/>
          <p:cNvSpPr txBox="1">
            <a:spLocks noGrp="1"/>
          </p:cNvSpPr>
          <p:nvPr>
            <p:ph type="title"/>
          </p:nvPr>
        </p:nvSpPr>
        <p:spPr>
          <a:xfrm>
            <a:off x="719999" y="445025"/>
            <a:ext cx="7958402" cy="572701"/>
          </a:xfrm>
          <a:prstGeom prst="rect">
            <a:avLst/>
          </a:prstGeom>
        </p:spPr>
        <p:txBody>
          <a:bodyPr>
            <a:normAutofit fontScale="90000"/>
          </a:bodyPr>
          <a:lstStyle>
            <a:lvl1pPr defTabSz="859536">
              <a:defRPr sz="3290"/>
            </a:lvl1pPr>
          </a:lstStyle>
          <a:p>
            <a:r>
              <a:t>Discussion</a:t>
            </a:r>
          </a:p>
        </p:txBody>
      </p:sp>
      <p:sp>
        <p:nvSpPr>
          <p:cNvPr id="11132" name="Google Shape;6825;p81"/>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Interviewee data strongly indicated tango instructors’ prior teaching experience in other fields are significant resources that are transferable to tango teaching. Thus, there are aspects of teacher knowledge that are shared by all teachers or large groups of teachers, despite the fact that teacher knowledge is heavily tied to individual experiences and contexts (Verloop et al., 2001). </a:t>
            </a:r>
          </a:p>
          <a:p>
            <a:pPr indent="-330200">
              <a:spcBef>
                <a:spcPts val="1000"/>
              </a:spcBef>
              <a:buSzPts val="1600"/>
              <a:buFont typeface="Helvetica"/>
              <a:buChar char="●"/>
              <a:defRPr sz="1600"/>
            </a:pPr>
            <a:r>
              <a:t>In regard to self-monitoring, both survey and interview data confirmed that critical self-reflection and assessing students’ performance were two vital ways for instructors to judge whether their teaching is improved. Self-reflection has been recognized as a significant component of PD programs (Gardner, 2014; Lubbe &amp; Botha, 2020). Future research may explore specifically what types of self-reflection is valuable based on Kirpalani’s (2017) classification.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13AEAE-B4B7-6AE0-8A41-E789A605C21E}"/>
              </a:ext>
            </a:extLst>
          </p:cNvPr>
          <p:cNvSpPr>
            <a:spLocks noGrp="1"/>
          </p:cNvSpPr>
          <p:nvPr>
            <p:ph type="title"/>
          </p:nvPr>
        </p:nvSpPr>
        <p:spPr>
          <a:xfrm>
            <a:off x="762001" y="200025"/>
            <a:ext cx="7687733" cy="2179414"/>
          </a:xfrm>
        </p:spPr>
        <p:txBody>
          <a:bodyPr>
            <a:noAutofit/>
          </a:bodyPr>
          <a:lstStyle/>
          <a:p>
            <a:r>
              <a:rPr lang="en-US" sz="2400" dirty="0">
                <a:solidFill>
                  <a:srgbClr val="FF0000"/>
                </a:solidFill>
                <a:latin typeface="Tahoma" panose="020B0604030504040204" pitchFamily="34" charset="0"/>
                <a:ea typeface="Tahoma" panose="020B0604030504040204" pitchFamily="34" charset="0"/>
                <a:cs typeface="Tahoma" panose="020B0604030504040204" pitchFamily="34" charset="0"/>
              </a:rPr>
              <a:t>November 21, 2022</a:t>
            </a:r>
            <a:br>
              <a:rPr lang="en-US" sz="2400" dirty="0">
                <a:solidFill>
                  <a:srgbClr val="000000"/>
                </a:solidFill>
                <a:latin typeface="Calibri" panose="020F0502020204030204" pitchFamily="34" charset="0"/>
                <a:ea typeface="Calibri" panose="020F0502020204030204" pitchFamily="34" charset="0"/>
                <a:cs typeface="Times New Roman" panose="02020603050405020304" pitchFamily="18" charset="0"/>
              </a:rPr>
            </a:br>
            <a:r>
              <a:rPr lang="en-US" sz="1350" dirty="0">
                <a:solidFill>
                  <a:srgbClr val="202020"/>
                </a:solidFill>
                <a:latin typeface="Tahoma" panose="020B0604030504040204" pitchFamily="34" charset="0"/>
                <a:ea typeface="Tahoma" panose="020B0604030504040204" pitchFamily="34" charset="0"/>
                <a:cs typeface="Tahoma" panose="020B0604030504040204" pitchFamily="34" charset="0"/>
              </a:rPr>
              <a:t>Are you one of the 39 million people who started at a college or university but never got your degree? According to a recent article in the </a:t>
            </a:r>
            <a:r>
              <a:rPr lang="en-US" sz="1350" u="sng" dirty="0">
                <a:solidFill>
                  <a:srgbClr val="9C1200"/>
                </a:solidFill>
                <a:latin typeface="Tahoma" panose="020B0604030504040204" pitchFamily="34" charset="0"/>
                <a:ea typeface="Tahoma" panose="020B0604030504040204" pitchFamily="34" charset="0"/>
                <a:cs typeface="Tahoma" panose="020B0604030504040204" pitchFamily="34" charset="0"/>
                <a:hlinkClick r:id="rId2"/>
              </a:rPr>
              <a:t>Chronicle of Higher Education</a:t>
            </a:r>
            <a:r>
              <a:rPr lang="en-US" sz="1350" dirty="0">
                <a:solidFill>
                  <a:srgbClr val="202020"/>
                </a:solidFill>
                <a:latin typeface="Tahoma" panose="020B0604030504040204" pitchFamily="34" charset="0"/>
                <a:ea typeface="Tahoma" panose="020B0604030504040204" pitchFamily="34" charset="0"/>
                <a:cs typeface="Tahoma" panose="020B0604030504040204" pitchFamily="34" charset="0"/>
              </a:rPr>
              <a:t>, almost 1 million students who hadn’t gotten a degree, re-enrolled to finish their education in 2020-2021, despite (or maybe because of?) the pandemic. The idea of going back to school can be a daunting task for most working adults, who grapple with different kinds of financial and logistical hurdles than a typical undergraduate.   </a:t>
            </a:r>
            <a:br>
              <a:rPr lang="en-US" sz="1350" dirty="0">
                <a:solidFill>
                  <a:srgbClr val="202020"/>
                </a:solidFill>
                <a:latin typeface="Tahoma" panose="020B0604030504040204" pitchFamily="34" charset="0"/>
                <a:ea typeface="Tahoma" panose="020B0604030504040204" pitchFamily="34" charset="0"/>
                <a:cs typeface="Tahoma" panose="020B0604030504040204" pitchFamily="34" charset="0"/>
              </a:rPr>
            </a:br>
            <a:endParaRPr lang="en-US" sz="1050" dirty="0">
              <a:latin typeface="Tahoma" panose="020B0604030504040204" pitchFamily="34" charset="0"/>
              <a:ea typeface="Tahoma" panose="020B0604030504040204" pitchFamily="34" charset="0"/>
              <a:cs typeface="Tahoma" panose="020B0604030504040204" pitchFamily="34" charset="0"/>
            </a:endParaRPr>
          </a:p>
        </p:txBody>
      </p:sp>
      <p:pic>
        <p:nvPicPr>
          <p:cNvPr id="4" name="Picture 3">
            <a:extLst>
              <a:ext uri="{FF2B5EF4-FFF2-40B4-BE49-F238E27FC236}">
                <a16:creationId xmlns:a16="http://schemas.microsoft.com/office/drawing/2014/main" id="{8904F062-F1A3-4265-B25B-1F15E093E99D}"/>
              </a:ext>
            </a:extLst>
          </p:cNvPr>
          <p:cNvPicPr>
            <a:picLocks noChangeAspect="1"/>
          </p:cNvPicPr>
          <p:nvPr/>
        </p:nvPicPr>
        <p:blipFill rotWithShape="1">
          <a:blip r:embed="rId3"/>
          <a:srcRect l="25795" t="25555" r="24094" b="18369"/>
          <a:stretch/>
        </p:blipFill>
        <p:spPr>
          <a:xfrm>
            <a:off x="3073400" y="2256336"/>
            <a:ext cx="3285067" cy="2887164"/>
          </a:xfrm>
          <a:prstGeom prst="rect">
            <a:avLst/>
          </a:prstGeom>
        </p:spPr>
      </p:pic>
    </p:spTree>
    <p:extLst>
      <p:ext uri="{BB962C8B-B14F-4D97-AF65-F5344CB8AC3E}">
        <p14:creationId xmlns:p14="http://schemas.microsoft.com/office/powerpoint/2010/main" val="69601906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4" name="Google Shape;6830;p82"/>
          <p:cNvSpPr txBox="1">
            <a:spLocks noGrp="1"/>
          </p:cNvSpPr>
          <p:nvPr>
            <p:ph type="title"/>
          </p:nvPr>
        </p:nvSpPr>
        <p:spPr>
          <a:xfrm>
            <a:off x="719999" y="445025"/>
            <a:ext cx="7958402" cy="572701"/>
          </a:xfrm>
          <a:prstGeom prst="rect">
            <a:avLst/>
          </a:prstGeom>
        </p:spPr>
        <p:txBody>
          <a:bodyPr>
            <a:normAutofit fontScale="90000"/>
          </a:bodyPr>
          <a:lstStyle>
            <a:lvl1pPr defTabSz="859536">
              <a:defRPr sz="3290"/>
            </a:lvl1pPr>
          </a:lstStyle>
          <a:p>
            <a:r>
              <a:t>Significant Research </a:t>
            </a:r>
          </a:p>
        </p:txBody>
      </p:sp>
      <p:sp>
        <p:nvSpPr>
          <p:cNvPr id="11135" name="Google Shape;6831;p82"/>
          <p:cNvSpPr txBox="1">
            <a:spLocks noGrp="1"/>
          </p:cNvSpPr>
          <p:nvPr>
            <p:ph type="body" idx="1"/>
          </p:nvPr>
        </p:nvSpPr>
        <p:spPr>
          <a:xfrm>
            <a:off x="1063083" y="1152475"/>
            <a:ext cx="7025268" cy="3416400"/>
          </a:xfrm>
          <a:prstGeom prst="rect">
            <a:avLst/>
          </a:prstGeom>
        </p:spPr>
        <p:txBody>
          <a:bodyPr/>
          <a:lstStyle/>
          <a:p>
            <a:pPr indent="-330200">
              <a:buSzPts val="1600"/>
              <a:buFont typeface="Helvetica"/>
              <a:buChar char="●"/>
              <a:defRPr sz="1600"/>
            </a:pPr>
            <a:r>
              <a:rPr dirty="0"/>
              <a:t>Minimal research was done in SDPD in the field of </a:t>
            </a:r>
            <a:r>
              <a:rPr b="1" dirty="0"/>
              <a:t>outside formal education</a:t>
            </a:r>
            <a:r>
              <a:rPr dirty="0"/>
              <a:t> context.</a:t>
            </a:r>
          </a:p>
          <a:p>
            <a:pPr indent="-330200">
              <a:spcBef>
                <a:spcPts val="1000"/>
              </a:spcBef>
              <a:buSzPts val="1600"/>
              <a:buFont typeface="Helvetica"/>
              <a:buChar char="●"/>
              <a:defRPr sz="1600"/>
            </a:pPr>
            <a:r>
              <a:rPr dirty="0"/>
              <a:t>However, teachers outside formal educational settings often face more PD </a:t>
            </a:r>
            <a:r>
              <a:rPr b="1" dirty="0"/>
              <a:t>barriers</a:t>
            </a:r>
            <a:r>
              <a:rPr dirty="0"/>
              <a:t> of resources, location, and time; therefore, they are more likely to use SDPD (</a:t>
            </a:r>
            <a:r>
              <a:rPr dirty="0" err="1"/>
              <a:t>Mushayikwa</a:t>
            </a:r>
            <a:r>
              <a:rPr dirty="0"/>
              <a:t> &amp; </a:t>
            </a:r>
            <a:r>
              <a:rPr dirty="0" err="1"/>
              <a:t>Lubben</a:t>
            </a:r>
            <a:r>
              <a:rPr dirty="0"/>
              <a:t>, 2009). </a:t>
            </a:r>
          </a:p>
          <a:p>
            <a:pPr indent="-330200">
              <a:spcBef>
                <a:spcPts val="1000"/>
              </a:spcBef>
              <a:buSzPts val="1600"/>
              <a:buFont typeface="Helvetica"/>
              <a:buChar char="●"/>
              <a:defRPr sz="1600"/>
            </a:pPr>
            <a:r>
              <a:rPr dirty="0"/>
              <a:t>It will address the research gap that the majority of studies in dance education focus on developing dance expertise rather than </a:t>
            </a:r>
            <a:r>
              <a:rPr b="1" dirty="0"/>
              <a:t>teaching competence</a:t>
            </a:r>
            <a:r>
              <a:rPr dirty="0"/>
              <a:t>.</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7" name="Google Shape;6836;p83"/>
          <p:cNvSpPr txBox="1">
            <a:spLocks noGrp="1"/>
          </p:cNvSpPr>
          <p:nvPr>
            <p:ph type="title"/>
          </p:nvPr>
        </p:nvSpPr>
        <p:spPr>
          <a:xfrm>
            <a:off x="719999" y="445025"/>
            <a:ext cx="7704002" cy="572701"/>
          </a:xfrm>
          <a:prstGeom prst="rect">
            <a:avLst/>
          </a:prstGeom>
        </p:spPr>
        <p:txBody>
          <a:bodyPr>
            <a:normAutofit fontScale="90000"/>
          </a:bodyPr>
          <a:lstStyle>
            <a:lvl1pPr defTabSz="859536">
              <a:defRPr sz="3290"/>
            </a:lvl1pPr>
          </a:lstStyle>
          <a:p>
            <a:r>
              <a:t>Limitation</a:t>
            </a:r>
          </a:p>
        </p:txBody>
      </p:sp>
      <p:sp>
        <p:nvSpPr>
          <p:cNvPr id="11138" name="Google Shape;6837;p83"/>
          <p:cNvSpPr txBox="1">
            <a:spLocks noGrp="1"/>
          </p:cNvSpPr>
          <p:nvPr>
            <p:ph type="body" idx="1"/>
          </p:nvPr>
        </p:nvSpPr>
        <p:spPr>
          <a:xfrm>
            <a:off x="719999" y="1152475"/>
            <a:ext cx="7704002" cy="3416400"/>
          </a:xfrm>
          <a:prstGeom prst="rect">
            <a:avLst/>
          </a:prstGeom>
        </p:spPr>
        <p:txBody>
          <a:bodyPr/>
          <a:lstStyle/>
          <a:p>
            <a:pPr indent="-330200">
              <a:buSzPts val="1600"/>
              <a:buFont typeface="Helvetica"/>
              <a:buChar char="●"/>
              <a:defRPr sz="1600"/>
            </a:pPr>
            <a:r>
              <a:t>We need to also point out that the findings might be biased due to the fact that the study participants likely were interested in or dedicated to education. </a:t>
            </a:r>
          </a:p>
          <a:p>
            <a:pPr indent="-330200">
              <a:spcBef>
                <a:spcPts val="1000"/>
              </a:spcBef>
              <a:buSzPts val="1600"/>
              <a:buFont typeface="Helvetica"/>
              <a:buChar char="●"/>
              <a:defRPr sz="1600"/>
            </a:pPr>
            <a:r>
              <a:t>Our findings were based on self-report data; we did not directly observe their process in SDPD, teaching practice, or student performances. Therefore, it is a possibility that responses may be inflated, information may not be true to reality due to privacy considerations, or have social desirability bias. </a:t>
            </a:r>
          </a:p>
          <a:p>
            <a:pPr indent="-330200">
              <a:spcBef>
                <a:spcPts val="1000"/>
              </a:spcBef>
              <a:buSzPts val="1600"/>
              <a:buFont typeface="Helvetica"/>
              <a:buChar char="●"/>
              <a:defRPr sz="1600"/>
            </a:pPr>
            <a:r>
              <a:t>The tango instructor participants came from varied sources like Facebook pages and in-person dance events, which are not from a centralized database.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802887" y="1292424"/>
            <a:ext cx="6352101" cy="2246230"/>
          </a:xfrm>
          <a:prstGeom prst="rect">
            <a:avLst/>
          </a:prstGeom>
        </p:spPr>
        <p:txBody>
          <a:bodyPr>
            <a:normAutofit/>
          </a:bodyPr>
          <a:lstStyle/>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2000" b="1" dirty="0">
                <a:effectLst/>
                <a:latin typeface="Tahoma" panose="020B0604030504040204" pitchFamily="34" charset="0"/>
                <a:ea typeface="Tahoma" panose="020B0604030504040204" pitchFamily="34" charset="0"/>
                <a:cs typeface="Tahoma" panose="020B0604030504040204" pitchFamily="34" charset="0"/>
              </a:rPr>
              <a:t>		</a:t>
            </a:r>
            <a:r>
              <a:rPr lang="en-US" sz="2000" b="1" dirty="0">
                <a:solidFill>
                  <a:srgbClr val="242424"/>
                </a:solidFill>
                <a:effectLst/>
                <a:latin typeface="Tahoma" panose="020B0604030504040204" pitchFamily="34" charset="0"/>
                <a:ea typeface="Tahoma" panose="020B0604030504040204" pitchFamily="34" charset="0"/>
                <a:cs typeface="Tahoma" panose="020B0604030504040204" pitchFamily="34" charset="0"/>
              </a:rPr>
              <a:t>Li, Z., Zheng, X., Feng, C., &amp; Bonk, C. J. (in review). </a:t>
            </a:r>
            <a:r>
              <a:rPr lang="en-US" sz="2000" b="1" dirty="0">
                <a:effectLst/>
                <a:latin typeface="Tahoma" panose="020B0604030504040204" pitchFamily="34" charset="0"/>
                <a:ea typeface="Tahoma" panose="020B0604030504040204" pitchFamily="34" charset="0"/>
                <a:cs typeface="Tahoma" panose="020B0604030504040204" pitchFamily="34" charset="0"/>
              </a:rPr>
              <a:t>Transition from serious leisure to a teaching career: Understanding teaching motivations and teachers’ identities. </a:t>
            </a:r>
            <a:r>
              <a:rPr lang="en-US" sz="2000" b="1"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Sports, Education and Society</a:t>
            </a:r>
            <a:r>
              <a:rPr lang="en-US" sz="2000" b="1"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endParaRPr sz="1400" b="1" dirty="0">
              <a:latin typeface="Tahoma" panose="020B0604030504040204" pitchFamily="34" charset="0"/>
              <a:ea typeface="Tahoma" panose="020B0604030504040204" pitchFamily="34" charset="0"/>
              <a:cs typeface="Tahoma" panose="020B0604030504040204" pitchFamily="34" charset="0"/>
            </a:endParaRPr>
          </a:p>
        </p:txBody>
      </p:sp>
      <p:sp>
        <p:nvSpPr>
          <p:cNvPr id="11671" name="Title 1"/>
          <p:cNvSpPr txBox="1"/>
          <p:nvPr/>
        </p:nvSpPr>
        <p:spPr>
          <a:xfrm>
            <a:off x="966440" y="323292"/>
            <a:ext cx="4880614"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90" tIns="34290" rIns="34290" bIns="34290" anchor="ctr">
            <a:spAutoFit/>
          </a:bodyPr>
          <a:lstStyle>
            <a:lvl1pPr defTabSz="342900">
              <a:defRPr sz="3300" b="1">
                <a:solidFill>
                  <a:srgbClr val="FFFFFF"/>
                </a:solidFill>
                <a:latin typeface="Tahoma"/>
                <a:ea typeface="Tahoma"/>
                <a:cs typeface="Tahoma"/>
                <a:sym typeface="Tahoma"/>
              </a:defRPr>
            </a:lvl1pPr>
          </a:lstStyle>
          <a:p>
            <a:r>
              <a:rPr lang="en-US" dirty="0"/>
              <a:t>Manuscript in Review</a:t>
            </a:r>
            <a:endParaRPr dirty="0"/>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152</a:t>
            </a:fld>
            <a:endParaRPr/>
          </a:p>
        </p:txBody>
      </p:sp>
    </p:spTree>
    <p:extLst>
      <p:ext uri="{BB962C8B-B14F-4D97-AF65-F5344CB8AC3E}">
        <p14:creationId xmlns:p14="http://schemas.microsoft.com/office/powerpoint/2010/main" val="25948317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40" name="Google Shape;6842;p84"/>
          <p:cNvSpPr txBox="1">
            <a:spLocks noGrp="1"/>
          </p:cNvSpPr>
          <p:nvPr>
            <p:ph type="title"/>
          </p:nvPr>
        </p:nvSpPr>
        <p:spPr>
          <a:prstGeom prst="rect">
            <a:avLst/>
          </a:prstGeom>
        </p:spPr>
        <p:txBody>
          <a:bodyPr>
            <a:normAutofit fontScale="90000"/>
          </a:bodyPr>
          <a:lstStyle>
            <a:lvl1pPr defTabSz="896111">
              <a:defRPr sz="5096"/>
            </a:lvl1pPr>
          </a:lstStyle>
          <a:p>
            <a:r>
              <a:t>Thank you!</a:t>
            </a:r>
          </a:p>
        </p:txBody>
      </p:sp>
      <p:sp>
        <p:nvSpPr>
          <p:cNvPr id="11141" name="Google Shape;6843;p84"/>
          <p:cNvSpPr txBox="1">
            <a:spLocks noGrp="1"/>
          </p:cNvSpPr>
          <p:nvPr>
            <p:ph type="body" sz="quarter" idx="1"/>
          </p:nvPr>
        </p:nvSpPr>
        <p:spPr>
          <a:prstGeom prst="rect">
            <a:avLst/>
          </a:prstGeom>
        </p:spPr>
        <p:txBody>
          <a:bodyPr/>
          <a:lstStyle>
            <a:lvl1pPr marL="0" indent="0"/>
          </a:lstStyle>
          <a:p>
            <a:r>
              <a:rPr dirty="0"/>
              <a:t>Have more questions?</a:t>
            </a:r>
          </a:p>
        </p:txBody>
      </p:sp>
      <p:sp>
        <p:nvSpPr>
          <p:cNvPr id="11142" name="Google Shape;6844;p84"/>
          <p:cNvSpPr txBox="1"/>
          <p:nvPr/>
        </p:nvSpPr>
        <p:spPr>
          <a:xfrm>
            <a:off x="4349374" y="2876088"/>
            <a:ext cx="3376501" cy="745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normAutofit/>
          </a:bodyPr>
          <a:lstStyle/>
          <a:p>
            <a:pPr algn="ctr">
              <a:defRPr>
                <a:solidFill>
                  <a:srgbClr val="07256C"/>
                </a:solidFill>
                <a:latin typeface="Nunito"/>
                <a:ea typeface="Nunito"/>
                <a:cs typeface="Nunito"/>
                <a:sym typeface="Nunito"/>
              </a:defRPr>
            </a:pPr>
            <a:r>
              <a:rPr dirty="0"/>
              <a:t>lizixi@iu.edu</a:t>
            </a:r>
          </a:p>
          <a:p>
            <a:pPr algn="ctr">
              <a:defRPr>
                <a:solidFill>
                  <a:srgbClr val="07256C"/>
                </a:solidFill>
                <a:latin typeface="Nunito"/>
                <a:ea typeface="Nunito"/>
                <a:cs typeface="Nunito"/>
                <a:sym typeface="Nunito"/>
              </a:defRPr>
            </a:pPr>
            <a:r>
              <a:rPr dirty="0"/>
              <a:t>+1  812 391 6151 </a:t>
            </a:r>
          </a:p>
        </p:txBody>
      </p:sp>
      <p:sp>
        <p:nvSpPr>
          <p:cNvPr id="11143" name="Google Shape;6845;p84"/>
          <p:cNvSpPr/>
          <p:nvPr/>
        </p:nvSpPr>
        <p:spPr>
          <a:xfrm flipH="1">
            <a:off x="3667650" y="1737370"/>
            <a:ext cx="536401" cy="1"/>
          </a:xfrm>
          <a:prstGeom prst="line">
            <a:avLst/>
          </a:prstGeom>
          <a:ln w="19050">
            <a:solidFill>
              <a:srgbClr val="07256C"/>
            </a:solidFill>
          </a:ln>
        </p:spPr>
        <p:txBody>
          <a:bodyPr lIns="45719" rIns="45719"/>
          <a:lstStyle/>
          <a:p>
            <a:endParaRPr/>
          </a:p>
        </p:txBody>
      </p:sp>
      <p:sp>
        <p:nvSpPr>
          <p:cNvPr id="11144" name="Google Shape;6846;p84"/>
          <p:cNvSpPr/>
          <p:nvPr/>
        </p:nvSpPr>
        <p:spPr>
          <a:xfrm flipH="1">
            <a:off x="7857774" y="1737370"/>
            <a:ext cx="536401" cy="1"/>
          </a:xfrm>
          <a:prstGeom prst="line">
            <a:avLst/>
          </a:prstGeom>
          <a:ln w="19050">
            <a:solidFill>
              <a:srgbClr val="07256C"/>
            </a:solidFill>
          </a:ln>
        </p:spPr>
        <p:txBody>
          <a:bodyPr lIns="45719" rIns="45719"/>
          <a:lstStyle/>
          <a:p>
            <a:endParaRPr/>
          </a:p>
        </p:txBody>
      </p:sp>
      <p:grpSp>
        <p:nvGrpSpPr>
          <p:cNvPr id="11658" name="Google Shape;6847;p84"/>
          <p:cNvGrpSpPr/>
          <p:nvPr/>
        </p:nvGrpSpPr>
        <p:grpSpPr>
          <a:xfrm>
            <a:off x="1107944" y="1056880"/>
            <a:ext cx="2670384" cy="3249061"/>
            <a:chOff x="0" y="0"/>
            <a:chExt cx="2670382" cy="3249060"/>
          </a:xfrm>
        </p:grpSpPr>
        <p:sp>
          <p:nvSpPr>
            <p:cNvPr id="11145" name="Google Shape;6848;p84"/>
            <p:cNvSpPr/>
            <p:nvPr/>
          </p:nvSpPr>
          <p:spPr>
            <a:xfrm>
              <a:off x="0" y="2726925"/>
              <a:ext cx="2670383" cy="522136"/>
            </a:xfrm>
            <a:custGeom>
              <a:avLst/>
              <a:gdLst/>
              <a:ahLst/>
              <a:cxnLst>
                <a:cxn ang="0">
                  <a:pos x="wd2" y="hd2"/>
                </a:cxn>
                <a:cxn ang="5400000">
                  <a:pos x="wd2" y="hd2"/>
                </a:cxn>
                <a:cxn ang="10800000">
                  <a:pos x="wd2" y="hd2"/>
                </a:cxn>
                <a:cxn ang="16200000">
                  <a:pos x="wd2" y="hd2"/>
                </a:cxn>
              </a:cxnLst>
              <a:rect l="0" t="0" r="r" b="b"/>
              <a:pathLst>
                <a:path w="21284" h="21600" extrusionOk="0">
                  <a:moveTo>
                    <a:pt x="9581" y="0"/>
                  </a:moveTo>
                  <a:cubicBezTo>
                    <a:pt x="9524" y="0"/>
                    <a:pt x="9467" y="12"/>
                    <a:pt x="9410" y="35"/>
                  </a:cubicBezTo>
                  <a:cubicBezTo>
                    <a:pt x="9021" y="219"/>
                    <a:pt x="8652" y="980"/>
                    <a:pt x="8298" y="1844"/>
                  </a:cubicBezTo>
                  <a:cubicBezTo>
                    <a:pt x="7635" y="3341"/>
                    <a:pt x="6933" y="4941"/>
                    <a:pt x="6201" y="4941"/>
                  </a:cubicBezTo>
                  <a:cubicBezTo>
                    <a:pt x="6008" y="4941"/>
                    <a:pt x="5813" y="4830"/>
                    <a:pt x="5616" y="4578"/>
                  </a:cubicBezTo>
                  <a:cubicBezTo>
                    <a:pt x="5191" y="3982"/>
                    <a:pt x="4848" y="2707"/>
                    <a:pt x="4445" y="1926"/>
                  </a:cubicBezTo>
                  <a:cubicBezTo>
                    <a:pt x="4030" y="1165"/>
                    <a:pt x="3605" y="734"/>
                    <a:pt x="3168" y="652"/>
                  </a:cubicBezTo>
                  <a:cubicBezTo>
                    <a:pt x="3089" y="634"/>
                    <a:pt x="3009" y="623"/>
                    <a:pt x="2929" y="623"/>
                  </a:cubicBezTo>
                  <a:cubicBezTo>
                    <a:pt x="2214" y="623"/>
                    <a:pt x="1448" y="1390"/>
                    <a:pt x="864" y="3386"/>
                  </a:cubicBezTo>
                  <a:cubicBezTo>
                    <a:pt x="708" y="3982"/>
                    <a:pt x="614" y="4927"/>
                    <a:pt x="521" y="5791"/>
                  </a:cubicBezTo>
                  <a:cubicBezTo>
                    <a:pt x="413" y="6387"/>
                    <a:pt x="319" y="7146"/>
                    <a:pt x="248" y="7927"/>
                  </a:cubicBezTo>
                  <a:cubicBezTo>
                    <a:pt x="107" y="9388"/>
                    <a:pt x="47" y="11176"/>
                    <a:pt x="13" y="12799"/>
                  </a:cubicBezTo>
                  <a:cubicBezTo>
                    <a:pt x="-24" y="14341"/>
                    <a:pt x="13" y="15965"/>
                    <a:pt x="211" y="17177"/>
                  </a:cubicBezTo>
                  <a:cubicBezTo>
                    <a:pt x="413" y="18369"/>
                    <a:pt x="685" y="18965"/>
                    <a:pt x="992" y="19151"/>
                  </a:cubicBezTo>
                  <a:cubicBezTo>
                    <a:pt x="1070" y="19198"/>
                    <a:pt x="1148" y="19219"/>
                    <a:pt x="1226" y="19219"/>
                  </a:cubicBezTo>
                  <a:cubicBezTo>
                    <a:pt x="1838" y="19219"/>
                    <a:pt x="2459" y="17904"/>
                    <a:pt x="3015" y="16992"/>
                  </a:cubicBezTo>
                  <a:cubicBezTo>
                    <a:pt x="3463" y="16314"/>
                    <a:pt x="3925" y="15637"/>
                    <a:pt x="4385" y="15122"/>
                  </a:cubicBezTo>
                  <a:cubicBezTo>
                    <a:pt x="4755" y="14710"/>
                    <a:pt x="5131" y="14351"/>
                    <a:pt x="5515" y="14351"/>
                  </a:cubicBezTo>
                  <a:cubicBezTo>
                    <a:pt x="5611" y="14351"/>
                    <a:pt x="5707" y="14374"/>
                    <a:pt x="5804" y="14424"/>
                  </a:cubicBezTo>
                  <a:cubicBezTo>
                    <a:pt x="5957" y="14424"/>
                    <a:pt x="6124" y="14608"/>
                    <a:pt x="6278" y="14854"/>
                  </a:cubicBezTo>
                  <a:cubicBezTo>
                    <a:pt x="6538" y="15287"/>
                    <a:pt x="6632" y="16233"/>
                    <a:pt x="6573" y="17506"/>
                  </a:cubicBezTo>
                  <a:cubicBezTo>
                    <a:pt x="6513" y="18884"/>
                    <a:pt x="6289" y="20343"/>
                    <a:pt x="6621" y="21207"/>
                  </a:cubicBezTo>
                  <a:cubicBezTo>
                    <a:pt x="6719" y="21495"/>
                    <a:pt x="6841" y="21600"/>
                    <a:pt x="6970" y="21600"/>
                  </a:cubicBezTo>
                  <a:cubicBezTo>
                    <a:pt x="7180" y="21600"/>
                    <a:pt x="7408" y="21321"/>
                    <a:pt x="7577" y="21103"/>
                  </a:cubicBezTo>
                  <a:cubicBezTo>
                    <a:pt x="8028" y="20507"/>
                    <a:pt x="8465" y="19480"/>
                    <a:pt x="8902" y="18719"/>
                  </a:cubicBezTo>
                  <a:cubicBezTo>
                    <a:pt x="9339" y="17938"/>
                    <a:pt x="9787" y="17342"/>
                    <a:pt x="10250" y="16992"/>
                  </a:cubicBezTo>
                  <a:cubicBezTo>
                    <a:pt x="10391" y="16889"/>
                    <a:pt x="10538" y="16785"/>
                    <a:pt x="10683" y="16785"/>
                  </a:cubicBezTo>
                  <a:cubicBezTo>
                    <a:pt x="10768" y="16785"/>
                    <a:pt x="10853" y="16820"/>
                    <a:pt x="10936" y="16910"/>
                  </a:cubicBezTo>
                  <a:cubicBezTo>
                    <a:pt x="11149" y="17177"/>
                    <a:pt x="11291" y="18021"/>
                    <a:pt x="11455" y="18719"/>
                  </a:cubicBezTo>
                  <a:cubicBezTo>
                    <a:pt x="11729" y="19675"/>
                    <a:pt x="12066" y="20312"/>
                    <a:pt x="12405" y="20312"/>
                  </a:cubicBezTo>
                  <a:cubicBezTo>
                    <a:pt x="12459" y="20312"/>
                    <a:pt x="12514" y="20295"/>
                    <a:pt x="12568" y="20261"/>
                  </a:cubicBezTo>
                  <a:cubicBezTo>
                    <a:pt x="12945" y="20076"/>
                    <a:pt x="13263" y="18636"/>
                    <a:pt x="13572" y="17609"/>
                  </a:cubicBezTo>
                  <a:cubicBezTo>
                    <a:pt x="13938" y="16396"/>
                    <a:pt x="14327" y="15450"/>
                    <a:pt x="14767" y="14854"/>
                  </a:cubicBezTo>
                  <a:cubicBezTo>
                    <a:pt x="14981" y="14589"/>
                    <a:pt x="15199" y="14475"/>
                    <a:pt x="15417" y="14475"/>
                  </a:cubicBezTo>
                  <a:cubicBezTo>
                    <a:pt x="15689" y="14475"/>
                    <a:pt x="15962" y="14652"/>
                    <a:pt x="16231" y="14937"/>
                  </a:cubicBezTo>
                  <a:cubicBezTo>
                    <a:pt x="16693" y="15369"/>
                    <a:pt x="17141" y="16233"/>
                    <a:pt x="17604" y="16746"/>
                  </a:cubicBezTo>
                  <a:cubicBezTo>
                    <a:pt x="18063" y="17342"/>
                    <a:pt x="18526" y="17856"/>
                    <a:pt x="18997" y="18205"/>
                  </a:cubicBezTo>
                  <a:cubicBezTo>
                    <a:pt x="19355" y="18482"/>
                    <a:pt x="19712" y="18656"/>
                    <a:pt x="20070" y="18656"/>
                  </a:cubicBezTo>
                  <a:cubicBezTo>
                    <a:pt x="20138" y="18656"/>
                    <a:pt x="20206" y="18650"/>
                    <a:pt x="20274" y="18636"/>
                  </a:cubicBezTo>
                  <a:cubicBezTo>
                    <a:pt x="20583" y="18534"/>
                    <a:pt x="20960" y="18288"/>
                    <a:pt x="21162" y="16992"/>
                  </a:cubicBezTo>
                  <a:cubicBezTo>
                    <a:pt x="21576" y="14424"/>
                    <a:pt x="20841" y="11011"/>
                    <a:pt x="20452" y="9634"/>
                  </a:cubicBezTo>
                  <a:cubicBezTo>
                    <a:pt x="19885" y="7742"/>
                    <a:pt x="19210" y="6818"/>
                    <a:pt x="18560" y="6037"/>
                  </a:cubicBezTo>
                  <a:cubicBezTo>
                    <a:pt x="17834" y="5228"/>
                    <a:pt x="17095" y="4954"/>
                    <a:pt x="16358" y="4954"/>
                  </a:cubicBezTo>
                  <a:cubicBezTo>
                    <a:pt x="16158" y="4954"/>
                    <a:pt x="15959" y="4974"/>
                    <a:pt x="15760" y="5009"/>
                  </a:cubicBezTo>
                  <a:cubicBezTo>
                    <a:pt x="15175" y="5115"/>
                    <a:pt x="14581" y="5262"/>
                    <a:pt x="13990" y="5262"/>
                  </a:cubicBezTo>
                  <a:cubicBezTo>
                    <a:pt x="13660" y="5262"/>
                    <a:pt x="13331" y="5217"/>
                    <a:pt x="13005" y="5091"/>
                  </a:cubicBezTo>
                  <a:cubicBezTo>
                    <a:pt x="12554" y="4927"/>
                    <a:pt x="12117" y="4495"/>
                    <a:pt x="11691" y="3632"/>
                  </a:cubicBezTo>
                  <a:cubicBezTo>
                    <a:pt x="11302" y="2953"/>
                    <a:pt x="10948" y="1844"/>
                    <a:pt x="10567" y="1063"/>
                  </a:cubicBezTo>
                  <a:cubicBezTo>
                    <a:pt x="10244" y="410"/>
                    <a:pt x="9920" y="0"/>
                    <a:pt x="9581" y="0"/>
                  </a:cubicBezTo>
                  <a:close/>
                </a:path>
              </a:pathLst>
            </a:custGeom>
            <a:solidFill>
              <a:srgbClr val="D89030"/>
            </a:solidFill>
            <a:ln w="12700" cap="flat">
              <a:noFill/>
              <a:miter lim="400000"/>
            </a:ln>
            <a:effectLst/>
          </p:spPr>
          <p:txBody>
            <a:bodyPr wrap="square" lIns="45719" tIns="45719" rIns="45719" bIns="45719" numCol="1" anchor="ctr">
              <a:noAutofit/>
            </a:bodyPr>
            <a:lstStyle/>
            <a:p>
              <a:endParaRPr/>
            </a:p>
          </p:txBody>
        </p:sp>
        <p:grpSp>
          <p:nvGrpSpPr>
            <p:cNvPr id="11317" name="Google Shape;6849;p84"/>
            <p:cNvGrpSpPr/>
            <p:nvPr/>
          </p:nvGrpSpPr>
          <p:grpSpPr>
            <a:xfrm>
              <a:off x="646870" y="-1"/>
              <a:ext cx="1870186" cy="3064776"/>
              <a:chOff x="0" y="0"/>
              <a:chExt cx="1870185" cy="3064774"/>
            </a:xfrm>
          </p:grpSpPr>
          <p:sp>
            <p:nvSpPr>
              <p:cNvPr id="11146" name="Google Shape;6850;p84"/>
              <p:cNvSpPr/>
              <p:nvPr/>
            </p:nvSpPr>
            <p:spPr>
              <a:xfrm rot="1630684">
                <a:off x="1339616" y="1187350"/>
                <a:ext cx="210427" cy="421292"/>
              </a:xfrm>
              <a:custGeom>
                <a:avLst/>
                <a:gdLst/>
                <a:ahLst/>
                <a:cxnLst>
                  <a:cxn ang="0">
                    <a:pos x="wd2" y="hd2"/>
                  </a:cxn>
                  <a:cxn ang="5400000">
                    <a:pos x="wd2" y="hd2"/>
                  </a:cxn>
                  <a:cxn ang="10800000">
                    <a:pos x="wd2" y="hd2"/>
                  </a:cxn>
                  <a:cxn ang="16200000">
                    <a:pos x="wd2" y="hd2"/>
                  </a:cxn>
                </a:cxnLst>
                <a:rect l="0" t="0" r="r" b="b"/>
                <a:pathLst>
                  <a:path w="17965" h="21600" extrusionOk="0">
                    <a:moveTo>
                      <a:pt x="12143" y="0"/>
                    </a:moveTo>
                    <a:cubicBezTo>
                      <a:pt x="11344" y="0"/>
                      <a:pt x="10449" y="143"/>
                      <a:pt x="9438" y="454"/>
                    </a:cubicBezTo>
                    <a:lnTo>
                      <a:pt x="7657" y="1424"/>
                    </a:lnTo>
                    <a:cubicBezTo>
                      <a:pt x="6427" y="4174"/>
                      <a:pt x="5748" y="6619"/>
                      <a:pt x="3796" y="9269"/>
                    </a:cubicBezTo>
                    <a:cubicBezTo>
                      <a:pt x="2185" y="11511"/>
                      <a:pt x="-446" y="13320"/>
                      <a:pt x="65" y="15740"/>
                    </a:cubicBezTo>
                    <a:cubicBezTo>
                      <a:pt x="2736" y="14363"/>
                      <a:pt x="3966" y="11816"/>
                      <a:pt x="7149" y="10543"/>
                    </a:cubicBezTo>
                    <a:cubicBezTo>
                      <a:pt x="10501" y="12785"/>
                      <a:pt x="4859" y="18414"/>
                      <a:pt x="7319" y="21600"/>
                    </a:cubicBezTo>
                    <a:cubicBezTo>
                      <a:pt x="8720" y="20962"/>
                      <a:pt x="9609" y="19689"/>
                      <a:pt x="10331" y="18185"/>
                    </a:cubicBezTo>
                    <a:cubicBezTo>
                      <a:pt x="10331" y="19358"/>
                      <a:pt x="10331" y="20325"/>
                      <a:pt x="11053" y="21269"/>
                    </a:cubicBezTo>
                    <a:cubicBezTo>
                      <a:pt x="12283" y="20631"/>
                      <a:pt x="13513" y="19153"/>
                      <a:pt x="14232" y="17651"/>
                    </a:cubicBezTo>
                    <a:cubicBezTo>
                      <a:pt x="14021" y="18924"/>
                      <a:pt x="14402" y="20199"/>
                      <a:pt x="15803" y="20962"/>
                    </a:cubicBezTo>
                    <a:cubicBezTo>
                      <a:pt x="17439" y="18318"/>
                      <a:pt x="21154" y="0"/>
                      <a:pt x="12143"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47" name="Google Shape;6851;p84"/>
              <p:cNvSpPr/>
              <p:nvPr/>
            </p:nvSpPr>
            <p:spPr>
              <a:xfrm>
                <a:off x="0" y="1427992"/>
                <a:ext cx="329456" cy="241273"/>
              </a:xfrm>
              <a:custGeom>
                <a:avLst/>
                <a:gdLst/>
                <a:ahLst/>
                <a:cxnLst>
                  <a:cxn ang="0">
                    <a:pos x="wd2" y="hd2"/>
                  </a:cxn>
                  <a:cxn ang="5400000">
                    <a:pos x="wd2" y="hd2"/>
                  </a:cxn>
                  <a:cxn ang="10800000">
                    <a:pos x="wd2" y="hd2"/>
                  </a:cxn>
                  <a:cxn ang="16200000">
                    <a:pos x="wd2" y="hd2"/>
                  </a:cxn>
                </a:cxnLst>
                <a:rect l="0" t="0" r="r" b="b"/>
                <a:pathLst>
                  <a:path w="21061" h="21600" extrusionOk="0">
                    <a:moveTo>
                      <a:pt x="18804" y="0"/>
                    </a:moveTo>
                    <a:cubicBezTo>
                      <a:pt x="13373" y="7385"/>
                      <a:pt x="2383" y="6274"/>
                      <a:pt x="0" y="18149"/>
                    </a:cubicBezTo>
                    <a:cubicBezTo>
                      <a:pt x="248" y="18289"/>
                      <a:pt x="513" y="18351"/>
                      <a:pt x="787" y="18351"/>
                    </a:cubicBezTo>
                    <a:cubicBezTo>
                      <a:pt x="2715" y="18351"/>
                      <a:pt x="5169" y="15319"/>
                      <a:pt x="6893" y="14813"/>
                    </a:cubicBezTo>
                    <a:cubicBezTo>
                      <a:pt x="8608" y="14280"/>
                      <a:pt x="10610" y="14280"/>
                      <a:pt x="12580" y="13169"/>
                    </a:cubicBezTo>
                    <a:cubicBezTo>
                      <a:pt x="12197" y="14280"/>
                      <a:pt x="8099" y="19839"/>
                      <a:pt x="8608" y="21129"/>
                    </a:cubicBezTo>
                    <a:cubicBezTo>
                      <a:pt x="8786" y="21460"/>
                      <a:pt x="9027" y="21600"/>
                      <a:pt x="9313" y="21600"/>
                    </a:cubicBezTo>
                    <a:cubicBezTo>
                      <a:pt x="10953" y="21600"/>
                      <a:pt x="14030" y="16873"/>
                      <a:pt x="14707" y="15927"/>
                    </a:cubicBezTo>
                    <a:cubicBezTo>
                      <a:pt x="16677" y="13701"/>
                      <a:pt x="18804" y="11300"/>
                      <a:pt x="20391" y="8496"/>
                    </a:cubicBezTo>
                    <a:cubicBezTo>
                      <a:pt x="21600" y="5738"/>
                      <a:pt x="20804" y="3337"/>
                      <a:pt x="20804"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48" name="Google Shape;6852;p84"/>
              <p:cNvSpPr/>
              <p:nvPr/>
            </p:nvSpPr>
            <p:spPr>
              <a:xfrm>
                <a:off x="730545" y="612686"/>
                <a:ext cx="623846" cy="953549"/>
              </a:xfrm>
              <a:custGeom>
                <a:avLst/>
                <a:gdLst/>
                <a:ahLst/>
                <a:cxnLst>
                  <a:cxn ang="0">
                    <a:pos x="wd2" y="hd2"/>
                  </a:cxn>
                  <a:cxn ang="5400000">
                    <a:pos x="wd2" y="hd2"/>
                  </a:cxn>
                  <a:cxn ang="10800000">
                    <a:pos x="wd2" y="hd2"/>
                  </a:cxn>
                  <a:cxn ang="16200000">
                    <a:pos x="wd2" y="hd2"/>
                  </a:cxn>
                </a:cxnLst>
                <a:rect l="0" t="0" r="r" b="b"/>
                <a:pathLst>
                  <a:path w="20798" h="21600" extrusionOk="0">
                    <a:moveTo>
                      <a:pt x="13317" y="0"/>
                    </a:moveTo>
                    <a:cubicBezTo>
                      <a:pt x="10706" y="0"/>
                      <a:pt x="7954" y="297"/>
                      <a:pt x="6290" y="551"/>
                    </a:cubicBezTo>
                    <a:cubicBezTo>
                      <a:pt x="3126" y="1069"/>
                      <a:pt x="227" y="1823"/>
                      <a:pt x="11" y="4119"/>
                    </a:cubicBezTo>
                    <a:cubicBezTo>
                      <a:pt x="-187" y="6741"/>
                      <a:pt x="2232" y="9319"/>
                      <a:pt x="3606" y="11716"/>
                    </a:cubicBezTo>
                    <a:cubicBezTo>
                      <a:pt x="4500" y="13302"/>
                      <a:pt x="5329" y="14991"/>
                      <a:pt x="6025" y="16634"/>
                    </a:cubicBezTo>
                    <a:cubicBezTo>
                      <a:pt x="6372" y="17580"/>
                      <a:pt x="6786" y="18649"/>
                      <a:pt x="6786" y="19594"/>
                    </a:cubicBezTo>
                    <a:cubicBezTo>
                      <a:pt x="6786" y="21002"/>
                      <a:pt x="6704" y="21328"/>
                      <a:pt x="9536" y="21373"/>
                    </a:cubicBezTo>
                    <a:cubicBezTo>
                      <a:pt x="11846" y="21410"/>
                      <a:pt x="13741" y="21600"/>
                      <a:pt x="15234" y="21600"/>
                    </a:cubicBezTo>
                    <a:cubicBezTo>
                      <a:pt x="17362" y="21600"/>
                      <a:pt x="18675" y="21214"/>
                      <a:pt x="19210" y="19448"/>
                    </a:cubicBezTo>
                    <a:cubicBezTo>
                      <a:pt x="20105" y="16398"/>
                      <a:pt x="21198" y="10309"/>
                      <a:pt x="20652" y="7214"/>
                    </a:cubicBezTo>
                    <a:cubicBezTo>
                      <a:pt x="20303" y="5143"/>
                      <a:pt x="21413" y="3128"/>
                      <a:pt x="19625" y="1350"/>
                    </a:cubicBezTo>
                    <a:cubicBezTo>
                      <a:pt x="18602" y="322"/>
                      <a:pt x="16036" y="0"/>
                      <a:pt x="13317"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149" name="Google Shape;6853;p84"/>
              <p:cNvSpPr/>
              <p:nvPr/>
            </p:nvSpPr>
            <p:spPr>
              <a:xfrm>
                <a:off x="966899" y="510777"/>
                <a:ext cx="170552" cy="216014"/>
              </a:xfrm>
              <a:custGeom>
                <a:avLst/>
                <a:gdLst/>
                <a:ahLst/>
                <a:cxnLst>
                  <a:cxn ang="0">
                    <a:pos x="wd2" y="hd2"/>
                  </a:cxn>
                  <a:cxn ang="5400000">
                    <a:pos x="wd2" y="hd2"/>
                  </a:cxn>
                  <a:cxn ang="10800000">
                    <a:pos x="wd2" y="hd2"/>
                  </a:cxn>
                  <a:cxn ang="16200000">
                    <a:pos x="wd2" y="hd2"/>
                  </a:cxn>
                </a:cxnLst>
                <a:rect l="0" t="0" r="r" b="b"/>
                <a:pathLst>
                  <a:path w="21182" h="21600" extrusionOk="0">
                    <a:moveTo>
                      <a:pt x="20613" y="0"/>
                    </a:moveTo>
                    <a:cubicBezTo>
                      <a:pt x="16723" y="3081"/>
                      <a:pt x="11602" y="4772"/>
                      <a:pt x="4629" y="4772"/>
                    </a:cubicBezTo>
                    <a:cubicBezTo>
                      <a:pt x="2840" y="4772"/>
                      <a:pt x="1298" y="4772"/>
                      <a:pt x="0" y="4573"/>
                    </a:cubicBezTo>
                    <a:lnTo>
                      <a:pt x="0" y="8300"/>
                    </a:lnTo>
                    <a:cubicBezTo>
                      <a:pt x="248" y="9936"/>
                      <a:pt x="248" y="11577"/>
                      <a:pt x="248" y="12622"/>
                    </a:cubicBezTo>
                    <a:cubicBezTo>
                      <a:pt x="248" y="13464"/>
                      <a:pt x="248" y="13863"/>
                      <a:pt x="554" y="14262"/>
                    </a:cubicBezTo>
                    <a:cubicBezTo>
                      <a:pt x="554" y="15950"/>
                      <a:pt x="1050" y="17590"/>
                      <a:pt x="2592" y="18831"/>
                    </a:cubicBezTo>
                    <a:cubicBezTo>
                      <a:pt x="4327" y="20493"/>
                      <a:pt x="7081" y="21600"/>
                      <a:pt x="9786" y="21600"/>
                    </a:cubicBezTo>
                    <a:cubicBezTo>
                      <a:pt x="11125" y="21600"/>
                      <a:pt x="12454" y="21328"/>
                      <a:pt x="13640" y="20718"/>
                    </a:cubicBezTo>
                    <a:cubicBezTo>
                      <a:pt x="19811" y="17390"/>
                      <a:pt x="21600" y="10136"/>
                      <a:pt x="21104" y="3927"/>
                    </a:cubicBezTo>
                    <a:cubicBezTo>
                      <a:pt x="21104" y="2685"/>
                      <a:pt x="20861" y="1245"/>
                      <a:pt x="20613"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50" name="Google Shape;6854;p84"/>
              <p:cNvSpPr/>
              <p:nvPr/>
            </p:nvSpPr>
            <p:spPr>
              <a:xfrm>
                <a:off x="872736" y="52261"/>
                <a:ext cx="322682" cy="506244"/>
              </a:xfrm>
              <a:custGeom>
                <a:avLst/>
                <a:gdLst/>
                <a:ahLst/>
                <a:cxnLst>
                  <a:cxn ang="0">
                    <a:pos x="wd2" y="hd2"/>
                  </a:cxn>
                  <a:cxn ang="5400000">
                    <a:pos x="wd2" y="hd2"/>
                  </a:cxn>
                  <a:cxn ang="10800000">
                    <a:pos x="wd2" y="hd2"/>
                  </a:cxn>
                  <a:cxn ang="16200000">
                    <a:pos x="wd2" y="hd2"/>
                  </a:cxn>
                </a:cxnLst>
                <a:rect l="0" t="0" r="r" b="b"/>
                <a:pathLst>
                  <a:path w="18606" h="21600" extrusionOk="0">
                    <a:moveTo>
                      <a:pt x="8788" y="0"/>
                    </a:moveTo>
                    <a:cubicBezTo>
                      <a:pt x="8366" y="0"/>
                      <a:pt x="7924" y="12"/>
                      <a:pt x="7464" y="39"/>
                    </a:cubicBezTo>
                    <a:cubicBezTo>
                      <a:pt x="1132" y="400"/>
                      <a:pt x="73" y="5508"/>
                      <a:pt x="301" y="11530"/>
                    </a:cubicBezTo>
                    <a:cubicBezTo>
                      <a:pt x="531" y="15685"/>
                      <a:pt x="-2677" y="21600"/>
                      <a:pt x="7579" y="21600"/>
                    </a:cubicBezTo>
                    <a:cubicBezTo>
                      <a:pt x="15945" y="21600"/>
                      <a:pt x="18923" y="16385"/>
                      <a:pt x="18580" y="10469"/>
                    </a:cubicBezTo>
                    <a:cubicBezTo>
                      <a:pt x="18335" y="4746"/>
                      <a:pt x="16925" y="0"/>
                      <a:pt x="8788"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51" name="Google Shape;6855;p84"/>
              <p:cNvSpPr/>
              <p:nvPr/>
            </p:nvSpPr>
            <p:spPr>
              <a:xfrm>
                <a:off x="966899" y="510777"/>
                <a:ext cx="169922" cy="85107"/>
              </a:xfrm>
              <a:custGeom>
                <a:avLst/>
                <a:gdLst/>
                <a:ahLst/>
                <a:cxnLst>
                  <a:cxn ang="0">
                    <a:pos x="wd2" y="hd2"/>
                  </a:cxn>
                  <a:cxn ang="5400000">
                    <a:pos x="wd2" y="hd2"/>
                  </a:cxn>
                  <a:cxn ang="10800000">
                    <a:pos x="wd2" y="hd2"/>
                  </a:cxn>
                  <a:cxn ang="16200000">
                    <a:pos x="wd2" y="hd2"/>
                  </a:cxn>
                </a:cxnLst>
                <a:rect l="0" t="0" r="r" b="b"/>
                <a:pathLst>
                  <a:path w="21600" h="21600" extrusionOk="0">
                    <a:moveTo>
                      <a:pt x="21097" y="0"/>
                    </a:moveTo>
                    <a:cubicBezTo>
                      <a:pt x="17116" y="7820"/>
                      <a:pt x="11875" y="12113"/>
                      <a:pt x="4738" y="12113"/>
                    </a:cubicBezTo>
                    <a:cubicBezTo>
                      <a:pt x="2906" y="12113"/>
                      <a:pt x="1329" y="12113"/>
                      <a:pt x="0" y="11606"/>
                    </a:cubicBezTo>
                    <a:lnTo>
                      <a:pt x="0" y="21066"/>
                    </a:lnTo>
                    <a:cubicBezTo>
                      <a:pt x="1832" y="21563"/>
                      <a:pt x="3728" y="21563"/>
                      <a:pt x="5813" y="21563"/>
                    </a:cubicBezTo>
                    <a:cubicBezTo>
                      <a:pt x="6140" y="21591"/>
                      <a:pt x="6463" y="21600"/>
                      <a:pt x="6786" y="21600"/>
                    </a:cubicBezTo>
                    <a:cubicBezTo>
                      <a:pt x="13139" y="21600"/>
                      <a:pt x="18117" y="16930"/>
                      <a:pt x="21600" y="9966"/>
                    </a:cubicBezTo>
                    <a:cubicBezTo>
                      <a:pt x="21600" y="6816"/>
                      <a:pt x="21351" y="3159"/>
                      <a:pt x="21097"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1152" name="Google Shape;6856;p84"/>
              <p:cNvSpPr/>
              <p:nvPr/>
            </p:nvSpPr>
            <p:spPr>
              <a:xfrm>
                <a:off x="1166573" y="268308"/>
                <a:ext cx="97029" cy="124230"/>
              </a:xfrm>
              <a:custGeom>
                <a:avLst/>
                <a:gdLst/>
                <a:ahLst/>
                <a:cxnLst>
                  <a:cxn ang="0">
                    <a:pos x="wd2" y="hd2"/>
                  </a:cxn>
                  <a:cxn ang="5400000">
                    <a:pos x="wd2" y="hd2"/>
                  </a:cxn>
                  <a:cxn ang="10800000">
                    <a:pos x="wd2" y="hd2"/>
                  </a:cxn>
                  <a:cxn ang="16200000">
                    <a:pos x="wd2" y="hd2"/>
                  </a:cxn>
                </a:cxnLst>
                <a:rect l="0" t="0" r="r" b="b"/>
                <a:pathLst>
                  <a:path w="18749" h="21600" extrusionOk="0">
                    <a:moveTo>
                      <a:pt x="12203" y="0"/>
                    </a:moveTo>
                    <a:cubicBezTo>
                      <a:pt x="7021" y="0"/>
                      <a:pt x="2224" y="3975"/>
                      <a:pt x="688" y="10803"/>
                    </a:cubicBezTo>
                    <a:cubicBezTo>
                      <a:pt x="-946" y="16590"/>
                      <a:pt x="204" y="21253"/>
                      <a:pt x="5485" y="21600"/>
                    </a:cubicBezTo>
                    <a:cubicBezTo>
                      <a:pt x="8655" y="21600"/>
                      <a:pt x="14609" y="18748"/>
                      <a:pt x="17484" y="13390"/>
                    </a:cubicBezTo>
                    <a:cubicBezTo>
                      <a:pt x="20654" y="7257"/>
                      <a:pt x="17484" y="435"/>
                      <a:pt x="12203" y="0"/>
                    </a:cubicBezTo>
                    <a:close/>
                  </a:path>
                </a:pathLst>
              </a:custGeom>
              <a:solidFill>
                <a:srgbClr val="966353"/>
              </a:solidFill>
              <a:ln w="12700" cap="flat">
                <a:noFill/>
                <a:miter lim="400000"/>
              </a:ln>
              <a:effectLst/>
            </p:spPr>
            <p:txBody>
              <a:bodyPr wrap="square" lIns="45719" tIns="45719" rIns="45719" bIns="45719" numCol="1" anchor="ctr">
                <a:noAutofit/>
              </a:bodyPr>
              <a:lstStyle/>
              <a:p>
                <a:endParaRPr/>
              </a:p>
            </p:txBody>
          </p:sp>
          <p:sp>
            <p:nvSpPr>
              <p:cNvPr id="11153" name="Google Shape;6857;p84"/>
              <p:cNvSpPr/>
              <p:nvPr/>
            </p:nvSpPr>
            <p:spPr>
              <a:xfrm>
                <a:off x="803438" y="0"/>
                <a:ext cx="430303" cy="297707"/>
              </a:xfrm>
              <a:custGeom>
                <a:avLst/>
                <a:gdLst/>
                <a:ahLst/>
                <a:cxnLst>
                  <a:cxn ang="0">
                    <a:pos x="wd2" y="hd2"/>
                  </a:cxn>
                  <a:cxn ang="5400000">
                    <a:pos x="wd2" y="hd2"/>
                  </a:cxn>
                  <a:cxn ang="10800000">
                    <a:pos x="wd2" y="hd2"/>
                  </a:cxn>
                  <a:cxn ang="16200000">
                    <a:pos x="wd2" y="hd2"/>
                  </a:cxn>
                </a:cxnLst>
                <a:rect l="0" t="0" r="r" b="b"/>
                <a:pathLst>
                  <a:path w="21185" h="21600" extrusionOk="0">
                    <a:moveTo>
                      <a:pt x="0" y="5517"/>
                    </a:moveTo>
                    <a:cubicBezTo>
                      <a:pt x="0" y="5527"/>
                      <a:pt x="0" y="5538"/>
                      <a:pt x="2" y="5545"/>
                    </a:cubicBezTo>
                    <a:cubicBezTo>
                      <a:pt x="2" y="5538"/>
                      <a:pt x="0" y="5527"/>
                      <a:pt x="0" y="5517"/>
                    </a:cubicBezTo>
                    <a:close/>
                    <a:moveTo>
                      <a:pt x="12007" y="0"/>
                    </a:moveTo>
                    <a:cubicBezTo>
                      <a:pt x="11067" y="0"/>
                      <a:pt x="10165" y="171"/>
                      <a:pt x="9368" y="542"/>
                    </a:cubicBezTo>
                    <a:cubicBezTo>
                      <a:pt x="8048" y="1298"/>
                      <a:pt x="6825" y="2344"/>
                      <a:pt x="5601" y="3426"/>
                    </a:cubicBezTo>
                    <a:cubicBezTo>
                      <a:pt x="4696" y="4002"/>
                      <a:pt x="3865" y="4758"/>
                      <a:pt x="2862" y="5227"/>
                    </a:cubicBezTo>
                    <a:cubicBezTo>
                      <a:pt x="2698" y="5227"/>
                      <a:pt x="1185" y="5730"/>
                      <a:pt x="427" y="5730"/>
                    </a:cubicBezTo>
                    <a:cubicBezTo>
                      <a:pt x="188" y="5730"/>
                      <a:pt x="23" y="5680"/>
                      <a:pt x="2" y="5545"/>
                    </a:cubicBezTo>
                    <a:cubicBezTo>
                      <a:pt x="195" y="8100"/>
                      <a:pt x="202" y="11220"/>
                      <a:pt x="1638" y="13016"/>
                    </a:cubicBezTo>
                    <a:cubicBezTo>
                      <a:pt x="2416" y="14003"/>
                      <a:pt x="3347" y="14351"/>
                      <a:pt x="4328" y="14351"/>
                    </a:cubicBezTo>
                    <a:cubicBezTo>
                      <a:pt x="6034" y="14351"/>
                      <a:pt x="7894" y="13298"/>
                      <a:pt x="9368" y="12726"/>
                    </a:cubicBezTo>
                    <a:cubicBezTo>
                      <a:pt x="10522" y="12244"/>
                      <a:pt x="11937" y="11760"/>
                      <a:pt x="13283" y="11760"/>
                    </a:cubicBezTo>
                    <a:cubicBezTo>
                      <a:pt x="14448" y="11760"/>
                      <a:pt x="15563" y="12123"/>
                      <a:pt x="16413" y="13158"/>
                    </a:cubicBezTo>
                    <a:cubicBezTo>
                      <a:pt x="16610" y="14672"/>
                      <a:pt x="16708" y="16044"/>
                      <a:pt x="16928" y="17376"/>
                    </a:cubicBezTo>
                    <a:cubicBezTo>
                      <a:pt x="17119" y="18540"/>
                      <a:pt x="17614" y="21600"/>
                      <a:pt x="18779" y="21600"/>
                    </a:cubicBezTo>
                    <a:cubicBezTo>
                      <a:pt x="18806" y="21600"/>
                      <a:pt x="18832" y="21597"/>
                      <a:pt x="18859" y="21595"/>
                    </a:cubicBezTo>
                    <a:cubicBezTo>
                      <a:pt x="19765" y="21595"/>
                      <a:pt x="20376" y="18422"/>
                      <a:pt x="20499" y="17376"/>
                    </a:cubicBezTo>
                    <a:cubicBezTo>
                      <a:pt x="20987" y="14061"/>
                      <a:pt x="21600" y="9735"/>
                      <a:pt x="20792" y="6417"/>
                    </a:cubicBezTo>
                    <a:cubicBezTo>
                      <a:pt x="19897" y="2604"/>
                      <a:pt x="15661" y="0"/>
                      <a:pt x="120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54" name="Google Shape;6858;p84"/>
              <p:cNvSpPr/>
              <p:nvPr/>
            </p:nvSpPr>
            <p:spPr>
              <a:xfrm>
                <a:off x="221600" y="707554"/>
                <a:ext cx="613126" cy="885899"/>
              </a:xfrm>
              <a:custGeom>
                <a:avLst/>
                <a:gdLst/>
                <a:ahLst/>
                <a:cxnLst>
                  <a:cxn ang="0">
                    <a:pos x="wd2" y="hd2"/>
                  </a:cxn>
                  <a:cxn ang="5400000">
                    <a:pos x="wd2" y="hd2"/>
                  </a:cxn>
                  <a:cxn ang="10800000">
                    <a:pos x="wd2" y="hd2"/>
                  </a:cxn>
                  <a:cxn ang="16200000">
                    <a:pos x="wd2" y="hd2"/>
                  </a:cxn>
                </a:cxnLst>
                <a:rect l="0" t="0" r="r" b="b"/>
                <a:pathLst>
                  <a:path w="21170" h="21600" extrusionOk="0">
                    <a:moveTo>
                      <a:pt x="20947" y="0"/>
                    </a:moveTo>
                    <a:cubicBezTo>
                      <a:pt x="20519" y="303"/>
                      <a:pt x="19884" y="448"/>
                      <a:pt x="19455" y="605"/>
                    </a:cubicBezTo>
                    <a:cubicBezTo>
                      <a:pt x="18511" y="1054"/>
                      <a:pt x="18511" y="909"/>
                      <a:pt x="18082" y="1405"/>
                    </a:cubicBezTo>
                    <a:cubicBezTo>
                      <a:pt x="16298" y="2774"/>
                      <a:pt x="14583" y="5452"/>
                      <a:pt x="13228" y="6966"/>
                    </a:cubicBezTo>
                    <a:cubicBezTo>
                      <a:pt x="11512" y="8831"/>
                      <a:pt x="9728" y="10855"/>
                      <a:pt x="7720" y="12563"/>
                    </a:cubicBezTo>
                    <a:cubicBezTo>
                      <a:pt x="5644" y="14332"/>
                      <a:pt x="2934" y="15846"/>
                      <a:pt x="0" y="16912"/>
                    </a:cubicBezTo>
                    <a:cubicBezTo>
                      <a:pt x="584" y="18523"/>
                      <a:pt x="1510" y="20037"/>
                      <a:pt x="2299" y="21600"/>
                    </a:cubicBezTo>
                    <a:cubicBezTo>
                      <a:pt x="5867" y="21249"/>
                      <a:pt x="9505" y="18014"/>
                      <a:pt x="11512" y="16609"/>
                    </a:cubicBezTo>
                    <a:cubicBezTo>
                      <a:pt x="13948" y="14732"/>
                      <a:pt x="18941" y="9789"/>
                      <a:pt x="20313" y="7462"/>
                    </a:cubicBezTo>
                    <a:cubicBezTo>
                      <a:pt x="21600" y="5100"/>
                      <a:pt x="20090" y="5900"/>
                      <a:pt x="21170" y="3428"/>
                    </a:cubicBezTo>
                    <a:lnTo>
                      <a:pt x="20947" y="0"/>
                    </a:ln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155" name="Google Shape;6859;p84"/>
              <p:cNvSpPr/>
              <p:nvPr/>
            </p:nvSpPr>
            <p:spPr>
              <a:xfrm rot="1630684">
                <a:off x="1043702" y="657074"/>
                <a:ext cx="726109" cy="615027"/>
              </a:xfrm>
              <a:custGeom>
                <a:avLst/>
                <a:gdLst/>
                <a:ahLst/>
                <a:cxnLst>
                  <a:cxn ang="0">
                    <a:pos x="wd2" y="hd2"/>
                  </a:cxn>
                  <a:cxn ang="5400000">
                    <a:pos x="wd2" y="hd2"/>
                  </a:cxn>
                  <a:cxn ang="10800000">
                    <a:pos x="wd2" y="hd2"/>
                  </a:cxn>
                  <a:cxn ang="16200000">
                    <a:pos x="wd2" y="hd2"/>
                  </a:cxn>
                </a:cxnLst>
                <a:rect l="0" t="0" r="r" b="b"/>
                <a:pathLst>
                  <a:path w="21170" h="21600" extrusionOk="0">
                    <a:moveTo>
                      <a:pt x="13743" y="0"/>
                    </a:moveTo>
                    <a:cubicBezTo>
                      <a:pt x="9323" y="0"/>
                      <a:pt x="4061" y="2201"/>
                      <a:pt x="0" y="3853"/>
                    </a:cubicBezTo>
                    <a:lnTo>
                      <a:pt x="2405" y="11933"/>
                    </a:lnTo>
                    <a:cubicBezTo>
                      <a:pt x="4118" y="11760"/>
                      <a:pt x="7687" y="8549"/>
                      <a:pt x="10595" y="8549"/>
                    </a:cubicBezTo>
                    <a:cubicBezTo>
                      <a:pt x="11499" y="8549"/>
                      <a:pt x="12338" y="8857"/>
                      <a:pt x="13039" y="9664"/>
                    </a:cubicBezTo>
                    <a:cubicBezTo>
                      <a:pt x="14661" y="11636"/>
                      <a:pt x="15023" y="17604"/>
                      <a:pt x="15747" y="21600"/>
                    </a:cubicBezTo>
                    <a:cubicBezTo>
                      <a:pt x="17443" y="21094"/>
                      <a:pt x="19253" y="20728"/>
                      <a:pt x="20948" y="20222"/>
                    </a:cubicBezTo>
                    <a:cubicBezTo>
                      <a:pt x="21600" y="16365"/>
                      <a:pt x="20702" y="10764"/>
                      <a:pt x="19731" y="7413"/>
                    </a:cubicBezTo>
                    <a:cubicBezTo>
                      <a:pt x="18703" y="4080"/>
                      <a:pt x="18166" y="433"/>
                      <a:pt x="15023" y="66"/>
                    </a:cubicBezTo>
                    <a:cubicBezTo>
                      <a:pt x="14606" y="22"/>
                      <a:pt x="14178" y="0"/>
                      <a:pt x="13743" y="0"/>
                    </a:cubicBezTo>
                    <a:close/>
                  </a:path>
                </a:pathLst>
              </a:custGeom>
              <a:solidFill>
                <a:srgbClr val="8DAED3"/>
              </a:solidFill>
              <a:ln w="12700" cap="flat">
                <a:noFill/>
                <a:miter lim="400000"/>
              </a:ln>
              <a:effectLst/>
            </p:spPr>
            <p:txBody>
              <a:bodyPr wrap="square" lIns="45719" tIns="45719" rIns="45719" bIns="45719" numCol="1" anchor="ctr">
                <a:noAutofit/>
              </a:bodyPr>
              <a:lstStyle/>
              <a:p>
                <a:endParaRPr/>
              </a:p>
            </p:txBody>
          </p:sp>
          <p:sp>
            <p:nvSpPr>
              <p:cNvPr id="11156" name="Google Shape;6860;p84"/>
              <p:cNvSpPr/>
              <p:nvPr/>
            </p:nvSpPr>
            <p:spPr>
              <a:xfrm>
                <a:off x="1284848" y="2664651"/>
                <a:ext cx="189401" cy="318539"/>
              </a:xfrm>
              <a:custGeom>
                <a:avLst/>
                <a:gdLst/>
                <a:ahLst/>
                <a:cxnLst>
                  <a:cxn ang="0">
                    <a:pos x="wd2" y="hd2"/>
                  </a:cxn>
                  <a:cxn ang="5400000">
                    <a:pos x="wd2" y="hd2"/>
                  </a:cxn>
                  <a:cxn ang="10800000">
                    <a:pos x="wd2" y="hd2"/>
                  </a:cxn>
                  <a:cxn ang="16200000">
                    <a:pos x="wd2" y="hd2"/>
                  </a:cxn>
                </a:cxnLst>
                <a:rect l="0" t="0" r="r" b="b"/>
                <a:pathLst>
                  <a:path w="18629" h="21600" extrusionOk="0">
                    <a:moveTo>
                      <a:pt x="6172" y="0"/>
                    </a:moveTo>
                    <a:cubicBezTo>
                      <a:pt x="5915" y="0"/>
                      <a:pt x="5651" y="22"/>
                      <a:pt x="5380" y="71"/>
                    </a:cubicBezTo>
                    <a:cubicBezTo>
                      <a:pt x="100" y="913"/>
                      <a:pt x="-1756" y="3170"/>
                      <a:pt x="1910" y="5833"/>
                    </a:cubicBezTo>
                    <a:cubicBezTo>
                      <a:pt x="2742" y="6541"/>
                      <a:pt x="3570" y="7248"/>
                      <a:pt x="3963" y="8089"/>
                    </a:cubicBezTo>
                    <a:cubicBezTo>
                      <a:pt x="4991" y="9910"/>
                      <a:pt x="4794" y="12032"/>
                      <a:pt x="4355" y="13850"/>
                    </a:cubicBezTo>
                    <a:cubicBezTo>
                      <a:pt x="4355" y="14121"/>
                      <a:pt x="4159" y="14389"/>
                      <a:pt x="4159" y="14694"/>
                    </a:cubicBezTo>
                    <a:cubicBezTo>
                      <a:pt x="3766" y="16242"/>
                      <a:pt x="3377" y="16784"/>
                      <a:pt x="2349" y="18199"/>
                    </a:cubicBezTo>
                    <a:cubicBezTo>
                      <a:pt x="1517" y="19041"/>
                      <a:pt x="1325" y="19614"/>
                      <a:pt x="1517" y="20456"/>
                    </a:cubicBezTo>
                    <a:cubicBezTo>
                      <a:pt x="1685" y="21278"/>
                      <a:pt x="2888" y="21600"/>
                      <a:pt x="3848" y="21600"/>
                    </a:cubicBezTo>
                    <a:cubicBezTo>
                      <a:pt x="4030" y="21600"/>
                      <a:pt x="4198" y="21588"/>
                      <a:pt x="4355" y="21568"/>
                    </a:cubicBezTo>
                    <a:cubicBezTo>
                      <a:pt x="9485" y="20995"/>
                      <a:pt x="14372" y="14963"/>
                      <a:pt x="16182" y="12167"/>
                    </a:cubicBezTo>
                    <a:cubicBezTo>
                      <a:pt x="17010" y="11020"/>
                      <a:pt x="19844" y="8360"/>
                      <a:pt x="18038" y="7112"/>
                    </a:cubicBezTo>
                    <a:cubicBezTo>
                      <a:pt x="16817" y="5968"/>
                      <a:pt x="15350" y="4991"/>
                      <a:pt x="13736" y="3879"/>
                    </a:cubicBezTo>
                    <a:lnTo>
                      <a:pt x="11930" y="2599"/>
                    </a:lnTo>
                    <a:cubicBezTo>
                      <a:pt x="11487" y="2463"/>
                      <a:pt x="11295" y="2193"/>
                      <a:pt x="10902" y="2060"/>
                    </a:cubicBezTo>
                    <a:cubicBezTo>
                      <a:pt x="9656" y="1198"/>
                      <a:pt x="8068" y="0"/>
                      <a:pt x="6172"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157" name="Google Shape;6861;p84"/>
              <p:cNvSpPr/>
              <p:nvPr/>
            </p:nvSpPr>
            <p:spPr>
              <a:xfrm>
                <a:off x="1299580" y="2702976"/>
                <a:ext cx="174668" cy="280216"/>
              </a:xfrm>
              <a:custGeom>
                <a:avLst/>
                <a:gdLst/>
                <a:ahLst/>
                <a:cxnLst>
                  <a:cxn ang="0">
                    <a:pos x="wd2" y="hd2"/>
                  </a:cxn>
                  <a:cxn ang="5400000">
                    <a:pos x="wd2" y="hd2"/>
                  </a:cxn>
                  <a:cxn ang="10800000">
                    <a:pos x="wd2" y="hd2"/>
                  </a:cxn>
                  <a:cxn ang="16200000">
                    <a:pos x="wd2" y="hd2"/>
                  </a:cxn>
                </a:cxnLst>
                <a:rect l="0" t="0" r="r" b="b"/>
                <a:pathLst>
                  <a:path w="20038" h="21600" extrusionOk="0">
                    <a:moveTo>
                      <a:pt x="12225" y="0"/>
                    </a:moveTo>
                    <a:cubicBezTo>
                      <a:pt x="10513" y="1301"/>
                      <a:pt x="6979" y="3676"/>
                      <a:pt x="2932" y="6241"/>
                    </a:cubicBezTo>
                    <a:cubicBezTo>
                      <a:pt x="4131" y="8312"/>
                      <a:pt x="3902" y="10723"/>
                      <a:pt x="3390" y="12790"/>
                    </a:cubicBezTo>
                    <a:cubicBezTo>
                      <a:pt x="3390" y="13098"/>
                      <a:pt x="3161" y="13403"/>
                      <a:pt x="3161" y="13750"/>
                    </a:cubicBezTo>
                    <a:cubicBezTo>
                      <a:pt x="2703" y="15510"/>
                      <a:pt x="2249" y="16125"/>
                      <a:pt x="1050" y="17734"/>
                    </a:cubicBezTo>
                    <a:cubicBezTo>
                      <a:pt x="80" y="18691"/>
                      <a:pt x="-145" y="19342"/>
                      <a:pt x="80" y="20299"/>
                    </a:cubicBezTo>
                    <a:cubicBezTo>
                      <a:pt x="276" y="21234"/>
                      <a:pt x="1679" y="21600"/>
                      <a:pt x="2799" y="21600"/>
                    </a:cubicBezTo>
                    <a:cubicBezTo>
                      <a:pt x="3011" y="21600"/>
                      <a:pt x="3207" y="21586"/>
                      <a:pt x="3390" y="21564"/>
                    </a:cubicBezTo>
                    <a:cubicBezTo>
                      <a:pt x="9373" y="20912"/>
                      <a:pt x="15072" y="14055"/>
                      <a:pt x="17183" y="10877"/>
                    </a:cubicBezTo>
                    <a:cubicBezTo>
                      <a:pt x="18149" y="9573"/>
                      <a:pt x="21455" y="6549"/>
                      <a:pt x="19348" y="5131"/>
                    </a:cubicBezTo>
                    <a:cubicBezTo>
                      <a:pt x="17924" y="3830"/>
                      <a:pt x="16213" y="2719"/>
                      <a:pt x="14331" y="1455"/>
                    </a:cubicBezTo>
                    <a:lnTo>
                      <a:pt x="12225" y="0"/>
                    </a:ln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158" name="Google Shape;6862;p84"/>
              <p:cNvSpPr/>
              <p:nvPr/>
            </p:nvSpPr>
            <p:spPr>
              <a:xfrm>
                <a:off x="808283" y="1539808"/>
                <a:ext cx="661957" cy="1289870"/>
              </a:xfrm>
              <a:custGeom>
                <a:avLst/>
                <a:gdLst/>
                <a:ahLst/>
                <a:cxnLst>
                  <a:cxn ang="0">
                    <a:pos x="wd2" y="hd2"/>
                  </a:cxn>
                  <a:cxn ang="5400000">
                    <a:pos x="wd2" y="hd2"/>
                  </a:cxn>
                  <a:cxn ang="10800000">
                    <a:pos x="wd2" y="hd2"/>
                  </a:cxn>
                  <a:cxn ang="16200000">
                    <a:pos x="wd2" y="hd2"/>
                  </a:cxn>
                </a:cxnLst>
                <a:rect l="0" t="0" r="r" b="b"/>
                <a:pathLst>
                  <a:path w="21253" h="21600" extrusionOk="0">
                    <a:moveTo>
                      <a:pt x="5214" y="0"/>
                    </a:moveTo>
                    <a:cubicBezTo>
                      <a:pt x="4848" y="0"/>
                      <a:pt x="4478" y="10"/>
                      <a:pt x="4103" y="33"/>
                    </a:cubicBezTo>
                    <a:cubicBezTo>
                      <a:pt x="3306" y="1556"/>
                      <a:pt x="2173" y="4160"/>
                      <a:pt x="1566" y="5300"/>
                    </a:cubicBezTo>
                    <a:cubicBezTo>
                      <a:pt x="977" y="6548"/>
                      <a:pt x="578" y="7871"/>
                      <a:pt x="243" y="9153"/>
                    </a:cubicBezTo>
                    <a:cubicBezTo>
                      <a:pt x="52" y="10159"/>
                      <a:pt x="-347" y="11574"/>
                      <a:pt x="641" y="12514"/>
                    </a:cubicBezTo>
                    <a:cubicBezTo>
                      <a:pt x="1566" y="13521"/>
                      <a:pt x="3163" y="14353"/>
                      <a:pt x="4566" y="15218"/>
                    </a:cubicBezTo>
                    <a:cubicBezTo>
                      <a:pt x="6289" y="16291"/>
                      <a:pt x="8156" y="17298"/>
                      <a:pt x="10021" y="18305"/>
                    </a:cubicBezTo>
                    <a:cubicBezTo>
                      <a:pt x="11936" y="19345"/>
                      <a:pt x="13867" y="20385"/>
                      <a:pt x="15605" y="21525"/>
                    </a:cubicBezTo>
                    <a:cubicBezTo>
                      <a:pt x="15605" y="21558"/>
                      <a:pt x="15605" y="21600"/>
                      <a:pt x="15669" y="21600"/>
                    </a:cubicBezTo>
                    <a:cubicBezTo>
                      <a:pt x="16866" y="21076"/>
                      <a:pt x="20120" y="19686"/>
                      <a:pt x="21253" y="19104"/>
                    </a:cubicBezTo>
                    <a:cubicBezTo>
                      <a:pt x="20391" y="18438"/>
                      <a:pt x="9017" y="12064"/>
                      <a:pt x="8618" y="11266"/>
                    </a:cubicBezTo>
                    <a:cubicBezTo>
                      <a:pt x="8092" y="10326"/>
                      <a:pt x="8426" y="9286"/>
                      <a:pt x="8826" y="8387"/>
                    </a:cubicBezTo>
                    <a:cubicBezTo>
                      <a:pt x="9544" y="6623"/>
                      <a:pt x="10884" y="4884"/>
                      <a:pt x="11618" y="3120"/>
                    </a:cubicBezTo>
                    <a:cubicBezTo>
                      <a:pt x="12080" y="2113"/>
                      <a:pt x="12479" y="1107"/>
                      <a:pt x="12080" y="100"/>
                    </a:cubicBezTo>
                    <a:cubicBezTo>
                      <a:pt x="11450" y="182"/>
                      <a:pt x="10826" y="213"/>
                      <a:pt x="10207" y="213"/>
                    </a:cubicBezTo>
                    <a:cubicBezTo>
                      <a:pt x="8559" y="213"/>
                      <a:pt x="6929" y="0"/>
                      <a:pt x="521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59" name="Google Shape;6863;p84"/>
              <p:cNvSpPr/>
              <p:nvPr/>
            </p:nvSpPr>
            <p:spPr>
              <a:xfrm>
                <a:off x="412940" y="2820127"/>
                <a:ext cx="279112" cy="244648"/>
              </a:xfrm>
              <a:custGeom>
                <a:avLst/>
                <a:gdLst/>
                <a:ahLst/>
                <a:cxnLst>
                  <a:cxn ang="0">
                    <a:pos x="wd2" y="hd2"/>
                  </a:cxn>
                  <a:cxn ang="5400000">
                    <a:pos x="wd2" y="hd2"/>
                  </a:cxn>
                  <a:cxn ang="10800000">
                    <a:pos x="wd2" y="hd2"/>
                  </a:cxn>
                  <a:cxn ang="16200000">
                    <a:pos x="wd2" y="hd2"/>
                  </a:cxn>
                </a:cxnLst>
                <a:rect l="0" t="0" r="r" b="b"/>
                <a:pathLst>
                  <a:path w="20956" h="21600" extrusionOk="0">
                    <a:moveTo>
                      <a:pt x="16291" y="0"/>
                    </a:moveTo>
                    <a:cubicBezTo>
                      <a:pt x="14727" y="0"/>
                      <a:pt x="13580" y="1381"/>
                      <a:pt x="13315" y="4307"/>
                    </a:cubicBezTo>
                    <a:cubicBezTo>
                      <a:pt x="13166" y="5579"/>
                      <a:pt x="12830" y="6678"/>
                      <a:pt x="12234" y="7774"/>
                    </a:cubicBezTo>
                    <a:cubicBezTo>
                      <a:pt x="11152" y="10142"/>
                      <a:pt x="9285" y="11811"/>
                      <a:pt x="7569" y="12907"/>
                    </a:cubicBezTo>
                    <a:cubicBezTo>
                      <a:pt x="7234" y="13256"/>
                      <a:pt x="6934" y="13432"/>
                      <a:pt x="6637" y="13432"/>
                    </a:cubicBezTo>
                    <a:cubicBezTo>
                      <a:pt x="5070" y="14528"/>
                      <a:pt x="4435" y="14881"/>
                      <a:pt x="2571" y="15275"/>
                    </a:cubicBezTo>
                    <a:cubicBezTo>
                      <a:pt x="1637" y="15451"/>
                      <a:pt x="1040" y="15627"/>
                      <a:pt x="408" y="16547"/>
                    </a:cubicBezTo>
                    <a:cubicBezTo>
                      <a:pt x="-377" y="17470"/>
                      <a:pt x="108" y="18915"/>
                      <a:pt x="705" y="19661"/>
                    </a:cubicBezTo>
                    <a:cubicBezTo>
                      <a:pt x="2092" y="21110"/>
                      <a:pt x="4479" y="21600"/>
                      <a:pt x="6964" y="21600"/>
                    </a:cubicBezTo>
                    <a:cubicBezTo>
                      <a:pt x="9822" y="21600"/>
                      <a:pt x="12809" y="20950"/>
                      <a:pt x="14544" y="20363"/>
                    </a:cubicBezTo>
                    <a:cubicBezTo>
                      <a:pt x="15964" y="20014"/>
                      <a:pt x="19544" y="19838"/>
                      <a:pt x="19841" y="17470"/>
                    </a:cubicBezTo>
                    <a:cubicBezTo>
                      <a:pt x="20141" y="15451"/>
                      <a:pt x="20476" y="13432"/>
                      <a:pt x="20626" y="11590"/>
                    </a:cubicBezTo>
                    <a:cubicBezTo>
                      <a:pt x="20626" y="10712"/>
                      <a:pt x="20776" y="9968"/>
                      <a:pt x="20776" y="9046"/>
                    </a:cubicBezTo>
                    <a:cubicBezTo>
                      <a:pt x="20776" y="8693"/>
                      <a:pt x="20776" y="8126"/>
                      <a:pt x="20923" y="7774"/>
                    </a:cubicBezTo>
                    <a:cubicBezTo>
                      <a:pt x="20923" y="5931"/>
                      <a:pt x="21223" y="3211"/>
                      <a:pt x="19991" y="1939"/>
                    </a:cubicBezTo>
                    <a:cubicBezTo>
                      <a:pt x="18662" y="663"/>
                      <a:pt x="17378" y="0"/>
                      <a:pt x="16291"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sp>
            <p:nvSpPr>
              <p:cNvPr id="11160" name="Google Shape;6864;p84"/>
              <p:cNvSpPr/>
              <p:nvPr/>
            </p:nvSpPr>
            <p:spPr>
              <a:xfrm>
                <a:off x="412940" y="2908172"/>
                <a:ext cx="276725" cy="156603"/>
              </a:xfrm>
              <a:custGeom>
                <a:avLst/>
                <a:gdLst/>
                <a:ahLst/>
                <a:cxnLst>
                  <a:cxn ang="0">
                    <a:pos x="wd2" y="hd2"/>
                  </a:cxn>
                  <a:cxn ang="5400000">
                    <a:pos x="wd2" y="hd2"/>
                  </a:cxn>
                  <a:cxn ang="10800000">
                    <a:pos x="wd2" y="hd2"/>
                  </a:cxn>
                  <a:cxn ang="16200000">
                    <a:pos x="wd2" y="hd2"/>
                  </a:cxn>
                </a:cxnLst>
                <a:rect l="0" t="0" r="r" b="b"/>
                <a:pathLst>
                  <a:path w="21216" h="21600" extrusionOk="0">
                    <a:moveTo>
                      <a:pt x="12493" y="0"/>
                    </a:moveTo>
                    <a:cubicBezTo>
                      <a:pt x="11388" y="3699"/>
                      <a:pt x="9482" y="6307"/>
                      <a:pt x="7730" y="8019"/>
                    </a:cubicBezTo>
                    <a:cubicBezTo>
                      <a:pt x="7387" y="8565"/>
                      <a:pt x="7081" y="8840"/>
                      <a:pt x="6778" y="8840"/>
                    </a:cubicBezTo>
                    <a:cubicBezTo>
                      <a:pt x="5178" y="10552"/>
                      <a:pt x="4530" y="11103"/>
                      <a:pt x="2627" y="11719"/>
                    </a:cubicBezTo>
                    <a:cubicBezTo>
                      <a:pt x="1672" y="11994"/>
                      <a:pt x="1063" y="12269"/>
                      <a:pt x="417" y="13706"/>
                    </a:cubicBezTo>
                    <a:cubicBezTo>
                      <a:pt x="-384" y="15148"/>
                      <a:pt x="111" y="17405"/>
                      <a:pt x="721" y="18571"/>
                    </a:cubicBezTo>
                    <a:cubicBezTo>
                      <a:pt x="2137" y="20834"/>
                      <a:pt x="4574" y="21600"/>
                      <a:pt x="7112" y="21600"/>
                    </a:cubicBezTo>
                    <a:cubicBezTo>
                      <a:pt x="10031" y="21600"/>
                      <a:pt x="13080" y="20584"/>
                      <a:pt x="14853" y="19668"/>
                    </a:cubicBezTo>
                    <a:cubicBezTo>
                      <a:pt x="16302" y="19122"/>
                      <a:pt x="19958" y="18847"/>
                      <a:pt x="20262" y="15148"/>
                    </a:cubicBezTo>
                    <a:cubicBezTo>
                      <a:pt x="20568" y="11994"/>
                      <a:pt x="20910" y="8840"/>
                      <a:pt x="21063" y="5962"/>
                    </a:cubicBezTo>
                    <a:cubicBezTo>
                      <a:pt x="21063" y="4590"/>
                      <a:pt x="21216" y="3429"/>
                      <a:pt x="21216" y="1987"/>
                    </a:cubicBezTo>
                    <a:cubicBezTo>
                      <a:pt x="19463" y="1712"/>
                      <a:pt x="16149" y="1166"/>
                      <a:pt x="1249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161" name="Google Shape;6865;p84"/>
              <p:cNvSpPr/>
              <p:nvPr/>
            </p:nvSpPr>
            <p:spPr>
              <a:xfrm>
                <a:off x="496877" y="1502536"/>
                <a:ext cx="822102" cy="1426366"/>
              </a:xfrm>
              <a:custGeom>
                <a:avLst/>
                <a:gdLst/>
                <a:ahLst/>
                <a:cxnLst>
                  <a:cxn ang="0">
                    <a:pos x="wd2" y="hd2"/>
                  </a:cxn>
                  <a:cxn ang="5400000">
                    <a:pos x="wd2" y="hd2"/>
                  </a:cxn>
                  <a:cxn ang="10800000">
                    <a:pos x="wd2" y="hd2"/>
                  </a:cxn>
                  <a:cxn ang="16200000">
                    <a:pos x="wd2" y="hd2"/>
                  </a:cxn>
                </a:cxnLst>
                <a:rect l="0" t="0" r="r" b="b"/>
                <a:pathLst>
                  <a:path w="21543" h="21600" extrusionOk="0">
                    <a:moveTo>
                      <a:pt x="21275" y="0"/>
                    </a:moveTo>
                    <a:cubicBezTo>
                      <a:pt x="19204" y="564"/>
                      <a:pt x="16927" y="843"/>
                      <a:pt x="14648" y="1031"/>
                    </a:cubicBezTo>
                    <a:cubicBezTo>
                      <a:pt x="8463" y="4071"/>
                      <a:pt x="4075" y="8209"/>
                      <a:pt x="3698" y="9119"/>
                    </a:cubicBezTo>
                    <a:cubicBezTo>
                      <a:pt x="3203" y="10346"/>
                      <a:pt x="325" y="17772"/>
                      <a:pt x="0" y="21474"/>
                    </a:cubicBezTo>
                    <a:cubicBezTo>
                      <a:pt x="923" y="21519"/>
                      <a:pt x="3298" y="21600"/>
                      <a:pt x="4958" y="21600"/>
                    </a:cubicBezTo>
                    <a:cubicBezTo>
                      <a:pt x="5545" y="21600"/>
                      <a:pt x="6041" y="21590"/>
                      <a:pt x="6354" y="21565"/>
                    </a:cubicBezTo>
                    <a:cubicBezTo>
                      <a:pt x="6627" y="21226"/>
                      <a:pt x="10416" y="11407"/>
                      <a:pt x="10155" y="10654"/>
                    </a:cubicBezTo>
                    <a:cubicBezTo>
                      <a:pt x="12538" y="9751"/>
                      <a:pt x="18124" y="6396"/>
                      <a:pt x="19374" y="5237"/>
                    </a:cubicBezTo>
                    <a:cubicBezTo>
                      <a:pt x="20247" y="4447"/>
                      <a:pt x="21275" y="3792"/>
                      <a:pt x="21432" y="2852"/>
                    </a:cubicBezTo>
                    <a:cubicBezTo>
                      <a:pt x="21600" y="2287"/>
                      <a:pt x="21600" y="971"/>
                      <a:pt x="2127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62" name="Google Shape;6867;p84"/>
              <p:cNvSpPr/>
              <p:nvPr/>
            </p:nvSpPr>
            <p:spPr>
              <a:xfrm>
                <a:off x="945142" y="30469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63" name="Google Shape;6868;p84"/>
              <p:cNvSpPr/>
              <p:nvPr/>
            </p:nvSpPr>
            <p:spPr>
              <a:xfrm>
                <a:off x="950494" y="304692"/>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0"/>
                    </a:moveTo>
                    <a:cubicBezTo>
                      <a:pt x="0" y="21600"/>
                      <a:pt x="0" y="0"/>
                      <a:pt x="0" y="0"/>
                    </a:cubicBezTo>
                    <a:lnTo>
                      <a:pt x="0" y="21600"/>
                    </a:ln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166" name="Google Shape;6872;p84"/>
              <p:cNvGrpSpPr/>
              <p:nvPr/>
            </p:nvGrpSpPr>
            <p:grpSpPr>
              <a:xfrm>
                <a:off x="950494" y="302696"/>
                <a:ext cx="1" cy="12701"/>
                <a:chOff x="0" y="0"/>
                <a:chExt cx="0" cy="12700"/>
              </a:xfrm>
            </p:grpSpPr>
            <p:sp>
              <p:nvSpPr>
                <p:cNvPr id="1116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6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167" name="Google Shape;6873;p84"/>
              <p:cNvSpPr/>
              <p:nvPr/>
            </p:nvSpPr>
            <p:spPr>
              <a:xfrm>
                <a:off x="950494" y="30524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170" name="Google Shape;6874;p84"/>
              <p:cNvGrpSpPr/>
              <p:nvPr/>
            </p:nvGrpSpPr>
            <p:grpSpPr>
              <a:xfrm>
                <a:off x="948535" y="300465"/>
                <a:ext cx="1" cy="12701"/>
                <a:chOff x="0" y="0"/>
                <a:chExt cx="0" cy="12699"/>
              </a:xfrm>
            </p:grpSpPr>
            <p:sp>
              <p:nvSpPr>
                <p:cNvPr id="1116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6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73" name="Google Shape;6875;p84"/>
              <p:cNvGrpSpPr/>
              <p:nvPr/>
            </p:nvGrpSpPr>
            <p:grpSpPr>
              <a:xfrm>
                <a:off x="943165" y="310044"/>
                <a:ext cx="12701" cy="1"/>
                <a:chOff x="0" y="0"/>
                <a:chExt cx="12700" cy="0"/>
              </a:xfrm>
            </p:grpSpPr>
            <p:sp>
              <p:nvSpPr>
                <p:cNvPr id="1117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76" name="Google Shape;6878;p84"/>
              <p:cNvGrpSpPr/>
              <p:nvPr/>
            </p:nvGrpSpPr>
            <p:grpSpPr>
              <a:xfrm>
                <a:off x="948535" y="300465"/>
                <a:ext cx="1" cy="12701"/>
                <a:chOff x="0" y="0"/>
                <a:chExt cx="0" cy="12699"/>
              </a:xfrm>
            </p:grpSpPr>
            <p:sp>
              <p:nvSpPr>
                <p:cNvPr id="1117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7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79" name="Google Shape;6882;p84"/>
              <p:cNvGrpSpPr/>
              <p:nvPr/>
            </p:nvGrpSpPr>
            <p:grpSpPr>
              <a:xfrm>
                <a:off x="946539" y="300465"/>
                <a:ext cx="1" cy="12701"/>
                <a:chOff x="0" y="0"/>
                <a:chExt cx="0" cy="12699"/>
              </a:xfrm>
            </p:grpSpPr>
            <p:sp>
              <p:nvSpPr>
                <p:cNvPr id="1117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7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82" name="Google Shape;6885;p84"/>
              <p:cNvGrpSpPr/>
              <p:nvPr/>
            </p:nvGrpSpPr>
            <p:grpSpPr>
              <a:xfrm>
                <a:off x="941187" y="308048"/>
                <a:ext cx="12701" cy="1"/>
                <a:chOff x="0" y="0"/>
                <a:chExt cx="12700" cy="0"/>
              </a:xfrm>
            </p:grpSpPr>
            <p:sp>
              <p:nvSpPr>
                <p:cNvPr id="1118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8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183" name="Google Shape;6886;p84"/>
              <p:cNvSpPr/>
              <p:nvPr/>
            </p:nvSpPr>
            <p:spPr>
              <a:xfrm>
                <a:off x="938937" y="3014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0" y="0"/>
                      <a:pt x="0" y="11941"/>
                    </a:cubicBezTo>
                    <a:lnTo>
                      <a:pt x="0" y="21600"/>
                    </a:lnTo>
                    <a:cubicBezTo>
                      <a:pt x="0" y="21600"/>
                      <a:pt x="0" y="11941"/>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84" name="Google Shape;6888;p84"/>
              <p:cNvSpPr/>
              <p:nvPr/>
            </p:nvSpPr>
            <p:spPr>
              <a:xfrm>
                <a:off x="946539" y="300465"/>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close/>
                  </a:path>
                </a:pathLst>
              </a:custGeom>
              <a:noFill/>
              <a:ln w="12700" cap="flat">
                <a:noFill/>
                <a:miter lim="400000"/>
              </a:ln>
              <a:effectLst/>
            </p:spPr>
            <p:txBody>
              <a:bodyPr wrap="square" lIns="45719" tIns="45719" rIns="45719" bIns="45719" numCol="1" anchor="ctr">
                <a:noAutofit/>
              </a:bodyPr>
              <a:lstStyle/>
              <a:p>
                <a:endParaRPr/>
              </a:p>
            </p:txBody>
          </p:sp>
          <p:sp>
            <p:nvSpPr>
              <p:cNvPr id="11185" name="Google Shape;6889;p84"/>
              <p:cNvSpPr/>
              <p:nvPr/>
            </p:nvSpPr>
            <p:spPr>
              <a:xfrm>
                <a:off x="941187" y="302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188" name="Google Shape;6890;p84"/>
              <p:cNvGrpSpPr/>
              <p:nvPr/>
            </p:nvGrpSpPr>
            <p:grpSpPr>
              <a:xfrm>
                <a:off x="946539" y="302696"/>
                <a:ext cx="1" cy="12701"/>
                <a:chOff x="0" y="0"/>
                <a:chExt cx="0" cy="12700"/>
              </a:xfrm>
            </p:grpSpPr>
            <p:sp>
              <p:nvSpPr>
                <p:cNvPr id="1118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8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191" name="Google Shape;6891;p84"/>
              <p:cNvGrpSpPr/>
              <p:nvPr/>
            </p:nvGrpSpPr>
            <p:grpSpPr>
              <a:xfrm>
                <a:off x="938937" y="305581"/>
                <a:ext cx="12701" cy="1"/>
                <a:chOff x="0" y="0"/>
                <a:chExt cx="12700" cy="0"/>
              </a:xfrm>
            </p:grpSpPr>
            <p:sp>
              <p:nvSpPr>
                <p:cNvPr id="1118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9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192" name="Google Shape;6898;p84"/>
              <p:cNvSpPr/>
              <p:nvPr/>
            </p:nvSpPr>
            <p:spPr>
              <a:xfrm>
                <a:off x="922296" y="3004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93" name="Google Shape;6899;p84"/>
              <p:cNvSpPr/>
              <p:nvPr/>
            </p:nvSpPr>
            <p:spPr>
              <a:xfrm>
                <a:off x="892355" y="301624"/>
                <a:ext cx="51681" cy="31285"/>
              </a:xfrm>
              <a:custGeom>
                <a:avLst/>
                <a:gdLst/>
                <a:ahLst/>
                <a:cxnLst>
                  <a:cxn ang="0">
                    <a:pos x="wd2" y="hd2"/>
                  </a:cxn>
                  <a:cxn ang="5400000">
                    <a:pos x="wd2" y="hd2"/>
                  </a:cxn>
                  <a:cxn ang="10800000">
                    <a:pos x="wd2" y="hd2"/>
                  </a:cxn>
                  <a:cxn ang="16200000">
                    <a:pos x="wd2" y="hd2"/>
                  </a:cxn>
                </a:cxnLst>
                <a:rect l="0" t="0" r="r" b="b"/>
                <a:pathLst>
                  <a:path w="21600" h="21600" extrusionOk="0">
                    <a:moveTo>
                      <a:pt x="16412" y="0"/>
                    </a:moveTo>
                    <a:cubicBezTo>
                      <a:pt x="16412" y="677"/>
                      <a:pt x="16200" y="677"/>
                      <a:pt x="16003" y="677"/>
                    </a:cubicBezTo>
                    <a:cubicBezTo>
                      <a:pt x="15790" y="677"/>
                      <a:pt x="15578" y="677"/>
                      <a:pt x="15578" y="1353"/>
                    </a:cubicBezTo>
                    <a:lnTo>
                      <a:pt x="15578" y="4435"/>
                    </a:lnTo>
                    <a:cubicBezTo>
                      <a:pt x="16412" y="4435"/>
                      <a:pt x="16412" y="2731"/>
                      <a:pt x="16412" y="2731"/>
                    </a:cubicBezTo>
                    <a:lnTo>
                      <a:pt x="16412" y="4435"/>
                    </a:lnTo>
                    <a:cubicBezTo>
                      <a:pt x="16412" y="4435"/>
                      <a:pt x="16412" y="1353"/>
                      <a:pt x="17444" y="1353"/>
                    </a:cubicBezTo>
                    <a:cubicBezTo>
                      <a:pt x="17444" y="677"/>
                      <a:pt x="17444" y="677"/>
                      <a:pt x="17322" y="677"/>
                    </a:cubicBezTo>
                    <a:cubicBezTo>
                      <a:pt x="17186" y="677"/>
                      <a:pt x="16928" y="677"/>
                      <a:pt x="16412" y="0"/>
                    </a:cubicBezTo>
                    <a:close/>
                    <a:moveTo>
                      <a:pt x="20781" y="2731"/>
                    </a:moveTo>
                    <a:lnTo>
                      <a:pt x="19947" y="4435"/>
                    </a:lnTo>
                    <a:lnTo>
                      <a:pt x="21600" y="4435"/>
                    </a:lnTo>
                    <a:lnTo>
                      <a:pt x="21600" y="2731"/>
                    </a:lnTo>
                    <a:close/>
                    <a:moveTo>
                      <a:pt x="17444" y="4435"/>
                    </a:moveTo>
                    <a:lnTo>
                      <a:pt x="16412" y="5813"/>
                    </a:lnTo>
                    <a:cubicBezTo>
                      <a:pt x="16412" y="5813"/>
                      <a:pt x="17444" y="5813"/>
                      <a:pt x="17444" y="4435"/>
                    </a:cubicBezTo>
                    <a:close/>
                    <a:moveTo>
                      <a:pt x="18278" y="0"/>
                    </a:moveTo>
                    <a:lnTo>
                      <a:pt x="18278" y="2731"/>
                    </a:lnTo>
                    <a:cubicBezTo>
                      <a:pt x="18278" y="4310"/>
                      <a:pt x="18278" y="4435"/>
                      <a:pt x="17641" y="4435"/>
                    </a:cubicBezTo>
                    <a:cubicBezTo>
                      <a:pt x="17884" y="3408"/>
                      <a:pt x="18278" y="2305"/>
                      <a:pt x="18278" y="1353"/>
                    </a:cubicBezTo>
                    <a:lnTo>
                      <a:pt x="17444" y="1353"/>
                    </a:lnTo>
                    <a:cubicBezTo>
                      <a:pt x="17444" y="2731"/>
                      <a:pt x="16412" y="4435"/>
                      <a:pt x="16412" y="4435"/>
                    </a:cubicBezTo>
                    <a:lnTo>
                      <a:pt x="16412" y="5813"/>
                    </a:lnTo>
                    <a:cubicBezTo>
                      <a:pt x="16412" y="4861"/>
                      <a:pt x="16928" y="3734"/>
                      <a:pt x="17231" y="3734"/>
                    </a:cubicBezTo>
                    <a:cubicBezTo>
                      <a:pt x="17353" y="3734"/>
                      <a:pt x="17444" y="3934"/>
                      <a:pt x="17444" y="4435"/>
                    </a:cubicBezTo>
                    <a:lnTo>
                      <a:pt x="17444" y="5813"/>
                    </a:lnTo>
                    <a:cubicBezTo>
                      <a:pt x="17444" y="5387"/>
                      <a:pt x="17535" y="4936"/>
                      <a:pt x="17641" y="4435"/>
                    </a:cubicBezTo>
                    <a:lnTo>
                      <a:pt x="19112" y="4435"/>
                    </a:lnTo>
                    <a:lnTo>
                      <a:pt x="19947" y="2731"/>
                    </a:lnTo>
                    <a:cubicBezTo>
                      <a:pt x="19947" y="2731"/>
                      <a:pt x="20311" y="2130"/>
                      <a:pt x="20553" y="2130"/>
                    </a:cubicBezTo>
                    <a:cubicBezTo>
                      <a:pt x="20675" y="2130"/>
                      <a:pt x="20781" y="2280"/>
                      <a:pt x="20781" y="2731"/>
                    </a:cubicBezTo>
                    <a:lnTo>
                      <a:pt x="20781" y="1353"/>
                    </a:lnTo>
                    <a:lnTo>
                      <a:pt x="19112" y="1353"/>
                    </a:lnTo>
                    <a:cubicBezTo>
                      <a:pt x="19112" y="0"/>
                      <a:pt x="18278" y="0"/>
                      <a:pt x="18278" y="0"/>
                    </a:cubicBezTo>
                    <a:close/>
                    <a:moveTo>
                      <a:pt x="10390" y="0"/>
                    </a:moveTo>
                    <a:cubicBezTo>
                      <a:pt x="10390" y="0"/>
                      <a:pt x="10390" y="1353"/>
                      <a:pt x="9556" y="1353"/>
                    </a:cubicBezTo>
                    <a:lnTo>
                      <a:pt x="9556" y="2731"/>
                    </a:lnTo>
                    <a:cubicBezTo>
                      <a:pt x="9404" y="2481"/>
                      <a:pt x="9268" y="2381"/>
                      <a:pt x="9162" y="2381"/>
                    </a:cubicBezTo>
                    <a:cubicBezTo>
                      <a:pt x="8858" y="2381"/>
                      <a:pt x="8767" y="3258"/>
                      <a:pt x="8737" y="3258"/>
                    </a:cubicBezTo>
                    <a:cubicBezTo>
                      <a:pt x="8722" y="3258"/>
                      <a:pt x="8722" y="3132"/>
                      <a:pt x="8722" y="2731"/>
                    </a:cubicBezTo>
                    <a:cubicBezTo>
                      <a:pt x="7903" y="2731"/>
                      <a:pt x="7903" y="2731"/>
                      <a:pt x="7903" y="4435"/>
                    </a:cubicBezTo>
                    <a:lnTo>
                      <a:pt x="7903" y="2731"/>
                    </a:lnTo>
                    <a:lnTo>
                      <a:pt x="7069" y="2731"/>
                    </a:lnTo>
                    <a:cubicBezTo>
                      <a:pt x="7069" y="3583"/>
                      <a:pt x="6811" y="3583"/>
                      <a:pt x="6674" y="3583"/>
                    </a:cubicBezTo>
                    <a:cubicBezTo>
                      <a:pt x="6553" y="3583"/>
                      <a:pt x="6553" y="3583"/>
                      <a:pt x="7069" y="4435"/>
                    </a:cubicBezTo>
                    <a:lnTo>
                      <a:pt x="6037" y="4435"/>
                    </a:lnTo>
                    <a:cubicBezTo>
                      <a:pt x="7069" y="4435"/>
                      <a:pt x="7069" y="5813"/>
                      <a:pt x="7069" y="5813"/>
                    </a:cubicBezTo>
                    <a:cubicBezTo>
                      <a:pt x="6553" y="5137"/>
                      <a:pt x="6295" y="5137"/>
                      <a:pt x="6158" y="5137"/>
                    </a:cubicBezTo>
                    <a:cubicBezTo>
                      <a:pt x="6037" y="5137"/>
                      <a:pt x="6037" y="5137"/>
                      <a:pt x="6037" y="4435"/>
                    </a:cubicBezTo>
                    <a:cubicBezTo>
                      <a:pt x="5203" y="4435"/>
                      <a:pt x="5203" y="4435"/>
                      <a:pt x="4369" y="5813"/>
                    </a:cubicBezTo>
                    <a:lnTo>
                      <a:pt x="4369" y="7192"/>
                    </a:lnTo>
                    <a:cubicBezTo>
                      <a:pt x="4096" y="6741"/>
                      <a:pt x="3913" y="6590"/>
                      <a:pt x="3777" y="6590"/>
                    </a:cubicBezTo>
                    <a:cubicBezTo>
                      <a:pt x="3534" y="6590"/>
                      <a:pt x="3534" y="7192"/>
                      <a:pt x="3534" y="7192"/>
                    </a:cubicBezTo>
                    <a:lnTo>
                      <a:pt x="3534" y="8570"/>
                    </a:lnTo>
                    <a:cubicBezTo>
                      <a:pt x="3534" y="7868"/>
                      <a:pt x="3534" y="7868"/>
                      <a:pt x="3428" y="7868"/>
                    </a:cubicBezTo>
                    <a:cubicBezTo>
                      <a:pt x="3337" y="7868"/>
                      <a:pt x="3125" y="7868"/>
                      <a:pt x="2700" y="7192"/>
                    </a:cubicBezTo>
                    <a:lnTo>
                      <a:pt x="2700" y="8570"/>
                    </a:lnTo>
                    <a:lnTo>
                      <a:pt x="1881" y="8570"/>
                    </a:lnTo>
                    <a:lnTo>
                      <a:pt x="1881" y="9948"/>
                    </a:lnTo>
                    <a:cubicBezTo>
                      <a:pt x="834" y="9948"/>
                      <a:pt x="834" y="11301"/>
                      <a:pt x="0" y="11301"/>
                    </a:cubicBezTo>
                    <a:lnTo>
                      <a:pt x="834" y="13030"/>
                    </a:lnTo>
                    <a:lnTo>
                      <a:pt x="0" y="13030"/>
                    </a:lnTo>
                    <a:cubicBezTo>
                      <a:pt x="0" y="13030"/>
                      <a:pt x="834" y="14408"/>
                      <a:pt x="1881" y="14408"/>
                    </a:cubicBezTo>
                    <a:lnTo>
                      <a:pt x="2700" y="13030"/>
                    </a:lnTo>
                    <a:lnTo>
                      <a:pt x="3534" y="13030"/>
                    </a:lnTo>
                    <a:lnTo>
                      <a:pt x="3534" y="17140"/>
                    </a:lnTo>
                    <a:cubicBezTo>
                      <a:pt x="3534" y="17140"/>
                      <a:pt x="3534" y="18518"/>
                      <a:pt x="4369" y="18518"/>
                    </a:cubicBezTo>
                    <a:lnTo>
                      <a:pt x="4369" y="19896"/>
                    </a:lnTo>
                    <a:lnTo>
                      <a:pt x="5203" y="19896"/>
                    </a:lnTo>
                    <a:cubicBezTo>
                      <a:pt x="5749" y="19896"/>
                      <a:pt x="5931" y="20648"/>
                      <a:pt x="5992" y="20648"/>
                    </a:cubicBezTo>
                    <a:cubicBezTo>
                      <a:pt x="6037" y="20648"/>
                      <a:pt x="6037" y="20447"/>
                      <a:pt x="6037" y="19896"/>
                    </a:cubicBezTo>
                    <a:lnTo>
                      <a:pt x="7069" y="19896"/>
                    </a:lnTo>
                    <a:lnTo>
                      <a:pt x="7069" y="21600"/>
                    </a:lnTo>
                    <a:lnTo>
                      <a:pt x="8722" y="21600"/>
                    </a:lnTo>
                    <a:lnTo>
                      <a:pt x="8722" y="19896"/>
                    </a:lnTo>
                    <a:lnTo>
                      <a:pt x="10390" y="19896"/>
                    </a:lnTo>
                    <a:cubicBezTo>
                      <a:pt x="10390" y="19896"/>
                      <a:pt x="9556" y="19896"/>
                      <a:pt x="10390" y="18518"/>
                    </a:cubicBezTo>
                    <a:cubicBezTo>
                      <a:pt x="11225" y="18518"/>
                      <a:pt x="11225" y="18518"/>
                      <a:pt x="11225" y="17140"/>
                    </a:cubicBezTo>
                    <a:lnTo>
                      <a:pt x="12256" y="15761"/>
                    </a:lnTo>
                    <a:lnTo>
                      <a:pt x="12256" y="13030"/>
                    </a:lnTo>
                    <a:cubicBezTo>
                      <a:pt x="11225" y="11301"/>
                      <a:pt x="11225" y="9948"/>
                      <a:pt x="10390" y="8570"/>
                    </a:cubicBezTo>
                    <a:lnTo>
                      <a:pt x="10390" y="7192"/>
                    </a:lnTo>
                    <a:lnTo>
                      <a:pt x="9556" y="7192"/>
                    </a:lnTo>
                    <a:cubicBezTo>
                      <a:pt x="10390" y="7192"/>
                      <a:pt x="10390" y="7192"/>
                      <a:pt x="9556" y="5813"/>
                    </a:cubicBezTo>
                    <a:lnTo>
                      <a:pt x="10390" y="5813"/>
                    </a:lnTo>
                    <a:cubicBezTo>
                      <a:pt x="9556" y="5813"/>
                      <a:pt x="10390" y="7192"/>
                      <a:pt x="10390" y="7192"/>
                    </a:cubicBezTo>
                    <a:lnTo>
                      <a:pt x="10390" y="5813"/>
                    </a:lnTo>
                    <a:cubicBezTo>
                      <a:pt x="10663" y="6290"/>
                      <a:pt x="10754" y="6440"/>
                      <a:pt x="10785" y="6440"/>
                    </a:cubicBezTo>
                    <a:cubicBezTo>
                      <a:pt x="10846" y="6440"/>
                      <a:pt x="10663" y="5813"/>
                      <a:pt x="11225" y="5813"/>
                    </a:cubicBezTo>
                    <a:cubicBezTo>
                      <a:pt x="12256" y="5813"/>
                      <a:pt x="12256" y="5813"/>
                      <a:pt x="12256" y="4435"/>
                    </a:cubicBezTo>
                    <a:lnTo>
                      <a:pt x="12256" y="5813"/>
                    </a:lnTo>
                    <a:lnTo>
                      <a:pt x="13090" y="4435"/>
                    </a:lnTo>
                    <a:cubicBezTo>
                      <a:pt x="13925" y="4435"/>
                      <a:pt x="13925" y="2731"/>
                      <a:pt x="13925" y="2731"/>
                    </a:cubicBezTo>
                    <a:lnTo>
                      <a:pt x="13925" y="4435"/>
                    </a:lnTo>
                    <a:cubicBezTo>
                      <a:pt x="13925" y="4711"/>
                      <a:pt x="13925" y="4811"/>
                      <a:pt x="13925" y="4811"/>
                    </a:cubicBezTo>
                    <a:cubicBezTo>
                      <a:pt x="13940" y="4811"/>
                      <a:pt x="14016" y="3909"/>
                      <a:pt x="14304" y="3909"/>
                    </a:cubicBezTo>
                    <a:cubicBezTo>
                      <a:pt x="14410" y="3909"/>
                      <a:pt x="14562" y="4059"/>
                      <a:pt x="14759" y="4435"/>
                    </a:cubicBezTo>
                    <a:lnTo>
                      <a:pt x="14759" y="2731"/>
                    </a:lnTo>
                    <a:cubicBezTo>
                      <a:pt x="15578" y="2731"/>
                      <a:pt x="15578" y="1353"/>
                      <a:pt x="15578" y="1353"/>
                    </a:cubicBezTo>
                    <a:lnTo>
                      <a:pt x="15578" y="0"/>
                    </a:lnTo>
                    <a:cubicBezTo>
                      <a:pt x="15578" y="1353"/>
                      <a:pt x="15578" y="1353"/>
                      <a:pt x="14759" y="1353"/>
                    </a:cubicBezTo>
                    <a:cubicBezTo>
                      <a:pt x="14759" y="677"/>
                      <a:pt x="14547" y="677"/>
                      <a:pt x="14334" y="677"/>
                    </a:cubicBezTo>
                    <a:cubicBezTo>
                      <a:pt x="14122" y="677"/>
                      <a:pt x="13925" y="677"/>
                      <a:pt x="13925" y="0"/>
                    </a:cubicBezTo>
                    <a:lnTo>
                      <a:pt x="13090" y="0"/>
                    </a:lnTo>
                    <a:lnTo>
                      <a:pt x="13090" y="1353"/>
                    </a:lnTo>
                    <a:lnTo>
                      <a:pt x="11225" y="1353"/>
                    </a:lnTo>
                    <a:lnTo>
                      <a:pt x="11225" y="2731"/>
                    </a:lnTo>
                    <a:lnTo>
                      <a:pt x="10390" y="1353"/>
                    </a:lnTo>
                    <a:lnTo>
                      <a:pt x="1039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94" name="Google Shape;6903;p84"/>
              <p:cNvSpPr/>
              <p:nvPr/>
            </p:nvSpPr>
            <p:spPr>
              <a:xfrm>
                <a:off x="944035" y="301150"/>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195" name="Google Shape;6904;p84"/>
              <p:cNvSpPr/>
              <p:nvPr/>
            </p:nvSpPr>
            <p:spPr>
              <a:xfrm>
                <a:off x="936160" y="29823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196" name="Google Shape;6905;p84"/>
              <p:cNvSpPr/>
              <p:nvPr/>
            </p:nvSpPr>
            <p:spPr>
              <a:xfrm>
                <a:off x="936704" y="30269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199" name="Google Shape;6907;p84"/>
              <p:cNvGrpSpPr/>
              <p:nvPr/>
            </p:nvGrpSpPr>
            <p:grpSpPr>
              <a:xfrm>
                <a:off x="942074" y="302696"/>
                <a:ext cx="1" cy="12701"/>
                <a:chOff x="0" y="0"/>
                <a:chExt cx="0" cy="12700"/>
              </a:xfrm>
            </p:grpSpPr>
            <p:sp>
              <p:nvSpPr>
                <p:cNvPr id="111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9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00" name="Google Shape;6908;p84"/>
              <p:cNvSpPr/>
              <p:nvPr/>
            </p:nvSpPr>
            <p:spPr>
              <a:xfrm>
                <a:off x="932980" y="300465"/>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21600"/>
                    </a:moveTo>
                    <a:cubicBezTo>
                      <a:pt x="-5400" y="21600"/>
                      <a:pt x="-5400" y="21600"/>
                      <a:pt x="16200" y="21600"/>
                    </a:cubicBezTo>
                    <a:lnTo>
                      <a:pt x="162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03" name="Google Shape;6909;p84"/>
              <p:cNvGrpSpPr/>
              <p:nvPr/>
            </p:nvGrpSpPr>
            <p:grpSpPr>
              <a:xfrm>
                <a:off x="940078" y="302696"/>
                <a:ext cx="1" cy="12701"/>
                <a:chOff x="0" y="0"/>
                <a:chExt cx="0" cy="12700"/>
              </a:xfrm>
            </p:grpSpPr>
            <p:sp>
              <p:nvSpPr>
                <p:cNvPr id="1120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06" name="Google Shape;6910;p84"/>
              <p:cNvGrpSpPr/>
              <p:nvPr/>
            </p:nvGrpSpPr>
            <p:grpSpPr>
              <a:xfrm>
                <a:off x="938083" y="302696"/>
                <a:ext cx="1" cy="12701"/>
                <a:chOff x="0" y="0"/>
                <a:chExt cx="0" cy="12700"/>
              </a:xfrm>
            </p:grpSpPr>
            <p:sp>
              <p:nvSpPr>
                <p:cNvPr id="112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07" name="Google Shape;6912;p84"/>
              <p:cNvSpPr/>
              <p:nvPr/>
            </p:nvSpPr>
            <p:spPr>
              <a:xfrm>
                <a:off x="931622" y="302696"/>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21600"/>
                    </a:moveTo>
                    <a:lnTo>
                      <a:pt x="0" y="0"/>
                    </a:lnTo>
                    <a:lnTo>
                      <a:pt x="0" y="21600"/>
                    </a:lnTo>
                    <a:cubicBezTo>
                      <a:pt x="0" y="21600"/>
                      <a:pt x="0" y="0"/>
                      <a:pt x="0" y="21600"/>
                    </a:cubicBezTo>
                    <a:close/>
                  </a:path>
                </a:pathLst>
              </a:custGeom>
              <a:noFill/>
              <a:ln w="12700" cap="flat">
                <a:noFill/>
                <a:miter lim="400000"/>
              </a:ln>
              <a:effectLst/>
            </p:spPr>
            <p:txBody>
              <a:bodyPr wrap="square" lIns="45719" tIns="45719" rIns="45719" bIns="45719" numCol="1" anchor="ctr">
                <a:noAutofit/>
              </a:bodyPr>
              <a:lstStyle/>
              <a:p>
                <a:endParaRPr/>
              </a:p>
            </p:txBody>
          </p:sp>
          <p:sp>
            <p:nvSpPr>
              <p:cNvPr id="11208" name="Google Shape;6913;p84"/>
              <p:cNvSpPr/>
              <p:nvPr/>
            </p:nvSpPr>
            <p:spPr>
              <a:xfrm>
                <a:off x="885025" y="3128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11" name="Google Shape;6915;p84"/>
              <p:cNvGrpSpPr/>
              <p:nvPr/>
            </p:nvGrpSpPr>
            <p:grpSpPr>
              <a:xfrm>
                <a:off x="919210" y="304692"/>
                <a:ext cx="1" cy="12701"/>
                <a:chOff x="0" y="0"/>
                <a:chExt cx="0" cy="12700"/>
              </a:xfrm>
            </p:grpSpPr>
            <p:sp>
              <p:nvSpPr>
                <p:cNvPr id="1120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1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14" name="Google Shape;6916;p84"/>
              <p:cNvGrpSpPr/>
              <p:nvPr/>
            </p:nvGrpSpPr>
            <p:grpSpPr>
              <a:xfrm>
                <a:off x="917214" y="304692"/>
                <a:ext cx="1" cy="12701"/>
                <a:chOff x="0" y="0"/>
                <a:chExt cx="0" cy="12700"/>
              </a:xfrm>
            </p:grpSpPr>
            <p:sp>
              <p:nvSpPr>
                <p:cNvPr id="1121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1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15" name="Google Shape;6918;p84"/>
              <p:cNvSpPr/>
              <p:nvPr/>
            </p:nvSpPr>
            <p:spPr>
              <a:xfrm>
                <a:off x="914780" y="317992"/>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218" name="Google Shape;6921;p84"/>
              <p:cNvGrpSpPr/>
              <p:nvPr/>
            </p:nvGrpSpPr>
            <p:grpSpPr>
              <a:xfrm>
                <a:off x="914094" y="316033"/>
                <a:ext cx="12701" cy="1"/>
                <a:chOff x="0" y="0"/>
                <a:chExt cx="12700" cy="0"/>
              </a:xfrm>
            </p:grpSpPr>
            <p:sp>
              <p:nvSpPr>
                <p:cNvPr id="1121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1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21" name="Google Shape;6926;p84"/>
              <p:cNvGrpSpPr/>
              <p:nvPr/>
            </p:nvGrpSpPr>
            <p:grpSpPr>
              <a:xfrm>
                <a:off x="919210" y="306688"/>
                <a:ext cx="1" cy="12701"/>
                <a:chOff x="0" y="0"/>
                <a:chExt cx="0" cy="12700"/>
              </a:xfrm>
            </p:grpSpPr>
            <p:sp>
              <p:nvSpPr>
                <p:cNvPr id="11219"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20"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24" name="Google Shape;6930;p84"/>
              <p:cNvGrpSpPr/>
              <p:nvPr/>
            </p:nvGrpSpPr>
            <p:grpSpPr>
              <a:xfrm>
                <a:off x="911862" y="314037"/>
                <a:ext cx="12701" cy="1"/>
                <a:chOff x="0" y="0"/>
                <a:chExt cx="12700" cy="0"/>
              </a:xfrm>
            </p:grpSpPr>
            <p:sp>
              <p:nvSpPr>
                <p:cNvPr id="1122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2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25" name="Google Shape;6935;p84"/>
              <p:cNvSpPr/>
              <p:nvPr/>
            </p:nvSpPr>
            <p:spPr>
              <a:xfrm>
                <a:off x="917214" y="306688"/>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21600"/>
                    </a:moveTo>
                    <a:cubicBezTo>
                      <a:pt x="0" y="0"/>
                      <a:pt x="0" y="21600"/>
                      <a:pt x="0" y="21600"/>
                    </a:cubicBezTo>
                    <a:lnTo>
                      <a:pt x="0" y="0"/>
                    </a:ln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228" name="Google Shape;6936;p84"/>
              <p:cNvGrpSpPr/>
              <p:nvPr/>
            </p:nvGrpSpPr>
            <p:grpSpPr>
              <a:xfrm>
                <a:off x="919210" y="308685"/>
                <a:ext cx="1" cy="12701"/>
                <a:chOff x="0" y="0"/>
                <a:chExt cx="0" cy="12700"/>
              </a:xfrm>
            </p:grpSpPr>
            <p:sp>
              <p:nvSpPr>
                <p:cNvPr id="1122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2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31" name="Google Shape;6947;p84"/>
              <p:cNvGrpSpPr/>
              <p:nvPr/>
            </p:nvGrpSpPr>
            <p:grpSpPr>
              <a:xfrm>
                <a:off x="1121051" y="312040"/>
                <a:ext cx="12701" cy="1"/>
                <a:chOff x="0" y="0"/>
                <a:chExt cx="12700" cy="0"/>
              </a:xfrm>
            </p:grpSpPr>
            <p:sp>
              <p:nvSpPr>
                <p:cNvPr id="112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30"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32" name="Google Shape;6948;p84"/>
              <p:cNvSpPr/>
              <p:nvPr/>
            </p:nvSpPr>
            <p:spPr>
              <a:xfrm>
                <a:off x="1121606" y="310044"/>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233" name="Google Shape;6949;p84"/>
              <p:cNvSpPr/>
              <p:nvPr/>
            </p:nvSpPr>
            <p:spPr>
              <a:xfrm>
                <a:off x="1121033" y="302696"/>
                <a:ext cx="12701" cy="12701"/>
              </a:xfrm>
              <a:custGeom>
                <a:avLst/>
                <a:gdLst/>
                <a:ahLst/>
                <a:cxnLst>
                  <a:cxn ang="0">
                    <a:pos x="wd2" y="hd2"/>
                  </a:cxn>
                  <a:cxn ang="5400000">
                    <a:pos x="wd2" y="hd2"/>
                  </a:cxn>
                  <a:cxn ang="10800000">
                    <a:pos x="wd2" y="hd2"/>
                  </a:cxn>
                  <a:cxn ang="16200000">
                    <a:pos x="wd2" y="hd2"/>
                  </a:cxn>
                </a:cxnLst>
                <a:rect l="0" t="0" r="r" b="b"/>
                <a:pathLst>
                  <a:path w="21207" h="21600" extrusionOk="0">
                    <a:moveTo>
                      <a:pt x="21207" y="0"/>
                    </a:moveTo>
                    <a:cubicBezTo>
                      <a:pt x="0" y="393"/>
                      <a:pt x="0" y="21600"/>
                      <a:pt x="0" y="21600"/>
                    </a:cubicBezTo>
                    <a:cubicBezTo>
                      <a:pt x="21600" y="21600"/>
                      <a:pt x="0" y="393"/>
                      <a:pt x="21207"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36" name="Google Shape;6952;p84"/>
              <p:cNvGrpSpPr/>
              <p:nvPr/>
            </p:nvGrpSpPr>
            <p:grpSpPr>
              <a:xfrm>
                <a:off x="1126403" y="306688"/>
                <a:ext cx="1" cy="12701"/>
                <a:chOff x="0" y="0"/>
                <a:chExt cx="0" cy="12700"/>
              </a:xfrm>
            </p:grpSpPr>
            <p:sp>
              <p:nvSpPr>
                <p:cNvPr id="11234"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35"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39" name="Google Shape;6953;p84"/>
              <p:cNvGrpSpPr/>
              <p:nvPr/>
            </p:nvGrpSpPr>
            <p:grpSpPr>
              <a:xfrm>
                <a:off x="1126403" y="302696"/>
                <a:ext cx="1" cy="12701"/>
                <a:chOff x="0" y="0"/>
                <a:chExt cx="0" cy="12700"/>
              </a:xfrm>
            </p:grpSpPr>
            <p:sp>
              <p:nvSpPr>
                <p:cNvPr id="1123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3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42" name="Google Shape;6955;p84"/>
              <p:cNvGrpSpPr/>
              <p:nvPr/>
            </p:nvGrpSpPr>
            <p:grpSpPr>
              <a:xfrm>
                <a:off x="1119055" y="308048"/>
                <a:ext cx="12701" cy="1"/>
                <a:chOff x="0" y="0"/>
                <a:chExt cx="12700" cy="0"/>
              </a:xfrm>
            </p:grpSpPr>
            <p:sp>
              <p:nvSpPr>
                <p:cNvPr id="112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45" name="Google Shape;6956;p84"/>
              <p:cNvGrpSpPr/>
              <p:nvPr/>
            </p:nvGrpSpPr>
            <p:grpSpPr>
              <a:xfrm>
                <a:off x="1124408" y="300465"/>
                <a:ext cx="1" cy="12701"/>
                <a:chOff x="0" y="0"/>
                <a:chExt cx="0" cy="12699"/>
              </a:xfrm>
            </p:grpSpPr>
            <p:sp>
              <p:nvSpPr>
                <p:cNvPr id="1124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48" name="Google Shape;6957;p84"/>
              <p:cNvGrpSpPr/>
              <p:nvPr/>
            </p:nvGrpSpPr>
            <p:grpSpPr>
              <a:xfrm>
                <a:off x="1124408" y="302696"/>
                <a:ext cx="1" cy="12701"/>
                <a:chOff x="0" y="0"/>
                <a:chExt cx="0" cy="12700"/>
              </a:xfrm>
            </p:grpSpPr>
            <p:sp>
              <p:nvSpPr>
                <p:cNvPr id="1124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4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49" name="Google Shape;6965;p84"/>
              <p:cNvSpPr/>
              <p:nvPr/>
            </p:nvSpPr>
            <p:spPr>
              <a:xfrm>
                <a:off x="1115063" y="30369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4713"/>
                      <a:pt x="15709" y="10800"/>
                    </a:cubicBezTo>
                    <a:lnTo>
                      <a:pt x="21600" y="10800"/>
                    </a:lnTo>
                    <a:lnTo>
                      <a:pt x="21600" y="0"/>
                    </a:lnTo>
                    <a:close/>
                    <a:moveTo>
                      <a:pt x="0" y="10800"/>
                    </a:moveTo>
                    <a:lnTo>
                      <a:pt x="0" y="21600"/>
                    </a:lnTo>
                    <a:cubicBezTo>
                      <a:pt x="7462" y="17869"/>
                      <a:pt x="12567" y="14138"/>
                      <a:pt x="15709" y="1080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250" name="Google Shape;6968;p84"/>
              <p:cNvSpPr/>
              <p:nvPr/>
            </p:nvSpPr>
            <p:spPr>
              <a:xfrm>
                <a:off x="1116504" y="30269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53" name="Google Shape;6969;p84"/>
              <p:cNvGrpSpPr/>
              <p:nvPr/>
            </p:nvGrpSpPr>
            <p:grpSpPr>
              <a:xfrm>
                <a:off x="1124408" y="304692"/>
                <a:ext cx="1" cy="12701"/>
                <a:chOff x="0" y="0"/>
                <a:chExt cx="0" cy="12700"/>
              </a:xfrm>
            </p:grpSpPr>
            <p:sp>
              <p:nvSpPr>
                <p:cNvPr id="1125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5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56" name="Google Shape;6970;p84"/>
              <p:cNvGrpSpPr/>
              <p:nvPr/>
            </p:nvGrpSpPr>
            <p:grpSpPr>
              <a:xfrm>
                <a:off x="1117058" y="310044"/>
                <a:ext cx="12701" cy="1"/>
                <a:chOff x="0" y="0"/>
                <a:chExt cx="12700" cy="0"/>
              </a:xfrm>
            </p:grpSpPr>
            <p:sp>
              <p:nvSpPr>
                <p:cNvPr id="1125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5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59" name="Google Shape;6972;p84"/>
              <p:cNvGrpSpPr/>
              <p:nvPr/>
            </p:nvGrpSpPr>
            <p:grpSpPr>
              <a:xfrm>
                <a:off x="1122411" y="300465"/>
                <a:ext cx="1" cy="12701"/>
                <a:chOff x="0" y="0"/>
                <a:chExt cx="0" cy="12699"/>
              </a:xfrm>
            </p:grpSpPr>
            <p:sp>
              <p:nvSpPr>
                <p:cNvPr id="1125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5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60" name="Google Shape;6973;p84"/>
              <p:cNvSpPr/>
              <p:nvPr/>
            </p:nvSpPr>
            <p:spPr>
              <a:xfrm>
                <a:off x="1109999" y="29679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263" name="Google Shape;6974;p84"/>
              <p:cNvGrpSpPr/>
              <p:nvPr/>
            </p:nvGrpSpPr>
            <p:grpSpPr>
              <a:xfrm>
                <a:off x="1099547" y="300465"/>
                <a:ext cx="1" cy="12701"/>
                <a:chOff x="0" y="0"/>
                <a:chExt cx="0" cy="12699"/>
              </a:xfrm>
            </p:grpSpPr>
            <p:sp>
              <p:nvSpPr>
                <p:cNvPr id="1126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6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64" name="Google Shape;6975;p84"/>
              <p:cNvSpPr/>
              <p:nvPr/>
            </p:nvSpPr>
            <p:spPr>
              <a:xfrm>
                <a:off x="1115951" y="298482"/>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267" name="Google Shape;6978;p84"/>
              <p:cNvGrpSpPr/>
              <p:nvPr/>
            </p:nvGrpSpPr>
            <p:grpSpPr>
              <a:xfrm>
                <a:off x="1105535" y="302696"/>
                <a:ext cx="1" cy="12701"/>
                <a:chOff x="0" y="0"/>
                <a:chExt cx="0" cy="12700"/>
              </a:xfrm>
            </p:grpSpPr>
            <p:sp>
              <p:nvSpPr>
                <p:cNvPr id="1126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6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70" name="Google Shape;6979;p84"/>
              <p:cNvGrpSpPr/>
              <p:nvPr/>
            </p:nvGrpSpPr>
            <p:grpSpPr>
              <a:xfrm>
                <a:off x="1120415" y="302696"/>
                <a:ext cx="1" cy="12701"/>
                <a:chOff x="0" y="0"/>
                <a:chExt cx="0" cy="12700"/>
              </a:xfrm>
            </p:grpSpPr>
            <p:sp>
              <p:nvSpPr>
                <p:cNvPr id="1126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6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71" name="Google Shape;6980;p84"/>
              <p:cNvSpPr/>
              <p:nvPr/>
            </p:nvSpPr>
            <p:spPr>
              <a:xfrm>
                <a:off x="1068262" y="303585"/>
                <a:ext cx="54150" cy="32192"/>
              </a:xfrm>
              <a:custGeom>
                <a:avLst/>
                <a:gdLst/>
                <a:ahLst/>
                <a:cxnLst>
                  <a:cxn ang="0">
                    <a:pos x="wd2" y="hd2"/>
                  </a:cxn>
                  <a:cxn ang="5400000">
                    <a:pos x="wd2" y="hd2"/>
                  </a:cxn>
                  <a:cxn ang="10800000">
                    <a:pos x="wd2" y="hd2"/>
                  </a:cxn>
                  <a:cxn ang="16200000">
                    <a:pos x="wd2" y="hd2"/>
                  </a:cxn>
                </a:cxnLst>
                <a:rect l="0" t="0" r="r" b="b"/>
                <a:pathLst>
                  <a:path w="21600" h="21600" extrusionOk="0">
                    <a:moveTo>
                      <a:pt x="21600" y="1339"/>
                    </a:moveTo>
                    <a:cubicBezTo>
                      <a:pt x="21600" y="2167"/>
                      <a:pt x="21412" y="2167"/>
                      <a:pt x="21209" y="2167"/>
                    </a:cubicBezTo>
                    <a:cubicBezTo>
                      <a:pt x="21006" y="2167"/>
                      <a:pt x="20804" y="2167"/>
                      <a:pt x="20804" y="2995"/>
                    </a:cubicBezTo>
                    <a:lnTo>
                      <a:pt x="21600" y="2995"/>
                    </a:lnTo>
                    <a:lnTo>
                      <a:pt x="21600" y="1339"/>
                    </a:lnTo>
                    <a:close/>
                    <a:moveTo>
                      <a:pt x="19819" y="2995"/>
                    </a:moveTo>
                    <a:cubicBezTo>
                      <a:pt x="19819" y="3677"/>
                      <a:pt x="19617" y="4018"/>
                      <a:pt x="19428" y="4018"/>
                    </a:cubicBezTo>
                    <a:cubicBezTo>
                      <a:pt x="19240" y="4018"/>
                      <a:pt x="19038" y="3701"/>
                      <a:pt x="19023" y="3093"/>
                    </a:cubicBezTo>
                    <a:cubicBezTo>
                      <a:pt x="19066" y="4335"/>
                      <a:pt x="19819" y="4335"/>
                      <a:pt x="19819" y="4335"/>
                    </a:cubicBezTo>
                    <a:lnTo>
                      <a:pt x="19819" y="2995"/>
                    </a:lnTo>
                    <a:close/>
                    <a:moveTo>
                      <a:pt x="16649" y="4335"/>
                    </a:moveTo>
                    <a:cubicBezTo>
                      <a:pt x="16649" y="5674"/>
                      <a:pt x="15853" y="5674"/>
                      <a:pt x="15853" y="5674"/>
                    </a:cubicBezTo>
                    <a:lnTo>
                      <a:pt x="16649" y="5674"/>
                    </a:lnTo>
                    <a:lnTo>
                      <a:pt x="16649" y="4335"/>
                    </a:lnTo>
                    <a:close/>
                    <a:moveTo>
                      <a:pt x="9902" y="0"/>
                    </a:moveTo>
                    <a:lnTo>
                      <a:pt x="9902" y="1339"/>
                    </a:lnTo>
                    <a:cubicBezTo>
                      <a:pt x="9121" y="1339"/>
                      <a:pt x="9121" y="1339"/>
                      <a:pt x="9121" y="2995"/>
                    </a:cubicBezTo>
                    <a:lnTo>
                      <a:pt x="9121" y="1339"/>
                    </a:lnTo>
                    <a:lnTo>
                      <a:pt x="8324" y="2995"/>
                    </a:lnTo>
                    <a:lnTo>
                      <a:pt x="7528" y="2995"/>
                    </a:lnTo>
                    <a:cubicBezTo>
                      <a:pt x="7528" y="2995"/>
                      <a:pt x="7094" y="2557"/>
                      <a:pt x="6790" y="2557"/>
                    </a:cubicBezTo>
                    <a:cubicBezTo>
                      <a:pt x="6515" y="2557"/>
                      <a:pt x="6370" y="2922"/>
                      <a:pt x="6732" y="4335"/>
                    </a:cubicBezTo>
                    <a:lnTo>
                      <a:pt x="4951" y="4335"/>
                    </a:lnTo>
                    <a:lnTo>
                      <a:pt x="4155" y="5674"/>
                    </a:lnTo>
                    <a:lnTo>
                      <a:pt x="4155" y="7013"/>
                    </a:lnTo>
                    <a:cubicBezTo>
                      <a:pt x="4155" y="6575"/>
                      <a:pt x="4155" y="6405"/>
                      <a:pt x="4126" y="6405"/>
                    </a:cubicBezTo>
                    <a:cubicBezTo>
                      <a:pt x="4068" y="6405"/>
                      <a:pt x="3894" y="7013"/>
                      <a:pt x="3373" y="7013"/>
                    </a:cubicBezTo>
                    <a:cubicBezTo>
                      <a:pt x="3373" y="7013"/>
                      <a:pt x="4155" y="8353"/>
                      <a:pt x="3373" y="8353"/>
                    </a:cubicBezTo>
                    <a:lnTo>
                      <a:pt x="3373" y="7013"/>
                    </a:lnTo>
                    <a:cubicBezTo>
                      <a:pt x="3373" y="7013"/>
                      <a:pt x="2577" y="7013"/>
                      <a:pt x="3373" y="8353"/>
                    </a:cubicBezTo>
                    <a:lnTo>
                      <a:pt x="2577" y="7013"/>
                    </a:lnTo>
                    <a:lnTo>
                      <a:pt x="2577" y="8353"/>
                    </a:lnTo>
                    <a:lnTo>
                      <a:pt x="1781" y="8353"/>
                    </a:lnTo>
                    <a:cubicBezTo>
                      <a:pt x="1781" y="9668"/>
                      <a:pt x="2577" y="9668"/>
                      <a:pt x="2577" y="9668"/>
                    </a:cubicBezTo>
                    <a:cubicBezTo>
                      <a:pt x="1781" y="9668"/>
                      <a:pt x="1781" y="11348"/>
                      <a:pt x="984" y="11348"/>
                    </a:cubicBezTo>
                    <a:lnTo>
                      <a:pt x="0" y="11348"/>
                    </a:lnTo>
                    <a:lnTo>
                      <a:pt x="984" y="12687"/>
                    </a:lnTo>
                    <a:cubicBezTo>
                      <a:pt x="984" y="12687"/>
                      <a:pt x="1781" y="12687"/>
                      <a:pt x="1781" y="14002"/>
                    </a:cubicBezTo>
                    <a:cubicBezTo>
                      <a:pt x="1781" y="13345"/>
                      <a:pt x="1983" y="13345"/>
                      <a:pt x="2186" y="13345"/>
                    </a:cubicBezTo>
                    <a:cubicBezTo>
                      <a:pt x="2374" y="13345"/>
                      <a:pt x="2577" y="13345"/>
                      <a:pt x="2577" y="12687"/>
                    </a:cubicBezTo>
                    <a:lnTo>
                      <a:pt x="3373" y="12687"/>
                    </a:lnTo>
                    <a:lnTo>
                      <a:pt x="3373" y="18020"/>
                    </a:lnTo>
                    <a:lnTo>
                      <a:pt x="4155" y="18020"/>
                    </a:lnTo>
                    <a:cubicBezTo>
                      <a:pt x="3373" y="19676"/>
                      <a:pt x="4155" y="19676"/>
                      <a:pt x="4155" y="19676"/>
                    </a:cubicBezTo>
                    <a:lnTo>
                      <a:pt x="4951" y="21016"/>
                    </a:lnTo>
                    <a:lnTo>
                      <a:pt x="6732" y="21016"/>
                    </a:lnTo>
                    <a:cubicBezTo>
                      <a:pt x="7268" y="21016"/>
                      <a:pt x="7441" y="21600"/>
                      <a:pt x="7731" y="21600"/>
                    </a:cubicBezTo>
                    <a:cubicBezTo>
                      <a:pt x="7890" y="21600"/>
                      <a:pt x="8064" y="21454"/>
                      <a:pt x="8324" y="21016"/>
                    </a:cubicBezTo>
                    <a:lnTo>
                      <a:pt x="9121" y="21016"/>
                    </a:lnTo>
                    <a:cubicBezTo>
                      <a:pt x="9121" y="21016"/>
                      <a:pt x="9902" y="21016"/>
                      <a:pt x="9902" y="19676"/>
                    </a:cubicBezTo>
                    <a:cubicBezTo>
                      <a:pt x="10901" y="19676"/>
                      <a:pt x="10901" y="19676"/>
                      <a:pt x="10901" y="18020"/>
                    </a:cubicBezTo>
                    <a:lnTo>
                      <a:pt x="11698" y="16681"/>
                    </a:lnTo>
                    <a:lnTo>
                      <a:pt x="11698" y="14002"/>
                    </a:lnTo>
                    <a:cubicBezTo>
                      <a:pt x="11698" y="12687"/>
                      <a:pt x="10901" y="9668"/>
                      <a:pt x="9902" y="9668"/>
                    </a:cubicBezTo>
                    <a:lnTo>
                      <a:pt x="9902" y="8353"/>
                    </a:lnTo>
                    <a:cubicBezTo>
                      <a:pt x="9902" y="8353"/>
                      <a:pt x="9555" y="7744"/>
                      <a:pt x="9323" y="7744"/>
                    </a:cubicBezTo>
                    <a:cubicBezTo>
                      <a:pt x="9208" y="7744"/>
                      <a:pt x="9121" y="7890"/>
                      <a:pt x="9121" y="8353"/>
                    </a:cubicBezTo>
                    <a:lnTo>
                      <a:pt x="9121" y="7013"/>
                    </a:lnTo>
                    <a:cubicBezTo>
                      <a:pt x="9121" y="5674"/>
                      <a:pt x="9121" y="5674"/>
                      <a:pt x="9902" y="5674"/>
                    </a:cubicBezTo>
                    <a:cubicBezTo>
                      <a:pt x="9902" y="6331"/>
                      <a:pt x="9714" y="6331"/>
                      <a:pt x="9613" y="6331"/>
                    </a:cubicBezTo>
                    <a:cubicBezTo>
                      <a:pt x="9512" y="6331"/>
                      <a:pt x="9512" y="6331"/>
                      <a:pt x="9902" y="7013"/>
                    </a:cubicBezTo>
                    <a:lnTo>
                      <a:pt x="9902" y="5674"/>
                    </a:lnTo>
                    <a:lnTo>
                      <a:pt x="11698" y="5674"/>
                    </a:lnTo>
                    <a:lnTo>
                      <a:pt x="11698" y="4335"/>
                    </a:lnTo>
                    <a:cubicBezTo>
                      <a:pt x="11698" y="3896"/>
                      <a:pt x="11784" y="3750"/>
                      <a:pt x="11900" y="3750"/>
                    </a:cubicBezTo>
                    <a:cubicBezTo>
                      <a:pt x="12132" y="3750"/>
                      <a:pt x="12479" y="4335"/>
                      <a:pt x="12479" y="4335"/>
                    </a:cubicBezTo>
                    <a:lnTo>
                      <a:pt x="13276" y="2995"/>
                    </a:lnTo>
                    <a:lnTo>
                      <a:pt x="13276" y="4335"/>
                    </a:lnTo>
                    <a:lnTo>
                      <a:pt x="14072" y="4335"/>
                    </a:lnTo>
                    <a:cubicBezTo>
                      <a:pt x="13681" y="3677"/>
                      <a:pt x="13681" y="3677"/>
                      <a:pt x="13768" y="3677"/>
                    </a:cubicBezTo>
                    <a:cubicBezTo>
                      <a:pt x="13869" y="3677"/>
                      <a:pt x="14072" y="3677"/>
                      <a:pt x="14072" y="2995"/>
                    </a:cubicBezTo>
                    <a:lnTo>
                      <a:pt x="14072" y="4335"/>
                    </a:lnTo>
                    <a:cubicBezTo>
                      <a:pt x="14072" y="4335"/>
                      <a:pt x="14868" y="4335"/>
                      <a:pt x="14868" y="2995"/>
                    </a:cubicBezTo>
                    <a:lnTo>
                      <a:pt x="14868" y="4335"/>
                    </a:lnTo>
                    <a:lnTo>
                      <a:pt x="15853" y="2995"/>
                    </a:lnTo>
                    <a:lnTo>
                      <a:pt x="15853" y="4335"/>
                    </a:lnTo>
                    <a:cubicBezTo>
                      <a:pt x="16649" y="4335"/>
                      <a:pt x="16649" y="1339"/>
                      <a:pt x="16649" y="1339"/>
                    </a:cubicBezTo>
                    <a:lnTo>
                      <a:pt x="16649" y="4335"/>
                    </a:lnTo>
                    <a:lnTo>
                      <a:pt x="17445" y="4335"/>
                    </a:lnTo>
                    <a:cubicBezTo>
                      <a:pt x="18227" y="4335"/>
                      <a:pt x="18227" y="2995"/>
                      <a:pt x="18227" y="2995"/>
                    </a:cubicBezTo>
                    <a:lnTo>
                      <a:pt x="18227" y="4335"/>
                    </a:lnTo>
                    <a:lnTo>
                      <a:pt x="19023" y="2995"/>
                    </a:lnTo>
                    <a:cubicBezTo>
                      <a:pt x="19559" y="2995"/>
                      <a:pt x="19732" y="2265"/>
                      <a:pt x="19790" y="2265"/>
                    </a:cubicBezTo>
                    <a:cubicBezTo>
                      <a:pt x="19819" y="2265"/>
                      <a:pt x="19819" y="2460"/>
                      <a:pt x="19819" y="2995"/>
                    </a:cubicBezTo>
                    <a:cubicBezTo>
                      <a:pt x="19819" y="2995"/>
                      <a:pt x="19819" y="1339"/>
                      <a:pt x="20804" y="1339"/>
                    </a:cubicBezTo>
                    <a:lnTo>
                      <a:pt x="19023" y="1339"/>
                    </a:lnTo>
                    <a:lnTo>
                      <a:pt x="19023" y="0"/>
                    </a:lnTo>
                    <a:lnTo>
                      <a:pt x="17445" y="0"/>
                    </a:lnTo>
                    <a:cubicBezTo>
                      <a:pt x="17445" y="0"/>
                      <a:pt x="17083" y="609"/>
                      <a:pt x="16851" y="609"/>
                    </a:cubicBezTo>
                    <a:cubicBezTo>
                      <a:pt x="16736" y="609"/>
                      <a:pt x="16649" y="463"/>
                      <a:pt x="16649" y="0"/>
                    </a:cubicBezTo>
                    <a:lnTo>
                      <a:pt x="15853" y="0"/>
                    </a:lnTo>
                    <a:lnTo>
                      <a:pt x="15853" y="1339"/>
                    </a:lnTo>
                    <a:lnTo>
                      <a:pt x="14868" y="1339"/>
                    </a:lnTo>
                    <a:cubicBezTo>
                      <a:pt x="14463" y="682"/>
                      <a:pt x="14275" y="682"/>
                      <a:pt x="14072" y="682"/>
                    </a:cubicBezTo>
                    <a:cubicBezTo>
                      <a:pt x="13869" y="682"/>
                      <a:pt x="13681" y="682"/>
                      <a:pt x="13276" y="0"/>
                    </a:cubicBezTo>
                    <a:cubicBezTo>
                      <a:pt x="12479" y="0"/>
                      <a:pt x="12479" y="0"/>
                      <a:pt x="12479" y="1339"/>
                    </a:cubicBezTo>
                    <a:cubicBezTo>
                      <a:pt x="13276" y="1339"/>
                      <a:pt x="13276" y="2995"/>
                      <a:pt x="12479" y="2995"/>
                    </a:cubicBezTo>
                    <a:lnTo>
                      <a:pt x="12479" y="1339"/>
                    </a:lnTo>
                    <a:lnTo>
                      <a:pt x="11698" y="1339"/>
                    </a:lnTo>
                    <a:cubicBezTo>
                      <a:pt x="11698" y="1899"/>
                      <a:pt x="11611" y="2070"/>
                      <a:pt x="11495" y="2070"/>
                    </a:cubicBezTo>
                    <a:cubicBezTo>
                      <a:pt x="11249" y="2070"/>
                      <a:pt x="10901" y="1339"/>
                      <a:pt x="10901" y="1339"/>
                    </a:cubicBezTo>
                    <a:lnTo>
                      <a:pt x="10901" y="0"/>
                    </a:lnTo>
                    <a:cubicBezTo>
                      <a:pt x="10786" y="0"/>
                      <a:pt x="10684" y="24"/>
                      <a:pt x="10626" y="73"/>
                    </a:cubicBezTo>
                    <a:cubicBezTo>
                      <a:pt x="10482" y="0"/>
                      <a:pt x="10250" y="0"/>
                      <a:pt x="9902"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274" name="Google Shape;6982;p84"/>
              <p:cNvGrpSpPr/>
              <p:nvPr/>
            </p:nvGrpSpPr>
            <p:grpSpPr>
              <a:xfrm>
                <a:off x="1115063" y="305581"/>
                <a:ext cx="12701" cy="1"/>
                <a:chOff x="0" y="0"/>
                <a:chExt cx="12700" cy="0"/>
              </a:xfrm>
            </p:grpSpPr>
            <p:sp>
              <p:nvSpPr>
                <p:cNvPr id="112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73"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77" name="Google Shape;6983;p84"/>
              <p:cNvGrpSpPr/>
              <p:nvPr/>
            </p:nvGrpSpPr>
            <p:grpSpPr>
              <a:xfrm>
                <a:off x="1122411" y="304692"/>
                <a:ext cx="1" cy="12701"/>
                <a:chOff x="0" y="0"/>
                <a:chExt cx="0" cy="12700"/>
              </a:xfrm>
            </p:grpSpPr>
            <p:sp>
              <p:nvSpPr>
                <p:cNvPr id="1127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7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80" name="Google Shape;6984;p84"/>
              <p:cNvGrpSpPr/>
              <p:nvPr/>
            </p:nvGrpSpPr>
            <p:grpSpPr>
              <a:xfrm>
                <a:off x="1120415" y="302696"/>
                <a:ext cx="1" cy="12701"/>
                <a:chOff x="0" y="0"/>
                <a:chExt cx="0" cy="12700"/>
              </a:xfrm>
            </p:grpSpPr>
            <p:sp>
              <p:nvSpPr>
                <p:cNvPr id="1127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7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81" name="Google Shape;6985;p84"/>
              <p:cNvSpPr/>
              <p:nvPr/>
            </p:nvSpPr>
            <p:spPr>
              <a:xfrm>
                <a:off x="1113516" y="30558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284" name="Google Shape;6987;p84"/>
              <p:cNvGrpSpPr/>
              <p:nvPr/>
            </p:nvGrpSpPr>
            <p:grpSpPr>
              <a:xfrm>
                <a:off x="1112831" y="310044"/>
                <a:ext cx="12701" cy="1"/>
                <a:chOff x="0" y="0"/>
                <a:chExt cx="12699" cy="0"/>
              </a:xfrm>
            </p:grpSpPr>
            <p:sp>
              <p:nvSpPr>
                <p:cNvPr id="1128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8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87" name="Google Shape;6991;p84"/>
              <p:cNvGrpSpPr/>
              <p:nvPr/>
            </p:nvGrpSpPr>
            <p:grpSpPr>
              <a:xfrm>
                <a:off x="1115951" y="304692"/>
                <a:ext cx="1" cy="12701"/>
                <a:chOff x="0" y="0"/>
                <a:chExt cx="0" cy="12700"/>
              </a:xfrm>
            </p:grpSpPr>
            <p:sp>
              <p:nvSpPr>
                <p:cNvPr id="1128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8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90" name="Google Shape;6992;p84"/>
              <p:cNvGrpSpPr/>
              <p:nvPr/>
            </p:nvGrpSpPr>
            <p:grpSpPr>
              <a:xfrm>
                <a:off x="1111995" y="300465"/>
                <a:ext cx="1" cy="12701"/>
                <a:chOff x="0" y="0"/>
                <a:chExt cx="0" cy="12699"/>
              </a:xfrm>
            </p:grpSpPr>
            <p:sp>
              <p:nvSpPr>
                <p:cNvPr id="11288"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89"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93" name="Google Shape;6993;p84"/>
              <p:cNvGrpSpPr/>
              <p:nvPr/>
            </p:nvGrpSpPr>
            <p:grpSpPr>
              <a:xfrm>
                <a:off x="1108003" y="304692"/>
                <a:ext cx="1" cy="12701"/>
                <a:chOff x="0" y="0"/>
                <a:chExt cx="0" cy="12700"/>
              </a:xfrm>
            </p:grpSpPr>
            <p:sp>
              <p:nvSpPr>
                <p:cNvPr id="1129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9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96" name="Google Shape;6995;p84"/>
              <p:cNvGrpSpPr/>
              <p:nvPr/>
            </p:nvGrpSpPr>
            <p:grpSpPr>
              <a:xfrm>
                <a:off x="1068263" y="315144"/>
                <a:ext cx="1" cy="12701"/>
                <a:chOff x="0" y="0"/>
                <a:chExt cx="0" cy="12700"/>
              </a:xfrm>
            </p:grpSpPr>
            <p:sp>
              <p:nvSpPr>
                <p:cNvPr id="1129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9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299" name="Google Shape;6996;p84"/>
              <p:cNvGrpSpPr/>
              <p:nvPr/>
            </p:nvGrpSpPr>
            <p:grpSpPr>
              <a:xfrm>
                <a:off x="1090239" y="312040"/>
                <a:ext cx="12701" cy="1"/>
                <a:chOff x="0" y="0"/>
                <a:chExt cx="12700" cy="0"/>
              </a:xfrm>
            </p:grpSpPr>
            <p:sp>
              <p:nvSpPr>
                <p:cNvPr id="1129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98"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00" name="Google Shape;6998;p84"/>
              <p:cNvSpPr/>
              <p:nvPr/>
            </p:nvSpPr>
            <p:spPr>
              <a:xfrm>
                <a:off x="1086302" y="31403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301" name="Google Shape;7000;p84"/>
              <p:cNvSpPr/>
              <p:nvPr/>
            </p:nvSpPr>
            <p:spPr>
              <a:xfrm>
                <a:off x="1090793" y="315144"/>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21600"/>
                      <a:pt x="9600" y="21600"/>
                      <a:pt x="9600" y="21600"/>
                    </a:cubicBezTo>
                    <a:lnTo>
                      <a:pt x="9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02" name="Google Shape;7003;p84"/>
              <p:cNvSpPr/>
              <p:nvPr/>
            </p:nvSpPr>
            <p:spPr>
              <a:xfrm>
                <a:off x="1090239" y="320496"/>
                <a:ext cx="127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cubicBezTo>
                      <a:pt x="0" y="0"/>
                      <a:pt x="21600" y="0"/>
                      <a:pt x="21600" y="0"/>
                    </a:cubicBez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305" name="Google Shape;7004;p84"/>
              <p:cNvGrpSpPr/>
              <p:nvPr/>
            </p:nvGrpSpPr>
            <p:grpSpPr>
              <a:xfrm>
                <a:off x="1095591" y="315144"/>
                <a:ext cx="1" cy="12701"/>
                <a:chOff x="0" y="0"/>
                <a:chExt cx="0" cy="12700"/>
              </a:xfrm>
            </p:grpSpPr>
            <p:sp>
              <p:nvSpPr>
                <p:cNvPr id="1130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06" name="Google Shape;7012;p84"/>
              <p:cNvSpPr/>
              <p:nvPr/>
            </p:nvSpPr>
            <p:spPr>
              <a:xfrm>
                <a:off x="1087989" y="3106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21600" y="0"/>
                      <a:pt x="21600" y="21600"/>
                    </a:cubicBez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09" name="Google Shape;7020;p84"/>
              <p:cNvGrpSpPr/>
              <p:nvPr/>
            </p:nvGrpSpPr>
            <p:grpSpPr>
              <a:xfrm>
                <a:off x="1087989" y="317992"/>
                <a:ext cx="12701" cy="1"/>
                <a:chOff x="0" y="0"/>
                <a:chExt cx="12700" cy="0"/>
              </a:xfrm>
            </p:grpSpPr>
            <p:sp>
              <p:nvSpPr>
                <p:cNvPr id="1130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0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10" name="Google Shape;7028;p84"/>
              <p:cNvSpPr/>
              <p:nvPr/>
            </p:nvSpPr>
            <p:spPr>
              <a:xfrm>
                <a:off x="1084333" y="31403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311" name="Google Shape;7034;p84"/>
              <p:cNvSpPr/>
              <p:nvPr/>
            </p:nvSpPr>
            <p:spPr>
              <a:xfrm>
                <a:off x="1055851" y="356788"/>
                <a:ext cx="49000" cy="33753"/>
              </a:xfrm>
              <a:custGeom>
                <a:avLst/>
                <a:gdLst/>
                <a:ahLst/>
                <a:cxnLst>
                  <a:cxn ang="0">
                    <a:pos x="wd2" y="hd2"/>
                  </a:cxn>
                  <a:cxn ang="5400000">
                    <a:pos x="wd2" y="hd2"/>
                  </a:cxn>
                  <a:cxn ang="10800000">
                    <a:pos x="wd2" y="hd2"/>
                  </a:cxn>
                  <a:cxn ang="16200000">
                    <a:pos x="wd2" y="hd2"/>
                  </a:cxn>
                </a:cxnLst>
                <a:rect l="0" t="0" r="r" b="b"/>
                <a:pathLst>
                  <a:path w="21302" h="21600" extrusionOk="0">
                    <a:moveTo>
                      <a:pt x="12307" y="0"/>
                    </a:moveTo>
                    <a:cubicBezTo>
                      <a:pt x="9183" y="0"/>
                      <a:pt x="5522" y="1603"/>
                      <a:pt x="2808" y="4436"/>
                    </a:cubicBezTo>
                    <a:cubicBezTo>
                      <a:pt x="1073" y="5714"/>
                      <a:pt x="0" y="8570"/>
                      <a:pt x="0" y="12379"/>
                    </a:cubicBezTo>
                    <a:cubicBezTo>
                      <a:pt x="0" y="13657"/>
                      <a:pt x="0" y="14934"/>
                      <a:pt x="1073" y="16514"/>
                    </a:cubicBezTo>
                    <a:cubicBezTo>
                      <a:pt x="1941" y="20323"/>
                      <a:pt x="4528" y="21600"/>
                      <a:pt x="7337" y="21600"/>
                    </a:cubicBezTo>
                    <a:cubicBezTo>
                      <a:pt x="9072" y="21600"/>
                      <a:pt x="11881" y="21600"/>
                      <a:pt x="13601" y="20323"/>
                    </a:cubicBezTo>
                    <a:cubicBezTo>
                      <a:pt x="16188" y="19068"/>
                      <a:pt x="18997" y="17791"/>
                      <a:pt x="19864" y="13657"/>
                    </a:cubicBezTo>
                    <a:cubicBezTo>
                      <a:pt x="21600" y="11102"/>
                      <a:pt x="21600" y="6968"/>
                      <a:pt x="20732" y="4436"/>
                    </a:cubicBezTo>
                    <a:cubicBezTo>
                      <a:pt x="20732" y="4436"/>
                      <a:pt x="20354" y="3879"/>
                      <a:pt x="19833" y="3879"/>
                    </a:cubicBezTo>
                    <a:cubicBezTo>
                      <a:pt x="19580" y="3879"/>
                      <a:pt x="19296" y="4018"/>
                      <a:pt x="18997" y="4436"/>
                    </a:cubicBezTo>
                    <a:cubicBezTo>
                      <a:pt x="18145" y="1881"/>
                      <a:pt x="17277" y="1881"/>
                      <a:pt x="15336" y="627"/>
                    </a:cubicBezTo>
                    <a:cubicBezTo>
                      <a:pt x="14437" y="209"/>
                      <a:pt x="13395" y="0"/>
                      <a:pt x="12307"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312" name="Google Shape;7035;p84"/>
              <p:cNvSpPr/>
              <p:nvPr/>
            </p:nvSpPr>
            <p:spPr>
              <a:xfrm>
                <a:off x="898814" y="342925"/>
                <a:ext cx="49003" cy="35205"/>
              </a:xfrm>
              <a:custGeom>
                <a:avLst/>
                <a:gdLst/>
                <a:ahLst/>
                <a:cxnLst>
                  <a:cxn ang="0">
                    <a:pos x="wd2" y="hd2"/>
                  </a:cxn>
                  <a:cxn ang="5400000">
                    <a:pos x="wd2" y="hd2"/>
                  </a:cxn>
                  <a:cxn ang="10800000">
                    <a:pos x="wd2" y="hd2"/>
                  </a:cxn>
                  <a:cxn ang="16200000">
                    <a:pos x="wd2" y="hd2"/>
                  </a:cxn>
                </a:cxnLst>
                <a:rect l="0" t="0" r="r" b="b"/>
                <a:pathLst>
                  <a:path w="21288" h="21600" extrusionOk="0">
                    <a:moveTo>
                      <a:pt x="10390" y="0"/>
                    </a:moveTo>
                    <a:cubicBezTo>
                      <a:pt x="7584" y="0"/>
                      <a:pt x="4919" y="1403"/>
                      <a:pt x="2601" y="3919"/>
                    </a:cubicBezTo>
                    <a:cubicBezTo>
                      <a:pt x="867" y="6346"/>
                      <a:pt x="0" y="9108"/>
                      <a:pt x="0" y="11535"/>
                    </a:cubicBezTo>
                    <a:cubicBezTo>
                      <a:pt x="0" y="12760"/>
                      <a:pt x="0" y="13984"/>
                      <a:pt x="867" y="16723"/>
                    </a:cubicBezTo>
                    <a:cubicBezTo>
                      <a:pt x="1734" y="20375"/>
                      <a:pt x="4541" y="21600"/>
                      <a:pt x="7126" y="21600"/>
                    </a:cubicBezTo>
                    <a:cubicBezTo>
                      <a:pt x="8861" y="21600"/>
                      <a:pt x="11667" y="20375"/>
                      <a:pt x="13386" y="20375"/>
                    </a:cubicBezTo>
                    <a:cubicBezTo>
                      <a:pt x="16192" y="19151"/>
                      <a:pt x="18794" y="16723"/>
                      <a:pt x="19645" y="13984"/>
                    </a:cubicBezTo>
                    <a:cubicBezTo>
                      <a:pt x="21600" y="11535"/>
                      <a:pt x="21600" y="7571"/>
                      <a:pt x="20733" y="5144"/>
                    </a:cubicBezTo>
                    <a:cubicBezTo>
                      <a:pt x="19645" y="3919"/>
                      <a:pt x="19645" y="3919"/>
                      <a:pt x="18794" y="3919"/>
                    </a:cubicBezTo>
                    <a:cubicBezTo>
                      <a:pt x="17926" y="2694"/>
                      <a:pt x="17059" y="1470"/>
                      <a:pt x="15325" y="1470"/>
                    </a:cubicBezTo>
                    <a:cubicBezTo>
                      <a:pt x="13669" y="468"/>
                      <a:pt x="12014" y="0"/>
                      <a:pt x="1039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313" name="Google Shape;7036;p84"/>
              <p:cNvSpPr/>
              <p:nvPr/>
            </p:nvSpPr>
            <p:spPr>
              <a:xfrm>
                <a:off x="975355" y="294947"/>
                <a:ext cx="44362" cy="128876"/>
              </a:xfrm>
              <a:custGeom>
                <a:avLst/>
                <a:gdLst/>
                <a:ahLst/>
                <a:cxnLst>
                  <a:cxn ang="0">
                    <a:pos x="wd2" y="hd2"/>
                  </a:cxn>
                  <a:cxn ang="5400000">
                    <a:pos x="wd2" y="hd2"/>
                  </a:cxn>
                  <a:cxn ang="10800000">
                    <a:pos x="wd2" y="hd2"/>
                  </a:cxn>
                  <a:cxn ang="16200000">
                    <a:pos x="wd2" y="hd2"/>
                  </a:cxn>
                </a:cxnLst>
                <a:rect l="0" t="0" r="r" b="b"/>
                <a:pathLst>
                  <a:path w="20971" h="21600" extrusionOk="0">
                    <a:moveTo>
                      <a:pt x="11546" y="0"/>
                    </a:moveTo>
                    <a:cubicBezTo>
                      <a:pt x="10088" y="0"/>
                      <a:pt x="8921" y="584"/>
                      <a:pt x="9865" y="1119"/>
                    </a:cubicBezTo>
                    <a:cubicBezTo>
                      <a:pt x="17620" y="3534"/>
                      <a:pt x="12679" y="9447"/>
                      <a:pt x="6811" y="11527"/>
                    </a:cubicBezTo>
                    <a:cubicBezTo>
                      <a:pt x="3997" y="13273"/>
                      <a:pt x="0" y="15024"/>
                      <a:pt x="0" y="17439"/>
                    </a:cubicBezTo>
                    <a:cubicBezTo>
                      <a:pt x="0" y="20937"/>
                      <a:pt x="11735" y="21600"/>
                      <a:pt x="19490" y="21600"/>
                    </a:cubicBezTo>
                    <a:cubicBezTo>
                      <a:pt x="21600" y="21272"/>
                      <a:pt x="21600" y="20189"/>
                      <a:pt x="18546" y="20189"/>
                    </a:cubicBezTo>
                    <a:cubicBezTo>
                      <a:pt x="17551" y="20268"/>
                      <a:pt x="16505" y="20310"/>
                      <a:pt x="15441" y="20310"/>
                    </a:cubicBezTo>
                    <a:cubicBezTo>
                      <a:pt x="12250" y="20310"/>
                      <a:pt x="8870" y="19939"/>
                      <a:pt x="5868" y="19185"/>
                    </a:cubicBezTo>
                    <a:cubicBezTo>
                      <a:pt x="1870" y="18102"/>
                      <a:pt x="3997" y="15359"/>
                      <a:pt x="6811" y="13942"/>
                    </a:cubicBezTo>
                    <a:cubicBezTo>
                      <a:pt x="10809" y="12190"/>
                      <a:pt x="13622" y="10529"/>
                      <a:pt x="15732" y="8777"/>
                    </a:cubicBezTo>
                    <a:cubicBezTo>
                      <a:pt x="17620" y="6363"/>
                      <a:pt x="17620" y="1782"/>
                      <a:pt x="12679" y="116"/>
                    </a:cubicBezTo>
                    <a:cubicBezTo>
                      <a:pt x="12301" y="36"/>
                      <a:pt x="11924" y="0"/>
                      <a:pt x="11546" y="0"/>
                    </a:cubicBezTo>
                    <a:close/>
                  </a:path>
                </a:pathLst>
              </a:custGeom>
              <a:solidFill>
                <a:srgbClr val="754336"/>
              </a:solidFill>
              <a:ln w="12700" cap="flat">
                <a:noFill/>
                <a:miter lim="400000"/>
              </a:ln>
              <a:effectLst/>
            </p:spPr>
            <p:txBody>
              <a:bodyPr wrap="square" lIns="45719" tIns="45719" rIns="45719" bIns="45719" numCol="1" anchor="ctr">
                <a:noAutofit/>
              </a:bodyPr>
              <a:lstStyle/>
              <a:p>
                <a:endParaRPr/>
              </a:p>
            </p:txBody>
          </p:sp>
          <p:sp>
            <p:nvSpPr>
              <p:cNvPr id="11314" name="Google Shape;7037;p84"/>
              <p:cNvSpPr/>
              <p:nvPr/>
            </p:nvSpPr>
            <p:spPr>
              <a:xfrm>
                <a:off x="1060315" y="238404"/>
                <a:ext cx="54016" cy="27002"/>
              </a:xfrm>
              <a:custGeom>
                <a:avLst/>
                <a:gdLst/>
                <a:ahLst/>
                <a:cxnLst>
                  <a:cxn ang="0">
                    <a:pos x="wd2" y="hd2"/>
                  </a:cxn>
                  <a:cxn ang="5400000">
                    <a:pos x="wd2" y="hd2"/>
                  </a:cxn>
                  <a:cxn ang="10800000">
                    <a:pos x="wd2" y="hd2"/>
                  </a:cxn>
                  <a:cxn ang="16200000">
                    <a:pos x="wd2" y="hd2"/>
                  </a:cxn>
                </a:cxnLst>
                <a:rect l="0" t="0" r="r" b="b"/>
                <a:pathLst>
                  <a:path w="20971" h="21600" extrusionOk="0">
                    <a:moveTo>
                      <a:pt x="10229" y="0"/>
                    </a:moveTo>
                    <a:cubicBezTo>
                      <a:pt x="5382" y="0"/>
                      <a:pt x="620" y="4442"/>
                      <a:pt x="0" y="6039"/>
                    </a:cubicBezTo>
                    <a:cubicBezTo>
                      <a:pt x="0" y="9232"/>
                      <a:pt x="5594" y="10800"/>
                      <a:pt x="11187" y="13994"/>
                    </a:cubicBezTo>
                    <a:cubicBezTo>
                      <a:pt x="15724" y="16897"/>
                      <a:pt x="19233" y="21600"/>
                      <a:pt x="20416" y="21600"/>
                    </a:cubicBezTo>
                    <a:cubicBezTo>
                      <a:pt x="20684" y="21600"/>
                      <a:pt x="20825" y="21368"/>
                      <a:pt x="20825" y="20758"/>
                    </a:cubicBezTo>
                    <a:cubicBezTo>
                      <a:pt x="21600" y="17565"/>
                      <a:pt x="19289" y="6039"/>
                      <a:pt x="13695" y="871"/>
                    </a:cubicBezTo>
                    <a:cubicBezTo>
                      <a:pt x="12568" y="261"/>
                      <a:pt x="11399" y="0"/>
                      <a:pt x="1022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15" name="Google Shape;7038;p84"/>
              <p:cNvSpPr/>
              <p:nvPr/>
            </p:nvSpPr>
            <p:spPr>
              <a:xfrm>
                <a:off x="881939" y="235246"/>
                <a:ext cx="56145" cy="24172"/>
              </a:xfrm>
              <a:custGeom>
                <a:avLst/>
                <a:gdLst/>
                <a:ahLst/>
                <a:cxnLst>
                  <a:cxn ang="0">
                    <a:pos x="wd2" y="hd2"/>
                  </a:cxn>
                  <a:cxn ang="5400000">
                    <a:pos x="wd2" y="hd2"/>
                  </a:cxn>
                  <a:cxn ang="10800000">
                    <a:pos x="wd2" y="hd2"/>
                  </a:cxn>
                  <a:cxn ang="16200000">
                    <a:pos x="wd2" y="hd2"/>
                  </a:cxn>
                </a:cxnLst>
                <a:rect l="0" t="0" r="r" b="b"/>
                <a:pathLst>
                  <a:path w="21600" h="21600" extrusionOk="0">
                    <a:moveTo>
                      <a:pt x="12720" y="0"/>
                    </a:moveTo>
                    <a:cubicBezTo>
                      <a:pt x="12259" y="0"/>
                      <a:pt x="11770" y="97"/>
                      <a:pt x="11282" y="259"/>
                    </a:cubicBezTo>
                    <a:cubicBezTo>
                      <a:pt x="4775" y="2011"/>
                      <a:pt x="0" y="16670"/>
                      <a:pt x="0" y="20659"/>
                    </a:cubicBezTo>
                    <a:cubicBezTo>
                      <a:pt x="0" y="21341"/>
                      <a:pt x="195" y="21600"/>
                      <a:pt x="559" y="21600"/>
                    </a:cubicBezTo>
                    <a:cubicBezTo>
                      <a:pt x="2136" y="21600"/>
                      <a:pt x="6772" y="16346"/>
                      <a:pt x="11282" y="14886"/>
                    </a:cubicBezTo>
                    <a:cubicBezTo>
                      <a:pt x="17593" y="13135"/>
                      <a:pt x="21600" y="14886"/>
                      <a:pt x="21600" y="11351"/>
                    </a:cubicBezTo>
                    <a:cubicBezTo>
                      <a:pt x="20902" y="7719"/>
                      <a:pt x="17509" y="0"/>
                      <a:pt x="1272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16" name="Google Shape;7039;p84"/>
              <p:cNvSpPr/>
              <p:nvPr/>
            </p:nvSpPr>
            <p:spPr>
              <a:xfrm>
                <a:off x="960963" y="446322"/>
                <a:ext cx="80481" cy="56399"/>
              </a:xfrm>
              <a:custGeom>
                <a:avLst/>
                <a:gdLst/>
                <a:ahLst/>
                <a:cxnLst>
                  <a:cxn ang="0">
                    <a:pos x="wd2" y="hd2"/>
                  </a:cxn>
                  <a:cxn ang="5400000">
                    <a:pos x="wd2" y="hd2"/>
                  </a:cxn>
                  <a:cxn ang="10800000">
                    <a:pos x="wd2" y="hd2"/>
                  </a:cxn>
                  <a:cxn ang="16200000">
                    <a:pos x="wd2" y="hd2"/>
                  </a:cxn>
                </a:cxnLst>
                <a:rect l="0" t="0" r="r" b="b"/>
                <a:pathLst>
                  <a:path w="20461" h="21600" extrusionOk="0">
                    <a:moveTo>
                      <a:pt x="17425" y="0"/>
                    </a:moveTo>
                    <a:cubicBezTo>
                      <a:pt x="17075" y="0"/>
                      <a:pt x="16706" y="42"/>
                      <a:pt x="16290" y="139"/>
                    </a:cubicBezTo>
                    <a:cubicBezTo>
                      <a:pt x="12627" y="1668"/>
                      <a:pt x="10478" y="4893"/>
                      <a:pt x="6815" y="4893"/>
                    </a:cubicBezTo>
                    <a:cubicBezTo>
                      <a:pt x="5043" y="4267"/>
                      <a:pt x="4046" y="3002"/>
                      <a:pt x="2543" y="3002"/>
                    </a:cubicBezTo>
                    <a:cubicBezTo>
                      <a:pt x="2229" y="3002"/>
                      <a:pt x="1887" y="3058"/>
                      <a:pt x="1509" y="3183"/>
                    </a:cubicBezTo>
                    <a:cubicBezTo>
                      <a:pt x="-1139" y="4893"/>
                      <a:pt x="503" y="10425"/>
                      <a:pt x="503" y="11940"/>
                    </a:cubicBezTo>
                    <a:cubicBezTo>
                      <a:pt x="1509" y="15943"/>
                      <a:pt x="4166" y="20697"/>
                      <a:pt x="7829" y="21461"/>
                    </a:cubicBezTo>
                    <a:cubicBezTo>
                      <a:pt x="8300" y="21558"/>
                      <a:pt x="8771" y="21600"/>
                      <a:pt x="9241" y="21600"/>
                    </a:cubicBezTo>
                    <a:cubicBezTo>
                      <a:pt x="12434" y="21600"/>
                      <a:pt x="15543" y="19418"/>
                      <a:pt x="17296" y="15943"/>
                    </a:cubicBezTo>
                    <a:cubicBezTo>
                      <a:pt x="19446" y="12704"/>
                      <a:pt x="19954" y="8896"/>
                      <a:pt x="20461" y="4893"/>
                    </a:cubicBezTo>
                    <a:cubicBezTo>
                      <a:pt x="20461" y="2085"/>
                      <a:pt x="19695" y="0"/>
                      <a:pt x="17425" y="0"/>
                    </a:cubicBezTo>
                    <a:close/>
                  </a:path>
                </a:pathLst>
              </a:custGeom>
              <a:solidFill>
                <a:srgbClr val="F9F7F6"/>
              </a:solidFill>
              <a:ln w="12700" cap="flat">
                <a:noFill/>
                <a:miter lim="400000"/>
              </a:ln>
              <a:effectLst/>
            </p:spPr>
            <p:txBody>
              <a:bodyPr wrap="square" lIns="45719" tIns="45719" rIns="45719" bIns="45719" numCol="1" anchor="ctr">
                <a:noAutofit/>
              </a:bodyPr>
              <a:lstStyle/>
              <a:p>
                <a:endParaRPr/>
              </a:p>
            </p:txBody>
          </p:sp>
        </p:grpSp>
        <p:grpSp>
          <p:nvGrpSpPr>
            <p:cNvPr id="11657" name="Google Shape;7040;p84"/>
            <p:cNvGrpSpPr/>
            <p:nvPr/>
          </p:nvGrpSpPr>
          <p:grpSpPr>
            <a:xfrm>
              <a:off x="159391" y="131377"/>
              <a:ext cx="1618481" cy="2915506"/>
              <a:chOff x="0" y="0"/>
              <a:chExt cx="1618479" cy="2915504"/>
            </a:xfrm>
          </p:grpSpPr>
          <p:sp>
            <p:nvSpPr>
              <p:cNvPr id="11318" name="Google Shape;7041;p84"/>
              <p:cNvSpPr/>
              <p:nvPr/>
            </p:nvSpPr>
            <p:spPr>
              <a:xfrm>
                <a:off x="593335" y="745588"/>
                <a:ext cx="677451" cy="540068"/>
              </a:xfrm>
              <a:custGeom>
                <a:avLst/>
                <a:gdLst/>
                <a:ahLst/>
                <a:cxnLst>
                  <a:cxn ang="0">
                    <a:pos x="wd2" y="hd2"/>
                  </a:cxn>
                  <a:cxn ang="5400000">
                    <a:pos x="wd2" y="hd2"/>
                  </a:cxn>
                  <a:cxn ang="10800000">
                    <a:pos x="wd2" y="hd2"/>
                  </a:cxn>
                  <a:cxn ang="16200000">
                    <a:pos x="wd2" y="hd2"/>
                  </a:cxn>
                </a:cxnLst>
                <a:rect l="0" t="0" r="r" b="b"/>
                <a:pathLst>
                  <a:path w="21357" h="21600" extrusionOk="0">
                    <a:moveTo>
                      <a:pt x="20034" y="0"/>
                    </a:moveTo>
                    <a:cubicBezTo>
                      <a:pt x="19313" y="1749"/>
                      <a:pt x="18985" y="3656"/>
                      <a:pt x="18467" y="5387"/>
                    </a:cubicBezTo>
                    <a:cubicBezTo>
                      <a:pt x="17621" y="4571"/>
                      <a:pt x="18138" y="3240"/>
                      <a:pt x="17747" y="2087"/>
                    </a:cubicBezTo>
                    <a:cubicBezTo>
                      <a:pt x="16838" y="3578"/>
                      <a:pt x="17292" y="5465"/>
                      <a:pt x="17559" y="7056"/>
                    </a:cubicBezTo>
                    <a:cubicBezTo>
                      <a:pt x="17621" y="7950"/>
                      <a:pt x="17621" y="8785"/>
                      <a:pt x="17496" y="9698"/>
                    </a:cubicBezTo>
                    <a:cubicBezTo>
                      <a:pt x="16775" y="11268"/>
                      <a:pt x="15600" y="13335"/>
                      <a:pt x="15209" y="14408"/>
                    </a:cubicBezTo>
                    <a:cubicBezTo>
                      <a:pt x="14514" y="15983"/>
                      <a:pt x="14044" y="16682"/>
                      <a:pt x="13276" y="16682"/>
                    </a:cubicBezTo>
                    <a:cubicBezTo>
                      <a:pt x="12747" y="16682"/>
                      <a:pt x="12075" y="16348"/>
                      <a:pt x="11089" y="15739"/>
                    </a:cubicBezTo>
                    <a:cubicBezTo>
                      <a:pt x="9461" y="14666"/>
                      <a:pt x="8019" y="12839"/>
                      <a:pt x="6453" y="11526"/>
                    </a:cubicBezTo>
                    <a:cubicBezTo>
                      <a:pt x="5748" y="10850"/>
                      <a:pt x="3915" y="9201"/>
                      <a:pt x="2475" y="8625"/>
                    </a:cubicBezTo>
                    <a:cubicBezTo>
                      <a:pt x="1958" y="9121"/>
                      <a:pt x="1440" y="9539"/>
                      <a:pt x="908" y="10116"/>
                    </a:cubicBezTo>
                    <a:cubicBezTo>
                      <a:pt x="328" y="10850"/>
                      <a:pt x="62" y="11606"/>
                      <a:pt x="0" y="12341"/>
                    </a:cubicBezTo>
                    <a:cubicBezTo>
                      <a:pt x="2412" y="14746"/>
                      <a:pt x="4761" y="17389"/>
                      <a:pt x="7502" y="19217"/>
                    </a:cubicBezTo>
                    <a:cubicBezTo>
                      <a:pt x="9293" y="20408"/>
                      <a:pt x="10962" y="21600"/>
                      <a:pt x="12645" y="21600"/>
                    </a:cubicBezTo>
                    <a:cubicBezTo>
                      <a:pt x="13656" y="21600"/>
                      <a:pt x="14673" y="21170"/>
                      <a:pt x="15726" y="20051"/>
                    </a:cubicBezTo>
                    <a:cubicBezTo>
                      <a:pt x="17684" y="17886"/>
                      <a:pt x="18859" y="13673"/>
                      <a:pt x="19846" y="9201"/>
                    </a:cubicBezTo>
                    <a:cubicBezTo>
                      <a:pt x="19846" y="9121"/>
                      <a:pt x="20754" y="5465"/>
                      <a:pt x="21270" y="3578"/>
                    </a:cubicBezTo>
                    <a:cubicBezTo>
                      <a:pt x="21600" y="2485"/>
                      <a:pt x="20942" y="418"/>
                      <a:pt x="20034"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19" name="Google Shape;7042;p84"/>
              <p:cNvSpPr/>
              <p:nvPr/>
            </p:nvSpPr>
            <p:spPr>
              <a:xfrm>
                <a:off x="227632" y="0"/>
                <a:ext cx="1112297" cy="807907"/>
              </a:xfrm>
              <a:custGeom>
                <a:avLst/>
                <a:gdLst/>
                <a:ahLst/>
                <a:cxnLst>
                  <a:cxn ang="0">
                    <a:pos x="wd2" y="hd2"/>
                  </a:cxn>
                  <a:cxn ang="5400000">
                    <a:pos x="wd2" y="hd2"/>
                  </a:cxn>
                  <a:cxn ang="10800000">
                    <a:pos x="wd2" y="hd2"/>
                  </a:cxn>
                  <a:cxn ang="16200000">
                    <a:pos x="wd2" y="hd2"/>
                  </a:cxn>
                </a:cxnLst>
                <a:rect l="0" t="0" r="r" b="b"/>
                <a:pathLst>
                  <a:path w="20507" h="21600" extrusionOk="0">
                    <a:moveTo>
                      <a:pt x="7533" y="0"/>
                    </a:moveTo>
                    <a:cubicBezTo>
                      <a:pt x="7408" y="0"/>
                      <a:pt x="7285" y="3"/>
                      <a:pt x="7164" y="8"/>
                    </a:cubicBezTo>
                    <a:cubicBezTo>
                      <a:pt x="4416" y="128"/>
                      <a:pt x="2199" y="1456"/>
                      <a:pt x="861" y="5162"/>
                    </a:cubicBezTo>
                    <a:cubicBezTo>
                      <a:pt x="64" y="7381"/>
                      <a:pt x="-430" y="10636"/>
                      <a:pt x="523" y="12960"/>
                    </a:cubicBezTo>
                    <a:cubicBezTo>
                      <a:pt x="1283" y="14900"/>
                      <a:pt x="2547" y="16175"/>
                      <a:pt x="3152" y="18274"/>
                    </a:cubicBezTo>
                    <a:lnTo>
                      <a:pt x="3692" y="16892"/>
                    </a:lnTo>
                    <a:cubicBezTo>
                      <a:pt x="4187" y="19443"/>
                      <a:pt x="5560" y="21488"/>
                      <a:pt x="7393" y="21595"/>
                    </a:cubicBezTo>
                    <a:cubicBezTo>
                      <a:pt x="7458" y="21598"/>
                      <a:pt x="7522" y="21600"/>
                      <a:pt x="7585" y="21600"/>
                    </a:cubicBezTo>
                    <a:cubicBezTo>
                      <a:pt x="8811" y="21600"/>
                      <a:pt x="9603" y="20977"/>
                      <a:pt x="10370" y="19549"/>
                    </a:cubicBezTo>
                    <a:cubicBezTo>
                      <a:pt x="11020" y="18340"/>
                      <a:pt x="11396" y="17224"/>
                      <a:pt x="12577" y="17224"/>
                    </a:cubicBezTo>
                    <a:cubicBezTo>
                      <a:pt x="13908" y="17298"/>
                      <a:pt x="15819" y="18459"/>
                      <a:pt x="17462" y="18459"/>
                    </a:cubicBezTo>
                    <a:cubicBezTo>
                      <a:pt x="18512" y="18459"/>
                      <a:pt x="19452" y="17986"/>
                      <a:pt x="20062" y="16453"/>
                    </a:cubicBezTo>
                    <a:cubicBezTo>
                      <a:pt x="21170" y="13624"/>
                      <a:pt x="20025" y="9095"/>
                      <a:pt x="18651" y="6876"/>
                    </a:cubicBezTo>
                    <a:cubicBezTo>
                      <a:pt x="18051" y="5931"/>
                      <a:pt x="17333" y="5772"/>
                      <a:pt x="16575" y="5772"/>
                    </a:cubicBezTo>
                    <a:cubicBezTo>
                      <a:pt x="16189" y="5772"/>
                      <a:pt x="15791" y="5814"/>
                      <a:pt x="15394" y="5814"/>
                    </a:cubicBezTo>
                    <a:cubicBezTo>
                      <a:pt x="14744" y="5814"/>
                      <a:pt x="14095" y="5702"/>
                      <a:pt x="13494" y="5110"/>
                    </a:cubicBezTo>
                    <a:cubicBezTo>
                      <a:pt x="12431" y="3994"/>
                      <a:pt x="11780" y="2227"/>
                      <a:pt x="10709" y="1177"/>
                    </a:cubicBezTo>
                    <a:cubicBezTo>
                      <a:pt x="9821" y="235"/>
                      <a:pt x="8623" y="0"/>
                      <a:pt x="7533"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320" name="Google Shape;7043;p84"/>
              <p:cNvSpPr/>
              <p:nvPr/>
            </p:nvSpPr>
            <p:spPr>
              <a:xfrm>
                <a:off x="347928" y="850509"/>
                <a:ext cx="428725" cy="751291"/>
              </a:xfrm>
              <a:custGeom>
                <a:avLst/>
                <a:gdLst/>
                <a:ahLst/>
                <a:cxnLst>
                  <a:cxn ang="0">
                    <a:pos x="wd2" y="hd2"/>
                  </a:cxn>
                  <a:cxn ang="5400000">
                    <a:pos x="wd2" y="hd2"/>
                  </a:cxn>
                  <a:cxn ang="10800000">
                    <a:pos x="wd2" y="hd2"/>
                  </a:cxn>
                  <a:cxn ang="16200000">
                    <a:pos x="wd2" y="hd2"/>
                  </a:cxn>
                </a:cxnLst>
                <a:rect l="0" t="0" r="r" b="b"/>
                <a:pathLst>
                  <a:path w="16320" h="21600" extrusionOk="0">
                    <a:moveTo>
                      <a:pt x="6975" y="0"/>
                    </a:moveTo>
                    <a:cubicBezTo>
                      <a:pt x="6230" y="0"/>
                      <a:pt x="5447" y="169"/>
                      <a:pt x="4613" y="555"/>
                    </a:cubicBezTo>
                    <a:cubicBezTo>
                      <a:pt x="-3899" y="3183"/>
                      <a:pt x="1927" y="8184"/>
                      <a:pt x="2173" y="11041"/>
                    </a:cubicBezTo>
                    <a:cubicBezTo>
                      <a:pt x="2794" y="18005"/>
                      <a:pt x="6823" y="21600"/>
                      <a:pt x="9463" y="21600"/>
                    </a:cubicBezTo>
                    <a:cubicBezTo>
                      <a:pt x="10835" y="21600"/>
                      <a:pt x="11832" y="20629"/>
                      <a:pt x="11781" y="18654"/>
                    </a:cubicBezTo>
                    <a:cubicBezTo>
                      <a:pt x="11629" y="14126"/>
                      <a:pt x="12878" y="13897"/>
                      <a:pt x="13823" y="11812"/>
                    </a:cubicBezTo>
                    <a:cubicBezTo>
                      <a:pt x="15090" y="9198"/>
                      <a:pt x="17701" y="8126"/>
                      <a:pt x="15412" y="5855"/>
                    </a:cubicBezTo>
                    <a:cubicBezTo>
                      <a:pt x="12719" y="3240"/>
                      <a:pt x="10226" y="0"/>
                      <a:pt x="697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321" name="Google Shape;7044;p84"/>
              <p:cNvSpPr/>
              <p:nvPr/>
            </p:nvSpPr>
            <p:spPr>
              <a:xfrm>
                <a:off x="236523" y="1510629"/>
                <a:ext cx="376120" cy="1263486"/>
              </a:xfrm>
              <a:custGeom>
                <a:avLst/>
                <a:gdLst/>
                <a:ahLst/>
                <a:cxnLst>
                  <a:cxn ang="0">
                    <a:pos x="wd2" y="hd2"/>
                  </a:cxn>
                  <a:cxn ang="5400000">
                    <a:pos x="wd2" y="hd2"/>
                  </a:cxn>
                  <a:cxn ang="10800000">
                    <a:pos x="wd2" y="hd2"/>
                  </a:cxn>
                  <a:cxn ang="16200000">
                    <a:pos x="wd2" y="hd2"/>
                  </a:cxn>
                </a:cxnLst>
                <a:rect l="0" t="0" r="r" b="b"/>
                <a:pathLst>
                  <a:path w="20750" h="21600" extrusionOk="0">
                    <a:moveTo>
                      <a:pt x="13326" y="0"/>
                    </a:moveTo>
                    <a:cubicBezTo>
                      <a:pt x="11180" y="0"/>
                      <a:pt x="9464" y="982"/>
                      <a:pt x="8829" y="1540"/>
                    </a:cubicBezTo>
                    <a:cubicBezTo>
                      <a:pt x="7350" y="2814"/>
                      <a:pt x="7678" y="4301"/>
                      <a:pt x="8145" y="5685"/>
                    </a:cubicBezTo>
                    <a:cubicBezTo>
                      <a:pt x="8609" y="7384"/>
                      <a:pt x="9186" y="9083"/>
                      <a:pt x="11104" y="10672"/>
                    </a:cubicBezTo>
                    <a:cubicBezTo>
                      <a:pt x="11681" y="11172"/>
                      <a:pt x="12365" y="11878"/>
                      <a:pt x="13517" y="12404"/>
                    </a:cubicBezTo>
                    <a:cubicBezTo>
                      <a:pt x="11791" y="12617"/>
                      <a:pt x="10309" y="13151"/>
                      <a:pt x="9050" y="13542"/>
                    </a:cubicBezTo>
                    <a:cubicBezTo>
                      <a:pt x="6445" y="14426"/>
                      <a:pt x="4827" y="15420"/>
                      <a:pt x="3347" y="16550"/>
                    </a:cubicBezTo>
                    <a:cubicBezTo>
                      <a:pt x="1868" y="17679"/>
                      <a:pt x="1181" y="18953"/>
                      <a:pt x="386" y="20159"/>
                    </a:cubicBezTo>
                    <a:cubicBezTo>
                      <a:pt x="30" y="20618"/>
                      <a:pt x="-545" y="21434"/>
                      <a:pt x="1181" y="21578"/>
                    </a:cubicBezTo>
                    <a:cubicBezTo>
                      <a:pt x="1313" y="21593"/>
                      <a:pt x="1447" y="21600"/>
                      <a:pt x="1581" y="21600"/>
                    </a:cubicBezTo>
                    <a:cubicBezTo>
                      <a:pt x="2939" y="21600"/>
                      <a:pt x="4312" y="20870"/>
                      <a:pt x="4937" y="20584"/>
                    </a:cubicBezTo>
                    <a:cubicBezTo>
                      <a:pt x="7240" y="19522"/>
                      <a:pt x="9871" y="18562"/>
                      <a:pt x="12147" y="17543"/>
                    </a:cubicBezTo>
                    <a:cubicBezTo>
                      <a:pt x="14312" y="16583"/>
                      <a:pt x="16724" y="15632"/>
                      <a:pt x="18094" y="14528"/>
                    </a:cubicBezTo>
                    <a:cubicBezTo>
                      <a:pt x="18780" y="14001"/>
                      <a:pt x="20014" y="13576"/>
                      <a:pt x="20150" y="12939"/>
                    </a:cubicBezTo>
                    <a:cubicBezTo>
                      <a:pt x="21055" y="12302"/>
                      <a:pt x="20699" y="11130"/>
                      <a:pt x="20588" y="10705"/>
                    </a:cubicBezTo>
                    <a:cubicBezTo>
                      <a:pt x="20480" y="9049"/>
                      <a:pt x="20014" y="7384"/>
                      <a:pt x="19219" y="5719"/>
                    </a:cubicBezTo>
                    <a:cubicBezTo>
                      <a:pt x="18889" y="4759"/>
                      <a:pt x="18204" y="3808"/>
                      <a:pt x="18094" y="2814"/>
                    </a:cubicBezTo>
                    <a:cubicBezTo>
                      <a:pt x="17958" y="2288"/>
                      <a:pt x="17958" y="1752"/>
                      <a:pt x="17519" y="1294"/>
                    </a:cubicBezTo>
                    <a:cubicBezTo>
                      <a:pt x="16942" y="691"/>
                      <a:pt x="15683" y="164"/>
                      <a:pt x="13845" y="19"/>
                    </a:cubicBezTo>
                    <a:cubicBezTo>
                      <a:pt x="13671" y="6"/>
                      <a:pt x="13497" y="0"/>
                      <a:pt x="13326"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2" name="Google Shape;7045;p84"/>
              <p:cNvSpPr/>
              <p:nvPr/>
            </p:nvSpPr>
            <p:spPr>
              <a:xfrm>
                <a:off x="211416" y="2660767"/>
                <a:ext cx="142920" cy="254738"/>
              </a:xfrm>
              <a:custGeom>
                <a:avLst/>
                <a:gdLst/>
                <a:ahLst/>
                <a:cxnLst>
                  <a:cxn ang="0">
                    <a:pos x="wd2" y="hd2"/>
                  </a:cxn>
                  <a:cxn ang="5400000">
                    <a:pos x="wd2" y="hd2"/>
                  </a:cxn>
                  <a:cxn ang="10800000">
                    <a:pos x="wd2" y="hd2"/>
                  </a:cxn>
                  <a:cxn ang="16200000">
                    <a:pos x="wd2" y="hd2"/>
                  </a:cxn>
                </a:cxnLst>
                <a:rect l="0" t="0" r="r" b="b"/>
                <a:pathLst>
                  <a:path w="17625" h="21600" extrusionOk="0">
                    <a:moveTo>
                      <a:pt x="8837" y="0"/>
                    </a:moveTo>
                    <a:cubicBezTo>
                      <a:pt x="8255" y="0"/>
                      <a:pt x="7646" y="114"/>
                      <a:pt x="7024" y="360"/>
                    </a:cubicBezTo>
                    <a:cubicBezTo>
                      <a:pt x="5981" y="1748"/>
                      <a:pt x="4938" y="2296"/>
                      <a:pt x="3958" y="2970"/>
                    </a:cubicBezTo>
                    <a:cubicBezTo>
                      <a:pt x="2920" y="3351"/>
                      <a:pt x="2181" y="3856"/>
                      <a:pt x="1143" y="4908"/>
                    </a:cubicBezTo>
                    <a:cubicBezTo>
                      <a:pt x="-2966" y="8952"/>
                      <a:pt x="5247" y="10343"/>
                      <a:pt x="6227" y="11946"/>
                    </a:cubicBezTo>
                    <a:cubicBezTo>
                      <a:pt x="9289" y="15611"/>
                      <a:pt x="5493" y="20538"/>
                      <a:pt x="16459" y="21594"/>
                    </a:cubicBezTo>
                    <a:cubicBezTo>
                      <a:pt x="16530" y="21597"/>
                      <a:pt x="16598" y="21600"/>
                      <a:pt x="16660" y="21600"/>
                    </a:cubicBezTo>
                    <a:cubicBezTo>
                      <a:pt x="18634" y="21600"/>
                      <a:pt x="17157" y="19061"/>
                      <a:pt x="15971" y="16325"/>
                    </a:cubicBezTo>
                    <a:cubicBezTo>
                      <a:pt x="15971" y="16325"/>
                      <a:pt x="15662" y="16325"/>
                      <a:pt x="15662" y="16159"/>
                    </a:cubicBezTo>
                    <a:cubicBezTo>
                      <a:pt x="14436" y="12999"/>
                      <a:pt x="13639" y="9121"/>
                      <a:pt x="14131" y="6342"/>
                    </a:cubicBezTo>
                    <a:cubicBezTo>
                      <a:pt x="13729" y="2554"/>
                      <a:pt x="11571" y="0"/>
                      <a:pt x="8837"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3" name="Google Shape;7046;p84"/>
              <p:cNvSpPr/>
              <p:nvPr/>
            </p:nvSpPr>
            <p:spPr>
              <a:xfrm>
                <a:off x="195826" y="2695789"/>
                <a:ext cx="158510" cy="219715"/>
              </a:xfrm>
              <a:custGeom>
                <a:avLst/>
                <a:gdLst/>
                <a:ahLst/>
                <a:cxnLst>
                  <a:cxn ang="0">
                    <a:pos x="wd2" y="hd2"/>
                  </a:cxn>
                  <a:cxn ang="5400000">
                    <a:pos x="wd2" y="hd2"/>
                  </a:cxn>
                  <a:cxn ang="10800000">
                    <a:pos x="wd2" y="hd2"/>
                  </a:cxn>
                  <a:cxn ang="16200000">
                    <a:pos x="wd2" y="hd2"/>
                  </a:cxn>
                </a:cxnLst>
                <a:rect l="0" t="0" r="r" b="b"/>
                <a:pathLst>
                  <a:path w="20540" h="21600" extrusionOk="0">
                    <a:moveTo>
                      <a:pt x="6179" y="0"/>
                    </a:moveTo>
                    <a:cubicBezTo>
                      <a:pt x="5342" y="246"/>
                      <a:pt x="4830" y="831"/>
                      <a:pt x="3993" y="1466"/>
                    </a:cubicBezTo>
                    <a:cubicBezTo>
                      <a:pt x="3993" y="1466"/>
                      <a:pt x="1608" y="2444"/>
                      <a:pt x="1350" y="6743"/>
                    </a:cubicBezTo>
                    <a:cubicBezTo>
                      <a:pt x="771" y="10993"/>
                      <a:pt x="0" y="11628"/>
                      <a:pt x="0" y="11628"/>
                    </a:cubicBezTo>
                    <a:lnTo>
                      <a:pt x="1096" y="12652"/>
                    </a:lnTo>
                    <a:cubicBezTo>
                      <a:pt x="1096" y="12652"/>
                      <a:pt x="2704" y="10993"/>
                      <a:pt x="4830" y="10600"/>
                    </a:cubicBezTo>
                    <a:cubicBezTo>
                      <a:pt x="5342" y="10408"/>
                      <a:pt x="5926" y="10408"/>
                      <a:pt x="6438" y="10408"/>
                    </a:cubicBezTo>
                    <a:cubicBezTo>
                      <a:pt x="9142" y="14657"/>
                      <a:pt x="8305" y="20369"/>
                      <a:pt x="19314" y="21593"/>
                    </a:cubicBezTo>
                    <a:cubicBezTo>
                      <a:pt x="19390" y="21596"/>
                      <a:pt x="19460" y="21600"/>
                      <a:pt x="19526" y="21600"/>
                    </a:cubicBezTo>
                    <a:cubicBezTo>
                      <a:pt x="21600" y="21600"/>
                      <a:pt x="20048" y="18656"/>
                      <a:pt x="18802" y="15485"/>
                    </a:cubicBezTo>
                    <a:cubicBezTo>
                      <a:pt x="13394" y="14068"/>
                      <a:pt x="8047" y="4103"/>
                      <a:pt x="6179"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24" name="Google Shape;7047;p84"/>
              <p:cNvSpPr/>
              <p:nvPr/>
            </p:nvSpPr>
            <p:spPr>
              <a:xfrm>
                <a:off x="513667" y="1484643"/>
                <a:ext cx="929100" cy="1403394"/>
              </a:xfrm>
              <a:custGeom>
                <a:avLst/>
                <a:gdLst/>
                <a:ahLst/>
                <a:cxnLst>
                  <a:cxn ang="0">
                    <a:pos x="wd2" y="hd2"/>
                  </a:cxn>
                  <a:cxn ang="5400000">
                    <a:pos x="wd2" y="hd2"/>
                  </a:cxn>
                  <a:cxn ang="10800000">
                    <a:pos x="wd2" y="hd2"/>
                  </a:cxn>
                  <a:cxn ang="16200000">
                    <a:pos x="wd2" y="hd2"/>
                  </a:cxn>
                </a:cxnLst>
                <a:rect l="0" t="0" r="r" b="b"/>
                <a:pathLst>
                  <a:path w="21258" h="21600" extrusionOk="0">
                    <a:moveTo>
                      <a:pt x="1583" y="0"/>
                    </a:moveTo>
                    <a:cubicBezTo>
                      <a:pt x="1323" y="0"/>
                      <a:pt x="1066" y="49"/>
                      <a:pt x="822" y="165"/>
                    </a:cubicBezTo>
                    <a:cubicBezTo>
                      <a:pt x="-76" y="547"/>
                      <a:pt x="-30" y="1725"/>
                      <a:pt x="26" y="2329"/>
                    </a:cubicBezTo>
                    <a:cubicBezTo>
                      <a:pt x="117" y="3606"/>
                      <a:pt x="731" y="4914"/>
                      <a:pt x="1868" y="5962"/>
                    </a:cubicBezTo>
                    <a:cubicBezTo>
                      <a:pt x="2630" y="6666"/>
                      <a:pt x="3437" y="7269"/>
                      <a:pt x="4187" y="7973"/>
                    </a:cubicBezTo>
                    <a:cubicBezTo>
                      <a:pt x="4756" y="8448"/>
                      <a:pt x="5278" y="8960"/>
                      <a:pt x="5995" y="9373"/>
                    </a:cubicBezTo>
                    <a:cubicBezTo>
                      <a:pt x="6416" y="9594"/>
                      <a:pt x="9405" y="11797"/>
                      <a:pt x="9917" y="12623"/>
                    </a:cubicBezTo>
                    <a:cubicBezTo>
                      <a:pt x="10588" y="13640"/>
                      <a:pt x="11111" y="14665"/>
                      <a:pt x="11725" y="15651"/>
                    </a:cubicBezTo>
                    <a:cubicBezTo>
                      <a:pt x="12146" y="16095"/>
                      <a:pt x="12577" y="16538"/>
                      <a:pt x="13043" y="16959"/>
                    </a:cubicBezTo>
                    <a:cubicBezTo>
                      <a:pt x="13953" y="17785"/>
                      <a:pt x="14942" y="18580"/>
                      <a:pt x="16033" y="19284"/>
                    </a:cubicBezTo>
                    <a:cubicBezTo>
                      <a:pt x="16124" y="19345"/>
                      <a:pt x="16227" y="19444"/>
                      <a:pt x="16363" y="19505"/>
                    </a:cubicBezTo>
                    <a:cubicBezTo>
                      <a:pt x="16317" y="19536"/>
                      <a:pt x="16317" y="19597"/>
                      <a:pt x="16317" y="19635"/>
                    </a:cubicBezTo>
                    <a:cubicBezTo>
                      <a:pt x="16227" y="19758"/>
                      <a:pt x="16227" y="19888"/>
                      <a:pt x="16227" y="20110"/>
                    </a:cubicBezTo>
                    <a:cubicBezTo>
                      <a:pt x="16281" y="20646"/>
                      <a:pt x="16798" y="20712"/>
                      <a:pt x="17294" y="20712"/>
                    </a:cubicBezTo>
                    <a:cubicBezTo>
                      <a:pt x="17456" y="20712"/>
                      <a:pt x="17615" y="20706"/>
                      <a:pt x="17756" y="20706"/>
                    </a:cubicBezTo>
                    <a:cubicBezTo>
                      <a:pt x="17903" y="20706"/>
                      <a:pt x="18028" y="20713"/>
                      <a:pt x="18114" y="20744"/>
                    </a:cubicBezTo>
                    <a:cubicBezTo>
                      <a:pt x="18909" y="20989"/>
                      <a:pt x="19238" y="21600"/>
                      <a:pt x="20119" y="21600"/>
                    </a:cubicBezTo>
                    <a:cubicBezTo>
                      <a:pt x="20396" y="21600"/>
                      <a:pt x="20729" y="21539"/>
                      <a:pt x="21149" y="21387"/>
                    </a:cubicBezTo>
                    <a:cubicBezTo>
                      <a:pt x="21524" y="21257"/>
                      <a:pt x="20865" y="21005"/>
                      <a:pt x="20205" y="20683"/>
                    </a:cubicBezTo>
                    <a:lnTo>
                      <a:pt x="20149" y="20653"/>
                    </a:lnTo>
                    <a:cubicBezTo>
                      <a:pt x="19444" y="20301"/>
                      <a:pt x="18727" y="19789"/>
                      <a:pt x="18307" y="19376"/>
                    </a:cubicBezTo>
                    <a:cubicBezTo>
                      <a:pt x="18307" y="19345"/>
                      <a:pt x="18261" y="19345"/>
                      <a:pt x="18216" y="19314"/>
                    </a:cubicBezTo>
                    <a:cubicBezTo>
                      <a:pt x="18114" y="18901"/>
                      <a:pt x="17784" y="18419"/>
                      <a:pt x="17693" y="18259"/>
                    </a:cubicBezTo>
                    <a:cubicBezTo>
                      <a:pt x="17125" y="17303"/>
                      <a:pt x="16557" y="16286"/>
                      <a:pt x="15794" y="15391"/>
                    </a:cubicBezTo>
                    <a:cubicBezTo>
                      <a:pt x="15089" y="14534"/>
                      <a:pt x="14374" y="13670"/>
                      <a:pt x="13714" y="12814"/>
                    </a:cubicBezTo>
                    <a:cubicBezTo>
                      <a:pt x="11725" y="10107"/>
                      <a:pt x="9826" y="7300"/>
                      <a:pt x="7461" y="4723"/>
                    </a:cubicBezTo>
                    <a:cubicBezTo>
                      <a:pt x="6370" y="3507"/>
                      <a:pt x="5563" y="2108"/>
                      <a:pt x="4097" y="1052"/>
                    </a:cubicBezTo>
                    <a:cubicBezTo>
                      <a:pt x="3534" y="656"/>
                      <a:pt x="2536" y="0"/>
                      <a:pt x="1583"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5" name="Google Shape;7048;p84"/>
              <p:cNvSpPr/>
              <p:nvPr/>
            </p:nvSpPr>
            <p:spPr>
              <a:xfrm>
                <a:off x="1221472" y="2760389"/>
                <a:ext cx="221292" cy="129638"/>
              </a:xfrm>
              <a:custGeom>
                <a:avLst/>
                <a:gdLst/>
                <a:ahLst/>
                <a:cxnLst>
                  <a:cxn ang="0">
                    <a:pos x="wd2" y="hd2"/>
                  </a:cxn>
                  <a:cxn ang="5400000">
                    <a:pos x="wd2" y="hd2"/>
                  </a:cxn>
                  <a:cxn ang="10800000">
                    <a:pos x="wd2" y="hd2"/>
                  </a:cxn>
                  <a:cxn ang="16200000">
                    <a:pos x="wd2" y="hd2"/>
                  </a:cxn>
                </a:cxnLst>
                <a:rect l="0" t="0" r="r" b="b"/>
                <a:pathLst>
                  <a:path w="19919" h="21600" extrusionOk="0">
                    <a:moveTo>
                      <a:pt x="481" y="0"/>
                    </a:moveTo>
                    <a:cubicBezTo>
                      <a:pt x="302" y="992"/>
                      <a:pt x="125" y="2068"/>
                      <a:pt x="125" y="3398"/>
                    </a:cubicBezTo>
                    <a:cubicBezTo>
                      <a:pt x="125" y="3398"/>
                      <a:pt x="-636" y="6875"/>
                      <a:pt x="1598" y="12753"/>
                    </a:cubicBezTo>
                    <a:cubicBezTo>
                      <a:pt x="3657" y="18631"/>
                      <a:pt x="3657" y="20282"/>
                      <a:pt x="3657" y="20282"/>
                    </a:cubicBezTo>
                    <a:lnTo>
                      <a:pt x="4774" y="21032"/>
                    </a:lnTo>
                    <a:cubicBezTo>
                      <a:pt x="4774" y="21032"/>
                      <a:pt x="4597" y="17222"/>
                      <a:pt x="5489" y="15154"/>
                    </a:cubicBezTo>
                    <a:cubicBezTo>
                      <a:pt x="5894" y="14489"/>
                      <a:pt x="6071" y="14077"/>
                      <a:pt x="6430" y="13745"/>
                    </a:cubicBezTo>
                    <a:cubicBezTo>
                      <a:pt x="9148" y="16502"/>
                      <a:pt x="11258" y="21600"/>
                      <a:pt x="14760" y="21600"/>
                    </a:cubicBezTo>
                    <a:cubicBezTo>
                      <a:pt x="16096" y="21600"/>
                      <a:pt x="17635" y="20856"/>
                      <a:pt x="19491" y="18957"/>
                    </a:cubicBezTo>
                    <a:cubicBezTo>
                      <a:pt x="20964" y="17555"/>
                      <a:pt x="18370" y="14821"/>
                      <a:pt x="15776" y="11344"/>
                    </a:cubicBezTo>
                    <a:cubicBezTo>
                      <a:pt x="15407" y="11544"/>
                      <a:pt x="14996" y="11641"/>
                      <a:pt x="14545" y="11641"/>
                    </a:cubicBezTo>
                    <a:cubicBezTo>
                      <a:pt x="10429" y="11641"/>
                      <a:pt x="3346" y="3731"/>
                      <a:pt x="481"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26" name="Google Shape;7049;p84"/>
              <p:cNvSpPr/>
              <p:nvPr/>
            </p:nvSpPr>
            <p:spPr>
              <a:xfrm>
                <a:off x="454699" y="772915"/>
                <a:ext cx="143343" cy="171301"/>
              </a:xfrm>
              <a:custGeom>
                <a:avLst/>
                <a:gdLst/>
                <a:ahLst/>
                <a:cxnLst>
                  <a:cxn ang="0">
                    <a:pos x="wd2" y="hd2"/>
                  </a:cxn>
                  <a:cxn ang="5400000">
                    <a:pos x="wd2" y="hd2"/>
                  </a:cxn>
                  <a:cxn ang="10800000">
                    <a:pos x="wd2" y="hd2"/>
                  </a:cxn>
                  <a:cxn ang="16200000">
                    <a:pos x="wd2" y="hd2"/>
                  </a:cxn>
                </a:cxnLst>
                <a:rect l="0" t="0" r="r" b="b"/>
                <a:pathLst>
                  <a:path w="21414" h="21600" extrusionOk="0">
                    <a:moveTo>
                      <a:pt x="0" y="0"/>
                    </a:moveTo>
                    <a:cubicBezTo>
                      <a:pt x="298" y="1002"/>
                      <a:pt x="591" y="2320"/>
                      <a:pt x="889" y="4137"/>
                    </a:cubicBezTo>
                    <a:cubicBezTo>
                      <a:pt x="1187" y="5450"/>
                      <a:pt x="1187" y="6768"/>
                      <a:pt x="1556" y="8333"/>
                    </a:cubicBezTo>
                    <a:cubicBezTo>
                      <a:pt x="1556" y="11468"/>
                      <a:pt x="591" y="16415"/>
                      <a:pt x="4305" y="18484"/>
                    </a:cubicBezTo>
                    <a:cubicBezTo>
                      <a:pt x="6886" y="20108"/>
                      <a:pt x="11039" y="21600"/>
                      <a:pt x="14611" y="21600"/>
                    </a:cubicBezTo>
                    <a:cubicBezTo>
                      <a:pt x="17924" y="21600"/>
                      <a:pt x="20733" y="20314"/>
                      <a:pt x="21302" y="16667"/>
                    </a:cubicBezTo>
                    <a:cubicBezTo>
                      <a:pt x="21600" y="14099"/>
                      <a:pt x="21302" y="10402"/>
                      <a:pt x="20413" y="6768"/>
                    </a:cubicBezTo>
                    <a:cubicBezTo>
                      <a:pt x="20413" y="5954"/>
                      <a:pt x="20114" y="4952"/>
                      <a:pt x="19746" y="3885"/>
                    </a:cubicBezTo>
                    <a:cubicBezTo>
                      <a:pt x="17848" y="4196"/>
                      <a:pt x="16021" y="4347"/>
                      <a:pt x="14275" y="4347"/>
                    </a:cubicBezTo>
                    <a:cubicBezTo>
                      <a:pt x="8610" y="4347"/>
                      <a:pt x="3741" y="2778"/>
                      <a:pt x="0"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7" name="Google Shape;7050;p84"/>
              <p:cNvSpPr/>
              <p:nvPr/>
            </p:nvSpPr>
            <p:spPr>
              <a:xfrm>
                <a:off x="365746" y="393807"/>
                <a:ext cx="330557" cy="414279"/>
              </a:xfrm>
              <a:custGeom>
                <a:avLst/>
                <a:gdLst/>
                <a:ahLst/>
                <a:cxnLst>
                  <a:cxn ang="0">
                    <a:pos x="wd2" y="hd2"/>
                  </a:cxn>
                  <a:cxn ang="5400000">
                    <a:pos x="wd2" y="hd2"/>
                  </a:cxn>
                  <a:cxn ang="10800000">
                    <a:pos x="wd2" y="hd2"/>
                  </a:cxn>
                  <a:cxn ang="16200000">
                    <a:pos x="wd2" y="hd2"/>
                  </a:cxn>
                </a:cxnLst>
                <a:rect l="0" t="0" r="r" b="b"/>
                <a:pathLst>
                  <a:path w="18258" h="21600" extrusionOk="0">
                    <a:moveTo>
                      <a:pt x="13585" y="0"/>
                    </a:moveTo>
                    <a:cubicBezTo>
                      <a:pt x="13257" y="104"/>
                      <a:pt x="5928" y="6685"/>
                      <a:pt x="4803" y="7669"/>
                    </a:cubicBezTo>
                    <a:cubicBezTo>
                      <a:pt x="4077" y="8294"/>
                      <a:pt x="3127" y="8595"/>
                      <a:pt x="2147" y="8595"/>
                    </a:cubicBezTo>
                    <a:cubicBezTo>
                      <a:pt x="1419" y="8595"/>
                      <a:pt x="678" y="8430"/>
                      <a:pt x="0" y="8110"/>
                    </a:cubicBezTo>
                    <a:cubicBezTo>
                      <a:pt x="110" y="8964"/>
                      <a:pt x="221" y="9819"/>
                      <a:pt x="439" y="10701"/>
                    </a:cubicBezTo>
                    <a:cubicBezTo>
                      <a:pt x="1465" y="16746"/>
                      <a:pt x="4561" y="21600"/>
                      <a:pt x="10326" y="21600"/>
                    </a:cubicBezTo>
                    <a:cubicBezTo>
                      <a:pt x="11034" y="21600"/>
                      <a:pt x="11781" y="21526"/>
                      <a:pt x="12571" y="21373"/>
                    </a:cubicBezTo>
                    <a:cubicBezTo>
                      <a:pt x="21600" y="19638"/>
                      <a:pt x="17372" y="13601"/>
                      <a:pt x="16576" y="8861"/>
                    </a:cubicBezTo>
                    <a:cubicBezTo>
                      <a:pt x="16001" y="5389"/>
                      <a:pt x="15095" y="2151"/>
                      <a:pt x="13585"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28" name="Google Shape;7051;p84"/>
              <p:cNvSpPr/>
              <p:nvPr/>
            </p:nvSpPr>
            <p:spPr>
              <a:xfrm>
                <a:off x="454699" y="772915"/>
                <a:ext cx="136642" cy="597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16" y="2876"/>
                      <a:pt x="625" y="6657"/>
                      <a:pt x="941" y="11870"/>
                    </a:cubicBezTo>
                    <a:cubicBezTo>
                      <a:pt x="4813" y="17950"/>
                      <a:pt x="9369" y="21600"/>
                      <a:pt x="14756" y="21600"/>
                    </a:cubicBezTo>
                    <a:cubicBezTo>
                      <a:pt x="16689" y="21600"/>
                      <a:pt x="18731" y="21140"/>
                      <a:pt x="20894" y="20142"/>
                    </a:cubicBezTo>
                    <a:cubicBezTo>
                      <a:pt x="21284" y="20142"/>
                      <a:pt x="21600" y="20142"/>
                      <a:pt x="21600" y="19420"/>
                    </a:cubicBezTo>
                    <a:cubicBezTo>
                      <a:pt x="21600" y="17083"/>
                      <a:pt x="21284" y="14207"/>
                      <a:pt x="20894" y="11148"/>
                    </a:cubicBezTo>
                    <a:cubicBezTo>
                      <a:pt x="18886" y="12041"/>
                      <a:pt x="16953" y="12474"/>
                      <a:pt x="15106" y="12474"/>
                    </a:cubicBezTo>
                    <a:cubicBezTo>
                      <a:pt x="9110" y="12474"/>
                      <a:pt x="3959" y="7970"/>
                      <a:pt x="0"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sp>
            <p:nvSpPr>
              <p:cNvPr id="11329" name="Google Shape;7052;p84"/>
              <p:cNvSpPr/>
              <p:nvPr/>
            </p:nvSpPr>
            <p:spPr>
              <a:xfrm>
                <a:off x="312863" y="578934"/>
                <a:ext cx="97070" cy="107971"/>
              </a:xfrm>
              <a:custGeom>
                <a:avLst/>
                <a:gdLst/>
                <a:ahLst/>
                <a:cxnLst>
                  <a:cxn ang="0">
                    <a:pos x="wd2" y="hd2"/>
                  </a:cxn>
                  <a:cxn ang="5400000">
                    <a:pos x="wd2" y="hd2"/>
                  </a:cxn>
                  <a:cxn ang="10800000">
                    <a:pos x="wd2" y="hd2"/>
                  </a:cxn>
                  <a:cxn ang="16200000">
                    <a:pos x="wd2" y="hd2"/>
                  </a:cxn>
                </a:cxnLst>
                <a:rect l="0" t="0" r="r" b="b"/>
                <a:pathLst>
                  <a:path w="18757" h="21600" extrusionOk="0">
                    <a:moveTo>
                      <a:pt x="6488" y="0"/>
                    </a:moveTo>
                    <a:cubicBezTo>
                      <a:pt x="5850" y="0"/>
                      <a:pt x="5205" y="80"/>
                      <a:pt x="4553" y="240"/>
                    </a:cubicBezTo>
                    <a:cubicBezTo>
                      <a:pt x="-244" y="1532"/>
                      <a:pt x="-1780" y="9388"/>
                      <a:pt x="2540" y="15153"/>
                    </a:cubicBezTo>
                    <a:cubicBezTo>
                      <a:pt x="5626" y="19690"/>
                      <a:pt x="10359" y="21600"/>
                      <a:pt x="13487" y="21600"/>
                    </a:cubicBezTo>
                    <a:cubicBezTo>
                      <a:pt x="14062" y="21600"/>
                      <a:pt x="14574" y="21535"/>
                      <a:pt x="15023" y="21411"/>
                    </a:cubicBezTo>
                    <a:cubicBezTo>
                      <a:pt x="19343" y="20119"/>
                      <a:pt x="19820" y="15153"/>
                      <a:pt x="16945" y="9388"/>
                    </a:cubicBezTo>
                    <a:cubicBezTo>
                      <a:pt x="14532" y="3282"/>
                      <a:pt x="10612" y="0"/>
                      <a:pt x="6488"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30" name="Google Shape;7053;p84"/>
              <p:cNvSpPr/>
              <p:nvPr/>
            </p:nvSpPr>
            <p:spPr>
              <a:xfrm>
                <a:off x="330470" y="599293"/>
                <a:ext cx="65768" cy="71135"/>
              </a:xfrm>
              <a:custGeom>
                <a:avLst/>
                <a:gdLst/>
                <a:ahLst/>
                <a:cxnLst>
                  <a:cxn ang="0">
                    <a:pos x="wd2" y="hd2"/>
                  </a:cxn>
                  <a:cxn ang="5400000">
                    <a:pos x="wd2" y="hd2"/>
                  </a:cxn>
                  <a:cxn ang="10800000">
                    <a:pos x="wd2" y="hd2"/>
                  </a:cxn>
                  <a:cxn ang="16200000">
                    <a:pos x="wd2" y="hd2"/>
                  </a:cxn>
                </a:cxnLst>
                <a:rect l="0" t="0" r="r" b="b"/>
                <a:pathLst>
                  <a:path w="19057" h="21600" extrusionOk="0">
                    <a:moveTo>
                      <a:pt x="4312" y="0"/>
                    </a:moveTo>
                    <a:cubicBezTo>
                      <a:pt x="2061" y="0"/>
                      <a:pt x="263" y="1256"/>
                      <a:pt x="0" y="4893"/>
                    </a:cubicBezTo>
                    <a:cubicBezTo>
                      <a:pt x="1641" y="3394"/>
                      <a:pt x="3365" y="2777"/>
                      <a:pt x="5037" y="2777"/>
                    </a:cubicBezTo>
                    <a:cubicBezTo>
                      <a:pt x="8213" y="2777"/>
                      <a:pt x="11221" y="4992"/>
                      <a:pt x="13103" y="7461"/>
                    </a:cubicBezTo>
                    <a:cubicBezTo>
                      <a:pt x="11904" y="6733"/>
                      <a:pt x="10937" y="6414"/>
                      <a:pt x="10169" y="6414"/>
                    </a:cubicBezTo>
                    <a:cubicBezTo>
                      <a:pt x="4858" y="6414"/>
                      <a:pt x="9128" y="21600"/>
                      <a:pt x="14649" y="21600"/>
                    </a:cubicBezTo>
                    <a:cubicBezTo>
                      <a:pt x="15921" y="21600"/>
                      <a:pt x="17267" y="20784"/>
                      <a:pt x="18571" y="18779"/>
                    </a:cubicBezTo>
                    <a:cubicBezTo>
                      <a:pt x="18571" y="18779"/>
                      <a:pt x="21600" y="9874"/>
                      <a:pt x="12525" y="3692"/>
                    </a:cubicBezTo>
                    <a:cubicBezTo>
                      <a:pt x="10537" y="1940"/>
                      <a:pt x="7088" y="0"/>
                      <a:pt x="4312"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sp>
            <p:nvSpPr>
              <p:cNvPr id="11331" name="Google Shape;7054;p84"/>
              <p:cNvSpPr/>
              <p:nvPr/>
            </p:nvSpPr>
            <p:spPr>
              <a:xfrm>
                <a:off x="309314" y="1348294"/>
                <a:ext cx="1309166" cy="1091242"/>
              </a:xfrm>
              <a:custGeom>
                <a:avLst/>
                <a:gdLst/>
                <a:ahLst/>
                <a:cxnLst>
                  <a:cxn ang="0">
                    <a:pos x="wd2" y="hd2"/>
                  </a:cxn>
                  <a:cxn ang="5400000">
                    <a:pos x="wd2" y="hd2"/>
                  </a:cxn>
                  <a:cxn ang="10800000">
                    <a:pos x="wd2" y="hd2"/>
                  </a:cxn>
                  <a:cxn ang="16200000">
                    <a:pos x="wd2" y="hd2"/>
                  </a:cxn>
                </a:cxnLst>
                <a:rect l="0" t="0" r="r" b="b"/>
                <a:pathLst>
                  <a:path w="21017" h="21600" extrusionOk="0">
                    <a:moveTo>
                      <a:pt x="4895" y="0"/>
                    </a:moveTo>
                    <a:lnTo>
                      <a:pt x="1800" y="207"/>
                    </a:lnTo>
                    <a:cubicBezTo>
                      <a:pt x="37" y="3403"/>
                      <a:pt x="-458" y="10819"/>
                      <a:pt x="435" y="14379"/>
                    </a:cubicBezTo>
                    <a:cubicBezTo>
                      <a:pt x="932" y="16490"/>
                      <a:pt x="3145" y="21600"/>
                      <a:pt x="5315" y="21600"/>
                    </a:cubicBezTo>
                    <a:cubicBezTo>
                      <a:pt x="5340" y="21600"/>
                      <a:pt x="5364" y="21599"/>
                      <a:pt x="5389" y="21598"/>
                    </a:cubicBezTo>
                    <a:cubicBezTo>
                      <a:pt x="6417" y="21509"/>
                      <a:pt x="7550" y="20241"/>
                      <a:pt x="8548" y="19837"/>
                    </a:cubicBezTo>
                    <a:cubicBezTo>
                      <a:pt x="9275" y="19521"/>
                      <a:pt x="9892" y="19388"/>
                      <a:pt x="10556" y="19388"/>
                    </a:cubicBezTo>
                    <a:cubicBezTo>
                      <a:pt x="10926" y="19388"/>
                      <a:pt x="11310" y="19429"/>
                      <a:pt x="11738" y="19503"/>
                    </a:cubicBezTo>
                    <a:cubicBezTo>
                      <a:pt x="12781" y="19681"/>
                      <a:pt x="13729" y="20122"/>
                      <a:pt x="14563" y="20122"/>
                    </a:cubicBezTo>
                    <a:cubicBezTo>
                      <a:pt x="15299" y="20122"/>
                      <a:pt x="15946" y="19779"/>
                      <a:pt x="16492" y="18608"/>
                    </a:cubicBezTo>
                    <a:cubicBezTo>
                      <a:pt x="17385" y="16719"/>
                      <a:pt x="16588" y="14467"/>
                      <a:pt x="18382" y="13444"/>
                    </a:cubicBezTo>
                    <a:cubicBezTo>
                      <a:pt x="19850" y="12579"/>
                      <a:pt x="21142" y="13444"/>
                      <a:pt x="21007" y="10573"/>
                    </a:cubicBezTo>
                    <a:cubicBezTo>
                      <a:pt x="20943" y="9058"/>
                      <a:pt x="20576" y="6845"/>
                      <a:pt x="19611" y="6225"/>
                    </a:cubicBezTo>
                    <a:cubicBezTo>
                      <a:pt x="19171" y="5980"/>
                      <a:pt x="18531" y="5907"/>
                      <a:pt x="17842" y="5907"/>
                    </a:cubicBezTo>
                    <a:cubicBezTo>
                      <a:pt x="16821" y="5907"/>
                      <a:pt x="15695" y="6068"/>
                      <a:pt x="14960" y="6068"/>
                    </a:cubicBezTo>
                    <a:cubicBezTo>
                      <a:pt x="11937" y="6068"/>
                      <a:pt x="5126" y="5036"/>
                      <a:pt x="4895"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332" name="Google Shape;7055;p84"/>
              <p:cNvSpPr/>
              <p:nvPr/>
            </p:nvSpPr>
            <p:spPr>
              <a:xfrm>
                <a:off x="-1" y="938372"/>
                <a:ext cx="448242" cy="721676"/>
              </a:xfrm>
              <a:custGeom>
                <a:avLst/>
                <a:gdLst/>
                <a:ahLst/>
                <a:cxnLst>
                  <a:cxn ang="0">
                    <a:pos x="wd2" y="hd2"/>
                  </a:cxn>
                  <a:cxn ang="5400000">
                    <a:pos x="wd2" y="hd2"/>
                  </a:cxn>
                  <a:cxn ang="10800000">
                    <a:pos x="wd2" y="hd2"/>
                  </a:cxn>
                  <a:cxn ang="16200000">
                    <a:pos x="wd2" y="hd2"/>
                  </a:cxn>
                </a:cxnLst>
                <a:rect l="0" t="0" r="r" b="b"/>
                <a:pathLst>
                  <a:path w="20597" h="21600" extrusionOk="0">
                    <a:moveTo>
                      <a:pt x="18406" y="0"/>
                    </a:moveTo>
                    <a:cubicBezTo>
                      <a:pt x="14410" y="1294"/>
                      <a:pt x="10141" y="2409"/>
                      <a:pt x="6418" y="4090"/>
                    </a:cubicBezTo>
                    <a:cubicBezTo>
                      <a:pt x="2628" y="5830"/>
                      <a:pt x="-1003" y="7377"/>
                      <a:pt x="253" y="10782"/>
                    </a:cubicBezTo>
                    <a:cubicBezTo>
                      <a:pt x="1190" y="13191"/>
                      <a:pt x="4706" y="15616"/>
                      <a:pt x="8610" y="17906"/>
                    </a:cubicBezTo>
                    <a:cubicBezTo>
                      <a:pt x="8701" y="17965"/>
                      <a:pt x="11852" y="19884"/>
                      <a:pt x="13473" y="21073"/>
                    </a:cubicBezTo>
                    <a:cubicBezTo>
                      <a:pt x="13938" y="21409"/>
                      <a:pt x="14930" y="21600"/>
                      <a:pt x="15902" y="21600"/>
                    </a:cubicBezTo>
                    <a:cubicBezTo>
                      <a:pt x="16695" y="21600"/>
                      <a:pt x="17477" y="21473"/>
                      <a:pt x="17949" y="21193"/>
                    </a:cubicBezTo>
                    <a:cubicBezTo>
                      <a:pt x="16601" y="19958"/>
                      <a:pt x="14888" y="19081"/>
                      <a:pt x="13473" y="18024"/>
                    </a:cubicBezTo>
                    <a:cubicBezTo>
                      <a:pt x="13751" y="17940"/>
                      <a:pt x="14011" y="17906"/>
                      <a:pt x="14260" y="17906"/>
                    </a:cubicBezTo>
                    <a:cubicBezTo>
                      <a:pt x="15282" y="17906"/>
                      <a:pt x="16126" y="18482"/>
                      <a:pt x="17263" y="18530"/>
                    </a:cubicBezTo>
                    <a:cubicBezTo>
                      <a:pt x="16328" y="17221"/>
                      <a:pt x="14045" y="17043"/>
                      <a:pt x="12332" y="16672"/>
                    </a:cubicBezTo>
                    <a:cubicBezTo>
                      <a:pt x="11373" y="16478"/>
                      <a:pt x="10527" y="16166"/>
                      <a:pt x="9660" y="15794"/>
                    </a:cubicBezTo>
                    <a:cubicBezTo>
                      <a:pt x="8518" y="14619"/>
                      <a:pt x="7104" y="12953"/>
                      <a:pt x="6418" y="12209"/>
                    </a:cubicBezTo>
                    <a:cubicBezTo>
                      <a:pt x="4432" y="10351"/>
                      <a:pt x="4524" y="9846"/>
                      <a:pt x="7674" y="8299"/>
                    </a:cubicBezTo>
                    <a:cubicBezTo>
                      <a:pt x="9844" y="7243"/>
                      <a:pt x="12697" y="6692"/>
                      <a:pt x="15094" y="5756"/>
                    </a:cubicBezTo>
                    <a:cubicBezTo>
                      <a:pt x="16236" y="5383"/>
                      <a:pt x="19089" y="4403"/>
                      <a:pt x="20597" y="3406"/>
                    </a:cubicBezTo>
                    <a:cubicBezTo>
                      <a:pt x="20505" y="2782"/>
                      <a:pt x="20414" y="2171"/>
                      <a:pt x="20117" y="1547"/>
                    </a:cubicBezTo>
                    <a:cubicBezTo>
                      <a:pt x="19751" y="862"/>
                      <a:pt x="19181" y="373"/>
                      <a:pt x="18406" y="0"/>
                    </a:cubicBezTo>
                    <a:close/>
                  </a:path>
                </a:pathLst>
              </a:custGeom>
              <a:solidFill>
                <a:srgbClr val="EDB49D"/>
              </a:solidFill>
              <a:ln w="12700" cap="flat">
                <a:noFill/>
                <a:miter lim="400000"/>
              </a:ln>
              <a:effectLst/>
            </p:spPr>
            <p:txBody>
              <a:bodyPr wrap="square" lIns="45719" tIns="45719" rIns="45719" bIns="45719" numCol="1" anchor="ctr">
                <a:noAutofit/>
              </a:bodyPr>
              <a:lstStyle/>
              <a:p>
                <a:endParaRPr/>
              </a:p>
            </p:txBody>
          </p:sp>
          <p:grpSp>
            <p:nvGrpSpPr>
              <p:cNvPr id="11335" name="Google Shape;7058;p84"/>
              <p:cNvGrpSpPr/>
              <p:nvPr/>
            </p:nvGrpSpPr>
            <p:grpSpPr>
              <a:xfrm>
                <a:off x="434938" y="616279"/>
                <a:ext cx="12701" cy="12701"/>
                <a:chOff x="0" y="0"/>
                <a:chExt cx="12700" cy="12700"/>
              </a:xfrm>
            </p:grpSpPr>
            <p:sp>
              <p:nvSpPr>
                <p:cNvPr id="11333"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1600"/>
                        <a:pt x="0" y="21600"/>
                        <a:pt x="0" y="21600"/>
                      </a:cubicBezTo>
                      <a:lnTo>
                        <a:pt x="21600" y="21600"/>
                      </a:lnTo>
                    </a:path>
                  </a:pathLst>
                </a:custGeom>
                <a:noFill/>
                <a:ln w="12700" cap="flat">
                  <a:noFill/>
                  <a:miter lim="400000"/>
                </a:ln>
                <a:effectLst/>
              </p:spPr>
              <p:txBody>
                <a:bodyPr wrap="square" lIns="45719" tIns="45719" rIns="45719" bIns="45719" numCol="1" anchor="ctr">
                  <a:noAutofit/>
                </a:bodyPr>
                <a:lstStyle/>
                <a:p>
                  <a:endParaRPr/>
                </a:p>
              </p:txBody>
            </p:sp>
            <p:sp>
              <p:nvSpPr>
                <p:cNvPr id="11334"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0" y="21600"/>
                        <a:pt x="21600" y="21600"/>
                        <a:pt x="21600" y="0"/>
                      </a:cubicBezTo>
                    </a:path>
                  </a:pathLst>
                </a:custGeom>
                <a:noFill/>
                <a:ln w="12700" cap="flat">
                  <a:noFill/>
                  <a:miter lim="400000"/>
                </a:ln>
                <a:effectLst/>
              </p:spPr>
              <p:txBody>
                <a:bodyPr wrap="square" lIns="45719" tIns="45719" rIns="45719" bIns="45719" numCol="1" anchor="ctr">
                  <a:noAutofit/>
                </a:bodyPr>
                <a:lstStyle/>
                <a:p>
                  <a:endParaRPr/>
                </a:p>
              </p:txBody>
            </p:sp>
          </p:grpSp>
          <p:grpSp>
            <p:nvGrpSpPr>
              <p:cNvPr id="11338" name="Google Shape;7061;p84"/>
              <p:cNvGrpSpPr/>
              <p:nvPr/>
            </p:nvGrpSpPr>
            <p:grpSpPr>
              <a:xfrm>
                <a:off x="440290" y="613493"/>
                <a:ext cx="1271" cy="12701"/>
                <a:chOff x="0" y="0"/>
                <a:chExt cx="1270" cy="12700"/>
              </a:xfrm>
            </p:grpSpPr>
            <p:sp>
              <p:nvSpPr>
                <p:cNvPr id="11336" name="Oval"/>
                <p:cNvSpPr/>
                <p:nvPr/>
              </p:nvSpPr>
              <p:spPr>
                <a:xfrm>
                  <a:off x="0" y="0"/>
                  <a:ext cx="1271" cy="12700"/>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337" name="Oval"/>
                <p:cNvSpPr/>
                <p:nvPr/>
              </p:nvSpPr>
              <p:spPr>
                <a:xfrm>
                  <a:off x="0" y="0"/>
                  <a:ext cx="1271" cy="12700"/>
                </a:xfrm>
                <a:prstGeom prst="ellipse">
                  <a:avLst/>
                </a:prstGeom>
                <a:noFill/>
                <a:ln w="12700" cap="flat">
                  <a:noFill/>
                  <a:miter lim="400000"/>
                </a:ln>
                <a:effectLst/>
              </p:spPr>
              <p:txBody>
                <a:bodyPr wrap="square" lIns="45719" tIns="45719" rIns="45719" bIns="45719" numCol="1" anchor="ctr">
                  <a:noAutofit/>
                </a:bodyPr>
                <a:lstStyle/>
                <a:p>
                  <a:endParaRPr/>
                </a:p>
              </p:txBody>
            </p:sp>
          </p:grpSp>
          <p:grpSp>
            <p:nvGrpSpPr>
              <p:cNvPr id="11341" name="Google Shape;7065;p84"/>
              <p:cNvGrpSpPr/>
              <p:nvPr/>
            </p:nvGrpSpPr>
            <p:grpSpPr>
              <a:xfrm>
                <a:off x="434938" y="621395"/>
                <a:ext cx="12701" cy="1"/>
                <a:chOff x="0" y="0"/>
                <a:chExt cx="12700" cy="0"/>
              </a:xfrm>
            </p:grpSpPr>
            <p:sp>
              <p:nvSpPr>
                <p:cNvPr id="1133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42" name="Google Shape;7067;p84"/>
              <p:cNvSpPr/>
              <p:nvPr/>
            </p:nvSpPr>
            <p:spPr>
              <a:xfrm>
                <a:off x="434938" y="61061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785" y="0"/>
                    </a:moveTo>
                    <a:cubicBezTo>
                      <a:pt x="0" y="0"/>
                      <a:pt x="0" y="5400"/>
                      <a:pt x="0" y="21600"/>
                    </a:cubicBezTo>
                    <a:lnTo>
                      <a:pt x="21600" y="21600"/>
                    </a:lnTo>
                    <a:cubicBezTo>
                      <a:pt x="7069" y="21600"/>
                      <a:pt x="2356" y="0"/>
                      <a:pt x="785"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43" name="Google Shape;7068;p84"/>
              <p:cNvSpPr/>
              <p:nvPr/>
            </p:nvSpPr>
            <p:spPr>
              <a:xfrm>
                <a:off x="434938" y="61205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2160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46" name="Google Shape;7069;p84"/>
              <p:cNvGrpSpPr/>
              <p:nvPr/>
            </p:nvGrpSpPr>
            <p:grpSpPr>
              <a:xfrm>
                <a:off x="442286" y="614047"/>
                <a:ext cx="1" cy="12701"/>
                <a:chOff x="0" y="0"/>
                <a:chExt cx="0" cy="12700"/>
              </a:xfrm>
            </p:grpSpPr>
            <p:sp>
              <p:nvSpPr>
                <p:cNvPr id="1134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4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47" name="Google Shape;7076;p84"/>
              <p:cNvSpPr/>
              <p:nvPr/>
            </p:nvSpPr>
            <p:spPr>
              <a:xfrm>
                <a:off x="438894" y="6100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0" y="21600"/>
                      <a:pt x="21600" y="21600"/>
                    </a:cubicBezTo>
                    <a:cubicBezTo>
                      <a:pt x="21600" y="21600"/>
                      <a:pt x="0" y="2160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48" name="Google Shape;7077;p84"/>
              <p:cNvSpPr/>
              <p:nvPr/>
            </p:nvSpPr>
            <p:spPr>
              <a:xfrm>
                <a:off x="436916" y="6100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49" name="Google Shape;7078;p84"/>
              <p:cNvSpPr/>
              <p:nvPr/>
            </p:nvSpPr>
            <p:spPr>
              <a:xfrm>
                <a:off x="436916" y="617404"/>
                <a:ext cx="127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close/>
                  </a:path>
                </a:pathLst>
              </a:custGeom>
              <a:noFill/>
              <a:ln w="12700" cap="flat">
                <a:noFill/>
                <a:miter lim="400000"/>
              </a:ln>
              <a:effectLst/>
            </p:spPr>
            <p:txBody>
              <a:bodyPr wrap="square" lIns="45719" tIns="45719" rIns="45719" bIns="45719" numCol="1" anchor="ctr">
                <a:noAutofit/>
              </a:bodyPr>
              <a:lstStyle/>
              <a:p>
                <a:endParaRPr/>
              </a:p>
            </p:txBody>
          </p:sp>
          <p:sp>
            <p:nvSpPr>
              <p:cNvPr id="11350" name="Google Shape;7079;p84"/>
              <p:cNvSpPr/>
              <p:nvPr/>
            </p:nvSpPr>
            <p:spPr>
              <a:xfrm>
                <a:off x="436916" y="61404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21600" y="0"/>
                      <a:pt x="21600" y="21600"/>
                    </a:cubicBezTo>
                    <a:cubicBezTo>
                      <a:pt x="21600" y="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53" name="Google Shape;7081;p84"/>
              <p:cNvGrpSpPr/>
              <p:nvPr/>
            </p:nvGrpSpPr>
            <p:grpSpPr>
              <a:xfrm>
                <a:off x="436916" y="615408"/>
                <a:ext cx="12701" cy="1"/>
                <a:chOff x="0" y="0"/>
                <a:chExt cx="12699" cy="0"/>
              </a:xfrm>
            </p:grpSpPr>
            <p:sp>
              <p:nvSpPr>
                <p:cNvPr id="1135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5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56" name="Google Shape;7082;p84"/>
              <p:cNvGrpSpPr/>
              <p:nvPr/>
            </p:nvGrpSpPr>
            <p:grpSpPr>
              <a:xfrm>
                <a:off x="436916" y="615408"/>
                <a:ext cx="12701" cy="1"/>
                <a:chOff x="0" y="0"/>
                <a:chExt cx="12699" cy="0"/>
              </a:xfrm>
            </p:grpSpPr>
            <p:sp>
              <p:nvSpPr>
                <p:cNvPr id="1135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5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59" name="Google Shape;7083;p84"/>
              <p:cNvGrpSpPr/>
              <p:nvPr/>
            </p:nvGrpSpPr>
            <p:grpSpPr>
              <a:xfrm>
                <a:off x="452702" y="597643"/>
                <a:ext cx="1" cy="12701"/>
                <a:chOff x="0" y="0"/>
                <a:chExt cx="0" cy="12700"/>
              </a:xfrm>
            </p:grpSpPr>
            <p:sp>
              <p:nvSpPr>
                <p:cNvPr id="11357"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58"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62" name="Google Shape;7085;p84"/>
              <p:cNvGrpSpPr/>
              <p:nvPr/>
            </p:nvGrpSpPr>
            <p:grpSpPr>
              <a:xfrm>
                <a:off x="440891" y="608947"/>
                <a:ext cx="12701" cy="1"/>
                <a:chOff x="0" y="0"/>
                <a:chExt cx="12699" cy="0"/>
              </a:xfrm>
            </p:grpSpPr>
            <p:sp>
              <p:nvSpPr>
                <p:cNvPr id="1136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6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63" name="Google Shape;7088;p84"/>
              <p:cNvSpPr/>
              <p:nvPr/>
            </p:nvSpPr>
            <p:spPr>
              <a:xfrm>
                <a:off x="453303" y="60161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ubicBezTo>
                      <a:pt x="21600" y="0"/>
                      <a:pt x="21600" y="0"/>
                      <a:pt x="21600" y="2160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364" name="Google Shape;7089;p84"/>
              <p:cNvSpPr/>
              <p:nvPr/>
            </p:nvSpPr>
            <p:spPr>
              <a:xfrm>
                <a:off x="444246" y="594540"/>
                <a:ext cx="55673" cy="26857"/>
              </a:xfrm>
              <a:custGeom>
                <a:avLst/>
                <a:gdLst/>
                <a:ahLst/>
                <a:cxnLst>
                  <a:cxn ang="0">
                    <a:pos x="wd2" y="hd2"/>
                  </a:cxn>
                  <a:cxn ang="5400000">
                    <a:pos x="wd2" y="hd2"/>
                  </a:cxn>
                  <a:cxn ang="10800000">
                    <a:pos x="wd2" y="hd2"/>
                  </a:cxn>
                  <a:cxn ang="16200000">
                    <a:pos x="wd2" y="hd2"/>
                  </a:cxn>
                </a:cxnLst>
                <a:rect l="0" t="0" r="r" b="b"/>
                <a:pathLst>
                  <a:path w="21600" h="21600" extrusionOk="0">
                    <a:moveTo>
                      <a:pt x="11180" y="6801"/>
                    </a:moveTo>
                    <a:cubicBezTo>
                      <a:pt x="11180" y="7618"/>
                      <a:pt x="11180" y="7618"/>
                      <a:pt x="11279" y="7618"/>
                    </a:cubicBezTo>
                    <a:cubicBezTo>
                      <a:pt x="11377" y="7618"/>
                      <a:pt x="11574" y="7618"/>
                      <a:pt x="11955" y="8406"/>
                    </a:cubicBezTo>
                    <a:lnTo>
                      <a:pt x="11180" y="6801"/>
                    </a:lnTo>
                    <a:close/>
                    <a:moveTo>
                      <a:pt x="21600" y="8406"/>
                    </a:moveTo>
                    <a:cubicBezTo>
                      <a:pt x="21600" y="10012"/>
                      <a:pt x="20826" y="10012"/>
                      <a:pt x="20826" y="10012"/>
                    </a:cubicBezTo>
                    <a:cubicBezTo>
                      <a:pt x="21600" y="10012"/>
                      <a:pt x="21600" y="10012"/>
                      <a:pt x="21600" y="8406"/>
                    </a:cubicBezTo>
                    <a:close/>
                    <a:moveTo>
                      <a:pt x="774" y="11588"/>
                    </a:moveTo>
                    <a:lnTo>
                      <a:pt x="774" y="13602"/>
                    </a:lnTo>
                    <a:cubicBezTo>
                      <a:pt x="0" y="13602"/>
                      <a:pt x="0" y="13602"/>
                      <a:pt x="774" y="15208"/>
                    </a:cubicBezTo>
                    <a:cubicBezTo>
                      <a:pt x="774" y="14653"/>
                      <a:pt x="859" y="14478"/>
                      <a:pt x="972" y="14478"/>
                    </a:cubicBezTo>
                    <a:cubicBezTo>
                      <a:pt x="1197" y="14478"/>
                      <a:pt x="1549" y="15208"/>
                      <a:pt x="1549" y="15208"/>
                    </a:cubicBezTo>
                    <a:lnTo>
                      <a:pt x="1549" y="13602"/>
                    </a:lnTo>
                    <a:cubicBezTo>
                      <a:pt x="1549" y="13602"/>
                      <a:pt x="1549" y="11588"/>
                      <a:pt x="774" y="11588"/>
                    </a:cubicBezTo>
                    <a:close/>
                    <a:moveTo>
                      <a:pt x="2704" y="15003"/>
                    </a:moveTo>
                    <a:cubicBezTo>
                      <a:pt x="2633" y="15120"/>
                      <a:pt x="2520" y="15208"/>
                      <a:pt x="2323" y="15208"/>
                    </a:cubicBezTo>
                    <a:lnTo>
                      <a:pt x="3281" y="15208"/>
                    </a:lnTo>
                    <a:cubicBezTo>
                      <a:pt x="3084" y="15208"/>
                      <a:pt x="2887" y="15120"/>
                      <a:pt x="2704" y="15003"/>
                    </a:cubicBezTo>
                    <a:close/>
                    <a:moveTo>
                      <a:pt x="4055" y="13602"/>
                    </a:moveTo>
                    <a:lnTo>
                      <a:pt x="4830" y="15208"/>
                    </a:lnTo>
                    <a:cubicBezTo>
                      <a:pt x="4576" y="14682"/>
                      <a:pt x="4323" y="14128"/>
                      <a:pt x="4098" y="13602"/>
                    </a:cubicBezTo>
                    <a:close/>
                    <a:moveTo>
                      <a:pt x="2323" y="15208"/>
                    </a:moveTo>
                    <a:cubicBezTo>
                      <a:pt x="2802" y="15996"/>
                      <a:pt x="3041" y="15996"/>
                      <a:pt x="3154" y="15996"/>
                    </a:cubicBezTo>
                    <a:cubicBezTo>
                      <a:pt x="3168" y="15996"/>
                      <a:pt x="3168" y="15996"/>
                      <a:pt x="3182" y="15996"/>
                    </a:cubicBezTo>
                    <a:cubicBezTo>
                      <a:pt x="2929" y="15208"/>
                      <a:pt x="2323" y="15208"/>
                      <a:pt x="2323" y="15208"/>
                    </a:cubicBezTo>
                    <a:close/>
                    <a:moveTo>
                      <a:pt x="0" y="15208"/>
                    </a:moveTo>
                    <a:lnTo>
                      <a:pt x="0" y="16784"/>
                    </a:lnTo>
                    <a:lnTo>
                      <a:pt x="1549" y="16784"/>
                    </a:lnTo>
                    <a:cubicBezTo>
                      <a:pt x="1549" y="15208"/>
                      <a:pt x="774" y="15208"/>
                      <a:pt x="774" y="15208"/>
                    </a:cubicBezTo>
                    <a:close/>
                    <a:moveTo>
                      <a:pt x="1549" y="15208"/>
                    </a:moveTo>
                    <a:lnTo>
                      <a:pt x="1549" y="16784"/>
                    </a:lnTo>
                    <a:cubicBezTo>
                      <a:pt x="1549" y="16784"/>
                      <a:pt x="2323" y="16784"/>
                      <a:pt x="1549" y="15208"/>
                    </a:cubicBezTo>
                    <a:close/>
                    <a:moveTo>
                      <a:pt x="3182" y="15996"/>
                    </a:moveTo>
                    <a:cubicBezTo>
                      <a:pt x="3239" y="16200"/>
                      <a:pt x="3281" y="16463"/>
                      <a:pt x="3281" y="16784"/>
                    </a:cubicBezTo>
                    <a:cubicBezTo>
                      <a:pt x="3281" y="16025"/>
                      <a:pt x="3281" y="15996"/>
                      <a:pt x="3182" y="15996"/>
                    </a:cubicBezTo>
                    <a:close/>
                    <a:moveTo>
                      <a:pt x="12926" y="0"/>
                    </a:moveTo>
                    <a:lnTo>
                      <a:pt x="11955" y="1605"/>
                    </a:lnTo>
                    <a:lnTo>
                      <a:pt x="11180" y="1605"/>
                    </a:lnTo>
                    <a:cubicBezTo>
                      <a:pt x="11180" y="2072"/>
                      <a:pt x="11138" y="2218"/>
                      <a:pt x="11082" y="2218"/>
                    </a:cubicBezTo>
                    <a:cubicBezTo>
                      <a:pt x="10927" y="2218"/>
                      <a:pt x="10631" y="1197"/>
                      <a:pt x="10490" y="1197"/>
                    </a:cubicBezTo>
                    <a:cubicBezTo>
                      <a:pt x="10448" y="1197"/>
                      <a:pt x="10420" y="1314"/>
                      <a:pt x="10420" y="1605"/>
                    </a:cubicBezTo>
                    <a:lnTo>
                      <a:pt x="9645" y="1605"/>
                    </a:lnTo>
                    <a:cubicBezTo>
                      <a:pt x="9645" y="1605"/>
                      <a:pt x="9307" y="905"/>
                      <a:pt x="9068" y="905"/>
                    </a:cubicBezTo>
                    <a:cubicBezTo>
                      <a:pt x="8955" y="905"/>
                      <a:pt x="8871" y="1080"/>
                      <a:pt x="8871" y="1605"/>
                    </a:cubicBezTo>
                    <a:lnTo>
                      <a:pt x="8871" y="3619"/>
                    </a:lnTo>
                    <a:cubicBezTo>
                      <a:pt x="8491" y="4408"/>
                      <a:pt x="8294" y="4408"/>
                      <a:pt x="8195" y="4408"/>
                    </a:cubicBezTo>
                    <a:cubicBezTo>
                      <a:pt x="8096" y="4408"/>
                      <a:pt x="8096" y="4408"/>
                      <a:pt x="8096" y="5196"/>
                    </a:cubicBezTo>
                    <a:cubicBezTo>
                      <a:pt x="7463" y="5196"/>
                      <a:pt x="7238" y="4495"/>
                      <a:pt x="7167" y="4495"/>
                    </a:cubicBezTo>
                    <a:cubicBezTo>
                      <a:pt x="7139" y="4495"/>
                      <a:pt x="7139" y="4670"/>
                      <a:pt x="7139" y="5196"/>
                    </a:cubicBezTo>
                    <a:lnTo>
                      <a:pt x="6365" y="3619"/>
                    </a:lnTo>
                    <a:lnTo>
                      <a:pt x="6365" y="5196"/>
                    </a:lnTo>
                    <a:lnTo>
                      <a:pt x="5590" y="6801"/>
                    </a:lnTo>
                    <a:lnTo>
                      <a:pt x="4830" y="6801"/>
                    </a:lnTo>
                    <a:lnTo>
                      <a:pt x="4830" y="8406"/>
                    </a:lnTo>
                    <a:cubicBezTo>
                      <a:pt x="4562" y="7881"/>
                      <a:pt x="4393" y="7706"/>
                      <a:pt x="4281" y="7706"/>
                    </a:cubicBezTo>
                    <a:cubicBezTo>
                      <a:pt x="4055" y="7706"/>
                      <a:pt x="4055" y="8406"/>
                      <a:pt x="4055" y="8406"/>
                    </a:cubicBezTo>
                    <a:cubicBezTo>
                      <a:pt x="4055" y="8406"/>
                      <a:pt x="3703" y="7706"/>
                      <a:pt x="3478" y="7706"/>
                    </a:cubicBezTo>
                    <a:cubicBezTo>
                      <a:pt x="3365" y="7706"/>
                      <a:pt x="3281" y="7881"/>
                      <a:pt x="3281" y="8406"/>
                    </a:cubicBezTo>
                    <a:cubicBezTo>
                      <a:pt x="3281" y="9195"/>
                      <a:pt x="3041" y="9195"/>
                      <a:pt x="2915" y="9195"/>
                    </a:cubicBezTo>
                    <a:cubicBezTo>
                      <a:pt x="2802" y="9195"/>
                      <a:pt x="2802" y="9195"/>
                      <a:pt x="3281" y="10012"/>
                    </a:cubicBezTo>
                    <a:lnTo>
                      <a:pt x="1549" y="10012"/>
                    </a:lnTo>
                    <a:lnTo>
                      <a:pt x="1549" y="13602"/>
                    </a:lnTo>
                    <a:cubicBezTo>
                      <a:pt x="1549" y="13602"/>
                      <a:pt x="2028" y="14595"/>
                      <a:pt x="2704" y="15003"/>
                    </a:cubicBezTo>
                    <a:cubicBezTo>
                      <a:pt x="2929" y="14653"/>
                      <a:pt x="2633" y="13894"/>
                      <a:pt x="3013" y="13661"/>
                    </a:cubicBezTo>
                    <a:cubicBezTo>
                      <a:pt x="3281" y="13777"/>
                      <a:pt x="3281" y="14157"/>
                      <a:pt x="3281" y="15208"/>
                    </a:cubicBezTo>
                    <a:cubicBezTo>
                      <a:pt x="4055" y="15208"/>
                      <a:pt x="3281" y="13602"/>
                      <a:pt x="4055" y="13602"/>
                    </a:cubicBezTo>
                    <a:cubicBezTo>
                      <a:pt x="4055" y="13602"/>
                      <a:pt x="3281" y="13602"/>
                      <a:pt x="3281" y="11588"/>
                    </a:cubicBezTo>
                    <a:cubicBezTo>
                      <a:pt x="3281" y="11588"/>
                      <a:pt x="3633" y="12522"/>
                      <a:pt x="4098" y="13602"/>
                    </a:cubicBezTo>
                    <a:lnTo>
                      <a:pt x="4830" y="13602"/>
                    </a:lnTo>
                    <a:cubicBezTo>
                      <a:pt x="4830" y="11588"/>
                      <a:pt x="4055" y="10012"/>
                      <a:pt x="3281" y="10012"/>
                    </a:cubicBezTo>
                    <a:cubicBezTo>
                      <a:pt x="4055" y="10012"/>
                      <a:pt x="4830" y="11588"/>
                      <a:pt x="4830" y="11588"/>
                    </a:cubicBezTo>
                    <a:lnTo>
                      <a:pt x="4830" y="10012"/>
                    </a:lnTo>
                    <a:lnTo>
                      <a:pt x="5590" y="11588"/>
                    </a:lnTo>
                    <a:lnTo>
                      <a:pt x="6365" y="11588"/>
                    </a:lnTo>
                    <a:cubicBezTo>
                      <a:pt x="6097" y="11034"/>
                      <a:pt x="5928" y="10479"/>
                      <a:pt x="5773" y="10012"/>
                    </a:cubicBezTo>
                    <a:lnTo>
                      <a:pt x="6365" y="10012"/>
                    </a:lnTo>
                    <a:lnTo>
                      <a:pt x="6365" y="8406"/>
                    </a:lnTo>
                    <a:cubicBezTo>
                      <a:pt x="7139" y="8406"/>
                      <a:pt x="7139" y="8406"/>
                      <a:pt x="7139" y="10012"/>
                    </a:cubicBezTo>
                    <a:lnTo>
                      <a:pt x="7139" y="8406"/>
                    </a:lnTo>
                    <a:lnTo>
                      <a:pt x="6365" y="6801"/>
                    </a:lnTo>
                    <a:cubicBezTo>
                      <a:pt x="7139" y="6801"/>
                      <a:pt x="7139" y="8406"/>
                      <a:pt x="8096" y="8406"/>
                    </a:cubicBezTo>
                    <a:lnTo>
                      <a:pt x="8096" y="6801"/>
                    </a:lnTo>
                    <a:cubicBezTo>
                      <a:pt x="8096" y="8406"/>
                      <a:pt x="8096" y="8406"/>
                      <a:pt x="8871" y="8406"/>
                    </a:cubicBezTo>
                    <a:lnTo>
                      <a:pt x="9645" y="8406"/>
                    </a:lnTo>
                    <a:lnTo>
                      <a:pt x="9645" y="6801"/>
                    </a:lnTo>
                    <a:lnTo>
                      <a:pt x="12926" y="6801"/>
                    </a:lnTo>
                    <a:lnTo>
                      <a:pt x="12926" y="8406"/>
                    </a:lnTo>
                    <a:cubicBezTo>
                      <a:pt x="11955" y="11588"/>
                      <a:pt x="11955" y="13602"/>
                      <a:pt x="12926" y="16784"/>
                    </a:cubicBezTo>
                    <a:lnTo>
                      <a:pt x="12926" y="18389"/>
                    </a:lnTo>
                    <a:lnTo>
                      <a:pt x="13687" y="18389"/>
                    </a:lnTo>
                    <a:cubicBezTo>
                      <a:pt x="13687" y="19995"/>
                      <a:pt x="14461" y="19995"/>
                      <a:pt x="14461" y="19995"/>
                    </a:cubicBezTo>
                    <a:cubicBezTo>
                      <a:pt x="14841" y="20783"/>
                      <a:pt x="15038" y="20783"/>
                      <a:pt x="15235" y="20783"/>
                    </a:cubicBezTo>
                    <a:cubicBezTo>
                      <a:pt x="15362" y="20783"/>
                      <a:pt x="15489" y="20783"/>
                      <a:pt x="15672" y="21016"/>
                    </a:cubicBezTo>
                    <a:cubicBezTo>
                      <a:pt x="15616" y="21600"/>
                      <a:pt x="16010" y="21600"/>
                      <a:pt x="16010" y="21600"/>
                    </a:cubicBezTo>
                    <a:lnTo>
                      <a:pt x="16010" y="19995"/>
                    </a:lnTo>
                    <a:cubicBezTo>
                      <a:pt x="16770" y="19995"/>
                      <a:pt x="16010" y="21600"/>
                      <a:pt x="16010" y="21600"/>
                    </a:cubicBezTo>
                    <a:lnTo>
                      <a:pt x="16770" y="21600"/>
                    </a:lnTo>
                    <a:cubicBezTo>
                      <a:pt x="17742" y="21600"/>
                      <a:pt x="17742" y="21600"/>
                      <a:pt x="17742" y="19995"/>
                    </a:cubicBezTo>
                    <a:cubicBezTo>
                      <a:pt x="18122" y="19995"/>
                      <a:pt x="18319" y="19995"/>
                      <a:pt x="18418" y="20199"/>
                    </a:cubicBezTo>
                    <a:cubicBezTo>
                      <a:pt x="18446" y="20141"/>
                      <a:pt x="18474" y="20053"/>
                      <a:pt x="18516" y="19995"/>
                    </a:cubicBezTo>
                    <a:cubicBezTo>
                      <a:pt x="19277" y="19995"/>
                      <a:pt x="19277" y="19995"/>
                      <a:pt x="19277" y="18389"/>
                    </a:cubicBezTo>
                    <a:lnTo>
                      <a:pt x="20051" y="18389"/>
                    </a:lnTo>
                    <a:cubicBezTo>
                      <a:pt x="20051" y="18389"/>
                      <a:pt x="20051" y="16784"/>
                      <a:pt x="20826" y="16784"/>
                    </a:cubicBezTo>
                    <a:lnTo>
                      <a:pt x="20826" y="13602"/>
                    </a:lnTo>
                    <a:cubicBezTo>
                      <a:pt x="20826" y="13602"/>
                      <a:pt x="21600" y="13602"/>
                      <a:pt x="20826" y="11588"/>
                    </a:cubicBezTo>
                    <a:lnTo>
                      <a:pt x="21600" y="11588"/>
                    </a:lnTo>
                    <a:cubicBezTo>
                      <a:pt x="21600" y="11588"/>
                      <a:pt x="20826" y="11588"/>
                      <a:pt x="20826" y="10012"/>
                    </a:cubicBezTo>
                    <a:lnTo>
                      <a:pt x="20826" y="6801"/>
                    </a:lnTo>
                    <a:cubicBezTo>
                      <a:pt x="21600" y="5196"/>
                      <a:pt x="21600" y="3619"/>
                      <a:pt x="21600" y="3619"/>
                    </a:cubicBezTo>
                    <a:lnTo>
                      <a:pt x="21600" y="1605"/>
                    </a:lnTo>
                    <a:cubicBezTo>
                      <a:pt x="21332" y="2277"/>
                      <a:pt x="21079" y="2510"/>
                      <a:pt x="20826" y="2510"/>
                    </a:cubicBezTo>
                    <a:cubicBezTo>
                      <a:pt x="20305" y="2510"/>
                      <a:pt x="19798" y="1605"/>
                      <a:pt x="19277" y="1605"/>
                    </a:cubicBezTo>
                    <a:cubicBezTo>
                      <a:pt x="19277" y="817"/>
                      <a:pt x="19094" y="817"/>
                      <a:pt x="18896" y="817"/>
                    </a:cubicBezTo>
                    <a:cubicBezTo>
                      <a:pt x="18699" y="817"/>
                      <a:pt x="18516" y="817"/>
                      <a:pt x="18516" y="0"/>
                    </a:cubicBezTo>
                    <a:lnTo>
                      <a:pt x="18516" y="1605"/>
                    </a:lnTo>
                    <a:cubicBezTo>
                      <a:pt x="18516" y="817"/>
                      <a:pt x="18319" y="817"/>
                      <a:pt x="18122" y="817"/>
                    </a:cubicBezTo>
                    <a:cubicBezTo>
                      <a:pt x="17939" y="817"/>
                      <a:pt x="17742" y="817"/>
                      <a:pt x="17742" y="0"/>
                    </a:cubicBezTo>
                    <a:lnTo>
                      <a:pt x="17742" y="1605"/>
                    </a:lnTo>
                    <a:cubicBezTo>
                      <a:pt x="17742" y="1605"/>
                      <a:pt x="16770" y="1605"/>
                      <a:pt x="16770" y="0"/>
                    </a:cubicBezTo>
                    <a:cubicBezTo>
                      <a:pt x="16770" y="817"/>
                      <a:pt x="16770" y="817"/>
                      <a:pt x="16686" y="817"/>
                    </a:cubicBezTo>
                    <a:cubicBezTo>
                      <a:pt x="16587" y="817"/>
                      <a:pt x="16390" y="817"/>
                      <a:pt x="16010" y="1605"/>
                    </a:cubicBezTo>
                    <a:lnTo>
                      <a:pt x="16010" y="0"/>
                    </a:lnTo>
                    <a:cubicBezTo>
                      <a:pt x="15235" y="0"/>
                      <a:pt x="16010" y="0"/>
                      <a:pt x="16010" y="1605"/>
                    </a:cubicBezTo>
                    <a:cubicBezTo>
                      <a:pt x="16010" y="0"/>
                      <a:pt x="15235" y="0"/>
                      <a:pt x="15235" y="0"/>
                    </a:cubicBezTo>
                    <a:lnTo>
                      <a:pt x="14461" y="0"/>
                    </a:lnTo>
                    <a:cubicBezTo>
                      <a:pt x="14461" y="1605"/>
                      <a:pt x="13687" y="1605"/>
                      <a:pt x="13687" y="1605"/>
                    </a:cubicBezTo>
                    <a:cubicBezTo>
                      <a:pt x="13687" y="438"/>
                      <a:pt x="13588" y="117"/>
                      <a:pt x="13447" y="117"/>
                    </a:cubicBezTo>
                    <a:cubicBezTo>
                      <a:pt x="13306" y="117"/>
                      <a:pt x="13123" y="496"/>
                      <a:pt x="13025" y="496"/>
                    </a:cubicBezTo>
                    <a:cubicBezTo>
                      <a:pt x="12954" y="496"/>
                      <a:pt x="12926" y="379"/>
                      <a:pt x="12926" y="0"/>
                    </a:cubicBezTo>
                    <a:close/>
                    <a:moveTo>
                      <a:pt x="18418" y="20199"/>
                    </a:moveTo>
                    <a:cubicBezTo>
                      <a:pt x="18122" y="20783"/>
                      <a:pt x="18136" y="20783"/>
                      <a:pt x="18221" y="20783"/>
                    </a:cubicBezTo>
                    <a:cubicBezTo>
                      <a:pt x="18319" y="20783"/>
                      <a:pt x="18516" y="20783"/>
                      <a:pt x="18516" y="21600"/>
                    </a:cubicBezTo>
                    <a:cubicBezTo>
                      <a:pt x="18516" y="20783"/>
                      <a:pt x="18516" y="20403"/>
                      <a:pt x="18418" y="20199"/>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67" name="Google Shape;7092;p84"/>
              <p:cNvGrpSpPr/>
              <p:nvPr/>
            </p:nvGrpSpPr>
            <p:grpSpPr>
              <a:xfrm>
                <a:off x="446243" y="612052"/>
                <a:ext cx="1" cy="12701"/>
                <a:chOff x="0" y="0"/>
                <a:chExt cx="0" cy="12700"/>
              </a:xfrm>
            </p:grpSpPr>
            <p:sp>
              <p:nvSpPr>
                <p:cNvPr id="11365"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66"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68" name="Google Shape;7093;p84"/>
              <p:cNvSpPr/>
              <p:nvPr/>
            </p:nvSpPr>
            <p:spPr>
              <a:xfrm>
                <a:off x="439143" y="615408"/>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371" name="Google Shape;7094;p84"/>
              <p:cNvGrpSpPr/>
              <p:nvPr/>
            </p:nvGrpSpPr>
            <p:grpSpPr>
              <a:xfrm>
                <a:off x="438894" y="613447"/>
                <a:ext cx="12701" cy="1"/>
                <a:chOff x="0" y="0"/>
                <a:chExt cx="12700" cy="0"/>
              </a:xfrm>
            </p:grpSpPr>
            <p:sp>
              <p:nvSpPr>
                <p:cNvPr id="1136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7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74" name="Google Shape;7096;p84"/>
              <p:cNvGrpSpPr/>
              <p:nvPr/>
            </p:nvGrpSpPr>
            <p:grpSpPr>
              <a:xfrm>
                <a:off x="440891" y="615408"/>
                <a:ext cx="12701" cy="1"/>
                <a:chOff x="0" y="0"/>
                <a:chExt cx="12699" cy="0"/>
              </a:xfrm>
            </p:grpSpPr>
            <p:sp>
              <p:nvSpPr>
                <p:cNvPr id="113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7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77" name="Google Shape;7098;p84"/>
              <p:cNvGrpSpPr/>
              <p:nvPr/>
            </p:nvGrpSpPr>
            <p:grpSpPr>
              <a:xfrm>
                <a:off x="442887" y="613447"/>
                <a:ext cx="12701" cy="1"/>
                <a:chOff x="0" y="0"/>
                <a:chExt cx="12700" cy="0"/>
              </a:xfrm>
            </p:grpSpPr>
            <p:sp>
              <p:nvSpPr>
                <p:cNvPr id="1137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7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80" name="Google Shape;7100;p84"/>
              <p:cNvGrpSpPr/>
              <p:nvPr/>
            </p:nvGrpSpPr>
            <p:grpSpPr>
              <a:xfrm>
                <a:off x="445118" y="615408"/>
                <a:ext cx="12701" cy="1"/>
                <a:chOff x="0" y="0"/>
                <a:chExt cx="12700" cy="0"/>
              </a:xfrm>
            </p:grpSpPr>
            <p:sp>
              <p:nvSpPr>
                <p:cNvPr id="1137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7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83" name="Google Shape;7101;p84"/>
              <p:cNvGrpSpPr/>
              <p:nvPr/>
            </p:nvGrpSpPr>
            <p:grpSpPr>
              <a:xfrm>
                <a:off x="452702" y="603849"/>
                <a:ext cx="1" cy="12701"/>
                <a:chOff x="0" y="0"/>
                <a:chExt cx="0" cy="12700"/>
              </a:xfrm>
            </p:grpSpPr>
            <p:sp>
              <p:nvSpPr>
                <p:cNvPr id="1138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82"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84" name="Google Shape;7102;p84"/>
              <p:cNvSpPr/>
              <p:nvPr/>
            </p:nvSpPr>
            <p:spPr>
              <a:xfrm>
                <a:off x="458655" y="603849"/>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cubicBezTo>
                      <a:pt x="0" y="0"/>
                      <a:pt x="0" y="21600"/>
                      <a:pt x="0" y="21600"/>
                    </a:cubicBez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387" name="Google Shape;7103;p84"/>
              <p:cNvGrpSpPr/>
              <p:nvPr/>
            </p:nvGrpSpPr>
            <p:grpSpPr>
              <a:xfrm>
                <a:off x="494803" y="596536"/>
                <a:ext cx="12701" cy="1"/>
                <a:chOff x="0" y="0"/>
                <a:chExt cx="12700" cy="0"/>
              </a:xfrm>
            </p:grpSpPr>
            <p:sp>
              <p:nvSpPr>
                <p:cNvPr id="1138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8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88" name="Google Shape;7104;p84"/>
              <p:cNvSpPr/>
              <p:nvPr/>
            </p:nvSpPr>
            <p:spPr>
              <a:xfrm>
                <a:off x="494803" y="59143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391" name="Google Shape;7106;p84"/>
              <p:cNvGrpSpPr/>
              <p:nvPr/>
            </p:nvGrpSpPr>
            <p:grpSpPr>
              <a:xfrm>
                <a:off x="473062" y="597643"/>
                <a:ext cx="1" cy="12701"/>
                <a:chOff x="0" y="0"/>
                <a:chExt cx="0" cy="12700"/>
              </a:xfrm>
            </p:grpSpPr>
            <p:sp>
              <p:nvSpPr>
                <p:cNvPr id="11389"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90"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92" name="Google Shape;7107;p84"/>
              <p:cNvSpPr/>
              <p:nvPr/>
            </p:nvSpPr>
            <p:spPr>
              <a:xfrm>
                <a:off x="475058" y="598197"/>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395" name="Google Shape;7109;p84"/>
              <p:cNvGrpSpPr/>
              <p:nvPr/>
            </p:nvGrpSpPr>
            <p:grpSpPr>
              <a:xfrm>
                <a:off x="475058" y="606099"/>
                <a:ext cx="1" cy="12701"/>
                <a:chOff x="0" y="0"/>
                <a:chExt cx="0" cy="12700"/>
              </a:xfrm>
            </p:grpSpPr>
            <p:sp>
              <p:nvSpPr>
                <p:cNvPr id="1139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9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398" name="Google Shape;7111;p84"/>
              <p:cNvGrpSpPr/>
              <p:nvPr/>
            </p:nvGrpSpPr>
            <p:grpSpPr>
              <a:xfrm>
                <a:off x="475058" y="603849"/>
                <a:ext cx="1" cy="12701"/>
                <a:chOff x="0" y="0"/>
                <a:chExt cx="0" cy="12700"/>
              </a:xfrm>
            </p:grpSpPr>
            <p:sp>
              <p:nvSpPr>
                <p:cNvPr id="1139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9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01" name="Google Shape;7119;p84"/>
              <p:cNvGrpSpPr/>
              <p:nvPr/>
            </p:nvGrpSpPr>
            <p:grpSpPr>
              <a:xfrm>
                <a:off x="475058" y="601618"/>
                <a:ext cx="1" cy="12701"/>
                <a:chOff x="0" y="0"/>
                <a:chExt cx="0" cy="12700"/>
              </a:xfrm>
            </p:grpSpPr>
            <p:sp>
              <p:nvSpPr>
                <p:cNvPr id="11399"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00"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05" name="Google Shape;7126;p84"/>
              <p:cNvGrpSpPr/>
              <p:nvPr/>
            </p:nvGrpSpPr>
            <p:grpSpPr>
              <a:xfrm>
                <a:off x="475058" y="599640"/>
                <a:ext cx="1" cy="12701"/>
                <a:chOff x="0" y="0"/>
                <a:chExt cx="0" cy="12700"/>
              </a:xfrm>
            </p:grpSpPr>
            <p:sp>
              <p:nvSpPr>
                <p:cNvPr id="1140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03" name="Shape"/>
                <p:cNvSpPr/>
                <p:nvPr/>
              </p:nvSpPr>
              <p:spPr>
                <a:xfrm>
                  <a:off x="0" y="0"/>
                  <a:ext cx="1" cy="12700"/>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noFill/>
                <a:ln w="12700" cap="flat">
                  <a:noFill/>
                  <a:miter lim="400000"/>
                </a:ln>
                <a:effectLst/>
              </p:spPr>
              <p:txBody>
                <a:bodyPr wrap="square" lIns="45719" tIns="45719" rIns="45719" bIns="45719" numCol="1" anchor="ctr">
                  <a:noAutofit/>
                </a:bodyPr>
                <a:lstStyle/>
                <a:p>
                  <a:endParaRPr/>
                </a:p>
              </p:txBody>
            </p:sp>
            <p:sp>
              <p:nvSpPr>
                <p:cNvPr id="1140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08" name="Google Shape;7127;p84"/>
              <p:cNvGrpSpPr/>
              <p:nvPr/>
            </p:nvGrpSpPr>
            <p:grpSpPr>
              <a:xfrm>
                <a:off x="475058" y="601618"/>
                <a:ext cx="1" cy="12701"/>
                <a:chOff x="0" y="0"/>
                <a:chExt cx="0" cy="12700"/>
              </a:xfrm>
            </p:grpSpPr>
            <p:sp>
              <p:nvSpPr>
                <p:cNvPr id="11406"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07"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11" name="Google Shape;7130;p84"/>
              <p:cNvGrpSpPr/>
              <p:nvPr/>
            </p:nvGrpSpPr>
            <p:grpSpPr>
              <a:xfrm>
                <a:off x="475058" y="597643"/>
                <a:ext cx="1" cy="12701"/>
                <a:chOff x="0" y="0"/>
                <a:chExt cx="0" cy="12700"/>
              </a:xfrm>
            </p:grpSpPr>
            <p:sp>
              <p:nvSpPr>
                <p:cNvPr id="11409"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10"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14" name="Google Shape;7131;p84"/>
              <p:cNvGrpSpPr/>
              <p:nvPr/>
            </p:nvGrpSpPr>
            <p:grpSpPr>
              <a:xfrm>
                <a:off x="469960" y="604992"/>
                <a:ext cx="12701" cy="1"/>
                <a:chOff x="0" y="0"/>
                <a:chExt cx="12700" cy="0"/>
              </a:xfrm>
            </p:grpSpPr>
            <p:sp>
              <p:nvSpPr>
                <p:cNvPr id="11412" name="Line"/>
                <p:cNvSpPr/>
                <p:nvPr/>
              </p:nvSpPr>
              <p:spPr>
                <a:xfrm>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1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17" name="Google Shape;7134;p84"/>
              <p:cNvGrpSpPr/>
              <p:nvPr/>
            </p:nvGrpSpPr>
            <p:grpSpPr>
              <a:xfrm>
                <a:off x="477563" y="597643"/>
                <a:ext cx="1" cy="12701"/>
                <a:chOff x="0" y="0"/>
                <a:chExt cx="0" cy="12700"/>
              </a:xfrm>
            </p:grpSpPr>
            <p:sp>
              <p:nvSpPr>
                <p:cNvPr id="11415"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16"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20" name="Google Shape;7137;p84"/>
              <p:cNvGrpSpPr/>
              <p:nvPr/>
            </p:nvGrpSpPr>
            <p:grpSpPr>
              <a:xfrm>
                <a:off x="589943" y="590583"/>
                <a:ext cx="12701" cy="1"/>
                <a:chOff x="0" y="0"/>
                <a:chExt cx="12700" cy="0"/>
              </a:xfrm>
            </p:grpSpPr>
            <p:sp>
              <p:nvSpPr>
                <p:cNvPr id="11418"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1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21" name="Google Shape;7139;p84"/>
              <p:cNvSpPr/>
              <p:nvPr/>
            </p:nvSpPr>
            <p:spPr>
              <a:xfrm>
                <a:off x="593485" y="58858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22" name="Google Shape;7140;p84"/>
              <p:cNvSpPr/>
              <p:nvPr/>
            </p:nvSpPr>
            <p:spPr>
              <a:xfrm>
                <a:off x="591689" y="586591"/>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23" name="Google Shape;7142;p84"/>
              <p:cNvSpPr/>
              <p:nvPr/>
            </p:nvSpPr>
            <p:spPr>
              <a:xfrm>
                <a:off x="591939" y="5790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21600"/>
                      <a:pt x="21600" y="21600"/>
                    </a:cubicBezTo>
                    <a:cubicBezTo>
                      <a:pt x="21600" y="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26" name="Google Shape;7148;p84"/>
              <p:cNvGrpSpPr/>
              <p:nvPr/>
            </p:nvGrpSpPr>
            <p:grpSpPr>
              <a:xfrm>
                <a:off x="594171" y="584124"/>
                <a:ext cx="12701" cy="1"/>
                <a:chOff x="0" y="0"/>
                <a:chExt cx="12700" cy="0"/>
              </a:xfrm>
            </p:grpSpPr>
            <p:sp>
              <p:nvSpPr>
                <p:cNvPr id="1142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2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29" name="Google Shape;7149;p84"/>
              <p:cNvGrpSpPr/>
              <p:nvPr/>
            </p:nvGrpSpPr>
            <p:grpSpPr>
              <a:xfrm>
                <a:off x="594171" y="586591"/>
                <a:ext cx="12701" cy="1"/>
                <a:chOff x="0" y="0"/>
                <a:chExt cx="12700" cy="0"/>
              </a:xfrm>
            </p:grpSpPr>
            <p:sp>
              <p:nvSpPr>
                <p:cNvPr id="11427"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2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32" name="Google Shape;7152;p84"/>
              <p:cNvGrpSpPr/>
              <p:nvPr/>
            </p:nvGrpSpPr>
            <p:grpSpPr>
              <a:xfrm>
                <a:off x="594171" y="582127"/>
                <a:ext cx="12701" cy="1"/>
                <a:chOff x="0" y="0"/>
                <a:chExt cx="12700" cy="0"/>
              </a:xfrm>
            </p:grpSpPr>
            <p:sp>
              <p:nvSpPr>
                <p:cNvPr id="1143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3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35" name="Google Shape;7153;p84"/>
              <p:cNvGrpSpPr/>
              <p:nvPr/>
            </p:nvGrpSpPr>
            <p:grpSpPr>
              <a:xfrm>
                <a:off x="594171" y="584124"/>
                <a:ext cx="12701" cy="1"/>
                <a:chOff x="0" y="0"/>
                <a:chExt cx="12700" cy="0"/>
              </a:xfrm>
            </p:grpSpPr>
            <p:sp>
              <p:nvSpPr>
                <p:cNvPr id="11433"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3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38" name="Google Shape;7159;p84"/>
              <p:cNvGrpSpPr/>
              <p:nvPr/>
            </p:nvGrpSpPr>
            <p:grpSpPr>
              <a:xfrm>
                <a:off x="601754" y="576775"/>
                <a:ext cx="1" cy="12701"/>
                <a:chOff x="0" y="0"/>
                <a:chExt cx="0" cy="12700"/>
              </a:xfrm>
            </p:grpSpPr>
            <p:sp>
              <p:nvSpPr>
                <p:cNvPr id="11436"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37"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39" name="Google Shape;7166;p84"/>
              <p:cNvSpPr/>
              <p:nvPr/>
            </p:nvSpPr>
            <p:spPr>
              <a:xfrm>
                <a:off x="598399" y="576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2160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42" name="Google Shape;7167;p84"/>
              <p:cNvGrpSpPr/>
              <p:nvPr/>
            </p:nvGrpSpPr>
            <p:grpSpPr>
              <a:xfrm>
                <a:off x="596402" y="582127"/>
                <a:ext cx="12701" cy="1"/>
                <a:chOff x="0" y="0"/>
                <a:chExt cx="12699" cy="0"/>
              </a:xfrm>
            </p:grpSpPr>
            <p:sp>
              <p:nvSpPr>
                <p:cNvPr id="1144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4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43" name="Google Shape;7168;p84"/>
              <p:cNvSpPr/>
              <p:nvPr/>
            </p:nvSpPr>
            <p:spPr>
              <a:xfrm>
                <a:off x="596402" y="5767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0604"/>
                      <a:pt x="5498" y="10604"/>
                      <a:pt x="8247" y="10604"/>
                    </a:cubicBezTo>
                    <a:cubicBezTo>
                      <a:pt x="10996" y="10604"/>
                      <a:pt x="10996" y="10604"/>
                      <a:pt x="0" y="21600"/>
                    </a:cubicBezTo>
                    <a:lnTo>
                      <a:pt x="21600" y="21600"/>
                    </a:lnTo>
                    <a:cubicBezTo>
                      <a:pt x="21600" y="0"/>
                      <a:pt x="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44" name="Google Shape;7170;p84"/>
              <p:cNvSpPr/>
              <p:nvPr/>
            </p:nvSpPr>
            <p:spPr>
              <a:xfrm>
                <a:off x="596402" y="57900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7624"/>
                      <a:pt x="2749" y="12388"/>
                      <a:pt x="5891" y="15565"/>
                    </a:cubicBezTo>
                    <a:cubicBezTo>
                      <a:pt x="0" y="9212"/>
                      <a:pt x="0" y="0"/>
                      <a:pt x="0" y="0"/>
                    </a:cubicBezTo>
                    <a:close/>
                    <a:moveTo>
                      <a:pt x="5891" y="15565"/>
                    </a:moveTo>
                    <a:cubicBezTo>
                      <a:pt x="9425" y="19059"/>
                      <a:pt x="14138" y="21600"/>
                      <a:pt x="21600" y="21600"/>
                    </a:cubicBezTo>
                    <a:cubicBezTo>
                      <a:pt x="21600" y="21600"/>
                      <a:pt x="12567" y="21600"/>
                      <a:pt x="5891" y="15565"/>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45" name="Google Shape;7172;p84"/>
              <p:cNvSpPr/>
              <p:nvPr/>
            </p:nvSpPr>
            <p:spPr>
              <a:xfrm>
                <a:off x="596402" y="574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48" name="Google Shape;7173;p84"/>
              <p:cNvGrpSpPr/>
              <p:nvPr/>
            </p:nvGrpSpPr>
            <p:grpSpPr>
              <a:xfrm>
                <a:off x="596402" y="580131"/>
                <a:ext cx="12701" cy="1"/>
                <a:chOff x="0" y="0"/>
                <a:chExt cx="12699" cy="0"/>
              </a:xfrm>
            </p:grpSpPr>
            <p:sp>
              <p:nvSpPr>
                <p:cNvPr id="1144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51" name="Google Shape;7175;p84"/>
              <p:cNvGrpSpPr/>
              <p:nvPr/>
            </p:nvGrpSpPr>
            <p:grpSpPr>
              <a:xfrm>
                <a:off x="630571" y="564363"/>
                <a:ext cx="1" cy="12701"/>
                <a:chOff x="0" y="0"/>
                <a:chExt cx="0" cy="12700"/>
              </a:xfrm>
            </p:grpSpPr>
            <p:sp>
              <p:nvSpPr>
                <p:cNvPr id="1144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5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52" name="Google Shape;7176;p84"/>
              <p:cNvSpPr/>
              <p:nvPr/>
            </p:nvSpPr>
            <p:spPr>
              <a:xfrm>
                <a:off x="607296" y="564363"/>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0"/>
                      <a:pt x="9600" y="0"/>
                      <a:pt x="9600" y="21600"/>
                    </a:cubicBezTo>
                    <a:lnTo>
                      <a:pt x="9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55" name="Google Shape;7184;p84"/>
              <p:cNvGrpSpPr/>
              <p:nvPr/>
            </p:nvGrpSpPr>
            <p:grpSpPr>
              <a:xfrm>
                <a:off x="659387" y="560371"/>
                <a:ext cx="1" cy="12701"/>
                <a:chOff x="0" y="0"/>
                <a:chExt cx="0" cy="12700"/>
              </a:xfrm>
            </p:grpSpPr>
            <p:sp>
              <p:nvSpPr>
                <p:cNvPr id="1145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5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58" name="Google Shape;7186;p84"/>
              <p:cNvGrpSpPr/>
              <p:nvPr/>
            </p:nvGrpSpPr>
            <p:grpSpPr>
              <a:xfrm>
                <a:off x="605747" y="574779"/>
                <a:ext cx="1" cy="12701"/>
                <a:chOff x="0" y="0"/>
                <a:chExt cx="0" cy="12700"/>
              </a:xfrm>
            </p:grpSpPr>
            <p:sp>
              <p:nvSpPr>
                <p:cNvPr id="1145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5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61" name="Google Shape;7188;p84"/>
              <p:cNvGrpSpPr/>
              <p:nvPr/>
            </p:nvGrpSpPr>
            <p:grpSpPr>
              <a:xfrm>
                <a:off x="603751" y="572801"/>
                <a:ext cx="1" cy="12701"/>
                <a:chOff x="0" y="0"/>
                <a:chExt cx="0" cy="12700"/>
              </a:xfrm>
            </p:grpSpPr>
            <p:sp>
              <p:nvSpPr>
                <p:cNvPr id="11459"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60"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64" name="Google Shape;7189;p84"/>
              <p:cNvGrpSpPr/>
              <p:nvPr/>
            </p:nvGrpSpPr>
            <p:grpSpPr>
              <a:xfrm>
                <a:off x="603751" y="572801"/>
                <a:ext cx="1" cy="12701"/>
                <a:chOff x="0" y="0"/>
                <a:chExt cx="0" cy="12700"/>
              </a:xfrm>
            </p:grpSpPr>
            <p:sp>
              <p:nvSpPr>
                <p:cNvPr id="11462"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63"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65" name="Google Shape;7191;p84"/>
              <p:cNvSpPr/>
              <p:nvPr/>
            </p:nvSpPr>
            <p:spPr>
              <a:xfrm>
                <a:off x="644978" y="562118"/>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66" name="Google Shape;7193;p84"/>
              <p:cNvSpPr/>
              <p:nvPr/>
            </p:nvSpPr>
            <p:spPr>
              <a:xfrm>
                <a:off x="612807" y="56882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0"/>
                      <a:pt x="21600" y="0"/>
                      <a:pt x="21600" y="21600"/>
                    </a:cubicBezTo>
                    <a:lnTo>
                      <a:pt x="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67" name="Google Shape;7194;p84"/>
              <p:cNvSpPr/>
              <p:nvPr/>
            </p:nvSpPr>
            <p:spPr>
              <a:xfrm>
                <a:off x="605747" y="562856"/>
                <a:ext cx="55637" cy="19272"/>
              </a:xfrm>
              <a:custGeom>
                <a:avLst/>
                <a:gdLst/>
                <a:ahLst/>
                <a:cxnLst>
                  <a:cxn ang="0">
                    <a:pos x="wd2" y="hd2"/>
                  </a:cxn>
                  <a:cxn ang="5400000">
                    <a:pos x="wd2" y="hd2"/>
                  </a:cxn>
                  <a:cxn ang="10800000">
                    <a:pos x="wd2" y="hd2"/>
                  </a:cxn>
                  <a:cxn ang="16200000">
                    <a:pos x="wd2" y="hd2"/>
                  </a:cxn>
                </a:cxnLst>
                <a:rect l="0" t="0" r="r" b="b"/>
                <a:pathLst>
                  <a:path w="21600" h="21600" extrusionOk="0">
                    <a:moveTo>
                      <a:pt x="8102" y="1017"/>
                    </a:moveTo>
                    <a:cubicBezTo>
                      <a:pt x="8313" y="1017"/>
                      <a:pt x="8468" y="1180"/>
                      <a:pt x="8581" y="1424"/>
                    </a:cubicBezTo>
                    <a:cubicBezTo>
                      <a:pt x="8637" y="1139"/>
                      <a:pt x="8722" y="1017"/>
                      <a:pt x="8877" y="1017"/>
                    </a:cubicBezTo>
                    <a:close/>
                    <a:moveTo>
                      <a:pt x="5594" y="3214"/>
                    </a:moveTo>
                    <a:cubicBezTo>
                      <a:pt x="5594" y="3214"/>
                      <a:pt x="5918" y="3214"/>
                      <a:pt x="6143" y="3864"/>
                    </a:cubicBezTo>
                    <a:cubicBezTo>
                      <a:pt x="6031" y="3498"/>
                      <a:pt x="5861" y="3214"/>
                      <a:pt x="5594" y="3214"/>
                    </a:cubicBezTo>
                    <a:close/>
                    <a:moveTo>
                      <a:pt x="6143" y="3864"/>
                    </a:moveTo>
                    <a:cubicBezTo>
                      <a:pt x="6369" y="4515"/>
                      <a:pt x="6369" y="5451"/>
                      <a:pt x="6369" y="5451"/>
                    </a:cubicBezTo>
                    <a:cubicBezTo>
                      <a:pt x="6369" y="4678"/>
                      <a:pt x="6270" y="4190"/>
                      <a:pt x="6143" y="3864"/>
                    </a:cubicBezTo>
                    <a:close/>
                    <a:moveTo>
                      <a:pt x="6932" y="4475"/>
                    </a:moveTo>
                    <a:cubicBezTo>
                      <a:pt x="6707" y="4475"/>
                      <a:pt x="6369" y="5451"/>
                      <a:pt x="6369" y="5451"/>
                    </a:cubicBezTo>
                    <a:lnTo>
                      <a:pt x="7130" y="5451"/>
                    </a:lnTo>
                    <a:cubicBezTo>
                      <a:pt x="7130" y="4719"/>
                      <a:pt x="7045" y="4475"/>
                      <a:pt x="6932" y="4475"/>
                    </a:cubicBezTo>
                    <a:close/>
                    <a:moveTo>
                      <a:pt x="3283" y="7688"/>
                    </a:moveTo>
                    <a:cubicBezTo>
                      <a:pt x="3283" y="8664"/>
                      <a:pt x="3424" y="8786"/>
                      <a:pt x="3593" y="8786"/>
                    </a:cubicBezTo>
                    <a:cubicBezTo>
                      <a:pt x="3663" y="8786"/>
                      <a:pt x="3621" y="8664"/>
                      <a:pt x="3283" y="7688"/>
                    </a:cubicBezTo>
                    <a:close/>
                    <a:moveTo>
                      <a:pt x="11962" y="9925"/>
                    </a:moveTo>
                    <a:cubicBezTo>
                      <a:pt x="11962" y="9925"/>
                      <a:pt x="11962" y="9925"/>
                      <a:pt x="11962" y="9925"/>
                    </a:cubicBezTo>
                    <a:close/>
                    <a:moveTo>
                      <a:pt x="1536" y="9925"/>
                    </a:moveTo>
                    <a:cubicBezTo>
                      <a:pt x="1536" y="9925"/>
                      <a:pt x="1536" y="9925"/>
                      <a:pt x="1536" y="9925"/>
                    </a:cubicBezTo>
                    <a:close/>
                    <a:moveTo>
                      <a:pt x="12892" y="0"/>
                    </a:moveTo>
                    <a:cubicBezTo>
                      <a:pt x="12808" y="0"/>
                      <a:pt x="12596" y="1017"/>
                      <a:pt x="11962" y="1017"/>
                    </a:cubicBezTo>
                    <a:lnTo>
                      <a:pt x="11962" y="3214"/>
                    </a:lnTo>
                    <a:lnTo>
                      <a:pt x="11187" y="1017"/>
                    </a:lnTo>
                    <a:lnTo>
                      <a:pt x="10413" y="1017"/>
                    </a:lnTo>
                    <a:cubicBezTo>
                      <a:pt x="10413" y="1505"/>
                      <a:pt x="10370" y="1668"/>
                      <a:pt x="10328" y="1668"/>
                    </a:cubicBezTo>
                    <a:cubicBezTo>
                      <a:pt x="10229" y="1668"/>
                      <a:pt x="10088" y="1139"/>
                      <a:pt x="10074" y="1139"/>
                    </a:cubicBezTo>
                    <a:cubicBezTo>
                      <a:pt x="10060" y="1139"/>
                      <a:pt x="10131" y="1586"/>
                      <a:pt x="10413" y="3214"/>
                    </a:cubicBezTo>
                    <a:lnTo>
                      <a:pt x="9638" y="1017"/>
                    </a:lnTo>
                    <a:lnTo>
                      <a:pt x="9638" y="3214"/>
                    </a:lnTo>
                    <a:cubicBezTo>
                      <a:pt x="8877" y="3214"/>
                      <a:pt x="8877" y="1017"/>
                      <a:pt x="8877" y="1017"/>
                    </a:cubicBezTo>
                    <a:lnTo>
                      <a:pt x="8877" y="3214"/>
                    </a:lnTo>
                    <a:cubicBezTo>
                      <a:pt x="8877" y="3214"/>
                      <a:pt x="8877" y="2075"/>
                      <a:pt x="8581" y="1424"/>
                    </a:cubicBezTo>
                    <a:cubicBezTo>
                      <a:pt x="8341" y="2522"/>
                      <a:pt x="8722" y="5451"/>
                      <a:pt x="8102" y="5451"/>
                    </a:cubicBezTo>
                    <a:lnTo>
                      <a:pt x="7130" y="5451"/>
                    </a:lnTo>
                    <a:lnTo>
                      <a:pt x="7130" y="7688"/>
                    </a:lnTo>
                    <a:cubicBezTo>
                      <a:pt x="6369" y="7688"/>
                      <a:pt x="6369" y="5451"/>
                      <a:pt x="6369" y="5451"/>
                    </a:cubicBezTo>
                    <a:cubicBezTo>
                      <a:pt x="6101" y="4719"/>
                      <a:pt x="5932" y="4475"/>
                      <a:pt x="5819" y="4475"/>
                    </a:cubicBezTo>
                    <a:cubicBezTo>
                      <a:pt x="5594" y="4475"/>
                      <a:pt x="5594" y="5451"/>
                      <a:pt x="5594" y="5451"/>
                    </a:cubicBezTo>
                    <a:cubicBezTo>
                      <a:pt x="5594" y="7688"/>
                      <a:pt x="4819" y="7688"/>
                      <a:pt x="4819" y="7688"/>
                    </a:cubicBezTo>
                    <a:lnTo>
                      <a:pt x="4044" y="7688"/>
                    </a:lnTo>
                    <a:lnTo>
                      <a:pt x="4044" y="9925"/>
                    </a:lnTo>
                    <a:cubicBezTo>
                      <a:pt x="4044" y="8786"/>
                      <a:pt x="3861" y="8786"/>
                      <a:pt x="3663" y="8786"/>
                    </a:cubicBezTo>
                    <a:cubicBezTo>
                      <a:pt x="3635" y="8786"/>
                      <a:pt x="3621" y="8786"/>
                      <a:pt x="3593" y="8786"/>
                    </a:cubicBezTo>
                    <a:cubicBezTo>
                      <a:pt x="3593" y="8786"/>
                      <a:pt x="3579" y="8786"/>
                      <a:pt x="3565" y="8786"/>
                    </a:cubicBezTo>
                    <a:cubicBezTo>
                      <a:pt x="3466" y="8786"/>
                      <a:pt x="3283" y="8786"/>
                      <a:pt x="3283" y="9925"/>
                    </a:cubicBezTo>
                    <a:lnTo>
                      <a:pt x="2311" y="9925"/>
                    </a:lnTo>
                    <a:lnTo>
                      <a:pt x="2311" y="12692"/>
                    </a:lnTo>
                    <a:lnTo>
                      <a:pt x="3283" y="12692"/>
                    </a:lnTo>
                    <a:lnTo>
                      <a:pt x="4044" y="14929"/>
                    </a:lnTo>
                    <a:cubicBezTo>
                      <a:pt x="4819" y="14929"/>
                      <a:pt x="4058" y="12732"/>
                      <a:pt x="4044" y="12692"/>
                    </a:cubicBezTo>
                    <a:lnTo>
                      <a:pt x="4819" y="14929"/>
                    </a:lnTo>
                    <a:lnTo>
                      <a:pt x="4819" y="12692"/>
                    </a:lnTo>
                    <a:lnTo>
                      <a:pt x="5594" y="14929"/>
                    </a:lnTo>
                    <a:cubicBezTo>
                      <a:pt x="5340" y="14197"/>
                      <a:pt x="5171" y="13424"/>
                      <a:pt x="5058" y="12692"/>
                    </a:cubicBezTo>
                    <a:lnTo>
                      <a:pt x="6369" y="12692"/>
                    </a:lnTo>
                    <a:cubicBezTo>
                      <a:pt x="5847" y="12692"/>
                      <a:pt x="5678" y="11471"/>
                      <a:pt x="5847" y="11471"/>
                    </a:cubicBezTo>
                    <a:cubicBezTo>
                      <a:pt x="5932" y="11471"/>
                      <a:pt x="6101" y="11756"/>
                      <a:pt x="6369" y="12692"/>
                    </a:cubicBezTo>
                    <a:lnTo>
                      <a:pt x="6369" y="7688"/>
                    </a:lnTo>
                    <a:cubicBezTo>
                      <a:pt x="6369" y="7688"/>
                      <a:pt x="6749" y="8786"/>
                      <a:pt x="6975" y="10454"/>
                    </a:cubicBezTo>
                    <a:cubicBezTo>
                      <a:pt x="6862" y="10780"/>
                      <a:pt x="6763" y="10983"/>
                      <a:pt x="6693" y="11064"/>
                    </a:cubicBezTo>
                    <a:lnTo>
                      <a:pt x="6369" y="9925"/>
                    </a:lnTo>
                    <a:cubicBezTo>
                      <a:pt x="6369" y="9925"/>
                      <a:pt x="6369" y="11146"/>
                      <a:pt x="6594" y="11146"/>
                    </a:cubicBezTo>
                    <a:cubicBezTo>
                      <a:pt x="6622" y="11146"/>
                      <a:pt x="6650" y="11146"/>
                      <a:pt x="6693" y="11064"/>
                    </a:cubicBezTo>
                    <a:lnTo>
                      <a:pt x="7130" y="12692"/>
                    </a:lnTo>
                    <a:lnTo>
                      <a:pt x="7130" y="9925"/>
                    </a:lnTo>
                    <a:lnTo>
                      <a:pt x="8102" y="9925"/>
                    </a:lnTo>
                    <a:lnTo>
                      <a:pt x="8102" y="7688"/>
                    </a:lnTo>
                    <a:cubicBezTo>
                      <a:pt x="8102" y="9925"/>
                      <a:pt x="8102" y="9925"/>
                      <a:pt x="8877" y="9925"/>
                    </a:cubicBezTo>
                    <a:lnTo>
                      <a:pt x="9638" y="9925"/>
                    </a:lnTo>
                    <a:lnTo>
                      <a:pt x="9638" y="7688"/>
                    </a:lnTo>
                    <a:lnTo>
                      <a:pt x="10413" y="7688"/>
                    </a:lnTo>
                    <a:cubicBezTo>
                      <a:pt x="10413" y="8786"/>
                      <a:pt x="10610" y="8786"/>
                      <a:pt x="10793" y="8786"/>
                    </a:cubicBezTo>
                    <a:cubicBezTo>
                      <a:pt x="10990" y="8786"/>
                      <a:pt x="11187" y="8786"/>
                      <a:pt x="11187" y="9925"/>
                    </a:cubicBezTo>
                    <a:lnTo>
                      <a:pt x="11187" y="7688"/>
                    </a:lnTo>
                    <a:cubicBezTo>
                      <a:pt x="11441" y="8420"/>
                      <a:pt x="11610" y="8664"/>
                      <a:pt x="11723" y="8664"/>
                    </a:cubicBezTo>
                    <a:cubicBezTo>
                      <a:pt x="11962" y="8664"/>
                      <a:pt x="11962" y="7688"/>
                      <a:pt x="11962" y="7688"/>
                    </a:cubicBezTo>
                    <a:lnTo>
                      <a:pt x="11962" y="9925"/>
                    </a:lnTo>
                    <a:cubicBezTo>
                      <a:pt x="11962" y="9153"/>
                      <a:pt x="11962" y="8908"/>
                      <a:pt x="11991" y="8908"/>
                    </a:cubicBezTo>
                    <a:cubicBezTo>
                      <a:pt x="12061" y="8908"/>
                      <a:pt x="12272" y="9925"/>
                      <a:pt x="12921" y="9925"/>
                    </a:cubicBezTo>
                    <a:cubicBezTo>
                      <a:pt x="11962" y="9925"/>
                      <a:pt x="12921" y="7688"/>
                      <a:pt x="12921" y="7688"/>
                    </a:cubicBezTo>
                    <a:lnTo>
                      <a:pt x="13695" y="7688"/>
                    </a:lnTo>
                    <a:lnTo>
                      <a:pt x="13695" y="9925"/>
                    </a:lnTo>
                    <a:cubicBezTo>
                      <a:pt x="13695" y="8095"/>
                      <a:pt x="14203" y="7769"/>
                      <a:pt x="14400" y="7688"/>
                    </a:cubicBezTo>
                    <a:cubicBezTo>
                      <a:pt x="14315" y="8542"/>
                      <a:pt x="14118" y="9925"/>
                      <a:pt x="13695" y="9925"/>
                    </a:cubicBezTo>
                    <a:cubicBezTo>
                      <a:pt x="14470" y="9925"/>
                      <a:pt x="14470" y="7688"/>
                      <a:pt x="14470" y="7688"/>
                    </a:cubicBezTo>
                    <a:cubicBezTo>
                      <a:pt x="14470" y="7688"/>
                      <a:pt x="14442" y="7688"/>
                      <a:pt x="14400" y="7688"/>
                    </a:cubicBezTo>
                    <a:cubicBezTo>
                      <a:pt x="14428" y="7322"/>
                      <a:pt x="14456" y="7078"/>
                      <a:pt x="14456" y="7078"/>
                    </a:cubicBezTo>
                    <a:cubicBezTo>
                      <a:pt x="14470" y="7078"/>
                      <a:pt x="14470" y="7241"/>
                      <a:pt x="14470" y="7688"/>
                    </a:cubicBezTo>
                    <a:cubicBezTo>
                      <a:pt x="14470" y="7688"/>
                      <a:pt x="14809" y="6712"/>
                      <a:pt x="15034" y="6712"/>
                    </a:cubicBezTo>
                    <a:cubicBezTo>
                      <a:pt x="15147" y="6712"/>
                      <a:pt x="15231" y="6956"/>
                      <a:pt x="15231" y="7688"/>
                    </a:cubicBezTo>
                    <a:lnTo>
                      <a:pt x="16006" y="5451"/>
                    </a:lnTo>
                    <a:cubicBezTo>
                      <a:pt x="16781" y="5451"/>
                      <a:pt x="16781" y="5451"/>
                      <a:pt x="16781" y="7688"/>
                    </a:cubicBezTo>
                    <a:lnTo>
                      <a:pt x="17739" y="7688"/>
                    </a:lnTo>
                    <a:cubicBezTo>
                      <a:pt x="17739" y="9925"/>
                      <a:pt x="17739" y="9925"/>
                      <a:pt x="18514" y="9925"/>
                    </a:cubicBezTo>
                    <a:cubicBezTo>
                      <a:pt x="18514" y="8786"/>
                      <a:pt x="18712" y="8786"/>
                      <a:pt x="18895" y="8786"/>
                    </a:cubicBezTo>
                    <a:cubicBezTo>
                      <a:pt x="19092" y="8786"/>
                      <a:pt x="19289" y="8786"/>
                      <a:pt x="19289" y="7688"/>
                    </a:cubicBezTo>
                    <a:lnTo>
                      <a:pt x="19289" y="9925"/>
                    </a:lnTo>
                    <a:lnTo>
                      <a:pt x="20064" y="9925"/>
                    </a:lnTo>
                    <a:cubicBezTo>
                      <a:pt x="20064" y="10536"/>
                      <a:pt x="20092" y="10780"/>
                      <a:pt x="20163" y="10780"/>
                    </a:cubicBezTo>
                    <a:cubicBezTo>
                      <a:pt x="20318" y="10780"/>
                      <a:pt x="20614" y="9315"/>
                      <a:pt x="20755" y="9315"/>
                    </a:cubicBezTo>
                    <a:cubicBezTo>
                      <a:pt x="20797" y="9315"/>
                      <a:pt x="20825" y="9478"/>
                      <a:pt x="20825" y="9925"/>
                    </a:cubicBezTo>
                    <a:cubicBezTo>
                      <a:pt x="20825" y="7688"/>
                      <a:pt x="21600" y="7688"/>
                      <a:pt x="21600" y="5451"/>
                    </a:cubicBezTo>
                    <a:lnTo>
                      <a:pt x="20825" y="5451"/>
                    </a:lnTo>
                    <a:lnTo>
                      <a:pt x="20825" y="3214"/>
                    </a:lnTo>
                    <a:cubicBezTo>
                      <a:pt x="20571" y="3986"/>
                      <a:pt x="20402" y="4231"/>
                      <a:pt x="20261" y="4231"/>
                    </a:cubicBezTo>
                    <a:cubicBezTo>
                      <a:pt x="19980" y="4231"/>
                      <a:pt x="19796" y="3214"/>
                      <a:pt x="19289" y="3214"/>
                    </a:cubicBezTo>
                    <a:lnTo>
                      <a:pt x="19289" y="1017"/>
                    </a:lnTo>
                    <a:lnTo>
                      <a:pt x="18514" y="3214"/>
                    </a:lnTo>
                    <a:cubicBezTo>
                      <a:pt x="18514" y="2115"/>
                      <a:pt x="18514" y="2115"/>
                      <a:pt x="18416" y="2115"/>
                    </a:cubicBezTo>
                    <a:cubicBezTo>
                      <a:pt x="18317" y="2115"/>
                      <a:pt x="18134" y="2115"/>
                      <a:pt x="17739" y="1017"/>
                    </a:cubicBezTo>
                    <a:cubicBezTo>
                      <a:pt x="17739" y="2115"/>
                      <a:pt x="17500" y="2115"/>
                      <a:pt x="17260" y="2115"/>
                    </a:cubicBezTo>
                    <a:cubicBezTo>
                      <a:pt x="17021" y="2115"/>
                      <a:pt x="16781" y="2115"/>
                      <a:pt x="16781" y="3214"/>
                    </a:cubicBezTo>
                    <a:lnTo>
                      <a:pt x="16781" y="1017"/>
                    </a:lnTo>
                    <a:cubicBezTo>
                      <a:pt x="16781" y="2115"/>
                      <a:pt x="16584" y="2115"/>
                      <a:pt x="16387" y="2115"/>
                    </a:cubicBezTo>
                    <a:cubicBezTo>
                      <a:pt x="16204" y="2115"/>
                      <a:pt x="16006" y="2115"/>
                      <a:pt x="16006" y="3214"/>
                    </a:cubicBezTo>
                    <a:lnTo>
                      <a:pt x="16006" y="1017"/>
                    </a:lnTo>
                    <a:lnTo>
                      <a:pt x="13695" y="1017"/>
                    </a:lnTo>
                    <a:lnTo>
                      <a:pt x="13695" y="3214"/>
                    </a:lnTo>
                    <a:cubicBezTo>
                      <a:pt x="13695" y="3214"/>
                      <a:pt x="12921" y="3214"/>
                      <a:pt x="13695" y="1017"/>
                    </a:cubicBezTo>
                    <a:lnTo>
                      <a:pt x="12921" y="1017"/>
                    </a:lnTo>
                    <a:cubicBezTo>
                      <a:pt x="12921" y="244"/>
                      <a:pt x="12921" y="0"/>
                      <a:pt x="12892" y="0"/>
                    </a:cubicBezTo>
                    <a:close/>
                    <a:moveTo>
                      <a:pt x="1846" y="18264"/>
                    </a:moveTo>
                    <a:cubicBezTo>
                      <a:pt x="1789" y="18549"/>
                      <a:pt x="1691" y="18915"/>
                      <a:pt x="1536" y="19363"/>
                    </a:cubicBezTo>
                    <a:lnTo>
                      <a:pt x="2311" y="19363"/>
                    </a:lnTo>
                    <a:cubicBezTo>
                      <a:pt x="2156" y="18915"/>
                      <a:pt x="2001" y="18549"/>
                      <a:pt x="1846" y="18264"/>
                    </a:cubicBezTo>
                    <a:close/>
                    <a:moveTo>
                      <a:pt x="1536" y="9925"/>
                    </a:moveTo>
                    <a:cubicBezTo>
                      <a:pt x="1536" y="12692"/>
                      <a:pt x="775" y="12692"/>
                      <a:pt x="775" y="12692"/>
                    </a:cubicBezTo>
                    <a:lnTo>
                      <a:pt x="775" y="14929"/>
                    </a:lnTo>
                    <a:cubicBezTo>
                      <a:pt x="775" y="16027"/>
                      <a:pt x="578" y="16027"/>
                      <a:pt x="380" y="16027"/>
                    </a:cubicBezTo>
                    <a:cubicBezTo>
                      <a:pt x="183" y="16027"/>
                      <a:pt x="0" y="16027"/>
                      <a:pt x="0" y="17166"/>
                    </a:cubicBezTo>
                    <a:cubicBezTo>
                      <a:pt x="0" y="17166"/>
                      <a:pt x="338" y="18142"/>
                      <a:pt x="564" y="18142"/>
                    </a:cubicBezTo>
                    <a:cubicBezTo>
                      <a:pt x="676" y="18142"/>
                      <a:pt x="775" y="17898"/>
                      <a:pt x="775" y="17166"/>
                    </a:cubicBezTo>
                    <a:cubicBezTo>
                      <a:pt x="775" y="17166"/>
                      <a:pt x="1254" y="17166"/>
                      <a:pt x="1846" y="18264"/>
                    </a:cubicBezTo>
                    <a:cubicBezTo>
                      <a:pt x="2057" y="17166"/>
                      <a:pt x="1691" y="17166"/>
                      <a:pt x="2311" y="17166"/>
                    </a:cubicBezTo>
                    <a:lnTo>
                      <a:pt x="3255" y="17166"/>
                    </a:lnTo>
                    <a:cubicBezTo>
                      <a:pt x="3508" y="17898"/>
                      <a:pt x="3790" y="18631"/>
                      <a:pt x="4044" y="19363"/>
                    </a:cubicBezTo>
                    <a:lnTo>
                      <a:pt x="3283" y="17166"/>
                    </a:lnTo>
                    <a:lnTo>
                      <a:pt x="4044" y="17166"/>
                    </a:lnTo>
                    <a:lnTo>
                      <a:pt x="3283" y="14929"/>
                    </a:lnTo>
                    <a:cubicBezTo>
                      <a:pt x="3283" y="14929"/>
                      <a:pt x="4044" y="14929"/>
                      <a:pt x="4044" y="17166"/>
                    </a:cubicBezTo>
                    <a:cubicBezTo>
                      <a:pt x="4819" y="17166"/>
                      <a:pt x="4044" y="17166"/>
                      <a:pt x="4044" y="14929"/>
                    </a:cubicBezTo>
                    <a:cubicBezTo>
                      <a:pt x="4044" y="14929"/>
                      <a:pt x="3283" y="12692"/>
                      <a:pt x="2311" y="12692"/>
                    </a:cubicBezTo>
                    <a:cubicBezTo>
                      <a:pt x="2311" y="14197"/>
                      <a:pt x="2733" y="15661"/>
                      <a:pt x="3255" y="17166"/>
                    </a:cubicBezTo>
                    <a:cubicBezTo>
                      <a:pt x="3114" y="17125"/>
                      <a:pt x="2311" y="16963"/>
                      <a:pt x="2311" y="14929"/>
                    </a:cubicBezTo>
                    <a:lnTo>
                      <a:pt x="2311" y="12692"/>
                    </a:lnTo>
                    <a:lnTo>
                      <a:pt x="1536" y="12692"/>
                    </a:lnTo>
                    <a:lnTo>
                      <a:pt x="1536" y="9925"/>
                    </a:lnTo>
                    <a:close/>
                    <a:moveTo>
                      <a:pt x="0" y="17166"/>
                    </a:moveTo>
                    <a:lnTo>
                      <a:pt x="0" y="19363"/>
                    </a:lnTo>
                    <a:cubicBezTo>
                      <a:pt x="0" y="19363"/>
                      <a:pt x="775" y="19363"/>
                      <a:pt x="775" y="21600"/>
                    </a:cubicBezTo>
                    <a:cubicBezTo>
                      <a:pt x="775" y="19363"/>
                      <a:pt x="1536" y="19363"/>
                      <a:pt x="775" y="19363"/>
                    </a:cubicBezTo>
                    <a:cubicBezTo>
                      <a:pt x="775" y="19363"/>
                      <a:pt x="0" y="19363"/>
                      <a:pt x="0" y="17166"/>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68" name="Google Shape;7200;p84"/>
              <p:cNvSpPr/>
              <p:nvPr/>
            </p:nvSpPr>
            <p:spPr>
              <a:xfrm>
                <a:off x="598649" y="58212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69" name="Google Shape;7201;p84"/>
              <p:cNvSpPr/>
              <p:nvPr/>
            </p:nvSpPr>
            <p:spPr>
              <a:xfrm>
                <a:off x="598954" y="582127"/>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470" name="Google Shape;7202;p84"/>
              <p:cNvSpPr/>
              <p:nvPr/>
            </p:nvSpPr>
            <p:spPr>
              <a:xfrm>
                <a:off x="598399" y="57225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9425" y="21600"/>
                      <a:pt x="16102" y="21600"/>
                    </a:cubicBezTo>
                    <a:cubicBezTo>
                      <a:pt x="19244" y="21600"/>
                      <a:pt x="21600" y="16200"/>
                      <a:pt x="2160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73" name="Google Shape;7204;p84"/>
              <p:cNvGrpSpPr/>
              <p:nvPr/>
            </p:nvGrpSpPr>
            <p:grpSpPr>
              <a:xfrm>
                <a:off x="600395" y="582127"/>
                <a:ext cx="12701" cy="1"/>
                <a:chOff x="0" y="0"/>
                <a:chExt cx="12700" cy="0"/>
              </a:xfrm>
            </p:grpSpPr>
            <p:sp>
              <p:nvSpPr>
                <p:cNvPr id="11471"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7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74" name="Google Shape;7207;p84"/>
              <p:cNvSpPr/>
              <p:nvPr/>
            </p:nvSpPr>
            <p:spPr>
              <a:xfrm>
                <a:off x="602373" y="5728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477" name="Google Shape;7208;p84"/>
              <p:cNvGrpSpPr/>
              <p:nvPr/>
            </p:nvGrpSpPr>
            <p:grpSpPr>
              <a:xfrm>
                <a:off x="609703" y="574779"/>
                <a:ext cx="1" cy="12701"/>
                <a:chOff x="0" y="0"/>
                <a:chExt cx="0" cy="12700"/>
              </a:xfrm>
            </p:grpSpPr>
            <p:sp>
              <p:nvSpPr>
                <p:cNvPr id="11475"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76"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78" name="Google Shape;7209;p84"/>
              <p:cNvSpPr/>
              <p:nvPr/>
            </p:nvSpPr>
            <p:spPr>
              <a:xfrm>
                <a:off x="604351" y="57477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cubicBezTo>
                      <a:pt x="21600" y="0"/>
                      <a:pt x="0" y="0"/>
                      <a:pt x="0"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479" name="Google Shape;7211;p84"/>
              <p:cNvSpPr/>
              <p:nvPr/>
            </p:nvSpPr>
            <p:spPr>
              <a:xfrm>
                <a:off x="618159" y="570823"/>
                <a:ext cx="1" cy="12701"/>
              </a:xfrm>
              <a:custGeom>
                <a:avLst/>
                <a:gdLst/>
                <a:ahLst/>
                <a:cxnLst>
                  <a:cxn ang="0">
                    <a:pos x="wd2" y="hd2"/>
                  </a:cxn>
                  <a:cxn ang="5400000">
                    <a:pos x="wd2" y="hd2"/>
                  </a:cxn>
                  <a:cxn ang="10800000">
                    <a:pos x="wd2" y="hd2"/>
                  </a:cxn>
                  <a:cxn ang="16200000">
                    <a:pos x="wd2" y="hd2"/>
                  </a:cxn>
                </a:cxnLst>
                <a:rect l="0" t="0" r="r" b="b"/>
                <a:pathLst>
                  <a:path h="21600" extrusionOk="0">
                    <a:moveTo>
                      <a:pt x="0" y="21600"/>
                    </a:moveTo>
                    <a:cubicBezTo>
                      <a:pt x="0" y="21600"/>
                      <a:pt x="0" y="0"/>
                      <a:pt x="0" y="21600"/>
                    </a:cubicBezTo>
                    <a:lnTo>
                      <a:pt x="0" y="0"/>
                    </a:lnTo>
                    <a:close/>
                  </a:path>
                </a:pathLst>
              </a:custGeom>
              <a:noFill/>
              <a:ln w="12700" cap="flat">
                <a:noFill/>
                <a:miter lim="400000"/>
              </a:ln>
              <a:effectLst/>
            </p:spPr>
            <p:txBody>
              <a:bodyPr wrap="square" lIns="45719" tIns="45719" rIns="45719" bIns="45719" numCol="1" anchor="ctr">
                <a:noAutofit/>
              </a:bodyPr>
              <a:lstStyle/>
              <a:p>
                <a:endParaRPr/>
              </a:p>
            </p:txBody>
          </p:sp>
          <p:grpSp>
            <p:nvGrpSpPr>
              <p:cNvPr id="11482" name="Google Shape;7214;p84"/>
              <p:cNvGrpSpPr/>
              <p:nvPr/>
            </p:nvGrpSpPr>
            <p:grpSpPr>
              <a:xfrm>
                <a:off x="661383" y="560371"/>
                <a:ext cx="1" cy="12701"/>
                <a:chOff x="0" y="0"/>
                <a:chExt cx="0" cy="12700"/>
              </a:xfrm>
            </p:grpSpPr>
            <p:sp>
              <p:nvSpPr>
                <p:cNvPr id="1148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8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85" name="Google Shape;7215;p84"/>
              <p:cNvGrpSpPr/>
              <p:nvPr/>
            </p:nvGrpSpPr>
            <p:grpSpPr>
              <a:xfrm>
                <a:off x="630571" y="566595"/>
                <a:ext cx="1" cy="12701"/>
                <a:chOff x="0" y="0"/>
                <a:chExt cx="0" cy="12700"/>
              </a:xfrm>
            </p:grpSpPr>
            <p:sp>
              <p:nvSpPr>
                <p:cNvPr id="1148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8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88" name="Google Shape;7220;p84"/>
              <p:cNvGrpSpPr/>
              <p:nvPr/>
            </p:nvGrpSpPr>
            <p:grpSpPr>
              <a:xfrm>
                <a:off x="634564" y="570823"/>
                <a:ext cx="1" cy="12701"/>
                <a:chOff x="0" y="0"/>
                <a:chExt cx="0" cy="12700"/>
              </a:xfrm>
            </p:grpSpPr>
            <p:sp>
              <p:nvSpPr>
                <p:cNvPr id="11486"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87"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91" name="Google Shape;7221;p84"/>
              <p:cNvGrpSpPr/>
              <p:nvPr/>
            </p:nvGrpSpPr>
            <p:grpSpPr>
              <a:xfrm>
                <a:off x="627215" y="576176"/>
                <a:ext cx="12701" cy="1"/>
                <a:chOff x="0" y="0"/>
                <a:chExt cx="12699" cy="0"/>
              </a:xfrm>
            </p:grpSpPr>
            <p:sp>
              <p:nvSpPr>
                <p:cNvPr id="1148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9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94" name="Google Shape;7223;p84"/>
              <p:cNvGrpSpPr/>
              <p:nvPr/>
            </p:nvGrpSpPr>
            <p:grpSpPr>
              <a:xfrm>
                <a:off x="627215" y="574180"/>
                <a:ext cx="12701" cy="1"/>
                <a:chOff x="0" y="0"/>
                <a:chExt cx="12699" cy="0"/>
              </a:xfrm>
            </p:grpSpPr>
            <p:sp>
              <p:nvSpPr>
                <p:cNvPr id="1149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9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497" name="Google Shape;7228;p84"/>
              <p:cNvGrpSpPr/>
              <p:nvPr/>
            </p:nvGrpSpPr>
            <p:grpSpPr>
              <a:xfrm>
                <a:off x="627215" y="574180"/>
                <a:ext cx="12701" cy="1"/>
                <a:chOff x="0" y="0"/>
                <a:chExt cx="12699" cy="0"/>
              </a:xfrm>
            </p:grpSpPr>
            <p:sp>
              <p:nvSpPr>
                <p:cNvPr id="1149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9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00" name="Google Shape;7231;p84"/>
              <p:cNvGrpSpPr/>
              <p:nvPr/>
            </p:nvGrpSpPr>
            <p:grpSpPr>
              <a:xfrm>
                <a:off x="627215" y="571711"/>
                <a:ext cx="12701" cy="1"/>
                <a:chOff x="0" y="0"/>
                <a:chExt cx="12699" cy="0"/>
              </a:xfrm>
            </p:grpSpPr>
            <p:sp>
              <p:nvSpPr>
                <p:cNvPr id="1149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9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03" name="Google Shape;7232;p84"/>
              <p:cNvGrpSpPr/>
              <p:nvPr/>
            </p:nvGrpSpPr>
            <p:grpSpPr>
              <a:xfrm>
                <a:off x="627215" y="571711"/>
                <a:ext cx="12701" cy="1"/>
                <a:chOff x="0" y="0"/>
                <a:chExt cx="12699" cy="0"/>
              </a:xfrm>
            </p:grpSpPr>
            <p:sp>
              <p:nvSpPr>
                <p:cNvPr id="1150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06" name="Google Shape;7236;p84"/>
              <p:cNvGrpSpPr/>
              <p:nvPr/>
            </p:nvGrpSpPr>
            <p:grpSpPr>
              <a:xfrm>
                <a:off x="634564" y="566595"/>
                <a:ext cx="1" cy="12701"/>
                <a:chOff x="0" y="0"/>
                <a:chExt cx="0" cy="12700"/>
              </a:xfrm>
            </p:grpSpPr>
            <p:sp>
              <p:nvSpPr>
                <p:cNvPr id="1150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0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09" name="Google Shape;7238;p84"/>
              <p:cNvGrpSpPr/>
              <p:nvPr/>
            </p:nvGrpSpPr>
            <p:grpSpPr>
              <a:xfrm>
                <a:off x="634564" y="564363"/>
                <a:ext cx="1" cy="12701"/>
                <a:chOff x="0" y="0"/>
                <a:chExt cx="0" cy="12700"/>
              </a:xfrm>
            </p:grpSpPr>
            <p:sp>
              <p:nvSpPr>
                <p:cNvPr id="11507"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08"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12" name="Google Shape;7244;p84"/>
              <p:cNvGrpSpPr/>
              <p:nvPr/>
            </p:nvGrpSpPr>
            <p:grpSpPr>
              <a:xfrm>
                <a:off x="634564" y="564363"/>
                <a:ext cx="1" cy="12701"/>
                <a:chOff x="0" y="0"/>
                <a:chExt cx="0" cy="12700"/>
              </a:xfrm>
            </p:grpSpPr>
            <p:sp>
              <p:nvSpPr>
                <p:cNvPr id="1151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11"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15" name="Google Shape;7245;p84"/>
              <p:cNvGrpSpPr/>
              <p:nvPr/>
            </p:nvGrpSpPr>
            <p:grpSpPr>
              <a:xfrm>
                <a:off x="634564" y="566595"/>
                <a:ext cx="1" cy="12701"/>
                <a:chOff x="0" y="0"/>
                <a:chExt cx="0" cy="12700"/>
              </a:xfrm>
            </p:grpSpPr>
            <p:sp>
              <p:nvSpPr>
                <p:cNvPr id="11513"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14"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18" name="Google Shape;7248;p84"/>
              <p:cNvGrpSpPr/>
              <p:nvPr/>
            </p:nvGrpSpPr>
            <p:grpSpPr>
              <a:xfrm>
                <a:off x="634564" y="562367"/>
                <a:ext cx="1" cy="12701"/>
                <a:chOff x="0" y="0"/>
                <a:chExt cx="0" cy="12700"/>
              </a:xfrm>
            </p:grpSpPr>
            <p:sp>
              <p:nvSpPr>
                <p:cNvPr id="11516"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17"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21" name="Google Shape;7251;p84"/>
              <p:cNvGrpSpPr/>
              <p:nvPr/>
            </p:nvGrpSpPr>
            <p:grpSpPr>
              <a:xfrm>
                <a:off x="633675" y="563764"/>
                <a:ext cx="12701" cy="1"/>
                <a:chOff x="0" y="0"/>
                <a:chExt cx="12699" cy="0"/>
              </a:xfrm>
            </p:grpSpPr>
            <p:sp>
              <p:nvSpPr>
                <p:cNvPr id="1151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2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24" name="Google Shape;7253;p84"/>
              <p:cNvGrpSpPr/>
              <p:nvPr/>
            </p:nvGrpSpPr>
            <p:grpSpPr>
              <a:xfrm>
                <a:off x="636560" y="560371"/>
                <a:ext cx="1" cy="12701"/>
                <a:chOff x="0" y="0"/>
                <a:chExt cx="0" cy="12700"/>
              </a:xfrm>
            </p:grpSpPr>
            <p:sp>
              <p:nvSpPr>
                <p:cNvPr id="1152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2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25" name="Google Shape;7254;p84"/>
              <p:cNvSpPr/>
              <p:nvPr/>
            </p:nvSpPr>
            <p:spPr>
              <a:xfrm>
                <a:off x="635063" y="561768"/>
                <a:ext cx="22366" cy="24825"/>
              </a:xfrm>
              <a:custGeom>
                <a:avLst/>
                <a:gdLst/>
                <a:ahLst/>
                <a:cxnLst>
                  <a:cxn ang="0">
                    <a:pos x="wd2" y="hd2"/>
                  </a:cxn>
                  <a:cxn ang="5400000">
                    <a:pos x="wd2" y="hd2"/>
                  </a:cxn>
                  <a:cxn ang="10800000">
                    <a:pos x="wd2" y="hd2"/>
                  </a:cxn>
                  <a:cxn ang="16200000">
                    <a:pos x="wd2" y="hd2"/>
                  </a:cxn>
                </a:cxnLst>
                <a:rect l="0" t="0" r="r" b="b"/>
                <a:pathLst>
                  <a:path w="21129" h="21600" extrusionOk="0">
                    <a:moveTo>
                      <a:pt x="7518" y="0"/>
                    </a:moveTo>
                    <a:cubicBezTo>
                      <a:pt x="7518" y="853"/>
                      <a:pt x="7038" y="853"/>
                      <a:pt x="6558" y="853"/>
                    </a:cubicBezTo>
                    <a:cubicBezTo>
                      <a:pt x="6078" y="853"/>
                      <a:pt x="5632" y="853"/>
                      <a:pt x="5632" y="1737"/>
                    </a:cubicBezTo>
                    <a:cubicBezTo>
                      <a:pt x="4672" y="2589"/>
                      <a:pt x="4226" y="2589"/>
                      <a:pt x="3986" y="2589"/>
                    </a:cubicBezTo>
                    <a:cubicBezTo>
                      <a:pt x="3746" y="2589"/>
                      <a:pt x="3746" y="2589"/>
                      <a:pt x="3746" y="3442"/>
                    </a:cubicBezTo>
                    <a:lnTo>
                      <a:pt x="1415" y="3442"/>
                    </a:lnTo>
                    <a:lnTo>
                      <a:pt x="1415" y="6916"/>
                    </a:lnTo>
                    <a:cubicBezTo>
                      <a:pt x="-471" y="10800"/>
                      <a:pt x="-471" y="12537"/>
                      <a:pt x="1415" y="15979"/>
                    </a:cubicBezTo>
                    <a:lnTo>
                      <a:pt x="1415" y="17716"/>
                    </a:lnTo>
                    <a:lnTo>
                      <a:pt x="3746" y="17716"/>
                    </a:lnTo>
                    <a:cubicBezTo>
                      <a:pt x="3746" y="19453"/>
                      <a:pt x="3746" y="19453"/>
                      <a:pt x="5632" y="19453"/>
                    </a:cubicBezTo>
                    <a:lnTo>
                      <a:pt x="5632" y="21600"/>
                    </a:lnTo>
                    <a:lnTo>
                      <a:pt x="13140" y="21600"/>
                    </a:lnTo>
                    <a:cubicBezTo>
                      <a:pt x="15472" y="21600"/>
                      <a:pt x="15472" y="19453"/>
                      <a:pt x="17358" y="19453"/>
                    </a:cubicBezTo>
                    <a:lnTo>
                      <a:pt x="17358" y="17716"/>
                    </a:lnTo>
                    <a:cubicBezTo>
                      <a:pt x="17975" y="18284"/>
                      <a:pt x="18386" y="18474"/>
                      <a:pt x="18695" y="18474"/>
                    </a:cubicBezTo>
                    <a:cubicBezTo>
                      <a:pt x="19243" y="18474"/>
                      <a:pt x="19243" y="17716"/>
                      <a:pt x="19243" y="17716"/>
                    </a:cubicBezTo>
                    <a:cubicBezTo>
                      <a:pt x="19243" y="17716"/>
                      <a:pt x="19243" y="15979"/>
                      <a:pt x="21129" y="15979"/>
                    </a:cubicBezTo>
                    <a:lnTo>
                      <a:pt x="21129" y="6916"/>
                    </a:lnTo>
                    <a:lnTo>
                      <a:pt x="19243" y="6916"/>
                    </a:lnTo>
                    <a:lnTo>
                      <a:pt x="19243" y="3442"/>
                    </a:lnTo>
                    <a:lnTo>
                      <a:pt x="17358" y="3442"/>
                    </a:lnTo>
                    <a:lnTo>
                      <a:pt x="15472" y="1737"/>
                    </a:lnTo>
                    <a:lnTo>
                      <a:pt x="13140" y="1737"/>
                    </a:lnTo>
                    <a:cubicBezTo>
                      <a:pt x="13140" y="1737"/>
                      <a:pt x="13140" y="947"/>
                      <a:pt x="12592" y="947"/>
                    </a:cubicBezTo>
                    <a:cubicBezTo>
                      <a:pt x="12318" y="947"/>
                      <a:pt x="11872" y="1137"/>
                      <a:pt x="11255" y="1737"/>
                    </a:cubicBezTo>
                    <a:lnTo>
                      <a:pt x="11255" y="0"/>
                    </a:lnTo>
                    <a:cubicBezTo>
                      <a:pt x="11255" y="568"/>
                      <a:pt x="11049" y="758"/>
                      <a:pt x="10775" y="758"/>
                    </a:cubicBezTo>
                    <a:cubicBezTo>
                      <a:pt x="10226" y="758"/>
                      <a:pt x="9369" y="0"/>
                      <a:pt x="9369" y="0"/>
                    </a:cubicBezTo>
                    <a:lnTo>
                      <a:pt x="9369" y="1737"/>
                    </a:lnTo>
                    <a:cubicBezTo>
                      <a:pt x="8135" y="1737"/>
                      <a:pt x="7723" y="947"/>
                      <a:pt x="7586" y="947"/>
                    </a:cubicBezTo>
                    <a:cubicBezTo>
                      <a:pt x="7518" y="947"/>
                      <a:pt x="7518" y="1137"/>
                      <a:pt x="7518" y="1737"/>
                    </a:cubicBezTo>
                    <a:lnTo>
                      <a:pt x="7518" y="0"/>
                    </a:ln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528" name="Google Shape;7255;p84"/>
              <p:cNvGrpSpPr/>
              <p:nvPr/>
            </p:nvGrpSpPr>
            <p:grpSpPr>
              <a:xfrm>
                <a:off x="629212" y="567719"/>
                <a:ext cx="12701" cy="1"/>
                <a:chOff x="0" y="0"/>
                <a:chExt cx="12700" cy="0"/>
              </a:xfrm>
            </p:grpSpPr>
            <p:sp>
              <p:nvSpPr>
                <p:cNvPr id="1152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2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31" name="Google Shape;7256;p84"/>
              <p:cNvGrpSpPr/>
              <p:nvPr/>
            </p:nvGrpSpPr>
            <p:grpSpPr>
              <a:xfrm>
                <a:off x="636560" y="562367"/>
                <a:ext cx="1" cy="12701"/>
                <a:chOff x="0" y="0"/>
                <a:chExt cx="0" cy="12700"/>
              </a:xfrm>
            </p:grpSpPr>
            <p:sp>
              <p:nvSpPr>
                <p:cNvPr id="11529"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30"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34" name="Google Shape;7259;p84"/>
              <p:cNvGrpSpPr/>
              <p:nvPr/>
            </p:nvGrpSpPr>
            <p:grpSpPr>
              <a:xfrm>
                <a:off x="636560" y="562367"/>
                <a:ext cx="1" cy="12701"/>
                <a:chOff x="0" y="0"/>
                <a:chExt cx="0" cy="12700"/>
              </a:xfrm>
            </p:grpSpPr>
            <p:sp>
              <p:nvSpPr>
                <p:cNvPr id="11532"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33"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35" name="Google Shape;7264;p84"/>
              <p:cNvSpPr/>
              <p:nvPr/>
            </p:nvSpPr>
            <p:spPr>
              <a:xfrm>
                <a:off x="433831" y="546851"/>
                <a:ext cx="74509" cy="24861"/>
              </a:xfrm>
              <a:custGeom>
                <a:avLst/>
                <a:gdLst/>
                <a:ahLst/>
                <a:cxnLst>
                  <a:cxn ang="0">
                    <a:pos x="wd2" y="hd2"/>
                  </a:cxn>
                  <a:cxn ang="5400000">
                    <a:pos x="wd2" y="hd2"/>
                  </a:cxn>
                  <a:cxn ang="10800000">
                    <a:pos x="wd2" y="hd2"/>
                  </a:cxn>
                  <a:cxn ang="16200000">
                    <a:pos x="wd2" y="hd2"/>
                  </a:cxn>
                </a:cxnLst>
                <a:rect l="0" t="0" r="r" b="b"/>
                <a:pathLst>
                  <a:path w="21600" h="21600" extrusionOk="0">
                    <a:moveTo>
                      <a:pt x="14404" y="0"/>
                    </a:moveTo>
                    <a:cubicBezTo>
                      <a:pt x="13825" y="0"/>
                      <a:pt x="13246" y="0"/>
                      <a:pt x="12678" y="2176"/>
                    </a:cubicBezTo>
                    <a:lnTo>
                      <a:pt x="10227" y="2176"/>
                    </a:lnTo>
                    <a:cubicBezTo>
                      <a:pt x="9648" y="2176"/>
                      <a:pt x="8354" y="3879"/>
                      <a:pt x="7775" y="3879"/>
                    </a:cubicBezTo>
                    <a:cubicBezTo>
                      <a:pt x="7196" y="5613"/>
                      <a:pt x="6628" y="5613"/>
                      <a:pt x="6050" y="7347"/>
                    </a:cubicBezTo>
                    <a:cubicBezTo>
                      <a:pt x="5471" y="7347"/>
                      <a:pt x="4756" y="9081"/>
                      <a:pt x="4177" y="9081"/>
                    </a:cubicBezTo>
                    <a:cubicBezTo>
                      <a:pt x="3598" y="10784"/>
                      <a:pt x="3020" y="12960"/>
                      <a:pt x="2451" y="12960"/>
                    </a:cubicBezTo>
                    <a:cubicBezTo>
                      <a:pt x="2451" y="14694"/>
                      <a:pt x="1873" y="14694"/>
                      <a:pt x="1147" y="16397"/>
                    </a:cubicBezTo>
                    <a:lnTo>
                      <a:pt x="579" y="18131"/>
                    </a:lnTo>
                    <a:cubicBezTo>
                      <a:pt x="0" y="19866"/>
                      <a:pt x="0" y="21568"/>
                      <a:pt x="0" y="21600"/>
                    </a:cubicBezTo>
                    <a:cubicBezTo>
                      <a:pt x="0" y="21568"/>
                      <a:pt x="0" y="19866"/>
                      <a:pt x="579" y="19866"/>
                    </a:cubicBezTo>
                    <a:cubicBezTo>
                      <a:pt x="1147" y="19866"/>
                      <a:pt x="1873" y="18131"/>
                      <a:pt x="1873" y="18131"/>
                    </a:cubicBezTo>
                    <a:cubicBezTo>
                      <a:pt x="2451" y="18131"/>
                      <a:pt x="3020" y="16397"/>
                      <a:pt x="3020" y="16397"/>
                    </a:cubicBezTo>
                    <a:cubicBezTo>
                      <a:pt x="3598" y="16397"/>
                      <a:pt x="4177" y="14694"/>
                      <a:pt x="4756" y="14694"/>
                    </a:cubicBezTo>
                    <a:cubicBezTo>
                      <a:pt x="5471" y="12960"/>
                      <a:pt x="6050" y="12960"/>
                      <a:pt x="6628" y="10784"/>
                    </a:cubicBezTo>
                    <a:cubicBezTo>
                      <a:pt x="7196" y="10784"/>
                      <a:pt x="7775" y="10784"/>
                      <a:pt x="8354" y="9081"/>
                    </a:cubicBezTo>
                    <a:lnTo>
                      <a:pt x="10805" y="9081"/>
                    </a:lnTo>
                    <a:cubicBezTo>
                      <a:pt x="11373" y="7347"/>
                      <a:pt x="11952" y="7347"/>
                      <a:pt x="12678" y="7347"/>
                    </a:cubicBezTo>
                    <a:lnTo>
                      <a:pt x="14404" y="7347"/>
                    </a:lnTo>
                    <a:cubicBezTo>
                      <a:pt x="14982" y="7347"/>
                      <a:pt x="15550" y="7347"/>
                      <a:pt x="16276" y="5613"/>
                    </a:cubicBezTo>
                    <a:cubicBezTo>
                      <a:pt x="16855" y="5613"/>
                      <a:pt x="17423" y="5613"/>
                      <a:pt x="18002" y="7347"/>
                    </a:cubicBezTo>
                    <a:lnTo>
                      <a:pt x="21600" y="7347"/>
                    </a:lnTo>
                    <a:lnTo>
                      <a:pt x="21032" y="5613"/>
                    </a:lnTo>
                    <a:cubicBezTo>
                      <a:pt x="20453" y="5613"/>
                      <a:pt x="20453" y="5613"/>
                      <a:pt x="19875" y="3879"/>
                    </a:cubicBezTo>
                    <a:lnTo>
                      <a:pt x="18580" y="3879"/>
                    </a:lnTo>
                    <a:cubicBezTo>
                      <a:pt x="18002" y="2176"/>
                      <a:pt x="17423" y="2176"/>
                      <a:pt x="16855" y="2176"/>
                    </a:cubicBezTo>
                    <a:cubicBezTo>
                      <a:pt x="16276" y="2176"/>
                      <a:pt x="14982" y="0"/>
                      <a:pt x="1440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sp>
            <p:nvSpPr>
              <p:cNvPr id="11536" name="Google Shape;7265;p84"/>
              <p:cNvSpPr/>
              <p:nvPr/>
            </p:nvSpPr>
            <p:spPr>
              <a:xfrm>
                <a:off x="570470" y="505623"/>
                <a:ext cx="74510" cy="24825"/>
              </a:xfrm>
              <a:custGeom>
                <a:avLst/>
                <a:gdLst/>
                <a:ahLst/>
                <a:cxnLst>
                  <a:cxn ang="0">
                    <a:pos x="wd2" y="hd2"/>
                  </a:cxn>
                  <a:cxn ang="5400000">
                    <a:pos x="wd2" y="hd2"/>
                  </a:cxn>
                  <a:cxn ang="10800000">
                    <a:pos x="wd2" y="hd2"/>
                  </a:cxn>
                  <a:cxn ang="16200000">
                    <a:pos x="wd2" y="hd2"/>
                  </a:cxn>
                </a:cxnLst>
                <a:rect l="0" t="0" r="r" b="b"/>
                <a:pathLst>
                  <a:path w="21600" h="21600" extrusionOk="0">
                    <a:moveTo>
                      <a:pt x="14404" y="0"/>
                    </a:moveTo>
                    <a:cubicBezTo>
                      <a:pt x="13825" y="0"/>
                      <a:pt x="13246" y="0"/>
                      <a:pt x="11952" y="1737"/>
                    </a:cubicBezTo>
                    <a:lnTo>
                      <a:pt x="10227" y="1737"/>
                    </a:lnTo>
                    <a:cubicBezTo>
                      <a:pt x="9069" y="3442"/>
                      <a:pt x="8354" y="3442"/>
                      <a:pt x="7775" y="3442"/>
                    </a:cubicBezTo>
                    <a:cubicBezTo>
                      <a:pt x="7196" y="5621"/>
                      <a:pt x="6628" y="7326"/>
                      <a:pt x="6050" y="7326"/>
                    </a:cubicBezTo>
                    <a:cubicBezTo>
                      <a:pt x="5471" y="9063"/>
                      <a:pt x="4756" y="9063"/>
                      <a:pt x="4177" y="10800"/>
                    </a:cubicBezTo>
                    <a:cubicBezTo>
                      <a:pt x="3598" y="10800"/>
                      <a:pt x="3020" y="12537"/>
                      <a:pt x="2441" y="14274"/>
                    </a:cubicBezTo>
                    <a:lnTo>
                      <a:pt x="1873" y="16421"/>
                    </a:lnTo>
                    <a:cubicBezTo>
                      <a:pt x="1147" y="18158"/>
                      <a:pt x="1147" y="19895"/>
                      <a:pt x="568" y="19895"/>
                    </a:cubicBezTo>
                    <a:cubicBezTo>
                      <a:pt x="568" y="21600"/>
                      <a:pt x="0" y="21600"/>
                      <a:pt x="0" y="21600"/>
                    </a:cubicBezTo>
                    <a:lnTo>
                      <a:pt x="1147" y="21600"/>
                    </a:lnTo>
                    <a:cubicBezTo>
                      <a:pt x="1147" y="19895"/>
                      <a:pt x="1873" y="19895"/>
                      <a:pt x="1873" y="19895"/>
                    </a:cubicBezTo>
                    <a:cubicBezTo>
                      <a:pt x="2441" y="18158"/>
                      <a:pt x="3020" y="18158"/>
                      <a:pt x="3598" y="16421"/>
                    </a:cubicBezTo>
                    <a:cubicBezTo>
                      <a:pt x="3598" y="16421"/>
                      <a:pt x="4177" y="16421"/>
                      <a:pt x="4756" y="14274"/>
                    </a:cubicBezTo>
                    <a:cubicBezTo>
                      <a:pt x="5471" y="14274"/>
                      <a:pt x="6050" y="12537"/>
                      <a:pt x="6628" y="12537"/>
                    </a:cubicBezTo>
                    <a:cubicBezTo>
                      <a:pt x="7196" y="10800"/>
                      <a:pt x="7775" y="10800"/>
                      <a:pt x="8354" y="10800"/>
                    </a:cubicBezTo>
                    <a:cubicBezTo>
                      <a:pt x="9069" y="9063"/>
                      <a:pt x="9648" y="9063"/>
                      <a:pt x="10805" y="9063"/>
                    </a:cubicBezTo>
                    <a:cubicBezTo>
                      <a:pt x="11373" y="9063"/>
                      <a:pt x="11952" y="7326"/>
                      <a:pt x="12678" y="7326"/>
                    </a:cubicBezTo>
                    <a:lnTo>
                      <a:pt x="14404" y="7326"/>
                    </a:lnTo>
                    <a:cubicBezTo>
                      <a:pt x="14982" y="5621"/>
                      <a:pt x="15550" y="5621"/>
                      <a:pt x="16276" y="5621"/>
                    </a:cubicBezTo>
                    <a:lnTo>
                      <a:pt x="18002" y="5621"/>
                    </a:lnTo>
                    <a:cubicBezTo>
                      <a:pt x="20453" y="5621"/>
                      <a:pt x="21600" y="7326"/>
                      <a:pt x="21600" y="7326"/>
                    </a:cubicBezTo>
                    <a:cubicBezTo>
                      <a:pt x="21600" y="7326"/>
                      <a:pt x="21600" y="5621"/>
                      <a:pt x="21032" y="5621"/>
                    </a:cubicBezTo>
                    <a:cubicBezTo>
                      <a:pt x="20453" y="5621"/>
                      <a:pt x="20453" y="3442"/>
                      <a:pt x="19875" y="3442"/>
                    </a:cubicBezTo>
                    <a:cubicBezTo>
                      <a:pt x="19159" y="3442"/>
                      <a:pt x="18580" y="1737"/>
                      <a:pt x="18580" y="1737"/>
                    </a:cubicBezTo>
                    <a:lnTo>
                      <a:pt x="16855" y="1737"/>
                    </a:lnTo>
                    <a:cubicBezTo>
                      <a:pt x="15550" y="1737"/>
                      <a:pt x="14982" y="0"/>
                      <a:pt x="14404" y="0"/>
                    </a:cubicBezTo>
                    <a:close/>
                  </a:path>
                </a:pathLst>
              </a:custGeom>
              <a:solidFill>
                <a:srgbClr val="07256C"/>
              </a:solidFill>
              <a:ln w="12700" cap="flat">
                <a:noFill/>
                <a:miter lim="400000"/>
              </a:ln>
              <a:effectLst/>
            </p:spPr>
            <p:txBody>
              <a:bodyPr wrap="square" lIns="45719" tIns="45719" rIns="45719" bIns="45719" numCol="1" anchor="ctr">
                <a:noAutofit/>
              </a:bodyPr>
              <a:lstStyle/>
              <a:p>
                <a:endParaRPr/>
              </a:p>
            </p:txBody>
          </p:sp>
          <p:grpSp>
            <p:nvGrpSpPr>
              <p:cNvPr id="11539" name="Google Shape;7266;p84"/>
              <p:cNvGrpSpPr/>
              <p:nvPr/>
            </p:nvGrpSpPr>
            <p:grpSpPr>
              <a:xfrm>
                <a:off x="658517" y="625860"/>
                <a:ext cx="12701" cy="1"/>
                <a:chOff x="0" y="0"/>
                <a:chExt cx="12699" cy="0"/>
              </a:xfrm>
            </p:grpSpPr>
            <p:sp>
              <p:nvSpPr>
                <p:cNvPr id="1153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3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42" name="Google Shape;7267;p84"/>
              <p:cNvGrpSpPr/>
              <p:nvPr/>
            </p:nvGrpSpPr>
            <p:grpSpPr>
              <a:xfrm>
                <a:off x="654035" y="621395"/>
                <a:ext cx="12701" cy="1"/>
                <a:chOff x="0" y="0"/>
                <a:chExt cx="12700" cy="0"/>
              </a:xfrm>
            </p:grpSpPr>
            <p:sp>
              <p:nvSpPr>
                <p:cNvPr id="1154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4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46" name="Google Shape;7268;p84"/>
              <p:cNvGrpSpPr/>
              <p:nvPr/>
            </p:nvGrpSpPr>
            <p:grpSpPr>
              <a:xfrm>
                <a:off x="652057" y="614047"/>
                <a:ext cx="12701" cy="12701"/>
                <a:chOff x="0" y="0"/>
                <a:chExt cx="12699" cy="12700"/>
              </a:xfrm>
            </p:grpSpPr>
            <p:sp>
              <p:nvSpPr>
                <p:cNvPr id="11543" name="Line"/>
                <p:cNvSpPr/>
                <p:nvPr/>
              </p:nvSpPr>
              <p:spPr>
                <a:xfrm flipH="1">
                  <a:off x="7329"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44"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noFill/>
                  <a:miter lim="400000"/>
                </a:ln>
                <a:effectLst/>
              </p:spPr>
              <p:txBody>
                <a:bodyPr wrap="square" lIns="45719" tIns="45719" rIns="45719" bIns="45719" numCol="1" anchor="ctr">
                  <a:noAutofit/>
                </a:bodyPr>
                <a:lstStyle/>
                <a:p>
                  <a:endParaRPr/>
                </a:p>
              </p:txBody>
            </p:sp>
            <p:sp>
              <p:nvSpPr>
                <p:cNvPr id="11545" name="Line"/>
                <p:cNvSpPr/>
                <p:nvPr/>
              </p:nvSpPr>
              <p:spPr>
                <a:xfrm>
                  <a:off x="0" y="5351"/>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47" name="Google Shape;7269;p84"/>
              <p:cNvSpPr/>
              <p:nvPr/>
            </p:nvSpPr>
            <p:spPr>
              <a:xfrm>
                <a:off x="650634" y="615408"/>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548" name="Google Shape;7274;p84"/>
              <p:cNvSpPr/>
              <p:nvPr/>
            </p:nvSpPr>
            <p:spPr>
              <a:xfrm>
                <a:off x="649830" y="610056"/>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0" y="0"/>
                    </a:moveTo>
                    <a:lnTo>
                      <a:pt x="0" y="21600"/>
                    </a:lnTo>
                    <a:cubicBezTo>
                      <a:pt x="21600" y="21600"/>
                      <a:pt x="21600" y="2160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49" name="Google Shape;7276;p84"/>
              <p:cNvSpPr/>
              <p:nvPr/>
            </p:nvSpPr>
            <p:spPr>
              <a:xfrm>
                <a:off x="646087" y="60807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52" name="Google Shape;7278;p84"/>
              <p:cNvGrpSpPr/>
              <p:nvPr/>
            </p:nvGrpSpPr>
            <p:grpSpPr>
              <a:xfrm>
                <a:off x="648083" y="617404"/>
                <a:ext cx="12701" cy="1"/>
                <a:chOff x="0" y="0"/>
                <a:chExt cx="12699" cy="0"/>
              </a:xfrm>
            </p:grpSpPr>
            <p:sp>
              <p:nvSpPr>
                <p:cNvPr id="1155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5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53" name="Google Shape;7280;p84"/>
              <p:cNvSpPr/>
              <p:nvPr/>
            </p:nvSpPr>
            <p:spPr>
              <a:xfrm>
                <a:off x="641069" y="606099"/>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21600" y="21600"/>
                      <a:pt x="0" y="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54" name="Google Shape;7283;p84"/>
              <p:cNvSpPr/>
              <p:nvPr/>
            </p:nvSpPr>
            <p:spPr>
              <a:xfrm>
                <a:off x="646087" y="6100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0" y="0"/>
                      <a:pt x="2160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57" name="Google Shape;7285;p84"/>
              <p:cNvGrpSpPr/>
              <p:nvPr/>
            </p:nvGrpSpPr>
            <p:grpSpPr>
              <a:xfrm>
                <a:off x="643855" y="615408"/>
                <a:ext cx="12701" cy="1"/>
                <a:chOff x="0" y="0"/>
                <a:chExt cx="12700" cy="0"/>
              </a:xfrm>
            </p:grpSpPr>
            <p:sp>
              <p:nvSpPr>
                <p:cNvPr id="1155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5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60" name="Google Shape;7292;p84"/>
              <p:cNvGrpSpPr/>
              <p:nvPr/>
            </p:nvGrpSpPr>
            <p:grpSpPr>
              <a:xfrm>
                <a:off x="641623" y="613447"/>
                <a:ext cx="12701" cy="1"/>
                <a:chOff x="0" y="0"/>
                <a:chExt cx="12699" cy="0"/>
              </a:xfrm>
            </p:grpSpPr>
            <p:sp>
              <p:nvSpPr>
                <p:cNvPr id="1155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5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63" name="Google Shape;7293;p84"/>
              <p:cNvGrpSpPr/>
              <p:nvPr/>
            </p:nvGrpSpPr>
            <p:grpSpPr>
              <a:xfrm>
                <a:off x="637649" y="613447"/>
                <a:ext cx="12701" cy="1"/>
                <a:chOff x="0" y="0"/>
                <a:chExt cx="12699" cy="0"/>
              </a:xfrm>
            </p:grpSpPr>
            <p:sp>
              <p:nvSpPr>
                <p:cNvPr id="115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6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64" name="Google Shape;7294;p84"/>
              <p:cNvSpPr/>
              <p:nvPr/>
            </p:nvSpPr>
            <p:spPr>
              <a:xfrm>
                <a:off x="639072" y="608077"/>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lnTo>
                      <a:pt x="0" y="21600"/>
                    </a:lnTo>
                    <a:cubicBezTo>
                      <a:pt x="0" y="21600"/>
                      <a:pt x="21600" y="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65" name="Google Shape;7296;p84"/>
              <p:cNvSpPr/>
              <p:nvPr/>
            </p:nvSpPr>
            <p:spPr>
              <a:xfrm>
                <a:off x="644541" y="610056"/>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9600" y="0"/>
                    </a:moveTo>
                    <a:cubicBezTo>
                      <a:pt x="-12000" y="0"/>
                      <a:pt x="9600" y="21600"/>
                      <a:pt x="9600" y="21600"/>
                    </a:cubicBezTo>
                    <a:lnTo>
                      <a:pt x="9600" y="0"/>
                    </a:ln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68" name="Google Shape;7300;p84"/>
              <p:cNvGrpSpPr/>
              <p:nvPr/>
            </p:nvGrpSpPr>
            <p:grpSpPr>
              <a:xfrm>
                <a:off x="604351" y="623863"/>
                <a:ext cx="12701" cy="1"/>
                <a:chOff x="0" y="0"/>
                <a:chExt cx="12700" cy="0"/>
              </a:xfrm>
            </p:grpSpPr>
            <p:sp>
              <p:nvSpPr>
                <p:cNvPr id="11566"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6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71" name="Google Shape;7301;p84"/>
              <p:cNvGrpSpPr/>
              <p:nvPr/>
            </p:nvGrpSpPr>
            <p:grpSpPr>
              <a:xfrm>
                <a:off x="621263" y="615408"/>
                <a:ext cx="12701" cy="1"/>
                <a:chOff x="0" y="0"/>
                <a:chExt cx="12700" cy="0"/>
              </a:xfrm>
            </p:grpSpPr>
            <p:sp>
              <p:nvSpPr>
                <p:cNvPr id="11569"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7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74" name="Google Shape;7304;p84"/>
              <p:cNvGrpSpPr/>
              <p:nvPr/>
            </p:nvGrpSpPr>
            <p:grpSpPr>
              <a:xfrm>
                <a:off x="658517" y="629815"/>
                <a:ext cx="12701" cy="1"/>
                <a:chOff x="0" y="0"/>
                <a:chExt cx="12699" cy="0"/>
              </a:xfrm>
            </p:grpSpPr>
            <p:sp>
              <p:nvSpPr>
                <p:cNvPr id="1157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7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77" name="Google Shape;7307;p84"/>
              <p:cNvGrpSpPr/>
              <p:nvPr/>
            </p:nvGrpSpPr>
            <p:grpSpPr>
              <a:xfrm>
                <a:off x="629212" y="613447"/>
                <a:ext cx="12701" cy="1"/>
                <a:chOff x="0" y="0"/>
                <a:chExt cx="12700" cy="0"/>
              </a:xfrm>
            </p:grpSpPr>
            <p:sp>
              <p:nvSpPr>
                <p:cNvPr id="1157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7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78" name="Google Shape;7308;p84"/>
              <p:cNvSpPr/>
              <p:nvPr/>
            </p:nvSpPr>
            <p:spPr>
              <a:xfrm>
                <a:off x="599287" y="613447"/>
                <a:ext cx="66561" cy="48560"/>
              </a:xfrm>
              <a:custGeom>
                <a:avLst/>
                <a:gdLst/>
                <a:ahLst/>
                <a:cxnLst>
                  <a:cxn ang="0">
                    <a:pos x="wd2" y="hd2"/>
                  </a:cxn>
                  <a:cxn ang="5400000">
                    <a:pos x="wd2" y="hd2"/>
                  </a:cxn>
                  <a:cxn ang="10800000">
                    <a:pos x="wd2" y="hd2"/>
                  </a:cxn>
                  <a:cxn ang="16200000">
                    <a:pos x="wd2" y="hd2"/>
                  </a:cxn>
                </a:cxnLst>
                <a:rect l="0" t="0" r="r" b="b"/>
                <a:pathLst>
                  <a:path w="21600" h="21600" extrusionOk="0">
                    <a:moveTo>
                      <a:pt x="10800" y="872"/>
                    </a:moveTo>
                    <a:cubicBezTo>
                      <a:pt x="11448" y="872"/>
                      <a:pt x="10800" y="1760"/>
                      <a:pt x="10800" y="1760"/>
                    </a:cubicBezTo>
                    <a:cubicBezTo>
                      <a:pt x="10152" y="1760"/>
                      <a:pt x="10152" y="2648"/>
                      <a:pt x="9516" y="2648"/>
                    </a:cubicBezTo>
                    <a:cubicBezTo>
                      <a:pt x="9516" y="1760"/>
                      <a:pt x="9516" y="1760"/>
                      <a:pt x="10152" y="1760"/>
                    </a:cubicBezTo>
                    <a:cubicBezTo>
                      <a:pt x="10800" y="1760"/>
                      <a:pt x="10152" y="872"/>
                      <a:pt x="10800" y="872"/>
                    </a:cubicBezTo>
                    <a:close/>
                    <a:moveTo>
                      <a:pt x="6772" y="3535"/>
                    </a:moveTo>
                    <a:lnTo>
                      <a:pt x="6772" y="4633"/>
                    </a:lnTo>
                    <a:cubicBezTo>
                      <a:pt x="6772" y="3535"/>
                      <a:pt x="6124" y="3535"/>
                      <a:pt x="6124" y="3535"/>
                    </a:cubicBezTo>
                    <a:close/>
                    <a:moveTo>
                      <a:pt x="3380" y="4633"/>
                    </a:moveTo>
                    <a:cubicBezTo>
                      <a:pt x="3380" y="4633"/>
                      <a:pt x="3380" y="5521"/>
                      <a:pt x="4028" y="5521"/>
                    </a:cubicBezTo>
                    <a:lnTo>
                      <a:pt x="3380" y="4633"/>
                    </a:lnTo>
                    <a:close/>
                    <a:moveTo>
                      <a:pt x="5477" y="4633"/>
                    </a:moveTo>
                    <a:lnTo>
                      <a:pt x="5477" y="5521"/>
                    </a:lnTo>
                    <a:lnTo>
                      <a:pt x="4841" y="5521"/>
                    </a:lnTo>
                    <a:lnTo>
                      <a:pt x="4841" y="4633"/>
                    </a:lnTo>
                    <a:close/>
                    <a:moveTo>
                      <a:pt x="10152" y="0"/>
                    </a:moveTo>
                    <a:lnTo>
                      <a:pt x="10152" y="872"/>
                    </a:lnTo>
                    <a:cubicBezTo>
                      <a:pt x="9728" y="872"/>
                      <a:pt x="9587" y="1275"/>
                      <a:pt x="9340" y="1275"/>
                    </a:cubicBezTo>
                    <a:cubicBezTo>
                      <a:pt x="9222" y="1275"/>
                      <a:pt x="9080" y="1178"/>
                      <a:pt x="8868" y="872"/>
                    </a:cubicBezTo>
                    <a:cubicBezTo>
                      <a:pt x="8868" y="872"/>
                      <a:pt x="8868" y="1760"/>
                      <a:pt x="8056" y="1760"/>
                    </a:cubicBezTo>
                    <a:lnTo>
                      <a:pt x="8056" y="872"/>
                    </a:lnTo>
                    <a:cubicBezTo>
                      <a:pt x="8056" y="1324"/>
                      <a:pt x="7903" y="1324"/>
                      <a:pt x="7738" y="1324"/>
                    </a:cubicBezTo>
                    <a:cubicBezTo>
                      <a:pt x="7573" y="1324"/>
                      <a:pt x="7420" y="1324"/>
                      <a:pt x="7420" y="1760"/>
                    </a:cubicBezTo>
                    <a:cubicBezTo>
                      <a:pt x="7420" y="1469"/>
                      <a:pt x="7337" y="1372"/>
                      <a:pt x="7220" y="1372"/>
                    </a:cubicBezTo>
                    <a:cubicBezTo>
                      <a:pt x="6984" y="1372"/>
                      <a:pt x="6560" y="1760"/>
                      <a:pt x="6124" y="1760"/>
                    </a:cubicBezTo>
                    <a:lnTo>
                      <a:pt x="6772" y="2648"/>
                    </a:lnTo>
                    <a:lnTo>
                      <a:pt x="6124" y="2648"/>
                    </a:lnTo>
                    <a:cubicBezTo>
                      <a:pt x="6124" y="3535"/>
                      <a:pt x="5477" y="3535"/>
                      <a:pt x="5477" y="3535"/>
                    </a:cubicBezTo>
                    <a:cubicBezTo>
                      <a:pt x="4841" y="3535"/>
                      <a:pt x="4841" y="4633"/>
                      <a:pt x="4028" y="4633"/>
                    </a:cubicBezTo>
                    <a:lnTo>
                      <a:pt x="4028" y="5521"/>
                    </a:lnTo>
                    <a:lnTo>
                      <a:pt x="3380" y="5521"/>
                    </a:lnTo>
                    <a:cubicBezTo>
                      <a:pt x="3380" y="6409"/>
                      <a:pt x="2744" y="6409"/>
                      <a:pt x="3380" y="6409"/>
                    </a:cubicBezTo>
                    <a:cubicBezTo>
                      <a:pt x="2744" y="6409"/>
                      <a:pt x="2744" y="7281"/>
                      <a:pt x="2744" y="7281"/>
                    </a:cubicBezTo>
                    <a:lnTo>
                      <a:pt x="2096" y="7281"/>
                    </a:lnTo>
                    <a:lnTo>
                      <a:pt x="2096" y="8169"/>
                    </a:lnTo>
                    <a:cubicBezTo>
                      <a:pt x="1449" y="8169"/>
                      <a:pt x="1449" y="10154"/>
                      <a:pt x="801" y="11042"/>
                    </a:cubicBezTo>
                    <a:cubicBezTo>
                      <a:pt x="1095" y="11042"/>
                      <a:pt x="966" y="11042"/>
                      <a:pt x="801" y="11123"/>
                    </a:cubicBezTo>
                    <a:lnTo>
                      <a:pt x="801" y="11042"/>
                    </a:lnTo>
                    <a:cubicBezTo>
                      <a:pt x="801" y="11074"/>
                      <a:pt x="801" y="11091"/>
                      <a:pt x="801" y="11123"/>
                    </a:cubicBezTo>
                    <a:cubicBezTo>
                      <a:pt x="648" y="11204"/>
                      <a:pt x="448" y="11365"/>
                      <a:pt x="612" y="11672"/>
                    </a:cubicBezTo>
                    <a:cubicBezTo>
                      <a:pt x="377" y="12011"/>
                      <a:pt x="0" y="12204"/>
                      <a:pt x="0" y="12818"/>
                    </a:cubicBezTo>
                    <a:lnTo>
                      <a:pt x="801" y="12818"/>
                    </a:lnTo>
                    <a:lnTo>
                      <a:pt x="801" y="13690"/>
                    </a:lnTo>
                    <a:cubicBezTo>
                      <a:pt x="801" y="13690"/>
                      <a:pt x="0" y="14578"/>
                      <a:pt x="801" y="14578"/>
                    </a:cubicBezTo>
                    <a:lnTo>
                      <a:pt x="801" y="15691"/>
                    </a:lnTo>
                    <a:cubicBezTo>
                      <a:pt x="1449" y="15691"/>
                      <a:pt x="1449" y="16563"/>
                      <a:pt x="1449" y="16563"/>
                    </a:cubicBezTo>
                    <a:lnTo>
                      <a:pt x="1449" y="17451"/>
                    </a:lnTo>
                    <a:lnTo>
                      <a:pt x="2096" y="17451"/>
                    </a:lnTo>
                    <a:lnTo>
                      <a:pt x="2096" y="19227"/>
                    </a:lnTo>
                    <a:cubicBezTo>
                      <a:pt x="2096" y="19437"/>
                      <a:pt x="2096" y="19550"/>
                      <a:pt x="2108" y="19598"/>
                    </a:cubicBezTo>
                    <a:cubicBezTo>
                      <a:pt x="2096" y="19727"/>
                      <a:pt x="2096" y="19889"/>
                      <a:pt x="2096" y="20099"/>
                    </a:cubicBezTo>
                    <a:lnTo>
                      <a:pt x="3380" y="20099"/>
                    </a:lnTo>
                    <a:cubicBezTo>
                      <a:pt x="3380" y="20099"/>
                      <a:pt x="3675" y="20599"/>
                      <a:pt x="3863" y="20599"/>
                    </a:cubicBezTo>
                    <a:cubicBezTo>
                      <a:pt x="3957" y="20599"/>
                      <a:pt x="4028" y="20470"/>
                      <a:pt x="4028" y="20099"/>
                    </a:cubicBezTo>
                    <a:lnTo>
                      <a:pt x="4028" y="21213"/>
                    </a:lnTo>
                    <a:cubicBezTo>
                      <a:pt x="4841" y="21213"/>
                      <a:pt x="4841" y="21213"/>
                      <a:pt x="4841" y="20099"/>
                    </a:cubicBezTo>
                    <a:cubicBezTo>
                      <a:pt x="4841" y="21213"/>
                      <a:pt x="5477" y="21213"/>
                      <a:pt x="5477" y="21213"/>
                    </a:cubicBezTo>
                    <a:lnTo>
                      <a:pt x="8056" y="21213"/>
                    </a:lnTo>
                    <a:cubicBezTo>
                      <a:pt x="8056" y="21213"/>
                      <a:pt x="8421" y="21600"/>
                      <a:pt x="8845" y="21600"/>
                    </a:cubicBezTo>
                    <a:cubicBezTo>
                      <a:pt x="9069" y="21600"/>
                      <a:pt x="9292" y="21503"/>
                      <a:pt x="9516" y="21213"/>
                    </a:cubicBezTo>
                    <a:cubicBezTo>
                      <a:pt x="9516" y="21213"/>
                      <a:pt x="10082" y="21600"/>
                      <a:pt x="10470" y="21600"/>
                    </a:cubicBezTo>
                    <a:cubicBezTo>
                      <a:pt x="10659" y="21600"/>
                      <a:pt x="10800" y="21503"/>
                      <a:pt x="10800" y="21213"/>
                    </a:cubicBezTo>
                    <a:lnTo>
                      <a:pt x="10800" y="20099"/>
                    </a:lnTo>
                    <a:cubicBezTo>
                      <a:pt x="10800" y="19808"/>
                      <a:pt x="10871" y="19711"/>
                      <a:pt x="10941" y="19711"/>
                    </a:cubicBezTo>
                    <a:cubicBezTo>
                      <a:pt x="11083" y="19711"/>
                      <a:pt x="11236" y="20099"/>
                      <a:pt x="10800" y="20099"/>
                    </a:cubicBezTo>
                    <a:cubicBezTo>
                      <a:pt x="10800" y="20470"/>
                      <a:pt x="10871" y="20599"/>
                      <a:pt x="10965" y="20599"/>
                    </a:cubicBezTo>
                    <a:cubicBezTo>
                      <a:pt x="11153" y="20599"/>
                      <a:pt x="11448" y="20099"/>
                      <a:pt x="11448" y="20099"/>
                    </a:cubicBezTo>
                    <a:cubicBezTo>
                      <a:pt x="12896" y="20099"/>
                      <a:pt x="13544" y="20099"/>
                      <a:pt x="14192" y="19227"/>
                    </a:cubicBezTo>
                    <a:lnTo>
                      <a:pt x="14828" y="19227"/>
                    </a:lnTo>
                    <a:lnTo>
                      <a:pt x="14828" y="18339"/>
                    </a:lnTo>
                    <a:cubicBezTo>
                      <a:pt x="15476" y="18339"/>
                      <a:pt x="15476" y="19227"/>
                      <a:pt x="15476" y="19227"/>
                    </a:cubicBezTo>
                    <a:lnTo>
                      <a:pt x="15476" y="18339"/>
                    </a:lnTo>
                    <a:cubicBezTo>
                      <a:pt x="16123" y="18339"/>
                      <a:pt x="16924" y="17451"/>
                      <a:pt x="16924" y="17451"/>
                    </a:cubicBezTo>
                    <a:cubicBezTo>
                      <a:pt x="16924" y="16563"/>
                      <a:pt x="16924" y="16563"/>
                      <a:pt x="17572" y="16563"/>
                    </a:cubicBezTo>
                    <a:cubicBezTo>
                      <a:pt x="17572" y="16563"/>
                      <a:pt x="16924" y="15691"/>
                      <a:pt x="17572" y="15691"/>
                    </a:cubicBezTo>
                    <a:cubicBezTo>
                      <a:pt x="17572" y="15982"/>
                      <a:pt x="17572" y="16079"/>
                      <a:pt x="17596" y="16079"/>
                    </a:cubicBezTo>
                    <a:cubicBezTo>
                      <a:pt x="17643" y="16079"/>
                      <a:pt x="17784" y="15691"/>
                      <a:pt x="18220" y="15691"/>
                    </a:cubicBezTo>
                    <a:cubicBezTo>
                      <a:pt x="18220" y="15320"/>
                      <a:pt x="18220" y="15191"/>
                      <a:pt x="18243" y="15191"/>
                    </a:cubicBezTo>
                    <a:cubicBezTo>
                      <a:pt x="18291" y="15191"/>
                      <a:pt x="18432" y="15691"/>
                      <a:pt x="18868" y="15691"/>
                    </a:cubicBezTo>
                    <a:cubicBezTo>
                      <a:pt x="18868" y="14578"/>
                      <a:pt x="19504" y="14578"/>
                      <a:pt x="19504" y="13690"/>
                    </a:cubicBezTo>
                    <a:lnTo>
                      <a:pt x="19504" y="12818"/>
                    </a:lnTo>
                    <a:lnTo>
                      <a:pt x="20151" y="12818"/>
                    </a:lnTo>
                    <a:cubicBezTo>
                      <a:pt x="20151" y="11930"/>
                      <a:pt x="20964" y="11042"/>
                      <a:pt x="20964" y="10154"/>
                    </a:cubicBezTo>
                    <a:cubicBezTo>
                      <a:pt x="20964" y="9057"/>
                      <a:pt x="20964" y="8169"/>
                      <a:pt x="21600" y="7281"/>
                    </a:cubicBezTo>
                    <a:lnTo>
                      <a:pt x="20964" y="7281"/>
                    </a:lnTo>
                    <a:lnTo>
                      <a:pt x="20964" y="6409"/>
                    </a:lnTo>
                    <a:lnTo>
                      <a:pt x="20151" y="6409"/>
                    </a:lnTo>
                    <a:lnTo>
                      <a:pt x="20151" y="5521"/>
                    </a:lnTo>
                    <a:cubicBezTo>
                      <a:pt x="19504" y="3535"/>
                      <a:pt x="17572" y="1760"/>
                      <a:pt x="14828" y="1760"/>
                    </a:cubicBezTo>
                    <a:lnTo>
                      <a:pt x="14192" y="1760"/>
                    </a:lnTo>
                    <a:lnTo>
                      <a:pt x="14192" y="872"/>
                    </a:lnTo>
                    <a:lnTo>
                      <a:pt x="13544" y="872"/>
                    </a:lnTo>
                    <a:cubicBezTo>
                      <a:pt x="14192" y="872"/>
                      <a:pt x="13544" y="872"/>
                      <a:pt x="13544" y="1760"/>
                    </a:cubicBezTo>
                    <a:lnTo>
                      <a:pt x="12096" y="1760"/>
                    </a:lnTo>
                    <a:cubicBezTo>
                      <a:pt x="11448" y="1760"/>
                      <a:pt x="12096" y="872"/>
                      <a:pt x="12096" y="872"/>
                    </a:cubicBezTo>
                    <a:cubicBezTo>
                      <a:pt x="12626" y="872"/>
                      <a:pt x="12802" y="1275"/>
                      <a:pt x="12873" y="1275"/>
                    </a:cubicBezTo>
                    <a:cubicBezTo>
                      <a:pt x="12896" y="1275"/>
                      <a:pt x="12896" y="1178"/>
                      <a:pt x="12896" y="872"/>
                    </a:cubicBezTo>
                    <a:cubicBezTo>
                      <a:pt x="12896" y="872"/>
                      <a:pt x="12896" y="0"/>
                      <a:pt x="13544" y="0"/>
                    </a:cubicBezTo>
                    <a:lnTo>
                      <a:pt x="12096" y="0"/>
                    </a:lnTo>
                    <a:cubicBezTo>
                      <a:pt x="12096" y="872"/>
                      <a:pt x="11448" y="872"/>
                      <a:pt x="11448" y="872"/>
                    </a:cubicBezTo>
                    <a:cubicBezTo>
                      <a:pt x="11448" y="872"/>
                      <a:pt x="10800" y="0"/>
                      <a:pt x="11448" y="0"/>
                    </a:cubicBezTo>
                    <a:lnTo>
                      <a:pt x="10800" y="0"/>
                    </a:lnTo>
                    <a:cubicBezTo>
                      <a:pt x="10376" y="0"/>
                      <a:pt x="10223" y="387"/>
                      <a:pt x="10176" y="387"/>
                    </a:cubicBezTo>
                    <a:cubicBezTo>
                      <a:pt x="10152" y="387"/>
                      <a:pt x="10152" y="291"/>
                      <a:pt x="10152"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79" name="Google Shape;7310;p84"/>
              <p:cNvSpPr/>
              <p:nvPr/>
            </p:nvSpPr>
            <p:spPr>
              <a:xfrm>
                <a:off x="633675" y="60862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0815" y="0"/>
                    </a:moveTo>
                    <a:cubicBezTo>
                      <a:pt x="19244" y="0"/>
                      <a:pt x="14531" y="21600"/>
                      <a:pt x="0" y="21600"/>
                    </a:cubicBezTo>
                    <a:lnTo>
                      <a:pt x="21600" y="21600"/>
                    </a:lnTo>
                    <a:cubicBezTo>
                      <a:pt x="21600" y="5400"/>
                      <a:pt x="21600" y="0"/>
                      <a:pt x="20815"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580" name="Google Shape;7312;p84"/>
              <p:cNvSpPr/>
              <p:nvPr/>
            </p:nvSpPr>
            <p:spPr>
              <a:xfrm>
                <a:off x="634564" y="607533"/>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581" name="Google Shape;7313;p84"/>
              <p:cNvSpPr/>
              <p:nvPr/>
            </p:nvSpPr>
            <p:spPr>
              <a:xfrm>
                <a:off x="633675" y="61005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84" name="Google Shape;7314;p84"/>
              <p:cNvGrpSpPr/>
              <p:nvPr/>
            </p:nvGrpSpPr>
            <p:grpSpPr>
              <a:xfrm>
                <a:off x="636560" y="610056"/>
                <a:ext cx="1" cy="12701"/>
                <a:chOff x="0" y="0"/>
                <a:chExt cx="0" cy="12700"/>
              </a:xfrm>
            </p:grpSpPr>
            <p:sp>
              <p:nvSpPr>
                <p:cNvPr id="11582"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83"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87" name="Google Shape;7315;p84"/>
              <p:cNvGrpSpPr/>
              <p:nvPr/>
            </p:nvGrpSpPr>
            <p:grpSpPr>
              <a:xfrm>
                <a:off x="631443" y="615408"/>
                <a:ext cx="12701" cy="1"/>
                <a:chOff x="0" y="0"/>
                <a:chExt cx="12700" cy="0"/>
              </a:xfrm>
            </p:grpSpPr>
            <p:sp>
              <p:nvSpPr>
                <p:cNvPr id="1158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8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88" name="Google Shape;7316;p84"/>
              <p:cNvSpPr/>
              <p:nvPr/>
            </p:nvSpPr>
            <p:spPr>
              <a:xfrm>
                <a:off x="623241" y="61148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9600" y="21600"/>
                      <a:pt x="16000" y="21600"/>
                    </a:cubicBezTo>
                    <a:cubicBezTo>
                      <a:pt x="19200" y="21600"/>
                      <a:pt x="21600" y="16200"/>
                      <a:pt x="2160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591" name="Google Shape;7317;p84"/>
              <p:cNvGrpSpPr/>
              <p:nvPr/>
            </p:nvGrpSpPr>
            <p:grpSpPr>
              <a:xfrm>
                <a:off x="665847" y="620508"/>
                <a:ext cx="1" cy="12701"/>
                <a:chOff x="0" y="0"/>
                <a:chExt cx="0" cy="12700"/>
              </a:xfrm>
            </p:grpSpPr>
            <p:sp>
              <p:nvSpPr>
                <p:cNvPr id="11589"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90"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94" name="Google Shape;7319;p84"/>
              <p:cNvGrpSpPr/>
              <p:nvPr/>
            </p:nvGrpSpPr>
            <p:grpSpPr>
              <a:xfrm>
                <a:off x="501008" y="656671"/>
                <a:ext cx="12701" cy="1"/>
                <a:chOff x="0" y="0"/>
                <a:chExt cx="12699" cy="0"/>
              </a:xfrm>
            </p:grpSpPr>
            <p:sp>
              <p:nvSpPr>
                <p:cNvPr id="1159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9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597" name="Google Shape;7320;p84"/>
              <p:cNvGrpSpPr/>
              <p:nvPr/>
            </p:nvGrpSpPr>
            <p:grpSpPr>
              <a:xfrm>
                <a:off x="497035" y="647327"/>
                <a:ext cx="12701" cy="12701"/>
                <a:chOff x="0" y="0"/>
                <a:chExt cx="12700" cy="12699"/>
              </a:xfrm>
            </p:grpSpPr>
            <p:sp>
              <p:nvSpPr>
                <p:cNvPr id="11595" name="Line"/>
                <p:cNvSpPr/>
                <p:nvPr/>
              </p:nvSpPr>
              <p:spPr>
                <a:xfrm flipH="1" flipV="1">
                  <a:off x="-1" y="0"/>
                  <a:ext cx="1270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96" name="Line"/>
                <p:cNvSpPr/>
                <p:nvPr/>
              </p:nvSpPr>
              <p:spPr>
                <a:xfrm>
                  <a:off x="0" y="-1"/>
                  <a:ext cx="12700" cy="1270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00" name="Google Shape;7321;p84"/>
              <p:cNvGrpSpPr/>
              <p:nvPr/>
            </p:nvGrpSpPr>
            <p:grpSpPr>
              <a:xfrm>
                <a:off x="494803" y="645331"/>
                <a:ext cx="12701" cy="12701"/>
                <a:chOff x="0" y="0"/>
                <a:chExt cx="12700" cy="12700"/>
              </a:xfrm>
            </p:grpSpPr>
            <p:sp>
              <p:nvSpPr>
                <p:cNvPr id="11598"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0" y="21600"/>
                        <a:pt x="0" y="0"/>
                      </a:cubicBezTo>
                    </a:path>
                  </a:pathLst>
                </a:custGeom>
                <a:noFill/>
                <a:ln w="12700" cap="flat">
                  <a:noFill/>
                  <a:miter lim="400000"/>
                </a:ln>
                <a:effectLst/>
              </p:spPr>
              <p:txBody>
                <a:bodyPr wrap="square" lIns="45719" tIns="45719" rIns="45719" bIns="45719" numCol="1" anchor="ctr">
                  <a:noAutofit/>
                </a:bodyPr>
                <a:lstStyle/>
                <a:p>
                  <a:endParaRPr/>
                </a:p>
              </p:txBody>
            </p:sp>
            <p:sp>
              <p:nvSpPr>
                <p:cNvPr id="11599"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path>
                  </a:pathLst>
                </a:custGeom>
                <a:noFill/>
                <a:ln w="12700" cap="flat">
                  <a:noFill/>
                  <a:miter lim="400000"/>
                </a:ln>
                <a:effectLst/>
              </p:spPr>
              <p:txBody>
                <a:bodyPr wrap="square" lIns="45719" tIns="45719" rIns="45719" bIns="45719" numCol="1" anchor="ctr">
                  <a:noAutofit/>
                </a:bodyPr>
                <a:lstStyle/>
                <a:p>
                  <a:endParaRPr/>
                </a:p>
              </p:txBody>
            </p:sp>
          </p:grpSp>
          <p:sp>
            <p:nvSpPr>
              <p:cNvPr id="11601" name="Google Shape;7322;p84"/>
              <p:cNvSpPr/>
              <p:nvPr/>
            </p:nvSpPr>
            <p:spPr>
              <a:xfrm>
                <a:off x="493126" y="648724"/>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604" name="Google Shape;7325;p84"/>
              <p:cNvGrpSpPr/>
              <p:nvPr/>
            </p:nvGrpSpPr>
            <p:grpSpPr>
              <a:xfrm>
                <a:off x="490574" y="648724"/>
                <a:ext cx="12701" cy="1"/>
                <a:chOff x="0" y="0"/>
                <a:chExt cx="12699" cy="0"/>
              </a:xfrm>
            </p:grpSpPr>
            <p:sp>
              <p:nvSpPr>
                <p:cNvPr id="1160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0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05" name="Google Shape;7327;p84"/>
              <p:cNvSpPr/>
              <p:nvPr/>
            </p:nvSpPr>
            <p:spPr>
              <a:xfrm>
                <a:off x="492322" y="648724"/>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sp>
            <p:nvSpPr>
              <p:cNvPr id="11606" name="Google Shape;7328;p84"/>
              <p:cNvSpPr/>
              <p:nvPr/>
            </p:nvSpPr>
            <p:spPr>
              <a:xfrm>
                <a:off x="499919" y="645886"/>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609" name="Google Shape;7329;p84"/>
              <p:cNvGrpSpPr/>
              <p:nvPr/>
            </p:nvGrpSpPr>
            <p:grpSpPr>
              <a:xfrm>
                <a:off x="488578" y="646219"/>
                <a:ext cx="12701" cy="1"/>
                <a:chOff x="0" y="0"/>
                <a:chExt cx="12700" cy="0"/>
              </a:xfrm>
            </p:grpSpPr>
            <p:sp>
              <p:nvSpPr>
                <p:cNvPr id="1160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08"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12" name="Google Shape;7331;p84"/>
              <p:cNvGrpSpPr/>
              <p:nvPr/>
            </p:nvGrpSpPr>
            <p:grpSpPr>
              <a:xfrm>
                <a:off x="490574" y="648724"/>
                <a:ext cx="12701" cy="1"/>
                <a:chOff x="0" y="0"/>
                <a:chExt cx="12699" cy="0"/>
              </a:xfrm>
            </p:grpSpPr>
            <p:sp>
              <p:nvSpPr>
                <p:cNvPr id="1161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1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13" name="Google Shape;7333;p84"/>
              <p:cNvSpPr/>
              <p:nvPr/>
            </p:nvSpPr>
            <p:spPr>
              <a:xfrm>
                <a:off x="484068" y="644223"/>
                <a:ext cx="12701" cy="127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616" name="Google Shape;7336;p84"/>
              <p:cNvGrpSpPr/>
              <p:nvPr/>
            </p:nvGrpSpPr>
            <p:grpSpPr>
              <a:xfrm>
                <a:off x="488578" y="648724"/>
                <a:ext cx="12701" cy="1"/>
                <a:chOff x="0" y="0"/>
                <a:chExt cx="12700" cy="0"/>
              </a:xfrm>
            </p:grpSpPr>
            <p:sp>
              <p:nvSpPr>
                <p:cNvPr id="1161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15"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19" name="Google Shape;7338;p84"/>
              <p:cNvGrpSpPr/>
              <p:nvPr/>
            </p:nvGrpSpPr>
            <p:grpSpPr>
              <a:xfrm>
                <a:off x="486601" y="646219"/>
                <a:ext cx="12701" cy="1"/>
                <a:chOff x="0" y="0"/>
                <a:chExt cx="12699" cy="0"/>
              </a:xfrm>
            </p:grpSpPr>
            <p:sp>
              <p:nvSpPr>
                <p:cNvPr id="1161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1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22" name="Google Shape;7345;p84"/>
              <p:cNvGrpSpPr/>
              <p:nvPr/>
            </p:nvGrpSpPr>
            <p:grpSpPr>
              <a:xfrm>
                <a:off x="484623" y="646219"/>
                <a:ext cx="12701" cy="1"/>
                <a:chOff x="0" y="0"/>
                <a:chExt cx="12700" cy="0"/>
              </a:xfrm>
            </p:grpSpPr>
            <p:sp>
              <p:nvSpPr>
                <p:cNvPr id="11620"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2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23" name="Google Shape;7346;p84"/>
              <p:cNvSpPr/>
              <p:nvPr/>
            </p:nvSpPr>
            <p:spPr>
              <a:xfrm>
                <a:off x="480140" y="6388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624" name="Google Shape;7347;p84"/>
              <p:cNvSpPr/>
              <p:nvPr/>
            </p:nvSpPr>
            <p:spPr>
              <a:xfrm>
                <a:off x="482373" y="6388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0" y="21600"/>
                      <a:pt x="0" y="21600"/>
                      <a:pt x="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628" name="Google Shape;7349;p84"/>
              <p:cNvGrpSpPr/>
              <p:nvPr/>
            </p:nvGrpSpPr>
            <p:grpSpPr>
              <a:xfrm>
                <a:off x="486601" y="643354"/>
                <a:ext cx="12701" cy="12701"/>
                <a:chOff x="0" y="0"/>
                <a:chExt cx="12699" cy="12700"/>
              </a:xfrm>
            </p:grpSpPr>
            <p:sp>
              <p:nvSpPr>
                <p:cNvPr id="11625" name="Line"/>
                <p:cNvSpPr/>
                <p:nvPr/>
              </p:nvSpPr>
              <p:spPr>
                <a:xfrm flipH="1">
                  <a:off x="7329"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26" name="Line"/>
                <p:cNvSpPr/>
                <p:nvPr/>
              </p:nvSpPr>
              <p:spPr>
                <a:xfrm>
                  <a:off x="0" y="0"/>
                  <a:ext cx="12700"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noFill/>
                <a:ln w="12700" cap="flat">
                  <a:noFill/>
                  <a:miter lim="400000"/>
                </a:ln>
                <a:effectLst/>
              </p:spPr>
              <p:txBody>
                <a:bodyPr wrap="square" lIns="45719" tIns="45719" rIns="45719" bIns="45719" numCol="1" anchor="ctr">
                  <a:noAutofit/>
                </a:bodyPr>
                <a:lstStyle/>
                <a:p>
                  <a:endParaRPr/>
                </a:p>
              </p:txBody>
            </p:sp>
            <p:sp>
              <p:nvSpPr>
                <p:cNvPr id="11627" name="Line"/>
                <p:cNvSpPr/>
                <p:nvPr/>
              </p:nvSpPr>
              <p:spPr>
                <a:xfrm>
                  <a:off x="0" y="537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31" name="Google Shape;7353;p84"/>
              <p:cNvGrpSpPr/>
              <p:nvPr/>
            </p:nvGrpSpPr>
            <p:grpSpPr>
              <a:xfrm>
                <a:off x="447350" y="656671"/>
                <a:ext cx="12701" cy="1"/>
                <a:chOff x="0" y="0"/>
                <a:chExt cx="12699" cy="0"/>
              </a:xfrm>
            </p:grpSpPr>
            <p:sp>
              <p:nvSpPr>
                <p:cNvPr id="1162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3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32" name="Google Shape;7354;p84"/>
              <p:cNvSpPr/>
              <p:nvPr/>
            </p:nvSpPr>
            <p:spPr>
              <a:xfrm>
                <a:off x="463755" y="64143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749" y="0"/>
                    </a:moveTo>
                    <a:cubicBezTo>
                      <a:pt x="0" y="0"/>
                      <a:pt x="0" y="7062"/>
                      <a:pt x="0" y="21600"/>
                    </a:cubicBezTo>
                    <a:lnTo>
                      <a:pt x="21600" y="21600"/>
                    </a:lnTo>
                    <a:cubicBezTo>
                      <a:pt x="10604" y="7062"/>
                      <a:pt x="5498" y="0"/>
                      <a:pt x="2749"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633" name="Google Shape;7356;p84"/>
              <p:cNvSpPr/>
              <p:nvPr/>
            </p:nvSpPr>
            <p:spPr>
              <a:xfrm>
                <a:off x="469107" y="641434"/>
                <a:ext cx="1271" cy="12701"/>
              </a:xfrm>
              <a:prstGeom prst="ellipse">
                <a:avLst/>
              </a:prstGeom>
              <a:noFill/>
              <a:ln w="12700" cap="flat">
                <a:noFill/>
                <a:miter lim="400000"/>
              </a:ln>
              <a:effectLst/>
            </p:spPr>
            <p:txBody>
              <a:bodyPr wrap="square" lIns="45719" tIns="45719" rIns="45719" bIns="45719" numCol="1" anchor="ctr">
                <a:noAutofit/>
              </a:bodyPr>
              <a:lstStyle/>
              <a:p>
                <a:endParaRPr/>
              </a:p>
            </p:txBody>
          </p:sp>
          <p:grpSp>
            <p:nvGrpSpPr>
              <p:cNvPr id="11636" name="Google Shape;7357;p84"/>
              <p:cNvGrpSpPr/>
              <p:nvPr/>
            </p:nvGrpSpPr>
            <p:grpSpPr>
              <a:xfrm>
                <a:off x="506378" y="655784"/>
                <a:ext cx="1" cy="12701"/>
                <a:chOff x="0" y="0"/>
                <a:chExt cx="0" cy="12700"/>
              </a:xfrm>
            </p:grpSpPr>
            <p:sp>
              <p:nvSpPr>
                <p:cNvPr id="11634"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35"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37" name="Google Shape;7360;p84"/>
              <p:cNvSpPr/>
              <p:nvPr/>
            </p:nvSpPr>
            <p:spPr>
              <a:xfrm>
                <a:off x="472193" y="63887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10996"/>
                      <a:pt x="5200" y="5498"/>
                      <a:pt x="10800" y="5498"/>
                    </a:cubicBezTo>
                    <a:cubicBezTo>
                      <a:pt x="16400" y="5498"/>
                      <a:pt x="21600" y="10996"/>
                      <a:pt x="21600" y="21600"/>
                    </a:cubicBezTo>
                    <a:lnTo>
                      <a:pt x="21600" y="0"/>
                    </a:ln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638" name="Google Shape;7361;p84"/>
              <p:cNvSpPr/>
              <p:nvPr/>
            </p:nvSpPr>
            <p:spPr>
              <a:xfrm>
                <a:off x="442286" y="644223"/>
                <a:ext cx="66053" cy="49722"/>
              </a:xfrm>
              <a:custGeom>
                <a:avLst/>
                <a:gdLst/>
                <a:ahLst/>
                <a:cxnLst>
                  <a:cxn ang="0">
                    <a:pos x="wd2" y="hd2"/>
                  </a:cxn>
                  <a:cxn ang="5400000">
                    <a:pos x="wd2" y="hd2"/>
                  </a:cxn>
                  <a:cxn ang="10800000">
                    <a:pos x="wd2" y="hd2"/>
                  </a:cxn>
                  <a:cxn ang="16200000">
                    <a:pos x="wd2" y="hd2"/>
                  </a:cxn>
                </a:cxnLst>
                <a:rect l="0" t="0" r="r" b="b"/>
                <a:pathLst>
                  <a:path w="21600" h="21600" extrusionOk="0">
                    <a:moveTo>
                      <a:pt x="5353" y="3674"/>
                    </a:moveTo>
                    <a:cubicBezTo>
                      <a:pt x="5032" y="3674"/>
                      <a:pt x="4866" y="4115"/>
                      <a:pt x="4712" y="4541"/>
                    </a:cubicBezTo>
                    <a:lnTo>
                      <a:pt x="5353" y="4541"/>
                    </a:lnTo>
                    <a:lnTo>
                      <a:pt x="5353" y="3674"/>
                    </a:lnTo>
                    <a:close/>
                    <a:moveTo>
                      <a:pt x="12177" y="0"/>
                    </a:moveTo>
                    <a:lnTo>
                      <a:pt x="12177" y="867"/>
                    </a:lnTo>
                    <a:lnTo>
                      <a:pt x="10717" y="867"/>
                    </a:lnTo>
                    <a:cubicBezTo>
                      <a:pt x="11536" y="1955"/>
                      <a:pt x="10717" y="1955"/>
                      <a:pt x="10717" y="1955"/>
                    </a:cubicBezTo>
                    <a:cubicBezTo>
                      <a:pt x="10717" y="2806"/>
                      <a:pt x="10717" y="2806"/>
                      <a:pt x="10064" y="2806"/>
                    </a:cubicBezTo>
                    <a:lnTo>
                      <a:pt x="9423" y="2806"/>
                    </a:lnTo>
                    <a:lnTo>
                      <a:pt x="9423" y="1955"/>
                    </a:lnTo>
                    <a:lnTo>
                      <a:pt x="10064" y="1955"/>
                    </a:lnTo>
                    <a:cubicBezTo>
                      <a:pt x="10717" y="1955"/>
                      <a:pt x="10064" y="867"/>
                      <a:pt x="10717" y="867"/>
                    </a:cubicBezTo>
                    <a:lnTo>
                      <a:pt x="10064" y="867"/>
                    </a:lnTo>
                    <a:cubicBezTo>
                      <a:pt x="9423" y="867"/>
                      <a:pt x="9423" y="1955"/>
                      <a:pt x="8771" y="1955"/>
                    </a:cubicBezTo>
                    <a:lnTo>
                      <a:pt x="7465" y="1955"/>
                    </a:lnTo>
                    <a:cubicBezTo>
                      <a:pt x="7465" y="1955"/>
                      <a:pt x="6658" y="2806"/>
                      <a:pt x="6005" y="2806"/>
                    </a:cubicBezTo>
                    <a:lnTo>
                      <a:pt x="6658" y="2806"/>
                    </a:lnTo>
                    <a:cubicBezTo>
                      <a:pt x="6005" y="2806"/>
                      <a:pt x="6005" y="2806"/>
                      <a:pt x="6005" y="3674"/>
                    </a:cubicBezTo>
                    <a:lnTo>
                      <a:pt x="6658" y="3674"/>
                    </a:lnTo>
                    <a:cubicBezTo>
                      <a:pt x="7465" y="3674"/>
                      <a:pt x="7465" y="4541"/>
                      <a:pt x="7465" y="4541"/>
                    </a:cubicBezTo>
                    <a:lnTo>
                      <a:pt x="6658" y="4541"/>
                    </a:lnTo>
                    <a:lnTo>
                      <a:pt x="6005" y="3674"/>
                    </a:lnTo>
                    <a:cubicBezTo>
                      <a:pt x="6005" y="3674"/>
                      <a:pt x="5353" y="3674"/>
                      <a:pt x="5353" y="4541"/>
                    </a:cubicBezTo>
                    <a:lnTo>
                      <a:pt x="5353" y="5408"/>
                    </a:lnTo>
                    <a:lnTo>
                      <a:pt x="4712" y="6259"/>
                    </a:lnTo>
                    <a:lnTo>
                      <a:pt x="4712" y="4541"/>
                    </a:lnTo>
                    <a:cubicBezTo>
                      <a:pt x="4545" y="4966"/>
                      <a:pt x="4379" y="5408"/>
                      <a:pt x="4059" y="5408"/>
                    </a:cubicBezTo>
                    <a:lnTo>
                      <a:pt x="3406" y="5408"/>
                    </a:lnTo>
                    <a:lnTo>
                      <a:pt x="3406" y="6259"/>
                    </a:lnTo>
                    <a:cubicBezTo>
                      <a:pt x="3406" y="6259"/>
                      <a:pt x="2599" y="6259"/>
                      <a:pt x="3406" y="7347"/>
                    </a:cubicBezTo>
                    <a:lnTo>
                      <a:pt x="2599" y="7347"/>
                    </a:lnTo>
                    <a:lnTo>
                      <a:pt x="2599" y="8214"/>
                    </a:lnTo>
                    <a:cubicBezTo>
                      <a:pt x="2599" y="8214"/>
                      <a:pt x="1946" y="8214"/>
                      <a:pt x="1946" y="7347"/>
                    </a:cubicBezTo>
                    <a:lnTo>
                      <a:pt x="1946" y="9066"/>
                    </a:lnTo>
                    <a:cubicBezTo>
                      <a:pt x="1294" y="9066"/>
                      <a:pt x="1294" y="10800"/>
                      <a:pt x="641" y="10800"/>
                    </a:cubicBezTo>
                    <a:cubicBezTo>
                      <a:pt x="1294" y="10800"/>
                      <a:pt x="0" y="11667"/>
                      <a:pt x="641" y="11667"/>
                    </a:cubicBezTo>
                    <a:lnTo>
                      <a:pt x="0" y="11667"/>
                    </a:lnTo>
                    <a:lnTo>
                      <a:pt x="0" y="12739"/>
                    </a:lnTo>
                    <a:cubicBezTo>
                      <a:pt x="0" y="13606"/>
                      <a:pt x="0" y="13606"/>
                      <a:pt x="641" y="13606"/>
                    </a:cubicBezTo>
                    <a:lnTo>
                      <a:pt x="1294" y="13606"/>
                    </a:lnTo>
                    <a:cubicBezTo>
                      <a:pt x="1294" y="14474"/>
                      <a:pt x="641" y="14474"/>
                      <a:pt x="641" y="14474"/>
                    </a:cubicBezTo>
                    <a:cubicBezTo>
                      <a:pt x="641" y="14474"/>
                      <a:pt x="0" y="15325"/>
                      <a:pt x="641" y="15325"/>
                    </a:cubicBezTo>
                    <a:lnTo>
                      <a:pt x="641" y="16192"/>
                    </a:lnTo>
                    <a:lnTo>
                      <a:pt x="1294" y="16192"/>
                    </a:lnTo>
                    <a:lnTo>
                      <a:pt x="1294" y="17059"/>
                    </a:lnTo>
                    <a:cubicBezTo>
                      <a:pt x="1946" y="17059"/>
                      <a:pt x="1946" y="17059"/>
                      <a:pt x="1946" y="18131"/>
                    </a:cubicBezTo>
                    <a:lnTo>
                      <a:pt x="1946" y="19866"/>
                    </a:lnTo>
                    <a:cubicBezTo>
                      <a:pt x="1946" y="19866"/>
                      <a:pt x="1946" y="19487"/>
                      <a:pt x="2136" y="19487"/>
                    </a:cubicBezTo>
                    <a:cubicBezTo>
                      <a:pt x="2231" y="19487"/>
                      <a:pt x="2374" y="19582"/>
                      <a:pt x="2599" y="19866"/>
                    </a:cubicBezTo>
                    <a:lnTo>
                      <a:pt x="1946" y="19866"/>
                    </a:lnTo>
                    <a:cubicBezTo>
                      <a:pt x="1946" y="20291"/>
                      <a:pt x="2314" y="20291"/>
                      <a:pt x="2670" y="20291"/>
                    </a:cubicBezTo>
                    <a:cubicBezTo>
                      <a:pt x="3038" y="20291"/>
                      <a:pt x="3406" y="20291"/>
                      <a:pt x="3406" y="20733"/>
                    </a:cubicBezTo>
                    <a:lnTo>
                      <a:pt x="3406" y="19866"/>
                    </a:lnTo>
                    <a:lnTo>
                      <a:pt x="4059" y="20733"/>
                    </a:lnTo>
                    <a:lnTo>
                      <a:pt x="5353" y="20733"/>
                    </a:lnTo>
                    <a:cubicBezTo>
                      <a:pt x="6005" y="20733"/>
                      <a:pt x="6005" y="20733"/>
                      <a:pt x="6005" y="21600"/>
                    </a:cubicBezTo>
                    <a:lnTo>
                      <a:pt x="6658" y="21600"/>
                    </a:lnTo>
                    <a:lnTo>
                      <a:pt x="6658" y="20733"/>
                    </a:lnTo>
                    <a:cubicBezTo>
                      <a:pt x="7465" y="21600"/>
                      <a:pt x="6658" y="21600"/>
                      <a:pt x="6658" y="21600"/>
                    </a:cubicBezTo>
                    <a:cubicBezTo>
                      <a:pt x="7465" y="21600"/>
                      <a:pt x="7465" y="21600"/>
                      <a:pt x="8118" y="20733"/>
                    </a:cubicBezTo>
                    <a:lnTo>
                      <a:pt x="8118" y="21600"/>
                    </a:lnTo>
                    <a:cubicBezTo>
                      <a:pt x="8118" y="21300"/>
                      <a:pt x="8189" y="21206"/>
                      <a:pt x="8308" y="21206"/>
                    </a:cubicBezTo>
                    <a:cubicBezTo>
                      <a:pt x="8557" y="21206"/>
                      <a:pt x="8984" y="21600"/>
                      <a:pt x="9423" y="21600"/>
                    </a:cubicBezTo>
                    <a:cubicBezTo>
                      <a:pt x="9423" y="21395"/>
                      <a:pt x="9483" y="21332"/>
                      <a:pt x="9589" y="21332"/>
                    </a:cubicBezTo>
                    <a:cubicBezTo>
                      <a:pt x="9767" y="21332"/>
                      <a:pt x="10076" y="21537"/>
                      <a:pt x="10313" y="21537"/>
                    </a:cubicBezTo>
                    <a:cubicBezTo>
                      <a:pt x="10539" y="21537"/>
                      <a:pt x="10717" y="21364"/>
                      <a:pt x="10717" y="20733"/>
                    </a:cubicBezTo>
                    <a:lnTo>
                      <a:pt x="10717" y="19866"/>
                    </a:lnTo>
                    <a:cubicBezTo>
                      <a:pt x="10717" y="20291"/>
                      <a:pt x="10919" y="20291"/>
                      <a:pt x="11120" y="20291"/>
                    </a:cubicBezTo>
                    <a:cubicBezTo>
                      <a:pt x="11322" y="20291"/>
                      <a:pt x="11536" y="20291"/>
                      <a:pt x="11536" y="20733"/>
                    </a:cubicBezTo>
                    <a:cubicBezTo>
                      <a:pt x="12829" y="19866"/>
                      <a:pt x="13482" y="19866"/>
                      <a:pt x="14135" y="19866"/>
                    </a:cubicBezTo>
                    <a:lnTo>
                      <a:pt x="14135" y="18999"/>
                    </a:lnTo>
                    <a:cubicBezTo>
                      <a:pt x="14135" y="18999"/>
                      <a:pt x="14776" y="19866"/>
                      <a:pt x="14135" y="19866"/>
                    </a:cubicBezTo>
                    <a:cubicBezTo>
                      <a:pt x="14776" y="19866"/>
                      <a:pt x="14776" y="18999"/>
                      <a:pt x="14776" y="18999"/>
                    </a:cubicBezTo>
                    <a:lnTo>
                      <a:pt x="15595" y="18999"/>
                    </a:lnTo>
                    <a:lnTo>
                      <a:pt x="15595" y="18131"/>
                    </a:lnTo>
                    <a:cubicBezTo>
                      <a:pt x="16247" y="18131"/>
                      <a:pt x="16888" y="17059"/>
                      <a:pt x="16888" y="17059"/>
                    </a:cubicBezTo>
                    <a:cubicBezTo>
                      <a:pt x="16888" y="17059"/>
                      <a:pt x="16888" y="16192"/>
                      <a:pt x="17541" y="16192"/>
                    </a:cubicBezTo>
                    <a:cubicBezTo>
                      <a:pt x="17541" y="16492"/>
                      <a:pt x="17541" y="16586"/>
                      <a:pt x="17565" y="16586"/>
                    </a:cubicBezTo>
                    <a:cubicBezTo>
                      <a:pt x="17612" y="16586"/>
                      <a:pt x="17755" y="16192"/>
                      <a:pt x="18194" y="16192"/>
                    </a:cubicBezTo>
                    <a:cubicBezTo>
                      <a:pt x="18194" y="16192"/>
                      <a:pt x="18847" y="15325"/>
                      <a:pt x="18194" y="15325"/>
                    </a:cubicBezTo>
                    <a:lnTo>
                      <a:pt x="18847" y="15325"/>
                    </a:lnTo>
                    <a:cubicBezTo>
                      <a:pt x="18847" y="14474"/>
                      <a:pt x="19654" y="14474"/>
                      <a:pt x="19654" y="13606"/>
                    </a:cubicBezTo>
                    <a:lnTo>
                      <a:pt x="20306" y="13606"/>
                    </a:lnTo>
                    <a:cubicBezTo>
                      <a:pt x="20306" y="13606"/>
                      <a:pt x="19654" y="12739"/>
                      <a:pt x="20306" y="12739"/>
                    </a:cubicBezTo>
                    <a:cubicBezTo>
                      <a:pt x="20306" y="12739"/>
                      <a:pt x="20959" y="11667"/>
                      <a:pt x="20959" y="10800"/>
                    </a:cubicBezTo>
                    <a:cubicBezTo>
                      <a:pt x="20959" y="9933"/>
                      <a:pt x="20959" y="9066"/>
                      <a:pt x="21600" y="8214"/>
                    </a:cubicBezTo>
                    <a:lnTo>
                      <a:pt x="20959" y="8214"/>
                    </a:lnTo>
                    <a:lnTo>
                      <a:pt x="20959" y="6259"/>
                    </a:lnTo>
                    <a:cubicBezTo>
                      <a:pt x="20306" y="6259"/>
                      <a:pt x="20306" y="6259"/>
                      <a:pt x="20306" y="7347"/>
                    </a:cubicBezTo>
                    <a:lnTo>
                      <a:pt x="20306" y="6259"/>
                    </a:lnTo>
                    <a:cubicBezTo>
                      <a:pt x="19654" y="3674"/>
                      <a:pt x="16888" y="1955"/>
                      <a:pt x="14776" y="1955"/>
                    </a:cubicBezTo>
                    <a:lnTo>
                      <a:pt x="14135" y="1955"/>
                    </a:lnTo>
                    <a:cubicBezTo>
                      <a:pt x="14135" y="1955"/>
                      <a:pt x="14135" y="867"/>
                      <a:pt x="13482" y="867"/>
                    </a:cubicBezTo>
                    <a:cubicBezTo>
                      <a:pt x="14135" y="1955"/>
                      <a:pt x="13482" y="1955"/>
                      <a:pt x="13482" y="1955"/>
                    </a:cubicBezTo>
                    <a:lnTo>
                      <a:pt x="12177" y="1955"/>
                    </a:lnTo>
                    <a:cubicBezTo>
                      <a:pt x="12177" y="867"/>
                      <a:pt x="12177" y="867"/>
                      <a:pt x="12829" y="867"/>
                    </a:cubicBezTo>
                    <a:lnTo>
                      <a:pt x="13482" y="867"/>
                    </a:lnTo>
                    <a:cubicBezTo>
                      <a:pt x="13482" y="441"/>
                      <a:pt x="13482" y="441"/>
                      <a:pt x="13399" y="441"/>
                    </a:cubicBezTo>
                    <a:cubicBezTo>
                      <a:pt x="13316" y="441"/>
                      <a:pt x="13162" y="441"/>
                      <a:pt x="12829" y="0"/>
                    </a:cubicBezTo>
                    <a:cubicBezTo>
                      <a:pt x="13150" y="441"/>
                      <a:pt x="12996" y="441"/>
                      <a:pt x="12829" y="441"/>
                    </a:cubicBezTo>
                    <a:cubicBezTo>
                      <a:pt x="12770" y="441"/>
                      <a:pt x="12711" y="441"/>
                      <a:pt x="12675" y="457"/>
                    </a:cubicBezTo>
                    <a:cubicBezTo>
                      <a:pt x="12628" y="441"/>
                      <a:pt x="12568" y="441"/>
                      <a:pt x="12509" y="441"/>
                    </a:cubicBezTo>
                    <a:cubicBezTo>
                      <a:pt x="12343" y="441"/>
                      <a:pt x="12177" y="441"/>
                      <a:pt x="12177"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sp>
            <p:nvSpPr>
              <p:cNvPr id="11639" name="Google Shape;7363;p84"/>
              <p:cNvSpPr/>
              <p:nvPr/>
            </p:nvSpPr>
            <p:spPr>
              <a:xfrm>
                <a:off x="476166" y="640432"/>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6026"/>
                      <a:pt x="0" y="21600"/>
                      <a:pt x="785" y="21600"/>
                    </a:cubicBezTo>
                    <a:cubicBezTo>
                      <a:pt x="2356" y="21600"/>
                      <a:pt x="7069" y="0"/>
                      <a:pt x="21600" y="0"/>
                    </a:cubicBezTo>
                    <a:close/>
                  </a:path>
                </a:pathLst>
              </a:custGeom>
              <a:solidFill>
                <a:srgbClr val="F76F4B"/>
              </a:solidFill>
              <a:ln w="12700" cap="flat">
                <a:noFill/>
                <a:miter lim="400000"/>
              </a:ln>
              <a:effectLst/>
            </p:spPr>
            <p:txBody>
              <a:bodyPr wrap="square" lIns="45719" tIns="45719" rIns="45719" bIns="45719" numCol="1" anchor="ctr">
                <a:noAutofit/>
              </a:bodyPr>
              <a:lstStyle/>
              <a:p>
                <a:endParaRPr/>
              </a:p>
            </p:txBody>
          </p:sp>
          <p:grpSp>
            <p:nvGrpSpPr>
              <p:cNvPr id="11642" name="Google Shape;7365;p84"/>
              <p:cNvGrpSpPr/>
              <p:nvPr/>
            </p:nvGrpSpPr>
            <p:grpSpPr>
              <a:xfrm>
                <a:off x="477563" y="638871"/>
                <a:ext cx="1" cy="12701"/>
                <a:chOff x="0" y="0"/>
                <a:chExt cx="0" cy="12700"/>
              </a:xfrm>
            </p:grpSpPr>
            <p:sp>
              <p:nvSpPr>
                <p:cNvPr id="11640" name="Line"/>
                <p:cNvSpPr/>
                <p:nvPr/>
              </p:nvSpPr>
              <p:spPr>
                <a:xfrm flipV="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41" name="Line"/>
                <p:cNvSpPr/>
                <p:nvPr/>
              </p:nvSpPr>
              <p:spPr>
                <a:xfrm flipH="1">
                  <a:off x="-1" y="0"/>
                  <a:ext cx="2" cy="12700"/>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45" name="Google Shape;7368;p84"/>
              <p:cNvGrpSpPr/>
              <p:nvPr/>
            </p:nvGrpSpPr>
            <p:grpSpPr>
              <a:xfrm>
                <a:off x="474171" y="648724"/>
                <a:ext cx="12701" cy="1"/>
                <a:chOff x="0" y="0"/>
                <a:chExt cx="12700" cy="0"/>
              </a:xfrm>
            </p:grpSpPr>
            <p:sp>
              <p:nvSpPr>
                <p:cNvPr id="11643" name="Line"/>
                <p:cNvSpPr/>
                <p:nvPr/>
              </p:nvSpPr>
              <p:spPr>
                <a:xfrm flipH="1" flipV="1">
                  <a:off x="0" y="0"/>
                  <a:ext cx="12701"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4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48" name="Google Shape;7369;p84"/>
              <p:cNvGrpSpPr/>
              <p:nvPr/>
            </p:nvGrpSpPr>
            <p:grpSpPr>
              <a:xfrm>
                <a:off x="465732" y="650683"/>
                <a:ext cx="12701" cy="1"/>
                <a:chOff x="0" y="0"/>
                <a:chExt cx="12699" cy="0"/>
              </a:xfrm>
            </p:grpSpPr>
            <p:sp>
              <p:nvSpPr>
                <p:cNvPr id="1164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4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51" name="Google Shape;7370;p84"/>
              <p:cNvGrpSpPr/>
              <p:nvPr/>
            </p:nvGrpSpPr>
            <p:grpSpPr>
              <a:xfrm>
                <a:off x="501008" y="658632"/>
                <a:ext cx="12701" cy="1"/>
                <a:chOff x="0" y="0"/>
                <a:chExt cx="12699" cy="0"/>
              </a:xfrm>
            </p:grpSpPr>
            <p:sp>
              <p:nvSpPr>
                <p:cNvPr id="1164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5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grpSp>
            <p:nvGrpSpPr>
              <p:cNvPr id="11654" name="Google Shape;7371;p84"/>
              <p:cNvGrpSpPr/>
              <p:nvPr/>
            </p:nvGrpSpPr>
            <p:grpSpPr>
              <a:xfrm>
                <a:off x="506378" y="651301"/>
                <a:ext cx="1" cy="12701"/>
                <a:chOff x="0" y="0"/>
                <a:chExt cx="0" cy="12700"/>
              </a:xfrm>
            </p:grpSpPr>
            <p:sp>
              <p:nvSpPr>
                <p:cNvPr id="11652" name="Line"/>
                <p:cNvSpPr/>
                <p:nvPr/>
              </p:nvSpPr>
              <p:spPr>
                <a:xfrm flipV="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53" name="Line"/>
                <p:cNvSpPr/>
                <p:nvPr/>
              </p:nvSpPr>
              <p:spPr>
                <a:xfrm flipH="1">
                  <a:off x="0" y="0"/>
                  <a:ext cx="1" cy="12700"/>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55" name="Google Shape;7372;p84"/>
              <p:cNvSpPr/>
              <p:nvPr/>
            </p:nvSpPr>
            <p:spPr>
              <a:xfrm>
                <a:off x="521730" y="684798"/>
                <a:ext cx="82022" cy="53932"/>
              </a:xfrm>
              <a:custGeom>
                <a:avLst/>
                <a:gdLst/>
                <a:ahLst/>
                <a:cxnLst>
                  <a:cxn ang="0">
                    <a:pos x="wd2" y="hd2"/>
                  </a:cxn>
                  <a:cxn ang="5400000">
                    <a:pos x="wd2" y="hd2"/>
                  </a:cxn>
                  <a:cxn ang="10800000">
                    <a:pos x="wd2" y="hd2"/>
                  </a:cxn>
                  <a:cxn ang="16200000">
                    <a:pos x="wd2" y="hd2"/>
                  </a:cxn>
                </a:cxnLst>
                <a:rect l="0" t="0" r="r" b="b"/>
                <a:pathLst>
                  <a:path w="20853" h="21600" extrusionOk="0">
                    <a:moveTo>
                      <a:pt x="19893" y="0"/>
                    </a:moveTo>
                    <a:cubicBezTo>
                      <a:pt x="19284" y="0"/>
                      <a:pt x="18472" y="465"/>
                      <a:pt x="17697" y="465"/>
                    </a:cubicBezTo>
                    <a:lnTo>
                      <a:pt x="2916" y="3663"/>
                    </a:lnTo>
                    <a:cubicBezTo>
                      <a:pt x="1403" y="4448"/>
                      <a:pt x="-747" y="5451"/>
                      <a:pt x="259" y="7835"/>
                    </a:cubicBezTo>
                    <a:cubicBezTo>
                      <a:pt x="3516" y="19696"/>
                      <a:pt x="8378" y="21600"/>
                      <a:pt x="11193" y="21600"/>
                    </a:cubicBezTo>
                    <a:cubicBezTo>
                      <a:pt x="12530" y="21600"/>
                      <a:pt x="13398" y="21164"/>
                      <a:pt x="13398" y="21164"/>
                    </a:cubicBezTo>
                    <a:cubicBezTo>
                      <a:pt x="19211" y="17792"/>
                      <a:pt x="20853" y="7835"/>
                      <a:pt x="20853" y="2064"/>
                    </a:cubicBezTo>
                    <a:cubicBezTo>
                      <a:pt x="20853" y="422"/>
                      <a:pt x="20465" y="0"/>
                      <a:pt x="19893" y="0"/>
                    </a:cubicBezTo>
                    <a:close/>
                  </a:path>
                </a:pathLst>
              </a:custGeom>
              <a:solidFill>
                <a:srgbClr val="FDF3F2"/>
              </a:solidFill>
              <a:ln w="12700" cap="flat">
                <a:noFill/>
                <a:miter lim="400000"/>
              </a:ln>
              <a:effectLst/>
            </p:spPr>
            <p:txBody>
              <a:bodyPr wrap="square" lIns="45719" tIns="45719" rIns="45719" bIns="45719" numCol="1" anchor="ctr">
                <a:noAutofit/>
              </a:bodyPr>
              <a:lstStyle/>
              <a:p>
                <a:endParaRPr/>
              </a:p>
            </p:txBody>
          </p:sp>
          <p:sp>
            <p:nvSpPr>
              <p:cNvPr id="11656" name="Google Shape;7373;p84"/>
              <p:cNvSpPr/>
              <p:nvPr/>
            </p:nvSpPr>
            <p:spPr>
              <a:xfrm>
                <a:off x="551388" y="581764"/>
                <a:ext cx="37956" cy="86522"/>
              </a:xfrm>
              <a:custGeom>
                <a:avLst/>
                <a:gdLst/>
                <a:ahLst/>
                <a:cxnLst>
                  <a:cxn ang="0">
                    <a:pos x="wd2" y="hd2"/>
                  </a:cxn>
                  <a:cxn ang="5400000">
                    <a:pos x="wd2" y="hd2"/>
                  </a:cxn>
                  <a:cxn ang="10800000">
                    <a:pos x="wd2" y="hd2"/>
                  </a:cxn>
                  <a:cxn ang="16200000">
                    <a:pos x="wd2" y="hd2"/>
                  </a:cxn>
                </a:cxnLst>
                <a:rect l="0" t="0" r="r" b="b"/>
                <a:pathLst>
                  <a:path w="19643" h="21600" extrusionOk="0">
                    <a:moveTo>
                      <a:pt x="3941" y="0"/>
                    </a:moveTo>
                    <a:cubicBezTo>
                      <a:pt x="3753" y="0"/>
                      <a:pt x="3584" y="27"/>
                      <a:pt x="3434" y="91"/>
                    </a:cubicBezTo>
                    <a:cubicBezTo>
                      <a:pt x="-1957" y="2202"/>
                      <a:pt x="353" y="5799"/>
                      <a:pt x="1386" y="7910"/>
                    </a:cubicBezTo>
                    <a:cubicBezTo>
                      <a:pt x="2419" y="9894"/>
                      <a:pt x="4467" y="11996"/>
                      <a:pt x="6777" y="12993"/>
                    </a:cubicBezTo>
                    <a:cubicBezTo>
                      <a:pt x="8843" y="14107"/>
                      <a:pt x="11923" y="14605"/>
                      <a:pt x="14234" y="15593"/>
                    </a:cubicBezTo>
                    <a:cubicBezTo>
                      <a:pt x="15267" y="18701"/>
                      <a:pt x="13219" y="19815"/>
                      <a:pt x="8843" y="19815"/>
                    </a:cubicBezTo>
                    <a:lnTo>
                      <a:pt x="4467" y="19815"/>
                    </a:lnTo>
                    <a:cubicBezTo>
                      <a:pt x="4147" y="19715"/>
                      <a:pt x="3847" y="19670"/>
                      <a:pt x="3584" y="19670"/>
                    </a:cubicBezTo>
                    <a:cubicBezTo>
                      <a:pt x="2175" y="19670"/>
                      <a:pt x="1706" y="20884"/>
                      <a:pt x="3434" y="21301"/>
                    </a:cubicBezTo>
                    <a:cubicBezTo>
                      <a:pt x="4917" y="21500"/>
                      <a:pt x="6458" y="21600"/>
                      <a:pt x="7960" y="21600"/>
                    </a:cubicBezTo>
                    <a:cubicBezTo>
                      <a:pt x="14027" y="21600"/>
                      <a:pt x="19643" y="19996"/>
                      <a:pt x="19643" y="16716"/>
                    </a:cubicBezTo>
                    <a:cubicBezTo>
                      <a:pt x="19643" y="14605"/>
                      <a:pt x="14234" y="13609"/>
                      <a:pt x="10890" y="12494"/>
                    </a:cubicBezTo>
                    <a:cubicBezTo>
                      <a:pt x="6777" y="11008"/>
                      <a:pt x="-924" y="3688"/>
                      <a:pt x="5500" y="1703"/>
                    </a:cubicBezTo>
                    <a:cubicBezTo>
                      <a:pt x="7509" y="1268"/>
                      <a:pt x="5256" y="0"/>
                      <a:pt x="3941" y="0"/>
                    </a:cubicBezTo>
                    <a:close/>
                  </a:path>
                </a:pathLst>
              </a:custGeom>
              <a:solidFill>
                <a:srgbClr val="EA8B6A"/>
              </a:solidFill>
              <a:ln w="12700" cap="flat">
                <a:noFill/>
                <a:miter lim="400000"/>
              </a:ln>
              <a:effectLst/>
            </p:spPr>
            <p:txBody>
              <a:bodyPr wrap="square" lIns="45719" tIns="45719" rIns="45719" bIns="45719" numCol="1" anchor="ctr">
                <a:noAutofit/>
              </a:bodyPr>
              <a:lstStyle/>
              <a:p>
                <a:endParaRPr/>
              </a:p>
            </p:txBody>
          </p:sp>
        </p:grpSp>
      </p:grpSp>
      <p:sp>
        <p:nvSpPr>
          <p:cNvPr id="11659" name="Google Shape;7374;p84"/>
          <p:cNvSpPr txBox="1"/>
          <p:nvPr/>
        </p:nvSpPr>
        <p:spPr>
          <a:xfrm>
            <a:off x="4537624" y="4305970"/>
            <a:ext cx="3000001" cy="2128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6574" tIns="36574" rIns="36574" bIns="36574">
            <a:spAutoFit/>
          </a:bodyPr>
          <a:lstStyle>
            <a:lvl1pPr algn="ctr">
              <a:spcBef>
                <a:spcPts val="300"/>
              </a:spcBef>
              <a:defRPr sz="900">
                <a:solidFill>
                  <a:srgbClr val="07256C"/>
                </a:solidFill>
                <a:latin typeface="Nunito"/>
                <a:ea typeface="Nunito"/>
                <a:cs typeface="Nunito"/>
                <a:sym typeface="Nunito"/>
              </a:defRPr>
            </a:lvl1pPr>
          </a:lstStyle>
          <a:p>
            <a:r>
              <a:t>Por favor, conserva esta diapositiva para atribuirnos</a:t>
            </a:r>
          </a:p>
        </p:txBody>
      </p:sp>
      <p:sp>
        <p:nvSpPr>
          <p:cNvPr id="11660" name="Google Shape;7375;p84"/>
          <p:cNvSpPr/>
          <p:nvPr/>
        </p:nvSpPr>
        <p:spPr>
          <a:xfrm rot="2912836">
            <a:off x="3327507" y="2993069"/>
            <a:ext cx="253655" cy="326700"/>
          </a:xfrm>
          <a:custGeom>
            <a:avLst/>
            <a:gdLst/>
            <a:ahLst/>
            <a:cxnLst>
              <a:cxn ang="0">
                <a:pos x="wd2" y="hd2"/>
              </a:cxn>
              <a:cxn ang="5400000">
                <a:pos x="wd2" y="hd2"/>
              </a:cxn>
              <a:cxn ang="10800000">
                <a:pos x="wd2" y="hd2"/>
              </a:cxn>
              <a:cxn ang="16200000">
                <a:pos x="wd2" y="hd2"/>
              </a:cxn>
            </a:cxnLst>
            <a:rect l="0" t="0" r="r" b="b"/>
            <a:pathLst>
              <a:path w="20494" h="21600" extrusionOk="0">
                <a:moveTo>
                  <a:pt x="4324" y="0"/>
                </a:moveTo>
                <a:cubicBezTo>
                  <a:pt x="3391" y="0"/>
                  <a:pt x="2775" y="456"/>
                  <a:pt x="2775" y="1223"/>
                </a:cubicBezTo>
                <a:cubicBezTo>
                  <a:pt x="2983" y="4198"/>
                  <a:pt x="2476" y="6944"/>
                  <a:pt x="292" y="9446"/>
                </a:cubicBezTo>
                <a:cubicBezTo>
                  <a:pt x="-265" y="10081"/>
                  <a:pt x="-23" y="10823"/>
                  <a:pt x="983" y="10823"/>
                </a:cubicBezTo>
                <a:cubicBezTo>
                  <a:pt x="1020" y="10823"/>
                  <a:pt x="1058" y="10821"/>
                  <a:pt x="1096" y="10820"/>
                </a:cubicBezTo>
                <a:cubicBezTo>
                  <a:pt x="3282" y="10820"/>
                  <a:pt x="4732" y="12064"/>
                  <a:pt x="6479" y="12850"/>
                </a:cubicBezTo>
                <a:cubicBezTo>
                  <a:pt x="6200" y="13436"/>
                  <a:pt x="5833" y="13851"/>
                  <a:pt x="5605" y="14395"/>
                </a:cubicBezTo>
                <a:cubicBezTo>
                  <a:pt x="5098" y="15883"/>
                  <a:pt x="4294" y="17370"/>
                  <a:pt x="4154" y="18929"/>
                </a:cubicBezTo>
                <a:cubicBezTo>
                  <a:pt x="4086" y="19815"/>
                  <a:pt x="4958" y="21131"/>
                  <a:pt x="5833" y="21489"/>
                </a:cubicBezTo>
                <a:cubicBezTo>
                  <a:pt x="6009" y="21565"/>
                  <a:pt x="6180" y="21600"/>
                  <a:pt x="6346" y="21600"/>
                </a:cubicBezTo>
                <a:cubicBezTo>
                  <a:pt x="7192" y="21600"/>
                  <a:pt x="7873" y="20696"/>
                  <a:pt x="8297" y="20002"/>
                </a:cubicBezTo>
                <a:cubicBezTo>
                  <a:pt x="8962" y="18929"/>
                  <a:pt x="9537" y="17856"/>
                  <a:pt x="10202" y="16712"/>
                </a:cubicBezTo>
                <a:cubicBezTo>
                  <a:pt x="10341" y="16483"/>
                  <a:pt x="10412" y="16183"/>
                  <a:pt x="10480" y="15825"/>
                </a:cubicBezTo>
                <a:cubicBezTo>
                  <a:pt x="10919" y="14281"/>
                  <a:pt x="10272" y="12779"/>
                  <a:pt x="9101" y="12250"/>
                </a:cubicBezTo>
                <a:cubicBezTo>
                  <a:pt x="6847" y="11291"/>
                  <a:pt x="4661" y="10347"/>
                  <a:pt x="2337" y="9332"/>
                </a:cubicBezTo>
                <a:cubicBezTo>
                  <a:pt x="4591" y="7058"/>
                  <a:pt x="4364" y="4326"/>
                  <a:pt x="4661" y="1638"/>
                </a:cubicBezTo>
                <a:cubicBezTo>
                  <a:pt x="8226" y="2539"/>
                  <a:pt x="11723" y="3369"/>
                  <a:pt x="15288" y="4269"/>
                </a:cubicBezTo>
                <a:cubicBezTo>
                  <a:pt x="15217" y="4626"/>
                  <a:pt x="15217" y="4798"/>
                  <a:pt x="15148" y="4912"/>
                </a:cubicBezTo>
                <a:cubicBezTo>
                  <a:pt x="13470" y="6415"/>
                  <a:pt x="13399" y="8260"/>
                  <a:pt x="13540" y="10104"/>
                </a:cubicBezTo>
                <a:cubicBezTo>
                  <a:pt x="13623" y="11188"/>
                  <a:pt x="14625" y="11838"/>
                  <a:pt x="15865" y="11838"/>
                </a:cubicBezTo>
                <a:cubicBezTo>
                  <a:pt x="15916" y="11838"/>
                  <a:pt x="15968" y="11838"/>
                  <a:pt x="16021" y="11835"/>
                </a:cubicBezTo>
                <a:cubicBezTo>
                  <a:pt x="18067" y="11779"/>
                  <a:pt x="18939" y="10405"/>
                  <a:pt x="19953" y="9274"/>
                </a:cubicBezTo>
                <a:cubicBezTo>
                  <a:pt x="21335" y="7716"/>
                  <a:pt x="19885" y="4140"/>
                  <a:pt x="17629" y="3554"/>
                </a:cubicBezTo>
                <a:cubicBezTo>
                  <a:pt x="13540" y="2352"/>
                  <a:pt x="9398" y="1223"/>
                  <a:pt x="5326" y="150"/>
                </a:cubicBezTo>
                <a:cubicBezTo>
                  <a:pt x="4964" y="48"/>
                  <a:pt x="4627" y="0"/>
                  <a:pt x="4324" y="0"/>
                </a:cubicBezTo>
                <a:close/>
              </a:path>
            </a:pathLst>
          </a:custGeom>
          <a:solidFill>
            <a:srgbClr val="EFB156"/>
          </a:solidFill>
          <a:ln w="12700">
            <a:miter lim="400000"/>
          </a:ln>
        </p:spPr>
        <p:txBody>
          <a:bodyPr lIns="45719" rIns="45719" anchor="ctr"/>
          <a:lstStyle/>
          <a:p>
            <a:endParaRPr/>
          </a:p>
        </p:txBody>
      </p:sp>
      <p:sp>
        <p:nvSpPr>
          <p:cNvPr id="11661" name="Google Shape;7376;p84"/>
          <p:cNvSpPr/>
          <p:nvPr/>
        </p:nvSpPr>
        <p:spPr>
          <a:xfrm rot="1573911">
            <a:off x="411079" y="1169751"/>
            <a:ext cx="148727" cy="312496"/>
          </a:xfrm>
          <a:custGeom>
            <a:avLst/>
            <a:gdLst/>
            <a:ahLst/>
            <a:cxnLst>
              <a:cxn ang="0">
                <a:pos x="wd2" y="hd2"/>
              </a:cxn>
              <a:cxn ang="5400000">
                <a:pos x="wd2" y="hd2"/>
              </a:cxn>
              <a:cxn ang="10800000">
                <a:pos x="wd2" y="hd2"/>
              </a:cxn>
              <a:cxn ang="16200000">
                <a:pos x="wd2" y="hd2"/>
              </a:cxn>
            </a:cxnLst>
            <a:rect l="0" t="0" r="r" b="b"/>
            <a:pathLst>
              <a:path w="20461" h="21600" extrusionOk="0">
                <a:moveTo>
                  <a:pt x="16653" y="0"/>
                </a:moveTo>
                <a:cubicBezTo>
                  <a:pt x="15606" y="0"/>
                  <a:pt x="13764" y="595"/>
                  <a:pt x="12583" y="1004"/>
                </a:cubicBezTo>
                <a:cubicBezTo>
                  <a:pt x="10494" y="1738"/>
                  <a:pt x="8704" y="2738"/>
                  <a:pt x="6415" y="3320"/>
                </a:cubicBezTo>
                <a:cubicBezTo>
                  <a:pt x="3267" y="4104"/>
                  <a:pt x="3898" y="5003"/>
                  <a:pt x="5359" y="6115"/>
                </a:cubicBezTo>
                <a:cubicBezTo>
                  <a:pt x="8931" y="8747"/>
                  <a:pt x="12481" y="11378"/>
                  <a:pt x="15955" y="14021"/>
                </a:cubicBezTo>
                <a:cubicBezTo>
                  <a:pt x="15225" y="14287"/>
                  <a:pt x="15100" y="14339"/>
                  <a:pt x="15001" y="14339"/>
                </a:cubicBezTo>
                <a:cubicBezTo>
                  <a:pt x="14369" y="14388"/>
                  <a:pt x="13840" y="14388"/>
                  <a:pt x="13211" y="14388"/>
                </a:cubicBezTo>
                <a:cubicBezTo>
                  <a:pt x="7675" y="14603"/>
                  <a:pt x="2941" y="15704"/>
                  <a:pt x="322" y="18235"/>
                </a:cubicBezTo>
                <a:cubicBezTo>
                  <a:pt x="-408" y="18967"/>
                  <a:pt x="220" y="20347"/>
                  <a:pt x="1053" y="21245"/>
                </a:cubicBezTo>
                <a:cubicBezTo>
                  <a:pt x="1314" y="21501"/>
                  <a:pt x="2443" y="21600"/>
                  <a:pt x="3613" y="21600"/>
                </a:cubicBezTo>
                <a:cubicBezTo>
                  <a:pt x="4346" y="21600"/>
                  <a:pt x="5097" y="21561"/>
                  <a:pt x="5658" y="21498"/>
                </a:cubicBezTo>
                <a:cubicBezTo>
                  <a:pt x="7875" y="21296"/>
                  <a:pt x="10066" y="20764"/>
                  <a:pt x="12280" y="20347"/>
                </a:cubicBezTo>
                <a:cubicBezTo>
                  <a:pt x="18675" y="19081"/>
                  <a:pt x="21192" y="15552"/>
                  <a:pt x="17945" y="12542"/>
                </a:cubicBezTo>
                <a:cubicBezTo>
                  <a:pt x="15100" y="9910"/>
                  <a:pt x="12280" y="7330"/>
                  <a:pt x="9336" y="4535"/>
                </a:cubicBezTo>
                <a:cubicBezTo>
                  <a:pt x="12010" y="4364"/>
                  <a:pt x="13546" y="2444"/>
                  <a:pt x="16575" y="2444"/>
                </a:cubicBezTo>
                <a:cubicBezTo>
                  <a:pt x="17366" y="2444"/>
                  <a:pt x="18262" y="2574"/>
                  <a:pt x="19304" y="2902"/>
                </a:cubicBezTo>
                <a:cubicBezTo>
                  <a:pt x="19731" y="2789"/>
                  <a:pt x="20034" y="2637"/>
                  <a:pt x="20462" y="2472"/>
                </a:cubicBezTo>
                <a:cubicBezTo>
                  <a:pt x="19406" y="1637"/>
                  <a:pt x="18675" y="525"/>
                  <a:pt x="17113" y="57"/>
                </a:cubicBezTo>
                <a:cubicBezTo>
                  <a:pt x="16988" y="18"/>
                  <a:pt x="16834" y="0"/>
                  <a:pt x="16653" y="0"/>
                </a:cubicBezTo>
                <a:close/>
              </a:path>
            </a:pathLst>
          </a:custGeom>
          <a:solidFill>
            <a:srgbClr val="4780C5"/>
          </a:solidFill>
          <a:ln w="12700">
            <a:miter lim="400000"/>
          </a:ln>
        </p:spPr>
        <p:txBody>
          <a:bodyPr lIns="45719" rIns="45719" anchor="ctr"/>
          <a:lstStyle/>
          <a:p>
            <a:endParaRPr/>
          </a:p>
        </p:txBody>
      </p:sp>
      <p:grpSp>
        <p:nvGrpSpPr>
          <p:cNvPr id="11665" name="Google Shape;7377;p84"/>
          <p:cNvGrpSpPr/>
          <p:nvPr/>
        </p:nvGrpSpPr>
        <p:grpSpPr>
          <a:xfrm>
            <a:off x="5606752" y="488760"/>
            <a:ext cx="862151" cy="745528"/>
            <a:chOff x="6" y="6"/>
            <a:chExt cx="862149" cy="745526"/>
          </a:xfrm>
        </p:grpSpPr>
        <p:sp>
          <p:nvSpPr>
            <p:cNvPr id="11662" name="Google Shape;7378;p84"/>
            <p:cNvSpPr/>
            <p:nvPr/>
          </p:nvSpPr>
          <p:spPr>
            <a:xfrm>
              <a:off x="6" y="6"/>
              <a:ext cx="862150" cy="745528"/>
            </a:xfrm>
            <a:custGeom>
              <a:avLst/>
              <a:gdLst/>
              <a:ahLst/>
              <a:cxnLst>
                <a:cxn ang="0">
                  <a:pos x="wd2" y="hd2"/>
                </a:cxn>
                <a:cxn ang="5400000">
                  <a:pos x="wd2" y="hd2"/>
                </a:cxn>
                <a:cxn ang="10800000">
                  <a:pos x="wd2" y="hd2"/>
                </a:cxn>
                <a:cxn ang="16200000">
                  <a:pos x="wd2" y="hd2"/>
                </a:cxn>
              </a:cxnLst>
              <a:rect l="0" t="0" r="r" b="b"/>
              <a:pathLst>
                <a:path w="21600" h="21600" extrusionOk="0">
                  <a:moveTo>
                    <a:pt x="16140" y="0"/>
                  </a:moveTo>
                  <a:cubicBezTo>
                    <a:pt x="13645" y="0"/>
                    <a:pt x="11427" y="1426"/>
                    <a:pt x="9221" y="2856"/>
                  </a:cubicBezTo>
                  <a:cubicBezTo>
                    <a:pt x="7001" y="4281"/>
                    <a:pt x="4792" y="5706"/>
                    <a:pt x="2292" y="5706"/>
                  </a:cubicBezTo>
                  <a:cubicBezTo>
                    <a:pt x="1556" y="5706"/>
                    <a:pt x="794" y="5582"/>
                    <a:pt x="0" y="5299"/>
                  </a:cubicBezTo>
                  <a:cubicBezTo>
                    <a:pt x="1059" y="10589"/>
                    <a:pt x="2117" y="15896"/>
                    <a:pt x="3176" y="21181"/>
                  </a:cubicBezTo>
                  <a:cubicBezTo>
                    <a:pt x="3975" y="21473"/>
                    <a:pt x="4741" y="21600"/>
                    <a:pt x="5482" y="21600"/>
                  </a:cubicBezTo>
                  <a:cubicBezTo>
                    <a:pt x="7963" y="21600"/>
                    <a:pt x="10165" y="20174"/>
                    <a:pt x="12378" y="18733"/>
                  </a:cubicBezTo>
                  <a:cubicBezTo>
                    <a:pt x="14599" y="17308"/>
                    <a:pt x="16805" y="15882"/>
                    <a:pt x="19306" y="15882"/>
                  </a:cubicBezTo>
                  <a:cubicBezTo>
                    <a:pt x="20042" y="15882"/>
                    <a:pt x="20804" y="16006"/>
                    <a:pt x="21600" y="16290"/>
                  </a:cubicBezTo>
                  <a:cubicBezTo>
                    <a:pt x="20541" y="11005"/>
                    <a:pt x="19483" y="5692"/>
                    <a:pt x="18424" y="407"/>
                  </a:cubicBezTo>
                  <a:cubicBezTo>
                    <a:pt x="17634" y="123"/>
                    <a:pt x="16875" y="0"/>
                    <a:pt x="16140" y="0"/>
                  </a:cubicBezTo>
                  <a:close/>
                </a:path>
              </a:pathLst>
            </a:custGeom>
            <a:solidFill>
              <a:srgbClr val="4780C5"/>
            </a:solidFill>
            <a:ln w="12700" cap="flat">
              <a:noFill/>
              <a:miter lim="400000"/>
            </a:ln>
            <a:effectLst/>
          </p:spPr>
          <p:txBody>
            <a:bodyPr wrap="square" lIns="45719" tIns="45719" rIns="45719" bIns="45719" numCol="1" anchor="ctr">
              <a:noAutofit/>
            </a:bodyPr>
            <a:lstStyle/>
            <a:p>
              <a:endParaRPr/>
            </a:p>
          </p:txBody>
        </p:sp>
        <p:sp>
          <p:nvSpPr>
            <p:cNvPr id="11663" name="Google Shape;7379;p84"/>
            <p:cNvSpPr/>
            <p:nvPr/>
          </p:nvSpPr>
          <p:spPr>
            <a:xfrm>
              <a:off x="36711" y="157720"/>
              <a:ext cx="788726" cy="429636"/>
            </a:xfrm>
            <a:custGeom>
              <a:avLst/>
              <a:gdLst/>
              <a:ahLst/>
              <a:cxnLst>
                <a:cxn ang="0">
                  <a:pos x="wd2" y="hd2"/>
                </a:cxn>
                <a:cxn ang="5400000">
                  <a:pos x="wd2" y="hd2"/>
                </a:cxn>
                <a:cxn ang="10800000">
                  <a:pos x="wd2" y="hd2"/>
                </a:cxn>
                <a:cxn ang="16200000">
                  <a:pos x="wd2" y="hd2"/>
                </a:cxn>
              </a:cxnLst>
              <a:rect l="0" t="0" r="r" b="b"/>
              <a:pathLst>
                <a:path w="21600" h="21600" extrusionOk="0">
                  <a:moveTo>
                    <a:pt x="17634" y="0"/>
                  </a:moveTo>
                  <a:cubicBezTo>
                    <a:pt x="14901" y="0"/>
                    <a:pt x="12486" y="2475"/>
                    <a:pt x="10059" y="4956"/>
                  </a:cubicBezTo>
                  <a:cubicBezTo>
                    <a:pt x="7648" y="7428"/>
                    <a:pt x="5225" y="9901"/>
                    <a:pt x="2497" y="9901"/>
                  </a:cubicBezTo>
                  <a:cubicBezTo>
                    <a:pt x="1693" y="9901"/>
                    <a:pt x="864" y="9687"/>
                    <a:pt x="0" y="9195"/>
                  </a:cubicBezTo>
                  <a:cubicBezTo>
                    <a:pt x="482" y="13088"/>
                    <a:pt x="979" y="17010"/>
                    <a:pt x="1461" y="20894"/>
                  </a:cubicBezTo>
                  <a:cubicBezTo>
                    <a:pt x="2324" y="21385"/>
                    <a:pt x="3154" y="21600"/>
                    <a:pt x="3957" y="21600"/>
                  </a:cubicBezTo>
                  <a:cubicBezTo>
                    <a:pt x="6685" y="21600"/>
                    <a:pt x="9109" y="19125"/>
                    <a:pt x="11520" y="16645"/>
                  </a:cubicBezTo>
                  <a:cubicBezTo>
                    <a:pt x="13947" y="14172"/>
                    <a:pt x="16374" y="11699"/>
                    <a:pt x="19103" y="11699"/>
                  </a:cubicBezTo>
                  <a:cubicBezTo>
                    <a:pt x="19907" y="11699"/>
                    <a:pt x="20736" y="11913"/>
                    <a:pt x="21600" y="12405"/>
                  </a:cubicBezTo>
                  <a:cubicBezTo>
                    <a:pt x="21118" y="8522"/>
                    <a:pt x="20616" y="4590"/>
                    <a:pt x="20139" y="706"/>
                  </a:cubicBezTo>
                  <a:cubicBezTo>
                    <a:pt x="19271" y="215"/>
                    <a:pt x="18439" y="0"/>
                    <a:pt x="17634" y="0"/>
                  </a:cubicBezTo>
                  <a:close/>
                </a:path>
              </a:pathLst>
            </a:custGeom>
            <a:solidFill>
              <a:srgbClr val="EDF0EF"/>
            </a:solidFill>
            <a:ln w="12700" cap="flat">
              <a:noFill/>
              <a:miter lim="400000"/>
            </a:ln>
            <a:effectLst/>
          </p:spPr>
          <p:txBody>
            <a:bodyPr wrap="square" lIns="45719" tIns="45719" rIns="45719" bIns="45719" numCol="1" anchor="ctr">
              <a:noAutofit/>
            </a:bodyPr>
            <a:lstStyle/>
            <a:p>
              <a:endParaRPr/>
            </a:p>
          </p:txBody>
        </p:sp>
        <p:sp>
          <p:nvSpPr>
            <p:cNvPr id="11664" name="Google Shape;7380;p84"/>
            <p:cNvSpPr/>
            <p:nvPr/>
          </p:nvSpPr>
          <p:spPr>
            <a:xfrm rot="19899113">
              <a:off x="347468" y="289107"/>
              <a:ext cx="167248" cy="167281"/>
            </a:xfrm>
            <a:custGeom>
              <a:avLst/>
              <a:gdLst/>
              <a:ahLst/>
              <a:cxnLst>
                <a:cxn ang="0">
                  <a:pos x="wd2" y="hd2"/>
                </a:cxn>
                <a:cxn ang="5400000">
                  <a:pos x="wd2" y="hd2"/>
                </a:cxn>
                <a:cxn ang="10800000">
                  <a:pos x="wd2" y="hd2"/>
                </a:cxn>
                <a:cxn ang="16200000">
                  <a:pos x="wd2" y="hd2"/>
                </a:cxn>
              </a:cxnLst>
              <a:rect l="0" t="0" r="r" b="b"/>
              <a:pathLst>
                <a:path w="21533" h="21600" extrusionOk="0">
                  <a:moveTo>
                    <a:pt x="11504" y="6353"/>
                  </a:moveTo>
                  <a:cubicBezTo>
                    <a:pt x="11480" y="6377"/>
                    <a:pt x="11456" y="6377"/>
                    <a:pt x="11433" y="6377"/>
                  </a:cubicBezTo>
                  <a:cubicBezTo>
                    <a:pt x="11456" y="6377"/>
                    <a:pt x="11456" y="6377"/>
                    <a:pt x="11504" y="6353"/>
                  </a:cubicBezTo>
                  <a:close/>
                  <a:moveTo>
                    <a:pt x="12973" y="6936"/>
                  </a:moveTo>
                  <a:cubicBezTo>
                    <a:pt x="12981" y="6936"/>
                    <a:pt x="12991" y="6939"/>
                    <a:pt x="13007" y="6947"/>
                  </a:cubicBezTo>
                  <a:lnTo>
                    <a:pt x="12936" y="6947"/>
                  </a:lnTo>
                  <a:cubicBezTo>
                    <a:pt x="12952" y="6947"/>
                    <a:pt x="12957" y="6936"/>
                    <a:pt x="12973" y="6936"/>
                  </a:cubicBezTo>
                  <a:close/>
                  <a:moveTo>
                    <a:pt x="14244" y="8080"/>
                  </a:moveTo>
                  <a:cubicBezTo>
                    <a:pt x="14267" y="8080"/>
                    <a:pt x="14267" y="8080"/>
                    <a:pt x="14315" y="8134"/>
                  </a:cubicBezTo>
                  <a:cubicBezTo>
                    <a:pt x="14291" y="8110"/>
                    <a:pt x="14267" y="8110"/>
                    <a:pt x="14244" y="8080"/>
                  </a:cubicBezTo>
                  <a:close/>
                  <a:moveTo>
                    <a:pt x="10078" y="15202"/>
                  </a:moveTo>
                  <a:cubicBezTo>
                    <a:pt x="10078" y="15202"/>
                    <a:pt x="10078" y="15232"/>
                    <a:pt x="10024" y="15232"/>
                  </a:cubicBezTo>
                  <a:cubicBezTo>
                    <a:pt x="10048" y="15232"/>
                    <a:pt x="10078" y="15202"/>
                    <a:pt x="10078" y="15202"/>
                  </a:cubicBezTo>
                  <a:close/>
                  <a:moveTo>
                    <a:pt x="10854" y="0"/>
                  </a:moveTo>
                  <a:cubicBezTo>
                    <a:pt x="10813" y="0"/>
                    <a:pt x="10775" y="24"/>
                    <a:pt x="10764" y="68"/>
                  </a:cubicBezTo>
                  <a:cubicBezTo>
                    <a:pt x="10717" y="68"/>
                    <a:pt x="10669" y="98"/>
                    <a:pt x="10669" y="145"/>
                  </a:cubicBezTo>
                  <a:lnTo>
                    <a:pt x="10468" y="4401"/>
                  </a:lnTo>
                  <a:lnTo>
                    <a:pt x="10344" y="6353"/>
                  </a:lnTo>
                  <a:cubicBezTo>
                    <a:pt x="10320" y="6181"/>
                    <a:pt x="10273" y="6057"/>
                    <a:pt x="10225" y="5908"/>
                  </a:cubicBezTo>
                  <a:cubicBezTo>
                    <a:pt x="10172" y="5783"/>
                    <a:pt x="10125" y="5635"/>
                    <a:pt x="10048" y="5510"/>
                  </a:cubicBezTo>
                  <a:cubicBezTo>
                    <a:pt x="10001" y="5362"/>
                    <a:pt x="9930" y="5237"/>
                    <a:pt x="9876" y="5113"/>
                  </a:cubicBezTo>
                  <a:cubicBezTo>
                    <a:pt x="9752" y="4893"/>
                    <a:pt x="9657" y="4644"/>
                    <a:pt x="9604" y="4401"/>
                  </a:cubicBezTo>
                  <a:cubicBezTo>
                    <a:pt x="9557" y="4175"/>
                    <a:pt x="9533" y="3926"/>
                    <a:pt x="9533" y="3659"/>
                  </a:cubicBezTo>
                  <a:cubicBezTo>
                    <a:pt x="9557" y="3534"/>
                    <a:pt x="9557" y="3409"/>
                    <a:pt x="9557" y="3261"/>
                  </a:cubicBezTo>
                  <a:cubicBezTo>
                    <a:pt x="9580" y="3113"/>
                    <a:pt x="9580" y="2941"/>
                    <a:pt x="9557" y="2792"/>
                  </a:cubicBezTo>
                  <a:cubicBezTo>
                    <a:pt x="9509" y="2442"/>
                    <a:pt x="9338" y="2175"/>
                    <a:pt x="9214" y="1926"/>
                  </a:cubicBezTo>
                  <a:cubicBezTo>
                    <a:pt x="9089" y="1700"/>
                    <a:pt x="8965" y="1457"/>
                    <a:pt x="8894" y="1207"/>
                  </a:cubicBezTo>
                  <a:cubicBezTo>
                    <a:pt x="8817" y="988"/>
                    <a:pt x="8817" y="739"/>
                    <a:pt x="8841" y="466"/>
                  </a:cubicBezTo>
                  <a:cubicBezTo>
                    <a:pt x="8841" y="365"/>
                    <a:pt x="8793" y="293"/>
                    <a:pt x="8693" y="270"/>
                  </a:cubicBezTo>
                  <a:cubicBezTo>
                    <a:pt x="8598" y="270"/>
                    <a:pt x="8497" y="317"/>
                    <a:pt x="8497" y="418"/>
                  </a:cubicBezTo>
                  <a:cubicBezTo>
                    <a:pt x="8421" y="715"/>
                    <a:pt x="8421" y="1012"/>
                    <a:pt x="8497" y="1332"/>
                  </a:cubicBezTo>
                  <a:cubicBezTo>
                    <a:pt x="8568" y="1629"/>
                    <a:pt x="8693" y="1902"/>
                    <a:pt x="8817" y="2145"/>
                  </a:cubicBezTo>
                  <a:cubicBezTo>
                    <a:pt x="8864" y="2270"/>
                    <a:pt x="8918" y="2395"/>
                    <a:pt x="8965" y="2519"/>
                  </a:cubicBezTo>
                  <a:cubicBezTo>
                    <a:pt x="8989" y="2567"/>
                    <a:pt x="9012" y="2620"/>
                    <a:pt x="9012" y="2691"/>
                  </a:cubicBezTo>
                  <a:cubicBezTo>
                    <a:pt x="9042" y="2715"/>
                    <a:pt x="9042" y="2739"/>
                    <a:pt x="9042" y="2768"/>
                  </a:cubicBezTo>
                  <a:lnTo>
                    <a:pt x="9042" y="2840"/>
                  </a:lnTo>
                  <a:cubicBezTo>
                    <a:pt x="9065" y="3065"/>
                    <a:pt x="9012" y="3332"/>
                    <a:pt x="8989" y="3629"/>
                  </a:cubicBezTo>
                  <a:cubicBezTo>
                    <a:pt x="8941" y="3902"/>
                    <a:pt x="8941" y="4222"/>
                    <a:pt x="9012" y="4519"/>
                  </a:cubicBezTo>
                  <a:cubicBezTo>
                    <a:pt x="9065" y="4846"/>
                    <a:pt x="9137" y="5113"/>
                    <a:pt x="9261" y="5386"/>
                  </a:cubicBezTo>
                  <a:cubicBezTo>
                    <a:pt x="9308" y="5534"/>
                    <a:pt x="9362" y="5659"/>
                    <a:pt x="9409" y="5783"/>
                  </a:cubicBezTo>
                  <a:cubicBezTo>
                    <a:pt x="9456" y="5908"/>
                    <a:pt x="9509" y="6003"/>
                    <a:pt x="9533" y="6128"/>
                  </a:cubicBezTo>
                  <a:cubicBezTo>
                    <a:pt x="9580" y="6252"/>
                    <a:pt x="9604" y="6377"/>
                    <a:pt x="9604" y="6478"/>
                  </a:cubicBezTo>
                  <a:cubicBezTo>
                    <a:pt x="9557" y="6478"/>
                    <a:pt x="9509" y="6502"/>
                    <a:pt x="9456" y="6502"/>
                  </a:cubicBezTo>
                  <a:lnTo>
                    <a:pt x="6698" y="934"/>
                  </a:lnTo>
                  <a:cubicBezTo>
                    <a:pt x="6679" y="890"/>
                    <a:pt x="6645" y="871"/>
                    <a:pt x="6611" y="871"/>
                  </a:cubicBezTo>
                  <a:cubicBezTo>
                    <a:pt x="6551" y="871"/>
                    <a:pt x="6493" y="932"/>
                    <a:pt x="6527" y="1012"/>
                  </a:cubicBezTo>
                  <a:lnTo>
                    <a:pt x="8669" y="6822"/>
                  </a:lnTo>
                  <a:lnTo>
                    <a:pt x="8645" y="6846"/>
                  </a:lnTo>
                  <a:cubicBezTo>
                    <a:pt x="8545" y="6697"/>
                    <a:pt x="8450" y="6596"/>
                    <a:pt x="8373" y="6502"/>
                  </a:cubicBezTo>
                  <a:cubicBezTo>
                    <a:pt x="8249" y="6377"/>
                    <a:pt x="8154" y="6276"/>
                    <a:pt x="8054" y="6181"/>
                  </a:cubicBezTo>
                  <a:cubicBezTo>
                    <a:pt x="7929" y="6080"/>
                    <a:pt x="7805" y="5979"/>
                    <a:pt x="7734" y="5908"/>
                  </a:cubicBezTo>
                  <a:cubicBezTo>
                    <a:pt x="7533" y="5736"/>
                    <a:pt x="7361" y="5534"/>
                    <a:pt x="7213" y="5338"/>
                  </a:cubicBezTo>
                  <a:cubicBezTo>
                    <a:pt x="7065" y="5142"/>
                    <a:pt x="6941" y="4917"/>
                    <a:pt x="6846" y="4697"/>
                  </a:cubicBezTo>
                  <a:cubicBezTo>
                    <a:pt x="6823" y="4573"/>
                    <a:pt x="6770" y="4424"/>
                    <a:pt x="6722" y="4300"/>
                  </a:cubicBezTo>
                  <a:cubicBezTo>
                    <a:pt x="6675" y="4151"/>
                    <a:pt x="6621" y="4003"/>
                    <a:pt x="6527" y="3878"/>
                  </a:cubicBezTo>
                  <a:cubicBezTo>
                    <a:pt x="6326" y="3581"/>
                    <a:pt x="6107" y="3409"/>
                    <a:pt x="5882" y="3214"/>
                  </a:cubicBezTo>
                  <a:cubicBezTo>
                    <a:pt x="5663" y="3036"/>
                    <a:pt x="5462" y="2887"/>
                    <a:pt x="5314" y="2691"/>
                  </a:cubicBezTo>
                  <a:cubicBezTo>
                    <a:pt x="5142" y="2495"/>
                    <a:pt x="5047" y="2270"/>
                    <a:pt x="4970" y="2027"/>
                  </a:cubicBezTo>
                  <a:cubicBezTo>
                    <a:pt x="4951" y="1943"/>
                    <a:pt x="4878" y="1896"/>
                    <a:pt x="4800" y="1896"/>
                  </a:cubicBezTo>
                  <a:cubicBezTo>
                    <a:pt x="4784" y="1896"/>
                    <a:pt x="4768" y="1898"/>
                    <a:pt x="4751" y="1902"/>
                  </a:cubicBezTo>
                  <a:cubicBezTo>
                    <a:pt x="4651" y="1926"/>
                    <a:pt x="4604" y="2027"/>
                    <a:pt x="4627" y="2098"/>
                  </a:cubicBezTo>
                  <a:cubicBezTo>
                    <a:pt x="4675" y="2395"/>
                    <a:pt x="4799" y="2691"/>
                    <a:pt x="4994" y="2941"/>
                  </a:cubicBezTo>
                  <a:cubicBezTo>
                    <a:pt x="5166" y="3184"/>
                    <a:pt x="5391" y="3386"/>
                    <a:pt x="5586" y="3581"/>
                  </a:cubicBezTo>
                  <a:cubicBezTo>
                    <a:pt x="5686" y="3659"/>
                    <a:pt x="5787" y="3754"/>
                    <a:pt x="5882" y="3855"/>
                  </a:cubicBezTo>
                  <a:cubicBezTo>
                    <a:pt x="5905" y="3902"/>
                    <a:pt x="5959" y="3926"/>
                    <a:pt x="6006" y="3979"/>
                  </a:cubicBezTo>
                  <a:cubicBezTo>
                    <a:pt x="6006" y="4003"/>
                    <a:pt x="6030" y="4027"/>
                    <a:pt x="6030" y="4050"/>
                  </a:cubicBezTo>
                  <a:cubicBezTo>
                    <a:pt x="6053" y="4074"/>
                    <a:pt x="6083" y="4104"/>
                    <a:pt x="6083" y="4128"/>
                  </a:cubicBezTo>
                  <a:cubicBezTo>
                    <a:pt x="6178" y="4323"/>
                    <a:pt x="6231" y="4597"/>
                    <a:pt x="6326" y="4869"/>
                  </a:cubicBezTo>
                  <a:cubicBezTo>
                    <a:pt x="6402" y="5142"/>
                    <a:pt x="6527" y="5439"/>
                    <a:pt x="6698" y="5683"/>
                  </a:cubicBezTo>
                  <a:cubicBezTo>
                    <a:pt x="6870" y="5955"/>
                    <a:pt x="7065" y="6181"/>
                    <a:pt x="7267" y="6401"/>
                  </a:cubicBezTo>
                  <a:cubicBezTo>
                    <a:pt x="7385" y="6502"/>
                    <a:pt x="7462" y="6573"/>
                    <a:pt x="7562" y="6674"/>
                  </a:cubicBezTo>
                  <a:cubicBezTo>
                    <a:pt x="7657" y="6775"/>
                    <a:pt x="7734" y="6870"/>
                    <a:pt x="7805" y="6971"/>
                  </a:cubicBezTo>
                  <a:cubicBezTo>
                    <a:pt x="7906" y="7071"/>
                    <a:pt x="7953" y="7166"/>
                    <a:pt x="8006" y="7243"/>
                  </a:cubicBezTo>
                  <a:cubicBezTo>
                    <a:pt x="7977" y="7267"/>
                    <a:pt x="7929" y="7315"/>
                    <a:pt x="7906" y="7338"/>
                  </a:cubicBezTo>
                  <a:lnTo>
                    <a:pt x="3171" y="3285"/>
                  </a:lnTo>
                  <a:cubicBezTo>
                    <a:pt x="3155" y="3270"/>
                    <a:pt x="3137" y="3263"/>
                    <a:pt x="3119" y="3263"/>
                  </a:cubicBezTo>
                  <a:cubicBezTo>
                    <a:pt x="3053" y="3263"/>
                    <a:pt x="2991" y="3354"/>
                    <a:pt x="3047" y="3433"/>
                  </a:cubicBezTo>
                  <a:lnTo>
                    <a:pt x="7290" y="7932"/>
                  </a:lnTo>
                  <a:cubicBezTo>
                    <a:pt x="7290" y="7962"/>
                    <a:pt x="7267" y="7962"/>
                    <a:pt x="7267" y="7962"/>
                  </a:cubicBezTo>
                  <a:cubicBezTo>
                    <a:pt x="7142" y="7885"/>
                    <a:pt x="6994" y="7813"/>
                    <a:pt x="6870" y="7760"/>
                  </a:cubicBezTo>
                  <a:cubicBezTo>
                    <a:pt x="6746" y="7689"/>
                    <a:pt x="6598" y="7635"/>
                    <a:pt x="6450" y="7588"/>
                  </a:cubicBezTo>
                  <a:cubicBezTo>
                    <a:pt x="6326" y="7540"/>
                    <a:pt x="6178" y="7487"/>
                    <a:pt x="6053" y="7463"/>
                  </a:cubicBezTo>
                  <a:cubicBezTo>
                    <a:pt x="5811" y="7368"/>
                    <a:pt x="5586" y="7267"/>
                    <a:pt x="5367" y="7143"/>
                  </a:cubicBezTo>
                  <a:cubicBezTo>
                    <a:pt x="5142" y="7018"/>
                    <a:pt x="4970" y="6870"/>
                    <a:pt x="4775" y="6674"/>
                  </a:cubicBezTo>
                  <a:cubicBezTo>
                    <a:pt x="4698" y="6573"/>
                    <a:pt x="4604" y="6478"/>
                    <a:pt x="4503" y="6377"/>
                  </a:cubicBezTo>
                  <a:cubicBezTo>
                    <a:pt x="4402" y="6276"/>
                    <a:pt x="4308" y="6152"/>
                    <a:pt x="4160" y="6057"/>
                  </a:cubicBezTo>
                  <a:cubicBezTo>
                    <a:pt x="3864" y="5855"/>
                    <a:pt x="3592" y="5783"/>
                    <a:pt x="3319" y="5706"/>
                  </a:cubicBezTo>
                  <a:cubicBezTo>
                    <a:pt x="3047" y="5635"/>
                    <a:pt x="2799" y="5558"/>
                    <a:pt x="2580" y="5439"/>
                  </a:cubicBezTo>
                  <a:cubicBezTo>
                    <a:pt x="2355" y="5338"/>
                    <a:pt x="2159" y="5166"/>
                    <a:pt x="2012" y="4964"/>
                  </a:cubicBezTo>
                  <a:cubicBezTo>
                    <a:pt x="1972" y="4925"/>
                    <a:pt x="1924" y="4908"/>
                    <a:pt x="1876" y="4908"/>
                  </a:cubicBezTo>
                  <a:cubicBezTo>
                    <a:pt x="1837" y="4908"/>
                    <a:pt x="1797" y="4919"/>
                    <a:pt x="1763" y="4941"/>
                  </a:cubicBezTo>
                  <a:cubicBezTo>
                    <a:pt x="1692" y="4994"/>
                    <a:pt x="1668" y="5113"/>
                    <a:pt x="1716" y="5190"/>
                  </a:cubicBezTo>
                  <a:cubicBezTo>
                    <a:pt x="1887" y="5439"/>
                    <a:pt x="2112" y="5635"/>
                    <a:pt x="2384" y="5807"/>
                  </a:cubicBezTo>
                  <a:cubicBezTo>
                    <a:pt x="2627" y="5955"/>
                    <a:pt x="2923" y="6057"/>
                    <a:pt x="3171" y="6152"/>
                  </a:cubicBezTo>
                  <a:cubicBezTo>
                    <a:pt x="3319" y="6205"/>
                    <a:pt x="3444" y="6252"/>
                    <a:pt x="3538" y="6300"/>
                  </a:cubicBezTo>
                  <a:cubicBezTo>
                    <a:pt x="3615" y="6330"/>
                    <a:pt x="3663" y="6353"/>
                    <a:pt x="3716" y="6377"/>
                  </a:cubicBezTo>
                  <a:cubicBezTo>
                    <a:pt x="3740" y="6377"/>
                    <a:pt x="3763" y="6401"/>
                    <a:pt x="3787" y="6424"/>
                  </a:cubicBezTo>
                  <a:cubicBezTo>
                    <a:pt x="3810" y="6424"/>
                    <a:pt x="3834" y="6448"/>
                    <a:pt x="3864" y="6478"/>
                  </a:cubicBezTo>
                  <a:cubicBezTo>
                    <a:pt x="4012" y="6596"/>
                    <a:pt x="4183" y="6822"/>
                    <a:pt x="4355" y="7042"/>
                  </a:cubicBezTo>
                  <a:cubicBezTo>
                    <a:pt x="4550" y="7291"/>
                    <a:pt x="4775" y="7487"/>
                    <a:pt x="5018" y="7665"/>
                  </a:cubicBezTo>
                  <a:cubicBezTo>
                    <a:pt x="5290" y="7837"/>
                    <a:pt x="5562" y="7985"/>
                    <a:pt x="5834" y="8080"/>
                  </a:cubicBezTo>
                  <a:cubicBezTo>
                    <a:pt x="5982" y="8134"/>
                    <a:pt x="6083" y="8181"/>
                    <a:pt x="6201" y="8229"/>
                  </a:cubicBezTo>
                  <a:cubicBezTo>
                    <a:pt x="6326" y="8282"/>
                    <a:pt x="6450" y="8329"/>
                    <a:pt x="6551" y="8407"/>
                  </a:cubicBezTo>
                  <a:cubicBezTo>
                    <a:pt x="6675" y="8454"/>
                    <a:pt x="6770" y="8526"/>
                    <a:pt x="6846" y="8579"/>
                  </a:cubicBezTo>
                  <a:cubicBezTo>
                    <a:pt x="6823" y="8626"/>
                    <a:pt x="6770" y="8704"/>
                    <a:pt x="6746" y="8751"/>
                  </a:cubicBezTo>
                  <a:lnTo>
                    <a:pt x="875" y="6674"/>
                  </a:lnTo>
                  <a:cubicBezTo>
                    <a:pt x="864" y="6668"/>
                    <a:pt x="853" y="6666"/>
                    <a:pt x="842" y="6666"/>
                  </a:cubicBezTo>
                  <a:cubicBezTo>
                    <a:pt x="765" y="6666"/>
                    <a:pt x="716" y="6804"/>
                    <a:pt x="804" y="6846"/>
                  </a:cubicBezTo>
                  <a:lnTo>
                    <a:pt x="6030" y="9345"/>
                  </a:lnTo>
                  <a:lnTo>
                    <a:pt x="5982" y="9345"/>
                  </a:lnTo>
                  <a:cubicBezTo>
                    <a:pt x="5834" y="9345"/>
                    <a:pt x="5686" y="9345"/>
                    <a:pt x="5539" y="9368"/>
                  </a:cubicBezTo>
                  <a:cubicBezTo>
                    <a:pt x="5391" y="9368"/>
                    <a:pt x="5243" y="9392"/>
                    <a:pt x="5118" y="9392"/>
                  </a:cubicBezTo>
                  <a:cubicBezTo>
                    <a:pt x="4994" y="9404"/>
                    <a:pt x="4871" y="9410"/>
                    <a:pt x="4749" y="9410"/>
                  </a:cubicBezTo>
                  <a:cubicBezTo>
                    <a:pt x="4626" y="9410"/>
                    <a:pt x="4503" y="9404"/>
                    <a:pt x="4379" y="9392"/>
                  </a:cubicBezTo>
                  <a:cubicBezTo>
                    <a:pt x="4130" y="9345"/>
                    <a:pt x="3888" y="9297"/>
                    <a:pt x="3639" y="9172"/>
                  </a:cubicBezTo>
                  <a:cubicBezTo>
                    <a:pt x="3538" y="9119"/>
                    <a:pt x="3420" y="9071"/>
                    <a:pt x="3272" y="9000"/>
                  </a:cubicBezTo>
                  <a:cubicBezTo>
                    <a:pt x="3148" y="8947"/>
                    <a:pt x="3000" y="8876"/>
                    <a:pt x="2828" y="8852"/>
                  </a:cubicBezTo>
                  <a:cubicBezTo>
                    <a:pt x="2697" y="8823"/>
                    <a:pt x="2576" y="8811"/>
                    <a:pt x="2460" y="8811"/>
                  </a:cubicBezTo>
                  <a:cubicBezTo>
                    <a:pt x="2270" y="8811"/>
                    <a:pt x="2095" y="8842"/>
                    <a:pt x="1911" y="8876"/>
                  </a:cubicBezTo>
                  <a:cubicBezTo>
                    <a:pt x="1645" y="8899"/>
                    <a:pt x="1396" y="8923"/>
                    <a:pt x="1147" y="8923"/>
                  </a:cubicBezTo>
                  <a:cubicBezTo>
                    <a:pt x="905" y="8899"/>
                    <a:pt x="656" y="8822"/>
                    <a:pt x="431" y="8704"/>
                  </a:cubicBezTo>
                  <a:cubicBezTo>
                    <a:pt x="397" y="8684"/>
                    <a:pt x="361" y="8675"/>
                    <a:pt x="328" y="8675"/>
                  </a:cubicBezTo>
                  <a:cubicBezTo>
                    <a:pt x="270" y="8675"/>
                    <a:pt x="219" y="8702"/>
                    <a:pt x="189" y="8751"/>
                  </a:cubicBezTo>
                  <a:cubicBezTo>
                    <a:pt x="136" y="8852"/>
                    <a:pt x="165" y="8947"/>
                    <a:pt x="260" y="9000"/>
                  </a:cubicBezTo>
                  <a:cubicBezTo>
                    <a:pt x="508" y="9172"/>
                    <a:pt x="804" y="9267"/>
                    <a:pt x="1100" y="9321"/>
                  </a:cubicBezTo>
                  <a:cubicBezTo>
                    <a:pt x="1225" y="9341"/>
                    <a:pt x="1350" y="9348"/>
                    <a:pt x="1474" y="9348"/>
                  </a:cubicBezTo>
                  <a:cubicBezTo>
                    <a:pt x="1642" y="9348"/>
                    <a:pt x="1807" y="9335"/>
                    <a:pt x="1964" y="9321"/>
                  </a:cubicBezTo>
                  <a:cubicBezTo>
                    <a:pt x="2063" y="9321"/>
                    <a:pt x="2151" y="9310"/>
                    <a:pt x="2234" y="9310"/>
                  </a:cubicBezTo>
                  <a:cubicBezTo>
                    <a:pt x="2275" y="9310"/>
                    <a:pt x="2315" y="9313"/>
                    <a:pt x="2355" y="9321"/>
                  </a:cubicBezTo>
                  <a:lnTo>
                    <a:pt x="2627" y="9321"/>
                  </a:lnTo>
                  <a:cubicBezTo>
                    <a:pt x="2651" y="9345"/>
                    <a:pt x="2680" y="9345"/>
                    <a:pt x="2704" y="9345"/>
                  </a:cubicBezTo>
                  <a:cubicBezTo>
                    <a:pt x="2923" y="9416"/>
                    <a:pt x="3148" y="9564"/>
                    <a:pt x="3420" y="9689"/>
                  </a:cubicBezTo>
                  <a:cubicBezTo>
                    <a:pt x="3663" y="9837"/>
                    <a:pt x="3958" y="9938"/>
                    <a:pt x="4254" y="9985"/>
                  </a:cubicBezTo>
                  <a:cubicBezTo>
                    <a:pt x="4477" y="10044"/>
                    <a:pt x="4714" y="10072"/>
                    <a:pt x="4944" y="10072"/>
                  </a:cubicBezTo>
                  <a:cubicBezTo>
                    <a:pt x="5019" y="10072"/>
                    <a:pt x="5093" y="10068"/>
                    <a:pt x="5166" y="10063"/>
                  </a:cubicBezTo>
                  <a:lnTo>
                    <a:pt x="5959" y="10063"/>
                  </a:lnTo>
                  <a:cubicBezTo>
                    <a:pt x="6083" y="10086"/>
                    <a:pt x="6201" y="10110"/>
                    <a:pt x="6302" y="10134"/>
                  </a:cubicBezTo>
                  <a:cubicBezTo>
                    <a:pt x="6302" y="10211"/>
                    <a:pt x="6278" y="10259"/>
                    <a:pt x="6278" y="10336"/>
                  </a:cubicBezTo>
                  <a:lnTo>
                    <a:pt x="4751" y="10431"/>
                  </a:lnTo>
                  <a:lnTo>
                    <a:pt x="88" y="10603"/>
                  </a:lnTo>
                  <a:cubicBezTo>
                    <a:pt x="-12" y="10632"/>
                    <a:pt x="-36" y="10781"/>
                    <a:pt x="65" y="10804"/>
                  </a:cubicBezTo>
                  <a:cubicBezTo>
                    <a:pt x="65" y="10852"/>
                    <a:pt x="88" y="10900"/>
                    <a:pt x="165" y="10900"/>
                  </a:cubicBezTo>
                  <a:lnTo>
                    <a:pt x="4402" y="11101"/>
                  </a:lnTo>
                  <a:lnTo>
                    <a:pt x="6278" y="11226"/>
                  </a:lnTo>
                  <a:lnTo>
                    <a:pt x="6278" y="11250"/>
                  </a:lnTo>
                  <a:cubicBezTo>
                    <a:pt x="6154" y="11273"/>
                    <a:pt x="6030" y="11297"/>
                    <a:pt x="5905" y="11345"/>
                  </a:cubicBezTo>
                  <a:cubicBezTo>
                    <a:pt x="5757" y="11398"/>
                    <a:pt x="5639" y="11445"/>
                    <a:pt x="5491" y="11523"/>
                  </a:cubicBezTo>
                  <a:cubicBezTo>
                    <a:pt x="5367" y="11570"/>
                    <a:pt x="5219" y="11641"/>
                    <a:pt x="5118" y="11695"/>
                  </a:cubicBezTo>
                  <a:cubicBezTo>
                    <a:pt x="4870" y="11819"/>
                    <a:pt x="4651" y="11891"/>
                    <a:pt x="4402" y="11968"/>
                  </a:cubicBezTo>
                  <a:cubicBezTo>
                    <a:pt x="4225" y="12003"/>
                    <a:pt x="4044" y="12025"/>
                    <a:pt x="3862" y="12025"/>
                  </a:cubicBezTo>
                  <a:cubicBezTo>
                    <a:pt x="3796" y="12025"/>
                    <a:pt x="3729" y="12022"/>
                    <a:pt x="3663" y="12015"/>
                  </a:cubicBezTo>
                  <a:cubicBezTo>
                    <a:pt x="3538" y="12015"/>
                    <a:pt x="3390" y="12015"/>
                    <a:pt x="3242" y="11992"/>
                  </a:cubicBezTo>
                  <a:cubicBezTo>
                    <a:pt x="3094" y="11992"/>
                    <a:pt x="2947" y="11992"/>
                    <a:pt x="2775" y="12015"/>
                  </a:cubicBezTo>
                  <a:cubicBezTo>
                    <a:pt x="2432" y="12063"/>
                    <a:pt x="2183" y="12211"/>
                    <a:pt x="1941" y="12359"/>
                  </a:cubicBezTo>
                  <a:cubicBezTo>
                    <a:pt x="1692" y="12484"/>
                    <a:pt x="1467" y="12609"/>
                    <a:pt x="1224" y="12680"/>
                  </a:cubicBezTo>
                  <a:cubicBezTo>
                    <a:pt x="1041" y="12719"/>
                    <a:pt x="858" y="12743"/>
                    <a:pt x="677" y="12743"/>
                  </a:cubicBezTo>
                  <a:cubicBezTo>
                    <a:pt x="613" y="12743"/>
                    <a:pt x="549" y="12740"/>
                    <a:pt x="485" y="12733"/>
                  </a:cubicBezTo>
                  <a:cubicBezTo>
                    <a:pt x="471" y="12730"/>
                    <a:pt x="459" y="12729"/>
                    <a:pt x="447" y="12729"/>
                  </a:cubicBezTo>
                  <a:cubicBezTo>
                    <a:pt x="366" y="12729"/>
                    <a:pt x="309" y="12794"/>
                    <a:pt x="284" y="12882"/>
                  </a:cubicBezTo>
                  <a:cubicBezTo>
                    <a:pt x="260" y="12977"/>
                    <a:pt x="337" y="13054"/>
                    <a:pt x="431" y="13078"/>
                  </a:cubicBezTo>
                  <a:cubicBezTo>
                    <a:pt x="568" y="13101"/>
                    <a:pt x="715" y="13113"/>
                    <a:pt x="866" y="13113"/>
                  </a:cubicBezTo>
                  <a:cubicBezTo>
                    <a:pt x="1017" y="13113"/>
                    <a:pt x="1171" y="13101"/>
                    <a:pt x="1319" y="13078"/>
                  </a:cubicBezTo>
                  <a:cubicBezTo>
                    <a:pt x="1615" y="13006"/>
                    <a:pt x="1887" y="12882"/>
                    <a:pt x="2136" y="12757"/>
                  </a:cubicBezTo>
                  <a:cubicBezTo>
                    <a:pt x="2260" y="12710"/>
                    <a:pt x="2384" y="12656"/>
                    <a:pt x="2503" y="12609"/>
                  </a:cubicBezTo>
                  <a:cubicBezTo>
                    <a:pt x="2556" y="12585"/>
                    <a:pt x="2627" y="12561"/>
                    <a:pt x="2680" y="12561"/>
                  </a:cubicBezTo>
                  <a:cubicBezTo>
                    <a:pt x="2704" y="12532"/>
                    <a:pt x="2728" y="12532"/>
                    <a:pt x="2775" y="12532"/>
                  </a:cubicBezTo>
                  <a:cubicBezTo>
                    <a:pt x="2799" y="12532"/>
                    <a:pt x="2828" y="12508"/>
                    <a:pt x="2852" y="12508"/>
                  </a:cubicBezTo>
                  <a:cubicBezTo>
                    <a:pt x="3047" y="12508"/>
                    <a:pt x="3319" y="12561"/>
                    <a:pt x="3615" y="12585"/>
                  </a:cubicBezTo>
                  <a:cubicBezTo>
                    <a:pt x="3728" y="12603"/>
                    <a:pt x="3845" y="12611"/>
                    <a:pt x="3962" y="12611"/>
                  </a:cubicBezTo>
                  <a:cubicBezTo>
                    <a:pt x="4152" y="12611"/>
                    <a:pt x="4344" y="12591"/>
                    <a:pt x="4526" y="12561"/>
                  </a:cubicBezTo>
                  <a:cubicBezTo>
                    <a:pt x="4823" y="12508"/>
                    <a:pt x="5118" y="12413"/>
                    <a:pt x="5391" y="12312"/>
                  </a:cubicBezTo>
                  <a:cubicBezTo>
                    <a:pt x="5539" y="12235"/>
                    <a:pt x="5639" y="12187"/>
                    <a:pt x="5757" y="12164"/>
                  </a:cubicBezTo>
                  <a:cubicBezTo>
                    <a:pt x="5882" y="12116"/>
                    <a:pt x="6006" y="12063"/>
                    <a:pt x="6130" y="12039"/>
                  </a:cubicBezTo>
                  <a:cubicBezTo>
                    <a:pt x="6231" y="11992"/>
                    <a:pt x="6326" y="11992"/>
                    <a:pt x="6402" y="11968"/>
                  </a:cubicBezTo>
                  <a:cubicBezTo>
                    <a:pt x="6426" y="12015"/>
                    <a:pt x="6450" y="12063"/>
                    <a:pt x="6450" y="12116"/>
                  </a:cubicBezTo>
                  <a:lnTo>
                    <a:pt x="928" y="14882"/>
                  </a:lnTo>
                  <a:cubicBezTo>
                    <a:pt x="837" y="14930"/>
                    <a:pt x="892" y="15058"/>
                    <a:pt x="992" y="15058"/>
                  </a:cubicBezTo>
                  <a:cubicBezTo>
                    <a:pt x="1002" y="15058"/>
                    <a:pt x="1013" y="15057"/>
                    <a:pt x="1023" y="15054"/>
                  </a:cubicBezTo>
                  <a:lnTo>
                    <a:pt x="6793" y="12905"/>
                  </a:lnTo>
                  <a:cubicBezTo>
                    <a:pt x="6793" y="12929"/>
                    <a:pt x="6793" y="12929"/>
                    <a:pt x="6823" y="12953"/>
                  </a:cubicBezTo>
                  <a:cubicBezTo>
                    <a:pt x="6698" y="13030"/>
                    <a:pt x="6574" y="13125"/>
                    <a:pt x="6474" y="13202"/>
                  </a:cubicBezTo>
                  <a:lnTo>
                    <a:pt x="6154" y="13523"/>
                  </a:lnTo>
                  <a:cubicBezTo>
                    <a:pt x="6083" y="13624"/>
                    <a:pt x="5982" y="13748"/>
                    <a:pt x="5882" y="13843"/>
                  </a:cubicBezTo>
                  <a:cubicBezTo>
                    <a:pt x="5710" y="14045"/>
                    <a:pt x="5539" y="14217"/>
                    <a:pt x="5343" y="14366"/>
                  </a:cubicBezTo>
                  <a:cubicBezTo>
                    <a:pt x="5142" y="14514"/>
                    <a:pt x="4923" y="14638"/>
                    <a:pt x="4675" y="14710"/>
                  </a:cubicBezTo>
                  <a:cubicBezTo>
                    <a:pt x="4550" y="14757"/>
                    <a:pt x="4426" y="14811"/>
                    <a:pt x="4278" y="14858"/>
                  </a:cubicBezTo>
                  <a:cubicBezTo>
                    <a:pt x="4160" y="14906"/>
                    <a:pt x="4012" y="14959"/>
                    <a:pt x="3864" y="15054"/>
                  </a:cubicBezTo>
                  <a:cubicBezTo>
                    <a:pt x="3568" y="15232"/>
                    <a:pt x="3390" y="15475"/>
                    <a:pt x="3219" y="15701"/>
                  </a:cubicBezTo>
                  <a:cubicBezTo>
                    <a:pt x="3047" y="15921"/>
                    <a:pt x="2875" y="16122"/>
                    <a:pt x="2680" y="16271"/>
                  </a:cubicBezTo>
                  <a:cubicBezTo>
                    <a:pt x="2503" y="16419"/>
                    <a:pt x="2284" y="16538"/>
                    <a:pt x="2035" y="16615"/>
                  </a:cubicBezTo>
                  <a:lnTo>
                    <a:pt x="2012" y="16615"/>
                  </a:lnTo>
                  <a:cubicBezTo>
                    <a:pt x="1941" y="16639"/>
                    <a:pt x="1887" y="16740"/>
                    <a:pt x="1887" y="16811"/>
                  </a:cubicBezTo>
                  <a:cubicBezTo>
                    <a:pt x="1908" y="16898"/>
                    <a:pt x="1986" y="16964"/>
                    <a:pt x="2073" y="16964"/>
                  </a:cubicBezTo>
                  <a:cubicBezTo>
                    <a:pt x="2086" y="16964"/>
                    <a:pt x="2099" y="16962"/>
                    <a:pt x="2112" y="16959"/>
                  </a:cubicBezTo>
                  <a:cubicBezTo>
                    <a:pt x="2408" y="16888"/>
                    <a:pt x="2680" y="16763"/>
                    <a:pt x="2923" y="16591"/>
                  </a:cubicBezTo>
                  <a:cubicBezTo>
                    <a:pt x="3171" y="16419"/>
                    <a:pt x="3390" y="16193"/>
                    <a:pt x="3568" y="15998"/>
                  </a:cubicBezTo>
                  <a:cubicBezTo>
                    <a:pt x="3663" y="15897"/>
                    <a:pt x="3763" y="15796"/>
                    <a:pt x="3834" y="15701"/>
                  </a:cubicBezTo>
                  <a:cubicBezTo>
                    <a:pt x="3888" y="15648"/>
                    <a:pt x="3935" y="15624"/>
                    <a:pt x="3982" y="15576"/>
                  </a:cubicBezTo>
                  <a:cubicBezTo>
                    <a:pt x="4012" y="15552"/>
                    <a:pt x="4035" y="15552"/>
                    <a:pt x="4059" y="15529"/>
                  </a:cubicBezTo>
                  <a:cubicBezTo>
                    <a:pt x="4083" y="15529"/>
                    <a:pt x="4083" y="15499"/>
                    <a:pt x="4107" y="15499"/>
                  </a:cubicBezTo>
                  <a:cubicBezTo>
                    <a:pt x="4308" y="15380"/>
                    <a:pt x="4574" y="15351"/>
                    <a:pt x="4870" y="15256"/>
                  </a:cubicBezTo>
                  <a:cubicBezTo>
                    <a:pt x="5142" y="15179"/>
                    <a:pt x="5438" y="15030"/>
                    <a:pt x="5686" y="14882"/>
                  </a:cubicBezTo>
                  <a:cubicBezTo>
                    <a:pt x="5935" y="14710"/>
                    <a:pt x="6178" y="14514"/>
                    <a:pt x="6379" y="14288"/>
                  </a:cubicBezTo>
                  <a:cubicBezTo>
                    <a:pt x="6497" y="14194"/>
                    <a:pt x="6574" y="14093"/>
                    <a:pt x="6675" y="14015"/>
                  </a:cubicBezTo>
                  <a:cubicBezTo>
                    <a:pt x="6770" y="13920"/>
                    <a:pt x="6846" y="13843"/>
                    <a:pt x="6941" y="13748"/>
                  </a:cubicBezTo>
                  <a:cubicBezTo>
                    <a:pt x="7042" y="13671"/>
                    <a:pt x="7142" y="13624"/>
                    <a:pt x="7213" y="13570"/>
                  </a:cubicBezTo>
                  <a:cubicBezTo>
                    <a:pt x="7267" y="13600"/>
                    <a:pt x="7290" y="13647"/>
                    <a:pt x="7314" y="13695"/>
                  </a:cubicBezTo>
                  <a:lnTo>
                    <a:pt x="3272" y="18395"/>
                  </a:lnTo>
                  <a:cubicBezTo>
                    <a:pt x="3211" y="18475"/>
                    <a:pt x="3290" y="18565"/>
                    <a:pt x="3364" y="18565"/>
                  </a:cubicBezTo>
                  <a:cubicBezTo>
                    <a:pt x="3384" y="18565"/>
                    <a:pt x="3404" y="18559"/>
                    <a:pt x="3420" y="18544"/>
                  </a:cubicBezTo>
                  <a:lnTo>
                    <a:pt x="7929" y="14288"/>
                  </a:lnTo>
                  <a:lnTo>
                    <a:pt x="7953" y="14288"/>
                  </a:lnTo>
                  <a:cubicBezTo>
                    <a:pt x="7858" y="14437"/>
                    <a:pt x="7805" y="14561"/>
                    <a:pt x="7734" y="14710"/>
                  </a:cubicBezTo>
                  <a:cubicBezTo>
                    <a:pt x="7681" y="14834"/>
                    <a:pt x="7610" y="14983"/>
                    <a:pt x="7562" y="15131"/>
                  </a:cubicBezTo>
                  <a:cubicBezTo>
                    <a:pt x="7533" y="15256"/>
                    <a:pt x="7486" y="15404"/>
                    <a:pt x="7438" y="15529"/>
                  </a:cubicBezTo>
                  <a:cubicBezTo>
                    <a:pt x="7361" y="15772"/>
                    <a:pt x="7267" y="15998"/>
                    <a:pt x="7142" y="16217"/>
                  </a:cubicBezTo>
                  <a:cubicBezTo>
                    <a:pt x="7018" y="16443"/>
                    <a:pt x="6846" y="16615"/>
                    <a:pt x="6675" y="16787"/>
                  </a:cubicBezTo>
                  <a:cubicBezTo>
                    <a:pt x="6574" y="16888"/>
                    <a:pt x="6474" y="16983"/>
                    <a:pt x="6349" y="17084"/>
                  </a:cubicBezTo>
                  <a:cubicBezTo>
                    <a:pt x="6255" y="17185"/>
                    <a:pt x="6130" y="17280"/>
                    <a:pt x="6053" y="17428"/>
                  </a:cubicBezTo>
                  <a:cubicBezTo>
                    <a:pt x="5834" y="17701"/>
                    <a:pt x="5787" y="17998"/>
                    <a:pt x="5710" y="18271"/>
                  </a:cubicBezTo>
                  <a:cubicBezTo>
                    <a:pt x="5639" y="18544"/>
                    <a:pt x="5562" y="18793"/>
                    <a:pt x="5438" y="19013"/>
                  </a:cubicBezTo>
                  <a:cubicBezTo>
                    <a:pt x="5314" y="19238"/>
                    <a:pt x="5166" y="19434"/>
                    <a:pt x="4970" y="19582"/>
                  </a:cubicBezTo>
                  <a:cubicBezTo>
                    <a:pt x="4899" y="19630"/>
                    <a:pt x="4870" y="19755"/>
                    <a:pt x="4923" y="19832"/>
                  </a:cubicBezTo>
                  <a:cubicBezTo>
                    <a:pt x="4969" y="19878"/>
                    <a:pt x="5027" y="19904"/>
                    <a:pt x="5082" y="19904"/>
                  </a:cubicBezTo>
                  <a:cubicBezTo>
                    <a:pt x="5112" y="19904"/>
                    <a:pt x="5141" y="19896"/>
                    <a:pt x="5166" y="19879"/>
                  </a:cubicBezTo>
                  <a:cubicBezTo>
                    <a:pt x="5414" y="19707"/>
                    <a:pt x="5639" y="19458"/>
                    <a:pt x="5787" y="19209"/>
                  </a:cubicBezTo>
                  <a:cubicBezTo>
                    <a:pt x="5959" y="18942"/>
                    <a:pt x="6053" y="18668"/>
                    <a:pt x="6130" y="18395"/>
                  </a:cubicBezTo>
                  <a:cubicBezTo>
                    <a:pt x="6178" y="18271"/>
                    <a:pt x="6231" y="18146"/>
                    <a:pt x="6278" y="18022"/>
                  </a:cubicBezTo>
                  <a:cubicBezTo>
                    <a:pt x="6302" y="17974"/>
                    <a:pt x="6326" y="17926"/>
                    <a:pt x="6349" y="17873"/>
                  </a:cubicBezTo>
                  <a:cubicBezTo>
                    <a:pt x="6379" y="17849"/>
                    <a:pt x="6402" y="17826"/>
                    <a:pt x="6402" y="17802"/>
                  </a:cubicBezTo>
                  <a:cubicBezTo>
                    <a:pt x="6426" y="17778"/>
                    <a:pt x="6426" y="17754"/>
                    <a:pt x="6450" y="17725"/>
                  </a:cubicBezTo>
                  <a:cubicBezTo>
                    <a:pt x="6598" y="17553"/>
                    <a:pt x="6823" y="17404"/>
                    <a:pt x="7042" y="17232"/>
                  </a:cubicBezTo>
                  <a:cubicBezTo>
                    <a:pt x="7267" y="17036"/>
                    <a:pt x="7486" y="16811"/>
                    <a:pt x="7657" y="16538"/>
                  </a:cubicBezTo>
                  <a:cubicBezTo>
                    <a:pt x="7829" y="16294"/>
                    <a:pt x="7953" y="16021"/>
                    <a:pt x="8077" y="15749"/>
                  </a:cubicBezTo>
                  <a:cubicBezTo>
                    <a:pt x="8125" y="15600"/>
                    <a:pt x="8178" y="15499"/>
                    <a:pt x="8225" y="15380"/>
                  </a:cubicBezTo>
                  <a:cubicBezTo>
                    <a:pt x="8273" y="15256"/>
                    <a:pt x="8326" y="15131"/>
                    <a:pt x="8373" y="15030"/>
                  </a:cubicBezTo>
                  <a:cubicBezTo>
                    <a:pt x="8450" y="14906"/>
                    <a:pt x="8497" y="14811"/>
                    <a:pt x="8568" y="14733"/>
                  </a:cubicBezTo>
                  <a:lnTo>
                    <a:pt x="8568" y="14710"/>
                  </a:lnTo>
                  <a:cubicBezTo>
                    <a:pt x="8645" y="14733"/>
                    <a:pt x="8693" y="14757"/>
                    <a:pt x="8746" y="14787"/>
                  </a:cubicBezTo>
                  <a:lnTo>
                    <a:pt x="6645" y="20692"/>
                  </a:lnTo>
                  <a:cubicBezTo>
                    <a:pt x="6630" y="20772"/>
                    <a:pt x="6695" y="20833"/>
                    <a:pt x="6758" y="20833"/>
                  </a:cubicBezTo>
                  <a:cubicBezTo>
                    <a:pt x="6793" y="20833"/>
                    <a:pt x="6827" y="20814"/>
                    <a:pt x="6846" y="20769"/>
                  </a:cubicBezTo>
                  <a:lnTo>
                    <a:pt x="9338" y="15552"/>
                  </a:lnTo>
                  <a:lnTo>
                    <a:pt x="9338" y="16045"/>
                  </a:lnTo>
                  <a:cubicBezTo>
                    <a:pt x="9362" y="16170"/>
                    <a:pt x="9362" y="16342"/>
                    <a:pt x="9385" y="16467"/>
                  </a:cubicBezTo>
                  <a:cubicBezTo>
                    <a:pt x="9409" y="16716"/>
                    <a:pt x="9409" y="16959"/>
                    <a:pt x="9362" y="17208"/>
                  </a:cubicBezTo>
                  <a:cubicBezTo>
                    <a:pt x="9338" y="17458"/>
                    <a:pt x="9261" y="17701"/>
                    <a:pt x="9160" y="17926"/>
                  </a:cubicBezTo>
                  <a:cubicBezTo>
                    <a:pt x="9113" y="18051"/>
                    <a:pt x="9042" y="18170"/>
                    <a:pt x="8989" y="18318"/>
                  </a:cubicBezTo>
                  <a:cubicBezTo>
                    <a:pt x="8941" y="18443"/>
                    <a:pt x="8864" y="18591"/>
                    <a:pt x="8841" y="18740"/>
                  </a:cubicBezTo>
                  <a:cubicBezTo>
                    <a:pt x="8770" y="19090"/>
                    <a:pt x="8817" y="19387"/>
                    <a:pt x="8841" y="19654"/>
                  </a:cubicBezTo>
                  <a:cubicBezTo>
                    <a:pt x="8894" y="19950"/>
                    <a:pt x="8918" y="20200"/>
                    <a:pt x="8894" y="20449"/>
                  </a:cubicBezTo>
                  <a:cubicBezTo>
                    <a:pt x="8864" y="20692"/>
                    <a:pt x="8793" y="20942"/>
                    <a:pt x="8669" y="21167"/>
                  </a:cubicBezTo>
                  <a:cubicBezTo>
                    <a:pt x="8645" y="21238"/>
                    <a:pt x="8669" y="21363"/>
                    <a:pt x="8746" y="21411"/>
                  </a:cubicBezTo>
                  <a:cubicBezTo>
                    <a:pt x="8770" y="21428"/>
                    <a:pt x="8799" y="21437"/>
                    <a:pt x="8830" y="21437"/>
                  </a:cubicBezTo>
                  <a:cubicBezTo>
                    <a:pt x="8891" y="21437"/>
                    <a:pt x="8957" y="21403"/>
                    <a:pt x="8989" y="21339"/>
                  </a:cubicBezTo>
                  <a:cubicBezTo>
                    <a:pt x="9137" y="21090"/>
                    <a:pt x="9261" y="20793"/>
                    <a:pt x="9308" y="20497"/>
                  </a:cubicBezTo>
                  <a:cubicBezTo>
                    <a:pt x="9338" y="20200"/>
                    <a:pt x="9338" y="19903"/>
                    <a:pt x="9308" y="19630"/>
                  </a:cubicBezTo>
                  <a:cubicBezTo>
                    <a:pt x="9284" y="19481"/>
                    <a:pt x="9284" y="19357"/>
                    <a:pt x="9284" y="19209"/>
                  </a:cubicBezTo>
                  <a:lnTo>
                    <a:pt x="9284" y="19036"/>
                  </a:lnTo>
                  <a:cubicBezTo>
                    <a:pt x="9308" y="19013"/>
                    <a:pt x="9308" y="18989"/>
                    <a:pt x="9308" y="18965"/>
                  </a:cubicBezTo>
                  <a:cubicBezTo>
                    <a:pt x="9308" y="18942"/>
                    <a:pt x="9308" y="18912"/>
                    <a:pt x="9338" y="18864"/>
                  </a:cubicBezTo>
                  <a:cubicBezTo>
                    <a:pt x="9385" y="18668"/>
                    <a:pt x="9533" y="18443"/>
                    <a:pt x="9681" y="18170"/>
                  </a:cubicBezTo>
                  <a:cubicBezTo>
                    <a:pt x="9805" y="17926"/>
                    <a:pt x="9930" y="17630"/>
                    <a:pt x="9977" y="17309"/>
                  </a:cubicBezTo>
                  <a:cubicBezTo>
                    <a:pt x="10024" y="17013"/>
                    <a:pt x="10048" y="16716"/>
                    <a:pt x="10048" y="16419"/>
                  </a:cubicBezTo>
                  <a:cubicBezTo>
                    <a:pt x="10048" y="16271"/>
                    <a:pt x="10024" y="16146"/>
                    <a:pt x="10024" y="16021"/>
                  </a:cubicBezTo>
                  <a:cubicBezTo>
                    <a:pt x="10024" y="15873"/>
                    <a:pt x="10024" y="15749"/>
                    <a:pt x="10048" y="15624"/>
                  </a:cubicBezTo>
                  <a:cubicBezTo>
                    <a:pt x="10048" y="15499"/>
                    <a:pt x="10078" y="15380"/>
                    <a:pt x="10101" y="15280"/>
                  </a:cubicBezTo>
                  <a:cubicBezTo>
                    <a:pt x="10125" y="15256"/>
                    <a:pt x="10125" y="15232"/>
                    <a:pt x="10125" y="15232"/>
                  </a:cubicBezTo>
                  <a:lnTo>
                    <a:pt x="10296" y="15232"/>
                  </a:lnTo>
                  <a:lnTo>
                    <a:pt x="10397" y="16811"/>
                  </a:lnTo>
                  <a:lnTo>
                    <a:pt x="10592" y="21511"/>
                  </a:lnTo>
                  <a:cubicBezTo>
                    <a:pt x="10592" y="21568"/>
                    <a:pt x="10638" y="21600"/>
                    <a:pt x="10683" y="21600"/>
                  </a:cubicBezTo>
                  <a:cubicBezTo>
                    <a:pt x="10719" y="21600"/>
                    <a:pt x="10754" y="21580"/>
                    <a:pt x="10764" y="21535"/>
                  </a:cubicBezTo>
                  <a:cubicBezTo>
                    <a:pt x="10817" y="21535"/>
                    <a:pt x="10865" y="21488"/>
                    <a:pt x="10865" y="21434"/>
                  </a:cubicBezTo>
                  <a:lnTo>
                    <a:pt x="11060" y="17185"/>
                  </a:lnTo>
                  <a:lnTo>
                    <a:pt x="11208" y="15232"/>
                  </a:lnTo>
                  <a:cubicBezTo>
                    <a:pt x="11231" y="15404"/>
                    <a:pt x="11261" y="15529"/>
                    <a:pt x="11308" y="15677"/>
                  </a:cubicBezTo>
                  <a:cubicBezTo>
                    <a:pt x="11356" y="15826"/>
                    <a:pt x="11433" y="15944"/>
                    <a:pt x="11480" y="16093"/>
                  </a:cubicBezTo>
                  <a:cubicBezTo>
                    <a:pt x="11557" y="16217"/>
                    <a:pt x="11628" y="16366"/>
                    <a:pt x="11675" y="16467"/>
                  </a:cubicBezTo>
                  <a:cubicBezTo>
                    <a:pt x="11776" y="16686"/>
                    <a:pt x="11877" y="16935"/>
                    <a:pt x="11924" y="17185"/>
                  </a:cubicBezTo>
                  <a:cubicBezTo>
                    <a:pt x="12001" y="17428"/>
                    <a:pt x="12001" y="17677"/>
                    <a:pt x="12001" y="17926"/>
                  </a:cubicBezTo>
                  <a:cubicBezTo>
                    <a:pt x="12001" y="18051"/>
                    <a:pt x="11971" y="18200"/>
                    <a:pt x="11971" y="18348"/>
                  </a:cubicBezTo>
                  <a:cubicBezTo>
                    <a:pt x="11971" y="18467"/>
                    <a:pt x="11947" y="18645"/>
                    <a:pt x="11971" y="18817"/>
                  </a:cubicBezTo>
                  <a:cubicBezTo>
                    <a:pt x="12048" y="19161"/>
                    <a:pt x="12196" y="19410"/>
                    <a:pt x="12320" y="19654"/>
                  </a:cubicBezTo>
                  <a:cubicBezTo>
                    <a:pt x="12468" y="19903"/>
                    <a:pt x="12563" y="20128"/>
                    <a:pt x="12640" y="20372"/>
                  </a:cubicBezTo>
                  <a:cubicBezTo>
                    <a:pt x="12711" y="20597"/>
                    <a:pt x="12741" y="20870"/>
                    <a:pt x="12687" y="21114"/>
                  </a:cubicBezTo>
                  <a:cubicBezTo>
                    <a:pt x="12687" y="21215"/>
                    <a:pt x="12764" y="21286"/>
                    <a:pt x="12835" y="21316"/>
                  </a:cubicBezTo>
                  <a:cubicBezTo>
                    <a:pt x="12848" y="21318"/>
                    <a:pt x="12860" y="21320"/>
                    <a:pt x="12872" y="21320"/>
                  </a:cubicBezTo>
                  <a:cubicBezTo>
                    <a:pt x="12960" y="21320"/>
                    <a:pt x="13039" y="21250"/>
                    <a:pt x="13060" y="21167"/>
                  </a:cubicBezTo>
                  <a:cubicBezTo>
                    <a:pt x="13107" y="20870"/>
                    <a:pt x="13107" y="20574"/>
                    <a:pt x="13036" y="20277"/>
                  </a:cubicBezTo>
                  <a:cubicBezTo>
                    <a:pt x="12983" y="19980"/>
                    <a:pt x="12859" y="19707"/>
                    <a:pt x="12741" y="19434"/>
                  </a:cubicBezTo>
                  <a:cubicBezTo>
                    <a:pt x="12664" y="19309"/>
                    <a:pt x="12616" y="19209"/>
                    <a:pt x="12563" y="19090"/>
                  </a:cubicBezTo>
                  <a:cubicBezTo>
                    <a:pt x="12563" y="19013"/>
                    <a:pt x="12539" y="18965"/>
                    <a:pt x="12516" y="18912"/>
                  </a:cubicBezTo>
                  <a:cubicBezTo>
                    <a:pt x="12516" y="18864"/>
                    <a:pt x="12516" y="18841"/>
                    <a:pt x="12492" y="18817"/>
                  </a:cubicBezTo>
                  <a:lnTo>
                    <a:pt x="12492" y="18740"/>
                  </a:lnTo>
                  <a:cubicBezTo>
                    <a:pt x="12468" y="18520"/>
                    <a:pt x="12539" y="18271"/>
                    <a:pt x="12563" y="17974"/>
                  </a:cubicBezTo>
                  <a:cubicBezTo>
                    <a:pt x="12593" y="17677"/>
                    <a:pt x="12593" y="17357"/>
                    <a:pt x="12539" y="17060"/>
                  </a:cubicBezTo>
                  <a:cubicBezTo>
                    <a:pt x="12492" y="16763"/>
                    <a:pt x="12391" y="16467"/>
                    <a:pt x="12267" y="16193"/>
                  </a:cubicBezTo>
                  <a:cubicBezTo>
                    <a:pt x="12220" y="16045"/>
                    <a:pt x="12172" y="15944"/>
                    <a:pt x="12119" y="15826"/>
                  </a:cubicBezTo>
                  <a:cubicBezTo>
                    <a:pt x="12072" y="15701"/>
                    <a:pt x="12025" y="15576"/>
                    <a:pt x="12001" y="15452"/>
                  </a:cubicBezTo>
                  <a:cubicBezTo>
                    <a:pt x="11971" y="15327"/>
                    <a:pt x="11947" y="15202"/>
                    <a:pt x="11924" y="15107"/>
                  </a:cubicBezTo>
                  <a:lnTo>
                    <a:pt x="11924" y="15084"/>
                  </a:lnTo>
                  <a:cubicBezTo>
                    <a:pt x="11971" y="15084"/>
                    <a:pt x="12025" y="15054"/>
                    <a:pt x="12048" y="15030"/>
                  </a:cubicBezTo>
                  <a:lnTo>
                    <a:pt x="14835" y="20645"/>
                  </a:lnTo>
                  <a:cubicBezTo>
                    <a:pt x="14853" y="20690"/>
                    <a:pt x="14886" y="20708"/>
                    <a:pt x="14919" y="20708"/>
                  </a:cubicBezTo>
                  <a:cubicBezTo>
                    <a:pt x="14978" y="20708"/>
                    <a:pt x="15037" y="20650"/>
                    <a:pt x="15007" y="20574"/>
                  </a:cubicBezTo>
                  <a:lnTo>
                    <a:pt x="12835" y="14710"/>
                  </a:lnTo>
                  <a:lnTo>
                    <a:pt x="12859" y="14686"/>
                  </a:lnTo>
                  <a:lnTo>
                    <a:pt x="12888" y="14710"/>
                  </a:lnTo>
                  <a:cubicBezTo>
                    <a:pt x="12983" y="14858"/>
                    <a:pt x="13084" y="14983"/>
                    <a:pt x="13184" y="15107"/>
                  </a:cubicBezTo>
                  <a:cubicBezTo>
                    <a:pt x="13279" y="15202"/>
                    <a:pt x="13380" y="15303"/>
                    <a:pt x="13504" y="15404"/>
                  </a:cubicBezTo>
                  <a:cubicBezTo>
                    <a:pt x="13599" y="15499"/>
                    <a:pt x="13723" y="15600"/>
                    <a:pt x="13823" y="15701"/>
                  </a:cubicBezTo>
                  <a:cubicBezTo>
                    <a:pt x="13995" y="15849"/>
                    <a:pt x="14190" y="16045"/>
                    <a:pt x="14338" y="16241"/>
                  </a:cubicBezTo>
                  <a:cubicBezTo>
                    <a:pt x="14486" y="16443"/>
                    <a:pt x="14587" y="16662"/>
                    <a:pt x="14688" y="16912"/>
                  </a:cubicBezTo>
                  <a:cubicBezTo>
                    <a:pt x="14735" y="17036"/>
                    <a:pt x="14758" y="17161"/>
                    <a:pt x="14812" y="17280"/>
                  </a:cubicBezTo>
                  <a:cubicBezTo>
                    <a:pt x="14859" y="17428"/>
                    <a:pt x="14930" y="17576"/>
                    <a:pt x="15007" y="17725"/>
                  </a:cubicBezTo>
                  <a:cubicBezTo>
                    <a:pt x="15202" y="18022"/>
                    <a:pt x="15451" y="18200"/>
                    <a:pt x="15646" y="18372"/>
                  </a:cubicBezTo>
                  <a:cubicBezTo>
                    <a:pt x="15871" y="18544"/>
                    <a:pt x="16066" y="18692"/>
                    <a:pt x="16238" y="18888"/>
                  </a:cubicBezTo>
                  <a:cubicBezTo>
                    <a:pt x="16386" y="19090"/>
                    <a:pt x="16510" y="19309"/>
                    <a:pt x="16587" y="19559"/>
                  </a:cubicBezTo>
                  <a:cubicBezTo>
                    <a:pt x="16607" y="19639"/>
                    <a:pt x="16660" y="19689"/>
                    <a:pt x="16737" y="19689"/>
                  </a:cubicBezTo>
                  <a:cubicBezTo>
                    <a:pt x="16751" y="19689"/>
                    <a:pt x="16766" y="19687"/>
                    <a:pt x="16783" y="19683"/>
                  </a:cubicBezTo>
                  <a:cubicBezTo>
                    <a:pt x="16883" y="19683"/>
                    <a:pt x="16930" y="19582"/>
                    <a:pt x="16930" y="19481"/>
                  </a:cubicBezTo>
                  <a:cubicBezTo>
                    <a:pt x="16853" y="19185"/>
                    <a:pt x="16735" y="18888"/>
                    <a:pt x="16558" y="18645"/>
                  </a:cubicBezTo>
                  <a:cubicBezTo>
                    <a:pt x="16386" y="18395"/>
                    <a:pt x="16167" y="18200"/>
                    <a:pt x="15942" y="18022"/>
                  </a:cubicBezTo>
                  <a:cubicBezTo>
                    <a:pt x="15847" y="17926"/>
                    <a:pt x="15747" y="17826"/>
                    <a:pt x="15670" y="17754"/>
                  </a:cubicBezTo>
                  <a:cubicBezTo>
                    <a:pt x="15623" y="17701"/>
                    <a:pt x="15575" y="17654"/>
                    <a:pt x="15551" y="17606"/>
                  </a:cubicBezTo>
                  <a:cubicBezTo>
                    <a:pt x="15522" y="17576"/>
                    <a:pt x="15498" y="17553"/>
                    <a:pt x="15498" y="17529"/>
                  </a:cubicBezTo>
                  <a:cubicBezTo>
                    <a:pt x="15475" y="17505"/>
                    <a:pt x="15475" y="17481"/>
                    <a:pt x="15451" y="17458"/>
                  </a:cubicBezTo>
                  <a:cubicBezTo>
                    <a:pt x="15350" y="17280"/>
                    <a:pt x="15303" y="17013"/>
                    <a:pt x="15226" y="16716"/>
                  </a:cubicBezTo>
                  <a:cubicBezTo>
                    <a:pt x="15131" y="16443"/>
                    <a:pt x="15007" y="16146"/>
                    <a:pt x="14835" y="15897"/>
                  </a:cubicBezTo>
                  <a:cubicBezTo>
                    <a:pt x="14688" y="15624"/>
                    <a:pt x="14486" y="15404"/>
                    <a:pt x="14267" y="15202"/>
                  </a:cubicBezTo>
                  <a:cubicBezTo>
                    <a:pt x="14167" y="15084"/>
                    <a:pt x="14072" y="15007"/>
                    <a:pt x="13971" y="14906"/>
                  </a:cubicBezTo>
                  <a:cubicBezTo>
                    <a:pt x="13895" y="14811"/>
                    <a:pt x="13800" y="14710"/>
                    <a:pt x="13723" y="14638"/>
                  </a:cubicBezTo>
                  <a:cubicBezTo>
                    <a:pt x="13652" y="14538"/>
                    <a:pt x="13575" y="14437"/>
                    <a:pt x="13528" y="14342"/>
                  </a:cubicBezTo>
                  <a:cubicBezTo>
                    <a:pt x="13504" y="14312"/>
                    <a:pt x="13504" y="14288"/>
                    <a:pt x="13504" y="14265"/>
                  </a:cubicBezTo>
                  <a:cubicBezTo>
                    <a:pt x="13528" y="14241"/>
                    <a:pt x="13551" y="14217"/>
                    <a:pt x="13575" y="14194"/>
                  </a:cubicBezTo>
                  <a:lnTo>
                    <a:pt x="18362" y="18295"/>
                  </a:lnTo>
                  <a:cubicBezTo>
                    <a:pt x="18385" y="18319"/>
                    <a:pt x="18409" y="18329"/>
                    <a:pt x="18432" y="18329"/>
                  </a:cubicBezTo>
                  <a:cubicBezTo>
                    <a:pt x="18504" y="18329"/>
                    <a:pt x="18557" y="18229"/>
                    <a:pt x="18481" y="18170"/>
                  </a:cubicBezTo>
                  <a:lnTo>
                    <a:pt x="14190" y="13570"/>
                  </a:lnTo>
                  <a:lnTo>
                    <a:pt x="14190" y="13547"/>
                  </a:lnTo>
                  <a:cubicBezTo>
                    <a:pt x="14220" y="13570"/>
                    <a:pt x="14220" y="13600"/>
                    <a:pt x="14244" y="13600"/>
                  </a:cubicBezTo>
                  <a:cubicBezTo>
                    <a:pt x="14392" y="13695"/>
                    <a:pt x="14540" y="13772"/>
                    <a:pt x="14664" y="13843"/>
                  </a:cubicBezTo>
                  <a:cubicBezTo>
                    <a:pt x="14812" y="13897"/>
                    <a:pt x="14930" y="13944"/>
                    <a:pt x="15078" y="13992"/>
                  </a:cubicBezTo>
                  <a:cubicBezTo>
                    <a:pt x="15226" y="14045"/>
                    <a:pt x="15374" y="14093"/>
                    <a:pt x="15475" y="14140"/>
                  </a:cubicBezTo>
                  <a:cubicBezTo>
                    <a:pt x="15723" y="14217"/>
                    <a:pt x="15966" y="14312"/>
                    <a:pt x="16167" y="14437"/>
                  </a:cubicBezTo>
                  <a:cubicBezTo>
                    <a:pt x="16386" y="14561"/>
                    <a:pt x="16587" y="14710"/>
                    <a:pt x="16759" y="14906"/>
                  </a:cubicBezTo>
                  <a:cubicBezTo>
                    <a:pt x="16853" y="15007"/>
                    <a:pt x="16930" y="15107"/>
                    <a:pt x="17031" y="15202"/>
                  </a:cubicBezTo>
                  <a:cubicBezTo>
                    <a:pt x="17126" y="15327"/>
                    <a:pt x="17250" y="15428"/>
                    <a:pt x="17374" y="15529"/>
                  </a:cubicBezTo>
                  <a:cubicBezTo>
                    <a:pt x="17670" y="15725"/>
                    <a:pt x="17966" y="15796"/>
                    <a:pt x="18215" y="15873"/>
                  </a:cubicBezTo>
                  <a:cubicBezTo>
                    <a:pt x="18481" y="15944"/>
                    <a:pt x="18729" y="16021"/>
                    <a:pt x="18954" y="16146"/>
                  </a:cubicBezTo>
                  <a:cubicBezTo>
                    <a:pt x="19173" y="16271"/>
                    <a:pt x="19368" y="16419"/>
                    <a:pt x="19546" y="16615"/>
                  </a:cubicBezTo>
                  <a:cubicBezTo>
                    <a:pt x="19577" y="16661"/>
                    <a:pt x="19630" y="16690"/>
                    <a:pt x="19682" y="16690"/>
                  </a:cubicBezTo>
                  <a:cubicBezTo>
                    <a:pt x="19711" y="16690"/>
                    <a:pt x="19740" y="16681"/>
                    <a:pt x="19765" y="16662"/>
                  </a:cubicBezTo>
                  <a:cubicBezTo>
                    <a:pt x="19866" y="16591"/>
                    <a:pt x="19866" y="16490"/>
                    <a:pt x="19812" y="16389"/>
                  </a:cubicBezTo>
                  <a:cubicBezTo>
                    <a:pt x="19641" y="16170"/>
                    <a:pt x="19422" y="15944"/>
                    <a:pt x="19173" y="15772"/>
                  </a:cubicBezTo>
                  <a:cubicBezTo>
                    <a:pt x="18901" y="15624"/>
                    <a:pt x="18629" y="15529"/>
                    <a:pt x="18362" y="15428"/>
                  </a:cubicBezTo>
                  <a:cubicBezTo>
                    <a:pt x="18238" y="15404"/>
                    <a:pt x="18114" y="15351"/>
                    <a:pt x="17990" y="15303"/>
                  </a:cubicBezTo>
                  <a:cubicBezTo>
                    <a:pt x="17942" y="15280"/>
                    <a:pt x="17865" y="15256"/>
                    <a:pt x="17818" y="15202"/>
                  </a:cubicBezTo>
                  <a:cubicBezTo>
                    <a:pt x="17794" y="15202"/>
                    <a:pt x="17771" y="15179"/>
                    <a:pt x="17741" y="15179"/>
                  </a:cubicBezTo>
                  <a:cubicBezTo>
                    <a:pt x="17717" y="15155"/>
                    <a:pt x="17717" y="15131"/>
                    <a:pt x="17694" y="15131"/>
                  </a:cubicBezTo>
                  <a:cubicBezTo>
                    <a:pt x="17522" y="14983"/>
                    <a:pt x="17374" y="14757"/>
                    <a:pt x="17179" y="14538"/>
                  </a:cubicBezTo>
                  <a:cubicBezTo>
                    <a:pt x="16978" y="14312"/>
                    <a:pt x="16759" y="14093"/>
                    <a:pt x="16510" y="13920"/>
                  </a:cubicBezTo>
                  <a:cubicBezTo>
                    <a:pt x="16262" y="13748"/>
                    <a:pt x="15995" y="13624"/>
                    <a:pt x="15723" y="13499"/>
                  </a:cubicBezTo>
                  <a:cubicBezTo>
                    <a:pt x="15575" y="13452"/>
                    <a:pt x="15451" y="13398"/>
                    <a:pt x="15327" y="13351"/>
                  </a:cubicBezTo>
                  <a:cubicBezTo>
                    <a:pt x="15202" y="13303"/>
                    <a:pt x="15108" y="13250"/>
                    <a:pt x="14983" y="13178"/>
                  </a:cubicBezTo>
                  <a:cubicBezTo>
                    <a:pt x="14883" y="13125"/>
                    <a:pt x="14782" y="13078"/>
                    <a:pt x="14688" y="13006"/>
                  </a:cubicBezTo>
                  <a:cubicBezTo>
                    <a:pt x="14664" y="12977"/>
                    <a:pt x="14634" y="12953"/>
                    <a:pt x="14611" y="12929"/>
                  </a:cubicBezTo>
                  <a:cubicBezTo>
                    <a:pt x="14634" y="12882"/>
                    <a:pt x="14664" y="12828"/>
                    <a:pt x="14688" y="12781"/>
                  </a:cubicBezTo>
                  <a:lnTo>
                    <a:pt x="14688" y="12805"/>
                  </a:lnTo>
                  <a:lnTo>
                    <a:pt x="20653" y="14906"/>
                  </a:lnTo>
                  <a:cubicBezTo>
                    <a:pt x="20669" y="14913"/>
                    <a:pt x="20684" y="14916"/>
                    <a:pt x="20699" y="14916"/>
                  </a:cubicBezTo>
                  <a:cubicBezTo>
                    <a:pt x="20792" y="14916"/>
                    <a:pt x="20832" y="14780"/>
                    <a:pt x="20730" y="14733"/>
                  </a:cubicBezTo>
                  <a:lnTo>
                    <a:pt x="15498" y="12235"/>
                  </a:lnTo>
                  <a:lnTo>
                    <a:pt x="15995" y="12235"/>
                  </a:lnTo>
                  <a:cubicBezTo>
                    <a:pt x="16143" y="12211"/>
                    <a:pt x="16291" y="12211"/>
                    <a:pt x="16410" y="12187"/>
                  </a:cubicBezTo>
                  <a:cubicBezTo>
                    <a:pt x="16522" y="12178"/>
                    <a:pt x="16631" y="12172"/>
                    <a:pt x="16737" y="12172"/>
                  </a:cubicBezTo>
                  <a:cubicBezTo>
                    <a:pt x="16888" y="12172"/>
                    <a:pt x="17033" y="12183"/>
                    <a:pt x="17179" y="12211"/>
                  </a:cubicBezTo>
                  <a:cubicBezTo>
                    <a:pt x="17421" y="12235"/>
                    <a:pt x="17646" y="12312"/>
                    <a:pt x="17889" y="12413"/>
                  </a:cubicBezTo>
                  <a:cubicBezTo>
                    <a:pt x="18013" y="12460"/>
                    <a:pt x="18138" y="12508"/>
                    <a:pt x="18262" y="12585"/>
                  </a:cubicBezTo>
                  <a:cubicBezTo>
                    <a:pt x="18386" y="12633"/>
                    <a:pt x="18534" y="12710"/>
                    <a:pt x="18706" y="12733"/>
                  </a:cubicBezTo>
                  <a:cubicBezTo>
                    <a:pt x="18840" y="12761"/>
                    <a:pt x="18968" y="12771"/>
                    <a:pt x="19089" y="12771"/>
                  </a:cubicBezTo>
                  <a:cubicBezTo>
                    <a:pt x="19277" y="12771"/>
                    <a:pt x="19452" y="12748"/>
                    <a:pt x="19617" y="12733"/>
                  </a:cubicBezTo>
                  <a:cubicBezTo>
                    <a:pt x="19818" y="12694"/>
                    <a:pt x="20006" y="12671"/>
                    <a:pt x="20197" y="12671"/>
                  </a:cubicBezTo>
                  <a:cubicBezTo>
                    <a:pt x="20265" y="12671"/>
                    <a:pt x="20334" y="12674"/>
                    <a:pt x="20404" y="12680"/>
                  </a:cubicBezTo>
                  <a:cubicBezTo>
                    <a:pt x="20653" y="12710"/>
                    <a:pt x="20878" y="12781"/>
                    <a:pt x="21120" y="12882"/>
                  </a:cubicBezTo>
                  <a:cubicBezTo>
                    <a:pt x="21147" y="12898"/>
                    <a:pt x="21176" y="12906"/>
                    <a:pt x="21205" y="12906"/>
                  </a:cubicBezTo>
                  <a:cubicBezTo>
                    <a:pt x="21258" y="12906"/>
                    <a:pt x="21310" y="12879"/>
                    <a:pt x="21345" y="12828"/>
                  </a:cubicBezTo>
                  <a:cubicBezTo>
                    <a:pt x="21392" y="12757"/>
                    <a:pt x="21369" y="12633"/>
                    <a:pt x="21292" y="12585"/>
                  </a:cubicBezTo>
                  <a:cubicBezTo>
                    <a:pt x="21049" y="12437"/>
                    <a:pt x="20753" y="12312"/>
                    <a:pt x="20457" y="12264"/>
                  </a:cubicBezTo>
                  <a:cubicBezTo>
                    <a:pt x="20298" y="12250"/>
                    <a:pt x="20144" y="12242"/>
                    <a:pt x="19996" y="12242"/>
                  </a:cubicBezTo>
                  <a:cubicBezTo>
                    <a:pt x="19848" y="12242"/>
                    <a:pt x="19706" y="12250"/>
                    <a:pt x="19570" y="12264"/>
                  </a:cubicBezTo>
                  <a:cubicBezTo>
                    <a:pt x="19422" y="12264"/>
                    <a:pt x="19297" y="12288"/>
                    <a:pt x="19173" y="12288"/>
                  </a:cubicBezTo>
                  <a:cubicBezTo>
                    <a:pt x="19102" y="12288"/>
                    <a:pt x="19049" y="12288"/>
                    <a:pt x="19002" y="12264"/>
                  </a:cubicBezTo>
                  <a:lnTo>
                    <a:pt x="18901" y="12264"/>
                  </a:lnTo>
                  <a:cubicBezTo>
                    <a:pt x="18877" y="12264"/>
                    <a:pt x="18854" y="12235"/>
                    <a:pt x="18830" y="12235"/>
                  </a:cubicBezTo>
                  <a:cubicBezTo>
                    <a:pt x="18629" y="12187"/>
                    <a:pt x="18386" y="12015"/>
                    <a:pt x="18138" y="11891"/>
                  </a:cubicBezTo>
                  <a:cubicBezTo>
                    <a:pt x="17865" y="11766"/>
                    <a:pt x="17570" y="11641"/>
                    <a:pt x="17274" y="11594"/>
                  </a:cubicBezTo>
                  <a:cubicBezTo>
                    <a:pt x="16978" y="11523"/>
                    <a:pt x="16682" y="11523"/>
                    <a:pt x="16386" y="11523"/>
                  </a:cubicBezTo>
                  <a:lnTo>
                    <a:pt x="15599" y="11523"/>
                  </a:lnTo>
                  <a:cubicBezTo>
                    <a:pt x="15475" y="11493"/>
                    <a:pt x="15350" y="11493"/>
                    <a:pt x="15256" y="11469"/>
                  </a:cubicBezTo>
                  <a:cubicBezTo>
                    <a:pt x="15202" y="11445"/>
                    <a:pt x="15179" y="11422"/>
                    <a:pt x="15155" y="11422"/>
                  </a:cubicBezTo>
                  <a:lnTo>
                    <a:pt x="15108" y="11374"/>
                  </a:lnTo>
                  <a:cubicBezTo>
                    <a:pt x="15131" y="11321"/>
                    <a:pt x="15131" y="11273"/>
                    <a:pt x="15131" y="11226"/>
                  </a:cubicBezTo>
                  <a:lnTo>
                    <a:pt x="21440" y="10977"/>
                  </a:lnTo>
                  <a:cubicBezTo>
                    <a:pt x="21564" y="10977"/>
                    <a:pt x="21564" y="10781"/>
                    <a:pt x="21440" y="10781"/>
                  </a:cubicBezTo>
                  <a:lnTo>
                    <a:pt x="15202" y="10359"/>
                  </a:lnTo>
                  <a:cubicBezTo>
                    <a:pt x="15350" y="10336"/>
                    <a:pt x="15498" y="10282"/>
                    <a:pt x="15623" y="10259"/>
                  </a:cubicBezTo>
                  <a:cubicBezTo>
                    <a:pt x="15770" y="10187"/>
                    <a:pt x="15918" y="10134"/>
                    <a:pt x="16043" y="10086"/>
                  </a:cubicBezTo>
                  <a:cubicBezTo>
                    <a:pt x="16167" y="10009"/>
                    <a:pt x="16315" y="9938"/>
                    <a:pt x="16439" y="9890"/>
                  </a:cubicBezTo>
                  <a:cubicBezTo>
                    <a:pt x="16658" y="9790"/>
                    <a:pt x="16907" y="9689"/>
                    <a:pt x="17126" y="9641"/>
                  </a:cubicBezTo>
                  <a:cubicBezTo>
                    <a:pt x="17313" y="9583"/>
                    <a:pt x="17500" y="9555"/>
                    <a:pt x="17695" y="9555"/>
                  </a:cubicBezTo>
                  <a:cubicBezTo>
                    <a:pt x="17759" y="9555"/>
                    <a:pt x="17823" y="9558"/>
                    <a:pt x="17889" y="9564"/>
                  </a:cubicBezTo>
                  <a:cubicBezTo>
                    <a:pt x="18013" y="9564"/>
                    <a:pt x="18138" y="9594"/>
                    <a:pt x="18286" y="9594"/>
                  </a:cubicBezTo>
                  <a:cubicBezTo>
                    <a:pt x="18355" y="9594"/>
                    <a:pt x="18425" y="9599"/>
                    <a:pt x="18497" y="9599"/>
                  </a:cubicBezTo>
                  <a:cubicBezTo>
                    <a:pt x="18578" y="9599"/>
                    <a:pt x="18662" y="9592"/>
                    <a:pt x="18753" y="9564"/>
                  </a:cubicBezTo>
                  <a:cubicBezTo>
                    <a:pt x="19102" y="9517"/>
                    <a:pt x="19345" y="9368"/>
                    <a:pt x="19593" y="9244"/>
                  </a:cubicBezTo>
                  <a:cubicBezTo>
                    <a:pt x="19842" y="9095"/>
                    <a:pt x="20084" y="8971"/>
                    <a:pt x="20309" y="8923"/>
                  </a:cubicBezTo>
                  <a:cubicBezTo>
                    <a:pt x="20489" y="8870"/>
                    <a:pt x="20672" y="8841"/>
                    <a:pt x="20865" y="8841"/>
                  </a:cubicBezTo>
                  <a:cubicBezTo>
                    <a:pt x="20933" y="8841"/>
                    <a:pt x="21002" y="8844"/>
                    <a:pt x="21073" y="8852"/>
                  </a:cubicBezTo>
                  <a:cubicBezTo>
                    <a:pt x="21082" y="8855"/>
                    <a:pt x="21091" y="8856"/>
                    <a:pt x="21101" y="8856"/>
                  </a:cubicBezTo>
                  <a:cubicBezTo>
                    <a:pt x="21168" y="8856"/>
                    <a:pt x="21247" y="8789"/>
                    <a:pt x="21268" y="8727"/>
                  </a:cubicBezTo>
                  <a:cubicBezTo>
                    <a:pt x="21268" y="8626"/>
                    <a:pt x="21221" y="8526"/>
                    <a:pt x="21120" y="8502"/>
                  </a:cubicBezTo>
                  <a:cubicBezTo>
                    <a:pt x="20987" y="8480"/>
                    <a:pt x="20849" y="8469"/>
                    <a:pt x="20711" y="8469"/>
                  </a:cubicBezTo>
                  <a:cubicBezTo>
                    <a:pt x="20542" y="8469"/>
                    <a:pt x="20372" y="8486"/>
                    <a:pt x="20209" y="8526"/>
                  </a:cubicBezTo>
                  <a:cubicBezTo>
                    <a:pt x="19913" y="8579"/>
                    <a:pt x="19641" y="8704"/>
                    <a:pt x="19398" y="8822"/>
                  </a:cubicBezTo>
                  <a:cubicBezTo>
                    <a:pt x="19274" y="8876"/>
                    <a:pt x="19150" y="8947"/>
                    <a:pt x="19025" y="8971"/>
                  </a:cubicBezTo>
                  <a:cubicBezTo>
                    <a:pt x="18978" y="9000"/>
                    <a:pt x="18925" y="9024"/>
                    <a:pt x="18854" y="9048"/>
                  </a:cubicBezTo>
                  <a:lnTo>
                    <a:pt x="18777" y="9048"/>
                  </a:lnTo>
                  <a:cubicBezTo>
                    <a:pt x="18753" y="9071"/>
                    <a:pt x="18729" y="9071"/>
                    <a:pt x="18706" y="9071"/>
                  </a:cubicBezTo>
                  <a:cubicBezTo>
                    <a:pt x="18674" y="9075"/>
                    <a:pt x="18642" y="9076"/>
                    <a:pt x="18609" y="9076"/>
                  </a:cubicBezTo>
                  <a:cubicBezTo>
                    <a:pt x="18406" y="9076"/>
                    <a:pt x="18173" y="9021"/>
                    <a:pt x="17919" y="9000"/>
                  </a:cubicBezTo>
                  <a:cubicBezTo>
                    <a:pt x="17792" y="8988"/>
                    <a:pt x="17666" y="8980"/>
                    <a:pt x="17537" y="8980"/>
                  </a:cubicBezTo>
                  <a:cubicBezTo>
                    <a:pt x="17365" y="8980"/>
                    <a:pt x="17188" y="8993"/>
                    <a:pt x="17001" y="9024"/>
                  </a:cubicBezTo>
                  <a:cubicBezTo>
                    <a:pt x="16705" y="9071"/>
                    <a:pt x="16439" y="9172"/>
                    <a:pt x="16167" y="9267"/>
                  </a:cubicBezTo>
                  <a:cubicBezTo>
                    <a:pt x="16019" y="9345"/>
                    <a:pt x="15895" y="9392"/>
                    <a:pt x="15770" y="9445"/>
                  </a:cubicBezTo>
                  <a:cubicBezTo>
                    <a:pt x="15646" y="9493"/>
                    <a:pt x="15522" y="9517"/>
                    <a:pt x="15404" y="9564"/>
                  </a:cubicBezTo>
                  <a:cubicBezTo>
                    <a:pt x="15303" y="9594"/>
                    <a:pt x="15179" y="9617"/>
                    <a:pt x="15078" y="9617"/>
                  </a:cubicBezTo>
                  <a:cubicBezTo>
                    <a:pt x="15054" y="9641"/>
                    <a:pt x="15031" y="9641"/>
                    <a:pt x="15007" y="9641"/>
                  </a:cubicBezTo>
                  <a:cubicBezTo>
                    <a:pt x="14983" y="9594"/>
                    <a:pt x="14983" y="9564"/>
                    <a:pt x="14960" y="9517"/>
                  </a:cubicBezTo>
                  <a:lnTo>
                    <a:pt x="20605" y="6721"/>
                  </a:lnTo>
                  <a:cubicBezTo>
                    <a:pt x="20693" y="6655"/>
                    <a:pt x="20638" y="6523"/>
                    <a:pt x="20550" y="6523"/>
                  </a:cubicBezTo>
                  <a:cubicBezTo>
                    <a:pt x="20543" y="6523"/>
                    <a:pt x="20536" y="6524"/>
                    <a:pt x="20528" y="6525"/>
                  </a:cubicBezTo>
                  <a:lnTo>
                    <a:pt x="14634" y="8727"/>
                  </a:lnTo>
                  <a:lnTo>
                    <a:pt x="14634" y="8704"/>
                  </a:lnTo>
                  <a:cubicBezTo>
                    <a:pt x="14634" y="8704"/>
                    <a:pt x="14664" y="8674"/>
                    <a:pt x="14688" y="8674"/>
                  </a:cubicBezTo>
                  <a:cubicBezTo>
                    <a:pt x="14835" y="8579"/>
                    <a:pt x="14960" y="8478"/>
                    <a:pt x="15054" y="8377"/>
                  </a:cubicBezTo>
                  <a:cubicBezTo>
                    <a:pt x="15179" y="8282"/>
                    <a:pt x="15279" y="8181"/>
                    <a:pt x="15374" y="8057"/>
                  </a:cubicBezTo>
                  <a:cubicBezTo>
                    <a:pt x="15475" y="7962"/>
                    <a:pt x="15575" y="7837"/>
                    <a:pt x="15646" y="7736"/>
                  </a:cubicBezTo>
                  <a:cubicBezTo>
                    <a:pt x="15818" y="7540"/>
                    <a:pt x="15995" y="7368"/>
                    <a:pt x="16214" y="7220"/>
                  </a:cubicBezTo>
                  <a:cubicBezTo>
                    <a:pt x="16410" y="7071"/>
                    <a:pt x="16611" y="6971"/>
                    <a:pt x="16853" y="6870"/>
                  </a:cubicBezTo>
                  <a:cubicBezTo>
                    <a:pt x="16978" y="6822"/>
                    <a:pt x="17102" y="6775"/>
                    <a:pt x="17250" y="6721"/>
                  </a:cubicBezTo>
                  <a:cubicBezTo>
                    <a:pt x="17374" y="6674"/>
                    <a:pt x="17522" y="6626"/>
                    <a:pt x="17670" y="6549"/>
                  </a:cubicBezTo>
                  <a:cubicBezTo>
                    <a:pt x="17966" y="6353"/>
                    <a:pt x="18138" y="6104"/>
                    <a:pt x="18309" y="5884"/>
                  </a:cubicBezTo>
                  <a:cubicBezTo>
                    <a:pt x="18481" y="5683"/>
                    <a:pt x="18658" y="5487"/>
                    <a:pt x="18854" y="5315"/>
                  </a:cubicBezTo>
                  <a:cubicBezTo>
                    <a:pt x="19049" y="5166"/>
                    <a:pt x="19274" y="5041"/>
                    <a:pt x="19516" y="4964"/>
                  </a:cubicBezTo>
                  <a:cubicBezTo>
                    <a:pt x="19617" y="4941"/>
                    <a:pt x="19664" y="4869"/>
                    <a:pt x="19641" y="4769"/>
                  </a:cubicBezTo>
                  <a:cubicBezTo>
                    <a:pt x="19620" y="4681"/>
                    <a:pt x="19541" y="4616"/>
                    <a:pt x="19459" y="4616"/>
                  </a:cubicBezTo>
                  <a:cubicBezTo>
                    <a:pt x="19447" y="4616"/>
                    <a:pt x="19434" y="4617"/>
                    <a:pt x="19422" y="4620"/>
                  </a:cubicBezTo>
                  <a:cubicBezTo>
                    <a:pt x="19150" y="4697"/>
                    <a:pt x="18854" y="4816"/>
                    <a:pt x="18605" y="4994"/>
                  </a:cubicBezTo>
                  <a:cubicBezTo>
                    <a:pt x="18362" y="5166"/>
                    <a:pt x="18161" y="5386"/>
                    <a:pt x="17966" y="5588"/>
                  </a:cubicBezTo>
                  <a:cubicBezTo>
                    <a:pt x="17865" y="5706"/>
                    <a:pt x="17794" y="5807"/>
                    <a:pt x="17694" y="5884"/>
                  </a:cubicBezTo>
                  <a:cubicBezTo>
                    <a:pt x="17646" y="5932"/>
                    <a:pt x="17593" y="5979"/>
                    <a:pt x="17546" y="6003"/>
                  </a:cubicBezTo>
                  <a:cubicBezTo>
                    <a:pt x="17522" y="6033"/>
                    <a:pt x="17522" y="6033"/>
                    <a:pt x="17499" y="6057"/>
                  </a:cubicBezTo>
                  <a:cubicBezTo>
                    <a:pt x="17475" y="6080"/>
                    <a:pt x="17445" y="6080"/>
                    <a:pt x="17421" y="6104"/>
                  </a:cubicBezTo>
                  <a:cubicBezTo>
                    <a:pt x="17226" y="6205"/>
                    <a:pt x="16954" y="6252"/>
                    <a:pt x="16682" y="6330"/>
                  </a:cubicBezTo>
                  <a:cubicBezTo>
                    <a:pt x="16386" y="6424"/>
                    <a:pt x="16114" y="6549"/>
                    <a:pt x="15847" y="6721"/>
                  </a:cubicBezTo>
                  <a:cubicBezTo>
                    <a:pt x="15599" y="6870"/>
                    <a:pt x="15374" y="7071"/>
                    <a:pt x="15155" y="7291"/>
                  </a:cubicBezTo>
                  <a:cubicBezTo>
                    <a:pt x="15054" y="7392"/>
                    <a:pt x="14983" y="7487"/>
                    <a:pt x="14883" y="7588"/>
                  </a:cubicBezTo>
                  <a:cubicBezTo>
                    <a:pt x="14782" y="7665"/>
                    <a:pt x="14688" y="7760"/>
                    <a:pt x="14587" y="7837"/>
                  </a:cubicBezTo>
                  <a:cubicBezTo>
                    <a:pt x="14486" y="7908"/>
                    <a:pt x="14392" y="7985"/>
                    <a:pt x="14315" y="8033"/>
                  </a:cubicBezTo>
                  <a:cubicBezTo>
                    <a:pt x="14267" y="8033"/>
                    <a:pt x="14244" y="8057"/>
                    <a:pt x="14220" y="8057"/>
                  </a:cubicBezTo>
                  <a:cubicBezTo>
                    <a:pt x="14190" y="8033"/>
                    <a:pt x="14167" y="8009"/>
                    <a:pt x="14143" y="7985"/>
                  </a:cubicBezTo>
                  <a:lnTo>
                    <a:pt x="18262" y="3184"/>
                  </a:lnTo>
                  <a:cubicBezTo>
                    <a:pt x="18318" y="3109"/>
                    <a:pt x="18255" y="3014"/>
                    <a:pt x="18177" y="3014"/>
                  </a:cubicBezTo>
                  <a:cubicBezTo>
                    <a:pt x="18156" y="3014"/>
                    <a:pt x="18135" y="3021"/>
                    <a:pt x="18114" y="3036"/>
                  </a:cubicBezTo>
                  <a:lnTo>
                    <a:pt x="13551" y="7368"/>
                  </a:lnTo>
                  <a:lnTo>
                    <a:pt x="13528" y="7338"/>
                  </a:lnTo>
                  <a:cubicBezTo>
                    <a:pt x="13551" y="7338"/>
                    <a:pt x="13551" y="7315"/>
                    <a:pt x="13575" y="7315"/>
                  </a:cubicBezTo>
                  <a:cubicBezTo>
                    <a:pt x="13676" y="7166"/>
                    <a:pt x="13747" y="7018"/>
                    <a:pt x="13800" y="6893"/>
                  </a:cubicBezTo>
                  <a:cubicBezTo>
                    <a:pt x="13871" y="6745"/>
                    <a:pt x="13924" y="6596"/>
                    <a:pt x="13971" y="6478"/>
                  </a:cubicBezTo>
                  <a:cubicBezTo>
                    <a:pt x="14019" y="6330"/>
                    <a:pt x="14072" y="6181"/>
                    <a:pt x="14096" y="6080"/>
                  </a:cubicBezTo>
                  <a:cubicBezTo>
                    <a:pt x="14167" y="5831"/>
                    <a:pt x="14267" y="5588"/>
                    <a:pt x="14415" y="5362"/>
                  </a:cubicBezTo>
                  <a:cubicBezTo>
                    <a:pt x="14540" y="5166"/>
                    <a:pt x="14688" y="4964"/>
                    <a:pt x="14883" y="4792"/>
                  </a:cubicBezTo>
                  <a:cubicBezTo>
                    <a:pt x="14960" y="4697"/>
                    <a:pt x="15078" y="4620"/>
                    <a:pt x="15179" y="4519"/>
                  </a:cubicBezTo>
                  <a:cubicBezTo>
                    <a:pt x="15279" y="4424"/>
                    <a:pt x="15404" y="4300"/>
                    <a:pt x="15498" y="4175"/>
                  </a:cubicBezTo>
                  <a:cubicBezTo>
                    <a:pt x="15699" y="3878"/>
                    <a:pt x="15770" y="3581"/>
                    <a:pt x="15847" y="3309"/>
                  </a:cubicBezTo>
                  <a:cubicBezTo>
                    <a:pt x="15918" y="3065"/>
                    <a:pt x="15995" y="2816"/>
                    <a:pt x="16090" y="2590"/>
                  </a:cubicBezTo>
                  <a:cubicBezTo>
                    <a:pt x="16214" y="2371"/>
                    <a:pt x="16386" y="2175"/>
                    <a:pt x="16587" y="1997"/>
                  </a:cubicBezTo>
                  <a:cubicBezTo>
                    <a:pt x="16658" y="1949"/>
                    <a:pt x="16658" y="1825"/>
                    <a:pt x="16611" y="1754"/>
                  </a:cubicBezTo>
                  <a:cubicBezTo>
                    <a:pt x="16580" y="1709"/>
                    <a:pt x="16528" y="1683"/>
                    <a:pt x="16475" y="1683"/>
                  </a:cubicBezTo>
                  <a:cubicBezTo>
                    <a:pt x="16435" y="1683"/>
                    <a:pt x="16395" y="1697"/>
                    <a:pt x="16362" y="1730"/>
                  </a:cubicBezTo>
                  <a:cubicBezTo>
                    <a:pt x="16114" y="1902"/>
                    <a:pt x="15895" y="2122"/>
                    <a:pt x="15747" y="2371"/>
                  </a:cubicBezTo>
                  <a:cubicBezTo>
                    <a:pt x="15599" y="2644"/>
                    <a:pt x="15498" y="2917"/>
                    <a:pt x="15404" y="3184"/>
                  </a:cubicBezTo>
                  <a:cubicBezTo>
                    <a:pt x="15350" y="3309"/>
                    <a:pt x="15303" y="3433"/>
                    <a:pt x="15256" y="3558"/>
                  </a:cubicBezTo>
                  <a:cubicBezTo>
                    <a:pt x="15226" y="3605"/>
                    <a:pt x="15202" y="3683"/>
                    <a:pt x="15179" y="3730"/>
                  </a:cubicBezTo>
                  <a:cubicBezTo>
                    <a:pt x="15155" y="3754"/>
                    <a:pt x="15155" y="3777"/>
                    <a:pt x="15131" y="3777"/>
                  </a:cubicBezTo>
                  <a:cubicBezTo>
                    <a:pt x="15131" y="3807"/>
                    <a:pt x="15108" y="3831"/>
                    <a:pt x="15078" y="3855"/>
                  </a:cubicBezTo>
                  <a:cubicBezTo>
                    <a:pt x="14960" y="4027"/>
                    <a:pt x="14711" y="4175"/>
                    <a:pt x="14486" y="4371"/>
                  </a:cubicBezTo>
                  <a:cubicBezTo>
                    <a:pt x="14267" y="4549"/>
                    <a:pt x="14042" y="4792"/>
                    <a:pt x="13895" y="5041"/>
                  </a:cubicBezTo>
                  <a:cubicBezTo>
                    <a:pt x="13723" y="5291"/>
                    <a:pt x="13575" y="5558"/>
                    <a:pt x="13480" y="5831"/>
                  </a:cubicBezTo>
                  <a:cubicBezTo>
                    <a:pt x="13403" y="5979"/>
                    <a:pt x="13380" y="6104"/>
                    <a:pt x="13332" y="6229"/>
                  </a:cubicBezTo>
                  <a:cubicBezTo>
                    <a:pt x="13279" y="6353"/>
                    <a:pt x="13208" y="6448"/>
                    <a:pt x="13155" y="6573"/>
                  </a:cubicBezTo>
                  <a:cubicBezTo>
                    <a:pt x="13107" y="6674"/>
                    <a:pt x="13036" y="6775"/>
                    <a:pt x="12960" y="6846"/>
                  </a:cubicBezTo>
                  <a:cubicBezTo>
                    <a:pt x="12960" y="6893"/>
                    <a:pt x="12936" y="6893"/>
                    <a:pt x="12912" y="6923"/>
                  </a:cubicBezTo>
                  <a:cubicBezTo>
                    <a:pt x="12859" y="6893"/>
                    <a:pt x="12835" y="6870"/>
                    <a:pt x="12788" y="6846"/>
                  </a:cubicBezTo>
                  <a:lnTo>
                    <a:pt x="14883" y="887"/>
                  </a:lnTo>
                  <a:cubicBezTo>
                    <a:pt x="14898" y="807"/>
                    <a:pt x="14843" y="749"/>
                    <a:pt x="14788" y="749"/>
                  </a:cubicBezTo>
                  <a:cubicBezTo>
                    <a:pt x="14758" y="749"/>
                    <a:pt x="14728" y="767"/>
                    <a:pt x="14711" y="810"/>
                  </a:cubicBezTo>
                  <a:lnTo>
                    <a:pt x="12220" y="6057"/>
                  </a:lnTo>
                  <a:lnTo>
                    <a:pt x="12220" y="6003"/>
                  </a:lnTo>
                  <a:cubicBezTo>
                    <a:pt x="12220" y="5855"/>
                    <a:pt x="12220" y="5706"/>
                    <a:pt x="12196" y="5558"/>
                  </a:cubicBezTo>
                  <a:cubicBezTo>
                    <a:pt x="12196" y="5410"/>
                    <a:pt x="12172" y="5261"/>
                    <a:pt x="12172" y="5142"/>
                  </a:cubicBezTo>
                  <a:cubicBezTo>
                    <a:pt x="12149" y="4869"/>
                    <a:pt x="12149" y="4620"/>
                    <a:pt x="12172" y="4371"/>
                  </a:cubicBezTo>
                  <a:cubicBezTo>
                    <a:pt x="12196" y="4128"/>
                    <a:pt x="12267" y="3878"/>
                    <a:pt x="12368" y="3659"/>
                  </a:cubicBezTo>
                  <a:cubicBezTo>
                    <a:pt x="12415" y="3534"/>
                    <a:pt x="12492" y="3409"/>
                    <a:pt x="12539" y="3285"/>
                  </a:cubicBezTo>
                  <a:cubicBezTo>
                    <a:pt x="12616" y="3136"/>
                    <a:pt x="12664" y="2988"/>
                    <a:pt x="12711" y="2840"/>
                  </a:cubicBezTo>
                  <a:cubicBezTo>
                    <a:pt x="12788" y="2495"/>
                    <a:pt x="12711" y="2199"/>
                    <a:pt x="12687" y="1926"/>
                  </a:cubicBezTo>
                  <a:cubicBezTo>
                    <a:pt x="12664" y="1653"/>
                    <a:pt x="12616" y="1380"/>
                    <a:pt x="12640" y="1136"/>
                  </a:cubicBezTo>
                  <a:cubicBezTo>
                    <a:pt x="12664" y="887"/>
                    <a:pt x="12741" y="638"/>
                    <a:pt x="12859" y="418"/>
                  </a:cubicBezTo>
                  <a:cubicBezTo>
                    <a:pt x="12912" y="341"/>
                    <a:pt x="12888" y="246"/>
                    <a:pt x="12788" y="193"/>
                  </a:cubicBezTo>
                  <a:cubicBezTo>
                    <a:pt x="12761" y="176"/>
                    <a:pt x="12732" y="168"/>
                    <a:pt x="12703" y="168"/>
                  </a:cubicBezTo>
                  <a:cubicBezTo>
                    <a:pt x="12650" y="168"/>
                    <a:pt x="12598" y="196"/>
                    <a:pt x="12563" y="246"/>
                  </a:cubicBezTo>
                  <a:cubicBezTo>
                    <a:pt x="12391" y="489"/>
                    <a:pt x="12297" y="786"/>
                    <a:pt x="12244" y="1083"/>
                  </a:cubicBezTo>
                  <a:cubicBezTo>
                    <a:pt x="12196" y="1380"/>
                    <a:pt x="12220" y="1700"/>
                    <a:pt x="12244" y="1973"/>
                  </a:cubicBezTo>
                  <a:lnTo>
                    <a:pt x="12244" y="2543"/>
                  </a:lnTo>
                  <a:cubicBezTo>
                    <a:pt x="12244" y="2590"/>
                    <a:pt x="12244" y="2620"/>
                    <a:pt x="12220" y="2644"/>
                  </a:cubicBezTo>
                  <a:lnTo>
                    <a:pt x="12220" y="2715"/>
                  </a:lnTo>
                  <a:cubicBezTo>
                    <a:pt x="12149" y="2917"/>
                    <a:pt x="12001" y="3136"/>
                    <a:pt x="11877" y="3409"/>
                  </a:cubicBezTo>
                  <a:cubicBezTo>
                    <a:pt x="11729" y="3683"/>
                    <a:pt x="11628" y="3979"/>
                    <a:pt x="11581" y="4276"/>
                  </a:cubicBezTo>
                  <a:cubicBezTo>
                    <a:pt x="11504" y="4573"/>
                    <a:pt x="11480" y="4869"/>
                    <a:pt x="11504" y="5166"/>
                  </a:cubicBezTo>
                  <a:lnTo>
                    <a:pt x="11504" y="5588"/>
                  </a:lnTo>
                  <a:cubicBezTo>
                    <a:pt x="11504" y="5706"/>
                    <a:pt x="11504" y="5831"/>
                    <a:pt x="11480" y="5955"/>
                  </a:cubicBezTo>
                  <a:cubicBezTo>
                    <a:pt x="11480" y="6080"/>
                    <a:pt x="11456" y="6205"/>
                    <a:pt x="11433" y="6300"/>
                  </a:cubicBezTo>
                  <a:cubicBezTo>
                    <a:pt x="11433" y="6330"/>
                    <a:pt x="11409" y="6353"/>
                    <a:pt x="11409" y="6377"/>
                  </a:cubicBezTo>
                  <a:cubicBezTo>
                    <a:pt x="11356" y="6377"/>
                    <a:pt x="11285" y="6377"/>
                    <a:pt x="11231" y="6353"/>
                  </a:cubicBezTo>
                  <a:lnTo>
                    <a:pt x="11137" y="4769"/>
                  </a:lnTo>
                  <a:lnTo>
                    <a:pt x="10965" y="98"/>
                  </a:lnTo>
                  <a:cubicBezTo>
                    <a:pt x="10949" y="31"/>
                    <a:pt x="10900" y="0"/>
                    <a:pt x="10854" y="0"/>
                  </a:cubicBezTo>
                  <a:close/>
                </a:path>
              </a:pathLst>
            </a:custGeom>
            <a:solidFill>
              <a:srgbClr val="EFB156"/>
            </a:solidFill>
            <a:ln w="12700" cap="flat">
              <a:noFill/>
              <a:miter lim="400000"/>
            </a:ln>
            <a:effectLst/>
          </p:spPr>
          <p:txBody>
            <a:bodyPr wrap="square" lIns="45719" tIns="45719" rIns="45719" bIns="45719" numCol="1" anchor="ctr">
              <a:noAutofit/>
            </a:bodyPr>
            <a:lstStyle/>
            <a:p>
              <a:endParaRP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67" name="Title 1"/>
          <p:cNvSpPr txBox="1">
            <a:spLocks noGrp="1"/>
          </p:cNvSpPr>
          <p:nvPr>
            <p:ph type="title"/>
          </p:nvPr>
        </p:nvSpPr>
        <p:spPr>
          <a:xfrm>
            <a:off x="824949" y="552158"/>
            <a:ext cx="7653130" cy="2177689"/>
          </a:xfrm>
          <a:prstGeom prst="rect">
            <a:avLst/>
          </a:prstGeom>
        </p:spPr>
        <p:txBody>
          <a:bodyPr/>
          <a:lstStyle/>
          <a:p>
            <a:pPr algn="ctr"/>
            <a:r>
              <a:rPr dirty="0"/>
              <a:t>Study #</a:t>
            </a:r>
            <a:r>
              <a:rPr lang="en-US" dirty="0"/>
              <a:t>6 (Meina Zhu &amp; Curt Bonk)</a:t>
            </a:r>
            <a:br>
              <a:rPr dirty="0"/>
            </a:br>
            <a:r>
              <a:rPr sz="3000" dirty="0"/>
              <a:t>MOOCs Instructional Design to Facilitate Participants’ Self-Directed Learning</a:t>
            </a:r>
          </a:p>
        </p:txBody>
      </p:sp>
      <p:pic>
        <p:nvPicPr>
          <p:cNvPr id="11668" name="Picture 2" descr="Picture 2"/>
          <p:cNvPicPr>
            <a:picLocks noChangeAspect="1"/>
          </p:cNvPicPr>
          <p:nvPr/>
        </p:nvPicPr>
        <p:blipFill>
          <a:blip r:embed="rId2"/>
          <a:stretch>
            <a:fillRect/>
          </a:stretch>
        </p:blipFill>
        <p:spPr>
          <a:xfrm>
            <a:off x="3190459" y="2571750"/>
            <a:ext cx="3588029" cy="2088840"/>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1414284" y="1292424"/>
            <a:ext cx="6129516" cy="3070980"/>
          </a:xfrm>
          <a:prstGeom prst="rect">
            <a:avLst/>
          </a:prstGeom>
        </p:spPr>
        <p:txBody>
          <a:bodyPr/>
          <a:lstStyle/>
          <a:p>
            <a:pPr marL="0" lvl="1" indent="342900">
              <a:lnSpc>
                <a:spcPct val="150000"/>
              </a:lnSpc>
              <a:spcBef>
                <a:spcPts val="0"/>
              </a:spcBef>
              <a:buSzTx/>
              <a:buNone/>
              <a:defRPr sz="1900" b="1">
                <a:latin typeface="Tahoma"/>
                <a:ea typeface="Tahoma"/>
                <a:cs typeface="Tahoma"/>
                <a:sym typeface="Tahoma"/>
              </a:defRPr>
            </a:pPr>
            <a:r>
              <a:t>Self-directed learning (SDL) (Garrison, 1997) </a:t>
            </a:r>
            <a:endParaRPr sz="1200"/>
          </a:p>
          <a:p>
            <a:pPr marL="0" lvl="1" indent="342900">
              <a:lnSpc>
                <a:spcPct val="150000"/>
              </a:lnSpc>
              <a:spcBef>
                <a:spcPts val="0"/>
              </a:spcBef>
              <a:buSzTx/>
              <a:buNone/>
              <a:defRPr sz="2100">
                <a:latin typeface="Tahoma"/>
                <a:ea typeface="Tahoma"/>
                <a:cs typeface="Tahoma"/>
                <a:sym typeface="Tahoma"/>
              </a:defRPr>
            </a:pPr>
            <a:r>
              <a:t>(1) self-management  </a:t>
            </a:r>
            <a:endParaRPr sz="1200"/>
          </a:p>
          <a:p>
            <a:pPr marL="0" lvl="1" indent="342900">
              <a:lnSpc>
                <a:spcPct val="150000"/>
              </a:lnSpc>
              <a:spcBef>
                <a:spcPts val="0"/>
              </a:spcBef>
              <a:buSzTx/>
              <a:buNone/>
              <a:defRPr sz="2100">
                <a:latin typeface="Tahoma"/>
                <a:ea typeface="Tahoma"/>
                <a:cs typeface="Tahoma"/>
                <a:sym typeface="Tahoma"/>
              </a:defRPr>
            </a:pPr>
            <a:r>
              <a:t>(2) self-monitoring</a:t>
            </a:r>
            <a:endParaRPr sz="1200"/>
          </a:p>
          <a:p>
            <a:pPr marL="0" lvl="1" indent="342900">
              <a:lnSpc>
                <a:spcPct val="150000"/>
              </a:lnSpc>
              <a:spcBef>
                <a:spcPts val="0"/>
              </a:spcBef>
              <a:buSzTx/>
              <a:buNone/>
              <a:defRPr sz="2100">
                <a:latin typeface="Tahoma"/>
                <a:ea typeface="Tahoma"/>
                <a:cs typeface="Tahoma"/>
                <a:sym typeface="Tahoma"/>
              </a:defRPr>
            </a:pPr>
            <a:r>
              <a:t>(3) motivation </a:t>
            </a:r>
          </a:p>
        </p:txBody>
      </p:sp>
      <p:sp>
        <p:nvSpPr>
          <p:cNvPr id="11671" name="Title 1"/>
          <p:cNvSpPr txBox="1"/>
          <p:nvPr/>
        </p:nvSpPr>
        <p:spPr>
          <a:xfrm>
            <a:off x="1658460" y="323292"/>
            <a:ext cx="4188593"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3300" b="1">
                <a:solidFill>
                  <a:srgbClr val="FFFFFF"/>
                </a:solidFill>
                <a:latin typeface="Tahoma"/>
                <a:ea typeface="Tahoma"/>
                <a:cs typeface="Tahoma"/>
                <a:sym typeface="Tahoma"/>
              </a:defRPr>
            </a:lvl1pPr>
          </a:lstStyle>
          <a:p>
            <a:r>
              <a:t>Key Terms</a:t>
            </a:r>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155</a:t>
            </a:fld>
            <a:endParaRPr/>
          </a:p>
        </p:txBody>
      </p:sp>
      <p:pic>
        <p:nvPicPr>
          <p:cNvPr id="11673" name="Picture 4" descr="Picture 4"/>
          <p:cNvPicPr>
            <a:picLocks noChangeAspect="1"/>
          </p:cNvPicPr>
          <p:nvPr/>
        </p:nvPicPr>
        <p:blipFill>
          <a:blip r:embed="rId3"/>
          <a:stretch>
            <a:fillRect/>
          </a:stretch>
        </p:blipFill>
        <p:spPr>
          <a:xfrm>
            <a:off x="4289195" y="2584704"/>
            <a:ext cx="3463857" cy="2016552"/>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7" name="Content Placeholder 2"/>
          <p:cNvSpPr txBox="1">
            <a:spLocks noGrp="1"/>
          </p:cNvSpPr>
          <p:nvPr>
            <p:ph type="body" idx="1"/>
          </p:nvPr>
        </p:nvSpPr>
        <p:spPr>
          <a:xfrm>
            <a:off x="1243583" y="994187"/>
            <a:ext cx="6156459" cy="3814986"/>
          </a:xfrm>
          <a:prstGeom prst="rect">
            <a:avLst/>
          </a:prstGeom>
        </p:spPr>
        <p:txBody>
          <a:bodyPr/>
          <a:lstStyle/>
          <a:p>
            <a:pPr marL="557212" lvl="1" indent="-214313">
              <a:lnSpc>
                <a:spcPct val="150000"/>
              </a:lnSpc>
              <a:spcBef>
                <a:spcPts val="0"/>
              </a:spcBef>
              <a:buClrTx/>
              <a:buFont typeface="Arial"/>
              <a:buChar char="•"/>
              <a:defRPr sz="1800" b="1">
                <a:latin typeface="Tahoma"/>
                <a:ea typeface="Tahoma"/>
                <a:cs typeface="Tahoma"/>
                <a:sym typeface="Tahoma"/>
              </a:defRPr>
            </a:pPr>
            <a:r>
              <a:t>The purpose is to inform instructors or instructional designers and MOOC providers of the current practices of designing MOOCs to facilitate learners’ SDL. </a:t>
            </a:r>
          </a:p>
        </p:txBody>
      </p:sp>
      <p:sp>
        <p:nvSpPr>
          <p:cNvPr id="11678" name="Title 1"/>
          <p:cNvSpPr txBox="1"/>
          <p:nvPr/>
        </p:nvSpPr>
        <p:spPr>
          <a:xfrm>
            <a:off x="1460183" y="306963"/>
            <a:ext cx="4386870"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p>
            <a:pPr defTabSz="342900">
              <a:defRPr sz="3000" b="1">
                <a:solidFill>
                  <a:srgbClr val="FFFFFF"/>
                </a:solidFill>
                <a:latin typeface="Tahoma"/>
                <a:ea typeface="Tahoma"/>
                <a:cs typeface="Tahoma"/>
                <a:sym typeface="Tahoma"/>
              </a:defRPr>
            </a:pPr>
            <a:r>
              <a:t>Research</a:t>
            </a:r>
            <a:r>
              <a:rPr sz="3300"/>
              <a:t> </a:t>
            </a:r>
            <a:r>
              <a:t>Purpose</a:t>
            </a:r>
          </a:p>
        </p:txBody>
      </p:sp>
      <p:sp>
        <p:nvSpPr>
          <p:cNvPr id="11679"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156</a:t>
            </a:fld>
            <a:endParaRPr/>
          </a:p>
        </p:txBody>
      </p:sp>
      <p:pic>
        <p:nvPicPr>
          <p:cNvPr id="11680" name="Picture 5" descr="Picture 5"/>
          <p:cNvPicPr>
            <a:picLocks noChangeAspect="1"/>
          </p:cNvPicPr>
          <p:nvPr/>
        </p:nvPicPr>
        <p:blipFill>
          <a:blip r:embed="rId2"/>
          <a:stretch>
            <a:fillRect/>
          </a:stretch>
        </p:blipFill>
        <p:spPr>
          <a:xfrm>
            <a:off x="2760135" y="2982006"/>
            <a:ext cx="3607672" cy="1638789"/>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2" name="Content Placeholder 2"/>
          <p:cNvSpPr txBox="1">
            <a:spLocks noGrp="1"/>
          </p:cNvSpPr>
          <p:nvPr>
            <p:ph type="body" idx="1"/>
          </p:nvPr>
        </p:nvSpPr>
        <p:spPr>
          <a:xfrm>
            <a:off x="1168718" y="1051560"/>
            <a:ext cx="6426519" cy="3757614"/>
          </a:xfrm>
          <a:prstGeom prst="rect">
            <a:avLst/>
          </a:prstGeom>
        </p:spPr>
        <p:txBody>
          <a:bodyPr/>
          <a:lstStyle/>
          <a:p>
            <a:pPr marL="685800" lvl="1" indent="-342900">
              <a:lnSpc>
                <a:spcPct val="150000"/>
              </a:lnSpc>
              <a:spcBef>
                <a:spcPts val="0"/>
              </a:spcBef>
              <a:buClrTx/>
              <a:buAutoNum type="arabicPeriod"/>
              <a:defRPr sz="1500" b="1">
                <a:latin typeface="Tahoma"/>
                <a:ea typeface="Tahoma"/>
                <a:cs typeface="Tahoma"/>
                <a:sym typeface="Tahoma"/>
              </a:defRPr>
            </a:pPr>
            <a:r>
              <a:t>How do MOOC instructors perceive participant SDL skills?</a:t>
            </a:r>
            <a:endParaRPr sz="1200"/>
          </a:p>
          <a:p>
            <a:pPr marL="685800" lvl="1" indent="-342900">
              <a:lnSpc>
                <a:spcPct val="150000"/>
              </a:lnSpc>
              <a:spcBef>
                <a:spcPts val="0"/>
              </a:spcBef>
              <a:buClrTx/>
              <a:buAutoNum type="arabicPeriod"/>
              <a:defRPr sz="1500" b="1">
                <a:latin typeface="Tahoma"/>
                <a:ea typeface="Tahoma"/>
                <a:cs typeface="Tahoma"/>
                <a:sym typeface="Tahoma"/>
              </a:defRPr>
            </a:pPr>
            <a:r>
              <a:t>How do MOOC instructors perceive their facilitation of participant SDL skills? </a:t>
            </a:r>
            <a:endParaRPr sz="1200"/>
          </a:p>
          <a:p>
            <a:pPr marL="685800" lvl="1" indent="-342900">
              <a:lnSpc>
                <a:spcPct val="150000"/>
              </a:lnSpc>
              <a:spcBef>
                <a:spcPts val="0"/>
              </a:spcBef>
              <a:buClrTx/>
              <a:buAutoNum type="arabicPeriod"/>
              <a:defRPr sz="1500" b="1">
                <a:latin typeface="Tahoma"/>
                <a:ea typeface="Tahoma"/>
                <a:cs typeface="Tahoma"/>
                <a:sym typeface="Tahoma"/>
              </a:defRPr>
            </a:pPr>
            <a:r>
              <a:t>How do instructors design and deliver MOOCs to facilitate participant SDL skills? </a:t>
            </a:r>
            <a:endParaRPr sz="1200"/>
          </a:p>
          <a:p>
            <a:pPr marL="0" lvl="2" indent="642937">
              <a:spcBef>
                <a:spcPts val="0"/>
              </a:spcBef>
              <a:buSzTx/>
              <a:buNone/>
              <a:defRPr sz="1500">
                <a:latin typeface="Tahoma"/>
                <a:ea typeface="Tahoma"/>
                <a:cs typeface="Tahoma"/>
                <a:sym typeface="Tahoma"/>
              </a:defRPr>
            </a:pPr>
            <a:r>
              <a:t>a.	How is technology being used by MOOC instructors to support the development of participant SDL skills?  </a:t>
            </a:r>
            <a:endParaRPr sz="1200"/>
          </a:p>
          <a:p>
            <a:pPr marL="0" lvl="2" indent="642937">
              <a:spcBef>
                <a:spcPts val="0"/>
              </a:spcBef>
              <a:buSzTx/>
              <a:buNone/>
              <a:defRPr sz="1500">
                <a:latin typeface="Tahoma"/>
                <a:ea typeface="Tahoma"/>
                <a:cs typeface="Tahoma"/>
                <a:sym typeface="Tahoma"/>
              </a:defRPr>
            </a:pPr>
            <a:r>
              <a:t>b.	What technology features or functions do MOOC instructors want to have to improve their facilitation of MOOC participant SDL skills? </a:t>
            </a:r>
          </a:p>
        </p:txBody>
      </p:sp>
      <p:sp>
        <p:nvSpPr>
          <p:cNvPr id="11683" name="Title 1"/>
          <p:cNvSpPr txBox="1"/>
          <p:nvPr/>
        </p:nvSpPr>
        <p:spPr>
          <a:xfrm>
            <a:off x="1460183" y="306963"/>
            <a:ext cx="4386870"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p>
            <a:pPr defTabSz="342900">
              <a:defRPr sz="3000" b="1">
                <a:solidFill>
                  <a:srgbClr val="FFFFFF"/>
                </a:solidFill>
                <a:latin typeface="Tahoma"/>
                <a:ea typeface="Tahoma"/>
                <a:cs typeface="Tahoma"/>
                <a:sym typeface="Tahoma"/>
              </a:defRPr>
            </a:pPr>
            <a:r>
              <a:t>Research</a:t>
            </a:r>
            <a:r>
              <a:rPr sz="3300"/>
              <a:t> </a:t>
            </a:r>
            <a:r>
              <a:t>Questions</a:t>
            </a:r>
          </a:p>
        </p:txBody>
      </p:sp>
      <p:sp>
        <p:nvSpPr>
          <p:cNvPr id="11684"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157</a:t>
            </a:fld>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6" name="Content Placeholder 2"/>
          <p:cNvSpPr txBox="1">
            <a:spLocks noGrp="1"/>
          </p:cNvSpPr>
          <p:nvPr>
            <p:ph type="body" idx="1"/>
          </p:nvPr>
        </p:nvSpPr>
        <p:spPr>
          <a:xfrm>
            <a:off x="1168719" y="993912"/>
            <a:ext cx="6951551" cy="3815262"/>
          </a:xfrm>
          <a:prstGeom prst="rect">
            <a:avLst/>
          </a:prstGeom>
        </p:spPr>
        <p:txBody>
          <a:bodyPr/>
          <a:lstStyle/>
          <a:p>
            <a:pPr marL="0" lvl="1" indent="342900">
              <a:lnSpc>
                <a:spcPct val="150000"/>
              </a:lnSpc>
              <a:spcBef>
                <a:spcPts val="0"/>
              </a:spcBef>
              <a:buSzTx/>
              <a:buNone/>
              <a:defRPr sz="1800" b="1">
                <a:solidFill>
                  <a:srgbClr val="000000"/>
                </a:solidFill>
                <a:latin typeface="Tahoma"/>
                <a:ea typeface="Tahoma"/>
                <a:cs typeface="Tahoma"/>
                <a:sym typeface="Tahoma"/>
              </a:defRPr>
            </a:pPr>
            <a:r>
              <a:t>Survey:</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Volunteer sampling </a:t>
            </a:r>
            <a:r>
              <a:rPr sz="1300"/>
              <a:t>(Creswell &amp; Clark, 2017)</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198 instructors responded to the survey (10% response rate)</a:t>
            </a:r>
            <a:endParaRPr sz="1200"/>
          </a:p>
          <a:p>
            <a:pPr marL="0" lvl="1" indent="342900">
              <a:lnSpc>
                <a:spcPct val="150000"/>
              </a:lnSpc>
              <a:spcBef>
                <a:spcPts val="0"/>
              </a:spcBef>
              <a:buSzTx/>
              <a:buNone/>
              <a:defRPr sz="1800" b="1">
                <a:solidFill>
                  <a:srgbClr val="000000"/>
                </a:solidFill>
                <a:latin typeface="Tahoma"/>
                <a:ea typeface="Tahoma"/>
                <a:cs typeface="Tahoma"/>
                <a:sym typeface="Tahoma"/>
              </a:defRPr>
            </a:pPr>
            <a:r>
              <a:t>Interview:</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Homogeneous purposeful sampling </a:t>
            </a:r>
            <a:r>
              <a:rPr sz="1200"/>
              <a:t>(Creswell &amp; Clark, 2017; Patton, 2002)</a:t>
            </a:r>
            <a:endParaRPr sz="15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Maximal variation sampling </a:t>
            </a:r>
            <a:r>
              <a:rPr sz="1300"/>
              <a:t>(Creswell &amp; Clark, 2017)</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22 interviewees </a:t>
            </a:r>
            <a:endParaRPr sz="1200"/>
          </a:p>
          <a:p>
            <a:pPr marL="0" lvl="1" indent="342900">
              <a:lnSpc>
                <a:spcPct val="150000"/>
              </a:lnSpc>
              <a:spcBef>
                <a:spcPts val="0"/>
              </a:spcBef>
              <a:buSzTx/>
              <a:buNone/>
              <a:defRPr sz="1800" b="1">
                <a:solidFill>
                  <a:srgbClr val="000000"/>
                </a:solidFill>
                <a:latin typeface="Tahoma"/>
                <a:ea typeface="Tahoma"/>
                <a:cs typeface="Tahoma"/>
                <a:sym typeface="Tahoma"/>
              </a:defRPr>
            </a:pPr>
            <a:r>
              <a:t>MOOC review:</a:t>
            </a:r>
            <a:endParaRPr sz="1200"/>
          </a:p>
          <a:p>
            <a:pPr marL="557212" lvl="1" indent="-214313">
              <a:lnSpc>
                <a:spcPct val="150000"/>
              </a:lnSpc>
              <a:spcBef>
                <a:spcPts val="0"/>
              </a:spcBef>
              <a:buClrTx/>
              <a:buFont typeface="Arial"/>
              <a:buChar char="•"/>
              <a:defRPr sz="1800">
                <a:solidFill>
                  <a:srgbClr val="000000"/>
                </a:solidFill>
                <a:latin typeface="Tahoma"/>
                <a:ea typeface="Tahoma"/>
                <a:cs typeface="Tahoma"/>
                <a:sym typeface="Tahoma"/>
              </a:defRPr>
            </a:pPr>
            <a:r>
              <a:t>Reviewed 22 interviewees’ MOOCs </a:t>
            </a:r>
          </a:p>
        </p:txBody>
      </p:sp>
      <p:sp>
        <p:nvSpPr>
          <p:cNvPr id="11687" name="Title 1"/>
          <p:cNvSpPr txBox="1"/>
          <p:nvPr/>
        </p:nvSpPr>
        <p:spPr>
          <a:xfrm>
            <a:off x="1460184" y="332363"/>
            <a:ext cx="4386870" cy="5257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3000" b="1">
                <a:solidFill>
                  <a:srgbClr val="FFFFFF"/>
                </a:solidFill>
                <a:latin typeface="Tahoma"/>
                <a:ea typeface="Tahoma"/>
                <a:cs typeface="Tahoma"/>
                <a:sym typeface="Tahoma"/>
              </a:defRPr>
            </a:lvl1pPr>
          </a:lstStyle>
          <a:p>
            <a:r>
              <a:t>Data Collections</a:t>
            </a:r>
          </a:p>
        </p:txBody>
      </p:sp>
      <p:sp>
        <p:nvSpPr>
          <p:cNvPr id="11688"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158</a:t>
            </a:fld>
            <a:endParaRPr/>
          </a:p>
        </p:txBody>
      </p:sp>
      <p:pic>
        <p:nvPicPr>
          <p:cNvPr id="11689" name="Picture 5" descr="Picture 5"/>
          <p:cNvPicPr>
            <a:picLocks noChangeAspect="1"/>
          </p:cNvPicPr>
          <p:nvPr/>
        </p:nvPicPr>
        <p:blipFill>
          <a:blip r:embed="rId2"/>
          <a:stretch>
            <a:fillRect/>
          </a:stretch>
        </p:blipFill>
        <p:spPr>
          <a:xfrm>
            <a:off x="6729106" y="3284763"/>
            <a:ext cx="2286615" cy="152441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Shape 1825"/>
        <p:cNvGrpSpPr/>
        <p:nvPr/>
      </p:nvGrpSpPr>
      <p:grpSpPr>
        <a:xfrm>
          <a:off x="0" y="0"/>
          <a:ext cx="0" cy="0"/>
          <a:chOff x="0" y="0"/>
          <a:chExt cx="0" cy="0"/>
        </a:xfrm>
      </p:grpSpPr>
      <p:sp>
        <p:nvSpPr>
          <p:cNvPr id="1826" name="Google Shape;1826;p100"/>
          <p:cNvSpPr txBox="1">
            <a:spLocks noGrp="1"/>
          </p:cNvSpPr>
          <p:nvPr>
            <p:ph type="title"/>
          </p:nvPr>
        </p:nvSpPr>
        <p:spPr>
          <a:xfrm>
            <a:off x="375424" y="411475"/>
            <a:ext cx="2390078" cy="12612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Research Participants</a:t>
            </a:r>
            <a:endParaRPr b="1" dirty="0">
              <a:latin typeface="Tahoma" panose="020B0604030504040204" pitchFamily="34" charset="0"/>
              <a:ea typeface="Tahoma" panose="020B0604030504040204" pitchFamily="34" charset="0"/>
              <a:cs typeface="Tahoma" panose="020B0604030504040204" pitchFamily="34" charset="0"/>
            </a:endParaRPr>
          </a:p>
        </p:txBody>
      </p:sp>
      <p:pic>
        <p:nvPicPr>
          <p:cNvPr id="1827" name="Google Shape;1827;p100"/>
          <p:cNvPicPr preferRelativeResize="0"/>
          <p:nvPr/>
        </p:nvPicPr>
        <p:blipFill>
          <a:blip r:embed="rId3">
            <a:alphaModFix/>
          </a:blip>
          <a:stretch>
            <a:fillRect/>
          </a:stretch>
        </p:blipFill>
        <p:spPr>
          <a:xfrm>
            <a:off x="2955475" y="144175"/>
            <a:ext cx="6017675" cy="485195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13AEAE-B4B7-6AE0-8A41-E789A605C21E}"/>
              </a:ext>
            </a:extLst>
          </p:cNvPr>
          <p:cNvSpPr>
            <a:spLocks noGrp="1"/>
          </p:cNvSpPr>
          <p:nvPr>
            <p:ph type="title"/>
          </p:nvPr>
        </p:nvSpPr>
        <p:spPr>
          <a:xfrm>
            <a:off x="643468" y="200024"/>
            <a:ext cx="8161865" cy="1704976"/>
          </a:xfrm>
        </p:spPr>
        <p:txBody>
          <a:bodyPr>
            <a:noAutofit/>
          </a:bodyPr>
          <a:lstStyle/>
          <a:p>
            <a:r>
              <a:rPr lang="en-US" sz="2400" dirty="0">
                <a:solidFill>
                  <a:srgbClr val="FF0000"/>
                </a:solidFill>
                <a:latin typeface="Tahoma" panose="020B0604030504040204" pitchFamily="34" charset="0"/>
                <a:ea typeface="Tahoma" panose="020B0604030504040204" pitchFamily="34" charset="0"/>
                <a:cs typeface="Tahoma" panose="020B0604030504040204" pitchFamily="34" charset="0"/>
              </a:rPr>
              <a:t>November 21, 2022</a:t>
            </a:r>
            <a:br>
              <a:rPr lang="en-US" sz="2400" dirty="0">
                <a:solidFill>
                  <a:srgbClr val="FF0000"/>
                </a:solidFill>
                <a:latin typeface="Tahoma" panose="020B0604030504040204" pitchFamily="34" charset="0"/>
                <a:ea typeface="Tahoma" panose="020B0604030504040204" pitchFamily="34" charset="0"/>
                <a:cs typeface="Tahoma" panose="020B0604030504040204" pitchFamily="34" charset="0"/>
              </a:rPr>
            </a:br>
            <a:r>
              <a:rPr lang="en-US" sz="1200" dirty="0">
                <a:solidFill>
                  <a:srgbClr val="050505"/>
                </a:solidFill>
                <a:latin typeface="Tahoma" panose="020B0604030504040204" pitchFamily="34" charset="0"/>
                <a:ea typeface="Tahoma" panose="020B0604030504040204" pitchFamily="34" charset="0"/>
                <a:cs typeface="Tahoma" panose="020B0604030504040204" pitchFamily="34" charset="0"/>
              </a:rPr>
              <a:t>Like millions of others during the global Covid-19 lockdowns, Emmanuel </a:t>
            </a:r>
            <a:r>
              <a:rPr lang="en-US" sz="1200" dirty="0" err="1">
                <a:solidFill>
                  <a:srgbClr val="050505"/>
                </a:solidFill>
                <a:latin typeface="Tahoma" panose="020B0604030504040204" pitchFamily="34" charset="0"/>
                <a:ea typeface="Tahoma" panose="020B0604030504040204" pitchFamily="34" charset="0"/>
                <a:cs typeface="Tahoma" panose="020B0604030504040204" pitchFamily="34" charset="0"/>
              </a:rPr>
              <a:t>Kasigazi</a:t>
            </a:r>
            <a:r>
              <a:rPr lang="en-US" sz="1200" dirty="0">
                <a:solidFill>
                  <a:srgbClr val="050505"/>
                </a:solidFill>
                <a:latin typeface="Tahoma" panose="020B0604030504040204" pitchFamily="34" charset="0"/>
                <a:ea typeface="Tahoma" panose="020B0604030504040204" pitchFamily="34" charset="0"/>
                <a:cs typeface="Tahoma" panose="020B0604030504040204" pitchFamily="34" charset="0"/>
              </a:rPr>
              <a:t>, an entrepreneur from Uganda, turned to YouTube to pass the time. But he wasn’t following an influencer or watching music videos. A lifelong learner, </a:t>
            </a:r>
            <a:r>
              <a:rPr lang="en-US" sz="1200" dirty="0" err="1">
                <a:solidFill>
                  <a:srgbClr val="050505"/>
                </a:solidFill>
                <a:latin typeface="Tahoma" panose="020B0604030504040204" pitchFamily="34" charset="0"/>
                <a:ea typeface="Tahoma" panose="020B0604030504040204" pitchFamily="34" charset="0"/>
                <a:cs typeface="Tahoma" panose="020B0604030504040204" pitchFamily="34" charset="0"/>
              </a:rPr>
              <a:t>Kasigazi</a:t>
            </a:r>
            <a:r>
              <a:rPr lang="en-US" sz="1200" dirty="0">
                <a:solidFill>
                  <a:srgbClr val="050505"/>
                </a:solidFill>
                <a:latin typeface="Tahoma" panose="020B0604030504040204" pitchFamily="34" charset="0"/>
                <a:ea typeface="Tahoma" panose="020B0604030504040204" pitchFamily="34" charset="0"/>
                <a:cs typeface="Tahoma" panose="020B0604030504040204" pitchFamily="34" charset="0"/>
              </a:rPr>
              <a:t> was scouring the video-sharing platform for educational resources. Since 2013, when he got his first smartphone, </a:t>
            </a:r>
            <a:r>
              <a:rPr lang="en-US" sz="1200" dirty="0" err="1">
                <a:solidFill>
                  <a:srgbClr val="050505"/>
                </a:solidFill>
                <a:latin typeface="Tahoma" panose="020B0604030504040204" pitchFamily="34" charset="0"/>
                <a:ea typeface="Tahoma" panose="020B0604030504040204" pitchFamily="34" charset="0"/>
                <a:cs typeface="Tahoma" panose="020B0604030504040204" pitchFamily="34" charset="0"/>
              </a:rPr>
              <a:t>Kasigazi</a:t>
            </a:r>
            <a:r>
              <a:rPr lang="en-US" sz="1200" dirty="0">
                <a:solidFill>
                  <a:srgbClr val="050505"/>
                </a:solidFill>
                <a:latin typeface="Tahoma" panose="020B0604030504040204" pitchFamily="34" charset="0"/>
                <a:ea typeface="Tahoma" panose="020B0604030504040204" pitchFamily="34" charset="0"/>
                <a:cs typeface="Tahoma" panose="020B0604030504040204" pitchFamily="34" charset="0"/>
              </a:rPr>
              <a:t> has been charting his own learning journey through YouTube, educating himself on subjects as diverse as psychology and artificial intelligence. And it was while searching for the answer to an AI-related question that </a:t>
            </a:r>
            <a:r>
              <a:rPr lang="en-US" sz="1200" dirty="0" err="1">
                <a:solidFill>
                  <a:srgbClr val="050505"/>
                </a:solidFill>
                <a:latin typeface="Tahoma" panose="020B0604030504040204" pitchFamily="34" charset="0"/>
                <a:ea typeface="Tahoma" panose="020B0604030504040204" pitchFamily="34" charset="0"/>
                <a:cs typeface="Tahoma" panose="020B0604030504040204" pitchFamily="34" charset="0"/>
              </a:rPr>
              <a:t>Kasigazi</a:t>
            </a:r>
            <a:r>
              <a:rPr lang="en-US" sz="1200" dirty="0">
                <a:solidFill>
                  <a:srgbClr val="050505"/>
                </a:solidFill>
                <a:latin typeface="Tahoma" panose="020B0604030504040204" pitchFamily="34" charset="0"/>
                <a:ea typeface="Tahoma" panose="020B0604030504040204" pitchFamily="34" charset="0"/>
                <a:cs typeface="Tahoma" panose="020B0604030504040204" pitchFamily="34" charset="0"/>
              </a:rPr>
              <a:t> first discovered MIT </a:t>
            </a:r>
            <a:r>
              <a:rPr lang="en-US" sz="1200" dirty="0" err="1">
                <a:solidFill>
                  <a:srgbClr val="050505"/>
                </a:solidFill>
                <a:latin typeface="Tahoma" panose="020B0604030504040204" pitchFamily="34" charset="0"/>
                <a:ea typeface="Tahoma" panose="020B0604030504040204" pitchFamily="34" charset="0"/>
                <a:cs typeface="Tahoma" panose="020B0604030504040204" pitchFamily="34" charset="0"/>
              </a:rPr>
              <a:t>OpenCourseWare</a:t>
            </a:r>
            <a:r>
              <a:rPr lang="en-US" sz="1200" dirty="0">
                <a:solidFill>
                  <a:srgbClr val="050505"/>
                </a:solidFill>
                <a:latin typeface="Tahoma" panose="020B0604030504040204" pitchFamily="34" charset="0"/>
                <a:ea typeface="Tahoma" panose="020B0604030504040204" pitchFamily="34" charset="0"/>
                <a:cs typeface="Tahoma" panose="020B0604030504040204" pitchFamily="34" charset="0"/>
              </a:rPr>
              <a:t> (OCW).</a:t>
            </a:r>
            <a:br>
              <a:rPr lang="en-US" sz="1350" dirty="0">
                <a:solidFill>
                  <a:srgbClr val="202020"/>
                </a:solidFill>
                <a:latin typeface="Tahoma" panose="020B0604030504040204" pitchFamily="34" charset="0"/>
                <a:ea typeface="Tahoma" panose="020B0604030504040204" pitchFamily="34" charset="0"/>
                <a:cs typeface="Tahoma" panose="020B0604030504040204" pitchFamily="34" charset="0"/>
              </a:rPr>
            </a:br>
            <a:endParaRPr lang="en-US" sz="1050" dirty="0">
              <a:latin typeface="Tahoma" panose="020B0604030504040204" pitchFamily="34" charset="0"/>
              <a:ea typeface="Tahoma" panose="020B0604030504040204" pitchFamily="34" charset="0"/>
              <a:cs typeface="Tahoma" panose="020B0604030504040204" pitchFamily="34" charset="0"/>
            </a:endParaRPr>
          </a:p>
        </p:txBody>
      </p:sp>
      <p:pic>
        <p:nvPicPr>
          <p:cNvPr id="5" name="Picture 4">
            <a:extLst>
              <a:ext uri="{FF2B5EF4-FFF2-40B4-BE49-F238E27FC236}">
                <a16:creationId xmlns:a16="http://schemas.microsoft.com/office/drawing/2014/main" id="{E8697A71-AB30-A8C9-2AA5-BD4DB199C2A4}"/>
              </a:ext>
            </a:extLst>
          </p:cNvPr>
          <p:cNvPicPr>
            <a:picLocks noChangeAspect="1"/>
          </p:cNvPicPr>
          <p:nvPr/>
        </p:nvPicPr>
        <p:blipFill rotWithShape="1">
          <a:blip r:embed="rId2"/>
          <a:srcRect l="15000" t="10600" r="39167" b="1702"/>
          <a:stretch/>
        </p:blipFill>
        <p:spPr>
          <a:xfrm>
            <a:off x="5376334" y="2073795"/>
            <a:ext cx="2446867" cy="3069706"/>
          </a:xfrm>
          <a:prstGeom prst="rect">
            <a:avLst/>
          </a:prstGeom>
        </p:spPr>
      </p:pic>
      <p:pic>
        <p:nvPicPr>
          <p:cNvPr id="7" name="Picture 6">
            <a:extLst>
              <a:ext uri="{FF2B5EF4-FFF2-40B4-BE49-F238E27FC236}">
                <a16:creationId xmlns:a16="http://schemas.microsoft.com/office/drawing/2014/main" id="{A787CCF3-653B-FA53-C3D9-B61F4CBC431F}"/>
              </a:ext>
            </a:extLst>
          </p:cNvPr>
          <p:cNvPicPr>
            <a:picLocks noChangeAspect="1"/>
          </p:cNvPicPr>
          <p:nvPr/>
        </p:nvPicPr>
        <p:blipFill rotWithShape="1">
          <a:blip r:embed="rId3"/>
          <a:srcRect l="10833" t="10600" r="3333" b="1702"/>
          <a:stretch/>
        </p:blipFill>
        <p:spPr>
          <a:xfrm>
            <a:off x="1011272" y="2070318"/>
            <a:ext cx="4288917" cy="2873158"/>
          </a:xfrm>
          <a:prstGeom prst="rect">
            <a:avLst/>
          </a:prstGeom>
        </p:spPr>
      </p:pic>
      <p:pic>
        <p:nvPicPr>
          <p:cNvPr id="9" name="Picture 8">
            <a:extLst>
              <a:ext uri="{FF2B5EF4-FFF2-40B4-BE49-F238E27FC236}">
                <a16:creationId xmlns:a16="http://schemas.microsoft.com/office/drawing/2014/main" id="{C9406A0E-0E1C-0937-FEF8-825F4CBEEE13}"/>
              </a:ext>
            </a:extLst>
          </p:cNvPr>
          <p:cNvPicPr>
            <a:picLocks noChangeAspect="1"/>
          </p:cNvPicPr>
          <p:nvPr/>
        </p:nvPicPr>
        <p:blipFill rotWithShape="1">
          <a:blip r:embed="rId4"/>
          <a:srcRect l="3333" t="10599" r="29167" b="5515"/>
          <a:stretch/>
        </p:blipFill>
        <p:spPr>
          <a:xfrm>
            <a:off x="4097813" y="2266043"/>
            <a:ext cx="1202376" cy="979714"/>
          </a:xfrm>
          <a:prstGeom prst="rect">
            <a:avLst/>
          </a:prstGeom>
        </p:spPr>
      </p:pic>
    </p:spTree>
    <p:extLst>
      <p:ext uri="{BB962C8B-B14F-4D97-AF65-F5344CB8AC3E}">
        <p14:creationId xmlns:p14="http://schemas.microsoft.com/office/powerpoint/2010/main" val="25483619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Shape 1831"/>
        <p:cNvGrpSpPr/>
        <p:nvPr/>
      </p:nvGrpSpPr>
      <p:grpSpPr>
        <a:xfrm>
          <a:off x="0" y="0"/>
          <a:ext cx="0" cy="0"/>
          <a:chOff x="0" y="0"/>
          <a:chExt cx="0" cy="0"/>
        </a:xfrm>
      </p:grpSpPr>
      <p:sp>
        <p:nvSpPr>
          <p:cNvPr id="1832" name="Google Shape;1832;p101"/>
          <p:cNvSpPr txBox="1">
            <a:spLocks noGrp="1"/>
          </p:cNvSpPr>
          <p:nvPr>
            <p:ph type="title"/>
          </p:nvPr>
        </p:nvSpPr>
        <p:spPr>
          <a:xfrm>
            <a:off x="457200" y="411474"/>
            <a:ext cx="2286000" cy="100101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Research</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Context</a:t>
            </a:r>
            <a:endParaRPr b="1" dirty="0">
              <a:latin typeface="Tahoma" panose="020B0604030504040204" pitchFamily="34" charset="0"/>
              <a:ea typeface="Tahoma" panose="020B0604030504040204" pitchFamily="34" charset="0"/>
              <a:cs typeface="Tahoma" panose="020B0604030504040204" pitchFamily="34" charset="0"/>
            </a:endParaRPr>
          </a:p>
        </p:txBody>
      </p:sp>
      <p:pic>
        <p:nvPicPr>
          <p:cNvPr id="1833" name="Google Shape;1833;p101"/>
          <p:cNvPicPr preferRelativeResize="0"/>
          <p:nvPr/>
        </p:nvPicPr>
        <p:blipFill>
          <a:blip r:embed="rId3">
            <a:alphaModFix/>
          </a:blip>
          <a:stretch>
            <a:fillRect/>
          </a:stretch>
        </p:blipFill>
        <p:spPr>
          <a:xfrm>
            <a:off x="2879750" y="411475"/>
            <a:ext cx="6043800" cy="4466386"/>
          </a:xfrm>
          <a:prstGeom prst="rect">
            <a:avLst/>
          </a:prstGeom>
          <a:noFill/>
          <a:ln>
            <a:noFill/>
          </a:ln>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Shape 1837"/>
        <p:cNvGrpSpPr/>
        <p:nvPr/>
      </p:nvGrpSpPr>
      <p:grpSpPr>
        <a:xfrm>
          <a:off x="0" y="0"/>
          <a:ext cx="0" cy="0"/>
          <a:chOff x="0" y="0"/>
          <a:chExt cx="0" cy="0"/>
        </a:xfrm>
      </p:grpSpPr>
      <p:sp>
        <p:nvSpPr>
          <p:cNvPr id="1838" name="Google Shape;1838;p10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RQ1 Finding: Perceptions of SDL</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39" name="Google Shape;1839;p102"/>
          <p:cNvSpPr txBox="1">
            <a:spLocks noGrp="1"/>
          </p:cNvSpPr>
          <p:nvPr>
            <p:ph type="body" idx="1"/>
          </p:nvPr>
        </p:nvSpPr>
        <p:spPr>
          <a:xfrm>
            <a:off x="457200" y="1152600"/>
            <a:ext cx="8322527"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latin typeface="Tahoma" panose="020B0604030504040204" pitchFamily="34" charset="0"/>
                <a:ea typeface="Tahoma" panose="020B0604030504040204" pitchFamily="34" charset="0"/>
                <a:cs typeface="Tahoma" panose="020B0604030504040204" pitchFamily="34" charset="0"/>
              </a:rPr>
              <a:t>A majority of the MOOC instructors thought that these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skills or attributes are not static</a:t>
            </a:r>
            <a:r>
              <a:rPr lang="en" sz="1800" b="1" dirty="0">
                <a:latin typeface="Tahoma" panose="020B0604030504040204" pitchFamily="34" charset="0"/>
                <a:ea typeface="Tahoma" panose="020B0604030504040204" pitchFamily="34" charset="0"/>
                <a:cs typeface="Tahoma" panose="020B0604030504040204" pitchFamily="34" charset="0"/>
              </a:rPr>
              <a:t>, and that SDL as a set of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skills</a:t>
            </a:r>
            <a:r>
              <a:rPr lang="en" sz="1800" b="1" dirty="0">
                <a:latin typeface="Tahoma" panose="020B0604030504040204" pitchFamily="34" charset="0"/>
                <a:ea typeface="Tahoma" panose="020B0604030504040204" pitchFamily="34" charset="0"/>
                <a:cs typeface="Tahoma" panose="020B0604030504040204" pitchFamily="34" charset="0"/>
              </a:rPr>
              <a:t>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can be educated</a:t>
            </a:r>
            <a:r>
              <a:rPr lang="en" sz="1800" b="1" dirty="0">
                <a:latin typeface="Tahoma" panose="020B0604030504040204" pitchFamily="34" charset="0"/>
                <a:ea typeface="Tahoma" panose="020B0604030504040204" pitchFamily="34" charset="0"/>
                <a:cs typeface="Tahoma" panose="020B0604030504040204" pitchFamily="34" charset="0"/>
              </a:rPr>
              <a:t> or students’ personal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attributes that can be changed</a:t>
            </a:r>
            <a:r>
              <a:rPr lang="en" sz="1800" b="1" dirty="0">
                <a:latin typeface="Tahoma" panose="020B0604030504040204" pitchFamily="34" charset="0"/>
                <a:ea typeface="Tahoma" panose="020B0604030504040204" pitchFamily="34" charset="0"/>
                <a:cs typeface="Tahoma" panose="020B0604030504040204" pitchFamily="34" charset="0"/>
              </a:rPr>
              <a:t>.</a:t>
            </a:r>
            <a:endParaRPr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000"/>
              </a:spcBef>
              <a:spcAft>
                <a:spcPts val="0"/>
              </a:spcAft>
              <a:buNone/>
            </a:pPr>
            <a:endParaRPr sz="1800" dirty="0"/>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pic>
        <p:nvPicPr>
          <p:cNvPr id="1840" name="Google Shape;1840;p102"/>
          <p:cNvPicPr preferRelativeResize="0"/>
          <p:nvPr/>
        </p:nvPicPr>
        <p:blipFill>
          <a:blip r:embed="rId3">
            <a:alphaModFix/>
          </a:blip>
          <a:stretch>
            <a:fillRect/>
          </a:stretch>
        </p:blipFill>
        <p:spPr>
          <a:xfrm>
            <a:off x="101300" y="2261694"/>
            <a:ext cx="9144001" cy="2685862"/>
          </a:xfrm>
          <a:prstGeom prst="rect">
            <a:avLst/>
          </a:prstGeom>
          <a:noFill/>
          <a:ln>
            <a:noFill/>
          </a:ln>
        </p:spPr>
      </p:pic>
      <p:sp>
        <p:nvSpPr>
          <p:cNvPr id="1841" name="Google Shape;1841;p102"/>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Arial"/>
                <a:cs typeface="Arial"/>
                <a:sym typeface="Arial"/>
              </a:rPr>
              <a:t>Perceptions of SDL</a:t>
            </a:r>
            <a:endParaRPr kumimoji="0" sz="1800" b="1" i="0" u="none" strike="noStrike" kern="0" cap="none" spc="0" normalizeH="0" baseline="0" noProof="0">
              <a:ln>
                <a:noFill/>
              </a:ln>
              <a:solidFill>
                <a:srgbClr val="FFFFFF"/>
              </a:solidFill>
              <a:effectLst/>
              <a:uLnTx/>
              <a:uFillTx/>
              <a:latin typeface="Arial"/>
              <a:cs typeface="Arial"/>
              <a:sym typeface="Arial"/>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Shape 1845"/>
        <p:cNvGrpSpPr/>
        <p:nvPr/>
      </p:nvGrpSpPr>
      <p:grpSpPr>
        <a:xfrm>
          <a:off x="0" y="0"/>
          <a:ext cx="0" cy="0"/>
          <a:chOff x="0" y="0"/>
          <a:chExt cx="0" cy="0"/>
        </a:xfrm>
      </p:grpSpPr>
      <p:sp>
        <p:nvSpPr>
          <p:cNvPr id="1846" name="Google Shape;1846;p103"/>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RQ2 Finding: Perceptions of Facilitation of SDL</a:t>
            </a:r>
            <a:endParaRPr sz="24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47" name="Google Shape;1847;p103"/>
          <p:cNvSpPr txBox="1">
            <a:spLocks noGrp="1"/>
          </p:cNvSpPr>
          <p:nvPr>
            <p:ph type="body" idx="1"/>
          </p:nvPr>
        </p:nvSpPr>
        <p:spPr>
          <a:xfrm>
            <a:off x="563950" y="1152600"/>
            <a:ext cx="8351400" cy="39909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b="1" dirty="0">
                <a:latin typeface="Tahoma" panose="020B0604030504040204" pitchFamily="34" charset="0"/>
                <a:ea typeface="Tahoma" panose="020B0604030504040204" pitchFamily="34" charset="0"/>
                <a:cs typeface="Tahoma" panose="020B0604030504040204" pitchFamily="34" charset="0"/>
              </a:rPr>
              <a:t>Most of MOOC instructors thought that they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can intentionally or unintentionally facilitate </a:t>
            </a:r>
            <a:r>
              <a:rPr lang="en" sz="1800" b="1" dirty="0">
                <a:latin typeface="Tahoma" panose="020B0604030504040204" pitchFamily="34" charset="0"/>
                <a:ea typeface="Tahoma" panose="020B0604030504040204" pitchFamily="34" charset="0"/>
                <a:cs typeface="Tahoma" panose="020B0604030504040204" pitchFamily="34" charset="0"/>
              </a:rPr>
              <a:t>students’ SDL. </a:t>
            </a:r>
            <a:endParaRPr sz="18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dirty="0"/>
          </a:p>
          <a:p>
            <a:pPr marL="0" lvl="0" indent="0" algn="r" rtl="0">
              <a:spcBef>
                <a:spcPts val="1000"/>
              </a:spcBef>
              <a:spcAft>
                <a:spcPts val="0"/>
              </a:spcAft>
              <a:buNone/>
            </a:pPr>
            <a:endParaRPr dirty="0"/>
          </a:p>
          <a:p>
            <a:pPr marL="457200" lvl="0" indent="0" algn="r" rtl="0">
              <a:spcBef>
                <a:spcPts val="1000"/>
              </a:spcBef>
              <a:spcAft>
                <a:spcPts val="0"/>
              </a:spcAft>
              <a:buNone/>
            </a:pPr>
            <a:endParaRPr dirty="0"/>
          </a:p>
          <a:p>
            <a:pPr marL="0" lvl="0" indent="0" algn="r" rtl="0">
              <a:spcBef>
                <a:spcPts val="1000"/>
              </a:spcBef>
              <a:spcAft>
                <a:spcPts val="1400"/>
              </a:spcAft>
              <a:buNone/>
            </a:pPr>
            <a:endParaRPr dirty="0"/>
          </a:p>
        </p:txBody>
      </p:sp>
      <p:sp>
        <p:nvSpPr>
          <p:cNvPr id="1848" name="Google Shape;1848;p103"/>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Arial"/>
                <a:cs typeface="Arial"/>
                <a:sym typeface="Arial"/>
              </a:rPr>
              <a:t>Perceptions of SDL</a:t>
            </a:r>
            <a:endParaRPr kumimoji="0" sz="1800" b="1" i="0" u="none" strike="noStrike" kern="0" cap="none" spc="0" normalizeH="0" baseline="0" noProof="0">
              <a:ln>
                <a:noFill/>
              </a:ln>
              <a:solidFill>
                <a:srgbClr val="FFFFFF"/>
              </a:solidFill>
              <a:effectLst/>
              <a:uLnTx/>
              <a:uFillTx/>
              <a:latin typeface="Arial"/>
              <a:cs typeface="Arial"/>
              <a:sym typeface="Arial"/>
            </a:endParaRPr>
          </a:p>
        </p:txBody>
      </p:sp>
      <p:pic>
        <p:nvPicPr>
          <p:cNvPr id="1849" name="Google Shape;1849;p103"/>
          <p:cNvPicPr preferRelativeResize="0"/>
          <p:nvPr/>
        </p:nvPicPr>
        <p:blipFill>
          <a:blip r:embed="rId3">
            <a:alphaModFix/>
          </a:blip>
          <a:stretch>
            <a:fillRect/>
          </a:stretch>
        </p:blipFill>
        <p:spPr>
          <a:xfrm>
            <a:off x="4510000" y="2114175"/>
            <a:ext cx="3424925" cy="2828050"/>
          </a:xfrm>
          <a:prstGeom prst="rect">
            <a:avLst/>
          </a:prstGeom>
          <a:noFill/>
          <a:ln>
            <a:noFill/>
          </a:ln>
        </p:spPr>
      </p:pic>
      <p:sp>
        <p:nvSpPr>
          <p:cNvPr id="1850" name="Google Shape;1850;p103"/>
          <p:cNvSpPr txBox="1"/>
          <p:nvPr/>
        </p:nvSpPr>
        <p:spPr>
          <a:xfrm>
            <a:off x="1165375" y="2203100"/>
            <a:ext cx="3347400" cy="581700"/>
          </a:xfrm>
          <a:prstGeom prst="rect">
            <a:avLst/>
          </a:prstGeom>
          <a:noFill/>
          <a:ln>
            <a:noFill/>
          </a:ln>
        </p:spPr>
        <p:txBody>
          <a:bodyPr spcFirstLastPara="1" wrap="square" lIns="91425" tIns="91425" rIns="91425" bIns="91425" anchor="t" anchorCtr="0">
            <a:spAutoFit/>
          </a:bodyPr>
          <a:lstStyle/>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Instructors can intentionally create a learning environment to help develop SDL skills.</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sp>
        <p:nvSpPr>
          <p:cNvPr id="1851" name="Google Shape;1851;p103"/>
          <p:cNvSpPr txBox="1"/>
          <p:nvPr/>
        </p:nvSpPr>
        <p:spPr>
          <a:xfrm>
            <a:off x="1165375" y="2857200"/>
            <a:ext cx="3347400" cy="581700"/>
          </a:xfrm>
          <a:prstGeom prst="rect">
            <a:avLst/>
          </a:prstGeom>
          <a:noFill/>
          <a:ln>
            <a:noFill/>
          </a:ln>
        </p:spPr>
        <p:txBody>
          <a:bodyPr spcFirstLastPara="1" wrap="square" lIns="91425" tIns="91425" rIns="91425" bIns="91425" anchor="t" anchorCtr="0">
            <a:spAutoFit/>
          </a:bodyPr>
          <a:lstStyle/>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Other (please describe)</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sp>
        <p:nvSpPr>
          <p:cNvPr id="1852" name="Google Shape;1852;p103"/>
          <p:cNvSpPr txBox="1"/>
          <p:nvPr/>
        </p:nvSpPr>
        <p:spPr>
          <a:xfrm>
            <a:off x="381000" y="3377000"/>
            <a:ext cx="4129200" cy="794100"/>
          </a:xfrm>
          <a:prstGeom prst="rect">
            <a:avLst/>
          </a:prstGeom>
          <a:noFill/>
          <a:ln>
            <a:noFill/>
          </a:ln>
        </p:spPr>
        <p:txBody>
          <a:bodyPr spcFirstLastPara="1" wrap="square" lIns="91425" tIns="91425" rIns="91425" bIns="91425" anchor="t" anchorCtr="0">
            <a:spAutoFit/>
          </a:bodyPr>
          <a:lstStyle/>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Instructors can unintentionally create a learning environment that encourages self-directed learning skills.</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sp>
        <p:nvSpPr>
          <p:cNvPr id="1853" name="Google Shape;1853;p103"/>
          <p:cNvSpPr txBox="1"/>
          <p:nvPr/>
        </p:nvSpPr>
        <p:spPr>
          <a:xfrm>
            <a:off x="457200" y="4018700"/>
            <a:ext cx="4129200" cy="581700"/>
          </a:xfrm>
          <a:prstGeom prst="rect">
            <a:avLst/>
          </a:prstGeom>
          <a:noFill/>
          <a:ln>
            <a:noFill/>
          </a:ln>
        </p:spPr>
        <p:txBody>
          <a:bodyPr spcFirstLastPara="1" wrap="square" lIns="91425" tIns="91425" rIns="91425" bIns="91425" anchor="t" anchorCtr="0">
            <a:spAutoFit/>
          </a:bodyPr>
          <a:lstStyle/>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Instructors can do nothing for students’ SDL skills.</a:t>
            </a:r>
            <a:endParaRPr kumimoji="0" sz="550" b="0" i="0" u="none" strike="noStrike" kern="0" cap="none" spc="0" normalizeH="0" baseline="0" noProof="0">
              <a:ln>
                <a:noFill/>
              </a:ln>
              <a:solidFill>
                <a:srgbClr val="474747"/>
              </a:solidFill>
              <a:effectLst/>
              <a:uLnTx/>
              <a:uFillTx/>
              <a:latin typeface="Arial"/>
              <a:cs typeface="Arial"/>
              <a:sym typeface="Arial"/>
            </a:endParaRPr>
          </a:p>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Shape 1857"/>
        <p:cNvGrpSpPr/>
        <p:nvPr/>
      </p:nvGrpSpPr>
      <p:grpSpPr>
        <a:xfrm>
          <a:off x="0" y="0"/>
          <a:ext cx="0" cy="0"/>
          <a:chOff x="0" y="0"/>
          <a:chExt cx="0" cy="0"/>
        </a:xfrm>
      </p:grpSpPr>
      <p:sp>
        <p:nvSpPr>
          <p:cNvPr id="1858" name="Google Shape;1858;p10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b="1" dirty="0">
                <a:latin typeface="Tahoma" panose="020B0604030504040204" pitchFamily="34" charset="0"/>
                <a:ea typeface="Tahoma" panose="020B0604030504040204" pitchFamily="34" charset="0"/>
                <a:cs typeface="Tahoma" panose="020B0604030504040204" pitchFamily="34" charset="0"/>
              </a:rPr>
              <a:t>RQ2 Finding: Perceptions of Facilitation of SDL</a:t>
            </a:r>
            <a:endParaRPr sz="2400" b="1" dirty="0">
              <a:latin typeface="Tahoma" panose="020B0604030504040204" pitchFamily="34" charset="0"/>
              <a:ea typeface="Tahoma" panose="020B0604030504040204" pitchFamily="34" charset="0"/>
              <a:cs typeface="Tahoma" panose="020B0604030504040204" pitchFamily="34" charset="0"/>
            </a:endParaRPr>
          </a:p>
        </p:txBody>
      </p:sp>
      <p:sp>
        <p:nvSpPr>
          <p:cNvPr id="1859" name="Google Shape;1859;p104"/>
          <p:cNvSpPr txBox="1">
            <a:spLocks noGrp="1"/>
          </p:cNvSpPr>
          <p:nvPr>
            <p:ph type="body" idx="1"/>
          </p:nvPr>
        </p:nvSpPr>
        <p:spPr>
          <a:xfrm>
            <a:off x="605550" y="1152600"/>
            <a:ext cx="79329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Ashely emphasized the importance of both instructors’ facilitation and students’ SDL skills. She said:</a:t>
            </a:r>
            <a:r>
              <a:rPr lang="en" sz="1800" b="1" dirty="0">
                <a:latin typeface="Tahoma" panose="020B0604030504040204" pitchFamily="34" charset="0"/>
                <a:ea typeface="Tahoma" panose="020B0604030504040204" pitchFamily="34" charset="0"/>
                <a:cs typeface="Tahoma" panose="020B0604030504040204" pitchFamily="34" charset="0"/>
              </a:rPr>
              <a:t> </a:t>
            </a:r>
            <a:endParaRPr sz="1800" b="1"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000"/>
              </a:spcBef>
              <a:spcAft>
                <a:spcPts val="0"/>
              </a:spcAft>
              <a:buNone/>
            </a:pPr>
            <a:r>
              <a:rPr lang="en" sz="1800" dirty="0">
                <a:latin typeface="Tahoma" panose="020B0604030504040204" pitchFamily="34" charset="0"/>
                <a:ea typeface="Tahoma" panose="020B0604030504040204" pitchFamily="34" charset="0"/>
                <a:cs typeface="Tahoma" panose="020B0604030504040204" pitchFamily="34" charset="0"/>
              </a:rPr>
              <a:t>“The participant has a lot of flexibility on how they approach the content. I mean, obviously, we have things like assignments. We have things like online forums. And there're ways that we scaffold the learning experience. But there still is a lot of choice for the learner.”</a:t>
            </a:r>
            <a:endParaRPr sz="18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pic>
        <p:nvPicPr>
          <p:cNvPr id="1860" name="Google Shape;1860;p104"/>
          <p:cNvPicPr preferRelativeResize="0"/>
          <p:nvPr/>
        </p:nvPicPr>
        <p:blipFill>
          <a:blip r:embed="rId3">
            <a:alphaModFix/>
          </a:blip>
          <a:stretch>
            <a:fillRect/>
          </a:stretch>
        </p:blipFill>
        <p:spPr>
          <a:xfrm>
            <a:off x="5256320" y="3370920"/>
            <a:ext cx="2928351" cy="1772575"/>
          </a:xfrm>
          <a:prstGeom prst="rect">
            <a:avLst/>
          </a:prstGeom>
          <a:noFill/>
          <a:ln>
            <a:noFill/>
          </a:ln>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Shape 1864"/>
        <p:cNvGrpSpPr/>
        <p:nvPr/>
      </p:nvGrpSpPr>
      <p:grpSpPr>
        <a:xfrm>
          <a:off x="0" y="0"/>
          <a:ext cx="0" cy="0"/>
          <a:chOff x="0" y="0"/>
          <a:chExt cx="0" cy="0"/>
        </a:xfrm>
      </p:grpSpPr>
      <p:sp>
        <p:nvSpPr>
          <p:cNvPr id="1865" name="Google Shape;1865;p105"/>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RQ3 Finding: Strategies to Facilitate SDL</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66" name="Google Shape;1866;p105"/>
          <p:cNvSpPr txBox="1">
            <a:spLocks noGrp="1"/>
          </p:cNvSpPr>
          <p:nvPr>
            <p:ph type="body" idx="1"/>
          </p:nvPr>
        </p:nvSpPr>
        <p:spPr>
          <a:xfrm>
            <a:off x="605550" y="1152600"/>
            <a:ext cx="79329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Students’ intrinsic motivation plays an important role. However, extrinsic motivation provided by the MOOCs might help transfer extrinsic motivation to intrinsic motivation. </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endParaRPr sz="1800" b="1" dirty="0"/>
          </a:p>
          <a:p>
            <a:pPr marL="0" lvl="0" indent="0" algn="l" rtl="0">
              <a:spcBef>
                <a:spcPts val="1000"/>
              </a:spcBef>
              <a:spcAft>
                <a:spcPts val="1400"/>
              </a:spcAft>
              <a:buNone/>
            </a:pPr>
            <a:endParaRPr sz="1800" dirty="0"/>
          </a:p>
        </p:txBody>
      </p:sp>
      <p:pic>
        <p:nvPicPr>
          <p:cNvPr id="1867" name="Google Shape;1867;p105"/>
          <p:cNvPicPr preferRelativeResize="0"/>
          <p:nvPr/>
        </p:nvPicPr>
        <p:blipFill>
          <a:blip r:embed="rId3">
            <a:alphaModFix/>
          </a:blip>
          <a:stretch>
            <a:fillRect/>
          </a:stretch>
        </p:blipFill>
        <p:spPr>
          <a:xfrm>
            <a:off x="1838350" y="2370700"/>
            <a:ext cx="5467300" cy="2527875"/>
          </a:xfrm>
          <a:prstGeom prst="rect">
            <a:avLst/>
          </a:prstGeom>
          <a:noFill/>
          <a:ln>
            <a:noFill/>
          </a:ln>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Shape 1871"/>
        <p:cNvGrpSpPr/>
        <p:nvPr/>
      </p:nvGrpSpPr>
      <p:grpSpPr>
        <a:xfrm>
          <a:off x="0" y="0"/>
          <a:ext cx="0" cy="0"/>
          <a:chOff x="0" y="0"/>
          <a:chExt cx="0" cy="0"/>
        </a:xfrm>
      </p:grpSpPr>
      <p:sp>
        <p:nvSpPr>
          <p:cNvPr id="1872" name="Google Shape;1872;p10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t>RQ3 Finding: Strategies to Facilitate SDL</a:t>
            </a:r>
            <a:endParaRPr sz="3200" b="1" dirty="0"/>
          </a:p>
          <a:p>
            <a:pPr marL="0" lvl="0" indent="0" algn="ctr" rtl="0">
              <a:spcBef>
                <a:spcPts val="0"/>
              </a:spcBef>
              <a:spcAft>
                <a:spcPts val="0"/>
              </a:spcAft>
              <a:buNone/>
            </a:pPr>
            <a:endParaRPr dirty="0"/>
          </a:p>
        </p:txBody>
      </p:sp>
      <p:sp>
        <p:nvSpPr>
          <p:cNvPr id="1873" name="Google Shape;1873;p106"/>
          <p:cNvSpPr txBox="1">
            <a:spLocks noGrp="1"/>
          </p:cNvSpPr>
          <p:nvPr>
            <p:ph type="body" idx="1"/>
          </p:nvPr>
        </p:nvSpPr>
        <p:spPr>
          <a:xfrm>
            <a:off x="605550" y="1152600"/>
            <a:ext cx="79329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Both internal feedback and external feedback were  provided to help students’ self-monitoring.</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endParaRPr sz="1800" b="1" dirty="0">
              <a:solidFill>
                <a:schemeClr val="lt2"/>
              </a:solidFill>
            </a:endParaRPr>
          </a:p>
          <a:p>
            <a:pPr marL="0" lvl="0" indent="0" algn="l" rtl="0">
              <a:spcBef>
                <a:spcPts val="1000"/>
              </a:spcBef>
              <a:spcAft>
                <a:spcPts val="0"/>
              </a:spcAft>
              <a:buNone/>
            </a:pPr>
            <a:endParaRPr sz="1800" b="1" dirty="0"/>
          </a:p>
          <a:p>
            <a:pPr marL="0" lvl="0" indent="0" algn="l" rtl="0">
              <a:spcBef>
                <a:spcPts val="1000"/>
              </a:spcBef>
              <a:spcAft>
                <a:spcPts val="1400"/>
              </a:spcAft>
              <a:buNone/>
            </a:pPr>
            <a:endParaRPr sz="1800" dirty="0"/>
          </a:p>
        </p:txBody>
      </p:sp>
      <p:pic>
        <p:nvPicPr>
          <p:cNvPr id="1874" name="Google Shape;1874;p106"/>
          <p:cNvPicPr preferRelativeResize="0"/>
          <p:nvPr/>
        </p:nvPicPr>
        <p:blipFill>
          <a:blip r:embed="rId3">
            <a:alphaModFix/>
          </a:blip>
          <a:stretch>
            <a:fillRect/>
          </a:stretch>
        </p:blipFill>
        <p:spPr>
          <a:xfrm>
            <a:off x="1483175" y="2071950"/>
            <a:ext cx="6177650" cy="2808025"/>
          </a:xfrm>
          <a:prstGeom prst="rect">
            <a:avLst/>
          </a:prstGeom>
          <a:noFill/>
          <a:ln>
            <a:noFill/>
          </a:ln>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Shape 1878"/>
        <p:cNvGrpSpPr/>
        <p:nvPr/>
      </p:nvGrpSpPr>
      <p:grpSpPr>
        <a:xfrm>
          <a:off x="0" y="0"/>
          <a:ext cx="0" cy="0"/>
          <a:chOff x="0" y="0"/>
          <a:chExt cx="0" cy="0"/>
        </a:xfrm>
      </p:grpSpPr>
      <p:sp>
        <p:nvSpPr>
          <p:cNvPr id="1879" name="Google Shape;1879;p10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RQ3 Finding: Strategies to Facilitate SDL</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80" name="Google Shape;1880;p107"/>
          <p:cNvSpPr txBox="1">
            <a:spLocks noGrp="1"/>
          </p:cNvSpPr>
          <p:nvPr>
            <p:ph type="body" idx="1"/>
          </p:nvPr>
        </p:nvSpPr>
        <p:spPr>
          <a:xfrm>
            <a:off x="605550" y="1000200"/>
            <a:ext cx="7932900" cy="39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They helped students’ self-management concerning setting learning goals, time management, resources and support management although among the three elements of SDL, MOOC instructors had less control over students’ management. </a:t>
            </a:r>
            <a:endParaRPr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000"/>
              </a:spcBef>
              <a:spcAft>
                <a:spcPts val="0"/>
              </a:spcAft>
              <a:buNone/>
            </a:pPr>
            <a:endParaRPr sz="1800" b="1" dirty="0">
              <a:solidFill>
                <a:schemeClr val="lt2"/>
              </a:solidFill>
            </a:endParaRPr>
          </a:p>
          <a:p>
            <a:pPr marL="0" lvl="0" indent="0" algn="l" rtl="0">
              <a:spcBef>
                <a:spcPts val="1000"/>
              </a:spcBef>
              <a:spcAft>
                <a:spcPts val="0"/>
              </a:spcAft>
              <a:buNone/>
            </a:pPr>
            <a:endParaRPr sz="1800" b="1" dirty="0">
              <a:solidFill>
                <a:schemeClr val="lt2"/>
              </a:solidFill>
            </a:endParaRPr>
          </a:p>
          <a:p>
            <a:pPr marL="0" lvl="0" indent="0" algn="l" rtl="0">
              <a:spcBef>
                <a:spcPts val="1000"/>
              </a:spcBef>
              <a:spcAft>
                <a:spcPts val="0"/>
              </a:spcAft>
              <a:buNone/>
            </a:pPr>
            <a:endParaRPr sz="1800" b="1" dirty="0"/>
          </a:p>
          <a:p>
            <a:pPr marL="0" lvl="0" indent="0" algn="l" rtl="0">
              <a:spcBef>
                <a:spcPts val="1000"/>
              </a:spcBef>
              <a:spcAft>
                <a:spcPts val="1400"/>
              </a:spcAft>
              <a:buNone/>
            </a:pPr>
            <a:endParaRPr sz="1800" dirty="0"/>
          </a:p>
        </p:txBody>
      </p:sp>
      <p:pic>
        <p:nvPicPr>
          <p:cNvPr id="1881" name="Google Shape;1881;p107"/>
          <p:cNvPicPr preferRelativeResize="0"/>
          <p:nvPr/>
        </p:nvPicPr>
        <p:blipFill>
          <a:blip r:embed="rId3">
            <a:alphaModFix/>
          </a:blip>
          <a:stretch>
            <a:fillRect/>
          </a:stretch>
        </p:blipFill>
        <p:spPr>
          <a:xfrm>
            <a:off x="1317201" y="2494725"/>
            <a:ext cx="6509600" cy="2496375"/>
          </a:xfrm>
          <a:prstGeom prst="rect">
            <a:avLst/>
          </a:prstGeom>
          <a:noFill/>
          <a:ln>
            <a:noFill/>
          </a:ln>
        </p:spPr>
      </p:pic>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Shape 1885"/>
        <p:cNvGrpSpPr/>
        <p:nvPr/>
      </p:nvGrpSpPr>
      <p:grpSpPr>
        <a:xfrm>
          <a:off x="0" y="0"/>
          <a:ext cx="0" cy="0"/>
          <a:chOff x="0" y="0"/>
          <a:chExt cx="0" cy="0"/>
        </a:xfrm>
      </p:grpSpPr>
      <p:sp>
        <p:nvSpPr>
          <p:cNvPr id="1886" name="Google Shape;1886;p10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RQ3.a Finding: Tech Use for SDL</a:t>
            </a:r>
            <a:endParaRPr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887" name="Google Shape;1887;p108"/>
          <p:cNvSpPr txBox="1">
            <a:spLocks noGrp="1"/>
          </p:cNvSpPr>
          <p:nvPr>
            <p:ph type="body" idx="1"/>
          </p:nvPr>
        </p:nvSpPr>
        <p:spPr>
          <a:xfrm>
            <a:off x="457200" y="984175"/>
            <a:ext cx="8400813" cy="4081038"/>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Synchronous communication technologies</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457200" algn="l" rtl="0">
              <a:spcBef>
                <a:spcPts val="1200"/>
              </a:spcBef>
              <a:spcAft>
                <a:spcPts val="0"/>
              </a:spcAft>
              <a:buNone/>
            </a:pPr>
            <a:r>
              <a:rPr lang="en" sz="1400" dirty="0"/>
              <a:t>Google Hangouts                                      YouTube Live</a:t>
            </a:r>
            <a:endParaRPr sz="1400" dirty="0"/>
          </a:p>
          <a:p>
            <a:pPr marL="0" lvl="0" indent="0" algn="l" rtl="0">
              <a:spcBef>
                <a:spcPts val="1200"/>
              </a:spcBef>
              <a:spcAft>
                <a:spcPts val="0"/>
              </a:spcAft>
              <a:buNone/>
            </a:pPr>
            <a:endParaRPr sz="1800" dirty="0"/>
          </a:p>
          <a:p>
            <a:pPr marL="0" lvl="0" indent="0" algn="l" rtl="0">
              <a:spcBef>
                <a:spcPts val="1200"/>
              </a:spcBef>
              <a:spcAft>
                <a:spcPts val="0"/>
              </a:spcAft>
              <a:buNone/>
            </a:pPr>
            <a:r>
              <a:rPr lang="en" sz="1800" b="1" dirty="0">
                <a:solidFill>
                  <a:schemeClr val="lt2"/>
                </a:solidFill>
              </a:rPr>
              <a:t>Asynchronous communication technologies</a:t>
            </a:r>
            <a:endParaRPr sz="1800" b="1" dirty="0"/>
          </a:p>
          <a:p>
            <a:pPr marL="0" lvl="0" indent="457200" algn="l" rtl="0">
              <a:spcBef>
                <a:spcPts val="1200"/>
              </a:spcBef>
              <a:spcAft>
                <a:spcPts val="0"/>
              </a:spcAft>
              <a:buNone/>
            </a:pPr>
            <a:r>
              <a:rPr lang="en" sz="1400" dirty="0"/>
              <a:t>Discussion forum			     Blog           	            Slackbot          		Flickr</a:t>
            </a:r>
            <a:endParaRPr sz="1400" dirty="0"/>
          </a:p>
          <a:p>
            <a:pPr marL="914400" lvl="0" indent="0" algn="l" rtl="0">
              <a:spcBef>
                <a:spcPts val="1200"/>
              </a:spcBef>
              <a:spcAft>
                <a:spcPts val="0"/>
              </a:spcAft>
              <a:buNone/>
            </a:pPr>
            <a:endParaRPr sz="1800" dirty="0"/>
          </a:p>
          <a:p>
            <a:pPr marL="0" lvl="0" indent="0" algn="l" rtl="0">
              <a:spcBef>
                <a:spcPts val="1200"/>
              </a:spcBef>
              <a:spcAft>
                <a:spcPts val="0"/>
              </a:spcAft>
              <a:buNone/>
            </a:pPr>
            <a:r>
              <a:rPr lang="en" sz="1800" b="1" dirty="0">
                <a:solidFill>
                  <a:schemeClr val="lt2"/>
                </a:solidFill>
              </a:rPr>
              <a:t>Multimedia (e.g., video and graphics)</a:t>
            </a:r>
            <a:endParaRPr sz="1800" b="1" dirty="0">
              <a:solidFill>
                <a:schemeClr val="lt2"/>
              </a:solidFill>
            </a:endParaRPr>
          </a:p>
          <a:p>
            <a:pPr marL="0" lvl="0" indent="0" algn="l" rtl="0">
              <a:spcBef>
                <a:spcPts val="1200"/>
              </a:spcBef>
              <a:spcAft>
                <a:spcPts val="0"/>
              </a:spcAft>
              <a:buNone/>
            </a:pPr>
            <a:r>
              <a:rPr lang="en" sz="1800" b="1" dirty="0">
                <a:solidFill>
                  <a:schemeClr val="lt2"/>
                </a:solidFill>
              </a:rPr>
              <a:t>Feedback technologies</a:t>
            </a:r>
            <a:endParaRPr sz="1800" b="1" dirty="0"/>
          </a:p>
          <a:p>
            <a:pPr marL="0" lvl="0" indent="0" algn="l" rtl="0">
              <a:spcBef>
                <a:spcPts val="1200"/>
              </a:spcBef>
              <a:spcAft>
                <a:spcPts val="0"/>
              </a:spcAft>
              <a:buNone/>
            </a:pPr>
            <a:endParaRPr sz="1800" dirty="0"/>
          </a:p>
          <a:p>
            <a:pPr marL="0" lvl="0" indent="0" algn="l" rtl="0">
              <a:spcBef>
                <a:spcPts val="1200"/>
              </a:spcBef>
              <a:spcAft>
                <a:spcPts val="0"/>
              </a:spcAft>
              <a:buNone/>
            </a:pPr>
            <a:endParaRPr dirty="0"/>
          </a:p>
          <a:p>
            <a:pPr marL="0" lvl="0" indent="0" algn="r" rtl="0">
              <a:spcBef>
                <a:spcPts val="1000"/>
              </a:spcBef>
              <a:spcAft>
                <a:spcPts val="0"/>
              </a:spcAft>
              <a:buNone/>
            </a:pPr>
            <a:endParaRPr dirty="0"/>
          </a:p>
          <a:p>
            <a:pPr marL="457200" lvl="0" indent="0" algn="r" rtl="0">
              <a:spcBef>
                <a:spcPts val="1000"/>
              </a:spcBef>
              <a:spcAft>
                <a:spcPts val="0"/>
              </a:spcAft>
              <a:buNone/>
            </a:pPr>
            <a:endParaRPr dirty="0"/>
          </a:p>
          <a:p>
            <a:pPr marL="0" lvl="0" indent="0" algn="r" rtl="0">
              <a:spcBef>
                <a:spcPts val="1000"/>
              </a:spcBef>
              <a:spcAft>
                <a:spcPts val="1400"/>
              </a:spcAft>
              <a:buNone/>
            </a:pPr>
            <a:endParaRPr dirty="0"/>
          </a:p>
        </p:txBody>
      </p:sp>
      <p:sp>
        <p:nvSpPr>
          <p:cNvPr id="1888" name="Google Shape;1888;p108"/>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Arial"/>
                <a:cs typeface="Arial"/>
                <a:sym typeface="Arial"/>
              </a:rPr>
              <a:t>Perceptions of SDL</a:t>
            </a:r>
            <a:endParaRPr kumimoji="0" sz="1800" b="1" i="0" u="none" strike="noStrike" kern="0" cap="none" spc="0" normalizeH="0" baseline="0" noProof="0">
              <a:ln>
                <a:noFill/>
              </a:ln>
              <a:solidFill>
                <a:srgbClr val="FFFFFF"/>
              </a:solidFill>
              <a:effectLst/>
              <a:uLnTx/>
              <a:uFillTx/>
              <a:latin typeface="Arial"/>
              <a:cs typeface="Arial"/>
              <a:sym typeface="Arial"/>
            </a:endParaRPr>
          </a:p>
        </p:txBody>
      </p:sp>
      <p:pic>
        <p:nvPicPr>
          <p:cNvPr id="1889" name="Google Shape;1889;p108"/>
          <p:cNvPicPr preferRelativeResize="0"/>
          <p:nvPr/>
        </p:nvPicPr>
        <p:blipFill>
          <a:blip r:embed="rId3">
            <a:alphaModFix/>
          </a:blip>
          <a:stretch>
            <a:fillRect/>
          </a:stretch>
        </p:blipFill>
        <p:spPr>
          <a:xfrm>
            <a:off x="2714249" y="1551451"/>
            <a:ext cx="1197050" cy="875775"/>
          </a:xfrm>
          <a:prstGeom prst="rect">
            <a:avLst/>
          </a:prstGeom>
          <a:noFill/>
          <a:ln>
            <a:noFill/>
          </a:ln>
        </p:spPr>
      </p:pic>
      <p:pic>
        <p:nvPicPr>
          <p:cNvPr id="1890" name="Google Shape;1890;p108"/>
          <p:cNvPicPr preferRelativeResize="0"/>
          <p:nvPr/>
        </p:nvPicPr>
        <p:blipFill>
          <a:blip r:embed="rId4">
            <a:alphaModFix/>
          </a:blip>
          <a:stretch>
            <a:fillRect/>
          </a:stretch>
        </p:blipFill>
        <p:spPr>
          <a:xfrm>
            <a:off x="5423913" y="1541934"/>
            <a:ext cx="1197050" cy="885292"/>
          </a:xfrm>
          <a:prstGeom prst="rect">
            <a:avLst/>
          </a:prstGeom>
          <a:noFill/>
          <a:ln>
            <a:noFill/>
          </a:ln>
        </p:spPr>
      </p:pic>
      <p:pic>
        <p:nvPicPr>
          <p:cNvPr id="1891" name="Google Shape;1891;p108"/>
          <p:cNvPicPr preferRelativeResize="0"/>
          <p:nvPr/>
        </p:nvPicPr>
        <p:blipFill>
          <a:blip r:embed="rId5">
            <a:alphaModFix/>
          </a:blip>
          <a:stretch>
            <a:fillRect/>
          </a:stretch>
        </p:blipFill>
        <p:spPr>
          <a:xfrm>
            <a:off x="6388575" y="2994203"/>
            <a:ext cx="964475" cy="892746"/>
          </a:xfrm>
          <a:prstGeom prst="rect">
            <a:avLst/>
          </a:prstGeom>
          <a:noFill/>
          <a:ln>
            <a:noFill/>
          </a:ln>
        </p:spPr>
      </p:pic>
      <p:pic>
        <p:nvPicPr>
          <p:cNvPr id="1892" name="Google Shape;1892;p108"/>
          <p:cNvPicPr preferRelativeResize="0"/>
          <p:nvPr/>
        </p:nvPicPr>
        <p:blipFill>
          <a:blip r:embed="rId6">
            <a:alphaModFix/>
          </a:blip>
          <a:stretch>
            <a:fillRect/>
          </a:stretch>
        </p:blipFill>
        <p:spPr>
          <a:xfrm>
            <a:off x="8038750" y="2994200"/>
            <a:ext cx="996373" cy="892750"/>
          </a:xfrm>
          <a:prstGeom prst="rect">
            <a:avLst/>
          </a:prstGeom>
          <a:noFill/>
          <a:ln>
            <a:noFill/>
          </a:ln>
        </p:spPr>
      </p:pic>
      <p:pic>
        <p:nvPicPr>
          <p:cNvPr id="1893" name="Google Shape;1893;p108"/>
          <p:cNvPicPr preferRelativeResize="0"/>
          <p:nvPr/>
        </p:nvPicPr>
        <p:blipFill>
          <a:blip r:embed="rId7">
            <a:alphaModFix/>
          </a:blip>
          <a:stretch>
            <a:fillRect/>
          </a:stretch>
        </p:blipFill>
        <p:spPr>
          <a:xfrm>
            <a:off x="3067348" y="2970137"/>
            <a:ext cx="996375" cy="801437"/>
          </a:xfrm>
          <a:prstGeom prst="rect">
            <a:avLst/>
          </a:prstGeom>
          <a:noFill/>
          <a:ln>
            <a:noFill/>
          </a:ln>
        </p:spPr>
      </p:pic>
      <p:pic>
        <p:nvPicPr>
          <p:cNvPr id="1894" name="Google Shape;1894;p108"/>
          <p:cNvPicPr preferRelativeResize="0"/>
          <p:nvPr/>
        </p:nvPicPr>
        <p:blipFill>
          <a:blip r:embed="rId8">
            <a:alphaModFix/>
          </a:blip>
          <a:stretch>
            <a:fillRect/>
          </a:stretch>
        </p:blipFill>
        <p:spPr>
          <a:xfrm>
            <a:off x="4682313" y="3069763"/>
            <a:ext cx="741600" cy="741600"/>
          </a:xfrm>
          <a:prstGeom prst="rect">
            <a:avLst/>
          </a:prstGeom>
          <a:noFill/>
          <a:ln>
            <a:noFill/>
          </a:ln>
        </p:spPr>
      </p:pic>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Shape 1898"/>
        <p:cNvGrpSpPr/>
        <p:nvPr/>
      </p:nvGrpSpPr>
      <p:grpSpPr>
        <a:xfrm>
          <a:off x="0" y="0"/>
          <a:ext cx="0" cy="0"/>
          <a:chOff x="0" y="0"/>
          <a:chExt cx="0" cy="0"/>
        </a:xfrm>
      </p:grpSpPr>
      <p:sp>
        <p:nvSpPr>
          <p:cNvPr id="1899" name="Google Shape;1899;p109"/>
          <p:cNvSpPr txBox="1">
            <a:spLocks noGrp="1"/>
          </p:cNvSpPr>
          <p:nvPr>
            <p:ph type="title"/>
          </p:nvPr>
        </p:nvSpPr>
        <p:spPr>
          <a:xfrm>
            <a:off x="390292" y="32226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Discussion</a:t>
            </a:r>
            <a:endParaRPr sz="32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900" name="Google Shape;1900;p109"/>
          <p:cNvSpPr txBox="1">
            <a:spLocks noGrp="1"/>
          </p:cNvSpPr>
          <p:nvPr>
            <p:ph type="body" idx="1"/>
          </p:nvPr>
        </p:nvSpPr>
        <p:spPr>
          <a:xfrm>
            <a:off x="524108" y="951878"/>
            <a:ext cx="8122850" cy="3990900"/>
          </a:xfrm>
          <a:prstGeom prst="rect">
            <a:avLst/>
          </a:prstGeom>
        </p:spPr>
        <p:txBody>
          <a:bodyPr spcFirstLastPara="1" wrap="square" lIns="91425" tIns="91425" rIns="91425" bIns="91425" anchor="t" anchorCtr="0">
            <a:noAutofit/>
          </a:bodyPr>
          <a:lstStyle/>
          <a:p>
            <a:pPr marL="457200" lvl="0" indent="-342900" algn="l" rtl="0">
              <a:spcBef>
                <a:spcPts val="12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SDL can be Changed </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MOOC Instructors can Facilitate SDL</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Strategies to Facilitate SDL</a:t>
            </a:r>
            <a:r>
              <a:rPr lang="en" sz="1800" dirty="0">
                <a:latin typeface="Tahoma" panose="020B0604030504040204" pitchFamily="34" charset="0"/>
                <a:ea typeface="Tahoma" panose="020B0604030504040204" pitchFamily="34" charset="0"/>
                <a:cs typeface="Tahoma" panose="020B0604030504040204" pitchFamily="34" charset="0"/>
              </a:rPr>
              <a:t>: A variety of strategies can be used to facilitate student SDL skills in terms of motivation, self-monitor, and self-management.</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Tech for SDL</a:t>
            </a:r>
            <a:r>
              <a:rPr lang="en" sz="1800" dirty="0">
                <a:latin typeface="Tahoma" panose="020B0604030504040204" pitchFamily="34" charset="0"/>
                <a:ea typeface="Tahoma" panose="020B0604030504040204" pitchFamily="34" charset="0"/>
                <a:cs typeface="Tahoma" panose="020B0604030504040204" pitchFamily="34" charset="0"/>
              </a:rPr>
              <a:t>: Tech plays a vital role in facilitating SDL skills. </a:t>
            </a:r>
            <a:endParaRPr sz="1800" dirty="0">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SzPts val="1800"/>
              <a:buFont typeface="Arial"/>
              <a:buChar char="●"/>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Tech expectations</a:t>
            </a:r>
            <a:r>
              <a:rPr lang="en" sz="1800" dirty="0">
                <a:latin typeface="Tahoma" panose="020B0604030504040204" pitchFamily="34" charset="0"/>
                <a:ea typeface="Tahoma" panose="020B0604030504040204" pitchFamily="34" charset="0"/>
                <a:cs typeface="Tahoma" panose="020B0604030504040204" pitchFamily="34" charset="0"/>
              </a:rPr>
              <a:t>: Adaptive learning systems, artificial intelligent systems, and learning analytics were expected to have to support SDL. </a:t>
            </a:r>
            <a:endParaRPr sz="1150"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1200"/>
              </a:spcAft>
              <a:buNone/>
            </a:pPr>
            <a:endParaRPr sz="1800" dirty="0"/>
          </a:p>
        </p:txBody>
      </p:sp>
      <p:sp>
        <p:nvSpPr>
          <p:cNvPr id="1901" name="Google Shape;1901;p109"/>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Arial"/>
                <a:cs typeface="Arial"/>
                <a:sym typeface="Arial"/>
              </a:rPr>
              <a:t>Perceptions of SDL</a:t>
            </a:r>
            <a:endParaRPr kumimoji="0" sz="1800" b="1" i="0" u="none" strike="noStrike" kern="0" cap="none" spc="0" normalizeH="0" baseline="0" noProof="0">
              <a:ln>
                <a:noFill/>
              </a:ln>
              <a:solidFill>
                <a:srgbClr val="FFFFFF"/>
              </a:solidFill>
              <a:effectLst/>
              <a:uLnTx/>
              <a:uFillTx/>
              <a:latin typeface="Arial"/>
              <a:cs typeface="Arial"/>
              <a:sym typeface="Arial"/>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Shape 1912"/>
        <p:cNvGrpSpPr/>
        <p:nvPr/>
      </p:nvGrpSpPr>
      <p:grpSpPr>
        <a:xfrm>
          <a:off x="0" y="0"/>
          <a:ext cx="0" cy="0"/>
          <a:chOff x="0" y="0"/>
          <a:chExt cx="0" cy="0"/>
        </a:xfrm>
      </p:grpSpPr>
      <p:sp>
        <p:nvSpPr>
          <p:cNvPr id="1913" name="Google Shape;1913;p11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Implications</a:t>
            </a:r>
            <a:endParaRPr sz="32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dirty="0"/>
          </a:p>
        </p:txBody>
      </p:sp>
      <p:sp>
        <p:nvSpPr>
          <p:cNvPr id="1914" name="Google Shape;1914;p111"/>
          <p:cNvSpPr txBox="1">
            <a:spLocks noGrp="1"/>
          </p:cNvSpPr>
          <p:nvPr>
            <p:ph type="body" idx="1"/>
          </p:nvPr>
        </p:nvSpPr>
        <p:spPr>
          <a:xfrm>
            <a:off x="563949" y="1152600"/>
            <a:ext cx="4798213" cy="3672161"/>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For MOOC instructors and Instructional Designers</a:t>
            </a:r>
            <a:endParaRPr sz="110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914400" lvl="1" indent="-342900" algn="l" rtl="0">
              <a:spcBef>
                <a:spcPts val="120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Build learning community</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Inspire intrinsic motivation</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Personalize learning</a:t>
            </a:r>
            <a:endParaRPr sz="16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For MOOC providers</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120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Create a personalized learning environment</a:t>
            </a:r>
            <a:endParaRPr sz="1600" dirty="0">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0"/>
              </a:spcBef>
              <a:spcAft>
                <a:spcPts val="0"/>
              </a:spcAft>
              <a:buSzPts val="1800"/>
              <a:buFont typeface="Arial"/>
              <a:buChar char="●"/>
            </a:pPr>
            <a:r>
              <a:rPr lang="en" sz="1600" dirty="0">
                <a:latin typeface="Tahoma" panose="020B0604030504040204" pitchFamily="34" charset="0"/>
                <a:ea typeface="Tahoma" panose="020B0604030504040204" pitchFamily="34" charset="0"/>
                <a:cs typeface="Tahoma" panose="020B0604030504040204" pitchFamily="34" charset="0"/>
              </a:rPr>
              <a:t>Provide learning analytics to support learning and teaching</a:t>
            </a:r>
            <a:endParaRPr sz="16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p>
          <a:p>
            <a:pPr marL="0" lvl="0" indent="0" algn="l" rtl="0">
              <a:spcBef>
                <a:spcPts val="1200"/>
              </a:spcBef>
              <a:spcAft>
                <a:spcPts val="1200"/>
              </a:spcAft>
              <a:buNone/>
            </a:pPr>
            <a:endParaRPr sz="1800" dirty="0"/>
          </a:p>
        </p:txBody>
      </p:sp>
      <p:sp>
        <p:nvSpPr>
          <p:cNvPr id="1915" name="Google Shape;1915;p111"/>
          <p:cNvSpPr txBox="1"/>
          <p:nvPr/>
        </p:nvSpPr>
        <p:spPr>
          <a:xfrm>
            <a:off x="0" y="0"/>
            <a:ext cx="3000000" cy="4617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Arial"/>
                <a:cs typeface="Arial"/>
                <a:sym typeface="Arial"/>
              </a:rPr>
              <a:t>Perceptions of SDL</a:t>
            </a:r>
            <a:endParaRPr kumimoji="0" sz="1800" b="1" i="0" u="none" strike="noStrike" kern="0" cap="none" spc="0" normalizeH="0" baseline="0" noProof="0">
              <a:ln>
                <a:noFill/>
              </a:ln>
              <a:solidFill>
                <a:srgbClr val="FFFFFF"/>
              </a:solidFill>
              <a:effectLst/>
              <a:uLnTx/>
              <a:uFillTx/>
              <a:latin typeface="Arial"/>
              <a:cs typeface="Arial"/>
              <a:sym typeface="Arial"/>
            </a:endParaRPr>
          </a:p>
        </p:txBody>
      </p:sp>
      <p:grpSp>
        <p:nvGrpSpPr>
          <p:cNvPr id="1916" name="Google Shape;1916;p111"/>
          <p:cNvGrpSpPr/>
          <p:nvPr/>
        </p:nvGrpSpPr>
        <p:grpSpPr>
          <a:xfrm>
            <a:off x="5666513" y="1323070"/>
            <a:ext cx="3145617" cy="3310760"/>
            <a:chOff x="4931713" y="1431920"/>
            <a:chExt cx="3145617" cy="3310760"/>
          </a:xfrm>
        </p:grpSpPr>
        <p:sp>
          <p:nvSpPr>
            <p:cNvPr id="1917" name="Google Shape;1917;p111"/>
            <p:cNvSpPr/>
            <p:nvPr/>
          </p:nvSpPr>
          <p:spPr>
            <a:xfrm>
              <a:off x="7068981" y="2889611"/>
              <a:ext cx="251146" cy="106064"/>
            </a:xfrm>
            <a:custGeom>
              <a:avLst/>
              <a:gdLst/>
              <a:ahLst/>
              <a:cxnLst/>
              <a:rect l="l" t="t" r="r" b="b"/>
              <a:pathLst>
                <a:path w="10942" h="4621" extrusionOk="0">
                  <a:moveTo>
                    <a:pt x="1516" y="0"/>
                  </a:moveTo>
                  <a:cubicBezTo>
                    <a:pt x="1212" y="0"/>
                    <a:pt x="915" y="161"/>
                    <a:pt x="701" y="405"/>
                  </a:cubicBezTo>
                  <a:lnTo>
                    <a:pt x="267" y="972"/>
                  </a:lnTo>
                  <a:cubicBezTo>
                    <a:pt x="101" y="1172"/>
                    <a:pt x="0" y="1405"/>
                    <a:pt x="34" y="1672"/>
                  </a:cubicBezTo>
                  <a:lnTo>
                    <a:pt x="34" y="2406"/>
                  </a:lnTo>
                  <a:cubicBezTo>
                    <a:pt x="0" y="2840"/>
                    <a:pt x="267" y="3240"/>
                    <a:pt x="668" y="3440"/>
                  </a:cubicBezTo>
                  <a:lnTo>
                    <a:pt x="3169" y="4508"/>
                  </a:lnTo>
                  <a:cubicBezTo>
                    <a:pt x="3320" y="4583"/>
                    <a:pt x="3470" y="4620"/>
                    <a:pt x="3620" y="4620"/>
                  </a:cubicBezTo>
                  <a:cubicBezTo>
                    <a:pt x="3670" y="4620"/>
                    <a:pt x="3720" y="4616"/>
                    <a:pt x="3770" y="4608"/>
                  </a:cubicBezTo>
                  <a:lnTo>
                    <a:pt x="5671" y="4308"/>
                  </a:lnTo>
                  <a:lnTo>
                    <a:pt x="10942" y="4574"/>
                  </a:lnTo>
                  <a:lnTo>
                    <a:pt x="10008" y="1539"/>
                  </a:lnTo>
                  <a:lnTo>
                    <a:pt x="5571" y="1739"/>
                  </a:lnTo>
                  <a:lnTo>
                    <a:pt x="3870" y="305"/>
                  </a:lnTo>
                  <a:cubicBezTo>
                    <a:pt x="3670" y="138"/>
                    <a:pt x="3436" y="38"/>
                    <a:pt x="3169" y="38"/>
                  </a:cubicBezTo>
                  <a:lnTo>
                    <a:pt x="1602" y="4"/>
                  </a:lnTo>
                  <a:cubicBezTo>
                    <a:pt x="1573" y="2"/>
                    <a:pt x="1545" y="0"/>
                    <a:pt x="1516" y="0"/>
                  </a:cubicBezTo>
                  <a:close/>
                </a:path>
              </a:pathLst>
            </a:custGeom>
            <a:solidFill>
              <a:srgbClr val="B25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111"/>
            <p:cNvSpPr/>
            <p:nvPr/>
          </p:nvSpPr>
          <p:spPr>
            <a:xfrm>
              <a:off x="7251201" y="2496939"/>
              <a:ext cx="251904" cy="517602"/>
            </a:xfrm>
            <a:custGeom>
              <a:avLst/>
              <a:gdLst/>
              <a:ahLst/>
              <a:cxnLst/>
              <a:rect l="l" t="t" r="r" b="b"/>
              <a:pathLst>
                <a:path w="10975" h="22551" extrusionOk="0">
                  <a:moveTo>
                    <a:pt x="8740" y="0"/>
                  </a:moveTo>
                  <a:cubicBezTo>
                    <a:pt x="6772" y="401"/>
                    <a:pt x="4370" y="2335"/>
                    <a:pt x="4270" y="6105"/>
                  </a:cubicBezTo>
                  <a:cubicBezTo>
                    <a:pt x="4170" y="9841"/>
                    <a:pt x="5071" y="15878"/>
                    <a:pt x="4904" y="16879"/>
                  </a:cubicBezTo>
                  <a:cubicBezTo>
                    <a:pt x="4771" y="17513"/>
                    <a:pt x="2669" y="17713"/>
                    <a:pt x="1168" y="17780"/>
                  </a:cubicBezTo>
                  <a:cubicBezTo>
                    <a:pt x="501" y="17813"/>
                    <a:pt x="0" y="18447"/>
                    <a:pt x="167" y="19114"/>
                  </a:cubicBezTo>
                  <a:cubicBezTo>
                    <a:pt x="367" y="19848"/>
                    <a:pt x="467" y="20615"/>
                    <a:pt x="501" y="21349"/>
                  </a:cubicBezTo>
                  <a:cubicBezTo>
                    <a:pt x="501" y="21883"/>
                    <a:pt x="868" y="22316"/>
                    <a:pt x="1368" y="22383"/>
                  </a:cubicBezTo>
                  <a:cubicBezTo>
                    <a:pt x="1873" y="22469"/>
                    <a:pt x="2550" y="22551"/>
                    <a:pt x="3319" y="22551"/>
                  </a:cubicBezTo>
                  <a:cubicBezTo>
                    <a:pt x="4635" y="22551"/>
                    <a:pt x="6220" y="22312"/>
                    <a:pt x="7673" y="21449"/>
                  </a:cubicBezTo>
                  <a:cubicBezTo>
                    <a:pt x="10975" y="19548"/>
                    <a:pt x="10241" y="8473"/>
                    <a:pt x="9574" y="5571"/>
                  </a:cubicBezTo>
                  <a:cubicBezTo>
                    <a:pt x="9140" y="3736"/>
                    <a:pt x="8840" y="1868"/>
                    <a:pt x="8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111"/>
            <p:cNvSpPr/>
            <p:nvPr/>
          </p:nvSpPr>
          <p:spPr>
            <a:xfrm>
              <a:off x="7424997" y="4495230"/>
              <a:ext cx="75812" cy="167691"/>
            </a:xfrm>
            <a:custGeom>
              <a:avLst/>
              <a:gdLst/>
              <a:ahLst/>
              <a:cxnLst/>
              <a:rect l="l" t="t" r="r" b="b"/>
              <a:pathLst>
                <a:path w="3303" h="7306" extrusionOk="0">
                  <a:moveTo>
                    <a:pt x="1" y="1"/>
                  </a:moveTo>
                  <a:lnTo>
                    <a:pt x="134" y="7306"/>
                  </a:lnTo>
                  <a:lnTo>
                    <a:pt x="3303" y="7306"/>
                  </a:lnTo>
                  <a:lnTo>
                    <a:pt x="316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111"/>
            <p:cNvSpPr/>
            <p:nvPr/>
          </p:nvSpPr>
          <p:spPr>
            <a:xfrm>
              <a:off x="7278767" y="4654474"/>
              <a:ext cx="249608" cy="81963"/>
            </a:xfrm>
            <a:custGeom>
              <a:avLst/>
              <a:gdLst/>
              <a:ahLst/>
              <a:cxnLst/>
              <a:rect l="l" t="t" r="r" b="b"/>
              <a:pathLst>
                <a:path w="10875" h="3571" extrusionOk="0">
                  <a:moveTo>
                    <a:pt x="6538" y="1"/>
                  </a:moveTo>
                  <a:cubicBezTo>
                    <a:pt x="6271" y="1"/>
                    <a:pt x="6005" y="101"/>
                    <a:pt x="5771" y="234"/>
                  </a:cubicBezTo>
                  <a:cubicBezTo>
                    <a:pt x="3603" y="1569"/>
                    <a:pt x="3036" y="1602"/>
                    <a:pt x="534" y="2169"/>
                  </a:cubicBezTo>
                  <a:cubicBezTo>
                    <a:pt x="0" y="2269"/>
                    <a:pt x="301" y="3570"/>
                    <a:pt x="1601" y="3570"/>
                  </a:cubicBezTo>
                  <a:cubicBezTo>
                    <a:pt x="3770" y="3570"/>
                    <a:pt x="3903" y="3470"/>
                    <a:pt x="5738" y="3470"/>
                  </a:cubicBezTo>
                  <a:cubicBezTo>
                    <a:pt x="7306" y="3470"/>
                    <a:pt x="9107" y="3570"/>
                    <a:pt x="10341" y="3570"/>
                  </a:cubicBezTo>
                  <a:lnTo>
                    <a:pt x="10441" y="3570"/>
                  </a:lnTo>
                  <a:cubicBezTo>
                    <a:pt x="10708" y="3537"/>
                    <a:pt x="10875" y="3270"/>
                    <a:pt x="10808" y="3003"/>
                  </a:cubicBezTo>
                  <a:lnTo>
                    <a:pt x="10274" y="201"/>
                  </a:lnTo>
                  <a:cubicBezTo>
                    <a:pt x="10241" y="101"/>
                    <a:pt x="10141" y="1"/>
                    <a:pt x="1000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111"/>
            <p:cNvSpPr/>
            <p:nvPr/>
          </p:nvSpPr>
          <p:spPr>
            <a:xfrm>
              <a:off x="7424997" y="4495230"/>
              <a:ext cx="74297" cy="86531"/>
            </a:xfrm>
            <a:custGeom>
              <a:avLst/>
              <a:gdLst/>
              <a:ahLst/>
              <a:cxnLst/>
              <a:rect l="l" t="t" r="r" b="b"/>
              <a:pathLst>
                <a:path w="3237" h="3770" extrusionOk="0">
                  <a:moveTo>
                    <a:pt x="1" y="1"/>
                  </a:moveTo>
                  <a:lnTo>
                    <a:pt x="67" y="3770"/>
                  </a:lnTo>
                  <a:lnTo>
                    <a:pt x="3236" y="3770"/>
                  </a:lnTo>
                  <a:lnTo>
                    <a:pt x="316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111"/>
            <p:cNvSpPr/>
            <p:nvPr/>
          </p:nvSpPr>
          <p:spPr>
            <a:xfrm>
              <a:off x="7375993" y="4636457"/>
              <a:ext cx="45193" cy="18247"/>
            </a:xfrm>
            <a:custGeom>
              <a:avLst/>
              <a:gdLst/>
              <a:ahLst/>
              <a:cxnLst/>
              <a:rect l="l" t="t" r="r" b="b"/>
              <a:pathLst>
                <a:path w="1969" h="795" extrusionOk="0">
                  <a:moveTo>
                    <a:pt x="368" y="152"/>
                  </a:moveTo>
                  <a:cubicBezTo>
                    <a:pt x="835" y="219"/>
                    <a:pt x="1268" y="352"/>
                    <a:pt x="1669" y="586"/>
                  </a:cubicBezTo>
                  <a:cubicBezTo>
                    <a:pt x="1406" y="623"/>
                    <a:pt x="1171" y="642"/>
                    <a:pt x="970" y="642"/>
                  </a:cubicBezTo>
                  <a:cubicBezTo>
                    <a:pt x="635" y="642"/>
                    <a:pt x="393" y="590"/>
                    <a:pt x="268" y="486"/>
                  </a:cubicBezTo>
                  <a:cubicBezTo>
                    <a:pt x="201" y="419"/>
                    <a:pt x="167" y="352"/>
                    <a:pt x="201" y="252"/>
                  </a:cubicBezTo>
                  <a:cubicBezTo>
                    <a:pt x="201" y="219"/>
                    <a:pt x="201" y="185"/>
                    <a:pt x="234" y="185"/>
                  </a:cubicBezTo>
                  <a:cubicBezTo>
                    <a:pt x="301" y="152"/>
                    <a:pt x="334" y="152"/>
                    <a:pt x="368" y="152"/>
                  </a:cubicBezTo>
                  <a:close/>
                  <a:moveTo>
                    <a:pt x="391" y="1"/>
                  </a:moveTo>
                  <a:cubicBezTo>
                    <a:pt x="301" y="1"/>
                    <a:pt x="224" y="16"/>
                    <a:pt x="167" y="52"/>
                  </a:cubicBezTo>
                  <a:cubicBezTo>
                    <a:pt x="101" y="85"/>
                    <a:pt x="34" y="152"/>
                    <a:pt x="34" y="252"/>
                  </a:cubicBezTo>
                  <a:cubicBezTo>
                    <a:pt x="1" y="386"/>
                    <a:pt x="67" y="519"/>
                    <a:pt x="167" y="586"/>
                  </a:cubicBezTo>
                  <a:cubicBezTo>
                    <a:pt x="362" y="725"/>
                    <a:pt x="580" y="794"/>
                    <a:pt x="801" y="794"/>
                  </a:cubicBezTo>
                  <a:cubicBezTo>
                    <a:pt x="846" y="794"/>
                    <a:pt x="890" y="791"/>
                    <a:pt x="935" y="786"/>
                  </a:cubicBezTo>
                  <a:cubicBezTo>
                    <a:pt x="1235" y="786"/>
                    <a:pt x="1568" y="753"/>
                    <a:pt x="1902" y="686"/>
                  </a:cubicBezTo>
                  <a:cubicBezTo>
                    <a:pt x="1935" y="686"/>
                    <a:pt x="1935" y="652"/>
                    <a:pt x="1969" y="652"/>
                  </a:cubicBezTo>
                  <a:cubicBezTo>
                    <a:pt x="1969" y="619"/>
                    <a:pt x="1969" y="552"/>
                    <a:pt x="1935" y="552"/>
                  </a:cubicBezTo>
                  <a:cubicBezTo>
                    <a:pt x="1794" y="468"/>
                    <a:pt x="889" y="1"/>
                    <a:pt x="391" y="1"/>
                  </a:cubicBez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111"/>
            <p:cNvSpPr/>
            <p:nvPr/>
          </p:nvSpPr>
          <p:spPr>
            <a:xfrm>
              <a:off x="7393598" y="4619839"/>
              <a:ext cx="27589" cy="32363"/>
            </a:xfrm>
            <a:custGeom>
              <a:avLst/>
              <a:gdLst/>
              <a:ahLst/>
              <a:cxnLst/>
              <a:rect l="l" t="t" r="r" b="b"/>
              <a:pathLst>
                <a:path w="1202" h="1410" extrusionOk="0">
                  <a:moveTo>
                    <a:pt x="368" y="142"/>
                  </a:moveTo>
                  <a:lnTo>
                    <a:pt x="368" y="176"/>
                  </a:lnTo>
                  <a:cubicBezTo>
                    <a:pt x="395" y="167"/>
                    <a:pt x="421" y="162"/>
                    <a:pt x="448" y="162"/>
                  </a:cubicBezTo>
                  <a:cubicBezTo>
                    <a:pt x="519" y="162"/>
                    <a:pt x="586" y="193"/>
                    <a:pt x="635" y="242"/>
                  </a:cubicBezTo>
                  <a:cubicBezTo>
                    <a:pt x="868" y="509"/>
                    <a:pt x="1002" y="843"/>
                    <a:pt x="1035" y="1210"/>
                  </a:cubicBezTo>
                  <a:cubicBezTo>
                    <a:pt x="635" y="976"/>
                    <a:pt x="134" y="442"/>
                    <a:pt x="201" y="242"/>
                  </a:cubicBezTo>
                  <a:cubicBezTo>
                    <a:pt x="201" y="209"/>
                    <a:pt x="201" y="142"/>
                    <a:pt x="334" y="142"/>
                  </a:cubicBezTo>
                  <a:close/>
                  <a:moveTo>
                    <a:pt x="420" y="0"/>
                  </a:moveTo>
                  <a:cubicBezTo>
                    <a:pt x="393" y="0"/>
                    <a:pt x="364" y="3"/>
                    <a:pt x="334" y="9"/>
                  </a:cubicBezTo>
                  <a:cubicBezTo>
                    <a:pt x="134" y="42"/>
                    <a:pt x="68" y="142"/>
                    <a:pt x="68" y="209"/>
                  </a:cubicBezTo>
                  <a:cubicBezTo>
                    <a:pt x="1" y="576"/>
                    <a:pt x="701" y="1243"/>
                    <a:pt x="1102" y="1410"/>
                  </a:cubicBezTo>
                  <a:lnTo>
                    <a:pt x="1135" y="1410"/>
                  </a:lnTo>
                  <a:cubicBezTo>
                    <a:pt x="1168" y="1410"/>
                    <a:pt x="1202" y="1376"/>
                    <a:pt x="1202" y="1343"/>
                  </a:cubicBezTo>
                  <a:cubicBezTo>
                    <a:pt x="1202" y="1310"/>
                    <a:pt x="1135" y="442"/>
                    <a:pt x="768" y="142"/>
                  </a:cubicBezTo>
                  <a:cubicBezTo>
                    <a:pt x="658" y="60"/>
                    <a:pt x="549" y="0"/>
                    <a:pt x="420" y="0"/>
                  </a:cubicBez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111"/>
            <p:cNvSpPr/>
            <p:nvPr/>
          </p:nvSpPr>
          <p:spPr>
            <a:xfrm>
              <a:off x="7908882" y="4456188"/>
              <a:ext cx="122520" cy="180705"/>
            </a:xfrm>
            <a:custGeom>
              <a:avLst/>
              <a:gdLst/>
              <a:ahLst/>
              <a:cxnLst/>
              <a:rect l="l" t="t" r="r" b="b"/>
              <a:pathLst>
                <a:path w="5338" h="7873" extrusionOk="0">
                  <a:moveTo>
                    <a:pt x="3036" y="0"/>
                  </a:moveTo>
                  <a:lnTo>
                    <a:pt x="0" y="934"/>
                  </a:lnTo>
                  <a:lnTo>
                    <a:pt x="2335" y="7873"/>
                  </a:lnTo>
                  <a:lnTo>
                    <a:pt x="5337" y="6939"/>
                  </a:lnTo>
                  <a:lnTo>
                    <a:pt x="303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5" name="Google Shape;1925;p111"/>
            <p:cNvSpPr/>
            <p:nvPr/>
          </p:nvSpPr>
          <p:spPr>
            <a:xfrm>
              <a:off x="7833873" y="4604507"/>
              <a:ext cx="243457" cy="138174"/>
            </a:xfrm>
            <a:custGeom>
              <a:avLst/>
              <a:gdLst/>
              <a:ahLst/>
              <a:cxnLst/>
              <a:rect l="l" t="t" r="r" b="b"/>
              <a:pathLst>
                <a:path w="10607" h="6020" extrusionOk="0">
                  <a:moveTo>
                    <a:pt x="8876" y="1"/>
                  </a:moveTo>
                  <a:cubicBezTo>
                    <a:pt x="8853" y="1"/>
                    <a:pt x="8829" y="4"/>
                    <a:pt x="8806" y="10"/>
                  </a:cubicBezTo>
                  <a:lnTo>
                    <a:pt x="5503" y="1044"/>
                  </a:lnTo>
                  <a:cubicBezTo>
                    <a:pt x="5270" y="1144"/>
                    <a:pt x="5036" y="1311"/>
                    <a:pt x="4836" y="1511"/>
                  </a:cubicBezTo>
                  <a:cubicBezTo>
                    <a:pt x="3168" y="3412"/>
                    <a:pt x="2634" y="3646"/>
                    <a:pt x="433" y="4880"/>
                  </a:cubicBezTo>
                  <a:cubicBezTo>
                    <a:pt x="1" y="5139"/>
                    <a:pt x="464" y="6020"/>
                    <a:pt x="1393" y="6020"/>
                  </a:cubicBezTo>
                  <a:cubicBezTo>
                    <a:pt x="1540" y="6020"/>
                    <a:pt x="1698" y="5997"/>
                    <a:pt x="1867" y="5947"/>
                  </a:cubicBezTo>
                  <a:cubicBezTo>
                    <a:pt x="3935" y="5313"/>
                    <a:pt x="4035" y="5147"/>
                    <a:pt x="5770" y="4613"/>
                  </a:cubicBezTo>
                  <a:cubicBezTo>
                    <a:pt x="7304" y="4179"/>
                    <a:pt x="9006" y="3679"/>
                    <a:pt x="10207" y="3345"/>
                  </a:cubicBezTo>
                  <a:lnTo>
                    <a:pt x="10307" y="3312"/>
                  </a:lnTo>
                  <a:cubicBezTo>
                    <a:pt x="10540" y="3179"/>
                    <a:pt x="10607" y="2878"/>
                    <a:pt x="10507" y="2645"/>
                  </a:cubicBezTo>
                  <a:lnTo>
                    <a:pt x="9139" y="143"/>
                  </a:lnTo>
                  <a:cubicBezTo>
                    <a:pt x="9084" y="61"/>
                    <a:pt x="8984" y="1"/>
                    <a:pt x="88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6" name="Google Shape;1926;p111"/>
            <p:cNvSpPr/>
            <p:nvPr/>
          </p:nvSpPr>
          <p:spPr>
            <a:xfrm>
              <a:off x="7908882" y="4456188"/>
              <a:ext cx="100325" cy="114097"/>
            </a:xfrm>
            <a:custGeom>
              <a:avLst/>
              <a:gdLst/>
              <a:ahLst/>
              <a:cxnLst/>
              <a:rect l="l" t="t" r="r" b="b"/>
              <a:pathLst>
                <a:path w="4371" h="4971" extrusionOk="0">
                  <a:moveTo>
                    <a:pt x="3036" y="0"/>
                  </a:moveTo>
                  <a:lnTo>
                    <a:pt x="0" y="934"/>
                  </a:lnTo>
                  <a:lnTo>
                    <a:pt x="1368" y="4971"/>
                  </a:lnTo>
                  <a:lnTo>
                    <a:pt x="4370" y="4037"/>
                  </a:lnTo>
                  <a:lnTo>
                    <a:pt x="303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7" name="Google Shape;1927;p111"/>
            <p:cNvSpPr/>
            <p:nvPr/>
          </p:nvSpPr>
          <p:spPr>
            <a:xfrm>
              <a:off x="7905806" y="4623626"/>
              <a:ext cx="45974" cy="16962"/>
            </a:xfrm>
            <a:custGeom>
              <a:avLst/>
              <a:gdLst/>
              <a:ahLst/>
              <a:cxnLst/>
              <a:rect l="l" t="t" r="r" b="b"/>
              <a:pathLst>
                <a:path w="2003" h="739" extrusionOk="0">
                  <a:moveTo>
                    <a:pt x="876" y="141"/>
                  </a:moveTo>
                  <a:cubicBezTo>
                    <a:pt x="1153" y="141"/>
                    <a:pt x="1434" y="169"/>
                    <a:pt x="1702" y="211"/>
                  </a:cubicBezTo>
                  <a:cubicBezTo>
                    <a:pt x="1224" y="463"/>
                    <a:pt x="840" y="581"/>
                    <a:pt x="580" y="581"/>
                  </a:cubicBezTo>
                  <a:cubicBezTo>
                    <a:pt x="496" y="581"/>
                    <a:pt x="425" y="569"/>
                    <a:pt x="368" y="544"/>
                  </a:cubicBezTo>
                  <a:cubicBezTo>
                    <a:pt x="268" y="511"/>
                    <a:pt x="201" y="444"/>
                    <a:pt x="201" y="344"/>
                  </a:cubicBezTo>
                  <a:cubicBezTo>
                    <a:pt x="201" y="311"/>
                    <a:pt x="201" y="277"/>
                    <a:pt x="234" y="244"/>
                  </a:cubicBezTo>
                  <a:cubicBezTo>
                    <a:pt x="268" y="211"/>
                    <a:pt x="301" y="211"/>
                    <a:pt x="368" y="177"/>
                  </a:cubicBezTo>
                  <a:cubicBezTo>
                    <a:pt x="533" y="152"/>
                    <a:pt x="704" y="141"/>
                    <a:pt x="876" y="141"/>
                  </a:cubicBezTo>
                  <a:close/>
                  <a:moveTo>
                    <a:pt x="841" y="0"/>
                  </a:moveTo>
                  <a:cubicBezTo>
                    <a:pt x="519" y="0"/>
                    <a:pt x="223" y="42"/>
                    <a:pt x="101" y="177"/>
                  </a:cubicBezTo>
                  <a:cubicBezTo>
                    <a:pt x="34" y="211"/>
                    <a:pt x="1" y="311"/>
                    <a:pt x="34" y="377"/>
                  </a:cubicBezTo>
                  <a:cubicBezTo>
                    <a:pt x="68" y="511"/>
                    <a:pt x="134" y="611"/>
                    <a:pt x="268" y="678"/>
                  </a:cubicBezTo>
                  <a:cubicBezTo>
                    <a:pt x="379" y="720"/>
                    <a:pt x="491" y="738"/>
                    <a:pt x="601" y="738"/>
                  </a:cubicBezTo>
                  <a:cubicBezTo>
                    <a:pt x="752" y="738"/>
                    <a:pt x="899" y="703"/>
                    <a:pt x="1035" y="644"/>
                  </a:cubicBezTo>
                  <a:cubicBezTo>
                    <a:pt x="1368" y="544"/>
                    <a:pt x="1669" y="411"/>
                    <a:pt x="1936" y="244"/>
                  </a:cubicBezTo>
                  <a:cubicBezTo>
                    <a:pt x="1969" y="244"/>
                    <a:pt x="1969" y="211"/>
                    <a:pt x="1969" y="177"/>
                  </a:cubicBezTo>
                  <a:cubicBezTo>
                    <a:pt x="2002" y="144"/>
                    <a:pt x="1969" y="111"/>
                    <a:pt x="1936" y="111"/>
                  </a:cubicBezTo>
                  <a:cubicBezTo>
                    <a:pt x="1836" y="91"/>
                    <a:pt x="1312" y="0"/>
                    <a:pt x="8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8" name="Google Shape;1928;p111"/>
            <p:cNvSpPr/>
            <p:nvPr/>
          </p:nvSpPr>
          <p:spPr>
            <a:xfrm>
              <a:off x="7918063" y="4602808"/>
              <a:ext cx="33717" cy="26441"/>
            </a:xfrm>
            <a:custGeom>
              <a:avLst/>
              <a:gdLst/>
              <a:ahLst/>
              <a:cxnLst/>
              <a:rect l="l" t="t" r="r" b="b"/>
              <a:pathLst>
                <a:path w="1469" h="1152" extrusionOk="0">
                  <a:moveTo>
                    <a:pt x="480" y="159"/>
                  </a:moveTo>
                  <a:cubicBezTo>
                    <a:pt x="526" y="159"/>
                    <a:pt x="568" y="167"/>
                    <a:pt x="601" y="184"/>
                  </a:cubicBezTo>
                  <a:cubicBezTo>
                    <a:pt x="901" y="384"/>
                    <a:pt x="1135" y="651"/>
                    <a:pt x="1268" y="984"/>
                  </a:cubicBezTo>
                  <a:cubicBezTo>
                    <a:pt x="834" y="884"/>
                    <a:pt x="201" y="517"/>
                    <a:pt x="167" y="317"/>
                  </a:cubicBezTo>
                  <a:cubicBezTo>
                    <a:pt x="167" y="284"/>
                    <a:pt x="167" y="217"/>
                    <a:pt x="301" y="184"/>
                  </a:cubicBezTo>
                  <a:lnTo>
                    <a:pt x="334" y="184"/>
                  </a:lnTo>
                  <a:cubicBezTo>
                    <a:pt x="384" y="167"/>
                    <a:pt x="434" y="159"/>
                    <a:pt x="480" y="159"/>
                  </a:cubicBezTo>
                  <a:close/>
                  <a:moveTo>
                    <a:pt x="451" y="0"/>
                  </a:moveTo>
                  <a:cubicBezTo>
                    <a:pt x="376" y="0"/>
                    <a:pt x="301" y="17"/>
                    <a:pt x="234" y="50"/>
                  </a:cubicBezTo>
                  <a:cubicBezTo>
                    <a:pt x="34" y="117"/>
                    <a:pt x="1" y="250"/>
                    <a:pt x="34" y="317"/>
                  </a:cubicBezTo>
                  <a:cubicBezTo>
                    <a:pt x="101" y="684"/>
                    <a:pt x="968" y="1118"/>
                    <a:pt x="1368" y="1151"/>
                  </a:cubicBezTo>
                  <a:lnTo>
                    <a:pt x="1402" y="1151"/>
                  </a:lnTo>
                  <a:cubicBezTo>
                    <a:pt x="1435" y="1151"/>
                    <a:pt x="1435" y="1151"/>
                    <a:pt x="1435" y="1118"/>
                  </a:cubicBezTo>
                  <a:cubicBezTo>
                    <a:pt x="1468" y="1118"/>
                    <a:pt x="1468" y="1084"/>
                    <a:pt x="1435" y="1051"/>
                  </a:cubicBezTo>
                  <a:cubicBezTo>
                    <a:pt x="1435" y="1018"/>
                    <a:pt x="1135" y="250"/>
                    <a:pt x="668" y="50"/>
                  </a:cubicBezTo>
                  <a:cubicBezTo>
                    <a:pt x="601" y="17"/>
                    <a:pt x="526" y="0"/>
                    <a:pt x="45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111"/>
            <p:cNvSpPr/>
            <p:nvPr/>
          </p:nvSpPr>
          <p:spPr>
            <a:xfrm>
              <a:off x="7378289" y="3101784"/>
              <a:ext cx="254222" cy="1444768"/>
            </a:xfrm>
            <a:custGeom>
              <a:avLst/>
              <a:gdLst/>
              <a:ahLst/>
              <a:cxnLst/>
              <a:rect l="l" t="t" r="r" b="b"/>
              <a:pathLst>
                <a:path w="11076" h="62946" extrusionOk="0">
                  <a:moveTo>
                    <a:pt x="10475" y="0"/>
                  </a:moveTo>
                  <a:lnTo>
                    <a:pt x="1" y="2035"/>
                  </a:lnTo>
                  <a:lnTo>
                    <a:pt x="735" y="39162"/>
                  </a:lnTo>
                  <a:lnTo>
                    <a:pt x="901" y="61778"/>
                  </a:lnTo>
                  <a:cubicBezTo>
                    <a:pt x="901" y="62378"/>
                    <a:pt x="1368" y="62912"/>
                    <a:pt x="1969" y="62945"/>
                  </a:cubicBezTo>
                  <a:lnTo>
                    <a:pt x="5738" y="62945"/>
                  </a:lnTo>
                  <a:cubicBezTo>
                    <a:pt x="6305" y="62912"/>
                    <a:pt x="6772" y="62445"/>
                    <a:pt x="6772" y="61878"/>
                  </a:cubicBezTo>
                  <a:cubicBezTo>
                    <a:pt x="7239" y="56808"/>
                    <a:pt x="9041" y="48735"/>
                    <a:pt x="8207" y="39262"/>
                  </a:cubicBezTo>
                  <a:cubicBezTo>
                    <a:pt x="8207" y="39262"/>
                    <a:pt x="10909" y="14344"/>
                    <a:pt x="11075" y="6772"/>
                  </a:cubicBezTo>
                  <a:lnTo>
                    <a:pt x="104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111"/>
            <p:cNvSpPr/>
            <p:nvPr/>
          </p:nvSpPr>
          <p:spPr>
            <a:xfrm>
              <a:off x="7574303" y="3313107"/>
              <a:ext cx="52079" cy="439494"/>
            </a:xfrm>
            <a:custGeom>
              <a:avLst/>
              <a:gdLst/>
              <a:ahLst/>
              <a:cxnLst/>
              <a:rect l="l" t="t" r="r" b="b"/>
              <a:pathLst>
                <a:path w="2269" h="19148" extrusionOk="0">
                  <a:moveTo>
                    <a:pt x="200" y="0"/>
                  </a:moveTo>
                  <a:lnTo>
                    <a:pt x="200" y="0"/>
                  </a:lnTo>
                  <a:cubicBezTo>
                    <a:pt x="0" y="6405"/>
                    <a:pt x="200" y="12776"/>
                    <a:pt x="834" y="19147"/>
                  </a:cubicBezTo>
                  <a:cubicBezTo>
                    <a:pt x="834" y="19147"/>
                    <a:pt x="1768" y="8940"/>
                    <a:pt x="2268" y="4837"/>
                  </a:cubicBezTo>
                  <a:lnTo>
                    <a:pt x="20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1" name="Google Shape;1931;p111"/>
            <p:cNvSpPr/>
            <p:nvPr/>
          </p:nvSpPr>
          <p:spPr>
            <a:xfrm>
              <a:off x="7529132" y="3148492"/>
              <a:ext cx="496899" cy="1397188"/>
            </a:xfrm>
            <a:custGeom>
              <a:avLst/>
              <a:gdLst/>
              <a:ahLst/>
              <a:cxnLst/>
              <a:rect l="l" t="t" r="r" b="b"/>
              <a:pathLst>
                <a:path w="21649" h="60873" extrusionOk="0">
                  <a:moveTo>
                    <a:pt x="10608" y="0"/>
                  </a:moveTo>
                  <a:lnTo>
                    <a:pt x="0" y="267"/>
                  </a:lnTo>
                  <a:lnTo>
                    <a:pt x="7939" y="38094"/>
                  </a:lnTo>
                  <a:lnTo>
                    <a:pt x="15611" y="60143"/>
                  </a:lnTo>
                  <a:cubicBezTo>
                    <a:pt x="15717" y="60591"/>
                    <a:pt x="16134" y="60872"/>
                    <a:pt x="16568" y="60872"/>
                  </a:cubicBezTo>
                  <a:cubicBezTo>
                    <a:pt x="16683" y="60872"/>
                    <a:pt x="16800" y="60853"/>
                    <a:pt x="16912" y="60810"/>
                  </a:cubicBezTo>
                  <a:lnTo>
                    <a:pt x="20848" y="59376"/>
                  </a:lnTo>
                  <a:cubicBezTo>
                    <a:pt x="21349" y="59143"/>
                    <a:pt x="21649" y="58542"/>
                    <a:pt x="21482" y="57975"/>
                  </a:cubicBezTo>
                  <a:cubicBezTo>
                    <a:pt x="20381" y="53138"/>
                    <a:pt x="19414" y="45099"/>
                    <a:pt x="15745" y="36827"/>
                  </a:cubicBezTo>
                  <a:cubicBezTo>
                    <a:pt x="15745" y="36827"/>
                    <a:pt x="13543" y="12809"/>
                    <a:pt x="106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2" name="Google Shape;1932;p111"/>
            <p:cNvSpPr/>
            <p:nvPr/>
          </p:nvSpPr>
          <p:spPr>
            <a:xfrm>
              <a:off x="7475538" y="2310886"/>
              <a:ext cx="231223" cy="257275"/>
            </a:xfrm>
            <a:custGeom>
              <a:avLst/>
              <a:gdLst/>
              <a:ahLst/>
              <a:cxnLst/>
              <a:rect l="l" t="t" r="r" b="b"/>
              <a:pathLst>
                <a:path w="10074" h="11209" extrusionOk="0">
                  <a:moveTo>
                    <a:pt x="6872" y="0"/>
                  </a:moveTo>
                  <a:lnTo>
                    <a:pt x="2535" y="4270"/>
                  </a:lnTo>
                  <a:cubicBezTo>
                    <a:pt x="2802" y="5037"/>
                    <a:pt x="2902" y="5871"/>
                    <a:pt x="2802" y="6672"/>
                  </a:cubicBezTo>
                  <a:cubicBezTo>
                    <a:pt x="2735" y="7039"/>
                    <a:pt x="2435" y="7339"/>
                    <a:pt x="2068" y="7406"/>
                  </a:cubicBezTo>
                  <a:lnTo>
                    <a:pt x="234" y="7973"/>
                  </a:lnTo>
                  <a:lnTo>
                    <a:pt x="0" y="9374"/>
                  </a:lnTo>
                  <a:lnTo>
                    <a:pt x="1101" y="9674"/>
                  </a:lnTo>
                  <a:lnTo>
                    <a:pt x="2602" y="11208"/>
                  </a:lnTo>
                  <a:lnTo>
                    <a:pt x="6205" y="9674"/>
                  </a:lnTo>
                  <a:lnTo>
                    <a:pt x="10074" y="7873"/>
                  </a:lnTo>
                  <a:cubicBezTo>
                    <a:pt x="9474" y="7706"/>
                    <a:pt x="8873" y="7573"/>
                    <a:pt x="8273" y="7539"/>
                  </a:cubicBezTo>
                  <a:cubicBezTo>
                    <a:pt x="7772" y="7439"/>
                    <a:pt x="7372" y="7139"/>
                    <a:pt x="7172" y="6672"/>
                  </a:cubicBezTo>
                  <a:cubicBezTo>
                    <a:pt x="6505" y="4670"/>
                    <a:pt x="6638" y="1835"/>
                    <a:pt x="68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111"/>
            <p:cNvSpPr/>
            <p:nvPr/>
          </p:nvSpPr>
          <p:spPr>
            <a:xfrm>
              <a:off x="7535238" y="2359110"/>
              <a:ext cx="69707" cy="88092"/>
            </a:xfrm>
            <a:custGeom>
              <a:avLst/>
              <a:gdLst/>
              <a:ahLst/>
              <a:cxnLst/>
              <a:rect l="l" t="t" r="r" b="b"/>
              <a:pathLst>
                <a:path w="3037" h="3838" extrusionOk="0">
                  <a:moveTo>
                    <a:pt x="2503" y="1"/>
                  </a:moveTo>
                  <a:lnTo>
                    <a:pt x="1" y="2436"/>
                  </a:lnTo>
                  <a:cubicBezTo>
                    <a:pt x="134" y="2903"/>
                    <a:pt x="201" y="3370"/>
                    <a:pt x="234" y="3837"/>
                  </a:cubicBezTo>
                  <a:cubicBezTo>
                    <a:pt x="1269" y="3604"/>
                    <a:pt x="2503" y="2636"/>
                    <a:pt x="2836" y="1502"/>
                  </a:cubicBezTo>
                  <a:cubicBezTo>
                    <a:pt x="3036" y="768"/>
                    <a:pt x="2770" y="68"/>
                    <a:pt x="250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111"/>
            <p:cNvSpPr/>
            <p:nvPr/>
          </p:nvSpPr>
          <p:spPr>
            <a:xfrm>
              <a:off x="7421944" y="2126899"/>
              <a:ext cx="230237" cy="298268"/>
            </a:xfrm>
            <a:custGeom>
              <a:avLst/>
              <a:gdLst/>
              <a:ahLst/>
              <a:cxnLst/>
              <a:rect l="l" t="t" r="r" b="b"/>
              <a:pathLst>
                <a:path w="10031" h="12995" extrusionOk="0">
                  <a:moveTo>
                    <a:pt x="5363" y="0"/>
                  </a:moveTo>
                  <a:cubicBezTo>
                    <a:pt x="4795" y="0"/>
                    <a:pt x="4212" y="109"/>
                    <a:pt x="3636" y="344"/>
                  </a:cubicBezTo>
                  <a:cubicBezTo>
                    <a:pt x="434" y="1679"/>
                    <a:pt x="0" y="6549"/>
                    <a:pt x="734" y="9484"/>
                  </a:cubicBezTo>
                  <a:cubicBezTo>
                    <a:pt x="1256" y="11615"/>
                    <a:pt x="3153" y="12995"/>
                    <a:pt x="5103" y="12995"/>
                  </a:cubicBezTo>
                  <a:cubicBezTo>
                    <a:pt x="6145" y="12995"/>
                    <a:pt x="7202" y="12602"/>
                    <a:pt x="8073" y="11719"/>
                  </a:cubicBezTo>
                  <a:cubicBezTo>
                    <a:pt x="9707" y="10018"/>
                    <a:pt x="9674" y="8083"/>
                    <a:pt x="9840" y="4814"/>
                  </a:cubicBezTo>
                  <a:cubicBezTo>
                    <a:pt x="10031" y="2097"/>
                    <a:pt x="7853" y="0"/>
                    <a:pt x="53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111"/>
            <p:cNvSpPr/>
            <p:nvPr/>
          </p:nvSpPr>
          <p:spPr>
            <a:xfrm>
              <a:off x="7513043" y="2245724"/>
              <a:ext cx="16113" cy="22310"/>
            </a:xfrm>
            <a:custGeom>
              <a:avLst/>
              <a:gdLst/>
              <a:ahLst/>
              <a:cxnLst/>
              <a:rect l="l" t="t" r="r" b="b"/>
              <a:pathLst>
                <a:path w="702" h="972" extrusionOk="0">
                  <a:moveTo>
                    <a:pt x="364" y="0"/>
                  </a:moveTo>
                  <a:cubicBezTo>
                    <a:pt x="210" y="0"/>
                    <a:pt x="65" y="190"/>
                    <a:pt x="34" y="438"/>
                  </a:cubicBezTo>
                  <a:cubicBezTo>
                    <a:pt x="1" y="705"/>
                    <a:pt x="134" y="938"/>
                    <a:pt x="301" y="971"/>
                  </a:cubicBezTo>
                  <a:cubicBezTo>
                    <a:pt x="468" y="971"/>
                    <a:pt x="634" y="771"/>
                    <a:pt x="668" y="504"/>
                  </a:cubicBezTo>
                  <a:cubicBezTo>
                    <a:pt x="701" y="238"/>
                    <a:pt x="568" y="4"/>
                    <a:pt x="401" y="4"/>
                  </a:cubicBezTo>
                  <a:cubicBezTo>
                    <a:pt x="389" y="2"/>
                    <a:pt x="376" y="0"/>
                    <a:pt x="36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111"/>
            <p:cNvSpPr/>
            <p:nvPr/>
          </p:nvSpPr>
          <p:spPr>
            <a:xfrm>
              <a:off x="7444139" y="2240353"/>
              <a:ext cx="15332" cy="22310"/>
            </a:xfrm>
            <a:custGeom>
              <a:avLst/>
              <a:gdLst/>
              <a:ahLst/>
              <a:cxnLst/>
              <a:rect l="l" t="t" r="r" b="b"/>
              <a:pathLst>
                <a:path w="668" h="972" extrusionOk="0">
                  <a:moveTo>
                    <a:pt x="358" y="1"/>
                  </a:moveTo>
                  <a:cubicBezTo>
                    <a:pt x="182" y="1"/>
                    <a:pt x="65" y="191"/>
                    <a:pt x="34" y="438"/>
                  </a:cubicBezTo>
                  <a:cubicBezTo>
                    <a:pt x="0" y="705"/>
                    <a:pt x="134" y="939"/>
                    <a:pt x="301" y="972"/>
                  </a:cubicBezTo>
                  <a:cubicBezTo>
                    <a:pt x="467" y="972"/>
                    <a:pt x="634" y="772"/>
                    <a:pt x="668" y="505"/>
                  </a:cubicBezTo>
                  <a:cubicBezTo>
                    <a:pt x="668" y="238"/>
                    <a:pt x="568" y="5"/>
                    <a:pt x="401" y="5"/>
                  </a:cubicBezTo>
                  <a:cubicBezTo>
                    <a:pt x="386" y="2"/>
                    <a:pt x="372" y="1"/>
                    <a:pt x="35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111"/>
            <p:cNvSpPr/>
            <p:nvPr/>
          </p:nvSpPr>
          <p:spPr>
            <a:xfrm>
              <a:off x="7522224" y="2213361"/>
              <a:ext cx="36012" cy="15631"/>
            </a:xfrm>
            <a:custGeom>
              <a:avLst/>
              <a:gdLst/>
              <a:ahLst/>
              <a:cxnLst/>
              <a:rect l="l" t="t" r="r" b="b"/>
              <a:pathLst>
                <a:path w="1569" h="681" extrusionOk="0">
                  <a:moveTo>
                    <a:pt x="485" y="0"/>
                  </a:moveTo>
                  <a:cubicBezTo>
                    <a:pt x="369" y="0"/>
                    <a:pt x="252" y="15"/>
                    <a:pt x="134" y="46"/>
                  </a:cubicBezTo>
                  <a:cubicBezTo>
                    <a:pt x="34" y="46"/>
                    <a:pt x="1" y="146"/>
                    <a:pt x="34" y="247"/>
                  </a:cubicBezTo>
                  <a:cubicBezTo>
                    <a:pt x="34" y="301"/>
                    <a:pt x="101" y="356"/>
                    <a:pt x="162" y="356"/>
                  </a:cubicBezTo>
                  <a:cubicBezTo>
                    <a:pt x="175" y="356"/>
                    <a:pt x="189" y="353"/>
                    <a:pt x="201" y="347"/>
                  </a:cubicBezTo>
                  <a:cubicBezTo>
                    <a:pt x="291" y="324"/>
                    <a:pt x="381" y="313"/>
                    <a:pt x="470" y="313"/>
                  </a:cubicBezTo>
                  <a:cubicBezTo>
                    <a:pt x="777" y="313"/>
                    <a:pt x="1069" y="440"/>
                    <a:pt x="1302" y="647"/>
                  </a:cubicBezTo>
                  <a:cubicBezTo>
                    <a:pt x="1335" y="680"/>
                    <a:pt x="1402" y="680"/>
                    <a:pt x="1435" y="680"/>
                  </a:cubicBezTo>
                  <a:cubicBezTo>
                    <a:pt x="1469" y="647"/>
                    <a:pt x="1502" y="647"/>
                    <a:pt x="1502" y="613"/>
                  </a:cubicBezTo>
                  <a:cubicBezTo>
                    <a:pt x="1569" y="580"/>
                    <a:pt x="1569" y="480"/>
                    <a:pt x="1502" y="413"/>
                  </a:cubicBezTo>
                  <a:cubicBezTo>
                    <a:pt x="1221" y="158"/>
                    <a:pt x="862" y="0"/>
                    <a:pt x="48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111"/>
            <p:cNvSpPr/>
            <p:nvPr/>
          </p:nvSpPr>
          <p:spPr>
            <a:xfrm>
              <a:off x="7430368" y="2212237"/>
              <a:ext cx="37527" cy="11958"/>
            </a:xfrm>
            <a:custGeom>
              <a:avLst/>
              <a:gdLst/>
              <a:ahLst/>
              <a:cxnLst/>
              <a:rect l="l" t="t" r="r" b="b"/>
              <a:pathLst>
                <a:path w="1635" h="521" extrusionOk="0">
                  <a:moveTo>
                    <a:pt x="910" y="0"/>
                  </a:moveTo>
                  <a:cubicBezTo>
                    <a:pt x="628" y="0"/>
                    <a:pt x="348" y="76"/>
                    <a:pt x="100" y="229"/>
                  </a:cubicBezTo>
                  <a:cubicBezTo>
                    <a:pt x="33" y="262"/>
                    <a:pt x="0" y="362"/>
                    <a:pt x="33" y="429"/>
                  </a:cubicBezTo>
                  <a:cubicBezTo>
                    <a:pt x="67" y="462"/>
                    <a:pt x="67" y="496"/>
                    <a:pt x="100" y="496"/>
                  </a:cubicBezTo>
                  <a:cubicBezTo>
                    <a:pt x="133" y="512"/>
                    <a:pt x="159" y="521"/>
                    <a:pt x="184" y="521"/>
                  </a:cubicBezTo>
                  <a:cubicBezTo>
                    <a:pt x="209" y="521"/>
                    <a:pt x="234" y="512"/>
                    <a:pt x="267" y="496"/>
                  </a:cubicBezTo>
                  <a:cubicBezTo>
                    <a:pt x="467" y="376"/>
                    <a:pt x="703" y="316"/>
                    <a:pt x="939" y="316"/>
                  </a:cubicBezTo>
                  <a:cubicBezTo>
                    <a:pt x="1097" y="316"/>
                    <a:pt x="1254" y="342"/>
                    <a:pt x="1401" y="396"/>
                  </a:cubicBezTo>
                  <a:cubicBezTo>
                    <a:pt x="1419" y="405"/>
                    <a:pt x="1439" y="409"/>
                    <a:pt x="1460" y="409"/>
                  </a:cubicBezTo>
                  <a:cubicBezTo>
                    <a:pt x="1517" y="409"/>
                    <a:pt x="1577" y="378"/>
                    <a:pt x="1601" y="329"/>
                  </a:cubicBezTo>
                  <a:cubicBezTo>
                    <a:pt x="1635" y="262"/>
                    <a:pt x="1601" y="162"/>
                    <a:pt x="1534" y="129"/>
                  </a:cubicBezTo>
                  <a:cubicBezTo>
                    <a:pt x="1334" y="43"/>
                    <a:pt x="1122"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111"/>
            <p:cNvSpPr/>
            <p:nvPr/>
          </p:nvSpPr>
          <p:spPr>
            <a:xfrm>
              <a:off x="7408150" y="2217332"/>
              <a:ext cx="249631" cy="77304"/>
            </a:xfrm>
            <a:custGeom>
              <a:avLst/>
              <a:gdLst/>
              <a:ahLst/>
              <a:cxnLst/>
              <a:rect l="l" t="t" r="r" b="b"/>
              <a:pathLst>
                <a:path w="10876" h="3368" extrusionOk="0">
                  <a:moveTo>
                    <a:pt x="1850" y="241"/>
                  </a:moveTo>
                  <a:cubicBezTo>
                    <a:pt x="2590" y="241"/>
                    <a:pt x="3303" y="810"/>
                    <a:pt x="3303" y="1675"/>
                  </a:cubicBezTo>
                  <a:cubicBezTo>
                    <a:pt x="3303" y="2442"/>
                    <a:pt x="2669" y="3076"/>
                    <a:pt x="1902" y="3076"/>
                  </a:cubicBezTo>
                  <a:cubicBezTo>
                    <a:pt x="634" y="3076"/>
                    <a:pt x="1" y="1541"/>
                    <a:pt x="868" y="641"/>
                  </a:cubicBezTo>
                  <a:cubicBezTo>
                    <a:pt x="1155" y="365"/>
                    <a:pt x="1505" y="241"/>
                    <a:pt x="1850" y="241"/>
                  </a:cubicBezTo>
                  <a:close/>
                  <a:moveTo>
                    <a:pt x="5453" y="241"/>
                  </a:moveTo>
                  <a:cubicBezTo>
                    <a:pt x="6192" y="241"/>
                    <a:pt x="6906" y="810"/>
                    <a:pt x="6906" y="1675"/>
                  </a:cubicBezTo>
                  <a:cubicBezTo>
                    <a:pt x="6906" y="2442"/>
                    <a:pt x="6238" y="3076"/>
                    <a:pt x="5471" y="3076"/>
                  </a:cubicBezTo>
                  <a:cubicBezTo>
                    <a:pt x="4204" y="3076"/>
                    <a:pt x="3570" y="1541"/>
                    <a:pt x="4471" y="641"/>
                  </a:cubicBezTo>
                  <a:cubicBezTo>
                    <a:pt x="4757" y="365"/>
                    <a:pt x="5108" y="241"/>
                    <a:pt x="5453" y="241"/>
                  </a:cubicBezTo>
                  <a:close/>
                  <a:moveTo>
                    <a:pt x="1925" y="1"/>
                  </a:moveTo>
                  <a:cubicBezTo>
                    <a:pt x="1116" y="1"/>
                    <a:pt x="301" y="553"/>
                    <a:pt x="301" y="1608"/>
                  </a:cubicBezTo>
                  <a:cubicBezTo>
                    <a:pt x="301" y="2658"/>
                    <a:pt x="1109" y="3211"/>
                    <a:pt x="1915" y="3211"/>
                  </a:cubicBezTo>
                  <a:cubicBezTo>
                    <a:pt x="2670" y="3211"/>
                    <a:pt x="3422" y="2725"/>
                    <a:pt x="3503" y="1708"/>
                  </a:cubicBezTo>
                  <a:cubicBezTo>
                    <a:pt x="3553" y="1675"/>
                    <a:pt x="3612" y="1658"/>
                    <a:pt x="3670" y="1658"/>
                  </a:cubicBezTo>
                  <a:cubicBezTo>
                    <a:pt x="3728" y="1658"/>
                    <a:pt x="3787" y="1675"/>
                    <a:pt x="3837" y="1708"/>
                  </a:cubicBezTo>
                  <a:cubicBezTo>
                    <a:pt x="3820" y="2809"/>
                    <a:pt x="4645" y="3368"/>
                    <a:pt x="5467" y="3368"/>
                  </a:cubicBezTo>
                  <a:cubicBezTo>
                    <a:pt x="6263" y="3368"/>
                    <a:pt x="7056" y="2842"/>
                    <a:pt x="7072" y="1775"/>
                  </a:cubicBezTo>
                  <a:lnTo>
                    <a:pt x="8573" y="1775"/>
                  </a:lnTo>
                  <a:cubicBezTo>
                    <a:pt x="9207" y="1775"/>
                    <a:pt x="9808" y="2008"/>
                    <a:pt x="10241" y="2442"/>
                  </a:cubicBezTo>
                  <a:lnTo>
                    <a:pt x="10742" y="2942"/>
                  </a:lnTo>
                  <a:lnTo>
                    <a:pt x="10875" y="2775"/>
                  </a:lnTo>
                  <a:lnTo>
                    <a:pt x="10408" y="2308"/>
                  </a:lnTo>
                  <a:cubicBezTo>
                    <a:pt x="9965" y="1865"/>
                    <a:pt x="9341" y="1572"/>
                    <a:pt x="8708" y="1572"/>
                  </a:cubicBezTo>
                  <a:cubicBezTo>
                    <a:pt x="8674" y="1572"/>
                    <a:pt x="8641" y="1573"/>
                    <a:pt x="8607" y="1575"/>
                  </a:cubicBezTo>
                  <a:lnTo>
                    <a:pt x="7106" y="1575"/>
                  </a:lnTo>
                  <a:cubicBezTo>
                    <a:pt x="7038" y="553"/>
                    <a:pt x="6248" y="35"/>
                    <a:pt x="5465" y="35"/>
                  </a:cubicBezTo>
                  <a:cubicBezTo>
                    <a:pt x="4713" y="35"/>
                    <a:pt x="3968" y="511"/>
                    <a:pt x="3870" y="1475"/>
                  </a:cubicBezTo>
                  <a:cubicBezTo>
                    <a:pt x="3803" y="1458"/>
                    <a:pt x="3737" y="1450"/>
                    <a:pt x="3674" y="1450"/>
                  </a:cubicBezTo>
                  <a:cubicBezTo>
                    <a:pt x="3612" y="1450"/>
                    <a:pt x="3553" y="1458"/>
                    <a:pt x="3503" y="1475"/>
                  </a:cubicBezTo>
                  <a:cubicBezTo>
                    <a:pt x="3423" y="478"/>
                    <a:pt x="2677" y="1"/>
                    <a:pt x="19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111"/>
            <p:cNvSpPr/>
            <p:nvPr/>
          </p:nvSpPr>
          <p:spPr>
            <a:xfrm>
              <a:off x="7615640" y="2219008"/>
              <a:ext cx="78107" cy="147791"/>
            </a:xfrm>
            <a:custGeom>
              <a:avLst/>
              <a:gdLst/>
              <a:ahLst/>
              <a:cxnLst/>
              <a:rect l="l" t="t" r="r" b="b"/>
              <a:pathLst>
                <a:path w="3403" h="6439" extrusionOk="0">
                  <a:moveTo>
                    <a:pt x="301" y="1"/>
                  </a:moveTo>
                  <a:cubicBezTo>
                    <a:pt x="0" y="834"/>
                    <a:pt x="0" y="1735"/>
                    <a:pt x="301" y="2536"/>
                  </a:cubicBezTo>
                  <a:cubicBezTo>
                    <a:pt x="434" y="2469"/>
                    <a:pt x="601" y="2436"/>
                    <a:pt x="768" y="2402"/>
                  </a:cubicBezTo>
                  <a:cubicBezTo>
                    <a:pt x="1001" y="2402"/>
                    <a:pt x="1201" y="2469"/>
                    <a:pt x="1335" y="2636"/>
                  </a:cubicBezTo>
                  <a:cubicBezTo>
                    <a:pt x="1435" y="2869"/>
                    <a:pt x="1435" y="3103"/>
                    <a:pt x="1368" y="3336"/>
                  </a:cubicBezTo>
                  <a:cubicBezTo>
                    <a:pt x="1101" y="4404"/>
                    <a:pt x="834" y="5404"/>
                    <a:pt x="534" y="6439"/>
                  </a:cubicBezTo>
                  <a:cubicBezTo>
                    <a:pt x="2169" y="4771"/>
                    <a:pt x="3203" y="2569"/>
                    <a:pt x="3403" y="234"/>
                  </a:cubicBezTo>
                  <a:cubicBezTo>
                    <a:pt x="2402" y="167"/>
                    <a:pt x="1268" y="101"/>
                    <a:pt x="30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111"/>
            <p:cNvSpPr/>
            <p:nvPr/>
          </p:nvSpPr>
          <p:spPr>
            <a:xfrm>
              <a:off x="7605702" y="2256007"/>
              <a:ext cx="91879" cy="84029"/>
            </a:xfrm>
            <a:custGeom>
              <a:avLst/>
              <a:gdLst/>
              <a:ahLst/>
              <a:cxnLst/>
              <a:rect l="l" t="t" r="r" b="b"/>
              <a:pathLst>
                <a:path w="4003" h="3661" extrusionOk="0">
                  <a:moveTo>
                    <a:pt x="2371" y="1"/>
                  </a:moveTo>
                  <a:cubicBezTo>
                    <a:pt x="1431" y="1"/>
                    <a:pt x="609" y="1091"/>
                    <a:pt x="300" y="1924"/>
                  </a:cubicBezTo>
                  <a:cubicBezTo>
                    <a:pt x="1" y="2793"/>
                    <a:pt x="346" y="3661"/>
                    <a:pt x="1216" y="3661"/>
                  </a:cubicBezTo>
                  <a:cubicBezTo>
                    <a:pt x="1315" y="3661"/>
                    <a:pt x="1421" y="3650"/>
                    <a:pt x="1534" y="3626"/>
                  </a:cubicBezTo>
                  <a:cubicBezTo>
                    <a:pt x="2335" y="3426"/>
                    <a:pt x="3035" y="2925"/>
                    <a:pt x="3469" y="2225"/>
                  </a:cubicBezTo>
                  <a:cubicBezTo>
                    <a:pt x="4003" y="1357"/>
                    <a:pt x="3636" y="257"/>
                    <a:pt x="2602" y="23"/>
                  </a:cubicBezTo>
                  <a:cubicBezTo>
                    <a:pt x="2524" y="8"/>
                    <a:pt x="2448" y="1"/>
                    <a:pt x="23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111"/>
            <p:cNvSpPr/>
            <p:nvPr/>
          </p:nvSpPr>
          <p:spPr>
            <a:xfrm>
              <a:off x="7452563" y="2255754"/>
              <a:ext cx="36012" cy="56784"/>
            </a:xfrm>
            <a:custGeom>
              <a:avLst/>
              <a:gdLst/>
              <a:ahLst/>
              <a:cxnLst/>
              <a:rect l="l" t="t" r="r" b="b"/>
              <a:pathLst>
                <a:path w="1569" h="2474" extrusionOk="0">
                  <a:moveTo>
                    <a:pt x="1568" y="1"/>
                  </a:moveTo>
                  <a:lnTo>
                    <a:pt x="1568" y="1"/>
                  </a:lnTo>
                  <a:cubicBezTo>
                    <a:pt x="1135" y="735"/>
                    <a:pt x="634" y="1402"/>
                    <a:pt x="0" y="2002"/>
                  </a:cubicBezTo>
                  <a:cubicBezTo>
                    <a:pt x="306" y="2308"/>
                    <a:pt x="696" y="2473"/>
                    <a:pt x="1118" y="2473"/>
                  </a:cubicBezTo>
                  <a:cubicBezTo>
                    <a:pt x="1156" y="2473"/>
                    <a:pt x="1195" y="2472"/>
                    <a:pt x="1235" y="2469"/>
                  </a:cubicBezTo>
                  <a:lnTo>
                    <a:pt x="156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3" name="Google Shape;1943;p111"/>
            <p:cNvSpPr/>
            <p:nvPr/>
          </p:nvSpPr>
          <p:spPr>
            <a:xfrm>
              <a:off x="7374456" y="2479335"/>
              <a:ext cx="444108" cy="703632"/>
            </a:xfrm>
            <a:custGeom>
              <a:avLst/>
              <a:gdLst/>
              <a:ahLst/>
              <a:cxnLst/>
              <a:rect l="l" t="t" r="r" b="b"/>
              <a:pathLst>
                <a:path w="19349" h="30656" extrusionOk="0">
                  <a:moveTo>
                    <a:pt x="5872" y="0"/>
                  </a:moveTo>
                  <a:lnTo>
                    <a:pt x="5438" y="33"/>
                  </a:lnTo>
                  <a:cubicBezTo>
                    <a:pt x="5271" y="167"/>
                    <a:pt x="5105" y="267"/>
                    <a:pt x="4904" y="300"/>
                  </a:cubicBezTo>
                  <a:lnTo>
                    <a:pt x="4504" y="367"/>
                  </a:lnTo>
                  <a:lnTo>
                    <a:pt x="3337" y="1268"/>
                  </a:lnTo>
                  <a:cubicBezTo>
                    <a:pt x="3337" y="1268"/>
                    <a:pt x="835" y="6738"/>
                    <a:pt x="201" y="20348"/>
                  </a:cubicBezTo>
                  <a:lnTo>
                    <a:pt x="1" y="30655"/>
                  </a:lnTo>
                  <a:lnTo>
                    <a:pt x="19348" y="30655"/>
                  </a:lnTo>
                  <a:lnTo>
                    <a:pt x="14778" y="367"/>
                  </a:lnTo>
                  <a:cubicBezTo>
                    <a:pt x="14778" y="367"/>
                    <a:pt x="14645" y="334"/>
                    <a:pt x="14378" y="267"/>
                  </a:cubicBezTo>
                  <a:lnTo>
                    <a:pt x="13844" y="200"/>
                  </a:lnTo>
                  <a:lnTo>
                    <a:pt x="13010" y="0"/>
                  </a:lnTo>
                  <a:cubicBezTo>
                    <a:pt x="12710" y="200"/>
                    <a:pt x="8741" y="2969"/>
                    <a:pt x="7440" y="3503"/>
                  </a:cubicBezTo>
                  <a:lnTo>
                    <a:pt x="7039" y="3569"/>
                  </a:lnTo>
                  <a:cubicBezTo>
                    <a:pt x="6339" y="2502"/>
                    <a:pt x="5939" y="1268"/>
                    <a:pt x="58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4" name="Google Shape;1944;p111"/>
            <p:cNvSpPr/>
            <p:nvPr/>
          </p:nvSpPr>
          <p:spPr>
            <a:xfrm>
              <a:off x="7522224" y="2537519"/>
              <a:ext cx="23" cy="780"/>
            </a:xfrm>
            <a:custGeom>
              <a:avLst/>
              <a:gdLst/>
              <a:ahLst/>
              <a:cxnLst/>
              <a:rect l="l" t="t" r="r" b="b"/>
              <a:pathLst>
                <a:path w="1" h="34" extrusionOk="0">
                  <a:moveTo>
                    <a:pt x="1" y="0"/>
                  </a:moveTo>
                  <a:cubicBezTo>
                    <a:pt x="1" y="0"/>
                    <a:pt x="1" y="0"/>
                    <a:pt x="1" y="34"/>
                  </a:cubicBez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5" name="Google Shape;1945;p111"/>
            <p:cNvSpPr/>
            <p:nvPr/>
          </p:nvSpPr>
          <p:spPr>
            <a:xfrm>
              <a:off x="7522224" y="2537519"/>
              <a:ext cx="23" cy="780"/>
            </a:xfrm>
            <a:custGeom>
              <a:avLst/>
              <a:gdLst/>
              <a:ahLst/>
              <a:cxnLst/>
              <a:rect l="l" t="t" r="r" b="b"/>
              <a:pathLst>
                <a:path w="1" h="34" extrusionOk="0">
                  <a:moveTo>
                    <a:pt x="1" y="0"/>
                  </a:moveTo>
                  <a:cubicBezTo>
                    <a:pt x="1" y="0"/>
                    <a:pt x="1" y="0"/>
                    <a:pt x="1" y="34"/>
                  </a:cubicBezTo>
                  <a:lnTo>
                    <a:pt x="1" y="0"/>
                  </a:ln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111"/>
            <p:cNvSpPr/>
            <p:nvPr/>
          </p:nvSpPr>
          <p:spPr>
            <a:xfrm>
              <a:off x="7343079" y="2479335"/>
              <a:ext cx="166153" cy="950601"/>
            </a:xfrm>
            <a:custGeom>
              <a:avLst/>
              <a:gdLst/>
              <a:ahLst/>
              <a:cxnLst/>
              <a:rect l="l" t="t" r="r" b="b"/>
              <a:pathLst>
                <a:path w="7239" h="41416" extrusionOk="0">
                  <a:moveTo>
                    <a:pt x="7239" y="0"/>
                  </a:moveTo>
                  <a:lnTo>
                    <a:pt x="7239" y="0"/>
                  </a:lnTo>
                  <a:cubicBezTo>
                    <a:pt x="0" y="234"/>
                    <a:pt x="1201" y="13143"/>
                    <a:pt x="1001" y="24751"/>
                  </a:cubicBezTo>
                  <a:cubicBezTo>
                    <a:pt x="834" y="36359"/>
                    <a:pt x="934" y="41396"/>
                    <a:pt x="934" y="41396"/>
                  </a:cubicBezTo>
                  <a:cubicBezTo>
                    <a:pt x="1029" y="41409"/>
                    <a:pt x="1117" y="41415"/>
                    <a:pt x="1201" y="41415"/>
                  </a:cubicBezTo>
                  <a:cubicBezTo>
                    <a:pt x="2896" y="41415"/>
                    <a:pt x="2496" y="38902"/>
                    <a:pt x="2369" y="36359"/>
                  </a:cubicBezTo>
                  <a:cubicBezTo>
                    <a:pt x="2068" y="29855"/>
                    <a:pt x="2469" y="15978"/>
                    <a:pt x="3469" y="8573"/>
                  </a:cubicBezTo>
                  <a:cubicBezTo>
                    <a:pt x="4504" y="1168"/>
                    <a:pt x="7239" y="0"/>
                    <a:pt x="723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111"/>
            <p:cNvSpPr/>
            <p:nvPr/>
          </p:nvSpPr>
          <p:spPr>
            <a:xfrm>
              <a:off x="7592665" y="2479335"/>
              <a:ext cx="281558" cy="965658"/>
            </a:xfrm>
            <a:custGeom>
              <a:avLst/>
              <a:gdLst/>
              <a:ahLst/>
              <a:cxnLst/>
              <a:rect l="l" t="t" r="r" b="b"/>
              <a:pathLst>
                <a:path w="12267" h="42072" extrusionOk="0">
                  <a:moveTo>
                    <a:pt x="4571" y="0"/>
                  </a:moveTo>
                  <a:cubicBezTo>
                    <a:pt x="4571" y="0"/>
                    <a:pt x="1302" y="1835"/>
                    <a:pt x="935" y="13410"/>
                  </a:cubicBezTo>
                  <a:cubicBezTo>
                    <a:pt x="568" y="24985"/>
                    <a:pt x="1" y="41663"/>
                    <a:pt x="3904" y="42030"/>
                  </a:cubicBezTo>
                  <a:cubicBezTo>
                    <a:pt x="4204" y="42058"/>
                    <a:pt x="4506" y="42071"/>
                    <a:pt x="4809" y="42071"/>
                  </a:cubicBezTo>
                  <a:cubicBezTo>
                    <a:pt x="8438" y="42071"/>
                    <a:pt x="12076" y="40195"/>
                    <a:pt x="12076" y="40195"/>
                  </a:cubicBezTo>
                  <a:cubicBezTo>
                    <a:pt x="12076" y="40195"/>
                    <a:pt x="12109" y="40283"/>
                    <a:pt x="12138" y="40283"/>
                  </a:cubicBezTo>
                  <a:cubicBezTo>
                    <a:pt x="12212" y="40283"/>
                    <a:pt x="12267" y="39738"/>
                    <a:pt x="11742" y="35926"/>
                  </a:cubicBezTo>
                  <a:cubicBezTo>
                    <a:pt x="11109" y="31489"/>
                    <a:pt x="10108" y="26285"/>
                    <a:pt x="9708" y="22049"/>
                  </a:cubicBezTo>
                  <a:cubicBezTo>
                    <a:pt x="9241" y="17179"/>
                    <a:pt x="11876" y="3803"/>
                    <a:pt x="10175" y="2468"/>
                  </a:cubicBezTo>
                  <a:cubicBezTo>
                    <a:pt x="8473" y="1134"/>
                    <a:pt x="4571" y="0"/>
                    <a:pt x="45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111"/>
            <p:cNvSpPr/>
            <p:nvPr/>
          </p:nvSpPr>
          <p:spPr>
            <a:xfrm>
              <a:off x="7656220" y="3178353"/>
              <a:ext cx="128649" cy="56945"/>
            </a:xfrm>
            <a:custGeom>
              <a:avLst/>
              <a:gdLst/>
              <a:ahLst/>
              <a:cxnLst/>
              <a:rect l="l" t="t" r="r" b="b"/>
              <a:pathLst>
                <a:path w="5605" h="2481" extrusionOk="0">
                  <a:moveTo>
                    <a:pt x="5438" y="0"/>
                  </a:moveTo>
                  <a:lnTo>
                    <a:pt x="0" y="801"/>
                  </a:lnTo>
                  <a:lnTo>
                    <a:pt x="67" y="1301"/>
                  </a:lnTo>
                  <a:cubicBezTo>
                    <a:pt x="159" y="1975"/>
                    <a:pt x="758" y="2481"/>
                    <a:pt x="1450" y="2481"/>
                  </a:cubicBezTo>
                  <a:cubicBezTo>
                    <a:pt x="1511" y="2481"/>
                    <a:pt x="1573" y="2477"/>
                    <a:pt x="1635" y="2469"/>
                  </a:cubicBezTo>
                  <a:lnTo>
                    <a:pt x="4337" y="2068"/>
                  </a:lnTo>
                  <a:cubicBezTo>
                    <a:pt x="5104" y="1968"/>
                    <a:pt x="5604" y="1268"/>
                    <a:pt x="5504" y="534"/>
                  </a:cubicBezTo>
                  <a:lnTo>
                    <a:pt x="543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111"/>
            <p:cNvSpPr/>
            <p:nvPr/>
          </p:nvSpPr>
          <p:spPr>
            <a:xfrm>
              <a:off x="7503862" y="2901959"/>
              <a:ext cx="256494" cy="104204"/>
            </a:xfrm>
            <a:custGeom>
              <a:avLst/>
              <a:gdLst/>
              <a:ahLst/>
              <a:cxnLst/>
              <a:rect l="l" t="t" r="r" b="b"/>
              <a:pathLst>
                <a:path w="11175" h="4540" extrusionOk="0">
                  <a:moveTo>
                    <a:pt x="3069" y="0"/>
                  </a:moveTo>
                  <a:lnTo>
                    <a:pt x="1501" y="100"/>
                  </a:lnTo>
                  <a:cubicBezTo>
                    <a:pt x="1134" y="134"/>
                    <a:pt x="834" y="300"/>
                    <a:pt x="634" y="601"/>
                  </a:cubicBezTo>
                  <a:lnTo>
                    <a:pt x="200" y="1201"/>
                  </a:lnTo>
                  <a:cubicBezTo>
                    <a:pt x="67" y="1401"/>
                    <a:pt x="0" y="1668"/>
                    <a:pt x="34" y="1902"/>
                  </a:cubicBezTo>
                  <a:lnTo>
                    <a:pt x="100" y="2635"/>
                  </a:lnTo>
                  <a:cubicBezTo>
                    <a:pt x="134" y="3069"/>
                    <a:pt x="434" y="3469"/>
                    <a:pt x="834" y="3603"/>
                  </a:cubicBezTo>
                  <a:lnTo>
                    <a:pt x="3403" y="4470"/>
                  </a:lnTo>
                  <a:cubicBezTo>
                    <a:pt x="3526" y="4511"/>
                    <a:pt x="3650" y="4540"/>
                    <a:pt x="3782" y="4540"/>
                  </a:cubicBezTo>
                  <a:cubicBezTo>
                    <a:pt x="3863" y="4540"/>
                    <a:pt x="3947" y="4529"/>
                    <a:pt x="4037" y="4503"/>
                  </a:cubicBezTo>
                  <a:lnTo>
                    <a:pt x="5905" y="4070"/>
                  </a:lnTo>
                  <a:lnTo>
                    <a:pt x="11175" y="3903"/>
                  </a:lnTo>
                  <a:lnTo>
                    <a:pt x="9974" y="901"/>
                  </a:lnTo>
                  <a:lnTo>
                    <a:pt x="5571" y="1535"/>
                  </a:lnTo>
                  <a:lnTo>
                    <a:pt x="3770" y="234"/>
                  </a:lnTo>
                  <a:cubicBezTo>
                    <a:pt x="3570" y="67"/>
                    <a:pt x="3303" y="0"/>
                    <a:pt x="30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111"/>
            <p:cNvSpPr/>
            <p:nvPr/>
          </p:nvSpPr>
          <p:spPr>
            <a:xfrm>
              <a:off x="7685301" y="2506006"/>
              <a:ext cx="253464" cy="505460"/>
            </a:xfrm>
            <a:custGeom>
              <a:avLst/>
              <a:gdLst/>
              <a:ahLst/>
              <a:cxnLst/>
              <a:rect l="l" t="t" r="r" b="b"/>
              <a:pathLst>
                <a:path w="11043" h="22022" extrusionOk="0">
                  <a:moveTo>
                    <a:pt x="3647" y="1"/>
                  </a:moveTo>
                  <a:cubicBezTo>
                    <a:pt x="2075" y="1"/>
                    <a:pt x="2041" y="2539"/>
                    <a:pt x="2203" y="5576"/>
                  </a:cubicBezTo>
                  <a:cubicBezTo>
                    <a:pt x="2436" y="9312"/>
                    <a:pt x="4838" y="15183"/>
                    <a:pt x="4738" y="16184"/>
                  </a:cubicBezTo>
                  <a:cubicBezTo>
                    <a:pt x="4671" y="16818"/>
                    <a:pt x="2603" y="17218"/>
                    <a:pt x="1102" y="17385"/>
                  </a:cubicBezTo>
                  <a:cubicBezTo>
                    <a:pt x="435" y="17485"/>
                    <a:pt x="1" y="18152"/>
                    <a:pt x="234" y="18819"/>
                  </a:cubicBezTo>
                  <a:cubicBezTo>
                    <a:pt x="501" y="19519"/>
                    <a:pt x="668" y="20253"/>
                    <a:pt x="735" y="21021"/>
                  </a:cubicBezTo>
                  <a:cubicBezTo>
                    <a:pt x="802" y="21521"/>
                    <a:pt x="1202" y="21921"/>
                    <a:pt x="1702" y="21988"/>
                  </a:cubicBezTo>
                  <a:cubicBezTo>
                    <a:pt x="1968" y="22007"/>
                    <a:pt x="2279" y="22021"/>
                    <a:pt x="2623" y="22021"/>
                  </a:cubicBezTo>
                  <a:cubicBezTo>
                    <a:pt x="4088" y="22021"/>
                    <a:pt x="6150" y="21763"/>
                    <a:pt x="7907" y="20520"/>
                  </a:cubicBezTo>
                  <a:cubicBezTo>
                    <a:pt x="11042" y="18319"/>
                    <a:pt x="9374" y="7377"/>
                    <a:pt x="8474" y="4542"/>
                  </a:cubicBezTo>
                  <a:cubicBezTo>
                    <a:pt x="7440" y="1340"/>
                    <a:pt x="5071" y="473"/>
                    <a:pt x="5071" y="473"/>
                  </a:cubicBezTo>
                  <a:cubicBezTo>
                    <a:pt x="4494" y="148"/>
                    <a:pt x="4026" y="1"/>
                    <a:pt x="364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111"/>
            <p:cNvSpPr/>
            <p:nvPr/>
          </p:nvSpPr>
          <p:spPr>
            <a:xfrm>
              <a:off x="7735085" y="2611771"/>
              <a:ext cx="96194" cy="288237"/>
            </a:xfrm>
            <a:custGeom>
              <a:avLst/>
              <a:gdLst/>
              <a:ahLst/>
              <a:cxnLst/>
              <a:rect l="l" t="t" r="r" b="b"/>
              <a:pathLst>
                <a:path w="4191" h="12558" extrusionOk="0">
                  <a:moveTo>
                    <a:pt x="0" y="1"/>
                  </a:moveTo>
                  <a:lnTo>
                    <a:pt x="34" y="968"/>
                  </a:lnTo>
                  <a:lnTo>
                    <a:pt x="1134" y="12410"/>
                  </a:lnTo>
                  <a:cubicBezTo>
                    <a:pt x="1134" y="12410"/>
                    <a:pt x="1613" y="12558"/>
                    <a:pt x="2176" y="12558"/>
                  </a:cubicBezTo>
                  <a:cubicBezTo>
                    <a:pt x="3076" y="12558"/>
                    <a:pt x="4190" y="12179"/>
                    <a:pt x="3903" y="10208"/>
                  </a:cubicBezTo>
                  <a:cubicBezTo>
                    <a:pt x="3436" y="7006"/>
                    <a:pt x="1"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111"/>
            <p:cNvSpPr/>
            <p:nvPr/>
          </p:nvSpPr>
          <p:spPr>
            <a:xfrm>
              <a:off x="7497733" y="2319310"/>
              <a:ext cx="42141" cy="27589"/>
            </a:xfrm>
            <a:custGeom>
              <a:avLst/>
              <a:gdLst/>
              <a:ahLst/>
              <a:cxnLst/>
              <a:rect l="l" t="t" r="r" b="b"/>
              <a:pathLst>
                <a:path w="1836" h="1202" extrusionOk="0">
                  <a:moveTo>
                    <a:pt x="1802" y="0"/>
                  </a:moveTo>
                  <a:cubicBezTo>
                    <a:pt x="1768" y="0"/>
                    <a:pt x="1702" y="0"/>
                    <a:pt x="1702" y="34"/>
                  </a:cubicBezTo>
                  <a:cubicBezTo>
                    <a:pt x="1335" y="601"/>
                    <a:pt x="734" y="968"/>
                    <a:pt x="101" y="1034"/>
                  </a:cubicBezTo>
                  <a:cubicBezTo>
                    <a:pt x="34" y="1034"/>
                    <a:pt x="0" y="1068"/>
                    <a:pt x="0" y="1135"/>
                  </a:cubicBezTo>
                  <a:cubicBezTo>
                    <a:pt x="0" y="1168"/>
                    <a:pt x="34" y="1201"/>
                    <a:pt x="101" y="1201"/>
                  </a:cubicBezTo>
                  <a:cubicBezTo>
                    <a:pt x="201" y="1201"/>
                    <a:pt x="301" y="1168"/>
                    <a:pt x="401" y="1135"/>
                  </a:cubicBezTo>
                  <a:cubicBezTo>
                    <a:pt x="1001" y="1001"/>
                    <a:pt x="1502" y="634"/>
                    <a:pt x="1835" y="134"/>
                  </a:cubicBezTo>
                  <a:cubicBezTo>
                    <a:pt x="1835" y="67"/>
                    <a:pt x="1835" y="34"/>
                    <a:pt x="180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111"/>
            <p:cNvSpPr/>
            <p:nvPr/>
          </p:nvSpPr>
          <p:spPr>
            <a:xfrm>
              <a:off x="7500029" y="2480092"/>
              <a:ext cx="172281" cy="131701"/>
            </a:xfrm>
            <a:custGeom>
              <a:avLst/>
              <a:gdLst/>
              <a:ahLst/>
              <a:cxnLst/>
              <a:rect l="l" t="t" r="r" b="b"/>
              <a:pathLst>
                <a:path w="7506" h="5738" extrusionOk="0">
                  <a:moveTo>
                    <a:pt x="7506" y="0"/>
                  </a:moveTo>
                  <a:cubicBezTo>
                    <a:pt x="7306" y="134"/>
                    <a:pt x="5171" y="1602"/>
                    <a:pt x="3536" y="2636"/>
                  </a:cubicBezTo>
                  <a:lnTo>
                    <a:pt x="2336" y="1735"/>
                  </a:lnTo>
                  <a:lnTo>
                    <a:pt x="1935" y="2135"/>
                  </a:lnTo>
                  <a:cubicBezTo>
                    <a:pt x="1802" y="1702"/>
                    <a:pt x="1702" y="1235"/>
                    <a:pt x="1668" y="768"/>
                  </a:cubicBezTo>
                  <a:lnTo>
                    <a:pt x="968" y="2502"/>
                  </a:lnTo>
                  <a:cubicBezTo>
                    <a:pt x="601" y="1702"/>
                    <a:pt x="434" y="868"/>
                    <a:pt x="401" y="0"/>
                  </a:cubicBezTo>
                  <a:lnTo>
                    <a:pt x="401" y="0"/>
                  </a:lnTo>
                  <a:cubicBezTo>
                    <a:pt x="1" y="1802"/>
                    <a:pt x="301" y="3703"/>
                    <a:pt x="1168" y="5338"/>
                  </a:cubicBezTo>
                  <a:lnTo>
                    <a:pt x="1402" y="5738"/>
                  </a:lnTo>
                  <a:lnTo>
                    <a:pt x="750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111"/>
            <p:cNvSpPr/>
            <p:nvPr/>
          </p:nvSpPr>
          <p:spPr>
            <a:xfrm>
              <a:off x="7485477" y="2447936"/>
              <a:ext cx="58988" cy="122520"/>
            </a:xfrm>
            <a:custGeom>
              <a:avLst/>
              <a:gdLst/>
              <a:ahLst/>
              <a:cxnLst/>
              <a:rect l="l" t="t" r="r" b="b"/>
              <a:pathLst>
                <a:path w="2570" h="5338" extrusionOk="0">
                  <a:moveTo>
                    <a:pt x="2402" y="0"/>
                  </a:moveTo>
                  <a:cubicBezTo>
                    <a:pt x="2336" y="0"/>
                    <a:pt x="2236" y="100"/>
                    <a:pt x="2169" y="100"/>
                  </a:cubicBezTo>
                  <a:cubicBezTo>
                    <a:pt x="1468" y="234"/>
                    <a:pt x="901" y="701"/>
                    <a:pt x="635" y="1368"/>
                  </a:cubicBezTo>
                  <a:cubicBezTo>
                    <a:pt x="368" y="2002"/>
                    <a:pt x="234" y="2702"/>
                    <a:pt x="201" y="3369"/>
                  </a:cubicBezTo>
                  <a:cubicBezTo>
                    <a:pt x="134" y="4037"/>
                    <a:pt x="67" y="4670"/>
                    <a:pt x="1" y="5338"/>
                  </a:cubicBezTo>
                  <a:cubicBezTo>
                    <a:pt x="801" y="4637"/>
                    <a:pt x="1635" y="4037"/>
                    <a:pt x="2569" y="3536"/>
                  </a:cubicBezTo>
                  <a:cubicBezTo>
                    <a:pt x="2236" y="2369"/>
                    <a:pt x="2202" y="1168"/>
                    <a:pt x="2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111"/>
            <p:cNvSpPr/>
            <p:nvPr/>
          </p:nvSpPr>
          <p:spPr>
            <a:xfrm>
              <a:off x="7544442" y="2435679"/>
              <a:ext cx="129406" cy="144738"/>
            </a:xfrm>
            <a:custGeom>
              <a:avLst/>
              <a:gdLst/>
              <a:ahLst/>
              <a:cxnLst/>
              <a:rect l="l" t="t" r="r" b="b"/>
              <a:pathLst>
                <a:path w="5638" h="6306" extrusionOk="0">
                  <a:moveTo>
                    <a:pt x="3870" y="1"/>
                  </a:moveTo>
                  <a:lnTo>
                    <a:pt x="0" y="4070"/>
                  </a:lnTo>
                  <a:lnTo>
                    <a:pt x="2235" y="6305"/>
                  </a:lnTo>
                  <a:cubicBezTo>
                    <a:pt x="2235" y="6305"/>
                    <a:pt x="5638" y="2436"/>
                    <a:pt x="5571" y="1368"/>
                  </a:cubicBezTo>
                  <a:lnTo>
                    <a:pt x="387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111"/>
            <p:cNvSpPr/>
            <p:nvPr/>
          </p:nvSpPr>
          <p:spPr>
            <a:xfrm>
              <a:off x="7451025" y="2087008"/>
              <a:ext cx="299737" cy="154034"/>
            </a:xfrm>
            <a:custGeom>
              <a:avLst/>
              <a:gdLst/>
              <a:ahLst/>
              <a:cxnLst/>
              <a:rect l="l" t="t" r="r" b="b"/>
              <a:pathLst>
                <a:path w="13059" h="6711" extrusionOk="0">
                  <a:moveTo>
                    <a:pt x="3827" y="0"/>
                  </a:moveTo>
                  <a:cubicBezTo>
                    <a:pt x="3381" y="0"/>
                    <a:pt x="2947" y="69"/>
                    <a:pt x="2536" y="248"/>
                  </a:cubicBezTo>
                  <a:cubicBezTo>
                    <a:pt x="1935" y="514"/>
                    <a:pt x="1835" y="1382"/>
                    <a:pt x="1302" y="1749"/>
                  </a:cubicBezTo>
                  <a:cubicBezTo>
                    <a:pt x="468" y="2416"/>
                    <a:pt x="1" y="3417"/>
                    <a:pt x="1" y="4484"/>
                  </a:cubicBezTo>
                  <a:cubicBezTo>
                    <a:pt x="1" y="4351"/>
                    <a:pt x="67" y="4250"/>
                    <a:pt x="134" y="4184"/>
                  </a:cubicBezTo>
                  <a:cubicBezTo>
                    <a:pt x="268" y="4050"/>
                    <a:pt x="601" y="3483"/>
                    <a:pt x="701" y="3350"/>
                  </a:cubicBezTo>
                  <a:cubicBezTo>
                    <a:pt x="1168" y="2783"/>
                    <a:pt x="1202" y="2649"/>
                    <a:pt x="1802" y="2449"/>
                  </a:cubicBezTo>
                  <a:cubicBezTo>
                    <a:pt x="1830" y="2446"/>
                    <a:pt x="1857" y="2444"/>
                    <a:pt x="1881" y="2444"/>
                  </a:cubicBezTo>
                  <a:cubicBezTo>
                    <a:pt x="2343" y="2444"/>
                    <a:pt x="2102" y="3016"/>
                    <a:pt x="2102" y="3016"/>
                  </a:cubicBezTo>
                  <a:cubicBezTo>
                    <a:pt x="2165" y="3043"/>
                    <a:pt x="2283" y="3051"/>
                    <a:pt x="2426" y="3051"/>
                  </a:cubicBezTo>
                  <a:cubicBezTo>
                    <a:pt x="2613" y="3051"/>
                    <a:pt x="2843" y="3038"/>
                    <a:pt x="3048" y="3038"/>
                  </a:cubicBezTo>
                  <a:cubicBezTo>
                    <a:pt x="3269" y="3038"/>
                    <a:pt x="3461" y="3053"/>
                    <a:pt x="3537" y="3116"/>
                  </a:cubicBezTo>
                  <a:cubicBezTo>
                    <a:pt x="4070" y="2683"/>
                    <a:pt x="4737" y="2416"/>
                    <a:pt x="5405" y="2416"/>
                  </a:cubicBezTo>
                  <a:cubicBezTo>
                    <a:pt x="6038" y="2416"/>
                    <a:pt x="6572" y="2916"/>
                    <a:pt x="6572" y="3550"/>
                  </a:cubicBezTo>
                  <a:cubicBezTo>
                    <a:pt x="6572" y="4150"/>
                    <a:pt x="6639" y="4784"/>
                    <a:pt x="6772" y="5385"/>
                  </a:cubicBezTo>
                  <a:cubicBezTo>
                    <a:pt x="6772" y="5585"/>
                    <a:pt x="6872" y="5818"/>
                    <a:pt x="7006" y="5985"/>
                  </a:cubicBezTo>
                  <a:cubicBezTo>
                    <a:pt x="7108" y="6087"/>
                    <a:pt x="7268" y="6131"/>
                    <a:pt x="7412" y="6131"/>
                  </a:cubicBezTo>
                  <a:cubicBezTo>
                    <a:pt x="7457" y="6131"/>
                    <a:pt x="7500" y="6126"/>
                    <a:pt x="7539" y="6118"/>
                  </a:cubicBezTo>
                  <a:cubicBezTo>
                    <a:pt x="7539" y="6118"/>
                    <a:pt x="9126" y="6710"/>
                    <a:pt x="10126" y="6710"/>
                  </a:cubicBezTo>
                  <a:cubicBezTo>
                    <a:pt x="10240" y="6710"/>
                    <a:pt x="10346" y="6703"/>
                    <a:pt x="10441" y="6686"/>
                  </a:cubicBezTo>
                  <a:cubicBezTo>
                    <a:pt x="10446" y="6687"/>
                    <a:pt x="10451" y="6687"/>
                    <a:pt x="10456" y="6687"/>
                  </a:cubicBezTo>
                  <a:cubicBezTo>
                    <a:pt x="10982" y="6687"/>
                    <a:pt x="13059" y="1474"/>
                    <a:pt x="7606" y="681"/>
                  </a:cubicBezTo>
                  <a:cubicBezTo>
                    <a:pt x="6361" y="510"/>
                    <a:pt x="5045" y="0"/>
                    <a:pt x="38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111"/>
            <p:cNvSpPr/>
            <p:nvPr/>
          </p:nvSpPr>
          <p:spPr>
            <a:xfrm>
              <a:off x="6645576" y="3038228"/>
              <a:ext cx="429556" cy="1617807"/>
            </a:xfrm>
            <a:custGeom>
              <a:avLst/>
              <a:gdLst/>
              <a:ahLst/>
              <a:cxnLst/>
              <a:rect l="l" t="t" r="r" b="b"/>
              <a:pathLst>
                <a:path w="18715" h="70485" extrusionOk="0">
                  <a:moveTo>
                    <a:pt x="17046" y="1669"/>
                  </a:moveTo>
                  <a:lnTo>
                    <a:pt x="17046" y="67416"/>
                  </a:lnTo>
                  <a:cubicBezTo>
                    <a:pt x="17046" y="68183"/>
                    <a:pt x="16413" y="68817"/>
                    <a:pt x="15645" y="68817"/>
                  </a:cubicBezTo>
                  <a:lnTo>
                    <a:pt x="3103" y="68817"/>
                  </a:lnTo>
                  <a:cubicBezTo>
                    <a:pt x="2303" y="68817"/>
                    <a:pt x="1669" y="68183"/>
                    <a:pt x="1669" y="67416"/>
                  </a:cubicBezTo>
                  <a:lnTo>
                    <a:pt x="1669" y="1702"/>
                  </a:lnTo>
                  <a:lnTo>
                    <a:pt x="17046" y="1669"/>
                  </a:lnTo>
                  <a:close/>
                  <a:moveTo>
                    <a:pt x="1" y="1"/>
                  </a:moveTo>
                  <a:lnTo>
                    <a:pt x="1" y="67416"/>
                  </a:lnTo>
                  <a:cubicBezTo>
                    <a:pt x="1" y="69117"/>
                    <a:pt x="1402" y="70485"/>
                    <a:pt x="3103" y="70485"/>
                  </a:cubicBezTo>
                  <a:lnTo>
                    <a:pt x="15645" y="70485"/>
                  </a:lnTo>
                  <a:cubicBezTo>
                    <a:pt x="17347" y="70485"/>
                    <a:pt x="18714" y="69117"/>
                    <a:pt x="18714" y="67416"/>
                  </a:cubicBezTo>
                  <a:lnTo>
                    <a:pt x="1871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111"/>
            <p:cNvSpPr/>
            <p:nvPr/>
          </p:nvSpPr>
          <p:spPr>
            <a:xfrm>
              <a:off x="6679270" y="4642998"/>
              <a:ext cx="110287" cy="93990"/>
            </a:xfrm>
            <a:custGeom>
              <a:avLst/>
              <a:gdLst/>
              <a:ahLst/>
              <a:cxnLst/>
              <a:rect l="l" t="t" r="r" b="b"/>
              <a:pathLst>
                <a:path w="4805" h="4095" extrusionOk="0">
                  <a:moveTo>
                    <a:pt x="2736" y="0"/>
                  </a:moveTo>
                  <a:cubicBezTo>
                    <a:pt x="901" y="0"/>
                    <a:pt x="1" y="2202"/>
                    <a:pt x="1302" y="3503"/>
                  </a:cubicBezTo>
                  <a:cubicBezTo>
                    <a:pt x="1709" y="3911"/>
                    <a:pt x="2218" y="4094"/>
                    <a:pt x="2719" y="4094"/>
                  </a:cubicBezTo>
                  <a:cubicBezTo>
                    <a:pt x="3776" y="4094"/>
                    <a:pt x="4804" y="3280"/>
                    <a:pt x="4804" y="2035"/>
                  </a:cubicBezTo>
                  <a:cubicBezTo>
                    <a:pt x="4804" y="901"/>
                    <a:pt x="3870" y="0"/>
                    <a:pt x="27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111"/>
            <p:cNvSpPr/>
            <p:nvPr/>
          </p:nvSpPr>
          <p:spPr>
            <a:xfrm>
              <a:off x="6918160" y="4642998"/>
              <a:ext cx="110264" cy="93990"/>
            </a:xfrm>
            <a:custGeom>
              <a:avLst/>
              <a:gdLst/>
              <a:ahLst/>
              <a:cxnLst/>
              <a:rect l="l" t="t" r="r" b="b"/>
              <a:pathLst>
                <a:path w="4804" h="4095" extrusionOk="0">
                  <a:moveTo>
                    <a:pt x="2769" y="0"/>
                  </a:moveTo>
                  <a:cubicBezTo>
                    <a:pt x="934" y="0"/>
                    <a:pt x="0" y="2202"/>
                    <a:pt x="1301" y="3503"/>
                  </a:cubicBezTo>
                  <a:cubicBezTo>
                    <a:pt x="1720" y="3911"/>
                    <a:pt x="2232" y="4094"/>
                    <a:pt x="2733" y="4094"/>
                  </a:cubicBezTo>
                  <a:cubicBezTo>
                    <a:pt x="3791" y="4094"/>
                    <a:pt x="4804" y="3280"/>
                    <a:pt x="4804" y="2035"/>
                  </a:cubicBezTo>
                  <a:cubicBezTo>
                    <a:pt x="4804" y="901"/>
                    <a:pt x="3903" y="0"/>
                    <a:pt x="27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111"/>
            <p:cNvSpPr/>
            <p:nvPr/>
          </p:nvSpPr>
          <p:spPr>
            <a:xfrm>
              <a:off x="7251201" y="3038228"/>
              <a:ext cx="429533" cy="1617807"/>
            </a:xfrm>
            <a:custGeom>
              <a:avLst/>
              <a:gdLst/>
              <a:ahLst/>
              <a:cxnLst/>
              <a:rect l="l" t="t" r="r" b="b"/>
              <a:pathLst>
                <a:path w="18714" h="70485" extrusionOk="0">
                  <a:moveTo>
                    <a:pt x="17046" y="1669"/>
                  </a:moveTo>
                  <a:lnTo>
                    <a:pt x="17046" y="67416"/>
                  </a:lnTo>
                  <a:cubicBezTo>
                    <a:pt x="17046" y="68183"/>
                    <a:pt x="16412" y="68817"/>
                    <a:pt x="15645" y="68817"/>
                  </a:cubicBezTo>
                  <a:lnTo>
                    <a:pt x="3069" y="68817"/>
                  </a:lnTo>
                  <a:cubicBezTo>
                    <a:pt x="2302" y="68817"/>
                    <a:pt x="1668" y="68183"/>
                    <a:pt x="1668" y="67416"/>
                  </a:cubicBezTo>
                  <a:lnTo>
                    <a:pt x="1668" y="1669"/>
                  </a:lnTo>
                  <a:close/>
                  <a:moveTo>
                    <a:pt x="0" y="1"/>
                  </a:moveTo>
                  <a:lnTo>
                    <a:pt x="0" y="67416"/>
                  </a:lnTo>
                  <a:cubicBezTo>
                    <a:pt x="0" y="69117"/>
                    <a:pt x="1368" y="70485"/>
                    <a:pt x="3069" y="70485"/>
                  </a:cubicBezTo>
                  <a:lnTo>
                    <a:pt x="15645" y="70485"/>
                  </a:lnTo>
                  <a:cubicBezTo>
                    <a:pt x="17346" y="70485"/>
                    <a:pt x="18714" y="69117"/>
                    <a:pt x="18714" y="67416"/>
                  </a:cubicBezTo>
                  <a:lnTo>
                    <a:pt x="1871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1" name="Google Shape;1961;p111"/>
            <p:cNvSpPr/>
            <p:nvPr/>
          </p:nvSpPr>
          <p:spPr>
            <a:xfrm>
              <a:off x="7284115" y="4642998"/>
              <a:ext cx="110287" cy="93990"/>
            </a:xfrm>
            <a:custGeom>
              <a:avLst/>
              <a:gdLst/>
              <a:ahLst/>
              <a:cxnLst/>
              <a:rect l="l" t="t" r="r" b="b"/>
              <a:pathLst>
                <a:path w="4805" h="4095" extrusionOk="0">
                  <a:moveTo>
                    <a:pt x="2769" y="0"/>
                  </a:moveTo>
                  <a:cubicBezTo>
                    <a:pt x="935" y="0"/>
                    <a:pt x="1" y="2202"/>
                    <a:pt x="1302" y="3503"/>
                  </a:cubicBezTo>
                  <a:cubicBezTo>
                    <a:pt x="1720" y="3911"/>
                    <a:pt x="2232" y="4094"/>
                    <a:pt x="2734" y="4094"/>
                  </a:cubicBezTo>
                  <a:cubicBezTo>
                    <a:pt x="3792" y="4094"/>
                    <a:pt x="4804" y="3280"/>
                    <a:pt x="4804" y="2035"/>
                  </a:cubicBezTo>
                  <a:cubicBezTo>
                    <a:pt x="4804" y="901"/>
                    <a:pt x="3904" y="0"/>
                    <a:pt x="27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2" name="Google Shape;1962;p111"/>
            <p:cNvSpPr/>
            <p:nvPr/>
          </p:nvSpPr>
          <p:spPr>
            <a:xfrm>
              <a:off x="7523762" y="4642998"/>
              <a:ext cx="110287" cy="93738"/>
            </a:xfrm>
            <a:custGeom>
              <a:avLst/>
              <a:gdLst/>
              <a:ahLst/>
              <a:cxnLst/>
              <a:rect l="l" t="t" r="r" b="b"/>
              <a:pathLst>
                <a:path w="4805" h="4084" extrusionOk="0">
                  <a:moveTo>
                    <a:pt x="2736" y="0"/>
                  </a:moveTo>
                  <a:cubicBezTo>
                    <a:pt x="901" y="0"/>
                    <a:pt x="1" y="2202"/>
                    <a:pt x="1302" y="3470"/>
                  </a:cubicBezTo>
                  <a:cubicBezTo>
                    <a:pt x="1715" y="3894"/>
                    <a:pt x="2227" y="4084"/>
                    <a:pt x="2732" y="4084"/>
                  </a:cubicBezTo>
                  <a:cubicBezTo>
                    <a:pt x="3774" y="4084"/>
                    <a:pt x="4782" y="3272"/>
                    <a:pt x="4804" y="2035"/>
                  </a:cubicBezTo>
                  <a:cubicBezTo>
                    <a:pt x="4804" y="901"/>
                    <a:pt x="3870" y="0"/>
                    <a:pt x="27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3" name="Google Shape;1963;p111"/>
            <p:cNvSpPr/>
            <p:nvPr/>
          </p:nvSpPr>
          <p:spPr>
            <a:xfrm>
              <a:off x="6567492" y="3019866"/>
              <a:ext cx="1179850" cy="111802"/>
            </a:xfrm>
            <a:custGeom>
              <a:avLst/>
              <a:gdLst/>
              <a:ahLst/>
              <a:cxnLst/>
              <a:rect l="l" t="t" r="r" b="b"/>
              <a:pathLst>
                <a:path w="51404" h="4871" extrusionOk="0">
                  <a:moveTo>
                    <a:pt x="2436" y="0"/>
                  </a:moveTo>
                  <a:cubicBezTo>
                    <a:pt x="1068" y="0"/>
                    <a:pt x="1" y="1101"/>
                    <a:pt x="1" y="2435"/>
                  </a:cubicBezTo>
                  <a:cubicBezTo>
                    <a:pt x="1" y="3770"/>
                    <a:pt x="1068" y="4837"/>
                    <a:pt x="2436" y="4870"/>
                  </a:cubicBezTo>
                  <a:lnTo>
                    <a:pt x="48969" y="4870"/>
                  </a:lnTo>
                  <a:cubicBezTo>
                    <a:pt x="50303" y="4870"/>
                    <a:pt x="51404" y="3770"/>
                    <a:pt x="51404" y="2435"/>
                  </a:cubicBezTo>
                  <a:cubicBezTo>
                    <a:pt x="51404" y="1101"/>
                    <a:pt x="50303" y="0"/>
                    <a:pt x="489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4" name="Google Shape;1964;p111"/>
            <p:cNvSpPr/>
            <p:nvPr/>
          </p:nvSpPr>
          <p:spPr>
            <a:xfrm>
              <a:off x="6716798" y="2993838"/>
              <a:ext cx="600277" cy="29104"/>
            </a:xfrm>
            <a:custGeom>
              <a:avLst/>
              <a:gdLst/>
              <a:ahLst/>
              <a:cxnLst/>
              <a:rect l="l" t="t" r="r" b="b"/>
              <a:pathLst>
                <a:path w="26153" h="1268" extrusionOk="0">
                  <a:moveTo>
                    <a:pt x="534" y="0"/>
                  </a:moveTo>
                  <a:cubicBezTo>
                    <a:pt x="234" y="0"/>
                    <a:pt x="0" y="234"/>
                    <a:pt x="0" y="534"/>
                  </a:cubicBezTo>
                  <a:cubicBezTo>
                    <a:pt x="0" y="834"/>
                    <a:pt x="234" y="1101"/>
                    <a:pt x="534" y="1101"/>
                  </a:cubicBezTo>
                  <a:lnTo>
                    <a:pt x="25618" y="1268"/>
                  </a:lnTo>
                  <a:cubicBezTo>
                    <a:pt x="25919" y="1268"/>
                    <a:pt x="26152" y="1034"/>
                    <a:pt x="26152" y="734"/>
                  </a:cubicBezTo>
                  <a:cubicBezTo>
                    <a:pt x="26152" y="400"/>
                    <a:pt x="25919" y="167"/>
                    <a:pt x="25618" y="167"/>
                  </a:cubicBezTo>
                  <a:lnTo>
                    <a:pt x="534" y="0"/>
                  </a:ln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111"/>
            <p:cNvSpPr/>
            <p:nvPr/>
          </p:nvSpPr>
          <p:spPr>
            <a:xfrm>
              <a:off x="6716798" y="2993838"/>
              <a:ext cx="600277" cy="29104"/>
            </a:xfrm>
            <a:custGeom>
              <a:avLst/>
              <a:gdLst/>
              <a:ahLst/>
              <a:cxnLst/>
              <a:rect l="l" t="t" r="r" b="b"/>
              <a:pathLst>
                <a:path w="26153" h="1268" extrusionOk="0">
                  <a:moveTo>
                    <a:pt x="534" y="0"/>
                  </a:moveTo>
                  <a:cubicBezTo>
                    <a:pt x="234" y="0"/>
                    <a:pt x="0" y="234"/>
                    <a:pt x="0" y="534"/>
                  </a:cubicBezTo>
                  <a:cubicBezTo>
                    <a:pt x="0" y="834"/>
                    <a:pt x="234" y="1101"/>
                    <a:pt x="534" y="1101"/>
                  </a:cubicBezTo>
                  <a:lnTo>
                    <a:pt x="25618" y="1268"/>
                  </a:lnTo>
                  <a:cubicBezTo>
                    <a:pt x="25919" y="1268"/>
                    <a:pt x="26152" y="1034"/>
                    <a:pt x="26152" y="734"/>
                  </a:cubicBezTo>
                  <a:cubicBezTo>
                    <a:pt x="26152" y="400"/>
                    <a:pt x="25919" y="167"/>
                    <a:pt x="25618" y="167"/>
                  </a:cubicBezTo>
                  <a:lnTo>
                    <a:pt x="53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111"/>
            <p:cNvSpPr/>
            <p:nvPr/>
          </p:nvSpPr>
          <p:spPr>
            <a:xfrm>
              <a:off x="6631804" y="2595704"/>
              <a:ext cx="673013" cy="401967"/>
            </a:xfrm>
            <a:custGeom>
              <a:avLst/>
              <a:gdLst/>
              <a:ahLst/>
              <a:cxnLst/>
              <a:rect l="l" t="t" r="r" b="b"/>
              <a:pathLst>
                <a:path w="29322" h="17513" extrusionOk="0">
                  <a:moveTo>
                    <a:pt x="1635" y="0"/>
                  </a:moveTo>
                  <a:cubicBezTo>
                    <a:pt x="1568" y="0"/>
                    <a:pt x="1468" y="0"/>
                    <a:pt x="1402" y="34"/>
                  </a:cubicBezTo>
                  <a:cubicBezTo>
                    <a:pt x="568" y="134"/>
                    <a:pt x="1" y="934"/>
                    <a:pt x="167" y="1735"/>
                  </a:cubicBezTo>
                  <a:lnTo>
                    <a:pt x="2536" y="15611"/>
                  </a:lnTo>
                  <a:cubicBezTo>
                    <a:pt x="2702" y="16412"/>
                    <a:pt x="3336" y="17079"/>
                    <a:pt x="4137" y="17313"/>
                  </a:cubicBezTo>
                  <a:cubicBezTo>
                    <a:pt x="4270" y="17346"/>
                    <a:pt x="4404" y="17346"/>
                    <a:pt x="4537" y="17379"/>
                  </a:cubicBezTo>
                  <a:lnTo>
                    <a:pt x="4604" y="17379"/>
                  </a:lnTo>
                  <a:lnTo>
                    <a:pt x="27387" y="17513"/>
                  </a:lnTo>
                  <a:lnTo>
                    <a:pt x="27720" y="17513"/>
                  </a:lnTo>
                  <a:cubicBezTo>
                    <a:pt x="28654" y="17513"/>
                    <a:pt x="29321" y="16679"/>
                    <a:pt x="29155" y="15778"/>
                  </a:cubicBezTo>
                  <a:lnTo>
                    <a:pt x="26786" y="1935"/>
                  </a:lnTo>
                  <a:cubicBezTo>
                    <a:pt x="26586" y="934"/>
                    <a:pt x="25752" y="200"/>
                    <a:pt x="24718" y="167"/>
                  </a:cubicBezTo>
                  <a:lnTo>
                    <a:pt x="24385" y="167"/>
                  </a:lnTo>
                  <a:lnTo>
                    <a:pt x="163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111"/>
            <p:cNvSpPr/>
            <p:nvPr/>
          </p:nvSpPr>
          <p:spPr>
            <a:xfrm>
              <a:off x="7280304" y="2993838"/>
              <a:ext cx="349130" cy="29104"/>
            </a:xfrm>
            <a:custGeom>
              <a:avLst/>
              <a:gdLst/>
              <a:ahLst/>
              <a:cxnLst/>
              <a:rect l="l" t="t" r="r" b="b"/>
              <a:pathLst>
                <a:path w="15211" h="1268" extrusionOk="0">
                  <a:moveTo>
                    <a:pt x="14644" y="0"/>
                  </a:moveTo>
                  <a:lnTo>
                    <a:pt x="534" y="167"/>
                  </a:lnTo>
                  <a:cubicBezTo>
                    <a:pt x="334" y="167"/>
                    <a:pt x="167" y="267"/>
                    <a:pt x="67" y="467"/>
                  </a:cubicBezTo>
                  <a:cubicBezTo>
                    <a:pt x="33" y="500"/>
                    <a:pt x="0" y="567"/>
                    <a:pt x="0" y="634"/>
                  </a:cubicBezTo>
                  <a:lnTo>
                    <a:pt x="0" y="734"/>
                  </a:lnTo>
                  <a:cubicBezTo>
                    <a:pt x="0" y="1034"/>
                    <a:pt x="234" y="1268"/>
                    <a:pt x="567" y="1268"/>
                  </a:cubicBezTo>
                  <a:lnTo>
                    <a:pt x="14644" y="1101"/>
                  </a:lnTo>
                  <a:cubicBezTo>
                    <a:pt x="14944" y="1101"/>
                    <a:pt x="15178" y="867"/>
                    <a:pt x="15211" y="600"/>
                  </a:cubicBezTo>
                  <a:lnTo>
                    <a:pt x="15211" y="534"/>
                  </a:lnTo>
                  <a:cubicBezTo>
                    <a:pt x="15178" y="300"/>
                    <a:pt x="15044" y="100"/>
                    <a:pt x="14844" y="33"/>
                  </a:cubicBezTo>
                  <a:cubicBezTo>
                    <a:pt x="14777" y="0"/>
                    <a:pt x="14711" y="0"/>
                    <a:pt x="146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111"/>
            <p:cNvSpPr/>
            <p:nvPr/>
          </p:nvSpPr>
          <p:spPr>
            <a:xfrm>
              <a:off x="5745195" y="3000724"/>
              <a:ext cx="1087994" cy="1708905"/>
            </a:xfrm>
            <a:custGeom>
              <a:avLst/>
              <a:gdLst/>
              <a:ahLst/>
              <a:cxnLst/>
              <a:rect l="l" t="t" r="r" b="b"/>
              <a:pathLst>
                <a:path w="47402" h="74454" extrusionOk="0">
                  <a:moveTo>
                    <a:pt x="41931" y="0"/>
                  </a:moveTo>
                  <a:cubicBezTo>
                    <a:pt x="35827" y="67"/>
                    <a:pt x="32724" y="3036"/>
                    <a:pt x="32124" y="9474"/>
                  </a:cubicBezTo>
                  <a:cubicBezTo>
                    <a:pt x="32091" y="9674"/>
                    <a:pt x="31657" y="30455"/>
                    <a:pt x="30056" y="43932"/>
                  </a:cubicBezTo>
                  <a:cubicBezTo>
                    <a:pt x="29022" y="52505"/>
                    <a:pt x="27254" y="63679"/>
                    <a:pt x="24619" y="68282"/>
                  </a:cubicBezTo>
                  <a:lnTo>
                    <a:pt x="24518" y="68449"/>
                  </a:lnTo>
                  <a:cubicBezTo>
                    <a:pt x="22139" y="72811"/>
                    <a:pt x="18619" y="73398"/>
                    <a:pt x="16870" y="73398"/>
                  </a:cubicBezTo>
                  <a:cubicBezTo>
                    <a:pt x="16265" y="73398"/>
                    <a:pt x="15872" y="73328"/>
                    <a:pt x="15812" y="73319"/>
                  </a:cubicBezTo>
                  <a:lnTo>
                    <a:pt x="15746" y="73319"/>
                  </a:lnTo>
                  <a:cubicBezTo>
                    <a:pt x="1068" y="72419"/>
                    <a:pt x="1802" y="42831"/>
                    <a:pt x="1802" y="42531"/>
                  </a:cubicBezTo>
                  <a:lnTo>
                    <a:pt x="735" y="42497"/>
                  </a:lnTo>
                  <a:lnTo>
                    <a:pt x="735" y="42497"/>
                  </a:lnTo>
                  <a:cubicBezTo>
                    <a:pt x="701" y="43765"/>
                    <a:pt x="1" y="73353"/>
                    <a:pt x="15645" y="74354"/>
                  </a:cubicBezTo>
                  <a:cubicBezTo>
                    <a:pt x="16012" y="74420"/>
                    <a:pt x="16379" y="74454"/>
                    <a:pt x="16746" y="74454"/>
                  </a:cubicBezTo>
                  <a:cubicBezTo>
                    <a:pt x="18748" y="74454"/>
                    <a:pt x="22817" y="73786"/>
                    <a:pt x="25419" y="68950"/>
                  </a:cubicBezTo>
                  <a:lnTo>
                    <a:pt x="25519" y="68783"/>
                  </a:lnTo>
                  <a:cubicBezTo>
                    <a:pt x="27721" y="64980"/>
                    <a:pt x="29589" y="56674"/>
                    <a:pt x="31090" y="44065"/>
                  </a:cubicBezTo>
                  <a:cubicBezTo>
                    <a:pt x="32691" y="30522"/>
                    <a:pt x="33158" y="9674"/>
                    <a:pt x="33158" y="9507"/>
                  </a:cubicBezTo>
                  <a:cubicBezTo>
                    <a:pt x="33725" y="3636"/>
                    <a:pt x="36360" y="1101"/>
                    <a:pt x="41931" y="1068"/>
                  </a:cubicBezTo>
                  <a:lnTo>
                    <a:pt x="47401" y="1101"/>
                  </a:lnTo>
                  <a:lnTo>
                    <a:pt x="47401" y="67"/>
                  </a:lnTo>
                  <a:lnTo>
                    <a:pt x="4193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111"/>
            <p:cNvSpPr/>
            <p:nvPr/>
          </p:nvSpPr>
          <p:spPr>
            <a:xfrm>
              <a:off x="5687011" y="3966955"/>
              <a:ext cx="169229" cy="211324"/>
            </a:xfrm>
            <a:custGeom>
              <a:avLst/>
              <a:gdLst/>
              <a:ahLst/>
              <a:cxnLst/>
              <a:rect l="l" t="t" r="r" b="b"/>
              <a:pathLst>
                <a:path w="7373" h="9207" extrusionOk="0">
                  <a:moveTo>
                    <a:pt x="1" y="0"/>
                  </a:moveTo>
                  <a:lnTo>
                    <a:pt x="535" y="8006"/>
                  </a:lnTo>
                  <a:cubicBezTo>
                    <a:pt x="601" y="8673"/>
                    <a:pt x="1135" y="9207"/>
                    <a:pt x="1802" y="9207"/>
                  </a:cubicBezTo>
                  <a:lnTo>
                    <a:pt x="6038" y="9207"/>
                  </a:lnTo>
                  <a:cubicBezTo>
                    <a:pt x="6772" y="9207"/>
                    <a:pt x="7373" y="8573"/>
                    <a:pt x="7306" y="7839"/>
                  </a:cubicBezTo>
                  <a:lnTo>
                    <a:pt x="67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111"/>
            <p:cNvSpPr/>
            <p:nvPr/>
          </p:nvSpPr>
          <p:spPr>
            <a:xfrm>
              <a:off x="4944428" y="1431920"/>
              <a:ext cx="385832" cy="2535058"/>
            </a:xfrm>
            <a:custGeom>
              <a:avLst/>
              <a:gdLst/>
              <a:ahLst/>
              <a:cxnLst/>
              <a:rect l="l" t="t" r="r" b="b"/>
              <a:pathLst>
                <a:path w="16810" h="110448" extrusionOk="0">
                  <a:moveTo>
                    <a:pt x="8956" y="0"/>
                  </a:moveTo>
                  <a:cubicBezTo>
                    <a:pt x="8918" y="0"/>
                    <a:pt x="8880" y="1"/>
                    <a:pt x="8842" y="1"/>
                  </a:cubicBezTo>
                  <a:lnTo>
                    <a:pt x="9071" y="1"/>
                  </a:lnTo>
                  <a:cubicBezTo>
                    <a:pt x="9032" y="1"/>
                    <a:pt x="8994" y="0"/>
                    <a:pt x="8956" y="0"/>
                  </a:cubicBezTo>
                  <a:close/>
                  <a:moveTo>
                    <a:pt x="5687" y="0"/>
                  </a:moveTo>
                  <a:cubicBezTo>
                    <a:pt x="2506" y="0"/>
                    <a:pt x="1" y="2742"/>
                    <a:pt x="298" y="5939"/>
                  </a:cubicBezTo>
                  <a:lnTo>
                    <a:pt x="7203" y="104509"/>
                  </a:lnTo>
                  <a:cubicBezTo>
                    <a:pt x="7469" y="107845"/>
                    <a:pt x="10205" y="110380"/>
                    <a:pt x="13540" y="110447"/>
                  </a:cubicBezTo>
                  <a:lnTo>
                    <a:pt x="16809" y="110447"/>
                  </a:lnTo>
                  <a:cubicBezTo>
                    <a:pt x="13474" y="110414"/>
                    <a:pt x="10738" y="107845"/>
                    <a:pt x="10438" y="104543"/>
                  </a:cubicBezTo>
                  <a:lnTo>
                    <a:pt x="3567" y="5939"/>
                  </a:lnTo>
                  <a:cubicBezTo>
                    <a:pt x="3273" y="2780"/>
                    <a:pt x="5715" y="66"/>
                    <a:pt x="8842" y="1"/>
                  </a:cubicBezTo>
                  <a:lnTo>
                    <a:pt x="5802" y="1"/>
                  </a:lnTo>
                  <a:cubicBezTo>
                    <a:pt x="5763" y="1"/>
                    <a:pt x="5725" y="0"/>
                    <a:pt x="5687" y="0"/>
                  </a:cubicBez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1" name="Google Shape;1971;p111"/>
            <p:cNvSpPr/>
            <p:nvPr/>
          </p:nvSpPr>
          <p:spPr>
            <a:xfrm>
              <a:off x="4935936" y="1431920"/>
              <a:ext cx="394324" cy="2535058"/>
            </a:xfrm>
            <a:custGeom>
              <a:avLst/>
              <a:gdLst/>
              <a:ahLst/>
              <a:cxnLst/>
              <a:rect l="l" t="t" r="r" b="b"/>
              <a:pathLst>
                <a:path w="17180" h="110448" extrusionOk="0">
                  <a:moveTo>
                    <a:pt x="9326" y="0"/>
                  </a:moveTo>
                  <a:cubicBezTo>
                    <a:pt x="9288" y="0"/>
                    <a:pt x="9250" y="1"/>
                    <a:pt x="9212" y="1"/>
                  </a:cubicBezTo>
                  <a:lnTo>
                    <a:pt x="9441" y="1"/>
                  </a:lnTo>
                  <a:cubicBezTo>
                    <a:pt x="9402" y="1"/>
                    <a:pt x="9364" y="0"/>
                    <a:pt x="9326" y="0"/>
                  </a:cubicBezTo>
                  <a:close/>
                  <a:moveTo>
                    <a:pt x="6172" y="1"/>
                  </a:moveTo>
                  <a:cubicBezTo>
                    <a:pt x="2903" y="1"/>
                    <a:pt x="0" y="2637"/>
                    <a:pt x="234" y="5939"/>
                  </a:cubicBezTo>
                  <a:lnTo>
                    <a:pt x="7106" y="104509"/>
                  </a:lnTo>
                  <a:cubicBezTo>
                    <a:pt x="7339" y="107779"/>
                    <a:pt x="10641" y="110447"/>
                    <a:pt x="13910" y="110447"/>
                  </a:cubicBezTo>
                  <a:lnTo>
                    <a:pt x="17179" y="110447"/>
                  </a:lnTo>
                  <a:cubicBezTo>
                    <a:pt x="13844" y="110414"/>
                    <a:pt x="11108" y="107845"/>
                    <a:pt x="10808" y="104543"/>
                  </a:cubicBezTo>
                  <a:lnTo>
                    <a:pt x="3937" y="5939"/>
                  </a:lnTo>
                  <a:cubicBezTo>
                    <a:pt x="3643" y="2780"/>
                    <a:pt x="6085" y="66"/>
                    <a:pt x="92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2" name="Google Shape;1972;p111"/>
            <p:cNvSpPr/>
            <p:nvPr/>
          </p:nvSpPr>
          <p:spPr>
            <a:xfrm>
              <a:off x="4967404" y="1432678"/>
              <a:ext cx="1355827" cy="2534300"/>
            </a:xfrm>
            <a:custGeom>
              <a:avLst/>
              <a:gdLst/>
              <a:ahLst/>
              <a:cxnLst/>
              <a:rect l="l" t="t" r="r" b="b"/>
              <a:pathLst>
                <a:path w="59071" h="110415" extrusionOk="0">
                  <a:moveTo>
                    <a:pt x="5687" y="1"/>
                  </a:moveTo>
                  <a:cubicBezTo>
                    <a:pt x="2505" y="1"/>
                    <a:pt x="0" y="2742"/>
                    <a:pt x="264" y="5906"/>
                  </a:cubicBezTo>
                  <a:lnTo>
                    <a:pt x="7169" y="104510"/>
                  </a:lnTo>
                  <a:cubicBezTo>
                    <a:pt x="7436" y="107812"/>
                    <a:pt x="10171" y="110347"/>
                    <a:pt x="13507" y="110414"/>
                  </a:cubicBezTo>
                  <a:lnTo>
                    <a:pt x="53268" y="110414"/>
                  </a:lnTo>
                  <a:cubicBezTo>
                    <a:pt x="53288" y="110414"/>
                    <a:pt x="53308" y="110414"/>
                    <a:pt x="53327" y="110414"/>
                  </a:cubicBezTo>
                  <a:cubicBezTo>
                    <a:pt x="56535" y="110414"/>
                    <a:pt x="59071" y="107693"/>
                    <a:pt x="58772" y="104476"/>
                  </a:cubicBezTo>
                  <a:lnTo>
                    <a:pt x="51901" y="5906"/>
                  </a:lnTo>
                  <a:cubicBezTo>
                    <a:pt x="51601" y="2604"/>
                    <a:pt x="48865" y="35"/>
                    <a:pt x="45563" y="2"/>
                  </a:cubicBezTo>
                  <a:lnTo>
                    <a:pt x="5801" y="2"/>
                  </a:lnTo>
                  <a:cubicBezTo>
                    <a:pt x="5763" y="1"/>
                    <a:pt x="5725" y="1"/>
                    <a:pt x="56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111"/>
            <p:cNvSpPr/>
            <p:nvPr/>
          </p:nvSpPr>
          <p:spPr>
            <a:xfrm>
              <a:off x="5009522" y="1475530"/>
              <a:ext cx="1264706" cy="2447815"/>
            </a:xfrm>
            <a:custGeom>
              <a:avLst/>
              <a:gdLst/>
              <a:ahLst/>
              <a:cxnLst/>
              <a:rect l="l" t="t" r="r" b="b"/>
              <a:pathLst>
                <a:path w="55101" h="106647" extrusionOk="0">
                  <a:moveTo>
                    <a:pt x="3720" y="1"/>
                  </a:moveTo>
                  <a:cubicBezTo>
                    <a:pt x="1638" y="1"/>
                    <a:pt x="0" y="1808"/>
                    <a:pt x="197" y="3906"/>
                  </a:cubicBezTo>
                  <a:lnTo>
                    <a:pt x="7102" y="102509"/>
                  </a:lnTo>
                  <a:cubicBezTo>
                    <a:pt x="7269" y="104811"/>
                    <a:pt x="9170" y="106612"/>
                    <a:pt x="11505" y="106646"/>
                  </a:cubicBezTo>
                  <a:lnTo>
                    <a:pt x="51267" y="106646"/>
                  </a:lnTo>
                  <a:cubicBezTo>
                    <a:pt x="51286" y="106646"/>
                    <a:pt x="51305" y="106646"/>
                    <a:pt x="51324" y="106646"/>
                  </a:cubicBezTo>
                  <a:cubicBezTo>
                    <a:pt x="53432" y="106646"/>
                    <a:pt x="55101" y="104825"/>
                    <a:pt x="54903" y="102710"/>
                  </a:cubicBezTo>
                  <a:lnTo>
                    <a:pt x="47998" y="4106"/>
                  </a:lnTo>
                  <a:cubicBezTo>
                    <a:pt x="47831" y="1804"/>
                    <a:pt x="45930" y="36"/>
                    <a:pt x="43595" y="3"/>
                  </a:cubicBezTo>
                  <a:lnTo>
                    <a:pt x="3833" y="3"/>
                  </a:lnTo>
                  <a:cubicBezTo>
                    <a:pt x="3795" y="2"/>
                    <a:pt x="3757" y="1"/>
                    <a:pt x="37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111"/>
            <p:cNvSpPr/>
            <p:nvPr/>
          </p:nvSpPr>
          <p:spPr>
            <a:xfrm>
              <a:off x="4942409" y="1755390"/>
              <a:ext cx="33373" cy="326591"/>
            </a:xfrm>
            <a:custGeom>
              <a:avLst/>
              <a:gdLst/>
              <a:ahLst/>
              <a:cxnLst/>
              <a:rect l="l" t="t" r="r" b="b"/>
              <a:pathLst>
                <a:path w="1454" h="14229" extrusionOk="0">
                  <a:moveTo>
                    <a:pt x="213" y="1"/>
                  </a:moveTo>
                  <a:cubicBezTo>
                    <a:pt x="106" y="1"/>
                    <a:pt x="1" y="77"/>
                    <a:pt x="19" y="219"/>
                  </a:cubicBezTo>
                  <a:lnTo>
                    <a:pt x="1019" y="14028"/>
                  </a:lnTo>
                  <a:cubicBezTo>
                    <a:pt x="1019" y="14162"/>
                    <a:pt x="1119" y="14229"/>
                    <a:pt x="1220" y="14229"/>
                  </a:cubicBezTo>
                  <a:lnTo>
                    <a:pt x="1253" y="14229"/>
                  </a:lnTo>
                  <a:cubicBezTo>
                    <a:pt x="1386" y="14229"/>
                    <a:pt x="1453" y="14129"/>
                    <a:pt x="1453" y="14028"/>
                  </a:cubicBezTo>
                  <a:lnTo>
                    <a:pt x="419" y="185"/>
                  </a:lnTo>
                  <a:cubicBezTo>
                    <a:pt x="403" y="60"/>
                    <a:pt x="307" y="1"/>
                    <a:pt x="2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111"/>
            <p:cNvSpPr/>
            <p:nvPr/>
          </p:nvSpPr>
          <p:spPr>
            <a:xfrm>
              <a:off x="4931713" y="1610881"/>
              <a:ext cx="16503" cy="93646"/>
            </a:xfrm>
            <a:custGeom>
              <a:avLst/>
              <a:gdLst/>
              <a:ahLst/>
              <a:cxnLst/>
              <a:rect l="l" t="t" r="r" b="b"/>
              <a:pathLst>
                <a:path w="719" h="4080" extrusionOk="0">
                  <a:moveTo>
                    <a:pt x="223" y="1"/>
                  </a:moveTo>
                  <a:cubicBezTo>
                    <a:pt x="112" y="1"/>
                    <a:pt x="0" y="85"/>
                    <a:pt x="18" y="243"/>
                  </a:cubicBezTo>
                  <a:lnTo>
                    <a:pt x="285" y="3846"/>
                  </a:lnTo>
                  <a:cubicBezTo>
                    <a:pt x="285" y="3979"/>
                    <a:pt x="385" y="4046"/>
                    <a:pt x="485" y="4046"/>
                  </a:cubicBezTo>
                  <a:lnTo>
                    <a:pt x="518" y="4080"/>
                  </a:lnTo>
                  <a:cubicBezTo>
                    <a:pt x="618" y="4046"/>
                    <a:pt x="718" y="3946"/>
                    <a:pt x="685" y="3846"/>
                  </a:cubicBezTo>
                  <a:lnTo>
                    <a:pt x="418" y="210"/>
                  </a:lnTo>
                  <a:cubicBezTo>
                    <a:pt x="418" y="68"/>
                    <a:pt x="321" y="1"/>
                    <a:pt x="2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0" name="Title 1"/>
          <p:cNvSpPr txBox="1">
            <a:spLocks noGrp="1"/>
          </p:cNvSpPr>
          <p:nvPr>
            <p:ph type="title"/>
          </p:nvPr>
        </p:nvSpPr>
        <p:spPr>
          <a:xfrm>
            <a:off x="1462836" y="276017"/>
            <a:ext cx="6218327" cy="1343107"/>
          </a:xfrm>
          <a:prstGeom prst="rect">
            <a:avLst/>
          </a:prstGeom>
        </p:spPr>
        <p:txBody>
          <a:bodyPr>
            <a:normAutofit fontScale="90000"/>
          </a:bodyPr>
          <a:lstStyle/>
          <a:p>
            <a:pPr>
              <a:defRPr b="1">
                <a:solidFill>
                  <a:srgbClr val="FF0000"/>
                </a:solidFill>
                <a:latin typeface="Tahoma"/>
                <a:ea typeface="Tahoma"/>
                <a:cs typeface="Tahoma"/>
                <a:sym typeface="Tahoma"/>
              </a:defRPr>
            </a:pPr>
            <a:r>
              <a:rPr sz="2800" dirty="0"/>
              <a:t>December 14, 2021</a:t>
            </a:r>
            <a:br>
              <a:rPr sz="2800" dirty="0"/>
            </a:br>
            <a:r>
              <a:rPr sz="2000" dirty="0">
                <a:solidFill>
                  <a:srgbClr val="000000"/>
                </a:solidFill>
              </a:rPr>
              <a:t>A Decade of MOOCs: A Review of MOOC Stats and Trends in 2021</a:t>
            </a:r>
            <a:br>
              <a:rPr sz="1800" dirty="0">
                <a:solidFill>
                  <a:srgbClr val="000000"/>
                </a:solidFill>
              </a:rPr>
            </a:br>
            <a:r>
              <a:rPr sz="1200" u="sng" dirty="0">
                <a:solidFill>
                  <a:srgbClr val="0000FF"/>
                </a:solidFill>
                <a:uFill>
                  <a:solidFill>
                    <a:srgbClr val="0000FF"/>
                  </a:solidFill>
                </a:uFill>
                <a:hlinkClick r:id="rId2"/>
              </a:rPr>
              <a:t>Dhawal Shah</a:t>
            </a:r>
            <a:r>
              <a:rPr sz="1200" dirty="0">
                <a:solidFill>
                  <a:srgbClr val="000000"/>
                </a:solidFill>
              </a:rPr>
              <a:t>, Class Central</a:t>
            </a:r>
            <a:br>
              <a:rPr sz="1200" dirty="0">
                <a:solidFill>
                  <a:srgbClr val="000000"/>
                </a:solidFill>
              </a:rPr>
            </a:br>
            <a:r>
              <a:rPr sz="800" u="sng" dirty="0">
                <a:solidFill>
                  <a:srgbClr val="0000FF"/>
                </a:solidFill>
                <a:uFill>
                  <a:solidFill>
                    <a:srgbClr val="0000FF"/>
                  </a:solidFill>
                </a:uFill>
                <a:hlinkClick r:id="rId3"/>
              </a:rPr>
              <a:t>https://www.classcentral.com/report/moocs-stats-and-trends-2021/</a:t>
            </a:r>
            <a:r>
              <a:rPr sz="800" dirty="0">
                <a:solidFill>
                  <a:srgbClr val="000000"/>
                </a:solidFill>
              </a:rPr>
              <a:t> </a:t>
            </a:r>
          </a:p>
        </p:txBody>
      </p:sp>
      <p:pic>
        <p:nvPicPr>
          <p:cNvPr id="9711" name="Picture 2" descr="Picture 2"/>
          <p:cNvPicPr>
            <a:picLocks noChangeAspect="1"/>
          </p:cNvPicPr>
          <p:nvPr/>
        </p:nvPicPr>
        <p:blipFill>
          <a:blip r:embed="rId4"/>
          <a:stretch>
            <a:fillRect/>
          </a:stretch>
        </p:blipFill>
        <p:spPr>
          <a:xfrm>
            <a:off x="1143000" y="1789234"/>
            <a:ext cx="6858000" cy="342900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802888" y="1292424"/>
            <a:ext cx="6740912" cy="3070980"/>
          </a:xfrm>
          <a:prstGeom prst="rect">
            <a:avLst/>
          </a:prstGeom>
        </p:spPr>
        <p:txBody>
          <a:bodyPr>
            <a:normAutofit fontScale="77500" lnSpcReduction="20000"/>
          </a:bodyPr>
          <a:lstStyle/>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1" dirty="0">
                <a:effectLst/>
                <a:latin typeface="Tahoma" panose="020B0604030504040204" pitchFamily="34" charset="0"/>
                <a:ea typeface="Tahoma" panose="020B0604030504040204" pitchFamily="34" charset="0"/>
                <a:cs typeface="Tahoma" panose="020B0604030504040204" pitchFamily="34" charset="0"/>
              </a:rPr>
              <a:t>Zhu, M., Bonk, C. J., &amp; Doo, M.-Y. (2020). </a:t>
            </a:r>
            <a:r>
              <a:rPr lang="en-GB" sz="1800" b="1" dirty="0">
                <a:effectLst/>
                <a:latin typeface="Tahoma" panose="020B0604030504040204" pitchFamily="34" charset="0"/>
                <a:ea typeface="Tahoma" panose="020B0604030504040204" pitchFamily="34" charset="0"/>
                <a:cs typeface="Tahoma" panose="020B0604030504040204" pitchFamily="34" charset="0"/>
              </a:rPr>
              <a:t>Self-directed learning in MOOCs: Exploring the </a:t>
            </a:r>
            <a:r>
              <a:rPr lang="en-US" sz="1800" b="1" dirty="0">
                <a:effectLst/>
                <a:latin typeface="Tahoma" panose="020B0604030504040204" pitchFamily="34" charset="0"/>
                <a:ea typeface="Tahoma" panose="020B0604030504040204" pitchFamily="34" charset="0"/>
                <a:cs typeface="Tahoma" panose="020B0604030504040204" pitchFamily="34" charset="0"/>
              </a:rPr>
              <a:t>relationships among motivation, self-monitoring, and self-management. </a:t>
            </a:r>
            <a:r>
              <a:rPr lang="en-US" sz="1800" b="1" i="1" dirty="0">
                <a:effectLst/>
                <a:latin typeface="Tahoma" panose="020B0604030504040204" pitchFamily="34" charset="0"/>
                <a:ea typeface="Tahoma" panose="020B0604030504040204" pitchFamily="34" charset="0"/>
                <a:cs typeface="Tahoma" panose="020B0604030504040204" pitchFamily="34" charset="0"/>
              </a:rPr>
              <a:t>Educational Technology Research and Development</a:t>
            </a:r>
            <a:r>
              <a:rPr lang="en-US" sz="1800" b="1" dirty="0">
                <a:effectLst/>
                <a:latin typeface="Tahoma" panose="020B0604030504040204" pitchFamily="34" charset="0"/>
                <a:ea typeface="Tahoma" panose="020B0604030504040204" pitchFamily="34" charset="0"/>
                <a:cs typeface="Tahoma" panose="020B0604030504040204" pitchFamily="34" charset="0"/>
              </a:rPr>
              <a:t> (ETR&amp;D), </a:t>
            </a:r>
            <a:r>
              <a:rPr lang="en-US" sz="1800" b="1" i="1" dirty="0">
                <a:effectLst/>
                <a:latin typeface="Tahoma" panose="020B0604030504040204" pitchFamily="34" charset="0"/>
                <a:ea typeface="Tahoma" panose="020B0604030504040204" pitchFamily="34" charset="0"/>
                <a:cs typeface="Tahoma" panose="020B0604030504040204" pitchFamily="34" charset="0"/>
              </a:rPr>
              <a:t>68</a:t>
            </a:r>
            <a:r>
              <a:rPr lang="en-US" sz="1800" b="1" dirty="0">
                <a:effectLst/>
                <a:latin typeface="Tahoma" panose="020B0604030504040204" pitchFamily="34" charset="0"/>
                <a:ea typeface="Tahoma" panose="020B0604030504040204" pitchFamily="34" charset="0"/>
                <a:cs typeface="Tahoma" panose="020B0604030504040204" pitchFamily="34" charset="0"/>
              </a:rPr>
              <a:t>(5). 2073-2093. DOI 10.1007/s11423-020-09747-8</a:t>
            </a:r>
          </a:p>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endParaRPr lang="en-US" sz="1800" b="1" dirty="0">
              <a:latin typeface="Tahoma" panose="020B0604030504040204" pitchFamily="34" charset="0"/>
              <a:ea typeface="Tahoma" panose="020B0604030504040204" pitchFamily="34" charset="0"/>
              <a:cs typeface="Tahoma" panose="020B0604030504040204" pitchFamily="34" charset="0"/>
            </a:endParaRPr>
          </a:p>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1" dirty="0">
                <a:effectLst/>
                <a:latin typeface="Tahoma" panose="020B0604030504040204" pitchFamily="34" charset="0"/>
                <a:ea typeface="Tahoma" panose="020B0604030504040204" pitchFamily="34" charset="0"/>
                <a:cs typeface="Tahoma" panose="020B0604030504040204" pitchFamily="34" charset="0"/>
              </a:rPr>
              <a:t>Zhu, M., &amp; Bonk, C. J. (2019). Designing MOOCs to facilitate participant self-monitoring for self-directed learning. </a:t>
            </a:r>
            <a:r>
              <a:rPr lang="en-US" sz="1800" b="1" i="1" dirty="0">
                <a:effectLst/>
                <a:latin typeface="Tahoma" panose="020B0604030504040204" pitchFamily="34" charset="0"/>
                <a:ea typeface="Tahoma" panose="020B0604030504040204" pitchFamily="34" charset="0"/>
                <a:cs typeface="Tahoma" panose="020B0604030504040204" pitchFamily="34" charset="0"/>
              </a:rPr>
              <a:t>Online Learning, 23</a:t>
            </a:r>
            <a:r>
              <a:rPr lang="en-US" sz="1800" b="1" dirty="0">
                <a:effectLst/>
                <a:latin typeface="Tahoma" panose="020B0604030504040204" pitchFamily="34" charset="0"/>
                <a:ea typeface="Tahoma" panose="020B0604030504040204" pitchFamily="34" charset="0"/>
                <a:cs typeface="Tahoma" panose="020B0604030504040204" pitchFamily="34" charset="0"/>
              </a:rPr>
              <a:t>(4), 106-134. doi:10.24059/olj.v23i4.2037</a:t>
            </a:r>
          </a:p>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endParaRPr lang="en-US" sz="1800" b="1" dirty="0">
              <a:latin typeface="Tahoma" panose="020B0604030504040204" pitchFamily="34" charset="0"/>
              <a:ea typeface="Tahoma" panose="020B0604030504040204" pitchFamily="34" charset="0"/>
              <a:cs typeface="Tahoma" panose="020B0604030504040204" pitchFamily="34" charset="0"/>
            </a:endParaRPr>
          </a:p>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1" dirty="0">
                <a:solidFill>
                  <a:srgbClr val="201F1E"/>
                </a:solidFill>
                <a:effectLst/>
                <a:latin typeface="Tahoma" panose="020B0604030504040204" pitchFamily="34" charset="0"/>
                <a:ea typeface="Tahoma" panose="020B0604030504040204" pitchFamily="34" charset="0"/>
                <a:cs typeface="Tahoma" panose="020B0604030504040204" pitchFamily="34" charset="0"/>
              </a:rPr>
              <a:t>Zhu, M., &amp; Bonk, C. J. (2020). </a:t>
            </a:r>
            <a:r>
              <a:rPr lang="en-US" sz="1800" b="1" dirty="0">
                <a:effectLst/>
                <a:latin typeface="Tahoma" panose="020B0604030504040204" pitchFamily="34" charset="0"/>
                <a:ea typeface="Tahoma" panose="020B0604030504040204" pitchFamily="34" charset="0"/>
                <a:cs typeface="Tahoma" panose="020B0604030504040204" pitchFamily="34" charset="0"/>
              </a:rPr>
              <a:t>Technology tools and instructional strategies for designing and delivering MOOCs to facilitate self-monitoring of learners.</a:t>
            </a:r>
            <a:r>
              <a:rPr lang="en-US" sz="1800" b="1" i="1" dirty="0">
                <a:effectLst/>
                <a:latin typeface="Tahoma" panose="020B0604030504040204" pitchFamily="34" charset="0"/>
                <a:ea typeface="Tahoma" panose="020B0604030504040204" pitchFamily="34" charset="0"/>
                <a:cs typeface="Tahoma" panose="020B0604030504040204" pitchFamily="34" charset="0"/>
              </a:rPr>
              <a:t> Journal of Learning for Development</a:t>
            </a:r>
            <a:r>
              <a:rPr lang="en-US" sz="1800" b="1" dirty="0">
                <a:effectLst/>
                <a:latin typeface="Tahoma" panose="020B0604030504040204" pitchFamily="34" charset="0"/>
                <a:ea typeface="Tahoma" panose="020B0604030504040204" pitchFamily="34" charset="0"/>
                <a:cs typeface="Tahoma" panose="020B0604030504040204" pitchFamily="34" charset="0"/>
              </a:rPr>
              <a:t>, </a:t>
            </a:r>
            <a:r>
              <a:rPr lang="en-US" sz="1800" b="1" i="1" dirty="0">
                <a:effectLst/>
                <a:latin typeface="Tahoma" panose="020B0604030504040204" pitchFamily="34" charset="0"/>
                <a:ea typeface="Tahoma" panose="020B0604030504040204" pitchFamily="34" charset="0"/>
                <a:cs typeface="Tahoma" panose="020B0604030504040204" pitchFamily="34" charset="0"/>
              </a:rPr>
              <a:t>7</a:t>
            </a:r>
            <a:r>
              <a:rPr lang="en-US" sz="1800" b="1" dirty="0">
                <a:effectLst/>
                <a:latin typeface="Tahoma" panose="020B0604030504040204" pitchFamily="34" charset="0"/>
                <a:ea typeface="Tahoma" panose="020B0604030504040204" pitchFamily="34" charset="0"/>
                <a:cs typeface="Tahoma" panose="020B0604030504040204" pitchFamily="34" charset="0"/>
              </a:rPr>
              <a:t>(1). 31-45. </a:t>
            </a:r>
          </a:p>
          <a:p>
            <a:pPr marL="0" lvl="1" indent="342900">
              <a:lnSpc>
                <a:spcPct val="150000"/>
              </a:lnSpc>
              <a:spcBef>
                <a:spcPts val="0"/>
              </a:spcBef>
              <a:buSzTx/>
              <a:buNone/>
              <a:defRPr sz="2100">
                <a:latin typeface="Tahoma"/>
                <a:ea typeface="Tahoma"/>
                <a:cs typeface="Tahoma"/>
                <a:sym typeface="Tahoma"/>
              </a:defRPr>
            </a:pPr>
            <a:endParaRPr dirty="0"/>
          </a:p>
        </p:txBody>
      </p:sp>
      <p:sp>
        <p:nvSpPr>
          <p:cNvPr id="11671" name="Title 1"/>
          <p:cNvSpPr txBox="1"/>
          <p:nvPr/>
        </p:nvSpPr>
        <p:spPr>
          <a:xfrm>
            <a:off x="966440" y="323292"/>
            <a:ext cx="4880614" cy="5765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4290" tIns="34290" rIns="34290" bIns="34290" anchor="ctr">
            <a:spAutoFit/>
          </a:bodyPr>
          <a:lstStyle>
            <a:lvl1pPr defTabSz="342900">
              <a:defRPr sz="3300" b="1">
                <a:solidFill>
                  <a:srgbClr val="FFFFFF"/>
                </a:solidFill>
                <a:latin typeface="Tahoma"/>
                <a:ea typeface="Tahoma"/>
                <a:cs typeface="Tahoma"/>
                <a:sym typeface="Tahoma"/>
              </a:defRPr>
            </a:lvl1pPr>
          </a:lstStyle>
          <a:p>
            <a:r>
              <a:rPr lang="en-US" dirty="0"/>
              <a:t>Related Publications</a:t>
            </a:r>
            <a:endParaRPr dirty="0"/>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defTabSz="342900"/>
          </a:lstStyle>
          <a:p>
            <a:fld id="{86CB4B4D-7CA3-9044-876B-883B54F8677D}" type="slidenum">
              <a:rPr/>
              <a:t>170</a:t>
            </a:fld>
            <a:endParaRPr/>
          </a:p>
        </p:txBody>
      </p:sp>
    </p:spTree>
    <p:extLst>
      <p:ext uri="{BB962C8B-B14F-4D97-AF65-F5344CB8AC3E}">
        <p14:creationId xmlns:p14="http://schemas.microsoft.com/office/powerpoint/2010/main" val="16717651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802888" y="1292424"/>
            <a:ext cx="6740912" cy="3070980"/>
          </a:xfrm>
          <a:prstGeom prst="rect">
            <a:avLst/>
          </a:prstGeom>
        </p:spPr>
        <p:txBody>
          <a:bodyPr>
            <a:normAutofit lnSpcReduction="10000"/>
          </a:bodyPr>
          <a:lstStyle/>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400" b="1" dirty="0">
                <a:effectLst/>
                <a:latin typeface="Tahoma" panose="020B0604030504040204" pitchFamily="34" charset="0"/>
                <a:ea typeface="Tahoma" panose="020B0604030504040204" pitchFamily="34" charset="0"/>
                <a:cs typeface="Tahoma" panose="020B0604030504040204" pitchFamily="34" charset="0"/>
              </a:rPr>
              <a:t>Doo, M. Y., Zhu, M., &amp; Bonk, C. J. (2023). Influences of self-directed learning on learning outcomes in MOOCs: A meta-analysis. </a:t>
            </a:r>
            <a:r>
              <a:rPr lang="en-US" sz="1400" b="1" i="1" dirty="0">
                <a:effectLst/>
                <a:latin typeface="Tahoma" panose="020B0604030504040204" pitchFamily="34" charset="0"/>
                <a:ea typeface="Tahoma" panose="020B0604030504040204" pitchFamily="34" charset="0"/>
                <a:cs typeface="Tahoma" panose="020B0604030504040204" pitchFamily="34" charset="0"/>
              </a:rPr>
              <a:t>Distance Education</a:t>
            </a:r>
            <a:r>
              <a:rPr lang="en-US" sz="1400" b="1" dirty="0">
                <a:effectLst/>
                <a:latin typeface="Tahoma" panose="020B0604030504040204" pitchFamily="34" charset="0"/>
                <a:ea typeface="Tahoma" panose="020B0604030504040204" pitchFamily="34" charset="0"/>
                <a:cs typeface="Tahoma" panose="020B0604030504040204" pitchFamily="34" charset="0"/>
              </a:rPr>
              <a:t>, </a:t>
            </a:r>
            <a:r>
              <a:rPr lang="en-US" sz="1400" b="1" i="1" dirty="0">
                <a:effectLst/>
                <a:latin typeface="Tahoma" panose="020B0604030504040204" pitchFamily="34" charset="0"/>
                <a:ea typeface="Tahoma" panose="020B0604030504040204" pitchFamily="34" charset="0"/>
                <a:cs typeface="Tahoma" panose="020B0604030504040204" pitchFamily="34" charset="0"/>
              </a:rPr>
              <a:t>44</a:t>
            </a:r>
            <a:r>
              <a:rPr lang="en-US" sz="1400" b="1" dirty="0">
                <a:effectLst/>
                <a:latin typeface="Tahoma" panose="020B0604030504040204" pitchFamily="34" charset="0"/>
                <a:ea typeface="Tahoma" panose="020B0604030504040204" pitchFamily="34" charset="0"/>
                <a:cs typeface="Tahoma" panose="020B0604030504040204" pitchFamily="34" charset="0"/>
              </a:rPr>
              <a:t>(1), 86-105. </a:t>
            </a:r>
            <a:r>
              <a:rPr lang="en-US" sz="1400" b="1" u="sng"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3"/>
              </a:rPr>
              <a:t>https://doi.org/10.1080/01587919.2022.2155618</a:t>
            </a:r>
            <a:endParaRPr lang="en-US" sz="1400" b="1" u="sng" dirty="0">
              <a:solidFill>
                <a:srgbClr val="0000FF"/>
              </a:solidFill>
              <a:effectLst/>
              <a:latin typeface="Tahoma" panose="020B0604030504040204" pitchFamily="34" charset="0"/>
              <a:ea typeface="Tahoma" panose="020B0604030504040204" pitchFamily="34" charset="0"/>
              <a:cs typeface="Tahoma" panose="020B0604030504040204" pitchFamily="34" charset="0"/>
            </a:endParaRPr>
          </a:p>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endParaRPr lang="en-US" sz="1400" b="1" u="sng" dirty="0">
              <a:solidFill>
                <a:srgbClr val="0000FF"/>
              </a:solidFill>
              <a:latin typeface="Tahoma" panose="020B0604030504040204" pitchFamily="34" charset="0"/>
              <a:ea typeface="Tahoma" panose="020B0604030504040204" pitchFamily="34" charset="0"/>
              <a:cs typeface="Tahoma" panose="020B0604030504040204" pitchFamily="34" charset="0"/>
            </a:endParaRPr>
          </a:p>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400" b="1" i="0" dirty="0">
                <a:solidFill>
                  <a:srgbClr val="181A19"/>
                </a:solidFill>
                <a:effectLst/>
                <a:latin typeface="Tahoma" panose="020B0604030504040204" pitchFamily="34" charset="0"/>
                <a:ea typeface="Tahoma" panose="020B0604030504040204" pitchFamily="34" charset="0"/>
                <a:cs typeface="Tahoma" panose="020B0604030504040204" pitchFamily="34" charset="0"/>
              </a:rPr>
              <a:t> Doo, M.-Y. &amp; Zhu, M. (2023). A meta-analysis of effects of self-directed learning in online learning. </a:t>
            </a:r>
            <a:r>
              <a:rPr lang="en-US" sz="1400" b="1" i="1" dirty="0">
                <a:solidFill>
                  <a:srgbClr val="181A19"/>
                </a:solidFill>
                <a:effectLst/>
                <a:latin typeface="Tahoma" panose="020B0604030504040204" pitchFamily="34" charset="0"/>
                <a:ea typeface="Tahoma" panose="020B0604030504040204" pitchFamily="34" charset="0"/>
                <a:cs typeface="Tahoma" panose="020B0604030504040204" pitchFamily="34" charset="0"/>
              </a:rPr>
              <a:t>Journal of Computer Assisted Learning</a:t>
            </a:r>
            <a:r>
              <a:rPr lang="en-US" sz="1400" b="1" i="0" dirty="0">
                <a:solidFill>
                  <a:srgbClr val="181A19"/>
                </a:solidFill>
                <a:effectLst/>
                <a:latin typeface="Tahoma" panose="020B0604030504040204" pitchFamily="34" charset="0"/>
                <a:ea typeface="Tahoma" panose="020B0604030504040204" pitchFamily="34" charset="0"/>
                <a:cs typeface="Tahoma" panose="020B0604030504040204" pitchFamily="34" charset="0"/>
              </a:rPr>
              <a:t>. </a:t>
            </a:r>
            <a:r>
              <a:rPr lang="en-US" sz="1400" b="1" i="0" dirty="0">
                <a:solidFill>
                  <a:srgbClr val="181A19"/>
                </a:solidFill>
                <a:effectLst/>
                <a:latin typeface="Tahoma" panose="020B0604030504040204" pitchFamily="34" charset="0"/>
                <a:ea typeface="Tahoma" panose="020B0604030504040204" pitchFamily="34" charset="0"/>
                <a:cs typeface="Tahoma" panose="020B0604030504040204" pitchFamily="34" charset="0"/>
                <a:hlinkClick r:id="rId4"/>
              </a:rPr>
              <a:t>http://doi.org/10.1111/jcal.12865</a:t>
            </a:r>
            <a:endParaRPr lang="en-US" sz="1400" b="1" i="0" dirty="0">
              <a:solidFill>
                <a:srgbClr val="181A19"/>
              </a:solidFill>
              <a:effectLst/>
              <a:latin typeface="Tahoma" panose="020B0604030504040204" pitchFamily="34" charset="0"/>
              <a:ea typeface="Tahoma" panose="020B0604030504040204" pitchFamily="34" charset="0"/>
              <a:cs typeface="Tahoma" panose="020B0604030504040204" pitchFamily="34" charset="0"/>
            </a:endParaRPr>
          </a:p>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endParaRPr lang="en-US" sz="1400" b="1" u="sng" dirty="0">
              <a:solidFill>
                <a:srgbClr val="0000FF"/>
              </a:solidFill>
              <a:latin typeface="Tahoma" panose="020B0604030504040204" pitchFamily="34" charset="0"/>
              <a:ea typeface="Tahoma" panose="020B0604030504040204" pitchFamily="34" charset="0"/>
              <a:cs typeface="Tahoma" panose="020B0604030504040204" pitchFamily="34" charset="0"/>
            </a:endParaRPr>
          </a:p>
          <a:p>
            <a:pPr marL="0" marR="0" indent="0">
              <a:lnSpc>
                <a:spcPct val="110000"/>
              </a:lnSpc>
              <a:spcBef>
                <a:spcPts val="0"/>
              </a:spcBef>
              <a:spcAft>
                <a:spcPts val="60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400" b="1" i="0" dirty="0">
                <a:solidFill>
                  <a:srgbClr val="181A19"/>
                </a:solidFill>
                <a:effectLst/>
                <a:latin typeface="Tahoma" panose="020B0604030504040204" pitchFamily="34" charset="0"/>
                <a:ea typeface="Tahoma" panose="020B0604030504040204" pitchFamily="34" charset="0"/>
                <a:cs typeface="Tahoma" panose="020B0604030504040204" pitchFamily="34" charset="0"/>
              </a:rPr>
              <a:t>Zhu, M. (2021). Enhancing MOOC learners’ skills for self-directed learning. </a:t>
            </a:r>
            <a:r>
              <a:rPr lang="en-US" sz="1400" b="1" i="1" dirty="0">
                <a:solidFill>
                  <a:srgbClr val="181A19"/>
                </a:solidFill>
                <a:effectLst/>
                <a:latin typeface="Tahoma" panose="020B0604030504040204" pitchFamily="34" charset="0"/>
                <a:ea typeface="Tahoma" panose="020B0604030504040204" pitchFamily="34" charset="0"/>
                <a:cs typeface="Tahoma" panose="020B0604030504040204" pitchFamily="34" charset="0"/>
              </a:rPr>
              <a:t>Distance Education</a:t>
            </a:r>
            <a:r>
              <a:rPr lang="en-US" sz="1400" b="1" i="0" dirty="0">
                <a:solidFill>
                  <a:srgbClr val="181A19"/>
                </a:solidFill>
                <a:effectLst/>
                <a:latin typeface="Tahoma" panose="020B0604030504040204" pitchFamily="34" charset="0"/>
                <a:ea typeface="Tahoma" panose="020B0604030504040204" pitchFamily="34" charset="0"/>
                <a:cs typeface="Tahoma" panose="020B0604030504040204" pitchFamily="34" charset="0"/>
              </a:rPr>
              <a:t>. </a:t>
            </a:r>
            <a:r>
              <a:rPr lang="en-US" sz="1400" b="1" i="1" dirty="0">
                <a:solidFill>
                  <a:srgbClr val="181A19"/>
                </a:solidFill>
                <a:effectLst/>
                <a:latin typeface="Tahoma" panose="020B0604030504040204" pitchFamily="34" charset="0"/>
                <a:ea typeface="Tahoma" panose="020B0604030504040204" pitchFamily="34" charset="0"/>
                <a:cs typeface="Tahoma" panose="020B0604030504040204" pitchFamily="34" charset="0"/>
              </a:rPr>
              <a:t>42</a:t>
            </a:r>
            <a:r>
              <a:rPr lang="en-US" sz="1400" b="1" i="0" dirty="0">
                <a:solidFill>
                  <a:srgbClr val="181A19"/>
                </a:solidFill>
                <a:effectLst/>
                <a:latin typeface="Tahoma" panose="020B0604030504040204" pitchFamily="34" charset="0"/>
                <a:ea typeface="Tahoma" panose="020B0604030504040204" pitchFamily="34" charset="0"/>
                <a:cs typeface="Tahoma" panose="020B0604030504040204" pitchFamily="34" charset="0"/>
              </a:rPr>
              <a:t>(3), 441-460 Doi: 10.1080/01587919.2021.1956302.</a:t>
            </a:r>
            <a:endParaRPr sz="1400" b="1" dirty="0">
              <a:latin typeface="Tahoma" panose="020B0604030504040204" pitchFamily="34" charset="0"/>
              <a:ea typeface="Tahoma" panose="020B0604030504040204" pitchFamily="34" charset="0"/>
              <a:cs typeface="Tahoma" panose="020B0604030504040204" pitchFamily="34" charset="0"/>
            </a:endParaRPr>
          </a:p>
        </p:txBody>
      </p:sp>
      <p:sp>
        <p:nvSpPr>
          <p:cNvPr id="11671" name="Title 1"/>
          <p:cNvSpPr txBox="1"/>
          <p:nvPr/>
        </p:nvSpPr>
        <p:spPr>
          <a:xfrm>
            <a:off x="966440" y="323292"/>
            <a:ext cx="4880614"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90" tIns="34290" rIns="34290" bIns="34290" anchor="ctr">
            <a:spAutoFit/>
          </a:bodyPr>
          <a:lstStyle>
            <a:lvl1pPr defTabSz="342900">
              <a:defRPr sz="3300" b="1">
                <a:solidFill>
                  <a:srgbClr val="FFFFFF"/>
                </a:solidFill>
                <a:latin typeface="Tahoma"/>
                <a:ea typeface="Tahoma"/>
                <a:cs typeface="Tahoma"/>
                <a:sym typeface="Tahoma"/>
              </a:defRPr>
            </a:lvl1pPr>
          </a:lstStyle>
          <a:p>
            <a:r>
              <a:rPr lang="en-US" dirty="0"/>
              <a:t>Related Publications</a:t>
            </a:r>
            <a:endParaRPr dirty="0"/>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171</a:t>
            </a:fld>
            <a:endParaRPr/>
          </a:p>
        </p:txBody>
      </p:sp>
    </p:spTree>
    <p:extLst>
      <p:ext uri="{BB962C8B-B14F-4D97-AF65-F5344CB8AC3E}">
        <p14:creationId xmlns:p14="http://schemas.microsoft.com/office/powerpoint/2010/main" val="5399171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7E52BE-193A-46DA-8839-95769CD1362D}"/>
              </a:ext>
            </a:extLst>
          </p:cNvPr>
          <p:cNvSpPr>
            <a:spLocks noGrp="1"/>
          </p:cNvSpPr>
          <p:nvPr>
            <p:ph type="title"/>
          </p:nvPr>
        </p:nvSpPr>
        <p:spPr>
          <a:xfrm>
            <a:off x="1648478" y="494225"/>
            <a:ext cx="5770062" cy="1094938"/>
          </a:xfrm>
        </p:spPr>
        <p:txBody>
          <a:bodyPr/>
          <a:lstStyle/>
          <a:p>
            <a:pPr algn="ctr"/>
            <a:r>
              <a:rPr lang="en-US" sz="3600" dirty="0"/>
              <a:t>Do we have time for another study?</a:t>
            </a:r>
          </a:p>
        </p:txBody>
      </p:sp>
      <p:pic>
        <p:nvPicPr>
          <p:cNvPr id="4" name="Picture 3">
            <a:extLst>
              <a:ext uri="{FF2B5EF4-FFF2-40B4-BE49-F238E27FC236}">
                <a16:creationId xmlns:a16="http://schemas.microsoft.com/office/drawing/2014/main" id="{C7F5D4E7-DBC1-4D95-924E-4437214EFB4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48478" y="1784637"/>
            <a:ext cx="6134622" cy="3335701"/>
          </a:xfrm>
          <a:prstGeom prst="rect">
            <a:avLst/>
          </a:prstGeom>
        </p:spPr>
      </p:pic>
    </p:spTree>
    <p:extLst>
      <p:ext uri="{BB962C8B-B14F-4D97-AF65-F5344CB8AC3E}">
        <p14:creationId xmlns:p14="http://schemas.microsoft.com/office/powerpoint/2010/main" val="17166747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96" name="Title 1"/>
          <p:cNvSpPr txBox="1"/>
          <p:nvPr/>
        </p:nvSpPr>
        <p:spPr>
          <a:xfrm>
            <a:off x="1353659" y="376813"/>
            <a:ext cx="4708052" cy="4368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2400" b="1">
                <a:solidFill>
                  <a:srgbClr val="FFFFFF"/>
                </a:solidFill>
                <a:latin typeface="Tahoma"/>
                <a:ea typeface="Tahoma"/>
                <a:cs typeface="Tahoma"/>
                <a:sym typeface="Tahoma"/>
              </a:defRPr>
            </a:lvl1pPr>
          </a:lstStyle>
          <a:p>
            <a:r>
              <a:rPr dirty="0"/>
              <a:t>Study #</a:t>
            </a:r>
            <a:r>
              <a:rPr lang="en-US" dirty="0"/>
              <a:t>7. Zhu, Bonk, &amp; Berri</a:t>
            </a:r>
            <a:endParaRPr dirty="0"/>
          </a:p>
        </p:txBody>
      </p:sp>
      <p:sp>
        <p:nvSpPr>
          <p:cNvPr id="11697"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173</a:t>
            </a:fld>
            <a:endParaRPr/>
          </a:p>
        </p:txBody>
      </p:sp>
      <p:sp>
        <p:nvSpPr>
          <p:cNvPr id="11698" name="TextBox 6"/>
          <p:cNvSpPr txBox="1"/>
          <p:nvPr/>
        </p:nvSpPr>
        <p:spPr>
          <a:xfrm>
            <a:off x="1535084" y="980622"/>
            <a:ext cx="5685407" cy="10185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342900">
              <a:defRPr sz="2100" b="1">
                <a:solidFill>
                  <a:srgbClr val="0070C0"/>
                </a:solidFill>
                <a:latin typeface="Tahoma"/>
                <a:ea typeface="Tahoma"/>
                <a:cs typeface="Tahoma"/>
                <a:sym typeface="Tahoma"/>
              </a:defRPr>
            </a:pPr>
            <a:r>
              <a:rPr dirty="0"/>
              <a:t>MOOC Learners and SDL</a:t>
            </a:r>
          </a:p>
          <a:p>
            <a:pPr defTabSz="342900">
              <a:defRPr sz="1300" b="1">
                <a:solidFill>
                  <a:srgbClr val="201F1E"/>
                </a:solidFill>
                <a:latin typeface="Tahoma"/>
                <a:ea typeface="Tahoma"/>
                <a:cs typeface="Tahoma"/>
                <a:sym typeface="Tahoma"/>
              </a:defRPr>
            </a:pPr>
            <a:r>
              <a:rPr dirty="0"/>
              <a:t>Zhu, M., Bonk, C. J., &amp; Berri, S. (2022). Fostering self-directed learning in MOOCs: Motivation, learning strategies, and instruction. </a:t>
            </a:r>
            <a:r>
              <a:rPr dirty="0">
                <a:solidFill>
                  <a:srgbClr val="000000"/>
                </a:solidFill>
              </a:rPr>
              <a:t>Online Learning</a:t>
            </a:r>
          </a:p>
        </p:txBody>
      </p:sp>
      <p:pic>
        <p:nvPicPr>
          <p:cNvPr id="11699" name="Picture 5" descr="Picture 5"/>
          <p:cNvPicPr>
            <a:picLocks noChangeAspect="1"/>
          </p:cNvPicPr>
          <p:nvPr/>
        </p:nvPicPr>
        <p:blipFill>
          <a:blip r:embed="rId2"/>
          <a:stretch>
            <a:fillRect/>
          </a:stretch>
        </p:blipFill>
        <p:spPr>
          <a:xfrm>
            <a:off x="2114688" y="2103982"/>
            <a:ext cx="4087092" cy="272473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1" name="Content Placeholder 2"/>
          <p:cNvSpPr txBox="1">
            <a:spLocks noGrp="1"/>
          </p:cNvSpPr>
          <p:nvPr>
            <p:ph type="body" sz="half" idx="1"/>
          </p:nvPr>
        </p:nvSpPr>
        <p:spPr>
          <a:xfrm>
            <a:off x="936702" y="1051560"/>
            <a:ext cx="6592813" cy="2772297"/>
          </a:xfrm>
          <a:prstGeom prst="rect">
            <a:avLst/>
          </a:prstGeom>
        </p:spPr>
        <p:txBody>
          <a:bodyPr/>
          <a:lstStyle/>
          <a:p>
            <a:pPr marL="471487" indent="-385763">
              <a:spcBef>
                <a:spcPts val="0"/>
              </a:spcBef>
              <a:defRPr sz="2100" b="1">
                <a:solidFill>
                  <a:srgbClr val="000000"/>
                </a:solidFill>
                <a:latin typeface="Tahoma"/>
                <a:ea typeface="Tahoma"/>
                <a:cs typeface="Tahoma"/>
                <a:sym typeface="Tahoma"/>
              </a:defRPr>
            </a:pPr>
            <a:r>
              <a:rPr dirty="0"/>
              <a:t>What motivated individuals to enroll in MOOCs?</a:t>
            </a:r>
          </a:p>
          <a:p>
            <a:pPr marL="471487" indent="-385763">
              <a:spcBef>
                <a:spcPts val="0"/>
              </a:spcBef>
              <a:defRPr sz="2100" b="1">
                <a:solidFill>
                  <a:srgbClr val="000000"/>
                </a:solidFill>
                <a:latin typeface="Tahoma"/>
                <a:ea typeface="Tahoma"/>
                <a:cs typeface="Tahoma"/>
                <a:sym typeface="Tahoma"/>
              </a:defRPr>
            </a:pPr>
            <a:r>
              <a:rPr dirty="0"/>
              <a:t>What were the learning strategies that helped learners’ SDL in MOOCs?</a:t>
            </a:r>
          </a:p>
          <a:p>
            <a:pPr marL="471487" indent="-385763">
              <a:spcBef>
                <a:spcPts val="0"/>
              </a:spcBef>
              <a:defRPr sz="2100" b="1">
                <a:solidFill>
                  <a:srgbClr val="000000"/>
                </a:solidFill>
                <a:latin typeface="Tahoma"/>
                <a:ea typeface="Tahoma"/>
                <a:cs typeface="Tahoma"/>
                <a:sym typeface="Tahoma"/>
              </a:defRPr>
            </a:pPr>
            <a:r>
              <a:rPr dirty="0"/>
              <a:t>What were the design and instructional elements of MOOCs that facilitated learners’ SDL?</a:t>
            </a:r>
          </a:p>
        </p:txBody>
      </p:sp>
      <p:sp>
        <p:nvSpPr>
          <p:cNvPr id="11702" name="Title 1"/>
          <p:cNvSpPr txBox="1"/>
          <p:nvPr/>
        </p:nvSpPr>
        <p:spPr>
          <a:xfrm>
            <a:off x="1460184" y="306963"/>
            <a:ext cx="4386870"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p>
            <a:pPr defTabSz="342900">
              <a:defRPr sz="3000" b="1">
                <a:solidFill>
                  <a:srgbClr val="FFFFFF"/>
                </a:solidFill>
                <a:latin typeface="Tahoma"/>
                <a:ea typeface="Tahoma"/>
                <a:cs typeface="Tahoma"/>
                <a:sym typeface="Tahoma"/>
              </a:defRPr>
            </a:pPr>
            <a:r>
              <a:t>Research</a:t>
            </a:r>
            <a:r>
              <a:rPr sz="3300"/>
              <a:t> </a:t>
            </a:r>
            <a:r>
              <a:t>Questions</a:t>
            </a:r>
          </a:p>
        </p:txBody>
      </p:sp>
      <p:sp>
        <p:nvSpPr>
          <p:cNvPr id="11703"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174</a:t>
            </a:fld>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5" name="Title 1"/>
          <p:cNvSpPr txBox="1"/>
          <p:nvPr/>
        </p:nvSpPr>
        <p:spPr>
          <a:xfrm>
            <a:off x="1353659" y="376813"/>
            <a:ext cx="4708052" cy="4368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2400" b="1">
                <a:solidFill>
                  <a:srgbClr val="FFFFFF"/>
                </a:solidFill>
                <a:latin typeface="Tahoma"/>
                <a:ea typeface="Tahoma"/>
                <a:cs typeface="Tahoma"/>
                <a:sym typeface="Tahoma"/>
              </a:defRPr>
            </a:lvl1pPr>
          </a:lstStyle>
          <a:p>
            <a:r>
              <a:rPr lang="en-US" dirty="0"/>
              <a:t>Study #7 Participants</a:t>
            </a:r>
            <a:endParaRPr dirty="0"/>
          </a:p>
        </p:txBody>
      </p:sp>
      <p:sp>
        <p:nvSpPr>
          <p:cNvPr id="11706"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175</a:t>
            </a:fld>
            <a:endParaRPr/>
          </a:p>
        </p:txBody>
      </p:sp>
      <p:pic>
        <p:nvPicPr>
          <p:cNvPr id="11707" name="Picture 3" descr="Picture 3"/>
          <p:cNvPicPr>
            <a:picLocks noChangeAspect="1"/>
          </p:cNvPicPr>
          <p:nvPr/>
        </p:nvPicPr>
        <p:blipFill>
          <a:blip r:embed="rId2"/>
          <a:srcRect l="23738" t="32562" r="19697" b="27393"/>
          <a:stretch>
            <a:fillRect/>
          </a:stretch>
        </p:blipFill>
        <p:spPr>
          <a:xfrm>
            <a:off x="1143001" y="1901946"/>
            <a:ext cx="6741030" cy="2937165"/>
          </a:xfrm>
          <a:prstGeom prst="rect">
            <a:avLst/>
          </a:prstGeom>
          <a:ln w="12700">
            <a:miter lim="400000"/>
          </a:ln>
        </p:spPr>
      </p:pic>
      <p:sp>
        <p:nvSpPr>
          <p:cNvPr id="11708" name="TextBox 6"/>
          <p:cNvSpPr txBox="1"/>
          <p:nvPr/>
        </p:nvSpPr>
        <p:spPr>
          <a:xfrm>
            <a:off x="1535084" y="980622"/>
            <a:ext cx="5685407" cy="10185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defTabSz="342900">
              <a:defRPr sz="2100" b="1">
                <a:solidFill>
                  <a:srgbClr val="0070C0"/>
                </a:solidFill>
                <a:latin typeface="Tahoma"/>
                <a:ea typeface="Tahoma"/>
                <a:cs typeface="Tahoma"/>
                <a:sym typeface="Tahoma"/>
              </a:defRPr>
            </a:pPr>
            <a:r>
              <a:t>MOOC Learners and SDL</a:t>
            </a:r>
          </a:p>
          <a:p>
            <a:pPr defTabSz="342900">
              <a:defRPr sz="1300" b="1">
                <a:solidFill>
                  <a:srgbClr val="201F1E"/>
                </a:solidFill>
                <a:latin typeface="Tahoma"/>
                <a:ea typeface="Tahoma"/>
                <a:cs typeface="Tahoma"/>
                <a:sym typeface="Tahoma"/>
              </a:defRPr>
            </a:pPr>
            <a:r>
              <a:t>Zhu, M., Bonk, C. J., &amp; Berri, S. (2022). Fostering self-directed learning in MOOCs: Motivation, learning strategies, and instruction. </a:t>
            </a:r>
            <a:r>
              <a:rPr>
                <a:solidFill>
                  <a:srgbClr val="000000"/>
                </a:solidFill>
              </a:rPr>
              <a:t>Online Learning</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10" name="Content Placeholder 1"/>
          <p:cNvSpPr txBox="1">
            <a:spLocks noGrp="1"/>
          </p:cNvSpPr>
          <p:nvPr>
            <p:ph type="body" sz="half" idx="1"/>
          </p:nvPr>
        </p:nvSpPr>
        <p:spPr>
          <a:xfrm>
            <a:off x="906966" y="1315843"/>
            <a:ext cx="5664819" cy="2889013"/>
          </a:xfrm>
          <a:prstGeom prst="rect">
            <a:avLst/>
          </a:prstGeom>
        </p:spPr>
        <p:txBody>
          <a:bodyPr>
            <a:normAutofit/>
          </a:bodyPr>
          <a:lstStyle/>
          <a:p>
            <a:pPr marL="0" indent="0">
              <a:lnSpc>
                <a:spcPct val="120000"/>
              </a:lnSpc>
              <a:spcBef>
                <a:spcPts val="0"/>
              </a:spcBef>
              <a:buSzTx/>
              <a:buNone/>
              <a:defRPr sz="2100" b="1">
                <a:latin typeface="Tahoma"/>
                <a:ea typeface="Tahoma"/>
                <a:cs typeface="Tahoma"/>
                <a:sym typeface="Tahoma"/>
              </a:defRPr>
            </a:pPr>
            <a:r>
              <a:rPr dirty="0"/>
              <a:t>Jacob, a retired management consultant from the US, expressed his motive behind enrolling in MOOCs as strictly intrinsic, “there's no reward. </a:t>
            </a:r>
            <a:r>
              <a:rPr dirty="0">
                <a:solidFill>
                  <a:srgbClr val="FF0000"/>
                </a:solidFill>
              </a:rPr>
              <a:t>I'm retired</a:t>
            </a:r>
            <a:r>
              <a:rPr dirty="0"/>
              <a:t>. It's really just [that] </a:t>
            </a:r>
            <a:r>
              <a:rPr dirty="0">
                <a:solidFill>
                  <a:srgbClr val="FF0000"/>
                </a:solidFill>
              </a:rPr>
              <a:t>I get very interested in topics. I realize holes in my knowledge and try to fill the holes.</a:t>
            </a:r>
            <a:r>
              <a:rPr dirty="0"/>
              <a:t>” </a:t>
            </a:r>
          </a:p>
        </p:txBody>
      </p:sp>
      <p:sp>
        <p:nvSpPr>
          <p:cNvPr id="11711" name="Slide Number Placeholder 2"/>
          <p:cNvSpPr txBox="1">
            <a:spLocks noGrp="1"/>
          </p:cNvSpPr>
          <p:nvPr>
            <p:ph type="sldNum" sz="quarter" idx="2"/>
          </p:nvPr>
        </p:nvSpPr>
        <p:spPr>
          <a:xfrm>
            <a:off x="8158239" y="4822180"/>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176</a:t>
            </a:fld>
            <a:endParaRPr/>
          </a:p>
        </p:txBody>
      </p:sp>
      <p:sp>
        <p:nvSpPr>
          <p:cNvPr id="11712" name="Title 3"/>
          <p:cNvSpPr txBox="1">
            <a:spLocks noGrp="1"/>
          </p:cNvSpPr>
          <p:nvPr>
            <p:ph type="title"/>
          </p:nvPr>
        </p:nvSpPr>
        <p:spPr>
          <a:xfrm>
            <a:off x="165464" y="326569"/>
            <a:ext cx="5791201" cy="548252"/>
          </a:xfrm>
          <a:prstGeom prst="rect">
            <a:avLst/>
          </a:prstGeom>
        </p:spPr>
        <p:txBody>
          <a:bodyPr/>
          <a:lstStyle>
            <a:lvl1pPr>
              <a:defRPr sz="2400"/>
            </a:lvl1pPr>
          </a:lstStyle>
          <a:p>
            <a:r>
              <a:t>RQ1. Intrinsic Motivation</a:t>
            </a:r>
          </a:p>
        </p:txBody>
      </p:sp>
      <p:grpSp>
        <p:nvGrpSpPr>
          <p:cNvPr id="2" name="Google Shape;2224;p116">
            <a:extLst>
              <a:ext uri="{FF2B5EF4-FFF2-40B4-BE49-F238E27FC236}">
                <a16:creationId xmlns:a16="http://schemas.microsoft.com/office/drawing/2014/main" id="{BECFFA51-2BE2-81EF-8FB4-02D1ACE8E82A}"/>
              </a:ext>
            </a:extLst>
          </p:cNvPr>
          <p:cNvGrpSpPr/>
          <p:nvPr/>
        </p:nvGrpSpPr>
        <p:grpSpPr>
          <a:xfrm>
            <a:off x="6675862" y="1217762"/>
            <a:ext cx="2395651" cy="2946616"/>
            <a:chOff x="1459452" y="1467580"/>
            <a:chExt cx="2766317" cy="3171237"/>
          </a:xfrm>
        </p:grpSpPr>
        <p:sp>
          <p:nvSpPr>
            <p:cNvPr id="3" name="Google Shape;2225;p116">
              <a:extLst>
                <a:ext uri="{FF2B5EF4-FFF2-40B4-BE49-F238E27FC236}">
                  <a16:creationId xmlns:a16="http://schemas.microsoft.com/office/drawing/2014/main" id="{4A608DD8-9818-4221-0A25-D04110A33B53}"/>
                </a:ext>
              </a:extLst>
            </p:cNvPr>
            <p:cNvSpPr/>
            <p:nvPr/>
          </p:nvSpPr>
          <p:spPr>
            <a:xfrm>
              <a:off x="1523186" y="3198071"/>
              <a:ext cx="2570752" cy="60129"/>
            </a:xfrm>
            <a:custGeom>
              <a:avLst/>
              <a:gdLst/>
              <a:ahLst/>
              <a:cxnLst/>
              <a:rect l="l" t="t" r="r" b="b"/>
              <a:pathLst>
                <a:path w="118386" h="2769" extrusionOk="0">
                  <a:moveTo>
                    <a:pt x="1402" y="0"/>
                  </a:moveTo>
                  <a:cubicBezTo>
                    <a:pt x="634" y="0"/>
                    <a:pt x="1" y="601"/>
                    <a:pt x="1" y="1368"/>
                  </a:cubicBezTo>
                  <a:cubicBezTo>
                    <a:pt x="1" y="2135"/>
                    <a:pt x="634" y="2769"/>
                    <a:pt x="1402" y="2769"/>
                  </a:cubicBezTo>
                  <a:lnTo>
                    <a:pt x="117017" y="2769"/>
                  </a:lnTo>
                  <a:cubicBezTo>
                    <a:pt x="117785" y="2769"/>
                    <a:pt x="118385" y="2135"/>
                    <a:pt x="118385" y="1368"/>
                  </a:cubicBezTo>
                  <a:cubicBezTo>
                    <a:pt x="118385" y="601"/>
                    <a:pt x="117785" y="0"/>
                    <a:pt x="117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2226;p116">
              <a:extLst>
                <a:ext uri="{FF2B5EF4-FFF2-40B4-BE49-F238E27FC236}">
                  <a16:creationId xmlns:a16="http://schemas.microsoft.com/office/drawing/2014/main" id="{C178EB90-3253-9A3C-5568-AC10A42A1E72}"/>
                </a:ext>
              </a:extLst>
            </p:cNvPr>
            <p:cNvSpPr/>
            <p:nvPr/>
          </p:nvSpPr>
          <p:spPr>
            <a:xfrm>
              <a:off x="3446331" y="3198071"/>
              <a:ext cx="647606" cy="60129"/>
            </a:xfrm>
            <a:custGeom>
              <a:avLst/>
              <a:gdLst/>
              <a:ahLst/>
              <a:cxnLst/>
              <a:rect l="l" t="t" r="r" b="b"/>
              <a:pathLst>
                <a:path w="29823" h="2769" extrusionOk="0">
                  <a:moveTo>
                    <a:pt x="1368" y="0"/>
                  </a:moveTo>
                  <a:cubicBezTo>
                    <a:pt x="601" y="0"/>
                    <a:pt x="1" y="601"/>
                    <a:pt x="1" y="1368"/>
                  </a:cubicBezTo>
                  <a:cubicBezTo>
                    <a:pt x="1" y="2135"/>
                    <a:pt x="601" y="2769"/>
                    <a:pt x="1368" y="2769"/>
                  </a:cubicBezTo>
                  <a:lnTo>
                    <a:pt x="28454" y="2769"/>
                  </a:lnTo>
                  <a:cubicBezTo>
                    <a:pt x="29222" y="2769"/>
                    <a:pt x="29822" y="2135"/>
                    <a:pt x="29822" y="1368"/>
                  </a:cubicBezTo>
                  <a:cubicBezTo>
                    <a:pt x="29822" y="601"/>
                    <a:pt x="29222" y="0"/>
                    <a:pt x="28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227;p116">
              <a:extLst>
                <a:ext uri="{FF2B5EF4-FFF2-40B4-BE49-F238E27FC236}">
                  <a16:creationId xmlns:a16="http://schemas.microsoft.com/office/drawing/2014/main" id="{57F0BF52-A49F-80FB-AD7D-10BF1D69470F}"/>
                </a:ext>
              </a:extLst>
            </p:cNvPr>
            <p:cNvSpPr/>
            <p:nvPr/>
          </p:nvSpPr>
          <p:spPr>
            <a:xfrm>
              <a:off x="2069340" y="3256535"/>
              <a:ext cx="1931158" cy="210071"/>
            </a:xfrm>
            <a:custGeom>
              <a:avLst/>
              <a:gdLst/>
              <a:ahLst/>
              <a:cxnLst/>
              <a:rect l="l" t="t" r="r" b="b"/>
              <a:pathLst>
                <a:path w="88932" h="9674" extrusionOk="0">
                  <a:moveTo>
                    <a:pt x="1" y="0"/>
                  </a:moveTo>
                  <a:lnTo>
                    <a:pt x="1" y="9674"/>
                  </a:lnTo>
                  <a:lnTo>
                    <a:pt x="88931" y="9674"/>
                  </a:lnTo>
                  <a:lnTo>
                    <a:pt x="889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228;p116">
              <a:extLst>
                <a:ext uri="{FF2B5EF4-FFF2-40B4-BE49-F238E27FC236}">
                  <a16:creationId xmlns:a16="http://schemas.microsoft.com/office/drawing/2014/main" id="{C0E7AE79-052B-E455-DA1E-A3FF4796479F}"/>
                </a:ext>
              </a:extLst>
            </p:cNvPr>
            <p:cNvSpPr/>
            <p:nvPr/>
          </p:nvSpPr>
          <p:spPr>
            <a:xfrm>
              <a:off x="3947579" y="3258178"/>
              <a:ext cx="82604" cy="1334278"/>
            </a:xfrm>
            <a:custGeom>
              <a:avLst/>
              <a:gdLst/>
              <a:ahLst/>
              <a:cxnLst/>
              <a:rect l="l" t="t" r="r" b="b"/>
              <a:pathLst>
                <a:path w="3804" h="61445" extrusionOk="0">
                  <a:moveTo>
                    <a:pt x="1" y="1"/>
                  </a:moveTo>
                  <a:lnTo>
                    <a:pt x="1135" y="61445"/>
                  </a:lnTo>
                  <a:lnTo>
                    <a:pt x="3804" y="61445"/>
                  </a:lnTo>
                  <a:lnTo>
                    <a:pt x="37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229;p116">
              <a:extLst>
                <a:ext uri="{FF2B5EF4-FFF2-40B4-BE49-F238E27FC236}">
                  <a16:creationId xmlns:a16="http://schemas.microsoft.com/office/drawing/2014/main" id="{BBCFD6FE-5D4F-7D50-5D0A-BE9D46DD40CF}"/>
                </a:ext>
              </a:extLst>
            </p:cNvPr>
            <p:cNvSpPr/>
            <p:nvPr/>
          </p:nvSpPr>
          <p:spPr>
            <a:xfrm>
              <a:off x="3381881" y="3258178"/>
              <a:ext cx="210788" cy="1334278"/>
            </a:xfrm>
            <a:custGeom>
              <a:avLst/>
              <a:gdLst/>
              <a:ahLst/>
              <a:cxnLst/>
              <a:rect l="l" t="t" r="r" b="b"/>
              <a:pathLst>
                <a:path w="9707" h="61445" extrusionOk="0">
                  <a:moveTo>
                    <a:pt x="6038" y="1"/>
                  </a:moveTo>
                  <a:lnTo>
                    <a:pt x="0" y="61445"/>
                  </a:lnTo>
                  <a:lnTo>
                    <a:pt x="2669" y="61445"/>
                  </a:lnTo>
                  <a:lnTo>
                    <a:pt x="97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230;p116">
              <a:extLst>
                <a:ext uri="{FF2B5EF4-FFF2-40B4-BE49-F238E27FC236}">
                  <a16:creationId xmlns:a16="http://schemas.microsoft.com/office/drawing/2014/main" id="{318F6440-06FA-D055-A9A6-2CFDE4872C04}"/>
                </a:ext>
              </a:extLst>
            </p:cNvPr>
            <p:cNvSpPr/>
            <p:nvPr/>
          </p:nvSpPr>
          <p:spPr>
            <a:xfrm>
              <a:off x="2024433" y="3258178"/>
              <a:ext cx="82604" cy="1334278"/>
            </a:xfrm>
            <a:custGeom>
              <a:avLst/>
              <a:gdLst/>
              <a:ahLst/>
              <a:cxnLst/>
              <a:rect l="l" t="t" r="r" b="b"/>
              <a:pathLst>
                <a:path w="3804" h="61445" extrusionOk="0">
                  <a:moveTo>
                    <a:pt x="1" y="1"/>
                  </a:moveTo>
                  <a:lnTo>
                    <a:pt x="1135" y="61445"/>
                  </a:lnTo>
                  <a:lnTo>
                    <a:pt x="3803" y="61445"/>
                  </a:lnTo>
                  <a:lnTo>
                    <a:pt x="3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231;p116">
              <a:extLst>
                <a:ext uri="{FF2B5EF4-FFF2-40B4-BE49-F238E27FC236}">
                  <a16:creationId xmlns:a16="http://schemas.microsoft.com/office/drawing/2014/main" id="{47026E02-2933-22AB-F92E-E81A4A5FD5EC}"/>
                </a:ext>
              </a:extLst>
            </p:cNvPr>
            <p:cNvSpPr/>
            <p:nvPr/>
          </p:nvSpPr>
          <p:spPr>
            <a:xfrm>
              <a:off x="1459452" y="3258178"/>
              <a:ext cx="210809" cy="1334278"/>
            </a:xfrm>
            <a:custGeom>
              <a:avLst/>
              <a:gdLst/>
              <a:ahLst/>
              <a:cxnLst/>
              <a:rect l="l" t="t" r="r" b="b"/>
              <a:pathLst>
                <a:path w="9708" h="61445" extrusionOk="0">
                  <a:moveTo>
                    <a:pt x="6004" y="1"/>
                  </a:moveTo>
                  <a:lnTo>
                    <a:pt x="0" y="61445"/>
                  </a:lnTo>
                  <a:lnTo>
                    <a:pt x="2635" y="61445"/>
                  </a:lnTo>
                  <a:lnTo>
                    <a:pt x="97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232;p116">
              <a:extLst>
                <a:ext uri="{FF2B5EF4-FFF2-40B4-BE49-F238E27FC236}">
                  <a16:creationId xmlns:a16="http://schemas.microsoft.com/office/drawing/2014/main" id="{789F266D-7826-EF35-F63E-9A3D28B69CD5}"/>
                </a:ext>
              </a:extLst>
            </p:cNvPr>
            <p:cNvSpPr/>
            <p:nvPr/>
          </p:nvSpPr>
          <p:spPr>
            <a:xfrm>
              <a:off x="2956680" y="2937295"/>
              <a:ext cx="186184" cy="260797"/>
            </a:xfrm>
            <a:custGeom>
              <a:avLst/>
              <a:gdLst/>
              <a:ahLst/>
              <a:cxnLst/>
              <a:rect l="l" t="t" r="r" b="b"/>
              <a:pathLst>
                <a:path w="8574" h="12010" extrusionOk="0">
                  <a:moveTo>
                    <a:pt x="0" y="1"/>
                  </a:moveTo>
                  <a:lnTo>
                    <a:pt x="2435" y="12009"/>
                  </a:lnTo>
                  <a:lnTo>
                    <a:pt x="8573" y="12009"/>
                  </a:lnTo>
                  <a:lnTo>
                    <a:pt x="6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233;p116">
              <a:extLst>
                <a:ext uri="{FF2B5EF4-FFF2-40B4-BE49-F238E27FC236}">
                  <a16:creationId xmlns:a16="http://schemas.microsoft.com/office/drawing/2014/main" id="{122D7D8F-584F-83B7-C5EE-95E513282FDC}"/>
                </a:ext>
              </a:extLst>
            </p:cNvPr>
            <p:cNvSpPr/>
            <p:nvPr/>
          </p:nvSpPr>
          <p:spPr>
            <a:xfrm>
              <a:off x="2707522" y="2708397"/>
              <a:ext cx="672926" cy="435386"/>
            </a:xfrm>
            <a:custGeom>
              <a:avLst/>
              <a:gdLst/>
              <a:ahLst/>
              <a:cxnLst/>
              <a:rect l="l" t="t" r="r" b="b"/>
              <a:pathLst>
                <a:path w="30989" h="20050" extrusionOk="0">
                  <a:moveTo>
                    <a:pt x="2802" y="1"/>
                  </a:moveTo>
                  <a:cubicBezTo>
                    <a:pt x="1901" y="1"/>
                    <a:pt x="1134" y="701"/>
                    <a:pt x="1100" y="1602"/>
                  </a:cubicBezTo>
                  <a:lnTo>
                    <a:pt x="66" y="18447"/>
                  </a:lnTo>
                  <a:cubicBezTo>
                    <a:pt x="1" y="19296"/>
                    <a:pt x="671" y="20049"/>
                    <a:pt x="1513" y="20049"/>
                  </a:cubicBezTo>
                  <a:cubicBezTo>
                    <a:pt x="1531" y="20049"/>
                    <a:pt x="1549" y="20049"/>
                    <a:pt x="1567" y="20048"/>
                  </a:cubicBezTo>
                  <a:lnTo>
                    <a:pt x="28220" y="20048"/>
                  </a:lnTo>
                  <a:cubicBezTo>
                    <a:pt x="29087" y="20048"/>
                    <a:pt x="29854" y="19348"/>
                    <a:pt x="29921" y="18447"/>
                  </a:cubicBezTo>
                  <a:lnTo>
                    <a:pt x="30922" y="1602"/>
                  </a:lnTo>
                  <a:cubicBezTo>
                    <a:pt x="30988" y="735"/>
                    <a:pt x="30288" y="1"/>
                    <a:pt x="29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234;p116">
              <a:extLst>
                <a:ext uri="{FF2B5EF4-FFF2-40B4-BE49-F238E27FC236}">
                  <a16:creationId xmlns:a16="http://schemas.microsoft.com/office/drawing/2014/main" id="{1CB01974-5067-B2FE-B084-C2330FF4F05C}"/>
                </a:ext>
              </a:extLst>
            </p:cNvPr>
            <p:cNvSpPr/>
            <p:nvPr/>
          </p:nvSpPr>
          <p:spPr>
            <a:xfrm>
              <a:off x="2698836" y="2708397"/>
              <a:ext cx="672188" cy="435386"/>
            </a:xfrm>
            <a:custGeom>
              <a:avLst/>
              <a:gdLst/>
              <a:ahLst/>
              <a:cxnLst/>
              <a:rect l="l" t="t" r="r" b="b"/>
              <a:pathLst>
                <a:path w="30955" h="20050" extrusionOk="0">
                  <a:moveTo>
                    <a:pt x="2768" y="1"/>
                  </a:moveTo>
                  <a:cubicBezTo>
                    <a:pt x="1867" y="1"/>
                    <a:pt x="1133" y="701"/>
                    <a:pt x="1067" y="1602"/>
                  </a:cubicBezTo>
                  <a:lnTo>
                    <a:pt x="66" y="18447"/>
                  </a:lnTo>
                  <a:cubicBezTo>
                    <a:pt x="1" y="19296"/>
                    <a:pt x="639" y="20049"/>
                    <a:pt x="1511" y="20049"/>
                  </a:cubicBezTo>
                  <a:cubicBezTo>
                    <a:pt x="1529" y="20049"/>
                    <a:pt x="1548" y="20049"/>
                    <a:pt x="1567" y="20048"/>
                  </a:cubicBezTo>
                  <a:lnTo>
                    <a:pt x="28186" y="20048"/>
                  </a:lnTo>
                  <a:cubicBezTo>
                    <a:pt x="29087" y="20048"/>
                    <a:pt x="29821" y="19348"/>
                    <a:pt x="29887" y="18447"/>
                  </a:cubicBezTo>
                  <a:lnTo>
                    <a:pt x="30921" y="1602"/>
                  </a:lnTo>
                  <a:cubicBezTo>
                    <a:pt x="30955" y="735"/>
                    <a:pt x="30288" y="1"/>
                    <a:pt x="29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235;p116">
              <a:extLst>
                <a:ext uri="{FF2B5EF4-FFF2-40B4-BE49-F238E27FC236}">
                  <a16:creationId xmlns:a16="http://schemas.microsoft.com/office/drawing/2014/main" id="{B9529D4A-3A9C-98CE-09FE-600845C0CDAF}"/>
                </a:ext>
              </a:extLst>
            </p:cNvPr>
            <p:cNvSpPr/>
            <p:nvPr/>
          </p:nvSpPr>
          <p:spPr>
            <a:xfrm>
              <a:off x="2717641" y="2725791"/>
              <a:ext cx="635272" cy="399860"/>
            </a:xfrm>
            <a:custGeom>
              <a:avLst/>
              <a:gdLst/>
              <a:ahLst/>
              <a:cxnLst/>
              <a:rect l="l" t="t" r="r" b="b"/>
              <a:pathLst>
                <a:path w="29255" h="18414" extrusionOk="0">
                  <a:moveTo>
                    <a:pt x="1902" y="0"/>
                  </a:moveTo>
                  <a:cubicBezTo>
                    <a:pt x="1435" y="34"/>
                    <a:pt x="1068" y="401"/>
                    <a:pt x="1035" y="834"/>
                  </a:cubicBezTo>
                  <a:lnTo>
                    <a:pt x="1" y="17713"/>
                  </a:lnTo>
                  <a:cubicBezTo>
                    <a:pt x="1" y="17880"/>
                    <a:pt x="67" y="18080"/>
                    <a:pt x="201" y="18213"/>
                  </a:cubicBezTo>
                  <a:cubicBezTo>
                    <a:pt x="334" y="18347"/>
                    <a:pt x="501" y="18414"/>
                    <a:pt x="701" y="18414"/>
                  </a:cubicBezTo>
                  <a:lnTo>
                    <a:pt x="27320" y="18414"/>
                  </a:lnTo>
                  <a:cubicBezTo>
                    <a:pt x="27787" y="18414"/>
                    <a:pt x="28154" y="18047"/>
                    <a:pt x="28187" y="17580"/>
                  </a:cubicBezTo>
                  <a:lnTo>
                    <a:pt x="29221" y="734"/>
                  </a:lnTo>
                  <a:cubicBezTo>
                    <a:pt x="29255" y="334"/>
                    <a:pt x="28921" y="0"/>
                    <a:pt x="28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236;p116">
              <a:extLst>
                <a:ext uri="{FF2B5EF4-FFF2-40B4-BE49-F238E27FC236}">
                  <a16:creationId xmlns:a16="http://schemas.microsoft.com/office/drawing/2014/main" id="{E60CD2F7-D954-D660-99BD-E61B3A8481B0}"/>
                </a:ext>
              </a:extLst>
            </p:cNvPr>
            <p:cNvSpPr/>
            <p:nvPr/>
          </p:nvSpPr>
          <p:spPr>
            <a:xfrm>
              <a:off x="2986386" y="2708397"/>
              <a:ext cx="149225" cy="128227"/>
            </a:xfrm>
            <a:custGeom>
              <a:avLst/>
              <a:gdLst/>
              <a:ahLst/>
              <a:cxnLst/>
              <a:rect l="l" t="t" r="r" b="b"/>
              <a:pathLst>
                <a:path w="6872" h="5905" extrusionOk="0">
                  <a:moveTo>
                    <a:pt x="0" y="1"/>
                  </a:moveTo>
                  <a:lnTo>
                    <a:pt x="1735" y="5905"/>
                  </a:lnTo>
                  <a:lnTo>
                    <a:pt x="68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237;p116">
              <a:extLst>
                <a:ext uri="{FF2B5EF4-FFF2-40B4-BE49-F238E27FC236}">
                  <a16:creationId xmlns:a16="http://schemas.microsoft.com/office/drawing/2014/main" id="{446A45B0-241C-3747-C0BB-3309959FC510}"/>
                </a:ext>
              </a:extLst>
            </p:cNvPr>
            <p:cNvSpPr/>
            <p:nvPr/>
          </p:nvSpPr>
          <p:spPr>
            <a:xfrm>
              <a:off x="2086734" y="2382455"/>
              <a:ext cx="18132" cy="25363"/>
            </a:xfrm>
            <a:custGeom>
              <a:avLst/>
              <a:gdLst/>
              <a:ahLst/>
              <a:cxnLst/>
              <a:rect l="l" t="t" r="r" b="b"/>
              <a:pathLst>
                <a:path w="835" h="1168" extrusionOk="0">
                  <a:moveTo>
                    <a:pt x="367" y="0"/>
                  </a:moveTo>
                  <a:cubicBezTo>
                    <a:pt x="134" y="33"/>
                    <a:pt x="0" y="300"/>
                    <a:pt x="34" y="634"/>
                  </a:cubicBezTo>
                  <a:cubicBezTo>
                    <a:pt x="101" y="934"/>
                    <a:pt x="301" y="1168"/>
                    <a:pt x="501" y="1168"/>
                  </a:cubicBezTo>
                  <a:cubicBezTo>
                    <a:pt x="701" y="1134"/>
                    <a:pt x="834" y="867"/>
                    <a:pt x="801" y="567"/>
                  </a:cubicBezTo>
                  <a:cubicBezTo>
                    <a:pt x="768" y="234"/>
                    <a:pt x="568"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238;p116">
              <a:extLst>
                <a:ext uri="{FF2B5EF4-FFF2-40B4-BE49-F238E27FC236}">
                  <a16:creationId xmlns:a16="http://schemas.microsoft.com/office/drawing/2014/main" id="{EF2F8C51-C171-D3FE-4BD3-4A3A97F8E77E}"/>
                </a:ext>
              </a:extLst>
            </p:cNvPr>
            <p:cNvSpPr/>
            <p:nvPr/>
          </p:nvSpPr>
          <p:spPr>
            <a:xfrm>
              <a:off x="2095420" y="2406342"/>
              <a:ext cx="31183" cy="57154"/>
            </a:xfrm>
            <a:custGeom>
              <a:avLst/>
              <a:gdLst/>
              <a:ahLst/>
              <a:cxnLst/>
              <a:rect l="l" t="t" r="r" b="b"/>
              <a:pathLst>
                <a:path w="1436" h="2632" extrusionOk="0">
                  <a:moveTo>
                    <a:pt x="1" y="1"/>
                  </a:moveTo>
                  <a:lnTo>
                    <a:pt x="134" y="2603"/>
                  </a:lnTo>
                  <a:cubicBezTo>
                    <a:pt x="134" y="2603"/>
                    <a:pt x="279" y="2632"/>
                    <a:pt x="482" y="2632"/>
                  </a:cubicBezTo>
                  <a:cubicBezTo>
                    <a:pt x="765" y="2632"/>
                    <a:pt x="1163" y="2575"/>
                    <a:pt x="1435" y="2302"/>
                  </a:cubicBezTo>
                  <a:cubicBezTo>
                    <a:pt x="868" y="1602"/>
                    <a:pt x="368" y="835"/>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239;p116">
              <a:extLst>
                <a:ext uri="{FF2B5EF4-FFF2-40B4-BE49-F238E27FC236}">
                  <a16:creationId xmlns:a16="http://schemas.microsoft.com/office/drawing/2014/main" id="{2A9B8EAA-A17D-02AA-A8EA-EC63E7182A8E}"/>
                </a:ext>
              </a:extLst>
            </p:cNvPr>
            <p:cNvSpPr/>
            <p:nvPr/>
          </p:nvSpPr>
          <p:spPr>
            <a:xfrm>
              <a:off x="2059199" y="2339525"/>
              <a:ext cx="34071" cy="29902"/>
            </a:xfrm>
            <a:custGeom>
              <a:avLst/>
              <a:gdLst/>
              <a:ahLst/>
              <a:cxnLst/>
              <a:rect l="l" t="t" r="r" b="b"/>
              <a:pathLst>
                <a:path w="1569" h="1377" extrusionOk="0">
                  <a:moveTo>
                    <a:pt x="1388" y="0"/>
                  </a:moveTo>
                  <a:cubicBezTo>
                    <a:pt x="1371" y="0"/>
                    <a:pt x="1353" y="3"/>
                    <a:pt x="1335" y="9"/>
                  </a:cubicBezTo>
                  <a:cubicBezTo>
                    <a:pt x="768" y="142"/>
                    <a:pt x="268" y="543"/>
                    <a:pt x="68" y="1110"/>
                  </a:cubicBezTo>
                  <a:cubicBezTo>
                    <a:pt x="1" y="1210"/>
                    <a:pt x="68" y="1343"/>
                    <a:pt x="168" y="1377"/>
                  </a:cubicBezTo>
                  <a:lnTo>
                    <a:pt x="268" y="1377"/>
                  </a:lnTo>
                  <a:cubicBezTo>
                    <a:pt x="301" y="1377"/>
                    <a:pt x="368" y="1310"/>
                    <a:pt x="401" y="1277"/>
                  </a:cubicBezTo>
                  <a:cubicBezTo>
                    <a:pt x="568" y="810"/>
                    <a:pt x="935" y="476"/>
                    <a:pt x="1402" y="376"/>
                  </a:cubicBezTo>
                  <a:cubicBezTo>
                    <a:pt x="1502" y="343"/>
                    <a:pt x="1569" y="242"/>
                    <a:pt x="1569" y="142"/>
                  </a:cubicBezTo>
                  <a:cubicBezTo>
                    <a:pt x="1541" y="60"/>
                    <a:pt x="1469" y="0"/>
                    <a:pt x="1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240;p116">
              <a:extLst>
                <a:ext uri="{FF2B5EF4-FFF2-40B4-BE49-F238E27FC236}">
                  <a16:creationId xmlns:a16="http://schemas.microsoft.com/office/drawing/2014/main" id="{C063375D-0ACC-1179-585E-E84D9756BF59}"/>
                </a:ext>
              </a:extLst>
            </p:cNvPr>
            <p:cNvSpPr/>
            <p:nvPr/>
          </p:nvSpPr>
          <p:spPr>
            <a:xfrm>
              <a:off x="1877401" y="2504863"/>
              <a:ext cx="189073" cy="231981"/>
            </a:xfrm>
            <a:custGeom>
              <a:avLst/>
              <a:gdLst/>
              <a:ahLst/>
              <a:cxnLst/>
              <a:rect l="l" t="t" r="r" b="b"/>
              <a:pathLst>
                <a:path w="8707" h="10683" extrusionOk="0">
                  <a:moveTo>
                    <a:pt x="234" y="0"/>
                  </a:moveTo>
                  <a:cubicBezTo>
                    <a:pt x="901" y="2402"/>
                    <a:pt x="1401" y="5471"/>
                    <a:pt x="334" y="7873"/>
                  </a:cubicBezTo>
                  <a:cubicBezTo>
                    <a:pt x="0" y="8740"/>
                    <a:pt x="0" y="9240"/>
                    <a:pt x="834" y="9641"/>
                  </a:cubicBezTo>
                  <a:cubicBezTo>
                    <a:pt x="2127" y="10325"/>
                    <a:pt x="3555" y="10682"/>
                    <a:pt x="5001" y="10682"/>
                  </a:cubicBezTo>
                  <a:cubicBezTo>
                    <a:pt x="5457" y="10682"/>
                    <a:pt x="5915" y="10647"/>
                    <a:pt x="6371" y="10575"/>
                  </a:cubicBezTo>
                  <a:cubicBezTo>
                    <a:pt x="8373" y="10241"/>
                    <a:pt x="8706" y="9574"/>
                    <a:pt x="8606" y="9007"/>
                  </a:cubicBezTo>
                  <a:cubicBezTo>
                    <a:pt x="8540" y="8540"/>
                    <a:pt x="8173" y="8173"/>
                    <a:pt x="7706" y="8039"/>
                  </a:cubicBezTo>
                  <a:cubicBezTo>
                    <a:pt x="5571" y="7472"/>
                    <a:pt x="5704" y="6772"/>
                    <a:pt x="5804" y="5805"/>
                  </a:cubicBezTo>
                  <a:cubicBezTo>
                    <a:pt x="5838" y="5371"/>
                    <a:pt x="5971" y="4937"/>
                    <a:pt x="6138" y="4537"/>
                  </a:cubicBezTo>
                  <a:lnTo>
                    <a:pt x="2736" y="1935"/>
                  </a:lnTo>
                  <a:lnTo>
                    <a:pt x="2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241;p116">
              <a:extLst>
                <a:ext uri="{FF2B5EF4-FFF2-40B4-BE49-F238E27FC236}">
                  <a16:creationId xmlns:a16="http://schemas.microsoft.com/office/drawing/2014/main" id="{BC1AB470-C741-2234-E53A-49C95ECA6917}"/>
                </a:ext>
              </a:extLst>
            </p:cNvPr>
            <p:cNvSpPr/>
            <p:nvPr/>
          </p:nvSpPr>
          <p:spPr>
            <a:xfrm>
              <a:off x="1820182" y="2627552"/>
              <a:ext cx="282512" cy="80867"/>
            </a:xfrm>
            <a:custGeom>
              <a:avLst/>
              <a:gdLst/>
              <a:ahLst/>
              <a:cxnLst/>
              <a:rect l="l" t="t" r="r" b="b"/>
              <a:pathLst>
                <a:path w="13010" h="3724" extrusionOk="0">
                  <a:moveTo>
                    <a:pt x="4771" y="0"/>
                  </a:moveTo>
                  <a:cubicBezTo>
                    <a:pt x="2868" y="0"/>
                    <a:pt x="1201" y="88"/>
                    <a:pt x="1201" y="88"/>
                  </a:cubicBezTo>
                  <a:cubicBezTo>
                    <a:pt x="867" y="1089"/>
                    <a:pt x="467" y="2056"/>
                    <a:pt x="0" y="2990"/>
                  </a:cubicBezTo>
                  <a:lnTo>
                    <a:pt x="13009" y="3724"/>
                  </a:lnTo>
                  <a:cubicBezTo>
                    <a:pt x="13009" y="3724"/>
                    <a:pt x="11708" y="1022"/>
                    <a:pt x="9607" y="388"/>
                  </a:cubicBezTo>
                  <a:cubicBezTo>
                    <a:pt x="8599" y="79"/>
                    <a:pt x="6578" y="0"/>
                    <a:pt x="47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242;p116">
              <a:extLst>
                <a:ext uri="{FF2B5EF4-FFF2-40B4-BE49-F238E27FC236}">
                  <a16:creationId xmlns:a16="http://schemas.microsoft.com/office/drawing/2014/main" id="{8E07EFF2-95CD-667E-823A-A5D0F1C9E820}"/>
                </a:ext>
              </a:extLst>
            </p:cNvPr>
            <p:cNvSpPr/>
            <p:nvPr/>
          </p:nvSpPr>
          <p:spPr>
            <a:xfrm>
              <a:off x="1698491" y="2751871"/>
              <a:ext cx="328135" cy="465483"/>
            </a:xfrm>
            <a:custGeom>
              <a:avLst/>
              <a:gdLst/>
              <a:ahLst/>
              <a:cxnLst/>
              <a:rect l="l" t="t" r="r" b="b"/>
              <a:pathLst>
                <a:path w="15111" h="21436" extrusionOk="0">
                  <a:moveTo>
                    <a:pt x="5754" y="15853"/>
                  </a:moveTo>
                  <a:cubicBezTo>
                    <a:pt x="5762" y="15853"/>
                    <a:pt x="5787" y="15862"/>
                    <a:pt x="5838" y="15878"/>
                  </a:cubicBezTo>
                  <a:cubicBezTo>
                    <a:pt x="5868" y="15909"/>
                    <a:pt x="5899" y="15939"/>
                    <a:pt x="5926" y="15970"/>
                  </a:cubicBezTo>
                  <a:lnTo>
                    <a:pt x="5926" y="15970"/>
                  </a:lnTo>
                  <a:cubicBezTo>
                    <a:pt x="5869" y="15939"/>
                    <a:pt x="5817" y="15909"/>
                    <a:pt x="5771" y="15878"/>
                  </a:cubicBezTo>
                  <a:cubicBezTo>
                    <a:pt x="5754" y="15862"/>
                    <a:pt x="5746" y="15853"/>
                    <a:pt x="5754" y="15853"/>
                  </a:cubicBezTo>
                  <a:close/>
                  <a:moveTo>
                    <a:pt x="2769" y="0"/>
                  </a:moveTo>
                  <a:cubicBezTo>
                    <a:pt x="2535" y="667"/>
                    <a:pt x="2335" y="1234"/>
                    <a:pt x="2135" y="1835"/>
                  </a:cubicBezTo>
                  <a:cubicBezTo>
                    <a:pt x="1968" y="2435"/>
                    <a:pt x="1768" y="3036"/>
                    <a:pt x="1601" y="3636"/>
                  </a:cubicBezTo>
                  <a:cubicBezTo>
                    <a:pt x="1301" y="4837"/>
                    <a:pt x="1001" y="6071"/>
                    <a:pt x="767" y="7339"/>
                  </a:cubicBezTo>
                  <a:cubicBezTo>
                    <a:pt x="334" y="9841"/>
                    <a:pt x="0" y="12409"/>
                    <a:pt x="434" y="15311"/>
                  </a:cubicBezTo>
                  <a:cubicBezTo>
                    <a:pt x="534" y="16078"/>
                    <a:pt x="734" y="16846"/>
                    <a:pt x="1001" y="17579"/>
                  </a:cubicBezTo>
                  <a:cubicBezTo>
                    <a:pt x="1067" y="17780"/>
                    <a:pt x="1134" y="17946"/>
                    <a:pt x="1234" y="18147"/>
                  </a:cubicBezTo>
                  <a:lnTo>
                    <a:pt x="1534" y="18747"/>
                  </a:lnTo>
                  <a:lnTo>
                    <a:pt x="1568" y="18847"/>
                  </a:lnTo>
                  <a:cubicBezTo>
                    <a:pt x="1601" y="18914"/>
                    <a:pt x="1668" y="18980"/>
                    <a:pt x="1701" y="19047"/>
                  </a:cubicBezTo>
                  <a:cubicBezTo>
                    <a:pt x="1768" y="19181"/>
                    <a:pt x="1868" y="19281"/>
                    <a:pt x="1968" y="19414"/>
                  </a:cubicBezTo>
                  <a:cubicBezTo>
                    <a:pt x="2102" y="19581"/>
                    <a:pt x="2302" y="19748"/>
                    <a:pt x="2468" y="19881"/>
                  </a:cubicBezTo>
                  <a:cubicBezTo>
                    <a:pt x="2735" y="20081"/>
                    <a:pt x="3002" y="20281"/>
                    <a:pt x="3302" y="20415"/>
                  </a:cubicBezTo>
                  <a:cubicBezTo>
                    <a:pt x="3703" y="20615"/>
                    <a:pt x="4136" y="20782"/>
                    <a:pt x="4570" y="20882"/>
                  </a:cubicBezTo>
                  <a:cubicBezTo>
                    <a:pt x="4937" y="20982"/>
                    <a:pt x="5270" y="21049"/>
                    <a:pt x="5637" y="21115"/>
                  </a:cubicBezTo>
                  <a:cubicBezTo>
                    <a:pt x="6271" y="21249"/>
                    <a:pt x="6938" y="21315"/>
                    <a:pt x="7605" y="21349"/>
                  </a:cubicBezTo>
                  <a:cubicBezTo>
                    <a:pt x="8388" y="21412"/>
                    <a:pt x="9184" y="21435"/>
                    <a:pt x="9976" y="21435"/>
                  </a:cubicBezTo>
                  <a:cubicBezTo>
                    <a:pt x="10433" y="21435"/>
                    <a:pt x="10890" y="21428"/>
                    <a:pt x="11341" y="21416"/>
                  </a:cubicBezTo>
                  <a:cubicBezTo>
                    <a:pt x="12576" y="21382"/>
                    <a:pt x="13810" y="21282"/>
                    <a:pt x="15044" y="21115"/>
                  </a:cubicBezTo>
                  <a:lnTo>
                    <a:pt x="15111" y="18213"/>
                  </a:lnTo>
                  <a:cubicBezTo>
                    <a:pt x="12809" y="17746"/>
                    <a:pt x="10474" y="17313"/>
                    <a:pt x="8339" y="16779"/>
                  </a:cubicBezTo>
                  <a:cubicBezTo>
                    <a:pt x="7772" y="16645"/>
                    <a:pt x="7272" y="16479"/>
                    <a:pt x="6805" y="16345"/>
                  </a:cubicBezTo>
                  <a:cubicBezTo>
                    <a:pt x="6571" y="16245"/>
                    <a:pt x="6338" y="16178"/>
                    <a:pt x="6138" y="16078"/>
                  </a:cubicBezTo>
                  <a:cubicBezTo>
                    <a:pt x="6131" y="16075"/>
                    <a:pt x="6124" y="16072"/>
                    <a:pt x="6117" y="16068"/>
                  </a:cubicBezTo>
                  <a:lnTo>
                    <a:pt x="6117" y="16068"/>
                  </a:lnTo>
                  <a:cubicBezTo>
                    <a:pt x="6102" y="15996"/>
                    <a:pt x="6096" y="15928"/>
                    <a:pt x="6071" y="15878"/>
                  </a:cubicBezTo>
                  <a:cubicBezTo>
                    <a:pt x="5971" y="15478"/>
                    <a:pt x="5904" y="15044"/>
                    <a:pt x="5871" y="14611"/>
                  </a:cubicBezTo>
                  <a:cubicBezTo>
                    <a:pt x="5804" y="13610"/>
                    <a:pt x="5838" y="12609"/>
                    <a:pt x="5971" y="11642"/>
                  </a:cubicBezTo>
                  <a:cubicBezTo>
                    <a:pt x="6071" y="10541"/>
                    <a:pt x="6271" y="9474"/>
                    <a:pt x="6505" y="8440"/>
                  </a:cubicBezTo>
                  <a:cubicBezTo>
                    <a:pt x="6738" y="7339"/>
                    <a:pt x="7005" y="6238"/>
                    <a:pt x="7305" y="5171"/>
                  </a:cubicBezTo>
                  <a:lnTo>
                    <a:pt x="7772" y="3536"/>
                  </a:lnTo>
                  <a:cubicBezTo>
                    <a:pt x="7939" y="3002"/>
                    <a:pt x="8106" y="2435"/>
                    <a:pt x="8273" y="1968"/>
                  </a:cubicBezTo>
                  <a:lnTo>
                    <a:pt x="27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243;p116">
              <a:extLst>
                <a:ext uri="{FF2B5EF4-FFF2-40B4-BE49-F238E27FC236}">
                  <a16:creationId xmlns:a16="http://schemas.microsoft.com/office/drawing/2014/main" id="{8DDAFB3C-4363-F773-914E-D67C5F372A09}"/>
                </a:ext>
              </a:extLst>
            </p:cNvPr>
            <p:cNvSpPr/>
            <p:nvPr/>
          </p:nvSpPr>
          <p:spPr>
            <a:xfrm>
              <a:off x="1686157" y="2676715"/>
              <a:ext cx="240515" cy="287398"/>
            </a:xfrm>
            <a:custGeom>
              <a:avLst/>
              <a:gdLst/>
              <a:ahLst/>
              <a:cxnLst/>
              <a:rect l="l" t="t" r="r" b="b"/>
              <a:pathLst>
                <a:path w="11076" h="13235" extrusionOk="0">
                  <a:moveTo>
                    <a:pt x="6369" y="0"/>
                  </a:moveTo>
                  <a:cubicBezTo>
                    <a:pt x="5931" y="0"/>
                    <a:pt x="5464" y="63"/>
                    <a:pt x="4971" y="192"/>
                  </a:cubicBezTo>
                  <a:cubicBezTo>
                    <a:pt x="935" y="1260"/>
                    <a:pt x="1002" y="6663"/>
                    <a:pt x="1" y="11867"/>
                  </a:cubicBezTo>
                  <a:lnTo>
                    <a:pt x="8140" y="13235"/>
                  </a:lnTo>
                  <a:cubicBezTo>
                    <a:pt x="8140" y="13235"/>
                    <a:pt x="8574" y="13035"/>
                    <a:pt x="9908" y="7698"/>
                  </a:cubicBezTo>
                  <a:cubicBezTo>
                    <a:pt x="11075" y="3057"/>
                    <a:pt x="9434" y="0"/>
                    <a:pt x="6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44;p116">
              <a:extLst>
                <a:ext uri="{FF2B5EF4-FFF2-40B4-BE49-F238E27FC236}">
                  <a16:creationId xmlns:a16="http://schemas.microsoft.com/office/drawing/2014/main" id="{C24E1458-5101-84B4-F941-310E9F121BAC}"/>
                </a:ext>
              </a:extLst>
            </p:cNvPr>
            <p:cNvSpPr/>
            <p:nvPr/>
          </p:nvSpPr>
          <p:spPr>
            <a:xfrm>
              <a:off x="1980243" y="3121286"/>
              <a:ext cx="150702" cy="92832"/>
            </a:xfrm>
            <a:custGeom>
              <a:avLst/>
              <a:gdLst/>
              <a:ahLst/>
              <a:cxnLst/>
              <a:rect l="l" t="t" r="r" b="b"/>
              <a:pathLst>
                <a:path w="6940" h="4275" extrusionOk="0">
                  <a:moveTo>
                    <a:pt x="3537" y="0"/>
                  </a:moveTo>
                  <a:cubicBezTo>
                    <a:pt x="1802" y="0"/>
                    <a:pt x="1502" y="467"/>
                    <a:pt x="435" y="1468"/>
                  </a:cubicBezTo>
                  <a:lnTo>
                    <a:pt x="1" y="3670"/>
                  </a:lnTo>
                  <a:cubicBezTo>
                    <a:pt x="891" y="4120"/>
                    <a:pt x="1649" y="4274"/>
                    <a:pt x="2271" y="4274"/>
                  </a:cubicBezTo>
                  <a:cubicBezTo>
                    <a:pt x="3631" y="4274"/>
                    <a:pt x="4337" y="3536"/>
                    <a:pt x="4337" y="3536"/>
                  </a:cubicBezTo>
                  <a:lnTo>
                    <a:pt x="6939" y="3536"/>
                  </a:lnTo>
                  <a:lnTo>
                    <a:pt x="6039" y="1435"/>
                  </a:lnTo>
                  <a:cubicBezTo>
                    <a:pt x="5705" y="668"/>
                    <a:pt x="4971" y="134"/>
                    <a:pt x="4171" y="67"/>
                  </a:cubicBezTo>
                  <a:lnTo>
                    <a:pt x="3537"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245;p116">
              <a:extLst>
                <a:ext uri="{FF2B5EF4-FFF2-40B4-BE49-F238E27FC236}">
                  <a16:creationId xmlns:a16="http://schemas.microsoft.com/office/drawing/2014/main" id="{C7D206C3-9318-056B-392F-3B940DC719B4}"/>
                </a:ext>
              </a:extLst>
            </p:cNvPr>
            <p:cNvSpPr/>
            <p:nvPr/>
          </p:nvSpPr>
          <p:spPr>
            <a:xfrm>
              <a:off x="1844546" y="2276139"/>
              <a:ext cx="269005" cy="330220"/>
            </a:xfrm>
            <a:custGeom>
              <a:avLst/>
              <a:gdLst/>
              <a:ahLst/>
              <a:cxnLst/>
              <a:rect l="l" t="t" r="r" b="b"/>
              <a:pathLst>
                <a:path w="12388" h="15207" extrusionOk="0">
                  <a:moveTo>
                    <a:pt x="5944" y="1"/>
                  </a:moveTo>
                  <a:cubicBezTo>
                    <a:pt x="2664" y="1"/>
                    <a:pt x="1" y="3003"/>
                    <a:pt x="679" y="6397"/>
                  </a:cubicBezTo>
                  <a:cubicBezTo>
                    <a:pt x="1380" y="10200"/>
                    <a:pt x="1613" y="12468"/>
                    <a:pt x="3782" y="14169"/>
                  </a:cubicBezTo>
                  <a:cubicBezTo>
                    <a:pt x="4707" y="14887"/>
                    <a:pt x="5730" y="15206"/>
                    <a:pt x="6733" y="15206"/>
                  </a:cubicBezTo>
                  <a:cubicBezTo>
                    <a:pt x="9273" y="15206"/>
                    <a:pt x="11676" y="13156"/>
                    <a:pt x="11987" y="10333"/>
                  </a:cubicBezTo>
                  <a:cubicBezTo>
                    <a:pt x="12388" y="6764"/>
                    <a:pt x="11153" y="1160"/>
                    <a:pt x="7251" y="159"/>
                  </a:cubicBezTo>
                  <a:cubicBezTo>
                    <a:pt x="6809" y="52"/>
                    <a:pt x="6371" y="1"/>
                    <a:pt x="59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246;p116">
              <a:extLst>
                <a:ext uri="{FF2B5EF4-FFF2-40B4-BE49-F238E27FC236}">
                  <a16:creationId xmlns:a16="http://schemas.microsoft.com/office/drawing/2014/main" id="{D0A56F4D-08F1-4433-0A0D-4BAB70440334}"/>
                </a:ext>
              </a:extLst>
            </p:cNvPr>
            <p:cNvSpPr/>
            <p:nvPr/>
          </p:nvSpPr>
          <p:spPr>
            <a:xfrm>
              <a:off x="1752800" y="2197009"/>
              <a:ext cx="339753" cy="362923"/>
            </a:xfrm>
            <a:custGeom>
              <a:avLst/>
              <a:gdLst/>
              <a:ahLst/>
              <a:cxnLst/>
              <a:rect l="l" t="t" r="r" b="b"/>
              <a:pathLst>
                <a:path w="15646" h="16713" extrusionOk="0">
                  <a:moveTo>
                    <a:pt x="10216" y="1"/>
                  </a:moveTo>
                  <a:cubicBezTo>
                    <a:pt x="9987" y="1"/>
                    <a:pt x="9751" y="11"/>
                    <a:pt x="9508" y="34"/>
                  </a:cubicBezTo>
                  <a:cubicBezTo>
                    <a:pt x="6872" y="267"/>
                    <a:pt x="6572" y="1668"/>
                    <a:pt x="6572" y="1668"/>
                  </a:cubicBezTo>
                  <a:cubicBezTo>
                    <a:pt x="6572" y="1668"/>
                    <a:pt x="6442" y="1655"/>
                    <a:pt x="6223" y="1655"/>
                  </a:cubicBezTo>
                  <a:cubicBezTo>
                    <a:pt x="5369" y="1655"/>
                    <a:pt x="3171" y="1866"/>
                    <a:pt x="2136" y="3937"/>
                  </a:cubicBezTo>
                  <a:cubicBezTo>
                    <a:pt x="1002" y="6138"/>
                    <a:pt x="2369" y="7339"/>
                    <a:pt x="2369" y="7339"/>
                  </a:cubicBezTo>
                  <a:cubicBezTo>
                    <a:pt x="2369" y="7339"/>
                    <a:pt x="1" y="8006"/>
                    <a:pt x="668" y="11075"/>
                  </a:cubicBezTo>
                  <a:cubicBezTo>
                    <a:pt x="1125" y="13360"/>
                    <a:pt x="2474" y="13720"/>
                    <a:pt x="3278" y="13720"/>
                  </a:cubicBezTo>
                  <a:cubicBezTo>
                    <a:pt x="3649" y="13720"/>
                    <a:pt x="3904" y="13644"/>
                    <a:pt x="3904" y="13644"/>
                  </a:cubicBezTo>
                  <a:lnTo>
                    <a:pt x="3904" y="13644"/>
                  </a:lnTo>
                  <a:cubicBezTo>
                    <a:pt x="3904" y="13644"/>
                    <a:pt x="3337" y="16679"/>
                    <a:pt x="6772" y="16713"/>
                  </a:cubicBezTo>
                  <a:cubicBezTo>
                    <a:pt x="6794" y="16713"/>
                    <a:pt x="6816" y="16713"/>
                    <a:pt x="6838" y="16713"/>
                  </a:cubicBezTo>
                  <a:cubicBezTo>
                    <a:pt x="9742" y="16713"/>
                    <a:pt x="9774" y="14511"/>
                    <a:pt x="9774" y="14511"/>
                  </a:cubicBezTo>
                  <a:cubicBezTo>
                    <a:pt x="9774" y="14511"/>
                    <a:pt x="13644" y="14177"/>
                    <a:pt x="12443" y="11375"/>
                  </a:cubicBezTo>
                  <a:cubicBezTo>
                    <a:pt x="15145" y="11142"/>
                    <a:pt x="14344" y="8307"/>
                    <a:pt x="13510" y="7706"/>
                  </a:cubicBezTo>
                  <a:cubicBezTo>
                    <a:pt x="14778" y="7206"/>
                    <a:pt x="15645" y="5204"/>
                    <a:pt x="14444" y="3803"/>
                  </a:cubicBezTo>
                  <a:cubicBezTo>
                    <a:pt x="15098" y="2061"/>
                    <a:pt x="13373" y="1"/>
                    <a:pt x="10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247;p116">
              <a:extLst>
                <a:ext uri="{FF2B5EF4-FFF2-40B4-BE49-F238E27FC236}">
                  <a16:creationId xmlns:a16="http://schemas.microsoft.com/office/drawing/2014/main" id="{3DF04947-191D-3512-2C2C-2EC59B3E12C0}"/>
                </a:ext>
              </a:extLst>
            </p:cNvPr>
            <p:cNvSpPr/>
            <p:nvPr/>
          </p:nvSpPr>
          <p:spPr>
            <a:xfrm>
              <a:off x="1971079" y="2404843"/>
              <a:ext cx="81583" cy="87642"/>
            </a:xfrm>
            <a:custGeom>
              <a:avLst/>
              <a:gdLst/>
              <a:ahLst/>
              <a:cxnLst/>
              <a:rect l="l" t="t" r="r" b="b"/>
              <a:pathLst>
                <a:path w="3757" h="4036" extrusionOk="0">
                  <a:moveTo>
                    <a:pt x="1463" y="0"/>
                  </a:moveTo>
                  <a:cubicBezTo>
                    <a:pt x="461" y="0"/>
                    <a:pt x="0" y="1034"/>
                    <a:pt x="356" y="2005"/>
                  </a:cubicBezTo>
                  <a:cubicBezTo>
                    <a:pt x="656" y="2838"/>
                    <a:pt x="1257" y="3506"/>
                    <a:pt x="2024" y="3906"/>
                  </a:cubicBezTo>
                  <a:cubicBezTo>
                    <a:pt x="2202" y="3995"/>
                    <a:pt x="2373" y="4035"/>
                    <a:pt x="2533" y="4035"/>
                  </a:cubicBezTo>
                  <a:cubicBezTo>
                    <a:pt x="3268" y="4035"/>
                    <a:pt x="3756" y="3176"/>
                    <a:pt x="3592" y="2271"/>
                  </a:cubicBezTo>
                  <a:cubicBezTo>
                    <a:pt x="3458" y="1304"/>
                    <a:pt x="2591" y="70"/>
                    <a:pt x="1557" y="3"/>
                  </a:cubicBezTo>
                  <a:cubicBezTo>
                    <a:pt x="1525" y="1"/>
                    <a:pt x="1494" y="0"/>
                    <a:pt x="1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248;p116">
              <a:extLst>
                <a:ext uri="{FF2B5EF4-FFF2-40B4-BE49-F238E27FC236}">
                  <a16:creationId xmlns:a16="http://schemas.microsoft.com/office/drawing/2014/main" id="{1D35786B-624C-D937-E5B8-8FAEB94D664E}"/>
                </a:ext>
              </a:extLst>
            </p:cNvPr>
            <p:cNvSpPr/>
            <p:nvPr/>
          </p:nvSpPr>
          <p:spPr>
            <a:xfrm>
              <a:off x="2799485" y="4262866"/>
              <a:ext cx="137651" cy="226010"/>
            </a:xfrm>
            <a:custGeom>
              <a:avLst/>
              <a:gdLst/>
              <a:ahLst/>
              <a:cxnLst/>
              <a:rect l="l" t="t" r="r" b="b"/>
              <a:pathLst>
                <a:path w="6339" h="10408" extrusionOk="0">
                  <a:moveTo>
                    <a:pt x="3737" y="0"/>
                  </a:moveTo>
                  <a:lnTo>
                    <a:pt x="1" y="1501"/>
                  </a:lnTo>
                  <a:lnTo>
                    <a:pt x="2636" y="10408"/>
                  </a:lnTo>
                  <a:lnTo>
                    <a:pt x="6339" y="8907"/>
                  </a:lnTo>
                  <a:lnTo>
                    <a:pt x="37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249;p116">
              <a:extLst>
                <a:ext uri="{FF2B5EF4-FFF2-40B4-BE49-F238E27FC236}">
                  <a16:creationId xmlns:a16="http://schemas.microsoft.com/office/drawing/2014/main" id="{BD231EE7-9642-8D53-119F-5875C468CC89}"/>
                </a:ext>
              </a:extLst>
            </p:cNvPr>
            <p:cNvSpPr/>
            <p:nvPr/>
          </p:nvSpPr>
          <p:spPr>
            <a:xfrm>
              <a:off x="2799485" y="4262866"/>
              <a:ext cx="109400" cy="126772"/>
            </a:xfrm>
            <a:custGeom>
              <a:avLst/>
              <a:gdLst/>
              <a:ahLst/>
              <a:cxnLst/>
              <a:rect l="l" t="t" r="r" b="b"/>
              <a:pathLst>
                <a:path w="5038" h="5838" extrusionOk="0">
                  <a:moveTo>
                    <a:pt x="3737" y="0"/>
                  </a:moveTo>
                  <a:lnTo>
                    <a:pt x="1" y="1501"/>
                  </a:lnTo>
                  <a:lnTo>
                    <a:pt x="1302" y="5838"/>
                  </a:lnTo>
                  <a:lnTo>
                    <a:pt x="5038" y="4437"/>
                  </a:lnTo>
                  <a:lnTo>
                    <a:pt x="37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250;p116">
              <a:extLst>
                <a:ext uri="{FF2B5EF4-FFF2-40B4-BE49-F238E27FC236}">
                  <a16:creationId xmlns:a16="http://schemas.microsoft.com/office/drawing/2014/main" id="{EE899FB1-0F83-E5AA-0F7F-57DF3180DE45}"/>
                </a:ext>
              </a:extLst>
            </p:cNvPr>
            <p:cNvSpPr/>
            <p:nvPr/>
          </p:nvSpPr>
          <p:spPr>
            <a:xfrm>
              <a:off x="2832818" y="4413698"/>
              <a:ext cx="267225" cy="134763"/>
            </a:xfrm>
            <a:custGeom>
              <a:avLst/>
              <a:gdLst/>
              <a:ahLst/>
              <a:cxnLst/>
              <a:rect l="l" t="t" r="r" b="b"/>
              <a:pathLst>
                <a:path w="12306" h="6206" extrusionOk="0">
                  <a:moveTo>
                    <a:pt x="11031" y="1"/>
                  </a:moveTo>
                  <a:cubicBezTo>
                    <a:pt x="10979" y="1"/>
                    <a:pt x="10926" y="9"/>
                    <a:pt x="10875" y="26"/>
                  </a:cubicBezTo>
                  <a:cubicBezTo>
                    <a:pt x="9780" y="406"/>
                    <a:pt x="8222" y="681"/>
                    <a:pt x="6901" y="681"/>
                  </a:cubicBezTo>
                  <a:cubicBezTo>
                    <a:pt x="6249" y="681"/>
                    <a:pt x="5656" y="614"/>
                    <a:pt x="5204" y="460"/>
                  </a:cubicBezTo>
                  <a:cubicBezTo>
                    <a:pt x="5099" y="430"/>
                    <a:pt x="4987" y="413"/>
                    <a:pt x="4875" y="413"/>
                  </a:cubicBezTo>
                  <a:cubicBezTo>
                    <a:pt x="4737" y="413"/>
                    <a:pt x="4599" y="438"/>
                    <a:pt x="4470" y="493"/>
                  </a:cubicBezTo>
                  <a:lnTo>
                    <a:pt x="234" y="1961"/>
                  </a:lnTo>
                  <a:cubicBezTo>
                    <a:pt x="100" y="1994"/>
                    <a:pt x="0" y="2161"/>
                    <a:pt x="67" y="2294"/>
                  </a:cubicBezTo>
                  <a:lnTo>
                    <a:pt x="1001" y="5730"/>
                  </a:lnTo>
                  <a:cubicBezTo>
                    <a:pt x="1106" y="6020"/>
                    <a:pt x="1378" y="6205"/>
                    <a:pt x="1668" y="6205"/>
                  </a:cubicBezTo>
                  <a:cubicBezTo>
                    <a:pt x="1745" y="6205"/>
                    <a:pt x="1824" y="6192"/>
                    <a:pt x="1902" y="6164"/>
                  </a:cubicBezTo>
                  <a:cubicBezTo>
                    <a:pt x="3369" y="5630"/>
                    <a:pt x="3970" y="5330"/>
                    <a:pt x="5771" y="4563"/>
                  </a:cubicBezTo>
                  <a:cubicBezTo>
                    <a:pt x="7572" y="3795"/>
                    <a:pt x="9307" y="2961"/>
                    <a:pt x="11008" y="2061"/>
                  </a:cubicBezTo>
                  <a:cubicBezTo>
                    <a:pt x="12306" y="1288"/>
                    <a:pt x="11686" y="1"/>
                    <a:pt x="11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251;p116">
              <a:extLst>
                <a:ext uri="{FF2B5EF4-FFF2-40B4-BE49-F238E27FC236}">
                  <a16:creationId xmlns:a16="http://schemas.microsoft.com/office/drawing/2014/main" id="{A1EBE839-8F5D-1588-3B9D-5CF38010436A}"/>
                </a:ext>
              </a:extLst>
            </p:cNvPr>
            <p:cNvSpPr/>
            <p:nvPr/>
          </p:nvSpPr>
          <p:spPr>
            <a:xfrm>
              <a:off x="1862179" y="3360325"/>
              <a:ext cx="1052504" cy="987316"/>
            </a:xfrm>
            <a:custGeom>
              <a:avLst/>
              <a:gdLst/>
              <a:ahLst/>
              <a:cxnLst/>
              <a:rect l="l" t="t" r="r" b="b"/>
              <a:pathLst>
                <a:path w="48469" h="45467" extrusionOk="0">
                  <a:moveTo>
                    <a:pt x="2703" y="0"/>
                  </a:moveTo>
                  <a:cubicBezTo>
                    <a:pt x="2703" y="0"/>
                    <a:pt x="1" y="3936"/>
                    <a:pt x="3070" y="9440"/>
                  </a:cubicBezTo>
                  <a:cubicBezTo>
                    <a:pt x="6539" y="15678"/>
                    <a:pt x="27787" y="12342"/>
                    <a:pt x="35893" y="14611"/>
                  </a:cubicBezTo>
                  <a:cubicBezTo>
                    <a:pt x="35793" y="27453"/>
                    <a:pt x="42765" y="45466"/>
                    <a:pt x="42765" y="45466"/>
                  </a:cubicBezTo>
                  <a:lnTo>
                    <a:pt x="48469" y="43398"/>
                  </a:lnTo>
                  <a:cubicBezTo>
                    <a:pt x="48469" y="43398"/>
                    <a:pt x="46234" y="27587"/>
                    <a:pt x="44766" y="11175"/>
                  </a:cubicBezTo>
                  <a:cubicBezTo>
                    <a:pt x="44032" y="3136"/>
                    <a:pt x="16012" y="634"/>
                    <a:pt x="16012" y="634"/>
                  </a:cubicBezTo>
                  <a:lnTo>
                    <a:pt x="27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252;p116">
              <a:extLst>
                <a:ext uri="{FF2B5EF4-FFF2-40B4-BE49-F238E27FC236}">
                  <a16:creationId xmlns:a16="http://schemas.microsoft.com/office/drawing/2014/main" id="{8F412D7F-2BD6-397B-2D9F-02CC1E34E8E2}"/>
                </a:ext>
              </a:extLst>
            </p:cNvPr>
            <p:cNvSpPr/>
            <p:nvPr/>
          </p:nvSpPr>
          <p:spPr>
            <a:xfrm>
              <a:off x="2755317" y="4253441"/>
              <a:ext cx="180387" cy="122451"/>
            </a:xfrm>
            <a:custGeom>
              <a:avLst/>
              <a:gdLst/>
              <a:ahLst/>
              <a:cxnLst/>
              <a:rect l="l" t="t" r="r" b="b"/>
              <a:pathLst>
                <a:path w="8307" h="5639" extrusionOk="0">
                  <a:moveTo>
                    <a:pt x="8006" y="1"/>
                  </a:moveTo>
                  <a:lnTo>
                    <a:pt x="0" y="2603"/>
                  </a:lnTo>
                  <a:lnTo>
                    <a:pt x="1201" y="5638"/>
                  </a:lnTo>
                  <a:lnTo>
                    <a:pt x="8306" y="3236"/>
                  </a:lnTo>
                  <a:lnTo>
                    <a:pt x="80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253;p116">
              <a:extLst>
                <a:ext uri="{FF2B5EF4-FFF2-40B4-BE49-F238E27FC236}">
                  <a16:creationId xmlns:a16="http://schemas.microsoft.com/office/drawing/2014/main" id="{E3CAC95C-E3F3-151F-3593-6C0C49D7BA38}"/>
                </a:ext>
              </a:extLst>
            </p:cNvPr>
            <p:cNvSpPr/>
            <p:nvPr/>
          </p:nvSpPr>
          <p:spPr>
            <a:xfrm>
              <a:off x="2938570" y="4402667"/>
              <a:ext cx="41302" cy="29706"/>
            </a:xfrm>
            <a:custGeom>
              <a:avLst/>
              <a:gdLst/>
              <a:ahLst/>
              <a:cxnLst/>
              <a:rect l="l" t="t" r="r" b="b"/>
              <a:pathLst>
                <a:path w="1902" h="1368" extrusionOk="0">
                  <a:moveTo>
                    <a:pt x="1468" y="200"/>
                  </a:moveTo>
                  <a:cubicBezTo>
                    <a:pt x="1535" y="200"/>
                    <a:pt x="1602" y="234"/>
                    <a:pt x="1635" y="300"/>
                  </a:cubicBezTo>
                  <a:cubicBezTo>
                    <a:pt x="1702" y="401"/>
                    <a:pt x="1702" y="501"/>
                    <a:pt x="1668" y="634"/>
                  </a:cubicBezTo>
                  <a:cubicBezTo>
                    <a:pt x="1568" y="868"/>
                    <a:pt x="1068" y="1068"/>
                    <a:pt x="334" y="1168"/>
                  </a:cubicBezTo>
                  <a:cubicBezTo>
                    <a:pt x="668" y="734"/>
                    <a:pt x="1168" y="200"/>
                    <a:pt x="1468" y="200"/>
                  </a:cubicBezTo>
                  <a:close/>
                  <a:moveTo>
                    <a:pt x="1468" y="0"/>
                  </a:moveTo>
                  <a:cubicBezTo>
                    <a:pt x="934" y="0"/>
                    <a:pt x="134" y="1101"/>
                    <a:pt x="34" y="1234"/>
                  </a:cubicBezTo>
                  <a:cubicBezTo>
                    <a:pt x="0" y="1268"/>
                    <a:pt x="0" y="1301"/>
                    <a:pt x="34" y="1335"/>
                  </a:cubicBezTo>
                  <a:cubicBezTo>
                    <a:pt x="67" y="1368"/>
                    <a:pt x="101" y="1368"/>
                    <a:pt x="134" y="1368"/>
                  </a:cubicBezTo>
                  <a:cubicBezTo>
                    <a:pt x="467" y="1335"/>
                    <a:pt x="834" y="1268"/>
                    <a:pt x="1168" y="1168"/>
                  </a:cubicBezTo>
                  <a:cubicBezTo>
                    <a:pt x="1435" y="1101"/>
                    <a:pt x="1668" y="934"/>
                    <a:pt x="1802" y="701"/>
                  </a:cubicBezTo>
                  <a:cubicBezTo>
                    <a:pt x="1902" y="534"/>
                    <a:pt x="1868" y="334"/>
                    <a:pt x="1768" y="200"/>
                  </a:cubicBezTo>
                  <a:cubicBezTo>
                    <a:pt x="1702" y="100"/>
                    <a:pt x="1602" y="34"/>
                    <a:pt x="1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254;p116">
              <a:extLst>
                <a:ext uri="{FF2B5EF4-FFF2-40B4-BE49-F238E27FC236}">
                  <a16:creationId xmlns:a16="http://schemas.microsoft.com/office/drawing/2014/main" id="{4DDE5DE4-A09B-C494-73AB-B5FE5F91646B}"/>
                </a:ext>
              </a:extLst>
            </p:cNvPr>
            <p:cNvSpPr/>
            <p:nvPr/>
          </p:nvSpPr>
          <p:spPr>
            <a:xfrm>
              <a:off x="2929145" y="4390506"/>
              <a:ext cx="26101" cy="41867"/>
            </a:xfrm>
            <a:custGeom>
              <a:avLst/>
              <a:gdLst/>
              <a:ahLst/>
              <a:cxnLst/>
              <a:rect l="l" t="t" r="r" b="b"/>
              <a:pathLst>
                <a:path w="1202" h="1928" extrusionOk="0">
                  <a:moveTo>
                    <a:pt x="701" y="184"/>
                  </a:moveTo>
                  <a:cubicBezTo>
                    <a:pt x="781" y="184"/>
                    <a:pt x="808" y="233"/>
                    <a:pt x="835" y="260"/>
                  </a:cubicBezTo>
                  <a:cubicBezTo>
                    <a:pt x="1002" y="527"/>
                    <a:pt x="835" y="1261"/>
                    <a:pt x="601" y="1661"/>
                  </a:cubicBezTo>
                  <a:cubicBezTo>
                    <a:pt x="468" y="1294"/>
                    <a:pt x="268" y="660"/>
                    <a:pt x="434" y="360"/>
                  </a:cubicBezTo>
                  <a:cubicBezTo>
                    <a:pt x="434" y="293"/>
                    <a:pt x="501" y="227"/>
                    <a:pt x="568" y="227"/>
                  </a:cubicBezTo>
                  <a:lnTo>
                    <a:pt x="635" y="193"/>
                  </a:lnTo>
                  <a:cubicBezTo>
                    <a:pt x="660" y="187"/>
                    <a:pt x="682" y="184"/>
                    <a:pt x="701" y="184"/>
                  </a:cubicBezTo>
                  <a:close/>
                  <a:moveTo>
                    <a:pt x="700" y="0"/>
                  </a:moveTo>
                  <a:cubicBezTo>
                    <a:pt x="657" y="0"/>
                    <a:pt x="613" y="9"/>
                    <a:pt x="568" y="27"/>
                  </a:cubicBezTo>
                  <a:cubicBezTo>
                    <a:pt x="434" y="60"/>
                    <a:pt x="301" y="127"/>
                    <a:pt x="234" y="260"/>
                  </a:cubicBezTo>
                  <a:cubicBezTo>
                    <a:pt x="1" y="760"/>
                    <a:pt x="468" y="1828"/>
                    <a:pt x="468" y="1861"/>
                  </a:cubicBezTo>
                  <a:cubicBezTo>
                    <a:pt x="468" y="1895"/>
                    <a:pt x="501" y="1928"/>
                    <a:pt x="535" y="1928"/>
                  </a:cubicBezTo>
                  <a:lnTo>
                    <a:pt x="568" y="1928"/>
                  </a:lnTo>
                  <a:cubicBezTo>
                    <a:pt x="601" y="1928"/>
                    <a:pt x="601" y="1895"/>
                    <a:pt x="635" y="1895"/>
                  </a:cubicBezTo>
                  <a:cubicBezTo>
                    <a:pt x="935" y="1528"/>
                    <a:pt x="1202" y="560"/>
                    <a:pt x="968" y="160"/>
                  </a:cubicBezTo>
                  <a:cubicBezTo>
                    <a:pt x="919" y="62"/>
                    <a:pt x="817"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255;p116">
              <a:extLst>
                <a:ext uri="{FF2B5EF4-FFF2-40B4-BE49-F238E27FC236}">
                  <a16:creationId xmlns:a16="http://schemas.microsoft.com/office/drawing/2014/main" id="{14899ABE-D115-B6C3-CBD8-78A1BD3D2090}"/>
                </a:ext>
              </a:extLst>
            </p:cNvPr>
            <p:cNvSpPr/>
            <p:nvPr/>
          </p:nvSpPr>
          <p:spPr>
            <a:xfrm>
              <a:off x="2425726" y="4339650"/>
              <a:ext cx="99976" cy="207183"/>
            </a:xfrm>
            <a:custGeom>
              <a:avLst/>
              <a:gdLst/>
              <a:ahLst/>
              <a:cxnLst/>
              <a:rect l="l" t="t" r="r" b="b"/>
              <a:pathLst>
                <a:path w="4604" h="9541" extrusionOk="0">
                  <a:moveTo>
                    <a:pt x="4604" y="0"/>
                  </a:moveTo>
                  <a:lnTo>
                    <a:pt x="668" y="167"/>
                  </a:lnTo>
                  <a:lnTo>
                    <a:pt x="1" y="9540"/>
                  </a:lnTo>
                  <a:lnTo>
                    <a:pt x="3970" y="9340"/>
                  </a:lnTo>
                  <a:lnTo>
                    <a:pt x="460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256;p116">
              <a:extLst>
                <a:ext uri="{FF2B5EF4-FFF2-40B4-BE49-F238E27FC236}">
                  <a16:creationId xmlns:a16="http://schemas.microsoft.com/office/drawing/2014/main" id="{57EB9AC1-993C-352B-3294-BF68FBB799ED}"/>
                </a:ext>
              </a:extLst>
            </p:cNvPr>
            <p:cNvSpPr/>
            <p:nvPr/>
          </p:nvSpPr>
          <p:spPr>
            <a:xfrm>
              <a:off x="2402557" y="4524358"/>
              <a:ext cx="258604" cy="101366"/>
            </a:xfrm>
            <a:custGeom>
              <a:avLst/>
              <a:gdLst/>
              <a:ahLst/>
              <a:cxnLst/>
              <a:rect l="l" t="t" r="r" b="b"/>
              <a:pathLst>
                <a:path w="11909" h="4668" extrusionOk="0">
                  <a:moveTo>
                    <a:pt x="634" y="0"/>
                  </a:moveTo>
                  <a:cubicBezTo>
                    <a:pt x="501" y="0"/>
                    <a:pt x="334" y="134"/>
                    <a:pt x="334" y="267"/>
                  </a:cubicBezTo>
                  <a:lnTo>
                    <a:pt x="0" y="3803"/>
                  </a:lnTo>
                  <a:cubicBezTo>
                    <a:pt x="0" y="4203"/>
                    <a:pt x="300" y="4537"/>
                    <a:pt x="701" y="4570"/>
                  </a:cubicBezTo>
                  <a:cubicBezTo>
                    <a:pt x="1746" y="4570"/>
                    <a:pt x="2420" y="4541"/>
                    <a:pt x="3337" y="4541"/>
                  </a:cubicBezTo>
                  <a:cubicBezTo>
                    <a:pt x="3795" y="4541"/>
                    <a:pt x="4314" y="4548"/>
                    <a:pt x="4970" y="4570"/>
                  </a:cubicBezTo>
                  <a:cubicBezTo>
                    <a:pt x="5758" y="4591"/>
                    <a:pt x="7006" y="4667"/>
                    <a:pt x="8240" y="4667"/>
                  </a:cubicBezTo>
                  <a:cubicBezTo>
                    <a:pt x="8941" y="4667"/>
                    <a:pt x="9637" y="4643"/>
                    <a:pt x="10241" y="4570"/>
                  </a:cubicBezTo>
                  <a:cubicBezTo>
                    <a:pt x="11909" y="4337"/>
                    <a:pt x="11675" y="2702"/>
                    <a:pt x="10941" y="2636"/>
                  </a:cubicBezTo>
                  <a:cubicBezTo>
                    <a:pt x="9207" y="2502"/>
                    <a:pt x="6938" y="1335"/>
                    <a:pt x="5838" y="401"/>
                  </a:cubicBezTo>
                  <a:cubicBezTo>
                    <a:pt x="5638" y="234"/>
                    <a:pt x="5371" y="167"/>
                    <a:pt x="5137" y="167"/>
                  </a:cubicBezTo>
                  <a:lnTo>
                    <a:pt x="6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257;p116">
              <a:extLst>
                <a:ext uri="{FF2B5EF4-FFF2-40B4-BE49-F238E27FC236}">
                  <a16:creationId xmlns:a16="http://schemas.microsoft.com/office/drawing/2014/main" id="{C9B0E150-B844-AE21-9B6A-04993BEA1028}"/>
                </a:ext>
              </a:extLst>
            </p:cNvPr>
            <p:cNvSpPr/>
            <p:nvPr/>
          </p:nvSpPr>
          <p:spPr>
            <a:xfrm>
              <a:off x="2519166" y="4522164"/>
              <a:ext cx="45667" cy="21954"/>
            </a:xfrm>
            <a:custGeom>
              <a:avLst/>
              <a:gdLst/>
              <a:ahLst/>
              <a:cxnLst/>
              <a:rect l="l" t="t" r="r" b="b"/>
              <a:pathLst>
                <a:path w="2103" h="1011" extrusionOk="0">
                  <a:moveTo>
                    <a:pt x="1603" y="202"/>
                  </a:moveTo>
                  <a:cubicBezTo>
                    <a:pt x="1668" y="202"/>
                    <a:pt x="1724" y="212"/>
                    <a:pt x="1769" y="235"/>
                  </a:cubicBezTo>
                  <a:cubicBezTo>
                    <a:pt x="1835" y="235"/>
                    <a:pt x="1869" y="301"/>
                    <a:pt x="1869" y="368"/>
                  </a:cubicBezTo>
                  <a:cubicBezTo>
                    <a:pt x="1902" y="468"/>
                    <a:pt x="1869" y="602"/>
                    <a:pt x="1802" y="702"/>
                  </a:cubicBezTo>
                  <a:cubicBezTo>
                    <a:pt x="1719" y="785"/>
                    <a:pt x="1535" y="827"/>
                    <a:pt x="1285" y="827"/>
                  </a:cubicBezTo>
                  <a:cubicBezTo>
                    <a:pt x="1035" y="827"/>
                    <a:pt x="718" y="785"/>
                    <a:pt x="368" y="702"/>
                  </a:cubicBezTo>
                  <a:lnTo>
                    <a:pt x="334" y="702"/>
                  </a:lnTo>
                  <a:cubicBezTo>
                    <a:pt x="751" y="452"/>
                    <a:pt x="1282" y="202"/>
                    <a:pt x="1603" y="202"/>
                  </a:cubicBezTo>
                  <a:close/>
                  <a:moveTo>
                    <a:pt x="1642" y="0"/>
                  </a:moveTo>
                  <a:cubicBezTo>
                    <a:pt x="1105" y="0"/>
                    <a:pt x="185" y="580"/>
                    <a:pt x="67" y="668"/>
                  </a:cubicBezTo>
                  <a:cubicBezTo>
                    <a:pt x="1" y="702"/>
                    <a:pt x="34" y="802"/>
                    <a:pt x="101" y="835"/>
                  </a:cubicBezTo>
                  <a:cubicBezTo>
                    <a:pt x="468" y="902"/>
                    <a:pt x="801" y="969"/>
                    <a:pt x="1168" y="1002"/>
                  </a:cubicBezTo>
                  <a:cubicBezTo>
                    <a:pt x="1213" y="1007"/>
                    <a:pt x="1257" y="1010"/>
                    <a:pt x="1301" y="1010"/>
                  </a:cubicBezTo>
                  <a:cubicBezTo>
                    <a:pt x="1523" y="1010"/>
                    <a:pt x="1741" y="941"/>
                    <a:pt x="1935" y="802"/>
                  </a:cubicBezTo>
                  <a:cubicBezTo>
                    <a:pt x="2069" y="668"/>
                    <a:pt x="2102" y="468"/>
                    <a:pt x="2069" y="301"/>
                  </a:cubicBezTo>
                  <a:cubicBezTo>
                    <a:pt x="2035" y="201"/>
                    <a:pt x="1969" y="68"/>
                    <a:pt x="1835" y="35"/>
                  </a:cubicBezTo>
                  <a:cubicBezTo>
                    <a:pt x="1780" y="11"/>
                    <a:pt x="1714"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258;p116">
              <a:extLst>
                <a:ext uri="{FF2B5EF4-FFF2-40B4-BE49-F238E27FC236}">
                  <a16:creationId xmlns:a16="http://schemas.microsoft.com/office/drawing/2014/main" id="{80197D6D-2EEA-7958-B0CC-9FD38CC1F456}"/>
                </a:ext>
              </a:extLst>
            </p:cNvPr>
            <p:cNvSpPr/>
            <p:nvPr/>
          </p:nvSpPr>
          <p:spPr>
            <a:xfrm>
              <a:off x="2518450" y="4501622"/>
              <a:ext cx="26818" cy="38696"/>
            </a:xfrm>
            <a:custGeom>
              <a:avLst/>
              <a:gdLst/>
              <a:ahLst/>
              <a:cxnLst/>
              <a:rect l="l" t="t" r="r" b="b"/>
              <a:pathLst>
                <a:path w="1235" h="1782" extrusionOk="0">
                  <a:moveTo>
                    <a:pt x="801" y="180"/>
                  </a:moveTo>
                  <a:cubicBezTo>
                    <a:pt x="934" y="213"/>
                    <a:pt x="968" y="247"/>
                    <a:pt x="968" y="313"/>
                  </a:cubicBezTo>
                  <a:cubicBezTo>
                    <a:pt x="1001" y="614"/>
                    <a:pt x="601" y="1214"/>
                    <a:pt x="234" y="1514"/>
                  </a:cubicBezTo>
                  <a:cubicBezTo>
                    <a:pt x="234" y="1147"/>
                    <a:pt x="301" y="480"/>
                    <a:pt x="534" y="247"/>
                  </a:cubicBezTo>
                  <a:cubicBezTo>
                    <a:pt x="601" y="213"/>
                    <a:pt x="667" y="180"/>
                    <a:pt x="734" y="180"/>
                  </a:cubicBezTo>
                  <a:close/>
                  <a:moveTo>
                    <a:pt x="715" y="1"/>
                  </a:moveTo>
                  <a:cubicBezTo>
                    <a:pt x="601" y="1"/>
                    <a:pt x="501" y="38"/>
                    <a:pt x="401" y="113"/>
                  </a:cubicBezTo>
                  <a:cubicBezTo>
                    <a:pt x="0" y="480"/>
                    <a:pt x="67" y="1648"/>
                    <a:pt x="67" y="1681"/>
                  </a:cubicBezTo>
                  <a:cubicBezTo>
                    <a:pt x="67" y="1714"/>
                    <a:pt x="67" y="1748"/>
                    <a:pt x="100" y="1781"/>
                  </a:cubicBezTo>
                  <a:lnTo>
                    <a:pt x="200" y="1781"/>
                  </a:lnTo>
                  <a:cubicBezTo>
                    <a:pt x="601" y="1548"/>
                    <a:pt x="1235" y="747"/>
                    <a:pt x="1168" y="280"/>
                  </a:cubicBezTo>
                  <a:cubicBezTo>
                    <a:pt x="1134" y="147"/>
                    <a:pt x="1001" y="13"/>
                    <a:pt x="834" y="13"/>
                  </a:cubicBezTo>
                  <a:cubicBezTo>
                    <a:pt x="793" y="5"/>
                    <a:pt x="753"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259;p116">
              <a:extLst>
                <a:ext uri="{FF2B5EF4-FFF2-40B4-BE49-F238E27FC236}">
                  <a16:creationId xmlns:a16="http://schemas.microsoft.com/office/drawing/2014/main" id="{1A4F70E2-D19E-DE08-2BEB-4744044D275D}"/>
                </a:ext>
              </a:extLst>
            </p:cNvPr>
            <p:cNvSpPr/>
            <p:nvPr/>
          </p:nvSpPr>
          <p:spPr>
            <a:xfrm>
              <a:off x="2432241" y="4339650"/>
              <a:ext cx="94200" cy="115915"/>
            </a:xfrm>
            <a:custGeom>
              <a:avLst/>
              <a:gdLst/>
              <a:ahLst/>
              <a:cxnLst/>
              <a:rect l="l" t="t" r="r" b="b"/>
              <a:pathLst>
                <a:path w="4338" h="5338" extrusionOk="0">
                  <a:moveTo>
                    <a:pt x="4337" y="0"/>
                  </a:moveTo>
                  <a:lnTo>
                    <a:pt x="368" y="167"/>
                  </a:lnTo>
                  <a:lnTo>
                    <a:pt x="1" y="5337"/>
                  </a:lnTo>
                  <a:lnTo>
                    <a:pt x="3937" y="5337"/>
                  </a:lnTo>
                  <a:lnTo>
                    <a:pt x="43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260;p116">
              <a:extLst>
                <a:ext uri="{FF2B5EF4-FFF2-40B4-BE49-F238E27FC236}">
                  <a16:creationId xmlns:a16="http://schemas.microsoft.com/office/drawing/2014/main" id="{E9125ED6-A769-1292-8718-37B2D39ABF0C}"/>
                </a:ext>
              </a:extLst>
            </p:cNvPr>
            <p:cNvSpPr/>
            <p:nvPr/>
          </p:nvSpPr>
          <p:spPr>
            <a:xfrm>
              <a:off x="1685440" y="3352356"/>
              <a:ext cx="977892" cy="1066988"/>
            </a:xfrm>
            <a:custGeom>
              <a:avLst/>
              <a:gdLst/>
              <a:ahLst/>
              <a:cxnLst/>
              <a:rect l="l" t="t" r="r" b="b"/>
              <a:pathLst>
                <a:path w="45033" h="49136" extrusionOk="0">
                  <a:moveTo>
                    <a:pt x="3270" y="0"/>
                  </a:moveTo>
                  <a:cubicBezTo>
                    <a:pt x="3270" y="0"/>
                    <a:pt x="1" y="6638"/>
                    <a:pt x="3170" y="10841"/>
                  </a:cubicBezTo>
                  <a:cubicBezTo>
                    <a:pt x="6038" y="14677"/>
                    <a:pt x="26987" y="14944"/>
                    <a:pt x="34392" y="14944"/>
                  </a:cubicBezTo>
                  <a:cubicBezTo>
                    <a:pt x="32157" y="24084"/>
                    <a:pt x="33558" y="49135"/>
                    <a:pt x="33558" y="49135"/>
                  </a:cubicBezTo>
                  <a:lnTo>
                    <a:pt x="39495" y="49069"/>
                  </a:lnTo>
                  <a:cubicBezTo>
                    <a:pt x="39495" y="49069"/>
                    <a:pt x="43698" y="24618"/>
                    <a:pt x="44566" y="12109"/>
                  </a:cubicBezTo>
                  <a:cubicBezTo>
                    <a:pt x="45033" y="5171"/>
                    <a:pt x="14845" y="534"/>
                    <a:pt x="14845" y="534"/>
                  </a:cubicBezTo>
                  <a:lnTo>
                    <a:pt x="32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261;p116">
              <a:extLst>
                <a:ext uri="{FF2B5EF4-FFF2-40B4-BE49-F238E27FC236}">
                  <a16:creationId xmlns:a16="http://schemas.microsoft.com/office/drawing/2014/main" id="{C7E51C1D-94A4-7D60-D325-45103691AAF7}"/>
                </a:ext>
              </a:extLst>
            </p:cNvPr>
            <p:cNvSpPr/>
            <p:nvPr/>
          </p:nvSpPr>
          <p:spPr>
            <a:xfrm>
              <a:off x="2391677" y="4344709"/>
              <a:ext cx="171701" cy="84775"/>
            </a:xfrm>
            <a:custGeom>
              <a:avLst/>
              <a:gdLst/>
              <a:ahLst/>
              <a:cxnLst/>
              <a:rect l="l" t="t" r="r" b="b"/>
              <a:pathLst>
                <a:path w="7907" h="3904" extrusionOk="0">
                  <a:moveTo>
                    <a:pt x="7906" y="1"/>
                  </a:moveTo>
                  <a:lnTo>
                    <a:pt x="1" y="301"/>
                  </a:lnTo>
                  <a:lnTo>
                    <a:pt x="334" y="3903"/>
                  </a:lnTo>
                  <a:lnTo>
                    <a:pt x="7540" y="3803"/>
                  </a:lnTo>
                  <a:lnTo>
                    <a:pt x="7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262;p116">
              <a:extLst>
                <a:ext uri="{FF2B5EF4-FFF2-40B4-BE49-F238E27FC236}">
                  <a16:creationId xmlns:a16="http://schemas.microsoft.com/office/drawing/2014/main" id="{891D0E97-A872-95B2-5409-1500E89C18B3}"/>
                </a:ext>
              </a:extLst>
            </p:cNvPr>
            <p:cNvSpPr/>
            <p:nvPr/>
          </p:nvSpPr>
          <p:spPr>
            <a:xfrm>
              <a:off x="1727459" y="2664555"/>
              <a:ext cx="482442" cy="709559"/>
            </a:xfrm>
            <a:custGeom>
              <a:avLst/>
              <a:gdLst/>
              <a:ahLst/>
              <a:cxnLst/>
              <a:rect l="l" t="t" r="r" b="b"/>
              <a:pathLst>
                <a:path w="22217" h="32676" extrusionOk="0">
                  <a:moveTo>
                    <a:pt x="8252" y="1"/>
                  </a:moveTo>
                  <a:cubicBezTo>
                    <a:pt x="6288" y="1"/>
                    <a:pt x="4837" y="18"/>
                    <a:pt x="4837" y="18"/>
                  </a:cubicBezTo>
                  <a:cubicBezTo>
                    <a:pt x="4793" y="17"/>
                    <a:pt x="4749" y="16"/>
                    <a:pt x="4706" y="16"/>
                  </a:cubicBezTo>
                  <a:cubicBezTo>
                    <a:pt x="2495" y="16"/>
                    <a:pt x="629" y="1663"/>
                    <a:pt x="367" y="3888"/>
                  </a:cubicBezTo>
                  <a:cubicBezTo>
                    <a:pt x="0" y="7257"/>
                    <a:pt x="2135" y="14829"/>
                    <a:pt x="2202" y="18665"/>
                  </a:cubicBezTo>
                  <a:cubicBezTo>
                    <a:pt x="2302" y="23402"/>
                    <a:pt x="1401" y="25336"/>
                    <a:pt x="1301" y="31708"/>
                  </a:cubicBezTo>
                  <a:lnTo>
                    <a:pt x="22216" y="32675"/>
                  </a:lnTo>
                  <a:cubicBezTo>
                    <a:pt x="22216" y="19832"/>
                    <a:pt x="21682" y="9225"/>
                    <a:pt x="21182" y="4155"/>
                  </a:cubicBezTo>
                  <a:cubicBezTo>
                    <a:pt x="20982" y="2353"/>
                    <a:pt x="20682" y="819"/>
                    <a:pt x="18247" y="352"/>
                  </a:cubicBezTo>
                  <a:cubicBezTo>
                    <a:pt x="16697" y="55"/>
                    <a:pt x="11689" y="1"/>
                    <a:pt x="8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263;p116">
              <a:extLst>
                <a:ext uri="{FF2B5EF4-FFF2-40B4-BE49-F238E27FC236}">
                  <a16:creationId xmlns:a16="http://schemas.microsoft.com/office/drawing/2014/main" id="{1EBBB7DC-48CB-1EBC-314D-4C1E0D771BC3}"/>
                </a:ext>
              </a:extLst>
            </p:cNvPr>
            <p:cNvSpPr/>
            <p:nvPr/>
          </p:nvSpPr>
          <p:spPr>
            <a:xfrm>
              <a:off x="2062109" y="2759840"/>
              <a:ext cx="428111" cy="456797"/>
            </a:xfrm>
            <a:custGeom>
              <a:avLst/>
              <a:gdLst/>
              <a:ahLst/>
              <a:cxnLst/>
              <a:rect l="l" t="t" r="r" b="b"/>
              <a:pathLst>
                <a:path w="19715" h="21036" extrusionOk="0">
                  <a:moveTo>
                    <a:pt x="10341" y="15444"/>
                  </a:moveTo>
                  <a:lnTo>
                    <a:pt x="10341" y="15444"/>
                  </a:lnTo>
                  <a:cubicBezTo>
                    <a:pt x="10341" y="15444"/>
                    <a:pt x="10408" y="15445"/>
                    <a:pt x="10541" y="15578"/>
                  </a:cubicBezTo>
                  <a:lnTo>
                    <a:pt x="10541" y="15578"/>
                  </a:lnTo>
                  <a:cubicBezTo>
                    <a:pt x="10474" y="15533"/>
                    <a:pt x="10408" y="15489"/>
                    <a:pt x="10341" y="15444"/>
                  </a:cubicBezTo>
                  <a:close/>
                  <a:moveTo>
                    <a:pt x="5704" y="0"/>
                  </a:moveTo>
                  <a:lnTo>
                    <a:pt x="0" y="1468"/>
                  </a:lnTo>
                  <a:cubicBezTo>
                    <a:pt x="601" y="3903"/>
                    <a:pt x="1301" y="6205"/>
                    <a:pt x="2068" y="8573"/>
                  </a:cubicBezTo>
                  <a:cubicBezTo>
                    <a:pt x="2469" y="9740"/>
                    <a:pt x="2836" y="10875"/>
                    <a:pt x="3303" y="12042"/>
                  </a:cubicBezTo>
                  <a:cubicBezTo>
                    <a:pt x="3736" y="13210"/>
                    <a:pt x="4203" y="14377"/>
                    <a:pt x="4704" y="15545"/>
                  </a:cubicBezTo>
                  <a:cubicBezTo>
                    <a:pt x="4971" y="16112"/>
                    <a:pt x="5271" y="16712"/>
                    <a:pt x="5538" y="17313"/>
                  </a:cubicBezTo>
                  <a:lnTo>
                    <a:pt x="6005" y="18180"/>
                  </a:lnTo>
                  <a:lnTo>
                    <a:pt x="6171" y="18447"/>
                  </a:lnTo>
                  <a:cubicBezTo>
                    <a:pt x="6305" y="18714"/>
                    <a:pt x="6472" y="18947"/>
                    <a:pt x="6705" y="19181"/>
                  </a:cubicBezTo>
                  <a:cubicBezTo>
                    <a:pt x="6972" y="19447"/>
                    <a:pt x="7272" y="19681"/>
                    <a:pt x="7606" y="19881"/>
                  </a:cubicBezTo>
                  <a:cubicBezTo>
                    <a:pt x="8039" y="20115"/>
                    <a:pt x="8473" y="20281"/>
                    <a:pt x="8940" y="20415"/>
                  </a:cubicBezTo>
                  <a:cubicBezTo>
                    <a:pt x="9340" y="20548"/>
                    <a:pt x="9707" y="20615"/>
                    <a:pt x="10041" y="20682"/>
                  </a:cubicBezTo>
                  <a:cubicBezTo>
                    <a:pt x="10708" y="20815"/>
                    <a:pt x="11375" y="20882"/>
                    <a:pt x="12076" y="20948"/>
                  </a:cubicBezTo>
                  <a:cubicBezTo>
                    <a:pt x="12879" y="21012"/>
                    <a:pt x="13683" y="21035"/>
                    <a:pt x="14486" y="21035"/>
                  </a:cubicBezTo>
                  <a:cubicBezTo>
                    <a:pt x="14950" y="21035"/>
                    <a:pt x="15414" y="21027"/>
                    <a:pt x="15878" y="21015"/>
                  </a:cubicBezTo>
                  <a:cubicBezTo>
                    <a:pt x="17113" y="20982"/>
                    <a:pt x="18380" y="20882"/>
                    <a:pt x="19614" y="20715"/>
                  </a:cubicBezTo>
                  <a:lnTo>
                    <a:pt x="19714" y="17813"/>
                  </a:lnTo>
                  <a:cubicBezTo>
                    <a:pt x="17379" y="17313"/>
                    <a:pt x="15011" y="16912"/>
                    <a:pt x="12809" y="16345"/>
                  </a:cubicBezTo>
                  <a:cubicBezTo>
                    <a:pt x="12276" y="16212"/>
                    <a:pt x="11742" y="16045"/>
                    <a:pt x="11275" y="15878"/>
                  </a:cubicBezTo>
                  <a:cubicBezTo>
                    <a:pt x="11099" y="15819"/>
                    <a:pt x="10897" y="15761"/>
                    <a:pt x="10715" y="15679"/>
                  </a:cubicBezTo>
                  <a:lnTo>
                    <a:pt x="10715" y="15679"/>
                  </a:lnTo>
                  <a:lnTo>
                    <a:pt x="10441" y="15078"/>
                  </a:lnTo>
                  <a:cubicBezTo>
                    <a:pt x="10274" y="14544"/>
                    <a:pt x="10041" y="14043"/>
                    <a:pt x="9841" y="13476"/>
                  </a:cubicBezTo>
                  <a:cubicBezTo>
                    <a:pt x="9073" y="11342"/>
                    <a:pt x="8373" y="9073"/>
                    <a:pt x="7672" y="6805"/>
                  </a:cubicBezTo>
                  <a:cubicBezTo>
                    <a:pt x="7005" y="4570"/>
                    <a:pt x="6338" y="2235"/>
                    <a:pt x="57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264;p116">
              <a:extLst>
                <a:ext uri="{FF2B5EF4-FFF2-40B4-BE49-F238E27FC236}">
                  <a16:creationId xmlns:a16="http://schemas.microsoft.com/office/drawing/2014/main" id="{E4E206EA-BB9B-7401-CBE2-F2B090F7B00D}"/>
                </a:ext>
              </a:extLst>
            </p:cNvPr>
            <p:cNvSpPr/>
            <p:nvPr/>
          </p:nvSpPr>
          <p:spPr>
            <a:xfrm>
              <a:off x="1993294" y="2677844"/>
              <a:ext cx="273110" cy="304379"/>
            </a:xfrm>
            <a:custGeom>
              <a:avLst/>
              <a:gdLst/>
              <a:ahLst/>
              <a:cxnLst/>
              <a:rect l="l" t="t" r="r" b="b"/>
              <a:pathLst>
                <a:path w="12577" h="14017" extrusionOk="0">
                  <a:moveTo>
                    <a:pt x="5949" y="1"/>
                  </a:moveTo>
                  <a:cubicBezTo>
                    <a:pt x="4924" y="1"/>
                    <a:pt x="3883" y="471"/>
                    <a:pt x="2936" y="1441"/>
                  </a:cubicBezTo>
                  <a:cubicBezTo>
                    <a:pt x="0" y="4410"/>
                    <a:pt x="2802" y="9013"/>
                    <a:pt x="4604" y="14017"/>
                  </a:cubicBezTo>
                  <a:lnTo>
                    <a:pt x="12309" y="11048"/>
                  </a:lnTo>
                  <a:cubicBezTo>
                    <a:pt x="12309" y="11048"/>
                    <a:pt x="12576" y="10648"/>
                    <a:pt x="11008" y="5377"/>
                  </a:cubicBezTo>
                  <a:cubicBezTo>
                    <a:pt x="9964" y="1868"/>
                    <a:pt x="7989" y="1"/>
                    <a:pt x="59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265;p116">
              <a:extLst>
                <a:ext uri="{FF2B5EF4-FFF2-40B4-BE49-F238E27FC236}">
                  <a16:creationId xmlns:a16="http://schemas.microsoft.com/office/drawing/2014/main" id="{1EA8D2B1-6913-EE8C-9B6A-9B4DCA0B2F79}"/>
                </a:ext>
              </a:extLst>
            </p:cNvPr>
            <p:cNvSpPr/>
            <p:nvPr/>
          </p:nvSpPr>
          <p:spPr>
            <a:xfrm>
              <a:off x="2444553" y="3121286"/>
              <a:ext cx="150702" cy="92832"/>
            </a:xfrm>
            <a:custGeom>
              <a:avLst/>
              <a:gdLst/>
              <a:ahLst/>
              <a:cxnLst/>
              <a:rect l="l" t="t" r="r" b="b"/>
              <a:pathLst>
                <a:path w="6940" h="4275" extrusionOk="0">
                  <a:moveTo>
                    <a:pt x="3503" y="0"/>
                  </a:moveTo>
                  <a:cubicBezTo>
                    <a:pt x="1769" y="0"/>
                    <a:pt x="1469" y="467"/>
                    <a:pt x="401" y="1468"/>
                  </a:cubicBezTo>
                  <a:lnTo>
                    <a:pt x="1" y="3670"/>
                  </a:lnTo>
                  <a:cubicBezTo>
                    <a:pt x="880" y="4120"/>
                    <a:pt x="1632" y="4274"/>
                    <a:pt x="2249" y="4274"/>
                  </a:cubicBezTo>
                  <a:cubicBezTo>
                    <a:pt x="3597" y="4274"/>
                    <a:pt x="4304" y="3536"/>
                    <a:pt x="4304" y="3536"/>
                  </a:cubicBezTo>
                  <a:lnTo>
                    <a:pt x="6939" y="3536"/>
                  </a:lnTo>
                  <a:lnTo>
                    <a:pt x="6005" y="1435"/>
                  </a:lnTo>
                  <a:cubicBezTo>
                    <a:pt x="5672" y="668"/>
                    <a:pt x="4971" y="134"/>
                    <a:pt x="4137" y="67"/>
                  </a:cubicBezTo>
                  <a:lnTo>
                    <a:pt x="35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266;p116">
              <a:extLst>
                <a:ext uri="{FF2B5EF4-FFF2-40B4-BE49-F238E27FC236}">
                  <a16:creationId xmlns:a16="http://schemas.microsoft.com/office/drawing/2014/main" id="{40AF5C0F-A241-5213-9411-8CB54F0B2E73}"/>
                </a:ext>
              </a:extLst>
            </p:cNvPr>
            <p:cNvSpPr/>
            <p:nvPr/>
          </p:nvSpPr>
          <p:spPr>
            <a:xfrm>
              <a:off x="1752800" y="3626160"/>
              <a:ext cx="626586" cy="83320"/>
            </a:xfrm>
            <a:custGeom>
              <a:avLst/>
              <a:gdLst/>
              <a:ahLst/>
              <a:cxnLst/>
              <a:rect l="l" t="t" r="r" b="b"/>
              <a:pathLst>
                <a:path w="28855" h="3837" extrusionOk="0">
                  <a:moveTo>
                    <a:pt x="1068" y="0"/>
                  </a:moveTo>
                  <a:cubicBezTo>
                    <a:pt x="468" y="0"/>
                    <a:pt x="1" y="467"/>
                    <a:pt x="1" y="1068"/>
                  </a:cubicBezTo>
                  <a:lnTo>
                    <a:pt x="1" y="2769"/>
                  </a:lnTo>
                  <a:cubicBezTo>
                    <a:pt x="1" y="3369"/>
                    <a:pt x="468" y="3836"/>
                    <a:pt x="1068" y="3836"/>
                  </a:cubicBezTo>
                  <a:lnTo>
                    <a:pt x="27787" y="3836"/>
                  </a:lnTo>
                  <a:cubicBezTo>
                    <a:pt x="28354" y="3836"/>
                    <a:pt x="28855" y="3369"/>
                    <a:pt x="28855" y="2769"/>
                  </a:cubicBezTo>
                  <a:lnTo>
                    <a:pt x="28855" y="1068"/>
                  </a:lnTo>
                  <a:cubicBezTo>
                    <a:pt x="28855" y="467"/>
                    <a:pt x="28354" y="0"/>
                    <a:pt x="27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267;p116">
              <a:extLst>
                <a:ext uri="{FF2B5EF4-FFF2-40B4-BE49-F238E27FC236}">
                  <a16:creationId xmlns:a16="http://schemas.microsoft.com/office/drawing/2014/main" id="{6F41B206-1702-7BB8-AF30-CA397FD9B025}"/>
                </a:ext>
              </a:extLst>
            </p:cNvPr>
            <p:cNvSpPr/>
            <p:nvPr/>
          </p:nvSpPr>
          <p:spPr>
            <a:xfrm>
              <a:off x="1752800" y="3709459"/>
              <a:ext cx="65210" cy="929359"/>
            </a:xfrm>
            <a:custGeom>
              <a:avLst/>
              <a:gdLst/>
              <a:ahLst/>
              <a:cxnLst/>
              <a:rect l="l" t="t" r="r" b="b"/>
              <a:pathLst>
                <a:path w="3003" h="42798" extrusionOk="0">
                  <a:moveTo>
                    <a:pt x="1368" y="0"/>
                  </a:moveTo>
                  <a:lnTo>
                    <a:pt x="1" y="42798"/>
                  </a:lnTo>
                  <a:lnTo>
                    <a:pt x="1168" y="42798"/>
                  </a:lnTo>
                  <a:lnTo>
                    <a:pt x="30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268;p116">
              <a:extLst>
                <a:ext uri="{FF2B5EF4-FFF2-40B4-BE49-F238E27FC236}">
                  <a16:creationId xmlns:a16="http://schemas.microsoft.com/office/drawing/2014/main" id="{A7147B2F-929C-ADC2-4978-5E80A4B213E9}"/>
                </a:ext>
              </a:extLst>
            </p:cNvPr>
            <p:cNvSpPr/>
            <p:nvPr/>
          </p:nvSpPr>
          <p:spPr>
            <a:xfrm>
              <a:off x="1975900" y="3709459"/>
              <a:ext cx="64494" cy="929359"/>
            </a:xfrm>
            <a:custGeom>
              <a:avLst/>
              <a:gdLst/>
              <a:ahLst/>
              <a:cxnLst/>
              <a:rect l="l" t="t" r="r" b="b"/>
              <a:pathLst>
                <a:path w="2970" h="42798" extrusionOk="0">
                  <a:moveTo>
                    <a:pt x="1" y="0"/>
                  </a:moveTo>
                  <a:lnTo>
                    <a:pt x="1802" y="42798"/>
                  </a:lnTo>
                  <a:lnTo>
                    <a:pt x="2970" y="42798"/>
                  </a:lnTo>
                  <a:lnTo>
                    <a:pt x="16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269;p116">
              <a:extLst>
                <a:ext uri="{FF2B5EF4-FFF2-40B4-BE49-F238E27FC236}">
                  <a16:creationId xmlns:a16="http://schemas.microsoft.com/office/drawing/2014/main" id="{3C8F2588-1071-CE3B-891A-E7B8406FECFD}"/>
                </a:ext>
              </a:extLst>
            </p:cNvPr>
            <p:cNvSpPr/>
            <p:nvPr/>
          </p:nvSpPr>
          <p:spPr>
            <a:xfrm>
              <a:off x="2091077" y="3709459"/>
              <a:ext cx="65210" cy="929359"/>
            </a:xfrm>
            <a:custGeom>
              <a:avLst/>
              <a:gdLst/>
              <a:ahLst/>
              <a:cxnLst/>
              <a:rect l="l" t="t" r="r" b="b"/>
              <a:pathLst>
                <a:path w="3003" h="42798" extrusionOk="0">
                  <a:moveTo>
                    <a:pt x="1368" y="0"/>
                  </a:moveTo>
                  <a:lnTo>
                    <a:pt x="1" y="42798"/>
                  </a:lnTo>
                  <a:lnTo>
                    <a:pt x="1201" y="42798"/>
                  </a:lnTo>
                  <a:lnTo>
                    <a:pt x="30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270;p116">
              <a:extLst>
                <a:ext uri="{FF2B5EF4-FFF2-40B4-BE49-F238E27FC236}">
                  <a16:creationId xmlns:a16="http://schemas.microsoft.com/office/drawing/2014/main" id="{B8357E54-F54D-902B-D874-10961C4891F5}"/>
                </a:ext>
              </a:extLst>
            </p:cNvPr>
            <p:cNvSpPr/>
            <p:nvPr/>
          </p:nvSpPr>
          <p:spPr>
            <a:xfrm>
              <a:off x="2314176" y="3709459"/>
              <a:ext cx="65210" cy="929359"/>
            </a:xfrm>
            <a:custGeom>
              <a:avLst/>
              <a:gdLst/>
              <a:ahLst/>
              <a:cxnLst/>
              <a:rect l="l" t="t" r="r" b="b"/>
              <a:pathLst>
                <a:path w="3003" h="42798" extrusionOk="0">
                  <a:moveTo>
                    <a:pt x="1" y="0"/>
                  </a:moveTo>
                  <a:lnTo>
                    <a:pt x="1802" y="42798"/>
                  </a:lnTo>
                  <a:lnTo>
                    <a:pt x="3003" y="42798"/>
                  </a:lnTo>
                  <a:lnTo>
                    <a:pt x="16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271;p116">
              <a:extLst>
                <a:ext uri="{FF2B5EF4-FFF2-40B4-BE49-F238E27FC236}">
                  <a16:creationId xmlns:a16="http://schemas.microsoft.com/office/drawing/2014/main" id="{E36C0A9B-9AB3-C429-D928-F5B555C07B46}"/>
                </a:ext>
              </a:extLst>
            </p:cNvPr>
            <p:cNvSpPr/>
            <p:nvPr/>
          </p:nvSpPr>
          <p:spPr>
            <a:xfrm>
              <a:off x="1781052" y="3709459"/>
              <a:ext cx="36959" cy="39869"/>
            </a:xfrm>
            <a:custGeom>
              <a:avLst/>
              <a:gdLst/>
              <a:ahLst/>
              <a:cxnLst/>
              <a:rect l="l" t="t" r="r" b="b"/>
              <a:pathLst>
                <a:path w="1702" h="1836" extrusionOk="0">
                  <a:moveTo>
                    <a:pt x="67" y="0"/>
                  </a:moveTo>
                  <a:lnTo>
                    <a:pt x="1" y="1835"/>
                  </a:lnTo>
                  <a:lnTo>
                    <a:pt x="1635" y="183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272;p116">
              <a:extLst>
                <a:ext uri="{FF2B5EF4-FFF2-40B4-BE49-F238E27FC236}">
                  <a16:creationId xmlns:a16="http://schemas.microsoft.com/office/drawing/2014/main" id="{DEB23BAC-08CF-73C8-1E68-FF0AB15E3151}"/>
                </a:ext>
              </a:extLst>
            </p:cNvPr>
            <p:cNvSpPr/>
            <p:nvPr/>
          </p:nvSpPr>
          <p:spPr>
            <a:xfrm>
              <a:off x="1975900" y="3709459"/>
              <a:ext cx="36242" cy="39869"/>
            </a:xfrm>
            <a:custGeom>
              <a:avLst/>
              <a:gdLst/>
              <a:ahLst/>
              <a:cxnLst/>
              <a:rect l="l" t="t" r="r" b="b"/>
              <a:pathLst>
                <a:path w="1669" h="1836" extrusionOk="0">
                  <a:moveTo>
                    <a:pt x="1" y="0"/>
                  </a:moveTo>
                  <a:lnTo>
                    <a:pt x="68" y="1835"/>
                  </a:lnTo>
                  <a:lnTo>
                    <a:pt x="1669" y="1835"/>
                  </a:lnTo>
                  <a:lnTo>
                    <a:pt x="16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273;p116">
              <a:extLst>
                <a:ext uri="{FF2B5EF4-FFF2-40B4-BE49-F238E27FC236}">
                  <a16:creationId xmlns:a16="http://schemas.microsoft.com/office/drawing/2014/main" id="{7F9B4528-96DF-0E2C-963B-F39EA9E4E669}"/>
                </a:ext>
              </a:extLst>
            </p:cNvPr>
            <p:cNvSpPr/>
            <p:nvPr/>
          </p:nvSpPr>
          <p:spPr>
            <a:xfrm>
              <a:off x="2119328" y="3709459"/>
              <a:ext cx="36959" cy="39869"/>
            </a:xfrm>
            <a:custGeom>
              <a:avLst/>
              <a:gdLst/>
              <a:ahLst/>
              <a:cxnLst/>
              <a:rect l="l" t="t" r="r" b="b"/>
              <a:pathLst>
                <a:path w="1702" h="1836" extrusionOk="0">
                  <a:moveTo>
                    <a:pt x="67" y="0"/>
                  </a:moveTo>
                  <a:lnTo>
                    <a:pt x="1" y="1835"/>
                  </a:lnTo>
                  <a:lnTo>
                    <a:pt x="1635" y="183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274;p116">
              <a:extLst>
                <a:ext uri="{FF2B5EF4-FFF2-40B4-BE49-F238E27FC236}">
                  <a16:creationId xmlns:a16="http://schemas.microsoft.com/office/drawing/2014/main" id="{72D4CEB9-2384-9FA6-017A-F465BFB3C133}"/>
                </a:ext>
              </a:extLst>
            </p:cNvPr>
            <p:cNvSpPr/>
            <p:nvPr/>
          </p:nvSpPr>
          <p:spPr>
            <a:xfrm>
              <a:off x="2314176" y="3709459"/>
              <a:ext cx="36959" cy="39869"/>
            </a:xfrm>
            <a:custGeom>
              <a:avLst/>
              <a:gdLst/>
              <a:ahLst/>
              <a:cxnLst/>
              <a:rect l="l" t="t" r="r" b="b"/>
              <a:pathLst>
                <a:path w="1702" h="1836" extrusionOk="0">
                  <a:moveTo>
                    <a:pt x="1" y="0"/>
                  </a:moveTo>
                  <a:lnTo>
                    <a:pt x="67" y="1835"/>
                  </a:lnTo>
                  <a:lnTo>
                    <a:pt x="1702" y="1835"/>
                  </a:lnTo>
                  <a:lnTo>
                    <a:pt x="16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275;p116">
              <a:extLst>
                <a:ext uri="{FF2B5EF4-FFF2-40B4-BE49-F238E27FC236}">
                  <a16:creationId xmlns:a16="http://schemas.microsoft.com/office/drawing/2014/main" id="{AC80AE64-7D9F-88B6-7743-B271A46DB735}"/>
                </a:ext>
              </a:extLst>
            </p:cNvPr>
            <p:cNvSpPr/>
            <p:nvPr/>
          </p:nvSpPr>
          <p:spPr>
            <a:xfrm>
              <a:off x="2538731" y="1480631"/>
              <a:ext cx="1687038" cy="1093068"/>
            </a:xfrm>
            <a:custGeom>
              <a:avLst/>
              <a:gdLst/>
              <a:ahLst/>
              <a:cxnLst/>
              <a:rect l="l" t="t" r="r" b="b"/>
              <a:pathLst>
                <a:path w="77690" h="50337" extrusionOk="0">
                  <a:moveTo>
                    <a:pt x="6972" y="0"/>
                  </a:moveTo>
                  <a:cubicBezTo>
                    <a:pt x="4737" y="34"/>
                    <a:pt x="2869" y="1802"/>
                    <a:pt x="2702" y="4036"/>
                  </a:cubicBezTo>
                  <a:lnTo>
                    <a:pt x="167" y="46300"/>
                  </a:lnTo>
                  <a:cubicBezTo>
                    <a:pt x="0" y="48502"/>
                    <a:pt x="1768" y="50336"/>
                    <a:pt x="3936" y="50336"/>
                  </a:cubicBezTo>
                  <a:lnTo>
                    <a:pt x="70751" y="50336"/>
                  </a:lnTo>
                  <a:cubicBezTo>
                    <a:pt x="72986" y="50270"/>
                    <a:pt x="74820" y="48535"/>
                    <a:pt x="74987" y="46333"/>
                  </a:cubicBezTo>
                  <a:lnTo>
                    <a:pt x="77522" y="4036"/>
                  </a:lnTo>
                  <a:cubicBezTo>
                    <a:pt x="77689" y="1835"/>
                    <a:pt x="75955" y="0"/>
                    <a:pt x="73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276;p116">
              <a:extLst>
                <a:ext uri="{FF2B5EF4-FFF2-40B4-BE49-F238E27FC236}">
                  <a16:creationId xmlns:a16="http://schemas.microsoft.com/office/drawing/2014/main" id="{6171FE5B-074A-6DD9-C935-1961C14320CB}"/>
                </a:ext>
              </a:extLst>
            </p:cNvPr>
            <p:cNvSpPr/>
            <p:nvPr/>
          </p:nvSpPr>
          <p:spPr>
            <a:xfrm>
              <a:off x="2818334" y="2379545"/>
              <a:ext cx="530953" cy="457079"/>
            </a:xfrm>
            <a:custGeom>
              <a:avLst/>
              <a:gdLst/>
              <a:ahLst/>
              <a:cxnLst/>
              <a:rect l="l" t="t" r="r" b="b"/>
              <a:pathLst>
                <a:path w="24451" h="21049" extrusionOk="0">
                  <a:moveTo>
                    <a:pt x="0" y="1"/>
                  </a:moveTo>
                  <a:lnTo>
                    <a:pt x="6171" y="21049"/>
                  </a:lnTo>
                  <a:lnTo>
                    <a:pt x="24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277;p116">
              <a:extLst>
                <a:ext uri="{FF2B5EF4-FFF2-40B4-BE49-F238E27FC236}">
                  <a16:creationId xmlns:a16="http://schemas.microsoft.com/office/drawing/2014/main" id="{A0E7400B-0C1A-D6DF-3826-2B4C0377A6D6}"/>
                </a:ext>
              </a:extLst>
            </p:cNvPr>
            <p:cNvSpPr/>
            <p:nvPr/>
          </p:nvSpPr>
          <p:spPr>
            <a:xfrm>
              <a:off x="3143559" y="1591443"/>
              <a:ext cx="945992" cy="612841"/>
            </a:xfrm>
            <a:custGeom>
              <a:avLst/>
              <a:gdLst/>
              <a:ahLst/>
              <a:cxnLst/>
              <a:rect l="l" t="t" r="r" b="b"/>
              <a:pathLst>
                <a:path w="43564" h="28222" extrusionOk="0">
                  <a:moveTo>
                    <a:pt x="41386" y="0"/>
                  </a:moveTo>
                  <a:cubicBezTo>
                    <a:pt x="41368" y="0"/>
                    <a:pt x="41349" y="0"/>
                    <a:pt x="41330" y="1"/>
                  </a:cubicBezTo>
                  <a:lnTo>
                    <a:pt x="3903" y="1"/>
                  </a:lnTo>
                  <a:cubicBezTo>
                    <a:pt x="2636" y="34"/>
                    <a:pt x="1602" y="1002"/>
                    <a:pt x="1502" y="2269"/>
                  </a:cubicBezTo>
                  <a:lnTo>
                    <a:pt x="67" y="25953"/>
                  </a:lnTo>
                  <a:cubicBezTo>
                    <a:pt x="1" y="27187"/>
                    <a:pt x="968" y="28221"/>
                    <a:pt x="2202" y="28221"/>
                  </a:cubicBezTo>
                  <a:lnTo>
                    <a:pt x="39629" y="28221"/>
                  </a:lnTo>
                  <a:cubicBezTo>
                    <a:pt x="40896" y="28188"/>
                    <a:pt x="41930" y="27220"/>
                    <a:pt x="42031" y="25953"/>
                  </a:cubicBezTo>
                  <a:lnTo>
                    <a:pt x="43465" y="2269"/>
                  </a:lnTo>
                  <a:cubicBezTo>
                    <a:pt x="43563" y="1054"/>
                    <a:pt x="42595" y="0"/>
                    <a:pt x="413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278;p116">
              <a:extLst>
                <a:ext uri="{FF2B5EF4-FFF2-40B4-BE49-F238E27FC236}">
                  <a16:creationId xmlns:a16="http://schemas.microsoft.com/office/drawing/2014/main" id="{B07B602D-6FAB-7A01-AB89-C5E488531352}"/>
                </a:ext>
              </a:extLst>
            </p:cNvPr>
            <p:cNvSpPr/>
            <p:nvPr/>
          </p:nvSpPr>
          <p:spPr>
            <a:xfrm>
              <a:off x="2708217" y="1813804"/>
              <a:ext cx="945992" cy="612124"/>
            </a:xfrm>
            <a:custGeom>
              <a:avLst/>
              <a:gdLst/>
              <a:ahLst/>
              <a:cxnLst/>
              <a:rect l="l" t="t" r="r" b="b"/>
              <a:pathLst>
                <a:path w="43564" h="28189" extrusionOk="0">
                  <a:moveTo>
                    <a:pt x="41422" y="1"/>
                  </a:moveTo>
                  <a:cubicBezTo>
                    <a:pt x="41403" y="1"/>
                    <a:pt x="41383" y="1"/>
                    <a:pt x="41364" y="2"/>
                  </a:cubicBezTo>
                  <a:lnTo>
                    <a:pt x="3937" y="2"/>
                  </a:lnTo>
                  <a:cubicBezTo>
                    <a:pt x="2669" y="2"/>
                    <a:pt x="1635" y="1002"/>
                    <a:pt x="1535" y="2237"/>
                  </a:cubicBezTo>
                  <a:lnTo>
                    <a:pt x="101" y="25954"/>
                  </a:lnTo>
                  <a:cubicBezTo>
                    <a:pt x="1" y="27154"/>
                    <a:pt x="1002" y="28188"/>
                    <a:pt x="2236" y="28188"/>
                  </a:cubicBezTo>
                  <a:lnTo>
                    <a:pt x="39663" y="28188"/>
                  </a:lnTo>
                  <a:cubicBezTo>
                    <a:pt x="40897" y="28188"/>
                    <a:pt x="41931" y="27188"/>
                    <a:pt x="42031" y="25954"/>
                  </a:cubicBezTo>
                  <a:lnTo>
                    <a:pt x="43465" y="2237"/>
                  </a:lnTo>
                  <a:cubicBezTo>
                    <a:pt x="43564" y="1022"/>
                    <a:pt x="42628" y="1"/>
                    <a:pt x="414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279;p116">
              <a:extLst>
                <a:ext uri="{FF2B5EF4-FFF2-40B4-BE49-F238E27FC236}">
                  <a16:creationId xmlns:a16="http://schemas.microsoft.com/office/drawing/2014/main" id="{16731A66-F710-7FA9-4F82-357490AE6A6D}"/>
                </a:ext>
              </a:extLst>
            </p:cNvPr>
            <p:cNvSpPr/>
            <p:nvPr/>
          </p:nvSpPr>
          <p:spPr>
            <a:xfrm>
              <a:off x="2695188" y="1533507"/>
              <a:ext cx="52898" cy="54353"/>
            </a:xfrm>
            <a:custGeom>
              <a:avLst/>
              <a:gdLst/>
              <a:ahLst/>
              <a:cxnLst/>
              <a:rect l="l" t="t" r="r" b="b"/>
              <a:pathLst>
                <a:path w="2436" h="2503" extrusionOk="0">
                  <a:moveTo>
                    <a:pt x="1301" y="0"/>
                  </a:moveTo>
                  <a:cubicBezTo>
                    <a:pt x="634" y="34"/>
                    <a:pt x="134" y="601"/>
                    <a:pt x="101" y="1268"/>
                  </a:cubicBezTo>
                  <a:cubicBezTo>
                    <a:pt x="0" y="1902"/>
                    <a:pt x="467" y="2469"/>
                    <a:pt x="1135" y="2502"/>
                  </a:cubicBezTo>
                  <a:cubicBezTo>
                    <a:pt x="1802" y="2469"/>
                    <a:pt x="2302" y="1902"/>
                    <a:pt x="2335" y="1268"/>
                  </a:cubicBezTo>
                  <a:cubicBezTo>
                    <a:pt x="2436" y="601"/>
                    <a:pt x="1935" y="34"/>
                    <a:pt x="1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280;p116">
              <a:extLst>
                <a:ext uri="{FF2B5EF4-FFF2-40B4-BE49-F238E27FC236}">
                  <a16:creationId xmlns:a16="http://schemas.microsoft.com/office/drawing/2014/main" id="{4D37CB32-9EBA-5344-9F52-758BBE27D623}"/>
                </a:ext>
              </a:extLst>
            </p:cNvPr>
            <p:cNvSpPr/>
            <p:nvPr/>
          </p:nvSpPr>
          <p:spPr>
            <a:xfrm>
              <a:off x="2784285" y="1533507"/>
              <a:ext cx="52181" cy="54353"/>
            </a:xfrm>
            <a:custGeom>
              <a:avLst/>
              <a:gdLst/>
              <a:ahLst/>
              <a:cxnLst/>
              <a:rect l="l" t="t" r="r" b="b"/>
              <a:pathLst>
                <a:path w="2403" h="2503" extrusionOk="0">
                  <a:moveTo>
                    <a:pt x="1268" y="0"/>
                  </a:moveTo>
                  <a:cubicBezTo>
                    <a:pt x="634" y="34"/>
                    <a:pt x="100" y="601"/>
                    <a:pt x="100" y="1268"/>
                  </a:cubicBezTo>
                  <a:cubicBezTo>
                    <a:pt x="0" y="1902"/>
                    <a:pt x="467" y="2469"/>
                    <a:pt x="1101" y="2502"/>
                  </a:cubicBezTo>
                  <a:cubicBezTo>
                    <a:pt x="1768" y="2469"/>
                    <a:pt x="2269" y="1902"/>
                    <a:pt x="2302" y="1268"/>
                  </a:cubicBezTo>
                  <a:cubicBezTo>
                    <a:pt x="2402" y="601"/>
                    <a:pt x="1935" y="34"/>
                    <a:pt x="1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281;p116">
              <a:extLst>
                <a:ext uri="{FF2B5EF4-FFF2-40B4-BE49-F238E27FC236}">
                  <a16:creationId xmlns:a16="http://schemas.microsoft.com/office/drawing/2014/main" id="{FED85070-CEF1-A741-F478-EC770DF32E6D}"/>
                </a:ext>
              </a:extLst>
            </p:cNvPr>
            <p:cNvSpPr/>
            <p:nvPr/>
          </p:nvSpPr>
          <p:spPr>
            <a:xfrm>
              <a:off x="2873381" y="1533507"/>
              <a:ext cx="52181" cy="54353"/>
            </a:xfrm>
            <a:custGeom>
              <a:avLst/>
              <a:gdLst/>
              <a:ahLst/>
              <a:cxnLst/>
              <a:rect l="l" t="t" r="r" b="b"/>
              <a:pathLst>
                <a:path w="2403" h="2503" extrusionOk="0">
                  <a:moveTo>
                    <a:pt x="1301" y="0"/>
                  </a:moveTo>
                  <a:cubicBezTo>
                    <a:pt x="634" y="34"/>
                    <a:pt x="100" y="601"/>
                    <a:pt x="100" y="1268"/>
                  </a:cubicBezTo>
                  <a:cubicBezTo>
                    <a:pt x="0" y="1902"/>
                    <a:pt x="467" y="2469"/>
                    <a:pt x="1101" y="2502"/>
                  </a:cubicBezTo>
                  <a:cubicBezTo>
                    <a:pt x="1768" y="2469"/>
                    <a:pt x="2302" y="1902"/>
                    <a:pt x="2302" y="1268"/>
                  </a:cubicBezTo>
                  <a:cubicBezTo>
                    <a:pt x="2402" y="601"/>
                    <a:pt x="1935" y="34"/>
                    <a:pt x="1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282;p116">
              <a:extLst>
                <a:ext uri="{FF2B5EF4-FFF2-40B4-BE49-F238E27FC236}">
                  <a16:creationId xmlns:a16="http://schemas.microsoft.com/office/drawing/2014/main" id="{CDC0F78A-3D19-1F0F-801E-660BE7078809}"/>
                </a:ext>
              </a:extLst>
            </p:cNvPr>
            <p:cNvSpPr/>
            <p:nvPr/>
          </p:nvSpPr>
          <p:spPr>
            <a:xfrm>
              <a:off x="2525681" y="1467580"/>
              <a:ext cx="1691381" cy="1097433"/>
            </a:xfrm>
            <a:custGeom>
              <a:avLst/>
              <a:gdLst/>
              <a:ahLst/>
              <a:cxnLst/>
              <a:rect l="l" t="t" r="r" b="b"/>
              <a:pathLst>
                <a:path w="77890" h="50538" extrusionOk="0">
                  <a:moveTo>
                    <a:pt x="73912" y="234"/>
                  </a:moveTo>
                  <a:cubicBezTo>
                    <a:pt x="76019" y="234"/>
                    <a:pt x="77688" y="2022"/>
                    <a:pt x="77523" y="4137"/>
                  </a:cubicBezTo>
                  <a:lnTo>
                    <a:pt x="74988" y="46401"/>
                  </a:lnTo>
                  <a:cubicBezTo>
                    <a:pt x="74821" y="48602"/>
                    <a:pt x="73020" y="50304"/>
                    <a:pt x="70818" y="50337"/>
                  </a:cubicBezTo>
                  <a:lnTo>
                    <a:pt x="4037" y="50337"/>
                  </a:lnTo>
                  <a:cubicBezTo>
                    <a:pt x="1902" y="50337"/>
                    <a:pt x="201" y="48536"/>
                    <a:pt x="368" y="46401"/>
                  </a:cubicBezTo>
                  <a:lnTo>
                    <a:pt x="2903" y="4137"/>
                  </a:lnTo>
                  <a:cubicBezTo>
                    <a:pt x="3070" y="1936"/>
                    <a:pt x="4871" y="234"/>
                    <a:pt x="7073" y="234"/>
                  </a:cubicBezTo>
                  <a:lnTo>
                    <a:pt x="73854" y="234"/>
                  </a:lnTo>
                  <a:cubicBezTo>
                    <a:pt x="73873" y="234"/>
                    <a:pt x="73893" y="234"/>
                    <a:pt x="73912" y="234"/>
                  </a:cubicBezTo>
                  <a:close/>
                  <a:moveTo>
                    <a:pt x="7073" y="1"/>
                  </a:moveTo>
                  <a:cubicBezTo>
                    <a:pt x="4771" y="34"/>
                    <a:pt x="2870" y="1835"/>
                    <a:pt x="2703" y="4137"/>
                  </a:cubicBezTo>
                  <a:lnTo>
                    <a:pt x="168" y="46401"/>
                  </a:lnTo>
                  <a:cubicBezTo>
                    <a:pt x="1" y="48636"/>
                    <a:pt x="1802" y="50537"/>
                    <a:pt x="4037" y="50537"/>
                  </a:cubicBezTo>
                  <a:lnTo>
                    <a:pt x="70818" y="50537"/>
                  </a:lnTo>
                  <a:cubicBezTo>
                    <a:pt x="73120" y="50504"/>
                    <a:pt x="75021" y="48702"/>
                    <a:pt x="75188" y="46401"/>
                  </a:cubicBezTo>
                  <a:lnTo>
                    <a:pt x="77723" y="4137"/>
                  </a:lnTo>
                  <a:cubicBezTo>
                    <a:pt x="77890" y="1902"/>
                    <a:pt x="76089" y="1"/>
                    <a:pt x="73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283;p116">
              <a:extLst>
                <a:ext uri="{FF2B5EF4-FFF2-40B4-BE49-F238E27FC236}">
                  <a16:creationId xmlns:a16="http://schemas.microsoft.com/office/drawing/2014/main" id="{F00A2C52-4F32-1BCE-C577-3215598C8C7B}"/>
                </a:ext>
              </a:extLst>
            </p:cNvPr>
            <p:cNvSpPr/>
            <p:nvPr/>
          </p:nvSpPr>
          <p:spPr>
            <a:xfrm>
              <a:off x="2896551" y="1939686"/>
              <a:ext cx="395517" cy="405593"/>
            </a:xfrm>
            <a:custGeom>
              <a:avLst/>
              <a:gdLst/>
              <a:ahLst/>
              <a:cxnLst/>
              <a:rect l="l" t="t" r="r" b="b"/>
              <a:pathLst>
                <a:path w="18214" h="18678" extrusionOk="0">
                  <a:moveTo>
                    <a:pt x="3937" y="14019"/>
                  </a:moveTo>
                  <a:lnTo>
                    <a:pt x="3870" y="14085"/>
                  </a:lnTo>
                  <a:cubicBezTo>
                    <a:pt x="3857" y="14092"/>
                    <a:pt x="3851" y="14095"/>
                    <a:pt x="3849" y="14095"/>
                  </a:cubicBezTo>
                  <a:cubicBezTo>
                    <a:pt x="3839" y="14095"/>
                    <a:pt x="3910" y="14046"/>
                    <a:pt x="3937" y="14019"/>
                  </a:cubicBezTo>
                  <a:close/>
                  <a:moveTo>
                    <a:pt x="5728" y="14254"/>
                  </a:moveTo>
                  <a:cubicBezTo>
                    <a:pt x="5768" y="14289"/>
                    <a:pt x="5807" y="14321"/>
                    <a:pt x="5838" y="14352"/>
                  </a:cubicBezTo>
                  <a:lnTo>
                    <a:pt x="5872" y="14419"/>
                  </a:lnTo>
                  <a:lnTo>
                    <a:pt x="5905" y="14452"/>
                  </a:lnTo>
                  <a:lnTo>
                    <a:pt x="5838" y="14419"/>
                  </a:lnTo>
                  <a:lnTo>
                    <a:pt x="5728" y="14254"/>
                  </a:lnTo>
                  <a:close/>
                  <a:moveTo>
                    <a:pt x="14968" y="0"/>
                  </a:moveTo>
                  <a:cubicBezTo>
                    <a:pt x="13960" y="0"/>
                    <a:pt x="12980" y="542"/>
                    <a:pt x="12443" y="1476"/>
                  </a:cubicBezTo>
                  <a:lnTo>
                    <a:pt x="12410" y="1577"/>
                  </a:lnTo>
                  <a:lnTo>
                    <a:pt x="11642" y="2978"/>
                  </a:lnTo>
                  <a:lnTo>
                    <a:pt x="10842" y="4412"/>
                  </a:lnTo>
                  <a:cubicBezTo>
                    <a:pt x="10308" y="5379"/>
                    <a:pt x="9741" y="6313"/>
                    <a:pt x="9174" y="7247"/>
                  </a:cubicBezTo>
                  <a:cubicBezTo>
                    <a:pt x="8040" y="9082"/>
                    <a:pt x="6806" y="10816"/>
                    <a:pt x="5405" y="12484"/>
                  </a:cubicBezTo>
                  <a:cubicBezTo>
                    <a:pt x="5263" y="12655"/>
                    <a:pt x="5121" y="12801"/>
                    <a:pt x="4979" y="12943"/>
                  </a:cubicBezTo>
                  <a:lnTo>
                    <a:pt x="4979" y="12943"/>
                  </a:lnTo>
                  <a:cubicBezTo>
                    <a:pt x="4942" y="12869"/>
                    <a:pt x="4906" y="12794"/>
                    <a:pt x="4871" y="12718"/>
                  </a:cubicBezTo>
                  <a:cubicBezTo>
                    <a:pt x="4070" y="10683"/>
                    <a:pt x="3403" y="8582"/>
                    <a:pt x="2836" y="6447"/>
                  </a:cubicBezTo>
                  <a:lnTo>
                    <a:pt x="2836" y="6413"/>
                  </a:lnTo>
                  <a:cubicBezTo>
                    <a:pt x="2627" y="5710"/>
                    <a:pt x="2049" y="5383"/>
                    <a:pt x="1471" y="5383"/>
                  </a:cubicBezTo>
                  <a:cubicBezTo>
                    <a:pt x="761" y="5383"/>
                    <a:pt x="53" y="5879"/>
                    <a:pt x="34" y="6780"/>
                  </a:cubicBezTo>
                  <a:cubicBezTo>
                    <a:pt x="1" y="7981"/>
                    <a:pt x="67" y="9182"/>
                    <a:pt x="168" y="10383"/>
                  </a:cubicBezTo>
                  <a:cubicBezTo>
                    <a:pt x="301" y="11617"/>
                    <a:pt x="501" y="12851"/>
                    <a:pt x="801" y="14052"/>
                  </a:cubicBezTo>
                  <a:cubicBezTo>
                    <a:pt x="968" y="14719"/>
                    <a:pt x="1168" y="15386"/>
                    <a:pt x="1435" y="15987"/>
                  </a:cubicBezTo>
                  <a:cubicBezTo>
                    <a:pt x="1502" y="16154"/>
                    <a:pt x="1569" y="16320"/>
                    <a:pt x="1669" y="16521"/>
                  </a:cubicBezTo>
                  <a:lnTo>
                    <a:pt x="1969" y="17054"/>
                  </a:lnTo>
                  <a:lnTo>
                    <a:pt x="2036" y="17188"/>
                  </a:lnTo>
                  <a:lnTo>
                    <a:pt x="2069" y="17221"/>
                  </a:lnTo>
                  <a:lnTo>
                    <a:pt x="2102" y="17288"/>
                  </a:lnTo>
                  <a:lnTo>
                    <a:pt x="2236" y="17455"/>
                  </a:lnTo>
                  <a:cubicBezTo>
                    <a:pt x="2369" y="17655"/>
                    <a:pt x="2569" y="17821"/>
                    <a:pt x="2769" y="17955"/>
                  </a:cubicBezTo>
                  <a:cubicBezTo>
                    <a:pt x="3366" y="18427"/>
                    <a:pt x="4093" y="18677"/>
                    <a:pt x="4838" y="18677"/>
                  </a:cubicBezTo>
                  <a:cubicBezTo>
                    <a:pt x="5093" y="18677"/>
                    <a:pt x="5350" y="18648"/>
                    <a:pt x="5605" y="18589"/>
                  </a:cubicBezTo>
                  <a:cubicBezTo>
                    <a:pt x="5838" y="18522"/>
                    <a:pt x="6105" y="18455"/>
                    <a:pt x="6305" y="18322"/>
                  </a:cubicBezTo>
                  <a:cubicBezTo>
                    <a:pt x="6439" y="18288"/>
                    <a:pt x="6539" y="18222"/>
                    <a:pt x="6639" y="18155"/>
                  </a:cubicBezTo>
                  <a:lnTo>
                    <a:pt x="6906" y="17988"/>
                  </a:lnTo>
                  <a:lnTo>
                    <a:pt x="7706" y="17388"/>
                  </a:lnTo>
                  <a:cubicBezTo>
                    <a:pt x="7973" y="17188"/>
                    <a:pt x="8207" y="16954"/>
                    <a:pt x="8473" y="16754"/>
                  </a:cubicBezTo>
                  <a:cubicBezTo>
                    <a:pt x="8707" y="16521"/>
                    <a:pt x="8940" y="16320"/>
                    <a:pt x="9174" y="16087"/>
                  </a:cubicBezTo>
                  <a:cubicBezTo>
                    <a:pt x="10075" y="15220"/>
                    <a:pt x="10942" y="14286"/>
                    <a:pt x="11742" y="13318"/>
                  </a:cubicBezTo>
                  <a:cubicBezTo>
                    <a:pt x="12143" y="12851"/>
                    <a:pt x="12476" y="12351"/>
                    <a:pt x="12877" y="11884"/>
                  </a:cubicBezTo>
                  <a:cubicBezTo>
                    <a:pt x="13244" y="11384"/>
                    <a:pt x="13577" y="10883"/>
                    <a:pt x="13944" y="10383"/>
                  </a:cubicBezTo>
                  <a:cubicBezTo>
                    <a:pt x="14611" y="9415"/>
                    <a:pt x="15245" y="8381"/>
                    <a:pt x="15879" y="7314"/>
                  </a:cubicBezTo>
                  <a:cubicBezTo>
                    <a:pt x="16179" y="6814"/>
                    <a:pt x="16446" y="6313"/>
                    <a:pt x="16746" y="5746"/>
                  </a:cubicBezTo>
                  <a:cubicBezTo>
                    <a:pt x="17046" y="5179"/>
                    <a:pt x="17313" y="4679"/>
                    <a:pt x="17580" y="4078"/>
                  </a:cubicBezTo>
                  <a:cubicBezTo>
                    <a:pt x="18214" y="2677"/>
                    <a:pt x="17613" y="1009"/>
                    <a:pt x="16246" y="309"/>
                  </a:cubicBezTo>
                  <a:cubicBezTo>
                    <a:pt x="15836" y="99"/>
                    <a:pt x="15399" y="0"/>
                    <a:pt x="14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284;p116">
              <a:extLst>
                <a:ext uri="{FF2B5EF4-FFF2-40B4-BE49-F238E27FC236}">
                  <a16:creationId xmlns:a16="http://schemas.microsoft.com/office/drawing/2014/main" id="{7326E6C4-6BDD-D5FD-0F51-A774C56CD499}"/>
                </a:ext>
              </a:extLst>
            </p:cNvPr>
            <p:cNvSpPr/>
            <p:nvPr/>
          </p:nvSpPr>
          <p:spPr>
            <a:xfrm>
              <a:off x="2861785" y="2009413"/>
              <a:ext cx="97088" cy="78673"/>
            </a:xfrm>
            <a:custGeom>
              <a:avLst/>
              <a:gdLst/>
              <a:ahLst/>
              <a:cxnLst/>
              <a:rect l="l" t="t" r="r" b="b"/>
              <a:pathLst>
                <a:path w="4471" h="3623" extrusionOk="0">
                  <a:moveTo>
                    <a:pt x="2169" y="0"/>
                  </a:moveTo>
                  <a:lnTo>
                    <a:pt x="1" y="2202"/>
                  </a:lnTo>
                  <a:lnTo>
                    <a:pt x="2002" y="3369"/>
                  </a:lnTo>
                  <a:cubicBezTo>
                    <a:pt x="2283" y="3538"/>
                    <a:pt x="2597" y="3622"/>
                    <a:pt x="2906" y="3622"/>
                  </a:cubicBezTo>
                  <a:cubicBezTo>
                    <a:pt x="3146" y="3622"/>
                    <a:pt x="3384" y="3571"/>
                    <a:pt x="3603" y="3469"/>
                  </a:cubicBezTo>
                  <a:cubicBezTo>
                    <a:pt x="4304" y="3102"/>
                    <a:pt x="4470" y="2168"/>
                    <a:pt x="3937" y="1601"/>
                  </a:cubicBezTo>
                  <a:cubicBezTo>
                    <a:pt x="3403" y="1001"/>
                    <a:pt x="2803" y="467"/>
                    <a:pt x="2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285;p116">
              <a:extLst>
                <a:ext uri="{FF2B5EF4-FFF2-40B4-BE49-F238E27FC236}">
                  <a16:creationId xmlns:a16="http://schemas.microsoft.com/office/drawing/2014/main" id="{B479F882-4D6A-6C9F-D8E4-73E038D1822C}"/>
                </a:ext>
              </a:extLst>
            </p:cNvPr>
            <p:cNvSpPr/>
            <p:nvPr/>
          </p:nvSpPr>
          <p:spPr>
            <a:xfrm>
              <a:off x="2843675" y="1985918"/>
              <a:ext cx="65210" cy="71312"/>
            </a:xfrm>
            <a:custGeom>
              <a:avLst/>
              <a:gdLst/>
              <a:ahLst/>
              <a:cxnLst/>
              <a:rect l="l" t="t" r="r" b="b"/>
              <a:pathLst>
                <a:path w="3003" h="3284" extrusionOk="0">
                  <a:moveTo>
                    <a:pt x="1844" y="0"/>
                  </a:moveTo>
                  <a:cubicBezTo>
                    <a:pt x="1714" y="0"/>
                    <a:pt x="1584" y="38"/>
                    <a:pt x="1468" y="115"/>
                  </a:cubicBezTo>
                  <a:lnTo>
                    <a:pt x="368" y="915"/>
                  </a:lnTo>
                  <a:cubicBezTo>
                    <a:pt x="101" y="1082"/>
                    <a:pt x="1" y="1449"/>
                    <a:pt x="134" y="1716"/>
                  </a:cubicBezTo>
                  <a:lnTo>
                    <a:pt x="835" y="3284"/>
                  </a:lnTo>
                  <a:lnTo>
                    <a:pt x="3003" y="1082"/>
                  </a:lnTo>
                  <a:lnTo>
                    <a:pt x="2402" y="281"/>
                  </a:lnTo>
                  <a:cubicBezTo>
                    <a:pt x="2259" y="97"/>
                    <a:pt x="2052" y="0"/>
                    <a:pt x="18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2286;p116">
              <a:extLst>
                <a:ext uri="{FF2B5EF4-FFF2-40B4-BE49-F238E27FC236}">
                  <a16:creationId xmlns:a16="http://schemas.microsoft.com/office/drawing/2014/main" id="{E8211EE3-1137-A14C-92BC-C0816C458678}"/>
                </a:ext>
              </a:extLst>
            </p:cNvPr>
            <p:cNvSpPr/>
            <p:nvPr/>
          </p:nvSpPr>
          <p:spPr>
            <a:xfrm>
              <a:off x="3129075" y="1932129"/>
              <a:ext cx="445505" cy="609692"/>
            </a:xfrm>
            <a:custGeom>
              <a:avLst/>
              <a:gdLst/>
              <a:ahLst/>
              <a:cxnLst/>
              <a:rect l="l" t="t" r="r" b="b"/>
              <a:pathLst>
                <a:path w="20516" h="28077" extrusionOk="0">
                  <a:moveTo>
                    <a:pt x="10160" y="0"/>
                  </a:moveTo>
                  <a:cubicBezTo>
                    <a:pt x="9228" y="0"/>
                    <a:pt x="8298" y="19"/>
                    <a:pt x="7372" y="57"/>
                  </a:cubicBezTo>
                  <a:cubicBezTo>
                    <a:pt x="6538" y="123"/>
                    <a:pt x="5738" y="223"/>
                    <a:pt x="4904" y="423"/>
                  </a:cubicBezTo>
                  <a:cubicBezTo>
                    <a:pt x="3770" y="624"/>
                    <a:pt x="2836" y="1458"/>
                    <a:pt x="2502" y="2558"/>
                  </a:cubicBezTo>
                  <a:cubicBezTo>
                    <a:pt x="1468" y="6161"/>
                    <a:pt x="0" y="11898"/>
                    <a:pt x="1168" y="27743"/>
                  </a:cubicBezTo>
                  <a:lnTo>
                    <a:pt x="17880" y="28077"/>
                  </a:lnTo>
                  <a:cubicBezTo>
                    <a:pt x="17980" y="26509"/>
                    <a:pt x="17880" y="22773"/>
                    <a:pt x="18113" y="16268"/>
                  </a:cubicBezTo>
                  <a:cubicBezTo>
                    <a:pt x="18280" y="11331"/>
                    <a:pt x="19815" y="6094"/>
                    <a:pt x="20315" y="3092"/>
                  </a:cubicBezTo>
                  <a:cubicBezTo>
                    <a:pt x="20515" y="1925"/>
                    <a:pt x="19714" y="824"/>
                    <a:pt x="18547" y="624"/>
                  </a:cubicBezTo>
                  <a:lnTo>
                    <a:pt x="18514" y="624"/>
                  </a:lnTo>
                  <a:cubicBezTo>
                    <a:pt x="17446" y="457"/>
                    <a:pt x="16112" y="257"/>
                    <a:pt x="14811" y="157"/>
                  </a:cubicBezTo>
                  <a:cubicBezTo>
                    <a:pt x="13268" y="52"/>
                    <a:pt x="11712" y="0"/>
                    <a:pt x="10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2287;p116">
              <a:extLst>
                <a:ext uri="{FF2B5EF4-FFF2-40B4-BE49-F238E27FC236}">
                  <a16:creationId xmlns:a16="http://schemas.microsoft.com/office/drawing/2014/main" id="{E7388E8B-B822-8E1D-B81C-F71E8138F836}"/>
                </a:ext>
              </a:extLst>
            </p:cNvPr>
            <p:cNvSpPr/>
            <p:nvPr/>
          </p:nvSpPr>
          <p:spPr>
            <a:xfrm>
              <a:off x="3098653" y="1929003"/>
              <a:ext cx="487502" cy="633817"/>
            </a:xfrm>
            <a:custGeom>
              <a:avLst/>
              <a:gdLst/>
              <a:ahLst/>
              <a:cxnLst/>
              <a:rect l="l" t="t" r="r" b="b"/>
              <a:pathLst>
                <a:path w="22450" h="29188" extrusionOk="0">
                  <a:moveTo>
                    <a:pt x="15712" y="0"/>
                  </a:moveTo>
                  <a:cubicBezTo>
                    <a:pt x="14978" y="3036"/>
                    <a:pt x="10641" y="8106"/>
                    <a:pt x="9307" y="15812"/>
                  </a:cubicBezTo>
                  <a:cubicBezTo>
                    <a:pt x="8807" y="9374"/>
                    <a:pt x="8406" y="2636"/>
                    <a:pt x="9174" y="34"/>
                  </a:cubicBezTo>
                  <a:lnTo>
                    <a:pt x="9174" y="34"/>
                  </a:lnTo>
                  <a:cubicBezTo>
                    <a:pt x="7973" y="67"/>
                    <a:pt x="6805" y="167"/>
                    <a:pt x="5638" y="301"/>
                  </a:cubicBezTo>
                  <a:cubicBezTo>
                    <a:pt x="4370" y="601"/>
                    <a:pt x="3369" y="1535"/>
                    <a:pt x="3003" y="2769"/>
                  </a:cubicBezTo>
                  <a:cubicBezTo>
                    <a:pt x="1968" y="5805"/>
                    <a:pt x="0" y="12543"/>
                    <a:pt x="1201" y="29188"/>
                  </a:cubicBezTo>
                  <a:lnTo>
                    <a:pt x="19781" y="29188"/>
                  </a:lnTo>
                  <a:cubicBezTo>
                    <a:pt x="19881" y="27520"/>
                    <a:pt x="19448" y="24018"/>
                    <a:pt x="20148" y="18614"/>
                  </a:cubicBezTo>
                  <a:cubicBezTo>
                    <a:pt x="20782" y="13410"/>
                    <a:pt x="21716" y="6305"/>
                    <a:pt x="22250" y="3136"/>
                  </a:cubicBezTo>
                  <a:cubicBezTo>
                    <a:pt x="22450" y="1902"/>
                    <a:pt x="21616" y="734"/>
                    <a:pt x="20415" y="534"/>
                  </a:cubicBezTo>
                  <a:lnTo>
                    <a:pt x="20348" y="534"/>
                  </a:lnTo>
                  <a:cubicBezTo>
                    <a:pt x="19247" y="334"/>
                    <a:pt x="17846" y="134"/>
                    <a:pt x="16445" y="34"/>
                  </a:cubicBezTo>
                  <a:lnTo>
                    <a:pt x="157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2288;p116">
              <a:extLst>
                <a:ext uri="{FF2B5EF4-FFF2-40B4-BE49-F238E27FC236}">
                  <a16:creationId xmlns:a16="http://schemas.microsoft.com/office/drawing/2014/main" id="{B838CDA9-83B5-9D04-44D1-373DB1D15D8F}"/>
                </a:ext>
              </a:extLst>
            </p:cNvPr>
            <p:cNvSpPr/>
            <p:nvPr/>
          </p:nvSpPr>
          <p:spPr>
            <a:xfrm>
              <a:off x="3281189" y="2289732"/>
              <a:ext cx="21020" cy="254261"/>
            </a:xfrm>
            <a:custGeom>
              <a:avLst/>
              <a:gdLst/>
              <a:ahLst/>
              <a:cxnLst/>
              <a:rect l="l" t="t" r="r" b="b"/>
              <a:pathLst>
                <a:path w="968" h="11709" extrusionOk="0">
                  <a:moveTo>
                    <a:pt x="868" y="0"/>
                  </a:moveTo>
                  <a:cubicBezTo>
                    <a:pt x="801" y="0"/>
                    <a:pt x="768" y="34"/>
                    <a:pt x="768" y="100"/>
                  </a:cubicBezTo>
                  <a:cubicBezTo>
                    <a:pt x="734" y="167"/>
                    <a:pt x="0" y="6905"/>
                    <a:pt x="401" y="11609"/>
                  </a:cubicBezTo>
                  <a:cubicBezTo>
                    <a:pt x="401" y="11675"/>
                    <a:pt x="467" y="11709"/>
                    <a:pt x="534" y="11709"/>
                  </a:cubicBezTo>
                  <a:cubicBezTo>
                    <a:pt x="601" y="11709"/>
                    <a:pt x="634" y="11642"/>
                    <a:pt x="634" y="11575"/>
                  </a:cubicBezTo>
                  <a:cubicBezTo>
                    <a:pt x="234" y="6905"/>
                    <a:pt x="968" y="200"/>
                    <a:pt x="968" y="134"/>
                  </a:cubicBezTo>
                  <a:cubicBezTo>
                    <a:pt x="968" y="67"/>
                    <a:pt x="934" y="34"/>
                    <a:pt x="8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2289;p116">
              <a:extLst>
                <a:ext uri="{FF2B5EF4-FFF2-40B4-BE49-F238E27FC236}">
                  <a16:creationId xmlns:a16="http://schemas.microsoft.com/office/drawing/2014/main" id="{DD345809-C51B-5EBB-72FD-B6C6940E24B0}"/>
                </a:ext>
              </a:extLst>
            </p:cNvPr>
            <p:cNvSpPr/>
            <p:nvPr/>
          </p:nvSpPr>
          <p:spPr>
            <a:xfrm>
              <a:off x="3512258" y="2028392"/>
              <a:ext cx="64494" cy="301925"/>
            </a:xfrm>
            <a:custGeom>
              <a:avLst/>
              <a:gdLst/>
              <a:ahLst/>
              <a:cxnLst/>
              <a:rect l="l" t="t" r="r" b="b"/>
              <a:pathLst>
                <a:path w="2970" h="13904" extrusionOk="0">
                  <a:moveTo>
                    <a:pt x="2377" y="0"/>
                  </a:moveTo>
                  <a:cubicBezTo>
                    <a:pt x="1753" y="0"/>
                    <a:pt x="1103" y="666"/>
                    <a:pt x="701" y="2528"/>
                  </a:cubicBezTo>
                  <a:cubicBezTo>
                    <a:pt x="0" y="5664"/>
                    <a:pt x="367" y="9967"/>
                    <a:pt x="1134" y="13903"/>
                  </a:cubicBezTo>
                  <a:cubicBezTo>
                    <a:pt x="1668" y="9500"/>
                    <a:pt x="2402" y="3763"/>
                    <a:pt x="2969" y="193"/>
                  </a:cubicBezTo>
                  <a:cubicBezTo>
                    <a:pt x="2781" y="71"/>
                    <a:pt x="2580" y="0"/>
                    <a:pt x="2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2290;p116">
              <a:extLst>
                <a:ext uri="{FF2B5EF4-FFF2-40B4-BE49-F238E27FC236}">
                  <a16:creationId xmlns:a16="http://schemas.microsoft.com/office/drawing/2014/main" id="{466124CC-5F2F-C16D-5961-0D4F1EE6867F}"/>
                </a:ext>
              </a:extLst>
            </p:cNvPr>
            <p:cNvSpPr/>
            <p:nvPr/>
          </p:nvSpPr>
          <p:spPr>
            <a:xfrm>
              <a:off x="3279734" y="1754436"/>
              <a:ext cx="177498" cy="224338"/>
            </a:xfrm>
            <a:custGeom>
              <a:avLst/>
              <a:gdLst/>
              <a:ahLst/>
              <a:cxnLst/>
              <a:rect l="l" t="t" r="r" b="b"/>
              <a:pathLst>
                <a:path w="8174" h="10331" extrusionOk="0">
                  <a:moveTo>
                    <a:pt x="7673" y="0"/>
                  </a:moveTo>
                  <a:lnTo>
                    <a:pt x="5705" y="1601"/>
                  </a:lnTo>
                  <a:lnTo>
                    <a:pt x="3003" y="3836"/>
                  </a:lnTo>
                  <a:cubicBezTo>
                    <a:pt x="3070" y="4170"/>
                    <a:pt x="3136" y="4537"/>
                    <a:pt x="3170" y="4904"/>
                  </a:cubicBezTo>
                  <a:cubicBezTo>
                    <a:pt x="3336" y="6405"/>
                    <a:pt x="2936" y="7739"/>
                    <a:pt x="801" y="8206"/>
                  </a:cubicBezTo>
                  <a:cubicBezTo>
                    <a:pt x="801" y="8206"/>
                    <a:pt x="1" y="10074"/>
                    <a:pt x="3136" y="10308"/>
                  </a:cubicBezTo>
                  <a:cubicBezTo>
                    <a:pt x="3348" y="10323"/>
                    <a:pt x="3552" y="10330"/>
                    <a:pt x="3748" y="10330"/>
                  </a:cubicBezTo>
                  <a:cubicBezTo>
                    <a:pt x="6987" y="10330"/>
                    <a:pt x="8173" y="8373"/>
                    <a:pt x="8173" y="8373"/>
                  </a:cubicBezTo>
                  <a:cubicBezTo>
                    <a:pt x="6539" y="6738"/>
                    <a:pt x="7139" y="2402"/>
                    <a:pt x="7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2291;p116">
              <a:extLst>
                <a:ext uri="{FF2B5EF4-FFF2-40B4-BE49-F238E27FC236}">
                  <a16:creationId xmlns:a16="http://schemas.microsoft.com/office/drawing/2014/main" id="{7395F9B3-40BE-0119-F273-2D85265C3534}"/>
                </a:ext>
              </a:extLst>
            </p:cNvPr>
            <p:cNvSpPr/>
            <p:nvPr/>
          </p:nvSpPr>
          <p:spPr>
            <a:xfrm>
              <a:off x="3355063" y="1965940"/>
              <a:ext cx="42040" cy="28273"/>
            </a:xfrm>
            <a:custGeom>
              <a:avLst/>
              <a:gdLst/>
              <a:ahLst/>
              <a:cxnLst/>
              <a:rect l="l" t="t" r="r" b="b"/>
              <a:pathLst>
                <a:path w="1936" h="1302" extrusionOk="0">
                  <a:moveTo>
                    <a:pt x="601" y="1"/>
                  </a:moveTo>
                  <a:lnTo>
                    <a:pt x="1" y="568"/>
                  </a:lnTo>
                  <a:lnTo>
                    <a:pt x="1936" y="1302"/>
                  </a:lnTo>
                  <a:lnTo>
                    <a:pt x="1936" y="1302"/>
                  </a:lnTo>
                  <a:lnTo>
                    <a:pt x="1669" y="568"/>
                  </a:lnTo>
                  <a:lnTo>
                    <a:pt x="6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2292;p116">
              <a:extLst>
                <a:ext uri="{FF2B5EF4-FFF2-40B4-BE49-F238E27FC236}">
                  <a16:creationId xmlns:a16="http://schemas.microsoft.com/office/drawing/2014/main" id="{6E986442-5317-1DD2-1E75-86F3858A0C58}"/>
                </a:ext>
              </a:extLst>
            </p:cNvPr>
            <p:cNvSpPr/>
            <p:nvPr/>
          </p:nvSpPr>
          <p:spPr>
            <a:xfrm>
              <a:off x="3368114" y="1921750"/>
              <a:ext cx="113005" cy="94916"/>
            </a:xfrm>
            <a:custGeom>
              <a:avLst/>
              <a:gdLst/>
              <a:ahLst/>
              <a:cxnLst/>
              <a:rect l="l" t="t" r="r" b="b"/>
              <a:pathLst>
                <a:path w="5204" h="4371" extrusionOk="0">
                  <a:moveTo>
                    <a:pt x="3736" y="1"/>
                  </a:moveTo>
                  <a:cubicBezTo>
                    <a:pt x="2702" y="1002"/>
                    <a:pt x="1401" y="1702"/>
                    <a:pt x="0" y="2036"/>
                  </a:cubicBezTo>
                  <a:cubicBezTo>
                    <a:pt x="734" y="2436"/>
                    <a:pt x="1468" y="4371"/>
                    <a:pt x="1468" y="4371"/>
                  </a:cubicBezTo>
                  <a:cubicBezTo>
                    <a:pt x="5204" y="2669"/>
                    <a:pt x="4870" y="434"/>
                    <a:pt x="4870" y="434"/>
                  </a:cubicBezTo>
                  <a:lnTo>
                    <a:pt x="37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2293;p116">
              <a:extLst>
                <a:ext uri="{FF2B5EF4-FFF2-40B4-BE49-F238E27FC236}">
                  <a16:creationId xmlns:a16="http://schemas.microsoft.com/office/drawing/2014/main" id="{CA509545-6DB7-1EC2-0148-2EA67726CF4C}"/>
                </a:ext>
              </a:extLst>
            </p:cNvPr>
            <p:cNvSpPr/>
            <p:nvPr/>
          </p:nvSpPr>
          <p:spPr>
            <a:xfrm>
              <a:off x="3311612" y="1963052"/>
              <a:ext cx="43473" cy="19565"/>
            </a:xfrm>
            <a:custGeom>
              <a:avLst/>
              <a:gdLst/>
              <a:ahLst/>
              <a:cxnLst/>
              <a:rect l="l" t="t" r="r" b="b"/>
              <a:pathLst>
                <a:path w="2002" h="901" extrusionOk="0">
                  <a:moveTo>
                    <a:pt x="1568" y="0"/>
                  </a:moveTo>
                  <a:lnTo>
                    <a:pt x="401" y="267"/>
                  </a:lnTo>
                  <a:lnTo>
                    <a:pt x="0" y="901"/>
                  </a:lnTo>
                  <a:lnTo>
                    <a:pt x="0" y="901"/>
                  </a:lnTo>
                  <a:lnTo>
                    <a:pt x="2002" y="701"/>
                  </a:lnTo>
                  <a:lnTo>
                    <a:pt x="15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2294;p116">
              <a:extLst>
                <a:ext uri="{FF2B5EF4-FFF2-40B4-BE49-F238E27FC236}">
                  <a16:creationId xmlns:a16="http://schemas.microsoft.com/office/drawing/2014/main" id="{041FC2A3-AA95-C7BB-5A86-45AD8BAF974F}"/>
                </a:ext>
              </a:extLst>
            </p:cNvPr>
            <p:cNvSpPr/>
            <p:nvPr/>
          </p:nvSpPr>
          <p:spPr>
            <a:xfrm>
              <a:off x="3254393" y="1923205"/>
              <a:ext cx="91290" cy="81149"/>
            </a:xfrm>
            <a:custGeom>
              <a:avLst/>
              <a:gdLst/>
              <a:ahLst/>
              <a:cxnLst/>
              <a:rect l="l" t="t" r="r" b="b"/>
              <a:pathLst>
                <a:path w="4204" h="3737" extrusionOk="0">
                  <a:moveTo>
                    <a:pt x="3036" y="1"/>
                  </a:moveTo>
                  <a:lnTo>
                    <a:pt x="1968" y="201"/>
                  </a:lnTo>
                  <a:cubicBezTo>
                    <a:pt x="1968" y="201"/>
                    <a:pt x="0" y="2102"/>
                    <a:pt x="1601" y="3737"/>
                  </a:cubicBezTo>
                  <a:cubicBezTo>
                    <a:pt x="2335" y="2969"/>
                    <a:pt x="3236" y="2302"/>
                    <a:pt x="4203" y="1835"/>
                  </a:cubicBezTo>
                  <a:cubicBezTo>
                    <a:pt x="3102" y="1502"/>
                    <a:pt x="3036" y="1"/>
                    <a:pt x="3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2295;p116">
              <a:extLst>
                <a:ext uri="{FF2B5EF4-FFF2-40B4-BE49-F238E27FC236}">
                  <a16:creationId xmlns:a16="http://schemas.microsoft.com/office/drawing/2014/main" id="{A6C24B6D-F6B0-B932-F34F-FB71C794D897}"/>
                </a:ext>
              </a:extLst>
            </p:cNvPr>
            <p:cNvSpPr/>
            <p:nvPr/>
          </p:nvSpPr>
          <p:spPr>
            <a:xfrm>
              <a:off x="3344922" y="1789201"/>
              <a:ext cx="59434" cy="71725"/>
            </a:xfrm>
            <a:custGeom>
              <a:avLst/>
              <a:gdLst/>
              <a:ahLst/>
              <a:cxnLst/>
              <a:rect l="l" t="t" r="r" b="b"/>
              <a:pathLst>
                <a:path w="2737" h="3303" extrusionOk="0">
                  <a:moveTo>
                    <a:pt x="2703" y="0"/>
                  </a:moveTo>
                  <a:lnTo>
                    <a:pt x="1" y="2202"/>
                  </a:lnTo>
                  <a:cubicBezTo>
                    <a:pt x="68" y="2569"/>
                    <a:pt x="134" y="2936"/>
                    <a:pt x="168" y="3303"/>
                  </a:cubicBezTo>
                  <a:cubicBezTo>
                    <a:pt x="1168" y="3136"/>
                    <a:pt x="2536" y="2069"/>
                    <a:pt x="2669" y="1035"/>
                  </a:cubicBezTo>
                  <a:cubicBezTo>
                    <a:pt x="2703" y="701"/>
                    <a:pt x="2736" y="367"/>
                    <a:pt x="2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2296;p116">
              <a:extLst>
                <a:ext uri="{FF2B5EF4-FFF2-40B4-BE49-F238E27FC236}">
                  <a16:creationId xmlns:a16="http://schemas.microsoft.com/office/drawing/2014/main" id="{C0EF0EB6-89BA-AB21-130C-7454FF88EB88}"/>
                </a:ext>
              </a:extLst>
            </p:cNvPr>
            <p:cNvSpPr/>
            <p:nvPr/>
          </p:nvSpPr>
          <p:spPr>
            <a:xfrm>
              <a:off x="3252221" y="1591855"/>
              <a:ext cx="85579" cy="128553"/>
            </a:xfrm>
            <a:custGeom>
              <a:avLst/>
              <a:gdLst/>
              <a:ahLst/>
              <a:cxnLst/>
              <a:rect l="l" t="t" r="r" b="b"/>
              <a:pathLst>
                <a:path w="3941" h="5920" extrusionOk="0">
                  <a:moveTo>
                    <a:pt x="1598" y="0"/>
                  </a:moveTo>
                  <a:cubicBezTo>
                    <a:pt x="1396" y="0"/>
                    <a:pt x="1184" y="117"/>
                    <a:pt x="967" y="382"/>
                  </a:cubicBezTo>
                  <a:cubicBezTo>
                    <a:pt x="0" y="1583"/>
                    <a:pt x="100" y="5886"/>
                    <a:pt x="2135" y="5920"/>
                  </a:cubicBezTo>
                  <a:cubicBezTo>
                    <a:pt x="2144" y="5920"/>
                    <a:pt x="2153" y="5920"/>
                    <a:pt x="2161" y="5920"/>
                  </a:cubicBezTo>
                  <a:cubicBezTo>
                    <a:pt x="3941" y="5920"/>
                    <a:pt x="3035" y="0"/>
                    <a:pt x="15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2297;p116">
              <a:extLst>
                <a:ext uri="{FF2B5EF4-FFF2-40B4-BE49-F238E27FC236}">
                  <a16:creationId xmlns:a16="http://schemas.microsoft.com/office/drawing/2014/main" id="{B5D31A98-846D-127C-AE41-12C0CCE2B8C8}"/>
                </a:ext>
              </a:extLst>
            </p:cNvPr>
            <p:cNvSpPr/>
            <p:nvPr/>
          </p:nvSpPr>
          <p:spPr>
            <a:xfrm>
              <a:off x="3253654" y="1565472"/>
              <a:ext cx="215652" cy="279624"/>
            </a:xfrm>
            <a:custGeom>
              <a:avLst/>
              <a:gdLst/>
              <a:ahLst/>
              <a:cxnLst/>
              <a:rect l="l" t="t" r="r" b="b"/>
              <a:pathLst>
                <a:path w="9931" h="12877" extrusionOk="0">
                  <a:moveTo>
                    <a:pt x="5377" y="0"/>
                  </a:moveTo>
                  <a:cubicBezTo>
                    <a:pt x="4805" y="0"/>
                    <a:pt x="4216" y="115"/>
                    <a:pt x="3637" y="363"/>
                  </a:cubicBezTo>
                  <a:cubicBezTo>
                    <a:pt x="434" y="1664"/>
                    <a:pt x="1" y="6501"/>
                    <a:pt x="668" y="9436"/>
                  </a:cubicBezTo>
                  <a:cubicBezTo>
                    <a:pt x="1187" y="11535"/>
                    <a:pt x="3040" y="12876"/>
                    <a:pt x="4961" y="12876"/>
                  </a:cubicBezTo>
                  <a:cubicBezTo>
                    <a:pt x="6001" y="12876"/>
                    <a:pt x="7061" y="12483"/>
                    <a:pt x="7940" y="11604"/>
                  </a:cubicBezTo>
                  <a:cubicBezTo>
                    <a:pt x="9574" y="9903"/>
                    <a:pt x="9508" y="8002"/>
                    <a:pt x="9741" y="4733"/>
                  </a:cubicBezTo>
                  <a:cubicBezTo>
                    <a:pt x="9930" y="2061"/>
                    <a:pt x="7804" y="0"/>
                    <a:pt x="5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2298;p116">
              <a:extLst>
                <a:ext uri="{FF2B5EF4-FFF2-40B4-BE49-F238E27FC236}">
                  <a16:creationId xmlns:a16="http://schemas.microsoft.com/office/drawing/2014/main" id="{C5A1638D-CA6A-C05E-0194-1FF5C808D4AB}"/>
                </a:ext>
              </a:extLst>
            </p:cNvPr>
            <p:cNvSpPr/>
            <p:nvPr/>
          </p:nvSpPr>
          <p:spPr>
            <a:xfrm>
              <a:off x="3385486" y="1591443"/>
              <a:ext cx="197042" cy="193437"/>
            </a:xfrm>
            <a:custGeom>
              <a:avLst/>
              <a:gdLst/>
              <a:ahLst/>
              <a:cxnLst/>
              <a:rect l="l" t="t" r="r" b="b"/>
              <a:pathLst>
                <a:path w="9074" h="8908" extrusionOk="0">
                  <a:moveTo>
                    <a:pt x="4671" y="1"/>
                  </a:moveTo>
                  <a:cubicBezTo>
                    <a:pt x="3035" y="746"/>
                    <a:pt x="2428" y="888"/>
                    <a:pt x="2202" y="888"/>
                  </a:cubicBezTo>
                  <a:cubicBezTo>
                    <a:pt x="2064" y="888"/>
                    <a:pt x="2069" y="835"/>
                    <a:pt x="2069" y="835"/>
                  </a:cubicBezTo>
                  <a:lnTo>
                    <a:pt x="2069" y="835"/>
                  </a:lnTo>
                  <a:cubicBezTo>
                    <a:pt x="1" y="2870"/>
                    <a:pt x="2669" y="4337"/>
                    <a:pt x="1635" y="5438"/>
                  </a:cubicBezTo>
                  <a:cubicBezTo>
                    <a:pt x="3570" y="6439"/>
                    <a:pt x="2870" y="7206"/>
                    <a:pt x="2870" y="7206"/>
                  </a:cubicBezTo>
                  <a:cubicBezTo>
                    <a:pt x="2669" y="7740"/>
                    <a:pt x="2669" y="8340"/>
                    <a:pt x="2870" y="8907"/>
                  </a:cubicBezTo>
                  <a:cubicBezTo>
                    <a:pt x="5038" y="8340"/>
                    <a:pt x="9074" y="1135"/>
                    <a:pt x="4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2299;p116">
              <a:extLst>
                <a:ext uri="{FF2B5EF4-FFF2-40B4-BE49-F238E27FC236}">
                  <a16:creationId xmlns:a16="http://schemas.microsoft.com/office/drawing/2014/main" id="{90FC7AF9-CC4E-3B64-98FF-48DD3A99A913}"/>
                </a:ext>
              </a:extLst>
            </p:cNvPr>
            <p:cNvSpPr/>
            <p:nvPr/>
          </p:nvSpPr>
          <p:spPr>
            <a:xfrm>
              <a:off x="3247270" y="1533768"/>
              <a:ext cx="263555" cy="108944"/>
            </a:xfrm>
            <a:custGeom>
              <a:avLst/>
              <a:gdLst/>
              <a:ahLst/>
              <a:cxnLst/>
              <a:rect l="l" t="t" r="r" b="b"/>
              <a:pathLst>
                <a:path w="12137" h="5017" extrusionOk="0">
                  <a:moveTo>
                    <a:pt x="3351" y="1"/>
                  </a:moveTo>
                  <a:cubicBezTo>
                    <a:pt x="1630" y="1"/>
                    <a:pt x="488" y="1086"/>
                    <a:pt x="295" y="2223"/>
                  </a:cubicBezTo>
                  <a:cubicBezTo>
                    <a:pt x="1" y="3922"/>
                    <a:pt x="1178" y="4693"/>
                    <a:pt x="2136" y="4693"/>
                  </a:cubicBezTo>
                  <a:cubicBezTo>
                    <a:pt x="2156" y="4693"/>
                    <a:pt x="2176" y="4692"/>
                    <a:pt x="2196" y="4692"/>
                  </a:cubicBezTo>
                  <a:cubicBezTo>
                    <a:pt x="1743" y="4319"/>
                    <a:pt x="1801" y="3306"/>
                    <a:pt x="2609" y="3306"/>
                  </a:cubicBezTo>
                  <a:cubicBezTo>
                    <a:pt x="2812" y="3306"/>
                    <a:pt x="3062" y="3370"/>
                    <a:pt x="3364" y="3524"/>
                  </a:cubicBezTo>
                  <a:cubicBezTo>
                    <a:pt x="4697" y="4220"/>
                    <a:pt x="6710" y="5016"/>
                    <a:pt x="8484" y="5016"/>
                  </a:cubicBezTo>
                  <a:cubicBezTo>
                    <a:pt x="8752" y="5016"/>
                    <a:pt x="9014" y="4998"/>
                    <a:pt x="9268" y="4959"/>
                  </a:cubicBezTo>
                  <a:cubicBezTo>
                    <a:pt x="10569" y="4725"/>
                    <a:pt x="12137" y="2357"/>
                    <a:pt x="11136" y="1289"/>
                  </a:cubicBezTo>
                  <a:cubicBezTo>
                    <a:pt x="10783" y="913"/>
                    <a:pt x="10239" y="823"/>
                    <a:pt x="9593" y="823"/>
                  </a:cubicBezTo>
                  <a:cubicBezTo>
                    <a:pt x="8997" y="823"/>
                    <a:pt x="8315" y="899"/>
                    <a:pt x="7613" y="899"/>
                  </a:cubicBezTo>
                  <a:cubicBezTo>
                    <a:pt x="6916" y="899"/>
                    <a:pt x="6199" y="824"/>
                    <a:pt x="5532" y="522"/>
                  </a:cubicBezTo>
                  <a:cubicBezTo>
                    <a:pt x="4736" y="156"/>
                    <a:pt x="4002"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2300;p116">
              <a:extLst>
                <a:ext uri="{FF2B5EF4-FFF2-40B4-BE49-F238E27FC236}">
                  <a16:creationId xmlns:a16="http://schemas.microsoft.com/office/drawing/2014/main" id="{AB6729BC-017C-4A27-F6E5-EDA4C917DAB1}"/>
                </a:ext>
              </a:extLst>
            </p:cNvPr>
            <p:cNvSpPr/>
            <p:nvPr/>
          </p:nvSpPr>
          <p:spPr>
            <a:xfrm>
              <a:off x="3477492" y="1542193"/>
              <a:ext cx="51443" cy="67382"/>
            </a:xfrm>
            <a:custGeom>
              <a:avLst/>
              <a:gdLst/>
              <a:ahLst/>
              <a:cxnLst/>
              <a:rect l="l" t="t" r="r" b="b"/>
              <a:pathLst>
                <a:path w="2369" h="3103" extrusionOk="0">
                  <a:moveTo>
                    <a:pt x="968" y="1"/>
                  </a:moveTo>
                  <a:cubicBezTo>
                    <a:pt x="1334" y="1435"/>
                    <a:pt x="1301" y="2269"/>
                    <a:pt x="0" y="2436"/>
                  </a:cubicBezTo>
                  <a:cubicBezTo>
                    <a:pt x="0" y="2436"/>
                    <a:pt x="34" y="2769"/>
                    <a:pt x="968" y="3103"/>
                  </a:cubicBezTo>
                  <a:cubicBezTo>
                    <a:pt x="1801" y="2602"/>
                    <a:pt x="2369" y="2002"/>
                    <a:pt x="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2301;p116">
              <a:extLst>
                <a:ext uri="{FF2B5EF4-FFF2-40B4-BE49-F238E27FC236}">
                  <a16:creationId xmlns:a16="http://schemas.microsoft.com/office/drawing/2014/main" id="{0934373C-AD9C-0CD0-6BF8-EC064378E92E}"/>
                </a:ext>
              </a:extLst>
            </p:cNvPr>
            <p:cNvSpPr/>
            <p:nvPr/>
          </p:nvSpPr>
          <p:spPr>
            <a:xfrm>
              <a:off x="3427570" y="1685599"/>
              <a:ext cx="64428" cy="70226"/>
            </a:xfrm>
            <a:custGeom>
              <a:avLst/>
              <a:gdLst/>
              <a:ahLst/>
              <a:cxnLst/>
              <a:rect l="l" t="t" r="r" b="b"/>
              <a:pathLst>
                <a:path w="2967" h="3234" extrusionOk="0">
                  <a:moveTo>
                    <a:pt x="1796" y="1"/>
                  </a:moveTo>
                  <a:cubicBezTo>
                    <a:pt x="980" y="1"/>
                    <a:pt x="362" y="1114"/>
                    <a:pt x="164" y="1903"/>
                  </a:cubicBezTo>
                  <a:cubicBezTo>
                    <a:pt x="0" y="2613"/>
                    <a:pt x="239" y="3234"/>
                    <a:pt x="771" y="3234"/>
                  </a:cubicBezTo>
                  <a:cubicBezTo>
                    <a:pt x="888" y="3234"/>
                    <a:pt x="1020" y="3203"/>
                    <a:pt x="1165" y="3137"/>
                  </a:cubicBezTo>
                  <a:cubicBezTo>
                    <a:pt x="1799" y="2837"/>
                    <a:pt x="2299" y="2336"/>
                    <a:pt x="2599" y="1703"/>
                  </a:cubicBezTo>
                  <a:cubicBezTo>
                    <a:pt x="2966" y="902"/>
                    <a:pt x="2666" y="1"/>
                    <a:pt x="1832" y="1"/>
                  </a:cubicBezTo>
                  <a:cubicBezTo>
                    <a:pt x="1820" y="1"/>
                    <a:pt x="1808" y="1"/>
                    <a:pt x="1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2302;p116">
              <a:extLst>
                <a:ext uri="{FF2B5EF4-FFF2-40B4-BE49-F238E27FC236}">
                  <a16:creationId xmlns:a16="http://schemas.microsoft.com/office/drawing/2014/main" id="{38D9067A-D8A7-FAC6-D137-E80FAB37A5ED}"/>
                </a:ext>
              </a:extLst>
            </p:cNvPr>
            <p:cNvSpPr/>
            <p:nvPr/>
          </p:nvSpPr>
          <p:spPr>
            <a:xfrm>
              <a:off x="3341318" y="1679106"/>
              <a:ext cx="13051" cy="21020"/>
            </a:xfrm>
            <a:custGeom>
              <a:avLst/>
              <a:gdLst/>
              <a:ahLst/>
              <a:cxnLst/>
              <a:rect l="l" t="t" r="r" b="b"/>
              <a:pathLst>
                <a:path w="601" h="968" extrusionOk="0">
                  <a:moveTo>
                    <a:pt x="300" y="0"/>
                  </a:moveTo>
                  <a:cubicBezTo>
                    <a:pt x="133" y="0"/>
                    <a:pt x="0" y="200"/>
                    <a:pt x="0" y="501"/>
                  </a:cubicBezTo>
                  <a:cubicBezTo>
                    <a:pt x="0" y="767"/>
                    <a:pt x="133" y="968"/>
                    <a:pt x="300" y="968"/>
                  </a:cubicBezTo>
                  <a:cubicBezTo>
                    <a:pt x="467" y="968"/>
                    <a:pt x="600" y="734"/>
                    <a:pt x="600" y="501"/>
                  </a:cubicBezTo>
                  <a:cubicBezTo>
                    <a:pt x="600" y="234"/>
                    <a:pt x="500" y="0"/>
                    <a:pt x="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2303;p116">
              <a:extLst>
                <a:ext uri="{FF2B5EF4-FFF2-40B4-BE49-F238E27FC236}">
                  <a16:creationId xmlns:a16="http://schemas.microsoft.com/office/drawing/2014/main" id="{26CBC625-F2CB-A0B5-7A29-9A14735A9FD2}"/>
                </a:ext>
              </a:extLst>
            </p:cNvPr>
            <p:cNvSpPr/>
            <p:nvPr/>
          </p:nvSpPr>
          <p:spPr>
            <a:xfrm>
              <a:off x="3276108" y="1679823"/>
              <a:ext cx="13789" cy="21020"/>
            </a:xfrm>
            <a:custGeom>
              <a:avLst/>
              <a:gdLst/>
              <a:ahLst/>
              <a:cxnLst/>
              <a:rect l="l" t="t" r="r" b="b"/>
              <a:pathLst>
                <a:path w="635" h="968" extrusionOk="0">
                  <a:moveTo>
                    <a:pt x="301" y="1"/>
                  </a:moveTo>
                  <a:cubicBezTo>
                    <a:pt x="134" y="1"/>
                    <a:pt x="1" y="201"/>
                    <a:pt x="1" y="468"/>
                  </a:cubicBezTo>
                  <a:cubicBezTo>
                    <a:pt x="1" y="734"/>
                    <a:pt x="134" y="968"/>
                    <a:pt x="301" y="968"/>
                  </a:cubicBezTo>
                  <a:cubicBezTo>
                    <a:pt x="501" y="968"/>
                    <a:pt x="635" y="734"/>
                    <a:pt x="635" y="468"/>
                  </a:cubicBezTo>
                  <a:cubicBezTo>
                    <a:pt x="635" y="201"/>
                    <a:pt x="501"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2304;p116">
              <a:extLst>
                <a:ext uri="{FF2B5EF4-FFF2-40B4-BE49-F238E27FC236}">
                  <a16:creationId xmlns:a16="http://schemas.microsoft.com/office/drawing/2014/main" id="{DE773238-B031-6190-5E29-81F8EEDADEF8}"/>
                </a:ext>
              </a:extLst>
            </p:cNvPr>
            <p:cNvSpPr/>
            <p:nvPr/>
          </p:nvSpPr>
          <p:spPr>
            <a:xfrm>
              <a:off x="3286987" y="1692135"/>
              <a:ext cx="27535" cy="55308"/>
            </a:xfrm>
            <a:custGeom>
              <a:avLst/>
              <a:gdLst/>
              <a:ahLst/>
              <a:cxnLst/>
              <a:rect l="l" t="t" r="r" b="b"/>
              <a:pathLst>
                <a:path w="1268" h="2547" extrusionOk="0">
                  <a:moveTo>
                    <a:pt x="1268" y="1"/>
                  </a:moveTo>
                  <a:cubicBezTo>
                    <a:pt x="934" y="801"/>
                    <a:pt x="534" y="1568"/>
                    <a:pt x="0" y="2269"/>
                  </a:cubicBezTo>
                  <a:cubicBezTo>
                    <a:pt x="260" y="2458"/>
                    <a:pt x="570" y="2547"/>
                    <a:pt x="883" y="2547"/>
                  </a:cubicBezTo>
                  <a:cubicBezTo>
                    <a:pt x="1012" y="2547"/>
                    <a:pt x="1141" y="2532"/>
                    <a:pt x="1268" y="2502"/>
                  </a:cubicBezTo>
                  <a:lnTo>
                    <a:pt x="1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2305;p116">
              <a:extLst>
                <a:ext uri="{FF2B5EF4-FFF2-40B4-BE49-F238E27FC236}">
                  <a16:creationId xmlns:a16="http://schemas.microsoft.com/office/drawing/2014/main" id="{979D9863-6B95-9793-5732-9DA7742273A6}"/>
                </a:ext>
              </a:extLst>
            </p:cNvPr>
            <p:cNvSpPr/>
            <p:nvPr/>
          </p:nvSpPr>
          <p:spPr>
            <a:xfrm>
              <a:off x="3328267" y="1740082"/>
              <a:ext cx="43083" cy="22345"/>
            </a:xfrm>
            <a:custGeom>
              <a:avLst/>
              <a:gdLst/>
              <a:ahLst/>
              <a:cxnLst/>
              <a:rect l="l" t="t" r="r" b="b"/>
              <a:pathLst>
                <a:path w="1984" h="1029" extrusionOk="0">
                  <a:moveTo>
                    <a:pt x="1868" y="1"/>
                  </a:moveTo>
                  <a:cubicBezTo>
                    <a:pt x="1844" y="1"/>
                    <a:pt x="1821" y="9"/>
                    <a:pt x="1802" y="28"/>
                  </a:cubicBezTo>
                  <a:cubicBezTo>
                    <a:pt x="1420" y="537"/>
                    <a:pt x="826" y="864"/>
                    <a:pt x="192" y="864"/>
                  </a:cubicBezTo>
                  <a:cubicBezTo>
                    <a:pt x="162" y="864"/>
                    <a:pt x="131" y="863"/>
                    <a:pt x="101" y="861"/>
                  </a:cubicBezTo>
                  <a:cubicBezTo>
                    <a:pt x="34" y="861"/>
                    <a:pt x="1" y="895"/>
                    <a:pt x="1" y="962"/>
                  </a:cubicBezTo>
                  <a:cubicBezTo>
                    <a:pt x="1" y="995"/>
                    <a:pt x="67" y="1028"/>
                    <a:pt x="101" y="1028"/>
                  </a:cubicBezTo>
                  <a:lnTo>
                    <a:pt x="401" y="1028"/>
                  </a:lnTo>
                  <a:cubicBezTo>
                    <a:pt x="1001" y="928"/>
                    <a:pt x="1568" y="628"/>
                    <a:pt x="1935" y="128"/>
                  </a:cubicBezTo>
                  <a:cubicBezTo>
                    <a:pt x="1983" y="55"/>
                    <a:pt x="1928" y="1"/>
                    <a:pt x="1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2306;p116">
              <a:extLst>
                <a:ext uri="{FF2B5EF4-FFF2-40B4-BE49-F238E27FC236}">
                  <a16:creationId xmlns:a16="http://schemas.microsoft.com/office/drawing/2014/main" id="{3879BCB9-0A63-11C4-CCE0-1A3CD28C3DD8}"/>
                </a:ext>
              </a:extLst>
            </p:cNvPr>
            <p:cNvSpPr/>
            <p:nvPr/>
          </p:nvSpPr>
          <p:spPr>
            <a:xfrm>
              <a:off x="3357973" y="1647880"/>
              <a:ext cx="31161" cy="18935"/>
            </a:xfrm>
            <a:custGeom>
              <a:avLst/>
              <a:gdLst/>
              <a:ahLst/>
              <a:cxnLst/>
              <a:rect l="l" t="t" r="r" b="b"/>
              <a:pathLst>
                <a:path w="1435" h="872" extrusionOk="0">
                  <a:moveTo>
                    <a:pt x="228" y="1"/>
                  </a:moveTo>
                  <a:cubicBezTo>
                    <a:pt x="197" y="1"/>
                    <a:pt x="165" y="2"/>
                    <a:pt x="134" y="4"/>
                  </a:cubicBezTo>
                  <a:cubicBezTo>
                    <a:pt x="67" y="4"/>
                    <a:pt x="0" y="71"/>
                    <a:pt x="0" y="171"/>
                  </a:cubicBezTo>
                  <a:cubicBezTo>
                    <a:pt x="0" y="237"/>
                    <a:pt x="100" y="304"/>
                    <a:pt x="167" y="304"/>
                  </a:cubicBezTo>
                  <a:cubicBezTo>
                    <a:pt x="567" y="304"/>
                    <a:pt x="934" y="471"/>
                    <a:pt x="1168" y="804"/>
                  </a:cubicBezTo>
                  <a:cubicBezTo>
                    <a:pt x="1201" y="838"/>
                    <a:pt x="1234" y="871"/>
                    <a:pt x="1301" y="871"/>
                  </a:cubicBezTo>
                  <a:cubicBezTo>
                    <a:pt x="1301" y="871"/>
                    <a:pt x="1335" y="871"/>
                    <a:pt x="1368" y="838"/>
                  </a:cubicBezTo>
                  <a:cubicBezTo>
                    <a:pt x="1435" y="771"/>
                    <a:pt x="1435" y="704"/>
                    <a:pt x="1401" y="638"/>
                  </a:cubicBezTo>
                  <a:cubicBezTo>
                    <a:pt x="1120" y="231"/>
                    <a:pt x="692"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2307;p116">
              <a:extLst>
                <a:ext uri="{FF2B5EF4-FFF2-40B4-BE49-F238E27FC236}">
                  <a16:creationId xmlns:a16="http://schemas.microsoft.com/office/drawing/2014/main" id="{D0ECA837-6E40-2BDB-EA32-685BAF9AC128}"/>
                </a:ext>
              </a:extLst>
            </p:cNvPr>
            <p:cNvSpPr/>
            <p:nvPr/>
          </p:nvSpPr>
          <p:spPr>
            <a:xfrm>
              <a:off x="3258736" y="1645600"/>
              <a:ext cx="29706" cy="24104"/>
            </a:xfrm>
            <a:custGeom>
              <a:avLst/>
              <a:gdLst/>
              <a:ahLst/>
              <a:cxnLst/>
              <a:rect l="l" t="t" r="r" b="b"/>
              <a:pathLst>
                <a:path w="1368" h="1110" extrusionOk="0">
                  <a:moveTo>
                    <a:pt x="1218" y="0"/>
                  </a:moveTo>
                  <a:cubicBezTo>
                    <a:pt x="1202" y="0"/>
                    <a:pt x="1186" y="3"/>
                    <a:pt x="1168" y="9"/>
                  </a:cubicBezTo>
                  <a:cubicBezTo>
                    <a:pt x="667" y="75"/>
                    <a:pt x="267" y="409"/>
                    <a:pt x="67" y="876"/>
                  </a:cubicBezTo>
                  <a:cubicBezTo>
                    <a:pt x="0" y="943"/>
                    <a:pt x="34" y="1043"/>
                    <a:pt x="134" y="1076"/>
                  </a:cubicBezTo>
                  <a:cubicBezTo>
                    <a:pt x="167" y="1110"/>
                    <a:pt x="200" y="1110"/>
                    <a:pt x="200" y="1110"/>
                  </a:cubicBezTo>
                  <a:cubicBezTo>
                    <a:pt x="267" y="1110"/>
                    <a:pt x="301" y="1076"/>
                    <a:pt x="334" y="1009"/>
                  </a:cubicBezTo>
                  <a:cubicBezTo>
                    <a:pt x="501" y="643"/>
                    <a:pt x="834" y="376"/>
                    <a:pt x="1201" y="309"/>
                  </a:cubicBezTo>
                  <a:cubicBezTo>
                    <a:pt x="1301" y="309"/>
                    <a:pt x="1368" y="209"/>
                    <a:pt x="1335" y="142"/>
                  </a:cubicBezTo>
                  <a:cubicBezTo>
                    <a:pt x="1335" y="60"/>
                    <a:pt x="1289"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2308;p116">
              <a:extLst>
                <a:ext uri="{FF2B5EF4-FFF2-40B4-BE49-F238E27FC236}">
                  <a16:creationId xmlns:a16="http://schemas.microsoft.com/office/drawing/2014/main" id="{E701E7DE-291E-1CD2-9170-69756A7FC32C}"/>
                </a:ext>
              </a:extLst>
            </p:cNvPr>
            <p:cNvSpPr/>
            <p:nvPr/>
          </p:nvSpPr>
          <p:spPr>
            <a:xfrm>
              <a:off x="3431848" y="1944681"/>
              <a:ext cx="262230" cy="525872"/>
            </a:xfrm>
            <a:custGeom>
              <a:avLst/>
              <a:gdLst/>
              <a:ahLst/>
              <a:cxnLst/>
              <a:rect l="l" t="t" r="r" b="b"/>
              <a:pathLst>
                <a:path w="12076" h="24217" extrusionOk="0">
                  <a:moveTo>
                    <a:pt x="4761" y="1"/>
                  </a:moveTo>
                  <a:cubicBezTo>
                    <a:pt x="4372" y="1"/>
                    <a:pt x="3979" y="80"/>
                    <a:pt x="3603" y="246"/>
                  </a:cubicBezTo>
                  <a:cubicBezTo>
                    <a:pt x="2136" y="913"/>
                    <a:pt x="1502" y="2614"/>
                    <a:pt x="2136" y="4048"/>
                  </a:cubicBezTo>
                  <a:lnTo>
                    <a:pt x="2136" y="4082"/>
                  </a:lnTo>
                  <a:cubicBezTo>
                    <a:pt x="2536" y="5016"/>
                    <a:pt x="2936" y="6017"/>
                    <a:pt x="3336" y="6984"/>
                  </a:cubicBezTo>
                  <a:cubicBezTo>
                    <a:pt x="3703" y="7918"/>
                    <a:pt x="4104" y="8919"/>
                    <a:pt x="4471" y="9886"/>
                  </a:cubicBezTo>
                  <a:cubicBezTo>
                    <a:pt x="4837" y="10887"/>
                    <a:pt x="5171" y="11854"/>
                    <a:pt x="5505" y="12821"/>
                  </a:cubicBezTo>
                  <a:cubicBezTo>
                    <a:pt x="5838" y="13822"/>
                    <a:pt x="6138" y="14789"/>
                    <a:pt x="6405" y="15790"/>
                  </a:cubicBezTo>
                  <a:cubicBezTo>
                    <a:pt x="6505" y="16257"/>
                    <a:pt x="6639" y="16758"/>
                    <a:pt x="6739" y="17225"/>
                  </a:cubicBezTo>
                  <a:lnTo>
                    <a:pt x="6906" y="17925"/>
                  </a:lnTo>
                  <a:cubicBezTo>
                    <a:pt x="6939" y="18025"/>
                    <a:pt x="6939" y="18125"/>
                    <a:pt x="6972" y="18259"/>
                  </a:cubicBezTo>
                  <a:cubicBezTo>
                    <a:pt x="7006" y="18392"/>
                    <a:pt x="7006" y="18526"/>
                    <a:pt x="6972" y="18692"/>
                  </a:cubicBezTo>
                  <a:cubicBezTo>
                    <a:pt x="6872" y="18892"/>
                    <a:pt x="6772" y="19093"/>
                    <a:pt x="6605" y="19226"/>
                  </a:cubicBezTo>
                  <a:cubicBezTo>
                    <a:pt x="5972" y="19760"/>
                    <a:pt x="5271" y="20160"/>
                    <a:pt x="4504" y="20394"/>
                  </a:cubicBezTo>
                  <a:cubicBezTo>
                    <a:pt x="4037" y="20560"/>
                    <a:pt x="3570" y="20694"/>
                    <a:pt x="3103" y="20827"/>
                  </a:cubicBezTo>
                  <a:cubicBezTo>
                    <a:pt x="2636" y="20961"/>
                    <a:pt x="2102" y="21061"/>
                    <a:pt x="1669" y="21161"/>
                  </a:cubicBezTo>
                  <a:lnTo>
                    <a:pt x="1535" y="21194"/>
                  </a:lnTo>
                  <a:cubicBezTo>
                    <a:pt x="1" y="21528"/>
                    <a:pt x="34" y="23763"/>
                    <a:pt x="1602" y="23996"/>
                  </a:cubicBezTo>
                  <a:cubicBezTo>
                    <a:pt x="2388" y="24149"/>
                    <a:pt x="3189" y="24216"/>
                    <a:pt x="3994" y="24216"/>
                  </a:cubicBezTo>
                  <a:cubicBezTo>
                    <a:pt x="4419" y="24216"/>
                    <a:pt x="4845" y="24197"/>
                    <a:pt x="5271" y="24163"/>
                  </a:cubicBezTo>
                  <a:cubicBezTo>
                    <a:pt x="5905" y="24096"/>
                    <a:pt x="6572" y="23996"/>
                    <a:pt x="7172" y="23829"/>
                  </a:cubicBezTo>
                  <a:cubicBezTo>
                    <a:pt x="7906" y="23629"/>
                    <a:pt x="8573" y="23362"/>
                    <a:pt x="9207" y="22995"/>
                  </a:cubicBezTo>
                  <a:cubicBezTo>
                    <a:pt x="9941" y="22528"/>
                    <a:pt x="10608" y="21928"/>
                    <a:pt x="11075" y="21194"/>
                  </a:cubicBezTo>
                  <a:cubicBezTo>
                    <a:pt x="11609" y="20427"/>
                    <a:pt x="11943" y="19526"/>
                    <a:pt x="12043" y="18559"/>
                  </a:cubicBezTo>
                  <a:cubicBezTo>
                    <a:pt x="12076" y="18125"/>
                    <a:pt x="12076" y="17692"/>
                    <a:pt x="12043" y="17258"/>
                  </a:cubicBezTo>
                  <a:lnTo>
                    <a:pt x="12043" y="17124"/>
                  </a:lnTo>
                  <a:lnTo>
                    <a:pt x="12043" y="16991"/>
                  </a:lnTo>
                  <a:lnTo>
                    <a:pt x="12009" y="16791"/>
                  </a:lnTo>
                  <a:lnTo>
                    <a:pt x="11943" y="16357"/>
                  </a:lnTo>
                  <a:cubicBezTo>
                    <a:pt x="11876" y="15757"/>
                    <a:pt x="11776" y="15190"/>
                    <a:pt x="11676" y="14589"/>
                  </a:cubicBezTo>
                  <a:cubicBezTo>
                    <a:pt x="11242" y="12354"/>
                    <a:pt x="10642" y="10153"/>
                    <a:pt x="9908" y="7985"/>
                  </a:cubicBezTo>
                  <a:cubicBezTo>
                    <a:pt x="9541" y="6917"/>
                    <a:pt x="9174" y="5850"/>
                    <a:pt x="8774" y="4816"/>
                  </a:cubicBezTo>
                  <a:cubicBezTo>
                    <a:pt x="8340" y="3748"/>
                    <a:pt x="7906" y="2748"/>
                    <a:pt x="7406" y="1680"/>
                  </a:cubicBezTo>
                  <a:lnTo>
                    <a:pt x="7406" y="1713"/>
                  </a:lnTo>
                  <a:cubicBezTo>
                    <a:pt x="6913" y="630"/>
                    <a:pt x="5857" y="1"/>
                    <a:pt x="4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2309;p116">
              <a:extLst>
                <a:ext uri="{FF2B5EF4-FFF2-40B4-BE49-F238E27FC236}">
                  <a16:creationId xmlns:a16="http://schemas.microsoft.com/office/drawing/2014/main" id="{825EEB50-C758-C447-C5BA-DBE530069372}"/>
                </a:ext>
              </a:extLst>
            </p:cNvPr>
            <p:cNvSpPr/>
            <p:nvPr/>
          </p:nvSpPr>
          <p:spPr>
            <a:xfrm>
              <a:off x="3397798" y="2426363"/>
              <a:ext cx="115198" cy="48099"/>
            </a:xfrm>
            <a:custGeom>
              <a:avLst/>
              <a:gdLst/>
              <a:ahLst/>
              <a:cxnLst/>
              <a:rect l="l" t="t" r="r" b="b"/>
              <a:pathLst>
                <a:path w="5305" h="2215" extrusionOk="0">
                  <a:moveTo>
                    <a:pt x="2649" y="0"/>
                  </a:moveTo>
                  <a:cubicBezTo>
                    <a:pt x="2350" y="0"/>
                    <a:pt x="2109" y="76"/>
                    <a:pt x="1869" y="213"/>
                  </a:cubicBezTo>
                  <a:lnTo>
                    <a:pt x="1" y="1114"/>
                  </a:lnTo>
                  <a:lnTo>
                    <a:pt x="3203" y="2214"/>
                  </a:lnTo>
                  <a:cubicBezTo>
                    <a:pt x="3203" y="2214"/>
                    <a:pt x="5305" y="1547"/>
                    <a:pt x="4271" y="380"/>
                  </a:cubicBezTo>
                  <a:lnTo>
                    <a:pt x="3704" y="213"/>
                  </a:lnTo>
                  <a:cubicBezTo>
                    <a:pt x="3266" y="67"/>
                    <a:pt x="2931" y="0"/>
                    <a:pt x="26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2310;p116">
              <a:extLst>
                <a:ext uri="{FF2B5EF4-FFF2-40B4-BE49-F238E27FC236}">
                  <a16:creationId xmlns:a16="http://schemas.microsoft.com/office/drawing/2014/main" id="{02E07EAE-AE3D-4E99-1D33-B91B3F44C1BA}"/>
                </a:ext>
              </a:extLst>
            </p:cNvPr>
            <p:cNvSpPr/>
            <p:nvPr/>
          </p:nvSpPr>
          <p:spPr>
            <a:xfrm>
              <a:off x="3383315" y="2450532"/>
              <a:ext cx="84059" cy="54635"/>
            </a:xfrm>
            <a:custGeom>
              <a:avLst/>
              <a:gdLst/>
              <a:ahLst/>
              <a:cxnLst/>
              <a:rect l="l" t="t" r="r" b="b"/>
              <a:pathLst>
                <a:path w="3871" h="2516" extrusionOk="0">
                  <a:moveTo>
                    <a:pt x="668" y="1"/>
                  </a:moveTo>
                  <a:lnTo>
                    <a:pt x="268" y="868"/>
                  </a:lnTo>
                  <a:cubicBezTo>
                    <a:pt x="1" y="1435"/>
                    <a:pt x="301" y="2102"/>
                    <a:pt x="935" y="2236"/>
                  </a:cubicBezTo>
                  <a:lnTo>
                    <a:pt x="2336" y="2502"/>
                  </a:lnTo>
                  <a:cubicBezTo>
                    <a:pt x="2387" y="2511"/>
                    <a:pt x="2438" y="2515"/>
                    <a:pt x="2489" y="2515"/>
                  </a:cubicBezTo>
                  <a:cubicBezTo>
                    <a:pt x="2835" y="2515"/>
                    <a:pt x="3162" y="2322"/>
                    <a:pt x="3336" y="2002"/>
                  </a:cubicBezTo>
                  <a:lnTo>
                    <a:pt x="3870" y="1101"/>
                  </a:lnTo>
                  <a:lnTo>
                    <a:pt x="66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Shape 2314"/>
        <p:cNvGrpSpPr/>
        <p:nvPr/>
      </p:nvGrpSpPr>
      <p:grpSpPr>
        <a:xfrm>
          <a:off x="0" y="0"/>
          <a:ext cx="0" cy="0"/>
          <a:chOff x="0" y="0"/>
          <a:chExt cx="0" cy="0"/>
        </a:xfrm>
      </p:grpSpPr>
      <p:sp>
        <p:nvSpPr>
          <p:cNvPr id="2315" name="Google Shape;2315;p11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RQ1: Extrinsic Motivation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2316" name="Google Shape;2316;p117"/>
          <p:cNvSpPr txBox="1">
            <a:spLocks noGrp="1"/>
          </p:cNvSpPr>
          <p:nvPr>
            <p:ph type="body" idx="1"/>
          </p:nvPr>
        </p:nvSpPr>
        <p:spPr>
          <a:xfrm>
            <a:off x="832624" y="1152600"/>
            <a:ext cx="7426713" cy="357942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Besides educational purposes, some participants enrolled in MOOCs to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help with their career development</a:t>
            </a:r>
            <a:r>
              <a:rPr lang="en" sz="1600" b="1" dirty="0">
                <a:latin typeface="Tahoma" panose="020B0604030504040204" pitchFamily="34" charset="0"/>
                <a:ea typeface="Tahoma" panose="020B0604030504040204" pitchFamily="34" charset="0"/>
                <a:cs typeface="Tahoma" panose="020B0604030504040204" pitchFamily="34" charset="0"/>
              </a:rPr>
              <a:t>. For example, Sarah, who received her Ph.D. degree and was in between jobs at the time, selected topics such as anatomy, MatLab software, oncology, biology, and neuroscience. Sarah explained the purpose for taking these types of MOOCs was:</a:t>
            </a:r>
            <a:endParaRPr sz="1600" b="1"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1000"/>
              </a:spcBef>
              <a:spcAft>
                <a:spcPts val="0"/>
              </a:spcAft>
              <a:buClr>
                <a:schemeClr val="dk1"/>
              </a:buClr>
              <a:buSzPts val="1100"/>
              <a:buFont typeface="Arial"/>
              <a:buNone/>
            </a:pPr>
            <a:r>
              <a:rPr lang="en" sz="1600" b="1" u="sng" dirty="0">
                <a:latin typeface="Tahoma" panose="020B0604030504040204" pitchFamily="34" charset="0"/>
                <a:ea typeface="Tahoma" panose="020B0604030504040204" pitchFamily="34" charset="0"/>
                <a:cs typeface="Tahoma" panose="020B0604030504040204" pitchFamily="34" charset="0"/>
              </a:rPr>
              <a:t>To acquire and improve my knowledge as a medical physicist</a:t>
            </a:r>
            <a:r>
              <a:rPr lang="en" sz="1600" b="1" dirty="0">
                <a:latin typeface="Tahoma" panose="020B0604030504040204" pitchFamily="34" charset="0"/>
                <a:ea typeface="Tahoma" panose="020B0604030504040204" pitchFamily="34" charset="0"/>
                <a:cs typeface="Tahoma" panose="020B0604030504040204" pitchFamily="34" charset="0"/>
              </a:rPr>
              <a:t>…I consider my resume when selecting MOOC. I choose courses related to my professional field to add them to my curriculum; otherwise, there would be a period without being in contact with my profession.</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endParaRPr sz="1800" dirty="0"/>
          </a:p>
          <a:p>
            <a:pPr marL="0" lvl="0" indent="0" algn="l" rtl="0">
              <a:spcBef>
                <a:spcPts val="1000"/>
              </a:spcBef>
              <a:spcAft>
                <a:spcPts val="0"/>
              </a:spcAft>
              <a:buNone/>
            </a:pPr>
            <a:endParaRPr sz="1800" b="1" dirty="0">
              <a:solidFill>
                <a:schemeClr val="lt2"/>
              </a:solidFill>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14" name="Content Placeholder 1"/>
          <p:cNvSpPr txBox="1">
            <a:spLocks noGrp="1"/>
          </p:cNvSpPr>
          <p:nvPr>
            <p:ph type="body" idx="1"/>
          </p:nvPr>
        </p:nvSpPr>
        <p:spPr>
          <a:xfrm>
            <a:off x="1524000" y="1274619"/>
            <a:ext cx="5950529" cy="3359727"/>
          </a:xfrm>
          <a:prstGeom prst="rect">
            <a:avLst/>
          </a:prstGeom>
        </p:spPr>
        <p:txBody>
          <a:bodyPr/>
          <a:lstStyle/>
          <a:p>
            <a:pPr marL="0" indent="0">
              <a:lnSpc>
                <a:spcPct val="120000"/>
              </a:lnSpc>
              <a:spcBef>
                <a:spcPts val="0"/>
              </a:spcBef>
              <a:buSzTx/>
              <a:buNone/>
              <a:defRPr b="1">
                <a:latin typeface="Tahoma"/>
                <a:ea typeface="Tahoma"/>
                <a:cs typeface="Tahoma"/>
                <a:sym typeface="Tahoma"/>
              </a:defRPr>
            </a:pPr>
            <a:r>
              <a:t>Besides educational purposes, </a:t>
            </a:r>
            <a:r>
              <a:rPr>
                <a:solidFill>
                  <a:srgbClr val="FF0000"/>
                </a:solidFill>
              </a:rPr>
              <a:t>some participants enrolled in MOOCs to help with their career development</a:t>
            </a:r>
            <a:r>
              <a:t>. For example, Sarah, who received her Ph.D. degree and was in between jobs at the time, selected topics such as anatomy, MatLab software, oncology, biology, and neuroscience. Sarah explained the purpose for taking these types of MOOCs was:</a:t>
            </a:r>
          </a:p>
          <a:p>
            <a:pPr marL="0" indent="0">
              <a:lnSpc>
                <a:spcPct val="120000"/>
              </a:lnSpc>
              <a:spcBef>
                <a:spcPts val="0"/>
              </a:spcBef>
              <a:buSzTx/>
              <a:buNone/>
              <a:defRPr b="1">
                <a:solidFill>
                  <a:srgbClr val="FF0000"/>
                </a:solidFill>
                <a:latin typeface="Tahoma"/>
                <a:ea typeface="Tahoma"/>
                <a:cs typeface="Tahoma"/>
                <a:sym typeface="Tahoma"/>
              </a:defRPr>
            </a:pPr>
            <a:r>
              <a:t>To acquire and improve my knowledge as a medical physicist…I consider my resume when selecting MOOC. I choose courses related to my professional field to add them to my curriculum</a:t>
            </a:r>
            <a:r>
              <a:rPr>
                <a:solidFill>
                  <a:srgbClr val="404041"/>
                </a:solidFill>
              </a:rPr>
              <a:t>; otherwise, there would be a period without being in contact with my profession.</a:t>
            </a:r>
          </a:p>
        </p:txBody>
      </p:sp>
      <p:sp>
        <p:nvSpPr>
          <p:cNvPr id="11715" name="Slide Number Placeholder 2"/>
          <p:cNvSpPr txBox="1">
            <a:spLocks noGrp="1"/>
          </p:cNvSpPr>
          <p:nvPr>
            <p:ph type="sldNum" sz="quarter" idx="2"/>
          </p:nvPr>
        </p:nvSpPr>
        <p:spPr>
          <a:xfrm>
            <a:off x="8158239" y="4822180"/>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178</a:t>
            </a:fld>
            <a:endParaRPr/>
          </a:p>
        </p:txBody>
      </p:sp>
      <p:sp>
        <p:nvSpPr>
          <p:cNvPr id="11716" name="Title 3"/>
          <p:cNvSpPr txBox="1">
            <a:spLocks noGrp="1"/>
          </p:cNvSpPr>
          <p:nvPr>
            <p:ph type="title"/>
          </p:nvPr>
        </p:nvSpPr>
        <p:spPr>
          <a:xfrm>
            <a:off x="165464" y="326569"/>
            <a:ext cx="5791201" cy="548252"/>
          </a:xfrm>
          <a:prstGeom prst="rect">
            <a:avLst/>
          </a:prstGeom>
        </p:spPr>
        <p:txBody>
          <a:bodyPr/>
          <a:lstStyle>
            <a:lvl1pPr>
              <a:defRPr sz="2400"/>
            </a:lvl1pPr>
          </a:lstStyle>
          <a:p>
            <a:r>
              <a:t>RQ1. Extrinsic Motivation</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18" name="Content Placeholder 1"/>
          <p:cNvSpPr txBox="1">
            <a:spLocks noGrp="1"/>
          </p:cNvSpPr>
          <p:nvPr>
            <p:ph type="body" idx="1"/>
          </p:nvPr>
        </p:nvSpPr>
        <p:spPr>
          <a:xfrm>
            <a:off x="1641763" y="1198419"/>
            <a:ext cx="5902051" cy="3373583"/>
          </a:xfrm>
          <a:prstGeom prst="rect">
            <a:avLst/>
          </a:prstGeom>
        </p:spPr>
        <p:txBody>
          <a:bodyPr/>
          <a:lstStyle/>
          <a:p>
            <a:pPr marL="0" indent="0">
              <a:lnSpc>
                <a:spcPct val="90000"/>
              </a:lnSpc>
              <a:spcBef>
                <a:spcPts val="0"/>
              </a:spcBef>
              <a:buSzTx/>
              <a:buNone/>
              <a:defRPr sz="2100" b="1">
                <a:solidFill>
                  <a:srgbClr val="000000"/>
                </a:solidFill>
                <a:latin typeface="Tahoma"/>
                <a:ea typeface="Tahoma"/>
                <a:cs typeface="Tahoma"/>
                <a:sym typeface="Tahoma"/>
              </a:defRPr>
            </a:pPr>
            <a:r>
              <a:rPr dirty="0"/>
              <a:t>RQ2: What were the Learning Strategies that Helped Learners’ SDL in MOOCs?</a:t>
            </a:r>
          </a:p>
          <a:p>
            <a:pPr marL="0">
              <a:lnSpc>
                <a:spcPct val="90000"/>
              </a:lnSpc>
              <a:spcBef>
                <a:spcPts val="0"/>
              </a:spcBef>
              <a:defRPr sz="1500" b="1">
                <a:solidFill>
                  <a:srgbClr val="000000"/>
                </a:solidFill>
                <a:latin typeface="Tahoma"/>
                <a:ea typeface="Tahoma"/>
                <a:cs typeface="Tahoma"/>
                <a:sym typeface="Tahoma"/>
              </a:defRPr>
            </a:pPr>
            <a:endParaRPr dirty="0"/>
          </a:p>
          <a:p>
            <a:pPr marL="0" indent="0">
              <a:lnSpc>
                <a:spcPct val="90000"/>
              </a:lnSpc>
              <a:spcBef>
                <a:spcPts val="0"/>
              </a:spcBef>
              <a:buSzTx/>
              <a:buNone/>
              <a:defRPr sz="1500" b="1">
                <a:solidFill>
                  <a:srgbClr val="000000"/>
                </a:solidFill>
                <a:latin typeface="Tahoma"/>
                <a:ea typeface="Tahoma"/>
                <a:cs typeface="Tahoma"/>
                <a:sym typeface="Tahoma"/>
              </a:defRPr>
            </a:pPr>
            <a:r>
              <a:rPr dirty="0"/>
              <a:t>Dan considered the </a:t>
            </a:r>
            <a:r>
              <a:rPr dirty="0">
                <a:solidFill>
                  <a:srgbClr val="FF0000"/>
                </a:solidFill>
              </a:rPr>
              <a:t>progress bar </a:t>
            </a:r>
            <a:r>
              <a:rPr dirty="0"/>
              <a:t>to be a </a:t>
            </a:r>
            <a:r>
              <a:rPr dirty="0">
                <a:solidFill>
                  <a:srgbClr val="FF0000"/>
                </a:solidFill>
              </a:rPr>
              <a:t>good indication of his progress</a:t>
            </a:r>
            <a:r>
              <a:rPr dirty="0"/>
              <a:t>, and it also created a </a:t>
            </a:r>
            <a:r>
              <a:rPr dirty="0">
                <a:solidFill>
                  <a:srgbClr val="FF0000"/>
                </a:solidFill>
              </a:rPr>
              <a:t>healthy competition </a:t>
            </a:r>
            <a:r>
              <a:rPr dirty="0"/>
              <a:t>among the learners. Seeing where he was at in the course compared to the other learners gave him a push. He stated,</a:t>
            </a:r>
          </a:p>
          <a:p>
            <a:pPr marL="0" indent="85725">
              <a:lnSpc>
                <a:spcPct val="90000"/>
              </a:lnSpc>
              <a:spcBef>
                <a:spcPts val="0"/>
              </a:spcBef>
              <a:buSzTx/>
              <a:buNone/>
              <a:defRPr sz="1500" b="1">
                <a:solidFill>
                  <a:srgbClr val="000000"/>
                </a:solidFill>
                <a:latin typeface="Tahoma"/>
                <a:ea typeface="Tahoma"/>
                <a:cs typeface="Tahoma"/>
                <a:sym typeface="Tahoma"/>
              </a:defRPr>
            </a:pPr>
            <a:r>
              <a:rPr dirty="0"/>
              <a:t>	“</a:t>
            </a:r>
            <a:r>
              <a:rPr dirty="0">
                <a:solidFill>
                  <a:srgbClr val="FF0000"/>
                </a:solidFill>
              </a:rPr>
              <a:t>All the progress bar with milestones, with a small quiz that doesn't count for the evaluation, but they're good for you to check if I'm really learning. </a:t>
            </a:r>
            <a:r>
              <a:rPr dirty="0"/>
              <a:t>And, for example, I like when you have these kinds of nice competition[s], right. Everyone starts a MOOC at the same time, but you see that these weeks you progress faster than other members in the MOOC.”</a:t>
            </a:r>
          </a:p>
        </p:txBody>
      </p:sp>
      <p:sp>
        <p:nvSpPr>
          <p:cNvPr id="11719" name="Slide Number Placeholder 2"/>
          <p:cNvSpPr txBox="1">
            <a:spLocks noGrp="1"/>
          </p:cNvSpPr>
          <p:nvPr>
            <p:ph type="sldNum" sz="quarter" idx="2"/>
          </p:nvPr>
        </p:nvSpPr>
        <p:spPr>
          <a:xfrm>
            <a:off x="8158239" y="4822180"/>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179</a:t>
            </a:fld>
            <a:endParaRPr/>
          </a:p>
        </p:txBody>
      </p:sp>
      <p:sp>
        <p:nvSpPr>
          <p:cNvPr id="11720" name="Title 3"/>
          <p:cNvSpPr txBox="1">
            <a:spLocks noGrp="1"/>
          </p:cNvSpPr>
          <p:nvPr>
            <p:ph type="title"/>
          </p:nvPr>
        </p:nvSpPr>
        <p:spPr>
          <a:xfrm>
            <a:off x="165464" y="326569"/>
            <a:ext cx="5791201" cy="548252"/>
          </a:xfrm>
          <a:prstGeom prst="rect">
            <a:avLst/>
          </a:prstGeom>
        </p:spPr>
        <p:txBody>
          <a:bodyPr/>
          <a:lstStyle>
            <a:lvl1pPr>
              <a:defRPr sz="2400"/>
            </a:lvl1pPr>
          </a:lstStyle>
          <a:p>
            <a:r>
              <a:t>RQ2. Learning Strategies</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itle 1">
            <a:extLst>
              <a:ext uri="{FF2B5EF4-FFF2-40B4-BE49-F238E27FC236}">
                <a16:creationId xmlns:a16="http://schemas.microsoft.com/office/drawing/2014/main" id="{4B835AE0-5139-5536-B2F3-7B05A21A3BC7}"/>
              </a:ext>
            </a:extLst>
          </p:cNvPr>
          <p:cNvSpPr>
            <a:spLocks noGrp="1"/>
          </p:cNvSpPr>
          <p:nvPr>
            <p:ph type="title"/>
          </p:nvPr>
        </p:nvSpPr>
        <p:spPr>
          <a:xfrm>
            <a:off x="1784748" y="457201"/>
            <a:ext cx="5416153" cy="1793081"/>
          </a:xfrm>
        </p:spPr>
        <p:txBody>
          <a:bodyPr/>
          <a:lstStyle/>
          <a:p>
            <a:r>
              <a:rPr lang="en-US" altLang="en-US" sz="2400" b="1">
                <a:solidFill>
                  <a:srgbClr val="0070C0"/>
                </a:solidFill>
                <a:latin typeface="Tahoma" panose="020B0604030504040204" pitchFamily="34" charset="0"/>
                <a:cs typeface="Tahoma" panose="020B0604030504040204" pitchFamily="34" charset="0"/>
              </a:rPr>
              <a:t>Hundred+ MOOC Clubs</a:t>
            </a:r>
            <a:br>
              <a:rPr lang="en-US" altLang="en-US" sz="1125" b="1">
                <a:latin typeface="Tahoma" panose="020B0604030504040204" pitchFamily="34" charset="0"/>
                <a:cs typeface="Tahoma" panose="020B0604030504040204" pitchFamily="34" charset="0"/>
              </a:rPr>
            </a:br>
            <a:r>
              <a:rPr lang="en-US" altLang="en-US" sz="1575" b="1">
                <a:latin typeface="Tahoma" panose="020B0604030504040204" pitchFamily="34" charset="0"/>
                <a:cs typeface="Tahoma" panose="020B0604030504040204" pitchFamily="34" charset="0"/>
              </a:rPr>
              <a:t>250 MOOCs and Counting: One Man’s Educational Journey, </a:t>
            </a:r>
            <a:r>
              <a:rPr lang="en-US" altLang="en-US" sz="1125" b="1">
                <a:latin typeface="Tahoma" panose="020B0604030504040204" pitchFamily="34" charset="0"/>
                <a:cs typeface="Tahoma" panose="020B0604030504040204" pitchFamily="34" charset="0"/>
              </a:rPr>
              <a:t>Chronicle of Higher Education</a:t>
            </a:r>
            <a:br>
              <a:rPr lang="en-US" altLang="en-US" sz="1125" b="1">
                <a:latin typeface="Tahoma" panose="020B0604030504040204" pitchFamily="34" charset="0"/>
                <a:cs typeface="Tahoma" panose="020B0604030504040204" pitchFamily="34" charset="0"/>
              </a:rPr>
            </a:br>
            <a:r>
              <a:rPr lang="en-US" altLang="en-US" sz="900" b="1">
                <a:latin typeface="Tahoma" panose="020B0604030504040204" pitchFamily="34" charset="0"/>
                <a:cs typeface="Tahoma" panose="020B0604030504040204" pitchFamily="34" charset="0"/>
                <a:hlinkClick r:id="rId2"/>
              </a:rPr>
              <a:t>http://chronicle.com/article/250-MOOCsCounting-One/229397/?cid=at</a:t>
            </a:r>
            <a:r>
              <a:rPr lang="en-US" altLang="en-US" sz="900" b="1">
                <a:latin typeface="Tahoma" panose="020B0604030504040204" pitchFamily="34" charset="0"/>
                <a:cs typeface="Tahoma" panose="020B0604030504040204" pitchFamily="34" charset="0"/>
              </a:rPr>
              <a:t> </a:t>
            </a:r>
            <a:br>
              <a:rPr lang="en-US" altLang="en-US" sz="900" b="1">
                <a:latin typeface="Tahoma" panose="020B0604030504040204" pitchFamily="34" charset="0"/>
                <a:cs typeface="Tahoma" panose="020B0604030504040204" pitchFamily="34" charset="0"/>
              </a:rPr>
            </a:br>
            <a:r>
              <a:rPr lang="en-US" altLang="en-US" sz="900" b="1">
                <a:latin typeface="Tahoma" panose="020B0604030504040204" pitchFamily="34" charset="0"/>
                <a:cs typeface="Tahoma" panose="020B0604030504040204" pitchFamily="34" charset="0"/>
              </a:rPr>
              <a:t>If the MOOC movement has faded, nobody told Jima Ngei. Mr. Ngei, who lives in Port Harcourt, Nigeria, has completed and passed 250.</a:t>
            </a:r>
          </a:p>
        </p:txBody>
      </p:sp>
      <p:sp>
        <p:nvSpPr>
          <p:cNvPr id="95235" name="TextBox 2">
            <a:extLst>
              <a:ext uri="{FF2B5EF4-FFF2-40B4-BE49-F238E27FC236}">
                <a16:creationId xmlns:a16="http://schemas.microsoft.com/office/drawing/2014/main" id="{C19EE1F4-D0B0-3230-D155-53421DA1DF8C}"/>
              </a:ext>
            </a:extLst>
          </p:cNvPr>
          <p:cNvSpPr txBox="1">
            <a:spLocks noChangeArrowheads="1"/>
          </p:cNvSpPr>
          <p:nvPr/>
        </p:nvSpPr>
        <p:spPr bwMode="auto">
          <a:xfrm>
            <a:off x="2682478" y="4457701"/>
            <a:ext cx="450056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defRPr>
                <a:solidFill>
                  <a:schemeClr val="tx1"/>
                </a:solidFill>
                <a:latin typeface="Arial" panose="020B0604020202020204" pitchFamily="34" charset="0"/>
                <a:cs typeface="Arial" panose="020B0604020202020204" pitchFamily="34" charset="0"/>
              </a:defRPr>
            </a:lvl1pPr>
            <a:lvl2pPr defTabSz="685800">
              <a:defRPr>
                <a:solidFill>
                  <a:schemeClr val="tx1"/>
                </a:solidFill>
                <a:latin typeface="Arial" panose="020B0604020202020204" pitchFamily="34" charset="0"/>
                <a:cs typeface="Arial" panose="020B0604020202020204" pitchFamily="34" charset="0"/>
              </a:defRPr>
            </a:lvl2pPr>
            <a:lvl3pPr defTabSz="685800">
              <a:defRPr>
                <a:solidFill>
                  <a:schemeClr val="tx1"/>
                </a:solidFill>
                <a:latin typeface="Arial" panose="020B0604020202020204" pitchFamily="34" charset="0"/>
                <a:cs typeface="Arial" panose="020B0604020202020204" pitchFamily="34" charset="0"/>
              </a:defRPr>
            </a:lvl3pPr>
            <a:lvl4pPr defTabSz="685800">
              <a:defRPr>
                <a:solidFill>
                  <a:schemeClr val="tx1"/>
                </a:solidFill>
                <a:latin typeface="Arial" panose="020B0604020202020204" pitchFamily="34" charset="0"/>
                <a:cs typeface="Arial" panose="020B0604020202020204" pitchFamily="34" charset="0"/>
              </a:defRPr>
            </a:lvl4pPr>
            <a:lvl5pPr defTabSz="685800">
              <a:defRPr>
                <a:solidFill>
                  <a:schemeClr val="tx1"/>
                </a:solidFill>
                <a:latin typeface="Arial" panose="020B0604020202020204" pitchFamily="34" charset="0"/>
                <a:cs typeface="Arial" panose="020B0604020202020204" pitchFamily="34" charset="0"/>
              </a:defRPr>
            </a:lvl5pPr>
            <a:lvl6pPr marL="2284413" indent="1588" defTabSz="6858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741613" indent="1588" defTabSz="6858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198813" indent="1588" defTabSz="6858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656013" indent="1588" defTabSz="6858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514350" fontAlgn="base" hangingPunct="1">
              <a:spcBef>
                <a:spcPct val="0"/>
              </a:spcBef>
              <a:spcAft>
                <a:spcPct val="0"/>
              </a:spcAft>
            </a:pPr>
            <a:r>
              <a:rPr lang="en-US" altLang="en-US" sz="1350" b="1" kern="1200">
                <a:solidFill>
                  <a:srgbClr val="000000"/>
                </a:solidFill>
                <a:latin typeface="Tahoma" panose="020B0604030504040204" pitchFamily="34" charset="0"/>
                <a:ea typeface="+mn-ea"/>
                <a:cs typeface="Tahoma" panose="020B0604030504040204" pitchFamily="34" charset="0"/>
              </a:rPr>
              <a:t>Jima Ngei: “I had this unrelenting fear that this miracle of free access might evaporate soon.”</a:t>
            </a:r>
          </a:p>
        </p:txBody>
      </p:sp>
      <p:pic>
        <p:nvPicPr>
          <p:cNvPr id="95236" name="Picture 3">
            <a:extLst>
              <a:ext uri="{FF2B5EF4-FFF2-40B4-BE49-F238E27FC236}">
                <a16:creationId xmlns:a16="http://schemas.microsoft.com/office/drawing/2014/main" id="{ECC3C32E-5409-E409-3ADD-2DE5C300C3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28900" y="2250281"/>
            <a:ext cx="43719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Shape 2326"/>
        <p:cNvGrpSpPr/>
        <p:nvPr/>
      </p:nvGrpSpPr>
      <p:grpSpPr>
        <a:xfrm>
          <a:off x="0" y="0"/>
          <a:ext cx="0" cy="0"/>
          <a:chOff x="0" y="0"/>
          <a:chExt cx="0" cy="0"/>
        </a:xfrm>
      </p:grpSpPr>
      <p:sp>
        <p:nvSpPr>
          <p:cNvPr id="2327" name="Google Shape;2327;p119"/>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RQ2: Learning Strategies</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2328" name="Google Shape;2328;p119"/>
          <p:cNvSpPr txBox="1">
            <a:spLocks noGrp="1"/>
          </p:cNvSpPr>
          <p:nvPr>
            <p:ph type="body" idx="1"/>
          </p:nvPr>
        </p:nvSpPr>
        <p:spPr>
          <a:xfrm>
            <a:off x="685799" y="1152600"/>
            <a:ext cx="5101509" cy="263293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Note taking</a:t>
            </a:r>
            <a:r>
              <a:rPr lang="en" sz="1800" b="1" dirty="0">
                <a:latin typeface="Tahoma" panose="020B0604030504040204" pitchFamily="34" charset="0"/>
                <a:ea typeface="Tahoma" panose="020B0604030504040204" pitchFamily="34" charset="0"/>
                <a:cs typeface="Tahoma" panose="020B0604030504040204" pitchFamily="34" charset="0"/>
              </a:rPr>
              <a:t>: Dan stated that his main learning strategy was notetaking: “I always have my little notebook for the MOOC that I'm working on or I'm studying. </a:t>
            </a:r>
            <a:r>
              <a:rPr lang="en" sz="1800" b="1" u="sng" dirty="0">
                <a:latin typeface="Tahoma" panose="020B0604030504040204" pitchFamily="34" charset="0"/>
                <a:ea typeface="Tahoma" panose="020B0604030504040204" pitchFamily="34" charset="0"/>
                <a:cs typeface="Tahoma" panose="020B0604030504040204" pitchFamily="34" charset="0"/>
              </a:rPr>
              <a:t>And whatever videos or whatever exercise that I was doing, I was always taking notes…</a:t>
            </a:r>
            <a:r>
              <a:rPr lang="en" sz="1800" b="1" dirty="0">
                <a:latin typeface="Tahoma" panose="020B0604030504040204" pitchFamily="34" charset="0"/>
                <a:ea typeface="Tahoma" panose="020B0604030504040204" pitchFamily="34" charset="0"/>
                <a:cs typeface="Tahoma" panose="020B0604030504040204" pitchFamily="34" charset="0"/>
              </a:rPr>
              <a:t>”</a:t>
            </a:r>
            <a:r>
              <a:rPr lang="en" sz="16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rPr>
              <a:t> </a:t>
            </a:r>
            <a:endParaRPr sz="1800" b="1" dirty="0">
              <a:latin typeface="Tahoma" panose="020B0604030504040204" pitchFamily="34" charset="0"/>
              <a:ea typeface="Tahoma" panose="020B0604030504040204" pitchFamily="34" charset="0"/>
              <a:cs typeface="Tahoma" panose="020B0604030504040204" pitchFamily="34" charset="0"/>
            </a:endParaRPr>
          </a:p>
        </p:txBody>
      </p:sp>
      <p:sp>
        <p:nvSpPr>
          <p:cNvPr id="2329" name="Google Shape;2329;p119"/>
          <p:cNvSpPr/>
          <p:nvPr/>
        </p:nvSpPr>
        <p:spPr>
          <a:xfrm>
            <a:off x="6718549" y="1701361"/>
            <a:ext cx="585607" cy="417220"/>
          </a:xfrm>
          <a:custGeom>
            <a:avLst/>
            <a:gdLst/>
            <a:ahLst/>
            <a:cxnLst/>
            <a:rect l="l" t="t" r="r" b="b"/>
            <a:pathLst>
              <a:path w="17747" h="12644" extrusionOk="0">
                <a:moveTo>
                  <a:pt x="2569" y="1"/>
                </a:moveTo>
                <a:lnTo>
                  <a:pt x="0" y="7440"/>
                </a:lnTo>
                <a:lnTo>
                  <a:pt x="15211" y="12643"/>
                </a:lnTo>
                <a:lnTo>
                  <a:pt x="17746" y="5205"/>
                </a:lnTo>
                <a:lnTo>
                  <a:pt x="256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119"/>
          <p:cNvSpPr/>
          <p:nvPr/>
        </p:nvSpPr>
        <p:spPr>
          <a:xfrm>
            <a:off x="6069103" y="1236871"/>
            <a:ext cx="1597145" cy="1870100"/>
          </a:xfrm>
          <a:custGeom>
            <a:avLst/>
            <a:gdLst/>
            <a:ahLst/>
            <a:cxnLst/>
            <a:rect l="l" t="t" r="r" b="b"/>
            <a:pathLst>
              <a:path w="48402" h="56674" extrusionOk="0">
                <a:moveTo>
                  <a:pt x="15579" y="0"/>
                </a:moveTo>
                <a:lnTo>
                  <a:pt x="1" y="45433"/>
                </a:lnTo>
                <a:lnTo>
                  <a:pt x="32791" y="56674"/>
                </a:lnTo>
                <a:lnTo>
                  <a:pt x="48402" y="11241"/>
                </a:lnTo>
                <a:lnTo>
                  <a:pt x="155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119"/>
          <p:cNvSpPr/>
          <p:nvPr/>
        </p:nvSpPr>
        <p:spPr>
          <a:xfrm>
            <a:off x="6677828" y="1659551"/>
            <a:ext cx="585607" cy="418309"/>
          </a:xfrm>
          <a:custGeom>
            <a:avLst/>
            <a:gdLst/>
            <a:ahLst/>
            <a:cxnLst/>
            <a:rect l="l" t="t" r="r" b="b"/>
            <a:pathLst>
              <a:path w="17747" h="12677" extrusionOk="0">
                <a:moveTo>
                  <a:pt x="2569" y="0"/>
                </a:moveTo>
                <a:lnTo>
                  <a:pt x="0" y="7472"/>
                </a:lnTo>
                <a:lnTo>
                  <a:pt x="15178" y="12676"/>
                </a:lnTo>
                <a:lnTo>
                  <a:pt x="17746" y="5204"/>
                </a:lnTo>
                <a:lnTo>
                  <a:pt x="25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32" name="Google Shape;2332;p119"/>
          <p:cNvGrpSpPr/>
          <p:nvPr/>
        </p:nvGrpSpPr>
        <p:grpSpPr>
          <a:xfrm>
            <a:off x="6834080" y="2584044"/>
            <a:ext cx="1113963" cy="1575136"/>
            <a:chOff x="688050" y="2695400"/>
            <a:chExt cx="843975" cy="1193375"/>
          </a:xfrm>
        </p:grpSpPr>
        <p:sp>
          <p:nvSpPr>
            <p:cNvPr id="2333" name="Google Shape;2333;p119"/>
            <p:cNvSpPr/>
            <p:nvPr/>
          </p:nvSpPr>
          <p:spPr>
            <a:xfrm>
              <a:off x="818150" y="3509300"/>
              <a:ext cx="648000" cy="292750"/>
            </a:xfrm>
            <a:custGeom>
              <a:avLst/>
              <a:gdLst/>
              <a:ahLst/>
              <a:cxnLst/>
              <a:rect l="l" t="t" r="r" b="b"/>
              <a:pathLst>
                <a:path w="25920" h="11710" extrusionOk="0">
                  <a:moveTo>
                    <a:pt x="1" y="1"/>
                  </a:moveTo>
                  <a:lnTo>
                    <a:pt x="1" y="11709"/>
                  </a:lnTo>
                  <a:lnTo>
                    <a:pt x="25919" y="11709"/>
                  </a:lnTo>
                  <a:lnTo>
                    <a:pt x="259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119"/>
            <p:cNvSpPr/>
            <p:nvPr/>
          </p:nvSpPr>
          <p:spPr>
            <a:xfrm>
              <a:off x="818150" y="3076500"/>
              <a:ext cx="648000" cy="23375"/>
            </a:xfrm>
            <a:custGeom>
              <a:avLst/>
              <a:gdLst/>
              <a:ahLst/>
              <a:cxnLst/>
              <a:rect l="l" t="t" r="r" b="b"/>
              <a:pathLst>
                <a:path w="25920" h="935" extrusionOk="0">
                  <a:moveTo>
                    <a:pt x="1" y="1"/>
                  </a:moveTo>
                  <a:lnTo>
                    <a:pt x="1" y="935"/>
                  </a:lnTo>
                  <a:lnTo>
                    <a:pt x="25919" y="935"/>
                  </a:lnTo>
                  <a:lnTo>
                    <a:pt x="259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119"/>
            <p:cNvSpPr/>
            <p:nvPr/>
          </p:nvSpPr>
          <p:spPr>
            <a:xfrm>
              <a:off x="818150" y="3026475"/>
              <a:ext cx="648000" cy="23375"/>
            </a:xfrm>
            <a:custGeom>
              <a:avLst/>
              <a:gdLst/>
              <a:ahLst/>
              <a:cxnLst/>
              <a:rect l="l" t="t" r="r" b="b"/>
              <a:pathLst>
                <a:path w="25920" h="935" extrusionOk="0">
                  <a:moveTo>
                    <a:pt x="1" y="0"/>
                  </a:moveTo>
                  <a:lnTo>
                    <a:pt x="1" y="934"/>
                  </a:lnTo>
                  <a:lnTo>
                    <a:pt x="25919" y="934"/>
                  </a:lnTo>
                  <a:lnTo>
                    <a:pt x="259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119"/>
            <p:cNvSpPr/>
            <p:nvPr/>
          </p:nvSpPr>
          <p:spPr>
            <a:xfrm>
              <a:off x="818150" y="2976425"/>
              <a:ext cx="648000" cy="23375"/>
            </a:xfrm>
            <a:custGeom>
              <a:avLst/>
              <a:gdLst/>
              <a:ahLst/>
              <a:cxnLst/>
              <a:rect l="l" t="t" r="r" b="b"/>
              <a:pathLst>
                <a:path w="25920" h="935" extrusionOk="0">
                  <a:moveTo>
                    <a:pt x="1" y="1"/>
                  </a:moveTo>
                  <a:lnTo>
                    <a:pt x="1" y="935"/>
                  </a:lnTo>
                  <a:lnTo>
                    <a:pt x="25919" y="935"/>
                  </a:lnTo>
                  <a:lnTo>
                    <a:pt x="259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119"/>
            <p:cNvSpPr/>
            <p:nvPr/>
          </p:nvSpPr>
          <p:spPr>
            <a:xfrm>
              <a:off x="818150" y="2822150"/>
              <a:ext cx="648000" cy="95925"/>
            </a:xfrm>
            <a:custGeom>
              <a:avLst/>
              <a:gdLst/>
              <a:ahLst/>
              <a:cxnLst/>
              <a:rect l="l" t="t" r="r" b="b"/>
              <a:pathLst>
                <a:path w="25920" h="3837" extrusionOk="0">
                  <a:moveTo>
                    <a:pt x="1" y="1"/>
                  </a:moveTo>
                  <a:lnTo>
                    <a:pt x="1" y="3837"/>
                  </a:lnTo>
                  <a:lnTo>
                    <a:pt x="25919" y="3837"/>
                  </a:lnTo>
                  <a:lnTo>
                    <a:pt x="259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119"/>
            <p:cNvSpPr/>
            <p:nvPr/>
          </p:nvSpPr>
          <p:spPr>
            <a:xfrm>
              <a:off x="818150" y="3151550"/>
              <a:ext cx="648000" cy="95925"/>
            </a:xfrm>
            <a:custGeom>
              <a:avLst/>
              <a:gdLst/>
              <a:ahLst/>
              <a:cxnLst/>
              <a:rect l="l" t="t" r="r" b="b"/>
              <a:pathLst>
                <a:path w="25920" h="3837" extrusionOk="0">
                  <a:moveTo>
                    <a:pt x="1" y="1"/>
                  </a:moveTo>
                  <a:lnTo>
                    <a:pt x="1" y="3837"/>
                  </a:lnTo>
                  <a:lnTo>
                    <a:pt x="25919" y="3837"/>
                  </a:lnTo>
                  <a:lnTo>
                    <a:pt x="259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119"/>
            <p:cNvSpPr/>
            <p:nvPr/>
          </p:nvSpPr>
          <p:spPr>
            <a:xfrm>
              <a:off x="818150" y="3314175"/>
              <a:ext cx="129300" cy="129275"/>
            </a:xfrm>
            <a:custGeom>
              <a:avLst/>
              <a:gdLst/>
              <a:ahLst/>
              <a:cxnLst/>
              <a:rect l="l" t="t" r="r" b="b"/>
              <a:pathLst>
                <a:path w="5172" h="5171" extrusionOk="0">
                  <a:moveTo>
                    <a:pt x="2569" y="0"/>
                  </a:moveTo>
                  <a:cubicBezTo>
                    <a:pt x="1168" y="0"/>
                    <a:pt x="1" y="1168"/>
                    <a:pt x="1" y="2602"/>
                  </a:cubicBezTo>
                  <a:cubicBezTo>
                    <a:pt x="1" y="4003"/>
                    <a:pt x="1168" y="5171"/>
                    <a:pt x="2569" y="5171"/>
                  </a:cubicBezTo>
                  <a:cubicBezTo>
                    <a:pt x="4004" y="5171"/>
                    <a:pt x="5171" y="4003"/>
                    <a:pt x="5171" y="2602"/>
                  </a:cubicBezTo>
                  <a:cubicBezTo>
                    <a:pt x="5171" y="1168"/>
                    <a:pt x="4004" y="0"/>
                    <a:pt x="256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119"/>
            <p:cNvSpPr/>
            <p:nvPr/>
          </p:nvSpPr>
          <p:spPr>
            <a:xfrm>
              <a:off x="1076675" y="3314175"/>
              <a:ext cx="129275" cy="129275"/>
            </a:xfrm>
            <a:custGeom>
              <a:avLst/>
              <a:gdLst/>
              <a:ahLst/>
              <a:cxnLst/>
              <a:rect l="l" t="t" r="r" b="b"/>
              <a:pathLst>
                <a:path w="5171" h="5171" extrusionOk="0">
                  <a:moveTo>
                    <a:pt x="2569" y="0"/>
                  </a:moveTo>
                  <a:cubicBezTo>
                    <a:pt x="1168" y="0"/>
                    <a:pt x="0" y="1168"/>
                    <a:pt x="0" y="2602"/>
                  </a:cubicBezTo>
                  <a:cubicBezTo>
                    <a:pt x="0" y="4003"/>
                    <a:pt x="1168" y="5171"/>
                    <a:pt x="2569" y="5171"/>
                  </a:cubicBezTo>
                  <a:cubicBezTo>
                    <a:pt x="4003" y="5171"/>
                    <a:pt x="5171" y="4003"/>
                    <a:pt x="5171" y="2602"/>
                  </a:cubicBezTo>
                  <a:cubicBezTo>
                    <a:pt x="5171" y="1168"/>
                    <a:pt x="4003" y="0"/>
                    <a:pt x="256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119"/>
            <p:cNvSpPr/>
            <p:nvPr/>
          </p:nvSpPr>
          <p:spPr>
            <a:xfrm>
              <a:off x="1335200" y="3314175"/>
              <a:ext cx="129275" cy="129275"/>
            </a:xfrm>
            <a:custGeom>
              <a:avLst/>
              <a:gdLst/>
              <a:ahLst/>
              <a:cxnLst/>
              <a:rect l="l" t="t" r="r" b="b"/>
              <a:pathLst>
                <a:path w="5171" h="5171" extrusionOk="0">
                  <a:moveTo>
                    <a:pt x="2569" y="0"/>
                  </a:moveTo>
                  <a:cubicBezTo>
                    <a:pt x="1168" y="0"/>
                    <a:pt x="0" y="1168"/>
                    <a:pt x="0" y="2602"/>
                  </a:cubicBezTo>
                  <a:cubicBezTo>
                    <a:pt x="0" y="4003"/>
                    <a:pt x="1168" y="5171"/>
                    <a:pt x="2569" y="5171"/>
                  </a:cubicBezTo>
                  <a:cubicBezTo>
                    <a:pt x="4003" y="5171"/>
                    <a:pt x="5170" y="4003"/>
                    <a:pt x="5170" y="2602"/>
                  </a:cubicBezTo>
                  <a:cubicBezTo>
                    <a:pt x="5170" y="1168"/>
                    <a:pt x="4003" y="0"/>
                    <a:pt x="256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119"/>
            <p:cNvSpPr/>
            <p:nvPr/>
          </p:nvSpPr>
          <p:spPr>
            <a:xfrm>
              <a:off x="1140875" y="3314175"/>
              <a:ext cx="65075" cy="65075"/>
            </a:xfrm>
            <a:custGeom>
              <a:avLst/>
              <a:gdLst/>
              <a:ahLst/>
              <a:cxnLst/>
              <a:rect l="l" t="t" r="r" b="b"/>
              <a:pathLst>
                <a:path w="2603" h="2603" extrusionOk="0">
                  <a:moveTo>
                    <a:pt x="1" y="0"/>
                  </a:moveTo>
                  <a:lnTo>
                    <a:pt x="1" y="2602"/>
                  </a:lnTo>
                  <a:lnTo>
                    <a:pt x="2603" y="2602"/>
                  </a:lnTo>
                  <a:cubicBezTo>
                    <a:pt x="2603" y="1168"/>
                    <a:pt x="1435"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119"/>
            <p:cNvSpPr/>
            <p:nvPr/>
          </p:nvSpPr>
          <p:spPr>
            <a:xfrm>
              <a:off x="1399400" y="3313350"/>
              <a:ext cx="65075" cy="130100"/>
            </a:xfrm>
            <a:custGeom>
              <a:avLst/>
              <a:gdLst/>
              <a:ahLst/>
              <a:cxnLst/>
              <a:rect l="l" t="t" r="r" b="b"/>
              <a:pathLst>
                <a:path w="2603" h="5204" extrusionOk="0">
                  <a:moveTo>
                    <a:pt x="1" y="0"/>
                  </a:moveTo>
                  <a:lnTo>
                    <a:pt x="1" y="5204"/>
                  </a:lnTo>
                  <a:cubicBezTo>
                    <a:pt x="1435" y="5204"/>
                    <a:pt x="2602" y="4036"/>
                    <a:pt x="2602" y="2635"/>
                  </a:cubicBezTo>
                  <a:cubicBezTo>
                    <a:pt x="2602" y="1201"/>
                    <a:pt x="1435" y="33"/>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119"/>
            <p:cNvSpPr/>
            <p:nvPr/>
          </p:nvSpPr>
          <p:spPr>
            <a:xfrm>
              <a:off x="688050" y="2695400"/>
              <a:ext cx="843975" cy="1193375"/>
            </a:xfrm>
            <a:custGeom>
              <a:avLst/>
              <a:gdLst/>
              <a:ahLst/>
              <a:cxnLst/>
              <a:rect l="l" t="t" r="r" b="b"/>
              <a:pathLst>
                <a:path w="33759" h="47735" extrusionOk="0">
                  <a:moveTo>
                    <a:pt x="1" y="0"/>
                  </a:moveTo>
                  <a:lnTo>
                    <a:pt x="1" y="47735"/>
                  </a:lnTo>
                  <a:lnTo>
                    <a:pt x="33758" y="47735"/>
                  </a:lnTo>
                  <a:lnTo>
                    <a:pt x="3375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119"/>
            <p:cNvSpPr/>
            <p:nvPr/>
          </p:nvSpPr>
          <p:spPr>
            <a:xfrm>
              <a:off x="786475" y="3478450"/>
              <a:ext cx="648800" cy="292750"/>
            </a:xfrm>
            <a:custGeom>
              <a:avLst/>
              <a:gdLst/>
              <a:ahLst/>
              <a:cxnLst/>
              <a:rect l="l" t="t" r="r" b="b"/>
              <a:pathLst>
                <a:path w="25952" h="11710" extrusionOk="0">
                  <a:moveTo>
                    <a:pt x="0" y="1"/>
                  </a:moveTo>
                  <a:lnTo>
                    <a:pt x="0" y="11709"/>
                  </a:lnTo>
                  <a:lnTo>
                    <a:pt x="25952" y="11709"/>
                  </a:lnTo>
                  <a:lnTo>
                    <a:pt x="2595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119"/>
            <p:cNvSpPr/>
            <p:nvPr/>
          </p:nvSpPr>
          <p:spPr>
            <a:xfrm>
              <a:off x="786475" y="3045650"/>
              <a:ext cx="648800" cy="22525"/>
            </a:xfrm>
            <a:custGeom>
              <a:avLst/>
              <a:gdLst/>
              <a:ahLst/>
              <a:cxnLst/>
              <a:rect l="l" t="t" r="r" b="b"/>
              <a:pathLst>
                <a:path w="25952" h="901" extrusionOk="0">
                  <a:moveTo>
                    <a:pt x="0" y="0"/>
                  </a:moveTo>
                  <a:lnTo>
                    <a:pt x="0" y="901"/>
                  </a:lnTo>
                  <a:lnTo>
                    <a:pt x="25952" y="901"/>
                  </a:lnTo>
                  <a:lnTo>
                    <a:pt x="2595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119"/>
            <p:cNvSpPr/>
            <p:nvPr/>
          </p:nvSpPr>
          <p:spPr>
            <a:xfrm>
              <a:off x="786475" y="2995600"/>
              <a:ext cx="648800" cy="22550"/>
            </a:xfrm>
            <a:custGeom>
              <a:avLst/>
              <a:gdLst/>
              <a:ahLst/>
              <a:cxnLst/>
              <a:rect l="l" t="t" r="r" b="b"/>
              <a:pathLst>
                <a:path w="25952" h="902" extrusionOk="0">
                  <a:moveTo>
                    <a:pt x="0" y="1"/>
                  </a:moveTo>
                  <a:lnTo>
                    <a:pt x="0" y="902"/>
                  </a:lnTo>
                  <a:lnTo>
                    <a:pt x="25952" y="902"/>
                  </a:lnTo>
                  <a:lnTo>
                    <a:pt x="2595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119"/>
            <p:cNvSpPr/>
            <p:nvPr/>
          </p:nvSpPr>
          <p:spPr>
            <a:xfrm>
              <a:off x="786475" y="2945575"/>
              <a:ext cx="648800" cy="22550"/>
            </a:xfrm>
            <a:custGeom>
              <a:avLst/>
              <a:gdLst/>
              <a:ahLst/>
              <a:cxnLst/>
              <a:rect l="l" t="t" r="r" b="b"/>
              <a:pathLst>
                <a:path w="25952" h="902" extrusionOk="0">
                  <a:moveTo>
                    <a:pt x="0" y="0"/>
                  </a:moveTo>
                  <a:lnTo>
                    <a:pt x="0" y="901"/>
                  </a:lnTo>
                  <a:lnTo>
                    <a:pt x="25952" y="901"/>
                  </a:lnTo>
                  <a:lnTo>
                    <a:pt x="2595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119"/>
            <p:cNvSpPr/>
            <p:nvPr/>
          </p:nvSpPr>
          <p:spPr>
            <a:xfrm>
              <a:off x="786475" y="2791300"/>
              <a:ext cx="648800" cy="95925"/>
            </a:xfrm>
            <a:custGeom>
              <a:avLst/>
              <a:gdLst/>
              <a:ahLst/>
              <a:cxnLst/>
              <a:rect l="l" t="t" r="r" b="b"/>
              <a:pathLst>
                <a:path w="25952" h="3837" extrusionOk="0">
                  <a:moveTo>
                    <a:pt x="0" y="0"/>
                  </a:moveTo>
                  <a:lnTo>
                    <a:pt x="0" y="3836"/>
                  </a:lnTo>
                  <a:lnTo>
                    <a:pt x="25952" y="3836"/>
                  </a:lnTo>
                  <a:lnTo>
                    <a:pt x="2595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119"/>
            <p:cNvSpPr/>
            <p:nvPr/>
          </p:nvSpPr>
          <p:spPr>
            <a:xfrm>
              <a:off x="786475" y="3120700"/>
              <a:ext cx="648800" cy="95925"/>
            </a:xfrm>
            <a:custGeom>
              <a:avLst/>
              <a:gdLst/>
              <a:ahLst/>
              <a:cxnLst/>
              <a:rect l="l" t="t" r="r" b="b"/>
              <a:pathLst>
                <a:path w="25952" h="3837" extrusionOk="0">
                  <a:moveTo>
                    <a:pt x="0" y="1"/>
                  </a:moveTo>
                  <a:lnTo>
                    <a:pt x="0" y="3837"/>
                  </a:lnTo>
                  <a:lnTo>
                    <a:pt x="25952" y="3837"/>
                  </a:lnTo>
                  <a:lnTo>
                    <a:pt x="2595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119"/>
            <p:cNvSpPr/>
            <p:nvPr/>
          </p:nvSpPr>
          <p:spPr>
            <a:xfrm>
              <a:off x="786475" y="3283325"/>
              <a:ext cx="129275" cy="129275"/>
            </a:xfrm>
            <a:custGeom>
              <a:avLst/>
              <a:gdLst/>
              <a:ahLst/>
              <a:cxnLst/>
              <a:rect l="l" t="t" r="r" b="b"/>
              <a:pathLst>
                <a:path w="5171" h="5171" extrusionOk="0">
                  <a:moveTo>
                    <a:pt x="2602" y="0"/>
                  </a:moveTo>
                  <a:cubicBezTo>
                    <a:pt x="1168" y="0"/>
                    <a:pt x="0" y="1168"/>
                    <a:pt x="0" y="2569"/>
                  </a:cubicBezTo>
                  <a:cubicBezTo>
                    <a:pt x="0" y="4003"/>
                    <a:pt x="1168" y="5171"/>
                    <a:pt x="2602" y="5171"/>
                  </a:cubicBezTo>
                  <a:cubicBezTo>
                    <a:pt x="4003" y="5171"/>
                    <a:pt x="5170" y="4003"/>
                    <a:pt x="5170" y="2569"/>
                  </a:cubicBezTo>
                  <a:cubicBezTo>
                    <a:pt x="5170" y="1168"/>
                    <a:pt x="4003" y="0"/>
                    <a:pt x="2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119"/>
            <p:cNvSpPr/>
            <p:nvPr/>
          </p:nvSpPr>
          <p:spPr>
            <a:xfrm>
              <a:off x="1044975" y="3283325"/>
              <a:ext cx="129300" cy="129275"/>
            </a:xfrm>
            <a:custGeom>
              <a:avLst/>
              <a:gdLst/>
              <a:ahLst/>
              <a:cxnLst/>
              <a:rect l="l" t="t" r="r" b="b"/>
              <a:pathLst>
                <a:path w="5172" h="5171" extrusionOk="0">
                  <a:moveTo>
                    <a:pt x="2603" y="0"/>
                  </a:moveTo>
                  <a:cubicBezTo>
                    <a:pt x="1168" y="0"/>
                    <a:pt x="1" y="1168"/>
                    <a:pt x="1" y="2569"/>
                  </a:cubicBezTo>
                  <a:cubicBezTo>
                    <a:pt x="1" y="4003"/>
                    <a:pt x="1168" y="5171"/>
                    <a:pt x="2603" y="5171"/>
                  </a:cubicBezTo>
                  <a:cubicBezTo>
                    <a:pt x="4004" y="5171"/>
                    <a:pt x="5171" y="4003"/>
                    <a:pt x="5171" y="2569"/>
                  </a:cubicBezTo>
                  <a:cubicBezTo>
                    <a:pt x="5171" y="1168"/>
                    <a:pt x="4004" y="0"/>
                    <a:pt x="26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119"/>
            <p:cNvSpPr/>
            <p:nvPr/>
          </p:nvSpPr>
          <p:spPr>
            <a:xfrm>
              <a:off x="1303500" y="3283325"/>
              <a:ext cx="129275" cy="129275"/>
            </a:xfrm>
            <a:custGeom>
              <a:avLst/>
              <a:gdLst/>
              <a:ahLst/>
              <a:cxnLst/>
              <a:rect l="l" t="t" r="r" b="b"/>
              <a:pathLst>
                <a:path w="5171" h="5171" extrusionOk="0">
                  <a:moveTo>
                    <a:pt x="2602" y="0"/>
                  </a:moveTo>
                  <a:cubicBezTo>
                    <a:pt x="1168" y="0"/>
                    <a:pt x="1" y="1168"/>
                    <a:pt x="1" y="2569"/>
                  </a:cubicBezTo>
                  <a:cubicBezTo>
                    <a:pt x="1" y="4003"/>
                    <a:pt x="1168" y="5171"/>
                    <a:pt x="2602" y="5171"/>
                  </a:cubicBezTo>
                  <a:cubicBezTo>
                    <a:pt x="4003" y="5171"/>
                    <a:pt x="5171" y="4003"/>
                    <a:pt x="5171" y="2569"/>
                  </a:cubicBezTo>
                  <a:cubicBezTo>
                    <a:pt x="5171" y="1168"/>
                    <a:pt x="4003" y="0"/>
                    <a:pt x="260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119"/>
            <p:cNvSpPr/>
            <p:nvPr/>
          </p:nvSpPr>
          <p:spPr>
            <a:xfrm>
              <a:off x="1110025" y="3283325"/>
              <a:ext cx="64250" cy="64225"/>
            </a:xfrm>
            <a:custGeom>
              <a:avLst/>
              <a:gdLst/>
              <a:ahLst/>
              <a:cxnLst/>
              <a:rect l="l" t="t" r="r" b="b"/>
              <a:pathLst>
                <a:path w="2570" h="2569" extrusionOk="0">
                  <a:moveTo>
                    <a:pt x="1" y="0"/>
                  </a:moveTo>
                  <a:lnTo>
                    <a:pt x="1" y="2569"/>
                  </a:lnTo>
                  <a:lnTo>
                    <a:pt x="2569" y="2569"/>
                  </a:lnTo>
                  <a:cubicBezTo>
                    <a:pt x="2569" y="1168"/>
                    <a:pt x="1402" y="0"/>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119"/>
            <p:cNvSpPr/>
            <p:nvPr/>
          </p:nvSpPr>
          <p:spPr>
            <a:xfrm>
              <a:off x="1368550" y="3282475"/>
              <a:ext cx="64225" cy="130125"/>
            </a:xfrm>
            <a:custGeom>
              <a:avLst/>
              <a:gdLst/>
              <a:ahLst/>
              <a:cxnLst/>
              <a:rect l="l" t="t" r="r" b="b"/>
              <a:pathLst>
                <a:path w="2569" h="5205" extrusionOk="0">
                  <a:moveTo>
                    <a:pt x="0" y="1"/>
                  </a:moveTo>
                  <a:lnTo>
                    <a:pt x="0" y="5205"/>
                  </a:lnTo>
                  <a:cubicBezTo>
                    <a:pt x="1401" y="5205"/>
                    <a:pt x="2569" y="4037"/>
                    <a:pt x="2569" y="2603"/>
                  </a:cubicBezTo>
                  <a:cubicBezTo>
                    <a:pt x="2569" y="1202"/>
                    <a:pt x="1401" y="3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56" name="Google Shape;2356;p119"/>
          <p:cNvSpPr/>
          <p:nvPr/>
        </p:nvSpPr>
        <p:spPr>
          <a:xfrm>
            <a:off x="7804829" y="4343172"/>
            <a:ext cx="503047" cy="575674"/>
          </a:xfrm>
          <a:custGeom>
            <a:avLst/>
            <a:gdLst/>
            <a:ahLst/>
            <a:cxnLst/>
            <a:rect l="l" t="t" r="r" b="b"/>
            <a:pathLst>
              <a:path w="15245" h="17446" extrusionOk="0">
                <a:moveTo>
                  <a:pt x="7506" y="0"/>
                </a:moveTo>
                <a:lnTo>
                  <a:pt x="1" y="4437"/>
                </a:lnTo>
                <a:lnTo>
                  <a:pt x="7740" y="17446"/>
                </a:lnTo>
                <a:lnTo>
                  <a:pt x="15245" y="13009"/>
                </a:lnTo>
                <a:lnTo>
                  <a:pt x="750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119"/>
          <p:cNvSpPr/>
          <p:nvPr/>
        </p:nvSpPr>
        <p:spPr>
          <a:xfrm>
            <a:off x="7975465" y="4629370"/>
            <a:ext cx="344527" cy="310407"/>
          </a:xfrm>
          <a:custGeom>
            <a:avLst/>
            <a:gdLst/>
            <a:ahLst/>
            <a:cxnLst/>
            <a:rect l="l" t="t" r="r" b="b"/>
            <a:pathLst>
              <a:path w="10441" h="9407" extrusionOk="0">
                <a:moveTo>
                  <a:pt x="7505" y="0"/>
                </a:moveTo>
                <a:lnTo>
                  <a:pt x="0" y="4437"/>
                </a:lnTo>
                <a:lnTo>
                  <a:pt x="2936" y="9407"/>
                </a:lnTo>
                <a:lnTo>
                  <a:pt x="10441" y="4937"/>
                </a:lnTo>
                <a:lnTo>
                  <a:pt x="750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58" name="Google Shape;2358;p119"/>
          <p:cNvGrpSpPr/>
          <p:nvPr/>
        </p:nvGrpSpPr>
        <p:grpSpPr>
          <a:xfrm>
            <a:off x="5774332" y="4096189"/>
            <a:ext cx="1059748" cy="933433"/>
            <a:chOff x="6301825" y="3851263"/>
            <a:chExt cx="802900" cy="707200"/>
          </a:xfrm>
        </p:grpSpPr>
        <p:sp>
          <p:nvSpPr>
            <p:cNvPr id="2359" name="Google Shape;2359;p119"/>
            <p:cNvSpPr/>
            <p:nvPr/>
          </p:nvSpPr>
          <p:spPr>
            <a:xfrm>
              <a:off x="6301825" y="3851263"/>
              <a:ext cx="707200" cy="707200"/>
            </a:xfrm>
            <a:custGeom>
              <a:avLst/>
              <a:gdLst/>
              <a:ahLst/>
              <a:cxnLst/>
              <a:rect l="l" t="t" r="r" b="b"/>
              <a:pathLst>
                <a:path w="28288" h="28288" extrusionOk="0">
                  <a:moveTo>
                    <a:pt x="14144" y="1"/>
                  </a:moveTo>
                  <a:cubicBezTo>
                    <a:pt x="6339" y="1"/>
                    <a:pt x="1" y="6339"/>
                    <a:pt x="1" y="14144"/>
                  </a:cubicBezTo>
                  <a:cubicBezTo>
                    <a:pt x="1" y="21950"/>
                    <a:pt x="6339" y="28288"/>
                    <a:pt x="14144" y="28288"/>
                  </a:cubicBezTo>
                  <a:cubicBezTo>
                    <a:pt x="21883" y="28288"/>
                    <a:pt x="28288" y="21950"/>
                    <a:pt x="28288" y="14144"/>
                  </a:cubicBezTo>
                  <a:cubicBezTo>
                    <a:pt x="28288" y="6339"/>
                    <a:pt x="21950" y="1"/>
                    <a:pt x="1414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119"/>
            <p:cNvSpPr/>
            <p:nvPr/>
          </p:nvSpPr>
          <p:spPr>
            <a:xfrm>
              <a:off x="6333525" y="3882963"/>
              <a:ext cx="643825" cy="643825"/>
            </a:xfrm>
            <a:custGeom>
              <a:avLst/>
              <a:gdLst/>
              <a:ahLst/>
              <a:cxnLst/>
              <a:rect l="l" t="t" r="r" b="b"/>
              <a:pathLst>
                <a:path w="25753" h="25753" extrusionOk="0">
                  <a:moveTo>
                    <a:pt x="12876" y="0"/>
                  </a:moveTo>
                  <a:cubicBezTo>
                    <a:pt x="5738" y="0"/>
                    <a:pt x="0" y="5738"/>
                    <a:pt x="0" y="12876"/>
                  </a:cubicBezTo>
                  <a:cubicBezTo>
                    <a:pt x="0" y="20015"/>
                    <a:pt x="5738" y="25752"/>
                    <a:pt x="12876" y="25752"/>
                  </a:cubicBezTo>
                  <a:cubicBezTo>
                    <a:pt x="20015" y="25752"/>
                    <a:pt x="25752" y="20015"/>
                    <a:pt x="25752" y="12876"/>
                  </a:cubicBezTo>
                  <a:cubicBezTo>
                    <a:pt x="25752" y="5771"/>
                    <a:pt x="20015" y="0"/>
                    <a:pt x="128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119"/>
            <p:cNvSpPr/>
            <p:nvPr/>
          </p:nvSpPr>
          <p:spPr>
            <a:xfrm>
              <a:off x="6438600" y="3988863"/>
              <a:ext cx="431150" cy="432000"/>
            </a:xfrm>
            <a:custGeom>
              <a:avLst/>
              <a:gdLst/>
              <a:ahLst/>
              <a:cxnLst/>
              <a:rect l="l" t="t" r="r" b="b"/>
              <a:pathLst>
                <a:path w="17246" h="17280" extrusionOk="0">
                  <a:moveTo>
                    <a:pt x="8640" y="1"/>
                  </a:moveTo>
                  <a:cubicBezTo>
                    <a:pt x="3870" y="1"/>
                    <a:pt x="0" y="3870"/>
                    <a:pt x="0" y="8640"/>
                  </a:cubicBezTo>
                  <a:cubicBezTo>
                    <a:pt x="0" y="13377"/>
                    <a:pt x="3870" y="17280"/>
                    <a:pt x="8640" y="17280"/>
                  </a:cubicBezTo>
                  <a:cubicBezTo>
                    <a:pt x="13377" y="17280"/>
                    <a:pt x="17246" y="13377"/>
                    <a:pt x="17246" y="8640"/>
                  </a:cubicBezTo>
                  <a:cubicBezTo>
                    <a:pt x="17246" y="3870"/>
                    <a:pt x="13410" y="34"/>
                    <a:pt x="86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2" name="Google Shape;2362;p119"/>
            <p:cNvSpPr/>
            <p:nvPr/>
          </p:nvSpPr>
          <p:spPr>
            <a:xfrm>
              <a:off x="6481125" y="4030563"/>
              <a:ext cx="348600" cy="348600"/>
            </a:xfrm>
            <a:custGeom>
              <a:avLst/>
              <a:gdLst/>
              <a:ahLst/>
              <a:cxnLst/>
              <a:rect l="l" t="t" r="r" b="b"/>
              <a:pathLst>
                <a:path w="13944" h="13944" extrusionOk="0">
                  <a:moveTo>
                    <a:pt x="6972" y="1"/>
                  </a:moveTo>
                  <a:cubicBezTo>
                    <a:pt x="3136" y="1"/>
                    <a:pt x="1" y="3136"/>
                    <a:pt x="1" y="6972"/>
                  </a:cubicBezTo>
                  <a:cubicBezTo>
                    <a:pt x="1" y="10808"/>
                    <a:pt x="3136" y="13944"/>
                    <a:pt x="6972" y="13944"/>
                  </a:cubicBezTo>
                  <a:cubicBezTo>
                    <a:pt x="10775" y="13944"/>
                    <a:pt x="13877" y="10808"/>
                    <a:pt x="13944" y="6972"/>
                  </a:cubicBezTo>
                  <a:cubicBezTo>
                    <a:pt x="13944" y="3136"/>
                    <a:pt x="10808" y="1"/>
                    <a:pt x="69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119"/>
            <p:cNvSpPr/>
            <p:nvPr/>
          </p:nvSpPr>
          <p:spPr>
            <a:xfrm>
              <a:off x="6990450" y="4183163"/>
              <a:ext cx="114275" cy="51750"/>
            </a:xfrm>
            <a:custGeom>
              <a:avLst/>
              <a:gdLst/>
              <a:ahLst/>
              <a:cxnLst/>
              <a:rect l="l" t="t" r="r" b="b"/>
              <a:pathLst>
                <a:path w="4571" h="2070" extrusionOk="0">
                  <a:moveTo>
                    <a:pt x="1035" y="1"/>
                  </a:moveTo>
                  <a:cubicBezTo>
                    <a:pt x="434" y="1"/>
                    <a:pt x="0" y="435"/>
                    <a:pt x="0" y="1035"/>
                  </a:cubicBezTo>
                  <a:cubicBezTo>
                    <a:pt x="0" y="1602"/>
                    <a:pt x="434" y="2069"/>
                    <a:pt x="1035" y="2069"/>
                  </a:cubicBezTo>
                  <a:lnTo>
                    <a:pt x="3536" y="2069"/>
                  </a:lnTo>
                  <a:cubicBezTo>
                    <a:pt x="4103" y="2069"/>
                    <a:pt x="4570" y="1602"/>
                    <a:pt x="4570" y="1035"/>
                  </a:cubicBezTo>
                  <a:cubicBezTo>
                    <a:pt x="4570" y="501"/>
                    <a:pt x="4103" y="1"/>
                    <a:pt x="35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364" name="Google Shape;2364;p119"/>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Shape 2368"/>
        <p:cNvGrpSpPr/>
        <p:nvPr/>
      </p:nvGrpSpPr>
      <p:grpSpPr>
        <a:xfrm>
          <a:off x="0" y="0"/>
          <a:ext cx="0" cy="0"/>
          <a:chOff x="0" y="0"/>
          <a:chExt cx="0" cy="0"/>
        </a:xfrm>
      </p:grpSpPr>
      <p:sp>
        <p:nvSpPr>
          <p:cNvPr id="2369" name="Google Shape;2369;p120"/>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RQ2: Learning Strategies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2370" name="Google Shape;2370;p120"/>
          <p:cNvSpPr txBox="1">
            <a:spLocks noGrp="1"/>
          </p:cNvSpPr>
          <p:nvPr>
            <p:ph type="body" idx="1"/>
          </p:nvPr>
        </p:nvSpPr>
        <p:spPr>
          <a:xfrm>
            <a:off x="685799" y="1152600"/>
            <a:ext cx="4909985" cy="321320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To help her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self-monitoring</a:t>
            </a:r>
            <a:r>
              <a:rPr lang="en" sz="1600" b="1" dirty="0">
                <a:latin typeface="Tahoma" panose="020B0604030504040204" pitchFamily="34" charset="0"/>
                <a:ea typeface="Tahoma" panose="020B0604030504040204" pitchFamily="34" charset="0"/>
                <a:cs typeface="Tahoma" panose="020B0604030504040204" pitchFamily="34" charset="0"/>
              </a:rPr>
              <a:t>, Melena noted how enriching her knowledge and knowing new things that she did not know before, along with doing well on the quizzes and tests, were vital indications of her progress. She explained, “</a:t>
            </a:r>
            <a:r>
              <a:rPr lang="en" sz="1600" b="1" u="sng" dirty="0">
                <a:latin typeface="Tahoma" panose="020B0604030504040204" pitchFamily="34" charset="0"/>
                <a:ea typeface="Tahoma" panose="020B0604030504040204" pitchFamily="34" charset="0"/>
                <a:cs typeface="Tahoma" panose="020B0604030504040204" pitchFamily="34" charset="0"/>
              </a:rPr>
              <a:t>Usually, there is a test after each week. Performing it, I can see in which topic I have the biggest gaps, or I got it well.</a:t>
            </a:r>
            <a:r>
              <a:rPr lang="en" sz="1600" b="1" dirty="0">
                <a:latin typeface="Tahoma" panose="020B0604030504040204" pitchFamily="34" charset="0"/>
                <a:ea typeface="Tahoma" panose="020B0604030504040204" pitchFamily="34" charset="0"/>
                <a:cs typeface="Tahoma" panose="020B0604030504040204" pitchFamily="34" charset="0"/>
              </a:rPr>
              <a:t> Moreover, if I apply it in other areas of my life and it can also be seen then.”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p>
          <a:p>
            <a:pPr marL="0" lvl="0" indent="0" algn="l" rtl="0">
              <a:spcBef>
                <a:spcPts val="1000"/>
              </a:spcBef>
              <a:spcAft>
                <a:spcPts val="0"/>
              </a:spcAft>
              <a:buNone/>
            </a:pPr>
            <a:endParaRPr sz="1800" dirty="0"/>
          </a:p>
          <a:p>
            <a:pPr marL="0" lvl="0" indent="0" algn="l" rtl="0">
              <a:spcBef>
                <a:spcPts val="1000"/>
              </a:spcBef>
              <a:spcAft>
                <a:spcPts val="0"/>
              </a:spcAft>
              <a:buNone/>
            </a:pPr>
            <a:endParaRPr sz="1800" dirty="0"/>
          </a:p>
          <a:p>
            <a:pPr marL="0" lvl="0" indent="0" algn="l" rtl="0">
              <a:spcBef>
                <a:spcPts val="1000"/>
              </a:spcBef>
              <a:spcAft>
                <a:spcPts val="0"/>
              </a:spcAft>
              <a:buNone/>
            </a:pPr>
            <a:endParaRPr sz="1800" b="1" dirty="0">
              <a:solidFill>
                <a:schemeClr val="lt2"/>
              </a:solidFill>
            </a:endParaRPr>
          </a:p>
          <a:p>
            <a:pPr marL="457200" lvl="0" indent="0" algn="l" rtl="0">
              <a:spcBef>
                <a:spcPts val="1000"/>
              </a:spcBef>
              <a:spcAft>
                <a:spcPts val="0"/>
              </a:spcAft>
              <a:buNone/>
            </a:pPr>
            <a:endParaRPr sz="1800" dirty="0"/>
          </a:p>
          <a:p>
            <a:pPr marL="0" lvl="0" indent="0" algn="l" rtl="0">
              <a:spcBef>
                <a:spcPts val="1000"/>
              </a:spcBef>
              <a:spcAft>
                <a:spcPts val="1400"/>
              </a:spcAft>
              <a:buNone/>
            </a:pPr>
            <a:endParaRPr sz="1800" dirty="0"/>
          </a:p>
        </p:txBody>
      </p:sp>
      <p:cxnSp>
        <p:nvCxnSpPr>
          <p:cNvPr id="2371" name="Google Shape;2371;p120"/>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grpSp>
        <p:nvGrpSpPr>
          <p:cNvPr id="2372" name="Google Shape;2372;p120"/>
          <p:cNvGrpSpPr/>
          <p:nvPr/>
        </p:nvGrpSpPr>
        <p:grpSpPr>
          <a:xfrm>
            <a:off x="6162045" y="1450796"/>
            <a:ext cx="2402893" cy="2929327"/>
            <a:chOff x="3320917" y="2480566"/>
            <a:chExt cx="1838902" cy="2241775"/>
          </a:xfrm>
        </p:grpSpPr>
        <p:sp>
          <p:nvSpPr>
            <p:cNvPr id="2373" name="Google Shape;2373;p120"/>
            <p:cNvSpPr/>
            <p:nvPr/>
          </p:nvSpPr>
          <p:spPr>
            <a:xfrm>
              <a:off x="4541442" y="2480566"/>
              <a:ext cx="386882" cy="437043"/>
            </a:xfrm>
            <a:custGeom>
              <a:avLst/>
              <a:gdLst/>
              <a:ahLst/>
              <a:cxnLst/>
              <a:rect l="l" t="t" r="r" b="b"/>
              <a:pathLst>
                <a:path w="11762" h="13287" extrusionOk="0">
                  <a:moveTo>
                    <a:pt x="5537" y="1"/>
                  </a:moveTo>
                  <a:cubicBezTo>
                    <a:pt x="4127" y="1"/>
                    <a:pt x="2888" y="773"/>
                    <a:pt x="2888" y="773"/>
                  </a:cubicBezTo>
                  <a:cubicBezTo>
                    <a:pt x="2881" y="773"/>
                    <a:pt x="2874" y="773"/>
                    <a:pt x="2867" y="773"/>
                  </a:cubicBezTo>
                  <a:cubicBezTo>
                    <a:pt x="0" y="773"/>
                    <a:pt x="2787" y="7586"/>
                    <a:pt x="2188" y="10580"/>
                  </a:cubicBezTo>
                  <a:cubicBezTo>
                    <a:pt x="1805" y="12664"/>
                    <a:pt x="3760" y="13286"/>
                    <a:pt x="5819" y="13286"/>
                  </a:cubicBezTo>
                  <a:cubicBezTo>
                    <a:pt x="6628" y="13286"/>
                    <a:pt x="7453" y="13190"/>
                    <a:pt x="8159" y="13049"/>
                  </a:cubicBezTo>
                  <a:cubicBezTo>
                    <a:pt x="10661" y="12515"/>
                    <a:pt x="11761" y="11148"/>
                    <a:pt x="10094" y="8212"/>
                  </a:cubicBezTo>
                  <a:cubicBezTo>
                    <a:pt x="9060" y="6344"/>
                    <a:pt x="9793" y="4042"/>
                    <a:pt x="8426" y="1741"/>
                  </a:cubicBezTo>
                  <a:cubicBezTo>
                    <a:pt x="7634" y="394"/>
                    <a:pt x="6542" y="1"/>
                    <a:pt x="553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120"/>
            <p:cNvSpPr/>
            <p:nvPr/>
          </p:nvSpPr>
          <p:spPr>
            <a:xfrm>
              <a:off x="4675937" y="2719954"/>
              <a:ext cx="128412" cy="156930"/>
            </a:xfrm>
            <a:custGeom>
              <a:avLst/>
              <a:gdLst/>
              <a:ahLst/>
              <a:cxnLst/>
              <a:rect l="l" t="t" r="r" b="b"/>
              <a:pathLst>
                <a:path w="3904" h="4771" extrusionOk="0">
                  <a:moveTo>
                    <a:pt x="2769" y="0"/>
                  </a:moveTo>
                  <a:lnTo>
                    <a:pt x="0" y="2368"/>
                  </a:lnTo>
                  <a:lnTo>
                    <a:pt x="134" y="4370"/>
                  </a:lnTo>
                  <a:cubicBezTo>
                    <a:pt x="734" y="4637"/>
                    <a:pt x="1376" y="4770"/>
                    <a:pt x="2018" y="4770"/>
                  </a:cubicBezTo>
                  <a:cubicBezTo>
                    <a:pt x="2661" y="4770"/>
                    <a:pt x="3303" y="4637"/>
                    <a:pt x="3903" y="4370"/>
                  </a:cubicBezTo>
                  <a:cubicBezTo>
                    <a:pt x="3103" y="4270"/>
                    <a:pt x="2769" y="0"/>
                    <a:pt x="27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120"/>
            <p:cNvSpPr/>
            <p:nvPr/>
          </p:nvSpPr>
          <p:spPr>
            <a:xfrm>
              <a:off x="4138317" y="3959754"/>
              <a:ext cx="80126" cy="751627"/>
            </a:xfrm>
            <a:custGeom>
              <a:avLst/>
              <a:gdLst/>
              <a:ahLst/>
              <a:cxnLst/>
              <a:rect l="l" t="t" r="r" b="b"/>
              <a:pathLst>
                <a:path w="2436" h="22851" extrusionOk="0">
                  <a:moveTo>
                    <a:pt x="467" y="1"/>
                  </a:moveTo>
                  <a:lnTo>
                    <a:pt x="0" y="22850"/>
                  </a:lnTo>
                  <a:lnTo>
                    <a:pt x="1468" y="22850"/>
                  </a:lnTo>
                  <a:lnTo>
                    <a:pt x="2435" y="1"/>
                  </a:ln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120"/>
            <p:cNvSpPr/>
            <p:nvPr/>
          </p:nvSpPr>
          <p:spPr>
            <a:xfrm>
              <a:off x="4138317" y="3959754"/>
              <a:ext cx="80126" cy="751627"/>
            </a:xfrm>
            <a:custGeom>
              <a:avLst/>
              <a:gdLst/>
              <a:ahLst/>
              <a:cxnLst/>
              <a:rect l="l" t="t" r="r" b="b"/>
              <a:pathLst>
                <a:path w="2436" h="22851" extrusionOk="0">
                  <a:moveTo>
                    <a:pt x="467" y="1"/>
                  </a:moveTo>
                  <a:lnTo>
                    <a:pt x="0" y="22850"/>
                  </a:lnTo>
                  <a:lnTo>
                    <a:pt x="1468" y="22850"/>
                  </a:lnTo>
                  <a:lnTo>
                    <a:pt x="24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120"/>
            <p:cNvSpPr/>
            <p:nvPr/>
          </p:nvSpPr>
          <p:spPr>
            <a:xfrm>
              <a:off x="4535488" y="3959754"/>
              <a:ext cx="80126" cy="751627"/>
            </a:xfrm>
            <a:custGeom>
              <a:avLst/>
              <a:gdLst/>
              <a:ahLst/>
              <a:cxnLst/>
              <a:rect l="l" t="t" r="r" b="b"/>
              <a:pathLst>
                <a:path w="2436" h="22851" extrusionOk="0">
                  <a:moveTo>
                    <a:pt x="468" y="1"/>
                  </a:moveTo>
                  <a:lnTo>
                    <a:pt x="1" y="22850"/>
                  </a:lnTo>
                  <a:lnTo>
                    <a:pt x="1468" y="22850"/>
                  </a:lnTo>
                  <a:lnTo>
                    <a:pt x="243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120"/>
            <p:cNvSpPr/>
            <p:nvPr/>
          </p:nvSpPr>
          <p:spPr>
            <a:xfrm>
              <a:off x="4949138" y="3959754"/>
              <a:ext cx="80126" cy="751627"/>
            </a:xfrm>
            <a:custGeom>
              <a:avLst/>
              <a:gdLst/>
              <a:ahLst/>
              <a:cxnLst/>
              <a:rect l="l" t="t" r="r" b="b"/>
              <a:pathLst>
                <a:path w="2436" h="22851" extrusionOk="0">
                  <a:moveTo>
                    <a:pt x="0" y="1"/>
                  </a:moveTo>
                  <a:lnTo>
                    <a:pt x="968" y="22850"/>
                  </a:lnTo>
                  <a:lnTo>
                    <a:pt x="2435" y="22850"/>
                  </a:lnTo>
                  <a:lnTo>
                    <a:pt x="19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120"/>
            <p:cNvSpPr/>
            <p:nvPr/>
          </p:nvSpPr>
          <p:spPr>
            <a:xfrm>
              <a:off x="4189892" y="3959754"/>
              <a:ext cx="794387" cy="70258"/>
            </a:xfrm>
            <a:custGeom>
              <a:avLst/>
              <a:gdLst/>
              <a:ahLst/>
              <a:cxnLst/>
              <a:rect l="l" t="t" r="r" b="b"/>
              <a:pathLst>
                <a:path w="24151" h="2136" extrusionOk="0">
                  <a:moveTo>
                    <a:pt x="0" y="1"/>
                  </a:moveTo>
                  <a:lnTo>
                    <a:pt x="0" y="2136"/>
                  </a:lnTo>
                  <a:lnTo>
                    <a:pt x="24151" y="2136"/>
                  </a:lnTo>
                  <a:lnTo>
                    <a:pt x="2415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120"/>
            <p:cNvSpPr/>
            <p:nvPr/>
          </p:nvSpPr>
          <p:spPr>
            <a:xfrm>
              <a:off x="4551934" y="3959754"/>
              <a:ext cx="80159" cy="751627"/>
            </a:xfrm>
            <a:custGeom>
              <a:avLst/>
              <a:gdLst/>
              <a:ahLst/>
              <a:cxnLst/>
              <a:rect l="l" t="t" r="r" b="b"/>
              <a:pathLst>
                <a:path w="2437" h="22851" extrusionOk="0">
                  <a:moveTo>
                    <a:pt x="1" y="1"/>
                  </a:moveTo>
                  <a:lnTo>
                    <a:pt x="968" y="22850"/>
                  </a:lnTo>
                  <a:lnTo>
                    <a:pt x="2436" y="22850"/>
                  </a:lnTo>
                  <a:lnTo>
                    <a:pt x="196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120"/>
            <p:cNvSpPr/>
            <p:nvPr/>
          </p:nvSpPr>
          <p:spPr>
            <a:xfrm>
              <a:off x="4643012" y="3068840"/>
              <a:ext cx="516807" cy="877802"/>
            </a:xfrm>
            <a:custGeom>
              <a:avLst/>
              <a:gdLst/>
              <a:ahLst/>
              <a:cxnLst/>
              <a:rect l="l" t="t" r="r" b="b"/>
              <a:pathLst>
                <a:path w="15712" h="26687" extrusionOk="0">
                  <a:moveTo>
                    <a:pt x="7840" y="1"/>
                  </a:moveTo>
                  <a:cubicBezTo>
                    <a:pt x="5738" y="1"/>
                    <a:pt x="3503" y="1068"/>
                    <a:pt x="2903" y="3103"/>
                  </a:cubicBezTo>
                  <a:cubicBezTo>
                    <a:pt x="1235" y="8807"/>
                    <a:pt x="1" y="26686"/>
                    <a:pt x="1" y="26686"/>
                  </a:cubicBezTo>
                  <a:lnTo>
                    <a:pt x="10708" y="26686"/>
                  </a:lnTo>
                  <a:cubicBezTo>
                    <a:pt x="12009" y="26686"/>
                    <a:pt x="13110" y="25686"/>
                    <a:pt x="13243" y="24418"/>
                  </a:cubicBezTo>
                  <a:lnTo>
                    <a:pt x="15478" y="4070"/>
                  </a:lnTo>
                  <a:cubicBezTo>
                    <a:pt x="15712" y="1869"/>
                    <a:pt x="14011" y="1"/>
                    <a:pt x="1184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120"/>
            <p:cNvSpPr/>
            <p:nvPr/>
          </p:nvSpPr>
          <p:spPr>
            <a:xfrm>
              <a:off x="4562920" y="3068840"/>
              <a:ext cx="516807" cy="877802"/>
            </a:xfrm>
            <a:custGeom>
              <a:avLst/>
              <a:gdLst/>
              <a:ahLst/>
              <a:cxnLst/>
              <a:rect l="l" t="t" r="r" b="b"/>
              <a:pathLst>
                <a:path w="15712" h="26687" extrusionOk="0">
                  <a:moveTo>
                    <a:pt x="7839" y="1"/>
                  </a:moveTo>
                  <a:cubicBezTo>
                    <a:pt x="5738" y="1"/>
                    <a:pt x="3503" y="1068"/>
                    <a:pt x="2903" y="3103"/>
                  </a:cubicBezTo>
                  <a:cubicBezTo>
                    <a:pt x="1235" y="8807"/>
                    <a:pt x="1" y="26686"/>
                    <a:pt x="1" y="26686"/>
                  </a:cubicBezTo>
                  <a:lnTo>
                    <a:pt x="10341" y="26686"/>
                  </a:lnTo>
                  <a:cubicBezTo>
                    <a:pt x="11842" y="26686"/>
                    <a:pt x="13110" y="25552"/>
                    <a:pt x="13277" y="24051"/>
                  </a:cubicBezTo>
                  <a:lnTo>
                    <a:pt x="15478" y="4070"/>
                  </a:lnTo>
                  <a:cubicBezTo>
                    <a:pt x="15712" y="1902"/>
                    <a:pt x="14011" y="1"/>
                    <a:pt x="118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120"/>
            <p:cNvSpPr/>
            <p:nvPr/>
          </p:nvSpPr>
          <p:spPr>
            <a:xfrm>
              <a:off x="4084538" y="3787499"/>
              <a:ext cx="601308" cy="172291"/>
            </a:xfrm>
            <a:custGeom>
              <a:avLst/>
              <a:gdLst/>
              <a:ahLst/>
              <a:cxnLst/>
              <a:rect l="l" t="t" r="r" b="b"/>
              <a:pathLst>
                <a:path w="18281" h="5238" extrusionOk="0">
                  <a:moveTo>
                    <a:pt x="2603" y="1"/>
                  </a:moveTo>
                  <a:cubicBezTo>
                    <a:pt x="1168" y="1"/>
                    <a:pt x="1" y="1168"/>
                    <a:pt x="1" y="2603"/>
                  </a:cubicBezTo>
                  <a:cubicBezTo>
                    <a:pt x="1" y="4037"/>
                    <a:pt x="1168" y="5238"/>
                    <a:pt x="2603" y="5238"/>
                  </a:cubicBezTo>
                  <a:lnTo>
                    <a:pt x="18281" y="5238"/>
                  </a:lnTo>
                  <a:lnTo>
                    <a:pt x="182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120"/>
            <p:cNvSpPr/>
            <p:nvPr/>
          </p:nvSpPr>
          <p:spPr>
            <a:xfrm>
              <a:off x="4585977" y="3787499"/>
              <a:ext cx="500328" cy="172291"/>
            </a:xfrm>
            <a:custGeom>
              <a:avLst/>
              <a:gdLst/>
              <a:ahLst/>
              <a:cxnLst/>
              <a:rect l="l" t="t" r="r" b="b"/>
              <a:pathLst>
                <a:path w="15211" h="5238" extrusionOk="0">
                  <a:moveTo>
                    <a:pt x="2502" y="1"/>
                  </a:moveTo>
                  <a:cubicBezTo>
                    <a:pt x="1101" y="1"/>
                    <a:pt x="0" y="1101"/>
                    <a:pt x="0" y="2502"/>
                  </a:cubicBezTo>
                  <a:lnTo>
                    <a:pt x="0" y="2736"/>
                  </a:lnTo>
                  <a:cubicBezTo>
                    <a:pt x="0" y="4104"/>
                    <a:pt x="1101" y="5238"/>
                    <a:pt x="2502" y="5238"/>
                  </a:cubicBezTo>
                  <a:lnTo>
                    <a:pt x="12609" y="5238"/>
                  </a:lnTo>
                  <a:cubicBezTo>
                    <a:pt x="14043" y="5238"/>
                    <a:pt x="15211" y="4037"/>
                    <a:pt x="15211" y="2603"/>
                  </a:cubicBezTo>
                  <a:cubicBezTo>
                    <a:pt x="15211" y="1168"/>
                    <a:pt x="14043" y="1"/>
                    <a:pt x="126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120"/>
            <p:cNvSpPr/>
            <p:nvPr/>
          </p:nvSpPr>
          <p:spPr>
            <a:xfrm>
              <a:off x="4192062" y="3051276"/>
              <a:ext cx="416978" cy="307249"/>
            </a:xfrm>
            <a:custGeom>
              <a:avLst/>
              <a:gdLst/>
              <a:ahLst/>
              <a:cxnLst/>
              <a:rect l="l" t="t" r="r" b="b"/>
              <a:pathLst>
                <a:path w="12677" h="9341" extrusionOk="0">
                  <a:moveTo>
                    <a:pt x="9908" y="1"/>
                  </a:moveTo>
                  <a:lnTo>
                    <a:pt x="9908" y="1"/>
                  </a:lnTo>
                  <a:cubicBezTo>
                    <a:pt x="9908" y="1"/>
                    <a:pt x="10241" y="3804"/>
                    <a:pt x="8440" y="5438"/>
                  </a:cubicBezTo>
                  <a:cubicBezTo>
                    <a:pt x="6806" y="6906"/>
                    <a:pt x="4170" y="7606"/>
                    <a:pt x="4170" y="7606"/>
                  </a:cubicBezTo>
                  <a:lnTo>
                    <a:pt x="1835" y="6939"/>
                  </a:lnTo>
                  <a:cubicBezTo>
                    <a:pt x="1784" y="6922"/>
                    <a:pt x="1730" y="6914"/>
                    <a:pt x="1675" y="6914"/>
                  </a:cubicBezTo>
                  <a:cubicBezTo>
                    <a:pt x="1519" y="6914"/>
                    <a:pt x="1359" y="6982"/>
                    <a:pt x="1235" y="7106"/>
                  </a:cubicBezTo>
                  <a:lnTo>
                    <a:pt x="201" y="8374"/>
                  </a:lnTo>
                  <a:cubicBezTo>
                    <a:pt x="1" y="8607"/>
                    <a:pt x="68" y="9007"/>
                    <a:pt x="334" y="9208"/>
                  </a:cubicBezTo>
                  <a:cubicBezTo>
                    <a:pt x="434" y="9283"/>
                    <a:pt x="535" y="9320"/>
                    <a:pt x="649" y="9320"/>
                  </a:cubicBezTo>
                  <a:cubicBezTo>
                    <a:pt x="687" y="9320"/>
                    <a:pt x="726" y="9316"/>
                    <a:pt x="768" y="9308"/>
                  </a:cubicBezTo>
                  <a:lnTo>
                    <a:pt x="1969" y="9174"/>
                  </a:lnTo>
                  <a:cubicBezTo>
                    <a:pt x="2469" y="9274"/>
                    <a:pt x="2936" y="9341"/>
                    <a:pt x="3437" y="9341"/>
                  </a:cubicBezTo>
                  <a:cubicBezTo>
                    <a:pt x="3804" y="9274"/>
                    <a:pt x="4170" y="9174"/>
                    <a:pt x="4537" y="9041"/>
                  </a:cubicBezTo>
                  <a:cubicBezTo>
                    <a:pt x="4537" y="9041"/>
                    <a:pt x="8674" y="8674"/>
                    <a:pt x="10442" y="6906"/>
                  </a:cubicBezTo>
                  <a:cubicBezTo>
                    <a:pt x="12243" y="5138"/>
                    <a:pt x="12677" y="1469"/>
                    <a:pt x="12677" y="1469"/>
                  </a:cubicBezTo>
                  <a:lnTo>
                    <a:pt x="990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120"/>
            <p:cNvSpPr/>
            <p:nvPr/>
          </p:nvSpPr>
          <p:spPr>
            <a:xfrm>
              <a:off x="4115260" y="4379983"/>
              <a:ext cx="98776" cy="278731"/>
            </a:xfrm>
            <a:custGeom>
              <a:avLst/>
              <a:gdLst/>
              <a:ahLst/>
              <a:cxnLst/>
              <a:rect l="l" t="t" r="r" b="b"/>
              <a:pathLst>
                <a:path w="3003" h="8474" extrusionOk="0">
                  <a:moveTo>
                    <a:pt x="3003" y="1"/>
                  </a:moveTo>
                  <a:lnTo>
                    <a:pt x="1" y="134"/>
                  </a:lnTo>
                  <a:lnTo>
                    <a:pt x="268" y="8473"/>
                  </a:lnTo>
                  <a:lnTo>
                    <a:pt x="2136" y="8473"/>
                  </a:lnTo>
                  <a:lnTo>
                    <a:pt x="300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120"/>
            <p:cNvSpPr/>
            <p:nvPr/>
          </p:nvSpPr>
          <p:spPr>
            <a:xfrm>
              <a:off x="3994579" y="4630127"/>
              <a:ext cx="220577" cy="86738"/>
            </a:xfrm>
            <a:custGeom>
              <a:avLst/>
              <a:gdLst/>
              <a:ahLst/>
              <a:cxnLst/>
              <a:rect l="l" t="t" r="r" b="b"/>
              <a:pathLst>
                <a:path w="6706" h="2637" extrusionOk="0">
                  <a:moveTo>
                    <a:pt x="3937" y="1"/>
                  </a:moveTo>
                  <a:cubicBezTo>
                    <a:pt x="3737" y="1"/>
                    <a:pt x="3536" y="34"/>
                    <a:pt x="3370" y="168"/>
                  </a:cubicBezTo>
                  <a:cubicBezTo>
                    <a:pt x="2702" y="802"/>
                    <a:pt x="2169" y="1335"/>
                    <a:pt x="401" y="1569"/>
                  </a:cubicBezTo>
                  <a:cubicBezTo>
                    <a:pt x="1" y="1602"/>
                    <a:pt x="167" y="2636"/>
                    <a:pt x="1101" y="2636"/>
                  </a:cubicBezTo>
                  <a:cubicBezTo>
                    <a:pt x="2602" y="2636"/>
                    <a:pt x="2302" y="2469"/>
                    <a:pt x="3603" y="2469"/>
                  </a:cubicBezTo>
                  <a:cubicBezTo>
                    <a:pt x="4704" y="2469"/>
                    <a:pt x="5471" y="2536"/>
                    <a:pt x="6372" y="2536"/>
                  </a:cubicBezTo>
                  <a:lnTo>
                    <a:pt x="6438" y="2536"/>
                  </a:lnTo>
                  <a:cubicBezTo>
                    <a:pt x="6605" y="2503"/>
                    <a:pt x="6705" y="2336"/>
                    <a:pt x="6672" y="2169"/>
                  </a:cubicBezTo>
                  <a:lnTo>
                    <a:pt x="6238" y="168"/>
                  </a:lnTo>
                  <a:cubicBezTo>
                    <a:pt x="6205" y="68"/>
                    <a:pt x="6138" y="1"/>
                    <a:pt x="603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120"/>
            <p:cNvSpPr/>
            <p:nvPr/>
          </p:nvSpPr>
          <p:spPr>
            <a:xfrm>
              <a:off x="4120753" y="4531385"/>
              <a:ext cx="77922" cy="66969"/>
            </a:xfrm>
            <a:custGeom>
              <a:avLst/>
              <a:gdLst/>
              <a:ahLst/>
              <a:cxnLst/>
              <a:rect l="l" t="t" r="r" b="b"/>
              <a:pathLst>
                <a:path w="2369" h="2036" extrusionOk="0">
                  <a:moveTo>
                    <a:pt x="1" y="1"/>
                  </a:moveTo>
                  <a:lnTo>
                    <a:pt x="67" y="2036"/>
                  </a:lnTo>
                  <a:lnTo>
                    <a:pt x="2169" y="2036"/>
                  </a:lnTo>
                  <a:lnTo>
                    <a:pt x="236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120"/>
            <p:cNvSpPr/>
            <p:nvPr/>
          </p:nvSpPr>
          <p:spPr>
            <a:xfrm>
              <a:off x="4102103" y="3344245"/>
              <a:ext cx="921681" cy="1194886"/>
            </a:xfrm>
            <a:custGeom>
              <a:avLst/>
              <a:gdLst/>
              <a:ahLst/>
              <a:cxnLst/>
              <a:rect l="l" t="t" r="r" b="b"/>
              <a:pathLst>
                <a:path w="28021" h="36327" extrusionOk="0">
                  <a:moveTo>
                    <a:pt x="16279" y="0"/>
                  </a:moveTo>
                  <a:lnTo>
                    <a:pt x="15478" y="3236"/>
                  </a:lnTo>
                  <a:cubicBezTo>
                    <a:pt x="15345" y="4203"/>
                    <a:pt x="14611" y="4971"/>
                    <a:pt x="13677" y="5171"/>
                  </a:cubicBezTo>
                  <a:cubicBezTo>
                    <a:pt x="10141" y="5838"/>
                    <a:pt x="2669" y="7739"/>
                    <a:pt x="1502" y="10374"/>
                  </a:cubicBezTo>
                  <a:cubicBezTo>
                    <a:pt x="1" y="13744"/>
                    <a:pt x="468" y="36326"/>
                    <a:pt x="468" y="36326"/>
                  </a:cubicBezTo>
                  <a:lnTo>
                    <a:pt x="3169" y="36326"/>
                  </a:lnTo>
                  <a:cubicBezTo>
                    <a:pt x="5671" y="17046"/>
                    <a:pt x="6372" y="13543"/>
                    <a:pt x="6372" y="13543"/>
                  </a:cubicBezTo>
                  <a:lnTo>
                    <a:pt x="22450" y="13543"/>
                  </a:lnTo>
                  <a:cubicBezTo>
                    <a:pt x="28021" y="13543"/>
                    <a:pt x="22216" y="367"/>
                    <a:pt x="22216" y="367"/>
                  </a:cubicBezTo>
                  <a:lnTo>
                    <a:pt x="16279" y="0"/>
                  </a:lnTo>
                  <a:close/>
                </a:path>
              </a:pathLst>
            </a:custGeom>
            <a:solidFill>
              <a:srgbClr val="2632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120"/>
            <p:cNvSpPr/>
            <p:nvPr/>
          </p:nvSpPr>
          <p:spPr>
            <a:xfrm>
              <a:off x="4102103" y="3344245"/>
              <a:ext cx="921681" cy="1194886"/>
            </a:xfrm>
            <a:custGeom>
              <a:avLst/>
              <a:gdLst/>
              <a:ahLst/>
              <a:cxnLst/>
              <a:rect l="l" t="t" r="r" b="b"/>
              <a:pathLst>
                <a:path w="28021" h="36327" extrusionOk="0">
                  <a:moveTo>
                    <a:pt x="16279" y="0"/>
                  </a:moveTo>
                  <a:lnTo>
                    <a:pt x="15478" y="3236"/>
                  </a:lnTo>
                  <a:cubicBezTo>
                    <a:pt x="15345" y="4203"/>
                    <a:pt x="14611" y="4971"/>
                    <a:pt x="13677" y="5171"/>
                  </a:cubicBezTo>
                  <a:cubicBezTo>
                    <a:pt x="10141" y="5838"/>
                    <a:pt x="2669" y="7739"/>
                    <a:pt x="1502" y="10374"/>
                  </a:cubicBezTo>
                  <a:cubicBezTo>
                    <a:pt x="1" y="13744"/>
                    <a:pt x="468" y="36326"/>
                    <a:pt x="468" y="36326"/>
                  </a:cubicBezTo>
                  <a:lnTo>
                    <a:pt x="3169" y="36326"/>
                  </a:lnTo>
                  <a:cubicBezTo>
                    <a:pt x="5671" y="17046"/>
                    <a:pt x="6372" y="13543"/>
                    <a:pt x="6372" y="13543"/>
                  </a:cubicBezTo>
                  <a:lnTo>
                    <a:pt x="22450" y="13543"/>
                  </a:lnTo>
                  <a:cubicBezTo>
                    <a:pt x="28021" y="13543"/>
                    <a:pt x="22216" y="367"/>
                    <a:pt x="22216" y="367"/>
                  </a:cubicBezTo>
                  <a:lnTo>
                    <a:pt x="162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120"/>
            <p:cNvSpPr/>
            <p:nvPr/>
          </p:nvSpPr>
          <p:spPr>
            <a:xfrm>
              <a:off x="4099899" y="4523722"/>
              <a:ext cx="122919" cy="48319"/>
            </a:xfrm>
            <a:custGeom>
              <a:avLst/>
              <a:gdLst/>
              <a:ahLst/>
              <a:cxnLst/>
              <a:rect l="l" t="t" r="r" b="b"/>
              <a:pathLst>
                <a:path w="3737" h="1469" extrusionOk="0">
                  <a:moveTo>
                    <a:pt x="1" y="0"/>
                  </a:moveTo>
                  <a:lnTo>
                    <a:pt x="234" y="1468"/>
                  </a:lnTo>
                  <a:lnTo>
                    <a:pt x="3437" y="1468"/>
                  </a:lnTo>
                  <a:lnTo>
                    <a:pt x="37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120"/>
            <p:cNvSpPr/>
            <p:nvPr/>
          </p:nvSpPr>
          <p:spPr>
            <a:xfrm>
              <a:off x="4299587" y="4379983"/>
              <a:ext cx="110848" cy="274323"/>
            </a:xfrm>
            <a:custGeom>
              <a:avLst/>
              <a:gdLst/>
              <a:ahLst/>
              <a:cxnLst/>
              <a:rect l="l" t="t" r="r" b="b"/>
              <a:pathLst>
                <a:path w="3370" h="8340" extrusionOk="0">
                  <a:moveTo>
                    <a:pt x="3370" y="1"/>
                  </a:moveTo>
                  <a:lnTo>
                    <a:pt x="1" y="134"/>
                  </a:lnTo>
                  <a:lnTo>
                    <a:pt x="301" y="8340"/>
                  </a:lnTo>
                  <a:lnTo>
                    <a:pt x="2102" y="8340"/>
                  </a:lnTo>
                  <a:lnTo>
                    <a:pt x="337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120"/>
            <p:cNvSpPr/>
            <p:nvPr/>
          </p:nvSpPr>
          <p:spPr>
            <a:xfrm>
              <a:off x="4305079" y="4531385"/>
              <a:ext cx="82330" cy="66969"/>
            </a:xfrm>
            <a:custGeom>
              <a:avLst/>
              <a:gdLst/>
              <a:ahLst/>
              <a:cxnLst/>
              <a:rect l="l" t="t" r="r" b="b"/>
              <a:pathLst>
                <a:path w="2503" h="2036" extrusionOk="0">
                  <a:moveTo>
                    <a:pt x="1" y="1"/>
                  </a:moveTo>
                  <a:lnTo>
                    <a:pt x="67" y="2036"/>
                  </a:lnTo>
                  <a:lnTo>
                    <a:pt x="2202" y="2036"/>
                  </a:lnTo>
                  <a:lnTo>
                    <a:pt x="250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120"/>
            <p:cNvSpPr/>
            <p:nvPr/>
          </p:nvSpPr>
          <p:spPr>
            <a:xfrm>
              <a:off x="4182195" y="4629864"/>
              <a:ext cx="220577" cy="87001"/>
            </a:xfrm>
            <a:custGeom>
              <a:avLst/>
              <a:gdLst/>
              <a:ahLst/>
              <a:cxnLst/>
              <a:rect l="l" t="t" r="r" b="b"/>
              <a:pathLst>
                <a:path w="6706" h="2645" extrusionOk="0">
                  <a:moveTo>
                    <a:pt x="3834" y="0"/>
                  </a:moveTo>
                  <a:cubicBezTo>
                    <a:pt x="3669" y="0"/>
                    <a:pt x="3508" y="65"/>
                    <a:pt x="3370" y="176"/>
                  </a:cubicBezTo>
                  <a:cubicBezTo>
                    <a:pt x="2669" y="810"/>
                    <a:pt x="2169" y="1343"/>
                    <a:pt x="368" y="1577"/>
                  </a:cubicBezTo>
                  <a:cubicBezTo>
                    <a:pt x="1" y="1610"/>
                    <a:pt x="167" y="2644"/>
                    <a:pt x="1068" y="2644"/>
                  </a:cubicBezTo>
                  <a:cubicBezTo>
                    <a:pt x="2602" y="2644"/>
                    <a:pt x="2269" y="2477"/>
                    <a:pt x="3570" y="2477"/>
                  </a:cubicBezTo>
                  <a:cubicBezTo>
                    <a:pt x="4671" y="2477"/>
                    <a:pt x="5471" y="2544"/>
                    <a:pt x="6338" y="2544"/>
                  </a:cubicBezTo>
                  <a:lnTo>
                    <a:pt x="6405" y="2544"/>
                  </a:lnTo>
                  <a:cubicBezTo>
                    <a:pt x="6572" y="2511"/>
                    <a:pt x="6705" y="2344"/>
                    <a:pt x="6672" y="2177"/>
                  </a:cubicBezTo>
                  <a:lnTo>
                    <a:pt x="6238" y="176"/>
                  </a:lnTo>
                  <a:cubicBezTo>
                    <a:pt x="6205" y="76"/>
                    <a:pt x="6138" y="9"/>
                    <a:pt x="6038" y="9"/>
                  </a:cubicBezTo>
                  <a:lnTo>
                    <a:pt x="3937" y="9"/>
                  </a:lnTo>
                  <a:cubicBezTo>
                    <a:pt x="3902" y="3"/>
                    <a:pt x="3868" y="0"/>
                    <a:pt x="38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120"/>
            <p:cNvSpPr/>
            <p:nvPr/>
          </p:nvSpPr>
          <p:spPr>
            <a:xfrm>
              <a:off x="4254623" y="3358488"/>
              <a:ext cx="773533" cy="1180643"/>
            </a:xfrm>
            <a:custGeom>
              <a:avLst/>
              <a:gdLst/>
              <a:ahLst/>
              <a:cxnLst/>
              <a:rect l="l" t="t" r="r" b="b"/>
              <a:pathLst>
                <a:path w="23517" h="35894" extrusionOk="0">
                  <a:moveTo>
                    <a:pt x="13009" y="1"/>
                  </a:moveTo>
                  <a:cubicBezTo>
                    <a:pt x="13009" y="1"/>
                    <a:pt x="13143" y="2803"/>
                    <a:pt x="13143" y="3737"/>
                  </a:cubicBezTo>
                  <a:cubicBezTo>
                    <a:pt x="13076" y="4671"/>
                    <a:pt x="12376" y="5405"/>
                    <a:pt x="11475" y="5472"/>
                  </a:cubicBezTo>
                  <a:cubicBezTo>
                    <a:pt x="8339" y="5905"/>
                    <a:pt x="2635" y="7073"/>
                    <a:pt x="1501" y="9675"/>
                  </a:cubicBezTo>
                  <a:cubicBezTo>
                    <a:pt x="0" y="13044"/>
                    <a:pt x="1501" y="35893"/>
                    <a:pt x="1501" y="35893"/>
                  </a:cubicBezTo>
                  <a:lnTo>
                    <a:pt x="4170" y="35893"/>
                  </a:lnTo>
                  <a:cubicBezTo>
                    <a:pt x="6805" y="14545"/>
                    <a:pt x="7405" y="13110"/>
                    <a:pt x="7405" y="13110"/>
                  </a:cubicBezTo>
                  <a:lnTo>
                    <a:pt x="19714" y="13110"/>
                  </a:lnTo>
                  <a:cubicBezTo>
                    <a:pt x="23517" y="13110"/>
                    <a:pt x="22349" y="7206"/>
                    <a:pt x="21549" y="3270"/>
                  </a:cubicBezTo>
                  <a:cubicBezTo>
                    <a:pt x="20915" y="134"/>
                    <a:pt x="20515" y="134"/>
                    <a:pt x="20515" y="134"/>
                  </a:cubicBezTo>
                  <a:lnTo>
                    <a:pt x="130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120"/>
            <p:cNvSpPr/>
            <p:nvPr/>
          </p:nvSpPr>
          <p:spPr>
            <a:xfrm>
              <a:off x="4285344" y="4523722"/>
              <a:ext cx="122919" cy="48319"/>
            </a:xfrm>
            <a:custGeom>
              <a:avLst/>
              <a:gdLst/>
              <a:ahLst/>
              <a:cxnLst/>
              <a:rect l="l" t="t" r="r" b="b"/>
              <a:pathLst>
                <a:path w="3737" h="1469" extrusionOk="0">
                  <a:moveTo>
                    <a:pt x="0" y="0"/>
                  </a:moveTo>
                  <a:lnTo>
                    <a:pt x="334" y="1468"/>
                  </a:lnTo>
                  <a:lnTo>
                    <a:pt x="3436" y="1468"/>
                  </a:lnTo>
                  <a:lnTo>
                    <a:pt x="37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120"/>
            <p:cNvSpPr/>
            <p:nvPr/>
          </p:nvSpPr>
          <p:spPr>
            <a:xfrm>
              <a:off x="4502563" y="2863331"/>
              <a:ext cx="172291" cy="257121"/>
            </a:xfrm>
            <a:custGeom>
              <a:avLst/>
              <a:gdLst/>
              <a:ahLst/>
              <a:cxnLst/>
              <a:rect l="l" t="t" r="r" b="b"/>
              <a:pathLst>
                <a:path w="5238" h="7817" extrusionOk="0">
                  <a:moveTo>
                    <a:pt x="2302" y="0"/>
                  </a:moveTo>
                  <a:cubicBezTo>
                    <a:pt x="885" y="0"/>
                    <a:pt x="98" y="3586"/>
                    <a:pt x="1" y="6983"/>
                  </a:cubicBezTo>
                  <a:lnTo>
                    <a:pt x="3570" y="7816"/>
                  </a:lnTo>
                  <a:cubicBezTo>
                    <a:pt x="3570" y="7816"/>
                    <a:pt x="5238" y="445"/>
                    <a:pt x="2436" y="11"/>
                  </a:cubicBezTo>
                  <a:cubicBezTo>
                    <a:pt x="2391" y="4"/>
                    <a:pt x="2346" y="0"/>
                    <a:pt x="2302" y="0"/>
                  </a:cubicBez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120"/>
            <p:cNvSpPr/>
            <p:nvPr/>
          </p:nvSpPr>
          <p:spPr>
            <a:xfrm>
              <a:off x="4502563" y="2863331"/>
              <a:ext cx="172291" cy="257121"/>
            </a:xfrm>
            <a:custGeom>
              <a:avLst/>
              <a:gdLst/>
              <a:ahLst/>
              <a:cxnLst/>
              <a:rect l="l" t="t" r="r" b="b"/>
              <a:pathLst>
                <a:path w="5238" h="7817" extrusionOk="0">
                  <a:moveTo>
                    <a:pt x="2302" y="0"/>
                  </a:moveTo>
                  <a:cubicBezTo>
                    <a:pt x="885" y="0"/>
                    <a:pt x="98" y="3586"/>
                    <a:pt x="1" y="6983"/>
                  </a:cubicBezTo>
                  <a:lnTo>
                    <a:pt x="3570" y="7816"/>
                  </a:lnTo>
                  <a:cubicBezTo>
                    <a:pt x="3570" y="7816"/>
                    <a:pt x="5238" y="445"/>
                    <a:pt x="2436" y="11"/>
                  </a:cubicBezTo>
                  <a:cubicBezTo>
                    <a:pt x="2391" y="4"/>
                    <a:pt x="2346" y="0"/>
                    <a:pt x="230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120"/>
            <p:cNvSpPr/>
            <p:nvPr/>
          </p:nvSpPr>
          <p:spPr>
            <a:xfrm>
              <a:off x="4544270" y="2860370"/>
              <a:ext cx="415860" cy="571507"/>
            </a:xfrm>
            <a:custGeom>
              <a:avLst/>
              <a:gdLst/>
              <a:ahLst/>
              <a:cxnLst/>
              <a:rect l="l" t="t" r="r" b="b"/>
              <a:pathLst>
                <a:path w="12643" h="17375" extrusionOk="0">
                  <a:moveTo>
                    <a:pt x="1702" y="1"/>
                  </a:moveTo>
                  <a:cubicBezTo>
                    <a:pt x="1001" y="1"/>
                    <a:pt x="434" y="501"/>
                    <a:pt x="334" y="1168"/>
                  </a:cubicBezTo>
                  <a:cubicBezTo>
                    <a:pt x="0" y="3737"/>
                    <a:pt x="968" y="7773"/>
                    <a:pt x="1535" y="11342"/>
                  </a:cubicBezTo>
                  <a:cubicBezTo>
                    <a:pt x="1835" y="13210"/>
                    <a:pt x="2035" y="15078"/>
                    <a:pt x="2135" y="16946"/>
                  </a:cubicBezTo>
                  <a:cubicBezTo>
                    <a:pt x="3405" y="17278"/>
                    <a:pt x="5418" y="17375"/>
                    <a:pt x="7343" y="17375"/>
                  </a:cubicBezTo>
                  <a:cubicBezTo>
                    <a:pt x="10070" y="17375"/>
                    <a:pt x="12623" y="17180"/>
                    <a:pt x="12643" y="17180"/>
                  </a:cubicBezTo>
                  <a:cubicBezTo>
                    <a:pt x="11342" y="10742"/>
                    <a:pt x="12176" y="3937"/>
                    <a:pt x="12509" y="1202"/>
                  </a:cubicBezTo>
                  <a:cubicBezTo>
                    <a:pt x="12576" y="568"/>
                    <a:pt x="12076" y="34"/>
                    <a:pt x="114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120"/>
            <p:cNvSpPr/>
            <p:nvPr/>
          </p:nvSpPr>
          <p:spPr>
            <a:xfrm>
              <a:off x="4508056" y="3021673"/>
              <a:ext cx="479507" cy="331392"/>
            </a:xfrm>
            <a:custGeom>
              <a:avLst/>
              <a:gdLst/>
              <a:ahLst/>
              <a:cxnLst/>
              <a:rect l="l" t="t" r="r" b="b"/>
              <a:pathLst>
                <a:path w="14578" h="10075" extrusionOk="0">
                  <a:moveTo>
                    <a:pt x="11676" y="0"/>
                  </a:moveTo>
                  <a:cubicBezTo>
                    <a:pt x="11676" y="1"/>
                    <a:pt x="12309" y="4404"/>
                    <a:pt x="10375" y="5671"/>
                  </a:cubicBezTo>
                  <a:cubicBezTo>
                    <a:pt x="8407" y="6905"/>
                    <a:pt x="4137" y="8206"/>
                    <a:pt x="4137" y="8206"/>
                  </a:cubicBezTo>
                  <a:lnTo>
                    <a:pt x="1502" y="7639"/>
                  </a:lnTo>
                  <a:cubicBezTo>
                    <a:pt x="1478" y="7633"/>
                    <a:pt x="1454" y="7630"/>
                    <a:pt x="1431" y="7630"/>
                  </a:cubicBezTo>
                  <a:cubicBezTo>
                    <a:pt x="1322" y="7630"/>
                    <a:pt x="1217" y="7690"/>
                    <a:pt x="1135" y="7773"/>
                  </a:cubicBezTo>
                  <a:lnTo>
                    <a:pt x="101" y="9507"/>
                  </a:lnTo>
                  <a:cubicBezTo>
                    <a:pt x="1" y="9641"/>
                    <a:pt x="34" y="9807"/>
                    <a:pt x="134" y="9907"/>
                  </a:cubicBezTo>
                  <a:cubicBezTo>
                    <a:pt x="201" y="10007"/>
                    <a:pt x="334" y="10041"/>
                    <a:pt x="434" y="10041"/>
                  </a:cubicBezTo>
                  <a:lnTo>
                    <a:pt x="2035" y="9874"/>
                  </a:lnTo>
                  <a:cubicBezTo>
                    <a:pt x="2402" y="9974"/>
                    <a:pt x="2769" y="10041"/>
                    <a:pt x="3136" y="10074"/>
                  </a:cubicBezTo>
                  <a:cubicBezTo>
                    <a:pt x="3603" y="10007"/>
                    <a:pt x="4070" y="9874"/>
                    <a:pt x="4537" y="9741"/>
                  </a:cubicBezTo>
                  <a:cubicBezTo>
                    <a:pt x="4537" y="9741"/>
                    <a:pt x="10608" y="9140"/>
                    <a:pt x="12476" y="7272"/>
                  </a:cubicBezTo>
                  <a:cubicBezTo>
                    <a:pt x="14344" y="5438"/>
                    <a:pt x="14578" y="1568"/>
                    <a:pt x="14578" y="1568"/>
                  </a:cubicBezTo>
                  <a:lnTo>
                    <a:pt x="1167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1" name="Google Shape;2401;p120"/>
            <p:cNvSpPr/>
            <p:nvPr/>
          </p:nvSpPr>
          <p:spPr>
            <a:xfrm>
              <a:off x="4869967" y="2863364"/>
              <a:ext cx="154891" cy="242812"/>
            </a:xfrm>
            <a:custGeom>
              <a:avLst/>
              <a:gdLst/>
              <a:ahLst/>
              <a:cxnLst/>
              <a:rect l="l" t="t" r="r" b="b"/>
              <a:pathLst>
                <a:path w="4709" h="7382" extrusionOk="0">
                  <a:moveTo>
                    <a:pt x="1727" y="1"/>
                  </a:moveTo>
                  <a:cubicBezTo>
                    <a:pt x="0" y="1"/>
                    <a:pt x="500" y="4092"/>
                    <a:pt x="272" y="6982"/>
                  </a:cubicBezTo>
                  <a:lnTo>
                    <a:pt x="3808" y="7382"/>
                  </a:lnTo>
                  <a:cubicBezTo>
                    <a:pt x="3808" y="7382"/>
                    <a:pt x="4709" y="343"/>
                    <a:pt x="1874" y="10"/>
                  </a:cubicBezTo>
                  <a:cubicBezTo>
                    <a:pt x="1823" y="4"/>
                    <a:pt x="1774" y="1"/>
                    <a:pt x="1727" y="1"/>
                  </a:cubicBez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2" name="Google Shape;2402;p120"/>
            <p:cNvSpPr/>
            <p:nvPr/>
          </p:nvSpPr>
          <p:spPr>
            <a:xfrm>
              <a:off x="4869967" y="2863364"/>
              <a:ext cx="154891" cy="242812"/>
            </a:xfrm>
            <a:custGeom>
              <a:avLst/>
              <a:gdLst/>
              <a:ahLst/>
              <a:cxnLst/>
              <a:rect l="l" t="t" r="r" b="b"/>
              <a:pathLst>
                <a:path w="4709" h="7382" extrusionOk="0">
                  <a:moveTo>
                    <a:pt x="1727" y="1"/>
                  </a:moveTo>
                  <a:cubicBezTo>
                    <a:pt x="0" y="1"/>
                    <a:pt x="500" y="4092"/>
                    <a:pt x="272" y="6982"/>
                  </a:cubicBezTo>
                  <a:lnTo>
                    <a:pt x="3808" y="7382"/>
                  </a:lnTo>
                  <a:cubicBezTo>
                    <a:pt x="3808" y="7382"/>
                    <a:pt x="4709" y="343"/>
                    <a:pt x="1874" y="10"/>
                  </a:cubicBezTo>
                  <a:cubicBezTo>
                    <a:pt x="1823" y="4"/>
                    <a:pt x="1774" y="1"/>
                    <a:pt x="17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3" name="Google Shape;2403;p120"/>
            <p:cNvSpPr/>
            <p:nvPr/>
          </p:nvSpPr>
          <p:spPr>
            <a:xfrm>
              <a:off x="4664688" y="2801790"/>
              <a:ext cx="142951" cy="117755"/>
            </a:xfrm>
            <a:custGeom>
              <a:avLst/>
              <a:gdLst/>
              <a:ahLst/>
              <a:cxnLst/>
              <a:rect l="l" t="t" r="r" b="b"/>
              <a:pathLst>
                <a:path w="4346" h="3580" extrusionOk="0">
                  <a:moveTo>
                    <a:pt x="3525" y="0"/>
                  </a:moveTo>
                  <a:cubicBezTo>
                    <a:pt x="3463" y="0"/>
                    <a:pt x="3401" y="15"/>
                    <a:pt x="3344" y="47"/>
                  </a:cubicBezTo>
                  <a:cubicBezTo>
                    <a:pt x="2654" y="536"/>
                    <a:pt x="1816" y="802"/>
                    <a:pt x="935" y="802"/>
                  </a:cubicBezTo>
                  <a:cubicBezTo>
                    <a:pt x="794" y="802"/>
                    <a:pt x="652" y="795"/>
                    <a:pt x="509" y="781"/>
                  </a:cubicBezTo>
                  <a:cubicBezTo>
                    <a:pt x="276" y="781"/>
                    <a:pt x="75" y="1015"/>
                    <a:pt x="142" y="1248"/>
                  </a:cubicBezTo>
                  <a:cubicBezTo>
                    <a:pt x="242" y="1515"/>
                    <a:pt x="242" y="1815"/>
                    <a:pt x="176" y="2082"/>
                  </a:cubicBezTo>
                  <a:cubicBezTo>
                    <a:pt x="176" y="2082"/>
                    <a:pt x="0" y="3580"/>
                    <a:pt x="1269" y="3580"/>
                  </a:cubicBezTo>
                  <a:cubicBezTo>
                    <a:pt x="1836" y="3580"/>
                    <a:pt x="2691" y="3281"/>
                    <a:pt x="3978" y="2416"/>
                  </a:cubicBezTo>
                  <a:cubicBezTo>
                    <a:pt x="4245" y="2249"/>
                    <a:pt x="4345" y="1882"/>
                    <a:pt x="4212" y="1615"/>
                  </a:cubicBezTo>
                  <a:cubicBezTo>
                    <a:pt x="4045" y="1215"/>
                    <a:pt x="3912" y="781"/>
                    <a:pt x="3912" y="347"/>
                  </a:cubicBezTo>
                  <a:cubicBezTo>
                    <a:pt x="3912" y="145"/>
                    <a:pt x="3720" y="0"/>
                    <a:pt x="3525" y="0"/>
                  </a:cubicBez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4" name="Google Shape;2404;p120"/>
            <p:cNvSpPr/>
            <p:nvPr/>
          </p:nvSpPr>
          <p:spPr>
            <a:xfrm>
              <a:off x="4677023" y="2719954"/>
              <a:ext cx="93316" cy="113019"/>
            </a:xfrm>
            <a:custGeom>
              <a:avLst/>
              <a:gdLst/>
              <a:ahLst/>
              <a:cxnLst/>
              <a:rect l="l" t="t" r="r" b="b"/>
              <a:pathLst>
                <a:path w="2837" h="3436" extrusionOk="0">
                  <a:moveTo>
                    <a:pt x="2769" y="0"/>
                  </a:moveTo>
                  <a:lnTo>
                    <a:pt x="1" y="2402"/>
                  </a:lnTo>
                  <a:lnTo>
                    <a:pt x="67" y="3436"/>
                  </a:lnTo>
                  <a:cubicBezTo>
                    <a:pt x="868" y="3369"/>
                    <a:pt x="2035" y="2869"/>
                    <a:pt x="2836" y="634"/>
                  </a:cubicBezTo>
                  <a:cubicBezTo>
                    <a:pt x="2769" y="234"/>
                    <a:pt x="2769" y="0"/>
                    <a:pt x="27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5" name="Google Shape;2405;p120"/>
            <p:cNvSpPr/>
            <p:nvPr/>
          </p:nvSpPr>
          <p:spPr>
            <a:xfrm>
              <a:off x="4535488" y="2506156"/>
              <a:ext cx="251299" cy="310045"/>
            </a:xfrm>
            <a:custGeom>
              <a:avLst/>
              <a:gdLst/>
              <a:ahLst/>
              <a:cxnLst/>
              <a:rect l="l" t="t" r="r" b="b"/>
              <a:pathLst>
                <a:path w="7640" h="9426" extrusionOk="0">
                  <a:moveTo>
                    <a:pt x="3957" y="0"/>
                  </a:moveTo>
                  <a:cubicBezTo>
                    <a:pt x="3378" y="0"/>
                    <a:pt x="2785" y="156"/>
                    <a:pt x="2236" y="496"/>
                  </a:cubicBezTo>
                  <a:cubicBezTo>
                    <a:pt x="1" y="1830"/>
                    <a:pt x="234" y="5466"/>
                    <a:pt x="1068" y="7534"/>
                  </a:cubicBezTo>
                  <a:cubicBezTo>
                    <a:pt x="1590" y="8776"/>
                    <a:pt x="2713" y="9425"/>
                    <a:pt x="3878" y="9425"/>
                  </a:cubicBezTo>
                  <a:cubicBezTo>
                    <a:pt x="4873" y="9425"/>
                    <a:pt x="5898" y="8951"/>
                    <a:pt x="6605" y="7968"/>
                  </a:cubicBezTo>
                  <a:cubicBezTo>
                    <a:pt x="7639" y="6533"/>
                    <a:pt x="7506" y="5499"/>
                    <a:pt x="7272" y="3064"/>
                  </a:cubicBezTo>
                  <a:cubicBezTo>
                    <a:pt x="7125" y="1241"/>
                    <a:pt x="5594" y="0"/>
                    <a:pt x="39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6" name="Google Shape;2406;p120"/>
            <p:cNvSpPr/>
            <p:nvPr/>
          </p:nvSpPr>
          <p:spPr>
            <a:xfrm>
              <a:off x="4590352" y="2682622"/>
              <a:ext cx="24176" cy="48319"/>
            </a:xfrm>
            <a:custGeom>
              <a:avLst/>
              <a:gdLst/>
              <a:ahLst/>
              <a:cxnLst/>
              <a:rect l="l" t="t" r="r" b="b"/>
              <a:pathLst>
                <a:path w="735" h="1469" extrusionOk="0">
                  <a:moveTo>
                    <a:pt x="467" y="1"/>
                  </a:moveTo>
                  <a:cubicBezTo>
                    <a:pt x="367" y="468"/>
                    <a:pt x="234" y="935"/>
                    <a:pt x="0" y="1369"/>
                  </a:cubicBezTo>
                  <a:cubicBezTo>
                    <a:pt x="117" y="1435"/>
                    <a:pt x="242" y="1469"/>
                    <a:pt x="367" y="1469"/>
                  </a:cubicBezTo>
                  <a:cubicBezTo>
                    <a:pt x="492" y="1469"/>
                    <a:pt x="618" y="1435"/>
                    <a:pt x="734" y="1369"/>
                  </a:cubicBezTo>
                  <a:lnTo>
                    <a:pt x="46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7" name="Google Shape;2407;p120"/>
            <p:cNvSpPr/>
            <p:nvPr/>
          </p:nvSpPr>
          <p:spPr>
            <a:xfrm>
              <a:off x="4621073" y="2618614"/>
              <a:ext cx="37333" cy="13585"/>
            </a:xfrm>
            <a:custGeom>
              <a:avLst/>
              <a:gdLst/>
              <a:ahLst/>
              <a:cxnLst/>
              <a:rect l="l" t="t" r="r" b="b"/>
              <a:pathLst>
                <a:path w="1135" h="413" extrusionOk="0">
                  <a:moveTo>
                    <a:pt x="396" y="1"/>
                  </a:moveTo>
                  <a:cubicBezTo>
                    <a:pt x="287" y="1"/>
                    <a:pt x="177" y="16"/>
                    <a:pt x="67" y="46"/>
                  </a:cubicBezTo>
                  <a:cubicBezTo>
                    <a:pt x="34" y="46"/>
                    <a:pt x="0" y="112"/>
                    <a:pt x="0" y="179"/>
                  </a:cubicBezTo>
                  <a:cubicBezTo>
                    <a:pt x="24" y="203"/>
                    <a:pt x="64" y="226"/>
                    <a:pt x="98" y="226"/>
                  </a:cubicBezTo>
                  <a:cubicBezTo>
                    <a:pt x="112" y="226"/>
                    <a:pt x="124" y="222"/>
                    <a:pt x="134" y="212"/>
                  </a:cubicBezTo>
                  <a:cubicBezTo>
                    <a:pt x="209" y="196"/>
                    <a:pt x="284" y="187"/>
                    <a:pt x="358" y="187"/>
                  </a:cubicBezTo>
                  <a:cubicBezTo>
                    <a:pt x="580" y="187"/>
                    <a:pt x="793" y="262"/>
                    <a:pt x="968" y="413"/>
                  </a:cubicBezTo>
                  <a:lnTo>
                    <a:pt x="1068" y="413"/>
                  </a:lnTo>
                  <a:cubicBezTo>
                    <a:pt x="1068" y="413"/>
                    <a:pt x="1101" y="379"/>
                    <a:pt x="1101" y="379"/>
                  </a:cubicBezTo>
                  <a:cubicBezTo>
                    <a:pt x="1135" y="346"/>
                    <a:pt x="1135" y="279"/>
                    <a:pt x="1101" y="246"/>
                  </a:cubicBezTo>
                  <a:cubicBezTo>
                    <a:pt x="891" y="82"/>
                    <a:pt x="648" y="1"/>
                    <a:pt x="39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8" name="Google Shape;2408;p120"/>
            <p:cNvSpPr/>
            <p:nvPr/>
          </p:nvSpPr>
          <p:spPr>
            <a:xfrm>
              <a:off x="4540981" y="2627791"/>
              <a:ext cx="34044" cy="21314"/>
            </a:xfrm>
            <a:custGeom>
              <a:avLst/>
              <a:gdLst/>
              <a:ahLst/>
              <a:cxnLst/>
              <a:rect l="l" t="t" r="r" b="b"/>
              <a:pathLst>
                <a:path w="1035" h="648" extrusionOk="0">
                  <a:moveTo>
                    <a:pt x="934" y="0"/>
                  </a:moveTo>
                  <a:cubicBezTo>
                    <a:pt x="567" y="0"/>
                    <a:pt x="234" y="200"/>
                    <a:pt x="34" y="500"/>
                  </a:cubicBezTo>
                  <a:cubicBezTo>
                    <a:pt x="0" y="567"/>
                    <a:pt x="0" y="601"/>
                    <a:pt x="67" y="634"/>
                  </a:cubicBezTo>
                  <a:lnTo>
                    <a:pt x="100" y="634"/>
                  </a:lnTo>
                  <a:cubicBezTo>
                    <a:pt x="110" y="644"/>
                    <a:pt x="120" y="648"/>
                    <a:pt x="130" y="648"/>
                  </a:cubicBezTo>
                  <a:cubicBezTo>
                    <a:pt x="153" y="648"/>
                    <a:pt x="177" y="624"/>
                    <a:pt x="201" y="601"/>
                  </a:cubicBezTo>
                  <a:cubicBezTo>
                    <a:pt x="367" y="367"/>
                    <a:pt x="634" y="200"/>
                    <a:pt x="934" y="200"/>
                  </a:cubicBezTo>
                  <a:cubicBezTo>
                    <a:pt x="1034" y="167"/>
                    <a:pt x="1034" y="33"/>
                    <a:pt x="9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9" name="Google Shape;2409;p120"/>
            <p:cNvSpPr/>
            <p:nvPr/>
          </p:nvSpPr>
          <p:spPr>
            <a:xfrm>
              <a:off x="4633145" y="2653940"/>
              <a:ext cx="17597" cy="23387"/>
            </a:xfrm>
            <a:custGeom>
              <a:avLst/>
              <a:gdLst/>
              <a:ahLst/>
              <a:cxnLst/>
              <a:rect l="l" t="t" r="r" b="b"/>
              <a:pathLst>
                <a:path w="535" h="711" extrusionOk="0">
                  <a:moveTo>
                    <a:pt x="242" y="1"/>
                  </a:moveTo>
                  <a:cubicBezTo>
                    <a:pt x="228" y="1"/>
                    <a:pt x="214" y="2"/>
                    <a:pt x="201" y="6"/>
                  </a:cubicBezTo>
                  <a:cubicBezTo>
                    <a:pt x="67" y="6"/>
                    <a:pt x="0" y="172"/>
                    <a:pt x="34" y="373"/>
                  </a:cubicBezTo>
                  <a:cubicBezTo>
                    <a:pt x="64" y="555"/>
                    <a:pt x="178" y="710"/>
                    <a:pt x="299" y="710"/>
                  </a:cubicBezTo>
                  <a:cubicBezTo>
                    <a:pt x="311" y="710"/>
                    <a:pt x="322" y="709"/>
                    <a:pt x="334" y="706"/>
                  </a:cubicBezTo>
                  <a:cubicBezTo>
                    <a:pt x="467" y="673"/>
                    <a:pt x="534" y="506"/>
                    <a:pt x="501" y="306"/>
                  </a:cubicBezTo>
                  <a:cubicBezTo>
                    <a:pt x="471" y="126"/>
                    <a:pt x="360" y="1"/>
                    <a:pt x="24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0" name="Google Shape;2410;p120"/>
            <p:cNvSpPr/>
            <p:nvPr/>
          </p:nvSpPr>
          <p:spPr>
            <a:xfrm>
              <a:off x="4560716" y="2666176"/>
              <a:ext cx="17597" cy="24176"/>
            </a:xfrm>
            <a:custGeom>
              <a:avLst/>
              <a:gdLst/>
              <a:ahLst/>
              <a:cxnLst/>
              <a:rect l="l" t="t" r="r" b="b"/>
              <a:pathLst>
                <a:path w="535" h="735" extrusionOk="0">
                  <a:moveTo>
                    <a:pt x="201" y="1"/>
                  </a:moveTo>
                  <a:cubicBezTo>
                    <a:pt x="68" y="34"/>
                    <a:pt x="1" y="201"/>
                    <a:pt x="34" y="401"/>
                  </a:cubicBezTo>
                  <a:cubicBezTo>
                    <a:pt x="68" y="601"/>
                    <a:pt x="201" y="734"/>
                    <a:pt x="334" y="734"/>
                  </a:cubicBezTo>
                  <a:cubicBezTo>
                    <a:pt x="434" y="701"/>
                    <a:pt x="535" y="534"/>
                    <a:pt x="501" y="334"/>
                  </a:cubicBezTo>
                  <a:cubicBezTo>
                    <a:pt x="434" y="134"/>
                    <a:pt x="334" y="1"/>
                    <a:pt x="20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1" name="Google Shape;2411;p120"/>
            <p:cNvSpPr/>
            <p:nvPr/>
          </p:nvSpPr>
          <p:spPr>
            <a:xfrm>
              <a:off x="4553053" y="2666176"/>
              <a:ext cx="15394" cy="4769"/>
            </a:xfrm>
            <a:custGeom>
              <a:avLst/>
              <a:gdLst/>
              <a:ahLst/>
              <a:cxnLst/>
              <a:rect l="l" t="t" r="r" b="b"/>
              <a:pathLst>
                <a:path w="468" h="145" extrusionOk="0">
                  <a:moveTo>
                    <a:pt x="0" y="1"/>
                  </a:moveTo>
                  <a:lnTo>
                    <a:pt x="0" y="1"/>
                  </a:lnTo>
                  <a:cubicBezTo>
                    <a:pt x="0" y="1"/>
                    <a:pt x="144" y="144"/>
                    <a:pt x="288" y="144"/>
                  </a:cubicBezTo>
                  <a:cubicBezTo>
                    <a:pt x="352" y="144"/>
                    <a:pt x="416" y="116"/>
                    <a:pt x="467" y="34"/>
                  </a:cubicBezTo>
                  <a:lnTo>
                    <a:pt x="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2" name="Google Shape;2412;p120"/>
            <p:cNvSpPr/>
            <p:nvPr/>
          </p:nvSpPr>
          <p:spPr>
            <a:xfrm>
              <a:off x="4625448" y="2651901"/>
              <a:ext cx="16512" cy="5658"/>
            </a:xfrm>
            <a:custGeom>
              <a:avLst/>
              <a:gdLst/>
              <a:ahLst/>
              <a:cxnLst/>
              <a:rect l="l" t="t" r="r" b="b"/>
              <a:pathLst>
                <a:path w="502" h="172" extrusionOk="0">
                  <a:moveTo>
                    <a:pt x="1" y="1"/>
                  </a:moveTo>
                  <a:lnTo>
                    <a:pt x="1" y="1"/>
                  </a:lnTo>
                  <a:cubicBezTo>
                    <a:pt x="1" y="1"/>
                    <a:pt x="154" y="171"/>
                    <a:pt x="315" y="171"/>
                  </a:cubicBezTo>
                  <a:cubicBezTo>
                    <a:pt x="379" y="171"/>
                    <a:pt x="444" y="144"/>
                    <a:pt x="501" y="68"/>
                  </a:cubicBezTo>
                  <a:lnTo>
                    <a:pt x="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3" name="Google Shape;2413;p120"/>
            <p:cNvSpPr/>
            <p:nvPr/>
          </p:nvSpPr>
          <p:spPr>
            <a:xfrm>
              <a:off x="4745043" y="2635849"/>
              <a:ext cx="62101" cy="75159"/>
            </a:xfrm>
            <a:custGeom>
              <a:avLst/>
              <a:gdLst/>
              <a:ahLst/>
              <a:cxnLst/>
              <a:rect l="l" t="t" r="r" b="b"/>
              <a:pathLst>
                <a:path w="1888" h="2285" extrusionOk="0">
                  <a:moveTo>
                    <a:pt x="988" y="0"/>
                  </a:moveTo>
                  <a:cubicBezTo>
                    <a:pt x="927" y="0"/>
                    <a:pt x="864" y="7"/>
                    <a:pt x="801" y="22"/>
                  </a:cubicBezTo>
                  <a:cubicBezTo>
                    <a:pt x="234" y="155"/>
                    <a:pt x="1" y="923"/>
                    <a:pt x="68" y="1523"/>
                  </a:cubicBezTo>
                  <a:cubicBezTo>
                    <a:pt x="92" y="1956"/>
                    <a:pt x="341" y="2285"/>
                    <a:pt x="666" y="2285"/>
                  </a:cubicBezTo>
                  <a:cubicBezTo>
                    <a:pt x="791" y="2285"/>
                    <a:pt x="929" y="2235"/>
                    <a:pt x="1068" y="2123"/>
                  </a:cubicBezTo>
                  <a:cubicBezTo>
                    <a:pt x="1469" y="1857"/>
                    <a:pt x="1702" y="1423"/>
                    <a:pt x="1769" y="956"/>
                  </a:cubicBezTo>
                  <a:cubicBezTo>
                    <a:pt x="1887" y="452"/>
                    <a:pt x="1479" y="0"/>
                    <a:pt x="98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4" name="Google Shape;2414;p120"/>
            <p:cNvSpPr/>
            <p:nvPr/>
          </p:nvSpPr>
          <p:spPr>
            <a:xfrm>
              <a:off x="4627652" y="2739196"/>
              <a:ext cx="32958" cy="23584"/>
            </a:xfrm>
            <a:custGeom>
              <a:avLst/>
              <a:gdLst/>
              <a:ahLst/>
              <a:cxnLst/>
              <a:rect l="l" t="t" r="r" b="b"/>
              <a:pathLst>
                <a:path w="1002" h="717" extrusionOk="0">
                  <a:moveTo>
                    <a:pt x="959" y="1"/>
                  </a:moveTo>
                  <a:cubicBezTo>
                    <a:pt x="949" y="1"/>
                    <a:pt x="935" y="16"/>
                    <a:pt x="935" y="16"/>
                  </a:cubicBezTo>
                  <a:cubicBezTo>
                    <a:pt x="734" y="349"/>
                    <a:pt x="401" y="583"/>
                    <a:pt x="34" y="616"/>
                  </a:cubicBezTo>
                  <a:cubicBezTo>
                    <a:pt x="1" y="616"/>
                    <a:pt x="1" y="649"/>
                    <a:pt x="1" y="683"/>
                  </a:cubicBezTo>
                  <a:cubicBezTo>
                    <a:pt x="1" y="683"/>
                    <a:pt x="34" y="716"/>
                    <a:pt x="34" y="716"/>
                  </a:cubicBezTo>
                  <a:cubicBezTo>
                    <a:pt x="134" y="683"/>
                    <a:pt x="201" y="683"/>
                    <a:pt x="267" y="649"/>
                  </a:cubicBezTo>
                  <a:cubicBezTo>
                    <a:pt x="568" y="549"/>
                    <a:pt x="835" y="349"/>
                    <a:pt x="968" y="49"/>
                  </a:cubicBezTo>
                  <a:cubicBezTo>
                    <a:pt x="1001" y="49"/>
                    <a:pt x="1001" y="16"/>
                    <a:pt x="968" y="16"/>
                  </a:cubicBezTo>
                  <a:cubicBezTo>
                    <a:pt x="968" y="4"/>
                    <a:pt x="964" y="1"/>
                    <a:pt x="95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5" name="Google Shape;2415;p120"/>
            <p:cNvSpPr/>
            <p:nvPr/>
          </p:nvSpPr>
          <p:spPr>
            <a:xfrm>
              <a:off x="4499274" y="2492078"/>
              <a:ext cx="166831" cy="143411"/>
            </a:xfrm>
            <a:custGeom>
              <a:avLst/>
              <a:gdLst/>
              <a:ahLst/>
              <a:cxnLst/>
              <a:rect l="l" t="t" r="r" b="b"/>
              <a:pathLst>
                <a:path w="5072" h="4360" extrusionOk="0">
                  <a:moveTo>
                    <a:pt x="4197" y="0"/>
                  </a:moveTo>
                  <a:cubicBezTo>
                    <a:pt x="0" y="0"/>
                    <a:pt x="1002" y="4360"/>
                    <a:pt x="1002" y="4360"/>
                  </a:cubicBezTo>
                  <a:cubicBezTo>
                    <a:pt x="1343" y="3752"/>
                    <a:pt x="2059" y="3596"/>
                    <a:pt x="2789" y="3596"/>
                  </a:cubicBezTo>
                  <a:cubicBezTo>
                    <a:pt x="3562" y="3596"/>
                    <a:pt x="4351" y="3772"/>
                    <a:pt x="4727" y="3772"/>
                  </a:cubicBezTo>
                  <a:cubicBezTo>
                    <a:pt x="4932" y="3772"/>
                    <a:pt x="5014" y="3720"/>
                    <a:pt x="4904" y="3559"/>
                  </a:cubicBezTo>
                  <a:cubicBezTo>
                    <a:pt x="4404" y="2825"/>
                    <a:pt x="5071" y="1791"/>
                    <a:pt x="5071" y="1791"/>
                  </a:cubicBezTo>
                  <a:lnTo>
                    <a:pt x="5071" y="57"/>
                  </a:lnTo>
                  <a:cubicBezTo>
                    <a:pt x="4757" y="18"/>
                    <a:pt x="4466" y="0"/>
                    <a:pt x="419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6" name="Google Shape;2416;p120"/>
            <p:cNvSpPr/>
            <p:nvPr/>
          </p:nvSpPr>
          <p:spPr>
            <a:xfrm>
              <a:off x="4635612" y="2490960"/>
              <a:ext cx="188474" cy="200348"/>
            </a:xfrm>
            <a:custGeom>
              <a:avLst/>
              <a:gdLst/>
              <a:ahLst/>
              <a:cxnLst/>
              <a:rect l="l" t="t" r="r" b="b"/>
              <a:pathLst>
                <a:path w="5730" h="6091" extrusionOk="0">
                  <a:moveTo>
                    <a:pt x="1318" y="0"/>
                  </a:moveTo>
                  <a:cubicBezTo>
                    <a:pt x="0" y="0"/>
                    <a:pt x="759" y="1492"/>
                    <a:pt x="759" y="1492"/>
                  </a:cubicBezTo>
                  <a:cubicBezTo>
                    <a:pt x="759" y="1492"/>
                    <a:pt x="359" y="3493"/>
                    <a:pt x="1660" y="4093"/>
                  </a:cubicBezTo>
                  <a:cubicBezTo>
                    <a:pt x="2833" y="4649"/>
                    <a:pt x="2892" y="6091"/>
                    <a:pt x="3820" y="6091"/>
                  </a:cubicBezTo>
                  <a:cubicBezTo>
                    <a:pt x="3894" y="6091"/>
                    <a:pt x="3975" y="6081"/>
                    <a:pt x="4062" y="6061"/>
                  </a:cubicBezTo>
                  <a:cubicBezTo>
                    <a:pt x="5730" y="5628"/>
                    <a:pt x="4529" y="591"/>
                    <a:pt x="1827" y="57"/>
                  </a:cubicBezTo>
                  <a:cubicBezTo>
                    <a:pt x="1630" y="18"/>
                    <a:pt x="1461" y="0"/>
                    <a:pt x="131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7" name="Google Shape;2417;p120"/>
            <p:cNvSpPr/>
            <p:nvPr/>
          </p:nvSpPr>
          <p:spPr>
            <a:xfrm>
              <a:off x="3394431" y="3471505"/>
              <a:ext cx="88908" cy="1250836"/>
            </a:xfrm>
            <a:custGeom>
              <a:avLst/>
              <a:gdLst/>
              <a:ahLst/>
              <a:cxnLst/>
              <a:rect l="l" t="t" r="r" b="b"/>
              <a:pathLst>
                <a:path w="2703" h="38028" extrusionOk="0">
                  <a:moveTo>
                    <a:pt x="0" y="1"/>
                  </a:moveTo>
                  <a:lnTo>
                    <a:pt x="634" y="38028"/>
                  </a:lnTo>
                  <a:lnTo>
                    <a:pt x="2068" y="38028"/>
                  </a:lnTo>
                  <a:lnTo>
                    <a:pt x="270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8" name="Google Shape;2418;p120"/>
            <p:cNvSpPr/>
            <p:nvPr/>
          </p:nvSpPr>
          <p:spPr>
            <a:xfrm>
              <a:off x="3916690" y="3471505"/>
              <a:ext cx="87790" cy="1250836"/>
            </a:xfrm>
            <a:custGeom>
              <a:avLst/>
              <a:gdLst/>
              <a:ahLst/>
              <a:cxnLst/>
              <a:rect l="l" t="t" r="r" b="b"/>
              <a:pathLst>
                <a:path w="2669" h="38028" extrusionOk="0">
                  <a:moveTo>
                    <a:pt x="0" y="1"/>
                  </a:moveTo>
                  <a:lnTo>
                    <a:pt x="601" y="38028"/>
                  </a:lnTo>
                  <a:lnTo>
                    <a:pt x="2068" y="38028"/>
                  </a:lnTo>
                  <a:lnTo>
                    <a:pt x="266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9" name="Google Shape;2419;p120"/>
            <p:cNvSpPr/>
            <p:nvPr/>
          </p:nvSpPr>
          <p:spPr>
            <a:xfrm>
              <a:off x="3438309" y="3449566"/>
              <a:ext cx="892045" cy="98776"/>
            </a:xfrm>
            <a:custGeom>
              <a:avLst/>
              <a:gdLst/>
              <a:ahLst/>
              <a:cxnLst/>
              <a:rect l="l" t="t" r="r" b="b"/>
              <a:pathLst>
                <a:path w="27120" h="3003" extrusionOk="0">
                  <a:moveTo>
                    <a:pt x="0" y="1"/>
                  </a:moveTo>
                  <a:lnTo>
                    <a:pt x="0" y="3003"/>
                  </a:lnTo>
                  <a:lnTo>
                    <a:pt x="27120" y="3003"/>
                  </a:lnTo>
                  <a:lnTo>
                    <a:pt x="2712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0" name="Google Shape;2420;p120"/>
            <p:cNvSpPr/>
            <p:nvPr/>
          </p:nvSpPr>
          <p:spPr>
            <a:xfrm>
              <a:off x="4331426" y="3449566"/>
              <a:ext cx="522300" cy="98776"/>
            </a:xfrm>
            <a:custGeom>
              <a:avLst/>
              <a:gdLst/>
              <a:ahLst/>
              <a:cxnLst/>
              <a:rect l="l" t="t" r="r" b="b"/>
              <a:pathLst>
                <a:path w="15879" h="3003" extrusionOk="0">
                  <a:moveTo>
                    <a:pt x="0" y="1"/>
                  </a:moveTo>
                  <a:lnTo>
                    <a:pt x="0" y="3003"/>
                  </a:lnTo>
                  <a:lnTo>
                    <a:pt x="15878" y="3003"/>
                  </a:lnTo>
                  <a:lnTo>
                    <a:pt x="158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1" name="Google Shape;2421;p120"/>
            <p:cNvSpPr/>
            <p:nvPr/>
          </p:nvSpPr>
          <p:spPr>
            <a:xfrm>
              <a:off x="4808689" y="3471505"/>
              <a:ext cx="88908" cy="1250836"/>
            </a:xfrm>
            <a:custGeom>
              <a:avLst/>
              <a:gdLst/>
              <a:ahLst/>
              <a:cxnLst/>
              <a:rect l="l" t="t" r="r" b="b"/>
              <a:pathLst>
                <a:path w="2703" h="38028" extrusionOk="0">
                  <a:moveTo>
                    <a:pt x="1" y="1"/>
                  </a:moveTo>
                  <a:lnTo>
                    <a:pt x="634" y="38028"/>
                  </a:lnTo>
                  <a:lnTo>
                    <a:pt x="2069" y="38028"/>
                  </a:lnTo>
                  <a:lnTo>
                    <a:pt x="270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2" name="Google Shape;2422;p120"/>
            <p:cNvSpPr/>
            <p:nvPr/>
          </p:nvSpPr>
          <p:spPr>
            <a:xfrm>
              <a:off x="4201963" y="3387038"/>
              <a:ext cx="749390" cy="84501"/>
            </a:xfrm>
            <a:custGeom>
              <a:avLst/>
              <a:gdLst/>
              <a:ahLst/>
              <a:cxnLst/>
              <a:rect l="l" t="t" r="r" b="b"/>
              <a:pathLst>
                <a:path w="22783" h="2569" extrusionOk="0">
                  <a:moveTo>
                    <a:pt x="1101" y="0"/>
                  </a:moveTo>
                  <a:cubicBezTo>
                    <a:pt x="500" y="0"/>
                    <a:pt x="0" y="501"/>
                    <a:pt x="0" y="1101"/>
                  </a:cubicBezTo>
                  <a:lnTo>
                    <a:pt x="0" y="1435"/>
                  </a:lnTo>
                  <a:cubicBezTo>
                    <a:pt x="0" y="2068"/>
                    <a:pt x="500" y="2569"/>
                    <a:pt x="1101" y="2569"/>
                  </a:cubicBezTo>
                  <a:lnTo>
                    <a:pt x="21682" y="2569"/>
                  </a:lnTo>
                  <a:cubicBezTo>
                    <a:pt x="22283" y="2569"/>
                    <a:pt x="22783" y="2068"/>
                    <a:pt x="22783" y="1435"/>
                  </a:cubicBezTo>
                  <a:lnTo>
                    <a:pt x="22783" y="1101"/>
                  </a:lnTo>
                  <a:cubicBezTo>
                    <a:pt x="22783" y="501"/>
                    <a:pt x="22283" y="0"/>
                    <a:pt x="2168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3" name="Google Shape;2423;p120"/>
            <p:cNvSpPr/>
            <p:nvPr/>
          </p:nvSpPr>
          <p:spPr>
            <a:xfrm>
              <a:off x="3320917" y="3387038"/>
              <a:ext cx="998485" cy="84501"/>
            </a:xfrm>
            <a:custGeom>
              <a:avLst/>
              <a:gdLst/>
              <a:ahLst/>
              <a:cxnLst/>
              <a:rect l="l" t="t" r="r" b="b"/>
              <a:pathLst>
                <a:path w="30356" h="2569" extrusionOk="0">
                  <a:moveTo>
                    <a:pt x="1101" y="0"/>
                  </a:moveTo>
                  <a:cubicBezTo>
                    <a:pt x="501" y="0"/>
                    <a:pt x="0" y="501"/>
                    <a:pt x="0" y="1101"/>
                  </a:cubicBezTo>
                  <a:lnTo>
                    <a:pt x="0" y="1435"/>
                  </a:lnTo>
                  <a:cubicBezTo>
                    <a:pt x="0" y="2068"/>
                    <a:pt x="501" y="2569"/>
                    <a:pt x="1101" y="2569"/>
                  </a:cubicBezTo>
                  <a:lnTo>
                    <a:pt x="29221" y="2569"/>
                  </a:lnTo>
                  <a:cubicBezTo>
                    <a:pt x="29855" y="2569"/>
                    <a:pt x="30355" y="2068"/>
                    <a:pt x="30355" y="1435"/>
                  </a:cubicBezTo>
                  <a:lnTo>
                    <a:pt x="30355" y="1101"/>
                  </a:lnTo>
                  <a:cubicBezTo>
                    <a:pt x="30355" y="501"/>
                    <a:pt x="29855" y="0"/>
                    <a:pt x="2922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4" name="Google Shape;2424;p120"/>
            <p:cNvSpPr/>
            <p:nvPr/>
          </p:nvSpPr>
          <p:spPr>
            <a:xfrm>
              <a:off x="4286430" y="3471505"/>
              <a:ext cx="88908" cy="1250836"/>
            </a:xfrm>
            <a:custGeom>
              <a:avLst/>
              <a:gdLst/>
              <a:ahLst/>
              <a:cxnLst/>
              <a:rect l="l" t="t" r="r" b="b"/>
              <a:pathLst>
                <a:path w="2703" h="38028" extrusionOk="0">
                  <a:moveTo>
                    <a:pt x="1" y="1"/>
                  </a:moveTo>
                  <a:lnTo>
                    <a:pt x="634" y="38028"/>
                  </a:lnTo>
                  <a:lnTo>
                    <a:pt x="2069" y="38028"/>
                  </a:lnTo>
                  <a:lnTo>
                    <a:pt x="270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5" name="Google Shape;2425;p120"/>
            <p:cNvSpPr/>
            <p:nvPr/>
          </p:nvSpPr>
          <p:spPr>
            <a:xfrm>
              <a:off x="4238144" y="3359606"/>
              <a:ext cx="415893" cy="27465"/>
            </a:xfrm>
            <a:custGeom>
              <a:avLst/>
              <a:gdLst/>
              <a:ahLst/>
              <a:cxnLst/>
              <a:rect l="l" t="t" r="r" b="b"/>
              <a:pathLst>
                <a:path w="12644" h="835" extrusionOk="0">
                  <a:moveTo>
                    <a:pt x="568" y="0"/>
                  </a:moveTo>
                  <a:cubicBezTo>
                    <a:pt x="1" y="0"/>
                    <a:pt x="1" y="834"/>
                    <a:pt x="568" y="834"/>
                  </a:cubicBezTo>
                  <a:lnTo>
                    <a:pt x="12109" y="834"/>
                  </a:lnTo>
                  <a:cubicBezTo>
                    <a:pt x="12643" y="834"/>
                    <a:pt x="12643" y="0"/>
                    <a:pt x="12109" y="0"/>
                  </a:cubicBezTo>
                  <a:close/>
                </a:path>
              </a:pathLst>
            </a:custGeom>
            <a:solidFill>
              <a:srgbClr val="407B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6" name="Google Shape;2426;p120"/>
            <p:cNvSpPr/>
            <p:nvPr/>
          </p:nvSpPr>
          <p:spPr>
            <a:xfrm>
              <a:off x="4238144" y="3359606"/>
              <a:ext cx="415893" cy="27465"/>
            </a:xfrm>
            <a:custGeom>
              <a:avLst/>
              <a:gdLst/>
              <a:ahLst/>
              <a:cxnLst/>
              <a:rect l="l" t="t" r="r" b="b"/>
              <a:pathLst>
                <a:path w="12644" h="835" extrusionOk="0">
                  <a:moveTo>
                    <a:pt x="568" y="0"/>
                  </a:moveTo>
                  <a:cubicBezTo>
                    <a:pt x="1" y="0"/>
                    <a:pt x="1" y="834"/>
                    <a:pt x="568" y="834"/>
                  </a:cubicBezTo>
                  <a:lnTo>
                    <a:pt x="12109" y="834"/>
                  </a:lnTo>
                  <a:cubicBezTo>
                    <a:pt x="12643" y="834"/>
                    <a:pt x="12643" y="0"/>
                    <a:pt x="1210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7" name="Google Shape;2427;p120"/>
            <p:cNvSpPr/>
            <p:nvPr/>
          </p:nvSpPr>
          <p:spPr>
            <a:xfrm>
              <a:off x="4162460" y="2978881"/>
              <a:ext cx="128379" cy="408196"/>
            </a:xfrm>
            <a:custGeom>
              <a:avLst/>
              <a:gdLst/>
              <a:ahLst/>
              <a:cxnLst/>
              <a:rect l="l" t="t" r="r" b="b"/>
              <a:pathLst>
                <a:path w="3903" h="12410" extrusionOk="0">
                  <a:moveTo>
                    <a:pt x="0" y="0"/>
                  </a:moveTo>
                  <a:lnTo>
                    <a:pt x="0" y="12409"/>
                  </a:lnTo>
                  <a:lnTo>
                    <a:pt x="3202" y="12409"/>
                  </a:lnTo>
                  <a:cubicBezTo>
                    <a:pt x="3603" y="12409"/>
                    <a:pt x="3903" y="12076"/>
                    <a:pt x="3836" y="11675"/>
                  </a:cubicBezTo>
                  <a:lnTo>
                    <a:pt x="2302" y="734"/>
                  </a:lnTo>
                  <a:cubicBezTo>
                    <a:pt x="2235" y="334"/>
                    <a:pt x="1868" y="0"/>
                    <a:pt x="146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8" name="Google Shape;2428;p120"/>
            <p:cNvSpPr/>
            <p:nvPr/>
          </p:nvSpPr>
          <p:spPr>
            <a:xfrm>
              <a:off x="3736738" y="2978881"/>
              <a:ext cx="533286" cy="408196"/>
            </a:xfrm>
            <a:custGeom>
              <a:avLst/>
              <a:gdLst/>
              <a:ahLst/>
              <a:cxnLst/>
              <a:rect l="l" t="t" r="r" b="b"/>
              <a:pathLst>
                <a:path w="16213" h="12410" extrusionOk="0">
                  <a:moveTo>
                    <a:pt x="701" y="0"/>
                  </a:moveTo>
                  <a:cubicBezTo>
                    <a:pt x="334" y="0"/>
                    <a:pt x="1" y="334"/>
                    <a:pt x="101" y="734"/>
                  </a:cubicBezTo>
                  <a:lnTo>
                    <a:pt x="1635" y="11675"/>
                  </a:lnTo>
                  <a:cubicBezTo>
                    <a:pt x="1702" y="12076"/>
                    <a:pt x="2035" y="12409"/>
                    <a:pt x="2469" y="12409"/>
                  </a:cubicBezTo>
                  <a:lnTo>
                    <a:pt x="15512" y="12409"/>
                  </a:lnTo>
                  <a:cubicBezTo>
                    <a:pt x="15912" y="12409"/>
                    <a:pt x="16212" y="12076"/>
                    <a:pt x="16145" y="11675"/>
                  </a:cubicBezTo>
                  <a:lnTo>
                    <a:pt x="14611" y="734"/>
                  </a:lnTo>
                  <a:cubicBezTo>
                    <a:pt x="14544" y="334"/>
                    <a:pt x="14177" y="0"/>
                    <a:pt x="137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9" name="Google Shape;2429;p120"/>
            <p:cNvSpPr/>
            <p:nvPr/>
          </p:nvSpPr>
          <p:spPr>
            <a:xfrm>
              <a:off x="4664688" y="2801790"/>
              <a:ext cx="142951" cy="117755"/>
            </a:xfrm>
            <a:custGeom>
              <a:avLst/>
              <a:gdLst/>
              <a:ahLst/>
              <a:cxnLst/>
              <a:rect l="l" t="t" r="r" b="b"/>
              <a:pathLst>
                <a:path w="4346" h="3580" extrusionOk="0">
                  <a:moveTo>
                    <a:pt x="3525" y="0"/>
                  </a:moveTo>
                  <a:cubicBezTo>
                    <a:pt x="3463" y="0"/>
                    <a:pt x="3401" y="15"/>
                    <a:pt x="3344" y="47"/>
                  </a:cubicBezTo>
                  <a:cubicBezTo>
                    <a:pt x="2654" y="536"/>
                    <a:pt x="1816" y="802"/>
                    <a:pt x="935" y="802"/>
                  </a:cubicBezTo>
                  <a:cubicBezTo>
                    <a:pt x="794" y="802"/>
                    <a:pt x="652" y="795"/>
                    <a:pt x="509" y="781"/>
                  </a:cubicBezTo>
                  <a:cubicBezTo>
                    <a:pt x="276" y="781"/>
                    <a:pt x="75" y="1015"/>
                    <a:pt x="142" y="1248"/>
                  </a:cubicBezTo>
                  <a:cubicBezTo>
                    <a:pt x="242" y="1515"/>
                    <a:pt x="242" y="1815"/>
                    <a:pt x="176" y="2082"/>
                  </a:cubicBezTo>
                  <a:cubicBezTo>
                    <a:pt x="176" y="2082"/>
                    <a:pt x="0" y="3580"/>
                    <a:pt x="1269" y="3580"/>
                  </a:cubicBezTo>
                  <a:cubicBezTo>
                    <a:pt x="1836" y="3580"/>
                    <a:pt x="2691" y="3281"/>
                    <a:pt x="3978" y="2416"/>
                  </a:cubicBezTo>
                  <a:cubicBezTo>
                    <a:pt x="4245" y="2249"/>
                    <a:pt x="4345" y="1882"/>
                    <a:pt x="4212" y="1615"/>
                  </a:cubicBezTo>
                  <a:cubicBezTo>
                    <a:pt x="4045" y="1215"/>
                    <a:pt x="3912" y="781"/>
                    <a:pt x="3912" y="347"/>
                  </a:cubicBezTo>
                  <a:cubicBezTo>
                    <a:pt x="3912" y="145"/>
                    <a:pt x="3720" y="0"/>
                    <a:pt x="352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Shape 2433"/>
        <p:cNvGrpSpPr/>
        <p:nvPr/>
      </p:nvGrpSpPr>
      <p:grpSpPr>
        <a:xfrm>
          <a:off x="0" y="0"/>
          <a:ext cx="0" cy="0"/>
          <a:chOff x="0" y="0"/>
          <a:chExt cx="0" cy="0"/>
        </a:xfrm>
      </p:grpSpPr>
      <p:sp>
        <p:nvSpPr>
          <p:cNvPr id="2434" name="Google Shape;2434;p12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RQ 3: Design Element</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2435" name="Google Shape;2435;p121"/>
          <p:cNvSpPr txBox="1">
            <a:spLocks noGrp="1"/>
          </p:cNvSpPr>
          <p:nvPr>
            <p:ph type="body" idx="1"/>
          </p:nvPr>
        </p:nvSpPr>
        <p:spPr>
          <a:xfrm>
            <a:off x="685800" y="1152600"/>
            <a:ext cx="7559040" cy="308411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One participant, Helen, believed that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authentic examples, resources, and visuals </a:t>
            </a:r>
            <a:r>
              <a:rPr lang="en" sz="1600" b="1" dirty="0">
                <a:latin typeface="Tahoma" panose="020B0604030504040204" pitchFamily="34" charset="0"/>
                <a:ea typeface="Tahoma" panose="020B0604030504040204" pitchFamily="34" charset="0"/>
                <a:cs typeface="Tahoma" panose="020B0604030504040204" pitchFamily="34" charset="0"/>
              </a:rPr>
              <a:t>that some instructors demonstrated in their courses helped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maintain her curiosity</a:t>
            </a:r>
            <a:r>
              <a:rPr lang="en" sz="1600" b="1" dirty="0">
                <a:latin typeface="Tahoma" panose="020B0604030504040204" pitchFamily="34" charset="0"/>
                <a:ea typeface="Tahoma" panose="020B0604030504040204" pitchFamily="34" charset="0"/>
                <a:cs typeface="Tahoma" panose="020B0604030504040204" pitchFamily="34" charset="0"/>
              </a:rPr>
              <a:t>. In our interview, she explained: </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600" b="1" dirty="0">
              <a:latin typeface="Tahoma" panose="020B0604030504040204" pitchFamily="34" charset="0"/>
              <a:ea typeface="Tahoma" panose="020B0604030504040204" pitchFamily="34" charset="0"/>
              <a:cs typeface="Tahoma" panose="020B0604030504040204" pitchFamily="34" charset="0"/>
            </a:endParaRPr>
          </a:p>
          <a:p>
            <a:pPr marL="457200" lvl="0" indent="0" algn="l" rtl="0">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When I studied the brain, the professor showed the real brain. Like, she took us to the laboratory and showed us how the brains, how they did it, they did things in the laboratory. So, I find it fascinating. I find it very interesting. Even though for the test I try to read, but for understanding and looking at the real thing, the visualization is very good.</a:t>
            </a:r>
            <a:endParaRPr sz="1800" b="1" dirty="0"/>
          </a:p>
        </p:txBody>
      </p:sp>
      <p:cxnSp>
        <p:nvCxnSpPr>
          <p:cNvPr id="2436" name="Google Shape;2436;p121"/>
          <p:cNvCxnSpPr/>
          <p:nvPr/>
        </p:nvCxnSpPr>
        <p:spPr>
          <a:xfrm>
            <a:off x="3656275" y="5783600"/>
            <a:ext cx="91632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802888" y="1292424"/>
            <a:ext cx="6740912" cy="3070980"/>
          </a:xfrm>
          <a:prstGeom prst="rect">
            <a:avLst/>
          </a:prstGeom>
        </p:spPr>
        <p:txBody>
          <a:bodyPr>
            <a:normAutofit/>
          </a:bodyPr>
          <a:lstStyle/>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1" dirty="0">
                <a:effectLst/>
                <a:latin typeface="Tahoma" panose="020B0604030504040204" pitchFamily="34" charset="0"/>
                <a:ea typeface="Tahoma" panose="020B0604030504040204" pitchFamily="34" charset="0"/>
                <a:cs typeface="Tahoma" panose="020B0604030504040204" pitchFamily="34" charset="0"/>
              </a:rPr>
              <a:t>Bonk, C. J., Zhu, M., &amp; Li, Z. (in press). Self-direct to learn, self-direct to live:</a:t>
            </a:r>
            <a:r>
              <a:rPr lang="en-US" sz="1800" b="1"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800" b="1" dirty="0">
                <a:effectLst/>
                <a:latin typeface="Tahoma" panose="020B0604030504040204" pitchFamily="34" charset="0"/>
                <a:ea typeface="Tahoma" panose="020B0604030504040204" pitchFamily="34" charset="0"/>
                <a:cs typeface="Tahoma" panose="020B0604030504040204" pitchFamily="34" charset="0"/>
              </a:rPr>
              <a:t>A checklist to successfully navigate this self-directed learning world. </a:t>
            </a:r>
            <a:r>
              <a:rPr lang="en-US" sz="1800" b="1" i="1" dirty="0">
                <a:effectLst/>
                <a:latin typeface="Tahoma" panose="020B0604030504040204" pitchFamily="34" charset="0"/>
                <a:ea typeface="Tahoma" panose="020B0604030504040204" pitchFamily="34" charset="0"/>
                <a:cs typeface="Tahoma" panose="020B0604030504040204" pitchFamily="34" charset="0"/>
              </a:rPr>
              <a:t>GOTEC Research-to-Practice</a:t>
            </a:r>
            <a:r>
              <a:rPr lang="en-US" sz="1800" b="1" dirty="0">
                <a:effectLst/>
                <a:latin typeface="Tahoma" panose="020B0604030504040204" pitchFamily="34" charset="0"/>
                <a:ea typeface="Tahoma" panose="020B0604030504040204" pitchFamily="34" charset="0"/>
                <a:cs typeface="Tahoma" panose="020B0604030504040204" pitchFamily="34" charset="0"/>
              </a:rPr>
              <a:t>. GOTEC Learning Resources. (Note: SDL Checklist available: </a:t>
            </a:r>
            <a:r>
              <a:rPr lang="en-US" sz="1800" b="1" u="sng"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3"/>
              </a:rPr>
              <a:t>https://curtbonk.com/pdfs/Self-Directed-Learning-(SDL)-Evaluation-Checklist.pdf</a:t>
            </a:r>
            <a:r>
              <a:rPr lang="en-US" sz="1800" b="1" dirty="0">
                <a:effectLst/>
                <a:latin typeface="Tahoma" panose="020B0604030504040204" pitchFamily="34" charset="0"/>
                <a:ea typeface="Tahoma" panose="020B0604030504040204" pitchFamily="34" charset="0"/>
                <a:cs typeface="Tahoma" panose="020B0604030504040204" pitchFamily="34" charset="0"/>
              </a:rPr>
              <a:t>) </a:t>
            </a:r>
          </a:p>
        </p:txBody>
      </p:sp>
      <p:sp>
        <p:nvSpPr>
          <p:cNvPr id="11671" name="Title 1"/>
          <p:cNvSpPr txBox="1"/>
          <p:nvPr/>
        </p:nvSpPr>
        <p:spPr>
          <a:xfrm>
            <a:off x="966440" y="323292"/>
            <a:ext cx="4880614" cy="5765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4290" tIns="34290" rIns="34290" bIns="34290" anchor="ctr">
            <a:spAutoFit/>
          </a:bodyPr>
          <a:lstStyle>
            <a:lvl1pPr defTabSz="342900">
              <a:defRPr sz="3300" b="1">
                <a:solidFill>
                  <a:srgbClr val="FFFFFF"/>
                </a:solidFill>
                <a:latin typeface="Tahoma"/>
                <a:ea typeface="Tahoma"/>
                <a:cs typeface="Tahoma"/>
                <a:sym typeface="Tahoma"/>
              </a:defRPr>
            </a:lvl1pPr>
          </a:lstStyle>
          <a:p>
            <a:r>
              <a:rPr lang="en-US"/>
              <a:t>Related Publications</a:t>
            </a:r>
            <a:endParaRPr dirty="0"/>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defTabSz="342900"/>
          </a:lstStyle>
          <a:p>
            <a:fld id="{86CB4B4D-7CA3-9044-876B-883B54F8677D}" type="slidenum">
              <a:rPr/>
              <a:t>183</a:t>
            </a:fld>
            <a:endParaRPr/>
          </a:p>
        </p:txBody>
      </p:sp>
    </p:spTree>
    <p:extLst>
      <p:ext uri="{BB962C8B-B14F-4D97-AF65-F5344CB8AC3E}">
        <p14:creationId xmlns:p14="http://schemas.microsoft.com/office/powerpoint/2010/main" val="1829330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22" name="Content Placeholder 2"/>
          <p:cNvSpPr txBox="1">
            <a:spLocks noGrp="1"/>
          </p:cNvSpPr>
          <p:nvPr>
            <p:ph type="body" sz="half" idx="1"/>
          </p:nvPr>
        </p:nvSpPr>
        <p:spPr>
          <a:xfrm>
            <a:off x="1343311" y="1000630"/>
            <a:ext cx="4643154" cy="3787207"/>
          </a:xfrm>
          <a:prstGeom prst="rect">
            <a:avLst/>
          </a:prstGeom>
        </p:spPr>
        <p:txBody>
          <a:bodyPr/>
          <a:lstStyle/>
          <a:p>
            <a:pPr marL="600075" lvl="1" indent="-257175">
              <a:lnSpc>
                <a:spcPct val="200000"/>
              </a:lnSpc>
              <a:spcBef>
                <a:spcPts val="0"/>
              </a:spcBef>
              <a:buClrTx/>
              <a:buAutoNum type="arabicPeriod"/>
              <a:defRPr sz="1200" b="1">
                <a:latin typeface="Tahoma"/>
                <a:ea typeface="Tahoma"/>
                <a:cs typeface="Tahoma"/>
                <a:sym typeface="Tahoma"/>
              </a:defRPr>
            </a:pPr>
            <a:r>
              <a:t>Helping students set their own learning goals.</a:t>
            </a:r>
          </a:p>
          <a:p>
            <a:pPr marL="600075" lvl="1" indent="-257175">
              <a:lnSpc>
                <a:spcPct val="200000"/>
              </a:lnSpc>
              <a:spcBef>
                <a:spcPts val="0"/>
              </a:spcBef>
              <a:buClrTx/>
              <a:buAutoNum type="arabicPeriod"/>
              <a:defRPr sz="1200" b="1">
                <a:latin typeface="Tahoma"/>
                <a:ea typeface="Tahoma"/>
                <a:cs typeface="Tahoma"/>
                <a:sym typeface="Tahoma"/>
              </a:defRPr>
            </a:pPr>
            <a:r>
              <a:t>Building learning community.</a:t>
            </a:r>
          </a:p>
          <a:p>
            <a:pPr marL="600075" lvl="1" indent="-257175">
              <a:lnSpc>
                <a:spcPct val="200000"/>
              </a:lnSpc>
              <a:spcBef>
                <a:spcPts val="0"/>
              </a:spcBef>
              <a:buClrTx/>
              <a:buAutoNum type="arabicPeriod"/>
              <a:defRPr sz="1200" b="1">
                <a:latin typeface="Tahoma"/>
                <a:ea typeface="Tahoma"/>
                <a:cs typeface="Tahoma"/>
                <a:sym typeface="Tahoma"/>
              </a:defRPr>
            </a:pPr>
            <a:r>
              <a:t>Offering immediate feedback.</a:t>
            </a:r>
          </a:p>
          <a:p>
            <a:pPr marL="600075" lvl="1" indent="-257175">
              <a:lnSpc>
                <a:spcPct val="200000"/>
              </a:lnSpc>
              <a:spcBef>
                <a:spcPts val="0"/>
              </a:spcBef>
              <a:buClrTx/>
              <a:buAutoNum type="arabicPeriod"/>
              <a:defRPr sz="1200" b="1">
                <a:latin typeface="Tahoma"/>
                <a:ea typeface="Tahoma"/>
                <a:cs typeface="Tahoma"/>
                <a:sym typeface="Tahoma"/>
              </a:defRPr>
            </a:pPr>
            <a:r>
              <a:t>Embedding quizzes for self-assessment.</a:t>
            </a:r>
          </a:p>
          <a:p>
            <a:pPr marL="600075" lvl="1" indent="-257175">
              <a:lnSpc>
                <a:spcPct val="200000"/>
              </a:lnSpc>
              <a:spcBef>
                <a:spcPts val="0"/>
              </a:spcBef>
              <a:buClrTx/>
              <a:buAutoNum type="arabicPeriod"/>
              <a:defRPr sz="1200" b="1">
                <a:latin typeface="Tahoma"/>
                <a:ea typeface="Tahoma"/>
                <a:cs typeface="Tahoma"/>
                <a:sym typeface="Tahoma"/>
              </a:defRPr>
            </a:pPr>
            <a:r>
              <a:t>Providing progress indicators.</a:t>
            </a:r>
          </a:p>
          <a:p>
            <a:pPr marL="600075" lvl="1" indent="-257175">
              <a:lnSpc>
                <a:spcPct val="200000"/>
              </a:lnSpc>
              <a:spcBef>
                <a:spcPts val="0"/>
              </a:spcBef>
              <a:buClrTx/>
              <a:buAutoNum type="arabicPeriod"/>
              <a:defRPr sz="1200" b="1">
                <a:latin typeface="Tahoma"/>
                <a:ea typeface="Tahoma"/>
                <a:cs typeface="Tahoma"/>
                <a:sym typeface="Tahoma"/>
              </a:defRPr>
            </a:pPr>
            <a:r>
              <a:t>Providing reflection questions.</a:t>
            </a:r>
          </a:p>
          <a:p>
            <a:pPr marL="600075" lvl="1" indent="-257175">
              <a:lnSpc>
                <a:spcPct val="200000"/>
              </a:lnSpc>
              <a:spcBef>
                <a:spcPts val="0"/>
              </a:spcBef>
              <a:buClrTx/>
              <a:buAutoNum type="arabicPeriod"/>
              <a:defRPr sz="1200" b="1">
                <a:latin typeface="Tahoma"/>
                <a:ea typeface="Tahoma"/>
                <a:cs typeface="Tahoma"/>
                <a:sym typeface="Tahoma"/>
              </a:defRPr>
            </a:pPr>
            <a:r>
              <a:t>Designing short learning units.</a:t>
            </a:r>
          </a:p>
          <a:p>
            <a:pPr marL="600075" lvl="1" indent="-257175">
              <a:lnSpc>
                <a:spcPct val="200000"/>
              </a:lnSpc>
              <a:spcBef>
                <a:spcPts val="0"/>
              </a:spcBef>
              <a:buClrTx/>
              <a:buAutoNum type="arabicPeriod"/>
              <a:defRPr sz="1200" b="1">
                <a:latin typeface="Tahoma"/>
                <a:ea typeface="Tahoma"/>
                <a:cs typeface="Tahoma"/>
                <a:sym typeface="Tahoma"/>
              </a:defRPr>
            </a:pPr>
            <a:r>
              <a:t>Providing flexible timelines.</a:t>
            </a:r>
          </a:p>
          <a:p>
            <a:pPr marL="600075" lvl="1" indent="-257175">
              <a:lnSpc>
                <a:spcPct val="200000"/>
              </a:lnSpc>
              <a:spcBef>
                <a:spcPts val="0"/>
              </a:spcBef>
              <a:buClrTx/>
              <a:buAutoNum type="arabicPeriod"/>
              <a:defRPr sz="1200" b="1">
                <a:latin typeface="Tahoma"/>
                <a:ea typeface="Tahoma"/>
                <a:cs typeface="Tahoma"/>
                <a:sym typeface="Tahoma"/>
              </a:defRPr>
            </a:pPr>
            <a:r>
              <a:t>Highlighting estimated time frames.</a:t>
            </a:r>
          </a:p>
          <a:p>
            <a:pPr marL="600075" lvl="1" indent="-257175">
              <a:lnSpc>
                <a:spcPct val="200000"/>
              </a:lnSpc>
              <a:spcBef>
                <a:spcPts val="0"/>
              </a:spcBef>
              <a:buClrTx/>
              <a:buAutoNum type="arabicPeriod"/>
              <a:defRPr sz="1200" b="1">
                <a:latin typeface="Tahoma"/>
                <a:ea typeface="Tahoma"/>
                <a:cs typeface="Tahoma"/>
                <a:sym typeface="Tahoma"/>
              </a:defRPr>
            </a:pPr>
            <a:r>
              <a:t>Making available optional learning materials.</a:t>
            </a:r>
          </a:p>
        </p:txBody>
      </p:sp>
      <p:sp>
        <p:nvSpPr>
          <p:cNvPr id="11723" name="Title 1"/>
          <p:cNvSpPr txBox="1"/>
          <p:nvPr/>
        </p:nvSpPr>
        <p:spPr>
          <a:xfrm>
            <a:off x="1177289" y="446663"/>
            <a:ext cx="4884422" cy="2971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defTabSz="342900">
              <a:defRPr sz="1500" b="1">
                <a:solidFill>
                  <a:srgbClr val="FFFFFF"/>
                </a:solidFill>
                <a:latin typeface="Tahoma"/>
                <a:ea typeface="Tahoma"/>
                <a:cs typeface="Tahoma"/>
                <a:sym typeface="Tahoma"/>
              </a:defRPr>
            </a:lvl1pPr>
          </a:lstStyle>
          <a:p>
            <a:r>
              <a:t>Top 10 Strategies to Facilitate SDL in MOOCs</a:t>
            </a:r>
          </a:p>
        </p:txBody>
      </p:sp>
      <p:sp>
        <p:nvSpPr>
          <p:cNvPr id="11724" name="Slide Number Placeholder 1"/>
          <p:cNvSpPr txBox="1">
            <a:spLocks noGrp="1"/>
          </p:cNvSpPr>
          <p:nvPr>
            <p:ph type="sldNum" sz="quarter" idx="2"/>
          </p:nvPr>
        </p:nvSpPr>
        <p:spPr>
          <a:xfrm>
            <a:off x="7154989" y="4828712"/>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184</a:t>
            </a:fld>
            <a:endParaRPr/>
          </a:p>
        </p:txBody>
      </p:sp>
      <p:pic>
        <p:nvPicPr>
          <p:cNvPr id="11725" name="Picture 3" descr="Picture 3"/>
          <p:cNvPicPr>
            <a:picLocks noChangeAspect="1"/>
          </p:cNvPicPr>
          <p:nvPr/>
        </p:nvPicPr>
        <p:blipFill>
          <a:blip r:embed="rId2"/>
          <a:stretch>
            <a:fillRect/>
          </a:stretch>
        </p:blipFill>
        <p:spPr>
          <a:xfrm>
            <a:off x="5729287" y="1120690"/>
            <a:ext cx="2271714" cy="1275347"/>
          </a:xfrm>
          <a:prstGeom prst="rect">
            <a:avLst/>
          </a:prstGeom>
          <a:ln w="12700">
            <a:miter lim="400000"/>
          </a:ln>
        </p:spPr>
      </p:pic>
      <p:pic>
        <p:nvPicPr>
          <p:cNvPr id="11726" name="Picture 5" descr="Picture 5"/>
          <p:cNvPicPr>
            <a:picLocks noChangeAspect="1"/>
          </p:cNvPicPr>
          <p:nvPr/>
        </p:nvPicPr>
        <p:blipFill>
          <a:blip r:embed="rId3"/>
          <a:stretch>
            <a:fillRect/>
          </a:stretch>
        </p:blipFill>
        <p:spPr>
          <a:xfrm>
            <a:off x="5717885" y="2396037"/>
            <a:ext cx="2290582" cy="1178223"/>
          </a:xfrm>
          <a:prstGeom prst="rect">
            <a:avLst/>
          </a:prstGeom>
          <a:ln w="12700">
            <a:miter lim="400000"/>
          </a:ln>
        </p:spPr>
      </p:pic>
      <p:pic>
        <p:nvPicPr>
          <p:cNvPr id="11727" name="Picture 6" descr="Picture 6"/>
          <p:cNvPicPr>
            <a:picLocks noChangeAspect="1"/>
          </p:cNvPicPr>
          <p:nvPr/>
        </p:nvPicPr>
        <p:blipFill>
          <a:blip r:embed="rId4"/>
          <a:stretch>
            <a:fillRect/>
          </a:stretch>
        </p:blipFill>
        <p:spPr>
          <a:xfrm>
            <a:off x="5721479" y="3574258"/>
            <a:ext cx="2286988" cy="1143495"/>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29" name="Title 1"/>
          <p:cNvSpPr txBox="1">
            <a:spLocks noGrp="1"/>
          </p:cNvSpPr>
          <p:nvPr>
            <p:ph type="title"/>
          </p:nvPr>
        </p:nvSpPr>
        <p:spPr>
          <a:xfrm>
            <a:off x="643323" y="239315"/>
            <a:ext cx="7110492" cy="890675"/>
          </a:xfrm>
          <a:prstGeom prst="rect">
            <a:avLst/>
          </a:prstGeom>
        </p:spPr>
        <p:txBody>
          <a:bodyPr>
            <a:normAutofit/>
          </a:bodyPr>
          <a:lstStyle/>
          <a:p>
            <a:pPr algn="ctr">
              <a:lnSpc>
                <a:spcPct val="100000"/>
              </a:lnSpc>
              <a:spcAft>
                <a:spcPts val="600"/>
              </a:spcAft>
              <a:defRPr sz="2100" b="1">
                <a:solidFill>
                  <a:srgbClr val="0070C0"/>
                </a:solidFill>
                <a:latin typeface="Tahoma"/>
                <a:ea typeface="Tahoma"/>
                <a:cs typeface="Tahoma"/>
                <a:sym typeface="Tahoma"/>
              </a:defRPr>
            </a:pPr>
            <a:r>
              <a:rPr sz="1300" dirty="0">
                <a:solidFill>
                  <a:srgbClr val="201F1E"/>
                </a:solidFill>
              </a:rPr>
              <a:t>Zhu, M., &amp; Bonk, C. J. (2022). </a:t>
            </a:r>
            <a:r>
              <a:rPr sz="1300" dirty="0">
                <a:solidFill>
                  <a:srgbClr val="000000"/>
                </a:solidFill>
              </a:rPr>
              <a:t>Guidelines and strategies for fostering and enhancing self-directed online learning. Open Learning: The Journal of Open, Distance and </a:t>
            </a:r>
            <a:r>
              <a:rPr sz="1300" dirty="0" err="1">
                <a:solidFill>
                  <a:srgbClr val="000000"/>
                </a:solidFill>
              </a:rPr>
              <a:t>e-Learning</a:t>
            </a:r>
            <a:r>
              <a:rPr sz="1300" dirty="0">
                <a:solidFill>
                  <a:srgbClr val="000000"/>
                </a:solidFill>
              </a:rPr>
              <a:t>. DOI: </a:t>
            </a:r>
            <a:r>
              <a:rPr sz="1300" u="sng" dirty="0">
                <a:solidFill>
                  <a:srgbClr val="0000FF"/>
                </a:solidFill>
                <a:uFill>
                  <a:solidFill>
                    <a:srgbClr val="0000FF"/>
                  </a:solidFill>
                </a:uFill>
                <a:hlinkClick r:id="rId2"/>
              </a:rPr>
              <a:t>https://doi.org/10.1080/02680513.2022.2141105</a:t>
            </a:r>
            <a:r>
              <a:rPr sz="1300" dirty="0">
                <a:solidFill>
                  <a:srgbClr val="000000"/>
                </a:solidFill>
              </a:rPr>
              <a:t> </a:t>
            </a:r>
          </a:p>
        </p:txBody>
      </p:sp>
      <p:sp>
        <p:nvSpPr>
          <p:cNvPr id="11730" name="Content Placeholder 2"/>
          <p:cNvSpPr txBox="1">
            <a:spLocks noGrp="1"/>
          </p:cNvSpPr>
          <p:nvPr>
            <p:ph type="body" idx="1"/>
          </p:nvPr>
        </p:nvSpPr>
        <p:spPr>
          <a:xfrm>
            <a:off x="892097" y="1129990"/>
            <a:ext cx="7404409" cy="3877151"/>
          </a:xfrm>
          <a:prstGeom prst="rect">
            <a:avLst/>
          </a:prstGeom>
        </p:spPr>
        <p:txBody>
          <a:bodyPr>
            <a:normAutofit/>
          </a:bodyPr>
          <a:lstStyle/>
          <a:p>
            <a:pPr marL="0" indent="0" defTabSz="672084">
              <a:spcBef>
                <a:spcPts val="0"/>
              </a:spcBef>
              <a:buSzTx/>
              <a:buNone/>
              <a:defRPr sz="1666" b="1">
                <a:solidFill>
                  <a:srgbClr val="0070C0"/>
                </a:solidFill>
                <a:latin typeface="Times New Roman"/>
                <a:ea typeface="Times New Roman"/>
                <a:cs typeface="Times New Roman"/>
                <a:sym typeface="Times New Roman"/>
              </a:defRPr>
            </a:pPr>
            <a:r>
              <a:rPr dirty="0">
                <a:latin typeface="Tahoma" panose="020B0604030504040204" pitchFamily="34" charset="0"/>
                <a:ea typeface="Tahoma" panose="020B0604030504040204" pitchFamily="34" charset="0"/>
                <a:cs typeface="Tahoma" panose="020B0604030504040204" pitchFamily="34" charset="0"/>
              </a:rPr>
              <a:t>15 guidelines for promoting SDL in MOOCs and similar large scale open education environments: </a:t>
            </a:r>
            <a:endParaRPr sz="1862"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(1) </a:t>
            </a:r>
            <a:r>
              <a:rPr lang="en-US" sz="1400" dirty="0">
                <a:latin typeface="Tahoma" panose="020B0604030504040204" pitchFamily="34" charset="0"/>
                <a:ea typeface="Tahoma" panose="020B0604030504040204" pitchFamily="34" charset="0"/>
                <a:cs typeface="Tahoma" panose="020B0604030504040204" pitchFamily="34" charset="0"/>
              </a:rPr>
              <a:t>H</a:t>
            </a:r>
            <a:r>
              <a:rPr sz="1400" dirty="0">
                <a:latin typeface="Tahoma" panose="020B0604030504040204" pitchFamily="34" charset="0"/>
                <a:ea typeface="Tahoma" panose="020B0604030504040204" pitchFamily="34" charset="0"/>
                <a:cs typeface="Tahoma" panose="020B0604030504040204" pitchFamily="34" charset="0"/>
              </a:rPr>
              <a:t>elping students set their own learning goals</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(2) </a:t>
            </a:r>
            <a:r>
              <a:rPr lang="en-US" sz="1400" dirty="0">
                <a:latin typeface="Tahoma" panose="020B0604030504040204" pitchFamily="34" charset="0"/>
                <a:ea typeface="Tahoma" panose="020B0604030504040204" pitchFamily="34" charset="0"/>
                <a:cs typeface="Tahoma" panose="020B0604030504040204" pitchFamily="34" charset="0"/>
              </a:rPr>
              <a:t>E</a:t>
            </a:r>
            <a:r>
              <a:rPr sz="1400" dirty="0">
                <a:latin typeface="Tahoma" panose="020B0604030504040204" pitchFamily="34" charset="0"/>
                <a:ea typeface="Tahoma" panose="020B0604030504040204" pitchFamily="34" charset="0"/>
                <a:cs typeface="Tahoma" panose="020B0604030504040204" pitchFamily="34" charset="0"/>
              </a:rPr>
              <a:t>ncouraging learners to make plans</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(3) </a:t>
            </a:r>
            <a:r>
              <a:rPr lang="en-US" sz="1400" dirty="0">
                <a:latin typeface="Tahoma" panose="020B0604030504040204" pitchFamily="34" charset="0"/>
                <a:ea typeface="Tahoma" panose="020B0604030504040204" pitchFamily="34" charset="0"/>
                <a:cs typeface="Tahoma" panose="020B0604030504040204" pitchFamily="34" charset="0"/>
              </a:rPr>
              <a:t>O</a:t>
            </a:r>
            <a:r>
              <a:rPr sz="1400" dirty="0">
                <a:latin typeface="Tahoma" panose="020B0604030504040204" pitchFamily="34" charset="0"/>
                <a:ea typeface="Tahoma" panose="020B0604030504040204" pitchFamily="34" charset="0"/>
                <a:cs typeface="Tahoma" panose="020B0604030504040204" pitchFamily="34" charset="0"/>
              </a:rPr>
              <a:t>ffering flexible timelines</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(4) </a:t>
            </a:r>
            <a:r>
              <a:rPr lang="en-US" sz="1400" dirty="0">
                <a:latin typeface="Tahoma" panose="020B0604030504040204" pitchFamily="34" charset="0"/>
                <a:ea typeface="Tahoma" panose="020B0604030504040204" pitchFamily="34" charset="0"/>
                <a:cs typeface="Tahoma" panose="020B0604030504040204" pitchFamily="34" charset="0"/>
              </a:rPr>
              <a:t>Hi</a:t>
            </a:r>
            <a:r>
              <a:rPr sz="1400" dirty="0">
                <a:latin typeface="Tahoma" panose="020B0604030504040204" pitchFamily="34" charset="0"/>
                <a:ea typeface="Tahoma" panose="020B0604030504040204" pitchFamily="34" charset="0"/>
                <a:cs typeface="Tahoma" panose="020B0604030504040204" pitchFamily="34" charset="0"/>
              </a:rPr>
              <a:t>ghlighting estimated time frames</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(5) </a:t>
            </a:r>
            <a:r>
              <a:rPr lang="en-US" sz="1400" dirty="0">
                <a:latin typeface="Tahoma" panose="020B0604030504040204" pitchFamily="34" charset="0"/>
                <a:ea typeface="Tahoma" panose="020B0604030504040204" pitchFamily="34" charset="0"/>
                <a:cs typeface="Tahoma" panose="020B0604030504040204" pitchFamily="34" charset="0"/>
              </a:rPr>
              <a:t>E</a:t>
            </a:r>
            <a:r>
              <a:rPr sz="1400" dirty="0">
                <a:latin typeface="Tahoma" panose="020B0604030504040204" pitchFamily="34" charset="0"/>
                <a:ea typeface="Tahoma" panose="020B0604030504040204" pitchFamily="34" charset="0"/>
                <a:cs typeface="Tahoma" panose="020B0604030504040204" pitchFamily="34" charset="0"/>
              </a:rPr>
              <a:t>mbedding tasks and activities to form a learning community</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(6) </a:t>
            </a:r>
            <a:r>
              <a:rPr lang="en-US" sz="1400" dirty="0">
                <a:latin typeface="Tahoma" panose="020B0604030504040204" pitchFamily="34" charset="0"/>
                <a:ea typeface="Tahoma" panose="020B0604030504040204" pitchFamily="34" charset="0"/>
                <a:cs typeface="Tahoma" panose="020B0604030504040204" pitchFamily="34" charset="0"/>
              </a:rPr>
              <a:t>S</a:t>
            </a:r>
            <a:r>
              <a:rPr sz="1400" dirty="0">
                <a:latin typeface="Tahoma" panose="020B0604030504040204" pitchFamily="34" charset="0"/>
                <a:ea typeface="Tahoma" panose="020B0604030504040204" pitchFamily="34" charset="0"/>
                <a:cs typeface="Tahoma" panose="020B0604030504040204" pitchFamily="34" charset="0"/>
              </a:rPr>
              <a:t>upplying timely and constructive feedback</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(7) </a:t>
            </a:r>
            <a:r>
              <a:rPr lang="en-US" sz="1400" dirty="0">
                <a:latin typeface="Tahoma" panose="020B0604030504040204" pitchFamily="34" charset="0"/>
                <a:ea typeface="Tahoma" panose="020B0604030504040204" pitchFamily="34" charset="0"/>
                <a:cs typeface="Tahoma" panose="020B0604030504040204" pitchFamily="34" charset="0"/>
              </a:rPr>
              <a:t>E</a:t>
            </a:r>
            <a:r>
              <a:rPr sz="1400" dirty="0">
                <a:latin typeface="Tahoma" panose="020B0604030504040204" pitchFamily="34" charset="0"/>
                <a:ea typeface="Tahoma" panose="020B0604030504040204" pitchFamily="34" charset="0"/>
                <a:cs typeface="Tahoma" panose="020B0604030504040204" pitchFamily="34" charset="0"/>
              </a:rPr>
              <a:t>mbedding quizzes for self-assessment</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(8) </a:t>
            </a:r>
            <a:r>
              <a:rPr lang="en-US" sz="1400" dirty="0">
                <a:latin typeface="Tahoma" panose="020B0604030504040204" pitchFamily="34" charset="0"/>
                <a:ea typeface="Tahoma" panose="020B0604030504040204" pitchFamily="34" charset="0"/>
                <a:cs typeface="Tahoma" panose="020B0604030504040204" pitchFamily="34" charset="0"/>
              </a:rPr>
              <a:t>C</a:t>
            </a:r>
            <a:r>
              <a:rPr sz="1400" dirty="0">
                <a:latin typeface="Tahoma" panose="020B0604030504040204" pitchFamily="34" charset="0"/>
                <a:ea typeface="Tahoma" panose="020B0604030504040204" pitchFamily="34" charset="0"/>
                <a:cs typeface="Tahoma" panose="020B0604030504040204" pitchFamily="34" charset="0"/>
              </a:rPr>
              <a:t>rafting visuals showing work progress and tasks completed</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(9) </a:t>
            </a:r>
            <a:r>
              <a:rPr lang="en-US" sz="1400" dirty="0">
                <a:latin typeface="Tahoma" panose="020B0604030504040204" pitchFamily="34" charset="0"/>
                <a:ea typeface="Tahoma" panose="020B0604030504040204" pitchFamily="34" charset="0"/>
                <a:cs typeface="Tahoma" panose="020B0604030504040204" pitchFamily="34" charset="0"/>
              </a:rPr>
              <a:t>P</a:t>
            </a:r>
            <a:r>
              <a:rPr sz="1400" dirty="0">
                <a:latin typeface="Tahoma" panose="020B0604030504040204" pitchFamily="34" charset="0"/>
                <a:ea typeface="Tahoma" panose="020B0604030504040204" pitchFamily="34" charset="0"/>
                <a:cs typeface="Tahoma" panose="020B0604030504040204" pitchFamily="34" charset="0"/>
              </a:rPr>
              <a:t>roviding reflection questions</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(10) </a:t>
            </a:r>
            <a:r>
              <a:rPr lang="en-US" sz="1400" dirty="0">
                <a:latin typeface="Tahoma" panose="020B0604030504040204" pitchFamily="34" charset="0"/>
                <a:ea typeface="Tahoma" panose="020B0604030504040204" pitchFamily="34" charset="0"/>
                <a:cs typeface="Tahoma" panose="020B0604030504040204" pitchFamily="34" charset="0"/>
              </a:rPr>
              <a:t>D</a:t>
            </a:r>
            <a:r>
              <a:rPr sz="1400" dirty="0">
                <a:latin typeface="Tahoma" panose="020B0604030504040204" pitchFamily="34" charset="0"/>
                <a:ea typeface="Tahoma" panose="020B0604030504040204" pitchFamily="34" charset="0"/>
                <a:cs typeface="Tahoma" panose="020B0604030504040204" pitchFamily="34" charset="0"/>
              </a:rPr>
              <a:t>esigning time-sensitive learning units</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(11) </a:t>
            </a:r>
            <a:r>
              <a:rPr lang="en-US" sz="1400" dirty="0">
                <a:latin typeface="Tahoma" panose="020B0604030504040204" pitchFamily="34" charset="0"/>
                <a:ea typeface="Tahoma" panose="020B0604030504040204" pitchFamily="34" charset="0"/>
                <a:cs typeface="Tahoma" panose="020B0604030504040204" pitchFamily="34" charset="0"/>
              </a:rPr>
              <a:t>M</a:t>
            </a:r>
            <a:r>
              <a:rPr sz="1400" dirty="0">
                <a:latin typeface="Tahoma" panose="020B0604030504040204" pitchFamily="34" charset="0"/>
                <a:ea typeface="Tahoma" panose="020B0604030504040204" pitchFamily="34" charset="0"/>
                <a:cs typeface="Tahoma" panose="020B0604030504040204" pitchFamily="34" charset="0"/>
              </a:rPr>
              <a:t>aking available optional learning materials and self-selection options</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(12) </a:t>
            </a:r>
            <a:r>
              <a:rPr lang="en-US" sz="1400" dirty="0">
                <a:latin typeface="Tahoma" panose="020B0604030504040204" pitchFamily="34" charset="0"/>
                <a:ea typeface="Tahoma" panose="020B0604030504040204" pitchFamily="34" charset="0"/>
                <a:cs typeface="Tahoma" panose="020B0604030504040204" pitchFamily="34" charset="0"/>
              </a:rPr>
              <a:t>C</a:t>
            </a:r>
            <a:r>
              <a:rPr sz="1400" dirty="0">
                <a:latin typeface="Tahoma" panose="020B0604030504040204" pitchFamily="34" charset="0"/>
                <a:ea typeface="Tahoma" panose="020B0604030504040204" pitchFamily="34" charset="0"/>
                <a:cs typeface="Tahoma" panose="020B0604030504040204" pitchFamily="34" charset="0"/>
              </a:rPr>
              <a:t>reating a structured learning environment, including weekly overviews</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(13) </a:t>
            </a:r>
            <a:r>
              <a:rPr lang="en-US" sz="1400" dirty="0">
                <a:latin typeface="Tahoma" panose="020B0604030504040204" pitchFamily="34" charset="0"/>
                <a:ea typeface="Tahoma" panose="020B0604030504040204" pitchFamily="34" charset="0"/>
                <a:cs typeface="Tahoma" panose="020B0604030504040204" pitchFamily="34" charset="0"/>
              </a:rPr>
              <a:t>M</a:t>
            </a:r>
            <a:r>
              <a:rPr sz="1400" dirty="0">
                <a:latin typeface="Tahoma" panose="020B0604030504040204" pitchFamily="34" charset="0"/>
                <a:ea typeface="Tahoma" panose="020B0604030504040204" pitchFamily="34" charset="0"/>
                <a:cs typeface="Tahoma" panose="020B0604030504040204" pitchFamily="34" charset="0"/>
              </a:rPr>
              <a:t>aking sure that lectures are recorded with captions added</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(14) </a:t>
            </a:r>
            <a:r>
              <a:rPr lang="en-US" sz="1400" dirty="0">
                <a:latin typeface="Tahoma" panose="020B0604030504040204" pitchFamily="34" charset="0"/>
                <a:ea typeface="Tahoma" panose="020B0604030504040204" pitchFamily="34" charset="0"/>
                <a:cs typeface="Tahoma" panose="020B0604030504040204" pitchFamily="34" charset="0"/>
              </a:rPr>
              <a:t>I</a:t>
            </a:r>
            <a:r>
              <a:rPr sz="1400" dirty="0">
                <a:latin typeface="Tahoma" panose="020B0604030504040204" pitchFamily="34" charset="0"/>
                <a:ea typeface="Tahoma" panose="020B0604030504040204" pitchFamily="34" charset="0"/>
                <a:cs typeface="Tahoma" panose="020B0604030504040204" pitchFamily="34" charset="0"/>
              </a:rPr>
              <a:t>nserting application exercises for putting the course material into practice</a:t>
            </a:r>
            <a:r>
              <a:rPr lang="en-US" sz="1400" dirty="0">
                <a:latin typeface="Tahoma" panose="020B0604030504040204" pitchFamily="34" charset="0"/>
                <a:ea typeface="Tahoma" panose="020B0604030504040204" pitchFamily="34" charset="0"/>
                <a:cs typeface="Tahoma" panose="020B0604030504040204" pitchFamily="34" charset="0"/>
              </a:rPr>
              <a:t>.</a:t>
            </a:r>
            <a:endParaRPr sz="2400" dirty="0">
              <a:latin typeface="Tahoma" panose="020B0604030504040204" pitchFamily="34" charset="0"/>
              <a:ea typeface="Tahoma" panose="020B0604030504040204" pitchFamily="34" charset="0"/>
              <a:cs typeface="Tahoma" panose="020B0604030504040204" pitchFamily="34" charset="0"/>
            </a:endParaRPr>
          </a:p>
          <a:p>
            <a:pPr marL="0" indent="0" defTabSz="672084">
              <a:lnSpc>
                <a:spcPct val="100000"/>
              </a:lnSpc>
              <a:spcBef>
                <a:spcPts val="0"/>
              </a:spcBef>
              <a:buSzTx/>
              <a:buNone/>
              <a:defRPr sz="1176" b="1">
                <a:latin typeface="Times New Roman"/>
                <a:ea typeface="Times New Roman"/>
                <a:cs typeface="Times New Roman"/>
                <a:sym typeface="Times New Roman"/>
              </a:defRPr>
            </a:pPr>
            <a:r>
              <a:rPr sz="1400" dirty="0">
                <a:latin typeface="Tahoma" panose="020B0604030504040204" pitchFamily="34" charset="0"/>
                <a:ea typeface="Tahoma" panose="020B0604030504040204" pitchFamily="34" charset="0"/>
                <a:cs typeface="Tahoma" panose="020B0604030504040204" pitchFamily="34" charset="0"/>
              </a:rPr>
              <a:t>(15) </a:t>
            </a:r>
            <a:r>
              <a:rPr lang="en-US" sz="1400" dirty="0">
                <a:latin typeface="Tahoma" panose="020B0604030504040204" pitchFamily="34" charset="0"/>
                <a:ea typeface="Tahoma" panose="020B0604030504040204" pitchFamily="34" charset="0"/>
                <a:cs typeface="Tahoma" panose="020B0604030504040204" pitchFamily="34" charset="0"/>
              </a:rPr>
              <a:t>U</a:t>
            </a:r>
            <a:r>
              <a:rPr sz="1400" dirty="0">
                <a:latin typeface="Tahoma" panose="020B0604030504040204" pitchFamily="34" charset="0"/>
                <a:ea typeface="Tahoma" panose="020B0604030504040204" pitchFamily="34" charset="0"/>
                <a:cs typeface="Tahoma" panose="020B0604030504040204" pitchFamily="34" charset="0"/>
              </a:rPr>
              <a:t>sing gamification to support SDL</a:t>
            </a:r>
            <a:r>
              <a:rPr lang="en-US" sz="1400" dirty="0">
                <a:latin typeface="Tahoma" panose="020B0604030504040204" pitchFamily="34" charset="0"/>
                <a:ea typeface="Tahoma" panose="020B0604030504040204" pitchFamily="34" charset="0"/>
                <a:cs typeface="Tahoma" panose="020B0604030504040204" pitchFamily="34" charset="0"/>
              </a:rPr>
              <a:t>.</a:t>
            </a:r>
            <a:endParaRPr sz="1400" dirty="0">
              <a:latin typeface="Tahoma" panose="020B0604030504040204" pitchFamily="34" charset="0"/>
              <a:ea typeface="Tahoma" panose="020B0604030504040204" pitchFamily="34" charset="0"/>
              <a:cs typeface="Tahoma" panose="020B0604030504040204" pitchFamily="34" charset="0"/>
            </a:endParaRPr>
          </a:p>
        </p:txBody>
      </p:sp>
      <p:sp>
        <p:nvSpPr>
          <p:cNvPr id="11731" name="Slide Number Placeholder 6"/>
          <p:cNvSpPr txBox="1">
            <a:spLocks noGrp="1"/>
          </p:cNvSpPr>
          <p:nvPr>
            <p:ph type="sldNum" sz="quarter" idx="2"/>
          </p:nvPr>
        </p:nvSpPr>
        <p:spPr>
          <a:xfrm>
            <a:off x="8237415" y="4801227"/>
            <a:ext cx="277936" cy="205915"/>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685800">
              <a:defRPr>
                <a:latin typeface="Calibri"/>
                <a:ea typeface="Calibri"/>
                <a:cs typeface="Calibri"/>
                <a:sym typeface="Calibri"/>
              </a:defRPr>
            </a:lvl1pPr>
          </a:lstStyle>
          <a:p>
            <a:fld id="{86CB4B4D-7CA3-9044-876B-883B54F8677D}" type="slidenum">
              <a:rPr/>
              <a:t>185</a:t>
            </a:fld>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3"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 Helping students set their own learning goals </a:t>
            </a:r>
          </a:p>
        </p:txBody>
      </p:sp>
      <p:sp>
        <p:nvSpPr>
          <p:cNvPr id="11734"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186</a:t>
            </a:fld>
            <a:endParaRPr/>
          </a:p>
        </p:txBody>
      </p:sp>
      <p:pic>
        <p:nvPicPr>
          <p:cNvPr id="11735" name="Picture 8" descr="Picture 8"/>
          <p:cNvPicPr>
            <a:picLocks noChangeAspect="1"/>
          </p:cNvPicPr>
          <p:nvPr/>
        </p:nvPicPr>
        <p:blipFill>
          <a:blip r:embed="rId2"/>
          <a:stretch>
            <a:fillRect/>
          </a:stretch>
        </p:blipFill>
        <p:spPr>
          <a:xfrm>
            <a:off x="5235111" y="2571750"/>
            <a:ext cx="2831784" cy="970656"/>
          </a:xfrm>
          <a:prstGeom prst="rect">
            <a:avLst/>
          </a:prstGeom>
          <a:ln w="12700">
            <a:miter lim="400000"/>
          </a:ln>
        </p:spPr>
      </p:pic>
      <p:pic>
        <p:nvPicPr>
          <p:cNvPr id="11736" name="Picture 10" descr="Picture 10"/>
          <p:cNvPicPr>
            <a:picLocks noChangeAspect="1"/>
          </p:cNvPicPr>
          <p:nvPr/>
        </p:nvPicPr>
        <p:blipFill>
          <a:blip r:embed="rId3"/>
          <a:stretch>
            <a:fillRect/>
          </a:stretch>
        </p:blipFill>
        <p:spPr>
          <a:xfrm>
            <a:off x="2080159" y="1779516"/>
            <a:ext cx="2756603" cy="295250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8" name="Title 1"/>
          <p:cNvSpPr txBox="1">
            <a:spLocks noGrp="1"/>
          </p:cNvSpPr>
          <p:nvPr>
            <p:ph type="title"/>
          </p:nvPr>
        </p:nvSpPr>
        <p:spPr>
          <a:xfrm>
            <a:off x="836676" y="411480"/>
            <a:ext cx="7626096" cy="884683"/>
          </a:xfrm>
          <a:prstGeom prst="rect">
            <a:avLst/>
          </a:prstGeom>
        </p:spPr>
        <p:txBody>
          <a:bodyPr/>
          <a:lstStyle>
            <a:lvl1pPr algn="ctr">
              <a:lnSpc>
                <a:spcPct val="150000"/>
              </a:lnSpc>
              <a:defRPr sz="2700" b="1">
                <a:solidFill>
                  <a:srgbClr val="0070C0"/>
                </a:solidFill>
                <a:latin typeface="Tahoma"/>
                <a:ea typeface="Tahoma"/>
                <a:cs typeface="Tahoma"/>
                <a:sym typeface="Tahoma"/>
              </a:defRPr>
            </a:lvl1pPr>
          </a:lstStyle>
          <a:p>
            <a:r>
              <a:t>#2. Encouraging learners to make plans</a:t>
            </a:r>
          </a:p>
        </p:txBody>
      </p:sp>
      <p:sp>
        <p:nvSpPr>
          <p:cNvPr id="11739"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187</a:t>
            </a:fld>
            <a:endParaRPr/>
          </a:p>
        </p:txBody>
      </p:sp>
      <p:pic>
        <p:nvPicPr>
          <p:cNvPr id="11740" name="Picture 14" descr="Picture 14"/>
          <p:cNvPicPr>
            <a:picLocks noChangeAspect="1"/>
          </p:cNvPicPr>
          <p:nvPr/>
        </p:nvPicPr>
        <p:blipFill>
          <a:blip r:embed="rId2"/>
          <a:stretch>
            <a:fillRect/>
          </a:stretch>
        </p:blipFill>
        <p:spPr>
          <a:xfrm>
            <a:off x="3224151" y="1715077"/>
            <a:ext cx="2403456" cy="2704689"/>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42" name="Title 1"/>
          <p:cNvSpPr txBox="1">
            <a:spLocks noGrp="1"/>
          </p:cNvSpPr>
          <p:nvPr>
            <p:ph type="title"/>
          </p:nvPr>
        </p:nvSpPr>
        <p:spPr>
          <a:xfrm>
            <a:off x="836676" y="411480"/>
            <a:ext cx="7626096" cy="884683"/>
          </a:xfrm>
          <a:prstGeom prst="rect">
            <a:avLst/>
          </a:prstGeom>
        </p:spPr>
        <p:txBody>
          <a:bodyPr/>
          <a:lstStyle>
            <a:lvl1pPr algn="ctr">
              <a:defRPr sz="3000" b="1">
                <a:solidFill>
                  <a:srgbClr val="0070C0"/>
                </a:solidFill>
                <a:latin typeface="Tahoma"/>
                <a:ea typeface="Tahoma"/>
                <a:cs typeface="Tahoma"/>
                <a:sym typeface="Tahoma"/>
              </a:defRPr>
            </a:lvl1pPr>
          </a:lstStyle>
          <a:p>
            <a:r>
              <a:t>#3. Offering flexible timelines </a:t>
            </a:r>
          </a:p>
        </p:txBody>
      </p:sp>
      <p:sp>
        <p:nvSpPr>
          <p:cNvPr id="11743"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188</a:t>
            </a:fld>
            <a:endParaRPr/>
          </a:p>
        </p:txBody>
      </p:sp>
      <p:pic>
        <p:nvPicPr>
          <p:cNvPr id="11744" name="Picture 3" descr="Picture 3"/>
          <p:cNvPicPr>
            <a:picLocks noChangeAspect="1"/>
          </p:cNvPicPr>
          <p:nvPr/>
        </p:nvPicPr>
        <p:blipFill>
          <a:blip r:embed="rId2"/>
          <a:srcRect l="10808" b="19080"/>
          <a:stretch>
            <a:fillRect/>
          </a:stretch>
        </p:blipFill>
        <p:spPr>
          <a:xfrm>
            <a:off x="1271722" y="2347127"/>
            <a:ext cx="6279737" cy="49755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46" name="Title 1"/>
          <p:cNvSpPr txBox="1">
            <a:spLocks noGrp="1"/>
          </p:cNvSpPr>
          <p:nvPr>
            <p:ph type="title"/>
          </p:nvPr>
        </p:nvSpPr>
        <p:spPr>
          <a:xfrm>
            <a:off x="836676" y="411480"/>
            <a:ext cx="7626096" cy="884683"/>
          </a:xfrm>
          <a:prstGeom prst="rect">
            <a:avLst/>
          </a:prstGeom>
        </p:spPr>
        <p:txBody>
          <a:bodyPr/>
          <a:lstStyle>
            <a:lvl1pPr algn="ctr">
              <a:lnSpc>
                <a:spcPct val="150000"/>
              </a:lnSpc>
              <a:defRPr sz="2700" b="1">
                <a:solidFill>
                  <a:srgbClr val="0070C0"/>
                </a:solidFill>
                <a:latin typeface="Tahoma"/>
                <a:ea typeface="Tahoma"/>
                <a:cs typeface="Tahoma"/>
                <a:sym typeface="Tahoma"/>
              </a:defRPr>
            </a:lvl1pPr>
          </a:lstStyle>
          <a:p>
            <a:r>
              <a:t>#4. Highlighting estimated time frames</a:t>
            </a:r>
          </a:p>
        </p:txBody>
      </p:sp>
      <p:sp>
        <p:nvSpPr>
          <p:cNvPr id="11747"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189</a:t>
            </a:fld>
            <a:endParaRPr/>
          </a:p>
        </p:txBody>
      </p:sp>
      <p:pic>
        <p:nvPicPr>
          <p:cNvPr id="11748" name="Picture 3" descr="Picture 3"/>
          <p:cNvPicPr>
            <a:picLocks noChangeAspect="1"/>
          </p:cNvPicPr>
          <p:nvPr/>
        </p:nvPicPr>
        <p:blipFill>
          <a:blip r:embed="rId2"/>
          <a:stretch>
            <a:fillRect/>
          </a:stretch>
        </p:blipFill>
        <p:spPr>
          <a:xfrm>
            <a:off x="2051785" y="1727959"/>
            <a:ext cx="5040430" cy="3313149"/>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3" name="Title 1"/>
          <p:cNvSpPr txBox="1">
            <a:spLocks noGrp="1"/>
          </p:cNvSpPr>
          <p:nvPr>
            <p:ph type="title"/>
          </p:nvPr>
        </p:nvSpPr>
        <p:spPr>
          <a:xfrm>
            <a:off x="2153515" y="201676"/>
            <a:ext cx="4607505" cy="1343107"/>
          </a:xfrm>
          <a:prstGeom prst="rect">
            <a:avLst/>
          </a:prstGeom>
        </p:spPr>
        <p:txBody>
          <a:bodyPr/>
          <a:lstStyle/>
          <a:p>
            <a:pPr>
              <a:defRPr b="1">
                <a:solidFill>
                  <a:srgbClr val="FF0000"/>
                </a:solidFill>
                <a:latin typeface="Tahoma"/>
                <a:ea typeface="Tahoma"/>
                <a:cs typeface="Tahoma"/>
                <a:sym typeface="Tahoma"/>
              </a:defRPr>
            </a:pPr>
            <a:r>
              <a:t>December 14, 2021</a:t>
            </a:r>
            <a:br/>
            <a:r>
              <a:rPr sz="1800">
                <a:solidFill>
                  <a:srgbClr val="000000"/>
                </a:solidFill>
              </a:rPr>
              <a:t>A Decade of MOOCs: A Review of MOOC Stats and Trends in 2021</a:t>
            </a:r>
            <a:br>
              <a:rPr sz="1800">
                <a:solidFill>
                  <a:srgbClr val="000000"/>
                </a:solidFill>
              </a:rPr>
            </a:br>
            <a:r>
              <a:rPr sz="1200" u="sng">
                <a:solidFill>
                  <a:srgbClr val="0000FF"/>
                </a:solidFill>
                <a:uFill>
                  <a:solidFill>
                    <a:srgbClr val="0000FF"/>
                  </a:solidFill>
                </a:uFill>
                <a:hlinkClick r:id="rId2"/>
              </a:rPr>
              <a:t>Dhawal Shah</a:t>
            </a:r>
            <a:r>
              <a:rPr sz="1200">
                <a:solidFill>
                  <a:srgbClr val="000000"/>
                </a:solidFill>
              </a:rPr>
              <a:t>, Class Central</a:t>
            </a:r>
            <a:br>
              <a:rPr sz="1200">
                <a:solidFill>
                  <a:srgbClr val="000000"/>
                </a:solidFill>
              </a:rPr>
            </a:br>
            <a:r>
              <a:rPr sz="800" u="sng">
                <a:solidFill>
                  <a:srgbClr val="0000FF"/>
                </a:solidFill>
                <a:uFill>
                  <a:solidFill>
                    <a:srgbClr val="0000FF"/>
                  </a:solidFill>
                </a:uFill>
                <a:hlinkClick r:id="rId3"/>
              </a:rPr>
              <a:t>https://www.classcentral.com/report/moocs-stats-and-trends-2021/</a:t>
            </a:r>
            <a:r>
              <a:rPr sz="800">
                <a:solidFill>
                  <a:srgbClr val="000000"/>
                </a:solidFill>
              </a:rPr>
              <a:t> </a:t>
            </a:r>
          </a:p>
        </p:txBody>
      </p:sp>
      <p:pic>
        <p:nvPicPr>
          <p:cNvPr id="9714" name="Picture 4" descr="Picture 4"/>
          <p:cNvPicPr>
            <a:picLocks noChangeAspect="1"/>
          </p:cNvPicPr>
          <p:nvPr/>
        </p:nvPicPr>
        <p:blipFill>
          <a:blip r:embed="rId4"/>
          <a:stretch>
            <a:fillRect/>
          </a:stretch>
        </p:blipFill>
        <p:spPr>
          <a:xfrm>
            <a:off x="1143000" y="1714500"/>
            <a:ext cx="6858000" cy="3429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50" name="Title 1"/>
          <p:cNvSpPr txBox="1">
            <a:spLocks noGrp="1"/>
          </p:cNvSpPr>
          <p:nvPr>
            <p:ph type="title"/>
          </p:nvPr>
        </p:nvSpPr>
        <p:spPr>
          <a:xfrm>
            <a:off x="836675" y="411480"/>
            <a:ext cx="7678675" cy="941585"/>
          </a:xfrm>
          <a:prstGeom prst="rect">
            <a:avLst/>
          </a:prstGeom>
        </p:spPr>
        <p:txBody>
          <a:bodyPr>
            <a:normAutofit fontScale="90000"/>
          </a:bodyPr>
          <a:lstStyle>
            <a:lvl1pPr algn="ctr" defTabSz="548640">
              <a:lnSpc>
                <a:spcPct val="150000"/>
              </a:lnSpc>
              <a:defRPr sz="2160" b="1">
                <a:solidFill>
                  <a:srgbClr val="0070C0"/>
                </a:solidFill>
                <a:latin typeface="Tahoma"/>
                <a:ea typeface="Tahoma"/>
                <a:cs typeface="Tahoma"/>
                <a:sym typeface="Tahoma"/>
              </a:defRPr>
            </a:lvl1pPr>
          </a:lstStyle>
          <a:p>
            <a:r>
              <a:t>#5. Embedding tasks and activities to form a learning community</a:t>
            </a:r>
          </a:p>
        </p:txBody>
      </p:sp>
      <p:sp>
        <p:nvSpPr>
          <p:cNvPr id="11751"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190</a:t>
            </a:fld>
            <a:endParaRPr/>
          </a:p>
        </p:txBody>
      </p:sp>
      <p:pic>
        <p:nvPicPr>
          <p:cNvPr id="11752" name="Picture 2" descr="Picture 2"/>
          <p:cNvPicPr>
            <a:picLocks noChangeAspect="1"/>
          </p:cNvPicPr>
          <p:nvPr/>
        </p:nvPicPr>
        <p:blipFill>
          <a:blip r:embed="rId2"/>
          <a:stretch>
            <a:fillRect/>
          </a:stretch>
        </p:blipFill>
        <p:spPr>
          <a:xfrm>
            <a:off x="52235" y="1739606"/>
            <a:ext cx="4199724" cy="2167800"/>
          </a:xfrm>
          <a:prstGeom prst="rect">
            <a:avLst/>
          </a:prstGeom>
          <a:ln w="12700">
            <a:miter lim="400000"/>
          </a:ln>
          <a:effectLst>
            <a:outerShdw blurRad="190500" rotWithShape="0">
              <a:srgbClr val="000000">
                <a:alpha val="70000"/>
              </a:srgbClr>
            </a:outerShdw>
          </a:effectLst>
        </p:spPr>
      </p:pic>
      <p:pic>
        <p:nvPicPr>
          <p:cNvPr id="11753" name="Picture 4" descr="Picture 4"/>
          <p:cNvPicPr>
            <a:picLocks noChangeAspect="1"/>
          </p:cNvPicPr>
          <p:nvPr/>
        </p:nvPicPr>
        <p:blipFill>
          <a:blip r:embed="rId3"/>
          <a:stretch>
            <a:fillRect/>
          </a:stretch>
        </p:blipFill>
        <p:spPr>
          <a:xfrm>
            <a:off x="4369305" y="1849578"/>
            <a:ext cx="2088645" cy="2002286"/>
          </a:xfrm>
          <a:prstGeom prst="rect">
            <a:avLst/>
          </a:prstGeom>
          <a:ln w="12700">
            <a:miter lim="400000"/>
          </a:ln>
          <a:effectLst>
            <a:outerShdw blurRad="190500" rotWithShape="0">
              <a:srgbClr val="000000">
                <a:alpha val="70000"/>
              </a:srgbClr>
            </a:outerShdw>
          </a:effectLst>
        </p:spPr>
      </p:pic>
      <p:pic>
        <p:nvPicPr>
          <p:cNvPr id="11754" name="Picture 5" descr="Picture 5"/>
          <p:cNvPicPr>
            <a:picLocks noChangeAspect="1"/>
          </p:cNvPicPr>
          <p:nvPr/>
        </p:nvPicPr>
        <p:blipFill>
          <a:blip r:embed="rId4"/>
          <a:stretch>
            <a:fillRect/>
          </a:stretch>
        </p:blipFill>
        <p:spPr>
          <a:xfrm>
            <a:off x="7118890" y="1763853"/>
            <a:ext cx="1758792" cy="1454730"/>
          </a:xfrm>
          <a:prstGeom prst="rect">
            <a:avLst/>
          </a:prstGeom>
          <a:ln w="12700">
            <a:miter lim="400000"/>
          </a:ln>
        </p:spPr>
      </p:pic>
      <p:pic>
        <p:nvPicPr>
          <p:cNvPr id="11755" name="Picture 8" descr="Picture 8"/>
          <p:cNvPicPr>
            <a:picLocks noChangeAspect="1"/>
          </p:cNvPicPr>
          <p:nvPr/>
        </p:nvPicPr>
        <p:blipFill>
          <a:blip r:embed="rId5"/>
          <a:stretch>
            <a:fillRect/>
          </a:stretch>
        </p:blipFill>
        <p:spPr>
          <a:xfrm>
            <a:off x="6038850" y="3394569"/>
            <a:ext cx="2730819" cy="1549089"/>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57"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#6. Supplying timely and constructive feedback</a:t>
            </a:r>
          </a:p>
        </p:txBody>
      </p:sp>
      <p:sp>
        <p:nvSpPr>
          <p:cNvPr id="11758"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191</a:t>
            </a:fld>
            <a:endParaRPr/>
          </a:p>
        </p:txBody>
      </p:sp>
      <p:pic>
        <p:nvPicPr>
          <p:cNvPr id="11759" name="Picture 10" descr="Picture 10"/>
          <p:cNvPicPr>
            <a:picLocks noChangeAspect="1"/>
          </p:cNvPicPr>
          <p:nvPr/>
        </p:nvPicPr>
        <p:blipFill>
          <a:blip r:embed="rId2"/>
          <a:stretch>
            <a:fillRect/>
          </a:stretch>
        </p:blipFill>
        <p:spPr>
          <a:xfrm>
            <a:off x="470138" y="1920239"/>
            <a:ext cx="7898208" cy="151410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1"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#7. Embedding quizzes for self-assessment</a:t>
            </a:r>
          </a:p>
        </p:txBody>
      </p:sp>
      <p:sp>
        <p:nvSpPr>
          <p:cNvPr id="11762"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192</a:t>
            </a:fld>
            <a:endParaRPr/>
          </a:p>
        </p:txBody>
      </p:sp>
      <p:pic>
        <p:nvPicPr>
          <p:cNvPr id="11763" name="Picture 8" descr="Picture 8"/>
          <p:cNvPicPr>
            <a:picLocks noChangeAspect="1"/>
          </p:cNvPicPr>
          <p:nvPr/>
        </p:nvPicPr>
        <p:blipFill>
          <a:blip r:embed="rId2"/>
          <a:stretch>
            <a:fillRect/>
          </a:stretch>
        </p:blipFill>
        <p:spPr>
          <a:xfrm>
            <a:off x="700792" y="1805445"/>
            <a:ext cx="4609221" cy="3046716"/>
          </a:xfrm>
          <a:prstGeom prst="rect">
            <a:avLst/>
          </a:prstGeom>
          <a:ln w="12700">
            <a:miter lim="400000"/>
          </a:ln>
          <a:effectLst>
            <a:outerShdw blurRad="190500" rotWithShape="0">
              <a:srgbClr val="000000">
                <a:alpha val="70000"/>
              </a:srgbClr>
            </a:outerShdw>
          </a:effectLst>
        </p:spPr>
      </p:pic>
      <p:pic>
        <p:nvPicPr>
          <p:cNvPr id="11764" name="Picture 10" descr="Picture 10"/>
          <p:cNvPicPr>
            <a:picLocks noChangeAspect="1"/>
          </p:cNvPicPr>
          <p:nvPr/>
        </p:nvPicPr>
        <p:blipFill>
          <a:blip r:embed="rId3"/>
          <a:srcRect r="22092"/>
          <a:stretch>
            <a:fillRect/>
          </a:stretch>
        </p:blipFill>
        <p:spPr>
          <a:xfrm>
            <a:off x="4910483" y="1571490"/>
            <a:ext cx="3799315" cy="2400554"/>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6"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#8. Crafting visuals showing work progress and tasks completed</a:t>
            </a:r>
          </a:p>
        </p:txBody>
      </p:sp>
      <p:sp>
        <p:nvSpPr>
          <p:cNvPr id="11767"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193</a:t>
            </a:fld>
            <a:endParaRPr/>
          </a:p>
        </p:txBody>
      </p:sp>
      <p:pic>
        <p:nvPicPr>
          <p:cNvPr id="11768" name="Picture 2" descr="Picture 2"/>
          <p:cNvPicPr>
            <a:picLocks noChangeAspect="1"/>
          </p:cNvPicPr>
          <p:nvPr/>
        </p:nvPicPr>
        <p:blipFill>
          <a:blip r:embed="rId2"/>
          <a:srcRect r="59603"/>
          <a:stretch>
            <a:fillRect/>
          </a:stretch>
        </p:blipFill>
        <p:spPr>
          <a:xfrm>
            <a:off x="1634120" y="1703633"/>
            <a:ext cx="5578491" cy="3200551"/>
          </a:xfrm>
          <a:prstGeom prst="rect">
            <a:avLst/>
          </a:prstGeom>
          <a:ln w="12700">
            <a:miter lim="400000"/>
          </a:ln>
          <a:effectLst>
            <a:outerShdw blurRad="190500" rotWithShape="0">
              <a:srgbClr val="000000">
                <a:alpha val="70000"/>
              </a:srgbClr>
            </a:outerShdw>
          </a:effectLst>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0" name="Title 1"/>
          <p:cNvSpPr txBox="1">
            <a:spLocks noGrp="1"/>
          </p:cNvSpPr>
          <p:nvPr>
            <p:ph type="title"/>
          </p:nvPr>
        </p:nvSpPr>
        <p:spPr>
          <a:xfrm>
            <a:off x="836676" y="411480"/>
            <a:ext cx="7626096" cy="884683"/>
          </a:xfrm>
          <a:prstGeom prst="rect">
            <a:avLst/>
          </a:prstGeom>
        </p:spPr>
        <p:txBody>
          <a:bodyPr/>
          <a:lstStyle>
            <a:lvl1pPr algn="ctr">
              <a:defRPr sz="3000" b="1">
                <a:solidFill>
                  <a:srgbClr val="0070C0"/>
                </a:solidFill>
                <a:latin typeface="Tahoma"/>
                <a:ea typeface="Tahoma"/>
                <a:cs typeface="Tahoma"/>
                <a:sym typeface="Tahoma"/>
              </a:defRPr>
            </a:lvl1pPr>
          </a:lstStyle>
          <a:p>
            <a:r>
              <a:t>#9. Providing reflection questions</a:t>
            </a:r>
          </a:p>
        </p:txBody>
      </p:sp>
      <p:grpSp>
        <p:nvGrpSpPr>
          <p:cNvPr id="11773" name="Picture 5"/>
          <p:cNvGrpSpPr/>
          <p:nvPr/>
        </p:nvGrpSpPr>
        <p:grpSpPr>
          <a:xfrm>
            <a:off x="669292" y="2078102"/>
            <a:ext cx="3500253" cy="2333502"/>
            <a:chOff x="0" y="0"/>
            <a:chExt cx="3500251" cy="2333500"/>
          </a:xfrm>
        </p:grpSpPr>
        <p:sp>
          <p:nvSpPr>
            <p:cNvPr id="11771" name="Shape"/>
            <p:cNvSpPr/>
            <p:nvPr/>
          </p:nvSpPr>
          <p:spPr>
            <a:xfrm>
              <a:off x="0" y="-1"/>
              <a:ext cx="3500252" cy="2333502"/>
            </a:xfrm>
            <a:custGeom>
              <a:avLst/>
              <a:gdLst/>
              <a:ahLst/>
              <a:cxnLst>
                <a:cxn ang="0">
                  <a:pos x="wd2" y="hd2"/>
                </a:cxn>
                <a:cxn ang="5400000">
                  <a:pos x="wd2" y="hd2"/>
                </a:cxn>
                <a:cxn ang="10800000">
                  <a:pos x="wd2" y="hd2"/>
                </a:cxn>
                <a:cxn ang="16200000">
                  <a:pos x="wd2" y="hd2"/>
                </a:cxn>
              </a:cxnLst>
              <a:rect l="0" t="0" r="r" b="b"/>
              <a:pathLst>
                <a:path w="21600" h="21600" extrusionOk="0">
                  <a:moveTo>
                    <a:pt x="0" y="1856"/>
                  </a:moveTo>
                  <a:lnTo>
                    <a:pt x="0" y="1856"/>
                  </a:lnTo>
                  <a:cubicBezTo>
                    <a:pt x="0" y="831"/>
                    <a:pt x="554" y="0"/>
                    <a:pt x="1238" y="0"/>
                  </a:cubicBezTo>
                  <a:lnTo>
                    <a:pt x="20362" y="0"/>
                  </a:lnTo>
                  <a:lnTo>
                    <a:pt x="20362" y="0"/>
                  </a:lnTo>
                  <a:cubicBezTo>
                    <a:pt x="21046" y="0"/>
                    <a:pt x="21600" y="831"/>
                    <a:pt x="21600" y="1856"/>
                  </a:cubicBezTo>
                  <a:lnTo>
                    <a:pt x="21600" y="19744"/>
                  </a:lnTo>
                  <a:lnTo>
                    <a:pt x="21600" y="19744"/>
                  </a:lnTo>
                  <a:cubicBezTo>
                    <a:pt x="21600" y="20769"/>
                    <a:pt x="21046" y="21600"/>
                    <a:pt x="20362" y="21600"/>
                  </a:cubicBezTo>
                  <a:lnTo>
                    <a:pt x="1238" y="21600"/>
                  </a:lnTo>
                  <a:lnTo>
                    <a:pt x="1238" y="21600"/>
                  </a:lnTo>
                  <a:cubicBezTo>
                    <a:pt x="554" y="21600"/>
                    <a:pt x="0" y="20769"/>
                    <a:pt x="0" y="19744"/>
                  </a:cubicBezTo>
                  <a:close/>
                </a:path>
              </a:pathLst>
            </a:custGeom>
            <a:solidFill>
              <a:srgbClr val="EDEDED"/>
            </a:solidFill>
            <a:ln w="12700" cap="flat">
              <a:noFill/>
              <a:miter lim="400000"/>
            </a:ln>
            <a:effectLst/>
          </p:spPr>
          <p:txBody>
            <a:bodyPr wrap="square" lIns="45719" tIns="45719" rIns="45719" bIns="45719" numCol="1" anchor="ctr">
              <a:noAutofit/>
            </a:bodyPr>
            <a:lstStyle/>
            <a:p>
              <a:endParaRPr/>
            </a:p>
          </p:txBody>
        </p:sp>
        <p:pic>
          <p:nvPicPr>
            <p:cNvPr id="11772" name="image88.jpeg" descr="image88.jpeg"/>
            <p:cNvPicPr>
              <a:picLocks noChangeAspect="1"/>
            </p:cNvPicPr>
            <p:nvPr/>
          </p:nvPicPr>
          <p:blipFill>
            <a:blip r:embed="rId2"/>
            <a:srcRect/>
            <a:stretch>
              <a:fillRect/>
            </a:stretch>
          </p:blipFill>
          <p:spPr>
            <a:xfrm>
              <a:off x="0" y="0"/>
              <a:ext cx="3500252" cy="2333501"/>
            </a:xfrm>
            <a:custGeom>
              <a:avLst/>
              <a:gdLst/>
              <a:ahLst/>
              <a:cxnLst>
                <a:cxn ang="0">
                  <a:pos x="wd2" y="hd2"/>
                </a:cxn>
                <a:cxn ang="5400000">
                  <a:pos x="wd2" y="hd2"/>
                </a:cxn>
                <a:cxn ang="10800000">
                  <a:pos x="wd2" y="hd2"/>
                </a:cxn>
                <a:cxn ang="16200000">
                  <a:pos x="wd2" y="hd2"/>
                </a:cxn>
              </a:cxnLst>
              <a:rect l="0" t="0" r="r" b="b"/>
              <a:pathLst>
                <a:path w="21600" h="21600" extrusionOk="0">
                  <a:moveTo>
                    <a:pt x="1237" y="0"/>
                  </a:moveTo>
                  <a:cubicBezTo>
                    <a:pt x="553" y="0"/>
                    <a:pt x="0" y="830"/>
                    <a:pt x="0" y="1855"/>
                  </a:cubicBezTo>
                  <a:lnTo>
                    <a:pt x="0" y="19741"/>
                  </a:lnTo>
                  <a:cubicBezTo>
                    <a:pt x="0" y="20766"/>
                    <a:pt x="553" y="21600"/>
                    <a:pt x="1237" y="21600"/>
                  </a:cubicBezTo>
                  <a:lnTo>
                    <a:pt x="20361" y="21600"/>
                  </a:lnTo>
                  <a:cubicBezTo>
                    <a:pt x="21044" y="21600"/>
                    <a:pt x="21600" y="20766"/>
                    <a:pt x="21600" y="19741"/>
                  </a:cubicBezTo>
                  <a:lnTo>
                    <a:pt x="21600" y="1855"/>
                  </a:lnTo>
                  <a:cubicBezTo>
                    <a:pt x="21600" y="830"/>
                    <a:pt x="21044" y="0"/>
                    <a:pt x="20361" y="0"/>
                  </a:cubicBezTo>
                  <a:lnTo>
                    <a:pt x="1237" y="0"/>
                  </a:lnTo>
                  <a:close/>
                </a:path>
              </a:pathLst>
            </a:custGeom>
            <a:ln w="12700" cap="flat">
              <a:noFill/>
              <a:miter lim="400000"/>
            </a:ln>
            <a:effectLst>
              <a:reflection stA="38000" endPos="40000" dir="5400000" sy="-100000" algn="bl" rotWithShape="0"/>
            </a:effectLst>
          </p:spPr>
        </p:pic>
      </p:grpSp>
      <p:sp>
        <p:nvSpPr>
          <p:cNvPr id="11774"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194</a:t>
            </a:fld>
            <a:endParaRPr/>
          </a:p>
        </p:txBody>
      </p:sp>
      <p:pic>
        <p:nvPicPr>
          <p:cNvPr id="11775" name="Picture 2" descr="Picture 2"/>
          <p:cNvPicPr>
            <a:picLocks noChangeAspect="1"/>
          </p:cNvPicPr>
          <p:nvPr/>
        </p:nvPicPr>
        <p:blipFill>
          <a:blip r:embed="rId3"/>
          <a:srcRect t="5966" r="462" b="5966"/>
          <a:stretch>
            <a:fillRect/>
          </a:stretch>
        </p:blipFill>
        <p:spPr>
          <a:xfrm>
            <a:off x="4468488" y="2078103"/>
            <a:ext cx="4484337" cy="2975685"/>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7"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#10. Designing time-sensitive learning units</a:t>
            </a:r>
          </a:p>
        </p:txBody>
      </p:sp>
      <p:sp>
        <p:nvSpPr>
          <p:cNvPr id="11778"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195</a:t>
            </a:fld>
            <a:endParaRPr/>
          </a:p>
        </p:txBody>
      </p:sp>
      <p:pic>
        <p:nvPicPr>
          <p:cNvPr id="11779" name="Picture 8" descr="Picture 8"/>
          <p:cNvPicPr>
            <a:picLocks noChangeAspect="1"/>
          </p:cNvPicPr>
          <p:nvPr/>
        </p:nvPicPr>
        <p:blipFill>
          <a:blip r:embed="rId2"/>
          <a:stretch>
            <a:fillRect/>
          </a:stretch>
        </p:blipFill>
        <p:spPr>
          <a:xfrm>
            <a:off x="374126" y="2044193"/>
            <a:ext cx="8060202" cy="203353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1"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#11. Making available optional learning materials and self-selection options</a:t>
            </a:r>
          </a:p>
        </p:txBody>
      </p:sp>
      <p:sp>
        <p:nvSpPr>
          <p:cNvPr id="11782"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196</a:t>
            </a:fld>
            <a:endParaRPr/>
          </a:p>
        </p:txBody>
      </p:sp>
      <p:grpSp>
        <p:nvGrpSpPr>
          <p:cNvPr id="11785" name="Picture 8"/>
          <p:cNvGrpSpPr/>
          <p:nvPr/>
        </p:nvGrpSpPr>
        <p:grpSpPr>
          <a:xfrm>
            <a:off x="1212525" y="2047484"/>
            <a:ext cx="5912690" cy="1392206"/>
            <a:chOff x="0" y="0"/>
            <a:chExt cx="5912689" cy="1392205"/>
          </a:xfrm>
        </p:grpSpPr>
        <p:sp>
          <p:nvSpPr>
            <p:cNvPr id="11783" name="Rectangle"/>
            <p:cNvSpPr/>
            <p:nvPr/>
          </p:nvSpPr>
          <p:spPr>
            <a:xfrm>
              <a:off x="0" y="0"/>
              <a:ext cx="5912690" cy="1392206"/>
            </a:xfrm>
            <a:prstGeom prst="rect">
              <a:avLst/>
            </a:prstGeom>
            <a:solidFill>
              <a:srgbClr val="EDEDED"/>
            </a:solidFill>
            <a:ln w="12700" cap="flat">
              <a:noFill/>
              <a:miter lim="400000"/>
            </a:ln>
            <a:effectLst/>
          </p:spPr>
          <p:txBody>
            <a:bodyPr wrap="square" lIns="45719" tIns="45719" rIns="45719" bIns="45719" numCol="1" anchor="ctr">
              <a:noAutofit/>
            </a:bodyPr>
            <a:lstStyle/>
            <a:p>
              <a:endParaRPr/>
            </a:p>
          </p:txBody>
        </p:sp>
        <p:pic>
          <p:nvPicPr>
            <p:cNvPr id="11784" name="image91.png" descr="image91.png"/>
            <p:cNvPicPr>
              <a:picLocks noChangeAspect="1"/>
            </p:cNvPicPr>
            <p:nvPr/>
          </p:nvPicPr>
          <p:blipFill>
            <a:blip r:embed="rId2"/>
            <a:srcRect l="1" t="56106" r="277" b="15670"/>
            <a:stretch>
              <a:fillRect/>
            </a:stretch>
          </p:blipFill>
          <p:spPr>
            <a:xfrm>
              <a:off x="0" y="0"/>
              <a:ext cx="5912690" cy="1392206"/>
            </a:xfrm>
            <a:prstGeom prst="rect">
              <a:avLst/>
            </a:prstGeom>
            <a:ln w="88900" cap="sq">
              <a:solidFill>
                <a:srgbClr val="FFFFFF"/>
              </a:solidFill>
              <a:prstDash val="solid"/>
              <a:miter lim="800000"/>
            </a:ln>
            <a:effectLst>
              <a:outerShdw blurRad="50800" dist="18000" dir="5400000" rotWithShape="0">
                <a:srgbClr val="000000">
                  <a:alpha val="40000"/>
                </a:srgbClr>
              </a:outerShdw>
            </a:effectLst>
          </p:spPr>
        </p:pic>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7"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#12. Creating a structured learning environment, including weekly overviews</a:t>
            </a:r>
          </a:p>
        </p:txBody>
      </p:sp>
      <p:sp>
        <p:nvSpPr>
          <p:cNvPr id="11788"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197</a:t>
            </a:fld>
            <a:endParaRPr/>
          </a:p>
        </p:txBody>
      </p:sp>
      <p:grpSp>
        <p:nvGrpSpPr>
          <p:cNvPr id="11791" name="Picture 10"/>
          <p:cNvGrpSpPr/>
          <p:nvPr/>
        </p:nvGrpSpPr>
        <p:grpSpPr>
          <a:xfrm>
            <a:off x="1433265" y="1778049"/>
            <a:ext cx="5829301" cy="2725268"/>
            <a:chOff x="0" y="0"/>
            <a:chExt cx="5829300" cy="2725266"/>
          </a:xfrm>
        </p:grpSpPr>
        <p:sp>
          <p:nvSpPr>
            <p:cNvPr id="11789" name="Shape"/>
            <p:cNvSpPr/>
            <p:nvPr/>
          </p:nvSpPr>
          <p:spPr>
            <a:xfrm>
              <a:off x="-1" y="-1"/>
              <a:ext cx="5829301" cy="2725268"/>
            </a:xfrm>
            <a:custGeom>
              <a:avLst/>
              <a:gdLst/>
              <a:ahLst/>
              <a:cxnLst>
                <a:cxn ang="0">
                  <a:pos x="wd2" y="hd2"/>
                </a:cxn>
                <a:cxn ang="5400000">
                  <a:pos x="wd2" y="hd2"/>
                </a:cxn>
                <a:cxn ang="10800000">
                  <a:pos x="wd2" y="hd2"/>
                </a:cxn>
                <a:cxn ang="16200000">
                  <a:pos x="wd2" y="hd2"/>
                </a:cxn>
              </a:cxnLst>
              <a:rect l="0" t="0" r="r" b="b"/>
              <a:pathLst>
                <a:path w="21600" h="21600" extrusionOk="0">
                  <a:moveTo>
                    <a:pt x="0" y="900"/>
                  </a:moveTo>
                  <a:lnTo>
                    <a:pt x="0" y="900"/>
                  </a:lnTo>
                  <a:cubicBezTo>
                    <a:pt x="0" y="403"/>
                    <a:pt x="188" y="0"/>
                    <a:pt x="421" y="0"/>
                  </a:cubicBezTo>
                  <a:lnTo>
                    <a:pt x="21179" y="0"/>
                  </a:lnTo>
                  <a:lnTo>
                    <a:pt x="21179" y="0"/>
                  </a:lnTo>
                  <a:cubicBezTo>
                    <a:pt x="21412" y="0"/>
                    <a:pt x="21600" y="403"/>
                    <a:pt x="21600" y="900"/>
                  </a:cubicBezTo>
                  <a:lnTo>
                    <a:pt x="21600" y="20700"/>
                  </a:lnTo>
                  <a:lnTo>
                    <a:pt x="21600" y="20700"/>
                  </a:lnTo>
                  <a:cubicBezTo>
                    <a:pt x="21600" y="21197"/>
                    <a:pt x="21412" y="21600"/>
                    <a:pt x="21179" y="21600"/>
                  </a:cubicBezTo>
                  <a:lnTo>
                    <a:pt x="421" y="21600"/>
                  </a:lnTo>
                  <a:lnTo>
                    <a:pt x="421" y="21600"/>
                  </a:lnTo>
                  <a:cubicBezTo>
                    <a:pt x="188" y="21600"/>
                    <a:pt x="0" y="21197"/>
                    <a:pt x="0" y="2070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pic>
          <p:nvPicPr>
            <p:cNvPr id="11790" name="image92.png" descr="image92.png"/>
            <p:cNvPicPr>
              <a:picLocks noChangeAspect="1"/>
            </p:cNvPicPr>
            <p:nvPr/>
          </p:nvPicPr>
          <p:blipFill>
            <a:blip r:embed="rId2"/>
            <a:srcRect/>
            <a:stretch>
              <a:fillRect/>
            </a:stretch>
          </p:blipFill>
          <p:spPr>
            <a:xfrm>
              <a:off x="0" y="0"/>
              <a:ext cx="5829300" cy="2725267"/>
            </a:xfrm>
            <a:custGeom>
              <a:avLst/>
              <a:gdLst/>
              <a:ahLst/>
              <a:cxnLst>
                <a:cxn ang="0">
                  <a:pos x="wd2" y="hd2"/>
                </a:cxn>
                <a:cxn ang="5400000">
                  <a:pos x="wd2" y="hd2"/>
                </a:cxn>
                <a:cxn ang="10800000">
                  <a:pos x="wd2" y="hd2"/>
                </a:cxn>
                <a:cxn ang="16200000">
                  <a:pos x="wd2" y="hd2"/>
                </a:cxn>
              </a:cxnLst>
              <a:rect l="0" t="0" r="r" b="b"/>
              <a:pathLst>
                <a:path w="21600" h="21600" extrusionOk="0">
                  <a:moveTo>
                    <a:pt x="421" y="0"/>
                  </a:moveTo>
                  <a:cubicBezTo>
                    <a:pt x="188" y="0"/>
                    <a:pt x="0" y="403"/>
                    <a:pt x="0" y="900"/>
                  </a:cubicBezTo>
                  <a:lnTo>
                    <a:pt x="0" y="20700"/>
                  </a:lnTo>
                  <a:cubicBezTo>
                    <a:pt x="0" y="21197"/>
                    <a:pt x="188" y="21600"/>
                    <a:pt x="421" y="21600"/>
                  </a:cubicBezTo>
                  <a:lnTo>
                    <a:pt x="21179" y="21600"/>
                  </a:lnTo>
                  <a:cubicBezTo>
                    <a:pt x="21412" y="21600"/>
                    <a:pt x="21600" y="21197"/>
                    <a:pt x="21600" y="20700"/>
                  </a:cubicBezTo>
                  <a:lnTo>
                    <a:pt x="21600" y="900"/>
                  </a:lnTo>
                  <a:cubicBezTo>
                    <a:pt x="21600" y="403"/>
                    <a:pt x="21412" y="0"/>
                    <a:pt x="21179" y="0"/>
                  </a:cubicBezTo>
                  <a:lnTo>
                    <a:pt x="421" y="0"/>
                  </a:lnTo>
                  <a:close/>
                </a:path>
              </a:pathLst>
            </a:custGeom>
            <a:ln w="76200" cap="sq">
              <a:solidFill>
                <a:srgbClr val="EAEAEA"/>
              </a:solidFill>
              <a:prstDash val="solid"/>
              <a:miter lim="800000"/>
            </a:ln>
            <a:effectLst>
              <a:reflection stA="33000" endPos="40000" dir="5400000" sy="-100000" algn="bl" rotWithShape="0"/>
            </a:effectLst>
          </p:spPr>
        </p:pic>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93"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#13. Making sure that lectures are recorded with captions added</a:t>
            </a:r>
          </a:p>
        </p:txBody>
      </p:sp>
      <p:sp>
        <p:nvSpPr>
          <p:cNvPr id="11794"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198</a:t>
            </a:fld>
            <a:endParaRPr/>
          </a:p>
        </p:txBody>
      </p:sp>
      <p:grpSp>
        <p:nvGrpSpPr>
          <p:cNvPr id="11797" name="Picture 10"/>
          <p:cNvGrpSpPr/>
          <p:nvPr/>
        </p:nvGrpSpPr>
        <p:grpSpPr>
          <a:xfrm>
            <a:off x="1853753" y="1769325"/>
            <a:ext cx="5829301" cy="3271782"/>
            <a:chOff x="0" y="0"/>
            <a:chExt cx="5829300" cy="3271780"/>
          </a:xfrm>
        </p:grpSpPr>
        <p:sp>
          <p:nvSpPr>
            <p:cNvPr id="11795" name="Shape"/>
            <p:cNvSpPr/>
            <p:nvPr/>
          </p:nvSpPr>
          <p:spPr>
            <a:xfrm>
              <a:off x="-1" y="-1"/>
              <a:ext cx="5829301" cy="3271782"/>
            </a:xfrm>
            <a:custGeom>
              <a:avLst/>
              <a:gdLst/>
              <a:ahLst/>
              <a:cxnLst>
                <a:cxn ang="0">
                  <a:pos x="wd2" y="hd2"/>
                </a:cxn>
                <a:cxn ang="5400000">
                  <a:pos x="wd2" y="hd2"/>
                </a:cxn>
                <a:cxn ang="10800000">
                  <a:pos x="wd2" y="hd2"/>
                </a:cxn>
                <a:cxn ang="16200000">
                  <a:pos x="wd2" y="hd2"/>
                </a:cxn>
              </a:cxnLst>
              <a:rect l="0" t="0" r="r" b="b"/>
              <a:pathLst>
                <a:path w="21600" h="21600" extrusionOk="0">
                  <a:moveTo>
                    <a:pt x="0" y="900"/>
                  </a:moveTo>
                  <a:lnTo>
                    <a:pt x="0" y="900"/>
                  </a:lnTo>
                  <a:cubicBezTo>
                    <a:pt x="0" y="403"/>
                    <a:pt x="226" y="0"/>
                    <a:pt x="505" y="0"/>
                  </a:cubicBezTo>
                  <a:lnTo>
                    <a:pt x="21095" y="0"/>
                  </a:lnTo>
                  <a:lnTo>
                    <a:pt x="21095" y="0"/>
                  </a:lnTo>
                  <a:cubicBezTo>
                    <a:pt x="21374" y="0"/>
                    <a:pt x="21600" y="403"/>
                    <a:pt x="21600" y="900"/>
                  </a:cubicBezTo>
                  <a:lnTo>
                    <a:pt x="21600" y="20700"/>
                  </a:lnTo>
                  <a:lnTo>
                    <a:pt x="21600" y="20700"/>
                  </a:lnTo>
                  <a:cubicBezTo>
                    <a:pt x="21600" y="21197"/>
                    <a:pt x="21374" y="21600"/>
                    <a:pt x="21095" y="21600"/>
                  </a:cubicBezTo>
                  <a:lnTo>
                    <a:pt x="505" y="21600"/>
                  </a:lnTo>
                  <a:lnTo>
                    <a:pt x="505" y="21600"/>
                  </a:lnTo>
                  <a:cubicBezTo>
                    <a:pt x="226" y="21600"/>
                    <a:pt x="0" y="21197"/>
                    <a:pt x="0" y="2070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pic>
          <p:nvPicPr>
            <p:cNvPr id="11796" name="image93.png" descr="image93.png"/>
            <p:cNvPicPr>
              <a:picLocks noChangeAspect="1"/>
            </p:cNvPicPr>
            <p:nvPr/>
          </p:nvPicPr>
          <p:blipFill>
            <a:blip r:embed="rId2"/>
            <a:srcRect/>
            <a:stretch>
              <a:fillRect/>
            </a:stretch>
          </p:blipFill>
          <p:spPr>
            <a:xfrm>
              <a:off x="0" y="0"/>
              <a:ext cx="5829300" cy="3271781"/>
            </a:xfrm>
            <a:custGeom>
              <a:avLst/>
              <a:gdLst/>
              <a:ahLst/>
              <a:cxnLst>
                <a:cxn ang="0">
                  <a:pos x="wd2" y="hd2"/>
                </a:cxn>
                <a:cxn ang="5400000">
                  <a:pos x="wd2" y="hd2"/>
                </a:cxn>
                <a:cxn ang="10800000">
                  <a:pos x="wd2" y="hd2"/>
                </a:cxn>
                <a:cxn ang="16200000">
                  <a:pos x="wd2" y="hd2"/>
                </a:cxn>
              </a:cxnLst>
              <a:rect l="0" t="0" r="r" b="b"/>
              <a:pathLst>
                <a:path w="21600" h="21600" extrusionOk="0">
                  <a:moveTo>
                    <a:pt x="506" y="0"/>
                  </a:moveTo>
                  <a:cubicBezTo>
                    <a:pt x="227" y="0"/>
                    <a:pt x="0" y="404"/>
                    <a:pt x="0" y="901"/>
                  </a:cubicBezTo>
                  <a:lnTo>
                    <a:pt x="0" y="20699"/>
                  </a:lnTo>
                  <a:cubicBezTo>
                    <a:pt x="0" y="21196"/>
                    <a:pt x="227" y="21600"/>
                    <a:pt x="506" y="21600"/>
                  </a:cubicBezTo>
                  <a:lnTo>
                    <a:pt x="21094" y="21600"/>
                  </a:lnTo>
                  <a:cubicBezTo>
                    <a:pt x="21373" y="21600"/>
                    <a:pt x="21600" y="21196"/>
                    <a:pt x="21600" y="20699"/>
                  </a:cubicBezTo>
                  <a:lnTo>
                    <a:pt x="21600" y="901"/>
                  </a:lnTo>
                  <a:cubicBezTo>
                    <a:pt x="21600" y="404"/>
                    <a:pt x="21373" y="0"/>
                    <a:pt x="21094" y="0"/>
                  </a:cubicBezTo>
                  <a:lnTo>
                    <a:pt x="506" y="0"/>
                  </a:lnTo>
                  <a:close/>
                </a:path>
              </a:pathLst>
            </a:custGeom>
            <a:ln w="76200" cap="sq">
              <a:solidFill>
                <a:srgbClr val="EAEAEA"/>
              </a:solidFill>
              <a:prstDash val="solid"/>
              <a:miter lim="800000"/>
            </a:ln>
            <a:effectLst>
              <a:reflection stA="33000" endPos="40000" dir="5400000" sy="-100000" algn="bl" rotWithShape="0"/>
            </a:effectLst>
          </p:spPr>
        </p:pic>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99"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#14. Inserting application exercises for putting the course material into practice</a:t>
            </a:r>
          </a:p>
        </p:txBody>
      </p:sp>
      <p:sp>
        <p:nvSpPr>
          <p:cNvPr id="11800"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199</a:t>
            </a:fld>
            <a:endParaRPr/>
          </a:p>
        </p:txBody>
      </p:sp>
      <p:grpSp>
        <p:nvGrpSpPr>
          <p:cNvPr id="11803" name="Picture 10"/>
          <p:cNvGrpSpPr/>
          <p:nvPr/>
        </p:nvGrpSpPr>
        <p:grpSpPr>
          <a:xfrm>
            <a:off x="1487384" y="1665684"/>
            <a:ext cx="5829301" cy="3238500"/>
            <a:chOff x="0" y="0"/>
            <a:chExt cx="5829300" cy="3238499"/>
          </a:xfrm>
        </p:grpSpPr>
        <p:sp>
          <p:nvSpPr>
            <p:cNvPr id="11801" name="Shape"/>
            <p:cNvSpPr/>
            <p:nvPr/>
          </p:nvSpPr>
          <p:spPr>
            <a:xfrm>
              <a:off x="-1" y="-1"/>
              <a:ext cx="5829301" cy="3238501"/>
            </a:xfrm>
            <a:custGeom>
              <a:avLst/>
              <a:gdLst/>
              <a:ahLst/>
              <a:cxnLst>
                <a:cxn ang="0">
                  <a:pos x="wd2" y="hd2"/>
                </a:cxn>
                <a:cxn ang="5400000">
                  <a:pos x="wd2" y="hd2"/>
                </a:cxn>
                <a:cxn ang="10800000">
                  <a:pos x="wd2" y="hd2"/>
                </a:cxn>
                <a:cxn ang="16200000">
                  <a:pos x="wd2" y="hd2"/>
                </a:cxn>
              </a:cxnLst>
              <a:rect l="0" t="0" r="r" b="b"/>
              <a:pathLst>
                <a:path w="21600" h="21600" extrusionOk="0">
                  <a:moveTo>
                    <a:pt x="0" y="900"/>
                  </a:moveTo>
                  <a:lnTo>
                    <a:pt x="0" y="900"/>
                  </a:lnTo>
                  <a:cubicBezTo>
                    <a:pt x="0" y="403"/>
                    <a:pt x="224" y="0"/>
                    <a:pt x="500" y="0"/>
                  </a:cubicBezTo>
                  <a:lnTo>
                    <a:pt x="21100" y="0"/>
                  </a:lnTo>
                  <a:lnTo>
                    <a:pt x="21100" y="0"/>
                  </a:lnTo>
                  <a:cubicBezTo>
                    <a:pt x="21376" y="0"/>
                    <a:pt x="21600" y="403"/>
                    <a:pt x="21600" y="900"/>
                  </a:cubicBezTo>
                  <a:lnTo>
                    <a:pt x="21600" y="20700"/>
                  </a:lnTo>
                  <a:lnTo>
                    <a:pt x="21600" y="20700"/>
                  </a:lnTo>
                  <a:cubicBezTo>
                    <a:pt x="21600" y="21197"/>
                    <a:pt x="21376" y="21600"/>
                    <a:pt x="21100" y="21600"/>
                  </a:cubicBezTo>
                  <a:lnTo>
                    <a:pt x="500" y="21600"/>
                  </a:lnTo>
                  <a:lnTo>
                    <a:pt x="500" y="21600"/>
                  </a:lnTo>
                  <a:cubicBezTo>
                    <a:pt x="224" y="21600"/>
                    <a:pt x="0" y="21197"/>
                    <a:pt x="0" y="2070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pic>
          <p:nvPicPr>
            <p:cNvPr id="11802" name="image94.png" descr="image94.png"/>
            <p:cNvPicPr>
              <a:picLocks noChangeAspect="1"/>
            </p:cNvPicPr>
            <p:nvPr/>
          </p:nvPicPr>
          <p:blipFill>
            <a:blip r:embed="rId2"/>
            <a:srcRect/>
            <a:stretch>
              <a:fillRect/>
            </a:stretch>
          </p:blipFill>
          <p:spPr>
            <a:xfrm>
              <a:off x="0" y="0"/>
              <a:ext cx="5829300" cy="3238500"/>
            </a:xfrm>
            <a:custGeom>
              <a:avLst/>
              <a:gdLst/>
              <a:ahLst/>
              <a:cxnLst>
                <a:cxn ang="0">
                  <a:pos x="wd2" y="hd2"/>
                </a:cxn>
                <a:cxn ang="5400000">
                  <a:pos x="wd2" y="hd2"/>
                </a:cxn>
                <a:cxn ang="10800000">
                  <a:pos x="wd2" y="hd2"/>
                </a:cxn>
                <a:cxn ang="16200000">
                  <a:pos x="wd2" y="hd2"/>
                </a:cxn>
              </a:cxnLst>
              <a:rect l="0" t="0" r="r" b="b"/>
              <a:pathLst>
                <a:path w="21600" h="21600" extrusionOk="0">
                  <a:moveTo>
                    <a:pt x="500" y="0"/>
                  </a:moveTo>
                  <a:cubicBezTo>
                    <a:pt x="224" y="0"/>
                    <a:pt x="0" y="403"/>
                    <a:pt x="0" y="900"/>
                  </a:cubicBezTo>
                  <a:lnTo>
                    <a:pt x="0" y="20700"/>
                  </a:lnTo>
                  <a:cubicBezTo>
                    <a:pt x="0" y="21197"/>
                    <a:pt x="224" y="21600"/>
                    <a:pt x="500" y="21600"/>
                  </a:cubicBezTo>
                  <a:lnTo>
                    <a:pt x="21100" y="21600"/>
                  </a:lnTo>
                  <a:cubicBezTo>
                    <a:pt x="21376" y="21600"/>
                    <a:pt x="21600" y="21197"/>
                    <a:pt x="21600" y="20700"/>
                  </a:cubicBezTo>
                  <a:lnTo>
                    <a:pt x="21600" y="900"/>
                  </a:lnTo>
                  <a:cubicBezTo>
                    <a:pt x="21600" y="403"/>
                    <a:pt x="21376" y="0"/>
                    <a:pt x="21100" y="0"/>
                  </a:cubicBezTo>
                  <a:lnTo>
                    <a:pt x="500" y="0"/>
                  </a:lnTo>
                  <a:close/>
                </a:path>
              </a:pathLst>
            </a:custGeom>
            <a:ln w="76200" cap="sq">
              <a:solidFill>
                <a:srgbClr val="EAEAEA"/>
              </a:solidFill>
              <a:prstDash val="solid"/>
              <a:miter lim="800000"/>
            </a:ln>
            <a:effectLst>
              <a:reflection stA="33000" endPos="40000" dir="5400000" sy="-100000" algn="bl" rotWithShape="0"/>
            </a:effectLst>
          </p:spPr>
        </p:pic>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7621B3-4F06-4DEE-91D6-554E3ECBA9BB}"/>
              </a:ext>
            </a:extLst>
          </p:cNvPr>
          <p:cNvSpPr>
            <a:spLocks noGrp="1"/>
          </p:cNvSpPr>
          <p:nvPr>
            <p:ph type="title"/>
          </p:nvPr>
        </p:nvSpPr>
        <p:spPr>
          <a:xfrm>
            <a:off x="693964" y="436506"/>
            <a:ext cx="7894865" cy="1791857"/>
          </a:xfrm>
        </p:spPr>
        <p:txBody>
          <a:bodyPr vert="horz" wrap="square" lIns="68580" tIns="34290" rIns="68580" bIns="34290" numCol="1" rtlCol="0" anchor="ctr" anchorCtr="0" compatLnSpc="1">
            <a:prstTxWarp prst="textNoShape">
              <a:avLst/>
            </a:prstTxWarp>
            <a:normAutofit/>
          </a:bodyPr>
          <a:lstStyle/>
          <a:p>
            <a:pPr defTabSz="685800">
              <a:lnSpc>
                <a:spcPct val="90000"/>
              </a:lnSpc>
            </a:pPr>
            <a:r>
              <a:rPr lang="en-US" sz="3000" b="1" dirty="0">
                <a:solidFill>
                  <a:srgbClr val="FF0000"/>
                </a:solidFill>
                <a:latin typeface="Tahoma" panose="020B0604030504040204" pitchFamily="34" charset="0"/>
                <a:ea typeface="Tahoma" panose="020B0604030504040204" pitchFamily="34" charset="0"/>
                <a:cs typeface="Tahoma" panose="020B0604030504040204" pitchFamily="34" charset="0"/>
              </a:rPr>
              <a:t>May 22, 2019</a:t>
            </a:r>
            <a:br>
              <a:rPr lang="en-US" sz="2025" b="1" dirty="0">
                <a:solidFill>
                  <a:schemeClr val="tx1">
                    <a:lumMod val="85000"/>
                    <a:lumOff val="15000"/>
                  </a:schemeClr>
                </a:solidFill>
                <a:latin typeface="Tahoma" panose="020B0604030504040204" pitchFamily="34" charset="0"/>
                <a:ea typeface="Tahoma" panose="020B0604030504040204" pitchFamily="34" charset="0"/>
                <a:cs typeface="Tahoma" panose="020B0604030504040204" pitchFamily="34" charset="0"/>
              </a:rPr>
            </a:br>
            <a:r>
              <a:rPr lang="en-US" sz="2700" b="1" dirty="0">
                <a:solidFill>
                  <a:srgbClr val="0070C0"/>
                </a:solidFill>
                <a:latin typeface="Tahoma" panose="020B0604030504040204" pitchFamily="34" charset="0"/>
                <a:ea typeface="Tahoma" panose="020B0604030504040204" pitchFamily="34" charset="0"/>
                <a:cs typeface="Tahoma" panose="020B0604030504040204" pitchFamily="34" charset="0"/>
              </a:rPr>
              <a:t>Who Remembers VisiCalc???</a:t>
            </a:r>
            <a:br>
              <a:rPr lang="en-US" sz="2025" b="1" dirty="0">
                <a:solidFill>
                  <a:schemeClr val="tx1">
                    <a:lumMod val="85000"/>
                    <a:lumOff val="15000"/>
                  </a:schemeClr>
                </a:solidFill>
                <a:latin typeface="Tahoma" panose="020B0604030504040204" pitchFamily="34" charset="0"/>
                <a:ea typeface="Tahoma" panose="020B0604030504040204" pitchFamily="34" charset="0"/>
                <a:cs typeface="Tahoma" panose="020B0604030504040204" pitchFamily="34" charset="0"/>
              </a:rPr>
            </a:br>
            <a:r>
              <a:rPr lang="en-US" sz="2100" b="1" dirty="0">
                <a:latin typeface="Tahoma" panose="020B0604030504040204" pitchFamily="34" charset="0"/>
                <a:ea typeface="Tahoma" panose="020B0604030504040204" pitchFamily="34" charset="0"/>
                <a:cs typeface="Tahoma" panose="020B0604030504040204" pitchFamily="34" charset="0"/>
              </a:rPr>
              <a:t>How computing's first 'killer app' changed everything</a:t>
            </a:r>
            <a:br>
              <a:rPr lang="en-US" sz="2100" b="1" dirty="0">
                <a:latin typeface="Tahoma" panose="020B0604030504040204" pitchFamily="34" charset="0"/>
                <a:ea typeface="Tahoma" panose="020B0604030504040204" pitchFamily="34" charset="0"/>
                <a:cs typeface="Tahoma" panose="020B0604030504040204" pitchFamily="34" charset="0"/>
              </a:rPr>
            </a:br>
            <a:r>
              <a:rPr lang="en-US" sz="2100" b="1" dirty="0">
                <a:latin typeface="Tahoma" panose="020B0604030504040204" pitchFamily="34" charset="0"/>
                <a:ea typeface="Tahoma" panose="020B0604030504040204" pitchFamily="34" charset="0"/>
                <a:cs typeface="Tahoma" panose="020B0604030504040204" pitchFamily="34" charset="0"/>
              </a:rPr>
              <a:t>Tom Harford, BBC News</a:t>
            </a:r>
            <a:br>
              <a:rPr lang="en-US" sz="2400" b="1" dirty="0">
                <a:latin typeface="Tahoma" panose="020B0604030504040204" pitchFamily="34" charset="0"/>
                <a:ea typeface="Tahoma" panose="020B0604030504040204" pitchFamily="34" charset="0"/>
                <a:cs typeface="Tahoma" panose="020B0604030504040204" pitchFamily="34" charset="0"/>
              </a:rPr>
            </a:br>
            <a:r>
              <a:rPr lang="en-US" sz="1200" b="1" dirty="0">
                <a:latin typeface="Tahoma" panose="020B0604030504040204" pitchFamily="34" charset="0"/>
                <a:ea typeface="Tahoma" panose="020B0604030504040204" pitchFamily="34" charset="0"/>
                <a:cs typeface="Tahoma" panose="020B0604030504040204" pitchFamily="34" charset="0"/>
                <a:hlinkClick r:id="rId2"/>
              </a:rPr>
              <a:t>https://www.bbc.com/news/business-47802280</a:t>
            </a:r>
            <a:r>
              <a:rPr lang="en-US" sz="1200" b="1" dirty="0">
                <a:latin typeface="Tahoma" panose="020B0604030504040204" pitchFamily="34" charset="0"/>
                <a:ea typeface="Tahoma" panose="020B0604030504040204" pitchFamily="34" charset="0"/>
                <a:cs typeface="Tahoma" panose="020B0604030504040204" pitchFamily="34" charset="0"/>
              </a:rPr>
              <a:t> </a:t>
            </a:r>
            <a:endParaRPr lang="en-US" sz="975" b="1" dirty="0">
              <a:solidFill>
                <a:schemeClr val="tx1">
                  <a:lumMod val="85000"/>
                  <a:lumOff val="15000"/>
                </a:schemeClr>
              </a:solidFill>
              <a:latin typeface="Tahoma" panose="020B0604030504040204" pitchFamily="34" charset="0"/>
              <a:ea typeface="Tahoma" panose="020B0604030504040204" pitchFamily="34" charset="0"/>
              <a:cs typeface="Tahoma" panose="020B0604030504040204" pitchFamily="34" charset="0"/>
            </a:endParaRPr>
          </a:p>
        </p:txBody>
      </p:sp>
      <p:pic>
        <p:nvPicPr>
          <p:cNvPr id="3" name="Picture 2">
            <a:extLst>
              <a:ext uri="{FF2B5EF4-FFF2-40B4-BE49-F238E27FC236}">
                <a16:creationId xmlns:a16="http://schemas.microsoft.com/office/drawing/2014/main" id="{DFF59C66-73EB-4270-B170-06554510CCAA}"/>
              </a:ext>
            </a:extLst>
          </p:cNvPr>
          <p:cNvPicPr>
            <a:picLocks noChangeAspect="1"/>
          </p:cNvPicPr>
          <p:nvPr/>
        </p:nvPicPr>
        <p:blipFill rotWithShape="1">
          <a:blip r:embed="rId3"/>
          <a:srcRect l="20908" t="41111" r="40588" b="4445"/>
          <a:stretch/>
        </p:blipFill>
        <p:spPr>
          <a:xfrm>
            <a:off x="85725" y="2273357"/>
            <a:ext cx="2571751" cy="2800350"/>
          </a:xfrm>
          <a:prstGeom prst="rect">
            <a:avLst/>
          </a:prstGeom>
        </p:spPr>
      </p:pic>
      <p:pic>
        <p:nvPicPr>
          <p:cNvPr id="6" name="Picture 5">
            <a:extLst>
              <a:ext uri="{FF2B5EF4-FFF2-40B4-BE49-F238E27FC236}">
                <a16:creationId xmlns:a16="http://schemas.microsoft.com/office/drawing/2014/main" id="{0113F500-CFFD-4D27-8C40-57966356DA5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907560" y="2273358"/>
            <a:ext cx="2459970" cy="2457449"/>
          </a:xfrm>
          <a:prstGeom prst="rect">
            <a:avLst/>
          </a:prstGeom>
        </p:spPr>
      </p:pic>
      <p:pic>
        <p:nvPicPr>
          <p:cNvPr id="12" name="Picture 11">
            <a:extLst>
              <a:ext uri="{FF2B5EF4-FFF2-40B4-BE49-F238E27FC236}">
                <a16:creationId xmlns:a16="http://schemas.microsoft.com/office/drawing/2014/main" id="{EB623ADF-98F9-44BF-886E-5B7B68DC888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394454" y="2403112"/>
            <a:ext cx="1197541" cy="1808129"/>
          </a:xfrm>
          <a:prstGeom prst="rect">
            <a:avLst/>
          </a:prstGeom>
        </p:spPr>
      </p:pic>
      <p:sp>
        <p:nvSpPr>
          <p:cNvPr id="14" name="TextBox 13">
            <a:extLst>
              <a:ext uri="{FF2B5EF4-FFF2-40B4-BE49-F238E27FC236}">
                <a16:creationId xmlns:a16="http://schemas.microsoft.com/office/drawing/2014/main" id="{E3E4576C-3A9D-4527-9E33-A8BBF2E7C785}"/>
              </a:ext>
            </a:extLst>
          </p:cNvPr>
          <p:cNvSpPr txBox="1"/>
          <p:nvPr/>
        </p:nvSpPr>
        <p:spPr>
          <a:xfrm>
            <a:off x="2842478" y="4658739"/>
            <a:ext cx="5101076" cy="300082"/>
          </a:xfrm>
          <a:prstGeom prst="rect">
            <a:avLst/>
          </a:prstGeom>
          <a:noFill/>
        </p:spPr>
        <p:txBody>
          <a:bodyPr wrap="none" rtlCol="0">
            <a:spAutoFit/>
          </a:bodyPr>
          <a:lstStyle/>
          <a:p>
            <a:pPr defTabSz="685800" hangingPunct="1"/>
            <a:r>
              <a:rPr lang="en-US" sz="1350" b="1" kern="1200" dirty="0">
                <a:latin typeface="Tahoma" panose="020B0604030504040204" pitchFamily="34" charset="0"/>
                <a:ea typeface="Tahoma" panose="020B0604030504040204" pitchFamily="34" charset="0"/>
                <a:cs typeface="Tahoma" panose="020B0604030504040204" pitchFamily="34" charset="0"/>
              </a:rPr>
              <a:t>Dan Bricklin, inventor of the first computer spreadsheet </a:t>
            </a:r>
          </a:p>
        </p:txBody>
      </p:sp>
      <p:pic>
        <p:nvPicPr>
          <p:cNvPr id="10" name="Picture 9">
            <a:extLst>
              <a:ext uri="{FF2B5EF4-FFF2-40B4-BE49-F238E27FC236}">
                <a16:creationId xmlns:a16="http://schemas.microsoft.com/office/drawing/2014/main" id="{49416684-0AC5-4938-8661-33F54048285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809722" y="2391263"/>
            <a:ext cx="2334278" cy="1791857"/>
          </a:xfrm>
          <a:prstGeom prst="rect">
            <a:avLst/>
          </a:prstGeom>
        </p:spPr>
      </p:pic>
    </p:spTree>
    <p:extLst>
      <p:ext uri="{BB962C8B-B14F-4D97-AF65-F5344CB8AC3E}">
        <p14:creationId xmlns:p14="http://schemas.microsoft.com/office/powerpoint/2010/main" val="56920337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120121-D125-4794-BD9C-AE644C4F8011}"/>
              </a:ext>
            </a:extLst>
          </p:cNvPr>
          <p:cNvSpPr>
            <a:spLocks noGrp="1"/>
          </p:cNvSpPr>
          <p:nvPr>
            <p:ph type="title"/>
          </p:nvPr>
        </p:nvSpPr>
        <p:spPr>
          <a:xfrm>
            <a:off x="2153516" y="201676"/>
            <a:ext cx="4607503" cy="1343106"/>
          </a:xfrm>
        </p:spPr>
        <p:txBody>
          <a:bodyPr>
            <a:noAutofit/>
          </a:bodyPr>
          <a:lstStyle/>
          <a:p>
            <a:r>
              <a:rPr lang="en-US" sz="2400" b="1" dirty="0">
                <a:solidFill>
                  <a:srgbClr val="FF0000"/>
                </a:solidFill>
                <a:latin typeface="Tahoma" panose="020B0604030504040204" pitchFamily="34" charset="0"/>
                <a:ea typeface="Tahoma" panose="020B0604030504040204" pitchFamily="34" charset="0"/>
                <a:cs typeface="Tahoma" panose="020B0604030504040204" pitchFamily="34" charset="0"/>
              </a:rPr>
              <a:t>December 14, 2021</a:t>
            </a:r>
            <a:br>
              <a:rPr lang="en-US" sz="1575" b="1" dirty="0">
                <a:latin typeface="Tahoma" panose="020B0604030504040204" pitchFamily="34" charset="0"/>
                <a:ea typeface="Tahoma" panose="020B0604030504040204" pitchFamily="34" charset="0"/>
                <a:cs typeface="Tahoma" panose="020B0604030504040204" pitchFamily="34" charset="0"/>
              </a:rPr>
            </a:br>
            <a:r>
              <a:rPr lang="en-US" sz="1800" b="1" dirty="0">
                <a:latin typeface="Tahoma" panose="020B0604030504040204" pitchFamily="34" charset="0"/>
                <a:ea typeface="Tahoma" panose="020B0604030504040204" pitchFamily="34" charset="0"/>
                <a:cs typeface="Tahoma" panose="020B0604030504040204" pitchFamily="34" charset="0"/>
              </a:rPr>
              <a:t>A Decade of MOOCs: A Review of MOOC Stats and Trends in 2021</a:t>
            </a:r>
            <a:br>
              <a:rPr lang="en-US" sz="1350" b="1" dirty="0">
                <a:latin typeface="Tahoma" panose="020B0604030504040204" pitchFamily="34" charset="0"/>
                <a:ea typeface="Tahoma" panose="020B0604030504040204" pitchFamily="34" charset="0"/>
                <a:cs typeface="Tahoma" panose="020B0604030504040204" pitchFamily="34" charset="0"/>
              </a:rPr>
            </a:br>
            <a:r>
              <a:rPr lang="en-US" sz="1200" b="1" dirty="0">
                <a:latin typeface="Tahoma" panose="020B0604030504040204" pitchFamily="34" charset="0"/>
                <a:ea typeface="Tahoma" panose="020B0604030504040204" pitchFamily="34" charset="0"/>
                <a:cs typeface="Tahoma" panose="020B0604030504040204" pitchFamily="34" charset="0"/>
                <a:hlinkClick r:id="rId2"/>
              </a:rPr>
              <a:t>Dhawal Shah</a:t>
            </a:r>
            <a:r>
              <a:rPr lang="en-US" sz="1200" b="1" dirty="0">
                <a:latin typeface="Tahoma" panose="020B0604030504040204" pitchFamily="34" charset="0"/>
                <a:ea typeface="Tahoma" panose="020B0604030504040204" pitchFamily="34" charset="0"/>
                <a:cs typeface="Tahoma" panose="020B0604030504040204" pitchFamily="34" charset="0"/>
              </a:rPr>
              <a:t>, Class Central</a:t>
            </a:r>
            <a:br>
              <a:rPr lang="en-US" sz="1575" b="1" dirty="0">
                <a:latin typeface="Tahoma" panose="020B0604030504040204" pitchFamily="34" charset="0"/>
                <a:ea typeface="Tahoma" panose="020B0604030504040204" pitchFamily="34" charset="0"/>
                <a:cs typeface="Tahoma" panose="020B0604030504040204" pitchFamily="34" charset="0"/>
              </a:rPr>
            </a:br>
            <a:r>
              <a:rPr lang="en-US" sz="825" b="1" dirty="0">
                <a:latin typeface="Tahoma" panose="020B0604030504040204" pitchFamily="34" charset="0"/>
                <a:ea typeface="Tahoma" panose="020B0604030504040204" pitchFamily="34" charset="0"/>
                <a:cs typeface="Tahoma" panose="020B0604030504040204" pitchFamily="34" charset="0"/>
                <a:hlinkClick r:id="rId3"/>
              </a:rPr>
              <a:t>https://www.classcentral.com/report/moocs-stats-and-trends-2021/</a:t>
            </a:r>
            <a:r>
              <a:rPr lang="en-US" sz="825" b="1" dirty="0">
                <a:latin typeface="Tahoma" panose="020B0604030504040204" pitchFamily="34" charset="0"/>
                <a:ea typeface="Tahoma" panose="020B0604030504040204" pitchFamily="34" charset="0"/>
                <a:cs typeface="Tahoma" panose="020B0604030504040204" pitchFamily="34" charset="0"/>
              </a:rPr>
              <a:t> </a:t>
            </a:r>
            <a:endParaRPr lang="en-US" sz="900" b="1" dirty="0">
              <a:latin typeface="Tahoma" panose="020B0604030504040204" pitchFamily="34" charset="0"/>
              <a:ea typeface="Tahoma" panose="020B0604030504040204" pitchFamily="34" charset="0"/>
              <a:cs typeface="Tahoma" panose="020B0604030504040204" pitchFamily="34" charset="0"/>
            </a:endParaRPr>
          </a:p>
        </p:txBody>
      </p:sp>
      <p:pic>
        <p:nvPicPr>
          <p:cNvPr id="4" name="Picture 3" descr="Table&#10;&#10;Description automatically generated">
            <a:extLst>
              <a:ext uri="{FF2B5EF4-FFF2-40B4-BE49-F238E27FC236}">
                <a16:creationId xmlns:a16="http://schemas.microsoft.com/office/drawing/2014/main" id="{EAB0BB19-E5AD-4458-94E3-E75B966F405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43000" y="1666142"/>
            <a:ext cx="6858000" cy="3429000"/>
          </a:xfrm>
          <a:prstGeom prst="rect">
            <a:avLst/>
          </a:prstGeom>
        </p:spPr>
      </p:pic>
    </p:spTree>
    <p:extLst>
      <p:ext uri="{BB962C8B-B14F-4D97-AF65-F5344CB8AC3E}">
        <p14:creationId xmlns:p14="http://schemas.microsoft.com/office/powerpoint/2010/main" val="3876210828"/>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05"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t>#15. Using gamification to support SDL</a:t>
            </a:r>
          </a:p>
        </p:txBody>
      </p:sp>
      <p:sp>
        <p:nvSpPr>
          <p:cNvPr id="11806"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200</a:t>
            </a:fld>
            <a:endParaRPr/>
          </a:p>
        </p:txBody>
      </p:sp>
      <p:grpSp>
        <p:nvGrpSpPr>
          <p:cNvPr id="11809" name="Picture 10"/>
          <p:cNvGrpSpPr/>
          <p:nvPr/>
        </p:nvGrpSpPr>
        <p:grpSpPr>
          <a:xfrm>
            <a:off x="2958790" y="1348202"/>
            <a:ext cx="2844367" cy="2956169"/>
            <a:chOff x="0" y="0"/>
            <a:chExt cx="3129058" cy="3120866"/>
          </a:xfrm>
        </p:grpSpPr>
        <p:sp>
          <p:nvSpPr>
            <p:cNvPr id="11807" name="Shape"/>
            <p:cNvSpPr/>
            <p:nvPr/>
          </p:nvSpPr>
          <p:spPr>
            <a:xfrm>
              <a:off x="-1" y="0"/>
              <a:ext cx="3129060" cy="3120867"/>
            </a:xfrm>
            <a:custGeom>
              <a:avLst/>
              <a:gdLst/>
              <a:ahLst/>
              <a:cxnLst>
                <a:cxn ang="0">
                  <a:pos x="wd2" y="hd2"/>
                </a:cxn>
                <a:cxn ang="5400000">
                  <a:pos x="wd2" y="hd2"/>
                </a:cxn>
                <a:cxn ang="10800000">
                  <a:pos x="wd2" y="hd2"/>
                </a:cxn>
                <a:cxn ang="16200000">
                  <a:pos x="wd2" y="hd2"/>
                </a:cxn>
              </a:cxnLst>
              <a:rect l="0" t="0" r="r" b="b"/>
              <a:pathLst>
                <a:path w="21600" h="21600" extrusionOk="0">
                  <a:moveTo>
                    <a:pt x="0" y="1856"/>
                  </a:moveTo>
                  <a:lnTo>
                    <a:pt x="0" y="1856"/>
                  </a:lnTo>
                  <a:cubicBezTo>
                    <a:pt x="0" y="831"/>
                    <a:pt x="829" y="0"/>
                    <a:pt x="1851" y="0"/>
                  </a:cubicBezTo>
                  <a:lnTo>
                    <a:pt x="19749" y="0"/>
                  </a:lnTo>
                  <a:lnTo>
                    <a:pt x="19749" y="0"/>
                  </a:lnTo>
                  <a:cubicBezTo>
                    <a:pt x="20771" y="0"/>
                    <a:pt x="21600" y="831"/>
                    <a:pt x="21600" y="1856"/>
                  </a:cubicBezTo>
                  <a:lnTo>
                    <a:pt x="21600" y="19744"/>
                  </a:lnTo>
                  <a:lnTo>
                    <a:pt x="21600" y="19744"/>
                  </a:lnTo>
                  <a:cubicBezTo>
                    <a:pt x="21600" y="20769"/>
                    <a:pt x="20771" y="21600"/>
                    <a:pt x="19749" y="21600"/>
                  </a:cubicBezTo>
                  <a:lnTo>
                    <a:pt x="1851" y="21600"/>
                  </a:lnTo>
                  <a:lnTo>
                    <a:pt x="1851" y="21600"/>
                  </a:lnTo>
                  <a:cubicBezTo>
                    <a:pt x="829" y="21600"/>
                    <a:pt x="0" y="20769"/>
                    <a:pt x="0" y="19744"/>
                  </a:cubicBezTo>
                  <a:close/>
                </a:path>
              </a:pathLst>
            </a:custGeom>
            <a:solidFill>
              <a:srgbClr val="EDEDED"/>
            </a:solidFill>
            <a:ln w="12700" cap="flat">
              <a:noFill/>
              <a:miter lim="400000"/>
            </a:ln>
            <a:effectLst/>
          </p:spPr>
          <p:txBody>
            <a:bodyPr wrap="square" lIns="45719" tIns="45719" rIns="45719" bIns="45719" numCol="1" anchor="ctr">
              <a:noAutofit/>
            </a:bodyPr>
            <a:lstStyle/>
            <a:p>
              <a:endParaRPr/>
            </a:p>
          </p:txBody>
        </p:sp>
        <p:pic>
          <p:nvPicPr>
            <p:cNvPr id="11808" name="image95.png" descr="image95.png"/>
            <p:cNvPicPr>
              <a:picLocks noChangeAspect="1"/>
            </p:cNvPicPr>
            <p:nvPr/>
          </p:nvPicPr>
          <p:blipFill>
            <a:blip r:embed="rId2"/>
            <a:srcRect r="3"/>
            <a:stretch>
              <a:fillRect/>
            </a:stretch>
          </p:blipFill>
          <p:spPr>
            <a:xfrm>
              <a:off x="0" y="0"/>
              <a:ext cx="3128963" cy="3120867"/>
            </a:xfrm>
            <a:custGeom>
              <a:avLst/>
              <a:gdLst/>
              <a:ahLst/>
              <a:cxnLst>
                <a:cxn ang="0">
                  <a:pos x="wd2" y="hd2"/>
                </a:cxn>
                <a:cxn ang="5400000">
                  <a:pos x="wd2" y="hd2"/>
                </a:cxn>
                <a:cxn ang="10800000">
                  <a:pos x="wd2" y="hd2"/>
                </a:cxn>
                <a:cxn ang="16200000">
                  <a:pos x="wd2" y="hd2"/>
                </a:cxn>
              </a:cxnLst>
              <a:rect l="0" t="0" r="r" b="b"/>
              <a:pathLst>
                <a:path w="21600" h="21600" extrusionOk="0">
                  <a:moveTo>
                    <a:pt x="1852" y="0"/>
                  </a:moveTo>
                  <a:cubicBezTo>
                    <a:pt x="830" y="0"/>
                    <a:pt x="0" y="832"/>
                    <a:pt x="0" y="1857"/>
                  </a:cubicBezTo>
                  <a:lnTo>
                    <a:pt x="0" y="19743"/>
                  </a:lnTo>
                  <a:cubicBezTo>
                    <a:pt x="0" y="20768"/>
                    <a:pt x="830" y="21600"/>
                    <a:pt x="1852" y="21600"/>
                  </a:cubicBezTo>
                  <a:lnTo>
                    <a:pt x="19748" y="21600"/>
                  </a:lnTo>
                  <a:cubicBezTo>
                    <a:pt x="20771" y="21600"/>
                    <a:pt x="21600" y="20768"/>
                    <a:pt x="21600" y="19743"/>
                  </a:cubicBezTo>
                  <a:lnTo>
                    <a:pt x="21600" y="1857"/>
                  </a:lnTo>
                  <a:cubicBezTo>
                    <a:pt x="21600" y="832"/>
                    <a:pt x="20770" y="0"/>
                    <a:pt x="19748" y="0"/>
                  </a:cubicBezTo>
                  <a:lnTo>
                    <a:pt x="1852" y="0"/>
                  </a:lnTo>
                  <a:close/>
                </a:path>
              </a:pathLst>
            </a:custGeom>
            <a:ln w="12700" cap="flat">
              <a:noFill/>
              <a:miter lim="400000"/>
            </a:ln>
            <a:effectLst>
              <a:reflection stA="38000" endPos="40000" dir="5400000" sy="-100000" algn="bl" rotWithShape="0"/>
            </a:effectLst>
          </p:spPr>
        </p:pic>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802888" y="1292424"/>
            <a:ext cx="6740912" cy="3070980"/>
          </a:xfrm>
          <a:prstGeom prst="rect">
            <a:avLst/>
          </a:prstGeom>
        </p:spPr>
        <p:txBody>
          <a:bodyPr>
            <a:normAutofit/>
          </a:bodyPr>
          <a:lstStyle/>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1" dirty="0">
                <a:effectLst/>
                <a:latin typeface="Tahoma" panose="020B0604030504040204" pitchFamily="34" charset="0"/>
                <a:ea typeface="Tahoma" panose="020B0604030504040204" pitchFamily="34" charset="0"/>
                <a:cs typeface="Tahoma" panose="020B0604030504040204" pitchFamily="34" charset="0"/>
              </a:rPr>
              <a:t>	</a:t>
            </a:r>
            <a:r>
              <a:rPr lang="en-US" sz="1800" b="1" dirty="0">
                <a:solidFill>
                  <a:srgbClr val="201F1E"/>
                </a:solidFill>
                <a:effectLst/>
                <a:latin typeface="Tahoma" panose="020B0604030504040204" pitchFamily="34" charset="0"/>
                <a:ea typeface="Tahoma" panose="020B0604030504040204" pitchFamily="34" charset="0"/>
                <a:cs typeface="Tahoma" panose="020B0604030504040204" pitchFamily="34" charset="0"/>
              </a:rPr>
              <a:t>Bonk, C. J., &amp; Zhu, M. (2023, online first). </a:t>
            </a:r>
            <a:r>
              <a:rPr lang="en-US" sz="1800" b="1" dirty="0">
                <a:effectLst/>
                <a:latin typeface="Tahoma" panose="020B0604030504040204" pitchFamily="34" charset="0"/>
                <a:ea typeface="Tahoma" panose="020B0604030504040204" pitchFamily="34" charset="0"/>
                <a:cs typeface="Tahoma" panose="020B0604030504040204" pitchFamily="34" charset="0"/>
              </a:rPr>
              <a:t>On the trail of self-directed online learners.</a:t>
            </a:r>
            <a:r>
              <a:rPr lang="en-US" sz="1800" b="1" i="1" dirty="0">
                <a:effectLst/>
                <a:latin typeface="Tahoma" panose="020B0604030504040204" pitchFamily="34" charset="0"/>
                <a:ea typeface="Tahoma" panose="020B0604030504040204" pitchFamily="34" charset="0"/>
                <a:cs typeface="Tahoma" panose="020B0604030504040204" pitchFamily="34" charset="0"/>
              </a:rPr>
              <a:t> ECNU Review of Education</a:t>
            </a:r>
            <a:r>
              <a:rPr lang="en-US" sz="1800" b="1" dirty="0">
                <a:effectLst/>
                <a:latin typeface="Tahoma" panose="020B0604030504040204" pitchFamily="34" charset="0"/>
                <a:ea typeface="Tahoma" panose="020B0604030504040204" pitchFamily="34" charset="0"/>
                <a:cs typeface="Tahoma" panose="020B0604030504040204" pitchFamily="34" charset="0"/>
              </a:rPr>
              <a:t>. </a:t>
            </a:r>
            <a:r>
              <a:rPr lang="en-US" sz="1800" b="1"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3"/>
              </a:rPr>
              <a:t>https://doi.org/10.1177/20965311231169795</a:t>
            </a:r>
            <a:r>
              <a:rPr lang="en-US" sz="1800" b="1" dirty="0">
                <a:effectLst/>
                <a:latin typeface="Tahoma" panose="020B0604030504040204" pitchFamily="34" charset="0"/>
                <a:ea typeface="Tahoma" panose="020B0604030504040204" pitchFamily="34" charset="0"/>
                <a:cs typeface="Tahoma" panose="020B0604030504040204" pitchFamily="34" charset="0"/>
              </a:rPr>
              <a:t> </a:t>
            </a:r>
          </a:p>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endParaRPr lang="en-US" sz="1800" b="1" dirty="0">
              <a:solidFill>
                <a:srgbClr val="201F1E"/>
              </a:solidFill>
              <a:latin typeface="Tahoma" panose="020B0604030504040204" pitchFamily="34" charset="0"/>
              <a:ea typeface="Tahoma" panose="020B0604030504040204" pitchFamily="34" charset="0"/>
              <a:cs typeface="Tahoma" panose="020B0604030504040204" pitchFamily="34" charset="0"/>
            </a:endParaRPr>
          </a:p>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1" dirty="0">
                <a:solidFill>
                  <a:srgbClr val="201F1E"/>
                </a:solidFill>
                <a:latin typeface="Tahoma" panose="020B0604030504040204" pitchFamily="34" charset="0"/>
                <a:ea typeface="Tahoma" panose="020B0604030504040204" pitchFamily="34" charset="0"/>
                <a:cs typeface="Tahoma" panose="020B0604030504040204" pitchFamily="34" charset="0"/>
              </a:rPr>
              <a:t>Zhu, M., &amp; Bonk, C. J. (2022, online first). </a:t>
            </a:r>
            <a:r>
              <a:rPr lang="en-US" sz="1800" b="1" dirty="0">
                <a:solidFill>
                  <a:srgbClr val="000000"/>
                </a:solidFill>
                <a:latin typeface="Tahoma" panose="020B0604030504040204" pitchFamily="34" charset="0"/>
                <a:ea typeface="Tahoma" panose="020B0604030504040204" pitchFamily="34" charset="0"/>
                <a:cs typeface="Tahoma" panose="020B0604030504040204" pitchFamily="34" charset="0"/>
              </a:rPr>
              <a:t>Guidelines and strategies for fostering and enhancing self-directed online learning. Open Learning: The Journal of Open, Distance and </a:t>
            </a:r>
            <a:r>
              <a:rPr lang="en-US" sz="1800" b="1" dirty="0" err="1">
                <a:solidFill>
                  <a:srgbClr val="000000"/>
                </a:solidFill>
                <a:latin typeface="Tahoma" panose="020B0604030504040204" pitchFamily="34" charset="0"/>
                <a:ea typeface="Tahoma" panose="020B0604030504040204" pitchFamily="34" charset="0"/>
                <a:cs typeface="Tahoma" panose="020B0604030504040204" pitchFamily="34" charset="0"/>
              </a:rPr>
              <a:t>e-Learning</a:t>
            </a:r>
            <a:r>
              <a:rPr lang="en-US" sz="1800" b="1" dirty="0">
                <a:solidFill>
                  <a:srgbClr val="000000"/>
                </a:solidFill>
                <a:latin typeface="Tahoma" panose="020B0604030504040204" pitchFamily="34" charset="0"/>
                <a:ea typeface="Tahoma" panose="020B0604030504040204" pitchFamily="34" charset="0"/>
                <a:cs typeface="Tahoma" panose="020B0604030504040204" pitchFamily="34" charset="0"/>
              </a:rPr>
              <a:t>. DOI: </a:t>
            </a:r>
            <a:r>
              <a:rPr lang="en-US" sz="1800" b="1" u="sng" dirty="0">
                <a:solidFill>
                  <a:srgbClr val="0000FF"/>
                </a:solidFill>
                <a:uFill>
                  <a:solidFill>
                    <a:srgbClr val="0000FF"/>
                  </a:solidFill>
                </a:uFill>
                <a:latin typeface="Tahoma" panose="020B0604030504040204" pitchFamily="34" charset="0"/>
                <a:ea typeface="Tahoma" panose="020B0604030504040204" pitchFamily="34" charset="0"/>
                <a:cs typeface="Tahoma" panose="020B0604030504040204" pitchFamily="34" charset="0"/>
                <a:hlinkClick r:id="rId4"/>
              </a:rPr>
              <a:t>https://doi.org/10.1080/02680513.2022.2141105</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11671" name="Title 1"/>
          <p:cNvSpPr txBox="1"/>
          <p:nvPr/>
        </p:nvSpPr>
        <p:spPr>
          <a:xfrm>
            <a:off x="966440" y="323292"/>
            <a:ext cx="4880614" cy="5765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90" tIns="34290" rIns="34290" bIns="34290" anchor="ctr">
            <a:spAutoFit/>
          </a:bodyPr>
          <a:lstStyle>
            <a:lvl1pPr defTabSz="342900">
              <a:defRPr sz="3300" b="1">
                <a:solidFill>
                  <a:srgbClr val="FFFFFF"/>
                </a:solidFill>
                <a:latin typeface="Tahoma"/>
                <a:ea typeface="Tahoma"/>
                <a:cs typeface="Tahoma"/>
                <a:sym typeface="Tahoma"/>
              </a:defRPr>
            </a:lvl1pPr>
          </a:lstStyle>
          <a:p>
            <a:r>
              <a:rPr lang="en-US"/>
              <a:t>Related Publications</a:t>
            </a:r>
            <a:endParaRPr dirty="0"/>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201</a:t>
            </a:fld>
            <a:endParaRPr/>
          </a:p>
        </p:txBody>
      </p:sp>
    </p:spTree>
    <p:extLst>
      <p:ext uri="{BB962C8B-B14F-4D97-AF65-F5344CB8AC3E}">
        <p14:creationId xmlns:p14="http://schemas.microsoft.com/office/powerpoint/2010/main" val="25833350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05"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rPr lang="en-US" dirty="0"/>
              <a:t>The </a:t>
            </a:r>
            <a:r>
              <a:rPr dirty="0"/>
              <a:t>SDL</a:t>
            </a:r>
            <a:r>
              <a:rPr lang="en-US" dirty="0"/>
              <a:t> Checklist (in press)</a:t>
            </a:r>
            <a:endParaRPr dirty="0"/>
          </a:p>
        </p:txBody>
      </p:sp>
      <p:sp>
        <p:nvSpPr>
          <p:cNvPr id="11806"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p>
            <a:fld id="{86CB4B4D-7CA3-9044-876B-883B54F8677D}" type="slidenum">
              <a:rPr/>
              <a:t>202</a:t>
            </a:fld>
            <a:endParaRPr/>
          </a:p>
        </p:txBody>
      </p:sp>
      <p:pic>
        <p:nvPicPr>
          <p:cNvPr id="3" name="Picture 2">
            <a:extLst>
              <a:ext uri="{FF2B5EF4-FFF2-40B4-BE49-F238E27FC236}">
                <a16:creationId xmlns:a16="http://schemas.microsoft.com/office/drawing/2014/main" id="{A8BCA30C-45AC-4262-DE09-3C3AFCCF4AF3}"/>
              </a:ext>
            </a:extLst>
          </p:cNvPr>
          <p:cNvPicPr>
            <a:picLocks noChangeAspect="1"/>
          </p:cNvPicPr>
          <p:nvPr/>
        </p:nvPicPr>
        <p:blipFill rotWithShape="1">
          <a:blip r:embed="rId2"/>
          <a:srcRect l="24589" t="16767" r="25040" b="2804"/>
          <a:stretch/>
        </p:blipFill>
        <p:spPr>
          <a:xfrm>
            <a:off x="2824977" y="1227522"/>
            <a:ext cx="3895492" cy="3784014"/>
          </a:xfrm>
          <a:prstGeom prst="rect">
            <a:avLst/>
          </a:prstGeom>
        </p:spPr>
      </p:pic>
    </p:spTree>
    <p:extLst>
      <p:ext uri="{BB962C8B-B14F-4D97-AF65-F5344CB8AC3E}">
        <p14:creationId xmlns:p14="http://schemas.microsoft.com/office/powerpoint/2010/main" val="39818653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05"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rPr lang="en-US" dirty="0"/>
              <a:t>The </a:t>
            </a:r>
            <a:r>
              <a:rPr dirty="0"/>
              <a:t>SDL</a:t>
            </a:r>
            <a:r>
              <a:rPr lang="en-US" dirty="0"/>
              <a:t> Checklist (in press)</a:t>
            </a:r>
            <a:endParaRPr dirty="0"/>
          </a:p>
        </p:txBody>
      </p:sp>
      <p:sp>
        <p:nvSpPr>
          <p:cNvPr id="11806"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203</a:t>
            </a:fld>
            <a:endParaRPr/>
          </a:p>
        </p:txBody>
      </p:sp>
      <p:pic>
        <p:nvPicPr>
          <p:cNvPr id="4" name="Picture 3">
            <a:extLst>
              <a:ext uri="{FF2B5EF4-FFF2-40B4-BE49-F238E27FC236}">
                <a16:creationId xmlns:a16="http://schemas.microsoft.com/office/drawing/2014/main" id="{20A38B16-8AEC-AEFD-7D19-EA094C497055}"/>
              </a:ext>
            </a:extLst>
          </p:cNvPr>
          <p:cNvPicPr>
            <a:picLocks noChangeAspect="1"/>
          </p:cNvPicPr>
          <p:nvPr/>
        </p:nvPicPr>
        <p:blipFill rotWithShape="1">
          <a:blip r:embed="rId2"/>
          <a:srcRect l="24676" t="16189" r="24327" b="2566"/>
          <a:stretch/>
        </p:blipFill>
        <p:spPr>
          <a:xfrm>
            <a:off x="2702583" y="1213424"/>
            <a:ext cx="4055056" cy="3930076"/>
          </a:xfrm>
          <a:prstGeom prst="rect">
            <a:avLst/>
          </a:prstGeom>
        </p:spPr>
      </p:pic>
    </p:spTree>
    <p:extLst>
      <p:ext uri="{BB962C8B-B14F-4D97-AF65-F5344CB8AC3E}">
        <p14:creationId xmlns:p14="http://schemas.microsoft.com/office/powerpoint/2010/main" val="23442949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05"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rPr lang="en-US" dirty="0"/>
              <a:t>The </a:t>
            </a:r>
            <a:r>
              <a:rPr dirty="0"/>
              <a:t>SDL</a:t>
            </a:r>
            <a:r>
              <a:rPr lang="en-US" dirty="0"/>
              <a:t> Checklist (in press)</a:t>
            </a:r>
            <a:endParaRPr dirty="0"/>
          </a:p>
        </p:txBody>
      </p:sp>
      <p:sp>
        <p:nvSpPr>
          <p:cNvPr id="11806"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p>
            <a:fld id="{86CB4B4D-7CA3-9044-876B-883B54F8677D}" type="slidenum">
              <a:rPr/>
              <a:t>204</a:t>
            </a:fld>
            <a:endParaRPr/>
          </a:p>
        </p:txBody>
      </p:sp>
      <p:pic>
        <p:nvPicPr>
          <p:cNvPr id="3" name="Picture 2">
            <a:extLst>
              <a:ext uri="{FF2B5EF4-FFF2-40B4-BE49-F238E27FC236}">
                <a16:creationId xmlns:a16="http://schemas.microsoft.com/office/drawing/2014/main" id="{D29C587A-4C32-B0F6-092C-0BE6E4B26624}"/>
              </a:ext>
            </a:extLst>
          </p:cNvPr>
          <p:cNvPicPr>
            <a:picLocks noChangeAspect="1"/>
          </p:cNvPicPr>
          <p:nvPr/>
        </p:nvPicPr>
        <p:blipFill rotWithShape="1">
          <a:blip r:embed="rId2"/>
          <a:srcRect l="25381" t="18934" r="25029" b="4462"/>
          <a:stretch/>
        </p:blipFill>
        <p:spPr>
          <a:xfrm>
            <a:off x="2616819" y="1143356"/>
            <a:ext cx="4192859" cy="3940099"/>
          </a:xfrm>
          <a:prstGeom prst="rect">
            <a:avLst/>
          </a:prstGeom>
        </p:spPr>
      </p:pic>
    </p:spTree>
    <p:extLst>
      <p:ext uri="{BB962C8B-B14F-4D97-AF65-F5344CB8AC3E}">
        <p14:creationId xmlns:p14="http://schemas.microsoft.com/office/powerpoint/2010/main" val="1727686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05" name="Title 1"/>
          <p:cNvSpPr txBox="1">
            <a:spLocks noGrp="1"/>
          </p:cNvSpPr>
          <p:nvPr>
            <p:ph type="title"/>
          </p:nvPr>
        </p:nvSpPr>
        <p:spPr>
          <a:xfrm>
            <a:off x="836676" y="411480"/>
            <a:ext cx="7626096" cy="884683"/>
          </a:xfrm>
          <a:prstGeom prst="rect">
            <a:avLst/>
          </a:prstGeom>
        </p:spPr>
        <p:txBody>
          <a:bodyPr/>
          <a:lstStyle>
            <a:lvl1pPr algn="ctr">
              <a:defRPr sz="2700" b="1">
                <a:solidFill>
                  <a:srgbClr val="0070C0"/>
                </a:solidFill>
                <a:latin typeface="Tahoma"/>
                <a:ea typeface="Tahoma"/>
                <a:cs typeface="Tahoma"/>
                <a:sym typeface="Tahoma"/>
              </a:defRPr>
            </a:lvl1pPr>
          </a:lstStyle>
          <a:p>
            <a:r>
              <a:rPr lang="en-US" dirty="0"/>
              <a:t>The </a:t>
            </a:r>
            <a:r>
              <a:rPr dirty="0"/>
              <a:t>SDL</a:t>
            </a:r>
            <a:r>
              <a:rPr lang="en-US" dirty="0"/>
              <a:t> Checklist (in press)</a:t>
            </a:r>
            <a:endParaRPr dirty="0"/>
          </a:p>
        </p:txBody>
      </p:sp>
      <p:sp>
        <p:nvSpPr>
          <p:cNvPr id="11806" name="Slide Number Placeholder 6"/>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205</a:t>
            </a:fld>
            <a:endParaRPr/>
          </a:p>
        </p:txBody>
      </p:sp>
      <p:pic>
        <p:nvPicPr>
          <p:cNvPr id="4" name="Picture 3">
            <a:extLst>
              <a:ext uri="{FF2B5EF4-FFF2-40B4-BE49-F238E27FC236}">
                <a16:creationId xmlns:a16="http://schemas.microsoft.com/office/drawing/2014/main" id="{DD3122D2-A536-6B12-8194-F6B5C79585C2}"/>
              </a:ext>
            </a:extLst>
          </p:cNvPr>
          <p:cNvPicPr>
            <a:picLocks noChangeAspect="1"/>
          </p:cNvPicPr>
          <p:nvPr/>
        </p:nvPicPr>
        <p:blipFill rotWithShape="1">
          <a:blip r:embed="rId2"/>
          <a:srcRect l="24414" t="16910" r="25029"/>
          <a:stretch/>
        </p:blipFill>
        <p:spPr>
          <a:xfrm>
            <a:off x="2865581" y="1221050"/>
            <a:ext cx="3791310" cy="3790486"/>
          </a:xfrm>
          <a:prstGeom prst="rect">
            <a:avLst/>
          </a:prstGeom>
        </p:spPr>
      </p:pic>
    </p:spTree>
    <p:extLst>
      <p:ext uri="{BB962C8B-B14F-4D97-AF65-F5344CB8AC3E}">
        <p14:creationId xmlns:p14="http://schemas.microsoft.com/office/powerpoint/2010/main" val="15298904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0" name="Content Placeholder 2"/>
          <p:cNvSpPr txBox="1">
            <a:spLocks noGrp="1"/>
          </p:cNvSpPr>
          <p:nvPr>
            <p:ph type="body" idx="1"/>
          </p:nvPr>
        </p:nvSpPr>
        <p:spPr>
          <a:xfrm>
            <a:off x="802888" y="1292424"/>
            <a:ext cx="7010400" cy="2246230"/>
          </a:xfrm>
          <a:prstGeom prst="rect">
            <a:avLst/>
          </a:prstGeom>
        </p:spPr>
        <p:txBody>
          <a:bodyPr>
            <a:normAutofit/>
          </a:bodyPr>
          <a:lstStyle/>
          <a:p>
            <a:pPr marL="0" marR="0" indent="0">
              <a:spcBef>
                <a:spcPts val="0"/>
              </a:spcBef>
              <a:spcAft>
                <a:spcPts val="0"/>
              </a:spcAft>
              <a:buNone/>
              <a:tabLst>
                <a:tab pos="-640080" algn="l"/>
                <a:tab pos="-182880" algn="l"/>
                <a:tab pos="609600" algn="l"/>
                <a:tab pos="792480" algn="l"/>
                <a:tab pos="1206500" algn="l"/>
                <a:tab pos="2103120" algn="l"/>
                <a:tab pos="3840480" algn="l"/>
                <a:tab pos="4389120" algn="l"/>
                <a:tab pos="4846320" algn="l"/>
                <a:tab pos="5303520" algn="l"/>
                <a:tab pos="5760720" algn="l"/>
                <a:tab pos="6217920" algn="l"/>
              </a:tabLst>
            </a:pPr>
            <a:r>
              <a:rPr lang="en-US" sz="1800" b="1" dirty="0">
                <a:solidFill>
                  <a:schemeClr val="tx1"/>
                </a:solidFill>
                <a:effectLst/>
                <a:latin typeface="Tahoma" panose="020B0604030504040204" pitchFamily="34" charset="0"/>
                <a:ea typeface="Tahoma" panose="020B0604030504040204" pitchFamily="34" charset="0"/>
                <a:cs typeface="Tahoma" panose="020B0604030504040204" pitchFamily="34" charset="0"/>
              </a:rPr>
              <a:t>		Bonk, C. J., Zhu, M., &amp; Li, Z. (in press). Self-direct to learn, self-direct to live:</a:t>
            </a:r>
            <a:r>
              <a:rPr lang="en-US" sz="1800" b="1" i="1"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r>
              <a:rPr lang="en-US" sz="1800" b="1" dirty="0">
                <a:solidFill>
                  <a:schemeClr val="tx1"/>
                </a:solidFill>
                <a:effectLst/>
                <a:latin typeface="Tahoma" panose="020B0604030504040204" pitchFamily="34" charset="0"/>
                <a:ea typeface="Tahoma" panose="020B0604030504040204" pitchFamily="34" charset="0"/>
                <a:cs typeface="Tahoma" panose="020B0604030504040204" pitchFamily="34" charset="0"/>
              </a:rPr>
              <a:t>A checklist to successfully navigate this self-directed learning world. </a:t>
            </a:r>
            <a:r>
              <a:rPr lang="en-US" sz="1800" b="1" i="1" dirty="0">
                <a:solidFill>
                  <a:schemeClr val="tx1"/>
                </a:solidFill>
                <a:effectLst/>
                <a:latin typeface="Tahoma" panose="020B0604030504040204" pitchFamily="34" charset="0"/>
                <a:ea typeface="Tahoma" panose="020B0604030504040204" pitchFamily="34" charset="0"/>
                <a:cs typeface="Tahoma" panose="020B0604030504040204" pitchFamily="34" charset="0"/>
              </a:rPr>
              <a:t>GOTEC Research-to-Practice</a:t>
            </a:r>
            <a:r>
              <a:rPr lang="en-US" sz="1800" b="1" dirty="0">
                <a:solidFill>
                  <a:schemeClr val="tx1"/>
                </a:solidFill>
                <a:effectLst/>
                <a:latin typeface="Tahoma" panose="020B0604030504040204" pitchFamily="34" charset="0"/>
                <a:ea typeface="Tahoma" panose="020B0604030504040204" pitchFamily="34" charset="0"/>
                <a:cs typeface="Tahoma" panose="020B0604030504040204" pitchFamily="34" charset="0"/>
              </a:rPr>
              <a:t>. GOTEC Learning Resources. (</a:t>
            </a:r>
            <a:r>
              <a:rPr lang="en-US" sz="1800" b="1" dirty="0">
                <a:effectLst/>
                <a:latin typeface="Tahoma" panose="020B0604030504040204" pitchFamily="34" charset="0"/>
                <a:ea typeface="Tahoma" panose="020B0604030504040204" pitchFamily="34" charset="0"/>
                <a:cs typeface="Tahoma" panose="020B0604030504040204" pitchFamily="34" charset="0"/>
              </a:rPr>
              <a:t>Note: SDL Checklist available: </a:t>
            </a:r>
            <a:r>
              <a:rPr lang="en-US" sz="1800" b="1" u="sng"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3"/>
              </a:rPr>
              <a:t>https://curtbonk.com/pdfs/Self-Directed-Learning-(SDL)-Evaluation-Checklist.pdf</a:t>
            </a:r>
            <a:r>
              <a:rPr lang="en-US" sz="1800" b="1" dirty="0">
                <a:effectLst/>
                <a:latin typeface="Tahoma" panose="020B0604030504040204" pitchFamily="34" charset="0"/>
                <a:ea typeface="Tahoma" panose="020B0604030504040204" pitchFamily="34" charset="0"/>
                <a:cs typeface="Tahoma" panose="020B0604030504040204" pitchFamily="34" charset="0"/>
              </a:rPr>
              <a:t>) </a:t>
            </a:r>
            <a:endParaRPr b="1" dirty="0">
              <a:latin typeface="Tahoma" panose="020B0604030504040204" pitchFamily="34" charset="0"/>
              <a:ea typeface="Tahoma" panose="020B0604030504040204" pitchFamily="34" charset="0"/>
              <a:cs typeface="Tahoma" panose="020B0604030504040204" pitchFamily="34" charset="0"/>
            </a:endParaRPr>
          </a:p>
        </p:txBody>
      </p:sp>
      <p:sp>
        <p:nvSpPr>
          <p:cNvPr id="11671" name="Title 1"/>
          <p:cNvSpPr txBox="1"/>
          <p:nvPr/>
        </p:nvSpPr>
        <p:spPr>
          <a:xfrm>
            <a:off x="966440" y="323292"/>
            <a:ext cx="4880614" cy="5765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4290" tIns="34290" rIns="34290" bIns="34290" anchor="ctr">
            <a:spAutoFit/>
          </a:bodyPr>
          <a:lstStyle>
            <a:lvl1pPr defTabSz="342900">
              <a:defRPr sz="3300" b="1">
                <a:solidFill>
                  <a:srgbClr val="FFFFFF"/>
                </a:solidFill>
                <a:latin typeface="Tahoma"/>
                <a:ea typeface="Tahoma"/>
                <a:cs typeface="Tahoma"/>
                <a:sym typeface="Tahoma"/>
              </a:defRPr>
            </a:lvl1pPr>
          </a:lstStyle>
          <a:p>
            <a:r>
              <a:rPr lang="en-US"/>
              <a:t>Related Publications</a:t>
            </a:r>
            <a:endParaRPr dirty="0"/>
          </a:p>
        </p:txBody>
      </p:sp>
      <p:sp>
        <p:nvSpPr>
          <p:cNvPr id="11672" name="Slide Number Placeholder 1"/>
          <p:cNvSpPr txBox="1">
            <a:spLocks noGrp="1"/>
          </p:cNvSpPr>
          <p:nvPr>
            <p:ph type="sldNum" sz="quarter" idx="2"/>
          </p:nvPr>
        </p:nvSpPr>
        <p:spPr>
          <a:xfrm>
            <a:off x="7154989" y="4828711"/>
            <a:ext cx="374524" cy="2946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defTabSz="342900"/>
          </a:lstStyle>
          <a:p>
            <a:fld id="{86CB4B4D-7CA3-9044-876B-883B54F8677D}" type="slidenum">
              <a:rPr/>
              <a:t>206</a:t>
            </a:fld>
            <a:endParaRPr/>
          </a:p>
        </p:txBody>
      </p:sp>
    </p:spTree>
    <p:extLst>
      <p:ext uri="{BB962C8B-B14F-4D97-AF65-F5344CB8AC3E}">
        <p14:creationId xmlns:p14="http://schemas.microsoft.com/office/powerpoint/2010/main" val="4966197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11" name="Title 1"/>
          <p:cNvSpPr txBox="1">
            <a:spLocks noGrp="1"/>
          </p:cNvSpPr>
          <p:nvPr>
            <p:ph type="title"/>
          </p:nvPr>
        </p:nvSpPr>
        <p:spPr>
          <a:xfrm>
            <a:off x="240031" y="665951"/>
            <a:ext cx="8275320" cy="803509"/>
          </a:xfrm>
          <a:prstGeom prst="rect">
            <a:avLst/>
          </a:prstGeom>
        </p:spPr>
        <p:txBody>
          <a:bodyPr/>
          <a:lstStyle>
            <a:lvl1pPr algn="ctr">
              <a:defRPr sz="4000" b="1">
                <a:solidFill>
                  <a:srgbClr val="0070C0"/>
                </a:solidFill>
                <a:latin typeface="Tahoma"/>
                <a:ea typeface="Tahoma"/>
                <a:cs typeface="Tahoma"/>
                <a:sym typeface="Tahoma"/>
              </a:defRPr>
            </a:lvl1pPr>
          </a:lstStyle>
          <a:p>
            <a:r>
              <a:rPr dirty="0"/>
              <a:t>Thank You! Q&amp;A</a:t>
            </a:r>
          </a:p>
        </p:txBody>
      </p:sp>
      <p:sp>
        <p:nvSpPr>
          <p:cNvPr id="11812" name="Content Placeholder 2"/>
          <p:cNvSpPr txBox="1">
            <a:spLocks noGrp="1"/>
          </p:cNvSpPr>
          <p:nvPr>
            <p:ph type="body" idx="1"/>
          </p:nvPr>
        </p:nvSpPr>
        <p:spPr>
          <a:xfrm>
            <a:off x="841317" y="1299068"/>
            <a:ext cx="7544400" cy="3035040"/>
          </a:xfrm>
          <a:prstGeom prst="rect">
            <a:avLst/>
          </a:prstGeom>
        </p:spPr>
        <p:txBody>
          <a:bodyPr anchor="ctr">
            <a:normAutofit/>
          </a:bodyPr>
          <a:lstStyle/>
          <a:p>
            <a:pPr marL="0" indent="0" algn="ctr">
              <a:lnSpc>
                <a:spcPct val="108000"/>
              </a:lnSpc>
              <a:spcBef>
                <a:spcPts val="0"/>
              </a:spcBef>
              <a:buSzTx/>
              <a:buNone/>
              <a:defRPr sz="1800" b="1">
                <a:latin typeface="Tahoma"/>
                <a:ea typeface="Tahoma"/>
                <a:cs typeface="Tahoma"/>
                <a:sym typeface="Tahoma"/>
              </a:defRPr>
            </a:pPr>
            <a:r>
              <a:rPr sz="2000" dirty="0"/>
              <a:t>Curtis J. Bonk</a:t>
            </a:r>
            <a:r>
              <a:rPr lang="en-US" sz="2000" dirty="0"/>
              <a:t>, </a:t>
            </a:r>
            <a:r>
              <a:rPr sz="2000" dirty="0"/>
              <a:t>Professor, IST Dept., Indiana University</a:t>
            </a:r>
          </a:p>
          <a:p>
            <a:pPr marL="0" indent="0" algn="ctr">
              <a:lnSpc>
                <a:spcPct val="108000"/>
              </a:lnSpc>
              <a:spcBef>
                <a:spcPts val="0"/>
              </a:spcBef>
              <a:buSzTx/>
              <a:buNone/>
              <a:defRPr sz="1800" b="1">
                <a:latin typeface="Tahoma"/>
                <a:ea typeface="Tahoma"/>
                <a:cs typeface="Tahoma"/>
                <a:sym typeface="Tahoma"/>
              </a:defRPr>
            </a:pPr>
            <a:r>
              <a:rPr sz="2000" u="sng" dirty="0">
                <a:solidFill>
                  <a:srgbClr val="0000FF"/>
                </a:solidFill>
                <a:uFill>
                  <a:solidFill>
                    <a:srgbClr val="0000FF"/>
                  </a:solidFill>
                </a:uFill>
                <a:hlinkClick r:id="rId2"/>
              </a:rPr>
              <a:t>cjbonk@indiana.edu</a:t>
            </a:r>
            <a:r>
              <a:rPr sz="2000" dirty="0"/>
              <a:t>; </a:t>
            </a:r>
            <a:r>
              <a:rPr sz="2000" u="sng" dirty="0">
                <a:solidFill>
                  <a:srgbClr val="0000FF"/>
                </a:solidFill>
                <a:uFill>
                  <a:solidFill>
                    <a:srgbClr val="0000FF"/>
                  </a:solidFill>
                </a:uFill>
                <a:hlinkClick r:id="rId3"/>
              </a:rPr>
              <a:t>http://curtbonk.com/</a:t>
            </a:r>
            <a:endParaRPr lang="en-US" sz="2000" u="sng" dirty="0">
              <a:solidFill>
                <a:srgbClr val="0000FF"/>
              </a:solidFill>
              <a:uFill>
                <a:solidFill>
                  <a:srgbClr val="0000FF"/>
                </a:solidFill>
              </a:uFill>
            </a:endParaRPr>
          </a:p>
          <a:p>
            <a:pPr marL="0" indent="0" algn="ctr">
              <a:lnSpc>
                <a:spcPct val="108000"/>
              </a:lnSpc>
              <a:spcBef>
                <a:spcPts val="0"/>
              </a:spcBef>
              <a:buSzTx/>
              <a:buNone/>
              <a:defRPr sz="1800" b="1">
                <a:latin typeface="Tahoma"/>
                <a:ea typeface="Tahoma"/>
                <a:cs typeface="Tahoma"/>
                <a:sym typeface="Tahoma"/>
              </a:defRPr>
            </a:pPr>
            <a:endParaRPr lang="en-US" sz="2000" dirty="0"/>
          </a:p>
          <a:p>
            <a:pPr marL="0" indent="0" algn="ctr">
              <a:lnSpc>
                <a:spcPct val="108000"/>
              </a:lnSpc>
              <a:spcBef>
                <a:spcPts val="0"/>
              </a:spcBef>
              <a:buSzTx/>
              <a:buNone/>
              <a:defRPr sz="1800" b="1">
                <a:latin typeface="Tahoma"/>
                <a:ea typeface="Tahoma"/>
                <a:cs typeface="Tahoma"/>
                <a:sym typeface="Tahoma"/>
              </a:defRPr>
            </a:pPr>
            <a:r>
              <a:rPr lang="en-US" sz="2000" dirty="0"/>
              <a:t>(With help from Dr. Meina Zhu, Wayne State University, </a:t>
            </a:r>
            <a:r>
              <a:rPr lang="en-US" sz="2000" dirty="0">
                <a:hlinkClick r:id="rId4"/>
              </a:rPr>
              <a:t>meinazhuiu@gmail.com </a:t>
            </a:r>
            <a:r>
              <a:rPr lang="en-US" sz="2000" dirty="0"/>
              <a:t>and Zixi Li, Doctoral Student, IU, </a:t>
            </a:r>
            <a:r>
              <a:rPr lang="en-US" sz="2000" u="sng" dirty="0">
                <a:solidFill>
                  <a:srgbClr val="0000FF"/>
                </a:solidFill>
                <a:uFill>
                  <a:solidFill>
                    <a:srgbClr val="0000FF"/>
                  </a:solidFill>
                </a:uFill>
              </a:rPr>
              <a:t>lizixi@iu.edu</a:t>
            </a:r>
            <a:r>
              <a:rPr lang="en-US" sz="2000" dirty="0"/>
              <a:t>)</a:t>
            </a:r>
            <a:endParaRPr sz="2000" dirty="0"/>
          </a:p>
        </p:txBody>
      </p:sp>
      <p:sp>
        <p:nvSpPr>
          <p:cNvPr id="11813" name="Slide Number Placeholder 3"/>
          <p:cNvSpPr txBox="1">
            <a:spLocks noGrp="1"/>
          </p:cNvSpPr>
          <p:nvPr>
            <p:ph type="sldNum" sz="quarter" idx="2"/>
          </p:nvPr>
        </p:nvSpPr>
        <p:spPr>
          <a:xfrm>
            <a:off x="8220505" y="4796834"/>
            <a:ext cx="294846" cy="21470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207</a:t>
            </a:fld>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16"/>
          <p:cNvSpPr txBox="1">
            <a:spLocks noGrp="1"/>
          </p:cNvSpPr>
          <p:nvPr>
            <p:ph type="title"/>
          </p:nvPr>
        </p:nvSpPr>
        <p:spPr>
          <a:xfrm>
            <a:off x="457200" y="411475"/>
            <a:ext cx="8229600" cy="67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MOOC books (2020) and (2015)</a:t>
            </a:r>
            <a:endParaRPr sz="3200" b="1" dirty="0">
              <a:latin typeface="Tahoma" panose="020B0604030504040204" pitchFamily="34" charset="0"/>
              <a:ea typeface="Tahoma" panose="020B0604030504040204" pitchFamily="34" charset="0"/>
              <a:cs typeface="Tahoma" panose="020B0604030504040204" pitchFamily="34" charset="0"/>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39" name="Google Shape;139;p16"/>
          <p:cNvPicPr preferRelativeResize="0"/>
          <p:nvPr/>
        </p:nvPicPr>
        <p:blipFill>
          <a:blip r:embed="rId3">
            <a:alphaModFix/>
          </a:blip>
          <a:stretch>
            <a:fillRect/>
          </a:stretch>
        </p:blipFill>
        <p:spPr>
          <a:xfrm>
            <a:off x="1652300" y="3651100"/>
            <a:ext cx="1330254" cy="1302199"/>
          </a:xfrm>
          <a:prstGeom prst="rect">
            <a:avLst/>
          </a:prstGeom>
          <a:noFill/>
          <a:ln>
            <a:noFill/>
          </a:ln>
        </p:spPr>
      </p:pic>
      <p:pic>
        <p:nvPicPr>
          <p:cNvPr id="140" name="Google Shape;140;p16"/>
          <p:cNvPicPr preferRelativeResize="0"/>
          <p:nvPr/>
        </p:nvPicPr>
        <p:blipFill>
          <a:blip r:embed="rId4">
            <a:alphaModFix/>
          </a:blip>
          <a:stretch>
            <a:fillRect/>
          </a:stretch>
        </p:blipFill>
        <p:spPr>
          <a:xfrm>
            <a:off x="3040758" y="3651100"/>
            <a:ext cx="974326" cy="1302199"/>
          </a:xfrm>
          <a:prstGeom prst="rect">
            <a:avLst/>
          </a:prstGeom>
          <a:noFill/>
          <a:ln>
            <a:noFill/>
          </a:ln>
        </p:spPr>
      </p:pic>
      <p:pic>
        <p:nvPicPr>
          <p:cNvPr id="141" name="Google Shape;141;p16"/>
          <p:cNvPicPr preferRelativeResize="0"/>
          <p:nvPr/>
        </p:nvPicPr>
        <p:blipFill>
          <a:blip r:embed="rId5">
            <a:alphaModFix/>
          </a:blip>
          <a:stretch>
            <a:fillRect/>
          </a:stretch>
        </p:blipFill>
        <p:spPr>
          <a:xfrm>
            <a:off x="4073283" y="3651100"/>
            <a:ext cx="862268" cy="1302199"/>
          </a:xfrm>
          <a:prstGeom prst="rect">
            <a:avLst/>
          </a:prstGeom>
          <a:noFill/>
          <a:ln>
            <a:noFill/>
          </a:ln>
        </p:spPr>
      </p:pic>
      <p:pic>
        <p:nvPicPr>
          <p:cNvPr id="142" name="Google Shape;142;p16"/>
          <p:cNvPicPr preferRelativeResize="0"/>
          <p:nvPr/>
        </p:nvPicPr>
        <p:blipFill rotWithShape="1">
          <a:blip r:embed="rId6">
            <a:alphaModFix/>
          </a:blip>
          <a:srcRect l="9660" r="16369"/>
          <a:stretch/>
        </p:blipFill>
        <p:spPr>
          <a:xfrm>
            <a:off x="4993756" y="3651100"/>
            <a:ext cx="1286977" cy="1302199"/>
          </a:xfrm>
          <a:prstGeom prst="rect">
            <a:avLst/>
          </a:prstGeom>
          <a:noFill/>
          <a:ln>
            <a:noFill/>
          </a:ln>
        </p:spPr>
      </p:pic>
      <p:pic>
        <p:nvPicPr>
          <p:cNvPr id="143" name="Google Shape;143;p16"/>
          <p:cNvPicPr preferRelativeResize="0"/>
          <p:nvPr/>
        </p:nvPicPr>
        <p:blipFill>
          <a:blip r:embed="rId7">
            <a:alphaModFix/>
          </a:blip>
          <a:stretch>
            <a:fillRect/>
          </a:stretch>
        </p:blipFill>
        <p:spPr>
          <a:xfrm>
            <a:off x="6338932" y="3651101"/>
            <a:ext cx="1152767" cy="1302199"/>
          </a:xfrm>
          <a:prstGeom prst="rect">
            <a:avLst/>
          </a:prstGeom>
          <a:noFill/>
          <a:ln>
            <a:noFill/>
          </a:ln>
        </p:spPr>
      </p:pic>
      <p:pic>
        <p:nvPicPr>
          <p:cNvPr id="144" name="Google Shape;144;p16"/>
          <p:cNvPicPr preferRelativeResize="0"/>
          <p:nvPr/>
        </p:nvPicPr>
        <p:blipFill>
          <a:blip r:embed="rId8">
            <a:alphaModFix/>
          </a:blip>
          <a:stretch>
            <a:fillRect/>
          </a:stretch>
        </p:blipFill>
        <p:spPr>
          <a:xfrm>
            <a:off x="1652294" y="1199019"/>
            <a:ext cx="1556850" cy="2242919"/>
          </a:xfrm>
          <a:prstGeom prst="rect">
            <a:avLst/>
          </a:prstGeom>
          <a:noFill/>
          <a:ln>
            <a:noFill/>
          </a:ln>
        </p:spPr>
      </p:pic>
      <p:pic>
        <p:nvPicPr>
          <p:cNvPr id="145" name="Google Shape;145;p16"/>
          <p:cNvPicPr preferRelativeResize="0"/>
          <p:nvPr/>
        </p:nvPicPr>
        <p:blipFill>
          <a:blip r:embed="rId9">
            <a:alphaModFix/>
          </a:blip>
          <a:stretch>
            <a:fillRect/>
          </a:stretch>
        </p:blipFill>
        <p:spPr>
          <a:xfrm>
            <a:off x="5934850" y="1199025"/>
            <a:ext cx="1627147" cy="2242925"/>
          </a:xfrm>
          <a:prstGeom prst="rect">
            <a:avLst/>
          </a:prstGeom>
          <a:noFill/>
          <a:ln>
            <a:noFill/>
          </a:ln>
        </p:spPr>
      </p:pic>
      <p:pic>
        <p:nvPicPr>
          <p:cNvPr id="146" name="Google Shape;146;p16"/>
          <p:cNvPicPr preferRelativeResize="0"/>
          <p:nvPr/>
        </p:nvPicPr>
        <p:blipFill>
          <a:blip r:embed="rId10">
            <a:alphaModFix/>
          </a:blip>
          <a:stretch>
            <a:fillRect/>
          </a:stretch>
        </p:blipFill>
        <p:spPr>
          <a:xfrm>
            <a:off x="3821512" y="1199026"/>
            <a:ext cx="1500987" cy="2242925"/>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73FE51B-D90B-316D-2DBD-A88EE01D2BA2}"/>
              </a:ext>
            </a:extLst>
          </p:cNvPr>
          <p:cNvPicPr>
            <a:picLocks noChangeAspect="1"/>
          </p:cNvPicPr>
          <p:nvPr/>
        </p:nvPicPr>
        <p:blipFill>
          <a:blip r:embed="rId2"/>
          <a:stretch>
            <a:fillRect/>
          </a:stretch>
        </p:blipFill>
        <p:spPr>
          <a:xfrm>
            <a:off x="134272" y="537171"/>
            <a:ext cx="8875457" cy="3698107"/>
          </a:xfrm>
          <a:prstGeom prst="rect">
            <a:avLst/>
          </a:prstGeom>
        </p:spPr>
      </p:pic>
    </p:spTree>
    <p:extLst>
      <p:ext uri="{BB962C8B-B14F-4D97-AF65-F5344CB8AC3E}">
        <p14:creationId xmlns:p14="http://schemas.microsoft.com/office/powerpoint/2010/main" val="251025011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6" name="Title 5"/>
          <p:cNvSpPr txBox="1">
            <a:spLocks noGrp="1"/>
          </p:cNvSpPr>
          <p:nvPr>
            <p:ph type="title"/>
          </p:nvPr>
        </p:nvSpPr>
        <p:spPr>
          <a:xfrm>
            <a:off x="834888" y="171821"/>
            <a:ext cx="7484165" cy="1771651"/>
          </a:xfrm>
          <a:prstGeom prst="rect">
            <a:avLst/>
          </a:prstGeom>
        </p:spPr>
        <p:txBody>
          <a:bodyPr/>
          <a:lstStyle/>
          <a:p>
            <a:pPr defTabSz="672084">
              <a:defRPr sz="2646" b="1">
                <a:solidFill>
                  <a:srgbClr val="FF0000"/>
                </a:solidFill>
                <a:latin typeface="Tahoma"/>
                <a:ea typeface="Tahoma"/>
                <a:cs typeface="Tahoma"/>
                <a:sym typeface="Tahoma"/>
              </a:defRPr>
            </a:pPr>
            <a:r>
              <a:t>December 26, 2022</a:t>
            </a:r>
            <a:br/>
            <a:r>
              <a:rPr sz="2058">
                <a:solidFill>
                  <a:srgbClr val="0A0A0A"/>
                </a:solidFill>
              </a:rPr>
              <a:t>Closing the skills gap with microcredentials </a:t>
            </a:r>
            <a:br>
              <a:rPr sz="2058">
                <a:solidFill>
                  <a:srgbClr val="0A0A0A"/>
                </a:solidFill>
              </a:rPr>
            </a:br>
            <a:r>
              <a:rPr sz="1274">
                <a:solidFill>
                  <a:srgbClr val="0A0A0A"/>
                </a:solidFill>
              </a:rPr>
              <a:t>Cecil Banhan, eCampus News</a:t>
            </a:r>
            <a:br>
              <a:rPr sz="1274">
                <a:solidFill>
                  <a:srgbClr val="0A0A0A"/>
                </a:solidFill>
              </a:rPr>
            </a:br>
            <a:r>
              <a:rPr sz="2058">
                <a:solidFill>
                  <a:srgbClr val="000000"/>
                </a:solidFill>
              </a:rPr>
              <a:t>Alternative Credentials on the Rise</a:t>
            </a:r>
            <a:br>
              <a:rPr sz="2058">
                <a:solidFill>
                  <a:srgbClr val="000000"/>
                </a:solidFill>
              </a:rPr>
            </a:br>
            <a:r>
              <a:rPr sz="1274" u="sng">
                <a:solidFill>
                  <a:srgbClr val="0000FF"/>
                </a:solidFill>
                <a:uFill>
                  <a:solidFill>
                    <a:srgbClr val="0000FF"/>
                  </a:solidFill>
                </a:uFill>
                <a:hlinkClick r:id="rId2"/>
              </a:rPr>
              <a:t>https://www.ecampusnews.com/2022/12/26/</a:t>
            </a:r>
            <a:r>
              <a:rPr sz="588" u="sng">
                <a:solidFill>
                  <a:srgbClr val="0000FF"/>
                </a:solidFill>
                <a:uFill>
                  <a:solidFill>
                    <a:srgbClr val="0000FF"/>
                  </a:solidFill>
                </a:uFill>
                <a:hlinkClick r:id="rId2"/>
              </a:rPr>
              <a:t>closing-the-skills-gap-with-microcredentials</a:t>
            </a:r>
            <a:br/>
            <a:r>
              <a:rPr sz="588" b="0">
                <a:solidFill>
                  <a:srgbClr val="000000"/>
                </a:solidFill>
                <a:latin typeface="Calibri"/>
                <a:ea typeface="Calibri"/>
                <a:cs typeface="Calibri"/>
                <a:sym typeface="Calibri"/>
              </a:rPr>
              <a:t> </a:t>
            </a:r>
          </a:p>
        </p:txBody>
      </p:sp>
      <p:pic>
        <p:nvPicPr>
          <p:cNvPr id="9717" name="Picture 2" descr="Picture 2"/>
          <p:cNvPicPr>
            <a:picLocks noChangeAspect="1"/>
          </p:cNvPicPr>
          <p:nvPr/>
        </p:nvPicPr>
        <p:blipFill>
          <a:blip r:embed="rId3"/>
          <a:srcRect l="4065" t="21111" r="44275" b="23231"/>
          <a:stretch>
            <a:fillRect/>
          </a:stretch>
        </p:blipFill>
        <p:spPr>
          <a:xfrm>
            <a:off x="6392028" y="1959436"/>
            <a:ext cx="2532145" cy="2088590"/>
          </a:xfrm>
          <a:prstGeom prst="rect">
            <a:avLst/>
          </a:prstGeom>
          <a:ln w="12700">
            <a:miter lim="400000"/>
          </a:ln>
        </p:spPr>
      </p:pic>
      <p:pic>
        <p:nvPicPr>
          <p:cNvPr id="9718" name="Picture 3" descr="Picture 3"/>
          <p:cNvPicPr>
            <a:picLocks noChangeAspect="1"/>
          </p:cNvPicPr>
          <p:nvPr/>
        </p:nvPicPr>
        <p:blipFill>
          <a:blip r:embed="rId4"/>
          <a:stretch>
            <a:fillRect/>
          </a:stretch>
        </p:blipFill>
        <p:spPr>
          <a:xfrm>
            <a:off x="99392" y="2426634"/>
            <a:ext cx="3617844" cy="2716866"/>
          </a:xfrm>
          <a:prstGeom prst="rect">
            <a:avLst/>
          </a:prstGeom>
          <a:ln w="12700">
            <a:miter lim="400000"/>
          </a:ln>
        </p:spPr>
      </p:pic>
      <p:pic>
        <p:nvPicPr>
          <p:cNvPr id="9719" name="Picture 4" descr="Picture 4"/>
          <p:cNvPicPr>
            <a:picLocks noChangeAspect="1"/>
          </p:cNvPicPr>
          <p:nvPr/>
        </p:nvPicPr>
        <p:blipFill>
          <a:blip r:embed="rId5"/>
          <a:srcRect l="8842" t="20000" r="9778" b="2221"/>
          <a:stretch>
            <a:fillRect/>
          </a:stretch>
        </p:blipFill>
        <p:spPr>
          <a:xfrm>
            <a:off x="3717235" y="1959436"/>
            <a:ext cx="2407764" cy="1937498"/>
          </a:xfrm>
          <a:prstGeom prst="rect">
            <a:avLst/>
          </a:prstGeom>
          <a:ln w="12700">
            <a:miter lim="400000"/>
          </a:ln>
        </p:spPr>
      </p:pic>
      <p:pic>
        <p:nvPicPr>
          <p:cNvPr id="9720" name="Picture 6" descr="Picture 6"/>
          <p:cNvPicPr>
            <a:picLocks noChangeAspect="1"/>
          </p:cNvPicPr>
          <p:nvPr/>
        </p:nvPicPr>
        <p:blipFill>
          <a:blip r:embed="rId6"/>
          <a:srcRect l="24551" t="17579" r="32393" b="6915"/>
          <a:stretch>
            <a:fillRect/>
          </a:stretch>
        </p:blipFill>
        <p:spPr>
          <a:xfrm>
            <a:off x="6615200" y="4168776"/>
            <a:ext cx="974724" cy="974724"/>
          </a:xfrm>
          <a:prstGeom prst="rect">
            <a:avLst/>
          </a:prstGeom>
          <a:ln w="12700">
            <a:miter lim="400000"/>
          </a:ln>
        </p:spPr>
      </p:pic>
      <p:pic>
        <p:nvPicPr>
          <p:cNvPr id="9721" name="Picture 1" descr="Picture 1"/>
          <p:cNvPicPr>
            <a:picLocks noChangeAspect="1"/>
          </p:cNvPicPr>
          <p:nvPr/>
        </p:nvPicPr>
        <p:blipFill>
          <a:blip r:embed="rId7"/>
          <a:stretch>
            <a:fillRect/>
          </a:stretch>
        </p:blipFill>
        <p:spPr>
          <a:xfrm>
            <a:off x="5678537" y="3763048"/>
            <a:ext cx="3313082" cy="1380452"/>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6"/>
        <p:cNvGrpSpPr/>
        <p:nvPr/>
      </p:nvGrpSpPr>
      <p:grpSpPr>
        <a:xfrm>
          <a:off x="0" y="0"/>
          <a:ext cx="0" cy="0"/>
          <a:chOff x="0" y="0"/>
          <a:chExt cx="0" cy="0"/>
        </a:xfrm>
      </p:grpSpPr>
      <p:sp>
        <p:nvSpPr>
          <p:cNvPr id="187" name="Google Shape;187;p22"/>
          <p:cNvSpPr txBox="1">
            <a:spLocks noGrp="1"/>
          </p:cNvSpPr>
          <p:nvPr>
            <p:ph type="title"/>
          </p:nvPr>
        </p:nvSpPr>
        <p:spPr>
          <a:xfrm>
            <a:off x="457200" y="411475"/>
            <a:ext cx="8229600" cy="164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The Career Curriculum Continuum</a:t>
            </a:r>
            <a:br>
              <a:rPr lang="en" b="1" dirty="0">
                <a:latin typeface="Tahoma" panose="020B0604030504040204" pitchFamily="34" charset="0"/>
                <a:ea typeface="Tahoma" panose="020B0604030504040204" pitchFamily="34" charset="0"/>
                <a:cs typeface="Tahoma" panose="020B0604030504040204" pitchFamily="34" charset="0"/>
              </a:rPr>
            </a:br>
            <a:r>
              <a:rPr lang="en" sz="1800" b="1" dirty="0">
                <a:latin typeface="Tahoma" panose="020B0604030504040204" pitchFamily="34" charset="0"/>
                <a:ea typeface="Tahoma" panose="020B0604030504040204" pitchFamily="34" charset="0"/>
                <a:cs typeface="Tahoma" panose="020B0604030504040204" pitchFamily="34" charset="0"/>
                <a:sym typeface="Fira Sans Extra Condensed"/>
              </a:rPr>
              <a:t>Andrew Hermalyn, Inside Higher Ed</a:t>
            </a:r>
            <a:br>
              <a:rPr lang="en" sz="1100" b="1" dirty="0">
                <a:latin typeface="Tahoma" panose="020B0604030504040204" pitchFamily="34" charset="0"/>
                <a:ea typeface="Tahoma" panose="020B0604030504040204" pitchFamily="34" charset="0"/>
                <a:cs typeface="Tahoma" panose="020B0604030504040204" pitchFamily="34" charset="0"/>
                <a:sym typeface="Fira Sans Extra Condensed"/>
              </a:rPr>
            </a:br>
            <a:r>
              <a:rPr lang="en" sz="9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https://www.insidehighered.com/digital-learning/views/2019/03/13/how-universities-can-stay-center-learners-lives-opinion</a:t>
            </a:r>
            <a:r>
              <a:rPr lang="en" sz="900" b="1" dirty="0">
                <a:latin typeface="Tahoma" panose="020B0604030504040204" pitchFamily="34" charset="0"/>
                <a:ea typeface="Tahoma" panose="020B0604030504040204" pitchFamily="34" charset="0"/>
                <a:cs typeface="Tahoma" panose="020B0604030504040204" pitchFamily="34" charset="0"/>
                <a:sym typeface="Fira Sans Extra Condensed"/>
              </a:rPr>
              <a:t> </a:t>
            </a:r>
            <a:endParaRPr sz="9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88" name="Google Shape;188;p22"/>
          <p:cNvPicPr preferRelativeResize="0"/>
          <p:nvPr/>
        </p:nvPicPr>
        <p:blipFill>
          <a:blip r:embed="rId4">
            <a:alphaModFix/>
          </a:blip>
          <a:stretch>
            <a:fillRect/>
          </a:stretch>
        </p:blipFill>
        <p:spPr>
          <a:xfrm>
            <a:off x="2096429" y="1761460"/>
            <a:ext cx="5290813" cy="314155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946" name="Title 1"/>
          <p:cNvSpPr>
            <a:spLocks noGrp="1"/>
          </p:cNvSpPr>
          <p:nvPr>
            <p:ph type="title"/>
          </p:nvPr>
        </p:nvSpPr>
        <p:spPr>
          <a:xfrm>
            <a:off x="2000250" y="257175"/>
            <a:ext cx="5657850" cy="2257425"/>
          </a:xfrm>
        </p:spPr>
        <p:txBody>
          <a:bodyPr/>
          <a:lstStyle/>
          <a:p>
            <a:r>
              <a:rPr lang="en-US" altLang="en-US" sz="3300" dirty="0">
                <a:solidFill>
                  <a:srgbClr val="FF0000"/>
                </a:solidFill>
                <a:latin typeface="Tahoma" panose="020B0604030504040204" pitchFamily="34" charset="0"/>
                <a:cs typeface="Tahoma" panose="020B0604030504040204" pitchFamily="34" charset="0"/>
              </a:rPr>
              <a:t>Fast Forward to 2021…</a:t>
            </a:r>
            <a:br>
              <a:rPr lang="en-US" altLang="en-US" sz="3000" dirty="0">
                <a:latin typeface="Tahoma" panose="020B0604030504040204" pitchFamily="34" charset="0"/>
                <a:cs typeface="Tahoma" panose="020B0604030504040204" pitchFamily="34" charset="0"/>
              </a:rPr>
            </a:br>
            <a:r>
              <a:rPr lang="en-US" altLang="en-US" sz="2700" dirty="0">
                <a:latin typeface="Tahoma" panose="020B0604030504040204" pitchFamily="34" charset="0"/>
                <a:cs typeface="Tahoma" panose="020B0604030504040204" pitchFamily="34" charset="0"/>
              </a:rPr>
              <a:t>“Anyone can now learn anything from anyone at any time.”</a:t>
            </a:r>
          </a:p>
        </p:txBody>
      </p:sp>
      <p:pic>
        <p:nvPicPr>
          <p:cNvPr id="97894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l="12857" t="19608" r="14761" b="4314"/>
          <a:stretch>
            <a:fillRect/>
          </a:stretch>
        </p:blipFill>
        <p:spPr bwMode="auto">
          <a:xfrm>
            <a:off x="2686050" y="2626520"/>
            <a:ext cx="3943350" cy="2516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8948" name="Picture 4" descr="http://www.yourdictionary.com/images/main.fast-forward.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1"/>
            <a:ext cx="800100" cy="797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102810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33" name="Slide Number Placeholder 2"/>
          <p:cNvSpPr txBox="1">
            <a:spLocks noGrp="1"/>
          </p:cNvSpPr>
          <p:nvPr>
            <p:ph type="sldNum" sz="quarter" idx="2"/>
          </p:nvPr>
        </p:nvSpPr>
        <p:spPr>
          <a:xfrm>
            <a:off x="8338495" y="4822180"/>
            <a:ext cx="194268"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26</a:t>
            </a:fld>
            <a:endParaRPr/>
          </a:p>
        </p:txBody>
      </p:sp>
      <p:sp>
        <p:nvSpPr>
          <p:cNvPr id="9734" name="Title 1"/>
          <p:cNvSpPr txBox="1">
            <a:spLocks noGrp="1"/>
          </p:cNvSpPr>
          <p:nvPr>
            <p:ph type="title"/>
          </p:nvPr>
        </p:nvSpPr>
        <p:spPr>
          <a:xfrm>
            <a:off x="1532118" y="435769"/>
            <a:ext cx="5914702" cy="1226777"/>
          </a:xfrm>
          <a:prstGeom prst="rect">
            <a:avLst/>
          </a:prstGeom>
        </p:spPr>
        <p:txBody>
          <a:bodyPr/>
          <a:lstStyle/>
          <a:p>
            <a:pPr algn="ctr" defTabSz="274320">
              <a:defRPr sz="2160">
                <a:solidFill>
                  <a:srgbClr val="FF0000"/>
                </a:solidFill>
              </a:defRPr>
            </a:pPr>
            <a:r>
              <a:t>October 22, 2021</a:t>
            </a:r>
            <a:br/>
            <a:r>
              <a:rPr sz="2400">
                <a:solidFill>
                  <a:srgbClr val="000000"/>
                </a:solidFill>
              </a:rPr>
              <a:t>Wanted:</a:t>
            </a:r>
            <a:br>
              <a:rPr sz="2400">
                <a:solidFill>
                  <a:srgbClr val="000000"/>
                </a:solidFill>
              </a:rPr>
            </a:br>
            <a:r>
              <a:rPr sz="1920">
                <a:solidFill>
                  <a:srgbClr val="000000"/>
                </a:solidFill>
              </a:rPr>
              <a:t>Billions of Self-Directed Learners</a:t>
            </a:r>
            <a:br>
              <a:rPr sz="1920">
                <a:solidFill>
                  <a:srgbClr val="000000"/>
                </a:solidFill>
              </a:rPr>
            </a:br>
            <a:r>
              <a:rPr sz="480" u="sng">
                <a:solidFill>
                  <a:srgbClr val="0000FF"/>
                </a:solidFill>
                <a:uFill>
                  <a:solidFill>
                    <a:srgbClr val="0000FF"/>
                  </a:solidFill>
                </a:uFill>
                <a:hlinkClick r:id="rId2"/>
              </a:rPr>
              <a:t>https://www.peoplematters.in/article/training-development/the-era-of-self-directed-learning-hrs-new-role-and-strategy-24348</a:t>
            </a:r>
            <a:r>
              <a:rPr sz="480">
                <a:solidFill>
                  <a:srgbClr val="000000"/>
                </a:solidFill>
              </a:rPr>
              <a:t> </a:t>
            </a:r>
            <a:br>
              <a:rPr sz="480">
                <a:solidFill>
                  <a:srgbClr val="000000"/>
                </a:solidFill>
              </a:rPr>
            </a:br>
            <a:endParaRPr sz="480">
              <a:solidFill>
                <a:srgbClr val="000000"/>
              </a:solidFill>
            </a:endParaRPr>
          </a:p>
        </p:txBody>
      </p:sp>
      <p:pic>
        <p:nvPicPr>
          <p:cNvPr id="9735" name="Picture 6" descr="Picture 6"/>
          <p:cNvPicPr>
            <a:picLocks noChangeAspect="1"/>
          </p:cNvPicPr>
          <p:nvPr/>
        </p:nvPicPr>
        <p:blipFill>
          <a:blip r:embed="rId3"/>
          <a:stretch>
            <a:fillRect/>
          </a:stretch>
        </p:blipFill>
        <p:spPr>
          <a:xfrm>
            <a:off x="4572000" y="2049999"/>
            <a:ext cx="4457700" cy="2507457"/>
          </a:xfrm>
          <a:prstGeom prst="rect">
            <a:avLst/>
          </a:prstGeom>
          <a:ln w="12700">
            <a:miter lim="400000"/>
          </a:ln>
        </p:spPr>
      </p:pic>
      <p:pic>
        <p:nvPicPr>
          <p:cNvPr id="9736" name="Picture 1" descr="Picture 1"/>
          <p:cNvPicPr>
            <a:picLocks noChangeAspect="1"/>
          </p:cNvPicPr>
          <p:nvPr/>
        </p:nvPicPr>
        <p:blipFill>
          <a:blip r:embed="rId4"/>
          <a:stretch>
            <a:fillRect/>
          </a:stretch>
        </p:blipFill>
        <p:spPr>
          <a:xfrm>
            <a:off x="685517" y="1854193"/>
            <a:ext cx="2899064" cy="2899065"/>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38" name="Slide Number Placeholder 2"/>
          <p:cNvSpPr txBox="1">
            <a:spLocks noGrp="1"/>
          </p:cNvSpPr>
          <p:nvPr>
            <p:ph type="sldNum" sz="quarter" idx="2"/>
          </p:nvPr>
        </p:nvSpPr>
        <p:spPr>
          <a:xfrm>
            <a:off x="8338495" y="4822180"/>
            <a:ext cx="194268"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27</a:t>
            </a:fld>
            <a:endParaRPr/>
          </a:p>
        </p:txBody>
      </p:sp>
      <p:sp>
        <p:nvSpPr>
          <p:cNvPr id="9739" name="Title 1"/>
          <p:cNvSpPr txBox="1">
            <a:spLocks noGrp="1"/>
          </p:cNvSpPr>
          <p:nvPr>
            <p:ph type="title"/>
          </p:nvPr>
        </p:nvSpPr>
        <p:spPr>
          <a:xfrm>
            <a:off x="1532118" y="435769"/>
            <a:ext cx="5914702" cy="1226777"/>
          </a:xfrm>
          <a:prstGeom prst="rect">
            <a:avLst/>
          </a:prstGeom>
        </p:spPr>
        <p:txBody>
          <a:bodyPr/>
          <a:lstStyle/>
          <a:p>
            <a:pPr algn="ctr">
              <a:defRPr sz="2400">
                <a:solidFill>
                  <a:srgbClr val="000000"/>
                </a:solidFill>
              </a:defRPr>
            </a:pPr>
            <a:r>
              <a:t>Benefits of Self-Directed Learners</a:t>
            </a:r>
            <a:br/>
            <a:r>
              <a:rPr sz="1300" u="sng">
                <a:solidFill>
                  <a:srgbClr val="0000FF"/>
                </a:solidFill>
                <a:uFill>
                  <a:solidFill>
                    <a:srgbClr val="0000FF"/>
                  </a:solidFill>
                </a:uFill>
                <a:hlinkClick r:id="rId2"/>
              </a:rPr>
              <a:t>https://discoverpraxis.com/reasons-not-to-go-to-college/</a:t>
            </a:r>
            <a:r>
              <a:rPr sz="1300"/>
              <a:t> </a:t>
            </a:r>
            <a:br>
              <a:rPr sz="1300"/>
            </a:br>
            <a:endParaRPr sz="1300"/>
          </a:p>
        </p:txBody>
      </p:sp>
      <p:pic>
        <p:nvPicPr>
          <p:cNvPr id="9740" name="Picture 3" descr="Picture 3"/>
          <p:cNvPicPr>
            <a:picLocks noChangeAspect="1"/>
          </p:cNvPicPr>
          <p:nvPr/>
        </p:nvPicPr>
        <p:blipFill>
          <a:blip r:embed="rId3"/>
          <a:stretch>
            <a:fillRect/>
          </a:stretch>
        </p:blipFill>
        <p:spPr>
          <a:xfrm>
            <a:off x="1386049" y="1451277"/>
            <a:ext cx="6468883" cy="2965665"/>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sp>
        <p:nvSpPr>
          <p:cNvPr id="173" name="Google Shape;173;p20"/>
          <p:cNvSpPr txBox="1">
            <a:spLocks noGrp="1"/>
          </p:cNvSpPr>
          <p:nvPr>
            <p:ph type="title"/>
          </p:nvPr>
        </p:nvSpPr>
        <p:spPr>
          <a:xfrm>
            <a:off x="457200" y="411475"/>
            <a:ext cx="8229600" cy="164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Using ChatGPT for Language Learning, Tom Gally</a:t>
            </a:r>
            <a:br>
              <a:rPr lang="en" sz="1350" b="1" dirty="0">
                <a:solidFill>
                  <a:srgbClr val="0D0D0D"/>
                </a:solidFill>
                <a:latin typeface="Tahoma" panose="020B0604030504040204" pitchFamily="34" charset="0"/>
                <a:ea typeface="Tahoma" panose="020B0604030504040204" pitchFamily="34" charset="0"/>
                <a:cs typeface="Tahoma" panose="020B0604030504040204" pitchFamily="34" charset="0"/>
                <a:sym typeface="Arial"/>
              </a:rPr>
            </a:br>
            <a: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t>Will AI change the future of language learning?｜ChatGPT</a:t>
            </a:r>
            <a:b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t>Grace Guo, Mandarin Chinese</a:t>
            </a:r>
            <a:b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sz="120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hlinkClick r:id="rId3">
                  <a:extLst>
                    <a:ext uri="{A12FA001-AC4F-418D-AE19-62706E023703}">
                      <ahyp:hlinkClr xmlns:ahyp="http://schemas.microsoft.com/office/drawing/2018/hyperlinkcolor" val="tx"/>
                    </a:ext>
                  </a:extLst>
                </a:hlinkClick>
              </a:rPr>
              <a:t>https://www.youtube.com/watch?v=H3_CDYroEvU</a:t>
            </a:r>
            <a:endParaRPr sz="120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74" name="Google Shape;174;p20"/>
          <p:cNvPicPr preferRelativeResize="0"/>
          <p:nvPr/>
        </p:nvPicPr>
        <p:blipFill>
          <a:blip r:embed="rId4">
            <a:alphaModFix/>
          </a:blip>
          <a:stretch>
            <a:fillRect/>
          </a:stretch>
        </p:blipFill>
        <p:spPr>
          <a:xfrm>
            <a:off x="345975" y="1867000"/>
            <a:ext cx="3842504" cy="2778426"/>
          </a:xfrm>
          <a:prstGeom prst="rect">
            <a:avLst/>
          </a:prstGeom>
          <a:noFill/>
          <a:ln>
            <a:noFill/>
          </a:ln>
        </p:spPr>
      </p:pic>
      <p:pic>
        <p:nvPicPr>
          <p:cNvPr id="175" name="Google Shape;175;p20"/>
          <p:cNvPicPr preferRelativeResize="0"/>
          <p:nvPr/>
        </p:nvPicPr>
        <p:blipFill>
          <a:blip r:embed="rId5">
            <a:alphaModFix/>
          </a:blip>
          <a:stretch>
            <a:fillRect/>
          </a:stretch>
        </p:blipFill>
        <p:spPr>
          <a:xfrm>
            <a:off x="4354704" y="1867000"/>
            <a:ext cx="4046919" cy="277842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79"/>
        <p:cNvGrpSpPr/>
        <p:nvPr/>
      </p:nvGrpSpPr>
      <p:grpSpPr>
        <a:xfrm>
          <a:off x="0" y="0"/>
          <a:ext cx="0" cy="0"/>
          <a:chOff x="0" y="0"/>
          <a:chExt cx="0" cy="0"/>
        </a:xfrm>
      </p:grpSpPr>
      <p:sp>
        <p:nvSpPr>
          <p:cNvPr id="180" name="Google Shape;180;p21"/>
          <p:cNvSpPr txBox="1">
            <a:spLocks noGrp="1"/>
          </p:cNvSpPr>
          <p:nvPr>
            <p:ph type="title"/>
          </p:nvPr>
        </p:nvSpPr>
        <p:spPr>
          <a:xfrm>
            <a:off x="457200" y="411475"/>
            <a:ext cx="8229600" cy="164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Tahoma" panose="020B0604030504040204" pitchFamily="34" charset="0"/>
                <a:ea typeface="Tahoma" panose="020B0604030504040204" pitchFamily="34" charset="0"/>
                <a:cs typeface="Tahoma" panose="020B0604030504040204" pitchFamily="34" charset="0"/>
              </a:rPr>
              <a:t>Using ChatGPT for Language Learning, Tom Gally</a:t>
            </a:r>
            <a:br>
              <a:rPr lang="en" sz="1350" b="1" dirty="0">
                <a:solidFill>
                  <a:srgbClr val="0D0D0D"/>
                </a:solidFill>
                <a:latin typeface="Tahoma" panose="020B0604030504040204" pitchFamily="34" charset="0"/>
                <a:ea typeface="Tahoma" panose="020B0604030504040204" pitchFamily="34" charset="0"/>
                <a:cs typeface="Tahoma" panose="020B0604030504040204" pitchFamily="34" charset="0"/>
                <a:sym typeface="Arial"/>
              </a:rPr>
            </a:br>
            <a: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t>Will AI change the future of language learning?｜ChatGPT</a:t>
            </a:r>
            <a:b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t>Grace Guo, Mandarin Chinese</a:t>
            </a:r>
            <a:br>
              <a:rPr lang="en" sz="1800" b="1" dirty="0">
                <a:solidFill>
                  <a:srgbClr val="0D0D0D"/>
                </a:solidFill>
                <a:latin typeface="Tahoma" panose="020B0604030504040204" pitchFamily="34" charset="0"/>
                <a:ea typeface="Tahoma" panose="020B0604030504040204" pitchFamily="34" charset="0"/>
                <a:cs typeface="Tahoma" panose="020B0604030504040204" pitchFamily="34" charset="0"/>
                <a:sym typeface="Fira Sans Extra Condensed"/>
              </a:rPr>
            </a:br>
            <a:r>
              <a:rPr lang="en" sz="120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hlinkClick r:id="rId3">
                  <a:extLst>
                    <a:ext uri="{A12FA001-AC4F-418D-AE19-62706E023703}">
                      <ahyp:hlinkClr xmlns:ahyp="http://schemas.microsoft.com/office/drawing/2018/hyperlinkcolor" val="tx"/>
                    </a:ext>
                  </a:extLst>
                </a:hlinkClick>
              </a:rPr>
              <a:t>https://www.youtube.com/watch?v=H3_CDYroEvU</a:t>
            </a:r>
            <a:endParaRPr sz="1200" b="1" u="sng" dirty="0">
              <a:solidFill>
                <a:srgbClr val="0000FF"/>
              </a:solidFill>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sz="1800" dirty="0">
              <a:latin typeface="Fira Sans Extra Condensed"/>
              <a:ea typeface="Fira Sans Extra Condensed"/>
              <a:cs typeface="Fira Sans Extra Condensed"/>
              <a:sym typeface="Fira Sans Extra Condensed"/>
            </a:endParaRPr>
          </a:p>
        </p:txBody>
      </p:sp>
      <p:pic>
        <p:nvPicPr>
          <p:cNvPr id="181" name="Google Shape;181;p21"/>
          <p:cNvPicPr preferRelativeResize="0"/>
          <p:nvPr/>
        </p:nvPicPr>
        <p:blipFill>
          <a:blip r:embed="rId4">
            <a:alphaModFix/>
          </a:blip>
          <a:stretch>
            <a:fillRect/>
          </a:stretch>
        </p:blipFill>
        <p:spPr>
          <a:xfrm>
            <a:off x="457204" y="1853175"/>
            <a:ext cx="4046919" cy="2778425"/>
          </a:xfrm>
          <a:prstGeom prst="rect">
            <a:avLst/>
          </a:prstGeom>
          <a:noFill/>
          <a:ln>
            <a:noFill/>
          </a:ln>
        </p:spPr>
      </p:pic>
      <p:pic>
        <p:nvPicPr>
          <p:cNvPr id="182" name="Google Shape;182;p21"/>
          <p:cNvPicPr preferRelativeResize="0"/>
          <p:nvPr/>
        </p:nvPicPr>
        <p:blipFill>
          <a:blip r:embed="rId5">
            <a:alphaModFix/>
          </a:blip>
          <a:stretch>
            <a:fillRect/>
          </a:stretch>
        </p:blipFill>
        <p:spPr>
          <a:xfrm>
            <a:off x="4628873" y="1908500"/>
            <a:ext cx="4223734" cy="277842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850" name="Title 3"/>
          <p:cNvSpPr>
            <a:spLocks noGrp="1"/>
          </p:cNvSpPr>
          <p:nvPr>
            <p:ph type="title"/>
          </p:nvPr>
        </p:nvSpPr>
        <p:spPr>
          <a:xfrm>
            <a:off x="1485900" y="410766"/>
            <a:ext cx="6172200" cy="1165622"/>
          </a:xfrm>
        </p:spPr>
        <p:txBody>
          <a:bodyPr/>
          <a:lstStyle/>
          <a:p>
            <a:pPr eaLnBrk="1" hangingPunct="1"/>
            <a:r>
              <a:rPr lang="en-US" altLang="en-US" sz="2700" b="1" dirty="0">
                <a:solidFill>
                  <a:srgbClr val="FF0000"/>
                </a:solidFill>
                <a:latin typeface="Tahoma" panose="020B0604030504040204" pitchFamily="34" charset="0"/>
                <a:cs typeface="Tahoma" panose="020B0604030504040204" pitchFamily="34" charset="0"/>
              </a:rPr>
              <a:t>May 10, 2013</a:t>
            </a:r>
            <a:br>
              <a:rPr lang="en-US" altLang="en-US" sz="1500" b="1" dirty="0">
                <a:latin typeface="Tahoma" panose="020B0604030504040204" pitchFamily="34" charset="0"/>
                <a:cs typeface="Tahoma" panose="020B0604030504040204" pitchFamily="34" charset="0"/>
              </a:rPr>
            </a:br>
            <a:r>
              <a:rPr lang="en-US" altLang="en-US" sz="2100" b="1" dirty="0">
                <a:latin typeface="Tahoma" panose="020B0604030504040204" pitchFamily="34" charset="0"/>
                <a:cs typeface="Tahoma" panose="020B0604030504040204" pitchFamily="34" charset="0"/>
              </a:rPr>
              <a:t>10 </a:t>
            </a:r>
            <a:r>
              <a:rPr lang="en-US" altLang="en-US" sz="2100" b="1" dirty="0" err="1">
                <a:latin typeface="Tahoma" panose="020B0604030504040204" pitchFamily="34" charset="0"/>
                <a:cs typeface="Tahoma" panose="020B0604030504040204" pitchFamily="34" charset="0"/>
              </a:rPr>
              <a:t>ed</a:t>
            </a:r>
            <a:r>
              <a:rPr lang="en-US" altLang="en-US" sz="2100" b="1" dirty="0">
                <a:latin typeface="Tahoma" panose="020B0604030504040204" pitchFamily="34" charset="0"/>
                <a:cs typeface="Tahoma" panose="020B0604030504040204" pitchFamily="34" charset="0"/>
              </a:rPr>
              <a:t>-tech tools of the 70s, 80s, and 90s </a:t>
            </a:r>
            <a:br>
              <a:rPr lang="en-US" altLang="en-US" sz="1500" b="1" dirty="0">
                <a:latin typeface="Tahoma" panose="020B0604030504040204" pitchFamily="34" charset="0"/>
                <a:cs typeface="Tahoma" panose="020B0604030504040204" pitchFamily="34" charset="0"/>
              </a:rPr>
            </a:br>
            <a:r>
              <a:rPr lang="en-US" altLang="en-US" sz="1500" b="1" dirty="0" err="1">
                <a:latin typeface="Tahoma" panose="020B0604030504040204" pitchFamily="34" charset="0"/>
                <a:cs typeface="Tahoma" panose="020B0604030504040204" pitchFamily="34" charset="0"/>
              </a:rPr>
              <a:t>eSchool</a:t>
            </a:r>
            <a:r>
              <a:rPr lang="en-US" altLang="en-US" sz="1500" b="1" dirty="0">
                <a:latin typeface="Tahoma" panose="020B0604030504040204" pitchFamily="34" charset="0"/>
                <a:cs typeface="Tahoma" panose="020B0604030504040204" pitchFamily="34" charset="0"/>
              </a:rPr>
              <a:t> News, </a:t>
            </a:r>
            <a:r>
              <a:rPr lang="en-US" altLang="en-US" sz="1500" b="1" dirty="0" err="1">
                <a:latin typeface="Tahoma" panose="020B0604030504040204" pitchFamily="34" charset="0"/>
                <a:cs typeface="Tahoma" panose="020B0604030504040204" pitchFamily="34" charset="0"/>
              </a:rPr>
              <a:t>Meris</a:t>
            </a:r>
            <a:r>
              <a:rPr lang="en-US" altLang="en-US" sz="1500" b="1" dirty="0">
                <a:latin typeface="Tahoma" panose="020B0604030504040204" pitchFamily="34" charset="0"/>
                <a:cs typeface="Tahoma" panose="020B0604030504040204" pitchFamily="34" charset="0"/>
              </a:rPr>
              <a:t> </a:t>
            </a:r>
            <a:r>
              <a:rPr lang="en-US" altLang="en-US" sz="1500" b="1" dirty="0" err="1">
                <a:latin typeface="Tahoma" panose="020B0604030504040204" pitchFamily="34" charset="0"/>
                <a:cs typeface="Tahoma" panose="020B0604030504040204" pitchFamily="34" charset="0"/>
              </a:rPr>
              <a:t>Stansbury</a:t>
            </a:r>
            <a:br>
              <a:rPr lang="en-US" altLang="en-US" sz="1500" b="1" dirty="0">
                <a:latin typeface="Tahoma" panose="020B0604030504040204" pitchFamily="34" charset="0"/>
                <a:cs typeface="Tahoma" panose="020B0604030504040204" pitchFamily="34" charset="0"/>
              </a:rPr>
            </a:br>
            <a:r>
              <a:rPr lang="en-US" altLang="en-US" sz="825" b="1" dirty="0">
                <a:latin typeface="Tahoma" panose="020B0604030504040204" pitchFamily="34" charset="0"/>
                <a:cs typeface="Tahoma" panose="020B0604030504040204" pitchFamily="34" charset="0"/>
                <a:hlinkClick r:id="rId2"/>
              </a:rPr>
              <a:t>http://www.eschoolnews.com/2013/05/10/10-ed-tech-tools-of-the-70s-80s-and-90s/print/</a:t>
            </a:r>
            <a:r>
              <a:rPr lang="en-US" altLang="en-US" sz="825" b="1" dirty="0">
                <a:latin typeface="Tahoma" panose="020B0604030504040204" pitchFamily="34" charset="0"/>
                <a:cs typeface="Tahoma" panose="020B0604030504040204" pitchFamily="34" charset="0"/>
              </a:rPr>
              <a:t> </a:t>
            </a:r>
          </a:p>
        </p:txBody>
      </p:sp>
      <p:pic>
        <p:nvPicPr>
          <p:cNvPr id="974851"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43001" y="1969343"/>
            <a:ext cx="2478260" cy="1293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4852"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747165" y="1954932"/>
            <a:ext cx="4253836" cy="3188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p:cNvPicPr>
            <a:picLocks noChangeAspect="1"/>
          </p:cNvPicPr>
          <p:nvPr/>
        </p:nvPicPr>
        <p:blipFill>
          <a:blip r:embed="rId5"/>
          <a:stretch>
            <a:fillRect/>
          </a:stretch>
        </p:blipFill>
        <p:spPr>
          <a:xfrm>
            <a:off x="1181717" y="3312850"/>
            <a:ext cx="2439543" cy="1829657"/>
          </a:xfrm>
          <a:prstGeom prst="rect">
            <a:avLst/>
          </a:prstGeom>
        </p:spPr>
      </p:pic>
    </p:spTree>
    <p:extLst>
      <p:ext uri="{BB962C8B-B14F-4D97-AF65-F5344CB8AC3E}">
        <p14:creationId xmlns:p14="http://schemas.microsoft.com/office/powerpoint/2010/main" val="288562276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35"/>
        <p:cNvGrpSpPr/>
        <p:nvPr/>
      </p:nvGrpSpPr>
      <p:grpSpPr>
        <a:xfrm>
          <a:off x="0" y="0"/>
          <a:ext cx="0" cy="0"/>
          <a:chOff x="0" y="0"/>
          <a:chExt cx="0" cy="0"/>
        </a:xfrm>
      </p:grpSpPr>
      <p:grpSp>
        <p:nvGrpSpPr>
          <p:cNvPr id="236" name="Google Shape;236;p30"/>
          <p:cNvGrpSpPr/>
          <p:nvPr/>
        </p:nvGrpSpPr>
        <p:grpSpPr>
          <a:xfrm>
            <a:off x="6776590" y="976498"/>
            <a:ext cx="1909980" cy="1839313"/>
            <a:chOff x="5069863" y="1095675"/>
            <a:chExt cx="1909980" cy="1839313"/>
          </a:xfrm>
        </p:grpSpPr>
        <p:sp>
          <p:nvSpPr>
            <p:cNvPr id="237" name="Google Shape;237;p30"/>
            <p:cNvSpPr/>
            <p:nvPr/>
          </p:nvSpPr>
          <p:spPr>
            <a:xfrm>
              <a:off x="5231238" y="1095675"/>
              <a:ext cx="590898" cy="1165763"/>
            </a:xfrm>
            <a:custGeom>
              <a:avLst/>
              <a:gdLst/>
              <a:ahLst/>
              <a:cxnLst/>
              <a:rect l="l" t="t" r="r" b="b"/>
              <a:pathLst>
                <a:path w="14778" h="29155" extrusionOk="0">
                  <a:moveTo>
                    <a:pt x="0" y="0"/>
                  </a:moveTo>
                  <a:lnTo>
                    <a:pt x="0" y="29155"/>
                  </a:lnTo>
                  <a:lnTo>
                    <a:pt x="14778" y="29155"/>
                  </a:lnTo>
                  <a:lnTo>
                    <a:pt x="147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0"/>
            <p:cNvSpPr/>
            <p:nvPr/>
          </p:nvSpPr>
          <p:spPr>
            <a:xfrm>
              <a:off x="5944790" y="1111669"/>
              <a:ext cx="590898" cy="466865"/>
            </a:xfrm>
            <a:custGeom>
              <a:avLst/>
              <a:gdLst/>
              <a:ahLst/>
              <a:cxnLst/>
              <a:rect l="l" t="t" r="r" b="b"/>
              <a:pathLst>
                <a:path w="14778" h="11676" extrusionOk="0">
                  <a:moveTo>
                    <a:pt x="0" y="1"/>
                  </a:moveTo>
                  <a:lnTo>
                    <a:pt x="0" y="11676"/>
                  </a:lnTo>
                  <a:lnTo>
                    <a:pt x="14778" y="11676"/>
                  </a:lnTo>
                  <a:lnTo>
                    <a:pt x="147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0"/>
            <p:cNvSpPr/>
            <p:nvPr/>
          </p:nvSpPr>
          <p:spPr>
            <a:xfrm>
              <a:off x="5069863" y="2468123"/>
              <a:ext cx="784306" cy="466865"/>
            </a:xfrm>
            <a:custGeom>
              <a:avLst/>
              <a:gdLst/>
              <a:ahLst/>
              <a:cxnLst/>
              <a:rect l="l" t="t" r="r" b="b"/>
              <a:pathLst>
                <a:path w="19615" h="11676" extrusionOk="0">
                  <a:moveTo>
                    <a:pt x="0" y="0"/>
                  </a:moveTo>
                  <a:lnTo>
                    <a:pt x="0" y="11675"/>
                  </a:lnTo>
                  <a:lnTo>
                    <a:pt x="19614" y="11675"/>
                  </a:lnTo>
                  <a:lnTo>
                    <a:pt x="1961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0"/>
            <p:cNvSpPr/>
            <p:nvPr/>
          </p:nvSpPr>
          <p:spPr>
            <a:xfrm>
              <a:off x="5944790" y="2292034"/>
              <a:ext cx="629564" cy="626925"/>
            </a:xfrm>
            <a:custGeom>
              <a:avLst/>
              <a:gdLst/>
              <a:ahLst/>
              <a:cxnLst/>
              <a:rect l="l" t="t" r="r" b="b"/>
              <a:pathLst>
                <a:path w="15745" h="15679" extrusionOk="0">
                  <a:moveTo>
                    <a:pt x="0" y="1"/>
                  </a:moveTo>
                  <a:lnTo>
                    <a:pt x="0" y="15679"/>
                  </a:lnTo>
                  <a:lnTo>
                    <a:pt x="15745" y="15679"/>
                  </a:lnTo>
                  <a:lnTo>
                    <a:pt x="157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0"/>
            <p:cNvSpPr/>
            <p:nvPr/>
          </p:nvSpPr>
          <p:spPr>
            <a:xfrm>
              <a:off x="5944790" y="1681199"/>
              <a:ext cx="1035052" cy="466865"/>
            </a:xfrm>
            <a:custGeom>
              <a:avLst/>
              <a:gdLst/>
              <a:ahLst/>
              <a:cxnLst/>
              <a:rect l="l" t="t" r="r" b="b"/>
              <a:pathLst>
                <a:path w="25886" h="11676" extrusionOk="0">
                  <a:moveTo>
                    <a:pt x="0" y="0"/>
                  </a:moveTo>
                  <a:lnTo>
                    <a:pt x="0" y="11675"/>
                  </a:lnTo>
                  <a:lnTo>
                    <a:pt x="25886" y="11675"/>
                  </a:lnTo>
                  <a:lnTo>
                    <a:pt x="2588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30"/>
          <p:cNvGrpSpPr/>
          <p:nvPr/>
        </p:nvGrpSpPr>
        <p:grpSpPr>
          <a:xfrm>
            <a:off x="5364821" y="2670248"/>
            <a:ext cx="3330523" cy="2057999"/>
            <a:chOff x="5364821" y="2571750"/>
            <a:chExt cx="3330523" cy="2057999"/>
          </a:xfrm>
        </p:grpSpPr>
        <p:sp>
          <p:nvSpPr>
            <p:cNvPr id="243" name="Google Shape;243;p30"/>
            <p:cNvSpPr/>
            <p:nvPr/>
          </p:nvSpPr>
          <p:spPr>
            <a:xfrm>
              <a:off x="5554845" y="2571750"/>
              <a:ext cx="2996162" cy="1875170"/>
            </a:xfrm>
            <a:custGeom>
              <a:avLst/>
              <a:gdLst/>
              <a:ahLst/>
              <a:cxnLst/>
              <a:rect l="l" t="t" r="r" b="b"/>
              <a:pathLst>
                <a:path w="83094" h="52005" extrusionOk="0">
                  <a:moveTo>
                    <a:pt x="2102" y="0"/>
                  </a:moveTo>
                  <a:cubicBezTo>
                    <a:pt x="935" y="0"/>
                    <a:pt x="1" y="968"/>
                    <a:pt x="1" y="2135"/>
                  </a:cubicBezTo>
                  <a:lnTo>
                    <a:pt x="1" y="52004"/>
                  </a:lnTo>
                  <a:lnTo>
                    <a:pt x="83094" y="52004"/>
                  </a:lnTo>
                  <a:lnTo>
                    <a:pt x="83094" y="2135"/>
                  </a:lnTo>
                  <a:cubicBezTo>
                    <a:pt x="83094" y="968"/>
                    <a:pt x="82126" y="0"/>
                    <a:pt x="809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0"/>
            <p:cNvSpPr/>
            <p:nvPr/>
          </p:nvSpPr>
          <p:spPr>
            <a:xfrm>
              <a:off x="5695579" y="2704046"/>
              <a:ext cx="2715923" cy="1623777"/>
            </a:xfrm>
            <a:custGeom>
              <a:avLst/>
              <a:gdLst/>
              <a:ahLst/>
              <a:cxnLst/>
              <a:rect l="l" t="t" r="r" b="b"/>
              <a:pathLst>
                <a:path w="75322" h="45033" extrusionOk="0">
                  <a:moveTo>
                    <a:pt x="1" y="1"/>
                  </a:moveTo>
                  <a:lnTo>
                    <a:pt x="1" y="45033"/>
                  </a:lnTo>
                  <a:lnTo>
                    <a:pt x="75321" y="45033"/>
                  </a:lnTo>
                  <a:lnTo>
                    <a:pt x="7532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0"/>
            <p:cNvSpPr/>
            <p:nvPr/>
          </p:nvSpPr>
          <p:spPr>
            <a:xfrm>
              <a:off x="5364821" y="4428837"/>
              <a:ext cx="3330523" cy="200912"/>
            </a:xfrm>
            <a:custGeom>
              <a:avLst/>
              <a:gdLst/>
              <a:ahLst/>
              <a:cxnLst/>
              <a:rect l="l" t="t" r="r" b="b"/>
              <a:pathLst>
                <a:path w="92367" h="5572" extrusionOk="0">
                  <a:moveTo>
                    <a:pt x="0" y="1"/>
                  </a:moveTo>
                  <a:cubicBezTo>
                    <a:pt x="0" y="3070"/>
                    <a:pt x="2502" y="5571"/>
                    <a:pt x="5604" y="5571"/>
                  </a:cubicBezTo>
                  <a:lnTo>
                    <a:pt x="86762" y="5571"/>
                  </a:lnTo>
                  <a:cubicBezTo>
                    <a:pt x="89865" y="5571"/>
                    <a:pt x="92366" y="3070"/>
                    <a:pt x="9236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0"/>
            <p:cNvSpPr/>
            <p:nvPr/>
          </p:nvSpPr>
          <p:spPr>
            <a:xfrm>
              <a:off x="6669823" y="4430063"/>
              <a:ext cx="665189" cy="52932"/>
            </a:xfrm>
            <a:custGeom>
              <a:avLst/>
              <a:gdLst/>
              <a:ahLst/>
              <a:cxnLst/>
              <a:rect l="l" t="t" r="r" b="b"/>
              <a:pathLst>
                <a:path w="18448" h="1468" extrusionOk="0">
                  <a:moveTo>
                    <a:pt x="1" y="0"/>
                  </a:moveTo>
                  <a:cubicBezTo>
                    <a:pt x="1" y="801"/>
                    <a:pt x="668" y="1468"/>
                    <a:pt x="1469" y="1468"/>
                  </a:cubicBezTo>
                  <a:lnTo>
                    <a:pt x="16980" y="1468"/>
                  </a:lnTo>
                  <a:cubicBezTo>
                    <a:pt x="17780" y="1468"/>
                    <a:pt x="18447" y="834"/>
                    <a:pt x="184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0"/>
            <p:cNvSpPr/>
            <p:nvPr/>
          </p:nvSpPr>
          <p:spPr>
            <a:xfrm>
              <a:off x="5901252" y="2915742"/>
              <a:ext cx="716895" cy="1157121"/>
            </a:xfrm>
            <a:custGeom>
              <a:avLst/>
              <a:gdLst/>
              <a:ahLst/>
              <a:cxnLst/>
              <a:rect l="l" t="t" r="r" b="b"/>
              <a:pathLst>
                <a:path w="19882" h="32091" extrusionOk="0">
                  <a:moveTo>
                    <a:pt x="1" y="0"/>
                  </a:moveTo>
                  <a:lnTo>
                    <a:pt x="1" y="32090"/>
                  </a:lnTo>
                  <a:lnTo>
                    <a:pt x="19882" y="32090"/>
                  </a:lnTo>
                  <a:lnTo>
                    <a:pt x="1988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0"/>
            <p:cNvSpPr/>
            <p:nvPr/>
          </p:nvSpPr>
          <p:spPr>
            <a:xfrm>
              <a:off x="7684994" y="2922953"/>
              <a:ext cx="517209" cy="517245"/>
            </a:xfrm>
            <a:custGeom>
              <a:avLst/>
              <a:gdLst/>
              <a:ahLst/>
              <a:cxnLst/>
              <a:rect l="l" t="t" r="r" b="b"/>
              <a:pathLst>
                <a:path w="14344" h="14345" extrusionOk="0">
                  <a:moveTo>
                    <a:pt x="0" y="1"/>
                  </a:moveTo>
                  <a:lnTo>
                    <a:pt x="0" y="14344"/>
                  </a:lnTo>
                  <a:lnTo>
                    <a:pt x="14344" y="14344"/>
                  </a:lnTo>
                  <a:lnTo>
                    <a:pt x="143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0"/>
            <p:cNvSpPr/>
            <p:nvPr/>
          </p:nvSpPr>
          <p:spPr>
            <a:xfrm>
              <a:off x="7775210" y="3019192"/>
              <a:ext cx="336813" cy="336813"/>
            </a:xfrm>
            <a:custGeom>
              <a:avLst/>
              <a:gdLst/>
              <a:ahLst/>
              <a:cxnLst/>
              <a:rect l="l" t="t" r="r" b="b"/>
              <a:pathLst>
                <a:path w="9341" h="9341" extrusionOk="0">
                  <a:moveTo>
                    <a:pt x="4670" y="0"/>
                  </a:moveTo>
                  <a:cubicBezTo>
                    <a:pt x="2068" y="0"/>
                    <a:pt x="0" y="2102"/>
                    <a:pt x="0" y="4670"/>
                  </a:cubicBezTo>
                  <a:cubicBezTo>
                    <a:pt x="0" y="7272"/>
                    <a:pt x="2068" y="9340"/>
                    <a:pt x="4670" y="9340"/>
                  </a:cubicBezTo>
                  <a:cubicBezTo>
                    <a:pt x="7239" y="9340"/>
                    <a:pt x="9340" y="7272"/>
                    <a:pt x="9340" y="4670"/>
                  </a:cubicBezTo>
                  <a:cubicBezTo>
                    <a:pt x="9340" y="2102"/>
                    <a:pt x="7239" y="0"/>
                    <a:pt x="46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0"/>
            <p:cNvSpPr/>
            <p:nvPr/>
          </p:nvSpPr>
          <p:spPr>
            <a:xfrm>
              <a:off x="7783611" y="3020418"/>
              <a:ext cx="348856" cy="336741"/>
            </a:xfrm>
            <a:custGeom>
              <a:avLst/>
              <a:gdLst/>
              <a:ahLst/>
              <a:cxnLst/>
              <a:rect l="l" t="t" r="r" b="b"/>
              <a:pathLst>
                <a:path w="9675" h="9339" extrusionOk="0">
                  <a:moveTo>
                    <a:pt x="4422" y="1"/>
                  </a:moveTo>
                  <a:cubicBezTo>
                    <a:pt x="3939" y="1"/>
                    <a:pt x="3449" y="75"/>
                    <a:pt x="2969" y="233"/>
                  </a:cubicBezTo>
                  <a:cubicBezTo>
                    <a:pt x="1802" y="600"/>
                    <a:pt x="835" y="1401"/>
                    <a:pt x="301" y="2468"/>
                  </a:cubicBezTo>
                  <a:lnTo>
                    <a:pt x="4437" y="4636"/>
                  </a:lnTo>
                  <a:lnTo>
                    <a:pt x="1" y="6137"/>
                  </a:lnTo>
                  <a:cubicBezTo>
                    <a:pt x="644" y="8093"/>
                    <a:pt x="2513" y="9339"/>
                    <a:pt x="4485" y="9339"/>
                  </a:cubicBezTo>
                  <a:cubicBezTo>
                    <a:pt x="4969" y="9339"/>
                    <a:pt x="5459" y="9264"/>
                    <a:pt x="5938" y="9106"/>
                  </a:cubicBezTo>
                  <a:cubicBezTo>
                    <a:pt x="8340" y="8305"/>
                    <a:pt x="9674" y="5604"/>
                    <a:pt x="8874" y="3202"/>
                  </a:cubicBezTo>
                  <a:cubicBezTo>
                    <a:pt x="8258" y="1246"/>
                    <a:pt x="6394" y="1"/>
                    <a:pt x="442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0"/>
            <p:cNvSpPr/>
            <p:nvPr/>
          </p:nvSpPr>
          <p:spPr>
            <a:xfrm>
              <a:off x="6693910" y="2915742"/>
              <a:ext cx="914130" cy="1246111"/>
            </a:xfrm>
            <a:custGeom>
              <a:avLst/>
              <a:gdLst/>
              <a:ahLst/>
              <a:cxnLst/>
              <a:rect l="l" t="t" r="r" b="b"/>
              <a:pathLst>
                <a:path w="25352" h="34559" extrusionOk="0">
                  <a:moveTo>
                    <a:pt x="0" y="0"/>
                  </a:moveTo>
                  <a:lnTo>
                    <a:pt x="0" y="34559"/>
                  </a:lnTo>
                  <a:lnTo>
                    <a:pt x="25352" y="34559"/>
                  </a:lnTo>
                  <a:lnTo>
                    <a:pt x="2535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0"/>
            <p:cNvSpPr/>
            <p:nvPr/>
          </p:nvSpPr>
          <p:spPr>
            <a:xfrm>
              <a:off x="6754018" y="2987894"/>
              <a:ext cx="792688" cy="43341"/>
            </a:xfrm>
            <a:custGeom>
              <a:avLst/>
              <a:gdLst/>
              <a:ahLst/>
              <a:cxnLst/>
              <a:rect l="l" t="t" r="r" b="b"/>
              <a:pathLst>
                <a:path w="21984" h="1202" extrusionOk="0">
                  <a:moveTo>
                    <a:pt x="1" y="1"/>
                  </a:moveTo>
                  <a:lnTo>
                    <a:pt x="1" y="1202"/>
                  </a:lnTo>
                  <a:lnTo>
                    <a:pt x="21983" y="1202"/>
                  </a:lnTo>
                  <a:lnTo>
                    <a:pt x="21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0"/>
            <p:cNvSpPr/>
            <p:nvPr/>
          </p:nvSpPr>
          <p:spPr>
            <a:xfrm>
              <a:off x="6754018" y="3084132"/>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0"/>
            <p:cNvSpPr/>
            <p:nvPr/>
          </p:nvSpPr>
          <p:spPr>
            <a:xfrm>
              <a:off x="6754018" y="3175539"/>
              <a:ext cx="216561" cy="44531"/>
            </a:xfrm>
            <a:custGeom>
              <a:avLst/>
              <a:gdLst/>
              <a:ahLst/>
              <a:cxnLst/>
              <a:rect l="l" t="t" r="r" b="b"/>
              <a:pathLst>
                <a:path w="6006" h="1235" extrusionOk="0">
                  <a:moveTo>
                    <a:pt x="1" y="1"/>
                  </a:moveTo>
                  <a:lnTo>
                    <a:pt x="1" y="1235"/>
                  </a:lnTo>
                  <a:lnTo>
                    <a:pt x="6005" y="1235"/>
                  </a:lnTo>
                  <a:lnTo>
                    <a:pt x="600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30"/>
            <p:cNvSpPr/>
            <p:nvPr/>
          </p:nvSpPr>
          <p:spPr>
            <a:xfrm>
              <a:off x="6754018" y="3269361"/>
              <a:ext cx="216561" cy="43341"/>
            </a:xfrm>
            <a:custGeom>
              <a:avLst/>
              <a:gdLst/>
              <a:ahLst/>
              <a:cxnLst/>
              <a:rect l="l" t="t" r="r" b="b"/>
              <a:pathLst>
                <a:path w="6006" h="1202" extrusionOk="0">
                  <a:moveTo>
                    <a:pt x="1" y="0"/>
                  </a:moveTo>
                  <a:lnTo>
                    <a:pt x="1" y="1201"/>
                  </a:lnTo>
                  <a:lnTo>
                    <a:pt x="6005" y="1201"/>
                  </a:lnTo>
                  <a:lnTo>
                    <a:pt x="60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30"/>
            <p:cNvSpPr/>
            <p:nvPr/>
          </p:nvSpPr>
          <p:spPr>
            <a:xfrm>
              <a:off x="7010245" y="3084132"/>
              <a:ext cx="484721" cy="43341"/>
            </a:xfrm>
            <a:custGeom>
              <a:avLst/>
              <a:gdLst/>
              <a:ahLst/>
              <a:cxnLst/>
              <a:rect l="l" t="t" r="r" b="b"/>
              <a:pathLst>
                <a:path w="13443" h="1202" extrusionOk="0">
                  <a:moveTo>
                    <a:pt x="0" y="0"/>
                  </a:moveTo>
                  <a:lnTo>
                    <a:pt x="0" y="1201"/>
                  </a:lnTo>
                  <a:lnTo>
                    <a:pt x="13443" y="1201"/>
                  </a:lnTo>
                  <a:lnTo>
                    <a:pt x="134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0"/>
            <p:cNvSpPr/>
            <p:nvPr/>
          </p:nvSpPr>
          <p:spPr>
            <a:xfrm>
              <a:off x="7010245" y="3175539"/>
              <a:ext cx="484721" cy="44531"/>
            </a:xfrm>
            <a:custGeom>
              <a:avLst/>
              <a:gdLst/>
              <a:ahLst/>
              <a:cxnLst/>
              <a:rect l="l" t="t" r="r" b="b"/>
              <a:pathLst>
                <a:path w="13443" h="1235" extrusionOk="0">
                  <a:moveTo>
                    <a:pt x="0" y="1"/>
                  </a:moveTo>
                  <a:lnTo>
                    <a:pt x="0" y="1235"/>
                  </a:lnTo>
                  <a:lnTo>
                    <a:pt x="13443" y="1235"/>
                  </a:lnTo>
                  <a:lnTo>
                    <a:pt x="1344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0"/>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rgbClr val="7B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0"/>
            <p:cNvSpPr/>
            <p:nvPr/>
          </p:nvSpPr>
          <p:spPr>
            <a:xfrm>
              <a:off x="6787696" y="3762488"/>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0"/>
            <p:cNvSpPr/>
            <p:nvPr/>
          </p:nvSpPr>
          <p:spPr>
            <a:xfrm>
              <a:off x="6787696" y="3858726"/>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0"/>
            <p:cNvSpPr/>
            <p:nvPr/>
          </p:nvSpPr>
          <p:spPr>
            <a:xfrm>
              <a:off x="6787696" y="3942922"/>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0"/>
            <p:cNvSpPr/>
            <p:nvPr/>
          </p:nvSpPr>
          <p:spPr>
            <a:xfrm>
              <a:off x="6787696" y="3678293"/>
              <a:ext cx="728938" cy="37320"/>
            </a:xfrm>
            <a:custGeom>
              <a:avLst/>
              <a:gdLst/>
              <a:ahLst/>
              <a:cxnLst/>
              <a:rect l="l" t="t" r="r" b="b"/>
              <a:pathLst>
                <a:path w="20216" h="1035" extrusionOk="0">
                  <a:moveTo>
                    <a:pt x="1" y="1"/>
                  </a:moveTo>
                  <a:lnTo>
                    <a:pt x="1" y="1035"/>
                  </a:lnTo>
                  <a:lnTo>
                    <a:pt x="20215" y="1035"/>
                  </a:lnTo>
                  <a:lnTo>
                    <a:pt x="2021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0"/>
            <p:cNvSpPr/>
            <p:nvPr/>
          </p:nvSpPr>
          <p:spPr>
            <a:xfrm>
              <a:off x="6787696" y="3762488"/>
              <a:ext cx="261056" cy="37320"/>
            </a:xfrm>
            <a:custGeom>
              <a:avLst/>
              <a:gdLst/>
              <a:ahLst/>
              <a:cxnLst/>
              <a:rect l="l" t="t" r="r" b="b"/>
              <a:pathLst>
                <a:path w="7240" h="1035" extrusionOk="0">
                  <a:moveTo>
                    <a:pt x="1" y="1"/>
                  </a:moveTo>
                  <a:lnTo>
                    <a:pt x="1" y="1035"/>
                  </a:lnTo>
                  <a:lnTo>
                    <a:pt x="7239" y="1035"/>
                  </a:lnTo>
                  <a:lnTo>
                    <a:pt x="7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0"/>
            <p:cNvSpPr/>
            <p:nvPr/>
          </p:nvSpPr>
          <p:spPr>
            <a:xfrm>
              <a:off x="6787696" y="3858726"/>
              <a:ext cx="394577" cy="37320"/>
            </a:xfrm>
            <a:custGeom>
              <a:avLst/>
              <a:gdLst/>
              <a:ahLst/>
              <a:cxnLst/>
              <a:rect l="l" t="t" r="r" b="b"/>
              <a:pathLst>
                <a:path w="10943" h="1035" extrusionOk="0">
                  <a:moveTo>
                    <a:pt x="1" y="1"/>
                  </a:moveTo>
                  <a:lnTo>
                    <a:pt x="1" y="1035"/>
                  </a:lnTo>
                  <a:lnTo>
                    <a:pt x="10942" y="1035"/>
                  </a:lnTo>
                  <a:lnTo>
                    <a:pt x="109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0"/>
            <p:cNvSpPr/>
            <p:nvPr/>
          </p:nvSpPr>
          <p:spPr>
            <a:xfrm>
              <a:off x="6787696" y="3942922"/>
              <a:ext cx="121550" cy="37320"/>
            </a:xfrm>
            <a:custGeom>
              <a:avLst/>
              <a:gdLst/>
              <a:ahLst/>
              <a:cxnLst/>
              <a:rect l="l" t="t" r="r" b="b"/>
              <a:pathLst>
                <a:path w="3371" h="1035" extrusionOk="0">
                  <a:moveTo>
                    <a:pt x="1" y="1"/>
                  </a:moveTo>
                  <a:lnTo>
                    <a:pt x="1" y="1035"/>
                  </a:lnTo>
                  <a:lnTo>
                    <a:pt x="3370" y="1035"/>
                  </a:lnTo>
                  <a:lnTo>
                    <a:pt x="33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0"/>
            <p:cNvSpPr/>
            <p:nvPr/>
          </p:nvSpPr>
          <p:spPr>
            <a:xfrm>
              <a:off x="675282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37" y="4504"/>
                    <a:pt x="4037" y="4037"/>
                  </a:cubicBezTo>
                  <a:cubicBezTo>
                    <a:pt x="4504" y="3570"/>
                    <a:pt x="4737" y="3003"/>
                    <a:pt x="4737" y="2369"/>
                  </a:cubicBezTo>
                  <a:cubicBezTo>
                    <a:pt x="4737" y="1702"/>
                    <a:pt x="4470" y="1135"/>
                    <a:pt x="4003" y="668"/>
                  </a:cubicBezTo>
                  <a:cubicBezTo>
                    <a:pt x="3536"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0"/>
            <p:cNvSpPr/>
            <p:nvPr/>
          </p:nvSpPr>
          <p:spPr>
            <a:xfrm>
              <a:off x="6838213" y="3407679"/>
              <a:ext cx="85456" cy="85420"/>
            </a:xfrm>
            <a:custGeom>
              <a:avLst/>
              <a:gdLst/>
              <a:ahLst/>
              <a:cxnLst/>
              <a:rect l="l" t="t" r="r" b="b"/>
              <a:pathLst>
                <a:path w="2370" h="2369" extrusionOk="0">
                  <a:moveTo>
                    <a:pt x="1" y="1"/>
                  </a:moveTo>
                  <a:lnTo>
                    <a:pt x="1" y="468"/>
                  </a:lnTo>
                  <a:cubicBezTo>
                    <a:pt x="501" y="468"/>
                    <a:pt x="968" y="668"/>
                    <a:pt x="1335" y="1001"/>
                  </a:cubicBezTo>
                  <a:cubicBezTo>
                    <a:pt x="1702" y="1335"/>
                    <a:pt x="1936" y="1835"/>
                    <a:pt x="1936" y="2369"/>
                  </a:cubicBezTo>
                  <a:lnTo>
                    <a:pt x="2369" y="2369"/>
                  </a:lnTo>
                  <a:cubicBezTo>
                    <a:pt x="2369" y="1702"/>
                    <a:pt x="2136" y="1135"/>
                    <a:pt x="1635" y="668"/>
                  </a:cubicBezTo>
                  <a:cubicBezTo>
                    <a:pt x="1168" y="234"/>
                    <a:pt x="635"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0"/>
            <p:cNvSpPr/>
            <p:nvPr/>
          </p:nvSpPr>
          <p:spPr>
            <a:xfrm>
              <a:off x="6962108" y="3407679"/>
              <a:ext cx="170840" cy="170840"/>
            </a:xfrm>
            <a:custGeom>
              <a:avLst/>
              <a:gdLst/>
              <a:ahLst/>
              <a:cxnLst/>
              <a:rect l="l" t="t" r="r" b="b"/>
              <a:pathLst>
                <a:path w="4738" h="4738" extrusionOk="0">
                  <a:moveTo>
                    <a:pt x="2369" y="468"/>
                  </a:moveTo>
                  <a:cubicBezTo>
                    <a:pt x="2869" y="468"/>
                    <a:pt x="3336" y="668"/>
                    <a:pt x="3670" y="935"/>
                  </a:cubicBezTo>
                  <a:cubicBezTo>
                    <a:pt x="4037" y="1301"/>
                    <a:pt x="4237" y="1768"/>
                    <a:pt x="4237" y="2336"/>
                  </a:cubicBezTo>
                  <a:cubicBezTo>
                    <a:pt x="4237" y="2836"/>
                    <a:pt x="4070" y="3303"/>
                    <a:pt x="3703" y="3670"/>
                  </a:cubicBezTo>
                  <a:cubicBezTo>
                    <a:pt x="3370" y="4003"/>
                    <a:pt x="2869" y="4204"/>
                    <a:pt x="2369" y="4204"/>
                  </a:cubicBezTo>
                  <a:cubicBezTo>
                    <a:pt x="1869" y="4204"/>
                    <a:pt x="1402" y="4037"/>
                    <a:pt x="1035" y="3670"/>
                  </a:cubicBezTo>
                  <a:cubicBezTo>
                    <a:pt x="701" y="3336"/>
                    <a:pt x="501" y="2836"/>
                    <a:pt x="501" y="2336"/>
                  </a:cubicBezTo>
                  <a:cubicBezTo>
                    <a:pt x="501" y="1835"/>
                    <a:pt x="668" y="1368"/>
                    <a:pt x="1035" y="1001"/>
                  </a:cubicBezTo>
                  <a:cubicBezTo>
                    <a:pt x="1368" y="668"/>
                    <a:pt x="1869" y="468"/>
                    <a:pt x="2369" y="468"/>
                  </a:cubicBezTo>
                  <a:close/>
                  <a:moveTo>
                    <a:pt x="2369" y="1"/>
                  </a:moveTo>
                  <a:cubicBezTo>
                    <a:pt x="1735" y="1"/>
                    <a:pt x="1168" y="234"/>
                    <a:pt x="701" y="701"/>
                  </a:cubicBezTo>
                  <a:cubicBezTo>
                    <a:pt x="234" y="1168"/>
                    <a:pt x="1" y="1735"/>
                    <a:pt x="1" y="2369"/>
                  </a:cubicBezTo>
                  <a:cubicBezTo>
                    <a:pt x="1" y="3003"/>
                    <a:pt x="234" y="3570"/>
                    <a:pt x="701" y="4037"/>
                  </a:cubicBezTo>
                  <a:cubicBezTo>
                    <a:pt x="1168" y="4504"/>
                    <a:pt x="1735" y="4737"/>
                    <a:pt x="2369" y="4737"/>
                  </a:cubicBezTo>
                  <a:cubicBezTo>
                    <a:pt x="3003" y="4737"/>
                    <a:pt x="3603" y="4504"/>
                    <a:pt x="4037" y="4037"/>
                  </a:cubicBezTo>
                  <a:cubicBezTo>
                    <a:pt x="4504" y="3570"/>
                    <a:pt x="4737" y="3003"/>
                    <a:pt x="4737" y="2369"/>
                  </a:cubicBezTo>
                  <a:cubicBezTo>
                    <a:pt x="4737" y="1702"/>
                    <a:pt x="4437" y="1135"/>
                    <a:pt x="4004"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0"/>
            <p:cNvSpPr/>
            <p:nvPr/>
          </p:nvSpPr>
          <p:spPr>
            <a:xfrm>
              <a:off x="7046302" y="3408869"/>
              <a:ext cx="85456" cy="169651"/>
            </a:xfrm>
            <a:custGeom>
              <a:avLst/>
              <a:gdLst/>
              <a:ahLst/>
              <a:cxnLst/>
              <a:rect l="l" t="t" r="r" b="b"/>
              <a:pathLst>
                <a:path w="2370" h="4705" extrusionOk="0">
                  <a:moveTo>
                    <a:pt x="1" y="1"/>
                  </a:moveTo>
                  <a:lnTo>
                    <a:pt x="1" y="468"/>
                  </a:lnTo>
                  <a:cubicBezTo>
                    <a:pt x="501" y="468"/>
                    <a:pt x="935" y="668"/>
                    <a:pt x="1335" y="1002"/>
                  </a:cubicBezTo>
                  <a:cubicBezTo>
                    <a:pt x="1702" y="1335"/>
                    <a:pt x="1902" y="1836"/>
                    <a:pt x="1902" y="2369"/>
                  </a:cubicBezTo>
                  <a:cubicBezTo>
                    <a:pt x="1902" y="2870"/>
                    <a:pt x="1735" y="3337"/>
                    <a:pt x="1368" y="3704"/>
                  </a:cubicBezTo>
                  <a:cubicBezTo>
                    <a:pt x="1035" y="4037"/>
                    <a:pt x="534" y="4237"/>
                    <a:pt x="34" y="4237"/>
                  </a:cubicBezTo>
                  <a:lnTo>
                    <a:pt x="34" y="4704"/>
                  </a:lnTo>
                  <a:cubicBezTo>
                    <a:pt x="668" y="4704"/>
                    <a:pt x="1268" y="4471"/>
                    <a:pt x="1669" y="4037"/>
                  </a:cubicBezTo>
                  <a:cubicBezTo>
                    <a:pt x="2102" y="3570"/>
                    <a:pt x="2369" y="3003"/>
                    <a:pt x="2369" y="2369"/>
                  </a:cubicBezTo>
                  <a:cubicBezTo>
                    <a:pt x="2369" y="1702"/>
                    <a:pt x="2069" y="1135"/>
                    <a:pt x="1602" y="668"/>
                  </a:cubicBezTo>
                  <a:cubicBezTo>
                    <a:pt x="1168" y="234"/>
                    <a:pt x="601"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0"/>
            <p:cNvSpPr/>
            <p:nvPr/>
          </p:nvSpPr>
          <p:spPr>
            <a:xfrm>
              <a:off x="7169007" y="3407679"/>
              <a:ext cx="170804" cy="170840"/>
            </a:xfrm>
            <a:custGeom>
              <a:avLst/>
              <a:gdLst/>
              <a:ahLst/>
              <a:cxnLst/>
              <a:rect l="l" t="t" r="r" b="b"/>
              <a:pathLst>
                <a:path w="4737" h="4738" extrusionOk="0">
                  <a:moveTo>
                    <a:pt x="2369" y="468"/>
                  </a:moveTo>
                  <a:cubicBezTo>
                    <a:pt x="2869" y="468"/>
                    <a:pt x="3336" y="668"/>
                    <a:pt x="3669" y="935"/>
                  </a:cubicBezTo>
                  <a:cubicBezTo>
                    <a:pt x="4036" y="1301"/>
                    <a:pt x="4237" y="1768"/>
                    <a:pt x="4237" y="2336"/>
                  </a:cubicBezTo>
                  <a:cubicBezTo>
                    <a:pt x="4237" y="2836"/>
                    <a:pt x="4070" y="3303"/>
                    <a:pt x="3703" y="3670"/>
                  </a:cubicBezTo>
                  <a:cubicBezTo>
                    <a:pt x="3369" y="4003"/>
                    <a:pt x="2869" y="4204"/>
                    <a:pt x="2369" y="4204"/>
                  </a:cubicBezTo>
                  <a:cubicBezTo>
                    <a:pt x="1868" y="4204"/>
                    <a:pt x="1401" y="4037"/>
                    <a:pt x="1034" y="3670"/>
                  </a:cubicBezTo>
                  <a:cubicBezTo>
                    <a:pt x="701" y="3336"/>
                    <a:pt x="501" y="2836"/>
                    <a:pt x="501" y="2336"/>
                  </a:cubicBezTo>
                  <a:cubicBezTo>
                    <a:pt x="501" y="1835"/>
                    <a:pt x="667" y="1368"/>
                    <a:pt x="1034" y="1001"/>
                  </a:cubicBezTo>
                  <a:cubicBezTo>
                    <a:pt x="1368" y="668"/>
                    <a:pt x="1868" y="468"/>
                    <a:pt x="2369" y="468"/>
                  </a:cubicBezTo>
                  <a:close/>
                  <a:moveTo>
                    <a:pt x="2369" y="1"/>
                  </a:moveTo>
                  <a:cubicBezTo>
                    <a:pt x="1735" y="1"/>
                    <a:pt x="1168" y="234"/>
                    <a:pt x="701" y="701"/>
                  </a:cubicBezTo>
                  <a:cubicBezTo>
                    <a:pt x="267" y="1168"/>
                    <a:pt x="0" y="1735"/>
                    <a:pt x="0" y="2369"/>
                  </a:cubicBezTo>
                  <a:cubicBezTo>
                    <a:pt x="0" y="3003"/>
                    <a:pt x="234" y="3570"/>
                    <a:pt x="701" y="4037"/>
                  </a:cubicBezTo>
                  <a:cubicBezTo>
                    <a:pt x="1168" y="4504"/>
                    <a:pt x="1735" y="4737"/>
                    <a:pt x="2369" y="4737"/>
                  </a:cubicBezTo>
                  <a:cubicBezTo>
                    <a:pt x="3002" y="4737"/>
                    <a:pt x="3603" y="4504"/>
                    <a:pt x="4036" y="4037"/>
                  </a:cubicBezTo>
                  <a:cubicBezTo>
                    <a:pt x="4503" y="3570"/>
                    <a:pt x="4737" y="3003"/>
                    <a:pt x="4737" y="2369"/>
                  </a:cubicBezTo>
                  <a:cubicBezTo>
                    <a:pt x="4737" y="1702"/>
                    <a:pt x="4470" y="1135"/>
                    <a:pt x="4003" y="668"/>
                  </a:cubicBezTo>
                  <a:cubicBezTo>
                    <a:pt x="3536" y="234"/>
                    <a:pt x="3002" y="1"/>
                    <a:pt x="23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0"/>
            <p:cNvSpPr/>
            <p:nvPr/>
          </p:nvSpPr>
          <p:spPr>
            <a:xfrm>
              <a:off x="7194247" y="3407679"/>
              <a:ext cx="144374" cy="170840"/>
            </a:xfrm>
            <a:custGeom>
              <a:avLst/>
              <a:gdLst/>
              <a:ahLst/>
              <a:cxnLst/>
              <a:rect l="l" t="t" r="r" b="b"/>
              <a:pathLst>
                <a:path w="4004" h="4738" extrusionOk="0">
                  <a:moveTo>
                    <a:pt x="1635" y="1"/>
                  </a:moveTo>
                  <a:lnTo>
                    <a:pt x="1635" y="468"/>
                  </a:lnTo>
                  <a:cubicBezTo>
                    <a:pt x="2136" y="468"/>
                    <a:pt x="2603" y="668"/>
                    <a:pt x="2969" y="1001"/>
                  </a:cubicBezTo>
                  <a:cubicBezTo>
                    <a:pt x="3336" y="1335"/>
                    <a:pt x="3537" y="1835"/>
                    <a:pt x="3537" y="2369"/>
                  </a:cubicBezTo>
                  <a:cubicBezTo>
                    <a:pt x="3537" y="2869"/>
                    <a:pt x="3370" y="3336"/>
                    <a:pt x="3003" y="3703"/>
                  </a:cubicBezTo>
                  <a:cubicBezTo>
                    <a:pt x="2669" y="4037"/>
                    <a:pt x="2169" y="4237"/>
                    <a:pt x="1669" y="4237"/>
                  </a:cubicBezTo>
                  <a:cubicBezTo>
                    <a:pt x="1168" y="4237"/>
                    <a:pt x="701" y="4070"/>
                    <a:pt x="334" y="3703"/>
                  </a:cubicBezTo>
                  <a:lnTo>
                    <a:pt x="1" y="4037"/>
                  </a:lnTo>
                  <a:cubicBezTo>
                    <a:pt x="468" y="4504"/>
                    <a:pt x="1035" y="4737"/>
                    <a:pt x="1669" y="4737"/>
                  </a:cubicBezTo>
                  <a:cubicBezTo>
                    <a:pt x="2302" y="4737"/>
                    <a:pt x="2836" y="4504"/>
                    <a:pt x="3303" y="4037"/>
                  </a:cubicBezTo>
                  <a:cubicBezTo>
                    <a:pt x="3770" y="3570"/>
                    <a:pt x="4004" y="3003"/>
                    <a:pt x="4004" y="2369"/>
                  </a:cubicBezTo>
                  <a:cubicBezTo>
                    <a:pt x="4004" y="1702"/>
                    <a:pt x="3737" y="1135"/>
                    <a:pt x="3270" y="668"/>
                  </a:cubicBezTo>
                  <a:cubicBezTo>
                    <a:pt x="2803" y="234"/>
                    <a:pt x="2269" y="1"/>
                    <a:pt x="163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0"/>
            <p:cNvSpPr/>
            <p:nvPr/>
          </p:nvSpPr>
          <p:spPr>
            <a:xfrm>
              <a:off x="7377060" y="3407679"/>
              <a:ext cx="170840" cy="170840"/>
            </a:xfrm>
            <a:custGeom>
              <a:avLst/>
              <a:gdLst/>
              <a:ahLst/>
              <a:cxnLst/>
              <a:rect l="l" t="t" r="r" b="b"/>
              <a:pathLst>
                <a:path w="4738" h="4738" extrusionOk="0">
                  <a:moveTo>
                    <a:pt x="2369" y="468"/>
                  </a:moveTo>
                  <a:cubicBezTo>
                    <a:pt x="2870" y="468"/>
                    <a:pt x="3337" y="668"/>
                    <a:pt x="3670" y="935"/>
                  </a:cubicBezTo>
                  <a:cubicBezTo>
                    <a:pt x="4037" y="1301"/>
                    <a:pt x="4237" y="1768"/>
                    <a:pt x="4237" y="2336"/>
                  </a:cubicBezTo>
                  <a:cubicBezTo>
                    <a:pt x="4237" y="2836"/>
                    <a:pt x="4071" y="3303"/>
                    <a:pt x="3704" y="3670"/>
                  </a:cubicBezTo>
                  <a:cubicBezTo>
                    <a:pt x="3370" y="4003"/>
                    <a:pt x="2870" y="4204"/>
                    <a:pt x="2369" y="4204"/>
                  </a:cubicBezTo>
                  <a:cubicBezTo>
                    <a:pt x="1869" y="4204"/>
                    <a:pt x="1402" y="4037"/>
                    <a:pt x="1035" y="3670"/>
                  </a:cubicBezTo>
                  <a:cubicBezTo>
                    <a:pt x="701" y="3336"/>
                    <a:pt x="501" y="2836"/>
                    <a:pt x="501" y="2336"/>
                  </a:cubicBezTo>
                  <a:cubicBezTo>
                    <a:pt x="501" y="1835"/>
                    <a:pt x="668" y="1368"/>
                    <a:pt x="1035" y="1001"/>
                  </a:cubicBezTo>
                  <a:cubicBezTo>
                    <a:pt x="1369" y="668"/>
                    <a:pt x="1869" y="468"/>
                    <a:pt x="2369" y="468"/>
                  </a:cubicBezTo>
                  <a:close/>
                  <a:moveTo>
                    <a:pt x="2369" y="1"/>
                  </a:moveTo>
                  <a:cubicBezTo>
                    <a:pt x="1736" y="1"/>
                    <a:pt x="1168" y="234"/>
                    <a:pt x="701" y="701"/>
                  </a:cubicBezTo>
                  <a:cubicBezTo>
                    <a:pt x="234" y="1168"/>
                    <a:pt x="1" y="1735"/>
                    <a:pt x="1" y="2369"/>
                  </a:cubicBezTo>
                  <a:cubicBezTo>
                    <a:pt x="1" y="3003"/>
                    <a:pt x="234" y="3570"/>
                    <a:pt x="701" y="4037"/>
                  </a:cubicBezTo>
                  <a:cubicBezTo>
                    <a:pt x="1168" y="4504"/>
                    <a:pt x="1736" y="4737"/>
                    <a:pt x="2369" y="4737"/>
                  </a:cubicBezTo>
                  <a:cubicBezTo>
                    <a:pt x="3003" y="4737"/>
                    <a:pt x="3570" y="4504"/>
                    <a:pt x="4037" y="4037"/>
                  </a:cubicBezTo>
                  <a:cubicBezTo>
                    <a:pt x="4471" y="3570"/>
                    <a:pt x="4738" y="3003"/>
                    <a:pt x="4738" y="2369"/>
                  </a:cubicBezTo>
                  <a:cubicBezTo>
                    <a:pt x="4738" y="1702"/>
                    <a:pt x="4437" y="1135"/>
                    <a:pt x="3970" y="668"/>
                  </a:cubicBezTo>
                  <a:cubicBezTo>
                    <a:pt x="3537" y="234"/>
                    <a:pt x="3003" y="1"/>
                    <a:pt x="23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0"/>
            <p:cNvSpPr/>
            <p:nvPr/>
          </p:nvSpPr>
          <p:spPr>
            <a:xfrm>
              <a:off x="7377060" y="3407679"/>
              <a:ext cx="168425" cy="170840"/>
            </a:xfrm>
            <a:custGeom>
              <a:avLst/>
              <a:gdLst/>
              <a:ahLst/>
              <a:cxnLst/>
              <a:rect l="l" t="t" r="r" b="b"/>
              <a:pathLst>
                <a:path w="4671" h="4738" extrusionOk="0">
                  <a:moveTo>
                    <a:pt x="2269" y="1"/>
                  </a:moveTo>
                  <a:lnTo>
                    <a:pt x="2269" y="468"/>
                  </a:lnTo>
                  <a:cubicBezTo>
                    <a:pt x="2770" y="468"/>
                    <a:pt x="3237" y="668"/>
                    <a:pt x="3604" y="1001"/>
                  </a:cubicBezTo>
                  <a:cubicBezTo>
                    <a:pt x="4004" y="1335"/>
                    <a:pt x="4204" y="1835"/>
                    <a:pt x="4204" y="2369"/>
                  </a:cubicBezTo>
                  <a:cubicBezTo>
                    <a:pt x="4204" y="2869"/>
                    <a:pt x="4037" y="3336"/>
                    <a:pt x="3670" y="3703"/>
                  </a:cubicBezTo>
                  <a:cubicBezTo>
                    <a:pt x="3337" y="4037"/>
                    <a:pt x="2836" y="4237"/>
                    <a:pt x="2336" y="4237"/>
                  </a:cubicBezTo>
                  <a:cubicBezTo>
                    <a:pt x="1836" y="4237"/>
                    <a:pt x="1369" y="4070"/>
                    <a:pt x="1002" y="3703"/>
                  </a:cubicBezTo>
                  <a:cubicBezTo>
                    <a:pt x="668" y="3370"/>
                    <a:pt x="435" y="2869"/>
                    <a:pt x="435" y="2369"/>
                  </a:cubicBezTo>
                  <a:lnTo>
                    <a:pt x="1" y="2369"/>
                  </a:lnTo>
                  <a:cubicBezTo>
                    <a:pt x="1" y="3003"/>
                    <a:pt x="234" y="3570"/>
                    <a:pt x="701" y="4037"/>
                  </a:cubicBezTo>
                  <a:cubicBezTo>
                    <a:pt x="1168" y="4504"/>
                    <a:pt x="1736" y="4737"/>
                    <a:pt x="2369" y="4737"/>
                  </a:cubicBezTo>
                  <a:cubicBezTo>
                    <a:pt x="3003" y="4737"/>
                    <a:pt x="3570" y="4504"/>
                    <a:pt x="3937" y="4037"/>
                  </a:cubicBezTo>
                  <a:cubicBezTo>
                    <a:pt x="4404" y="3570"/>
                    <a:pt x="4671" y="3003"/>
                    <a:pt x="4671" y="2369"/>
                  </a:cubicBezTo>
                  <a:cubicBezTo>
                    <a:pt x="4671" y="1702"/>
                    <a:pt x="4371" y="1135"/>
                    <a:pt x="3904" y="668"/>
                  </a:cubicBezTo>
                  <a:cubicBezTo>
                    <a:pt x="3437" y="234"/>
                    <a:pt x="2903" y="1"/>
                    <a:pt x="22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30"/>
            <p:cNvSpPr/>
            <p:nvPr/>
          </p:nvSpPr>
          <p:spPr>
            <a:xfrm>
              <a:off x="5901252" y="2915742"/>
              <a:ext cx="716895" cy="107091"/>
            </a:xfrm>
            <a:custGeom>
              <a:avLst/>
              <a:gdLst/>
              <a:ahLst/>
              <a:cxnLst/>
              <a:rect l="l" t="t" r="r" b="b"/>
              <a:pathLst>
                <a:path w="19882" h="2970" extrusionOk="0">
                  <a:moveTo>
                    <a:pt x="1" y="0"/>
                  </a:moveTo>
                  <a:lnTo>
                    <a:pt x="1" y="2969"/>
                  </a:lnTo>
                  <a:lnTo>
                    <a:pt x="19882" y="2969"/>
                  </a:lnTo>
                  <a:lnTo>
                    <a:pt x="198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30"/>
            <p:cNvSpPr/>
            <p:nvPr/>
          </p:nvSpPr>
          <p:spPr>
            <a:xfrm>
              <a:off x="5945748" y="3359578"/>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0"/>
            <p:cNvSpPr/>
            <p:nvPr/>
          </p:nvSpPr>
          <p:spPr>
            <a:xfrm>
              <a:off x="5945748" y="3431730"/>
              <a:ext cx="641138" cy="43341"/>
            </a:xfrm>
            <a:custGeom>
              <a:avLst/>
              <a:gdLst/>
              <a:ahLst/>
              <a:cxnLst/>
              <a:rect l="l" t="t" r="r" b="b"/>
              <a:pathLst>
                <a:path w="17781" h="1202" extrusionOk="0">
                  <a:moveTo>
                    <a:pt x="1" y="1"/>
                  </a:moveTo>
                  <a:lnTo>
                    <a:pt x="1" y="1202"/>
                  </a:lnTo>
                  <a:lnTo>
                    <a:pt x="17780" y="1202"/>
                  </a:lnTo>
                  <a:lnTo>
                    <a:pt x="177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0"/>
            <p:cNvSpPr/>
            <p:nvPr/>
          </p:nvSpPr>
          <p:spPr>
            <a:xfrm>
              <a:off x="5945748" y="3501501"/>
              <a:ext cx="641138" cy="44531"/>
            </a:xfrm>
            <a:custGeom>
              <a:avLst/>
              <a:gdLst/>
              <a:ahLst/>
              <a:cxnLst/>
              <a:rect l="l" t="t" r="r" b="b"/>
              <a:pathLst>
                <a:path w="17781" h="1235" extrusionOk="0">
                  <a:moveTo>
                    <a:pt x="1" y="0"/>
                  </a:moveTo>
                  <a:lnTo>
                    <a:pt x="1" y="1235"/>
                  </a:lnTo>
                  <a:lnTo>
                    <a:pt x="17780" y="1235"/>
                  </a:lnTo>
                  <a:lnTo>
                    <a:pt x="177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30"/>
            <p:cNvSpPr/>
            <p:nvPr/>
          </p:nvSpPr>
          <p:spPr>
            <a:xfrm>
              <a:off x="5945748" y="3574879"/>
              <a:ext cx="641138" cy="43341"/>
            </a:xfrm>
            <a:custGeom>
              <a:avLst/>
              <a:gdLst/>
              <a:ahLst/>
              <a:cxnLst/>
              <a:rect l="l" t="t" r="r" b="b"/>
              <a:pathLst>
                <a:path w="17781" h="1202" extrusionOk="0">
                  <a:moveTo>
                    <a:pt x="1" y="0"/>
                  </a:moveTo>
                  <a:lnTo>
                    <a:pt x="1" y="1201"/>
                  </a:lnTo>
                  <a:lnTo>
                    <a:pt x="17780" y="1201"/>
                  </a:lnTo>
                  <a:lnTo>
                    <a:pt x="177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30"/>
            <p:cNvSpPr/>
            <p:nvPr/>
          </p:nvSpPr>
          <p:spPr>
            <a:xfrm>
              <a:off x="5945748" y="3647031"/>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0"/>
            <p:cNvSpPr/>
            <p:nvPr/>
          </p:nvSpPr>
          <p:spPr>
            <a:xfrm>
              <a:off x="5945748" y="3717993"/>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0"/>
            <p:cNvSpPr/>
            <p:nvPr/>
          </p:nvSpPr>
          <p:spPr>
            <a:xfrm>
              <a:off x="5945748" y="3791370"/>
              <a:ext cx="641138" cy="43341"/>
            </a:xfrm>
            <a:custGeom>
              <a:avLst/>
              <a:gdLst/>
              <a:ahLst/>
              <a:cxnLst/>
              <a:rect l="l" t="t" r="r" b="b"/>
              <a:pathLst>
                <a:path w="17781" h="1202" extrusionOk="0">
                  <a:moveTo>
                    <a:pt x="1" y="1"/>
                  </a:moveTo>
                  <a:lnTo>
                    <a:pt x="1" y="1201"/>
                  </a:lnTo>
                  <a:lnTo>
                    <a:pt x="17780" y="1201"/>
                  </a:lnTo>
                  <a:lnTo>
                    <a:pt x="177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0"/>
            <p:cNvSpPr/>
            <p:nvPr/>
          </p:nvSpPr>
          <p:spPr>
            <a:xfrm>
              <a:off x="5945748" y="3862332"/>
              <a:ext cx="641138" cy="44531"/>
            </a:xfrm>
            <a:custGeom>
              <a:avLst/>
              <a:gdLst/>
              <a:ahLst/>
              <a:cxnLst/>
              <a:rect l="l" t="t" r="r" b="b"/>
              <a:pathLst>
                <a:path w="17781" h="1235" extrusionOk="0">
                  <a:moveTo>
                    <a:pt x="1" y="1"/>
                  </a:moveTo>
                  <a:lnTo>
                    <a:pt x="1" y="1235"/>
                  </a:lnTo>
                  <a:lnTo>
                    <a:pt x="17780" y="1235"/>
                  </a:lnTo>
                  <a:lnTo>
                    <a:pt x="1778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0"/>
            <p:cNvSpPr/>
            <p:nvPr/>
          </p:nvSpPr>
          <p:spPr>
            <a:xfrm>
              <a:off x="5695579" y="2704046"/>
              <a:ext cx="2715923" cy="86646"/>
            </a:xfrm>
            <a:custGeom>
              <a:avLst/>
              <a:gdLst/>
              <a:ahLst/>
              <a:cxnLst/>
              <a:rect l="l" t="t" r="r" b="b"/>
              <a:pathLst>
                <a:path w="75322" h="2403" extrusionOk="0">
                  <a:moveTo>
                    <a:pt x="1" y="1"/>
                  </a:moveTo>
                  <a:lnTo>
                    <a:pt x="1" y="2402"/>
                  </a:lnTo>
                  <a:lnTo>
                    <a:pt x="75321" y="2402"/>
                  </a:lnTo>
                  <a:lnTo>
                    <a:pt x="7532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0"/>
            <p:cNvSpPr/>
            <p:nvPr/>
          </p:nvSpPr>
          <p:spPr>
            <a:xfrm>
              <a:off x="5748512" y="2717279"/>
              <a:ext cx="60180" cy="60180"/>
            </a:xfrm>
            <a:custGeom>
              <a:avLst/>
              <a:gdLst/>
              <a:ahLst/>
              <a:cxnLst/>
              <a:rect l="l" t="t" r="r" b="b"/>
              <a:pathLst>
                <a:path w="1669"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0"/>
            <p:cNvSpPr/>
            <p:nvPr/>
          </p:nvSpPr>
          <p:spPr>
            <a:xfrm>
              <a:off x="5833896" y="2717279"/>
              <a:ext cx="60180" cy="60180"/>
            </a:xfrm>
            <a:custGeom>
              <a:avLst/>
              <a:gdLst/>
              <a:ahLst/>
              <a:cxnLst/>
              <a:rect l="l" t="t" r="r" b="b"/>
              <a:pathLst>
                <a:path w="1669" h="1669" extrusionOk="0">
                  <a:moveTo>
                    <a:pt x="835" y="1"/>
                  </a:moveTo>
                  <a:cubicBezTo>
                    <a:pt x="368" y="1"/>
                    <a:pt x="1" y="367"/>
                    <a:pt x="1" y="834"/>
                  </a:cubicBezTo>
                  <a:cubicBezTo>
                    <a:pt x="1" y="1301"/>
                    <a:pt x="368" y="1668"/>
                    <a:pt x="835" y="1668"/>
                  </a:cubicBezTo>
                  <a:cubicBezTo>
                    <a:pt x="1302" y="1668"/>
                    <a:pt x="1669" y="1301"/>
                    <a:pt x="1669" y="834"/>
                  </a:cubicBezTo>
                  <a:cubicBezTo>
                    <a:pt x="1669" y="367"/>
                    <a:pt x="1302" y="1"/>
                    <a:pt x="8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0"/>
            <p:cNvSpPr/>
            <p:nvPr/>
          </p:nvSpPr>
          <p:spPr>
            <a:xfrm>
              <a:off x="5919317" y="2717279"/>
              <a:ext cx="60144" cy="60180"/>
            </a:xfrm>
            <a:custGeom>
              <a:avLst/>
              <a:gdLst/>
              <a:ahLst/>
              <a:cxnLst/>
              <a:rect l="l" t="t" r="r" b="b"/>
              <a:pathLst>
                <a:path w="1668" h="1669" extrusionOk="0">
                  <a:moveTo>
                    <a:pt x="834" y="1"/>
                  </a:moveTo>
                  <a:cubicBezTo>
                    <a:pt x="367" y="1"/>
                    <a:pt x="0" y="367"/>
                    <a:pt x="0" y="834"/>
                  </a:cubicBezTo>
                  <a:cubicBezTo>
                    <a:pt x="0" y="1301"/>
                    <a:pt x="367" y="1668"/>
                    <a:pt x="834" y="1668"/>
                  </a:cubicBezTo>
                  <a:cubicBezTo>
                    <a:pt x="1301" y="1668"/>
                    <a:pt x="1668" y="1301"/>
                    <a:pt x="1668" y="834"/>
                  </a:cubicBezTo>
                  <a:cubicBezTo>
                    <a:pt x="1668" y="367"/>
                    <a:pt x="1301" y="1"/>
                    <a:pt x="8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87" name="Google Shape;287;p30"/>
          <p:cNvSpPr txBox="1">
            <a:spLocks noGrp="1"/>
          </p:cNvSpPr>
          <p:nvPr>
            <p:ph type="ctrTitle"/>
          </p:nvPr>
        </p:nvSpPr>
        <p:spPr>
          <a:xfrm>
            <a:off x="838200" y="568975"/>
            <a:ext cx="5370300" cy="262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600" b="1" dirty="0">
                <a:solidFill>
                  <a:schemeClr val="lt2"/>
                </a:solidFill>
                <a:latin typeface="Tahoma" panose="020B0604030504040204" pitchFamily="34" charset="0"/>
                <a:ea typeface="Tahoma" panose="020B0604030504040204" pitchFamily="34" charset="0"/>
                <a:cs typeface="Tahoma" panose="020B0604030504040204" pitchFamily="34" charset="0"/>
              </a:rPr>
              <a:t>Study #1</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MOOCs Design</a:t>
            </a:r>
            <a:br>
              <a:rPr lang="en" sz="2600" b="1" dirty="0">
                <a:latin typeface="Tahoma" panose="020B0604030504040204" pitchFamily="34" charset="0"/>
                <a:ea typeface="Tahoma" panose="020B0604030504040204" pitchFamily="34" charset="0"/>
                <a:cs typeface="Tahoma" panose="020B0604030504040204" pitchFamily="34" charset="0"/>
              </a:rPr>
            </a:br>
            <a:r>
              <a:rPr lang="en" sz="2600" b="1" dirty="0">
                <a:latin typeface="Tahoma" panose="020B0604030504040204" pitchFamily="34" charset="0"/>
                <a:ea typeface="Tahoma" panose="020B0604030504040204" pitchFamily="34" charset="0"/>
                <a:cs typeface="Tahoma" panose="020B0604030504040204" pitchFamily="34" charset="0"/>
              </a:rPr>
              <a:t>Considerations and Challenges</a:t>
            </a:r>
            <a:endParaRPr sz="2600" b="1" dirty="0">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2600" b="1" dirty="0">
              <a:solidFill>
                <a:srgbClr val="0B5AB2"/>
              </a:solidFill>
              <a:latin typeface="Arial"/>
              <a:ea typeface="Arial"/>
              <a:cs typeface="Arial"/>
              <a:sym typeface="Arial"/>
            </a:endParaRPr>
          </a:p>
          <a:p>
            <a:pPr marL="0" lvl="0" indent="0" algn="ctr" rtl="0">
              <a:spcBef>
                <a:spcPts val="0"/>
              </a:spcBef>
              <a:spcAft>
                <a:spcPts val="0"/>
              </a:spcAft>
              <a:buNone/>
            </a:pPr>
            <a:endParaRPr dirty="0"/>
          </a:p>
        </p:txBody>
      </p:sp>
      <p:sp>
        <p:nvSpPr>
          <p:cNvPr id="288" name="Google Shape;288;p30"/>
          <p:cNvSpPr/>
          <p:nvPr/>
        </p:nvSpPr>
        <p:spPr>
          <a:xfrm>
            <a:off x="1395370" y="3899282"/>
            <a:ext cx="363704" cy="287939"/>
          </a:xfrm>
          <a:custGeom>
            <a:avLst/>
            <a:gdLst/>
            <a:ahLst/>
            <a:cxnLst/>
            <a:rect l="l" t="t" r="r" b="b"/>
            <a:pathLst>
              <a:path w="11209" h="8874" extrusionOk="0">
                <a:moveTo>
                  <a:pt x="1" y="0"/>
                </a:moveTo>
                <a:lnTo>
                  <a:pt x="1" y="8873"/>
                </a:lnTo>
                <a:lnTo>
                  <a:pt x="11209" y="8873"/>
                </a:lnTo>
                <a:lnTo>
                  <a:pt x="1120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0"/>
          <p:cNvSpPr txBox="1">
            <a:spLocks noGrp="1"/>
          </p:cNvSpPr>
          <p:nvPr>
            <p:ph type="subTitle" idx="1"/>
          </p:nvPr>
        </p:nvSpPr>
        <p:spPr>
          <a:xfrm>
            <a:off x="707779" y="2142261"/>
            <a:ext cx="4287546" cy="2585989"/>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b="1" dirty="0">
                <a:latin typeface="Tahoma" panose="020B0604030504040204" pitchFamily="34" charset="0"/>
                <a:ea typeface="Tahoma" panose="020B0604030504040204" pitchFamily="34" charset="0"/>
                <a:cs typeface="Tahoma" panose="020B0604030504040204" pitchFamily="34" charset="0"/>
              </a:rPr>
              <a:t>Zhu, M., Bonk, C. J., &amp; Sari, A. (2018). Instructor experiences designing MOOCs in higher education: Pedagogical, resource, and logistical considerations and challenges.</a:t>
            </a:r>
            <a:r>
              <a:rPr lang="en" sz="1600" b="1" i="1" dirty="0">
                <a:latin typeface="Tahoma" panose="020B0604030504040204" pitchFamily="34" charset="0"/>
                <a:ea typeface="Tahoma" panose="020B0604030504040204" pitchFamily="34" charset="0"/>
                <a:cs typeface="Tahoma" panose="020B0604030504040204" pitchFamily="34" charset="0"/>
              </a:rPr>
              <a:t> Online Learning, 22</a:t>
            </a:r>
            <a:r>
              <a:rPr lang="en" sz="1600" b="1" dirty="0">
                <a:latin typeface="Tahoma" panose="020B0604030504040204" pitchFamily="34" charset="0"/>
                <a:ea typeface="Tahoma" panose="020B0604030504040204" pitchFamily="34" charset="0"/>
                <a:cs typeface="Tahoma" panose="020B0604030504040204" pitchFamily="34" charset="0"/>
              </a:rPr>
              <a:t>(4), 203-241.</a:t>
            </a:r>
            <a:endParaRPr sz="1600" b="1" dirty="0">
              <a:latin typeface="Tahoma" panose="020B0604030504040204" pitchFamily="34" charset="0"/>
              <a:ea typeface="Tahoma" panose="020B0604030504040204" pitchFamily="34" charset="0"/>
              <a:cs typeface="Tahoma" panose="020B0604030504040204" pitchFamily="34" charset="0"/>
            </a:endParaRPr>
          </a:p>
          <a:p>
            <a:pPr marL="0" lvl="0" indent="0" algn="l" rtl="0">
              <a:lnSpc>
                <a:spcPct val="100000"/>
              </a:lnSpc>
              <a:spcBef>
                <a:spcPts val="0"/>
              </a:spcBef>
              <a:spcAft>
                <a:spcPts val="0"/>
              </a:spcAft>
              <a:buNone/>
            </a:pPr>
            <a:endParaRPr sz="1600" dirty="0">
              <a:latin typeface="Roboto Medium"/>
              <a:ea typeface="Roboto Medium"/>
              <a:cs typeface="Roboto Medium"/>
              <a:sym typeface="Roboto Medium"/>
            </a:endParaRPr>
          </a:p>
        </p:txBody>
      </p:sp>
      <p:grpSp>
        <p:nvGrpSpPr>
          <p:cNvPr id="290" name="Google Shape;290;p30"/>
          <p:cNvGrpSpPr/>
          <p:nvPr/>
        </p:nvGrpSpPr>
        <p:grpSpPr>
          <a:xfrm>
            <a:off x="4155698" y="3993319"/>
            <a:ext cx="1614150" cy="734931"/>
            <a:chOff x="4079498" y="3894820"/>
            <a:chExt cx="1614150" cy="734931"/>
          </a:xfrm>
        </p:grpSpPr>
        <p:sp>
          <p:nvSpPr>
            <p:cNvPr id="291" name="Google Shape;291;p30"/>
            <p:cNvSpPr/>
            <p:nvPr/>
          </p:nvSpPr>
          <p:spPr>
            <a:xfrm>
              <a:off x="4079498" y="4591241"/>
              <a:ext cx="1614150" cy="38509"/>
            </a:xfrm>
            <a:custGeom>
              <a:avLst/>
              <a:gdLst/>
              <a:ahLst/>
              <a:cxnLst/>
              <a:rect l="l" t="t" r="r" b="b"/>
              <a:pathLst>
                <a:path w="44766" h="1068" extrusionOk="0">
                  <a:moveTo>
                    <a:pt x="0" y="0"/>
                  </a:moveTo>
                  <a:lnTo>
                    <a:pt x="0" y="1067"/>
                  </a:lnTo>
                  <a:lnTo>
                    <a:pt x="44766" y="1067"/>
                  </a:lnTo>
                  <a:lnTo>
                    <a:pt x="447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0"/>
            <p:cNvSpPr/>
            <p:nvPr/>
          </p:nvSpPr>
          <p:spPr>
            <a:xfrm>
              <a:off x="4081878" y="4176252"/>
              <a:ext cx="1611770" cy="174446"/>
            </a:xfrm>
            <a:custGeom>
              <a:avLst/>
              <a:gdLst/>
              <a:ahLst/>
              <a:cxnLst/>
              <a:rect l="l" t="t" r="r" b="b"/>
              <a:pathLst>
                <a:path w="44700" h="4838" extrusionOk="0">
                  <a:moveTo>
                    <a:pt x="1" y="1"/>
                  </a:moveTo>
                  <a:lnTo>
                    <a:pt x="1" y="3737"/>
                  </a:lnTo>
                  <a:lnTo>
                    <a:pt x="1" y="4104"/>
                  </a:lnTo>
                  <a:lnTo>
                    <a:pt x="1" y="4838"/>
                  </a:lnTo>
                  <a:lnTo>
                    <a:pt x="44700" y="4838"/>
                  </a:lnTo>
                  <a:lnTo>
                    <a:pt x="44700" y="4104"/>
                  </a:lnTo>
                  <a:lnTo>
                    <a:pt x="44700" y="3737"/>
                  </a:lnTo>
                  <a:lnTo>
                    <a:pt x="4470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0"/>
            <p:cNvSpPr/>
            <p:nvPr/>
          </p:nvSpPr>
          <p:spPr>
            <a:xfrm>
              <a:off x="4079498" y="4557563"/>
              <a:ext cx="1614150" cy="39699"/>
            </a:xfrm>
            <a:custGeom>
              <a:avLst/>
              <a:gdLst/>
              <a:ahLst/>
              <a:cxnLst/>
              <a:rect l="l" t="t" r="r" b="b"/>
              <a:pathLst>
                <a:path w="44766" h="1101"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0"/>
            <p:cNvSpPr/>
            <p:nvPr/>
          </p:nvSpPr>
          <p:spPr>
            <a:xfrm>
              <a:off x="4079498" y="4343452"/>
              <a:ext cx="1614150" cy="39735"/>
            </a:xfrm>
            <a:custGeom>
              <a:avLst/>
              <a:gdLst/>
              <a:ahLst/>
              <a:cxnLst/>
              <a:rect l="l" t="t" r="r" b="b"/>
              <a:pathLst>
                <a:path w="44766" h="1102" extrusionOk="0">
                  <a:moveTo>
                    <a:pt x="0" y="0"/>
                  </a:moveTo>
                  <a:lnTo>
                    <a:pt x="0" y="1101"/>
                  </a:lnTo>
                  <a:lnTo>
                    <a:pt x="44766" y="1101"/>
                  </a:lnTo>
                  <a:lnTo>
                    <a:pt x="4476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0"/>
            <p:cNvSpPr/>
            <p:nvPr/>
          </p:nvSpPr>
          <p:spPr>
            <a:xfrm>
              <a:off x="4079498" y="4381926"/>
              <a:ext cx="1614150" cy="174446"/>
            </a:xfrm>
            <a:custGeom>
              <a:avLst/>
              <a:gdLst/>
              <a:ahLst/>
              <a:cxnLst/>
              <a:rect l="l" t="t" r="r" b="b"/>
              <a:pathLst>
                <a:path w="44766" h="4838" extrusionOk="0">
                  <a:moveTo>
                    <a:pt x="0" y="1"/>
                  </a:moveTo>
                  <a:lnTo>
                    <a:pt x="0" y="4838"/>
                  </a:lnTo>
                  <a:lnTo>
                    <a:pt x="44766" y="4838"/>
                  </a:lnTo>
                  <a:lnTo>
                    <a:pt x="4476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0"/>
            <p:cNvSpPr/>
            <p:nvPr/>
          </p:nvSpPr>
          <p:spPr>
            <a:xfrm>
              <a:off x="4146854" y="3896010"/>
              <a:ext cx="1403682" cy="282691"/>
            </a:xfrm>
            <a:custGeom>
              <a:avLst/>
              <a:gdLst/>
              <a:ahLst/>
              <a:cxnLst/>
              <a:rect l="l" t="t" r="r" b="b"/>
              <a:pathLst>
                <a:path w="38929" h="7840" extrusionOk="0">
                  <a:moveTo>
                    <a:pt x="0" y="1"/>
                  </a:moveTo>
                  <a:lnTo>
                    <a:pt x="0" y="7840"/>
                  </a:lnTo>
                  <a:lnTo>
                    <a:pt x="38928" y="7840"/>
                  </a:lnTo>
                  <a:lnTo>
                    <a:pt x="3892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0"/>
            <p:cNvSpPr/>
            <p:nvPr/>
          </p:nvSpPr>
          <p:spPr>
            <a:xfrm>
              <a:off x="5397733" y="3894820"/>
              <a:ext cx="56574" cy="282691"/>
            </a:xfrm>
            <a:custGeom>
              <a:avLst/>
              <a:gdLst/>
              <a:ahLst/>
              <a:cxnLst/>
              <a:rect l="l" t="t" r="r" b="b"/>
              <a:pathLst>
                <a:path w="1569" h="7840" extrusionOk="0">
                  <a:moveTo>
                    <a:pt x="1" y="0"/>
                  </a:moveTo>
                  <a:lnTo>
                    <a:pt x="1" y="7839"/>
                  </a:lnTo>
                  <a:lnTo>
                    <a:pt x="1568" y="7839"/>
                  </a:lnTo>
                  <a:lnTo>
                    <a:pt x="156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0"/>
            <p:cNvSpPr/>
            <p:nvPr/>
          </p:nvSpPr>
          <p:spPr>
            <a:xfrm>
              <a:off x="4203392" y="3894820"/>
              <a:ext cx="57764" cy="282691"/>
            </a:xfrm>
            <a:custGeom>
              <a:avLst/>
              <a:gdLst/>
              <a:ahLst/>
              <a:cxnLst/>
              <a:rect l="l" t="t" r="r" b="b"/>
              <a:pathLst>
                <a:path w="1602" h="7840" extrusionOk="0">
                  <a:moveTo>
                    <a:pt x="0" y="0"/>
                  </a:moveTo>
                  <a:lnTo>
                    <a:pt x="0" y="7839"/>
                  </a:lnTo>
                  <a:lnTo>
                    <a:pt x="1601" y="7839"/>
                  </a:lnTo>
                  <a:lnTo>
                    <a:pt x="160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0"/>
            <p:cNvSpPr/>
            <p:nvPr/>
          </p:nvSpPr>
          <p:spPr>
            <a:xfrm>
              <a:off x="4413861" y="3939316"/>
              <a:ext cx="821534" cy="186453"/>
            </a:xfrm>
            <a:custGeom>
              <a:avLst/>
              <a:gdLst/>
              <a:ahLst/>
              <a:cxnLst/>
              <a:rect l="l" t="t" r="r" b="b"/>
              <a:pathLst>
                <a:path w="22784" h="5171" extrusionOk="0">
                  <a:moveTo>
                    <a:pt x="1" y="0"/>
                  </a:moveTo>
                  <a:lnTo>
                    <a:pt x="1" y="5171"/>
                  </a:lnTo>
                  <a:lnTo>
                    <a:pt x="22783" y="5171"/>
                  </a:lnTo>
                  <a:lnTo>
                    <a:pt x="2278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00" name="Google Shape;300;p30"/>
          <p:cNvPicPr preferRelativeResize="0"/>
          <p:nvPr/>
        </p:nvPicPr>
        <p:blipFill>
          <a:blip r:embed="rId3">
            <a:alphaModFix/>
          </a:blip>
          <a:stretch>
            <a:fillRect/>
          </a:stretch>
        </p:blipFill>
        <p:spPr>
          <a:xfrm>
            <a:off x="5778013" y="2972750"/>
            <a:ext cx="2504149" cy="1328626"/>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04"/>
        <p:cNvGrpSpPr/>
        <p:nvPr/>
      </p:nvGrpSpPr>
      <p:grpSpPr>
        <a:xfrm>
          <a:off x="0" y="0"/>
          <a:ext cx="0" cy="0"/>
          <a:chOff x="0" y="0"/>
          <a:chExt cx="0" cy="0"/>
        </a:xfrm>
      </p:grpSpPr>
      <p:sp>
        <p:nvSpPr>
          <p:cNvPr id="305" name="Google Shape;305;p3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Study Purpose &amp; Research Questions</a:t>
            </a:r>
            <a:endParaRPr sz="2900" b="1" dirty="0">
              <a:latin typeface="Tahoma" panose="020B0604030504040204" pitchFamily="34" charset="0"/>
              <a:ea typeface="Tahoma" panose="020B0604030504040204" pitchFamily="34" charset="0"/>
              <a:cs typeface="Tahoma" panose="020B0604030504040204" pitchFamily="34" charset="0"/>
            </a:endParaRPr>
          </a:p>
        </p:txBody>
      </p:sp>
      <p:sp>
        <p:nvSpPr>
          <p:cNvPr id="306" name="Google Shape;306;p31"/>
          <p:cNvSpPr txBox="1">
            <a:spLocks noGrp="1"/>
          </p:cNvSpPr>
          <p:nvPr>
            <p:ph type="body" idx="1"/>
          </p:nvPr>
        </p:nvSpPr>
        <p:spPr>
          <a:xfrm>
            <a:off x="457200" y="1152475"/>
            <a:ext cx="83364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The purpose of this study is to </a:t>
            </a: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provide suggestions</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for future MOOC instructors and instructional designers in higher education through exploring MOOC design considerations and challenges from the instructor’s perspective.</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Font typeface="Arial"/>
              <a:buAutoNum type="arabicPeriod"/>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What are the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design considerations </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of instructors when designing MOOCs?</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000"/>
              </a:spcBef>
              <a:spcAft>
                <a:spcPts val="0"/>
              </a:spcAft>
              <a:buClr>
                <a:srgbClr val="313132"/>
              </a:buClr>
              <a:buSzPts val="1800"/>
              <a:buFont typeface="Arial"/>
              <a:buAutoNum type="arabicPeriod"/>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What </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challenges</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 do instructors perceive when designing MOOCs?</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457200" lvl="0" indent="-342900" algn="l" rtl="0">
              <a:spcBef>
                <a:spcPts val="1200"/>
              </a:spcBef>
              <a:spcAft>
                <a:spcPts val="0"/>
              </a:spcAft>
              <a:buClr>
                <a:srgbClr val="313132"/>
              </a:buClr>
              <a:buSzPts val="1800"/>
              <a:buFont typeface="Arial"/>
              <a:buAutoNum type="arabicPeriod"/>
            </a:pP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How do instructors</a:t>
            </a:r>
            <a:r>
              <a:rPr lang="en" sz="1600" b="1" dirty="0">
                <a:solidFill>
                  <a:schemeClr val="lt2"/>
                </a:solidFill>
                <a:latin typeface="Tahoma" panose="020B0604030504040204" pitchFamily="34" charset="0"/>
                <a:ea typeface="Tahoma" panose="020B0604030504040204" pitchFamily="34" charset="0"/>
                <a:cs typeface="Tahoma" panose="020B0604030504040204" pitchFamily="34" charset="0"/>
              </a:rPr>
              <a:t> address the challenges </a:t>
            </a:r>
            <a:r>
              <a:rPr lang="en" sz="1600" b="1" dirty="0">
                <a:solidFill>
                  <a:srgbClr val="313132"/>
                </a:solidFill>
                <a:latin typeface="Tahoma" panose="020B0604030504040204" pitchFamily="34" charset="0"/>
                <a:ea typeface="Tahoma" panose="020B0604030504040204" pitchFamily="34" charset="0"/>
                <a:cs typeface="Tahoma" panose="020B0604030504040204" pitchFamily="34" charset="0"/>
              </a:rPr>
              <a:t>that they perceive related to MOOCs? </a:t>
            </a:r>
            <a:endParaRPr sz="16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Clr>
                <a:schemeClr val="dk1"/>
              </a:buClr>
              <a:buSzPts val="1100"/>
              <a:buFont typeface="Arial"/>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10"/>
        <p:cNvGrpSpPr/>
        <p:nvPr/>
      </p:nvGrpSpPr>
      <p:grpSpPr>
        <a:xfrm>
          <a:off x="0" y="0"/>
          <a:ext cx="0" cy="0"/>
          <a:chOff x="0" y="0"/>
          <a:chExt cx="0" cy="0"/>
        </a:xfrm>
      </p:grpSpPr>
      <p:sp>
        <p:nvSpPr>
          <p:cNvPr id="311" name="Google Shape;311;p3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dirty="0">
                <a:latin typeface="Tahoma" panose="020B0604030504040204" pitchFamily="34" charset="0"/>
                <a:ea typeface="Tahoma" panose="020B0604030504040204" pitchFamily="34" charset="0"/>
                <a:cs typeface="Tahoma" panose="020B0604030504040204" pitchFamily="34" charset="0"/>
              </a:rPr>
              <a:t>Method</a:t>
            </a:r>
            <a:endParaRPr sz="3600" b="1" dirty="0">
              <a:latin typeface="Tahoma" panose="020B0604030504040204" pitchFamily="34" charset="0"/>
              <a:ea typeface="Tahoma" panose="020B0604030504040204" pitchFamily="34" charset="0"/>
              <a:cs typeface="Tahoma" panose="020B0604030504040204" pitchFamily="34" charset="0"/>
            </a:endParaRPr>
          </a:p>
        </p:txBody>
      </p:sp>
      <p:sp>
        <p:nvSpPr>
          <p:cNvPr id="312" name="Google Shape;312;p32"/>
          <p:cNvSpPr txBox="1">
            <a:spLocks noGrp="1"/>
          </p:cNvSpPr>
          <p:nvPr>
            <p:ph type="body" idx="1"/>
          </p:nvPr>
        </p:nvSpPr>
        <p:spPr>
          <a:xfrm>
            <a:off x="457200" y="1152475"/>
            <a:ext cx="83364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Sequential mixed methods design</a:t>
            </a: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 (Creswell &amp; Clark, 2017)</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Data Collection: </a:t>
            </a:r>
            <a:endParaRPr sz="1800" b="1" dirty="0">
              <a:solidFill>
                <a:schemeClr val="dk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120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Survey</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Interview</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Course review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Participants: </a:t>
            </a:r>
            <a:endParaRPr sz="1800" b="1" dirty="0">
              <a:solidFill>
                <a:schemeClr val="dk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120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143 survey participants (10% response rate)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14325" algn="l" rtl="0">
              <a:spcBef>
                <a:spcPts val="0"/>
              </a:spcBef>
              <a:spcAft>
                <a:spcPts val="0"/>
              </a:spcAft>
              <a:buClr>
                <a:srgbClr val="313132"/>
              </a:buClr>
              <a:buSzPts val="13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12 interviewees </a:t>
            </a:r>
            <a:endParaRPr sz="13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16"/>
        <p:cNvGrpSpPr/>
        <p:nvPr/>
      </p:nvGrpSpPr>
      <p:grpSpPr>
        <a:xfrm>
          <a:off x="0" y="0"/>
          <a:ext cx="0" cy="0"/>
          <a:chOff x="0" y="0"/>
          <a:chExt cx="0" cy="0"/>
        </a:xfrm>
      </p:grpSpPr>
      <p:sp>
        <p:nvSpPr>
          <p:cNvPr id="317" name="Google Shape;317;p33"/>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chemeClr val="dk2"/>
                </a:solidFill>
                <a:latin typeface="Tahoma" panose="020B0604030504040204" pitchFamily="34" charset="0"/>
                <a:ea typeface="Tahoma" panose="020B0604030504040204" pitchFamily="34" charset="0"/>
                <a:cs typeface="Tahoma" panose="020B0604030504040204" pitchFamily="34" charset="0"/>
              </a:rPr>
              <a:t> 12 Interviewees</a:t>
            </a:r>
            <a:endParaRPr b="1" dirty="0">
              <a:solidFill>
                <a:schemeClr val="dk2"/>
              </a:solidFill>
              <a:latin typeface="Tahoma" panose="020B0604030504040204" pitchFamily="34" charset="0"/>
              <a:ea typeface="Tahoma" panose="020B0604030504040204" pitchFamily="34" charset="0"/>
              <a:cs typeface="Tahoma" panose="020B0604030504040204" pitchFamily="34" charset="0"/>
            </a:endParaRPr>
          </a:p>
        </p:txBody>
      </p:sp>
      <p:pic>
        <p:nvPicPr>
          <p:cNvPr id="318" name="Google Shape;318;p33"/>
          <p:cNvPicPr preferRelativeResize="0"/>
          <p:nvPr/>
        </p:nvPicPr>
        <p:blipFill>
          <a:blip r:embed="rId3">
            <a:alphaModFix/>
          </a:blip>
          <a:stretch>
            <a:fillRect/>
          </a:stretch>
        </p:blipFill>
        <p:spPr>
          <a:xfrm>
            <a:off x="772800" y="1074200"/>
            <a:ext cx="7598394" cy="385452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3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solidFill>
                  <a:schemeClr val="dk2"/>
                </a:solidFill>
                <a:latin typeface="Tahoma" panose="020B0604030504040204" pitchFamily="34" charset="0"/>
                <a:ea typeface="Tahoma" panose="020B0604030504040204" pitchFamily="34" charset="0"/>
                <a:cs typeface="Tahoma" panose="020B0604030504040204" pitchFamily="34" charset="0"/>
              </a:rPr>
              <a:t> Data Analysis</a:t>
            </a:r>
            <a:endParaRPr sz="3200" b="1" dirty="0">
              <a:solidFill>
                <a:schemeClr val="dk2"/>
              </a:solidFill>
              <a:latin typeface="Tahoma" panose="020B0604030504040204" pitchFamily="34" charset="0"/>
              <a:ea typeface="Tahoma" panose="020B0604030504040204" pitchFamily="34" charset="0"/>
              <a:cs typeface="Tahoma" panose="020B0604030504040204" pitchFamily="34" charset="0"/>
            </a:endParaRPr>
          </a:p>
        </p:txBody>
      </p:sp>
      <p:pic>
        <p:nvPicPr>
          <p:cNvPr id="324" name="Google Shape;324;p34"/>
          <p:cNvPicPr preferRelativeResize="0"/>
          <p:nvPr/>
        </p:nvPicPr>
        <p:blipFill>
          <a:blip r:embed="rId3">
            <a:alphaModFix/>
          </a:blip>
          <a:stretch>
            <a:fillRect/>
          </a:stretch>
        </p:blipFill>
        <p:spPr>
          <a:xfrm>
            <a:off x="1176737" y="1217152"/>
            <a:ext cx="6790525" cy="385452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28"/>
        <p:cNvGrpSpPr/>
        <p:nvPr/>
      </p:nvGrpSpPr>
      <p:grpSpPr>
        <a:xfrm>
          <a:off x="0" y="0"/>
          <a:ext cx="0" cy="0"/>
          <a:chOff x="0" y="0"/>
          <a:chExt cx="0" cy="0"/>
        </a:xfrm>
      </p:grpSpPr>
      <p:sp>
        <p:nvSpPr>
          <p:cNvPr id="329" name="Google Shape;329;p35"/>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chemeClr val="dk2"/>
                </a:solidFill>
                <a:latin typeface="Tahoma" panose="020B0604030504040204" pitchFamily="34" charset="0"/>
                <a:ea typeface="Tahoma" panose="020B0604030504040204" pitchFamily="34" charset="0"/>
                <a:cs typeface="Tahoma" panose="020B0604030504040204" pitchFamily="34" charset="0"/>
              </a:rPr>
              <a:t> Research Context</a:t>
            </a:r>
            <a:endParaRPr b="1" dirty="0">
              <a:solidFill>
                <a:schemeClr val="dk2"/>
              </a:solidFill>
              <a:latin typeface="Tahoma" panose="020B0604030504040204" pitchFamily="34" charset="0"/>
              <a:ea typeface="Tahoma" panose="020B0604030504040204" pitchFamily="34" charset="0"/>
              <a:cs typeface="Tahoma" panose="020B0604030504040204" pitchFamily="34" charset="0"/>
            </a:endParaRPr>
          </a:p>
        </p:txBody>
      </p:sp>
      <p:pic>
        <p:nvPicPr>
          <p:cNvPr id="330" name="Google Shape;330;p35"/>
          <p:cNvPicPr preferRelativeResize="0"/>
          <p:nvPr/>
        </p:nvPicPr>
        <p:blipFill>
          <a:blip r:embed="rId3">
            <a:alphaModFix/>
          </a:blip>
          <a:stretch>
            <a:fillRect/>
          </a:stretch>
        </p:blipFill>
        <p:spPr>
          <a:xfrm>
            <a:off x="1485488" y="1187525"/>
            <a:ext cx="6173024" cy="3706800"/>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34"/>
        <p:cNvGrpSpPr/>
        <p:nvPr/>
      </p:nvGrpSpPr>
      <p:grpSpPr>
        <a:xfrm>
          <a:off x="0" y="0"/>
          <a:ext cx="0" cy="0"/>
          <a:chOff x="0" y="0"/>
          <a:chExt cx="0" cy="0"/>
        </a:xfrm>
      </p:grpSpPr>
      <p:sp>
        <p:nvSpPr>
          <p:cNvPr id="335" name="Google Shape;335;p36"/>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QR1</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336" name="Google Shape;336;p36"/>
          <p:cNvSpPr txBox="1">
            <a:spLocks noGrp="1"/>
          </p:cNvSpPr>
          <p:nvPr>
            <p:ph type="body" idx="1"/>
          </p:nvPr>
        </p:nvSpPr>
        <p:spPr>
          <a:xfrm>
            <a:off x="359500" y="1152475"/>
            <a:ext cx="43416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RQ #1. What are the design considerations of instructors when designing MOOCs?</a:t>
            </a:r>
            <a:endParaRPr sz="1800" b="1" dirty="0">
              <a:solidFill>
                <a:schemeClr val="dk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120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Learning objectives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Assessment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Time for designing MOOC</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Engaging learners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337" name="Google Shape;337;p36"/>
          <p:cNvPicPr preferRelativeResize="0"/>
          <p:nvPr/>
        </p:nvPicPr>
        <p:blipFill>
          <a:blip r:embed="rId3">
            <a:alphaModFix/>
          </a:blip>
          <a:stretch>
            <a:fillRect/>
          </a:stretch>
        </p:blipFill>
        <p:spPr>
          <a:xfrm>
            <a:off x="4762500" y="1220375"/>
            <a:ext cx="3924300" cy="2933700"/>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sp>
        <p:nvSpPr>
          <p:cNvPr id="342" name="Google Shape;342;p37"/>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QR1: Survey results</a:t>
            </a:r>
            <a:endParaRPr sz="3200" b="1" dirty="0">
              <a:latin typeface="Tahoma" panose="020B0604030504040204" pitchFamily="34" charset="0"/>
              <a:ea typeface="Tahoma" panose="020B0604030504040204" pitchFamily="34" charset="0"/>
              <a:cs typeface="Tahoma" panose="020B0604030504040204" pitchFamily="34" charset="0"/>
            </a:endParaRPr>
          </a:p>
        </p:txBody>
      </p:sp>
      <p:pic>
        <p:nvPicPr>
          <p:cNvPr id="343" name="Google Shape;343;p37"/>
          <p:cNvPicPr preferRelativeResize="0"/>
          <p:nvPr/>
        </p:nvPicPr>
        <p:blipFill>
          <a:blip r:embed="rId3">
            <a:alphaModFix/>
          </a:blip>
          <a:stretch>
            <a:fillRect/>
          </a:stretch>
        </p:blipFill>
        <p:spPr>
          <a:xfrm>
            <a:off x="916850" y="984175"/>
            <a:ext cx="7310306" cy="3854525"/>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47"/>
        <p:cNvGrpSpPr/>
        <p:nvPr/>
      </p:nvGrpSpPr>
      <p:grpSpPr>
        <a:xfrm>
          <a:off x="0" y="0"/>
          <a:ext cx="0" cy="0"/>
          <a:chOff x="0" y="0"/>
          <a:chExt cx="0" cy="0"/>
        </a:xfrm>
      </p:grpSpPr>
      <p:sp>
        <p:nvSpPr>
          <p:cNvPr id="348" name="Google Shape;348;p38"/>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QR1: Interview results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349" name="Google Shape;349;p38"/>
          <p:cNvSpPr txBox="1">
            <a:spLocks noGrp="1"/>
          </p:cNvSpPr>
          <p:nvPr>
            <p:ph type="body" idx="1"/>
          </p:nvPr>
        </p:nvSpPr>
        <p:spPr>
          <a:xfrm>
            <a:off x="359500" y="1152475"/>
            <a:ext cx="85449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Engage learners </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One instructor from US mentioned: </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“I engaged people in the forum. So </a:t>
            </a:r>
            <a:r>
              <a:rPr lang="en" sz="1400" b="1" u="sng" dirty="0">
                <a:solidFill>
                  <a:srgbClr val="313132"/>
                </a:solidFill>
                <a:latin typeface="Tahoma" panose="020B0604030504040204" pitchFamily="34" charset="0"/>
                <a:ea typeface="Tahoma" panose="020B0604030504040204" pitchFamily="34" charset="0"/>
                <a:cs typeface="Tahoma" panose="020B0604030504040204" pitchFamily="34" charset="0"/>
              </a:rPr>
              <a:t>each week I would write a message that would be the new welcome page for the week </a:t>
            </a: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that would say, ‘hey come to the forum and ask questions about this or come to the forum introduce yourself’... Of course, I tried to get students to feel like </a:t>
            </a:r>
            <a:r>
              <a:rPr lang="en" sz="1400" b="1" u="sng" dirty="0">
                <a:solidFill>
                  <a:srgbClr val="313132"/>
                </a:solidFill>
                <a:latin typeface="Tahoma" panose="020B0604030504040204" pitchFamily="34" charset="0"/>
                <a:ea typeface="Tahoma" panose="020B0604030504040204" pitchFamily="34" charset="0"/>
                <a:cs typeface="Tahoma" panose="020B0604030504040204" pitchFamily="34" charset="0"/>
              </a:rPr>
              <a:t>I was engaged with them during the videos by asking them questions</a:t>
            </a: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 and telling them to do things during the video.”</a:t>
            </a:r>
            <a:endParaRPr sz="14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1200"/>
              </a:spcAft>
              <a:buNone/>
            </a:pPr>
            <a:endParaRPr sz="1800" dirty="0"/>
          </a:p>
        </p:txBody>
      </p:sp>
      <p:pic>
        <p:nvPicPr>
          <p:cNvPr id="350" name="Google Shape;350;p38"/>
          <p:cNvPicPr preferRelativeResize="0"/>
          <p:nvPr/>
        </p:nvPicPr>
        <p:blipFill rotWithShape="1">
          <a:blip r:embed="rId3">
            <a:alphaModFix/>
          </a:blip>
          <a:srcRect l="4920" t="39280" r="3797" b="13682"/>
          <a:stretch/>
        </p:blipFill>
        <p:spPr>
          <a:xfrm>
            <a:off x="1198313" y="3227700"/>
            <a:ext cx="6747374" cy="1341175"/>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54"/>
        <p:cNvGrpSpPr/>
        <p:nvPr/>
      </p:nvGrpSpPr>
      <p:grpSpPr>
        <a:xfrm>
          <a:off x="0" y="0"/>
          <a:ext cx="0" cy="0"/>
          <a:chOff x="0" y="0"/>
          <a:chExt cx="0" cy="0"/>
        </a:xfrm>
      </p:grpSpPr>
      <p:sp>
        <p:nvSpPr>
          <p:cNvPr id="355" name="Google Shape;355;p39"/>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QR2</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356" name="Google Shape;356;p39"/>
          <p:cNvSpPr txBox="1">
            <a:spLocks noGrp="1"/>
          </p:cNvSpPr>
          <p:nvPr>
            <p:ph type="body" idx="1"/>
          </p:nvPr>
        </p:nvSpPr>
        <p:spPr>
          <a:xfrm>
            <a:off x="359500" y="1152475"/>
            <a:ext cx="47841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RQ #2. What challenges do instructors perceive when designing MOOCs?</a:t>
            </a:r>
            <a:endParaRPr sz="1800" b="1" dirty="0">
              <a:solidFill>
                <a:schemeClr val="dk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120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Assessment methods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Engaging students’ learning</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Time limitation</a:t>
            </a:r>
            <a:endParaRPr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0" lvl="0" indent="0" algn="l" rtl="0">
              <a:spcBef>
                <a:spcPts val="120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pic>
        <p:nvPicPr>
          <p:cNvPr id="357" name="Google Shape;357;p39"/>
          <p:cNvPicPr preferRelativeResize="0"/>
          <p:nvPr/>
        </p:nvPicPr>
        <p:blipFill>
          <a:blip r:embed="rId3">
            <a:alphaModFix/>
          </a:blip>
          <a:stretch>
            <a:fillRect/>
          </a:stretch>
        </p:blipFill>
        <p:spPr>
          <a:xfrm>
            <a:off x="4811725" y="1152483"/>
            <a:ext cx="4159650" cy="3822117"/>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FBF9EB-1B34-4B9D-8CFB-DD5D1CAEA3E7}"/>
              </a:ext>
            </a:extLst>
          </p:cNvPr>
          <p:cNvSpPr>
            <a:spLocks noGrp="1"/>
          </p:cNvSpPr>
          <p:nvPr>
            <p:ph type="title"/>
          </p:nvPr>
        </p:nvSpPr>
        <p:spPr>
          <a:xfrm>
            <a:off x="1428750" y="425109"/>
            <a:ext cx="6286500" cy="1679972"/>
          </a:xfrm>
        </p:spPr>
        <p:txBody>
          <a:bodyPr>
            <a:normAutofit/>
          </a:bodyPr>
          <a:lstStyle/>
          <a:p>
            <a:r>
              <a:rPr lang="en-US" sz="2325" b="1" dirty="0">
                <a:latin typeface="Tahoma" panose="020B0604030504040204" pitchFamily="34" charset="0"/>
                <a:ea typeface="Tahoma" panose="020B0604030504040204" pitchFamily="34" charset="0"/>
                <a:cs typeface="Tahoma" panose="020B0604030504040204" pitchFamily="34" charset="0"/>
              </a:rPr>
              <a:t>Bob </a:t>
            </a:r>
            <a:r>
              <a:rPr lang="en-US" sz="2325" b="1" dirty="0" err="1">
                <a:latin typeface="Tahoma" panose="020B0604030504040204" pitchFamily="34" charset="0"/>
                <a:ea typeface="Tahoma" panose="020B0604030504040204" pitchFamily="34" charset="0"/>
                <a:cs typeface="Tahoma" panose="020B0604030504040204" pitchFamily="34" charset="0"/>
              </a:rPr>
              <a:t>Clasen</a:t>
            </a:r>
            <a:r>
              <a:rPr lang="en-US" sz="2325" b="1" dirty="0">
                <a:latin typeface="Tahoma" panose="020B0604030504040204" pitchFamily="34" charset="0"/>
                <a:ea typeface="Tahoma" panose="020B0604030504040204" pitchFamily="34" charset="0"/>
                <a:cs typeface="Tahoma" panose="020B0604030504040204" pitchFamily="34" charset="0"/>
              </a:rPr>
              <a:t>, University of Wisconsin</a:t>
            </a:r>
            <a:br>
              <a:rPr lang="en-US" sz="1500" b="1" dirty="0">
                <a:latin typeface="Tahoma" panose="020B0604030504040204" pitchFamily="34" charset="0"/>
                <a:ea typeface="Tahoma" panose="020B0604030504040204" pitchFamily="34" charset="0"/>
                <a:cs typeface="Tahoma" panose="020B0604030504040204" pitchFamily="34" charset="0"/>
              </a:rPr>
            </a:br>
            <a:r>
              <a:rPr lang="en-US" sz="1200" b="1" dirty="0">
                <a:latin typeface="Tahoma" panose="020B0604030504040204" pitchFamily="34" charset="0"/>
                <a:ea typeface="Tahoma" panose="020B0604030504040204" pitchFamily="34" charset="0"/>
                <a:cs typeface="Tahoma" panose="020B0604030504040204" pitchFamily="34" charset="0"/>
                <a:hlinkClick r:id="rId2"/>
              </a:rPr>
              <a:t>https://www.youtube.com/watch?v=kCm1_MGaqec&amp;feature=youtu.be</a:t>
            </a:r>
            <a:br>
              <a:rPr lang="en-US" sz="1350" b="1" dirty="0">
                <a:latin typeface="Tahoma" panose="020B0604030504040204" pitchFamily="34" charset="0"/>
                <a:ea typeface="Tahoma" panose="020B0604030504040204" pitchFamily="34" charset="0"/>
                <a:cs typeface="Tahoma" panose="020B0604030504040204" pitchFamily="34" charset="0"/>
              </a:rPr>
            </a:br>
            <a:r>
              <a:rPr lang="en-US" sz="1650" b="1" dirty="0">
                <a:latin typeface="Tahoma" panose="020B0604030504040204" pitchFamily="34" charset="0"/>
                <a:ea typeface="Tahoma" panose="020B0604030504040204" pitchFamily="34" charset="0"/>
                <a:cs typeface="Tahoma" panose="020B0604030504040204" pitchFamily="34" charset="0"/>
              </a:rPr>
              <a:t>February 27, 1934-March 17, 2018</a:t>
            </a:r>
            <a:br>
              <a:rPr lang="en-US" sz="900" b="1" dirty="0">
                <a:latin typeface="Tahoma" panose="020B0604030504040204" pitchFamily="34" charset="0"/>
                <a:ea typeface="Tahoma" panose="020B0604030504040204" pitchFamily="34" charset="0"/>
                <a:cs typeface="Tahoma" panose="020B0604030504040204" pitchFamily="34" charset="0"/>
              </a:rPr>
            </a:br>
            <a:r>
              <a:rPr lang="en-US" sz="900" b="1" dirty="0">
                <a:latin typeface="Tahoma" panose="020B0604030504040204" pitchFamily="34" charset="0"/>
                <a:ea typeface="Tahoma" panose="020B0604030504040204" pitchFamily="34" charset="0"/>
                <a:cs typeface="Tahoma" panose="020B0604030504040204" pitchFamily="34" charset="0"/>
                <a:hlinkClick r:id="rId3"/>
              </a:rPr>
              <a:t>https://www.cressfuneralservice.com/obituary/249139/Robert-Clasen</a:t>
            </a:r>
            <a:r>
              <a:rPr lang="en-US" sz="900" b="1" dirty="0">
                <a:hlinkClick r:id="rId3"/>
              </a:rPr>
              <a:t>/</a:t>
            </a:r>
            <a:r>
              <a:rPr lang="en-US" sz="900" b="1" dirty="0">
                <a:latin typeface="Tahoma" panose="020B0604030504040204" pitchFamily="34" charset="0"/>
                <a:ea typeface="Tahoma" panose="020B0604030504040204" pitchFamily="34" charset="0"/>
                <a:cs typeface="Tahoma" panose="020B0604030504040204" pitchFamily="34" charset="0"/>
              </a:rPr>
              <a:t> </a:t>
            </a:r>
            <a:endParaRPr lang="en-US" b="1" dirty="0">
              <a:latin typeface="Tahoma" panose="020B0604030504040204" pitchFamily="34" charset="0"/>
              <a:ea typeface="Tahoma" panose="020B0604030504040204" pitchFamily="34" charset="0"/>
              <a:cs typeface="Tahoma" panose="020B0604030504040204" pitchFamily="34" charset="0"/>
            </a:endParaRPr>
          </a:p>
        </p:txBody>
      </p:sp>
      <p:pic>
        <p:nvPicPr>
          <p:cNvPr id="4" name="Picture 3">
            <a:extLst>
              <a:ext uri="{FF2B5EF4-FFF2-40B4-BE49-F238E27FC236}">
                <a16:creationId xmlns:a16="http://schemas.microsoft.com/office/drawing/2014/main" id="{0AA3B6E8-0611-48E9-B622-0C084BAED083}"/>
              </a:ext>
            </a:extLst>
          </p:cNvPr>
          <p:cNvPicPr>
            <a:picLocks noChangeAspect="1"/>
          </p:cNvPicPr>
          <p:nvPr/>
        </p:nvPicPr>
        <p:blipFill rotWithShape="1">
          <a:blip r:embed="rId4"/>
          <a:srcRect l="15001" t="8873" r="25833" b="27770"/>
          <a:stretch/>
        </p:blipFill>
        <p:spPr>
          <a:xfrm>
            <a:off x="1143000" y="2105082"/>
            <a:ext cx="3771900" cy="3028145"/>
          </a:xfrm>
          <a:prstGeom prst="rect">
            <a:avLst/>
          </a:prstGeom>
        </p:spPr>
      </p:pic>
      <p:pic>
        <p:nvPicPr>
          <p:cNvPr id="5" name="Picture 4">
            <a:extLst>
              <a:ext uri="{FF2B5EF4-FFF2-40B4-BE49-F238E27FC236}">
                <a16:creationId xmlns:a16="http://schemas.microsoft.com/office/drawing/2014/main" id="{7E50A8F9-F4A1-45D2-A311-D2EFD6C92B33}"/>
              </a:ext>
            </a:extLst>
          </p:cNvPr>
          <p:cNvPicPr>
            <a:picLocks noChangeAspect="1"/>
          </p:cNvPicPr>
          <p:nvPr/>
        </p:nvPicPr>
        <p:blipFill rotWithShape="1">
          <a:blip r:embed="rId5"/>
          <a:srcRect l="15833" t="11535" r="25833" b="7098"/>
          <a:stretch/>
        </p:blipFill>
        <p:spPr>
          <a:xfrm>
            <a:off x="3336203" y="3892821"/>
            <a:ext cx="1578698" cy="1240406"/>
          </a:xfrm>
          <a:prstGeom prst="rect">
            <a:avLst/>
          </a:prstGeom>
        </p:spPr>
      </p:pic>
      <p:pic>
        <p:nvPicPr>
          <p:cNvPr id="6" name="Picture 5">
            <a:extLst>
              <a:ext uri="{FF2B5EF4-FFF2-40B4-BE49-F238E27FC236}">
                <a16:creationId xmlns:a16="http://schemas.microsoft.com/office/drawing/2014/main" id="{6D079D59-8321-4FEB-A4DF-7A457493EFCD}"/>
              </a:ext>
            </a:extLst>
          </p:cNvPr>
          <p:cNvPicPr>
            <a:picLocks noChangeAspect="1"/>
          </p:cNvPicPr>
          <p:nvPr/>
        </p:nvPicPr>
        <p:blipFill rotWithShape="1">
          <a:blip r:embed="rId6"/>
          <a:srcRect l="30024" t="45298" r="14282" b="-19"/>
          <a:stretch/>
        </p:blipFill>
        <p:spPr>
          <a:xfrm>
            <a:off x="5102012" y="3008015"/>
            <a:ext cx="2898989" cy="2135486"/>
          </a:xfrm>
          <a:prstGeom prst="rect">
            <a:avLst/>
          </a:prstGeom>
        </p:spPr>
      </p:pic>
    </p:spTree>
    <p:extLst>
      <p:ext uri="{BB962C8B-B14F-4D97-AF65-F5344CB8AC3E}">
        <p14:creationId xmlns:p14="http://schemas.microsoft.com/office/powerpoint/2010/main" val="226344798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362" name="Google Shape;362;p40"/>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QR2: survey result</a:t>
            </a:r>
            <a:endParaRPr sz="3200" b="1" dirty="0">
              <a:latin typeface="Tahoma" panose="020B0604030504040204" pitchFamily="34" charset="0"/>
              <a:ea typeface="Tahoma" panose="020B0604030504040204" pitchFamily="34" charset="0"/>
              <a:cs typeface="Tahoma" panose="020B0604030504040204" pitchFamily="34" charset="0"/>
            </a:endParaRPr>
          </a:p>
        </p:txBody>
      </p:sp>
      <p:pic>
        <p:nvPicPr>
          <p:cNvPr id="363" name="Google Shape;363;p40"/>
          <p:cNvPicPr preferRelativeResize="0"/>
          <p:nvPr/>
        </p:nvPicPr>
        <p:blipFill>
          <a:blip r:embed="rId3">
            <a:alphaModFix/>
          </a:blip>
          <a:stretch>
            <a:fillRect/>
          </a:stretch>
        </p:blipFill>
        <p:spPr>
          <a:xfrm>
            <a:off x="1363638" y="1194300"/>
            <a:ext cx="6416726" cy="3699725"/>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68" name="Google Shape;368;p41"/>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QR2: Interview results</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369" name="Google Shape;369;p41"/>
          <p:cNvSpPr txBox="1">
            <a:spLocks noGrp="1"/>
          </p:cNvSpPr>
          <p:nvPr>
            <p:ph type="body" idx="1"/>
          </p:nvPr>
        </p:nvSpPr>
        <p:spPr>
          <a:xfrm>
            <a:off x="359500" y="1152475"/>
            <a:ext cx="46734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Time limitation</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One instructor from education subject mentioned:</a:t>
            </a: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“I think one of the challenges is time. It does take a lot of time to get the videos done.</a:t>
            </a:r>
            <a:r>
              <a:rPr lang="en" sz="1400" b="1" u="sng" dirty="0">
                <a:latin typeface="Tahoma" panose="020B0604030504040204" pitchFamily="34" charset="0"/>
                <a:ea typeface="Tahoma" panose="020B0604030504040204" pitchFamily="34" charset="0"/>
                <a:cs typeface="Tahoma" panose="020B0604030504040204" pitchFamily="34" charset="0"/>
              </a:rPr>
              <a:t> I did not get a course release when I was doing, and it was a side project at the same time as my regular load.</a:t>
            </a:r>
            <a:r>
              <a:rPr lang="en" sz="1400" b="1" dirty="0">
                <a:solidFill>
                  <a:srgbClr val="313132"/>
                </a:solidFill>
                <a:latin typeface="Tahoma" panose="020B0604030504040204" pitchFamily="34" charset="0"/>
                <a:ea typeface="Tahoma" panose="020B0604030504040204" pitchFamily="34" charset="0"/>
                <a:cs typeface="Tahoma" panose="020B0604030504040204" pitchFamily="34" charset="0"/>
              </a:rPr>
              <a:t>”</a:t>
            </a:r>
            <a:endParaRPr sz="14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b="1" dirty="0">
              <a:solidFill>
                <a:schemeClr val="lt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grpSp>
        <p:nvGrpSpPr>
          <p:cNvPr id="370" name="Google Shape;370;p41"/>
          <p:cNvGrpSpPr/>
          <p:nvPr/>
        </p:nvGrpSpPr>
        <p:grpSpPr>
          <a:xfrm>
            <a:off x="5596999" y="2543887"/>
            <a:ext cx="3089798" cy="2024985"/>
            <a:chOff x="2279525" y="1731725"/>
            <a:chExt cx="4584950" cy="3004875"/>
          </a:xfrm>
        </p:grpSpPr>
        <p:sp>
          <p:nvSpPr>
            <p:cNvPr id="371" name="Google Shape;371;p41"/>
            <p:cNvSpPr/>
            <p:nvPr/>
          </p:nvSpPr>
          <p:spPr>
            <a:xfrm>
              <a:off x="2552225" y="1731725"/>
              <a:ext cx="939025" cy="851025"/>
            </a:xfrm>
            <a:custGeom>
              <a:avLst/>
              <a:gdLst/>
              <a:ahLst/>
              <a:cxnLst/>
              <a:rect l="l" t="t" r="r" b="b"/>
              <a:pathLst>
                <a:path w="37561" h="34041" extrusionOk="0">
                  <a:moveTo>
                    <a:pt x="18783" y="1"/>
                  </a:moveTo>
                  <a:cubicBezTo>
                    <a:pt x="11146" y="1"/>
                    <a:pt x="4221" y="5162"/>
                    <a:pt x="2268" y="12918"/>
                  </a:cubicBezTo>
                  <a:cubicBezTo>
                    <a:pt x="0" y="22024"/>
                    <a:pt x="5537" y="31264"/>
                    <a:pt x="14677" y="33532"/>
                  </a:cubicBezTo>
                  <a:cubicBezTo>
                    <a:pt x="16057" y="33876"/>
                    <a:pt x="17440" y="34041"/>
                    <a:pt x="18801" y="34041"/>
                  </a:cubicBezTo>
                  <a:cubicBezTo>
                    <a:pt x="26424" y="34041"/>
                    <a:pt x="33367" y="28883"/>
                    <a:pt x="35292" y="21157"/>
                  </a:cubicBezTo>
                  <a:cubicBezTo>
                    <a:pt x="37560" y="12017"/>
                    <a:pt x="32023" y="2810"/>
                    <a:pt x="22916" y="509"/>
                  </a:cubicBezTo>
                  <a:cubicBezTo>
                    <a:pt x="21532" y="165"/>
                    <a:pt x="20146" y="1"/>
                    <a:pt x="187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41"/>
            <p:cNvSpPr/>
            <p:nvPr/>
          </p:nvSpPr>
          <p:spPr>
            <a:xfrm>
              <a:off x="2686475" y="1821150"/>
              <a:ext cx="672175" cy="671350"/>
            </a:xfrm>
            <a:custGeom>
              <a:avLst/>
              <a:gdLst/>
              <a:ahLst/>
              <a:cxnLst/>
              <a:rect l="l" t="t" r="r" b="b"/>
              <a:pathLst>
                <a:path w="26887" h="26854" extrusionOk="0">
                  <a:moveTo>
                    <a:pt x="13443" y="1"/>
                  </a:moveTo>
                  <a:cubicBezTo>
                    <a:pt x="6038" y="1"/>
                    <a:pt x="1" y="6038"/>
                    <a:pt x="1" y="13444"/>
                  </a:cubicBezTo>
                  <a:cubicBezTo>
                    <a:pt x="1" y="20849"/>
                    <a:pt x="6038" y="26853"/>
                    <a:pt x="13443" y="26853"/>
                  </a:cubicBezTo>
                  <a:cubicBezTo>
                    <a:pt x="20849" y="26853"/>
                    <a:pt x="26886" y="20849"/>
                    <a:pt x="26886" y="13444"/>
                  </a:cubicBezTo>
                  <a:cubicBezTo>
                    <a:pt x="26886" y="6038"/>
                    <a:pt x="20849" y="1"/>
                    <a:pt x="134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41"/>
            <p:cNvSpPr/>
            <p:nvPr/>
          </p:nvSpPr>
          <p:spPr>
            <a:xfrm>
              <a:off x="2885775" y="1925400"/>
              <a:ext cx="136800" cy="318575"/>
            </a:xfrm>
            <a:custGeom>
              <a:avLst/>
              <a:gdLst/>
              <a:ahLst/>
              <a:cxnLst/>
              <a:rect l="l" t="t" r="r" b="b"/>
              <a:pathLst>
                <a:path w="5472" h="12743" fill="none" extrusionOk="0">
                  <a:moveTo>
                    <a:pt x="5471" y="0"/>
                  </a:moveTo>
                  <a:lnTo>
                    <a:pt x="5471" y="9274"/>
                  </a:lnTo>
                  <a:lnTo>
                    <a:pt x="1" y="12743"/>
                  </a:lnTo>
                </a:path>
              </a:pathLst>
            </a:custGeom>
            <a:solidFill>
              <a:schemeClr val="dk1"/>
            </a:solidFill>
            <a:ln w="25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41"/>
            <p:cNvSpPr/>
            <p:nvPr/>
          </p:nvSpPr>
          <p:spPr>
            <a:xfrm>
              <a:off x="2279525" y="4349625"/>
              <a:ext cx="4584950" cy="105950"/>
            </a:xfrm>
            <a:custGeom>
              <a:avLst/>
              <a:gdLst/>
              <a:ahLst/>
              <a:cxnLst/>
              <a:rect l="l" t="t" r="r" b="b"/>
              <a:pathLst>
                <a:path w="183398" h="4238" extrusionOk="0">
                  <a:moveTo>
                    <a:pt x="0" y="1"/>
                  </a:moveTo>
                  <a:lnTo>
                    <a:pt x="0" y="4237"/>
                  </a:lnTo>
                  <a:lnTo>
                    <a:pt x="183398" y="4237"/>
                  </a:lnTo>
                  <a:lnTo>
                    <a:pt x="1833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41"/>
            <p:cNvSpPr/>
            <p:nvPr/>
          </p:nvSpPr>
          <p:spPr>
            <a:xfrm>
              <a:off x="3093425" y="4455550"/>
              <a:ext cx="133450" cy="281050"/>
            </a:xfrm>
            <a:custGeom>
              <a:avLst/>
              <a:gdLst/>
              <a:ahLst/>
              <a:cxnLst/>
              <a:rect l="l" t="t" r="r" b="b"/>
              <a:pathLst>
                <a:path w="5338" h="11242" extrusionOk="0">
                  <a:moveTo>
                    <a:pt x="1" y="0"/>
                  </a:moveTo>
                  <a:lnTo>
                    <a:pt x="434" y="11241"/>
                  </a:lnTo>
                  <a:lnTo>
                    <a:pt x="4971" y="11241"/>
                  </a:lnTo>
                  <a:lnTo>
                    <a:pt x="533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41"/>
            <p:cNvSpPr/>
            <p:nvPr/>
          </p:nvSpPr>
          <p:spPr>
            <a:xfrm>
              <a:off x="5902100" y="4455550"/>
              <a:ext cx="133450" cy="281050"/>
            </a:xfrm>
            <a:custGeom>
              <a:avLst/>
              <a:gdLst/>
              <a:ahLst/>
              <a:cxnLst/>
              <a:rect l="l" t="t" r="r" b="b"/>
              <a:pathLst>
                <a:path w="5338" h="11242" extrusionOk="0">
                  <a:moveTo>
                    <a:pt x="1" y="0"/>
                  </a:moveTo>
                  <a:lnTo>
                    <a:pt x="368" y="11241"/>
                  </a:lnTo>
                  <a:lnTo>
                    <a:pt x="4904" y="11241"/>
                  </a:lnTo>
                  <a:lnTo>
                    <a:pt x="533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41"/>
            <p:cNvSpPr/>
            <p:nvPr/>
          </p:nvSpPr>
          <p:spPr>
            <a:xfrm>
              <a:off x="3093425" y="4455550"/>
              <a:ext cx="133450" cy="103425"/>
            </a:xfrm>
            <a:custGeom>
              <a:avLst/>
              <a:gdLst/>
              <a:ahLst/>
              <a:cxnLst/>
              <a:rect l="l" t="t" r="r" b="b"/>
              <a:pathLst>
                <a:path w="5338" h="4137" extrusionOk="0">
                  <a:moveTo>
                    <a:pt x="1" y="0"/>
                  </a:moveTo>
                  <a:lnTo>
                    <a:pt x="168" y="4136"/>
                  </a:lnTo>
                  <a:lnTo>
                    <a:pt x="5205" y="4136"/>
                  </a:lnTo>
                  <a:lnTo>
                    <a:pt x="533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41"/>
            <p:cNvSpPr/>
            <p:nvPr/>
          </p:nvSpPr>
          <p:spPr>
            <a:xfrm>
              <a:off x="5902100" y="4455550"/>
              <a:ext cx="133450" cy="103425"/>
            </a:xfrm>
            <a:custGeom>
              <a:avLst/>
              <a:gdLst/>
              <a:ahLst/>
              <a:cxnLst/>
              <a:rect l="l" t="t" r="r" b="b"/>
              <a:pathLst>
                <a:path w="5338" h="4137" extrusionOk="0">
                  <a:moveTo>
                    <a:pt x="1" y="0"/>
                  </a:moveTo>
                  <a:lnTo>
                    <a:pt x="101" y="4136"/>
                  </a:lnTo>
                  <a:lnTo>
                    <a:pt x="5171" y="4136"/>
                  </a:lnTo>
                  <a:lnTo>
                    <a:pt x="533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41"/>
            <p:cNvSpPr/>
            <p:nvPr/>
          </p:nvSpPr>
          <p:spPr>
            <a:xfrm>
              <a:off x="3069250" y="4036725"/>
              <a:ext cx="182650" cy="218700"/>
            </a:xfrm>
            <a:custGeom>
              <a:avLst/>
              <a:gdLst/>
              <a:ahLst/>
              <a:cxnLst/>
              <a:rect l="l" t="t" r="r" b="b"/>
              <a:pathLst>
                <a:path w="7306" h="8748" extrusionOk="0">
                  <a:moveTo>
                    <a:pt x="1483" y="0"/>
                  </a:moveTo>
                  <a:cubicBezTo>
                    <a:pt x="1267" y="0"/>
                    <a:pt x="1130" y="8"/>
                    <a:pt x="1101" y="8"/>
                  </a:cubicBezTo>
                  <a:lnTo>
                    <a:pt x="1301" y="1709"/>
                  </a:lnTo>
                  <a:cubicBezTo>
                    <a:pt x="1301" y="1709"/>
                    <a:pt x="1345" y="1707"/>
                    <a:pt x="1422" y="1707"/>
                  </a:cubicBezTo>
                  <a:cubicBezTo>
                    <a:pt x="1830" y="1707"/>
                    <a:pt x="3173" y="1754"/>
                    <a:pt x="4070" y="2343"/>
                  </a:cubicBezTo>
                  <a:cubicBezTo>
                    <a:pt x="4670" y="2743"/>
                    <a:pt x="5004" y="3477"/>
                    <a:pt x="5004" y="4344"/>
                  </a:cubicBezTo>
                  <a:cubicBezTo>
                    <a:pt x="5004" y="5145"/>
                    <a:pt x="4737" y="5712"/>
                    <a:pt x="4103" y="6145"/>
                  </a:cubicBezTo>
                  <a:cubicBezTo>
                    <a:pt x="2977" y="6915"/>
                    <a:pt x="1082" y="6982"/>
                    <a:pt x="410" y="6982"/>
                  </a:cubicBezTo>
                  <a:cubicBezTo>
                    <a:pt x="267" y="6982"/>
                    <a:pt x="179" y="6979"/>
                    <a:pt x="167" y="6979"/>
                  </a:cubicBezTo>
                  <a:lnTo>
                    <a:pt x="0" y="8681"/>
                  </a:lnTo>
                  <a:cubicBezTo>
                    <a:pt x="67" y="8747"/>
                    <a:pt x="267" y="8747"/>
                    <a:pt x="568" y="8747"/>
                  </a:cubicBezTo>
                  <a:cubicBezTo>
                    <a:pt x="1602" y="8747"/>
                    <a:pt x="4003" y="8647"/>
                    <a:pt x="5671" y="7480"/>
                  </a:cubicBezTo>
                  <a:cubicBezTo>
                    <a:pt x="6772" y="6713"/>
                    <a:pt x="7306" y="5678"/>
                    <a:pt x="7306" y="4378"/>
                  </a:cubicBezTo>
                  <a:cubicBezTo>
                    <a:pt x="7306" y="2977"/>
                    <a:pt x="6739" y="1876"/>
                    <a:pt x="5604" y="1075"/>
                  </a:cubicBezTo>
                  <a:cubicBezTo>
                    <a:pt x="4160" y="104"/>
                    <a:pt x="2282" y="0"/>
                    <a:pt x="14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41"/>
            <p:cNvSpPr/>
            <p:nvPr/>
          </p:nvSpPr>
          <p:spPr>
            <a:xfrm>
              <a:off x="2720675" y="3951000"/>
              <a:ext cx="416975" cy="395325"/>
            </a:xfrm>
            <a:custGeom>
              <a:avLst/>
              <a:gdLst/>
              <a:ahLst/>
              <a:cxnLst/>
              <a:rect l="l" t="t" r="r" b="b"/>
              <a:pathLst>
                <a:path w="16679" h="15813" extrusionOk="0">
                  <a:moveTo>
                    <a:pt x="0" y="1"/>
                  </a:moveTo>
                  <a:lnTo>
                    <a:pt x="2502" y="15812"/>
                  </a:lnTo>
                  <a:lnTo>
                    <a:pt x="14077" y="15812"/>
                  </a:lnTo>
                  <a:lnTo>
                    <a:pt x="166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41"/>
            <p:cNvSpPr/>
            <p:nvPr/>
          </p:nvSpPr>
          <p:spPr>
            <a:xfrm>
              <a:off x="2676475" y="3227100"/>
              <a:ext cx="371125" cy="643525"/>
            </a:xfrm>
            <a:custGeom>
              <a:avLst/>
              <a:gdLst/>
              <a:ahLst/>
              <a:cxnLst/>
              <a:rect l="l" t="t" r="r" b="b"/>
              <a:pathLst>
                <a:path w="14845" h="25741" extrusionOk="0">
                  <a:moveTo>
                    <a:pt x="6965" y="7609"/>
                  </a:moveTo>
                  <a:cubicBezTo>
                    <a:pt x="6992" y="7609"/>
                    <a:pt x="7032" y="7649"/>
                    <a:pt x="7072" y="7742"/>
                  </a:cubicBezTo>
                  <a:cubicBezTo>
                    <a:pt x="7139" y="7875"/>
                    <a:pt x="7172" y="8042"/>
                    <a:pt x="7172" y="8209"/>
                  </a:cubicBezTo>
                  <a:cubicBezTo>
                    <a:pt x="7172" y="8210"/>
                    <a:pt x="7172" y="8211"/>
                    <a:pt x="7172" y="8212"/>
                  </a:cubicBezTo>
                  <a:lnTo>
                    <a:pt x="7172" y="8212"/>
                  </a:lnTo>
                  <a:cubicBezTo>
                    <a:pt x="7086" y="8080"/>
                    <a:pt x="7017" y="7956"/>
                    <a:pt x="6972" y="7842"/>
                  </a:cubicBezTo>
                  <a:cubicBezTo>
                    <a:pt x="6912" y="7701"/>
                    <a:pt x="6924" y="7609"/>
                    <a:pt x="6965" y="7609"/>
                  </a:cubicBezTo>
                  <a:close/>
                  <a:moveTo>
                    <a:pt x="6487" y="0"/>
                  </a:moveTo>
                  <a:cubicBezTo>
                    <a:pt x="5710" y="0"/>
                    <a:pt x="4926" y="227"/>
                    <a:pt x="4237" y="703"/>
                  </a:cubicBezTo>
                  <a:cubicBezTo>
                    <a:pt x="4003" y="870"/>
                    <a:pt x="3803" y="1070"/>
                    <a:pt x="3569" y="1270"/>
                  </a:cubicBezTo>
                  <a:lnTo>
                    <a:pt x="3503" y="1371"/>
                  </a:lnTo>
                  <a:cubicBezTo>
                    <a:pt x="3069" y="1838"/>
                    <a:pt x="2669" y="2271"/>
                    <a:pt x="2168" y="2872"/>
                  </a:cubicBezTo>
                  <a:cubicBezTo>
                    <a:pt x="1701" y="3439"/>
                    <a:pt x="1201" y="4106"/>
                    <a:pt x="734" y="5173"/>
                  </a:cubicBezTo>
                  <a:cubicBezTo>
                    <a:pt x="300" y="6107"/>
                    <a:pt x="0" y="7708"/>
                    <a:pt x="334" y="9043"/>
                  </a:cubicBezTo>
                  <a:cubicBezTo>
                    <a:pt x="667" y="10377"/>
                    <a:pt x="1335" y="11244"/>
                    <a:pt x="1868" y="11878"/>
                  </a:cubicBezTo>
                  <a:cubicBezTo>
                    <a:pt x="2469" y="12512"/>
                    <a:pt x="3036" y="12945"/>
                    <a:pt x="3569" y="13346"/>
                  </a:cubicBezTo>
                  <a:cubicBezTo>
                    <a:pt x="4137" y="13713"/>
                    <a:pt x="4670" y="14046"/>
                    <a:pt x="5204" y="14346"/>
                  </a:cubicBezTo>
                  <a:cubicBezTo>
                    <a:pt x="5738" y="14613"/>
                    <a:pt x="6305" y="14914"/>
                    <a:pt x="6805" y="15180"/>
                  </a:cubicBezTo>
                  <a:lnTo>
                    <a:pt x="8340" y="15881"/>
                  </a:lnTo>
                  <a:cubicBezTo>
                    <a:pt x="9140" y="16248"/>
                    <a:pt x="9807" y="16681"/>
                    <a:pt x="10241" y="17182"/>
                  </a:cubicBezTo>
                  <a:cubicBezTo>
                    <a:pt x="10675" y="17682"/>
                    <a:pt x="10975" y="18183"/>
                    <a:pt x="10975" y="18883"/>
                  </a:cubicBezTo>
                  <a:cubicBezTo>
                    <a:pt x="11008" y="20351"/>
                    <a:pt x="9907" y="22285"/>
                    <a:pt x="8673" y="23720"/>
                  </a:cubicBezTo>
                  <a:lnTo>
                    <a:pt x="8573" y="23787"/>
                  </a:lnTo>
                  <a:cubicBezTo>
                    <a:pt x="8173" y="24287"/>
                    <a:pt x="8206" y="25021"/>
                    <a:pt x="8706" y="25454"/>
                  </a:cubicBezTo>
                  <a:cubicBezTo>
                    <a:pt x="8945" y="25638"/>
                    <a:pt x="9243" y="25740"/>
                    <a:pt x="9531" y="25740"/>
                  </a:cubicBezTo>
                  <a:cubicBezTo>
                    <a:pt x="9766" y="25740"/>
                    <a:pt x="9994" y="25671"/>
                    <a:pt x="10174" y="25521"/>
                  </a:cubicBezTo>
                  <a:cubicBezTo>
                    <a:pt x="11175" y="24754"/>
                    <a:pt x="12009" y="23953"/>
                    <a:pt x="12809" y="22953"/>
                  </a:cubicBezTo>
                  <a:cubicBezTo>
                    <a:pt x="13543" y="21952"/>
                    <a:pt x="14277" y="20784"/>
                    <a:pt x="14544" y="19317"/>
                  </a:cubicBezTo>
                  <a:cubicBezTo>
                    <a:pt x="14844" y="17882"/>
                    <a:pt x="14544" y="16114"/>
                    <a:pt x="13777" y="14780"/>
                  </a:cubicBezTo>
                  <a:cubicBezTo>
                    <a:pt x="12976" y="13446"/>
                    <a:pt x="11875" y="12512"/>
                    <a:pt x="10841" y="11711"/>
                  </a:cubicBezTo>
                  <a:cubicBezTo>
                    <a:pt x="10675" y="11578"/>
                    <a:pt x="10608" y="11511"/>
                    <a:pt x="10508" y="11444"/>
                  </a:cubicBezTo>
                  <a:lnTo>
                    <a:pt x="10208" y="11211"/>
                  </a:lnTo>
                  <a:lnTo>
                    <a:pt x="9640" y="10711"/>
                  </a:lnTo>
                  <a:cubicBezTo>
                    <a:pt x="9240" y="10377"/>
                    <a:pt x="8840" y="10043"/>
                    <a:pt x="8506" y="9710"/>
                  </a:cubicBezTo>
                  <a:cubicBezTo>
                    <a:pt x="8044" y="9270"/>
                    <a:pt x="7611" y="8815"/>
                    <a:pt x="7312" y="8413"/>
                  </a:cubicBezTo>
                  <a:lnTo>
                    <a:pt x="7312" y="8413"/>
                  </a:lnTo>
                  <a:cubicBezTo>
                    <a:pt x="7409" y="8347"/>
                    <a:pt x="7558" y="8214"/>
                    <a:pt x="7706" y="8109"/>
                  </a:cubicBezTo>
                  <a:cubicBezTo>
                    <a:pt x="8006" y="7909"/>
                    <a:pt x="8373" y="7675"/>
                    <a:pt x="8740" y="7375"/>
                  </a:cubicBezTo>
                  <a:cubicBezTo>
                    <a:pt x="10574" y="6107"/>
                    <a:pt x="11075" y="3605"/>
                    <a:pt x="9841" y="1771"/>
                  </a:cubicBezTo>
                  <a:cubicBezTo>
                    <a:pt x="9049" y="626"/>
                    <a:pt x="7777" y="0"/>
                    <a:pt x="64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41"/>
            <p:cNvSpPr/>
            <p:nvPr/>
          </p:nvSpPr>
          <p:spPr>
            <a:xfrm>
              <a:off x="5355050" y="2112200"/>
              <a:ext cx="1267600" cy="215175"/>
            </a:xfrm>
            <a:custGeom>
              <a:avLst/>
              <a:gdLst/>
              <a:ahLst/>
              <a:cxnLst/>
              <a:rect l="l" t="t" r="r" b="b"/>
              <a:pathLst>
                <a:path w="50704" h="8607" extrusionOk="0">
                  <a:moveTo>
                    <a:pt x="0" y="0"/>
                  </a:moveTo>
                  <a:lnTo>
                    <a:pt x="0" y="8606"/>
                  </a:lnTo>
                  <a:lnTo>
                    <a:pt x="50703" y="8606"/>
                  </a:lnTo>
                  <a:lnTo>
                    <a:pt x="507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41"/>
            <p:cNvSpPr/>
            <p:nvPr/>
          </p:nvSpPr>
          <p:spPr>
            <a:xfrm>
              <a:off x="5355050" y="2327350"/>
              <a:ext cx="1267600" cy="721375"/>
            </a:xfrm>
            <a:custGeom>
              <a:avLst/>
              <a:gdLst/>
              <a:ahLst/>
              <a:cxnLst/>
              <a:rect l="l" t="t" r="r" b="b"/>
              <a:pathLst>
                <a:path w="50704" h="28855" extrusionOk="0">
                  <a:moveTo>
                    <a:pt x="0" y="0"/>
                  </a:moveTo>
                  <a:lnTo>
                    <a:pt x="0" y="28854"/>
                  </a:lnTo>
                  <a:lnTo>
                    <a:pt x="50703" y="28854"/>
                  </a:lnTo>
                  <a:lnTo>
                    <a:pt x="5070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41"/>
            <p:cNvSpPr/>
            <p:nvPr/>
          </p:nvSpPr>
          <p:spPr>
            <a:xfrm>
              <a:off x="6412475" y="2327350"/>
              <a:ext cx="25" cy="721375"/>
            </a:xfrm>
            <a:custGeom>
              <a:avLst/>
              <a:gdLst/>
              <a:ahLst/>
              <a:cxnLst/>
              <a:rect l="l" t="t" r="r" b="b"/>
              <a:pathLst>
                <a:path w="1" h="28855" fill="none" extrusionOk="0">
                  <a:moveTo>
                    <a:pt x="0" y="0"/>
                  </a:moveTo>
                  <a:lnTo>
                    <a:pt x="0"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41"/>
            <p:cNvSpPr/>
            <p:nvPr/>
          </p:nvSpPr>
          <p:spPr>
            <a:xfrm>
              <a:off x="6200650" y="2327350"/>
              <a:ext cx="25" cy="721375"/>
            </a:xfrm>
            <a:custGeom>
              <a:avLst/>
              <a:gdLst/>
              <a:ahLst/>
              <a:cxnLst/>
              <a:rect l="l" t="t" r="r" b="b"/>
              <a:pathLst>
                <a:path w="1" h="28855" fill="none" extrusionOk="0">
                  <a:moveTo>
                    <a:pt x="1" y="0"/>
                  </a:moveTo>
                  <a:lnTo>
                    <a:pt x="1"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41"/>
            <p:cNvSpPr/>
            <p:nvPr/>
          </p:nvSpPr>
          <p:spPr>
            <a:xfrm>
              <a:off x="5989675" y="2327350"/>
              <a:ext cx="25" cy="721375"/>
            </a:xfrm>
            <a:custGeom>
              <a:avLst/>
              <a:gdLst/>
              <a:ahLst/>
              <a:cxnLst/>
              <a:rect l="l" t="t" r="r" b="b"/>
              <a:pathLst>
                <a:path w="1" h="28855" fill="none" extrusionOk="0">
                  <a:moveTo>
                    <a:pt x="0" y="0"/>
                  </a:moveTo>
                  <a:lnTo>
                    <a:pt x="0"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41"/>
            <p:cNvSpPr/>
            <p:nvPr/>
          </p:nvSpPr>
          <p:spPr>
            <a:xfrm>
              <a:off x="5777025" y="2327350"/>
              <a:ext cx="25" cy="721375"/>
            </a:xfrm>
            <a:custGeom>
              <a:avLst/>
              <a:gdLst/>
              <a:ahLst/>
              <a:cxnLst/>
              <a:rect l="l" t="t" r="r" b="b"/>
              <a:pathLst>
                <a:path w="1" h="28855" fill="none" extrusionOk="0">
                  <a:moveTo>
                    <a:pt x="0" y="0"/>
                  </a:moveTo>
                  <a:lnTo>
                    <a:pt x="0"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41"/>
            <p:cNvSpPr/>
            <p:nvPr/>
          </p:nvSpPr>
          <p:spPr>
            <a:xfrm>
              <a:off x="5565200" y="2327350"/>
              <a:ext cx="25" cy="721375"/>
            </a:xfrm>
            <a:custGeom>
              <a:avLst/>
              <a:gdLst/>
              <a:ahLst/>
              <a:cxnLst/>
              <a:rect l="l" t="t" r="r" b="b"/>
              <a:pathLst>
                <a:path w="1" h="28855" fill="none" extrusionOk="0">
                  <a:moveTo>
                    <a:pt x="0" y="0"/>
                  </a:moveTo>
                  <a:lnTo>
                    <a:pt x="0" y="28854"/>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41"/>
            <p:cNvSpPr/>
            <p:nvPr/>
          </p:nvSpPr>
          <p:spPr>
            <a:xfrm>
              <a:off x="5355050" y="2502475"/>
              <a:ext cx="1267600" cy="25"/>
            </a:xfrm>
            <a:custGeom>
              <a:avLst/>
              <a:gdLst/>
              <a:ahLst/>
              <a:cxnLst/>
              <a:rect l="l" t="t" r="r" b="b"/>
              <a:pathLst>
                <a:path w="50704" h="1" fill="none" extrusionOk="0">
                  <a:moveTo>
                    <a:pt x="0" y="0"/>
                  </a:moveTo>
                  <a:lnTo>
                    <a:pt x="50703" y="0"/>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390;p41"/>
            <p:cNvSpPr/>
            <p:nvPr/>
          </p:nvSpPr>
          <p:spPr>
            <a:xfrm>
              <a:off x="5355050" y="2685100"/>
              <a:ext cx="1267600" cy="25"/>
            </a:xfrm>
            <a:custGeom>
              <a:avLst/>
              <a:gdLst/>
              <a:ahLst/>
              <a:cxnLst/>
              <a:rect l="l" t="t" r="r" b="b"/>
              <a:pathLst>
                <a:path w="50704" h="1" fill="none" extrusionOk="0">
                  <a:moveTo>
                    <a:pt x="0" y="1"/>
                  </a:moveTo>
                  <a:lnTo>
                    <a:pt x="50703" y="1"/>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41"/>
            <p:cNvSpPr/>
            <p:nvPr/>
          </p:nvSpPr>
          <p:spPr>
            <a:xfrm>
              <a:off x="5355050" y="2866075"/>
              <a:ext cx="1267600" cy="25"/>
            </a:xfrm>
            <a:custGeom>
              <a:avLst/>
              <a:gdLst/>
              <a:ahLst/>
              <a:cxnLst/>
              <a:rect l="l" t="t" r="r" b="b"/>
              <a:pathLst>
                <a:path w="50704" h="1" fill="none" extrusionOk="0">
                  <a:moveTo>
                    <a:pt x="0" y="0"/>
                  </a:moveTo>
                  <a:lnTo>
                    <a:pt x="50703" y="0"/>
                  </a:lnTo>
                </a:path>
              </a:pathLst>
            </a:custGeom>
            <a:noFill/>
            <a:ln w="20850" cap="flat" cmpd="sng">
              <a:solidFill>
                <a:schemeClr val="accent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41"/>
            <p:cNvSpPr/>
            <p:nvPr/>
          </p:nvSpPr>
          <p:spPr>
            <a:xfrm>
              <a:off x="6224175" y="2721825"/>
              <a:ext cx="172700" cy="126075"/>
            </a:xfrm>
            <a:custGeom>
              <a:avLst/>
              <a:gdLst/>
              <a:ahLst/>
              <a:cxnLst/>
              <a:rect l="l" t="t" r="r" b="b"/>
              <a:pathLst>
                <a:path w="6908" h="5043" extrusionOk="0">
                  <a:moveTo>
                    <a:pt x="819" y="1"/>
                  </a:moveTo>
                  <a:cubicBezTo>
                    <a:pt x="391" y="1"/>
                    <a:pt x="0" y="533"/>
                    <a:pt x="394" y="900"/>
                  </a:cubicBezTo>
                  <a:cubicBezTo>
                    <a:pt x="2062" y="2434"/>
                    <a:pt x="3896" y="3802"/>
                    <a:pt x="5864" y="4970"/>
                  </a:cubicBezTo>
                  <a:cubicBezTo>
                    <a:pt x="5956" y="5020"/>
                    <a:pt x="6045" y="5043"/>
                    <a:pt x="6130" y="5043"/>
                  </a:cubicBezTo>
                  <a:cubicBezTo>
                    <a:pt x="6601" y="5043"/>
                    <a:pt x="6907" y="4352"/>
                    <a:pt x="6398" y="4069"/>
                  </a:cubicBezTo>
                  <a:cubicBezTo>
                    <a:pt x="4530" y="2935"/>
                    <a:pt x="2796" y="1634"/>
                    <a:pt x="1161" y="133"/>
                  </a:cubicBezTo>
                  <a:cubicBezTo>
                    <a:pt x="1054" y="40"/>
                    <a:pt x="935" y="1"/>
                    <a:pt x="8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41"/>
            <p:cNvSpPr/>
            <p:nvPr/>
          </p:nvSpPr>
          <p:spPr>
            <a:xfrm>
              <a:off x="6184775" y="2702225"/>
              <a:ext cx="214900" cy="176750"/>
            </a:xfrm>
            <a:custGeom>
              <a:avLst/>
              <a:gdLst/>
              <a:ahLst/>
              <a:cxnLst/>
              <a:rect l="l" t="t" r="r" b="b"/>
              <a:pathLst>
                <a:path w="8596" h="7070" extrusionOk="0">
                  <a:moveTo>
                    <a:pt x="7802" y="0"/>
                  </a:moveTo>
                  <a:cubicBezTo>
                    <a:pt x="7680" y="0"/>
                    <a:pt x="7553" y="44"/>
                    <a:pt x="7440" y="150"/>
                  </a:cubicBezTo>
                  <a:cubicBezTo>
                    <a:pt x="5205" y="2218"/>
                    <a:pt x="2870" y="4186"/>
                    <a:pt x="435" y="6054"/>
                  </a:cubicBezTo>
                  <a:cubicBezTo>
                    <a:pt x="1" y="6407"/>
                    <a:pt x="274" y="7070"/>
                    <a:pt x="678" y="7070"/>
                  </a:cubicBezTo>
                  <a:cubicBezTo>
                    <a:pt x="771" y="7070"/>
                    <a:pt x="870" y="7035"/>
                    <a:pt x="969" y="6954"/>
                  </a:cubicBezTo>
                  <a:cubicBezTo>
                    <a:pt x="3471" y="5053"/>
                    <a:pt x="5906" y="3052"/>
                    <a:pt x="8208" y="883"/>
                  </a:cubicBezTo>
                  <a:cubicBezTo>
                    <a:pt x="8595" y="522"/>
                    <a:pt x="8222" y="0"/>
                    <a:pt x="780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41"/>
            <p:cNvSpPr/>
            <p:nvPr/>
          </p:nvSpPr>
          <p:spPr>
            <a:xfrm>
              <a:off x="3573775" y="3911825"/>
              <a:ext cx="1999775" cy="201825"/>
            </a:xfrm>
            <a:custGeom>
              <a:avLst/>
              <a:gdLst/>
              <a:ahLst/>
              <a:cxnLst/>
              <a:rect l="l" t="t" r="r" b="b"/>
              <a:pathLst>
                <a:path w="79991" h="8073" extrusionOk="0">
                  <a:moveTo>
                    <a:pt x="1" y="0"/>
                  </a:moveTo>
                  <a:lnTo>
                    <a:pt x="1" y="2802"/>
                  </a:lnTo>
                  <a:cubicBezTo>
                    <a:pt x="1" y="5704"/>
                    <a:pt x="2402" y="8073"/>
                    <a:pt x="5304" y="8073"/>
                  </a:cubicBezTo>
                  <a:lnTo>
                    <a:pt x="74687" y="8073"/>
                  </a:lnTo>
                  <a:cubicBezTo>
                    <a:pt x="77623" y="8073"/>
                    <a:pt x="79991" y="5704"/>
                    <a:pt x="79991" y="2802"/>
                  </a:cubicBezTo>
                  <a:lnTo>
                    <a:pt x="799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41"/>
            <p:cNvSpPr/>
            <p:nvPr/>
          </p:nvSpPr>
          <p:spPr>
            <a:xfrm>
              <a:off x="4372675" y="4113625"/>
              <a:ext cx="410325" cy="177650"/>
            </a:xfrm>
            <a:custGeom>
              <a:avLst/>
              <a:gdLst/>
              <a:ahLst/>
              <a:cxnLst/>
              <a:rect l="l" t="t" r="r" b="b"/>
              <a:pathLst>
                <a:path w="16413" h="7106" extrusionOk="0">
                  <a:moveTo>
                    <a:pt x="1" y="1"/>
                  </a:moveTo>
                  <a:lnTo>
                    <a:pt x="1" y="7106"/>
                  </a:lnTo>
                  <a:lnTo>
                    <a:pt x="16412" y="7106"/>
                  </a:lnTo>
                  <a:lnTo>
                    <a:pt x="1641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41"/>
            <p:cNvSpPr/>
            <p:nvPr/>
          </p:nvSpPr>
          <p:spPr>
            <a:xfrm>
              <a:off x="3573775" y="2747650"/>
              <a:ext cx="1999775" cy="1167525"/>
            </a:xfrm>
            <a:custGeom>
              <a:avLst/>
              <a:gdLst/>
              <a:ahLst/>
              <a:cxnLst/>
              <a:rect l="l" t="t" r="r" b="b"/>
              <a:pathLst>
                <a:path w="79991" h="46701" extrusionOk="0">
                  <a:moveTo>
                    <a:pt x="3737" y="0"/>
                  </a:moveTo>
                  <a:cubicBezTo>
                    <a:pt x="1668" y="0"/>
                    <a:pt x="1" y="1668"/>
                    <a:pt x="1" y="3703"/>
                  </a:cubicBezTo>
                  <a:lnTo>
                    <a:pt x="1" y="46701"/>
                  </a:lnTo>
                  <a:lnTo>
                    <a:pt x="79991" y="46701"/>
                  </a:lnTo>
                  <a:lnTo>
                    <a:pt x="79991" y="3703"/>
                  </a:lnTo>
                  <a:cubicBezTo>
                    <a:pt x="79991" y="1668"/>
                    <a:pt x="78323" y="0"/>
                    <a:pt x="762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41"/>
            <p:cNvSpPr/>
            <p:nvPr/>
          </p:nvSpPr>
          <p:spPr>
            <a:xfrm>
              <a:off x="3655500" y="2831050"/>
              <a:ext cx="1848850" cy="1011575"/>
            </a:xfrm>
            <a:custGeom>
              <a:avLst/>
              <a:gdLst/>
              <a:ahLst/>
              <a:cxnLst/>
              <a:rect l="l" t="t" r="r" b="b"/>
              <a:pathLst>
                <a:path w="73954" h="40463" extrusionOk="0">
                  <a:moveTo>
                    <a:pt x="1" y="0"/>
                  </a:moveTo>
                  <a:lnTo>
                    <a:pt x="1" y="40462"/>
                  </a:lnTo>
                  <a:lnTo>
                    <a:pt x="73953" y="40462"/>
                  </a:lnTo>
                  <a:lnTo>
                    <a:pt x="739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41"/>
            <p:cNvSpPr/>
            <p:nvPr/>
          </p:nvSpPr>
          <p:spPr>
            <a:xfrm>
              <a:off x="4529450" y="3958525"/>
              <a:ext cx="90100" cy="90075"/>
            </a:xfrm>
            <a:custGeom>
              <a:avLst/>
              <a:gdLst/>
              <a:ahLst/>
              <a:cxnLst/>
              <a:rect l="l" t="t" r="r" b="b"/>
              <a:pathLst>
                <a:path w="3604" h="3603" extrusionOk="0">
                  <a:moveTo>
                    <a:pt x="1802" y="0"/>
                  </a:moveTo>
                  <a:cubicBezTo>
                    <a:pt x="801" y="0"/>
                    <a:pt x="1" y="801"/>
                    <a:pt x="1" y="1801"/>
                  </a:cubicBezTo>
                  <a:cubicBezTo>
                    <a:pt x="1" y="2802"/>
                    <a:pt x="801" y="3603"/>
                    <a:pt x="1802" y="3603"/>
                  </a:cubicBezTo>
                  <a:cubicBezTo>
                    <a:pt x="2803" y="3603"/>
                    <a:pt x="3603" y="2802"/>
                    <a:pt x="3603" y="1801"/>
                  </a:cubicBezTo>
                  <a:cubicBezTo>
                    <a:pt x="3603" y="801"/>
                    <a:pt x="2769" y="0"/>
                    <a:pt x="18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41"/>
            <p:cNvSpPr/>
            <p:nvPr/>
          </p:nvSpPr>
          <p:spPr>
            <a:xfrm>
              <a:off x="4190050" y="4290425"/>
              <a:ext cx="768075" cy="59225"/>
            </a:xfrm>
            <a:custGeom>
              <a:avLst/>
              <a:gdLst/>
              <a:ahLst/>
              <a:cxnLst/>
              <a:rect l="l" t="t" r="r" b="b"/>
              <a:pathLst>
                <a:path w="30723" h="2369" extrusionOk="0">
                  <a:moveTo>
                    <a:pt x="2369" y="0"/>
                  </a:moveTo>
                  <a:cubicBezTo>
                    <a:pt x="1035" y="0"/>
                    <a:pt x="0" y="1068"/>
                    <a:pt x="0" y="2369"/>
                  </a:cubicBezTo>
                  <a:lnTo>
                    <a:pt x="30722" y="2369"/>
                  </a:lnTo>
                  <a:cubicBezTo>
                    <a:pt x="30722" y="1068"/>
                    <a:pt x="29688" y="0"/>
                    <a:pt x="283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41"/>
            <p:cNvSpPr/>
            <p:nvPr/>
          </p:nvSpPr>
          <p:spPr>
            <a:xfrm>
              <a:off x="3748075" y="4036900"/>
              <a:ext cx="280225" cy="165975"/>
            </a:xfrm>
            <a:custGeom>
              <a:avLst/>
              <a:gdLst/>
              <a:ahLst/>
              <a:cxnLst/>
              <a:rect l="l" t="t" r="r" b="b"/>
              <a:pathLst>
                <a:path w="11209" h="6639" extrusionOk="0">
                  <a:moveTo>
                    <a:pt x="0" y="1"/>
                  </a:moveTo>
                  <a:lnTo>
                    <a:pt x="0" y="6639"/>
                  </a:lnTo>
                  <a:lnTo>
                    <a:pt x="11208" y="6639"/>
                  </a:lnTo>
                  <a:lnTo>
                    <a:pt x="1120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41"/>
            <p:cNvSpPr/>
            <p:nvPr/>
          </p:nvSpPr>
          <p:spPr>
            <a:xfrm>
              <a:off x="3832300" y="4006050"/>
              <a:ext cx="102600" cy="61725"/>
            </a:xfrm>
            <a:custGeom>
              <a:avLst/>
              <a:gdLst/>
              <a:ahLst/>
              <a:cxnLst/>
              <a:rect l="l" t="t" r="r" b="b"/>
              <a:pathLst>
                <a:path w="4104" h="2469" extrusionOk="0">
                  <a:moveTo>
                    <a:pt x="0" y="1"/>
                  </a:moveTo>
                  <a:lnTo>
                    <a:pt x="0" y="2469"/>
                  </a:lnTo>
                  <a:lnTo>
                    <a:pt x="4103" y="2469"/>
                  </a:lnTo>
                  <a:lnTo>
                    <a:pt x="41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41"/>
            <p:cNvSpPr/>
            <p:nvPr/>
          </p:nvSpPr>
          <p:spPr>
            <a:xfrm>
              <a:off x="4543625" y="2953625"/>
              <a:ext cx="822300" cy="788100"/>
            </a:xfrm>
            <a:custGeom>
              <a:avLst/>
              <a:gdLst/>
              <a:ahLst/>
              <a:cxnLst/>
              <a:rect l="l" t="t" r="r" b="b"/>
              <a:pathLst>
                <a:path w="32892" h="31524" extrusionOk="0">
                  <a:moveTo>
                    <a:pt x="1469" y="1"/>
                  </a:moveTo>
                  <a:cubicBezTo>
                    <a:pt x="635" y="1"/>
                    <a:pt x="1" y="668"/>
                    <a:pt x="1" y="1468"/>
                  </a:cubicBezTo>
                  <a:lnTo>
                    <a:pt x="1" y="30056"/>
                  </a:lnTo>
                  <a:cubicBezTo>
                    <a:pt x="1" y="30889"/>
                    <a:pt x="668" y="31523"/>
                    <a:pt x="1469" y="31523"/>
                  </a:cubicBezTo>
                  <a:lnTo>
                    <a:pt x="31423" y="31523"/>
                  </a:lnTo>
                  <a:cubicBezTo>
                    <a:pt x="32224" y="31523"/>
                    <a:pt x="32891" y="30856"/>
                    <a:pt x="32891" y="30056"/>
                  </a:cubicBezTo>
                  <a:lnTo>
                    <a:pt x="32891" y="1468"/>
                  </a:lnTo>
                  <a:cubicBezTo>
                    <a:pt x="32891" y="634"/>
                    <a:pt x="32224" y="1"/>
                    <a:pt x="314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41"/>
            <p:cNvSpPr/>
            <p:nvPr/>
          </p:nvSpPr>
          <p:spPr>
            <a:xfrm>
              <a:off x="3788925" y="3299700"/>
              <a:ext cx="609625" cy="442025"/>
            </a:xfrm>
            <a:custGeom>
              <a:avLst/>
              <a:gdLst/>
              <a:ahLst/>
              <a:cxnLst/>
              <a:rect l="l" t="t" r="r" b="b"/>
              <a:pathLst>
                <a:path w="24385" h="17681" extrusionOk="0">
                  <a:moveTo>
                    <a:pt x="1502" y="1"/>
                  </a:moveTo>
                  <a:cubicBezTo>
                    <a:pt x="668" y="1"/>
                    <a:pt x="1" y="668"/>
                    <a:pt x="1" y="1502"/>
                  </a:cubicBezTo>
                  <a:lnTo>
                    <a:pt x="1" y="16179"/>
                  </a:lnTo>
                  <a:cubicBezTo>
                    <a:pt x="1" y="17013"/>
                    <a:pt x="668" y="17680"/>
                    <a:pt x="1502" y="17680"/>
                  </a:cubicBezTo>
                  <a:lnTo>
                    <a:pt x="22884" y="17680"/>
                  </a:lnTo>
                  <a:cubicBezTo>
                    <a:pt x="23718" y="17680"/>
                    <a:pt x="24385" y="17013"/>
                    <a:pt x="24385" y="16179"/>
                  </a:cubicBezTo>
                  <a:lnTo>
                    <a:pt x="24385" y="1502"/>
                  </a:lnTo>
                  <a:cubicBezTo>
                    <a:pt x="24385" y="668"/>
                    <a:pt x="23718" y="1"/>
                    <a:pt x="228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41"/>
            <p:cNvSpPr/>
            <p:nvPr/>
          </p:nvSpPr>
          <p:spPr>
            <a:xfrm>
              <a:off x="3858975" y="3586575"/>
              <a:ext cx="469525" cy="25875"/>
            </a:xfrm>
            <a:custGeom>
              <a:avLst/>
              <a:gdLst/>
              <a:ahLst/>
              <a:cxnLst/>
              <a:rect l="l" t="t" r="r" b="b"/>
              <a:pathLst>
                <a:path w="18781" h="1035" extrusionOk="0">
                  <a:moveTo>
                    <a:pt x="468" y="1"/>
                  </a:moveTo>
                  <a:cubicBezTo>
                    <a:pt x="201" y="1"/>
                    <a:pt x="1" y="201"/>
                    <a:pt x="1" y="501"/>
                  </a:cubicBezTo>
                  <a:lnTo>
                    <a:pt x="1" y="535"/>
                  </a:lnTo>
                  <a:cubicBezTo>
                    <a:pt x="1" y="835"/>
                    <a:pt x="201" y="1035"/>
                    <a:pt x="468" y="1035"/>
                  </a:cubicBezTo>
                  <a:lnTo>
                    <a:pt x="18280" y="1035"/>
                  </a:lnTo>
                  <a:cubicBezTo>
                    <a:pt x="18547" y="1035"/>
                    <a:pt x="18781" y="768"/>
                    <a:pt x="18781" y="535"/>
                  </a:cubicBezTo>
                  <a:lnTo>
                    <a:pt x="18781" y="501"/>
                  </a:lnTo>
                  <a:cubicBezTo>
                    <a:pt x="18781" y="201"/>
                    <a:pt x="18581" y="1"/>
                    <a:pt x="182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41"/>
            <p:cNvSpPr/>
            <p:nvPr/>
          </p:nvSpPr>
          <p:spPr>
            <a:xfrm>
              <a:off x="3858975" y="3647450"/>
              <a:ext cx="277725" cy="26725"/>
            </a:xfrm>
            <a:custGeom>
              <a:avLst/>
              <a:gdLst/>
              <a:ahLst/>
              <a:cxnLst/>
              <a:rect l="l" t="t" r="r" b="b"/>
              <a:pathLst>
                <a:path w="11109" h="1069" extrusionOk="0">
                  <a:moveTo>
                    <a:pt x="468" y="1"/>
                  </a:moveTo>
                  <a:cubicBezTo>
                    <a:pt x="201" y="1"/>
                    <a:pt x="1" y="234"/>
                    <a:pt x="1" y="501"/>
                  </a:cubicBezTo>
                  <a:lnTo>
                    <a:pt x="1" y="568"/>
                  </a:lnTo>
                  <a:cubicBezTo>
                    <a:pt x="1" y="835"/>
                    <a:pt x="201" y="1068"/>
                    <a:pt x="468" y="1068"/>
                  </a:cubicBezTo>
                  <a:lnTo>
                    <a:pt x="10608" y="1068"/>
                  </a:lnTo>
                  <a:cubicBezTo>
                    <a:pt x="10908" y="1068"/>
                    <a:pt x="11109" y="835"/>
                    <a:pt x="11109" y="568"/>
                  </a:cubicBezTo>
                  <a:lnTo>
                    <a:pt x="11109" y="501"/>
                  </a:lnTo>
                  <a:cubicBezTo>
                    <a:pt x="11109" y="234"/>
                    <a:pt x="10908" y="1"/>
                    <a:pt x="106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41"/>
            <p:cNvSpPr/>
            <p:nvPr/>
          </p:nvSpPr>
          <p:spPr>
            <a:xfrm>
              <a:off x="3834800" y="3352050"/>
              <a:ext cx="183475" cy="166375"/>
            </a:xfrm>
            <a:custGeom>
              <a:avLst/>
              <a:gdLst/>
              <a:ahLst/>
              <a:cxnLst/>
              <a:rect l="l" t="t" r="r" b="b"/>
              <a:pathLst>
                <a:path w="7339" h="6655" extrusionOk="0">
                  <a:moveTo>
                    <a:pt x="3670" y="0"/>
                  </a:moveTo>
                  <a:cubicBezTo>
                    <a:pt x="2811" y="0"/>
                    <a:pt x="1952" y="325"/>
                    <a:pt x="1301" y="976"/>
                  </a:cubicBezTo>
                  <a:cubicBezTo>
                    <a:pt x="0" y="2277"/>
                    <a:pt x="0" y="4378"/>
                    <a:pt x="1301" y="5679"/>
                  </a:cubicBezTo>
                  <a:cubicBezTo>
                    <a:pt x="1952" y="6330"/>
                    <a:pt x="2811" y="6655"/>
                    <a:pt x="3670" y="6655"/>
                  </a:cubicBezTo>
                  <a:cubicBezTo>
                    <a:pt x="4529" y="6655"/>
                    <a:pt x="5387" y="6330"/>
                    <a:pt x="6038" y="5679"/>
                  </a:cubicBezTo>
                  <a:cubicBezTo>
                    <a:pt x="7339" y="4378"/>
                    <a:pt x="7339" y="2277"/>
                    <a:pt x="6038" y="976"/>
                  </a:cubicBezTo>
                  <a:cubicBezTo>
                    <a:pt x="5387" y="325"/>
                    <a:pt x="4529" y="0"/>
                    <a:pt x="367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41"/>
            <p:cNvSpPr/>
            <p:nvPr/>
          </p:nvSpPr>
          <p:spPr>
            <a:xfrm>
              <a:off x="3793925" y="3044525"/>
              <a:ext cx="355275" cy="25875"/>
            </a:xfrm>
            <a:custGeom>
              <a:avLst/>
              <a:gdLst/>
              <a:ahLst/>
              <a:cxnLst/>
              <a:rect l="l" t="t" r="r" b="b"/>
              <a:pathLst>
                <a:path w="14211" h="1035" extrusionOk="0">
                  <a:moveTo>
                    <a:pt x="501" y="1"/>
                  </a:moveTo>
                  <a:cubicBezTo>
                    <a:pt x="201" y="1"/>
                    <a:pt x="1" y="201"/>
                    <a:pt x="1" y="501"/>
                  </a:cubicBezTo>
                  <a:lnTo>
                    <a:pt x="1" y="534"/>
                  </a:lnTo>
                  <a:cubicBezTo>
                    <a:pt x="1" y="835"/>
                    <a:pt x="201" y="1035"/>
                    <a:pt x="501" y="1035"/>
                  </a:cubicBezTo>
                  <a:lnTo>
                    <a:pt x="13711" y="1035"/>
                  </a:lnTo>
                  <a:cubicBezTo>
                    <a:pt x="14011" y="1035"/>
                    <a:pt x="14211" y="835"/>
                    <a:pt x="14211" y="534"/>
                  </a:cubicBezTo>
                  <a:lnTo>
                    <a:pt x="14211" y="501"/>
                  </a:lnTo>
                  <a:cubicBezTo>
                    <a:pt x="14211" y="201"/>
                    <a:pt x="14011" y="1"/>
                    <a:pt x="137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41"/>
            <p:cNvSpPr/>
            <p:nvPr/>
          </p:nvSpPr>
          <p:spPr>
            <a:xfrm>
              <a:off x="3793925" y="3211325"/>
              <a:ext cx="490375" cy="25875"/>
            </a:xfrm>
            <a:custGeom>
              <a:avLst/>
              <a:gdLst/>
              <a:ahLst/>
              <a:cxnLst/>
              <a:rect l="l" t="t" r="r" b="b"/>
              <a:pathLst>
                <a:path w="19615" h="1035" extrusionOk="0">
                  <a:moveTo>
                    <a:pt x="501" y="0"/>
                  </a:moveTo>
                  <a:cubicBezTo>
                    <a:pt x="201" y="0"/>
                    <a:pt x="1" y="200"/>
                    <a:pt x="1" y="500"/>
                  </a:cubicBezTo>
                  <a:lnTo>
                    <a:pt x="1" y="534"/>
                  </a:lnTo>
                  <a:cubicBezTo>
                    <a:pt x="1" y="834"/>
                    <a:pt x="201" y="1034"/>
                    <a:pt x="501" y="1034"/>
                  </a:cubicBezTo>
                  <a:lnTo>
                    <a:pt x="19114" y="1034"/>
                  </a:lnTo>
                  <a:cubicBezTo>
                    <a:pt x="19381" y="1034"/>
                    <a:pt x="19615" y="801"/>
                    <a:pt x="19615" y="534"/>
                  </a:cubicBezTo>
                  <a:lnTo>
                    <a:pt x="19615" y="500"/>
                  </a:lnTo>
                  <a:cubicBezTo>
                    <a:pt x="19615" y="200"/>
                    <a:pt x="19381" y="0"/>
                    <a:pt x="19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41"/>
            <p:cNvSpPr/>
            <p:nvPr/>
          </p:nvSpPr>
          <p:spPr>
            <a:xfrm>
              <a:off x="3794775" y="3127925"/>
              <a:ext cx="600450" cy="25875"/>
            </a:xfrm>
            <a:custGeom>
              <a:avLst/>
              <a:gdLst/>
              <a:ahLst/>
              <a:cxnLst/>
              <a:rect l="l" t="t" r="r" b="b"/>
              <a:pathLst>
                <a:path w="24018" h="1035" extrusionOk="0">
                  <a:moveTo>
                    <a:pt x="501" y="0"/>
                  </a:moveTo>
                  <a:cubicBezTo>
                    <a:pt x="234" y="0"/>
                    <a:pt x="0" y="200"/>
                    <a:pt x="0" y="501"/>
                  </a:cubicBezTo>
                  <a:lnTo>
                    <a:pt x="0" y="534"/>
                  </a:lnTo>
                  <a:cubicBezTo>
                    <a:pt x="0" y="834"/>
                    <a:pt x="234" y="1034"/>
                    <a:pt x="501" y="1034"/>
                  </a:cubicBezTo>
                  <a:lnTo>
                    <a:pt x="23517" y="1034"/>
                  </a:lnTo>
                  <a:cubicBezTo>
                    <a:pt x="23784" y="1034"/>
                    <a:pt x="24017" y="801"/>
                    <a:pt x="24017" y="534"/>
                  </a:cubicBezTo>
                  <a:lnTo>
                    <a:pt x="24017" y="501"/>
                  </a:lnTo>
                  <a:cubicBezTo>
                    <a:pt x="24017" y="200"/>
                    <a:pt x="23817" y="0"/>
                    <a:pt x="235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41"/>
            <p:cNvSpPr/>
            <p:nvPr/>
          </p:nvSpPr>
          <p:spPr>
            <a:xfrm>
              <a:off x="4698750" y="3096225"/>
              <a:ext cx="514550" cy="515400"/>
            </a:xfrm>
            <a:custGeom>
              <a:avLst/>
              <a:gdLst/>
              <a:ahLst/>
              <a:cxnLst/>
              <a:rect l="l" t="t" r="r" b="b"/>
              <a:pathLst>
                <a:path w="20582" h="20616" extrusionOk="0">
                  <a:moveTo>
                    <a:pt x="0" y="1"/>
                  </a:moveTo>
                  <a:lnTo>
                    <a:pt x="0" y="20616"/>
                  </a:lnTo>
                  <a:lnTo>
                    <a:pt x="20582" y="20616"/>
                  </a:lnTo>
                  <a:lnTo>
                    <a:pt x="2058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41"/>
            <p:cNvSpPr/>
            <p:nvPr/>
          </p:nvSpPr>
          <p:spPr>
            <a:xfrm>
              <a:off x="4997300" y="3240500"/>
              <a:ext cx="157625" cy="158475"/>
            </a:xfrm>
            <a:custGeom>
              <a:avLst/>
              <a:gdLst/>
              <a:ahLst/>
              <a:cxnLst/>
              <a:rect l="l" t="t" r="r" b="b"/>
              <a:pathLst>
                <a:path w="6305" h="6339" extrusionOk="0">
                  <a:moveTo>
                    <a:pt x="3169" y="1"/>
                  </a:moveTo>
                  <a:cubicBezTo>
                    <a:pt x="1401" y="1"/>
                    <a:pt x="0" y="1402"/>
                    <a:pt x="0" y="3170"/>
                  </a:cubicBezTo>
                  <a:cubicBezTo>
                    <a:pt x="0" y="4904"/>
                    <a:pt x="1401" y="6338"/>
                    <a:pt x="3169" y="6338"/>
                  </a:cubicBezTo>
                  <a:cubicBezTo>
                    <a:pt x="4904" y="6338"/>
                    <a:pt x="6305" y="4904"/>
                    <a:pt x="6305" y="3170"/>
                  </a:cubicBezTo>
                  <a:cubicBezTo>
                    <a:pt x="6305" y="1402"/>
                    <a:pt x="4904" y="1"/>
                    <a:pt x="3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41"/>
            <p:cNvSpPr/>
            <p:nvPr/>
          </p:nvSpPr>
          <p:spPr>
            <a:xfrm>
              <a:off x="4974775" y="3340575"/>
              <a:ext cx="245200" cy="271050"/>
            </a:xfrm>
            <a:custGeom>
              <a:avLst/>
              <a:gdLst/>
              <a:ahLst/>
              <a:cxnLst/>
              <a:rect l="l" t="t" r="r" b="b"/>
              <a:pathLst>
                <a:path w="9808" h="10842" extrusionOk="0">
                  <a:moveTo>
                    <a:pt x="3670" y="0"/>
                  </a:moveTo>
                  <a:lnTo>
                    <a:pt x="1" y="4370"/>
                  </a:lnTo>
                  <a:lnTo>
                    <a:pt x="1" y="10842"/>
                  </a:lnTo>
                  <a:lnTo>
                    <a:pt x="9808" y="10842"/>
                  </a:lnTo>
                  <a:lnTo>
                    <a:pt x="9808" y="5504"/>
                  </a:lnTo>
                  <a:lnTo>
                    <a:pt x="367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41"/>
            <p:cNvSpPr/>
            <p:nvPr/>
          </p:nvSpPr>
          <p:spPr>
            <a:xfrm>
              <a:off x="4698750" y="3288025"/>
              <a:ext cx="434500" cy="323600"/>
            </a:xfrm>
            <a:custGeom>
              <a:avLst/>
              <a:gdLst/>
              <a:ahLst/>
              <a:cxnLst/>
              <a:rect l="l" t="t" r="r" b="b"/>
              <a:pathLst>
                <a:path w="17380" h="12944" extrusionOk="0">
                  <a:moveTo>
                    <a:pt x="4170" y="1"/>
                  </a:moveTo>
                  <a:lnTo>
                    <a:pt x="0" y="6406"/>
                  </a:lnTo>
                  <a:lnTo>
                    <a:pt x="0" y="12944"/>
                  </a:lnTo>
                  <a:lnTo>
                    <a:pt x="17379" y="12944"/>
                  </a:lnTo>
                  <a:lnTo>
                    <a:pt x="41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41"/>
            <p:cNvSpPr/>
            <p:nvPr/>
          </p:nvSpPr>
          <p:spPr>
            <a:xfrm>
              <a:off x="5768675" y="3875125"/>
              <a:ext cx="932350" cy="173475"/>
            </a:xfrm>
            <a:custGeom>
              <a:avLst/>
              <a:gdLst/>
              <a:ahLst/>
              <a:cxnLst/>
              <a:rect l="l" t="t" r="r" b="b"/>
              <a:pathLst>
                <a:path w="37294" h="6939" extrusionOk="0">
                  <a:moveTo>
                    <a:pt x="3436" y="0"/>
                  </a:moveTo>
                  <a:cubicBezTo>
                    <a:pt x="1535" y="0"/>
                    <a:pt x="1" y="1535"/>
                    <a:pt x="1" y="3470"/>
                  </a:cubicBezTo>
                  <a:cubicBezTo>
                    <a:pt x="1" y="5371"/>
                    <a:pt x="1535" y="6939"/>
                    <a:pt x="3436" y="6939"/>
                  </a:cubicBezTo>
                  <a:lnTo>
                    <a:pt x="37294" y="6939"/>
                  </a:lnTo>
                  <a:lnTo>
                    <a:pt x="37294" y="5304"/>
                  </a:lnTo>
                  <a:lnTo>
                    <a:pt x="4037" y="5304"/>
                  </a:lnTo>
                  <a:cubicBezTo>
                    <a:pt x="3036" y="5304"/>
                    <a:pt x="2202" y="4470"/>
                    <a:pt x="2202" y="3470"/>
                  </a:cubicBezTo>
                  <a:cubicBezTo>
                    <a:pt x="2202" y="2469"/>
                    <a:pt x="3036" y="1635"/>
                    <a:pt x="4037" y="1635"/>
                  </a:cubicBezTo>
                  <a:lnTo>
                    <a:pt x="37294" y="1635"/>
                  </a:lnTo>
                  <a:lnTo>
                    <a:pt x="372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41"/>
            <p:cNvSpPr/>
            <p:nvPr/>
          </p:nvSpPr>
          <p:spPr>
            <a:xfrm>
              <a:off x="5823725" y="3915975"/>
              <a:ext cx="838950" cy="91775"/>
            </a:xfrm>
            <a:custGeom>
              <a:avLst/>
              <a:gdLst/>
              <a:ahLst/>
              <a:cxnLst/>
              <a:rect l="l" t="t" r="r" b="b"/>
              <a:pathLst>
                <a:path w="33558" h="3671" extrusionOk="0">
                  <a:moveTo>
                    <a:pt x="1835" y="1"/>
                  </a:moveTo>
                  <a:cubicBezTo>
                    <a:pt x="834" y="1"/>
                    <a:pt x="0" y="835"/>
                    <a:pt x="0" y="1836"/>
                  </a:cubicBezTo>
                  <a:cubicBezTo>
                    <a:pt x="0" y="2836"/>
                    <a:pt x="834" y="3670"/>
                    <a:pt x="1835" y="3670"/>
                  </a:cubicBezTo>
                  <a:lnTo>
                    <a:pt x="33557" y="3670"/>
                  </a:lnTo>
                  <a:lnTo>
                    <a:pt x="335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41"/>
            <p:cNvSpPr/>
            <p:nvPr/>
          </p:nvSpPr>
          <p:spPr>
            <a:xfrm>
              <a:off x="5720300" y="4048575"/>
              <a:ext cx="895675" cy="294400"/>
            </a:xfrm>
            <a:custGeom>
              <a:avLst/>
              <a:gdLst/>
              <a:ahLst/>
              <a:cxnLst/>
              <a:rect l="l" t="t" r="r" b="b"/>
              <a:pathLst>
                <a:path w="35827" h="11776" extrusionOk="0">
                  <a:moveTo>
                    <a:pt x="5872" y="1"/>
                  </a:moveTo>
                  <a:lnTo>
                    <a:pt x="5872" y="34"/>
                  </a:lnTo>
                  <a:cubicBezTo>
                    <a:pt x="2636" y="34"/>
                    <a:pt x="1" y="2669"/>
                    <a:pt x="1" y="5905"/>
                  </a:cubicBezTo>
                  <a:cubicBezTo>
                    <a:pt x="1" y="9174"/>
                    <a:pt x="2636" y="11776"/>
                    <a:pt x="5872" y="11776"/>
                  </a:cubicBezTo>
                  <a:lnTo>
                    <a:pt x="35826" y="11776"/>
                  </a:lnTo>
                  <a:lnTo>
                    <a:pt x="35826" y="9608"/>
                  </a:lnTo>
                  <a:lnTo>
                    <a:pt x="6239" y="9608"/>
                  </a:lnTo>
                  <a:cubicBezTo>
                    <a:pt x="4204" y="9608"/>
                    <a:pt x="2536" y="7940"/>
                    <a:pt x="2536" y="5905"/>
                  </a:cubicBezTo>
                  <a:cubicBezTo>
                    <a:pt x="2536" y="3870"/>
                    <a:pt x="4204" y="2202"/>
                    <a:pt x="6239" y="2202"/>
                  </a:cubicBezTo>
                  <a:lnTo>
                    <a:pt x="35826" y="2202"/>
                  </a:lnTo>
                  <a:lnTo>
                    <a:pt x="3582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41"/>
            <p:cNvSpPr/>
            <p:nvPr/>
          </p:nvSpPr>
          <p:spPr>
            <a:xfrm>
              <a:off x="5785350" y="4104450"/>
              <a:ext cx="793925" cy="184325"/>
            </a:xfrm>
            <a:custGeom>
              <a:avLst/>
              <a:gdLst/>
              <a:ahLst/>
              <a:cxnLst/>
              <a:rect l="l" t="t" r="r" b="b"/>
              <a:pathLst>
                <a:path w="31757" h="7373" extrusionOk="0">
                  <a:moveTo>
                    <a:pt x="3703" y="1"/>
                  </a:moveTo>
                  <a:cubicBezTo>
                    <a:pt x="1602" y="1"/>
                    <a:pt x="1" y="1669"/>
                    <a:pt x="1" y="3670"/>
                  </a:cubicBezTo>
                  <a:cubicBezTo>
                    <a:pt x="1" y="5705"/>
                    <a:pt x="1669" y="7373"/>
                    <a:pt x="3703" y="7373"/>
                  </a:cubicBezTo>
                  <a:lnTo>
                    <a:pt x="31757" y="7373"/>
                  </a:lnTo>
                  <a:lnTo>
                    <a:pt x="317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41"/>
            <p:cNvSpPr/>
            <p:nvPr/>
          </p:nvSpPr>
          <p:spPr>
            <a:xfrm>
              <a:off x="5918775" y="4166175"/>
              <a:ext cx="83425" cy="91750"/>
            </a:xfrm>
            <a:custGeom>
              <a:avLst/>
              <a:gdLst/>
              <a:ahLst/>
              <a:cxnLst/>
              <a:rect l="l" t="t" r="r" b="b"/>
              <a:pathLst>
                <a:path w="3337" h="3670" extrusionOk="0">
                  <a:moveTo>
                    <a:pt x="1" y="0"/>
                  </a:moveTo>
                  <a:lnTo>
                    <a:pt x="1" y="3669"/>
                  </a:lnTo>
                  <a:lnTo>
                    <a:pt x="1669" y="2669"/>
                  </a:lnTo>
                  <a:lnTo>
                    <a:pt x="3337" y="3669"/>
                  </a:lnTo>
                  <a:lnTo>
                    <a:pt x="33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22"/>
        <p:cNvGrpSpPr/>
        <p:nvPr/>
      </p:nvGrpSpPr>
      <p:grpSpPr>
        <a:xfrm>
          <a:off x="0" y="0"/>
          <a:ext cx="0" cy="0"/>
          <a:chOff x="0" y="0"/>
          <a:chExt cx="0" cy="0"/>
        </a:xfrm>
      </p:grpSpPr>
      <p:sp>
        <p:nvSpPr>
          <p:cNvPr id="423" name="Google Shape;423;p42"/>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Findings QR3</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424" name="Google Shape;424;p42"/>
          <p:cNvSpPr txBox="1">
            <a:spLocks noGrp="1"/>
          </p:cNvSpPr>
          <p:nvPr>
            <p:ph type="body" idx="1"/>
          </p:nvPr>
        </p:nvSpPr>
        <p:spPr>
          <a:xfrm>
            <a:off x="359500" y="1152475"/>
            <a:ext cx="442809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dk2"/>
                </a:solidFill>
                <a:latin typeface="Tahoma" panose="020B0604030504040204" pitchFamily="34" charset="0"/>
                <a:ea typeface="Tahoma" panose="020B0604030504040204" pitchFamily="34" charset="0"/>
                <a:cs typeface="Tahoma" panose="020B0604030504040204" pitchFamily="34" charset="0"/>
              </a:rPr>
              <a:t>RQ #3. How do instructors address the challenges that they perceive related to MOOCs?</a:t>
            </a:r>
            <a:r>
              <a:rPr lang="en"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rPr>
              <a:t> </a:t>
            </a:r>
            <a:endParaRPr sz="1150" b="1" dirty="0">
              <a:solidFill>
                <a:srgbClr val="313132"/>
              </a:solidFill>
              <a:latin typeface="Tahoma" panose="020B0604030504040204" pitchFamily="34" charset="0"/>
              <a:ea typeface="Tahoma" panose="020B0604030504040204" pitchFamily="34" charset="0"/>
              <a:cs typeface="Tahoma" panose="020B0604030504040204" pitchFamily="34" charset="0"/>
              <a:sym typeface="Arial"/>
            </a:endParaRPr>
          </a:p>
          <a:p>
            <a:pPr marL="914400" lvl="1" indent="-301625" algn="l" rtl="0">
              <a:spcBef>
                <a:spcPts val="120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Explore other MOOC examples.</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01625" algn="l" rtl="0">
              <a:spcBef>
                <a:spcPts val="0"/>
              </a:spcBef>
              <a:spcAft>
                <a:spcPts val="0"/>
              </a:spcAft>
              <a:buClr>
                <a:srgbClr val="313132"/>
              </a:buClr>
              <a:buSzPts val="1150"/>
              <a:buFont typeface="Arial"/>
              <a:buChar char="●"/>
            </a:pPr>
            <a:r>
              <a:rPr lang="en" sz="1800" b="1" dirty="0">
                <a:solidFill>
                  <a:srgbClr val="313132"/>
                </a:solidFill>
                <a:latin typeface="Tahoma" panose="020B0604030504040204" pitchFamily="34" charset="0"/>
                <a:ea typeface="Tahoma" panose="020B0604030504040204" pitchFamily="34" charset="0"/>
                <a:cs typeface="Tahoma" panose="020B0604030504040204" pitchFamily="34" charset="0"/>
              </a:rPr>
              <a:t>Seek help from the platform, colleagues, institutions, etc.</a:t>
            </a:r>
            <a:endParaRPr sz="1800" b="1" dirty="0">
              <a:solidFill>
                <a:srgbClr val="313132"/>
              </a:solidFill>
              <a:latin typeface="Tahoma" panose="020B0604030504040204" pitchFamily="34" charset="0"/>
              <a:ea typeface="Tahoma" panose="020B0604030504040204" pitchFamily="34" charset="0"/>
              <a:cs typeface="Tahoma" panose="020B0604030504040204" pitchFamily="34" charset="0"/>
            </a:endParaRPr>
          </a:p>
        </p:txBody>
      </p:sp>
      <p:pic>
        <p:nvPicPr>
          <p:cNvPr id="425" name="Google Shape;425;p42"/>
          <p:cNvPicPr preferRelativeResize="0"/>
          <p:nvPr/>
        </p:nvPicPr>
        <p:blipFill>
          <a:blip r:embed="rId3">
            <a:alphaModFix/>
          </a:blip>
          <a:stretch>
            <a:fillRect/>
          </a:stretch>
        </p:blipFill>
        <p:spPr>
          <a:xfrm>
            <a:off x="4897425" y="1316925"/>
            <a:ext cx="4025050" cy="3010799"/>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AB49F322-1BA7-45E8-AB8B-7F7072F978F0}"/>
              </a:ext>
            </a:extLst>
          </p:cNvPr>
          <p:cNvSpPr txBox="1">
            <a:spLocks/>
          </p:cNvSpPr>
          <p:nvPr/>
        </p:nvSpPr>
        <p:spPr>
          <a:xfrm>
            <a:off x="1225899" y="355664"/>
            <a:ext cx="4655443" cy="479180"/>
          </a:xfrm>
          <a:prstGeom prst="rect">
            <a:avLst/>
          </a:prstGeom>
        </p:spPr>
        <p:txBody>
          <a:bodyPr vert="horz" lIns="68580" tIns="34290" rIns="68580" bIns="34290" rtlCol="0" anchor="ctr">
            <a:noAutofit/>
          </a:bodyPr>
          <a:lstStyle>
            <a:lvl1pPr algn="l" defTabSz="457200" rtl="0" eaLnBrk="1" latinLnBrk="0" hangingPunct="1">
              <a:spcBef>
                <a:spcPct val="0"/>
              </a:spcBef>
              <a:buNone/>
              <a:defRPr sz="4000" b="1" i="0" u="none" kern="100" cap="none" spc="0">
                <a:solidFill>
                  <a:srgbClr val="C00000"/>
                </a:solidFill>
                <a:latin typeface="BentonSans Black" panose="02000503000000020004" pitchFamily="50" charset="0"/>
                <a:ea typeface="+mj-ea"/>
                <a:cs typeface="Arial"/>
              </a:defRPr>
            </a:lvl1pPr>
          </a:lstStyle>
          <a:p>
            <a:pPr defTabSz="342900"/>
            <a:r>
              <a:rPr lang="en-US" sz="3000" dirty="0">
                <a:solidFill>
                  <a:prstClr val="white"/>
                </a:solidFill>
                <a:latin typeface="Tahoma" panose="020B0604030504040204" pitchFamily="34" charset="0"/>
                <a:ea typeface="Tahoma" panose="020B0604030504040204" pitchFamily="34" charset="0"/>
                <a:cs typeface="Tahoma" panose="020B0604030504040204" pitchFamily="34" charset="0"/>
              </a:rPr>
              <a:t>RQ3 Interview Results</a:t>
            </a:r>
          </a:p>
        </p:txBody>
      </p:sp>
      <p:sp>
        <p:nvSpPr>
          <p:cNvPr id="8" name="Content Placeholder 2">
            <a:extLst>
              <a:ext uri="{FF2B5EF4-FFF2-40B4-BE49-F238E27FC236}">
                <a16:creationId xmlns:a16="http://schemas.microsoft.com/office/drawing/2014/main" id="{7FF370F3-624A-4BB6-9BE0-BBB5B052CDA5}"/>
              </a:ext>
            </a:extLst>
          </p:cNvPr>
          <p:cNvSpPr>
            <a:spLocks noGrp="1"/>
          </p:cNvSpPr>
          <p:nvPr>
            <p:ph idx="1"/>
          </p:nvPr>
        </p:nvSpPr>
        <p:spPr>
          <a:xfrm>
            <a:off x="1168718" y="994188"/>
            <a:ext cx="6703694" cy="3814985"/>
          </a:xfrm>
        </p:spPr>
        <p:txBody>
          <a:bodyPr>
            <a:noAutofit/>
          </a:bodyPr>
          <a:lstStyle/>
          <a:p>
            <a:pPr marL="342900" lvl="1" indent="0">
              <a:lnSpc>
                <a:spcPct val="200000"/>
              </a:lnSpc>
              <a:spcAft>
                <a:spcPts val="0"/>
              </a:spcAft>
              <a:buNone/>
            </a:pPr>
            <a:r>
              <a:rPr lang="en-US" sz="1350" b="1" dirty="0">
                <a:latin typeface="Tahoma" panose="020B0604030504040204" pitchFamily="34" charset="0"/>
                <a:ea typeface="Tahoma" panose="020B0604030504040204" pitchFamily="34" charset="0"/>
                <a:cs typeface="Tahoma" panose="020B0604030504040204" pitchFamily="34" charset="0"/>
              </a:rPr>
              <a:t>Explore other MOOC examples </a:t>
            </a:r>
          </a:p>
          <a:p>
            <a:pPr marL="342900" lvl="1" indent="0">
              <a:lnSpc>
                <a:spcPct val="200000"/>
              </a:lnSpc>
              <a:spcAft>
                <a:spcPts val="0"/>
              </a:spcAft>
              <a:buNone/>
            </a:pPr>
            <a:r>
              <a:rPr lang="en-US" sz="1350" dirty="0">
                <a:latin typeface="Tahoma" panose="020B0604030504040204" pitchFamily="34" charset="0"/>
                <a:ea typeface="Tahoma" panose="020B0604030504040204" pitchFamily="34" charset="0"/>
                <a:cs typeface="Tahoma" panose="020B0604030504040204" pitchFamily="34" charset="0"/>
              </a:rPr>
              <a:t>One MOOC instructor from the US mentioned:</a:t>
            </a:r>
          </a:p>
          <a:p>
            <a:pPr marL="642938" lvl="2" indent="0">
              <a:spcAft>
                <a:spcPts val="0"/>
              </a:spcAft>
              <a:buNone/>
            </a:pPr>
            <a:r>
              <a:rPr lang="en-US" sz="1350" dirty="0">
                <a:latin typeface="Tahoma" panose="020B0604030504040204" pitchFamily="34" charset="0"/>
                <a:ea typeface="Tahoma" panose="020B0604030504040204" pitchFamily="34" charset="0"/>
                <a:cs typeface="Tahoma" panose="020B0604030504040204" pitchFamily="34" charset="0"/>
              </a:rPr>
              <a:t>“</a:t>
            </a:r>
            <a:r>
              <a:rPr lang="en-US" sz="1350" b="1" dirty="0">
                <a:latin typeface="Tahoma" panose="020B0604030504040204" pitchFamily="34" charset="0"/>
                <a:ea typeface="Tahoma" panose="020B0604030504040204" pitchFamily="34" charset="0"/>
                <a:cs typeface="Tahoma" panose="020B0604030504040204" pitchFamily="34" charset="0"/>
              </a:rPr>
              <a:t>When I started making the MOOC, I could see MOOCs that other people had made. </a:t>
            </a:r>
            <a:r>
              <a:rPr lang="en-US" sz="1350" dirty="0">
                <a:latin typeface="Tahoma" panose="020B0604030504040204" pitchFamily="34" charset="0"/>
                <a:ea typeface="Tahoma" panose="020B0604030504040204" pitchFamily="34" charset="0"/>
                <a:cs typeface="Tahoma" panose="020B0604030504040204" pitchFamily="34" charset="0"/>
              </a:rPr>
              <a:t>So I could see what other people did in terms of having videos with questions embedded in the videos, which I really liked.” </a:t>
            </a:r>
          </a:p>
        </p:txBody>
      </p:sp>
      <p:sp>
        <p:nvSpPr>
          <p:cNvPr id="2" name="Slide Number Placeholder 1"/>
          <p:cNvSpPr>
            <a:spLocks noGrp="1"/>
          </p:cNvSpPr>
          <p:nvPr>
            <p:ph type="sldNum" sz="quarter" idx="4"/>
          </p:nvPr>
        </p:nvSpPr>
        <p:spPr>
          <a:xfrm>
            <a:off x="5986463" y="4839110"/>
            <a:ext cx="1543050" cy="273844"/>
          </a:xfrm>
        </p:spPr>
        <p:txBody>
          <a:bodyPr/>
          <a:lstStyle/>
          <a:p>
            <a:pPr defTabSz="342900" hangingPunct="1"/>
            <a:fld id="{136F273C-9302-4EE3-8F13-E17C1857F5E7}" type="slidenum">
              <a:rPr lang="en-US" kern="1200">
                <a:solidFill>
                  <a:prstClr val="white"/>
                </a:solidFill>
              </a:rPr>
              <a:pPr defTabSz="342900" hangingPunct="1"/>
              <a:t>43</a:t>
            </a:fld>
            <a:endParaRPr lang="en-US" kern="1200" dirty="0">
              <a:solidFill>
                <a:prstClr val="white"/>
              </a:solidFill>
            </a:endParaRPr>
          </a:p>
        </p:txBody>
      </p:sp>
      <p:pic>
        <p:nvPicPr>
          <p:cNvPr id="4" name="Picture 3">
            <a:extLst>
              <a:ext uri="{FF2B5EF4-FFF2-40B4-BE49-F238E27FC236}">
                <a16:creationId xmlns:a16="http://schemas.microsoft.com/office/drawing/2014/main" id="{FDFBCF0B-F80C-4483-825B-C4D2567595B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93390" y="2711014"/>
            <a:ext cx="3557220" cy="2201030"/>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31914603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29"/>
        <p:cNvGrpSpPr/>
        <p:nvPr/>
      </p:nvGrpSpPr>
      <p:grpSpPr>
        <a:xfrm>
          <a:off x="0" y="0"/>
          <a:ext cx="0" cy="0"/>
          <a:chOff x="0" y="0"/>
          <a:chExt cx="0" cy="0"/>
        </a:xfrm>
      </p:grpSpPr>
      <p:sp>
        <p:nvSpPr>
          <p:cNvPr id="430" name="Google Shape;430;p43"/>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Findings QR3: Survey results</a:t>
            </a:r>
            <a:endParaRPr sz="2900" b="1" dirty="0">
              <a:latin typeface="Tahoma" panose="020B0604030504040204" pitchFamily="34" charset="0"/>
              <a:ea typeface="Tahoma" panose="020B0604030504040204" pitchFamily="34" charset="0"/>
              <a:cs typeface="Tahoma" panose="020B0604030504040204" pitchFamily="34" charset="0"/>
            </a:endParaRPr>
          </a:p>
        </p:txBody>
      </p:sp>
      <p:pic>
        <p:nvPicPr>
          <p:cNvPr id="431" name="Google Shape;431;p43"/>
          <p:cNvPicPr preferRelativeResize="0"/>
          <p:nvPr/>
        </p:nvPicPr>
        <p:blipFill>
          <a:blip r:embed="rId3">
            <a:alphaModFix/>
          </a:blip>
          <a:stretch>
            <a:fillRect/>
          </a:stretch>
        </p:blipFill>
        <p:spPr>
          <a:xfrm>
            <a:off x="986775" y="1246425"/>
            <a:ext cx="7170451" cy="3585225"/>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sp>
        <p:nvSpPr>
          <p:cNvPr id="436" name="Google Shape;436;p44"/>
          <p:cNvSpPr txBox="1">
            <a:spLocks noGrp="1"/>
          </p:cNvSpPr>
          <p:nvPr>
            <p:ph type="title"/>
          </p:nvPr>
        </p:nvSpPr>
        <p:spPr>
          <a:xfrm>
            <a:off x="457200" y="411475"/>
            <a:ext cx="8229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Tahoma" panose="020B0604030504040204" pitchFamily="34" charset="0"/>
                <a:ea typeface="Tahoma" panose="020B0604030504040204" pitchFamily="34" charset="0"/>
                <a:cs typeface="Tahoma" panose="020B0604030504040204" pitchFamily="34" charset="0"/>
              </a:rPr>
              <a:t>Discussion</a:t>
            </a:r>
            <a:endParaRPr sz="3200" b="1" dirty="0">
              <a:latin typeface="Tahoma" panose="020B0604030504040204" pitchFamily="34" charset="0"/>
              <a:ea typeface="Tahoma" panose="020B0604030504040204" pitchFamily="34" charset="0"/>
              <a:cs typeface="Tahoma" panose="020B0604030504040204" pitchFamily="34" charset="0"/>
            </a:endParaRPr>
          </a:p>
        </p:txBody>
      </p:sp>
      <p:sp>
        <p:nvSpPr>
          <p:cNvPr id="437" name="Google Shape;437;p44"/>
          <p:cNvSpPr txBox="1">
            <a:spLocks noGrp="1"/>
          </p:cNvSpPr>
          <p:nvPr>
            <p:ph type="body" idx="1"/>
          </p:nvPr>
        </p:nvSpPr>
        <p:spPr>
          <a:xfrm>
            <a:off x="359500" y="1152475"/>
            <a:ext cx="8229600" cy="3416400"/>
          </a:xfrm>
          <a:prstGeom prst="rect">
            <a:avLst/>
          </a:prstGeom>
        </p:spPr>
        <p:txBody>
          <a:bodyPr spcFirstLastPara="1" wrap="square" lIns="91425" tIns="91425" rIns="91425" bIns="91425" anchor="t" anchorCtr="0">
            <a:noAutofit/>
          </a:bodyPr>
          <a:lstStyle/>
          <a:p>
            <a:pPr marL="914400" lvl="1" indent="-342900" algn="l" rtl="0">
              <a:spcBef>
                <a:spcPts val="12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time limitation </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of creating MOOCs was the primary logistical consideration (Hew &amp; Chung, 2014; Watson et al., 2016) and challenges.</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10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The</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 pedagogical factors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were the primary design considerations (Watson et al., 2016) and challenges in MOOC design. </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914400" lvl="1" indent="-342900" algn="l" rtl="0">
              <a:spcBef>
                <a:spcPts val="1200"/>
              </a:spcBef>
              <a:spcAft>
                <a:spcPts val="0"/>
              </a:spcAft>
              <a:buClr>
                <a:srgbClr val="313132"/>
              </a:buClr>
              <a:buSzPts val="1800"/>
              <a:buFont typeface="Arial"/>
              <a:buChar char="●"/>
            </a:pP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The </a:t>
            </a:r>
            <a:r>
              <a:rPr lang="en" sz="1800" b="1" dirty="0">
                <a:solidFill>
                  <a:schemeClr val="lt2"/>
                </a:solidFill>
                <a:latin typeface="Tahoma" panose="020B0604030504040204" pitchFamily="34" charset="0"/>
                <a:ea typeface="Tahoma" panose="020B0604030504040204" pitchFamily="34" charset="0"/>
                <a:cs typeface="Tahoma" panose="020B0604030504040204" pitchFamily="34" charset="0"/>
              </a:rPr>
              <a:t>assessment and engagement strategies</a:t>
            </a:r>
            <a:r>
              <a:rPr lang="en" sz="1800" dirty="0">
                <a:solidFill>
                  <a:srgbClr val="313132"/>
                </a:solidFill>
                <a:latin typeface="Tahoma" panose="020B0604030504040204" pitchFamily="34" charset="0"/>
                <a:ea typeface="Tahoma" panose="020B0604030504040204" pitchFamily="34" charset="0"/>
                <a:cs typeface="Tahoma" panose="020B0604030504040204" pitchFamily="34" charset="0"/>
              </a:rPr>
              <a:t> are the main considerations as well as challenges.</a:t>
            </a: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1000"/>
              </a:spcBef>
              <a:spcAft>
                <a:spcPts val="0"/>
              </a:spcAft>
              <a:buNone/>
            </a:pPr>
            <a:endParaRPr sz="1800" dirty="0">
              <a:solidFill>
                <a:srgbClr val="313132"/>
              </a:solidFill>
              <a:latin typeface="Tahoma" panose="020B0604030504040204" pitchFamily="34" charset="0"/>
              <a:ea typeface="Tahoma" panose="020B0604030504040204" pitchFamily="34" charset="0"/>
              <a:cs typeface="Tahoma" panose="020B0604030504040204" pitchFamily="34" charset="0"/>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b="1" dirty="0">
              <a:solidFill>
                <a:schemeClr val="lt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0"/>
              </a:spcAft>
              <a:buNone/>
            </a:pPr>
            <a:endParaRPr sz="1800" dirty="0">
              <a:solidFill>
                <a:srgbClr val="313132"/>
              </a:solidFill>
            </a:endParaRPr>
          </a:p>
          <a:p>
            <a:pPr marL="0" lvl="0" indent="0" algn="l" rtl="0">
              <a:spcBef>
                <a:spcPts val="0"/>
              </a:spcBef>
              <a:spcAft>
                <a:spcPts val="1200"/>
              </a:spcAft>
              <a:buNone/>
            </a:pPr>
            <a:endParaRPr sz="1800" dirty="0"/>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2" name="Title 1"/>
          <p:cNvSpPr txBox="1">
            <a:spLocks noGrp="1"/>
          </p:cNvSpPr>
          <p:nvPr>
            <p:ph type="title"/>
          </p:nvPr>
        </p:nvSpPr>
        <p:spPr>
          <a:xfrm>
            <a:off x="530694" y="2176226"/>
            <a:ext cx="8167257" cy="2195051"/>
          </a:xfrm>
          <a:prstGeom prst="rect">
            <a:avLst/>
          </a:prstGeom>
        </p:spPr>
        <p:txBody>
          <a:bodyPr>
            <a:normAutofit fontScale="90000"/>
          </a:bodyPr>
          <a:lstStyle/>
          <a:p>
            <a:pPr defTabSz="429768">
              <a:defRPr sz="2350" b="0"/>
            </a:pPr>
            <a:r>
              <a:rPr lang="en-US" dirty="0"/>
              <a:t>Study #2. </a:t>
            </a:r>
            <a:r>
              <a:rPr dirty="0"/>
              <a:t>Scaffolds for Self-Directed Learning: A Study of Nepali Teachers Supporting Nepali Adolescents’ Success in MOOCs </a:t>
            </a:r>
            <a:br>
              <a:rPr dirty="0"/>
            </a:br>
            <a:br>
              <a:rPr dirty="0"/>
            </a:br>
            <a:r>
              <a:rPr lang="en-US" sz="1800" dirty="0">
                <a:solidFill>
                  <a:schemeClr val="tx2">
                    <a:lumMod val="20000"/>
                    <a:lumOff val="80000"/>
                  </a:schemeClr>
                </a:solidFill>
                <a:effectLst/>
                <a:latin typeface="Tahoma" panose="020B0604030504040204" pitchFamily="34" charset="0"/>
                <a:ea typeface="Tahoma" panose="020B0604030504040204" pitchFamily="34" charset="0"/>
                <a:cs typeface="Tahoma" panose="020B0604030504040204" pitchFamily="34" charset="0"/>
              </a:rPr>
              <a:t>	Li, Z., Zhu. M., Kadirova, D., &amp; Bonk, C. J. (in press). </a:t>
            </a:r>
            <a:r>
              <a:rPr lang="en-US" sz="1800" i="1" dirty="0">
                <a:solidFill>
                  <a:schemeClr val="tx2">
                    <a:lumMod val="20000"/>
                    <a:lumOff val="80000"/>
                  </a:schemeClr>
                </a:solidFill>
                <a:effectLst/>
                <a:latin typeface="Tahoma" panose="020B0604030504040204" pitchFamily="34" charset="0"/>
                <a:ea typeface="Tahoma" panose="020B0604030504040204" pitchFamily="34" charset="0"/>
                <a:cs typeface="Tahoma" panose="020B0604030504040204" pitchFamily="34" charset="0"/>
              </a:rPr>
              <a:t>Towards self-directed learning: How do Nepali adolescents learn with MOOCs</a:t>
            </a:r>
            <a:r>
              <a:rPr lang="en-US" sz="1800" dirty="0">
                <a:solidFill>
                  <a:schemeClr val="tx2">
                    <a:lumMod val="20000"/>
                    <a:lumOff val="8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800" i="1" dirty="0">
                <a:solidFill>
                  <a:schemeClr val="tx2">
                    <a:lumMod val="20000"/>
                    <a:lumOff val="80000"/>
                  </a:schemeClr>
                </a:solidFill>
                <a:effectLst/>
                <a:latin typeface="Tahoma" panose="020B0604030504040204" pitchFamily="34" charset="0"/>
                <a:ea typeface="Tahoma" panose="020B0604030504040204" pitchFamily="34" charset="0"/>
                <a:cs typeface="Tahoma" panose="020B0604030504040204" pitchFamily="34" charset="0"/>
              </a:rPr>
              <a:t>Distance Education</a:t>
            </a:r>
            <a:r>
              <a:rPr lang="en-US" sz="1800" dirty="0">
                <a:solidFill>
                  <a:schemeClr val="tx2">
                    <a:lumMod val="20000"/>
                    <a:lumOff val="80000"/>
                  </a:schemeClr>
                </a:solidFill>
                <a:effectLst/>
                <a:latin typeface="Tahoma" panose="020B0604030504040204" pitchFamily="34" charset="0"/>
                <a:ea typeface="Tahoma" panose="020B0604030504040204" pitchFamily="34" charset="0"/>
                <a:cs typeface="Tahoma" panose="020B0604030504040204" pitchFamily="34" charset="0"/>
              </a:rPr>
              <a:t>.</a:t>
            </a:r>
            <a:br>
              <a:rPr lang="en-US" sz="1800" dirty="0">
                <a:solidFill>
                  <a:schemeClr val="tx2">
                    <a:lumMod val="20000"/>
                    <a:lumOff val="80000"/>
                  </a:schemeClr>
                </a:solidFill>
                <a:effectLst/>
                <a:latin typeface="Tahoma" panose="020B0604030504040204" pitchFamily="34" charset="0"/>
                <a:ea typeface="Tahoma" panose="020B0604030504040204" pitchFamily="34" charset="0"/>
                <a:cs typeface="Tahoma" panose="020B0604030504040204" pitchFamily="34" charset="0"/>
              </a:rPr>
            </a:br>
            <a:br>
              <a:rPr lang="en-US" sz="1800" dirty="0">
                <a:solidFill>
                  <a:schemeClr val="tx2">
                    <a:lumMod val="20000"/>
                    <a:lumOff val="80000"/>
                  </a:schemeClr>
                </a:solidFill>
                <a:effectLst/>
                <a:latin typeface="Tahoma" panose="020B0604030504040204" pitchFamily="34" charset="0"/>
                <a:ea typeface="Tahoma" panose="020B0604030504040204" pitchFamily="34" charset="0"/>
                <a:cs typeface="Tahoma" panose="020B0604030504040204" pitchFamily="34" charset="0"/>
              </a:rPr>
            </a:br>
            <a:r>
              <a:rPr lang="en-US" sz="1800" dirty="0">
                <a:solidFill>
                  <a:schemeClr val="tx2">
                    <a:lumMod val="20000"/>
                    <a:lumOff val="8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800" dirty="0">
                <a:solidFill>
                  <a:schemeClr val="tx2">
                    <a:lumMod val="20000"/>
                    <a:lumOff val="80000"/>
                  </a:schemeClr>
                </a:solidFill>
                <a:effectLst/>
                <a:latin typeface="Times New Roman" panose="02020603050405020304" pitchFamily="18" charset="0"/>
                <a:ea typeface="Calibri" panose="020F0502020204030204" pitchFamily="34" charset="0"/>
              </a:rPr>
              <a:t>Li, Z., </a:t>
            </a:r>
            <a:r>
              <a:rPr lang="en-US" sz="1800" dirty="0">
                <a:solidFill>
                  <a:schemeClr val="tx2">
                    <a:lumMod val="20000"/>
                    <a:lumOff val="80000"/>
                  </a:schemeClr>
                </a:solidFill>
                <a:effectLst/>
                <a:latin typeface="Segoe UI" panose="020B0502040204020203" pitchFamily="34" charset="0"/>
                <a:ea typeface="Calibri" panose="020F0502020204030204" pitchFamily="34" charset="0"/>
                <a:cs typeface="Segoe UI" panose="020B0502040204020203" pitchFamily="34" charset="0"/>
              </a:rPr>
              <a:t>Kadirova, D.</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Bonk, C. J., &amp; </a:t>
            </a:r>
            <a:r>
              <a:rPr lang="en-US" sz="1800" dirty="0">
                <a:solidFill>
                  <a:schemeClr val="tx2">
                    <a:lumMod val="20000"/>
                    <a:lumOff val="80000"/>
                  </a:schemeClr>
                </a:solidFill>
                <a:effectLst/>
                <a:latin typeface="Times New Roman" panose="02020603050405020304" pitchFamily="18" charset="0"/>
                <a:ea typeface="Calibri" panose="020F0502020204030204" pitchFamily="34" charset="0"/>
              </a:rPr>
              <a:t>Zhu. M.</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(in review).</a:t>
            </a:r>
            <a:r>
              <a:rPr lang="en-US" sz="1800" dirty="0">
                <a:solidFill>
                  <a:schemeClr val="tx2">
                    <a:lumMod val="20000"/>
                    <a:lumOff val="80000"/>
                  </a:schemeClr>
                </a:solidFill>
                <a:effectLst/>
                <a:latin typeface="Times New Roman" panose="02020603050405020304" pitchFamily="18" charset="0"/>
                <a:ea typeface="Calibri" panose="020F0502020204030204" pitchFamily="34" charset="0"/>
              </a:rPr>
              <a:t> </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Community in open: Supports, challenges, and impacts of local learning communities of adolescent MOOC learners. </a:t>
            </a:r>
            <a:r>
              <a:rPr lang="en-US" sz="1800" i="1" dirty="0">
                <a:solidFill>
                  <a:schemeClr val="tx2">
                    <a:lumMod val="20000"/>
                    <a:lumOff val="80000"/>
                  </a:schemeClr>
                </a:solidFill>
                <a:effectLst/>
                <a:latin typeface="Times New Roman" panose="02020603050405020304" pitchFamily="18" charset="0"/>
                <a:ea typeface="Calibri" panose="020F0502020204030204" pitchFamily="34" charset="0"/>
              </a:rPr>
              <a:t>Online Learning</a:t>
            </a:r>
            <a:r>
              <a:rPr lang="en-US" sz="1800" dirty="0">
                <a:solidFill>
                  <a:srgbClr val="242424"/>
                </a:solidFill>
                <a:effectLst/>
                <a:latin typeface="Times New Roman" panose="02020603050405020304" pitchFamily="18" charset="0"/>
                <a:ea typeface="Calibri" panose="020F0502020204030204" pitchFamily="34" charset="0"/>
              </a:rPr>
              <a:t>.</a:t>
            </a:r>
            <a:endParaRPr sz="1504" b="1" dirty="0">
              <a:solidFill>
                <a:schemeClr val="tx2">
                  <a:lumMod val="20000"/>
                  <a:lumOff val="80000"/>
                </a:schemeClr>
              </a:solidFill>
              <a:latin typeface="Tahoma" panose="020B0604030504040204" pitchFamily="34" charset="0"/>
              <a:ea typeface="Tahoma" panose="020B0604030504040204" pitchFamily="34" charset="0"/>
              <a:cs typeface="Tahoma" panose="020B0604030504040204" pitchFamily="34" charset="0"/>
              <a:sym typeface="Times New Roman"/>
            </a:endParaRPr>
          </a:p>
        </p:txBody>
      </p:sp>
      <p:sp>
        <p:nvSpPr>
          <p:cNvPr id="9743" name="Text Placeholder 2"/>
          <p:cNvSpPr txBox="1">
            <a:spLocks noGrp="1"/>
          </p:cNvSpPr>
          <p:nvPr>
            <p:ph type="body" sz="quarter" idx="1"/>
          </p:nvPr>
        </p:nvSpPr>
        <p:spPr>
          <a:xfrm>
            <a:off x="530694" y="4709821"/>
            <a:ext cx="7734221" cy="277655"/>
          </a:xfrm>
          <a:prstGeom prst="rect">
            <a:avLst/>
          </a:prstGeom>
        </p:spPr>
        <p:txBody>
          <a:bodyPr/>
          <a:lstStyle>
            <a:lvl1pPr>
              <a:defRPr spc="0"/>
            </a:lvl1pPr>
          </a:lstStyle>
          <a:p>
            <a:r>
              <a:t>INDIANA UNIVERSITY BLOOMINGTON</a:t>
            </a:r>
          </a:p>
        </p:txBody>
      </p:sp>
      <p:pic>
        <p:nvPicPr>
          <p:cNvPr id="9744" name="Google Shape;144;p18" descr="Google Shape;144;p18"/>
          <p:cNvPicPr>
            <a:picLocks noChangeAspect="1"/>
          </p:cNvPicPr>
          <p:nvPr/>
        </p:nvPicPr>
        <p:blipFill>
          <a:blip r:embed="rId2"/>
          <a:srcRect t="53247"/>
          <a:stretch>
            <a:fillRect/>
          </a:stretch>
        </p:blipFill>
        <p:spPr>
          <a:xfrm>
            <a:off x="1922059" y="0"/>
            <a:ext cx="5694575" cy="189570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2" name="Google Shape;170;p21"/>
          <p:cNvSpPr txBox="1">
            <a:spLocks noGrp="1"/>
          </p:cNvSpPr>
          <p:nvPr>
            <p:ph type="title"/>
          </p:nvPr>
        </p:nvSpPr>
        <p:spPr>
          <a:xfrm>
            <a:off x="855300" y="836000"/>
            <a:ext cx="4159501" cy="396301"/>
          </a:xfrm>
          <a:prstGeom prst="rect">
            <a:avLst/>
          </a:prstGeom>
        </p:spPr>
        <p:txBody>
          <a:bodyPr/>
          <a:lstStyle>
            <a:lvl1pPr defTabSz="512063">
              <a:defRPr sz="1344"/>
            </a:lvl1pPr>
          </a:lstStyle>
          <a:p>
            <a:r>
              <a:t>The name of the Himalayan peak is Mt. Nilgiri with 7061 Meters height.</a:t>
            </a:r>
          </a:p>
        </p:txBody>
      </p:sp>
      <p:sp>
        <p:nvSpPr>
          <p:cNvPr id="9753" name="Google Shape;171;p21"/>
          <p:cNvSpPr txBox="1">
            <a:spLocks noGrp="1"/>
          </p:cNvSpPr>
          <p:nvPr>
            <p:ph type="sldNum" sz="quarter" idx="2"/>
          </p:nvPr>
        </p:nvSpPr>
        <p:spPr>
          <a:xfrm>
            <a:off x="8826616" y="4821799"/>
            <a:ext cx="184169"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47</a:t>
            </a:fld>
            <a:endParaRPr/>
          </a:p>
        </p:txBody>
      </p:sp>
      <p:pic>
        <p:nvPicPr>
          <p:cNvPr id="9754" name="Google Shape;172;p21" descr="Google Shape;172;p21"/>
          <p:cNvPicPr>
            <a:picLocks noChangeAspect="1"/>
          </p:cNvPicPr>
          <p:nvPr/>
        </p:nvPicPr>
        <p:blipFill>
          <a:blip r:embed="rId2"/>
          <a:stretch>
            <a:fillRect/>
          </a:stretch>
        </p:blipFill>
        <p:spPr>
          <a:xfrm rot="5400000">
            <a:off x="4683712" y="660200"/>
            <a:ext cx="5097477" cy="3823100"/>
          </a:xfrm>
          <a:prstGeom prst="rect">
            <a:avLst/>
          </a:prstGeom>
          <a:ln w="12700">
            <a:miter lim="400000"/>
          </a:ln>
        </p:spPr>
      </p:pic>
      <p:pic>
        <p:nvPicPr>
          <p:cNvPr id="9755" name="Google Shape;173;p21" descr="Google Shape;173;p21"/>
          <p:cNvPicPr>
            <a:picLocks noChangeAspect="1"/>
          </p:cNvPicPr>
          <p:nvPr/>
        </p:nvPicPr>
        <p:blipFill>
          <a:blip r:embed="rId3"/>
          <a:stretch>
            <a:fillRect/>
          </a:stretch>
        </p:blipFill>
        <p:spPr>
          <a:xfrm>
            <a:off x="932176" y="1392699"/>
            <a:ext cx="1778701" cy="17787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6" y="0"/>
                  <a:pt x="0" y="4836"/>
                  <a:pt x="0" y="10800"/>
                </a:cubicBezTo>
                <a:cubicBezTo>
                  <a:pt x="0" y="16764"/>
                  <a:pt x="4836" y="21600"/>
                  <a:pt x="10800" y="21600"/>
                </a:cubicBezTo>
                <a:cubicBezTo>
                  <a:pt x="16764" y="21600"/>
                  <a:pt x="21600" y="16764"/>
                  <a:pt x="21600" y="10800"/>
                </a:cubicBezTo>
                <a:cubicBezTo>
                  <a:pt x="21600" y="4836"/>
                  <a:pt x="16764" y="0"/>
                  <a:pt x="10800" y="0"/>
                </a:cubicBezTo>
                <a:close/>
              </a:path>
            </a:pathLst>
          </a:custGeom>
          <a:ln w="12700">
            <a:miter lim="400000"/>
          </a:ln>
        </p:spPr>
      </p:pic>
      <p:pic>
        <p:nvPicPr>
          <p:cNvPr id="9756" name="Google Shape;174;p21" descr="Google Shape;174;p21"/>
          <p:cNvPicPr>
            <a:picLocks noChangeAspect="1"/>
          </p:cNvPicPr>
          <p:nvPr/>
        </p:nvPicPr>
        <p:blipFill>
          <a:blip r:embed="rId4"/>
          <a:srcRect l="2744" r="5474" b="11"/>
          <a:stretch>
            <a:fillRect/>
          </a:stretch>
        </p:blipFill>
        <p:spPr>
          <a:xfrm>
            <a:off x="932175" y="3257100"/>
            <a:ext cx="1778794" cy="173950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6" y="0"/>
                  <a:pt x="0" y="4837"/>
                  <a:pt x="0" y="10802"/>
                </a:cubicBezTo>
                <a:cubicBezTo>
                  <a:pt x="0" y="16768"/>
                  <a:pt x="4836" y="21600"/>
                  <a:pt x="10800" y="21600"/>
                </a:cubicBezTo>
                <a:cubicBezTo>
                  <a:pt x="16764" y="21600"/>
                  <a:pt x="21600" y="16768"/>
                  <a:pt x="21600" y="10802"/>
                </a:cubicBezTo>
                <a:cubicBezTo>
                  <a:pt x="21600" y="4837"/>
                  <a:pt x="16764" y="0"/>
                  <a:pt x="10800" y="0"/>
                </a:cubicBezTo>
                <a:close/>
              </a:path>
            </a:pathLst>
          </a:custGeom>
          <a:ln w="12700">
            <a:miter lim="400000"/>
          </a:ln>
        </p:spPr>
      </p:pic>
      <p:sp>
        <p:nvSpPr>
          <p:cNvPr id="9757" name="Google Shape;175;p21"/>
          <p:cNvSpPr txBox="1"/>
          <p:nvPr/>
        </p:nvSpPr>
        <p:spPr>
          <a:xfrm>
            <a:off x="2991074" y="1760950"/>
            <a:ext cx="2058900" cy="1079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a:defRPr sz="1200" b="1">
                <a:solidFill>
                  <a:srgbClr val="FFFFFF"/>
                </a:solidFill>
                <a:latin typeface="Barlow"/>
                <a:ea typeface="Barlow"/>
                <a:cs typeface="Barlow"/>
                <a:sym typeface="Barlow"/>
              </a:defRPr>
            </a:pPr>
            <a:r>
              <a:t>Bishwa Raj Gautam, </a:t>
            </a:r>
            <a:r>
              <a:rPr b="0"/>
              <a:t>Program Specialist, Regional English Language Office (RELO), U.S. Embassy, Nepal.</a:t>
            </a:r>
            <a:endParaRPr sz="900">
              <a:solidFill>
                <a:srgbClr val="D1C8DA"/>
              </a:solidFill>
            </a:endParaRPr>
          </a:p>
        </p:txBody>
      </p:sp>
      <p:sp>
        <p:nvSpPr>
          <p:cNvPr id="9758" name="Google Shape;176;p21"/>
          <p:cNvSpPr txBox="1"/>
          <p:nvPr/>
        </p:nvSpPr>
        <p:spPr>
          <a:xfrm>
            <a:off x="2991099" y="3520699"/>
            <a:ext cx="2058900" cy="723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a:defRPr sz="1200">
                <a:solidFill>
                  <a:srgbClr val="FFFFFF"/>
                </a:solidFill>
                <a:latin typeface="Barlow"/>
                <a:ea typeface="Barlow"/>
                <a:cs typeface="Barlow"/>
                <a:sym typeface="Barlow"/>
              </a:defRPr>
            </a:pPr>
            <a:r>
              <a:t>With </a:t>
            </a:r>
            <a:r>
              <a:rPr b="1"/>
              <a:t>Baman Kumar Ghimire,</a:t>
            </a:r>
            <a:r>
              <a:t> Motherland Secondary School, Pokhara, Nepal</a:t>
            </a:r>
            <a:endParaRPr sz="900">
              <a:solidFill>
                <a:srgbClr val="D1C8DA"/>
              </a:solidFill>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60" name="Google Shape;188;p23"/>
          <p:cNvSpPr txBox="1">
            <a:spLocks noGrp="1"/>
          </p:cNvSpPr>
          <p:nvPr>
            <p:ph type="title"/>
          </p:nvPr>
        </p:nvSpPr>
        <p:spPr>
          <a:xfrm>
            <a:off x="760350" y="321474"/>
            <a:ext cx="7962301" cy="1113902"/>
          </a:xfrm>
          <a:prstGeom prst="rect">
            <a:avLst/>
          </a:prstGeom>
        </p:spPr>
        <p:txBody>
          <a:bodyPr/>
          <a:lstStyle/>
          <a:p>
            <a:pPr>
              <a:defRPr sz="2800"/>
            </a:pPr>
            <a:r>
              <a:t>November 9, 2019</a:t>
            </a:r>
          </a:p>
          <a:p>
            <a:pPr>
              <a:defRPr sz="2800"/>
            </a:pPr>
            <a:r>
              <a:t>Greetings from Nepal</a:t>
            </a:r>
          </a:p>
        </p:txBody>
      </p:sp>
      <p:pic>
        <p:nvPicPr>
          <p:cNvPr id="9761" name="Google Shape;189;p23" descr="Google Shape;189;p23"/>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62" name="Google Shape;190;p23" descr="Google Shape;190;p23"/>
          <p:cNvPicPr>
            <a:picLocks noChangeAspect="1"/>
          </p:cNvPicPr>
          <p:nvPr/>
        </p:nvPicPr>
        <p:blipFill>
          <a:blip r:embed="rId3"/>
          <a:stretch>
            <a:fillRect/>
          </a:stretch>
        </p:blipFill>
        <p:spPr>
          <a:xfrm>
            <a:off x="2054671" y="1503646"/>
            <a:ext cx="5034651" cy="3357102"/>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6" name="Google Shape;161;p20"/>
          <p:cNvSpPr txBox="1">
            <a:spLocks noGrp="1"/>
          </p:cNvSpPr>
          <p:nvPr>
            <p:ph type="body" sz="quarter" idx="1"/>
          </p:nvPr>
        </p:nvSpPr>
        <p:spPr>
          <a:xfrm>
            <a:off x="911699" y="1603225"/>
            <a:ext cx="7757402" cy="861301"/>
          </a:xfrm>
          <a:prstGeom prst="rect">
            <a:avLst/>
          </a:prstGeom>
        </p:spPr>
        <p:txBody>
          <a:bodyPr/>
          <a:lstStyle/>
          <a:p>
            <a:pPr marL="0" indent="0">
              <a:lnSpc>
                <a:spcPct val="100000"/>
              </a:lnSpc>
              <a:buSzTx/>
              <a:buNone/>
            </a:pPr>
            <a:r>
              <a:t>Greetings from Nepal, Baman Kumar Ghimire</a:t>
            </a:r>
          </a:p>
          <a:p>
            <a:pPr marL="0" indent="0">
              <a:lnSpc>
                <a:spcPct val="100000"/>
              </a:lnSpc>
              <a:spcBef>
                <a:spcPts val="800"/>
              </a:spcBef>
              <a:buSzTx/>
              <a:buNone/>
            </a:pPr>
            <a:r>
              <a:t>Teacher, Motherland Secondary School, Pokhara</a:t>
            </a:r>
          </a:p>
        </p:txBody>
      </p:sp>
      <p:sp>
        <p:nvSpPr>
          <p:cNvPr id="9747" name="Google Shape;162;p20"/>
          <p:cNvSpPr txBox="1">
            <a:spLocks noGrp="1"/>
          </p:cNvSpPr>
          <p:nvPr>
            <p:ph type="title"/>
          </p:nvPr>
        </p:nvSpPr>
        <p:spPr>
          <a:xfrm>
            <a:off x="911700" y="117874"/>
            <a:ext cx="7280729" cy="1361521"/>
          </a:xfrm>
          <a:prstGeom prst="rect">
            <a:avLst/>
          </a:prstGeom>
        </p:spPr>
        <p:txBody>
          <a:bodyPr/>
          <a:lstStyle/>
          <a:p>
            <a:pPr defTabSz="868680">
              <a:defRPr sz="2280"/>
            </a:pPr>
            <a:r>
              <a:rPr dirty="0"/>
              <a:t>November 9, 2019 Chapter 9. Nepali High School Students in Massive Open Online Courses (MOOCs): Impressive Results and a Promising Future </a:t>
            </a:r>
          </a:p>
          <a:p>
            <a:pPr defTabSz="868680">
              <a:defRPr sz="2280" i="1"/>
            </a:pPr>
            <a:r>
              <a:rPr dirty="0" err="1"/>
              <a:t>Baman</a:t>
            </a:r>
            <a:r>
              <a:rPr dirty="0"/>
              <a:t> Kumar Ghimire and Bishwa Raj Gautam</a:t>
            </a:r>
          </a:p>
        </p:txBody>
      </p:sp>
      <p:sp>
        <p:nvSpPr>
          <p:cNvPr id="9748" name="Google Shape;163;p20"/>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49</a:t>
            </a:fld>
            <a:endParaRPr/>
          </a:p>
        </p:txBody>
      </p:sp>
      <p:pic>
        <p:nvPicPr>
          <p:cNvPr id="9749" name="Google Shape;164;p20" descr="Google Shape;164;p20"/>
          <p:cNvPicPr>
            <a:picLocks noChangeAspect="1"/>
          </p:cNvPicPr>
          <p:nvPr/>
        </p:nvPicPr>
        <p:blipFill>
          <a:blip r:embed="rId2"/>
          <a:stretch>
            <a:fillRect/>
          </a:stretch>
        </p:blipFill>
        <p:spPr>
          <a:xfrm>
            <a:off x="911699" y="2464523"/>
            <a:ext cx="3512351" cy="2552777"/>
          </a:xfrm>
          <a:prstGeom prst="rect">
            <a:avLst/>
          </a:prstGeom>
          <a:ln w="12700">
            <a:miter lim="400000"/>
          </a:ln>
        </p:spPr>
      </p:pic>
      <p:pic>
        <p:nvPicPr>
          <p:cNvPr id="9750" name="Google Shape;165;p20" descr="Google Shape;165;p20"/>
          <p:cNvPicPr>
            <a:picLocks noChangeAspect="1"/>
          </p:cNvPicPr>
          <p:nvPr/>
        </p:nvPicPr>
        <p:blipFill>
          <a:blip r:embed="rId3"/>
          <a:srcRect r="8917"/>
          <a:stretch>
            <a:fillRect/>
          </a:stretch>
        </p:blipFill>
        <p:spPr>
          <a:xfrm>
            <a:off x="4467624" y="2464524"/>
            <a:ext cx="3512351" cy="2552777"/>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EF5C9E-C812-491D-B3A9-85BCCDCA322C}"/>
              </a:ext>
            </a:extLst>
          </p:cNvPr>
          <p:cNvSpPr>
            <a:spLocks noGrp="1"/>
          </p:cNvSpPr>
          <p:nvPr>
            <p:ph type="title"/>
          </p:nvPr>
        </p:nvSpPr>
        <p:spPr>
          <a:xfrm>
            <a:off x="1622765" y="350299"/>
            <a:ext cx="6420190" cy="1966079"/>
          </a:xfrm>
        </p:spPr>
        <p:txBody>
          <a:bodyPr>
            <a:normAutofit fontScale="90000"/>
          </a:bodyPr>
          <a:lstStyle/>
          <a:p>
            <a:r>
              <a:rPr lang="en-US" sz="3000" b="1" dirty="0">
                <a:solidFill>
                  <a:srgbClr val="FF0000"/>
                </a:solidFill>
                <a:latin typeface="Tahoma" panose="020B0604030504040204" pitchFamily="34" charset="0"/>
                <a:ea typeface="Tahoma" panose="020B0604030504040204" pitchFamily="34" charset="0"/>
                <a:cs typeface="Tahoma" panose="020B0604030504040204" pitchFamily="34" charset="0"/>
              </a:rPr>
              <a:t>September 26, 2018</a:t>
            </a:r>
            <a:br>
              <a:rPr lang="en-US" sz="3000" b="1" dirty="0">
                <a:solidFill>
                  <a:srgbClr val="FF0000"/>
                </a:solidFill>
                <a:latin typeface="Tahoma" panose="020B0604030504040204" pitchFamily="34" charset="0"/>
                <a:ea typeface="Tahoma" panose="020B0604030504040204" pitchFamily="34" charset="0"/>
                <a:cs typeface="Tahoma" panose="020B0604030504040204" pitchFamily="34" charset="0"/>
              </a:rPr>
            </a:br>
            <a:r>
              <a:rPr lang="en-US" sz="3000" b="1" dirty="0">
                <a:solidFill>
                  <a:srgbClr val="0070C0"/>
                </a:solidFill>
                <a:latin typeface="Tahoma" panose="020B0604030504040204" pitchFamily="34" charset="0"/>
                <a:ea typeface="Tahoma" panose="020B0604030504040204" pitchFamily="34" charset="0"/>
                <a:cs typeface="Tahoma" panose="020B0604030504040204" pitchFamily="34" charset="0"/>
              </a:rPr>
              <a:t>Remember Education 2.0?</a:t>
            </a:r>
            <a:br>
              <a:rPr lang="en-US" b="1" dirty="0">
                <a:latin typeface="Tahoma" panose="020B0604030504040204" pitchFamily="34" charset="0"/>
                <a:ea typeface="Tahoma" panose="020B0604030504040204" pitchFamily="34" charset="0"/>
                <a:cs typeface="Tahoma" panose="020B0604030504040204" pitchFamily="34" charset="0"/>
              </a:rPr>
            </a:br>
            <a:r>
              <a:rPr lang="en-US" sz="1800" b="1" dirty="0">
                <a:latin typeface="Tahoma" panose="020B0604030504040204" pitchFamily="34" charset="0"/>
                <a:ea typeface="Tahoma" panose="020B0604030504040204" pitchFamily="34" charset="0"/>
                <a:cs typeface="Tahoma" panose="020B0604030504040204" pitchFamily="34" charset="0"/>
              </a:rPr>
              <a:t>The rise and fall of the company behind ‘Reader Rabbit’ and all your favorite educational games</a:t>
            </a:r>
            <a:br>
              <a:rPr lang="en-US" sz="1800" b="1" dirty="0">
                <a:latin typeface="Tahoma" panose="020B0604030504040204" pitchFamily="34" charset="0"/>
                <a:ea typeface="Tahoma" panose="020B0604030504040204" pitchFamily="34" charset="0"/>
                <a:cs typeface="Tahoma" panose="020B0604030504040204" pitchFamily="34" charset="0"/>
              </a:rPr>
            </a:br>
            <a:r>
              <a:rPr lang="en-US" sz="1800" b="1" dirty="0">
                <a:latin typeface="Tahoma" panose="020B0604030504040204" pitchFamily="34" charset="0"/>
                <a:ea typeface="Tahoma" panose="020B0604030504040204" pitchFamily="34" charset="0"/>
                <a:cs typeface="Tahoma" panose="020B0604030504040204" pitchFamily="34" charset="0"/>
              </a:rPr>
              <a:t>Abigail Cain, The Outline</a:t>
            </a:r>
            <a:br>
              <a:rPr lang="en-US" sz="1800" b="1" dirty="0">
                <a:latin typeface="Tahoma" panose="020B0604030504040204" pitchFamily="34" charset="0"/>
                <a:ea typeface="Tahoma" panose="020B0604030504040204" pitchFamily="34" charset="0"/>
                <a:cs typeface="Tahoma" panose="020B0604030504040204" pitchFamily="34" charset="0"/>
              </a:rPr>
            </a:br>
            <a:r>
              <a:rPr lang="en-US" sz="750" b="1" u="sng" dirty="0">
                <a:latin typeface="Tahoma" panose="020B0604030504040204" pitchFamily="34" charset="0"/>
                <a:ea typeface="Tahoma" panose="020B0604030504040204" pitchFamily="34" charset="0"/>
                <a:cs typeface="Tahoma" panose="020B0604030504040204" pitchFamily="34" charset="0"/>
                <a:hlinkClick r:id="rId2"/>
              </a:rPr>
              <a:t>https://theoutline.com/post/6293/reader-rabbit-history-the-learning-company-zoombinis-carmen-sandiego?zd=1&amp;zi=qmbuobk7</a:t>
            </a:r>
            <a:r>
              <a:rPr lang="en-US" sz="750" b="1" u="sng" dirty="0">
                <a:latin typeface="Tahoma" panose="020B0604030504040204" pitchFamily="34" charset="0"/>
                <a:ea typeface="Tahoma" panose="020B0604030504040204" pitchFamily="34" charset="0"/>
                <a:cs typeface="Tahoma" panose="020B0604030504040204" pitchFamily="34" charset="0"/>
              </a:rPr>
              <a:t> </a:t>
            </a:r>
            <a:br>
              <a:rPr lang="en-US" sz="900" b="1" u="sng" dirty="0"/>
            </a:br>
            <a:r>
              <a:rPr lang="en-US" sz="1200" b="1" dirty="0">
                <a:latin typeface="Tahoma" panose="020B0604030504040204" pitchFamily="34" charset="0"/>
                <a:ea typeface="Tahoma" panose="020B0604030504040204" pitchFamily="34" charset="0"/>
                <a:cs typeface="Tahoma" panose="020B0604030504040204" pitchFamily="34" charset="0"/>
              </a:rPr>
              <a:t>Rocky’s Boots: </a:t>
            </a:r>
            <a:r>
              <a:rPr lang="en-US" sz="1200" b="1" u="sng" dirty="0">
                <a:latin typeface="Tahoma" panose="020B0604030504040204" pitchFamily="34" charset="0"/>
                <a:ea typeface="Tahoma" panose="020B0604030504040204" pitchFamily="34" charset="0"/>
                <a:cs typeface="Tahoma" panose="020B0604030504040204" pitchFamily="34" charset="0"/>
                <a:hlinkClick r:id="rId3"/>
              </a:rPr>
              <a:t>https://www.youtube.com/watch?v=a-NLh58bIIk</a:t>
            </a:r>
            <a:r>
              <a:rPr lang="en-US" sz="1200" b="1" u="sng" dirty="0">
                <a:latin typeface="Tahoma" panose="020B0604030504040204" pitchFamily="34" charset="0"/>
                <a:ea typeface="Tahoma" panose="020B0604030504040204" pitchFamily="34" charset="0"/>
                <a:cs typeface="Tahoma" panose="020B0604030504040204" pitchFamily="34" charset="0"/>
              </a:rPr>
              <a:t> </a:t>
            </a:r>
            <a:br>
              <a:rPr lang="en-US" sz="1200" b="1" dirty="0">
                <a:latin typeface="Tahoma" panose="020B0604030504040204" pitchFamily="34" charset="0"/>
                <a:ea typeface="Tahoma" panose="020B0604030504040204" pitchFamily="34" charset="0"/>
                <a:cs typeface="Tahoma" panose="020B0604030504040204" pitchFamily="34" charset="0"/>
              </a:rPr>
            </a:br>
            <a:r>
              <a:rPr lang="en-US" sz="1200" b="1" dirty="0">
                <a:latin typeface="Tahoma" panose="020B0604030504040204" pitchFamily="34" charset="0"/>
                <a:ea typeface="Tahoma" panose="020B0604030504040204" pitchFamily="34" charset="0"/>
                <a:cs typeface="Tahoma" panose="020B0604030504040204" pitchFamily="34" charset="0"/>
              </a:rPr>
              <a:t>Project YES (Curt Bonk): </a:t>
            </a:r>
            <a:r>
              <a:rPr lang="en-US" sz="1200" b="1" u="sng" dirty="0">
                <a:latin typeface="Tahoma" panose="020B0604030504040204" pitchFamily="34" charset="0"/>
                <a:ea typeface="Tahoma" panose="020B0604030504040204" pitchFamily="34" charset="0"/>
                <a:cs typeface="Tahoma" panose="020B0604030504040204" pitchFamily="34" charset="0"/>
                <a:hlinkClick r:id="rId4"/>
              </a:rPr>
              <a:t>https://youtu.be/bZD5mQH4Ups</a:t>
            </a:r>
            <a:r>
              <a:rPr lang="en-US" sz="1200" b="1" dirty="0">
                <a:latin typeface="Tahoma" panose="020B0604030504040204" pitchFamily="34" charset="0"/>
                <a:ea typeface="Tahoma" panose="020B0604030504040204" pitchFamily="34" charset="0"/>
                <a:cs typeface="Tahoma" panose="020B0604030504040204" pitchFamily="34" charset="0"/>
              </a:rPr>
              <a:t>  </a:t>
            </a:r>
            <a:br>
              <a:rPr lang="en-US" sz="375" b="1" dirty="0">
                <a:latin typeface="Tahoma" panose="020B0604030504040204" pitchFamily="34" charset="0"/>
                <a:ea typeface="Tahoma" panose="020B0604030504040204" pitchFamily="34" charset="0"/>
                <a:cs typeface="Tahoma" panose="020B0604030504040204" pitchFamily="34" charset="0"/>
              </a:rPr>
            </a:br>
            <a:endParaRPr lang="en-US" sz="1350" b="1" dirty="0">
              <a:latin typeface="Tahoma" panose="020B0604030504040204" pitchFamily="34" charset="0"/>
              <a:ea typeface="Tahoma" panose="020B0604030504040204" pitchFamily="34" charset="0"/>
              <a:cs typeface="Tahoma" panose="020B0604030504040204" pitchFamily="34" charset="0"/>
            </a:endParaRPr>
          </a:p>
        </p:txBody>
      </p:sp>
      <p:sp>
        <p:nvSpPr>
          <p:cNvPr id="13" name="TextBox 12">
            <a:extLst>
              <a:ext uri="{FF2B5EF4-FFF2-40B4-BE49-F238E27FC236}">
                <a16:creationId xmlns:a16="http://schemas.microsoft.com/office/drawing/2014/main" id="{2DE78F2C-0019-425F-A9CC-6F693E132463}"/>
              </a:ext>
            </a:extLst>
          </p:cNvPr>
          <p:cNvSpPr txBox="1"/>
          <p:nvPr/>
        </p:nvSpPr>
        <p:spPr>
          <a:xfrm>
            <a:off x="2000251" y="4629150"/>
            <a:ext cx="184731" cy="300082"/>
          </a:xfrm>
          <a:prstGeom prst="rect">
            <a:avLst/>
          </a:prstGeom>
          <a:noFill/>
        </p:spPr>
        <p:txBody>
          <a:bodyPr wrap="none" rtlCol="0">
            <a:spAutoFit/>
          </a:bodyPr>
          <a:lstStyle/>
          <a:p>
            <a:pPr defTabSz="685800" hangingPunct="1">
              <a:defRPr/>
            </a:pPr>
            <a:endParaRPr lang="en-US" sz="1350" kern="1200" dirty="0">
              <a:solidFill>
                <a:prstClr val="black"/>
              </a:solidFill>
              <a:latin typeface="Calibri"/>
              <a:ea typeface="+mn-ea"/>
              <a:cs typeface="+mn-cs"/>
            </a:endParaRPr>
          </a:p>
        </p:txBody>
      </p:sp>
      <p:sp>
        <p:nvSpPr>
          <p:cNvPr id="10" name="AutoShape 4" descr="Related image">
            <a:extLst>
              <a:ext uri="{FF2B5EF4-FFF2-40B4-BE49-F238E27FC236}">
                <a16:creationId xmlns:a16="http://schemas.microsoft.com/office/drawing/2014/main" id="{EF547C72-3099-4C98-9363-7FF85806E83A}"/>
              </a:ext>
            </a:extLst>
          </p:cNvPr>
          <p:cNvSpPr>
            <a:spLocks noChangeAspect="1" noChangeArrowheads="1"/>
          </p:cNvSpPr>
          <p:nvPr/>
        </p:nvSpPr>
        <p:spPr bwMode="auto">
          <a:xfrm>
            <a:off x="2328863" y="710805"/>
            <a:ext cx="4714875" cy="3950494"/>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hangingPunct="1">
              <a:defRPr/>
            </a:pPr>
            <a:endParaRPr lang="en-US" sz="1350" kern="1200">
              <a:solidFill>
                <a:prstClr val="black"/>
              </a:solidFill>
              <a:latin typeface="Calibri"/>
              <a:ea typeface="+mn-ea"/>
              <a:cs typeface="+mn-cs"/>
            </a:endParaRPr>
          </a:p>
        </p:txBody>
      </p:sp>
      <p:pic>
        <p:nvPicPr>
          <p:cNvPr id="7" name="Picture 6">
            <a:extLst>
              <a:ext uri="{FF2B5EF4-FFF2-40B4-BE49-F238E27FC236}">
                <a16:creationId xmlns:a16="http://schemas.microsoft.com/office/drawing/2014/main" id="{D5DA1FC5-51DE-4055-8090-71858423AC0D}"/>
              </a:ext>
            </a:extLst>
          </p:cNvPr>
          <p:cNvPicPr>
            <a:picLocks noChangeAspect="1"/>
          </p:cNvPicPr>
          <p:nvPr/>
        </p:nvPicPr>
        <p:blipFill rotWithShape="1">
          <a:blip r:embed="rId5"/>
          <a:srcRect l="15000" t="10465" r="26667" b="28997"/>
          <a:stretch/>
        </p:blipFill>
        <p:spPr>
          <a:xfrm>
            <a:off x="1175658" y="2658220"/>
            <a:ext cx="3510642" cy="2457450"/>
          </a:xfrm>
          <a:prstGeom prst="rect">
            <a:avLst/>
          </a:prstGeom>
        </p:spPr>
      </p:pic>
      <p:pic>
        <p:nvPicPr>
          <p:cNvPr id="8" name="Picture 7">
            <a:extLst>
              <a:ext uri="{FF2B5EF4-FFF2-40B4-BE49-F238E27FC236}">
                <a16:creationId xmlns:a16="http://schemas.microsoft.com/office/drawing/2014/main" id="{F9D26B2E-F60B-4032-A774-41A3982DFB4F}"/>
              </a:ext>
            </a:extLst>
          </p:cNvPr>
          <p:cNvPicPr>
            <a:picLocks noChangeAspect="1"/>
          </p:cNvPicPr>
          <p:nvPr/>
        </p:nvPicPr>
        <p:blipFill rotWithShape="1">
          <a:blip r:embed="rId6"/>
          <a:srcRect l="20000" t="12753" r="31667" b="8098"/>
          <a:stretch/>
        </p:blipFill>
        <p:spPr>
          <a:xfrm>
            <a:off x="4884485" y="2465764"/>
            <a:ext cx="2993720" cy="2632409"/>
          </a:xfrm>
          <a:prstGeom prst="rect">
            <a:avLst/>
          </a:prstGeom>
        </p:spPr>
      </p:pic>
      <p:pic>
        <p:nvPicPr>
          <p:cNvPr id="11" name="Picture 10">
            <a:extLst>
              <a:ext uri="{FF2B5EF4-FFF2-40B4-BE49-F238E27FC236}">
                <a16:creationId xmlns:a16="http://schemas.microsoft.com/office/drawing/2014/main" id="{2EDE9753-0E78-49F0-BE95-03AA0E868E21}"/>
              </a:ext>
            </a:extLst>
          </p:cNvPr>
          <p:cNvPicPr>
            <a:picLocks noChangeAspect="1"/>
          </p:cNvPicPr>
          <p:nvPr/>
        </p:nvPicPr>
        <p:blipFill rotWithShape="1">
          <a:blip r:embed="rId7"/>
          <a:srcRect t="9808" r="833"/>
          <a:stretch/>
        </p:blipFill>
        <p:spPr>
          <a:xfrm>
            <a:off x="437003" y="2411741"/>
            <a:ext cx="4395857" cy="2699228"/>
          </a:xfrm>
          <a:prstGeom prst="rect">
            <a:avLst/>
          </a:prstGeom>
        </p:spPr>
      </p:pic>
      <p:pic>
        <p:nvPicPr>
          <p:cNvPr id="4" name="Picture 3">
            <a:extLst>
              <a:ext uri="{FF2B5EF4-FFF2-40B4-BE49-F238E27FC236}">
                <a16:creationId xmlns:a16="http://schemas.microsoft.com/office/drawing/2014/main" id="{F79C55EC-ADB8-483D-B118-8D41B6C041D9}"/>
              </a:ext>
            </a:extLst>
          </p:cNvPr>
          <p:cNvPicPr>
            <a:picLocks noChangeAspect="1"/>
          </p:cNvPicPr>
          <p:nvPr/>
        </p:nvPicPr>
        <p:blipFill rotWithShape="1">
          <a:blip r:embed="rId8"/>
          <a:srcRect l="7506" t="21288" r="33672" b="7156"/>
          <a:stretch/>
        </p:blipFill>
        <p:spPr>
          <a:xfrm>
            <a:off x="4789551" y="2370458"/>
            <a:ext cx="4354449" cy="2781796"/>
          </a:xfrm>
          <a:prstGeom prst="rect">
            <a:avLst/>
          </a:prstGeom>
        </p:spPr>
      </p:pic>
      <p:pic>
        <p:nvPicPr>
          <p:cNvPr id="14" name="Picture 13">
            <a:extLst>
              <a:ext uri="{FF2B5EF4-FFF2-40B4-BE49-F238E27FC236}">
                <a16:creationId xmlns:a16="http://schemas.microsoft.com/office/drawing/2014/main" id="{87770A3E-27AB-40E6-ABB9-201A86D0D299}"/>
              </a:ext>
            </a:extLst>
          </p:cNvPr>
          <p:cNvPicPr>
            <a:picLocks noChangeAspect="1"/>
          </p:cNvPicPr>
          <p:nvPr/>
        </p:nvPicPr>
        <p:blipFill rotWithShape="1">
          <a:blip r:embed="rId9"/>
          <a:srcRect l="834" t="16674" r="29166" b="9808"/>
          <a:stretch/>
        </p:blipFill>
        <p:spPr>
          <a:xfrm>
            <a:off x="4783877" y="2375574"/>
            <a:ext cx="3923121" cy="2781796"/>
          </a:xfrm>
          <a:prstGeom prst="rect">
            <a:avLst/>
          </a:prstGeom>
        </p:spPr>
      </p:pic>
    </p:spTree>
    <p:extLst>
      <p:ext uri="{BB962C8B-B14F-4D97-AF65-F5344CB8AC3E}">
        <p14:creationId xmlns:p14="http://schemas.microsoft.com/office/powerpoint/2010/main" val="1191829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64" name="Google Shape;195;p24"/>
          <p:cNvSpPr txBox="1">
            <a:spLocks noGrp="1"/>
          </p:cNvSpPr>
          <p:nvPr>
            <p:ph type="body" sz="quarter" idx="1"/>
          </p:nvPr>
        </p:nvSpPr>
        <p:spPr>
          <a:xfrm>
            <a:off x="707199" y="232999"/>
            <a:ext cx="7085102" cy="613502"/>
          </a:xfrm>
          <a:prstGeom prst="rect">
            <a:avLst/>
          </a:prstGeom>
        </p:spPr>
        <p:txBody>
          <a:bodyPr/>
          <a:lstStyle>
            <a:lvl1pPr marL="0" indent="0">
              <a:spcBef>
                <a:spcPts val="800"/>
              </a:spcBef>
              <a:buSzTx/>
              <a:buNone/>
              <a:defRPr sz="2400" i="0"/>
            </a:lvl1pPr>
          </a:lstStyle>
          <a:p>
            <a:r>
              <a:t>Participant #1 (boy, grade 10)</a:t>
            </a:r>
          </a:p>
        </p:txBody>
      </p:sp>
      <p:sp>
        <p:nvSpPr>
          <p:cNvPr id="9765" name="Google Shape;196;p24"/>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50</a:t>
            </a:fld>
            <a:endParaRPr/>
          </a:p>
        </p:txBody>
      </p:sp>
      <p:pic>
        <p:nvPicPr>
          <p:cNvPr id="9766" name="Google Shape;197;p24" descr="Google Shape;197;p24"/>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67" name="Google Shape;198;p24" descr="Google Shape;198;p24"/>
          <p:cNvPicPr>
            <a:picLocks noChangeAspect="1"/>
          </p:cNvPicPr>
          <p:nvPr/>
        </p:nvPicPr>
        <p:blipFill>
          <a:blip r:embed="rId3"/>
          <a:srcRect l="18582" t="12536" r="17580" b="3265"/>
          <a:stretch>
            <a:fillRect/>
          </a:stretch>
        </p:blipFill>
        <p:spPr>
          <a:xfrm>
            <a:off x="267618" y="1011849"/>
            <a:ext cx="4401405" cy="3572652"/>
          </a:xfrm>
          <a:prstGeom prst="rect">
            <a:avLst/>
          </a:prstGeom>
          <a:ln w="12700">
            <a:miter lim="400000"/>
          </a:ln>
        </p:spPr>
      </p:pic>
      <p:pic>
        <p:nvPicPr>
          <p:cNvPr id="9768" name="Google Shape;199;p24" descr="Google Shape;199;p24"/>
          <p:cNvPicPr>
            <a:picLocks noChangeAspect="1"/>
          </p:cNvPicPr>
          <p:nvPr/>
        </p:nvPicPr>
        <p:blipFill>
          <a:blip r:embed="rId4"/>
          <a:srcRect l="29499" r="9886" b="11768"/>
          <a:stretch>
            <a:fillRect/>
          </a:stretch>
        </p:blipFill>
        <p:spPr>
          <a:xfrm>
            <a:off x="4669025" y="1011849"/>
            <a:ext cx="4205526" cy="3572652"/>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0" name="Google Shape;213;p26"/>
          <p:cNvSpPr txBox="1">
            <a:spLocks noGrp="1"/>
          </p:cNvSpPr>
          <p:nvPr>
            <p:ph type="body" sz="quarter" idx="1"/>
          </p:nvPr>
        </p:nvSpPr>
        <p:spPr>
          <a:xfrm>
            <a:off x="707199" y="232999"/>
            <a:ext cx="7085102" cy="613502"/>
          </a:xfrm>
          <a:prstGeom prst="rect">
            <a:avLst/>
          </a:prstGeom>
        </p:spPr>
        <p:txBody>
          <a:bodyPr/>
          <a:lstStyle>
            <a:lvl1pPr marL="0" indent="0">
              <a:spcBef>
                <a:spcPts val="800"/>
              </a:spcBef>
              <a:buSzTx/>
              <a:buNone/>
              <a:defRPr sz="2400" i="0"/>
            </a:lvl1pPr>
          </a:lstStyle>
          <a:p>
            <a:r>
              <a:t>Participant #2 (girl, first MOOC age 10)</a:t>
            </a:r>
          </a:p>
        </p:txBody>
      </p:sp>
      <p:sp>
        <p:nvSpPr>
          <p:cNvPr id="9771" name="Google Shape;214;p26"/>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51</a:t>
            </a:fld>
            <a:endParaRPr/>
          </a:p>
        </p:txBody>
      </p:sp>
      <p:pic>
        <p:nvPicPr>
          <p:cNvPr id="9772" name="Google Shape;215;p26" descr="Google Shape;215;p26"/>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73" name="Google Shape;216;p26" descr="Google Shape;216;p26"/>
          <p:cNvPicPr>
            <a:picLocks noChangeAspect="1"/>
          </p:cNvPicPr>
          <p:nvPr/>
        </p:nvPicPr>
        <p:blipFill>
          <a:blip r:embed="rId3"/>
          <a:srcRect l="17882" t="16970" r="20601" b="3429"/>
          <a:stretch>
            <a:fillRect/>
          </a:stretch>
        </p:blipFill>
        <p:spPr>
          <a:xfrm>
            <a:off x="289299" y="936625"/>
            <a:ext cx="4586301" cy="3652474"/>
          </a:xfrm>
          <a:prstGeom prst="rect">
            <a:avLst/>
          </a:prstGeom>
          <a:ln w="12700">
            <a:miter lim="400000"/>
          </a:ln>
        </p:spPr>
      </p:pic>
      <p:pic>
        <p:nvPicPr>
          <p:cNvPr id="9774" name="Google Shape;217;p26" descr="Google Shape;217;p26"/>
          <p:cNvPicPr>
            <a:picLocks noChangeAspect="1"/>
          </p:cNvPicPr>
          <p:nvPr/>
        </p:nvPicPr>
        <p:blipFill>
          <a:blip r:embed="rId4"/>
          <a:srcRect l="18513"/>
          <a:stretch>
            <a:fillRect/>
          </a:stretch>
        </p:blipFill>
        <p:spPr>
          <a:xfrm>
            <a:off x="4875600" y="926413"/>
            <a:ext cx="3986860" cy="367287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6" name="Google Shape;222;p27"/>
          <p:cNvSpPr txBox="1">
            <a:spLocks noGrp="1"/>
          </p:cNvSpPr>
          <p:nvPr>
            <p:ph type="body" sz="quarter" idx="1"/>
          </p:nvPr>
        </p:nvSpPr>
        <p:spPr>
          <a:xfrm>
            <a:off x="707199" y="232999"/>
            <a:ext cx="7085102" cy="613502"/>
          </a:xfrm>
          <a:prstGeom prst="rect">
            <a:avLst/>
          </a:prstGeom>
        </p:spPr>
        <p:txBody>
          <a:bodyPr/>
          <a:lstStyle>
            <a:lvl1pPr marL="0" indent="0">
              <a:spcBef>
                <a:spcPts val="800"/>
              </a:spcBef>
              <a:buSzTx/>
              <a:buNone/>
              <a:defRPr sz="2400" i="0"/>
            </a:lvl1pPr>
          </a:lstStyle>
          <a:p>
            <a:r>
              <a:t>Participant #3 (teenage girl)</a:t>
            </a:r>
          </a:p>
        </p:txBody>
      </p:sp>
      <p:sp>
        <p:nvSpPr>
          <p:cNvPr id="9777" name="Google Shape;223;p27"/>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52</a:t>
            </a:fld>
            <a:endParaRPr/>
          </a:p>
        </p:txBody>
      </p:sp>
      <p:pic>
        <p:nvPicPr>
          <p:cNvPr id="9778" name="Google Shape;224;p27" descr="Google Shape;224;p27"/>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79" name="Google Shape;225;p27" descr="Google Shape;225;p27"/>
          <p:cNvPicPr>
            <a:picLocks noChangeAspect="1"/>
          </p:cNvPicPr>
          <p:nvPr/>
        </p:nvPicPr>
        <p:blipFill>
          <a:blip r:embed="rId3"/>
          <a:srcRect l="18078" t="33146" r="19194" b="35869"/>
          <a:stretch>
            <a:fillRect/>
          </a:stretch>
        </p:blipFill>
        <p:spPr>
          <a:xfrm>
            <a:off x="263699" y="916574"/>
            <a:ext cx="8616599" cy="2619575"/>
          </a:xfrm>
          <a:prstGeom prst="rect">
            <a:avLst/>
          </a:prstGeom>
          <a:ln w="12700">
            <a:miter lim="400000"/>
          </a:ln>
        </p:spPr>
      </p:pic>
      <p:pic>
        <p:nvPicPr>
          <p:cNvPr id="9780" name="Google Shape;226;p27" descr="Google Shape;226;p27"/>
          <p:cNvPicPr>
            <a:picLocks noChangeAspect="1"/>
          </p:cNvPicPr>
          <p:nvPr/>
        </p:nvPicPr>
        <p:blipFill>
          <a:blip r:embed="rId4"/>
          <a:stretch>
            <a:fillRect/>
          </a:stretch>
        </p:blipFill>
        <p:spPr>
          <a:xfrm>
            <a:off x="3566150" y="2541975"/>
            <a:ext cx="4434626" cy="249675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2" name="Google Shape;231;p28"/>
          <p:cNvSpPr txBox="1">
            <a:spLocks noGrp="1"/>
          </p:cNvSpPr>
          <p:nvPr>
            <p:ph type="body" sz="quarter" idx="1"/>
          </p:nvPr>
        </p:nvSpPr>
        <p:spPr>
          <a:xfrm>
            <a:off x="707199" y="232999"/>
            <a:ext cx="7085102" cy="613502"/>
          </a:xfrm>
          <a:prstGeom prst="rect">
            <a:avLst/>
          </a:prstGeom>
        </p:spPr>
        <p:txBody>
          <a:bodyPr/>
          <a:lstStyle>
            <a:lvl1pPr marL="0" indent="0" defTabSz="868680">
              <a:spcBef>
                <a:spcPts val="700"/>
              </a:spcBef>
              <a:buSzTx/>
              <a:buNone/>
              <a:defRPr sz="2280" i="0"/>
            </a:lvl1pPr>
          </a:lstStyle>
          <a:p>
            <a:r>
              <a:t>Participant #4 (13 year old girl; first MOOC at age 9)</a:t>
            </a:r>
          </a:p>
        </p:txBody>
      </p:sp>
      <p:sp>
        <p:nvSpPr>
          <p:cNvPr id="9783" name="Google Shape;232;p28"/>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53</a:t>
            </a:fld>
            <a:endParaRPr/>
          </a:p>
        </p:txBody>
      </p:sp>
      <p:pic>
        <p:nvPicPr>
          <p:cNvPr id="9784" name="Google Shape;233;p28" descr="Google Shape;233;p28"/>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85" name="Google Shape;234;p28" descr="Google Shape;234;p28"/>
          <p:cNvPicPr>
            <a:picLocks noChangeAspect="1"/>
          </p:cNvPicPr>
          <p:nvPr/>
        </p:nvPicPr>
        <p:blipFill>
          <a:blip r:embed="rId3"/>
          <a:srcRect l="17372" t="15651" r="18689" b="2907"/>
          <a:stretch>
            <a:fillRect/>
          </a:stretch>
        </p:blipFill>
        <p:spPr>
          <a:xfrm>
            <a:off x="364325" y="1109450"/>
            <a:ext cx="4296973" cy="3368450"/>
          </a:xfrm>
          <a:prstGeom prst="rect">
            <a:avLst/>
          </a:prstGeom>
          <a:ln w="12700">
            <a:miter lim="400000"/>
          </a:ln>
        </p:spPr>
      </p:pic>
      <p:pic>
        <p:nvPicPr>
          <p:cNvPr id="9786" name="Google Shape;235;p28" descr="Google Shape;235;p28"/>
          <p:cNvPicPr>
            <a:picLocks noChangeAspect="1"/>
          </p:cNvPicPr>
          <p:nvPr/>
        </p:nvPicPr>
        <p:blipFill>
          <a:blip r:embed="rId4"/>
          <a:srcRect l="10423" r="14798"/>
          <a:stretch>
            <a:fillRect/>
          </a:stretch>
        </p:blipFill>
        <p:spPr>
          <a:xfrm>
            <a:off x="4661299" y="1113950"/>
            <a:ext cx="4207469" cy="336845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8" name="Title 1"/>
          <p:cNvSpPr txBox="1">
            <a:spLocks noGrp="1"/>
          </p:cNvSpPr>
          <p:nvPr>
            <p:ph type="title"/>
          </p:nvPr>
        </p:nvSpPr>
        <p:spPr>
          <a:xfrm>
            <a:off x="1614487" y="273845"/>
            <a:ext cx="5915026" cy="994173"/>
          </a:xfrm>
          <a:prstGeom prst="rect">
            <a:avLst/>
          </a:prstGeom>
        </p:spPr>
        <p:txBody>
          <a:bodyPr/>
          <a:lstStyle/>
          <a:p>
            <a:pPr algn="ctr">
              <a:defRPr sz="2700" b="1">
                <a:solidFill>
                  <a:srgbClr val="FF0000"/>
                </a:solidFill>
                <a:latin typeface="Tahoma"/>
                <a:ea typeface="Tahoma"/>
                <a:cs typeface="Tahoma"/>
                <a:sym typeface="Tahoma"/>
              </a:defRPr>
            </a:pPr>
            <a:r>
              <a:t>December 20, 2022</a:t>
            </a:r>
            <a:br/>
            <a:r>
              <a:rPr sz="2100">
                <a:solidFill>
                  <a:srgbClr val="000000"/>
                </a:solidFill>
              </a:rPr>
              <a:t>Baman Ghimire</a:t>
            </a:r>
            <a:br>
              <a:rPr sz="2100">
                <a:solidFill>
                  <a:srgbClr val="000000"/>
                </a:solidFill>
              </a:rPr>
            </a:br>
            <a:r>
              <a:rPr sz="1400" u="sng">
                <a:solidFill>
                  <a:srgbClr val="0000FF"/>
                </a:solidFill>
                <a:uFill>
                  <a:solidFill>
                    <a:srgbClr val="0000FF"/>
                  </a:solidFill>
                </a:uFill>
                <a:hlinkClick r:id="rId2"/>
              </a:rPr>
              <a:t>https://www.facebook.com/baman.ghimire.3</a:t>
            </a:r>
            <a:r>
              <a:rPr sz="1400">
                <a:solidFill>
                  <a:srgbClr val="000000"/>
                </a:solidFill>
              </a:rPr>
              <a:t> </a:t>
            </a:r>
          </a:p>
        </p:txBody>
      </p:sp>
      <p:pic>
        <p:nvPicPr>
          <p:cNvPr id="9789" name="Picture 2" descr="Picture 2"/>
          <p:cNvPicPr>
            <a:picLocks noChangeAspect="1"/>
          </p:cNvPicPr>
          <p:nvPr/>
        </p:nvPicPr>
        <p:blipFill>
          <a:blip r:embed="rId3"/>
          <a:srcRect l="41561" t="29214" r="11918"/>
          <a:stretch>
            <a:fillRect/>
          </a:stretch>
        </p:blipFill>
        <p:spPr>
          <a:xfrm>
            <a:off x="2874196" y="1502595"/>
            <a:ext cx="3922161" cy="3640905"/>
          </a:xfrm>
          <a:prstGeom prst="rect">
            <a:avLst/>
          </a:prstGeom>
          <a:ln w="12700">
            <a:miter lim="400000"/>
          </a:ln>
        </p:spPr>
      </p:pic>
      <p:pic>
        <p:nvPicPr>
          <p:cNvPr id="9790" name="Picture 4" descr="Picture 4"/>
          <p:cNvPicPr>
            <a:picLocks noChangeAspect="1"/>
          </p:cNvPicPr>
          <p:nvPr/>
        </p:nvPicPr>
        <p:blipFill>
          <a:blip r:embed="rId4"/>
          <a:stretch>
            <a:fillRect/>
          </a:stretch>
        </p:blipFill>
        <p:spPr>
          <a:xfrm>
            <a:off x="4887381" y="2530188"/>
            <a:ext cx="3272320" cy="2613312"/>
          </a:xfrm>
          <a:prstGeom prst="rect">
            <a:avLst/>
          </a:prstGeom>
          <a:ln w="12700">
            <a:miter lim="400000"/>
          </a:ln>
        </p:spPr>
      </p:pic>
      <p:pic>
        <p:nvPicPr>
          <p:cNvPr id="9791" name="Picture 14" descr="Picture 14"/>
          <p:cNvPicPr>
            <a:picLocks noChangeAspect="1"/>
          </p:cNvPicPr>
          <p:nvPr/>
        </p:nvPicPr>
        <p:blipFill>
          <a:blip r:embed="rId5"/>
          <a:srcRect l="5372" t="16185" r="38271" b="17784"/>
          <a:stretch>
            <a:fillRect/>
          </a:stretch>
        </p:blipFill>
        <p:spPr>
          <a:xfrm>
            <a:off x="296243" y="1185844"/>
            <a:ext cx="2429215" cy="1601003"/>
          </a:xfrm>
          <a:prstGeom prst="rect">
            <a:avLst/>
          </a:prstGeom>
          <a:ln w="12700">
            <a:miter lim="400000"/>
          </a:ln>
        </p:spPr>
      </p:pic>
      <p:pic>
        <p:nvPicPr>
          <p:cNvPr id="9792" name="Picture 7" descr="Picture 7"/>
          <p:cNvPicPr>
            <a:picLocks noChangeAspect="1"/>
          </p:cNvPicPr>
          <p:nvPr/>
        </p:nvPicPr>
        <p:blipFill>
          <a:blip r:embed="rId6"/>
          <a:stretch>
            <a:fillRect/>
          </a:stretch>
        </p:blipFill>
        <p:spPr>
          <a:xfrm>
            <a:off x="1694002" y="2704671"/>
            <a:ext cx="3141274" cy="2438829"/>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4" name="Google Shape;256;p31"/>
          <p:cNvSpPr txBox="1">
            <a:spLocks noGrp="1"/>
          </p:cNvSpPr>
          <p:nvPr>
            <p:ph type="title"/>
          </p:nvPr>
        </p:nvSpPr>
        <p:spPr>
          <a:xfrm>
            <a:off x="760350" y="321474"/>
            <a:ext cx="7962301" cy="942902"/>
          </a:xfrm>
          <a:prstGeom prst="rect">
            <a:avLst/>
          </a:prstGeom>
        </p:spPr>
        <p:txBody>
          <a:bodyPr/>
          <a:lstStyle/>
          <a:p>
            <a:pPr>
              <a:defRPr sz="2800"/>
            </a:pPr>
            <a:r>
              <a:t>October 31, 2020 </a:t>
            </a:r>
          </a:p>
          <a:p>
            <a:pPr>
              <a:defRPr sz="2800"/>
            </a:pPr>
            <a:r>
              <a:t>Silver Lining for Learning Episode #33: Nepal</a:t>
            </a:r>
          </a:p>
        </p:txBody>
      </p:sp>
      <p:pic>
        <p:nvPicPr>
          <p:cNvPr id="9795" name="Google Shape;257;p31" descr="Google Shape;257;p31"/>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pic>
        <p:nvPicPr>
          <p:cNvPr id="9796" name="Google Shape;258;p31" descr="Google Shape;258;p31"/>
          <p:cNvPicPr>
            <a:picLocks noChangeAspect="1"/>
          </p:cNvPicPr>
          <p:nvPr/>
        </p:nvPicPr>
        <p:blipFill>
          <a:blip r:embed="rId3"/>
          <a:srcRect l="1369" t="11218" r="1485" b="8646"/>
          <a:stretch>
            <a:fillRect/>
          </a:stretch>
        </p:blipFill>
        <p:spPr>
          <a:xfrm>
            <a:off x="3868251" y="2122714"/>
            <a:ext cx="5204611" cy="2381622"/>
          </a:xfrm>
          <a:prstGeom prst="rect">
            <a:avLst/>
          </a:prstGeom>
          <a:ln w="12700">
            <a:miter lim="400000"/>
          </a:ln>
        </p:spPr>
      </p:pic>
      <p:pic>
        <p:nvPicPr>
          <p:cNvPr id="9797" name="Google Shape;251;p30" descr="Google Shape;251;p30"/>
          <p:cNvPicPr>
            <a:picLocks noChangeAspect="1"/>
          </p:cNvPicPr>
          <p:nvPr/>
        </p:nvPicPr>
        <p:blipFill>
          <a:blip r:embed="rId4"/>
          <a:srcRect l="5440" t="16326" r="38417" b="13085"/>
          <a:stretch>
            <a:fillRect/>
          </a:stretch>
        </p:blipFill>
        <p:spPr>
          <a:xfrm>
            <a:off x="71138" y="2063554"/>
            <a:ext cx="3748516" cy="2499943"/>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9" name="Title 1"/>
          <p:cNvSpPr txBox="1">
            <a:spLocks noGrp="1"/>
          </p:cNvSpPr>
          <p:nvPr>
            <p:ph type="title"/>
          </p:nvPr>
        </p:nvSpPr>
        <p:spPr>
          <a:xfrm>
            <a:off x="518823" y="409537"/>
            <a:ext cx="8004393" cy="699066"/>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Self-directed Learning (SDL)</a:t>
            </a:r>
          </a:p>
        </p:txBody>
      </p:sp>
      <p:sp>
        <p:nvSpPr>
          <p:cNvPr id="9800" name="Content Placeholder 3"/>
          <p:cNvSpPr txBox="1">
            <a:spLocks noGrp="1"/>
          </p:cNvSpPr>
          <p:nvPr>
            <p:ph type="body" idx="1"/>
          </p:nvPr>
        </p:nvSpPr>
        <p:spPr>
          <a:xfrm>
            <a:off x="518824" y="1211766"/>
            <a:ext cx="8015594" cy="2655385"/>
          </a:xfrm>
          <a:prstGeom prst="rect">
            <a:avLst/>
          </a:prstGeom>
        </p:spPr>
        <p:txBody>
          <a:bodyPr/>
          <a:lstStyle>
            <a:lvl1pPr algn="l">
              <a:lnSpc>
                <a:spcPct val="150000"/>
              </a:lnSpc>
              <a:defRPr sz="1800">
                <a:solidFill>
                  <a:srgbClr val="404041"/>
                </a:solidFill>
              </a:defRPr>
            </a:lvl1pPr>
          </a:lstStyle>
          <a:p>
            <a:r>
              <a:rPr b="1" dirty="0">
                <a:latin typeface="Tahoma" panose="020B0604030504040204" pitchFamily="34" charset="0"/>
                <a:ea typeface="Tahoma" panose="020B0604030504040204" pitchFamily="34" charset="0"/>
                <a:cs typeface="Tahoma" panose="020B0604030504040204" pitchFamily="34" charset="0"/>
              </a:rPr>
              <a:t>Sze-</a:t>
            </a:r>
            <a:r>
              <a:rPr b="1" dirty="0" err="1">
                <a:latin typeface="Tahoma" panose="020B0604030504040204" pitchFamily="34" charset="0"/>
                <a:ea typeface="Tahoma" panose="020B0604030504040204" pitchFamily="34" charset="0"/>
                <a:cs typeface="Tahoma" panose="020B0604030504040204" pitchFamily="34" charset="0"/>
              </a:rPr>
              <a:t>Yeng</a:t>
            </a:r>
            <a:r>
              <a:rPr b="1" dirty="0">
                <a:latin typeface="Tahoma" panose="020B0604030504040204" pitchFamily="34" charset="0"/>
                <a:ea typeface="Tahoma" panose="020B0604030504040204" pitchFamily="34" charset="0"/>
                <a:cs typeface="Tahoma" panose="020B0604030504040204" pitchFamily="34" charset="0"/>
              </a:rPr>
              <a:t> and Hussain (2010) defined self-directed learning as </a:t>
            </a:r>
            <a:r>
              <a:rPr lang="en-US" b="1" dirty="0">
                <a:latin typeface="Tahoma" panose="020B0604030504040204" pitchFamily="34" charset="0"/>
                <a:ea typeface="Tahoma" panose="020B0604030504040204" pitchFamily="34" charset="0"/>
                <a:cs typeface="Tahoma" panose="020B0604030504040204" pitchFamily="34" charset="0"/>
              </a:rPr>
              <a:t>"</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a learner’s autonomous ability to manage his or her own learning process, by perceiving oneself as the source of one’s own actions and decisions as a responsibility towards one’s own lifelong learning</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2" name="Title 1"/>
          <p:cNvSpPr txBox="1">
            <a:spLocks noGrp="1"/>
          </p:cNvSpPr>
          <p:nvPr>
            <p:ph type="title"/>
          </p:nvPr>
        </p:nvSpPr>
        <p:spPr>
          <a:xfrm>
            <a:off x="529826" y="501894"/>
            <a:ext cx="8004393" cy="699067"/>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Motivation</a:t>
            </a:r>
          </a:p>
        </p:txBody>
      </p:sp>
      <p:sp>
        <p:nvSpPr>
          <p:cNvPr id="9803" name="Content Placeholder 3"/>
          <p:cNvSpPr txBox="1">
            <a:spLocks noGrp="1"/>
          </p:cNvSpPr>
          <p:nvPr>
            <p:ph type="body" idx="1"/>
          </p:nvPr>
        </p:nvSpPr>
        <p:spPr>
          <a:xfrm>
            <a:off x="518624" y="1391279"/>
            <a:ext cx="8015593" cy="2810634"/>
          </a:xfrm>
          <a:prstGeom prst="rect">
            <a:avLst/>
          </a:prstGeom>
        </p:spPr>
        <p:txBody>
          <a:bodyPr/>
          <a:lstStyle/>
          <a:p>
            <a:pPr algn="l">
              <a:lnSpc>
                <a:spcPct val="90000"/>
              </a:lnSpc>
              <a:defRPr sz="1800" b="1">
                <a:solidFill>
                  <a:srgbClr val="404041"/>
                </a:solidFill>
              </a:defRPr>
            </a:pPr>
            <a:r>
              <a:rPr dirty="0">
                <a:latin typeface="Tahoma" panose="020B0604030504040204" pitchFamily="34" charset="0"/>
                <a:ea typeface="Tahoma" panose="020B0604030504040204" pitchFamily="34" charset="0"/>
                <a:cs typeface="Tahoma" panose="020B0604030504040204" pitchFamily="34" charset="0"/>
              </a:rPr>
              <a:t>Belanger and Thornton’s (2013) four motivations for taking MOOCs:</a:t>
            </a:r>
          </a:p>
          <a:p>
            <a:pPr marL="342900" indent="-342900" algn="l">
              <a:lnSpc>
                <a:spcPct val="90000"/>
              </a:lnSpc>
              <a:buClr>
                <a:srgbClr val="808080"/>
              </a:buClr>
              <a:buSzPct val="100000"/>
              <a:buFont typeface="Wingdings" panose="05000000000000000000" pitchFamily="2" charset="2"/>
              <a:buChar char="§"/>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Increasing knowledge in a subject matter without expectations of achievement</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a:p>
            <a:pPr marL="342900" indent="-342900" algn="l">
              <a:lnSpc>
                <a:spcPct val="90000"/>
              </a:lnSpc>
              <a:buClr>
                <a:srgbClr val="808080"/>
              </a:buClr>
              <a:buSzPct val="100000"/>
              <a:buFont typeface="Wingdings" panose="05000000000000000000" pitchFamily="2" charset="2"/>
              <a:buChar char="§"/>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Interacting with other learners and instructors on a global scale</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a:p>
            <a:pPr marL="342900" indent="-342900" algn="l">
              <a:lnSpc>
                <a:spcPct val="90000"/>
              </a:lnSpc>
              <a:buClr>
                <a:srgbClr val="808080"/>
              </a:buClr>
              <a:buSzPct val="100000"/>
              <a:buFont typeface="Wingdings" panose="05000000000000000000" pitchFamily="2" charset="2"/>
              <a:buChar char="§"/>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Breaking accessibility barriers of traditional education</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a:p>
            <a:pPr marL="342900" indent="-342900" algn="l">
              <a:lnSpc>
                <a:spcPct val="90000"/>
              </a:lnSpc>
              <a:buClr>
                <a:srgbClr val="808080"/>
              </a:buClr>
              <a:buSzPct val="100000"/>
              <a:buFont typeface="Wingdings" panose="05000000000000000000" pitchFamily="2" charset="2"/>
              <a:buChar char="§"/>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Exploring and experiencing online education</a:t>
            </a:r>
            <a:r>
              <a:rPr lang="en-US" b="1" dirty="0">
                <a:latin typeface="Tahoma" panose="020B0604030504040204" pitchFamily="34" charset="0"/>
                <a:ea typeface="Tahoma" panose="020B0604030504040204" pitchFamily="34" charset="0"/>
                <a:cs typeface="Tahoma" panose="020B0604030504040204" pitchFamily="34" charset="0"/>
              </a:rPr>
              <a:t>.</a:t>
            </a:r>
            <a:endParaRPr b="1" dirty="0">
              <a:latin typeface="Tahoma" panose="020B0604030504040204" pitchFamily="34" charset="0"/>
              <a:ea typeface="Tahoma" panose="020B0604030504040204" pitchFamily="34" charset="0"/>
              <a:cs typeface="Tahoma" panose="020B060403050404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5" name="Title 1"/>
          <p:cNvSpPr txBox="1">
            <a:spLocks noGrp="1"/>
          </p:cNvSpPr>
          <p:nvPr>
            <p:ph type="title"/>
          </p:nvPr>
        </p:nvSpPr>
        <p:spPr>
          <a:xfrm>
            <a:off x="518823" y="482844"/>
            <a:ext cx="8004393" cy="699067"/>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Scaffolds | Teacher Support</a:t>
            </a:r>
          </a:p>
        </p:txBody>
      </p:sp>
      <p:sp>
        <p:nvSpPr>
          <p:cNvPr id="9806" name="Content Placeholder 3"/>
          <p:cNvSpPr txBox="1">
            <a:spLocks noGrp="1"/>
          </p:cNvSpPr>
          <p:nvPr>
            <p:ph type="body" idx="1"/>
          </p:nvPr>
        </p:nvSpPr>
        <p:spPr>
          <a:xfrm>
            <a:off x="518824" y="1400175"/>
            <a:ext cx="8015593" cy="3039863"/>
          </a:xfrm>
          <a:prstGeom prst="rect">
            <a:avLst/>
          </a:prstGeom>
        </p:spPr>
        <p:txBody>
          <a:bodyPr>
            <a:normAutofit/>
          </a:bodyPr>
          <a:lstStyle/>
          <a:p>
            <a:pPr algn="l">
              <a:lnSpc>
                <a:spcPct val="110000"/>
              </a:lnSpc>
              <a:spcBef>
                <a:spcPts val="0"/>
              </a:spcBef>
              <a:defRPr sz="1800">
                <a:solidFill>
                  <a:srgbClr val="000000"/>
                </a:solidFill>
              </a:defRPr>
            </a:pPr>
            <a:r>
              <a:rPr b="1" dirty="0">
                <a:latin typeface="Tahoma" panose="020B0604030504040204" pitchFamily="34" charset="0"/>
                <a:ea typeface="Tahoma" panose="020B0604030504040204" pitchFamily="34" charset="0"/>
                <a:cs typeface="Tahoma" panose="020B0604030504040204" pitchFamily="34" charset="0"/>
              </a:rPr>
              <a:t>“The first key feature that distinguishes scaffolding from other forms of instructional support is that is </a:t>
            </a:r>
            <a:r>
              <a:rPr b="1" dirty="0">
                <a:solidFill>
                  <a:srgbClr val="C00000"/>
                </a:solidFill>
                <a:latin typeface="Tahoma" panose="020B0604030504040204" pitchFamily="34" charset="0"/>
                <a:ea typeface="Tahoma" panose="020B0604030504040204" pitchFamily="34" charset="0"/>
                <a:cs typeface="Tahoma" panose="020B0604030504040204" pitchFamily="34" charset="0"/>
              </a:rPr>
              <a:t>temporary support </a:t>
            </a:r>
            <a:r>
              <a:rPr b="1" dirty="0">
                <a:latin typeface="Tahoma" panose="020B0604030504040204" pitchFamily="34" charset="0"/>
                <a:ea typeface="Tahoma" panose="020B0604030504040204" pitchFamily="34" charset="0"/>
                <a:cs typeface="Tahoma" panose="020B0604030504040204" pitchFamily="34" charset="0"/>
              </a:rPr>
              <a:t>that is provided as students are engaging with problems” (Belland, 2014, Collins et al, 1989, Wood et al, 1976, in Belland, 2017)​. </a:t>
            </a:r>
            <a:endParaRPr b="1" dirty="0">
              <a:solidFill>
                <a:srgbClr val="404041"/>
              </a:solidFill>
              <a:latin typeface="Tahoma" panose="020B0604030504040204" pitchFamily="34" charset="0"/>
              <a:ea typeface="Tahoma" panose="020B0604030504040204" pitchFamily="34" charset="0"/>
              <a:cs typeface="Tahoma" panose="020B0604030504040204" pitchFamily="34" charset="0"/>
            </a:endParaRPr>
          </a:p>
          <a:p>
            <a:pPr marL="685800" lvl="1" indent="-285750" algn="l">
              <a:lnSpc>
                <a:spcPct val="110000"/>
              </a:lnSpc>
              <a:spcBef>
                <a:spcPts val="0"/>
              </a:spcBef>
              <a:buChar char="✓"/>
              <a:defRPr sz="1600">
                <a:solidFill>
                  <a:srgbClr val="000000"/>
                </a:solidFill>
              </a:defRPr>
            </a:pPr>
            <a:r>
              <a:rPr b="1" dirty="0">
                <a:latin typeface="Tahoma" panose="020B0604030504040204" pitchFamily="34" charset="0"/>
                <a:ea typeface="Tahoma" panose="020B0604030504040204" pitchFamily="34" charset="0"/>
                <a:cs typeface="Tahoma" panose="020B0604030504040204" pitchFamily="34" charset="0"/>
              </a:rPr>
              <a:t>According to Belland (2017), scaffolding forms include </a:t>
            </a:r>
            <a:r>
              <a:rPr b="1" dirty="0">
                <a:solidFill>
                  <a:srgbClr val="C00000"/>
                </a:solidFill>
                <a:latin typeface="Tahoma" panose="020B0604030504040204" pitchFamily="34" charset="0"/>
                <a:ea typeface="Tahoma" panose="020B0604030504040204" pitchFamily="34" charset="0"/>
                <a:cs typeface="Tahoma" panose="020B0604030504040204" pitchFamily="34" charset="0"/>
              </a:rPr>
              <a:t>one-to-one scaffolding, peer, </a:t>
            </a:r>
            <a:r>
              <a:rPr b="1" dirty="0">
                <a:latin typeface="Tahoma" panose="020B0604030504040204" pitchFamily="34" charset="0"/>
                <a:ea typeface="Tahoma" panose="020B0604030504040204" pitchFamily="34" charset="0"/>
                <a:cs typeface="Tahoma" panose="020B0604030504040204" pitchFamily="34" charset="0"/>
              </a:rPr>
              <a:t>and computer-based scaffolding. </a:t>
            </a:r>
            <a:endParaRPr b="1" dirty="0">
              <a:solidFill>
                <a:srgbClr val="404041"/>
              </a:solidFill>
              <a:latin typeface="Tahoma" panose="020B0604030504040204" pitchFamily="34" charset="0"/>
              <a:ea typeface="Tahoma" panose="020B0604030504040204" pitchFamily="34" charset="0"/>
              <a:cs typeface="Tahoma" panose="020B0604030504040204" pitchFamily="34" charset="0"/>
            </a:endParaRPr>
          </a:p>
          <a:p>
            <a:pPr marL="685800" lvl="1" indent="-285750" algn="l">
              <a:lnSpc>
                <a:spcPct val="110000"/>
              </a:lnSpc>
              <a:spcBef>
                <a:spcPts val="0"/>
              </a:spcBef>
              <a:buChar char="✓"/>
              <a:defRPr sz="1600">
                <a:solidFill>
                  <a:srgbClr val="000000"/>
                </a:solidFill>
              </a:defRPr>
            </a:pPr>
            <a:r>
              <a:rPr b="1" dirty="0">
                <a:latin typeface="Tahoma" panose="020B0604030504040204" pitchFamily="34" charset="0"/>
                <a:ea typeface="Tahoma" panose="020B0604030504040204" pitchFamily="34" charset="0"/>
                <a:cs typeface="Tahoma" panose="020B0604030504040204" pitchFamily="34" charset="0"/>
              </a:rPr>
              <a:t>Vygotsky stated (1978) that scaffolds include various guides and strategies that serve as a support system for students in the process of obtaining knowledge which they are not able to acquire on their own.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8" name="Title 1"/>
          <p:cNvSpPr txBox="1">
            <a:spLocks noGrp="1"/>
          </p:cNvSpPr>
          <p:nvPr>
            <p:ph type="title"/>
          </p:nvPr>
        </p:nvSpPr>
        <p:spPr>
          <a:xfrm>
            <a:off x="518824" y="435705"/>
            <a:ext cx="8004393" cy="699067"/>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Theoretical Framework </a:t>
            </a:r>
          </a:p>
        </p:txBody>
      </p:sp>
      <p:sp>
        <p:nvSpPr>
          <p:cNvPr id="9809" name="Content Placeholder 6"/>
          <p:cNvSpPr txBox="1">
            <a:spLocks noGrp="1"/>
          </p:cNvSpPr>
          <p:nvPr>
            <p:ph type="body" idx="1"/>
          </p:nvPr>
        </p:nvSpPr>
        <p:spPr>
          <a:xfrm>
            <a:off x="518824" y="1271239"/>
            <a:ext cx="8015594" cy="3168799"/>
          </a:xfrm>
          <a:prstGeom prst="rect">
            <a:avLst/>
          </a:prstGeom>
        </p:spPr>
        <p:txBody>
          <a:bodyPr/>
          <a:lstStyle/>
          <a:p>
            <a:pPr algn="just">
              <a:defRPr sz="1800">
                <a:solidFill>
                  <a:srgbClr val="595959"/>
                </a:solidFill>
              </a:defRPr>
            </a:pPr>
            <a:r>
              <a:rPr b="1" dirty="0">
                <a:latin typeface="Tahoma" panose="020B0604030504040204" pitchFamily="34" charset="0"/>
                <a:ea typeface="Tahoma" panose="020B0604030504040204" pitchFamily="34" charset="0"/>
                <a:cs typeface="Tahoma" panose="020B0604030504040204" pitchFamily="34" charset="0"/>
              </a:rPr>
              <a:t>Based on Garrison’s (1997) self-directed learning model, SDL has three overlapping aspects: </a:t>
            </a:r>
            <a:endParaRPr b="1" dirty="0">
              <a:solidFill>
                <a:srgbClr val="404041"/>
              </a:solidFill>
              <a:latin typeface="Tahoma" panose="020B0604030504040204" pitchFamily="34" charset="0"/>
              <a:ea typeface="Tahoma" panose="020B0604030504040204" pitchFamily="34" charset="0"/>
              <a:cs typeface="Tahoma" panose="020B0604030504040204" pitchFamily="34" charset="0"/>
            </a:endParaRPr>
          </a:p>
          <a:p>
            <a:pPr marL="742950" lvl="1" indent="-342900" algn="just">
              <a:buFont typeface="+mj-lt"/>
              <a:buAutoNum type="arabicPeriod"/>
              <a:defRPr sz="1800" b="1">
                <a:solidFill>
                  <a:srgbClr val="595959"/>
                </a:solidFill>
              </a:defRPr>
            </a:pPr>
            <a:r>
              <a:rPr lang="en-US" b="1" dirty="0">
                <a:latin typeface="Tahoma" panose="020B0604030504040204" pitchFamily="34" charset="0"/>
                <a:ea typeface="Tahoma" panose="020B0604030504040204" pitchFamily="34" charset="0"/>
                <a:cs typeface="Tahoma" panose="020B0604030504040204" pitchFamily="34" charset="0"/>
              </a:rPr>
              <a:t>S</a:t>
            </a:r>
            <a:r>
              <a:rPr b="1" dirty="0">
                <a:latin typeface="Tahoma" panose="020B0604030504040204" pitchFamily="34" charset="0"/>
                <a:ea typeface="Tahoma" panose="020B0604030504040204" pitchFamily="34" charset="0"/>
                <a:cs typeface="Tahoma" panose="020B0604030504040204" pitchFamily="34" charset="0"/>
              </a:rPr>
              <a:t>elf-management (task control)</a:t>
            </a:r>
          </a:p>
          <a:p>
            <a:pPr marL="742950" lvl="1" indent="-342900" algn="just">
              <a:buFont typeface="+mj-lt"/>
              <a:buAutoNum type="arabicPeriod"/>
              <a:defRPr sz="1800" b="1">
                <a:solidFill>
                  <a:srgbClr val="595959"/>
                </a:solidFill>
              </a:defRPr>
            </a:pPr>
            <a:r>
              <a:rPr lang="en-US" b="1" dirty="0">
                <a:latin typeface="Tahoma" panose="020B0604030504040204" pitchFamily="34" charset="0"/>
                <a:ea typeface="Tahoma" panose="020B0604030504040204" pitchFamily="34" charset="0"/>
                <a:cs typeface="Tahoma" panose="020B0604030504040204" pitchFamily="34" charset="0"/>
              </a:rPr>
              <a:t>S</a:t>
            </a:r>
            <a:r>
              <a:rPr b="1" dirty="0">
                <a:latin typeface="Tahoma" panose="020B0604030504040204" pitchFamily="34" charset="0"/>
                <a:ea typeface="Tahoma" panose="020B0604030504040204" pitchFamily="34" charset="0"/>
                <a:cs typeface="Tahoma" panose="020B0604030504040204" pitchFamily="34" charset="0"/>
              </a:rPr>
              <a:t>elf-monitoring (cognitive responsibility)</a:t>
            </a:r>
          </a:p>
          <a:p>
            <a:pPr marL="742950" lvl="1" indent="-342900" algn="just">
              <a:buFont typeface="+mj-lt"/>
              <a:buAutoNum type="arabicPeriod"/>
              <a:defRPr sz="1800" b="1">
                <a:solidFill>
                  <a:srgbClr val="595959"/>
                </a:solidFill>
              </a:defRPr>
            </a:pPr>
            <a:r>
              <a:rPr lang="en-US" b="1" dirty="0">
                <a:latin typeface="Tahoma" panose="020B0604030504040204" pitchFamily="34" charset="0"/>
                <a:ea typeface="Tahoma" panose="020B0604030504040204" pitchFamily="34" charset="0"/>
                <a:cs typeface="Tahoma" panose="020B0604030504040204" pitchFamily="34" charset="0"/>
              </a:rPr>
              <a:t>M</a:t>
            </a:r>
            <a:r>
              <a:rPr b="1" dirty="0">
                <a:latin typeface="Tahoma" panose="020B0604030504040204" pitchFamily="34" charset="0"/>
                <a:ea typeface="Tahoma" panose="020B0604030504040204" pitchFamily="34" charset="0"/>
                <a:cs typeface="Tahoma" panose="020B0604030504040204" pitchFamily="34" charset="0"/>
              </a:rPr>
              <a:t>otivation (both entering motivation and task motivation)</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8" name="Title 1"/>
          <p:cNvSpPr>
            <a:spLocks noGrp="1"/>
          </p:cNvSpPr>
          <p:nvPr>
            <p:ph type="title"/>
          </p:nvPr>
        </p:nvSpPr>
        <p:spPr>
          <a:xfrm>
            <a:off x="1485900" y="205978"/>
            <a:ext cx="6286500" cy="1565672"/>
          </a:xfrm>
        </p:spPr>
        <p:txBody>
          <a:bodyPr/>
          <a:lstStyle/>
          <a:p>
            <a:r>
              <a:rPr lang="en-US" altLang="en-US" sz="3000" b="1" dirty="0">
                <a:solidFill>
                  <a:srgbClr val="FF0000"/>
                </a:solidFill>
                <a:latin typeface="Tahoma" panose="020B0604030504040204" pitchFamily="34" charset="0"/>
                <a:cs typeface="Tahoma" panose="020B0604030504040204" pitchFamily="34" charset="0"/>
              </a:rPr>
              <a:t>35+ years ago…</a:t>
            </a:r>
            <a:br>
              <a:rPr lang="en-US" altLang="en-US" sz="3000" b="1" dirty="0">
                <a:solidFill>
                  <a:srgbClr val="FF0000"/>
                </a:solidFill>
                <a:latin typeface="Tahoma" panose="020B0604030504040204" pitchFamily="34" charset="0"/>
                <a:cs typeface="Tahoma" panose="020B0604030504040204" pitchFamily="34" charset="0"/>
              </a:rPr>
            </a:br>
            <a:r>
              <a:rPr lang="en-US" altLang="en-US" sz="3000" b="1" dirty="0">
                <a:solidFill>
                  <a:srgbClr val="FF0000"/>
                </a:solidFill>
                <a:latin typeface="Tahoma" panose="020B0604030504040204" pitchFamily="34" charset="0"/>
                <a:cs typeface="Tahoma" panose="020B0604030504040204" pitchFamily="34" charset="0"/>
              </a:rPr>
              <a:t>Knowledge Navigator (1987) </a:t>
            </a:r>
            <a:br>
              <a:rPr lang="en-US" altLang="en-US" sz="2400" b="1" dirty="0">
                <a:latin typeface="Tahoma" panose="020B0604030504040204" pitchFamily="34" charset="0"/>
                <a:cs typeface="Tahoma" panose="020B0604030504040204" pitchFamily="34" charset="0"/>
              </a:rPr>
            </a:br>
            <a:r>
              <a:rPr lang="en-US" altLang="en-US" sz="2700" b="1" dirty="0">
                <a:latin typeface="Tahoma" panose="020B0604030504040204" pitchFamily="34" charset="0"/>
                <a:cs typeface="Tahoma" panose="020B0604030504040204" pitchFamily="34" charset="0"/>
              </a:rPr>
              <a:t>Apple Computer </a:t>
            </a:r>
            <a:br>
              <a:rPr lang="en-US" altLang="en-US" sz="825" b="1" dirty="0">
                <a:latin typeface="Tahoma" panose="020B0604030504040204" pitchFamily="34" charset="0"/>
                <a:cs typeface="Tahoma" panose="020B0604030504040204" pitchFamily="34" charset="0"/>
              </a:rPr>
            </a:br>
            <a:r>
              <a:rPr lang="en-US" altLang="en-US" sz="825" b="1" dirty="0">
                <a:latin typeface="Tahoma" panose="020B0604030504040204" pitchFamily="34" charset="0"/>
                <a:cs typeface="Tahoma" panose="020B0604030504040204" pitchFamily="34" charset="0"/>
                <a:hlinkClick r:id="rId2"/>
              </a:rPr>
              <a:t>http://www.youtube.com/watch?v=hb4AzF6wEoc</a:t>
            </a:r>
            <a:r>
              <a:rPr lang="en-US" altLang="en-US" sz="825" b="1" dirty="0">
                <a:latin typeface="Tahoma" panose="020B0604030504040204" pitchFamily="34" charset="0"/>
                <a:cs typeface="Tahoma" panose="020B0604030504040204" pitchFamily="34" charset="0"/>
              </a:rPr>
              <a:t> </a:t>
            </a:r>
          </a:p>
        </p:txBody>
      </p:sp>
      <p:pic>
        <p:nvPicPr>
          <p:cNvPr id="741379" name="Picture 2" descr="http://kenwoodgroup.com/cms/resources/casestudy-circle-imageapple2-w441h44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0320" y="1771650"/>
            <a:ext cx="2254135" cy="2254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1381" name="Picture 2" descr="http://img.scoop.it/ViP2nAM4oRY0XNwleEYy7zl72eJkfbmt4t8yenImKBXEejxNn4ZJNZ2ss5Ku7Cx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9562" y="1915396"/>
            <a:ext cx="4304872" cy="3228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78" name="Picture 2" descr="http://geek.thinkunique.org/wp-content/uploads/2010/01/knowledge-navigator.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6771" y="3451087"/>
            <a:ext cx="2801234" cy="1692413"/>
          </a:xfrm>
          <a:prstGeom prst="rect">
            <a:avLst/>
          </a:prstGeom>
          <a:noFill/>
          <a:extLst>
            <a:ext uri="{909E8E84-426E-40DD-AFC4-6F175D3DCCD1}">
              <a14:hiddenFill xmlns:a14="http://schemas.microsoft.com/office/drawing/2010/main">
                <a:solidFill>
                  <a:srgbClr val="FFFFFF"/>
                </a:solidFill>
              </a14:hiddenFill>
            </a:ext>
          </a:extLst>
        </p:spPr>
      </p:pic>
      <p:sp>
        <p:nvSpPr>
          <p:cNvPr id="2" name="Action Button: Movie 1">
            <a:hlinkClick r:id="rId6" highlightClick="1"/>
          </p:cNvPr>
          <p:cNvSpPr/>
          <p:nvPr/>
        </p:nvSpPr>
        <p:spPr bwMode="auto">
          <a:xfrm>
            <a:off x="8362188" y="903221"/>
            <a:ext cx="781812" cy="781812"/>
          </a:xfrm>
          <a:prstGeom prst="actionButtonMovie">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hangingPunct="1">
              <a:spcBef>
                <a:spcPct val="0"/>
              </a:spcBef>
              <a:spcAft>
                <a:spcPct val="0"/>
              </a:spcAft>
              <a:defRPr/>
            </a:pPr>
            <a:endParaRPr lang="en-US" sz="1350" b="1" kern="1200">
              <a:latin typeface="Arial" charset="0"/>
              <a:ea typeface="+mn-ea"/>
              <a:cs typeface="+mn-cs"/>
            </a:endParaRPr>
          </a:p>
        </p:txBody>
      </p:sp>
      <p:sp>
        <p:nvSpPr>
          <p:cNvPr id="4" name="Action Button: Movie 3">
            <a:hlinkClick r:id="rId7" highlightClick="1"/>
          </p:cNvPr>
          <p:cNvSpPr/>
          <p:nvPr/>
        </p:nvSpPr>
        <p:spPr bwMode="auto">
          <a:xfrm>
            <a:off x="8362188" y="23641"/>
            <a:ext cx="781812" cy="781812"/>
          </a:xfrm>
          <a:prstGeom prst="actionButtonMovie">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hangingPunct="1">
              <a:spcBef>
                <a:spcPct val="0"/>
              </a:spcBef>
              <a:spcAft>
                <a:spcPct val="0"/>
              </a:spcAft>
              <a:defRPr/>
            </a:pPr>
            <a:endParaRPr lang="en-US" sz="1350" b="1" kern="1200">
              <a:latin typeface="Arial" charset="0"/>
              <a:ea typeface="+mn-ea"/>
              <a:cs typeface="+mn-cs"/>
            </a:endParaRPr>
          </a:p>
        </p:txBody>
      </p:sp>
      <p:pic>
        <p:nvPicPr>
          <p:cNvPr id="5" name="Picture 4"/>
          <p:cNvPicPr>
            <a:picLocks noChangeAspect="1"/>
          </p:cNvPicPr>
          <p:nvPr/>
        </p:nvPicPr>
        <p:blipFill rotWithShape="1">
          <a:blip r:embed="rId8"/>
          <a:srcRect l="29377" t="20295" r="41923" b="41952"/>
          <a:stretch/>
        </p:blipFill>
        <p:spPr>
          <a:xfrm>
            <a:off x="8362188" y="1002507"/>
            <a:ext cx="781812" cy="583241"/>
          </a:xfrm>
          <a:prstGeom prst="rect">
            <a:avLst/>
          </a:prstGeom>
        </p:spPr>
      </p:pic>
      <p:pic>
        <p:nvPicPr>
          <p:cNvPr id="6" name="Picture 5"/>
          <p:cNvPicPr>
            <a:picLocks noChangeAspect="1"/>
          </p:cNvPicPr>
          <p:nvPr/>
        </p:nvPicPr>
        <p:blipFill rotWithShape="1">
          <a:blip r:embed="rId9"/>
          <a:srcRect l="28726" t="18827" r="41034" b="41485"/>
          <a:stretch/>
        </p:blipFill>
        <p:spPr>
          <a:xfrm>
            <a:off x="8362188" y="90941"/>
            <a:ext cx="781812" cy="581917"/>
          </a:xfrm>
          <a:prstGeom prst="rect">
            <a:avLst/>
          </a:prstGeom>
        </p:spPr>
      </p:pic>
    </p:spTree>
    <p:extLst>
      <p:ext uri="{BB962C8B-B14F-4D97-AF65-F5344CB8AC3E}">
        <p14:creationId xmlns:p14="http://schemas.microsoft.com/office/powerpoint/2010/main" val="407601735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28" name="Google Shape;264;p32"/>
          <p:cNvSpPr txBox="1">
            <a:spLocks noGrp="1"/>
          </p:cNvSpPr>
          <p:nvPr>
            <p:ph type="title"/>
          </p:nvPr>
        </p:nvSpPr>
        <p:spPr>
          <a:xfrm>
            <a:off x="530026" y="541356"/>
            <a:ext cx="8004393" cy="699066"/>
          </a:xfrm>
          <a:prstGeom prst="rect">
            <a:avLst/>
          </a:prstGeom>
        </p:spPr>
        <p:txBody>
          <a:bodyPr lIns="0" tIns="0" rIns="0" bIns="0"/>
          <a:lstStyle>
            <a:lvl1pPr>
              <a:lnSpc>
                <a:spcPct val="90000"/>
              </a:lnSpc>
              <a:defRPr sz="2300"/>
            </a:lvl1pPr>
          </a:lstStyle>
          <a:p>
            <a:r>
              <a:t>Research Questions</a:t>
            </a:r>
          </a:p>
        </p:txBody>
      </p:sp>
      <p:sp>
        <p:nvSpPr>
          <p:cNvPr id="9829" name="Google Shape;265;p32"/>
          <p:cNvSpPr txBox="1">
            <a:spLocks noGrp="1"/>
          </p:cNvSpPr>
          <p:nvPr>
            <p:ph type="body" idx="1"/>
          </p:nvPr>
        </p:nvSpPr>
        <p:spPr>
          <a:xfrm>
            <a:off x="530026" y="1450985"/>
            <a:ext cx="7324200" cy="2810634"/>
          </a:xfrm>
          <a:prstGeom prst="rect">
            <a:avLst/>
          </a:prstGeom>
        </p:spPr>
        <p:txBody>
          <a:bodyPr lIns="0" tIns="0" rIns="0" bIns="0"/>
          <a:lstStyle/>
          <a:p>
            <a:pPr marL="444500" indent="-342900" algn="l">
              <a:spcBef>
                <a:spcPts val="600"/>
              </a:spcBef>
              <a:buClr>
                <a:srgbClr val="808080"/>
              </a:buClr>
              <a:buSzPts val="1800"/>
              <a:buAutoNum type="arabicPeriod"/>
              <a:defRPr sz="1800">
                <a:solidFill>
                  <a:srgbClr val="404041"/>
                </a:solidFill>
              </a:defRPr>
            </a:pPr>
            <a:r>
              <a:rPr b="1" dirty="0">
                <a:latin typeface="Tahoma" panose="020B0604030504040204" pitchFamily="34" charset="0"/>
                <a:ea typeface="Tahoma" panose="020B0604030504040204" pitchFamily="34" charset="0"/>
                <a:cs typeface="Tahoma" panose="020B0604030504040204" pitchFamily="34" charset="0"/>
              </a:rPr>
              <a:t>What scaffoldings and environmental cues were provided by teachers to support Nepali adolescent in enrolling and succeeding in MOOCs?</a:t>
            </a:r>
          </a:p>
          <a:p>
            <a:pPr marL="444500" indent="-342900" algn="l">
              <a:spcBef>
                <a:spcPts val="600"/>
              </a:spcBef>
              <a:buClr>
                <a:srgbClr val="808080"/>
              </a:buClr>
              <a:buSzPts val="1800"/>
              <a:buAutoNum type="arabicPeriod"/>
              <a:defRPr sz="1800">
                <a:solidFill>
                  <a:srgbClr val="404041"/>
                </a:solidFill>
              </a:defRPr>
            </a:pPr>
            <a:endParaRPr b="1" dirty="0">
              <a:latin typeface="Tahoma" panose="020B0604030504040204" pitchFamily="34" charset="0"/>
              <a:ea typeface="Tahoma" panose="020B0604030504040204" pitchFamily="34" charset="0"/>
              <a:cs typeface="Tahoma" panose="020B0604030504040204" pitchFamily="34" charset="0"/>
            </a:endParaRPr>
          </a:p>
          <a:p>
            <a:pPr marL="444500" indent="-342900" algn="l">
              <a:spcBef>
                <a:spcPts val="600"/>
              </a:spcBef>
              <a:buClr>
                <a:srgbClr val="808080"/>
              </a:buClr>
              <a:buSzPts val="1800"/>
              <a:buAutoNum type="arabicPeriod" startAt="2"/>
              <a:defRPr sz="1800">
                <a:solidFill>
                  <a:srgbClr val="000000"/>
                </a:solidFill>
              </a:defRPr>
            </a:pPr>
            <a:r>
              <a:rPr b="1" dirty="0">
                <a:latin typeface="Tahoma" panose="020B0604030504040204" pitchFamily="34" charset="0"/>
                <a:ea typeface="Tahoma" panose="020B0604030504040204" pitchFamily="34" charset="0"/>
                <a:cs typeface="Tahoma" panose="020B0604030504040204" pitchFamily="34" charset="0"/>
              </a:rPr>
              <a:t>What are Nepali teachers' perspectives on using MOOCs as supplementary resources?</a:t>
            </a:r>
          </a:p>
        </p:txBody>
      </p:sp>
      <p:sp>
        <p:nvSpPr>
          <p:cNvPr id="9830" name="Text Placeholder 2"/>
          <p:cNvSpPr txBox="1"/>
          <p:nvPr/>
        </p:nvSpPr>
        <p:spPr>
          <a:xfrm>
            <a:off x="5220051" y="164411"/>
            <a:ext cx="3609023" cy="25241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lnSpcReduction="10000"/>
          </a:bodyPr>
          <a:lstStyle>
            <a:lvl1pPr algn="r" defTabSz="457200">
              <a:spcBef>
                <a:spcPts val="1800"/>
              </a:spcBef>
              <a:defRPr sz="1100">
                <a:solidFill>
                  <a:srgbClr val="A6A6A6"/>
                </a:solidFill>
              </a:defRPr>
            </a:lvl1pPr>
          </a:lstStyle>
          <a:p>
            <a:r>
              <a:t>Methods: Teacher’s Perspective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11" name="Title 1"/>
          <p:cNvSpPr txBox="1">
            <a:spLocks noGrp="1"/>
          </p:cNvSpPr>
          <p:nvPr>
            <p:ph type="title"/>
          </p:nvPr>
        </p:nvSpPr>
        <p:spPr>
          <a:xfrm>
            <a:off x="529826" y="759069"/>
            <a:ext cx="8004393" cy="699067"/>
          </a:xfrm>
          <a:prstGeom prst="rect">
            <a:avLst/>
          </a:prstGeom>
        </p:spPr>
        <p:txBody>
          <a:bodyPr/>
          <a:lstStyle/>
          <a:p>
            <a:r>
              <a:rPr dirty="0">
                <a:solidFill>
                  <a:srgbClr val="0070C0"/>
                </a:solidFill>
                <a:latin typeface="Tahoma" panose="020B0604030504040204" pitchFamily="34" charset="0"/>
                <a:ea typeface="Tahoma" panose="020B0604030504040204" pitchFamily="34" charset="0"/>
                <a:cs typeface="Tahoma" panose="020B0604030504040204" pitchFamily="34" charset="0"/>
              </a:rPr>
              <a:t>All Participants of the Study </a:t>
            </a:r>
          </a:p>
        </p:txBody>
      </p:sp>
      <p:sp>
        <p:nvSpPr>
          <p:cNvPr id="9812" name="Content Placeholder 3"/>
          <p:cNvSpPr txBox="1">
            <a:spLocks noGrp="1"/>
          </p:cNvSpPr>
          <p:nvPr>
            <p:ph type="body" idx="1"/>
          </p:nvPr>
        </p:nvSpPr>
        <p:spPr>
          <a:xfrm>
            <a:off x="518824" y="1629404"/>
            <a:ext cx="8015593" cy="2810634"/>
          </a:xfrm>
          <a:prstGeom prst="rect">
            <a:avLst/>
          </a:prstGeom>
        </p:spPr>
        <p:txBody>
          <a:bodyPr>
            <a:normAutofit/>
          </a:bodyPr>
          <a:lstStyle/>
          <a:p>
            <a:pPr algn="l">
              <a:spcBef>
                <a:spcPts val="600"/>
              </a:spcBef>
              <a:buClr>
                <a:srgbClr val="808080"/>
              </a:buClr>
              <a:buSzPct val="100000"/>
              <a:defRPr sz="1800">
                <a:solidFill>
                  <a:srgbClr val="404041"/>
                </a:solidFill>
              </a:defRPr>
            </a:pPr>
            <a:r>
              <a:rPr lang="en-US" sz="2400" b="1" dirty="0">
                <a:latin typeface="Tahoma" panose="020B0604030504040204" pitchFamily="34" charset="0"/>
                <a:ea typeface="Tahoma" panose="020B0604030504040204" pitchFamily="34" charset="0"/>
                <a:cs typeface="Tahoma" panose="020B0604030504040204" pitchFamily="34" charset="0"/>
              </a:rPr>
              <a:t>1. </a:t>
            </a:r>
            <a:r>
              <a:rPr sz="2400" b="1" dirty="0">
                <a:latin typeface="Tahoma" panose="020B0604030504040204" pitchFamily="34" charset="0"/>
                <a:ea typeface="Tahoma" panose="020B0604030504040204" pitchFamily="34" charset="0"/>
                <a:cs typeface="Tahoma" panose="020B0604030504040204" pitchFamily="34" charset="0"/>
              </a:rPr>
              <a:t>Convenient sampling ​</a:t>
            </a:r>
          </a:p>
          <a:p>
            <a:pPr algn="l">
              <a:spcBef>
                <a:spcPts val="600"/>
              </a:spcBef>
              <a:buClr>
                <a:srgbClr val="808080"/>
              </a:buClr>
              <a:buSzPct val="100000"/>
              <a:defRPr sz="1800">
                <a:solidFill>
                  <a:srgbClr val="404041"/>
                </a:solidFill>
              </a:defRPr>
            </a:pPr>
            <a:r>
              <a:rPr lang="en-US" sz="2400" b="1" dirty="0">
                <a:latin typeface="Tahoma" panose="020B0604030504040204" pitchFamily="34" charset="0"/>
                <a:ea typeface="Tahoma" panose="020B0604030504040204" pitchFamily="34" charset="0"/>
                <a:cs typeface="Tahoma" panose="020B0604030504040204" pitchFamily="34" charset="0"/>
              </a:rPr>
              <a:t>2. </a:t>
            </a:r>
            <a:r>
              <a:rPr sz="2400" b="1" dirty="0">
                <a:latin typeface="Tahoma" panose="020B0604030504040204" pitchFamily="34" charset="0"/>
                <a:ea typeface="Tahoma" panose="020B0604030504040204" pitchFamily="34" charset="0"/>
                <a:cs typeface="Tahoma" panose="020B0604030504040204" pitchFamily="34" charset="0"/>
              </a:rPr>
              <a:t>Recruitment: contact teacher ​</a:t>
            </a:r>
          </a:p>
          <a:p>
            <a:pPr marL="742950" lvl="1" indent="-342900" algn="l">
              <a:spcBef>
                <a:spcPts val="600"/>
              </a:spcBef>
              <a:buFont typeface="Wingdings" panose="05000000000000000000" pitchFamily="2" charset="2"/>
              <a:buChar char="§"/>
              <a:defRPr sz="1600">
                <a:solidFill>
                  <a:srgbClr val="404041"/>
                </a:solidFill>
              </a:defRPr>
            </a:pPr>
            <a:r>
              <a:rPr sz="2000" b="1" dirty="0">
                <a:latin typeface="Tahoma" panose="020B0604030504040204" pitchFamily="34" charset="0"/>
                <a:ea typeface="Tahoma" panose="020B0604030504040204" pitchFamily="34" charset="0"/>
                <a:cs typeface="Tahoma" panose="020B0604030504040204" pitchFamily="34" charset="0"/>
              </a:rPr>
              <a:t>Nepali students who took and completed at least one MOOC​</a:t>
            </a:r>
          </a:p>
          <a:p>
            <a:pPr marL="742950" lvl="1" indent="-342900" algn="l">
              <a:spcBef>
                <a:spcPts val="600"/>
              </a:spcBef>
              <a:buFont typeface="Wingdings" panose="05000000000000000000" pitchFamily="2" charset="2"/>
              <a:buChar char="§"/>
              <a:defRPr sz="1600">
                <a:solidFill>
                  <a:srgbClr val="404041"/>
                </a:solidFill>
              </a:defRPr>
            </a:pPr>
            <a:r>
              <a:rPr sz="2000" b="1" dirty="0">
                <a:latin typeface="Tahoma" panose="020B0604030504040204" pitchFamily="34" charset="0"/>
                <a:ea typeface="Tahoma" panose="020B0604030504040204" pitchFamily="34" charset="0"/>
                <a:cs typeface="Tahoma" panose="020B0604030504040204" pitchFamily="34" charset="0"/>
              </a:rPr>
              <a:t>Nepali teachers who used MOOCs in their teaching, and whose students took and completed MOOCs</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14" name="Title 1"/>
          <p:cNvSpPr txBox="1">
            <a:spLocks noGrp="1"/>
          </p:cNvSpPr>
          <p:nvPr>
            <p:ph type="title"/>
          </p:nvPr>
        </p:nvSpPr>
        <p:spPr>
          <a:xfrm>
            <a:off x="484399" y="409537"/>
            <a:ext cx="8004393" cy="699066"/>
          </a:xfrm>
          <a:prstGeom prst="rect">
            <a:avLst/>
          </a:prstGeom>
        </p:spPr>
        <p:txBody>
          <a:bodyPr/>
          <a:lstStyle/>
          <a:p>
            <a:r>
              <a:rPr dirty="0"/>
              <a:t>Data Collection Background </a:t>
            </a:r>
          </a:p>
        </p:txBody>
      </p:sp>
      <p:grpSp>
        <p:nvGrpSpPr>
          <p:cNvPr id="9817" name="Google Shape;185;p27"/>
          <p:cNvGrpSpPr/>
          <p:nvPr/>
        </p:nvGrpSpPr>
        <p:grpSpPr>
          <a:xfrm>
            <a:off x="620850" y="1207978"/>
            <a:ext cx="2381465" cy="3204001"/>
            <a:chOff x="-15949" y="0"/>
            <a:chExt cx="2381463" cy="3204000"/>
          </a:xfrm>
        </p:grpSpPr>
        <p:sp>
          <p:nvSpPr>
            <p:cNvPr id="9815" name="Rectangle"/>
            <p:cNvSpPr/>
            <p:nvPr/>
          </p:nvSpPr>
          <p:spPr>
            <a:xfrm>
              <a:off x="-1" y="0"/>
              <a:ext cx="2272502" cy="3204000"/>
            </a:xfrm>
            <a:prstGeom prst="rect">
              <a:avLst/>
            </a:prstGeom>
            <a:solidFill>
              <a:srgbClr val="E6E0EC"/>
            </a:solidFill>
            <a:ln w="12700" cap="flat">
              <a:noFill/>
              <a:miter lim="400000"/>
            </a:ln>
            <a:effectLst/>
          </p:spPr>
          <p:txBody>
            <a:bodyPr wrap="square" lIns="45719" tIns="45719" rIns="45719" bIns="45719" numCol="1" anchor="ctr">
              <a:noAutofit/>
            </a:bodyPr>
            <a:lstStyle/>
            <a:p>
              <a:pPr defTabSz="457200">
                <a:defRPr sz="1800"/>
              </a:pPr>
              <a:endParaRPr/>
            </a:p>
          </p:txBody>
        </p:sp>
        <p:sp>
          <p:nvSpPr>
            <p:cNvPr id="9816" name="Student Interviews…"/>
            <p:cNvSpPr txBox="1"/>
            <p:nvPr/>
          </p:nvSpPr>
          <p:spPr>
            <a:xfrm>
              <a:off x="-15949" y="401687"/>
              <a:ext cx="2381463" cy="240062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p>
              <a:pPr algn="ctr" defTabSz="457200">
                <a:defRPr sz="1800"/>
              </a:pPr>
              <a:endParaRPr dirty="0"/>
            </a:p>
            <a:p>
              <a:pPr algn="ctr" defTabSz="457200">
                <a:defRPr sz="1800"/>
              </a:pPr>
              <a:r>
                <a:rPr b="1" dirty="0"/>
                <a:t>Student Interviews</a:t>
              </a:r>
            </a:p>
            <a:p>
              <a:pPr defTabSz="457200">
                <a:defRPr sz="1800"/>
              </a:pPr>
              <a:endParaRPr dirty="0"/>
            </a:p>
            <a:p>
              <a:pPr defTabSz="457200">
                <a:defRPr sz="1800"/>
              </a:pPr>
              <a:endParaRPr dirty="0"/>
            </a:p>
            <a:p>
              <a:pPr marL="425450" indent="-285750" defTabSz="457200">
                <a:buSzPts val="1800"/>
                <a:buChar char="✓"/>
                <a:defRPr sz="1800"/>
              </a:pPr>
              <a:r>
                <a:rPr b="1" dirty="0"/>
                <a:t>Total #13 </a:t>
              </a:r>
            </a:p>
            <a:p>
              <a:pPr marL="425450" indent="-285750" defTabSz="457200">
                <a:buSzPts val="1800"/>
                <a:buChar char="✓"/>
                <a:defRPr sz="1800"/>
              </a:pPr>
              <a:r>
                <a:rPr b="1" dirty="0"/>
                <a:t>Semi-structured </a:t>
              </a:r>
            </a:p>
            <a:p>
              <a:pPr marL="425450" indent="-285750" defTabSz="457200">
                <a:buSzPts val="1800"/>
                <a:buChar char="✓"/>
                <a:defRPr sz="1800"/>
              </a:pPr>
              <a:r>
                <a:rPr b="1" dirty="0"/>
                <a:t>7 female </a:t>
              </a:r>
            </a:p>
            <a:p>
              <a:pPr marL="425450" indent="-285750" defTabSz="457200">
                <a:buSzPts val="1800"/>
                <a:buChar char="✓"/>
                <a:defRPr sz="1800"/>
              </a:pPr>
              <a:r>
                <a:rPr b="1" dirty="0"/>
                <a:t>6 male  </a:t>
              </a:r>
            </a:p>
          </p:txBody>
        </p:sp>
      </p:grpSp>
      <p:grpSp>
        <p:nvGrpSpPr>
          <p:cNvPr id="9820" name="Google Shape;186;p27"/>
          <p:cNvGrpSpPr/>
          <p:nvPr/>
        </p:nvGrpSpPr>
        <p:grpSpPr>
          <a:xfrm>
            <a:off x="3410588" y="1207978"/>
            <a:ext cx="2288458" cy="3204001"/>
            <a:chOff x="-1" y="0"/>
            <a:chExt cx="2288457" cy="3204000"/>
          </a:xfrm>
        </p:grpSpPr>
        <p:sp>
          <p:nvSpPr>
            <p:cNvPr id="9818" name="Rectangle"/>
            <p:cNvSpPr/>
            <p:nvPr/>
          </p:nvSpPr>
          <p:spPr>
            <a:xfrm>
              <a:off x="-1" y="0"/>
              <a:ext cx="2288457" cy="3204000"/>
            </a:xfrm>
            <a:prstGeom prst="rect">
              <a:avLst/>
            </a:prstGeom>
            <a:solidFill>
              <a:srgbClr val="E6E0EC"/>
            </a:solidFill>
            <a:ln w="12700" cap="flat">
              <a:noFill/>
              <a:miter lim="400000"/>
            </a:ln>
            <a:effectLst/>
          </p:spPr>
          <p:txBody>
            <a:bodyPr wrap="square" lIns="45719" tIns="45719" rIns="45719" bIns="45719" numCol="1" anchor="ctr">
              <a:noAutofit/>
            </a:bodyPr>
            <a:lstStyle/>
            <a:p>
              <a:pPr defTabSz="457200">
                <a:defRPr sz="1800"/>
              </a:pPr>
              <a:endParaRPr/>
            </a:p>
          </p:txBody>
        </p:sp>
        <p:sp>
          <p:nvSpPr>
            <p:cNvPr id="9819" name="Teacher Interviews…"/>
            <p:cNvSpPr txBox="1"/>
            <p:nvPr/>
          </p:nvSpPr>
          <p:spPr>
            <a:xfrm>
              <a:off x="-1" y="401689"/>
              <a:ext cx="2288457" cy="240062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p>
              <a:pPr algn="ctr" defTabSz="457200">
                <a:defRPr sz="1800"/>
              </a:pPr>
              <a:r>
                <a:rPr b="1" dirty="0"/>
                <a:t>Teacher Interviews</a:t>
              </a:r>
            </a:p>
            <a:p>
              <a:pPr algn="ctr" defTabSz="457200">
                <a:defRPr sz="1800"/>
              </a:pPr>
              <a:endParaRPr b="1" dirty="0"/>
            </a:p>
            <a:p>
              <a:pPr indent="139700" defTabSz="457200">
                <a:defRPr sz="1800"/>
              </a:pPr>
              <a:endParaRPr b="1" dirty="0"/>
            </a:p>
            <a:p>
              <a:pPr marL="425450" indent="-285750" defTabSz="457200">
                <a:buSzPts val="1800"/>
                <a:buChar char="✓"/>
                <a:defRPr sz="1800"/>
              </a:pPr>
              <a:r>
                <a:rPr lang="en-US" b="1" dirty="0"/>
                <a:t>T</a:t>
              </a:r>
              <a:r>
                <a:rPr b="1" dirty="0"/>
                <a:t>otal #7</a:t>
              </a:r>
            </a:p>
            <a:p>
              <a:pPr marL="425450" indent="-285750" defTabSz="457200">
                <a:buSzPts val="1800"/>
                <a:buChar char="✓"/>
                <a:defRPr sz="1800"/>
              </a:pPr>
              <a:r>
                <a:rPr b="1" dirty="0"/>
                <a:t>Semi-structured </a:t>
              </a:r>
            </a:p>
            <a:p>
              <a:pPr marL="425450" indent="-285750" defTabSz="457200">
                <a:buSzPts val="1800"/>
                <a:buChar char="✓"/>
                <a:defRPr sz="1800"/>
              </a:pPr>
              <a:r>
                <a:rPr b="1" dirty="0"/>
                <a:t>4 female  </a:t>
              </a:r>
            </a:p>
            <a:p>
              <a:pPr marL="425450" indent="-285750" defTabSz="457200">
                <a:buSzPts val="1800"/>
                <a:buChar char="✓"/>
                <a:defRPr sz="1800"/>
              </a:pPr>
              <a:r>
                <a:rPr b="1" dirty="0"/>
                <a:t>3 female  </a:t>
              </a:r>
            </a:p>
          </p:txBody>
        </p:sp>
      </p:grpSp>
      <p:grpSp>
        <p:nvGrpSpPr>
          <p:cNvPr id="9823" name="Google Shape;186;p27"/>
          <p:cNvGrpSpPr/>
          <p:nvPr/>
        </p:nvGrpSpPr>
        <p:grpSpPr>
          <a:xfrm>
            <a:off x="6107319" y="1207978"/>
            <a:ext cx="2546027" cy="3204001"/>
            <a:chOff x="-93016" y="0"/>
            <a:chExt cx="2546026" cy="3204000"/>
          </a:xfrm>
        </p:grpSpPr>
        <p:sp>
          <p:nvSpPr>
            <p:cNvPr id="9821" name="Rectangle"/>
            <p:cNvSpPr/>
            <p:nvPr/>
          </p:nvSpPr>
          <p:spPr>
            <a:xfrm>
              <a:off x="-1" y="0"/>
              <a:ext cx="2288457" cy="3204000"/>
            </a:xfrm>
            <a:prstGeom prst="rect">
              <a:avLst/>
            </a:prstGeom>
            <a:solidFill>
              <a:srgbClr val="E6E0EC"/>
            </a:solidFill>
            <a:ln w="12700" cap="flat">
              <a:noFill/>
              <a:miter lim="400000"/>
            </a:ln>
            <a:effectLst/>
          </p:spPr>
          <p:txBody>
            <a:bodyPr wrap="square" lIns="45719" tIns="45719" rIns="45719" bIns="45719" numCol="1" anchor="ctr">
              <a:noAutofit/>
            </a:bodyPr>
            <a:lstStyle/>
            <a:p>
              <a:pPr defTabSz="457200">
                <a:defRPr sz="1800"/>
              </a:pPr>
              <a:endParaRPr/>
            </a:p>
          </p:txBody>
        </p:sp>
        <p:sp>
          <p:nvSpPr>
            <p:cNvPr id="9822" name="Student Focus Groups…"/>
            <p:cNvSpPr txBox="1"/>
            <p:nvPr/>
          </p:nvSpPr>
          <p:spPr>
            <a:xfrm>
              <a:off x="-93016" y="678686"/>
              <a:ext cx="2546026" cy="1846626"/>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p>
              <a:pPr algn="ctr" defTabSz="457200">
                <a:defRPr sz="1800"/>
              </a:pPr>
              <a:r>
                <a:rPr b="1" dirty="0"/>
                <a:t>Student Focus Groups</a:t>
              </a:r>
            </a:p>
            <a:p>
              <a:pPr algn="ctr" defTabSz="457200">
                <a:defRPr sz="1800"/>
              </a:pPr>
              <a:endParaRPr b="1" dirty="0"/>
            </a:p>
            <a:p>
              <a:pPr marL="425450" indent="-285750" defTabSz="457200">
                <a:buSzPts val="1800"/>
                <a:buChar char="✓"/>
                <a:defRPr sz="1800"/>
              </a:pPr>
              <a:r>
                <a:rPr lang="en-US" b="1" dirty="0"/>
                <a:t>T</a:t>
              </a:r>
              <a:r>
                <a:rPr b="1" dirty="0"/>
                <a:t>otal #2</a:t>
              </a:r>
            </a:p>
            <a:p>
              <a:pPr marL="425450" indent="-285750" defTabSz="457200">
                <a:buSzPts val="1800"/>
                <a:buChar char="✓"/>
                <a:defRPr sz="1800"/>
              </a:pPr>
              <a:r>
                <a:rPr b="1" dirty="0"/>
                <a:t>Semi-structured</a:t>
              </a:r>
            </a:p>
            <a:p>
              <a:pPr marL="425450" indent="-285750" defTabSz="457200">
                <a:buSzPts val="1800"/>
                <a:buChar char="✓"/>
                <a:defRPr sz="1800"/>
              </a:pPr>
              <a:r>
                <a:rPr b="1" dirty="0"/>
                <a:t>total 8 students</a:t>
              </a:r>
            </a:p>
          </p:txBody>
        </p:sp>
      </p:grpSp>
      <p:sp>
        <p:nvSpPr>
          <p:cNvPr id="9826" name="Straight Connector 8"/>
          <p:cNvSpPr/>
          <p:nvPr/>
        </p:nvSpPr>
        <p:spPr>
          <a:xfrm>
            <a:off x="2909306" y="2809978"/>
            <a:ext cx="501284" cy="1"/>
          </a:xfrm>
          <a:custGeom>
            <a:avLst/>
            <a:gdLst/>
            <a:ahLst/>
            <a:cxnLst>
              <a:cxn ang="0">
                <a:pos x="wd2" y="hd2"/>
              </a:cxn>
              <a:cxn ang="5400000">
                <a:pos x="wd2" y="hd2"/>
              </a:cxn>
              <a:cxn ang="10800000">
                <a:pos x="wd2" y="hd2"/>
              </a:cxn>
              <a:cxn ang="16200000">
                <a:pos x="wd2" y="hd2"/>
              </a:cxn>
            </a:cxnLst>
            <a:rect l="0" t="0" r="r" b="b"/>
            <a:pathLst>
              <a:path w="21600" extrusionOk="0">
                <a:moveTo>
                  <a:pt x="0" y="0"/>
                </a:moveTo>
                <a:cubicBezTo>
                  <a:pt x="7200" y="0"/>
                  <a:pt x="14400" y="0"/>
                  <a:pt x="21600" y="0"/>
                </a:cubicBezTo>
              </a:path>
            </a:pathLst>
          </a:custGeom>
          <a:ln w="25400">
            <a:solidFill>
              <a:srgbClr val="D7E4BD"/>
            </a:solidFill>
          </a:ln>
          <a:effectLst>
            <a:outerShdw blurRad="38100" dist="20000" dir="5400000" rotWithShape="0">
              <a:srgbClr val="000000">
                <a:alpha val="38000"/>
              </a:srgbClr>
            </a:outerShdw>
          </a:effectLst>
        </p:spPr>
        <p:txBody>
          <a:bodyPr/>
          <a:lstStyle/>
          <a:p>
            <a:endParaRPr/>
          </a:p>
        </p:txBody>
      </p:sp>
      <p:sp>
        <p:nvSpPr>
          <p:cNvPr id="9825" name="Straight Connector 11"/>
          <p:cNvSpPr/>
          <p:nvPr/>
        </p:nvSpPr>
        <p:spPr>
          <a:xfrm>
            <a:off x="5699045" y="2809978"/>
            <a:ext cx="501291" cy="1"/>
          </a:xfrm>
          <a:prstGeom prst="line">
            <a:avLst/>
          </a:prstGeom>
          <a:ln w="25400">
            <a:solidFill>
              <a:srgbClr val="D7E4BD"/>
            </a:solidFill>
          </a:ln>
          <a:effectLst>
            <a:outerShdw blurRad="38100" dist="20000" dir="5400000" rotWithShape="0">
              <a:srgbClr val="000000">
                <a:alpha val="38000"/>
              </a:srgbClr>
            </a:outerShdw>
          </a:effectLst>
        </p:spPr>
        <p:txBody>
          <a:bodyPr lIns="45719" rIns="45719"/>
          <a:lstStyle/>
          <a:p>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2" name="Title 1"/>
          <p:cNvSpPr txBox="1"/>
          <p:nvPr/>
        </p:nvSpPr>
        <p:spPr>
          <a:xfrm>
            <a:off x="495159" y="256652"/>
            <a:ext cx="7912953" cy="5480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457200">
              <a:defRPr sz="3200" b="1"/>
            </a:lvl1pPr>
          </a:lstStyle>
          <a:p>
            <a:r>
              <a:t>Participants </a:t>
            </a:r>
          </a:p>
        </p:txBody>
      </p:sp>
      <p:graphicFrame>
        <p:nvGraphicFramePr>
          <p:cNvPr id="9833" name="Table 3"/>
          <p:cNvGraphicFramePr/>
          <p:nvPr/>
        </p:nvGraphicFramePr>
        <p:xfrm>
          <a:off x="525163" y="927143"/>
          <a:ext cx="8004390" cy="3542837"/>
        </p:xfrm>
        <a:graphic>
          <a:graphicData uri="http://schemas.openxmlformats.org/drawingml/2006/table">
            <a:tbl>
              <a:tblPr firstRow="1" bandRow="1">
                <a:tableStyleId>{4C3C2611-4C71-4FC5-86AE-919BDF0F9419}</a:tableStyleId>
              </a:tblPr>
              <a:tblGrid>
                <a:gridCol w="1188358">
                  <a:extLst>
                    <a:ext uri="{9D8B030D-6E8A-4147-A177-3AD203B41FA5}">
                      <a16:colId xmlns:a16="http://schemas.microsoft.com/office/drawing/2014/main" val="20000"/>
                    </a:ext>
                  </a:extLst>
                </a:gridCol>
                <a:gridCol w="1630960">
                  <a:extLst>
                    <a:ext uri="{9D8B030D-6E8A-4147-A177-3AD203B41FA5}">
                      <a16:colId xmlns:a16="http://schemas.microsoft.com/office/drawing/2014/main" val="20001"/>
                    </a:ext>
                  </a:extLst>
                </a:gridCol>
                <a:gridCol w="1406302">
                  <a:extLst>
                    <a:ext uri="{9D8B030D-6E8A-4147-A177-3AD203B41FA5}">
                      <a16:colId xmlns:a16="http://schemas.microsoft.com/office/drawing/2014/main" val="20002"/>
                    </a:ext>
                  </a:extLst>
                </a:gridCol>
                <a:gridCol w="1340892">
                  <a:extLst>
                    <a:ext uri="{9D8B030D-6E8A-4147-A177-3AD203B41FA5}">
                      <a16:colId xmlns:a16="http://schemas.microsoft.com/office/drawing/2014/main" val="20003"/>
                    </a:ext>
                  </a:extLst>
                </a:gridCol>
                <a:gridCol w="2437878">
                  <a:extLst>
                    <a:ext uri="{9D8B030D-6E8A-4147-A177-3AD203B41FA5}">
                      <a16:colId xmlns:a16="http://schemas.microsoft.com/office/drawing/2014/main" val="20004"/>
                    </a:ext>
                  </a:extLst>
                </a:gridCol>
              </a:tblGrid>
              <a:tr h="679034">
                <a:tc>
                  <a:txBody>
                    <a:bodyPr/>
                    <a:lstStyle/>
                    <a:p>
                      <a:pPr algn="ctr" defTabSz="457200">
                        <a:defRPr sz="1800" b="0">
                          <a:solidFill>
                            <a:srgbClr val="000000"/>
                          </a:solidFill>
                        </a:defRPr>
                      </a:pPr>
                      <a:r>
                        <a:rPr sz="1200" b="1"/>
                        <a:t>Participant</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tc>
                  <a:txBody>
                    <a:bodyPr/>
                    <a:lstStyle/>
                    <a:p>
                      <a:pPr algn="ctr" defTabSz="457200">
                        <a:defRPr sz="1800" b="0">
                          <a:solidFill>
                            <a:srgbClr val="000000"/>
                          </a:solidFill>
                        </a:defRPr>
                      </a:pPr>
                      <a:r>
                        <a:rPr sz="1200" b="1"/>
                        <a:t>Job title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tc>
                  <a:txBody>
                    <a:bodyPr/>
                    <a:lstStyle/>
                    <a:p>
                      <a:pPr algn="ctr" defTabSz="457200">
                        <a:defRPr sz="1800" b="0">
                          <a:solidFill>
                            <a:srgbClr val="000000"/>
                          </a:solidFill>
                        </a:defRPr>
                      </a:pPr>
                      <a:r>
                        <a:rPr sz="1200" b="1"/>
                        <a:t>Years of using MOOCs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tc>
                  <a:txBody>
                    <a:bodyPr/>
                    <a:lstStyle/>
                    <a:p>
                      <a:pPr algn="ctr" defTabSz="457200">
                        <a:defRPr>
                          <a:solidFill>
                            <a:srgbClr val="000000"/>
                          </a:solidFill>
                        </a:defRPr>
                      </a:pPr>
                      <a:r>
                        <a:t>School Type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tc>
                  <a:txBody>
                    <a:bodyPr/>
                    <a:lstStyle/>
                    <a:p>
                      <a:pPr algn="ctr" defTabSz="457200">
                        <a:defRPr>
                          <a:solidFill>
                            <a:srgbClr val="000000"/>
                          </a:solidFill>
                        </a:defRPr>
                      </a:pPr>
                      <a:r>
                        <a:t>Number of Students Completed MOOCs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solidFill>
                      <a:srgbClr val="EBF1DE"/>
                    </a:solidFill>
                  </a:tcPr>
                </a:tc>
                <a:extLst>
                  <a:ext uri="{0D108BD9-81ED-4DB2-BD59-A6C34878D82A}">
                    <a16:rowId xmlns:a16="http://schemas.microsoft.com/office/drawing/2014/main" val="10000"/>
                  </a:ext>
                </a:extLst>
              </a:tr>
              <a:tr h="307901">
                <a:tc>
                  <a:txBody>
                    <a:bodyPr/>
                    <a:lstStyle/>
                    <a:p>
                      <a:pPr algn="l" defTabSz="457200">
                        <a:defRPr sz="1800"/>
                      </a:pPr>
                      <a:r>
                        <a:rPr sz="1200"/>
                        <a:t>Teacher #1</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Science Teacher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4 years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15-20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1"/>
                  </a:ext>
                </a:extLst>
              </a:tr>
              <a:tr h="307901">
                <a:tc>
                  <a:txBody>
                    <a:bodyPr/>
                    <a:lstStyle/>
                    <a:p>
                      <a:pPr algn="l" defTabSz="457200">
                        <a:defRPr sz="1800"/>
                      </a:pPr>
                      <a:r>
                        <a:rPr sz="1200"/>
                        <a:t>Teacher #2</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7 years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more than 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2"/>
                  </a:ext>
                </a:extLst>
              </a:tr>
              <a:tr h="485025">
                <a:tc>
                  <a:txBody>
                    <a:bodyPr/>
                    <a:lstStyle/>
                    <a:p>
                      <a:pPr algn="l" defTabSz="457200">
                        <a:defRPr sz="1800"/>
                      </a:pPr>
                      <a:r>
                        <a:rPr sz="1200"/>
                        <a:t>Teacher #3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 Principal</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r>
                        <a:t>3 years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r>
                        <a:t>more than 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3"/>
                  </a:ext>
                </a:extLst>
              </a:tr>
              <a:tr h="307901">
                <a:tc>
                  <a:txBody>
                    <a:bodyPr/>
                    <a:lstStyle/>
                    <a:p>
                      <a:pPr algn="l" defTabSz="457200">
                        <a:defRPr sz="1800"/>
                      </a:pPr>
                      <a:r>
                        <a:rPr sz="1200"/>
                        <a:t>Teacher #4</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1 year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more than 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4"/>
                  </a:ext>
                </a:extLst>
              </a:tr>
              <a:tr h="485025">
                <a:tc>
                  <a:txBody>
                    <a:bodyPr/>
                    <a:lstStyle/>
                    <a:p>
                      <a:pPr algn="l" defTabSz="457200">
                        <a:defRPr sz="1800"/>
                      </a:pPr>
                      <a:r>
                        <a:rPr sz="1200"/>
                        <a:t>Teacher #5</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1 month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Public school; ACCESS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2 completed</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5"/>
                  </a:ext>
                </a:extLst>
              </a:tr>
              <a:tr h="485025">
                <a:tc>
                  <a:txBody>
                    <a:bodyPr/>
                    <a:lstStyle/>
                    <a:p>
                      <a:pPr algn="l" defTabSz="457200">
                        <a:defRPr sz="1800"/>
                      </a:pPr>
                      <a:r>
                        <a:rPr sz="1200"/>
                        <a:t>Teacher #6</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1 month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Public school; ACCESS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2 completes </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6"/>
                  </a:ext>
                </a:extLst>
              </a:tr>
              <a:tr h="485025">
                <a:tc>
                  <a:txBody>
                    <a:bodyPr/>
                    <a:lstStyle/>
                    <a:p>
                      <a:pPr algn="l" defTabSz="457200">
                        <a:defRPr sz="1800"/>
                      </a:pPr>
                      <a:r>
                        <a:rPr sz="1200"/>
                        <a:t>Teacher #7</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EFL Teacher, Principal</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8-9 years</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defRPr sz="1800"/>
                      </a:pPr>
                      <a:r>
                        <a:rPr sz="1200"/>
                        <a:t>Private</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l" defTabSz="457200"/>
                      <a:r>
                        <a:t>more than 20</a:t>
                      </a:r>
                    </a:p>
                  </a:txBody>
                  <a:tcPr marL="45720" marR="45720"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8" name="Title 1"/>
          <p:cNvSpPr txBox="1">
            <a:spLocks noGrp="1"/>
          </p:cNvSpPr>
          <p:nvPr>
            <p:ph type="title"/>
          </p:nvPr>
        </p:nvSpPr>
        <p:spPr>
          <a:xfrm>
            <a:off x="427541" y="43885"/>
            <a:ext cx="8004393" cy="699067"/>
          </a:xfrm>
          <a:prstGeom prst="rect">
            <a:avLst/>
          </a:prstGeom>
        </p:spPr>
        <p:txBody>
          <a:bodyPr/>
          <a:lstStyle/>
          <a:p>
            <a:r>
              <a:rPr dirty="0"/>
              <a:t>Identified Themes</a:t>
            </a:r>
          </a:p>
        </p:txBody>
      </p:sp>
      <p:grpSp>
        <p:nvGrpSpPr>
          <p:cNvPr id="9854" name="Content Placeholder 5"/>
          <p:cNvGrpSpPr/>
          <p:nvPr/>
        </p:nvGrpSpPr>
        <p:grpSpPr>
          <a:xfrm>
            <a:off x="427542" y="725708"/>
            <a:ext cx="8440233" cy="3889154"/>
            <a:chOff x="0" y="0"/>
            <a:chExt cx="8440232" cy="3889152"/>
          </a:xfrm>
        </p:grpSpPr>
        <p:grpSp>
          <p:nvGrpSpPr>
            <p:cNvPr id="9841" name="Group"/>
            <p:cNvGrpSpPr/>
            <p:nvPr/>
          </p:nvGrpSpPr>
          <p:grpSpPr>
            <a:xfrm>
              <a:off x="0" y="0"/>
              <a:ext cx="8440233" cy="711361"/>
              <a:chOff x="0" y="0"/>
              <a:chExt cx="8440232" cy="711360"/>
            </a:xfrm>
          </p:grpSpPr>
          <p:sp>
            <p:nvSpPr>
              <p:cNvPr id="9839" name="Rounded Rectangle"/>
              <p:cNvSpPr/>
              <p:nvPr/>
            </p:nvSpPr>
            <p:spPr>
              <a:xfrm>
                <a:off x="0" y="0"/>
                <a:ext cx="8440233" cy="711361"/>
              </a:xfrm>
              <a:prstGeom prst="roundRect">
                <a:avLst>
                  <a:gd name="adj" fmla="val 16667"/>
                </a:avLst>
              </a:prstGeom>
              <a:solidFill>
                <a:srgbClr val="EBF1DE"/>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2000">
                    <a:solidFill>
                      <a:srgbClr val="604A7B"/>
                    </a:solidFill>
                  </a:defRPr>
                </a:pPr>
                <a:endParaRPr/>
              </a:p>
            </p:txBody>
          </p:sp>
          <p:sp>
            <p:nvSpPr>
              <p:cNvPr id="9840" name="Sources of support | parental; teacher's fading support; external support"/>
              <p:cNvSpPr txBox="1"/>
              <p:nvPr/>
            </p:nvSpPr>
            <p:spPr>
              <a:xfrm>
                <a:off x="34725" y="157489"/>
                <a:ext cx="8370783"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Sources of support | </a:t>
                </a:r>
                <a:r>
                  <a:rPr b="0"/>
                  <a:t>parental; teacher's fading support; external support</a:t>
                </a:r>
              </a:p>
            </p:txBody>
          </p:sp>
        </p:grpSp>
        <p:grpSp>
          <p:nvGrpSpPr>
            <p:cNvPr id="9844" name="Group"/>
            <p:cNvGrpSpPr/>
            <p:nvPr/>
          </p:nvGrpSpPr>
          <p:grpSpPr>
            <a:xfrm>
              <a:off x="0" y="766410"/>
              <a:ext cx="8440233" cy="711361"/>
              <a:chOff x="0" y="0"/>
              <a:chExt cx="8440232" cy="711360"/>
            </a:xfrm>
          </p:grpSpPr>
          <p:sp>
            <p:nvSpPr>
              <p:cNvPr id="9842" name="Rounded Rectangle"/>
              <p:cNvSpPr/>
              <p:nvPr/>
            </p:nvSpPr>
            <p:spPr>
              <a:xfrm>
                <a:off x="0" y="0"/>
                <a:ext cx="8440233" cy="711361"/>
              </a:xfrm>
              <a:prstGeom prst="roundRect">
                <a:avLst>
                  <a:gd name="adj" fmla="val 16667"/>
                </a:avLst>
              </a:prstGeom>
              <a:solidFill>
                <a:srgbClr val="E6E0EC"/>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2000">
                    <a:solidFill>
                      <a:srgbClr val="604A7B"/>
                    </a:solidFill>
                  </a:defRPr>
                </a:pPr>
                <a:endParaRPr/>
              </a:p>
            </p:txBody>
          </p:sp>
          <p:sp>
            <p:nvSpPr>
              <p:cNvPr id="9843" name="Teacher roles | facilitators, guides, cheerleaders"/>
              <p:cNvSpPr txBox="1"/>
              <p:nvPr/>
            </p:nvSpPr>
            <p:spPr>
              <a:xfrm>
                <a:off x="34725" y="157489"/>
                <a:ext cx="8370783"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rPr dirty="0"/>
                  <a:t>Teacher roles | facilitators, guides, cheerleaders </a:t>
                </a:r>
              </a:p>
            </p:txBody>
          </p:sp>
        </p:grpSp>
        <p:grpSp>
          <p:nvGrpSpPr>
            <p:cNvPr id="9847" name="Group"/>
            <p:cNvGrpSpPr/>
            <p:nvPr/>
          </p:nvGrpSpPr>
          <p:grpSpPr>
            <a:xfrm>
              <a:off x="0" y="2366637"/>
              <a:ext cx="8440233" cy="711361"/>
              <a:chOff x="0" y="0"/>
              <a:chExt cx="8440232" cy="711360"/>
            </a:xfrm>
          </p:grpSpPr>
          <p:sp>
            <p:nvSpPr>
              <p:cNvPr id="9845" name="Rounded Rectangle"/>
              <p:cNvSpPr/>
              <p:nvPr/>
            </p:nvSpPr>
            <p:spPr>
              <a:xfrm>
                <a:off x="0" y="0"/>
                <a:ext cx="8440233" cy="711361"/>
              </a:xfrm>
              <a:prstGeom prst="roundRect">
                <a:avLst>
                  <a:gd name="adj" fmla="val 16667"/>
                </a:avLst>
              </a:prstGeom>
              <a:solidFill>
                <a:srgbClr val="E6E0EC"/>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2000">
                    <a:solidFill>
                      <a:srgbClr val="604A7B"/>
                    </a:solidFill>
                  </a:defRPr>
                </a:pPr>
                <a:endParaRPr/>
              </a:p>
            </p:txBody>
          </p:sp>
          <p:sp>
            <p:nvSpPr>
              <p:cNvPr id="9846" name="Strategies &amp; student initiatives | student mentors, intrinsic sources, incentives"/>
              <p:cNvSpPr txBox="1"/>
              <p:nvPr/>
            </p:nvSpPr>
            <p:spPr>
              <a:xfrm>
                <a:off x="34725" y="157489"/>
                <a:ext cx="8370783"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Strategies &amp; student initiatives | </a:t>
                </a:r>
                <a:r>
                  <a:rPr b="0"/>
                  <a:t>student mentors, intrinsic sources, incentives </a:t>
                </a:r>
              </a:p>
            </p:txBody>
          </p:sp>
        </p:grpSp>
        <p:grpSp>
          <p:nvGrpSpPr>
            <p:cNvPr id="9850" name="Group"/>
            <p:cNvGrpSpPr/>
            <p:nvPr/>
          </p:nvGrpSpPr>
          <p:grpSpPr>
            <a:xfrm>
              <a:off x="0" y="1538540"/>
              <a:ext cx="8440233" cy="711361"/>
              <a:chOff x="0" y="0"/>
              <a:chExt cx="8440232" cy="711360"/>
            </a:xfrm>
          </p:grpSpPr>
          <p:sp>
            <p:nvSpPr>
              <p:cNvPr id="9848" name="Rounded Rectangle"/>
              <p:cNvSpPr/>
              <p:nvPr/>
            </p:nvSpPr>
            <p:spPr>
              <a:xfrm>
                <a:off x="0" y="0"/>
                <a:ext cx="8440233" cy="711361"/>
              </a:xfrm>
              <a:prstGeom prst="roundRect">
                <a:avLst>
                  <a:gd name="adj" fmla="val 16667"/>
                </a:avLst>
              </a:prstGeom>
              <a:solidFill>
                <a:srgbClr val="EBF1DE"/>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2000">
                    <a:solidFill>
                      <a:srgbClr val="604A7B"/>
                    </a:solidFill>
                  </a:defRPr>
                </a:pPr>
                <a:endParaRPr/>
              </a:p>
            </p:txBody>
          </p:sp>
          <p:sp>
            <p:nvSpPr>
              <p:cNvPr id="9849" name="Substantial gains | teachers learning from MOOCs, benefits, positive outcomes"/>
              <p:cNvSpPr txBox="1"/>
              <p:nvPr/>
            </p:nvSpPr>
            <p:spPr>
              <a:xfrm>
                <a:off x="34725" y="145204"/>
                <a:ext cx="8370783" cy="42095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800"/>
                  </a:spcBef>
                  <a:defRPr sz="1800" b="1">
                    <a:solidFill>
                      <a:srgbClr val="604A7B"/>
                    </a:solidFill>
                  </a:defRPr>
                </a:pPr>
                <a:r>
                  <a:t>Substantial gains </a:t>
                </a:r>
                <a:r>
                  <a:rPr sz="2000"/>
                  <a:t>| </a:t>
                </a:r>
                <a:r>
                  <a:rPr b="0"/>
                  <a:t>teachers learning from MOOCs, benefits, positive outcomes  </a:t>
                </a:r>
              </a:p>
            </p:txBody>
          </p:sp>
        </p:grpSp>
        <p:grpSp>
          <p:nvGrpSpPr>
            <p:cNvPr id="9853" name="Group"/>
            <p:cNvGrpSpPr/>
            <p:nvPr/>
          </p:nvGrpSpPr>
          <p:grpSpPr>
            <a:xfrm>
              <a:off x="0" y="3177792"/>
              <a:ext cx="8440233" cy="711361"/>
              <a:chOff x="0" y="0"/>
              <a:chExt cx="8440232" cy="711360"/>
            </a:xfrm>
          </p:grpSpPr>
          <p:sp>
            <p:nvSpPr>
              <p:cNvPr id="9851" name="Rounded Rectangle"/>
              <p:cNvSpPr/>
              <p:nvPr/>
            </p:nvSpPr>
            <p:spPr>
              <a:xfrm>
                <a:off x="0" y="0"/>
                <a:ext cx="8440233" cy="711361"/>
              </a:xfrm>
              <a:prstGeom prst="roundRect">
                <a:avLst>
                  <a:gd name="adj" fmla="val 16667"/>
                </a:avLst>
              </a:prstGeom>
              <a:solidFill>
                <a:srgbClr val="EBF1DE"/>
              </a:solidFill>
              <a:ln w="12700" cap="flat">
                <a:noFill/>
                <a:miter lim="400000"/>
              </a:ln>
              <a:effectLst/>
            </p:spPr>
            <p:txBody>
              <a:bodyPr wrap="square" lIns="45719" tIns="45719" rIns="45719" bIns="45719" numCol="1" anchor="ctr">
                <a:noAutofit/>
              </a:bodyPr>
              <a:lstStyle/>
              <a:p>
                <a:pPr defTabSz="800100">
                  <a:lnSpc>
                    <a:spcPct val="90000"/>
                  </a:lnSpc>
                  <a:spcBef>
                    <a:spcPts val="700"/>
                  </a:spcBef>
                  <a:defRPr sz="1800">
                    <a:solidFill>
                      <a:srgbClr val="604A7B"/>
                    </a:solidFill>
                  </a:defRPr>
                </a:pPr>
                <a:endParaRPr/>
              </a:p>
            </p:txBody>
          </p:sp>
          <p:sp>
            <p:nvSpPr>
              <p:cNvPr id="9852" name="Challenges &amp; suggestions | engaging with courses, resources, design"/>
              <p:cNvSpPr txBox="1"/>
              <p:nvPr/>
            </p:nvSpPr>
            <p:spPr>
              <a:xfrm>
                <a:off x="34725" y="157489"/>
                <a:ext cx="8370783"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Challenges &amp; suggestions | </a:t>
                </a:r>
                <a:r>
                  <a:rPr b="0"/>
                  <a:t>engaging with courses, resources, design   </a:t>
                </a:r>
              </a:p>
            </p:txBody>
          </p:sp>
        </p:gr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56" name="Title 1"/>
          <p:cNvSpPr txBox="1">
            <a:spLocks noGrp="1"/>
          </p:cNvSpPr>
          <p:nvPr>
            <p:ph type="title"/>
          </p:nvPr>
        </p:nvSpPr>
        <p:spPr>
          <a:xfrm>
            <a:off x="506425" y="152796"/>
            <a:ext cx="8004393" cy="699067"/>
          </a:xfrm>
          <a:prstGeom prst="rect">
            <a:avLst/>
          </a:prstGeom>
        </p:spPr>
        <p:txBody>
          <a:bodyPr>
            <a:normAutofit fontScale="90000"/>
          </a:bodyPr>
          <a:lstStyle/>
          <a:p>
            <a:pPr defTabSz="251460">
              <a:defRPr sz="990" b="0"/>
            </a:pPr>
            <a:br>
              <a:rPr sz="1000" dirty="0"/>
            </a:br>
            <a:r>
              <a:rPr sz="3100" b="1" dirty="0"/>
              <a:t>RQ 1</a:t>
            </a:r>
            <a:br>
              <a:rPr sz="1600" b="1" dirty="0"/>
            </a:br>
            <a:endParaRPr sz="1600" b="1" dirty="0"/>
          </a:p>
        </p:txBody>
      </p:sp>
      <p:sp>
        <p:nvSpPr>
          <p:cNvPr id="9857" name="Content Placeholder 3"/>
          <p:cNvSpPr txBox="1">
            <a:spLocks noGrp="1"/>
          </p:cNvSpPr>
          <p:nvPr>
            <p:ph type="body" idx="1"/>
          </p:nvPr>
        </p:nvSpPr>
        <p:spPr>
          <a:xfrm>
            <a:off x="518824" y="1885950"/>
            <a:ext cx="8015593" cy="2554088"/>
          </a:xfrm>
          <a:prstGeom prst="rect">
            <a:avLst/>
          </a:prstGeom>
        </p:spPr>
        <p:txBody>
          <a:bodyPr/>
          <a:lstStyle/>
          <a:p>
            <a:pPr algn="l">
              <a:defRPr sz="1800" i="1">
                <a:solidFill>
                  <a:srgbClr val="000000"/>
                </a:solidFill>
              </a:defRPr>
            </a:pPr>
            <a:r>
              <a:rPr b="1" dirty="0"/>
              <a:t>“The</a:t>
            </a:r>
            <a:r>
              <a:rPr lang="en-US" b="1" dirty="0"/>
              <a:t>y</a:t>
            </a:r>
            <a:r>
              <a:rPr b="1" dirty="0"/>
              <a:t> did on their own pace but initially </a:t>
            </a:r>
            <a:r>
              <a:rPr b="1" dirty="0">
                <a:solidFill>
                  <a:srgbClr val="FF0000"/>
                </a:solidFill>
              </a:rPr>
              <a:t>we guided them</a:t>
            </a:r>
            <a:r>
              <a:rPr b="1" dirty="0"/>
              <a:t>, initially we guided them and every week what we follow up them initially but later on they did by themselves.” </a:t>
            </a:r>
            <a:r>
              <a:rPr b="1" i="0" dirty="0"/>
              <a:t>(T#1, line-134-136) </a:t>
            </a:r>
            <a:endParaRPr b="1" dirty="0">
              <a:solidFill>
                <a:srgbClr val="404041"/>
              </a:solidFill>
            </a:endParaRPr>
          </a:p>
          <a:p>
            <a:pPr algn="l">
              <a:defRPr sz="1800" i="1">
                <a:solidFill>
                  <a:srgbClr val="000000"/>
                </a:solidFill>
              </a:defRPr>
            </a:pPr>
            <a:r>
              <a:rPr b="1" dirty="0"/>
              <a:t>“…the school has been promoting these kinds of activities, please, to let your children be with the computer. If they ask for, and </a:t>
            </a:r>
            <a:r>
              <a:rPr b="1" dirty="0">
                <a:solidFill>
                  <a:srgbClr val="FF0000"/>
                </a:solidFill>
              </a:rPr>
              <a:t>it was really very difficult to convince the parents as well</a:t>
            </a:r>
            <a:r>
              <a:rPr b="1" dirty="0"/>
              <a:t>.” </a:t>
            </a:r>
            <a:r>
              <a:rPr b="1" i="0" dirty="0"/>
              <a:t>(T#3, line 390-396)</a:t>
            </a:r>
          </a:p>
        </p:txBody>
      </p:sp>
      <p:grpSp>
        <p:nvGrpSpPr>
          <p:cNvPr id="9860" name="Group 2"/>
          <p:cNvGrpSpPr/>
          <p:nvPr/>
        </p:nvGrpSpPr>
        <p:grpSpPr>
          <a:xfrm>
            <a:off x="518824" y="856426"/>
            <a:ext cx="8027994" cy="711361"/>
            <a:chOff x="0" y="0"/>
            <a:chExt cx="8027993" cy="711360"/>
          </a:xfrm>
        </p:grpSpPr>
        <p:sp>
          <p:nvSpPr>
            <p:cNvPr id="9858" name="Rectangle: Rounded Corners 4"/>
            <p:cNvSpPr/>
            <p:nvPr/>
          </p:nvSpPr>
          <p:spPr>
            <a:xfrm>
              <a:off x="-1" y="0"/>
              <a:ext cx="8015596"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59" name="Rectangle: Rounded Corners 4"/>
            <p:cNvSpPr txBox="1"/>
            <p:nvPr/>
          </p:nvSpPr>
          <p:spPr>
            <a:xfrm>
              <a:off x="78356" y="169564"/>
              <a:ext cx="7949637"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rPr dirty="0"/>
                <a:t>Sources of support | </a:t>
              </a:r>
              <a:r>
                <a:rPr b="0" dirty="0"/>
                <a:t>parental; teacher's fading support; external support</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2" name="Title 1"/>
          <p:cNvSpPr txBox="1">
            <a:spLocks noGrp="1"/>
          </p:cNvSpPr>
          <p:nvPr>
            <p:ph type="title"/>
          </p:nvPr>
        </p:nvSpPr>
        <p:spPr>
          <a:xfrm>
            <a:off x="506425" y="152796"/>
            <a:ext cx="8004393" cy="699067"/>
          </a:xfrm>
          <a:prstGeom prst="rect">
            <a:avLst/>
          </a:prstGeom>
        </p:spPr>
        <p:txBody>
          <a:bodyPr>
            <a:normAutofit fontScale="90000"/>
          </a:bodyPr>
          <a:lstStyle/>
          <a:p>
            <a:pPr defTabSz="251460">
              <a:defRPr sz="990" b="0"/>
            </a:pPr>
            <a:br>
              <a:rPr dirty="0"/>
            </a:br>
            <a:r>
              <a:rPr sz="2700" b="1" dirty="0"/>
              <a:t>RQ 1</a:t>
            </a:r>
            <a:br>
              <a:rPr sz="1595" b="1" dirty="0"/>
            </a:br>
            <a:endParaRPr sz="1595" b="1" dirty="0"/>
          </a:p>
        </p:txBody>
      </p:sp>
      <p:sp>
        <p:nvSpPr>
          <p:cNvPr id="9863" name="Content Placeholder 3"/>
          <p:cNvSpPr txBox="1">
            <a:spLocks noGrp="1"/>
          </p:cNvSpPr>
          <p:nvPr>
            <p:ph type="body" idx="1"/>
          </p:nvPr>
        </p:nvSpPr>
        <p:spPr>
          <a:xfrm>
            <a:off x="518824" y="1885950"/>
            <a:ext cx="8015593" cy="2554088"/>
          </a:xfrm>
          <a:prstGeom prst="rect">
            <a:avLst/>
          </a:prstGeom>
        </p:spPr>
        <p:txBody>
          <a:bodyPr/>
          <a:lstStyle/>
          <a:p>
            <a:pPr marL="0" lvl="1" indent="457200" algn="l">
              <a:spcBef>
                <a:spcPts val="0"/>
              </a:spcBef>
              <a:buSzTx/>
              <a:buNone/>
              <a:tabLst>
                <a:tab pos="914400" algn="l"/>
              </a:tabLst>
              <a:defRPr sz="1800" b="1">
                <a:solidFill>
                  <a:srgbClr val="000000"/>
                </a:solidFill>
                <a:latin typeface="Tahoma"/>
                <a:ea typeface="Tahoma"/>
                <a:cs typeface="Tahoma"/>
                <a:sym typeface="Tahoma"/>
              </a:defRPr>
            </a:pPr>
            <a:r>
              <a:rPr dirty="0"/>
              <a:t>"And we've been brought up in a society where you you're either doctor or engineer or the sort of son was you could not be either one of them, so you were unsuccessful. </a:t>
            </a:r>
            <a:r>
              <a:rPr dirty="0">
                <a:solidFill>
                  <a:srgbClr val="FF0000"/>
                </a:solidFill>
              </a:rPr>
              <a:t>So learning about so many different fields through massive open online courses was really a huge eye opener</a:t>
            </a:r>
            <a:r>
              <a:rPr dirty="0"/>
              <a:t> and has made me believe in many different subjects and many different fields and on with growing my interest in those fields that's all."</a:t>
            </a:r>
          </a:p>
        </p:txBody>
      </p:sp>
      <p:grpSp>
        <p:nvGrpSpPr>
          <p:cNvPr id="9866" name="Group 2"/>
          <p:cNvGrpSpPr/>
          <p:nvPr/>
        </p:nvGrpSpPr>
        <p:grpSpPr>
          <a:xfrm>
            <a:off x="518824" y="856426"/>
            <a:ext cx="8027994" cy="711361"/>
            <a:chOff x="0" y="0"/>
            <a:chExt cx="8027993" cy="711360"/>
          </a:xfrm>
        </p:grpSpPr>
        <p:sp>
          <p:nvSpPr>
            <p:cNvPr id="9864" name="Rectangle: Rounded Corners 4"/>
            <p:cNvSpPr/>
            <p:nvPr/>
          </p:nvSpPr>
          <p:spPr>
            <a:xfrm>
              <a:off x="-1" y="0"/>
              <a:ext cx="8015596"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65" name="Rectangle: Rounded Corners 4"/>
            <p:cNvSpPr txBox="1"/>
            <p:nvPr/>
          </p:nvSpPr>
          <p:spPr>
            <a:xfrm>
              <a:off x="78356" y="169564"/>
              <a:ext cx="7949637"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Sources of support | </a:t>
              </a:r>
              <a:r>
                <a:rPr b="0"/>
                <a:t>parental; teacher's fading support; external support</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8" name="Title 1"/>
          <p:cNvSpPr txBox="1">
            <a:spLocks noGrp="1"/>
          </p:cNvSpPr>
          <p:nvPr>
            <p:ph type="title"/>
          </p:nvPr>
        </p:nvSpPr>
        <p:spPr>
          <a:xfrm>
            <a:off x="506425" y="152796"/>
            <a:ext cx="8004393" cy="699067"/>
          </a:xfrm>
          <a:prstGeom prst="rect">
            <a:avLst/>
          </a:prstGeom>
        </p:spPr>
        <p:txBody>
          <a:bodyPr>
            <a:noAutofit/>
          </a:bodyPr>
          <a:lstStyle/>
          <a:p>
            <a:pPr defTabSz="251460">
              <a:defRPr sz="990" b="0"/>
            </a:pPr>
            <a:br>
              <a:rPr sz="2400" dirty="0"/>
            </a:br>
            <a:r>
              <a:rPr sz="2400" b="1" dirty="0"/>
              <a:t>RQ 1</a:t>
            </a:r>
            <a:br>
              <a:rPr sz="2400" b="1" dirty="0"/>
            </a:br>
            <a:endParaRPr sz="2400" b="1" dirty="0"/>
          </a:p>
        </p:txBody>
      </p:sp>
      <p:sp>
        <p:nvSpPr>
          <p:cNvPr id="9869" name="Content Placeholder 3"/>
          <p:cNvSpPr txBox="1">
            <a:spLocks noGrp="1"/>
          </p:cNvSpPr>
          <p:nvPr>
            <p:ph type="body" idx="1"/>
          </p:nvPr>
        </p:nvSpPr>
        <p:spPr>
          <a:xfrm>
            <a:off x="518824" y="1885950"/>
            <a:ext cx="8015593" cy="2554088"/>
          </a:xfrm>
          <a:prstGeom prst="rect">
            <a:avLst/>
          </a:prstGeom>
        </p:spPr>
        <p:txBody>
          <a:bodyPr/>
          <a:lstStyle/>
          <a:p>
            <a:pPr marL="342900" indent="-342900" algn="l">
              <a:spcBef>
                <a:spcPts val="0"/>
              </a:spcBef>
              <a:buClr>
                <a:srgbClr val="808080"/>
              </a:buClr>
              <a:buSzPts val="1800"/>
              <a:buFont typeface="Symbol"/>
              <a:buChar char="·"/>
              <a:tabLst>
                <a:tab pos="457200" algn="l"/>
              </a:tabLst>
              <a:defRPr sz="1800">
                <a:solidFill>
                  <a:srgbClr val="000000"/>
                </a:solidFill>
                <a:latin typeface="Calibri"/>
                <a:ea typeface="Calibri"/>
                <a:cs typeface="Calibri"/>
                <a:sym typeface="Calibri"/>
              </a:defRPr>
            </a:pPr>
            <a:r>
              <a:rPr dirty="0"/>
              <a:t>Local schools provide both physical space and awards to facilitate and support students' learning with MOOCs.</a:t>
            </a:r>
          </a:p>
          <a:p>
            <a:pPr algn="l">
              <a:defRPr sz="1800" b="1">
                <a:solidFill>
                  <a:srgbClr val="000000"/>
                </a:solidFill>
                <a:latin typeface="Tahoma"/>
                <a:ea typeface="Tahoma"/>
                <a:cs typeface="Tahoma"/>
                <a:sym typeface="Tahoma"/>
              </a:defRPr>
            </a:pPr>
            <a:r>
              <a:rPr dirty="0"/>
              <a:t>"We used to have </a:t>
            </a:r>
            <a:r>
              <a:rPr dirty="0">
                <a:solidFill>
                  <a:srgbClr val="FF0000"/>
                </a:solidFill>
              </a:rPr>
              <a:t>six computers in our class </a:t>
            </a:r>
            <a:r>
              <a:rPr dirty="0"/>
              <a:t>so and our we me with my friends we were </a:t>
            </a:r>
            <a:r>
              <a:rPr dirty="0">
                <a:solidFill>
                  <a:srgbClr val="FF0000"/>
                </a:solidFill>
              </a:rPr>
              <a:t>more than 20 in the class</a:t>
            </a:r>
            <a:r>
              <a:rPr dirty="0"/>
              <a:t>, so we need to manage six at one time to take those </a:t>
            </a:r>
            <a:r>
              <a:rPr dirty="0" err="1"/>
              <a:t>mooc</a:t>
            </a:r>
            <a:r>
              <a:rPr dirty="0"/>
              <a:t> courses. And in the beginning, everyone was fully interested in taking those courses and sometimes if the if the time goes, and then we are we used to have time limit of 20 minutes or 30 minutes to do those courses… </a:t>
            </a:r>
          </a:p>
        </p:txBody>
      </p:sp>
      <p:grpSp>
        <p:nvGrpSpPr>
          <p:cNvPr id="9872" name="Group 2"/>
          <p:cNvGrpSpPr/>
          <p:nvPr/>
        </p:nvGrpSpPr>
        <p:grpSpPr>
          <a:xfrm>
            <a:off x="518824" y="856426"/>
            <a:ext cx="8027994" cy="711361"/>
            <a:chOff x="0" y="0"/>
            <a:chExt cx="8027993" cy="711360"/>
          </a:xfrm>
        </p:grpSpPr>
        <p:sp>
          <p:nvSpPr>
            <p:cNvPr id="9870" name="Rectangle: Rounded Corners 4"/>
            <p:cNvSpPr/>
            <p:nvPr/>
          </p:nvSpPr>
          <p:spPr>
            <a:xfrm>
              <a:off x="-1" y="0"/>
              <a:ext cx="8015596"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71" name="Rectangle: Rounded Corners 4"/>
            <p:cNvSpPr txBox="1"/>
            <p:nvPr/>
          </p:nvSpPr>
          <p:spPr>
            <a:xfrm>
              <a:off x="78356" y="169564"/>
              <a:ext cx="7949637"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Sources of support | </a:t>
              </a:r>
              <a:r>
                <a:rPr b="0"/>
                <a:t>parental; teacher's fading support; external support</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4" name="Title 1"/>
          <p:cNvSpPr txBox="1">
            <a:spLocks noGrp="1"/>
          </p:cNvSpPr>
          <p:nvPr>
            <p:ph type="title"/>
          </p:nvPr>
        </p:nvSpPr>
        <p:spPr>
          <a:xfrm>
            <a:off x="506425" y="152796"/>
            <a:ext cx="8004393" cy="699067"/>
          </a:xfrm>
          <a:prstGeom prst="rect">
            <a:avLst/>
          </a:prstGeom>
        </p:spPr>
        <p:txBody>
          <a:bodyPr>
            <a:noAutofit/>
          </a:bodyPr>
          <a:lstStyle/>
          <a:p>
            <a:pPr defTabSz="251460">
              <a:defRPr sz="990" b="0"/>
            </a:pPr>
            <a:br>
              <a:rPr sz="2400" dirty="0"/>
            </a:br>
            <a:r>
              <a:rPr sz="2400" b="1" dirty="0"/>
              <a:t>RQ 1</a:t>
            </a:r>
            <a:br>
              <a:rPr sz="2400" b="1" dirty="0"/>
            </a:br>
            <a:endParaRPr sz="2400" b="1" dirty="0"/>
          </a:p>
        </p:txBody>
      </p:sp>
      <p:sp>
        <p:nvSpPr>
          <p:cNvPr id="9875" name="Content Placeholder 3"/>
          <p:cNvSpPr txBox="1">
            <a:spLocks noGrp="1"/>
          </p:cNvSpPr>
          <p:nvPr>
            <p:ph type="body" idx="1"/>
          </p:nvPr>
        </p:nvSpPr>
        <p:spPr>
          <a:xfrm>
            <a:off x="518824" y="1885950"/>
            <a:ext cx="8015593" cy="2554088"/>
          </a:xfrm>
          <a:prstGeom prst="rect">
            <a:avLst/>
          </a:prstGeom>
        </p:spPr>
        <p:txBody>
          <a:bodyPr/>
          <a:lstStyle/>
          <a:p>
            <a:pPr marL="0" lvl="1" indent="457200" algn="l">
              <a:spcBef>
                <a:spcPts val="0"/>
              </a:spcBef>
              <a:buSzTx/>
              <a:buNone/>
              <a:tabLst>
                <a:tab pos="914400" algn="l"/>
              </a:tabLst>
              <a:defRPr sz="2000" b="1">
                <a:solidFill>
                  <a:srgbClr val="000000"/>
                </a:solidFill>
                <a:latin typeface="Tahoma"/>
                <a:ea typeface="Tahoma"/>
                <a:cs typeface="Tahoma"/>
                <a:sym typeface="Tahoma"/>
              </a:defRPr>
            </a:pPr>
            <a:r>
              <a:rPr dirty="0"/>
              <a:t>I still remember </a:t>
            </a:r>
            <a:r>
              <a:rPr dirty="0">
                <a:solidFill>
                  <a:srgbClr val="FF0000"/>
                </a:solidFill>
              </a:rPr>
              <a:t>our school</a:t>
            </a:r>
            <a:r>
              <a:rPr lang="en-US" dirty="0">
                <a:solidFill>
                  <a:srgbClr val="FF0000"/>
                </a:solidFill>
              </a:rPr>
              <a:t>'</a:t>
            </a:r>
            <a:r>
              <a:rPr dirty="0">
                <a:solidFill>
                  <a:srgbClr val="FF0000"/>
                </a:solidFill>
              </a:rPr>
              <a:t>s page posted about my certificates </a:t>
            </a:r>
            <a:r>
              <a:rPr dirty="0"/>
              <a:t>my and our groups certificates through the engagement of MOOCs in Facebook and thousands of people saw that and many people messaged me about how they can engage in that."</a:t>
            </a:r>
          </a:p>
        </p:txBody>
      </p:sp>
      <p:grpSp>
        <p:nvGrpSpPr>
          <p:cNvPr id="9878" name="Group 2"/>
          <p:cNvGrpSpPr/>
          <p:nvPr/>
        </p:nvGrpSpPr>
        <p:grpSpPr>
          <a:xfrm>
            <a:off x="518824" y="856426"/>
            <a:ext cx="8027994" cy="711361"/>
            <a:chOff x="0" y="0"/>
            <a:chExt cx="8027993" cy="711360"/>
          </a:xfrm>
        </p:grpSpPr>
        <p:sp>
          <p:nvSpPr>
            <p:cNvPr id="9876" name="Rectangle: Rounded Corners 4"/>
            <p:cNvSpPr/>
            <p:nvPr/>
          </p:nvSpPr>
          <p:spPr>
            <a:xfrm>
              <a:off x="-1" y="0"/>
              <a:ext cx="8015596"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77" name="Rectangle: Rounded Corners 4"/>
            <p:cNvSpPr txBox="1"/>
            <p:nvPr/>
          </p:nvSpPr>
          <p:spPr>
            <a:xfrm>
              <a:off x="78356" y="169564"/>
              <a:ext cx="7949637"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Sources of support | </a:t>
              </a:r>
              <a:r>
                <a:rPr b="0"/>
                <a:t>parental; teacher's fading support; external support</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80" name="Title 1"/>
          <p:cNvSpPr txBox="1">
            <a:spLocks noGrp="1"/>
          </p:cNvSpPr>
          <p:nvPr>
            <p:ph type="title"/>
          </p:nvPr>
        </p:nvSpPr>
        <p:spPr>
          <a:xfrm>
            <a:off x="518823" y="85649"/>
            <a:ext cx="8004393" cy="699067"/>
          </a:xfrm>
          <a:prstGeom prst="rect">
            <a:avLst/>
          </a:prstGeom>
        </p:spPr>
        <p:txBody>
          <a:bodyPr/>
          <a:lstStyle/>
          <a:p>
            <a:r>
              <a:t>RQ 1</a:t>
            </a:r>
          </a:p>
        </p:txBody>
      </p:sp>
      <p:sp>
        <p:nvSpPr>
          <p:cNvPr id="9881" name="Content Placeholder 3"/>
          <p:cNvSpPr txBox="1">
            <a:spLocks noGrp="1"/>
          </p:cNvSpPr>
          <p:nvPr>
            <p:ph type="body" idx="1"/>
          </p:nvPr>
        </p:nvSpPr>
        <p:spPr>
          <a:xfrm>
            <a:off x="551804" y="1848479"/>
            <a:ext cx="8015593" cy="2421686"/>
          </a:xfrm>
          <a:prstGeom prst="rect">
            <a:avLst/>
          </a:prstGeom>
        </p:spPr>
        <p:txBody>
          <a:bodyPr/>
          <a:lstStyle/>
          <a:p>
            <a:pPr algn="l">
              <a:defRPr sz="1800" i="1">
                <a:solidFill>
                  <a:srgbClr val="000000"/>
                </a:solidFill>
              </a:defRPr>
            </a:pPr>
            <a:r>
              <a:rPr b="1" dirty="0"/>
              <a:t>“</a:t>
            </a:r>
            <a:r>
              <a:rPr b="1" dirty="0">
                <a:solidFill>
                  <a:srgbClr val="FF0000"/>
                </a:solidFill>
              </a:rPr>
              <a:t>I'd call them to the front</a:t>
            </a:r>
            <a:r>
              <a:rPr b="1" dirty="0"/>
              <a:t>. And I would say </a:t>
            </a:r>
            <a:r>
              <a:rPr b="1" dirty="0">
                <a:solidFill>
                  <a:srgbClr val="FF0000"/>
                </a:solidFill>
              </a:rPr>
              <a:t>I would like to congratulate </a:t>
            </a:r>
            <a:r>
              <a:rPr b="1" dirty="0"/>
              <a:t>the people who have been doing this, like various courses staying in Nepal,…” </a:t>
            </a:r>
            <a:r>
              <a:rPr i="0" dirty="0"/>
              <a:t>(T#3, line 162-164) </a:t>
            </a:r>
            <a:endParaRPr dirty="0">
              <a:solidFill>
                <a:srgbClr val="404041"/>
              </a:solidFill>
            </a:endParaRPr>
          </a:p>
          <a:p>
            <a:pPr algn="l">
              <a:defRPr sz="1800" i="1">
                <a:solidFill>
                  <a:srgbClr val="000000"/>
                </a:solidFill>
              </a:defRPr>
            </a:pPr>
            <a:r>
              <a:rPr b="1" dirty="0"/>
              <a:t>“…so, we just asked them</a:t>
            </a:r>
            <a:r>
              <a:rPr b="1" dirty="0">
                <a:solidFill>
                  <a:srgbClr val="FF0000"/>
                </a:solidFill>
              </a:rPr>
              <a:t>, What was the course about what did you learn? Did it really benefit you? </a:t>
            </a:r>
            <a:r>
              <a:rPr b="1" dirty="0"/>
              <a:t>Did it you know, help you in the coursework? These questions, help them to kind of you know, reflect on…” </a:t>
            </a:r>
            <a:r>
              <a:rPr i="0" dirty="0"/>
              <a:t>(T#4, line 475-478)</a:t>
            </a:r>
          </a:p>
        </p:txBody>
      </p:sp>
      <p:grpSp>
        <p:nvGrpSpPr>
          <p:cNvPr id="9884" name="Group 4"/>
          <p:cNvGrpSpPr/>
          <p:nvPr/>
        </p:nvGrpSpPr>
        <p:grpSpPr>
          <a:xfrm>
            <a:off x="518825" y="838609"/>
            <a:ext cx="8015594" cy="711361"/>
            <a:chOff x="0" y="0"/>
            <a:chExt cx="8015593" cy="711360"/>
          </a:xfrm>
        </p:grpSpPr>
        <p:sp>
          <p:nvSpPr>
            <p:cNvPr id="9882" name="Rectangle: Rounded Corners 5"/>
            <p:cNvSpPr/>
            <p:nvPr/>
          </p:nvSpPr>
          <p:spPr>
            <a:xfrm>
              <a:off x="0" y="0"/>
              <a:ext cx="8015594" cy="711361"/>
            </a:xfrm>
            <a:prstGeom prst="roundRect">
              <a:avLst>
                <a:gd name="adj" fmla="val 16667"/>
              </a:avLst>
            </a:prstGeom>
            <a:solidFill>
              <a:srgbClr val="E6E0EC"/>
            </a:solidFill>
            <a:ln w="12700" cap="flat">
              <a:noFill/>
              <a:miter lim="400000"/>
            </a:ln>
            <a:effectLst/>
          </p:spPr>
          <p:txBody>
            <a:bodyPr wrap="square" lIns="45719" tIns="45719" rIns="45719" bIns="45719" numCol="1" anchor="t">
              <a:noAutofit/>
            </a:bodyPr>
            <a:lstStyle/>
            <a:p>
              <a:endParaRPr/>
            </a:p>
          </p:txBody>
        </p:sp>
        <p:sp>
          <p:nvSpPr>
            <p:cNvPr id="9883" name="Rectangle: Rounded Corners 4"/>
            <p:cNvSpPr txBox="1"/>
            <p:nvPr/>
          </p:nvSpPr>
          <p:spPr>
            <a:xfrm>
              <a:off x="32979" y="157489"/>
              <a:ext cx="7949635"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Teacher roles | </a:t>
              </a:r>
              <a:r>
                <a:rPr b="0"/>
                <a:t>facilitators, guides, cheerleaders </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43050" y="171450"/>
            <a:ext cx="6416853" cy="1947595"/>
          </a:xfrm>
        </p:spPr>
        <p:txBody>
          <a:bodyPr/>
          <a:lstStyle/>
          <a:p>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August 6, 2021</a:t>
            </a:r>
            <a:br>
              <a:rPr lang="en-US" sz="2100" b="1" dirty="0">
                <a:latin typeface="Tahoma" panose="020B0604030504040204" pitchFamily="34" charset="0"/>
                <a:ea typeface="Tahoma" panose="020B0604030504040204" pitchFamily="34" charset="0"/>
                <a:cs typeface="Tahoma" panose="020B0604030504040204" pitchFamily="34" charset="0"/>
              </a:rPr>
            </a:br>
            <a:r>
              <a:rPr lang="en-US" sz="3000" b="1" dirty="0">
                <a:solidFill>
                  <a:srgbClr val="0070C0"/>
                </a:solidFill>
                <a:latin typeface="Tahoma" panose="020B0604030504040204" pitchFamily="34" charset="0"/>
                <a:ea typeface="Tahoma" panose="020B0604030504040204" pitchFamily="34" charset="0"/>
                <a:cs typeface="Tahoma" panose="020B0604030504040204" pitchFamily="34" charset="0"/>
              </a:rPr>
              <a:t>The Web is now 30+!</a:t>
            </a:r>
            <a:br>
              <a:rPr lang="en-US" sz="3000" b="1" dirty="0">
                <a:latin typeface="Tahoma" panose="020B0604030504040204" pitchFamily="34" charset="0"/>
                <a:ea typeface="Tahoma" panose="020B0604030504040204" pitchFamily="34" charset="0"/>
                <a:cs typeface="Tahoma" panose="020B0604030504040204" pitchFamily="34" charset="0"/>
              </a:rPr>
            </a:br>
            <a:r>
              <a:rPr lang="en-US" sz="1500" b="1" u="sng" dirty="0">
                <a:latin typeface="Tahoma" panose="020B0604030504040204" pitchFamily="34" charset="0"/>
                <a:ea typeface="Tahoma" panose="020B0604030504040204" pitchFamily="34" charset="0"/>
                <a:cs typeface="Tahoma" panose="020B0604030504040204" pitchFamily="34" charset="0"/>
                <a:hlinkClick r:id="rId2"/>
              </a:rPr>
              <a:t>http://info.cern.ch/</a:t>
            </a:r>
            <a:r>
              <a:rPr lang="en-US" sz="1500" b="1" dirty="0"/>
              <a:t> (First website)</a:t>
            </a:r>
            <a:br>
              <a:rPr lang="en-US" sz="1500" b="1" dirty="0">
                <a:latin typeface="Tahoma" panose="020B0604030504040204" pitchFamily="34" charset="0"/>
                <a:ea typeface="Tahoma" panose="020B0604030504040204" pitchFamily="34" charset="0"/>
                <a:cs typeface="Tahoma" panose="020B0604030504040204" pitchFamily="34" charset="0"/>
              </a:rPr>
            </a:br>
            <a:r>
              <a:rPr lang="en-US" sz="825" b="1" u="sng" dirty="0">
                <a:latin typeface="Tahoma" panose="020B0604030504040204" pitchFamily="34" charset="0"/>
                <a:ea typeface="Tahoma" panose="020B0604030504040204" pitchFamily="34" charset="0"/>
                <a:cs typeface="Tahoma" panose="020B0604030504040204" pitchFamily="34" charset="0"/>
                <a:hlinkClick r:id="rId3"/>
              </a:rPr>
              <a:t>http://money.cnn.com/2016/08/06/technology/world-wide-web-25-years-old/index.html?iid=hp-stack-dom</a:t>
            </a:r>
            <a:r>
              <a:rPr lang="en-US" sz="825" b="1" u="sng" dirty="0">
                <a:latin typeface="Tahoma" panose="020B0604030504040204" pitchFamily="34" charset="0"/>
                <a:ea typeface="Tahoma" panose="020B0604030504040204" pitchFamily="34" charset="0"/>
                <a:cs typeface="Tahoma" panose="020B0604030504040204" pitchFamily="34" charset="0"/>
              </a:rPr>
              <a:t> </a:t>
            </a:r>
            <a:br>
              <a:rPr lang="en-US" sz="825" b="1" u="sng" dirty="0">
                <a:latin typeface="Tahoma" panose="020B0604030504040204" pitchFamily="34" charset="0"/>
                <a:ea typeface="Tahoma" panose="020B0604030504040204" pitchFamily="34" charset="0"/>
                <a:cs typeface="Tahoma" panose="020B0604030504040204" pitchFamily="34" charset="0"/>
              </a:rPr>
            </a:br>
            <a:r>
              <a:rPr lang="en-US" sz="825" b="1" u="sng" dirty="0">
                <a:latin typeface="Tahoma" panose="020B0604030504040204" pitchFamily="34" charset="0"/>
                <a:ea typeface="Tahoma" panose="020B0604030504040204" pitchFamily="34" charset="0"/>
                <a:cs typeface="Tahoma" panose="020B0604030504040204" pitchFamily="34" charset="0"/>
                <a:hlinkClick r:id="rId4"/>
              </a:rPr>
              <a:t>https://webfoundation.org/about/vision/history-of-the-web/</a:t>
            </a:r>
            <a:r>
              <a:rPr lang="en-US" sz="825" b="1" u="sng" dirty="0">
                <a:latin typeface="Tahoma" panose="020B0604030504040204" pitchFamily="34" charset="0"/>
                <a:ea typeface="Tahoma" panose="020B0604030504040204" pitchFamily="34" charset="0"/>
                <a:cs typeface="Tahoma" panose="020B0604030504040204" pitchFamily="34" charset="0"/>
              </a:rPr>
              <a:t> </a:t>
            </a:r>
            <a:br>
              <a:rPr lang="en-US" sz="825" b="1" u="sng" dirty="0">
                <a:latin typeface="Tahoma" panose="020B0604030504040204" pitchFamily="34" charset="0"/>
                <a:ea typeface="Tahoma" panose="020B0604030504040204" pitchFamily="34" charset="0"/>
                <a:cs typeface="Tahoma" panose="020B0604030504040204" pitchFamily="34" charset="0"/>
              </a:rPr>
            </a:br>
            <a:r>
              <a:rPr lang="en-US" sz="825" b="1" u="sng" dirty="0">
                <a:latin typeface="Tahoma" panose="020B0604030504040204" pitchFamily="34" charset="0"/>
                <a:ea typeface="Tahoma" panose="020B0604030504040204" pitchFamily="34" charset="0"/>
                <a:cs typeface="Tahoma" panose="020B0604030504040204" pitchFamily="34" charset="0"/>
                <a:hlinkClick r:id="rId5"/>
              </a:rPr>
              <a:t>https://home.cern/science/computing/birth-web/short-history-web</a:t>
            </a:r>
            <a:r>
              <a:rPr lang="en-US" sz="825" b="1" u="sng" dirty="0">
                <a:latin typeface="Tahoma" panose="020B0604030504040204" pitchFamily="34" charset="0"/>
                <a:ea typeface="Tahoma" panose="020B0604030504040204" pitchFamily="34" charset="0"/>
                <a:cs typeface="Tahoma" panose="020B0604030504040204" pitchFamily="34" charset="0"/>
              </a:rPr>
              <a:t> </a:t>
            </a:r>
            <a:endParaRPr lang="en-US" sz="825" b="1" dirty="0">
              <a:latin typeface="Tahoma" panose="020B0604030504040204" pitchFamily="34" charset="0"/>
              <a:ea typeface="Tahoma" panose="020B0604030504040204" pitchFamily="34" charset="0"/>
              <a:cs typeface="Tahoma" panose="020B0604030504040204" pitchFamily="34" charset="0"/>
            </a:endParaRPr>
          </a:p>
        </p:txBody>
      </p:sp>
      <p:sp>
        <p:nvSpPr>
          <p:cNvPr id="4" name="TextBox 3"/>
          <p:cNvSpPr txBox="1"/>
          <p:nvPr/>
        </p:nvSpPr>
        <p:spPr>
          <a:xfrm>
            <a:off x="1828801" y="4343400"/>
            <a:ext cx="34289" cy="300082"/>
          </a:xfrm>
          <a:prstGeom prst="rect">
            <a:avLst/>
          </a:prstGeom>
          <a:noFill/>
        </p:spPr>
        <p:txBody>
          <a:bodyPr wrap="square" rtlCol="0">
            <a:spAutoFit/>
          </a:bodyPr>
          <a:lstStyle/>
          <a:p>
            <a:pPr defTabSz="685800" hangingPunct="1">
              <a:defRPr/>
            </a:pPr>
            <a:endParaRPr lang="en-US" sz="1350" dirty="0">
              <a:solidFill>
                <a:sysClr val="windowText" lastClr="000000"/>
              </a:solidFill>
              <a:latin typeface="Calibri"/>
              <a:ea typeface="+mn-ea"/>
              <a:cs typeface="+mn-cs"/>
            </a:endParaRPr>
          </a:p>
        </p:txBody>
      </p:sp>
      <p:pic>
        <p:nvPicPr>
          <p:cNvPr id="7" name="Picture 6"/>
          <p:cNvPicPr>
            <a:picLocks noChangeAspect="1"/>
          </p:cNvPicPr>
          <p:nvPr/>
        </p:nvPicPr>
        <p:blipFill rotWithShape="1">
          <a:blip r:embed="rId6"/>
          <a:srcRect l="18823" t="51375" r="11409" b="23019"/>
          <a:stretch/>
        </p:blipFill>
        <p:spPr>
          <a:xfrm>
            <a:off x="6742942" y="4471589"/>
            <a:ext cx="2401058" cy="654689"/>
          </a:xfrm>
          <a:prstGeom prst="rect">
            <a:avLst/>
          </a:prstGeom>
        </p:spPr>
      </p:pic>
      <p:sp>
        <p:nvSpPr>
          <p:cNvPr id="3" name="Action Button: Sound 2">
            <a:hlinkClick r:id="rId7" highlightClick="1"/>
          </p:cNvPr>
          <p:cNvSpPr/>
          <p:nvPr/>
        </p:nvSpPr>
        <p:spPr>
          <a:xfrm>
            <a:off x="8362187" y="17222"/>
            <a:ext cx="781812" cy="781812"/>
          </a:xfrm>
          <a:prstGeom prst="actionButtonSoun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hangingPunct="1">
              <a:defRPr/>
            </a:pPr>
            <a:endParaRPr lang="en-US" sz="1350" kern="1200" dirty="0">
              <a:solidFill>
                <a:prstClr val="white"/>
              </a:solidFill>
              <a:latin typeface="Calibri"/>
            </a:endParaRPr>
          </a:p>
        </p:txBody>
      </p:sp>
      <p:sp>
        <p:nvSpPr>
          <p:cNvPr id="9" name="Action Button: Sound 8">
            <a:hlinkClick r:id="rId8" highlightClick="1"/>
          </p:cNvPr>
          <p:cNvSpPr/>
          <p:nvPr/>
        </p:nvSpPr>
        <p:spPr>
          <a:xfrm>
            <a:off x="8362188" y="1042647"/>
            <a:ext cx="781812" cy="781812"/>
          </a:xfrm>
          <a:prstGeom prst="actionButtonSoun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hangingPunct="1">
              <a:defRPr/>
            </a:pPr>
            <a:endParaRPr lang="en-US" sz="1350" kern="1200">
              <a:solidFill>
                <a:prstClr val="white"/>
              </a:solidFill>
              <a:latin typeface="Calibri"/>
            </a:endParaRPr>
          </a:p>
        </p:txBody>
      </p:sp>
      <p:pic>
        <p:nvPicPr>
          <p:cNvPr id="10" name="Picture 9"/>
          <p:cNvPicPr>
            <a:picLocks noChangeAspect="1"/>
          </p:cNvPicPr>
          <p:nvPr/>
        </p:nvPicPr>
        <p:blipFill rotWithShape="1">
          <a:blip r:embed="rId9"/>
          <a:srcRect l="29838" t="19446" r="32565" b="41947"/>
          <a:stretch/>
        </p:blipFill>
        <p:spPr>
          <a:xfrm>
            <a:off x="8362188" y="171450"/>
            <a:ext cx="781812" cy="455272"/>
          </a:xfrm>
          <a:prstGeom prst="rect">
            <a:avLst/>
          </a:prstGeom>
        </p:spPr>
      </p:pic>
      <p:pic>
        <p:nvPicPr>
          <p:cNvPr id="12" name="Picture 11"/>
          <p:cNvPicPr>
            <a:picLocks noChangeAspect="1"/>
          </p:cNvPicPr>
          <p:nvPr/>
        </p:nvPicPr>
        <p:blipFill rotWithShape="1">
          <a:blip r:embed="rId10"/>
          <a:srcRect l="29768" t="19138" r="32743" b="42078"/>
          <a:stretch/>
        </p:blipFill>
        <p:spPr>
          <a:xfrm>
            <a:off x="8365871" y="1177067"/>
            <a:ext cx="778129" cy="456524"/>
          </a:xfrm>
          <a:prstGeom prst="rect">
            <a:avLst/>
          </a:prstGeom>
        </p:spPr>
      </p:pic>
      <p:pic>
        <p:nvPicPr>
          <p:cNvPr id="13" name="Picture 12">
            <a:extLst>
              <a:ext uri="{FF2B5EF4-FFF2-40B4-BE49-F238E27FC236}">
                <a16:creationId xmlns:a16="http://schemas.microsoft.com/office/drawing/2014/main" id="{6AF2A3CF-3A0B-4768-AFB8-A359944C3478}"/>
              </a:ext>
            </a:extLst>
          </p:cNvPr>
          <p:cNvPicPr>
            <a:picLocks noChangeAspect="1"/>
          </p:cNvPicPr>
          <p:nvPr/>
        </p:nvPicPr>
        <p:blipFill rotWithShape="1">
          <a:blip r:embed="rId11"/>
          <a:srcRect l="13446" t="13459" r="23026" b="16855"/>
          <a:stretch/>
        </p:blipFill>
        <p:spPr>
          <a:xfrm>
            <a:off x="155276" y="2431075"/>
            <a:ext cx="4166559" cy="2712425"/>
          </a:xfrm>
          <a:prstGeom prst="rect">
            <a:avLst/>
          </a:prstGeom>
        </p:spPr>
      </p:pic>
      <p:pic>
        <p:nvPicPr>
          <p:cNvPr id="15" name="Picture 14">
            <a:extLst>
              <a:ext uri="{FF2B5EF4-FFF2-40B4-BE49-F238E27FC236}">
                <a16:creationId xmlns:a16="http://schemas.microsoft.com/office/drawing/2014/main" id="{CD748739-C440-4DFC-B81D-40AD5BE5BED4}"/>
              </a:ext>
            </a:extLst>
          </p:cNvPr>
          <p:cNvPicPr>
            <a:picLocks noChangeAspect="1"/>
          </p:cNvPicPr>
          <p:nvPr/>
        </p:nvPicPr>
        <p:blipFill rotWithShape="1">
          <a:blip r:embed="rId12"/>
          <a:srcRect l="-588" t="9056" r="233" b="10171"/>
          <a:stretch/>
        </p:blipFill>
        <p:spPr>
          <a:xfrm>
            <a:off x="4822166" y="2362658"/>
            <a:ext cx="4166559" cy="2115055"/>
          </a:xfrm>
          <a:prstGeom prst="rect">
            <a:avLst/>
          </a:prstGeom>
        </p:spPr>
      </p:pic>
    </p:spTree>
    <p:extLst>
      <p:ext uri="{BB962C8B-B14F-4D97-AF65-F5344CB8AC3E}">
        <p14:creationId xmlns:p14="http://schemas.microsoft.com/office/powerpoint/2010/main" val="337720537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86" name="Title 1"/>
          <p:cNvSpPr txBox="1">
            <a:spLocks noGrp="1"/>
          </p:cNvSpPr>
          <p:nvPr>
            <p:ph type="title"/>
          </p:nvPr>
        </p:nvSpPr>
        <p:spPr>
          <a:xfrm>
            <a:off x="300901" y="85649"/>
            <a:ext cx="8004393" cy="699067"/>
          </a:xfrm>
          <a:prstGeom prst="rect">
            <a:avLst/>
          </a:prstGeom>
        </p:spPr>
        <p:txBody>
          <a:bodyPr/>
          <a:lstStyle/>
          <a:p>
            <a:r>
              <a:t>RQ 1</a:t>
            </a:r>
          </a:p>
        </p:txBody>
      </p:sp>
      <p:sp>
        <p:nvSpPr>
          <p:cNvPr id="9887" name="Content Placeholder 3"/>
          <p:cNvSpPr txBox="1">
            <a:spLocks noGrp="1"/>
          </p:cNvSpPr>
          <p:nvPr>
            <p:ph type="body" idx="1"/>
          </p:nvPr>
        </p:nvSpPr>
        <p:spPr>
          <a:xfrm>
            <a:off x="386608" y="1714500"/>
            <a:ext cx="8370783" cy="2916038"/>
          </a:xfrm>
          <a:prstGeom prst="rect">
            <a:avLst/>
          </a:prstGeom>
        </p:spPr>
        <p:txBody>
          <a:bodyPr>
            <a:normAutofit/>
          </a:bodyPr>
          <a:lstStyle/>
          <a:p>
            <a:pPr algn="l">
              <a:lnSpc>
                <a:spcPct val="110000"/>
              </a:lnSpc>
              <a:spcBef>
                <a:spcPts val="0"/>
              </a:spcBef>
              <a:defRPr sz="1800" i="1">
                <a:solidFill>
                  <a:srgbClr val="000000"/>
                </a:solidFill>
              </a:defRPr>
            </a:pPr>
            <a:r>
              <a:rPr sz="1600" b="1" dirty="0"/>
              <a:t>“Those students who just completed MOOC, </a:t>
            </a:r>
            <a:r>
              <a:rPr sz="1600" b="1" dirty="0">
                <a:solidFill>
                  <a:srgbClr val="FF0000"/>
                </a:solidFill>
              </a:rPr>
              <a:t>they are really happy got excited </a:t>
            </a:r>
            <a:r>
              <a:rPr sz="1600" b="1" dirty="0"/>
              <a:t>here they are </a:t>
            </a:r>
            <a:r>
              <a:rPr sz="1600" b="1" dirty="0">
                <a:solidFill>
                  <a:srgbClr val="FF0000"/>
                </a:solidFill>
              </a:rPr>
              <a:t>leading the group </a:t>
            </a:r>
            <a:r>
              <a:rPr sz="1600" b="1" dirty="0"/>
              <a:t>and they are sharing their experience.”</a:t>
            </a:r>
            <a:r>
              <a:rPr lang="en-US" sz="1600" b="1" dirty="0"/>
              <a:t> </a:t>
            </a:r>
            <a:r>
              <a:rPr sz="1600" dirty="0"/>
              <a:t>(</a:t>
            </a:r>
            <a:r>
              <a:rPr sz="1600" i="0" dirty="0"/>
              <a:t>T#4, line 588-591)</a:t>
            </a:r>
            <a:endParaRPr lang="en-US" sz="1600" i="0" dirty="0"/>
          </a:p>
          <a:p>
            <a:pPr algn="l">
              <a:lnSpc>
                <a:spcPct val="110000"/>
              </a:lnSpc>
              <a:spcBef>
                <a:spcPts val="0"/>
              </a:spcBef>
              <a:defRPr sz="1800" i="1">
                <a:solidFill>
                  <a:srgbClr val="000000"/>
                </a:solidFill>
              </a:defRPr>
            </a:pPr>
            <a:r>
              <a:rPr sz="1600" i="0" dirty="0"/>
              <a:t> </a:t>
            </a:r>
            <a:endParaRPr sz="1600" dirty="0">
              <a:solidFill>
                <a:srgbClr val="404041"/>
              </a:solidFill>
            </a:endParaRPr>
          </a:p>
          <a:p>
            <a:pPr algn="l">
              <a:lnSpc>
                <a:spcPct val="110000"/>
              </a:lnSpc>
              <a:spcBef>
                <a:spcPts val="0"/>
              </a:spcBef>
              <a:defRPr sz="1800" i="1">
                <a:solidFill>
                  <a:srgbClr val="000000"/>
                </a:solidFill>
              </a:defRPr>
            </a:pPr>
            <a:r>
              <a:rPr sz="1600" b="1" dirty="0"/>
              <a:t>“</a:t>
            </a:r>
            <a:r>
              <a:rPr sz="1600" b="1" dirty="0">
                <a:solidFill>
                  <a:srgbClr val="FF0000"/>
                </a:solidFill>
              </a:rPr>
              <a:t>They have shown interest in coding</a:t>
            </a:r>
            <a:r>
              <a:rPr sz="1600" b="1" dirty="0"/>
              <a:t>, and they have started now they're running coding Club in school. And they mentor the junior those who did coding courses and now mentoring the juniors they're supporting the juniors.”</a:t>
            </a:r>
            <a:r>
              <a:rPr lang="en-US" sz="1600" b="1" dirty="0"/>
              <a:t> </a:t>
            </a:r>
            <a:r>
              <a:rPr sz="1600" dirty="0"/>
              <a:t>(</a:t>
            </a:r>
            <a:r>
              <a:rPr sz="1600" i="0" dirty="0"/>
              <a:t>T#1, line 259-263) </a:t>
            </a:r>
            <a:endParaRPr sz="1600" dirty="0">
              <a:solidFill>
                <a:srgbClr val="404041"/>
              </a:solidFill>
            </a:endParaRPr>
          </a:p>
          <a:p>
            <a:pPr algn="l">
              <a:lnSpc>
                <a:spcPct val="110000"/>
              </a:lnSpc>
              <a:spcBef>
                <a:spcPts val="0"/>
              </a:spcBef>
              <a:defRPr sz="1800" i="1">
                <a:solidFill>
                  <a:srgbClr val="000000"/>
                </a:solidFill>
              </a:defRPr>
            </a:pPr>
            <a:endParaRPr lang="en-US" sz="1600" b="1" dirty="0"/>
          </a:p>
          <a:p>
            <a:pPr algn="l">
              <a:lnSpc>
                <a:spcPct val="110000"/>
              </a:lnSpc>
              <a:spcBef>
                <a:spcPts val="0"/>
              </a:spcBef>
              <a:defRPr sz="1800" i="1">
                <a:solidFill>
                  <a:srgbClr val="000000"/>
                </a:solidFill>
              </a:defRPr>
            </a:pPr>
            <a:r>
              <a:rPr sz="1600" b="1" dirty="0"/>
              <a:t>“…they were quite interested, they showed their </a:t>
            </a:r>
            <a:r>
              <a:rPr sz="1600" b="1" dirty="0">
                <a:solidFill>
                  <a:srgbClr val="FF0000"/>
                </a:solidFill>
              </a:rPr>
              <a:t>motivation in doing the courses</a:t>
            </a:r>
            <a:r>
              <a:rPr sz="1600" b="1" dirty="0"/>
              <a:t>, so we didn't have to push them. You know, they were like motivated internally</a:t>
            </a:r>
            <a:r>
              <a:rPr sz="1600" b="1" i="0" dirty="0"/>
              <a:t>…</a:t>
            </a:r>
            <a:r>
              <a:rPr sz="1600" i="0" dirty="0"/>
              <a:t>”</a:t>
            </a:r>
            <a:r>
              <a:rPr lang="en-US" sz="1600" i="0" dirty="0"/>
              <a:t> </a:t>
            </a:r>
            <a:r>
              <a:rPr sz="1600" i="0" dirty="0"/>
              <a:t>(T#4, line 283-286)</a:t>
            </a:r>
          </a:p>
        </p:txBody>
      </p:sp>
      <p:grpSp>
        <p:nvGrpSpPr>
          <p:cNvPr id="9890" name="Group 2"/>
          <p:cNvGrpSpPr/>
          <p:nvPr/>
        </p:nvGrpSpPr>
        <p:grpSpPr>
          <a:xfrm>
            <a:off x="300902" y="784714"/>
            <a:ext cx="8440233" cy="711362"/>
            <a:chOff x="0" y="0"/>
            <a:chExt cx="8440232" cy="711360"/>
          </a:xfrm>
        </p:grpSpPr>
        <p:sp>
          <p:nvSpPr>
            <p:cNvPr id="9888" name="Rectangle: Rounded Corners 7"/>
            <p:cNvSpPr/>
            <p:nvPr/>
          </p:nvSpPr>
          <p:spPr>
            <a:xfrm>
              <a:off x="0" y="0"/>
              <a:ext cx="8440233" cy="711361"/>
            </a:xfrm>
            <a:prstGeom prst="roundRect">
              <a:avLst>
                <a:gd name="adj" fmla="val 16667"/>
              </a:avLst>
            </a:prstGeom>
            <a:solidFill>
              <a:srgbClr val="E6E0EC"/>
            </a:solidFill>
            <a:ln w="12700" cap="flat">
              <a:noFill/>
              <a:miter lim="400000"/>
            </a:ln>
            <a:effectLst/>
          </p:spPr>
          <p:txBody>
            <a:bodyPr wrap="square" lIns="45719" tIns="45719" rIns="45719" bIns="45719" numCol="1" anchor="t">
              <a:noAutofit/>
            </a:bodyPr>
            <a:lstStyle/>
            <a:p>
              <a:endParaRPr/>
            </a:p>
          </p:txBody>
        </p:sp>
        <p:sp>
          <p:nvSpPr>
            <p:cNvPr id="9889" name="Rectangle: Rounded Corners 4"/>
            <p:cNvSpPr txBox="1"/>
            <p:nvPr/>
          </p:nvSpPr>
          <p:spPr>
            <a:xfrm>
              <a:off x="34725" y="157489"/>
              <a:ext cx="8370782"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rPr dirty="0"/>
                <a:t>Strategies &amp; student initiatives | </a:t>
              </a:r>
              <a:r>
                <a:rPr b="0" dirty="0"/>
                <a:t>student mentors, intrinsic sources, incentives </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2" name="Title 1"/>
          <p:cNvSpPr txBox="1">
            <a:spLocks noGrp="1"/>
          </p:cNvSpPr>
          <p:nvPr>
            <p:ph type="title"/>
          </p:nvPr>
        </p:nvSpPr>
        <p:spPr>
          <a:xfrm>
            <a:off x="351885" y="282252"/>
            <a:ext cx="8004393" cy="699067"/>
          </a:xfrm>
          <a:prstGeom prst="rect">
            <a:avLst/>
          </a:prstGeom>
        </p:spPr>
        <p:txBody>
          <a:bodyPr>
            <a:normAutofit fontScale="90000"/>
          </a:bodyPr>
          <a:lstStyle/>
          <a:p>
            <a:pPr defTabSz="333756">
              <a:defRPr sz="2117">
                <a:solidFill>
                  <a:srgbClr val="000000"/>
                </a:solidFill>
              </a:defRPr>
            </a:pPr>
            <a:r>
              <a:t>RQ 2</a:t>
            </a:r>
            <a:br/>
            <a:endParaRPr/>
          </a:p>
        </p:txBody>
      </p:sp>
      <p:sp>
        <p:nvSpPr>
          <p:cNvPr id="9893" name="Content Placeholder 3"/>
          <p:cNvSpPr txBox="1">
            <a:spLocks noGrp="1"/>
          </p:cNvSpPr>
          <p:nvPr>
            <p:ph type="body" idx="1"/>
          </p:nvPr>
        </p:nvSpPr>
        <p:spPr>
          <a:xfrm>
            <a:off x="518824" y="1809750"/>
            <a:ext cx="8015593" cy="2630288"/>
          </a:xfrm>
          <a:prstGeom prst="rect">
            <a:avLst/>
          </a:prstGeom>
        </p:spPr>
        <p:txBody>
          <a:bodyPr>
            <a:normAutofit fontScale="92500"/>
          </a:bodyPr>
          <a:lstStyle/>
          <a:p>
            <a:pPr algn="l">
              <a:defRPr sz="1800" i="1">
                <a:solidFill>
                  <a:srgbClr val="000000"/>
                </a:solidFill>
              </a:defRPr>
            </a:pPr>
            <a:r>
              <a:rPr b="1" dirty="0"/>
              <a:t>“So somehow, very I tell prospective, that </a:t>
            </a:r>
            <a:r>
              <a:rPr b="1" dirty="0">
                <a:solidFill>
                  <a:srgbClr val="FF0000"/>
                </a:solidFill>
              </a:rPr>
              <a:t>global prospective or dimension</a:t>
            </a:r>
            <a:r>
              <a:rPr b="1" dirty="0"/>
              <a:t>, you know, entered in their learning unknowingly as well</a:t>
            </a:r>
            <a:r>
              <a:rPr lang="en-US" b="1" dirty="0"/>
              <a:t>.</a:t>
            </a:r>
            <a:r>
              <a:rPr b="1" dirty="0"/>
              <a:t>” (T#7, line 808-810)</a:t>
            </a:r>
            <a:endParaRPr b="1" dirty="0">
              <a:solidFill>
                <a:srgbClr val="404041"/>
              </a:solidFill>
            </a:endParaRPr>
          </a:p>
          <a:p>
            <a:pPr algn="l">
              <a:defRPr sz="1800" i="1">
                <a:solidFill>
                  <a:srgbClr val="000000"/>
                </a:solidFill>
              </a:defRPr>
            </a:pPr>
            <a:r>
              <a:rPr b="1" dirty="0"/>
              <a:t>“So, </a:t>
            </a:r>
            <a:r>
              <a:rPr b="1" dirty="0">
                <a:solidFill>
                  <a:srgbClr val="FF0000"/>
                </a:solidFill>
              </a:rPr>
              <a:t>I think it will develop to develop their life skills</a:t>
            </a:r>
            <a:r>
              <a:rPr b="1" dirty="0"/>
              <a:t>, I think.”</a:t>
            </a:r>
            <a:r>
              <a:rPr b="1" i="0" dirty="0"/>
              <a:t>(T#5, line 565-566)</a:t>
            </a:r>
            <a:endParaRPr b="1" dirty="0">
              <a:solidFill>
                <a:srgbClr val="404041"/>
              </a:solidFill>
            </a:endParaRPr>
          </a:p>
          <a:p>
            <a:pPr algn="l">
              <a:defRPr sz="1800" i="1">
                <a:solidFill>
                  <a:srgbClr val="000000"/>
                </a:solidFill>
              </a:defRPr>
            </a:pPr>
            <a:r>
              <a:rPr b="1" dirty="0"/>
              <a:t>“… and in this course, especially English language is involved. If they do this course, </a:t>
            </a:r>
            <a:r>
              <a:rPr b="1" dirty="0">
                <a:solidFill>
                  <a:srgbClr val="FF0000"/>
                </a:solidFill>
              </a:rPr>
              <a:t>they will learn this language more than they learn from the school, because that is depending on their self learning</a:t>
            </a:r>
            <a:r>
              <a:rPr b="1" i="0" dirty="0"/>
              <a:t>”(T#6, line 570-574)</a:t>
            </a:r>
          </a:p>
        </p:txBody>
      </p:sp>
      <p:grpSp>
        <p:nvGrpSpPr>
          <p:cNvPr id="9896" name="Group 2"/>
          <p:cNvGrpSpPr/>
          <p:nvPr/>
        </p:nvGrpSpPr>
        <p:grpSpPr>
          <a:xfrm>
            <a:off x="386607" y="787320"/>
            <a:ext cx="8440234" cy="711361"/>
            <a:chOff x="0" y="0"/>
            <a:chExt cx="8440232" cy="711360"/>
          </a:xfrm>
        </p:grpSpPr>
        <p:sp>
          <p:nvSpPr>
            <p:cNvPr id="9894" name="Rectangle: Rounded Corners 4"/>
            <p:cNvSpPr/>
            <p:nvPr/>
          </p:nvSpPr>
          <p:spPr>
            <a:xfrm>
              <a:off x="0" y="0"/>
              <a:ext cx="8440233"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895" name="Rectangle: Rounded Corners 4"/>
            <p:cNvSpPr txBox="1"/>
            <p:nvPr/>
          </p:nvSpPr>
          <p:spPr>
            <a:xfrm>
              <a:off x="34724" y="167635"/>
              <a:ext cx="8370782" cy="42095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800"/>
                </a:spcBef>
                <a:defRPr sz="1800" b="1">
                  <a:solidFill>
                    <a:srgbClr val="604A7B"/>
                  </a:solidFill>
                </a:defRPr>
              </a:pPr>
              <a:r>
                <a:rPr dirty="0"/>
                <a:t>Substantial gains </a:t>
              </a:r>
              <a:r>
                <a:rPr sz="2000" dirty="0"/>
                <a:t>| </a:t>
              </a:r>
              <a:r>
                <a:rPr b="0" dirty="0"/>
                <a:t>teachers learning from MOOCs, benefits, positive outcomes  </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8" name="Content Placeholder 3"/>
          <p:cNvSpPr txBox="1">
            <a:spLocks noGrp="1"/>
          </p:cNvSpPr>
          <p:nvPr>
            <p:ph type="body" idx="1"/>
          </p:nvPr>
        </p:nvSpPr>
        <p:spPr>
          <a:xfrm>
            <a:off x="518824" y="1629404"/>
            <a:ext cx="8015593" cy="2810634"/>
          </a:xfrm>
          <a:prstGeom prst="rect">
            <a:avLst/>
          </a:prstGeom>
        </p:spPr>
        <p:txBody>
          <a:bodyPr/>
          <a:lstStyle/>
          <a:p>
            <a:pPr algn="l">
              <a:defRPr sz="1800" i="1">
                <a:solidFill>
                  <a:srgbClr val="000000"/>
                </a:solidFill>
              </a:defRPr>
            </a:pPr>
            <a:r>
              <a:rPr b="1" dirty="0"/>
              <a:t>“In some of the courses no the font size is too small. </a:t>
            </a:r>
            <a:r>
              <a:rPr lang="en-US" b="1" dirty="0"/>
              <a:t>F</a:t>
            </a:r>
            <a:r>
              <a:rPr b="1" dirty="0"/>
              <a:t>ont size is very small, and many students try to when they try to do the courses, they cannot see that clearly.” </a:t>
            </a:r>
            <a:r>
              <a:rPr i="0" dirty="0"/>
              <a:t>(T#2, line 620-622)</a:t>
            </a:r>
            <a:endParaRPr dirty="0">
              <a:solidFill>
                <a:srgbClr val="404041"/>
              </a:solidFill>
            </a:endParaRPr>
          </a:p>
          <a:p>
            <a:pPr algn="l">
              <a:defRPr sz="1800" i="1">
                <a:solidFill>
                  <a:srgbClr val="000000"/>
                </a:solidFill>
              </a:defRPr>
            </a:pPr>
            <a:r>
              <a:rPr b="1" dirty="0"/>
              <a:t>“So, </a:t>
            </a:r>
            <a:r>
              <a:rPr b="1" dirty="0">
                <a:solidFill>
                  <a:srgbClr val="FF0000"/>
                </a:solidFill>
              </a:rPr>
              <a:t>the courses are designed for the students</a:t>
            </a:r>
            <a:r>
              <a:rPr b="1" dirty="0"/>
              <a:t>, school level students, it </a:t>
            </a:r>
            <a:r>
              <a:rPr b="1" dirty="0">
                <a:solidFill>
                  <a:srgbClr val="FF0000"/>
                </a:solidFill>
              </a:rPr>
              <a:t>would be better</a:t>
            </a:r>
            <a:r>
              <a:rPr b="1" dirty="0"/>
              <a:t>.”</a:t>
            </a:r>
            <a:r>
              <a:rPr dirty="0"/>
              <a:t> </a:t>
            </a:r>
            <a:r>
              <a:rPr i="0" dirty="0"/>
              <a:t>(T#1, line 711-713)</a:t>
            </a:r>
          </a:p>
          <a:p>
            <a:pPr algn="l">
              <a:defRPr sz="1800" i="1">
                <a:solidFill>
                  <a:srgbClr val="000000"/>
                </a:solidFill>
              </a:defRPr>
            </a:pPr>
            <a:r>
              <a:rPr b="1" dirty="0"/>
              <a:t>“Short video. </a:t>
            </a:r>
            <a:r>
              <a:rPr b="1" dirty="0">
                <a:solidFill>
                  <a:srgbClr val="FF0000"/>
                </a:solidFill>
              </a:rPr>
              <a:t>Follow up questions</a:t>
            </a:r>
            <a:r>
              <a:rPr b="1" dirty="0"/>
              <a:t>, 3-4 questions, the next video, 3-4 questions.” </a:t>
            </a:r>
            <a:r>
              <a:rPr i="0" dirty="0"/>
              <a:t>(T#2, line 643-645)</a:t>
            </a:r>
          </a:p>
        </p:txBody>
      </p:sp>
      <p:sp>
        <p:nvSpPr>
          <p:cNvPr id="9899" name="Title 1"/>
          <p:cNvSpPr txBox="1">
            <a:spLocks noGrp="1"/>
          </p:cNvSpPr>
          <p:nvPr>
            <p:ph type="title"/>
          </p:nvPr>
        </p:nvSpPr>
        <p:spPr>
          <a:xfrm>
            <a:off x="430589" y="246627"/>
            <a:ext cx="8004176" cy="700090"/>
          </a:xfrm>
          <a:prstGeom prst="rect">
            <a:avLst/>
          </a:prstGeom>
        </p:spPr>
        <p:txBody>
          <a:bodyPr>
            <a:normAutofit fontScale="90000"/>
          </a:bodyPr>
          <a:lstStyle/>
          <a:p>
            <a:pPr defTabSz="333756">
              <a:defRPr sz="2117">
                <a:solidFill>
                  <a:srgbClr val="000000"/>
                </a:solidFill>
              </a:defRPr>
            </a:pPr>
            <a:r>
              <a:t>RQ 2</a:t>
            </a:r>
            <a:br/>
            <a:endParaRPr/>
          </a:p>
        </p:txBody>
      </p:sp>
      <p:grpSp>
        <p:nvGrpSpPr>
          <p:cNvPr id="9902" name="Group 5"/>
          <p:cNvGrpSpPr/>
          <p:nvPr/>
        </p:nvGrpSpPr>
        <p:grpSpPr>
          <a:xfrm>
            <a:off x="518825" y="757357"/>
            <a:ext cx="8015594" cy="711362"/>
            <a:chOff x="0" y="0"/>
            <a:chExt cx="8015593" cy="711360"/>
          </a:xfrm>
        </p:grpSpPr>
        <p:sp>
          <p:nvSpPr>
            <p:cNvPr id="9900" name="Rectangle: Rounded Corners 6"/>
            <p:cNvSpPr/>
            <p:nvPr/>
          </p:nvSpPr>
          <p:spPr>
            <a:xfrm>
              <a:off x="0" y="0"/>
              <a:ext cx="8015594" cy="711361"/>
            </a:xfrm>
            <a:prstGeom prst="roundRect">
              <a:avLst>
                <a:gd name="adj" fmla="val 16667"/>
              </a:avLst>
            </a:prstGeom>
            <a:solidFill>
              <a:srgbClr val="EBF1DE"/>
            </a:solidFill>
            <a:ln w="12700" cap="flat">
              <a:noFill/>
              <a:miter lim="400000"/>
            </a:ln>
            <a:effectLst/>
          </p:spPr>
          <p:txBody>
            <a:bodyPr wrap="square" lIns="45719" tIns="45719" rIns="45719" bIns="45719" numCol="1" anchor="t">
              <a:noAutofit/>
            </a:bodyPr>
            <a:lstStyle/>
            <a:p>
              <a:endParaRPr/>
            </a:p>
          </p:txBody>
        </p:sp>
        <p:sp>
          <p:nvSpPr>
            <p:cNvPr id="9901" name="Rectangle: Rounded Corners 4"/>
            <p:cNvSpPr txBox="1"/>
            <p:nvPr/>
          </p:nvSpPr>
          <p:spPr>
            <a:xfrm>
              <a:off x="32979" y="157489"/>
              <a:ext cx="7949635" cy="3963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8580" tIns="68580" rIns="68580" bIns="68580" numCol="1" anchor="ctr">
              <a:spAutoFit/>
            </a:bodyPr>
            <a:lstStyle/>
            <a:p>
              <a:pPr defTabSz="800100">
                <a:lnSpc>
                  <a:spcPct val="90000"/>
                </a:lnSpc>
                <a:spcBef>
                  <a:spcPts val="700"/>
                </a:spcBef>
                <a:defRPr sz="1800" b="1">
                  <a:solidFill>
                    <a:srgbClr val="604A7B"/>
                  </a:solidFill>
                </a:defRPr>
              </a:pPr>
              <a:r>
                <a:t>Challenges &amp; suggestions | </a:t>
              </a:r>
              <a:r>
                <a:rPr b="0"/>
                <a:t>engaging with courses, resources, design   </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04" name="Google Shape;324;p40"/>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73</a:t>
            </a:fld>
            <a:endParaRPr/>
          </a:p>
        </p:txBody>
      </p:sp>
      <p:grpSp>
        <p:nvGrpSpPr>
          <p:cNvPr id="9911" name="Google Shape;325;p40"/>
          <p:cNvGrpSpPr/>
          <p:nvPr/>
        </p:nvGrpSpPr>
        <p:grpSpPr>
          <a:xfrm>
            <a:off x="4651291" y="986002"/>
            <a:ext cx="4036592" cy="3941677"/>
            <a:chOff x="0" y="0"/>
            <a:chExt cx="4036591" cy="3941676"/>
          </a:xfrm>
        </p:grpSpPr>
        <p:sp>
          <p:nvSpPr>
            <p:cNvPr id="9905" name="Google Shape;326;p40"/>
            <p:cNvSpPr/>
            <p:nvPr/>
          </p:nvSpPr>
          <p:spPr>
            <a:xfrm rot="15002667">
              <a:off x="2040258" y="3272923"/>
              <a:ext cx="586305" cy="586305"/>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06" name="Google Shape;327;p40"/>
            <p:cNvSpPr/>
            <p:nvPr/>
          </p:nvSpPr>
          <p:spPr>
            <a:xfrm rot="15000613">
              <a:off x="62028" y="730428"/>
              <a:ext cx="440543" cy="440543"/>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07" name="Google Shape;328;p40"/>
            <p:cNvSpPr/>
            <p:nvPr/>
          </p:nvSpPr>
          <p:spPr>
            <a:xfrm rot="15001161">
              <a:off x="631073" y="1669879"/>
              <a:ext cx="1199289" cy="1199289"/>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08" name="Google Shape;329;p40"/>
            <p:cNvSpPr/>
            <p:nvPr/>
          </p:nvSpPr>
          <p:spPr>
            <a:xfrm rot="15001381">
              <a:off x="2118348" y="236658"/>
              <a:ext cx="1681583" cy="1681583"/>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09" name="Google Shape;330;p40"/>
            <p:cNvSpPr/>
            <p:nvPr/>
          </p:nvSpPr>
          <p:spPr>
            <a:xfrm rot="15002134">
              <a:off x="405261" y="1531113"/>
              <a:ext cx="629108" cy="629107"/>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sp>
          <p:nvSpPr>
            <p:cNvPr id="9910" name="Google Shape;331;p40"/>
            <p:cNvSpPr/>
            <p:nvPr/>
          </p:nvSpPr>
          <p:spPr>
            <a:xfrm rot="15002299">
              <a:off x="1011058" y="436715"/>
              <a:ext cx="274173" cy="274173"/>
            </a:xfrm>
            <a:prstGeom prst="ellipse">
              <a:avLst/>
            </a:prstGeom>
            <a:gradFill flip="none" rotWithShape="1">
              <a:gsLst>
                <a:gs pos="0">
                  <a:srgbClr val="FFFFFF">
                    <a:alpha val="29800"/>
                  </a:srgbClr>
                </a:gs>
                <a:gs pos="100000">
                  <a:srgbClr val="FFFFFF">
                    <a:alpha val="29800"/>
                  </a:srgbClr>
                </a:gs>
              </a:gsLst>
              <a:lin ang="10800025" scaled="0"/>
            </a:gradFill>
            <a:ln w="12700" cap="flat">
              <a:noFill/>
              <a:miter lim="400000"/>
            </a:ln>
            <a:effectLst/>
          </p:spPr>
          <p:txBody>
            <a:bodyPr wrap="square" lIns="45719" tIns="45719" rIns="45719" bIns="45719" numCol="1" anchor="ctr">
              <a:noAutofit/>
            </a:bodyPr>
            <a:lstStyle/>
            <a:p>
              <a:endParaRPr/>
            </a:p>
          </p:txBody>
        </p:sp>
      </p:grpSp>
      <p:sp>
        <p:nvSpPr>
          <p:cNvPr id="9912" name="Google Shape;332;p40"/>
          <p:cNvSpPr/>
          <p:nvPr/>
        </p:nvSpPr>
        <p:spPr>
          <a:xfrm>
            <a:off x="3045918" y="1974666"/>
            <a:ext cx="2440202" cy="2440201"/>
          </a:xfrm>
          <a:prstGeom prst="ellipse">
            <a:avLst/>
          </a:prstGeom>
          <a:gradFill>
            <a:gsLst>
              <a:gs pos="0">
                <a:srgbClr val="C9874F"/>
              </a:gs>
              <a:gs pos="100000">
                <a:srgbClr val="FC6399"/>
              </a:gs>
            </a:gsLst>
          </a:gradFill>
          <a:ln w="12700">
            <a:miter lim="400000"/>
          </a:ln>
          <a:effectLst>
            <a:outerShdw blurRad="228600" dist="50800" dir="5400000" rotWithShape="0">
              <a:srgbClr val="0E0918">
                <a:alpha val="54900"/>
              </a:srgbClr>
            </a:outerShdw>
          </a:effectLst>
        </p:spPr>
        <p:txBody>
          <a:bodyPr lIns="45719" rIns="45719" anchor="ctr"/>
          <a:lstStyle/>
          <a:p>
            <a:pPr>
              <a:defRPr>
                <a:solidFill>
                  <a:srgbClr val="FFFFFF"/>
                </a:solidFill>
                <a:latin typeface="Barlow Light"/>
                <a:ea typeface="Barlow Light"/>
                <a:cs typeface="Barlow Light"/>
                <a:sym typeface="Barlow Light"/>
              </a:defRPr>
            </a:pPr>
            <a:endParaRPr/>
          </a:p>
        </p:txBody>
      </p:sp>
      <p:sp>
        <p:nvSpPr>
          <p:cNvPr id="9913" name="Google Shape;333;p40"/>
          <p:cNvSpPr txBox="1"/>
          <p:nvPr/>
        </p:nvSpPr>
        <p:spPr>
          <a:xfrm>
            <a:off x="3334675" y="2886750"/>
            <a:ext cx="1862701" cy="7162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spAutoFit/>
          </a:bodyPr>
          <a:lstStyle>
            <a:lvl1pPr algn="ctr">
              <a:defRPr sz="1200">
                <a:solidFill>
                  <a:srgbClr val="FFFFFF"/>
                </a:solidFill>
                <a:latin typeface="Barlow Light"/>
                <a:ea typeface="Barlow Light"/>
                <a:cs typeface="Barlow Light"/>
                <a:sym typeface="Barlow Light"/>
              </a:defRPr>
            </a:lvl1pPr>
          </a:lstStyle>
          <a:p>
            <a:r>
              <a:t>“Learning the subjects that you want without the help of a teacher.”</a:t>
            </a:r>
          </a:p>
        </p:txBody>
      </p:sp>
      <p:sp>
        <p:nvSpPr>
          <p:cNvPr id="9914" name="Google Shape;334;p40"/>
          <p:cNvSpPr/>
          <p:nvPr/>
        </p:nvSpPr>
        <p:spPr>
          <a:xfrm>
            <a:off x="2165661" y="1532953"/>
            <a:ext cx="1423802" cy="1423801"/>
          </a:xfrm>
          <a:prstGeom prst="ellipse">
            <a:avLst/>
          </a:prstGeom>
          <a:solidFill>
            <a:srgbClr val="C9874F"/>
          </a:solidFill>
          <a:ln w="12700">
            <a:miter lim="400000"/>
          </a:ln>
          <a:effectLst>
            <a:outerShdw blurRad="228600" dist="50800" dir="5400000" rotWithShape="0">
              <a:srgbClr val="0E0918">
                <a:alpha val="54900"/>
              </a:srgbClr>
            </a:outerShdw>
          </a:effectLst>
        </p:spPr>
        <p:txBody>
          <a:bodyPr lIns="45719" rIns="45719" anchor="ctr"/>
          <a:lstStyle/>
          <a:p>
            <a:pPr>
              <a:defRPr>
                <a:solidFill>
                  <a:srgbClr val="FFFFFF"/>
                </a:solidFill>
                <a:latin typeface="Barlow Light"/>
                <a:ea typeface="Barlow Light"/>
                <a:cs typeface="Barlow Light"/>
                <a:sym typeface="Barlow Light"/>
              </a:defRPr>
            </a:pPr>
            <a:endParaRPr/>
          </a:p>
        </p:txBody>
      </p:sp>
      <p:sp>
        <p:nvSpPr>
          <p:cNvPr id="9915" name="Google Shape;335;p40"/>
          <p:cNvSpPr txBox="1"/>
          <p:nvPr/>
        </p:nvSpPr>
        <p:spPr>
          <a:xfrm>
            <a:off x="2393679" y="1620028"/>
            <a:ext cx="967801" cy="12496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spAutoFit/>
          </a:bodyPr>
          <a:lstStyle>
            <a:lvl1pPr algn="ctr">
              <a:defRPr sz="1000">
                <a:solidFill>
                  <a:srgbClr val="FFFFFF"/>
                </a:solidFill>
                <a:latin typeface="Barlow Light"/>
                <a:ea typeface="Barlow Light"/>
                <a:cs typeface="Barlow Light"/>
                <a:sym typeface="Barlow Light"/>
              </a:defRPr>
            </a:lvl1pPr>
          </a:lstStyle>
          <a:p>
            <a:r>
              <a:t>“We can learn by ourselves, we can choose any courses of any subjects”</a:t>
            </a:r>
          </a:p>
        </p:txBody>
      </p:sp>
      <p:sp>
        <p:nvSpPr>
          <p:cNvPr id="9916" name="Google Shape;336;p40"/>
          <p:cNvSpPr/>
          <p:nvPr/>
        </p:nvSpPr>
        <p:spPr>
          <a:xfrm>
            <a:off x="1824477" y="3097189"/>
            <a:ext cx="1498801" cy="1498801"/>
          </a:xfrm>
          <a:prstGeom prst="ellipse">
            <a:avLst/>
          </a:prstGeom>
          <a:solidFill>
            <a:srgbClr val="FC6399"/>
          </a:solidFill>
          <a:ln w="12700">
            <a:miter lim="400000"/>
          </a:ln>
          <a:effectLst>
            <a:outerShdw blurRad="228600" dist="50800" dir="5400000" rotWithShape="0">
              <a:srgbClr val="0E0918">
                <a:alpha val="54900"/>
              </a:srgbClr>
            </a:outerShdw>
          </a:effectLst>
        </p:spPr>
        <p:txBody>
          <a:bodyPr lIns="45719" rIns="45719" anchor="ctr"/>
          <a:lstStyle/>
          <a:p>
            <a:pPr>
              <a:defRPr>
                <a:solidFill>
                  <a:srgbClr val="FFFFFF"/>
                </a:solidFill>
                <a:latin typeface="Barlow Light"/>
                <a:ea typeface="Barlow Light"/>
                <a:cs typeface="Barlow Light"/>
                <a:sym typeface="Barlow Light"/>
              </a:defRPr>
            </a:pPr>
            <a:endParaRPr/>
          </a:p>
        </p:txBody>
      </p:sp>
      <p:sp>
        <p:nvSpPr>
          <p:cNvPr id="9917" name="Google Shape;337;p40"/>
          <p:cNvSpPr txBox="1"/>
          <p:nvPr/>
        </p:nvSpPr>
        <p:spPr>
          <a:xfrm>
            <a:off x="2037251" y="3297974"/>
            <a:ext cx="1073401" cy="10972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spAutoFit/>
          </a:bodyPr>
          <a:lstStyle>
            <a:lvl1pPr algn="ctr">
              <a:defRPr sz="1000">
                <a:solidFill>
                  <a:srgbClr val="FFFFFF"/>
                </a:solidFill>
                <a:latin typeface="Barlow Light"/>
                <a:ea typeface="Barlow Light"/>
                <a:cs typeface="Barlow Light"/>
                <a:sym typeface="Barlow Light"/>
              </a:defRPr>
            </a:lvl1pPr>
          </a:lstStyle>
          <a:p>
            <a:r>
              <a:t>“Self-directed learning gives freedom to develop as human beings.”</a:t>
            </a:r>
          </a:p>
        </p:txBody>
      </p:sp>
      <p:sp>
        <p:nvSpPr>
          <p:cNvPr id="9918" name="Google Shape;338;p40"/>
          <p:cNvSpPr/>
          <p:nvPr/>
        </p:nvSpPr>
        <p:spPr>
          <a:xfrm>
            <a:off x="4374900" y="1208824"/>
            <a:ext cx="1498801" cy="1393501"/>
          </a:xfrm>
          <a:prstGeom prst="ellipse">
            <a:avLst/>
          </a:prstGeom>
          <a:solidFill>
            <a:srgbClr val="FC6399"/>
          </a:solidFill>
          <a:ln w="12700">
            <a:miter lim="400000"/>
          </a:ln>
          <a:effectLst>
            <a:outerShdw blurRad="228600" dist="50800" dir="5400000" rotWithShape="0">
              <a:srgbClr val="0E0918">
                <a:alpha val="54900"/>
              </a:srgbClr>
            </a:outerShdw>
          </a:effectLst>
        </p:spPr>
        <p:txBody>
          <a:bodyPr lIns="45719" rIns="45719" anchor="ctr"/>
          <a:lstStyle/>
          <a:p>
            <a:pPr>
              <a:defRPr>
                <a:solidFill>
                  <a:srgbClr val="FFFFFF"/>
                </a:solidFill>
                <a:latin typeface="Barlow Light"/>
                <a:ea typeface="Barlow Light"/>
                <a:cs typeface="Barlow Light"/>
                <a:sym typeface="Barlow Light"/>
              </a:defRPr>
            </a:pPr>
            <a:endParaRPr/>
          </a:p>
        </p:txBody>
      </p:sp>
      <p:sp>
        <p:nvSpPr>
          <p:cNvPr id="9919" name="Google Shape;339;p40"/>
          <p:cNvSpPr txBox="1"/>
          <p:nvPr/>
        </p:nvSpPr>
        <p:spPr>
          <a:xfrm>
            <a:off x="4540024" y="1352175"/>
            <a:ext cx="1213801" cy="9448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spAutoFit/>
          </a:bodyPr>
          <a:lstStyle>
            <a:lvl1pPr algn="ctr">
              <a:defRPr sz="1000">
                <a:solidFill>
                  <a:srgbClr val="FFFFFF"/>
                </a:solidFill>
                <a:latin typeface="Barlow Light"/>
                <a:ea typeface="Barlow Light"/>
                <a:cs typeface="Barlow Light"/>
                <a:sym typeface="Barlow Light"/>
              </a:defRPr>
            </a:lvl1pPr>
          </a:lstStyle>
          <a:p>
            <a:r>
              <a:t>“Learning by yourself by means of books or the internet and other resources”</a:t>
            </a:r>
          </a:p>
        </p:txBody>
      </p:sp>
      <p:sp>
        <p:nvSpPr>
          <p:cNvPr id="9920" name="Google Shape;340;p40"/>
          <p:cNvSpPr txBox="1">
            <a:spLocks noGrp="1"/>
          </p:cNvSpPr>
          <p:nvPr>
            <p:ph type="title"/>
          </p:nvPr>
        </p:nvSpPr>
        <p:spPr>
          <a:xfrm>
            <a:off x="855300" y="589700"/>
            <a:ext cx="7010101" cy="396301"/>
          </a:xfrm>
          <a:prstGeom prst="rect">
            <a:avLst/>
          </a:prstGeom>
        </p:spPr>
        <p:txBody>
          <a:bodyPr/>
          <a:lstStyle>
            <a:lvl1pPr defTabSz="859536">
              <a:defRPr sz="2632"/>
            </a:lvl1pPr>
          </a:lstStyle>
          <a:p>
            <a:r>
              <a:t>SDL Definition From Students’ Point of View</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22" name="Google Shape;306;p38"/>
          <p:cNvSpPr txBox="1">
            <a:spLocks noGrp="1"/>
          </p:cNvSpPr>
          <p:nvPr>
            <p:ph type="body" sz="quarter" idx="1"/>
          </p:nvPr>
        </p:nvSpPr>
        <p:spPr>
          <a:xfrm>
            <a:off x="662400" y="849699"/>
            <a:ext cx="7942200" cy="819900"/>
          </a:xfrm>
          <a:prstGeom prst="rect">
            <a:avLst/>
          </a:prstGeom>
        </p:spPr>
        <p:txBody>
          <a:bodyPr>
            <a:normAutofit lnSpcReduction="10000"/>
          </a:bodyPr>
          <a:lstStyle>
            <a:lvl1pPr marL="0" indent="0" defTabSz="425195">
              <a:spcBef>
                <a:spcPts val="700"/>
              </a:spcBef>
              <a:buSzTx/>
              <a:buNone/>
              <a:defRPr sz="2790"/>
            </a:lvl1pPr>
          </a:lstStyle>
          <a:p>
            <a:r>
              <a:t>“My life changed….(MOOCs) opened my eyes for a whole new field of learning.”</a:t>
            </a:r>
          </a:p>
        </p:txBody>
      </p:sp>
      <p:sp>
        <p:nvSpPr>
          <p:cNvPr id="9923" name="Google Shape;307;p38"/>
          <p:cNvSpPr txBox="1">
            <a:spLocks noGrp="1"/>
          </p:cNvSpPr>
          <p:nvPr>
            <p:ph type="sldNum" sz="quarter" idx="4294967295"/>
          </p:nvPr>
        </p:nvSpPr>
        <p:spPr>
          <a:xfrm>
            <a:off x="8813466" y="4824708"/>
            <a:ext cx="210469" cy="197384"/>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lstStyle>
            <a:lvl1pPr algn="ctr" defTabSz="914378">
              <a:defRPr sz="1400">
                <a:solidFill>
                  <a:srgbClr val="FC6399"/>
                </a:solidFill>
              </a:defRPr>
            </a:lvl1pPr>
          </a:lstStyle>
          <a:p>
            <a:fld id="{86CB4B4D-7CA3-9044-876B-883B54F8677D}" type="slidenum">
              <a:rPr/>
              <a:t>74</a:t>
            </a:fld>
            <a:endParaRPr/>
          </a:p>
        </p:txBody>
      </p:sp>
      <p:pic>
        <p:nvPicPr>
          <p:cNvPr id="9924" name="Google Shape;308;p38" descr="Google Shape;308;p38"/>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
        <p:nvSpPr>
          <p:cNvPr id="9925" name="Google Shape;309;p38"/>
          <p:cNvSpPr txBox="1"/>
          <p:nvPr/>
        </p:nvSpPr>
        <p:spPr>
          <a:xfrm>
            <a:off x="1650200" y="2344449"/>
            <a:ext cx="7096501" cy="819900"/>
          </a:xfrm>
          <a:prstGeom prst="rect">
            <a:avLst/>
          </a:prstGeom>
          <a:ln w="12700">
            <a:miter lim="400000"/>
          </a:ln>
          <a:effectLst>
            <a:outerShdw blurRad="12700" dist="9525" dir="16560000" rotWithShape="0">
              <a:schemeClr val="accent1"/>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lnSpcReduction="10000"/>
          </a:bodyPr>
          <a:lstStyle>
            <a:lvl1pPr defTabSz="425195">
              <a:spcBef>
                <a:spcPts val="700"/>
              </a:spcBef>
              <a:defRPr sz="2790" b="1" i="1">
                <a:solidFill>
                  <a:srgbClr val="D83829"/>
                </a:solidFill>
                <a:latin typeface="Barlow"/>
                <a:ea typeface="Barlow"/>
                <a:cs typeface="Barlow"/>
                <a:sym typeface="Barlow"/>
              </a:defRPr>
            </a:lvl1pPr>
          </a:lstStyle>
          <a:p>
            <a:r>
              <a:t>“I’m learning something not included in the regular (school).”</a:t>
            </a:r>
          </a:p>
        </p:txBody>
      </p:sp>
      <p:sp>
        <p:nvSpPr>
          <p:cNvPr id="9926" name="Google Shape;310;p38"/>
          <p:cNvSpPr txBox="1"/>
          <p:nvPr/>
        </p:nvSpPr>
        <p:spPr>
          <a:xfrm>
            <a:off x="816750" y="3623900"/>
            <a:ext cx="6582300" cy="819900"/>
          </a:xfrm>
          <a:prstGeom prst="rect">
            <a:avLst/>
          </a:prstGeom>
          <a:ln w="12700">
            <a:miter lim="400000"/>
          </a:ln>
          <a:effectLst>
            <a:outerShdw blurRad="12700" dist="9525" dir="16560000" rotWithShape="0">
              <a:schemeClr val="accent1"/>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defTabSz="457200">
              <a:spcBef>
                <a:spcPts val="800"/>
              </a:spcBef>
              <a:defRPr sz="3000" b="1" i="1">
                <a:solidFill>
                  <a:schemeClr val="accent5"/>
                </a:solidFill>
                <a:latin typeface="Barlow"/>
                <a:ea typeface="Barlow"/>
                <a:cs typeface="Barlow"/>
                <a:sym typeface="Barlow"/>
              </a:defRPr>
            </a:lvl1pPr>
          </a:lstStyle>
          <a:p>
            <a:r>
              <a:t>“Learning can never be stopped.”</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28" name="Google Shape;315;p39"/>
          <p:cNvSpPr txBox="1">
            <a:spLocks noGrp="1"/>
          </p:cNvSpPr>
          <p:nvPr>
            <p:ph type="body" sz="quarter" idx="1"/>
          </p:nvPr>
        </p:nvSpPr>
        <p:spPr>
          <a:xfrm>
            <a:off x="662400" y="640175"/>
            <a:ext cx="7545900" cy="819900"/>
          </a:xfrm>
          <a:prstGeom prst="rect">
            <a:avLst/>
          </a:prstGeom>
        </p:spPr>
        <p:txBody>
          <a:bodyPr/>
          <a:lstStyle>
            <a:lvl1pPr marL="0" indent="0" defTabSz="768095">
              <a:spcBef>
                <a:spcPts val="600"/>
              </a:spcBef>
              <a:buSzTx/>
              <a:buNone/>
              <a:defRPr sz="2520">
                <a:solidFill>
                  <a:srgbClr val="D83829"/>
                </a:solidFill>
              </a:defRPr>
            </a:lvl1pPr>
          </a:lstStyle>
          <a:p>
            <a:r>
              <a:t>“I expanded my friends. We are exchanging cultures.”</a:t>
            </a:r>
          </a:p>
        </p:txBody>
      </p:sp>
      <p:sp>
        <p:nvSpPr>
          <p:cNvPr id="9929" name="Google Shape;316;p39"/>
          <p:cNvSpPr txBox="1">
            <a:spLocks noGrp="1"/>
          </p:cNvSpPr>
          <p:nvPr>
            <p:ph type="sldNum" sz="quarter" idx="2"/>
          </p:nvPr>
        </p:nvSpPr>
        <p:spPr>
          <a:xfrm>
            <a:off x="8820529" y="4821799"/>
            <a:ext cx="196343" cy="20320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rPr/>
              <a:t>75</a:t>
            </a:fld>
            <a:endParaRPr/>
          </a:p>
        </p:txBody>
      </p:sp>
      <p:pic>
        <p:nvPicPr>
          <p:cNvPr id="9930" name="Google Shape;317;p39" descr="Google Shape;317;p39"/>
          <p:cNvPicPr>
            <a:picLocks noChangeAspect="1"/>
          </p:cNvPicPr>
          <p:nvPr/>
        </p:nvPicPr>
        <p:blipFill>
          <a:blip r:embed="rId2">
            <a:alphaModFix amt="50000"/>
          </a:blip>
          <a:stretch>
            <a:fillRect/>
          </a:stretch>
        </p:blipFill>
        <p:spPr>
          <a:xfrm>
            <a:off x="7792300" y="3732050"/>
            <a:ext cx="1306675" cy="1306675"/>
          </a:xfrm>
          <a:prstGeom prst="rect">
            <a:avLst/>
          </a:prstGeom>
          <a:ln w="12700">
            <a:miter lim="400000"/>
          </a:ln>
        </p:spPr>
      </p:pic>
      <p:sp>
        <p:nvSpPr>
          <p:cNvPr id="9931" name="Google Shape;318;p39"/>
          <p:cNvSpPr txBox="1"/>
          <p:nvPr/>
        </p:nvSpPr>
        <p:spPr>
          <a:xfrm>
            <a:off x="1832374" y="1722450"/>
            <a:ext cx="7107302" cy="819900"/>
          </a:xfrm>
          <a:prstGeom prst="rect">
            <a:avLst/>
          </a:prstGeom>
          <a:ln w="12700">
            <a:miter lim="400000"/>
          </a:ln>
          <a:effectLst>
            <a:outerShdw blurRad="12700" dist="9525" dir="16560000" rotWithShape="0">
              <a:srgbClr val="C9874F"/>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defTabSz="841247">
              <a:lnSpc>
                <a:spcPct val="115000"/>
              </a:lnSpc>
              <a:spcBef>
                <a:spcPts val="700"/>
              </a:spcBef>
              <a:defRPr sz="2760" b="1" i="1">
                <a:solidFill>
                  <a:srgbClr val="8859B6"/>
                </a:solidFill>
                <a:latin typeface="Barlow"/>
                <a:ea typeface="Barlow"/>
                <a:cs typeface="Barlow"/>
                <a:sym typeface="Barlow"/>
              </a:defRPr>
            </a:lvl1pPr>
          </a:lstStyle>
          <a:p>
            <a:r>
              <a:t>“We have the freedom to learn ourselves.”</a:t>
            </a:r>
          </a:p>
        </p:txBody>
      </p:sp>
      <p:sp>
        <p:nvSpPr>
          <p:cNvPr id="9932" name="Google Shape;319;p39"/>
          <p:cNvSpPr txBox="1"/>
          <p:nvPr/>
        </p:nvSpPr>
        <p:spPr>
          <a:xfrm>
            <a:off x="827400" y="3281024"/>
            <a:ext cx="7380900" cy="819900"/>
          </a:xfrm>
          <a:prstGeom prst="rect">
            <a:avLst/>
          </a:prstGeom>
          <a:ln w="12700">
            <a:miter lim="400000"/>
          </a:ln>
          <a:effectLst>
            <a:outerShdw blurRad="12700" dist="9525" dir="16560000" rotWithShape="0">
              <a:srgbClr val="C9874F"/>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a:bodyPr>
          <a:lstStyle>
            <a:lvl1pPr defTabSz="585215">
              <a:lnSpc>
                <a:spcPct val="115000"/>
              </a:lnSpc>
              <a:spcBef>
                <a:spcPts val="500"/>
              </a:spcBef>
              <a:defRPr sz="1919" b="1" i="1">
                <a:solidFill>
                  <a:srgbClr val="D83829"/>
                </a:solidFill>
                <a:latin typeface="Barlow"/>
                <a:ea typeface="Barlow"/>
                <a:cs typeface="Barlow"/>
                <a:sym typeface="Barlow"/>
              </a:defRPr>
            </a:lvl1pPr>
          </a:lstStyle>
          <a:p>
            <a:r>
              <a:t>“ My personal formula (to success online): ACET: Active Learning, Collaboration, Engagement, and Time Management.”</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4" name="Slide Number Placeholder 2"/>
          <p:cNvSpPr txBox="1">
            <a:spLocks noGrp="1"/>
          </p:cNvSpPr>
          <p:nvPr>
            <p:ph type="sldNum" sz="quarter" idx="2"/>
          </p:nvPr>
        </p:nvSpPr>
        <p:spPr>
          <a:xfrm>
            <a:off x="8248367" y="4822180"/>
            <a:ext cx="284396"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76</a:t>
            </a:fld>
            <a:endParaRPr/>
          </a:p>
        </p:txBody>
      </p:sp>
      <p:sp>
        <p:nvSpPr>
          <p:cNvPr id="9935" name="Title 1"/>
          <p:cNvSpPr txBox="1"/>
          <p:nvPr/>
        </p:nvSpPr>
        <p:spPr>
          <a:xfrm>
            <a:off x="533400" y="487241"/>
            <a:ext cx="7780933" cy="76174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90" tIns="34290" rIns="34290" bIns="34290" anchor="ctr">
            <a:spAutoFit/>
          </a:bodyPr>
          <a:lstStyle/>
          <a:p>
            <a:pPr algn="ctr" defTabSz="342900">
              <a:defRPr sz="2700" b="1">
                <a:solidFill>
                  <a:srgbClr val="0070C0"/>
                </a:solidFill>
                <a:latin typeface="Tahoma"/>
                <a:ea typeface="Tahoma"/>
                <a:cs typeface="Tahoma"/>
                <a:sym typeface="Tahoma"/>
              </a:defRPr>
            </a:pPr>
            <a:r>
              <a:rPr sz="2400" dirty="0"/>
              <a:t>Study #</a:t>
            </a:r>
            <a:r>
              <a:rPr lang="en-US" sz="2400" dirty="0"/>
              <a:t>3</a:t>
            </a:r>
            <a:r>
              <a:rPr sz="2400" dirty="0"/>
              <a:t>: Li &amp; Bonk (</a:t>
            </a:r>
            <a:r>
              <a:rPr lang="en-US" sz="2400" dirty="0"/>
              <a:t>2023, Online First)</a:t>
            </a:r>
            <a:endParaRPr sz="3600" dirty="0">
              <a:solidFill>
                <a:srgbClr val="FFFFFF"/>
              </a:solidFill>
            </a:endParaRPr>
          </a:p>
          <a:p>
            <a:pPr algn="ctr" defTabSz="342900">
              <a:defRPr sz="2100" b="1">
                <a:solidFill>
                  <a:srgbClr val="0070C0"/>
                </a:solidFill>
                <a:latin typeface="Tahoma"/>
                <a:ea typeface="Tahoma"/>
                <a:cs typeface="Tahoma"/>
                <a:sym typeface="Tahoma"/>
              </a:defRPr>
            </a:pPr>
            <a:r>
              <a:rPr dirty="0"/>
              <a:t>Self-directed language learning in Duolingo</a:t>
            </a:r>
          </a:p>
        </p:txBody>
      </p:sp>
      <p:pic>
        <p:nvPicPr>
          <p:cNvPr id="9936" name="Picture 6" descr="Picture 6"/>
          <p:cNvPicPr>
            <a:picLocks noChangeAspect="1"/>
          </p:cNvPicPr>
          <p:nvPr/>
        </p:nvPicPr>
        <p:blipFill>
          <a:blip r:embed="rId2"/>
          <a:stretch>
            <a:fillRect/>
          </a:stretch>
        </p:blipFill>
        <p:spPr>
          <a:xfrm>
            <a:off x="232364" y="1690981"/>
            <a:ext cx="4481613" cy="2986995"/>
          </a:xfrm>
          <a:prstGeom prst="rect">
            <a:avLst/>
          </a:prstGeom>
          <a:ln w="12700">
            <a:miter lim="400000"/>
          </a:ln>
        </p:spPr>
      </p:pic>
      <p:grpSp>
        <p:nvGrpSpPr>
          <p:cNvPr id="2" name="Google Shape;906;p61">
            <a:extLst>
              <a:ext uri="{FF2B5EF4-FFF2-40B4-BE49-F238E27FC236}">
                <a16:creationId xmlns:a16="http://schemas.microsoft.com/office/drawing/2014/main" id="{C1628167-4CA4-097D-3B62-1E225E21A31E}"/>
              </a:ext>
            </a:extLst>
          </p:cNvPr>
          <p:cNvGrpSpPr/>
          <p:nvPr/>
        </p:nvGrpSpPr>
        <p:grpSpPr>
          <a:xfrm>
            <a:off x="5143501" y="1769886"/>
            <a:ext cx="3622448" cy="2908089"/>
            <a:chOff x="2820799" y="1876577"/>
            <a:chExt cx="3429134" cy="2773708"/>
          </a:xfrm>
        </p:grpSpPr>
        <p:sp>
          <p:nvSpPr>
            <p:cNvPr id="3" name="Google Shape;907;p61">
              <a:extLst>
                <a:ext uri="{FF2B5EF4-FFF2-40B4-BE49-F238E27FC236}">
                  <a16:creationId xmlns:a16="http://schemas.microsoft.com/office/drawing/2014/main" id="{95FD7F3D-3D15-2332-A440-4AF2A099D2FA}"/>
                </a:ext>
              </a:extLst>
            </p:cNvPr>
            <p:cNvSpPr/>
            <p:nvPr/>
          </p:nvSpPr>
          <p:spPr>
            <a:xfrm>
              <a:off x="2820799" y="2506372"/>
              <a:ext cx="1679461" cy="2106953"/>
            </a:xfrm>
            <a:custGeom>
              <a:avLst/>
              <a:gdLst/>
              <a:ahLst/>
              <a:cxnLst/>
              <a:rect l="l" t="t" r="r" b="b"/>
              <a:pathLst>
                <a:path w="73387" h="92067" extrusionOk="0">
                  <a:moveTo>
                    <a:pt x="1" y="1"/>
                  </a:moveTo>
                  <a:lnTo>
                    <a:pt x="1" y="92067"/>
                  </a:lnTo>
                  <a:lnTo>
                    <a:pt x="73387" y="92067"/>
                  </a:lnTo>
                  <a:lnTo>
                    <a:pt x="733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908;p61">
              <a:extLst>
                <a:ext uri="{FF2B5EF4-FFF2-40B4-BE49-F238E27FC236}">
                  <a16:creationId xmlns:a16="http://schemas.microsoft.com/office/drawing/2014/main" id="{38D23E27-6C0A-70B6-5945-03CFA3122F8E}"/>
                </a:ext>
              </a:extLst>
            </p:cNvPr>
            <p:cNvSpPr/>
            <p:nvPr/>
          </p:nvSpPr>
          <p:spPr>
            <a:xfrm>
              <a:off x="3118532" y="2572784"/>
              <a:ext cx="1332113" cy="387832"/>
            </a:xfrm>
            <a:custGeom>
              <a:avLst/>
              <a:gdLst/>
              <a:ahLst/>
              <a:cxnLst/>
              <a:rect l="l" t="t" r="r" b="b"/>
              <a:pathLst>
                <a:path w="58209" h="16947" extrusionOk="0">
                  <a:moveTo>
                    <a:pt x="0" y="1"/>
                  </a:moveTo>
                  <a:lnTo>
                    <a:pt x="0" y="16946"/>
                  </a:lnTo>
                  <a:lnTo>
                    <a:pt x="58208" y="16946"/>
                  </a:lnTo>
                  <a:lnTo>
                    <a:pt x="582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oogle Shape;909;p61">
              <a:extLst>
                <a:ext uri="{FF2B5EF4-FFF2-40B4-BE49-F238E27FC236}">
                  <a16:creationId xmlns:a16="http://schemas.microsoft.com/office/drawing/2014/main" id="{F07BAE62-099C-F8BF-30A3-80561F44A18F}"/>
                </a:ext>
              </a:extLst>
            </p:cNvPr>
            <p:cNvGrpSpPr/>
            <p:nvPr/>
          </p:nvGrpSpPr>
          <p:grpSpPr>
            <a:xfrm>
              <a:off x="3118532" y="2619355"/>
              <a:ext cx="912242" cy="341261"/>
              <a:chOff x="3118532" y="2619355"/>
              <a:chExt cx="912242" cy="341261"/>
            </a:xfrm>
          </p:grpSpPr>
          <p:sp>
            <p:nvSpPr>
              <p:cNvPr id="9999" name="Google Shape;910;p61">
                <a:extLst>
                  <a:ext uri="{FF2B5EF4-FFF2-40B4-BE49-F238E27FC236}">
                    <a16:creationId xmlns:a16="http://schemas.microsoft.com/office/drawing/2014/main" id="{C138FD4A-F313-FE68-7E62-DE5A076F08FC}"/>
                  </a:ext>
                </a:extLst>
              </p:cNvPr>
              <p:cNvSpPr/>
              <p:nvPr/>
            </p:nvSpPr>
            <p:spPr>
              <a:xfrm>
                <a:off x="3118532" y="2635375"/>
                <a:ext cx="75589" cy="325242"/>
              </a:xfrm>
              <a:custGeom>
                <a:avLst/>
                <a:gdLst/>
                <a:ahLst/>
                <a:cxnLst/>
                <a:rect l="l" t="t" r="r" b="b"/>
                <a:pathLst>
                  <a:path w="3303" h="14212" extrusionOk="0">
                    <a:moveTo>
                      <a:pt x="0" y="1"/>
                    </a:moveTo>
                    <a:lnTo>
                      <a:pt x="0" y="14211"/>
                    </a:lnTo>
                    <a:lnTo>
                      <a:pt x="3302" y="14211"/>
                    </a:lnTo>
                    <a:lnTo>
                      <a:pt x="33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911;p61">
                <a:extLst>
                  <a:ext uri="{FF2B5EF4-FFF2-40B4-BE49-F238E27FC236}">
                    <a16:creationId xmlns:a16="http://schemas.microsoft.com/office/drawing/2014/main" id="{992ADA21-8BD9-6C15-875C-14508CEADBCB}"/>
                  </a:ext>
                </a:extLst>
              </p:cNvPr>
              <p:cNvSpPr/>
              <p:nvPr/>
            </p:nvSpPr>
            <p:spPr>
              <a:xfrm>
                <a:off x="3484189" y="2635375"/>
                <a:ext cx="75589" cy="325242"/>
              </a:xfrm>
              <a:custGeom>
                <a:avLst/>
                <a:gdLst/>
                <a:ahLst/>
                <a:cxnLst/>
                <a:rect l="l" t="t" r="r" b="b"/>
                <a:pathLst>
                  <a:path w="3303" h="14212" extrusionOk="0">
                    <a:moveTo>
                      <a:pt x="0" y="1"/>
                    </a:moveTo>
                    <a:lnTo>
                      <a:pt x="0" y="14211"/>
                    </a:lnTo>
                    <a:lnTo>
                      <a:pt x="3303" y="14211"/>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912;p61">
                <a:extLst>
                  <a:ext uri="{FF2B5EF4-FFF2-40B4-BE49-F238E27FC236}">
                    <a16:creationId xmlns:a16="http://schemas.microsoft.com/office/drawing/2014/main" id="{8372AEF6-8147-8362-436C-5DFB1F101AC0}"/>
                  </a:ext>
                </a:extLst>
              </p:cNvPr>
              <p:cNvSpPr/>
              <p:nvPr/>
            </p:nvSpPr>
            <p:spPr>
              <a:xfrm>
                <a:off x="3900993" y="2626999"/>
                <a:ext cx="129781" cy="333618"/>
              </a:xfrm>
              <a:custGeom>
                <a:avLst/>
                <a:gdLst/>
                <a:ahLst/>
                <a:cxnLst/>
                <a:rect l="l" t="t" r="r" b="b"/>
                <a:pathLst>
                  <a:path w="5671" h="14578" extrusionOk="0">
                    <a:moveTo>
                      <a:pt x="3269" y="0"/>
                    </a:moveTo>
                    <a:lnTo>
                      <a:pt x="0" y="567"/>
                    </a:lnTo>
                    <a:lnTo>
                      <a:pt x="2402" y="14577"/>
                    </a:lnTo>
                    <a:lnTo>
                      <a:pt x="5671" y="14010"/>
                    </a:lnTo>
                    <a:lnTo>
                      <a:pt x="3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913;p61">
                <a:extLst>
                  <a:ext uri="{FF2B5EF4-FFF2-40B4-BE49-F238E27FC236}">
                    <a16:creationId xmlns:a16="http://schemas.microsoft.com/office/drawing/2014/main" id="{074FF913-5043-CADA-B0E5-BB50CE3F8695}"/>
                  </a:ext>
                </a:extLst>
              </p:cNvPr>
              <p:cNvSpPr/>
              <p:nvPr/>
            </p:nvSpPr>
            <p:spPr>
              <a:xfrm>
                <a:off x="3212430" y="2678124"/>
                <a:ext cx="75589" cy="282492"/>
              </a:xfrm>
              <a:custGeom>
                <a:avLst/>
                <a:gdLst/>
                <a:ahLst/>
                <a:cxnLst/>
                <a:rect l="l" t="t" r="r" b="b"/>
                <a:pathLst>
                  <a:path w="3303" h="12344" extrusionOk="0">
                    <a:moveTo>
                      <a:pt x="0" y="1"/>
                    </a:moveTo>
                    <a:lnTo>
                      <a:pt x="0" y="12343"/>
                    </a:lnTo>
                    <a:lnTo>
                      <a:pt x="3302" y="12343"/>
                    </a:lnTo>
                    <a:lnTo>
                      <a:pt x="33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914;p61">
                <a:extLst>
                  <a:ext uri="{FF2B5EF4-FFF2-40B4-BE49-F238E27FC236}">
                    <a16:creationId xmlns:a16="http://schemas.microsoft.com/office/drawing/2014/main" id="{2FDE29A7-6B69-2ECB-9760-6F9C24EC1FB2}"/>
                  </a:ext>
                </a:extLst>
              </p:cNvPr>
              <p:cNvSpPr/>
              <p:nvPr/>
            </p:nvSpPr>
            <p:spPr>
              <a:xfrm>
                <a:off x="3386470" y="2678124"/>
                <a:ext cx="75589" cy="282492"/>
              </a:xfrm>
              <a:custGeom>
                <a:avLst/>
                <a:gdLst/>
                <a:ahLst/>
                <a:cxnLst/>
                <a:rect l="l" t="t" r="r" b="b"/>
                <a:pathLst>
                  <a:path w="3303" h="12344" extrusionOk="0">
                    <a:moveTo>
                      <a:pt x="0" y="1"/>
                    </a:moveTo>
                    <a:lnTo>
                      <a:pt x="0"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915;p61">
                <a:extLst>
                  <a:ext uri="{FF2B5EF4-FFF2-40B4-BE49-F238E27FC236}">
                    <a16:creationId xmlns:a16="http://schemas.microsoft.com/office/drawing/2014/main" id="{78AE7B0B-C8BB-EA78-7E87-1E00BFEBC9E1}"/>
                  </a:ext>
                </a:extLst>
              </p:cNvPr>
              <p:cNvSpPr/>
              <p:nvPr/>
            </p:nvSpPr>
            <p:spPr>
              <a:xfrm>
                <a:off x="3825404" y="2678124"/>
                <a:ext cx="75612" cy="282492"/>
              </a:xfrm>
              <a:custGeom>
                <a:avLst/>
                <a:gdLst/>
                <a:ahLst/>
                <a:cxnLst/>
                <a:rect l="l" t="t" r="r" b="b"/>
                <a:pathLst>
                  <a:path w="3304" h="12344" extrusionOk="0">
                    <a:moveTo>
                      <a:pt x="1" y="1"/>
                    </a:moveTo>
                    <a:lnTo>
                      <a:pt x="1"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916;p61">
                <a:extLst>
                  <a:ext uri="{FF2B5EF4-FFF2-40B4-BE49-F238E27FC236}">
                    <a16:creationId xmlns:a16="http://schemas.microsoft.com/office/drawing/2014/main" id="{63C21649-5A07-898A-9224-B1278163DBD9}"/>
                  </a:ext>
                </a:extLst>
              </p:cNvPr>
              <p:cNvSpPr/>
              <p:nvPr/>
            </p:nvSpPr>
            <p:spPr>
              <a:xfrm>
                <a:off x="3585707" y="2668215"/>
                <a:ext cx="135136" cy="292402"/>
              </a:xfrm>
              <a:custGeom>
                <a:avLst/>
                <a:gdLst/>
                <a:ahLst/>
                <a:cxnLst/>
                <a:rect l="l" t="t" r="r" b="b"/>
                <a:pathLst>
                  <a:path w="5905" h="12777" extrusionOk="0">
                    <a:moveTo>
                      <a:pt x="3236" y="0"/>
                    </a:moveTo>
                    <a:lnTo>
                      <a:pt x="1" y="734"/>
                    </a:lnTo>
                    <a:lnTo>
                      <a:pt x="2669" y="12776"/>
                    </a:lnTo>
                    <a:lnTo>
                      <a:pt x="5905" y="12042"/>
                    </a:lnTo>
                    <a:lnTo>
                      <a:pt x="32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917;p61">
                <a:extLst>
                  <a:ext uri="{FF2B5EF4-FFF2-40B4-BE49-F238E27FC236}">
                    <a16:creationId xmlns:a16="http://schemas.microsoft.com/office/drawing/2014/main" id="{B8ED6428-D902-D1CB-A4E3-B18F0532FD65}"/>
                  </a:ext>
                </a:extLst>
              </p:cNvPr>
              <p:cNvSpPr/>
              <p:nvPr/>
            </p:nvSpPr>
            <p:spPr>
              <a:xfrm>
                <a:off x="3315481" y="2619355"/>
                <a:ext cx="38195" cy="341261"/>
              </a:xfrm>
              <a:custGeom>
                <a:avLst/>
                <a:gdLst/>
                <a:ahLst/>
                <a:cxnLst/>
                <a:rect l="l" t="t" r="r" b="b"/>
                <a:pathLst>
                  <a:path w="1669" h="14912" extrusionOk="0">
                    <a:moveTo>
                      <a:pt x="0" y="0"/>
                    </a:moveTo>
                    <a:lnTo>
                      <a:pt x="0" y="14911"/>
                    </a:lnTo>
                    <a:lnTo>
                      <a:pt x="1668" y="14911"/>
                    </a:lnTo>
                    <a:lnTo>
                      <a:pt x="16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918;p61">
                <a:extLst>
                  <a:ext uri="{FF2B5EF4-FFF2-40B4-BE49-F238E27FC236}">
                    <a16:creationId xmlns:a16="http://schemas.microsoft.com/office/drawing/2014/main" id="{CF792171-9E7A-06F9-F827-5C09EDFC6227}"/>
                  </a:ext>
                </a:extLst>
              </p:cNvPr>
              <p:cNvSpPr/>
              <p:nvPr/>
            </p:nvSpPr>
            <p:spPr>
              <a:xfrm>
                <a:off x="3765857" y="2619355"/>
                <a:ext cx="37440" cy="341261"/>
              </a:xfrm>
              <a:custGeom>
                <a:avLst/>
                <a:gdLst/>
                <a:ahLst/>
                <a:cxnLst/>
                <a:rect l="l" t="t" r="r" b="b"/>
                <a:pathLst>
                  <a:path w="1636" h="14912" extrusionOk="0">
                    <a:moveTo>
                      <a:pt x="1" y="0"/>
                    </a:moveTo>
                    <a:lnTo>
                      <a:pt x="1" y="14911"/>
                    </a:lnTo>
                    <a:lnTo>
                      <a:pt x="1635" y="14911"/>
                    </a:lnTo>
                    <a:lnTo>
                      <a:pt x="16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919;p61">
              <a:extLst>
                <a:ext uri="{FF2B5EF4-FFF2-40B4-BE49-F238E27FC236}">
                  <a16:creationId xmlns:a16="http://schemas.microsoft.com/office/drawing/2014/main" id="{604B9D87-8478-F285-1C39-38038D9013AD}"/>
                </a:ext>
              </a:extLst>
            </p:cNvPr>
            <p:cNvSpPr/>
            <p:nvPr/>
          </p:nvSpPr>
          <p:spPr>
            <a:xfrm>
              <a:off x="3118532" y="3022429"/>
              <a:ext cx="1332113" cy="387809"/>
            </a:xfrm>
            <a:custGeom>
              <a:avLst/>
              <a:gdLst/>
              <a:ahLst/>
              <a:cxnLst/>
              <a:rect l="l" t="t" r="r" b="b"/>
              <a:pathLst>
                <a:path w="58209" h="16946" extrusionOk="0">
                  <a:moveTo>
                    <a:pt x="0" y="0"/>
                  </a:moveTo>
                  <a:lnTo>
                    <a:pt x="0" y="16946"/>
                  </a:lnTo>
                  <a:lnTo>
                    <a:pt x="58208" y="16946"/>
                  </a:lnTo>
                  <a:lnTo>
                    <a:pt x="582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20;p61">
              <a:extLst>
                <a:ext uri="{FF2B5EF4-FFF2-40B4-BE49-F238E27FC236}">
                  <a16:creationId xmlns:a16="http://schemas.microsoft.com/office/drawing/2014/main" id="{1617C243-F5E2-4D0E-ED8B-7E859B902DD0}"/>
                </a:ext>
              </a:extLst>
            </p:cNvPr>
            <p:cNvSpPr/>
            <p:nvPr/>
          </p:nvSpPr>
          <p:spPr>
            <a:xfrm>
              <a:off x="4375033" y="3085019"/>
              <a:ext cx="75612" cy="325219"/>
            </a:xfrm>
            <a:custGeom>
              <a:avLst/>
              <a:gdLst/>
              <a:ahLst/>
              <a:cxnLst/>
              <a:rect l="l" t="t" r="r" b="b"/>
              <a:pathLst>
                <a:path w="3304" h="14211" extrusionOk="0">
                  <a:moveTo>
                    <a:pt x="1" y="0"/>
                  </a:moveTo>
                  <a:lnTo>
                    <a:pt x="1" y="14211"/>
                  </a:lnTo>
                  <a:lnTo>
                    <a:pt x="3303" y="14211"/>
                  </a:lnTo>
                  <a:lnTo>
                    <a:pt x="33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21;p61">
              <a:extLst>
                <a:ext uri="{FF2B5EF4-FFF2-40B4-BE49-F238E27FC236}">
                  <a16:creationId xmlns:a16="http://schemas.microsoft.com/office/drawing/2014/main" id="{1E33555C-EF97-A738-43B2-7017A24750B8}"/>
                </a:ext>
              </a:extLst>
            </p:cNvPr>
            <p:cNvSpPr/>
            <p:nvPr/>
          </p:nvSpPr>
          <p:spPr>
            <a:xfrm>
              <a:off x="4281159" y="3127768"/>
              <a:ext cx="75589" cy="282470"/>
            </a:xfrm>
            <a:custGeom>
              <a:avLst/>
              <a:gdLst/>
              <a:ahLst/>
              <a:cxnLst/>
              <a:rect l="l" t="t" r="r" b="b"/>
              <a:pathLst>
                <a:path w="3303" h="12343" extrusionOk="0">
                  <a:moveTo>
                    <a:pt x="0" y="0"/>
                  </a:moveTo>
                  <a:lnTo>
                    <a:pt x="0" y="12343"/>
                  </a:lnTo>
                  <a:lnTo>
                    <a:pt x="3302" y="12343"/>
                  </a:lnTo>
                  <a:lnTo>
                    <a:pt x="33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22;p61">
              <a:extLst>
                <a:ext uri="{FF2B5EF4-FFF2-40B4-BE49-F238E27FC236}">
                  <a16:creationId xmlns:a16="http://schemas.microsoft.com/office/drawing/2014/main" id="{5809E49F-873D-6778-DA88-21C37FF81108}"/>
                </a:ext>
              </a:extLst>
            </p:cNvPr>
            <p:cNvSpPr/>
            <p:nvPr/>
          </p:nvSpPr>
          <p:spPr>
            <a:xfrm>
              <a:off x="4107096" y="3127768"/>
              <a:ext cx="75589" cy="282470"/>
            </a:xfrm>
            <a:custGeom>
              <a:avLst/>
              <a:gdLst/>
              <a:ahLst/>
              <a:cxnLst/>
              <a:rect l="l" t="t" r="r" b="b"/>
              <a:pathLst>
                <a:path w="3303" h="12343" extrusionOk="0">
                  <a:moveTo>
                    <a:pt x="1" y="0"/>
                  </a:moveTo>
                  <a:lnTo>
                    <a:pt x="1" y="12343"/>
                  </a:lnTo>
                  <a:lnTo>
                    <a:pt x="3303" y="12343"/>
                  </a:lnTo>
                  <a:lnTo>
                    <a:pt x="33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23;p61">
              <a:extLst>
                <a:ext uri="{FF2B5EF4-FFF2-40B4-BE49-F238E27FC236}">
                  <a16:creationId xmlns:a16="http://schemas.microsoft.com/office/drawing/2014/main" id="{0F29A4FC-D4D2-87B3-707B-7DC1C3384D64}"/>
                </a:ext>
              </a:extLst>
            </p:cNvPr>
            <p:cNvSpPr/>
            <p:nvPr/>
          </p:nvSpPr>
          <p:spPr>
            <a:xfrm>
              <a:off x="4215502" y="3068977"/>
              <a:ext cx="38195" cy="341261"/>
            </a:xfrm>
            <a:custGeom>
              <a:avLst/>
              <a:gdLst/>
              <a:ahLst/>
              <a:cxnLst/>
              <a:rect l="l" t="t" r="r" b="b"/>
              <a:pathLst>
                <a:path w="1669" h="14912" extrusionOk="0">
                  <a:moveTo>
                    <a:pt x="0" y="1"/>
                  </a:moveTo>
                  <a:lnTo>
                    <a:pt x="0" y="14912"/>
                  </a:lnTo>
                  <a:lnTo>
                    <a:pt x="1668" y="14912"/>
                  </a:lnTo>
                  <a:lnTo>
                    <a:pt x="16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24;p61">
              <a:extLst>
                <a:ext uri="{FF2B5EF4-FFF2-40B4-BE49-F238E27FC236}">
                  <a16:creationId xmlns:a16="http://schemas.microsoft.com/office/drawing/2014/main" id="{74EF416D-060B-25C2-64AB-B7259A08D12A}"/>
                </a:ext>
              </a:extLst>
            </p:cNvPr>
            <p:cNvGrpSpPr/>
            <p:nvPr/>
          </p:nvGrpSpPr>
          <p:grpSpPr>
            <a:xfrm>
              <a:off x="3118532" y="3068977"/>
              <a:ext cx="966456" cy="341261"/>
              <a:chOff x="3118532" y="3068977"/>
              <a:chExt cx="966456" cy="341261"/>
            </a:xfrm>
          </p:grpSpPr>
          <p:sp>
            <p:nvSpPr>
              <p:cNvPr id="9990" name="Google Shape;925;p61">
                <a:extLst>
                  <a:ext uri="{FF2B5EF4-FFF2-40B4-BE49-F238E27FC236}">
                    <a16:creationId xmlns:a16="http://schemas.microsoft.com/office/drawing/2014/main" id="{FD911E54-2632-9C1B-A0BA-EE3BC37618AE}"/>
                  </a:ext>
                </a:extLst>
              </p:cNvPr>
              <p:cNvSpPr/>
              <p:nvPr/>
            </p:nvSpPr>
            <p:spPr>
              <a:xfrm>
                <a:off x="4008622" y="3085019"/>
                <a:ext cx="76367" cy="325219"/>
              </a:xfrm>
              <a:custGeom>
                <a:avLst/>
                <a:gdLst/>
                <a:ahLst/>
                <a:cxnLst/>
                <a:rect l="l" t="t" r="r" b="b"/>
                <a:pathLst>
                  <a:path w="3337" h="14211" extrusionOk="0">
                    <a:moveTo>
                      <a:pt x="1" y="0"/>
                    </a:moveTo>
                    <a:lnTo>
                      <a:pt x="1" y="14211"/>
                    </a:lnTo>
                    <a:lnTo>
                      <a:pt x="3336" y="14211"/>
                    </a:lnTo>
                    <a:lnTo>
                      <a:pt x="33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26;p61">
                <a:extLst>
                  <a:ext uri="{FF2B5EF4-FFF2-40B4-BE49-F238E27FC236}">
                    <a16:creationId xmlns:a16="http://schemas.microsoft.com/office/drawing/2014/main" id="{4C90813F-9CFA-7189-960E-CEF1CF7CEC5C}"/>
                  </a:ext>
                </a:extLst>
              </p:cNvPr>
              <p:cNvSpPr/>
              <p:nvPr/>
            </p:nvSpPr>
            <p:spPr>
              <a:xfrm>
                <a:off x="3538381" y="3076620"/>
                <a:ext cx="129804" cy="333618"/>
              </a:xfrm>
              <a:custGeom>
                <a:avLst/>
                <a:gdLst/>
                <a:ahLst/>
                <a:cxnLst/>
                <a:rect l="l" t="t" r="r" b="b"/>
                <a:pathLst>
                  <a:path w="5672" h="14578" extrusionOk="0">
                    <a:moveTo>
                      <a:pt x="2402" y="0"/>
                    </a:moveTo>
                    <a:lnTo>
                      <a:pt x="1" y="14010"/>
                    </a:lnTo>
                    <a:lnTo>
                      <a:pt x="3270" y="14578"/>
                    </a:lnTo>
                    <a:lnTo>
                      <a:pt x="5671" y="568"/>
                    </a:lnTo>
                    <a:lnTo>
                      <a:pt x="2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27;p61">
                <a:extLst>
                  <a:ext uri="{FF2B5EF4-FFF2-40B4-BE49-F238E27FC236}">
                    <a16:creationId xmlns:a16="http://schemas.microsoft.com/office/drawing/2014/main" id="{F68828D5-6429-74A6-B05D-1FD1496CF83F}"/>
                  </a:ext>
                </a:extLst>
              </p:cNvPr>
              <p:cNvSpPr/>
              <p:nvPr/>
            </p:nvSpPr>
            <p:spPr>
              <a:xfrm>
                <a:off x="3668161" y="3127768"/>
                <a:ext cx="75589" cy="282470"/>
              </a:xfrm>
              <a:custGeom>
                <a:avLst/>
                <a:gdLst/>
                <a:ahLst/>
                <a:cxnLst/>
                <a:rect l="l" t="t" r="r" b="b"/>
                <a:pathLst>
                  <a:path w="3303" h="12343" extrusionOk="0">
                    <a:moveTo>
                      <a:pt x="0" y="0"/>
                    </a:moveTo>
                    <a:lnTo>
                      <a:pt x="0" y="12343"/>
                    </a:lnTo>
                    <a:lnTo>
                      <a:pt x="3303" y="12343"/>
                    </a:lnTo>
                    <a:lnTo>
                      <a:pt x="33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28;p61">
                <a:extLst>
                  <a:ext uri="{FF2B5EF4-FFF2-40B4-BE49-F238E27FC236}">
                    <a16:creationId xmlns:a16="http://schemas.microsoft.com/office/drawing/2014/main" id="{3B699E5E-7159-D394-3334-F254B30F41D8}"/>
                  </a:ext>
                </a:extLst>
              </p:cNvPr>
              <p:cNvSpPr/>
              <p:nvPr/>
            </p:nvSpPr>
            <p:spPr>
              <a:xfrm>
                <a:off x="3848312" y="3117836"/>
                <a:ext cx="135136" cy="292402"/>
              </a:xfrm>
              <a:custGeom>
                <a:avLst/>
                <a:gdLst/>
                <a:ahLst/>
                <a:cxnLst/>
                <a:rect l="l" t="t" r="r" b="b"/>
                <a:pathLst>
                  <a:path w="5905" h="12777" extrusionOk="0">
                    <a:moveTo>
                      <a:pt x="2669" y="1"/>
                    </a:moveTo>
                    <a:lnTo>
                      <a:pt x="1" y="12043"/>
                    </a:lnTo>
                    <a:lnTo>
                      <a:pt x="3236" y="12777"/>
                    </a:lnTo>
                    <a:lnTo>
                      <a:pt x="5905" y="735"/>
                    </a:lnTo>
                    <a:lnTo>
                      <a:pt x="26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29;p61">
                <a:extLst>
                  <a:ext uri="{FF2B5EF4-FFF2-40B4-BE49-F238E27FC236}">
                    <a16:creationId xmlns:a16="http://schemas.microsoft.com/office/drawing/2014/main" id="{31F24BCB-E446-CB1A-9E0B-061280397C5B}"/>
                  </a:ext>
                </a:extLst>
              </p:cNvPr>
              <p:cNvSpPr/>
              <p:nvPr/>
            </p:nvSpPr>
            <p:spPr>
              <a:xfrm>
                <a:off x="3765857" y="3068977"/>
                <a:ext cx="37440" cy="341261"/>
              </a:xfrm>
              <a:custGeom>
                <a:avLst/>
                <a:gdLst/>
                <a:ahLst/>
                <a:cxnLst/>
                <a:rect l="l" t="t" r="r" b="b"/>
                <a:pathLst>
                  <a:path w="1636" h="14912" extrusionOk="0">
                    <a:moveTo>
                      <a:pt x="1" y="1"/>
                    </a:moveTo>
                    <a:lnTo>
                      <a:pt x="1" y="14912"/>
                    </a:lnTo>
                    <a:lnTo>
                      <a:pt x="1635" y="14912"/>
                    </a:lnTo>
                    <a:lnTo>
                      <a:pt x="16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30;p61">
                <a:extLst>
                  <a:ext uri="{FF2B5EF4-FFF2-40B4-BE49-F238E27FC236}">
                    <a16:creationId xmlns:a16="http://schemas.microsoft.com/office/drawing/2014/main" id="{BB4E1190-CFE2-3321-55C5-029893A3EA19}"/>
                  </a:ext>
                </a:extLst>
              </p:cNvPr>
              <p:cNvSpPr/>
              <p:nvPr/>
            </p:nvSpPr>
            <p:spPr>
              <a:xfrm>
                <a:off x="3118532" y="3085019"/>
                <a:ext cx="75589" cy="325219"/>
              </a:xfrm>
              <a:custGeom>
                <a:avLst/>
                <a:gdLst/>
                <a:ahLst/>
                <a:cxnLst/>
                <a:rect l="l" t="t" r="r" b="b"/>
                <a:pathLst>
                  <a:path w="3303" h="14211" extrusionOk="0">
                    <a:moveTo>
                      <a:pt x="0" y="0"/>
                    </a:moveTo>
                    <a:lnTo>
                      <a:pt x="0" y="14211"/>
                    </a:lnTo>
                    <a:lnTo>
                      <a:pt x="3302" y="14211"/>
                    </a:lnTo>
                    <a:lnTo>
                      <a:pt x="33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31;p61">
                <a:extLst>
                  <a:ext uri="{FF2B5EF4-FFF2-40B4-BE49-F238E27FC236}">
                    <a16:creationId xmlns:a16="http://schemas.microsoft.com/office/drawing/2014/main" id="{3431BA67-C55E-D268-1852-2A710F63C622}"/>
                  </a:ext>
                </a:extLst>
              </p:cNvPr>
              <p:cNvSpPr/>
              <p:nvPr/>
            </p:nvSpPr>
            <p:spPr>
              <a:xfrm>
                <a:off x="3212430" y="3127768"/>
                <a:ext cx="75589" cy="282470"/>
              </a:xfrm>
              <a:custGeom>
                <a:avLst/>
                <a:gdLst/>
                <a:ahLst/>
                <a:cxnLst/>
                <a:rect l="l" t="t" r="r" b="b"/>
                <a:pathLst>
                  <a:path w="3303" h="12343" extrusionOk="0">
                    <a:moveTo>
                      <a:pt x="0" y="0"/>
                    </a:moveTo>
                    <a:lnTo>
                      <a:pt x="0" y="12343"/>
                    </a:lnTo>
                    <a:lnTo>
                      <a:pt x="3302" y="12343"/>
                    </a:lnTo>
                    <a:lnTo>
                      <a:pt x="33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32;p61">
                <a:extLst>
                  <a:ext uri="{FF2B5EF4-FFF2-40B4-BE49-F238E27FC236}">
                    <a16:creationId xmlns:a16="http://schemas.microsoft.com/office/drawing/2014/main" id="{957D3D0C-1D20-027A-EA17-1480D8EB1E0F}"/>
                  </a:ext>
                </a:extLst>
              </p:cNvPr>
              <p:cNvSpPr/>
              <p:nvPr/>
            </p:nvSpPr>
            <p:spPr>
              <a:xfrm>
                <a:off x="3386470" y="3127768"/>
                <a:ext cx="75589" cy="282470"/>
              </a:xfrm>
              <a:custGeom>
                <a:avLst/>
                <a:gdLst/>
                <a:ahLst/>
                <a:cxnLst/>
                <a:rect l="l" t="t" r="r" b="b"/>
                <a:pathLst>
                  <a:path w="3303" h="12343" extrusionOk="0">
                    <a:moveTo>
                      <a:pt x="0" y="0"/>
                    </a:moveTo>
                    <a:lnTo>
                      <a:pt x="0" y="12343"/>
                    </a:lnTo>
                    <a:lnTo>
                      <a:pt x="3303" y="12343"/>
                    </a:lnTo>
                    <a:lnTo>
                      <a:pt x="33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33;p61">
                <a:extLst>
                  <a:ext uri="{FF2B5EF4-FFF2-40B4-BE49-F238E27FC236}">
                    <a16:creationId xmlns:a16="http://schemas.microsoft.com/office/drawing/2014/main" id="{C8DDA0B0-8B35-972F-176F-4216F111AE81}"/>
                  </a:ext>
                </a:extLst>
              </p:cNvPr>
              <p:cNvSpPr/>
              <p:nvPr/>
            </p:nvSpPr>
            <p:spPr>
              <a:xfrm>
                <a:off x="3315481" y="3068977"/>
                <a:ext cx="38195" cy="341261"/>
              </a:xfrm>
              <a:custGeom>
                <a:avLst/>
                <a:gdLst/>
                <a:ahLst/>
                <a:cxnLst/>
                <a:rect l="l" t="t" r="r" b="b"/>
                <a:pathLst>
                  <a:path w="1669" h="14912" extrusionOk="0">
                    <a:moveTo>
                      <a:pt x="0" y="1"/>
                    </a:moveTo>
                    <a:lnTo>
                      <a:pt x="0" y="14912"/>
                    </a:lnTo>
                    <a:lnTo>
                      <a:pt x="1668" y="14912"/>
                    </a:lnTo>
                    <a:lnTo>
                      <a:pt x="16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934;p61">
              <a:extLst>
                <a:ext uri="{FF2B5EF4-FFF2-40B4-BE49-F238E27FC236}">
                  <a16:creationId xmlns:a16="http://schemas.microsoft.com/office/drawing/2014/main" id="{7192C608-4A41-1C23-B043-0F8CC3BB778B}"/>
                </a:ext>
              </a:extLst>
            </p:cNvPr>
            <p:cNvSpPr/>
            <p:nvPr/>
          </p:nvSpPr>
          <p:spPr>
            <a:xfrm>
              <a:off x="3118532" y="3471295"/>
              <a:ext cx="1332113" cy="388564"/>
            </a:xfrm>
            <a:custGeom>
              <a:avLst/>
              <a:gdLst/>
              <a:ahLst/>
              <a:cxnLst/>
              <a:rect l="l" t="t" r="r" b="b"/>
              <a:pathLst>
                <a:path w="58209" h="16979" extrusionOk="0">
                  <a:moveTo>
                    <a:pt x="0" y="0"/>
                  </a:moveTo>
                  <a:lnTo>
                    <a:pt x="0" y="16979"/>
                  </a:lnTo>
                  <a:lnTo>
                    <a:pt x="58208" y="16979"/>
                  </a:lnTo>
                  <a:lnTo>
                    <a:pt x="582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935;p61">
              <a:extLst>
                <a:ext uri="{FF2B5EF4-FFF2-40B4-BE49-F238E27FC236}">
                  <a16:creationId xmlns:a16="http://schemas.microsoft.com/office/drawing/2014/main" id="{6CF04B21-9098-D421-04A4-FD84F4FD54F2}"/>
                </a:ext>
              </a:extLst>
            </p:cNvPr>
            <p:cNvGrpSpPr/>
            <p:nvPr/>
          </p:nvGrpSpPr>
          <p:grpSpPr>
            <a:xfrm>
              <a:off x="3113933" y="3517843"/>
              <a:ext cx="1315338" cy="342016"/>
              <a:chOff x="3113933" y="3517843"/>
              <a:chExt cx="1315338" cy="342016"/>
            </a:xfrm>
          </p:grpSpPr>
          <p:sp>
            <p:nvSpPr>
              <p:cNvPr id="9978" name="Google Shape;936;p61">
                <a:extLst>
                  <a:ext uri="{FF2B5EF4-FFF2-40B4-BE49-F238E27FC236}">
                    <a16:creationId xmlns:a16="http://schemas.microsoft.com/office/drawing/2014/main" id="{DF6EF975-1014-1140-09C6-E8EDC66E596E}"/>
                  </a:ext>
                </a:extLst>
              </p:cNvPr>
              <p:cNvSpPr/>
              <p:nvPr/>
            </p:nvSpPr>
            <p:spPr>
              <a:xfrm>
                <a:off x="3883418" y="3534641"/>
                <a:ext cx="75612" cy="325219"/>
              </a:xfrm>
              <a:custGeom>
                <a:avLst/>
                <a:gdLst/>
                <a:ahLst/>
                <a:cxnLst/>
                <a:rect l="l" t="t" r="r" b="b"/>
                <a:pathLst>
                  <a:path w="3304" h="14211" extrusionOk="0">
                    <a:moveTo>
                      <a:pt x="1" y="1"/>
                    </a:moveTo>
                    <a:lnTo>
                      <a:pt x="1" y="14211"/>
                    </a:lnTo>
                    <a:lnTo>
                      <a:pt x="3303" y="14211"/>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37;p61">
                <a:extLst>
                  <a:ext uri="{FF2B5EF4-FFF2-40B4-BE49-F238E27FC236}">
                    <a16:creationId xmlns:a16="http://schemas.microsoft.com/office/drawing/2014/main" id="{D52A59F7-1CD5-E33D-C6D5-A6F573C32DB4}"/>
                  </a:ext>
                </a:extLst>
              </p:cNvPr>
              <p:cNvSpPr/>
              <p:nvPr/>
            </p:nvSpPr>
            <p:spPr>
              <a:xfrm>
                <a:off x="4299467" y="3526242"/>
                <a:ext cx="129804" cy="333618"/>
              </a:xfrm>
              <a:custGeom>
                <a:avLst/>
                <a:gdLst/>
                <a:ahLst/>
                <a:cxnLst/>
                <a:rect l="l" t="t" r="r" b="b"/>
                <a:pathLst>
                  <a:path w="5672" h="14578" extrusionOk="0">
                    <a:moveTo>
                      <a:pt x="3270" y="1"/>
                    </a:moveTo>
                    <a:lnTo>
                      <a:pt x="1" y="568"/>
                    </a:lnTo>
                    <a:lnTo>
                      <a:pt x="2402" y="14578"/>
                    </a:lnTo>
                    <a:lnTo>
                      <a:pt x="5671" y="14011"/>
                    </a:lnTo>
                    <a:lnTo>
                      <a:pt x="32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38;p61">
                <a:extLst>
                  <a:ext uri="{FF2B5EF4-FFF2-40B4-BE49-F238E27FC236}">
                    <a16:creationId xmlns:a16="http://schemas.microsoft.com/office/drawing/2014/main" id="{AA648357-4666-D2CF-BFAA-DA0DB73F2C01}"/>
                  </a:ext>
                </a:extLst>
              </p:cNvPr>
              <p:cNvSpPr/>
              <p:nvPr/>
            </p:nvSpPr>
            <p:spPr>
              <a:xfrm>
                <a:off x="3610903" y="3577390"/>
                <a:ext cx="75589" cy="282470"/>
              </a:xfrm>
              <a:custGeom>
                <a:avLst/>
                <a:gdLst/>
                <a:ahLst/>
                <a:cxnLst/>
                <a:rect l="l" t="t" r="r" b="b"/>
                <a:pathLst>
                  <a:path w="3303" h="12343" extrusionOk="0">
                    <a:moveTo>
                      <a:pt x="0" y="1"/>
                    </a:moveTo>
                    <a:lnTo>
                      <a:pt x="0"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39;p61">
                <a:extLst>
                  <a:ext uri="{FF2B5EF4-FFF2-40B4-BE49-F238E27FC236}">
                    <a16:creationId xmlns:a16="http://schemas.microsoft.com/office/drawing/2014/main" id="{CE848238-573A-98AD-3BA7-0C837FE94F4D}"/>
                  </a:ext>
                </a:extLst>
              </p:cNvPr>
              <p:cNvSpPr/>
              <p:nvPr/>
            </p:nvSpPr>
            <p:spPr>
              <a:xfrm>
                <a:off x="3784944" y="3577390"/>
                <a:ext cx="75612" cy="282470"/>
              </a:xfrm>
              <a:custGeom>
                <a:avLst/>
                <a:gdLst/>
                <a:ahLst/>
                <a:cxnLst/>
                <a:rect l="l" t="t" r="r" b="b"/>
                <a:pathLst>
                  <a:path w="3304" h="12343" extrusionOk="0">
                    <a:moveTo>
                      <a:pt x="1" y="1"/>
                    </a:moveTo>
                    <a:lnTo>
                      <a:pt x="1"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40;p61">
                <a:extLst>
                  <a:ext uri="{FF2B5EF4-FFF2-40B4-BE49-F238E27FC236}">
                    <a16:creationId xmlns:a16="http://schemas.microsoft.com/office/drawing/2014/main" id="{CEB5F0BD-F265-B33C-D61C-B438337143A3}"/>
                  </a:ext>
                </a:extLst>
              </p:cNvPr>
              <p:cNvSpPr/>
              <p:nvPr/>
            </p:nvSpPr>
            <p:spPr>
              <a:xfrm>
                <a:off x="4223901" y="3577390"/>
                <a:ext cx="75589" cy="282470"/>
              </a:xfrm>
              <a:custGeom>
                <a:avLst/>
                <a:gdLst/>
                <a:ahLst/>
                <a:cxnLst/>
                <a:rect l="l" t="t" r="r" b="b"/>
                <a:pathLst>
                  <a:path w="3303" h="12343" extrusionOk="0">
                    <a:moveTo>
                      <a:pt x="0" y="1"/>
                    </a:moveTo>
                    <a:lnTo>
                      <a:pt x="0" y="12343"/>
                    </a:lnTo>
                    <a:lnTo>
                      <a:pt x="3303" y="12343"/>
                    </a:lnTo>
                    <a:lnTo>
                      <a:pt x="3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41;p61">
                <a:extLst>
                  <a:ext uri="{FF2B5EF4-FFF2-40B4-BE49-F238E27FC236}">
                    <a16:creationId xmlns:a16="http://schemas.microsoft.com/office/drawing/2014/main" id="{386D450A-7F9C-EF24-F561-50C5E20BA41C}"/>
                  </a:ext>
                </a:extLst>
              </p:cNvPr>
              <p:cNvSpPr/>
              <p:nvPr/>
            </p:nvSpPr>
            <p:spPr>
              <a:xfrm>
                <a:off x="3984203" y="3567481"/>
                <a:ext cx="135136" cy="292379"/>
              </a:xfrm>
              <a:custGeom>
                <a:avLst/>
                <a:gdLst/>
                <a:ahLst/>
                <a:cxnLst/>
                <a:rect l="l" t="t" r="r" b="b"/>
                <a:pathLst>
                  <a:path w="5905" h="12776" extrusionOk="0">
                    <a:moveTo>
                      <a:pt x="3236" y="0"/>
                    </a:moveTo>
                    <a:lnTo>
                      <a:pt x="0" y="701"/>
                    </a:lnTo>
                    <a:lnTo>
                      <a:pt x="2669" y="12776"/>
                    </a:lnTo>
                    <a:lnTo>
                      <a:pt x="5904" y="12042"/>
                    </a:lnTo>
                    <a:lnTo>
                      <a:pt x="32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42;p61">
                <a:extLst>
                  <a:ext uri="{FF2B5EF4-FFF2-40B4-BE49-F238E27FC236}">
                    <a16:creationId xmlns:a16="http://schemas.microsoft.com/office/drawing/2014/main" id="{2406B8C9-8BDB-1ACB-8563-0E4C531DB922}"/>
                  </a:ext>
                </a:extLst>
              </p:cNvPr>
              <p:cNvSpPr/>
              <p:nvPr/>
            </p:nvSpPr>
            <p:spPr>
              <a:xfrm>
                <a:off x="3713954" y="3517843"/>
                <a:ext cx="38195" cy="342016"/>
              </a:xfrm>
              <a:custGeom>
                <a:avLst/>
                <a:gdLst/>
                <a:ahLst/>
                <a:cxnLst/>
                <a:rect l="l" t="t" r="r" b="b"/>
                <a:pathLst>
                  <a:path w="1669" h="14945" extrusionOk="0">
                    <a:moveTo>
                      <a:pt x="1" y="1"/>
                    </a:moveTo>
                    <a:lnTo>
                      <a:pt x="1" y="14945"/>
                    </a:lnTo>
                    <a:lnTo>
                      <a:pt x="1669" y="14945"/>
                    </a:lnTo>
                    <a:lnTo>
                      <a:pt x="16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43;p61">
                <a:extLst>
                  <a:ext uri="{FF2B5EF4-FFF2-40B4-BE49-F238E27FC236}">
                    <a16:creationId xmlns:a16="http://schemas.microsoft.com/office/drawing/2014/main" id="{D2B150C0-CF89-92C4-6D06-523B814ACC22}"/>
                  </a:ext>
                </a:extLst>
              </p:cNvPr>
              <p:cNvSpPr/>
              <p:nvPr/>
            </p:nvSpPr>
            <p:spPr>
              <a:xfrm>
                <a:off x="4164354" y="3517843"/>
                <a:ext cx="37417" cy="342016"/>
              </a:xfrm>
              <a:custGeom>
                <a:avLst/>
                <a:gdLst/>
                <a:ahLst/>
                <a:cxnLst/>
                <a:rect l="l" t="t" r="r" b="b"/>
                <a:pathLst>
                  <a:path w="1635" h="14945" extrusionOk="0">
                    <a:moveTo>
                      <a:pt x="0" y="1"/>
                    </a:moveTo>
                    <a:lnTo>
                      <a:pt x="0" y="14945"/>
                    </a:lnTo>
                    <a:lnTo>
                      <a:pt x="1635" y="14945"/>
                    </a:lnTo>
                    <a:lnTo>
                      <a:pt x="16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44;p61">
                <a:extLst>
                  <a:ext uri="{FF2B5EF4-FFF2-40B4-BE49-F238E27FC236}">
                    <a16:creationId xmlns:a16="http://schemas.microsoft.com/office/drawing/2014/main" id="{45F4349D-855C-3EBF-9F6E-845E3D483F1D}"/>
                  </a:ext>
                </a:extLst>
              </p:cNvPr>
              <p:cNvSpPr/>
              <p:nvPr/>
            </p:nvSpPr>
            <p:spPr>
              <a:xfrm>
                <a:off x="3429219" y="3526242"/>
                <a:ext cx="129804" cy="333618"/>
              </a:xfrm>
              <a:custGeom>
                <a:avLst/>
                <a:gdLst/>
                <a:ahLst/>
                <a:cxnLst/>
                <a:rect l="l" t="t" r="r" b="b"/>
                <a:pathLst>
                  <a:path w="5672" h="14578" extrusionOk="0">
                    <a:moveTo>
                      <a:pt x="3236" y="1"/>
                    </a:moveTo>
                    <a:lnTo>
                      <a:pt x="0" y="568"/>
                    </a:lnTo>
                    <a:lnTo>
                      <a:pt x="2402" y="14578"/>
                    </a:lnTo>
                    <a:lnTo>
                      <a:pt x="5671" y="14011"/>
                    </a:lnTo>
                    <a:lnTo>
                      <a:pt x="32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45;p61">
                <a:extLst>
                  <a:ext uri="{FF2B5EF4-FFF2-40B4-BE49-F238E27FC236}">
                    <a16:creationId xmlns:a16="http://schemas.microsoft.com/office/drawing/2014/main" id="{33228DEE-0B27-8F01-AD0A-79CCFFC19EDE}"/>
                  </a:ext>
                </a:extLst>
              </p:cNvPr>
              <p:cNvSpPr/>
              <p:nvPr/>
            </p:nvSpPr>
            <p:spPr>
              <a:xfrm>
                <a:off x="3352875" y="3577390"/>
                <a:ext cx="76367" cy="282470"/>
              </a:xfrm>
              <a:custGeom>
                <a:avLst/>
                <a:gdLst/>
                <a:ahLst/>
                <a:cxnLst/>
                <a:rect l="l" t="t" r="r" b="b"/>
                <a:pathLst>
                  <a:path w="3337" h="12343" extrusionOk="0">
                    <a:moveTo>
                      <a:pt x="1" y="1"/>
                    </a:moveTo>
                    <a:lnTo>
                      <a:pt x="1" y="12343"/>
                    </a:lnTo>
                    <a:lnTo>
                      <a:pt x="3336" y="12343"/>
                    </a:lnTo>
                    <a:lnTo>
                      <a:pt x="33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46;p61">
                <a:extLst>
                  <a:ext uri="{FF2B5EF4-FFF2-40B4-BE49-F238E27FC236}">
                    <a16:creationId xmlns:a16="http://schemas.microsoft.com/office/drawing/2014/main" id="{3BF78669-C38C-E77C-4464-A6D425CE9126}"/>
                  </a:ext>
                </a:extLst>
              </p:cNvPr>
              <p:cNvSpPr/>
              <p:nvPr/>
            </p:nvSpPr>
            <p:spPr>
              <a:xfrm>
                <a:off x="3113933" y="3567481"/>
                <a:ext cx="135159" cy="292379"/>
              </a:xfrm>
              <a:custGeom>
                <a:avLst/>
                <a:gdLst/>
                <a:ahLst/>
                <a:cxnLst/>
                <a:rect l="l" t="t" r="r" b="b"/>
                <a:pathLst>
                  <a:path w="5906" h="12776" extrusionOk="0">
                    <a:moveTo>
                      <a:pt x="3237" y="0"/>
                    </a:moveTo>
                    <a:lnTo>
                      <a:pt x="1" y="734"/>
                    </a:lnTo>
                    <a:lnTo>
                      <a:pt x="2670" y="12776"/>
                    </a:lnTo>
                    <a:lnTo>
                      <a:pt x="5905" y="12042"/>
                    </a:lnTo>
                    <a:lnTo>
                      <a:pt x="32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47;p61">
                <a:extLst>
                  <a:ext uri="{FF2B5EF4-FFF2-40B4-BE49-F238E27FC236}">
                    <a16:creationId xmlns:a16="http://schemas.microsoft.com/office/drawing/2014/main" id="{FD7CC5DF-9B0A-4D9C-5724-E6CA9C907C54}"/>
                  </a:ext>
                </a:extLst>
              </p:cNvPr>
              <p:cNvSpPr/>
              <p:nvPr/>
            </p:nvSpPr>
            <p:spPr>
              <a:xfrm>
                <a:off x="3294106" y="3517843"/>
                <a:ext cx="37417" cy="342016"/>
              </a:xfrm>
              <a:custGeom>
                <a:avLst/>
                <a:gdLst/>
                <a:ahLst/>
                <a:cxnLst/>
                <a:rect l="l" t="t" r="r" b="b"/>
                <a:pathLst>
                  <a:path w="1635" h="14945" extrusionOk="0">
                    <a:moveTo>
                      <a:pt x="0" y="1"/>
                    </a:moveTo>
                    <a:lnTo>
                      <a:pt x="0" y="14945"/>
                    </a:lnTo>
                    <a:lnTo>
                      <a:pt x="1635" y="14945"/>
                    </a:lnTo>
                    <a:lnTo>
                      <a:pt x="16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948;p61">
              <a:extLst>
                <a:ext uri="{FF2B5EF4-FFF2-40B4-BE49-F238E27FC236}">
                  <a16:creationId xmlns:a16="http://schemas.microsoft.com/office/drawing/2014/main" id="{20F9545D-6D61-A948-4DAC-9B9405848A56}"/>
                </a:ext>
              </a:extLst>
            </p:cNvPr>
            <p:cNvSpPr/>
            <p:nvPr/>
          </p:nvSpPr>
          <p:spPr>
            <a:xfrm>
              <a:off x="2820799" y="2506372"/>
              <a:ext cx="247364" cy="2106953"/>
            </a:xfrm>
            <a:custGeom>
              <a:avLst/>
              <a:gdLst/>
              <a:ahLst/>
              <a:cxnLst/>
              <a:rect l="l" t="t" r="r" b="b"/>
              <a:pathLst>
                <a:path w="10809" h="92067" extrusionOk="0">
                  <a:moveTo>
                    <a:pt x="1" y="1"/>
                  </a:moveTo>
                  <a:lnTo>
                    <a:pt x="1" y="92067"/>
                  </a:lnTo>
                  <a:lnTo>
                    <a:pt x="10809" y="92067"/>
                  </a:lnTo>
                  <a:lnTo>
                    <a:pt x="108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49;p61">
              <a:extLst>
                <a:ext uri="{FF2B5EF4-FFF2-40B4-BE49-F238E27FC236}">
                  <a16:creationId xmlns:a16="http://schemas.microsoft.com/office/drawing/2014/main" id="{C34527E9-D7D8-F367-FB73-802068403B27}"/>
                </a:ext>
              </a:extLst>
            </p:cNvPr>
            <p:cNvSpPr/>
            <p:nvPr/>
          </p:nvSpPr>
          <p:spPr>
            <a:xfrm>
              <a:off x="3810140" y="3928560"/>
              <a:ext cx="630573" cy="596978"/>
            </a:xfrm>
            <a:custGeom>
              <a:avLst/>
              <a:gdLst/>
              <a:ahLst/>
              <a:cxnLst/>
              <a:rect l="l" t="t" r="r" b="b"/>
              <a:pathLst>
                <a:path w="27554" h="26086" extrusionOk="0">
                  <a:moveTo>
                    <a:pt x="1" y="0"/>
                  </a:moveTo>
                  <a:lnTo>
                    <a:pt x="1" y="26085"/>
                  </a:lnTo>
                  <a:lnTo>
                    <a:pt x="27554" y="26085"/>
                  </a:lnTo>
                  <a:lnTo>
                    <a:pt x="275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50;p61">
              <a:extLst>
                <a:ext uri="{FF2B5EF4-FFF2-40B4-BE49-F238E27FC236}">
                  <a16:creationId xmlns:a16="http://schemas.microsoft.com/office/drawing/2014/main" id="{A00103DF-5764-051C-4215-D354450623E0}"/>
                </a:ext>
              </a:extLst>
            </p:cNvPr>
            <p:cNvSpPr/>
            <p:nvPr/>
          </p:nvSpPr>
          <p:spPr>
            <a:xfrm>
              <a:off x="3118532" y="3928560"/>
              <a:ext cx="641261" cy="596978"/>
            </a:xfrm>
            <a:custGeom>
              <a:avLst/>
              <a:gdLst/>
              <a:ahLst/>
              <a:cxnLst/>
              <a:rect l="l" t="t" r="r" b="b"/>
              <a:pathLst>
                <a:path w="28021" h="26086" extrusionOk="0">
                  <a:moveTo>
                    <a:pt x="0" y="0"/>
                  </a:moveTo>
                  <a:lnTo>
                    <a:pt x="0" y="26085"/>
                  </a:lnTo>
                  <a:lnTo>
                    <a:pt x="28020" y="26085"/>
                  </a:lnTo>
                  <a:lnTo>
                    <a:pt x="280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51;p61">
              <a:extLst>
                <a:ext uri="{FF2B5EF4-FFF2-40B4-BE49-F238E27FC236}">
                  <a16:creationId xmlns:a16="http://schemas.microsoft.com/office/drawing/2014/main" id="{7EF23DDA-D372-173D-97FE-776D3C62E1B1}"/>
                </a:ext>
              </a:extLst>
            </p:cNvPr>
            <p:cNvSpPr/>
            <p:nvPr/>
          </p:nvSpPr>
          <p:spPr>
            <a:xfrm>
              <a:off x="3650609" y="4166724"/>
              <a:ext cx="71012" cy="60554"/>
            </a:xfrm>
            <a:custGeom>
              <a:avLst/>
              <a:gdLst/>
              <a:ahLst/>
              <a:cxnLst/>
              <a:rect l="l" t="t" r="r" b="b"/>
              <a:pathLst>
                <a:path w="3103" h="2646" extrusionOk="0">
                  <a:moveTo>
                    <a:pt x="1768" y="1"/>
                  </a:moveTo>
                  <a:cubicBezTo>
                    <a:pt x="600" y="1"/>
                    <a:pt x="0" y="1402"/>
                    <a:pt x="834" y="2235"/>
                  </a:cubicBezTo>
                  <a:cubicBezTo>
                    <a:pt x="1107" y="2519"/>
                    <a:pt x="1444" y="2646"/>
                    <a:pt x="1774" y="2646"/>
                  </a:cubicBezTo>
                  <a:cubicBezTo>
                    <a:pt x="2453" y="2646"/>
                    <a:pt x="3102" y="2110"/>
                    <a:pt x="3102" y="1301"/>
                  </a:cubicBezTo>
                  <a:cubicBezTo>
                    <a:pt x="3102" y="568"/>
                    <a:pt x="2502" y="1"/>
                    <a:pt x="1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52;p61">
              <a:extLst>
                <a:ext uri="{FF2B5EF4-FFF2-40B4-BE49-F238E27FC236}">
                  <a16:creationId xmlns:a16="http://schemas.microsoft.com/office/drawing/2014/main" id="{C5CEDACD-28AD-5094-3B0C-2899F446A046}"/>
                </a:ext>
              </a:extLst>
            </p:cNvPr>
            <p:cNvSpPr/>
            <p:nvPr/>
          </p:nvSpPr>
          <p:spPr>
            <a:xfrm>
              <a:off x="3831515" y="4166724"/>
              <a:ext cx="71012" cy="60554"/>
            </a:xfrm>
            <a:custGeom>
              <a:avLst/>
              <a:gdLst/>
              <a:ahLst/>
              <a:cxnLst/>
              <a:rect l="l" t="t" r="r" b="b"/>
              <a:pathLst>
                <a:path w="3103" h="2646" extrusionOk="0">
                  <a:moveTo>
                    <a:pt x="1802" y="1"/>
                  </a:moveTo>
                  <a:cubicBezTo>
                    <a:pt x="601" y="1"/>
                    <a:pt x="1" y="1402"/>
                    <a:pt x="868" y="2235"/>
                  </a:cubicBezTo>
                  <a:cubicBezTo>
                    <a:pt x="1141" y="2519"/>
                    <a:pt x="1474" y="2646"/>
                    <a:pt x="1799" y="2646"/>
                  </a:cubicBezTo>
                  <a:cubicBezTo>
                    <a:pt x="2468" y="2646"/>
                    <a:pt x="3103" y="2110"/>
                    <a:pt x="3103" y="1301"/>
                  </a:cubicBezTo>
                  <a:cubicBezTo>
                    <a:pt x="3103" y="568"/>
                    <a:pt x="2536"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53;p61">
              <a:extLst>
                <a:ext uri="{FF2B5EF4-FFF2-40B4-BE49-F238E27FC236}">
                  <a16:creationId xmlns:a16="http://schemas.microsoft.com/office/drawing/2014/main" id="{47C0B127-976E-1FFC-A1BF-49CACE8254C1}"/>
                </a:ext>
              </a:extLst>
            </p:cNvPr>
            <p:cNvSpPr/>
            <p:nvPr/>
          </p:nvSpPr>
          <p:spPr>
            <a:xfrm>
              <a:off x="5328514" y="2709431"/>
              <a:ext cx="408429" cy="404607"/>
            </a:xfrm>
            <a:custGeom>
              <a:avLst/>
              <a:gdLst/>
              <a:ahLst/>
              <a:cxnLst/>
              <a:rect l="l" t="t" r="r" b="b"/>
              <a:pathLst>
                <a:path w="17847" h="17680" extrusionOk="0">
                  <a:moveTo>
                    <a:pt x="7038" y="1"/>
                  </a:moveTo>
                  <a:lnTo>
                    <a:pt x="8473" y="15345"/>
                  </a:lnTo>
                  <a:lnTo>
                    <a:pt x="0" y="16613"/>
                  </a:lnTo>
                  <a:lnTo>
                    <a:pt x="0" y="17680"/>
                  </a:lnTo>
                  <a:lnTo>
                    <a:pt x="17846" y="17680"/>
                  </a:lnTo>
                  <a:lnTo>
                    <a:pt x="17846" y="16613"/>
                  </a:lnTo>
                  <a:lnTo>
                    <a:pt x="14210" y="15345"/>
                  </a:lnTo>
                  <a:lnTo>
                    <a:pt x="124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54;p61">
              <a:extLst>
                <a:ext uri="{FF2B5EF4-FFF2-40B4-BE49-F238E27FC236}">
                  <a16:creationId xmlns:a16="http://schemas.microsoft.com/office/drawing/2014/main" id="{BE21C96C-5E42-DF8C-569E-5706591D2457}"/>
                </a:ext>
              </a:extLst>
            </p:cNvPr>
            <p:cNvSpPr/>
            <p:nvPr/>
          </p:nvSpPr>
          <p:spPr>
            <a:xfrm>
              <a:off x="5133831" y="2414740"/>
              <a:ext cx="874871" cy="560362"/>
            </a:xfrm>
            <a:custGeom>
              <a:avLst/>
              <a:gdLst/>
              <a:ahLst/>
              <a:cxnLst/>
              <a:rect l="l" t="t" r="r" b="b"/>
              <a:pathLst>
                <a:path w="38229" h="24486" extrusionOk="0">
                  <a:moveTo>
                    <a:pt x="36595" y="0"/>
                  </a:moveTo>
                  <a:cubicBezTo>
                    <a:pt x="36573" y="0"/>
                    <a:pt x="36550" y="1"/>
                    <a:pt x="36527" y="2"/>
                  </a:cubicBezTo>
                  <a:lnTo>
                    <a:pt x="4071" y="2"/>
                  </a:lnTo>
                  <a:cubicBezTo>
                    <a:pt x="3036" y="2"/>
                    <a:pt x="2136" y="802"/>
                    <a:pt x="2036" y="1870"/>
                  </a:cubicBezTo>
                  <a:lnTo>
                    <a:pt x="101" y="22618"/>
                  </a:lnTo>
                  <a:cubicBezTo>
                    <a:pt x="1" y="23619"/>
                    <a:pt x="768" y="24486"/>
                    <a:pt x="1769" y="24486"/>
                  </a:cubicBezTo>
                  <a:lnTo>
                    <a:pt x="34259" y="24486"/>
                  </a:lnTo>
                  <a:cubicBezTo>
                    <a:pt x="35293" y="24453"/>
                    <a:pt x="36160" y="23652"/>
                    <a:pt x="36260" y="22618"/>
                  </a:cubicBezTo>
                  <a:lnTo>
                    <a:pt x="38195" y="1836"/>
                  </a:lnTo>
                  <a:cubicBezTo>
                    <a:pt x="38228" y="1636"/>
                    <a:pt x="38195" y="1436"/>
                    <a:pt x="38162" y="1236"/>
                  </a:cubicBezTo>
                  <a:cubicBezTo>
                    <a:pt x="37967" y="524"/>
                    <a:pt x="37333" y="0"/>
                    <a:pt x="36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55;p61">
              <a:extLst>
                <a:ext uri="{FF2B5EF4-FFF2-40B4-BE49-F238E27FC236}">
                  <a16:creationId xmlns:a16="http://schemas.microsoft.com/office/drawing/2014/main" id="{7C80C11B-149E-1D76-C16D-CA1C58C042D4}"/>
                </a:ext>
              </a:extLst>
            </p:cNvPr>
            <p:cNvSpPr/>
            <p:nvPr/>
          </p:nvSpPr>
          <p:spPr>
            <a:xfrm>
              <a:off x="5159806" y="2438358"/>
              <a:ext cx="824455" cy="512464"/>
            </a:xfrm>
            <a:custGeom>
              <a:avLst/>
              <a:gdLst/>
              <a:ahLst/>
              <a:cxnLst/>
              <a:rect l="l" t="t" r="r" b="b"/>
              <a:pathLst>
                <a:path w="36026" h="22393" extrusionOk="0">
                  <a:moveTo>
                    <a:pt x="35457" y="0"/>
                  </a:moveTo>
                  <a:cubicBezTo>
                    <a:pt x="35436" y="0"/>
                    <a:pt x="35414" y="1"/>
                    <a:pt x="35392" y="4"/>
                  </a:cubicBezTo>
                  <a:lnTo>
                    <a:pt x="2936" y="4"/>
                  </a:lnTo>
                  <a:cubicBezTo>
                    <a:pt x="2435" y="4"/>
                    <a:pt x="2002" y="404"/>
                    <a:pt x="1935" y="904"/>
                  </a:cubicBezTo>
                  <a:lnTo>
                    <a:pt x="33" y="21686"/>
                  </a:lnTo>
                  <a:cubicBezTo>
                    <a:pt x="0" y="21853"/>
                    <a:pt x="67" y="22053"/>
                    <a:pt x="167" y="22186"/>
                  </a:cubicBezTo>
                  <a:cubicBezTo>
                    <a:pt x="283" y="22302"/>
                    <a:pt x="424" y="22393"/>
                    <a:pt x="590" y="22393"/>
                  </a:cubicBezTo>
                  <a:cubicBezTo>
                    <a:pt x="615" y="22393"/>
                    <a:pt x="641" y="22391"/>
                    <a:pt x="667" y="22386"/>
                  </a:cubicBezTo>
                  <a:lnTo>
                    <a:pt x="33124" y="22386"/>
                  </a:lnTo>
                  <a:cubicBezTo>
                    <a:pt x="33624" y="22386"/>
                    <a:pt x="34024" y="21986"/>
                    <a:pt x="34091" y="21486"/>
                  </a:cubicBezTo>
                  <a:lnTo>
                    <a:pt x="36026" y="704"/>
                  </a:lnTo>
                  <a:cubicBezTo>
                    <a:pt x="36026" y="638"/>
                    <a:pt x="36026" y="538"/>
                    <a:pt x="36026" y="471"/>
                  </a:cubicBezTo>
                  <a:cubicBezTo>
                    <a:pt x="35964" y="192"/>
                    <a:pt x="35730" y="0"/>
                    <a:pt x="3545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56;p61">
              <a:extLst>
                <a:ext uri="{FF2B5EF4-FFF2-40B4-BE49-F238E27FC236}">
                  <a16:creationId xmlns:a16="http://schemas.microsoft.com/office/drawing/2014/main" id="{49037BEE-EBB9-136D-C331-534C71F0D6DF}"/>
                </a:ext>
              </a:extLst>
            </p:cNvPr>
            <p:cNvSpPr/>
            <p:nvPr/>
          </p:nvSpPr>
          <p:spPr>
            <a:xfrm>
              <a:off x="5159806" y="2438358"/>
              <a:ext cx="824455" cy="512464"/>
            </a:xfrm>
            <a:custGeom>
              <a:avLst/>
              <a:gdLst/>
              <a:ahLst/>
              <a:cxnLst/>
              <a:rect l="l" t="t" r="r" b="b"/>
              <a:pathLst>
                <a:path w="36026" h="22393" extrusionOk="0">
                  <a:moveTo>
                    <a:pt x="35457" y="0"/>
                  </a:moveTo>
                  <a:cubicBezTo>
                    <a:pt x="35436" y="0"/>
                    <a:pt x="35414" y="1"/>
                    <a:pt x="35392" y="4"/>
                  </a:cubicBezTo>
                  <a:lnTo>
                    <a:pt x="2936" y="4"/>
                  </a:lnTo>
                  <a:cubicBezTo>
                    <a:pt x="2435" y="4"/>
                    <a:pt x="2002" y="404"/>
                    <a:pt x="1935" y="904"/>
                  </a:cubicBezTo>
                  <a:lnTo>
                    <a:pt x="33" y="21686"/>
                  </a:lnTo>
                  <a:cubicBezTo>
                    <a:pt x="0" y="21853"/>
                    <a:pt x="67" y="22053"/>
                    <a:pt x="167" y="22186"/>
                  </a:cubicBezTo>
                  <a:cubicBezTo>
                    <a:pt x="283" y="22302"/>
                    <a:pt x="424" y="22393"/>
                    <a:pt x="590" y="22393"/>
                  </a:cubicBezTo>
                  <a:cubicBezTo>
                    <a:pt x="615" y="22393"/>
                    <a:pt x="641" y="22391"/>
                    <a:pt x="667" y="22386"/>
                  </a:cubicBezTo>
                  <a:lnTo>
                    <a:pt x="33124" y="22386"/>
                  </a:lnTo>
                  <a:cubicBezTo>
                    <a:pt x="33624" y="22386"/>
                    <a:pt x="34024" y="21986"/>
                    <a:pt x="34091" y="21486"/>
                  </a:cubicBezTo>
                  <a:lnTo>
                    <a:pt x="36026" y="704"/>
                  </a:lnTo>
                  <a:cubicBezTo>
                    <a:pt x="36026" y="638"/>
                    <a:pt x="36026" y="538"/>
                    <a:pt x="36026" y="471"/>
                  </a:cubicBezTo>
                  <a:cubicBezTo>
                    <a:pt x="35964" y="192"/>
                    <a:pt x="35730" y="0"/>
                    <a:pt x="35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57;p61">
              <a:extLst>
                <a:ext uri="{FF2B5EF4-FFF2-40B4-BE49-F238E27FC236}">
                  <a16:creationId xmlns:a16="http://schemas.microsoft.com/office/drawing/2014/main" id="{A2230290-AA45-9600-3315-AE6B1DC93893}"/>
                </a:ext>
              </a:extLst>
            </p:cNvPr>
            <p:cNvSpPr/>
            <p:nvPr/>
          </p:nvSpPr>
          <p:spPr>
            <a:xfrm>
              <a:off x="5386527" y="2458405"/>
              <a:ext cx="363391" cy="396849"/>
            </a:xfrm>
            <a:custGeom>
              <a:avLst/>
              <a:gdLst/>
              <a:ahLst/>
              <a:cxnLst/>
              <a:rect l="l" t="t" r="r" b="b"/>
              <a:pathLst>
                <a:path w="15879" h="17341" extrusionOk="0">
                  <a:moveTo>
                    <a:pt x="7343" y="1"/>
                  </a:moveTo>
                  <a:cubicBezTo>
                    <a:pt x="5819" y="1"/>
                    <a:pt x="4212" y="483"/>
                    <a:pt x="2836" y="1763"/>
                  </a:cubicBezTo>
                  <a:cubicBezTo>
                    <a:pt x="0" y="4432"/>
                    <a:pt x="634" y="16040"/>
                    <a:pt x="634" y="16040"/>
                  </a:cubicBezTo>
                  <a:lnTo>
                    <a:pt x="13843" y="17341"/>
                  </a:lnTo>
                  <a:cubicBezTo>
                    <a:pt x="15878" y="6400"/>
                    <a:pt x="13643" y="2730"/>
                    <a:pt x="11608" y="1296"/>
                  </a:cubicBezTo>
                  <a:cubicBezTo>
                    <a:pt x="10550" y="567"/>
                    <a:pt x="8995" y="1"/>
                    <a:pt x="7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58;p61">
              <a:extLst>
                <a:ext uri="{FF2B5EF4-FFF2-40B4-BE49-F238E27FC236}">
                  <a16:creationId xmlns:a16="http://schemas.microsoft.com/office/drawing/2014/main" id="{D89A152F-0942-1D39-6B0C-97EA794D51AF}"/>
                </a:ext>
              </a:extLst>
            </p:cNvPr>
            <p:cNvSpPr/>
            <p:nvPr/>
          </p:nvSpPr>
          <p:spPr>
            <a:xfrm>
              <a:off x="5365908" y="2799506"/>
              <a:ext cx="372545" cy="151178"/>
            </a:xfrm>
            <a:custGeom>
              <a:avLst/>
              <a:gdLst/>
              <a:ahLst/>
              <a:cxnLst/>
              <a:rect l="l" t="t" r="r" b="b"/>
              <a:pathLst>
                <a:path w="16279" h="6606" extrusionOk="0">
                  <a:moveTo>
                    <a:pt x="5871" y="1"/>
                  </a:moveTo>
                  <a:cubicBezTo>
                    <a:pt x="3536" y="1"/>
                    <a:pt x="834" y="268"/>
                    <a:pt x="834" y="268"/>
                  </a:cubicBezTo>
                  <a:cubicBezTo>
                    <a:pt x="834" y="268"/>
                    <a:pt x="468" y="334"/>
                    <a:pt x="234" y="2836"/>
                  </a:cubicBezTo>
                  <a:cubicBezTo>
                    <a:pt x="134" y="3703"/>
                    <a:pt x="67" y="4971"/>
                    <a:pt x="1" y="6605"/>
                  </a:cubicBezTo>
                  <a:lnTo>
                    <a:pt x="14678" y="6605"/>
                  </a:lnTo>
                  <a:cubicBezTo>
                    <a:pt x="14678" y="6605"/>
                    <a:pt x="14678" y="6572"/>
                    <a:pt x="14678" y="6572"/>
                  </a:cubicBezTo>
                  <a:cubicBezTo>
                    <a:pt x="14945" y="5772"/>
                    <a:pt x="15211" y="4904"/>
                    <a:pt x="15512" y="4004"/>
                  </a:cubicBezTo>
                  <a:cubicBezTo>
                    <a:pt x="15745" y="3303"/>
                    <a:pt x="15979" y="2569"/>
                    <a:pt x="16279" y="1802"/>
                  </a:cubicBezTo>
                  <a:cubicBezTo>
                    <a:pt x="14644" y="1268"/>
                    <a:pt x="12943" y="868"/>
                    <a:pt x="11275" y="568"/>
                  </a:cubicBezTo>
                  <a:cubicBezTo>
                    <a:pt x="9474" y="268"/>
                    <a:pt x="7673" y="67"/>
                    <a:pt x="587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59;p61">
              <a:extLst>
                <a:ext uri="{FF2B5EF4-FFF2-40B4-BE49-F238E27FC236}">
                  <a16:creationId xmlns:a16="http://schemas.microsoft.com/office/drawing/2014/main" id="{76A96D3A-BF8A-7BD1-0A8A-8144ECDF9364}"/>
                </a:ext>
              </a:extLst>
            </p:cNvPr>
            <p:cNvSpPr/>
            <p:nvPr/>
          </p:nvSpPr>
          <p:spPr>
            <a:xfrm>
              <a:off x="5366663" y="2799506"/>
              <a:ext cx="371790" cy="151178"/>
            </a:xfrm>
            <a:custGeom>
              <a:avLst/>
              <a:gdLst/>
              <a:ahLst/>
              <a:cxnLst/>
              <a:rect l="l" t="t" r="r" b="b"/>
              <a:pathLst>
                <a:path w="16246" h="6606" extrusionOk="0">
                  <a:moveTo>
                    <a:pt x="5838" y="1"/>
                  </a:moveTo>
                  <a:cubicBezTo>
                    <a:pt x="3503" y="1"/>
                    <a:pt x="801" y="268"/>
                    <a:pt x="801" y="268"/>
                  </a:cubicBezTo>
                  <a:cubicBezTo>
                    <a:pt x="801" y="268"/>
                    <a:pt x="435" y="334"/>
                    <a:pt x="201" y="2836"/>
                  </a:cubicBezTo>
                  <a:cubicBezTo>
                    <a:pt x="101" y="3637"/>
                    <a:pt x="34" y="4904"/>
                    <a:pt x="1" y="6605"/>
                  </a:cubicBezTo>
                  <a:lnTo>
                    <a:pt x="14645" y="6605"/>
                  </a:lnTo>
                  <a:cubicBezTo>
                    <a:pt x="14645" y="6605"/>
                    <a:pt x="14645" y="6572"/>
                    <a:pt x="14645" y="6572"/>
                  </a:cubicBezTo>
                  <a:cubicBezTo>
                    <a:pt x="14912" y="5772"/>
                    <a:pt x="15178" y="4904"/>
                    <a:pt x="15479" y="4004"/>
                  </a:cubicBezTo>
                  <a:cubicBezTo>
                    <a:pt x="15712" y="3303"/>
                    <a:pt x="15946" y="2569"/>
                    <a:pt x="16246" y="1802"/>
                  </a:cubicBezTo>
                  <a:cubicBezTo>
                    <a:pt x="14611" y="1268"/>
                    <a:pt x="12910" y="868"/>
                    <a:pt x="11242" y="568"/>
                  </a:cubicBezTo>
                  <a:cubicBezTo>
                    <a:pt x="9441" y="268"/>
                    <a:pt x="7640" y="67"/>
                    <a:pt x="583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0;p61">
              <a:extLst>
                <a:ext uri="{FF2B5EF4-FFF2-40B4-BE49-F238E27FC236}">
                  <a16:creationId xmlns:a16="http://schemas.microsoft.com/office/drawing/2014/main" id="{81EA6CC1-111C-313C-A819-219CBB0AE1EE}"/>
                </a:ext>
              </a:extLst>
            </p:cNvPr>
            <p:cNvSpPr/>
            <p:nvPr/>
          </p:nvSpPr>
          <p:spPr>
            <a:xfrm>
              <a:off x="5365908" y="2799506"/>
              <a:ext cx="372545" cy="151178"/>
            </a:xfrm>
            <a:custGeom>
              <a:avLst/>
              <a:gdLst/>
              <a:ahLst/>
              <a:cxnLst/>
              <a:rect l="l" t="t" r="r" b="b"/>
              <a:pathLst>
                <a:path w="16279" h="6606" extrusionOk="0">
                  <a:moveTo>
                    <a:pt x="5871" y="1"/>
                  </a:moveTo>
                  <a:cubicBezTo>
                    <a:pt x="3536" y="1"/>
                    <a:pt x="834" y="268"/>
                    <a:pt x="834" y="268"/>
                  </a:cubicBezTo>
                  <a:cubicBezTo>
                    <a:pt x="834" y="268"/>
                    <a:pt x="468" y="334"/>
                    <a:pt x="234" y="2836"/>
                  </a:cubicBezTo>
                  <a:cubicBezTo>
                    <a:pt x="134" y="3703"/>
                    <a:pt x="67" y="4971"/>
                    <a:pt x="1" y="6605"/>
                  </a:cubicBezTo>
                  <a:lnTo>
                    <a:pt x="14678" y="6605"/>
                  </a:lnTo>
                  <a:cubicBezTo>
                    <a:pt x="14678" y="6605"/>
                    <a:pt x="14678" y="6572"/>
                    <a:pt x="14678" y="6572"/>
                  </a:cubicBezTo>
                  <a:cubicBezTo>
                    <a:pt x="14945" y="5772"/>
                    <a:pt x="15211" y="4904"/>
                    <a:pt x="15512" y="4004"/>
                  </a:cubicBezTo>
                  <a:cubicBezTo>
                    <a:pt x="15745" y="3303"/>
                    <a:pt x="15979" y="2569"/>
                    <a:pt x="16279" y="1802"/>
                  </a:cubicBezTo>
                  <a:cubicBezTo>
                    <a:pt x="14644" y="1268"/>
                    <a:pt x="12943" y="868"/>
                    <a:pt x="11275" y="568"/>
                  </a:cubicBezTo>
                  <a:cubicBezTo>
                    <a:pt x="9474" y="268"/>
                    <a:pt x="7673" y="67"/>
                    <a:pt x="58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1;p61">
              <a:extLst>
                <a:ext uri="{FF2B5EF4-FFF2-40B4-BE49-F238E27FC236}">
                  <a16:creationId xmlns:a16="http://schemas.microsoft.com/office/drawing/2014/main" id="{A97289B0-F7EF-BF0B-C3C2-0C1F4A459329}"/>
                </a:ext>
              </a:extLst>
            </p:cNvPr>
            <p:cNvSpPr/>
            <p:nvPr/>
          </p:nvSpPr>
          <p:spPr>
            <a:xfrm>
              <a:off x="5366663" y="2799506"/>
              <a:ext cx="371790" cy="151178"/>
            </a:xfrm>
            <a:custGeom>
              <a:avLst/>
              <a:gdLst/>
              <a:ahLst/>
              <a:cxnLst/>
              <a:rect l="l" t="t" r="r" b="b"/>
              <a:pathLst>
                <a:path w="16246" h="6606" extrusionOk="0">
                  <a:moveTo>
                    <a:pt x="5838" y="1"/>
                  </a:moveTo>
                  <a:cubicBezTo>
                    <a:pt x="3503" y="1"/>
                    <a:pt x="801" y="268"/>
                    <a:pt x="801" y="268"/>
                  </a:cubicBezTo>
                  <a:cubicBezTo>
                    <a:pt x="801" y="268"/>
                    <a:pt x="435" y="334"/>
                    <a:pt x="201" y="2836"/>
                  </a:cubicBezTo>
                  <a:cubicBezTo>
                    <a:pt x="101" y="3637"/>
                    <a:pt x="34" y="4904"/>
                    <a:pt x="1" y="6605"/>
                  </a:cubicBezTo>
                  <a:lnTo>
                    <a:pt x="14645" y="6605"/>
                  </a:lnTo>
                  <a:cubicBezTo>
                    <a:pt x="14645" y="6605"/>
                    <a:pt x="14645" y="6572"/>
                    <a:pt x="14645" y="6572"/>
                  </a:cubicBezTo>
                  <a:cubicBezTo>
                    <a:pt x="14912" y="5772"/>
                    <a:pt x="15178" y="4904"/>
                    <a:pt x="15479" y="4004"/>
                  </a:cubicBezTo>
                  <a:cubicBezTo>
                    <a:pt x="15712" y="3303"/>
                    <a:pt x="15946" y="2569"/>
                    <a:pt x="16246" y="1802"/>
                  </a:cubicBezTo>
                  <a:cubicBezTo>
                    <a:pt x="14611" y="1268"/>
                    <a:pt x="12910" y="868"/>
                    <a:pt x="11242" y="568"/>
                  </a:cubicBezTo>
                  <a:cubicBezTo>
                    <a:pt x="9441" y="268"/>
                    <a:pt x="7640" y="67"/>
                    <a:pt x="5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p61">
              <a:extLst>
                <a:ext uri="{FF2B5EF4-FFF2-40B4-BE49-F238E27FC236}">
                  <a16:creationId xmlns:a16="http://schemas.microsoft.com/office/drawing/2014/main" id="{ED2058B9-E1A4-8C14-7060-B44F40F726E9}"/>
                </a:ext>
              </a:extLst>
            </p:cNvPr>
            <p:cNvSpPr/>
            <p:nvPr/>
          </p:nvSpPr>
          <p:spPr>
            <a:xfrm>
              <a:off x="5275077" y="2805616"/>
              <a:ext cx="104584" cy="145068"/>
            </a:xfrm>
            <a:custGeom>
              <a:avLst/>
              <a:gdLst/>
              <a:ahLst/>
              <a:cxnLst/>
              <a:rect l="l" t="t" r="r" b="b"/>
              <a:pathLst>
                <a:path w="4570" h="6339" extrusionOk="0">
                  <a:moveTo>
                    <a:pt x="4203" y="1"/>
                  </a:moveTo>
                  <a:cubicBezTo>
                    <a:pt x="3469" y="134"/>
                    <a:pt x="1568" y="3403"/>
                    <a:pt x="0" y="6338"/>
                  </a:cubicBezTo>
                  <a:lnTo>
                    <a:pt x="4570" y="6338"/>
                  </a:lnTo>
                  <a:lnTo>
                    <a:pt x="4370" y="2903"/>
                  </a:lnTo>
                  <a:lnTo>
                    <a:pt x="42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3;p61">
              <a:extLst>
                <a:ext uri="{FF2B5EF4-FFF2-40B4-BE49-F238E27FC236}">
                  <a16:creationId xmlns:a16="http://schemas.microsoft.com/office/drawing/2014/main" id="{FEE28709-82DF-7B9A-B6F5-66F3D78394F0}"/>
                </a:ext>
              </a:extLst>
            </p:cNvPr>
            <p:cNvSpPr/>
            <p:nvPr/>
          </p:nvSpPr>
          <p:spPr>
            <a:xfrm>
              <a:off x="5326981" y="2872028"/>
              <a:ext cx="52681" cy="79411"/>
            </a:xfrm>
            <a:custGeom>
              <a:avLst/>
              <a:gdLst/>
              <a:ahLst/>
              <a:cxnLst/>
              <a:rect l="l" t="t" r="r" b="b"/>
              <a:pathLst>
                <a:path w="2302" h="3470" extrusionOk="0">
                  <a:moveTo>
                    <a:pt x="2102" y="1"/>
                  </a:moveTo>
                  <a:cubicBezTo>
                    <a:pt x="1235" y="1035"/>
                    <a:pt x="534" y="2202"/>
                    <a:pt x="0" y="3470"/>
                  </a:cubicBezTo>
                  <a:lnTo>
                    <a:pt x="2302" y="3436"/>
                  </a:lnTo>
                  <a:lnTo>
                    <a:pt x="21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4;p61">
              <a:extLst>
                <a:ext uri="{FF2B5EF4-FFF2-40B4-BE49-F238E27FC236}">
                  <a16:creationId xmlns:a16="http://schemas.microsoft.com/office/drawing/2014/main" id="{B3088706-A629-61C7-BA92-97BBA51A2609}"/>
                </a:ext>
              </a:extLst>
            </p:cNvPr>
            <p:cNvSpPr/>
            <p:nvPr/>
          </p:nvSpPr>
          <p:spPr>
            <a:xfrm>
              <a:off x="5699503" y="2840745"/>
              <a:ext cx="86276" cy="109940"/>
            </a:xfrm>
            <a:custGeom>
              <a:avLst/>
              <a:gdLst/>
              <a:ahLst/>
              <a:cxnLst/>
              <a:rect l="l" t="t" r="r" b="b"/>
              <a:pathLst>
                <a:path w="3770" h="4804" extrusionOk="0">
                  <a:moveTo>
                    <a:pt x="1702" y="0"/>
                  </a:moveTo>
                  <a:lnTo>
                    <a:pt x="1" y="4803"/>
                  </a:lnTo>
                  <a:lnTo>
                    <a:pt x="3770" y="4803"/>
                  </a:lnTo>
                  <a:cubicBezTo>
                    <a:pt x="2502" y="1101"/>
                    <a:pt x="1702" y="0"/>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5;p61">
              <a:extLst>
                <a:ext uri="{FF2B5EF4-FFF2-40B4-BE49-F238E27FC236}">
                  <a16:creationId xmlns:a16="http://schemas.microsoft.com/office/drawing/2014/main" id="{0656CA91-0682-B410-0273-A8C0E48C822D}"/>
                </a:ext>
              </a:extLst>
            </p:cNvPr>
            <p:cNvSpPr/>
            <p:nvPr/>
          </p:nvSpPr>
          <p:spPr>
            <a:xfrm>
              <a:off x="5489579" y="2711719"/>
              <a:ext cx="122160" cy="148890"/>
            </a:xfrm>
            <a:custGeom>
              <a:avLst/>
              <a:gdLst/>
              <a:ahLst/>
              <a:cxnLst/>
              <a:rect l="l" t="t" r="r" b="b"/>
              <a:pathLst>
                <a:path w="5338" h="6506" extrusionOk="0">
                  <a:moveTo>
                    <a:pt x="5004" y="1"/>
                  </a:moveTo>
                  <a:lnTo>
                    <a:pt x="1435" y="668"/>
                  </a:lnTo>
                  <a:cubicBezTo>
                    <a:pt x="1535" y="1168"/>
                    <a:pt x="1568" y="1669"/>
                    <a:pt x="1602" y="2169"/>
                  </a:cubicBezTo>
                  <a:cubicBezTo>
                    <a:pt x="1602" y="4337"/>
                    <a:pt x="634" y="4370"/>
                    <a:pt x="634" y="4370"/>
                  </a:cubicBezTo>
                  <a:cubicBezTo>
                    <a:pt x="0" y="5538"/>
                    <a:pt x="1468" y="6505"/>
                    <a:pt x="1468" y="6505"/>
                  </a:cubicBezTo>
                  <a:cubicBezTo>
                    <a:pt x="4437" y="6138"/>
                    <a:pt x="5338" y="4871"/>
                    <a:pt x="5338" y="4871"/>
                  </a:cubicBezTo>
                  <a:cubicBezTo>
                    <a:pt x="3436" y="3103"/>
                    <a:pt x="5004" y="1"/>
                    <a:pt x="50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6;p61">
              <a:extLst>
                <a:ext uri="{FF2B5EF4-FFF2-40B4-BE49-F238E27FC236}">
                  <a16:creationId xmlns:a16="http://schemas.microsoft.com/office/drawing/2014/main" id="{66F20C0C-280A-7166-EC05-93A3DA85CCC1}"/>
                </a:ext>
              </a:extLst>
            </p:cNvPr>
            <p:cNvSpPr/>
            <p:nvPr/>
          </p:nvSpPr>
          <p:spPr>
            <a:xfrm>
              <a:off x="5522396" y="2711719"/>
              <a:ext cx="81699" cy="49638"/>
            </a:xfrm>
            <a:custGeom>
              <a:avLst/>
              <a:gdLst/>
              <a:ahLst/>
              <a:cxnLst/>
              <a:rect l="l" t="t" r="r" b="b"/>
              <a:pathLst>
                <a:path w="3570" h="2169" extrusionOk="0">
                  <a:moveTo>
                    <a:pt x="3570" y="1"/>
                  </a:moveTo>
                  <a:lnTo>
                    <a:pt x="1" y="668"/>
                  </a:lnTo>
                  <a:cubicBezTo>
                    <a:pt x="101" y="1168"/>
                    <a:pt x="134" y="1669"/>
                    <a:pt x="168" y="2169"/>
                  </a:cubicBezTo>
                  <a:cubicBezTo>
                    <a:pt x="2569" y="2169"/>
                    <a:pt x="3570" y="1"/>
                    <a:pt x="3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7;p61">
              <a:extLst>
                <a:ext uri="{FF2B5EF4-FFF2-40B4-BE49-F238E27FC236}">
                  <a16:creationId xmlns:a16="http://schemas.microsoft.com/office/drawing/2014/main" id="{0FA32C5D-14EF-0CB4-5034-AB682E2F2CE5}"/>
                </a:ext>
              </a:extLst>
            </p:cNvPr>
            <p:cNvSpPr/>
            <p:nvPr/>
          </p:nvSpPr>
          <p:spPr>
            <a:xfrm>
              <a:off x="5452505" y="2498477"/>
              <a:ext cx="233290" cy="250568"/>
            </a:xfrm>
            <a:custGeom>
              <a:avLst/>
              <a:gdLst/>
              <a:ahLst/>
              <a:cxnLst/>
              <a:rect l="l" t="t" r="r" b="b"/>
              <a:pathLst>
                <a:path w="10194" h="10949" extrusionOk="0">
                  <a:moveTo>
                    <a:pt x="4608" y="0"/>
                  </a:moveTo>
                  <a:cubicBezTo>
                    <a:pt x="1853" y="0"/>
                    <a:pt x="835" y="1627"/>
                    <a:pt x="453" y="4649"/>
                  </a:cubicBezTo>
                  <a:cubicBezTo>
                    <a:pt x="1" y="8234"/>
                    <a:pt x="556" y="10949"/>
                    <a:pt x="3568" y="10949"/>
                  </a:cubicBezTo>
                  <a:cubicBezTo>
                    <a:pt x="3891" y="10949"/>
                    <a:pt x="4242" y="10918"/>
                    <a:pt x="4623" y="10853"/>
                  </a:cubicBezTo>
                  <a:cubicBezTo>
                    <a:pt x="9926" y="9986"/>
                    <a:pt x="10193" y="312"/>
                    <a:pt x="5023" y="12"/>
                  </a:cubicBezTo>
                  <a:cubicBezTo>
                    <a:pt x="4880" y="4"/>
                    <a:pt x="4742" y="0"/>
                    <a:pt x="4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8;p61">
              <a:extLst>
                <a:ext uri="{FF2B5EF4-FFF2-40B4-BE49-F238E27FC236}">
                  <a16:creationId xmlns:a16="http://schemas.microsoft.com/office/drawing/2014/main" id="{A7152EAE-897D-E41B-363F-7C7FA566600E}"/>
                </a:ext>
              </a:extLst>
            </p:cNvPr>
            <p:cNvSpPr/>
            <p:nvPr/>
          </p:nvSpPr>
          <p:spPr>
            <a:xfrm>
              <a:off x="5486512" y="2603313"/>
              <a:ext cx="22176" cy="38309"/>
            </a:xfrm>
            <a:custGeom>
              <a:avLst/>
              <a:gdLst/>
              <a:ahLst/>
              <a:cxnLst/>
              <a:rect l="l" t="t" r="r" b="b"/>
              <a:pathLst>
                <a:path w="969" h="1674" extrusionOk="0">
                  <a:moveTo>
                    <a:pt x="968" y="1"/>
                  </a:moveTo>
                  <a:lnTo>
                    <a:pt x="968" y="1"/>
                  </a:lnTo>
                  <a:cubicBezTo>
                    <a:pt x="701" y="468"/>
                    <a:pt x="368" y="868"/>
                    <a:pt x="1" y="1235"/>
                  </a:cubicBezTo>
                  <a:cubicBezTo>
                    <a:pt x="154" y="1510"/>
                    <a:pt x="418" y="1673"/>
                    <a:pt x="718" y="1673"/>
                  </a:cubicBezTo>
                  <a:cubicBezTo>
                    <a:pt x="745" y="1673"/>
                    <a:pt x="773" y="1672"/>
                    <a:pt x="802" y="1669"/>
                  </a:cubicBezTo>
                  <a:lnTo>
                    <a:pt x="9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9;p61">
              <a:extLst>
                <a:ext uri="{FF2B5EF4-FFF2-40B4-BE49-F238E27FC236}">
                  <a16:creationId xmlns:a16="http://schemas.microsoft.com/office/drawing/2014/main" id="{A8323EDC-3B9B-405E-E3ED-C59253F9B9ED}"/>
                </a:ext>
              </a:extLst>
            </p:cNvPr>
            <p:cNvSpPr/>
            <p:nvPr/>
          </p:nvSpPr>
          <p:spPr>
            <a:xfrm>
              <a:off x="5555991" y="2549876"/>
              <a:ext cx="29796" cy="13777"/>
            </a:xfrm>
            <a:custGeom>
              <a:avLst/>
              <a:gdLst/>
              <a:ahLst/>
              <a:cxnLst/>
              <a:rect l="l" t="t" r="r" b="b"/>
              <a:pathLst>
                <a:path w="1302" h="602" fill="none" extrusionOk="0">
                  <a:moveTo>
                    <a:pt x="0" y="34"/>
                  </a:moveTo>
                  <a:cubicBezTo>
                    <a:pt x="501" y="1"/>
                    <a:pt x="968" y="201"/>
                    <a:pt x="1301" y="601"/>
                  </a:cubicBezTo>
                </a:path>
              </a:pathLst>
            </a:custGeom>
            <a:solidFill>
              <a:schemeClr val="dk1"/>
            </a:solidFill>
            <a:ln w="75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70;p61">
              <a:extLst>
                <a:ext uri="{FF2B5EF4-FFF2-40B4-BE49-F238E27FC236}">
                  <a16:creationId xmlns:a16="http://schemas.microsoft.com/office/drawing/2014/main" id="{B2B0EBF4-BDBC-CB83-AD63-BADDA99A5F36}"/>
                </a:ext>
              </a:extLst>
            </p:cNvPr>
            <p:cNvSpPr/>
            <p:nvPr/>
          </p:nvSpPr>
          <p:spPr>
            <a:xfrm>
              <a:off x="5475825" y="2542256"/>
              <a:ext cx="29041" cy="6888"/>
            </a:xfrm>
            <a:custGeom>
              <a:avLst/>
              <a:gdLst/>
              <a:ahLst/>
              <a:cxnLst/>
              <a:rect l="l" t="t" r="r" b="b"/>
              <a:pathLst>
                <a:path w="1269" h="301" fill="none" extrusionOk="0">
                  <a:moveTo>
                    <a:pt x="1269" y="134"/>
                  </a:moveTo>
                  <a:cubicBezTo>
                    <a:pt x="835" y="0"/>
                    <a:pt x="368" y="67"/>
                    <a:pt x="1" y="301"/>
                  </a:cubicBezTo>
                </a:path>
              </a:pathLst>
            </a:custGeom>
            <a:solidFill>
              <a:schemeClr val="dk1"/>
            </a:solidFill>
            <a:ln w="75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1;p61">
              <a:extLst>
                <a:ext uri="{FF2B5EF4-FFF2-40B4-BE49-F238E27FC236}">
                  <a16:creationId xmlns:a16="http://schemas.microsoft.com/office/drawing/2014/main" id="{C62EC440-A61C-8BE6-E278-5247DCF7E73D}"/>
                </a:ext>
              </a:extLst>
            </p:cNvPr>
            <p:cNvSpPr/>
            <p:nvPr/>
          </p:nvSpPr>
          <p:spPr>
            <a:xfrm>
              <a:off x="5513997" y="2658283"/>
              <a:ext cx="48127" cy="35907"/>
            </a:xfrm>
            <a:custGeom>
              <a:avLst/>
              <a:gdLst/>
              <a:ahLst/>
              <a:cxnLst/>
              <a:rect l="l" t="t" r="r" b="b"/>
              <a:pathLst>
                <a:path w="2103" h="1569" extrusionOk="0">
                  <a:moveTo>
                    <a:pt x="2069" y="1"/>
                  </a:moveTo>
                  <a:cubicBezTo>
                    <a:pt x="1502" y="301"/>
                    <a:pt x="901" y="434"/>
                    <a:pt x="301" y="468"/>
                  </a:cubicBezTo>
                  <a:lnTo>
                    <a:pt x="1" y="468"/>
                  </a:lnTo>
                  <a:cubicBezTo>
                    <a:pt x="101" y="835"/>
                    <a:pt x="201" y="1202"/>
                    <a:pt x="301" y="1568"/>
                  </a:cubicBezTo>
                  <a:lnTo>
                    <a:pt x="501" y="1568"/>
                  </a:lnTo>
                  <a:cubicBezTo>
                    <a:pt x="1402" y="1535"/>
                    <a:pt x="1802" y="1202"/>
                    <a:pt x="1969" y="868"/>
                  </a:cubicBezTo>
                  <a:cubicBezTo>
                    <a:pt x="2069" y="701"/>
                    <a:pt x="2102" y="501"/>
                    <a:pt x="2102" y="334"/>
                  </a:cubicBezTo>
                  <a:cubicBezTo>
                    <a:pt x="2102" y="234"/>
                    <a:pt x="2069" y="101"/>
                    <a:pt x="2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2;p61">
              <a:extLst>
                <a:ext uri="{FF2B5EF4-FFF2-40B4-BE49-F238E27FC236}">
                  <a16:creationId xmlns:a16="http://schemas.microsoft.com/office/drawing/2014/main" id="{BB20B621-69DE-58D9-1AB6-24282543EC9E}"/>
                </a:ext>
              </a:extLst>
            </p:cNvPr>
            <p:cNvSpPr/>
            <p:nvPr/>
          </p:nvSpPr>
          <p:spPr>
            <a:xfrm>
              <a:off x="5520885" y="2658283"/>
              <a:ext cx="41239" cy="17576"/>
            </a:xfrm>
            <a:custGeom>
              <a:avLst/>
              <a:gdLst/>
              <a:ahLst/>
              <a:cxnLst/>
              <a:rect l="l" t="t" r="r" b="b"/>
              <a:pathLst>
                <a:path w="1802" h="768" extrusionOk="0">
                  <a:moveTo>
                    <a:pt x="1768" y="1"/>
                  </a:moveTo>
                  <a:cubicBezTo>
                    <a:pt x="1201" y="268"/>
                    <a:pt x="600" y="434"/>
                    <a:pt x="0" y="468"/>
                  </a:cubicBezTo>
                  <a:lnTo>
                    <a:pt x="100" y="768"/>
                  </a:lnTo>
                  <a:cubicBezTo>
                    <a:pt x="934" y="735"/>
                    <a:pt x="1534" y="601"/>
                    <a:pt x="1801" y="334"/>
                  </a:cubicBezTo>
                  <a:cubicBezTo>
                    <a:pt x="1801" y="201"/>
                    <a:pt x="1768" y="101"/>
                    <a:pt x="1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3;p61">
              <a:extLst>
                <a:ext uri="{FF2B5EF4-FFF2-40B4-BE49-F238E27FC236}">
                  <a16:creationId xmlns:a16="http://schemas.microsoft.com/office/drawing/2014/main" id="{0EF1D754-E435-D400-3AA2-5BF85AA42F22}"/>
                </a:ext>
              </a:extLst>
            </p:cNvPr>
            <p:cNvSpPr/>
            <p:nvPr/>
          </p:nvSpPr>
          <p:spPr>
            <a:xfrm>
              <a:off x="5525462" y="2678124"/>
              <a:ext cx="33595" cy="16065"/>
            </a:xfrm>
            <a:custGeom>
              <a:avLst/>
              <a:gdLst/>
              <a:ahLst/>
              <a:cxnLst/>
              <a:rect l="l" t="t" r="r" b="b"/>
              <a:pathLst>
                <a:path w="1468" h="702" extrusionOk="0">
                  <a:moveTo>
                    <a:pt x="1468" y="1"/>
                  </a:moveTo>
                  <a:cubicBezTo>
                    <a:pt x="1134" y="1"/>
                    <a:pt x="801" y="101"/>
                    <a:pt x="467" y="234"/>
                  </a:cubicBezTo>
                  <a:cubicBezTo>
                    <a:pt x="267" y="335"/>
                    <a:pt x="100" y="501"/>
                    <a:pt x="0" y="701"/>
                  </a:cubicBezTo>
                  <a:cubicBezTo>
                    <a:pt x="901" y="668"/>
                    <a:pt x="1301" y="335"/>
                    <a:pt x="1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4;p61">
              <a:extLst>
                <a:ext uri="{FF2B5EF4-FFF2-40B4-BE49-F238E27FC236}">
                  <a16:creationId xmlns:a16="http://schemas.microsoft.com/office/drawing/2014/main" id="{DB559C41-146B-A82B-EF03-C95C413C6CA9}"/>
                </a:ext>
              </a:extLst>
            </p:cNvPr>
            <p:cNvSpPr/>
            <p:nvPr/>
          </p:nvSpPr>
          <p:spPr>
            <a:xfrm>
              <a:off x="5457723" y="2471175"/>
              <a:ext cx="243336" cy="232168"/>
            </a:xfrm>
            <a:custGeom>
              <a:avLst/>
              <a:gdLst/>
              <a:ahLst/>
              <a:cxnLst/>
              <a:rect l="l" t="t" r="r" b="b"/>
              <a:pathLst>
                <a:path w="10633" h="10145" extrusionOk="0">
                  <a:moveTo>
                    <a:pt x="5096" y="0"/>
                  </a:moveTo>
                  <a:cubicBezTo>
                    <a:pt x="0" y="0"/>
                    <a:pt x="292" y="5408"/>
                    <a:pt x="292" y="5408"/>
                  </a:cubicBezTo>
                  <a:cubicBezTo>
                    <a:pt x="623" y="2166"/>
                    <a:pt x="2420" y="1392"/>
                    <a:pt x="4061" y="1392"/>
                  </a:cubicBezTo>
                  <a:cubicBezTo>
                    <a:pt x="5561" y="1392"/>
                    <a:pt x="6930" y="2039"/>
                    <a:pt x="6930" y="2039"/>
                  </a:cubicBezTo>
                  <a:cubicBezTo>
                    <a:pt x="6596" y="4007"/>
                    <a:pt x="7897" y="6642"/>
                    <a:pt x="7897" y="6642"/>
                  </a:cubicBezTo>
                  <a:cubicBezTo>
                    <a:pt x="8731" y="8277"/>
                    <a:pt x="7330" y="10145"/>
                    <a:pt x="7330" y="10145"/>
                  </a:cubicBezTo>
                  <a:cubicBezTo>
                    <a:pt x="10199" y="7977"/>
                    <a:pt x="10632" y="171"/>
                    <a:pt x="5329" y="4"/>
                  </a:cubicBezTo>
                  <a:cubicBezTo>
                    <a:pt x="5250" y="2"/>
                    <a:pt x="5172" y="0"/>
                    <a:pt x="5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5;p61">
              <a:extLst>
                <a:ext uri="{FF2B5EF4-FFF2-40B4-BE49-F238E27FC236}">
                  <a16:creationId xmlns:a16="http://schemas.microsoft.com/office/drawing/2014/main" id="{D89E1C63-F9CC-E3A6-C036-EE34D94A65D4}"/>
                </a:ext>
              </a:extLst>
            </p:cNvPr>
            <p:cNvSpPr/>
            <p:nvPr/>
          </p:nvSpPr>
          <p:spPr>
            <a:xfrm>
              <a:off x="5624028" y="2610659"/>
              <a:ext cx="67099" cy="57624"/>
            </a:xfrm>
            <a:custGeom>
              <a:avLst/>
              <a:gdLst/>
              <a:ahLst/>
              <a:cxnLst/>
              <a:rect l="l" t="t" r="r" b="b"/>
              <a:pathLst>
                <a:path w="2932" h="2518" extrusionOk="0">
                  <a:moveTo>
                    <a:pt x="1443" y="1"/>
                  </a:moveTo>
                  <a:cubicBezTo>
                    <a:pt x="781" y="1"/>
                    <a:pt x="188" y="477"/>
                    <a:pt x="96" y="1148"/>
                  </a:cubicBezTo>
                  <a:cubicBezTo>
                    <a:pt x="1" y="2168"/>
                    <a:pt x="149" y="2518"/>
                    <a:pt x="482" y="2518"/>
                  </a:cubicBezTo>
                  <a:cubicBezTo>
                    <a:pt x="498" y="2518"/>
                    <a:pt x="514" y="2517"/>
                    <a:pt x="530" y="2515"/>
                  </a:cubicBezTo>
                  <a:cubicBezTo>
                    <a:pt x="2932" y="2148"/>
                    <a:pt x="2598" y="147"/>
                    <a:pt x="1631" y="14"/>
                  </a:cubicBezTo>
                  <a:cubicBezTo>
                    <a:pt x="1568" y="5"/>
                    <a:pt x="1505" y="1"/>
                    <a:pt x="1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p61">
              <a:extLst>
                <a:ext uri="{FF2B5EF4-FFF2-40B4-BE49-F238E27FC236}">
                  <a16:creationId xmlns:a16="http://schemas.microsoft.com/office/drawing/2014/main" id="{F88D4175-2078-391F-F2C3-B36E78D8A9B9}"/>
                </a:ext>
              </a:extLst>
            </p:cNvPr>
            <p:cNvSpPr/>
            <p:nvPr/>
          </p:nvSpPr>
          <p:spPr>
            <a:xfrm>
              <a:off x="5537660" y="2592740"/>
              <a:ext cx="31330" cy="7552"/>
            </a:xfrm>
            <a:custGeom>
              <a:avLst/>
              <a:gdLst/>
              <a:ahLst/>
              <a:cxnLst/>
              <a:rect l="l" t="t" r="r" b="b"/>
              <a:pathLst>
                <a:path w="1369" h="330" extrusionOk="0">
                  <a:moveTo>
                    <a:pt x="812" y="1"/>
                  </a:moveTo>
                  <a:cubicBezTo>
                    <a:pt x="379" y="1"/>
                    <a:pt x="1" y="330"/>
                    <a:pt x="1" y="330"/>
                  </a:cubicBezTo>
                  <a:cubicBezTo>
                    <a:pt x="468" y="330"/>
                    <a:pt x="902" y="296"/>
                    <a:pt x="1369" y="229"/>
                  </a:cubicBezTo>
                  <a:cubicBezTo>
                    <a:pt x="1189" y="60"/>
                    <a:pt x="996"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7;p61">
              <a:extLst>
                <a:ext uri="{FF2B5EF4-FFF2-40B4-BE49-F238E27FC236}">
                  <a16:creationId xmlns:a16="http://schemas.microsoft.com/office/drawing/2014/main" id="{D55FC627-3DF4-3069-AB1A-0DB202E2158F}"/>
                </a:ext>
              </a:extLst>
            </p:cNvPr>
            <p:cNvSpPr/>
            <p:nvPr/>
          </p:nvSpPr>
          <p:spPr>
            <a:xfrm>
              <a:off x="5473536" y="2589834"/>
              <a:ext cx="30574" cy="9703"/>
            </a:xfrm>
            <a:custGeom>
              <a:avLst/>
              <a:gdLst/>
              <a:ahLst/>
              <a:cxnLst/>
              <a:rect l="l" t="t" r="r" b="b"/>
              <a:pathLst>
                <a:path w="1336" h="424" extrusionOk="0">
                  <a:moveTo>
                    <a:pt x="461" y="1"/>
                  </a:moveTo>
                  <a:cubicBezTo>
                    <a:pt x="311" y="1"/>
                    <a:pt x="154" y="44"/>
                    <a:pt x="1" y="156"/>
                  </a:cubicBezTo>
                  <a:cubicBezTo>
                    <a:pt x="435" y="290"/>
                    <a:pt x="902" y="390"/>
                    <a:pt x="1335" y="423"/>
                  </a:cubicBezTo>
                  <a:cubicBezTo>
                    <a:pt x="1335" y="423"/>
                    <a:pt x="932"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8;p61">
              <a:extLst>
                <a:ext uri="{FF2B5EF4-FFF2-40B4-BE49-F238E27FC236}">
                  <a16:creationId xmlns:a16="http://schemas.microsoft.com/office/drawing/2014/main" id="{F7F90BA1-AD79-5A2E-8E85-0C1502D33F3B}"/>
                </a:ext>
              </a:extLst>
            </p:cNvPr>
            <p:cNvSpPr/>
            <p:nvPr/>
          </p:nvSpPr>
          <p:spPr>
            <a:xfrm>
              <a:off x="5420100" y="2799140"/>
              <a:ext cx="254229" cy="94309"/>
            </a:xfrm>
            <a:custGeom>
              <a:avLst/>
              <a:gdLst/>
              <a:ahLst/>
              <a:cxnLst/>
              <a:rect l="l" t="t" r="r" b="b"/>
              <a:pathLst>
                <a:path w="11109" h="4121" extrusionOk="0">
                  <a:moveTo>
                    <a:pt x="3965" y="1"/>
                  </a:moveTo>
                  <a:cubicBezTo>
                    <a:pt x="1554" y="1"/>
                    <a:pt x="1" y="450"/>
                    <a:pt x="1" y="450"/>
                  </a:cubicBezTo>
                  <a:cubicBezTo>
                    <a:pt x="1" y="450"/>
                    <a:pt x="1168" y="4086"/>
                    <a:pt x="4404" y="4120"/>
                  </a:cubicBezTo>
                  <a:cubicBezTo>
                    <a:pt x="4442" y="4120"/>
                    <a:pt x="4479" y="4121"/>
                    <a:pt x="4517" y="4121"/>
                  </a:cubicBezTo>
                  <a:cubicBezTo>
                    <a:pt x="7720" y="4121"/>
                    <a:pt x="11109" y="1351"/>
                    <a:pt x="11109" y="1351"/>
                  </a:cubicBezTo>
                  <a:cubicBezTo>
                    <a:pt x="8413" y="293"/>
                    <a:pt x="5910" y="1"/>
                    <a:pt x="3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9;p61">
              <a:extLst>
                <a:ext uri="{FF2B5EF4-FFF2-40B4-BE49-F238E27FC236}">
                  <a16:creationId xmlns:a16="http://schemas.microsoft.com/office/drawing/2014/main" id="{1B2A34CB-61B5-A785-4185-B2A09CCF98EB}"/>
                </a:ext>
              </a:extLst>
            </p:cNvPr>
            <p:cNvSpPr/>
            <p:nvPr/>
          </p:nvSpPr>
          <p:spPr>
            <a:xfrm>
              <a:off x="5621648" y="2818592"/>
              <a:ext cx="116805" cy="132092"/>
            </a:xfrm>
            <a:custGeom>
              <a:avLst/>
              <a:gdLst/>
              <a:ahLst/>
              <a:cxnLst/>
              <a:rect l="l" t="t" r="r" b="b"/>
              <a:pathLst>
                <a:path w="5104" h="5772" extrusionOk="0">
                  <a:moveTo>
                    <a:pt x="2002" y="1"/>
                  </a:moveTo>
                  <a:cubicBezTo>
                    <a:pt x="1068" y="1802"/>
                    <a:pt x="400" y="3770"/>
                    <a:pt x="0" y="5771"/>
                  </a:cubicBezTo>
                  <a:lnTo>
                    <a:pt x="4003" y="5771"/>
                  </a:lnTo>
                  <a:cubicBezTo>
                    <a:pt x="4337" y="4104"/>
                    <a:pt x="4704" y="2436"/>
                    <a:pt x="5104" y="968"/>
                  </a:cubicBezTo>
                  <a:lnTo>
                    <a:pt x="2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80;p61">
              <a:extLst>
                <a:ext uri="{FF2B5EF4-FFF2-40B4-BE49-F238E27FC236}">
                  <a16:creationId xmlns:a16="http://schemas.microsoft.com/office/drawing/2014/main" id="{A6759C54-0E7A-A895-2999-D931F7FED8B1}"/>
                </a:ext>
              </a:extLst>
            </p:cNvPr>
            <p:cNvSpPr/>
            <p:nvPr/>
          </p:nvSpPr>
          <p:spPr>
            <a:xfrm>
              <a:off x="5346067" y="2799506"/>
              <a:ext cx="81699" cy="151178"/>
            </a:xfrm>
            <a:custGeom>
              <a:avLst/>
              <a:gdLst/>
              <a:ahLst/>
              <a:cxnLst/>
              <a:rect l="l" t="t" r="r" b="b"/>
              <a:pathLst>
                <a:path w="3570" h="6606" extrusionOk="0">
                  <a:moveTo>
                    <a:pt x="3569" y="1"/>
                  </a:moveTo>
                  <a:lnTo>
                    <a:pt x="1101" y="268"/>
                  </a:lnTo>
                  <a:cubicBezTo>
                    <a:pt x="467" y="1935"/>
                    <a:pt x="167" y="4237"/>
                    <a:pt x="0" y="6605"/>
                  </a:cubicBezTo>
                  <a:lnTo>
                    <a:pt x="3169" y="6605"/>
                  </a:lnTo>
                  <a:cubicBezTo>
                    <a:pt x="3536" y="3570"/>
                    <a:pt x="3569" y="1"/>
                    <a:pt x="3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81;p61">
              <a:extLst>
                <a:ext uri="{FF2B5EF4-FFF2-40B4-BE49-F238E27FC236}">
                  <a16:creationId xmlns:a16="http://schemas.microsoft.com/office/drawing/2014/main" id="{9401F4E7-DC90-97EF-FF39-9BABC7D70C3F}"/>
                </a:ext>
              </a:extLst>
            </p:cNvPr>
            <p:cNvSpPr/>
            <p:nvPr/>
          </p:nvSpPr>
          <p:spPr>
            <a:xfrm>
              <a:off x="5453695" y="2481999"/>
              <a:ext cx="171775" cy="78587"/>
            </a:xfrm>
            <a:custGeom>
              <a:avLst/>
              <a:gdLst/>
              <a:ahLst/>
              <a:cxnLst/>
              <a:rect l="l" t="t" r="r" b="b"/>
              <a:pathLst>
                <a:path w="7506" h="3434" extrusionOk="0">
                  <a:moveTo>
                    <a:pt x="4363" y="0"/>
                  </a:moveTo>
                  <a:cubicBezTo>
                    <a:pt x="4146" y="0"/>
                    <a:pt x="3915" y="10"/>
                    <a:pt x="3670" y="32"/>
                  </a:cubicBezTo>
                  <a:cubicBezTo>
                    <a:pt x="1902" y="198"/>
                    <a:pt x="434" y="1433"/>
                    <a:pt x="1" y="3134"/>
                  </a:cubicBezTo>
                  <a:cubicBezTo>
                    <a:pt x="721" y="2707"/>
                    <a:pt x="1548" y="2493"/>
                    <a:pt x="2380" y="2493"/>
                  </a:cubicBezTo>
                  <a:cubicBezTo>
                    <a:pt x="2588" y="2493"/>
                    <a:pt x="2796" y="2507"/>
                    <a:pt x="3003" y="2533"/>
                  </a:cubicBezTo>
                  <a:cubicBezTo>
                    <a:pt x="3203" y="2133"/>
                    <a:pt x="3436" y="1766"/>
                    <a:pt x="3670" y="1399"/>
                  </a:cubicBezTo>
                  <a:lnTo>
                    <a:pt x="3670" y="1399"/>
                  </a:lnTo>
                  <a:cubicBezTo>
                    <a:pt x="3503" y="1766"/>
                    <a:pt x="3370" y="2133"/>
                    <a:pt x="3303" y="2567"/>
                  </a:cubicBezTo>
                  <a:cubicBezTo>
                    <a:pt x="3870" y="2600"/>
                    <a:pt x="4437" y="2733"/>
                    <a:pt x="4971" y="2867"/>
                  </a:cubicBezTo>
                  <a:cubicBezTo>
                    <a:pt x="5138" y="2567"/>
                    <a:pt x="5338" y="2300"/>
                    <a:pt x="5538" y="2033"/>
                  </a:cubicBezTo>
                  <a:lnTo>
                    <a:pt x="5538" y="2033"/>
                  </a:lnTo>
                  <a:cubicBezTo>
                    <a:pt x="5438" y="2333"/>
                    <a:pt x="5371" y="2667"/>
                    <a:pt x="5371" y="3000"/>
                  </a:cubicBezTo>
                  <a:cubicBezTo>
                    <a:pt x="5771" y="3134"/>
                    <a:pt x="6172" y="3267"/>
                    <a:pt x="6572" y="3434"/>
                  </a:cubicBezTo>
                  <a:cubicBezTo>
                    <a:pt x="6739" y="2667"/>
                    <a:pt x="7072" y="1933"/>
                    <a:pt x="7506" y="1299"/>
                  </a:cubicBezTo>
                  <a:cubicBezTo>
                    <a:pt x="7506" y="1299"/>
                    <a:pt x="6857" y="0"/>
                    <a:pt x="4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82;p61">
              <a:extLst>
                <a:ext uri="{FF2B5EF4-FFF2-40B4-BE49-F238E27FC236}">
                  <a16:creationId xmlns:a16="http://schemas.microsoft.com/office/drawing/2014/main" id="{F2984087-85EC-8CAC-ED0E-96CE8F7D5AD9}"/>
                </a:ext>
              </a:extLst>
            </p:cNvPr>
            <p:cNvSpPr/>
            <p:nvPr/>
          </p:nvSpPr>
          <p:spPr>
            <a:xfrm>
              <a:off x="5636134" y="2624275"/>
              <a:ext cx="26753" cy="37097"/>
            </a:xfrm>
            <a:custGeom>
              <a:avLst/>
              <a:gdLst/>
              <a:ahLst/>
              <a:cxnLst/>
              <a:rect l="l" t="t" r="r" b="b"/>
              <a:pathLst>
                <a:path w="1169" h="1621" extrusionOk="0">
                  <a:moveTo>
                    <a:pt x="748" y="1"/>
                  </a:moveTo>
                  <a:cubicBezTo>
                    <a:pt x="396" y="1"/>
                    <a:pt x="61" y="598"/>
                    <a:pt x="34" y="886"/>
                  </a:cubicBezTo>
                  <a:cubicBezTo>
                    <a:pt x="1" y="1053"/>
                    <a:pt x="34" y="1220"/>
                    <a:pt x="101" y="1387"/>
                  </a:cubicBezTo>
                  <a:cubicBezTo>
                    <a:pt x="134" y="1387"/>
                    <a:pt x="134" y="1420"/>
                    <a:pt x="134" y="1420"/>
                  </a:cubicBezTo>
                  <a:cubicBezTo>
                    <a:pt x="234" y="1553"/>
                    <a:pt x="368" y="1620"/>
                    <a:pt x="535" y="1620"/>
                  </a:cubicBezTo>
                  <a:cubicBezTo>
                    <a:pt x="735" y="1587"/>
                    <a:pt x="902" y="1453"/>
                    <a:pt x="968" y="1253"/>
                  </a:cubicBezTo>
                  <a:cubicBezTo>
                    <a:pt x="1102" y="1053"/>
                    <a:pt x="1135" y="853"/>
                    <a:pt x="1168" y="619"/>
                  </a:cubicBezTo>
                  <a:cubicBezTo>
                    <a:pt x="1168" y="453"/>
                    <a:pt x="1135" y="286"/>
                    <a:pt x="1035" y="152"/>
                  </a:cubicBezTo>
                  <a:cubicBezTo>
                    <a:pt x="942" y="45"/>
                    <a:pt x="845" y="1"/>
                    <a:pt x="74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83;p61">
              <a:extLst>
                <a:ext uri="{FF2B5EF4-FFF2-40B4-BE49-F238E27FC236}">
                  <a16:creationId xmlns:a16="http://schemas.microsoft.com/office/drawing/2014/main" id="{5D79DFB4-2603-C576-6E91-ED703BDBE4F9}"/>
                </a:ext>
              </a:extLst>
            </p:cNvPr>
            <p:cNvSpPr/>
            <p:nvPr/>
          </p:nvSpPr>
          <p:spPr>
            <a:xfrm>
              <a:off x="5636134" y="2624275"/>
              <a:ext cx="26753" cy="37097"/>
            </a:xfrm>
            <a:custGeom>
              <a:avLst/>
              <a:gdLst/>
              <a:ahLst/>
              <a:cxnLst/>
              <a:rect l="l" t="t" r="r" b="b"/>
              <a:pathLst>
                <a:path w="1169" h="1621" extrusionOk="0">
                  <a:moveTo>
                    <a:pt x="748" y="1"/>
                  </a:moveTo>
                  <a:cubicBezTo>
                    <a:pt x="396" y="1"/>
                    <a:pt x="61" y="598"/>
                    <a:pt x="34" y="886"/>
                  </a:cubicBezTo>
                  <a:cubicBezTo>
                    <a:pt x="1" y="1053"/>
                    <a:pt x="34" y="1220"/>
                    <a:pt x="101" y="1387"/>
                  </a:cubicBezTo>
                  <a:cubicBezTo>
                    <a:pt x="134" y="1387"/>
                    <a:pt x="134" y="1420"/>
                    <a:pt x="134" y="1420"/>
                  </a:cubicBezTo>
                  <a:cubicBezTo>
                    <a:pt x="234" y="1553"/>
                    <a:pt x="368" y="1620"/>
                    <a:pt x="535" y="1620"/>
                  </a:cubicBezTo>
                  <a:cubicBezTo>
                    <a:pt x="735" y="1587"/>
                    <a:pt x="902" y="1453"/>
                    <a:pt x="968" y="1253"/>
                  </a:cubicBezTo>
                  <a:cubicBezTo>
                    <a:pt x="1102" y="1053"/>
                    <a:pt x="1135" y="853"/>
                    <a:pt x="1168" y="619"/>
                  </a:cubicBezTo>
                  <a:cubicBezTo>
                    <a:pt x="1168" y="453"/>
                    <a:pt x="1135" y="286"/>
                    <a:pt x="1035" y="152"/>
                  </a:cubicBezTo>
                  <a:cubicBezTo>
                    <a:pt x="942" y="45"/>
                    <a:pt x="845" y="1"/>
                    <a:pt x="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84;p61">
              <a:extLst>
                <a:ext uri="{FF2B5EF4-FFF2-40B4-BE49-F238E27FC236}">
                  <a16:creationId xmlns:a16="http://schemas.microsoft.com/office/drawing/2014/main" id="{C4CC4B3D-B605-2C74-11D9-8469B5F34302}"/>
                </a:ext>
              </a:extLst>
            </p:cNvPr>
            <p:cNvSpPr/>
            <p:nvPr/>
          </p:nvSpPr>
          <p:spPr>
            <a:xfrm>
              <a:off x="5615538" y="2628921"/>
              <a:ext cx="45061" cy="57098"/>
            </a:xfrm>
            <a:custGeom>
              <a:avLst/>
              <a:gdLst/>
              <a:ahLst/>
              <a:cxnLst/>
              <a:rect l="l" t="t" r="r" b="b"/>
              <a:pathLst>
                <a:path w="1969" h="2495" extrusionOk="0">
                  <a:moveTo>
                    <a:pt x="1669" y="1"/>
                  </a:moveTo>
                  <a:cubicBezTo>
                    <a:pt x="1412" y="1"/>
                    <a:pt x="1101" y="650"/>
                    <a:pt x="1101" y="650"/>
                  </a:cubicBezTo>
                  <a:cubicBezTo>
                    <a:pt x="901" y="1250"/>
                    <a:pt x="501" y="1751"/>
                    <a:pt x="0" y="2151"/>
                  </a:cubicBezTo>
                  <a:lnTo>
                    <a:pt x="0" y="2485"/>
                  </a:lnTo>
                  <a:cubicBezTo>
                    <a:pt x="14" y="2491"/>
                    <a:pt x="30" y="2495"/>
                    <a:pt x="47" y="2495"/>
                  </a:cubicBezTo>
                  <a:cubicBezTo>
                    <a:pt x="371" y="2495"/>
                    <a:pt x="1301" y="1384"/>
                    <a:pt x="1301" y="1384"/>
                  </a:cubicBezTo>
                  <a:cubicBezTo>
                    <a:pt x="1368" y="1217"/>
                    <a:pt x="1468" y="1084"/>
                    <a:pt x="1635" y="983"/>
                  </a:cubicBezTo>
                  <a:cubicBezTo>
                    <a:pt x="1868" y="850"/>
                    <a:pt x="1968" y="150"/>
                    <a:pt x="1735" y="16"/>
                  </a:cubicBezTo>
                  <a:cubicBezTo>
                    <a:pt x="1714" y="5"/>
                    <a:pt x="1692" y="1"/>
                    <a:pt x="1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85;p61">
              <a:extLst>
                <a:ext uri="{FF2B5EF4-FFF2-40B4-BE49-F238E27FC236}">
                  <a16:creationId xmlns:a16="http://schemas.microsoft.com/office/drawing/2014/main" id="{7D755AC4-9550-499A-0C46-E49C5AB665A7}"/>
                </a:ext>
              </a:extLst>
            </p:cNvPr>
            <p:cNvSpPr/>
            <p:nvPr/>
          </p:nvSpPr>
          <p:spPr>
            <a:xfrm>
              <a:off x="5490334" y="3182738"/>
              <a:ext cx="163399" cy="1461894"/>
            </a:xfrm>
            <a:custGeom>
              <a:avLst/>
              <a:gdLst/>
              <a:ahLst/>
              <a:cxnLst/>
              <a:rect l="l" t="t" r="r" b="b"/>
              <a:pathLst>
                <a:path w="7140" h="63880" extrusionOk="0">
                  <a:moveTo>
                    <a:pt x="3770" y="0"/>
                  </a:moveTo>
                  <a:lnTo>
                    <a:pt x="1" y="63879"/>
                  </a:lnTo>
                  <a:lnTo>
                    <a:pt x="2569" y="63879"/>
                  </a:lnTo>
                  <a:lnTo>
                    <a:pt x="7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86;p61">
              <a:extLst>
                <a:ext uri="{FF2B5EF4-FFF2-40B4-BE49-F238E27FC236}">
                  <a16:creationId xmlns:a16="http://schemas.microsoft.com/office/drawing/2014/main" id="{D8A70E53-5989-8CF8-518B-662C1F57382D}"/>
                </a:ext>
              </a:extLst>
            </p:cNvPr>
            <p:cNvSpPr/>
            <p:nvPr/>
          </p:nvSpPr>
          <p:spPr>
            <a:xfrm>
              <a:off x="5572010" y="3185027"/>
              <a:ext cx="81722" cy="66435"/>
            </a:xfrm>
            <a:custGeom>
              <a:avLst/>
              <a:gdLst/>
              <a:ahLst/>
              <a:cxnLst/>
              <a:rect l="l" t="t" r="r" b="b"/>
              <a:pathLst>
                <a:path w="3571" h="2903" extrusionOk="0">
                  <a:moveTo>
                    <a:pt x="201" y="0"/>
                  </a:moveTo>
                  <a:lnTo>
                    <a:pt x="1" y="2902"/>
                  </a:lnTo>
                  <a:lnTo>
                    <a:pt x="3370" y="2902"/>
                  </a:lnTo>
                  <a:lnTo>
                    <a:pt x="35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87;p61">
              <a:extLst>
                <a:ext uri="{FF2B5EF4-FFF2-40B4-BE49-F238E27FC236}">
                  <a16:creationId xmlns:a16="http://schemas.microsoft.com/office/drawing/2014/main" id="{C407116F-8990-DB91-6941-92F0309B1E31}"/>
                </a:ext>
              </a:extLst>
            </p:cNvPr>
            <p:cNvSpPr/>
            <p:nvPr/>
          </p:nvSpPr>
          <p:spPr>
            <a:xfrm>
              <a:off x="5051399" y="3182738"/>
              <a:ext cx="77878" cy="1461894"/>
            </a:xfrm>
            <a:custGeom>
              <a:avLst/>
              <a:gdLst/>
              <a:ahLst/>
              <a:cxnLst/>
              <a:rect l="l" t="t" r="r" b="b"/>
              <a:pathLst>
                <a:path w="3403" h="63880" extrusionOk="0">
                  <a:moveTo>
                    <a:pt x="0" y="0"/>
                  </a:moveTo>
                  <a:lnTo>
                    <a:pt x="434" y="63879"/>
                  </a:lnTo>
                  <a:lnTo>
                    <a:pt x="3003" y="63879"/>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88;p61">
              <a:extLst>
                <a:ext uri="{FF2B5EF4-FFF2-40B4-BE49-F238E27FC236}">
                  <a16:creationId xmlns:a16="http://schemas.microsoft.com/office/drawing/2014/main" id="{51878713-0770-4108-E70C-28EE248EABEE}"/>
                </a:ext>
              </a:extLst>
            </p:cNvPr>
            <p:cNvSpPr/>
            <p:nvPr/>
          </p:nvSpPr>
          <p:spPr>
            <a:xfrm>
              <a:off x="5051399" y="3185027"/>
              <a:ext cx="77878" cy="238187"/>
            </a:xfrm>
            <a:custGeom>
              <a:avLst/>
              <a:gdLst/>
              <a:ahLst/>
              <a:cxnLst/>
              <a:rect l="l" t="t" r="r" b="b"/>
              <a:pathLst>
                <a:path w="3403" h="10408" extrusionOk="0">
                  <a:moveTo>
                    <a:pt x="0" y="0"/>
                  </a:moveTo>
                  <a:lnTo>
                    <a:pt x="100" y="10408"/>
                  </a:lnTo>
                  <a:lnTo>
                    <a:pt x="3336" y="10408"/>
                  </a:lnTo>
                  <a:lnTo>
                    <a:pt x="34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89;p61">
              <a:extLst>
                <a:ext uri="{FF2B5EF4-FFF2-40B4-BE49-F238E27FC236}">
                  <a16:creationId xmlns:a16="http://schemas.microsoft.com/office/drawing/2014/main" id="{4BA5E116-A880-3845-6E27-5522170AFC97}"/>
                </a:ext>
              </a:extLst>
            </p:cNvPr>
            <p:cNvSpPr/>
            <p:nvPr/>
          </p:nvSpPr>
          <p:spPr>
            <a:xfrm>
              <a:off x="4440690" y="3182738"/>
              <a:ext cx="163399" cy="1461894"/>
            </a:xfrm>
            <a:custGeom>
              <a:avLst/>
              <a:gdLst/>
              <a:ahLst/>
              <a:cxnLst/>
              <a:rect l="l" t="t" r="r" b="b"/>
              <a:pathLst>
                <a:path w="7140" h="63880" extrusionOk="0">
                  <a:moveTo>
                    <a:pt x="3770" y="0"/>
                  </a:moveTo>
                  <a:lnTo>
                    <a:pt x="1" y="63879"/>
                  </a:lnTo>
                  <a:lnTo>
                    <a:pt x="2569" y="63879"/>
                  </a:lnTo>
                  <a:lnTo>
                    <a:pt x="7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90;p61">
              <a:extLst>
                <a:ext uri="{FF2B5EF4-FFF2-40B4-BE49-F238E27FC236}">
                  <a16:creationId xmlns:a16="http://schemas.microsoft.com/office/drawing/2014/main" id="{78F1378B-9DF3-427D-502A-173DCE7D3AAE}"/>
                </a:ext>
              </a:extLst>
            </p:cNvPr>
            <p:cNvSpPr/>
            <p:nvPr/>
          </p:nvSpPr>
          <p:spPr>
            <a:xfrm>
              <a:off x="4522367" y="3185027"/>
              <a:ext cx="81722" cy="66435"/>
            </a:xfrm>
            <a:custGeom>
              <a:avLst/>
              <a:gdLst/>
              <a:ahLst/>
              <a:cxnLst/>
              <a:rect l="l" t="t" r="r" b="b"/>
              <a:pathLst>
                <a:path w="3571" h="2903" extrusionOk="0">
                  <a:moveTo>
                    <a:pt x="201" y="0"/>
                  </a:moveTo>
                  <a:lnTo>
                    <a:pt x="1" y="2902"/>
                  </a:lnTo>
                  <a:lnTo>
                    <a:pt x="3370" y="2902"/>
                  </a:lnTo>
                  <a:lnTo>
                    <a:pt x="357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91;p61">
              <a:extLst>
                <a:ext uri="{FF2B5EF4-FFF2-40B4-BE49-F238E27FC236}">
                  <a16:creationId xmlns:a16="http://schemas.microsoft.com/office/drawing/2014/main" id="{AE0B6F42-DAC1-35E0-CB4B-82D08D0CCB71}"/>
                </a:ext>
              </a:extLst>
            </p:cNvPr>
            <p:cNvSpPr/>
            <p:nvPr/>
          </p:nvSpPr>
          <p:spPr>
            <a:xfrm>
              <a:off x="6054472" y="3182738"/>
              <a:ext cx="163399" cy="1461894"/>
            </a:xfrm>
            <a:custGeom>
              <a:avLst/>
              <a:gdLst/>
              <a:ahLst/>
              <a:cxnLst/>
              <a:rect l="l" t="t" r="r" b="b"/>
              <a:pathLst>
                <a:path w="7140" h="63880" extrusionOk="0">
                  <a:moveTo>
                    <a:pt x="1" y="0"/>
                  </a:moveTo>
                  <a:lnTo>
                    <a:pt x="4571" y="63879"/>
                  </a:lnTo>
                  <a:lnTo>
                    <a:pt x="7139" y="63879"/>
                  </a:lnTo>
                  <a:lnTo>
                    <a:pt x="3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92;p61">
              <a:extLst>
                <a:ext uri="{FF2B5EF4-FFF2-40B4-BE49-F238E27FC236}">
                  <a16:creationId xmlns:a16="http://schemas.microsoft.com/office/drawing/2014/main" id="{8B94EA74-5756-F167-342B-B398052462E6}"/>
                </a:ext>
              </a:extLst>
            </p:cNvPr>
            <p:cNvSpPr/>
            <p:nvPr/>
          </p:nvSpPr>
          <p:spPr>
            <a:xfrm>
              <a:off x="6054472" y="3185027"/>
              <a:ext cx="81699" cy="66435"/>
            </a:xfrm>
            <a:custGeom>
              <a:avLst/>
              <a:gdLst/>
              <a:ahLst/>
              <a:cxnLst/>
              <a:rect l="l" t="t" r="r" b="b"/>
              <a:pathLst>
                <a:path w="3570" h="2903" extrusionOk="0">
                  <a:moveTo>
                    <a:pt x="1" y="0"/>
                  </a:moveTo>
                  <a:lnTo>
                    <a:pt x="201" y="2902"/>
                  </a:lnTo>
                  <a:lnTo>
                    <a:pt x="3570" y="2902"/>
                  </a:lnTo>
                  <a:lnTo>
                    <a:pt x="3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93;p61">
              <a:extLst>
                <a:ext uri="{FF2B5EF4-FFF2-40B4-BE49-F238E27FC236}">
                  <a16:creationId xmlns:a16="http://schemas.microsoft.com/office/drawing/2014/main" id="{AEA0CB4D-70E2-F457-F092-5D2C509371E6}"/>
                </a:ext>
              </a:extLst>
            </p:cNvPr>
            <p:cNvSpPr/>
            <p:nvPr/>
          </p:nvSpPr>
          <p:spPr>
            <a:xfrm>
              <a:off x="4465132" y="3146076"/>
              <a:ext cx="1728298" cy="72591"/>
            </a:xfrm>
            <a:custGeom>
              <a:avLst/>
              <a:gdLst/>
              <a:ahLst/>
              <a:cxnLst/>
              <a:rect l="l" t="t" r="r" b="b"/>
              <a:pathLst>
                <a:path w="75521" h="3172" extrusionOk="0">
                  <a:moveTo>
                    <a:pt x="0" y="1"/>
                  </a:moveTo>
                  <a:lnTo>
                    <a:pt x="0" y="2269"/>
                  </a:lnTo>
                  <a:cubicBezTo>
                    <a:pt x="0" y="2770"/>
                    <a:pt x="400" y="3170"/>
                    <a:pt x="901" y="3170"/>
                  </a:cubicBezTo>
                  <a:lnTo>
                    <a:pt x="74587" y="3170"/>
                  </a:lnTo>
                  <a:cubicBezTo>
                    <a:pt x="74605" y="3171"/>
                    <a:pt x="74623" y="3172"/>
                    <a:pt x="74641" y="3172"/>
                  </a:cubicBezTo>
                  <a:cubicBezTo>
                    <a:pt x="75118" y="3172"/>
                    <a:pt x="75521" y="2751"/>
                    <a:pt x="75521" y="2269"/>
                  </a:cubicBezTo>
                  <a:lnTo>
                    <a:pt x="75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94;p61">
              <a:extLst>
                <a:ext uri="{FF2B5EF4-FFF2-40B4-BE49-F238E27FC236}">
                  <a16:creationId xmlns:a16="http://schemas.microsoft.com/office/drawing/2014/main" id="{FFB382C2-01EE-518B-3438-55279B188428}"/>
                </a:ext>
              </a:extLst>
            </p:cNvPr>
            <p:cNvSpPr/>
            <p:nvPr/>
          </p:nvSpPr>
          <p:spPr>
            <a:xfrm>
              <a:off x="4465132" y="3145321"/>
              <a:ext cx="1728298" cy="36662"/>
            </a:xfrm>
            <a:custGeom>
              <a:avLst/>
              <a:gdLst/>
              <a:ahLst/>
              <a:cxnLst/>
              <a:rect l="l" t="t" r="r" b="b"/>
              <a:pathLst>
                <a:path w="75521" h="1602" extrusionOk="0">
                  <a:moveTo>
                    <a:pt x="0" y="1"/>
                  </a:moveTo>
                  <a:lnTo>
                    <a:pt x="0" y="1602"/>
                  </a:lnTo>
                  <a:lnTo>
                    <a:pt x="75521" y="1602"/>
                  </a:lnTo>
                  <a:lnTo>
                    <a:pt x="755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95;p61">
              <a:extLst>
                <a:ext uri="{FF2B5EF4-FFF2-40B4-BE49-F238E27FC236}">
                  <a16:creationId xmlns:a16="http://schemas.microsoft.com/office/drawing/2014/main" id="{E9B5B604-4BF1-7724-6A81-E571B1A8854A}"/>
                </a:ext>
              </a:extLst>
            </p:cNvPr>
            <p:cNvSpPr/>
            <p:nvPr/>
          </p:nvSpPr>
          <p:spPr>
            <a:xfrm>
              <a:off x="4407873" y="3114014"/>
              <a:ext cx="1842059" cy="41262"/>
            </a:xfrm>
            <a:custGeom>
              <a:avLst/>
              <a:gdLst/>
              <a:ahLst/>
              <a:cxnLst/>
              <a:rect l="l" t="t" r="r" b="b"/>
              <a:pathLst>
                <a:path w="80492" h="1803" extrusionOk="0">
                  <a:moveTo>
                    <a:pt x="934" y="1"/>
                  </a:moveTo>
                  <a:cubicBezTo>
                    <a:pt x="434" y="1"/>
                    <a:pt x="0" y="401"/>
                    <a:pt x="34" y="902"/>
                  </a:cubicBezTo>
                  <a:cubicBezTo>
                    <a:pt x="0" y="1402"/>
                    <a:pt x="434" y="1802"/>
                    <a:pt x="934" y="1802"/>
                  </a:cubicBezTo>
                  <a:lnTo>
                    <a:pt x="79590" y="1802"/>
                  </a:lnTo>
                  <a:cubicBezTo>
                    <a:pt x="80091" y="1802"/>
                    <a:pt x="80491" y="1402"/>
                    <a:pt x="80491" y="902"/>
                  </a:cubicBezTo>
                  <a:cubicBezTo>
                    <a:pt x="80491" y="401"/>
                    <a:pt x="80091" y="1"/>
                    <a:pt x="79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96;p61">
              <a:extLst>
                <a:ext uri="{FF2B5EF4-FFF2-40B4-BE49-F238E27FC236}">
                  <a16:creationId xmlns:a16="http://schemas.microsoft.com/office/drawing/2014/main" id="{FB8AE677-F8F4-D590-F336-7DEEC878B336}"/>
                </a:ext>
              </a:extLst>
            </p:cNvPr>
            <p:cNvSpPr/>
            <p:nvPr/>
          </p:nvSpPr>
          <p:spPr>
            <a:xfrm>
              <a:off x="4909398" y="3078154"/>
              <a:ext cx="581737" cy="35884"/>
            </a:xfrm>
            <a:custGeom>
              <a:avLst/>
              <a:gdLst/>
              <a:ahLst/>
              <a:cxnLst/>
              <a:rect l="l" t="t" r="r" b="b"/>
              <a:pathLst>
                <a:path w="25420" h="1568" extrusionOk="0">
                  <a:moveTo>
                    <a:pt x="8107" y="0"/>
                  </a:moveTo>
                  <a:lnTo>
                    <a:pt x="301" y="801"/>
                  </a:lnTo>
                  <a:lnTo>
                    <a:pt x="1" y="1568"/>
                  </a:lnTo>
                  <a:lnTo>
                    <a:pt x="25419" y="1568"/>
                  </a:lnTo>
                  <a:lnTo>
                    <a:pt x="250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97;p61">
              <a:extLst>
                <a:ext uri="{FF2B5EF4-FFF2-40B4-BE49-F238E27FC236}">
                  <a16:creationId xmlns:a16="http://schemas.microsoft.com/office/drawing/2014/main" id="{29BB1FB7-9AA1-3BF5-275F-C982DCE12F82}"/>
                </a:ext>
              </a:extLst>
            </p:cNvPr>
            <p:cNvSpPr/>
            <p:nvPr/>
          </p:nvSpPr>
          <p:spPr>
            <a:xfrm>
              <a:off x="5094904" y="3078154"/>
              <a:ext cx="396231" cy="35884"/>
            </a:xfrm>
            <a:custGeom>
              <a:avLst/>
              <a:gdLst/>
              <a:ahLst/>
              <a:cxnLst/>
              <a:rect l="l" t="t" r="r" b="b"/>
              <a:pathLst>
                <a:path w="17314" h="1568" extrusionOk="0">
                  <a:moveTo>
                    <a:pt x="1" y="0"/>
                  </a:moveTo>
                  <a:lnTo>
                    <a:pt x="1" y="1568"/>
                  </a:lnTo>
                  <a:lnTo>
                    <a:pt x="17313" y="1568"/>
                  </a:lnTo>
                  <a:lnTo>
                    <a:pt x="169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8;p61">
              <a:extLst>
                <a:ext uri="{FF2B5EF4-FFF2-40B4-BE49-F238E27FC236}">
                  <a16:creationId xmlns:a16="http://schemas.microsoft.com/office/drawing/2014/main" id="{BAD2D9C2-4B7D-D1F2-D2DD-90D76AD83621}"/>
                </a:ext>
              </a:extLst>
            </p:cNvPr>
            <p:cNvSpPr/>
            <p:nvPr/>
          </p:nvSpPr>
          <p:spPr>
            <a:xfrm>
              <a:off x="5785756" y="3010208"/>
              <a:ext cx="420649" cy="103829"/>
            </a:xfrm>
            <a:custGeom>
              <a:avLst/>
              <a:gdLst/>
              <a:ahLst/>
              <a:cxnLst/>
              <a:rect l="l" t="t" r="r" b="b"/>
              <a:pathLst>
                <a:path w="18381" h="4537" extrusionOk="0">
                  <a:moveTo>
                    <a:pt x="1" y="0"/>
                  </a:moveTo>
                  <a:lnTo>
                    <a:pt x="1" y="434"/>
                  </a:lnTo>
                  <a:lnTo>
                    <a:pt x="368" y="434"/>
                  </a:lnTo>
                  <a:lnTo>
                    <a:pt x="368" y="4103"/>
                  </a:lnTo>
                  <a:lnTo>
                    <a:pt x="1" y="4103"/>
                  </a:lnTo>
                  <a:lnTo>
                    <a:pt x="1" y="4537"/>
                  </a:lnTo>
                  <a:lnTo>
                    <a:pt x="17914" y="4537"/>
                  </a:lnTo>
                  <a:cubicBezTo>
                    <a:pt x="18214" y="3803"/>
                    <a:pt x="18381" y="3036"/>
                    <a:pt x="18347" y="2269"/>
                  </a:cubicBezTo>
                  <a:cubicBezTo>
                    <a:pt x="18381" y="1501"/>
                    <a:pt x="18214" y="734"/>
                    <a:pt x="179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9;p61">
              <a:extLst>
                <a:ext uri="{FF2B5EF4-FFF2-40B4-BE49-F238E27FC236}">
                  <a16:creationId xmlns:a16="http://schemas.microsoft.com/office/drawing/2014/main" id="{F2311BFA-E1A9-CD96-90FD-2759CE1BF215}"/>
                </a:ext>
              </a:extLst>
            </p:cNvPr>
            <p:cNvSpPr/>
            <p:nvPr/>
          </p:nvSpPr>
          <p:spPr>
            <a:xfrm>
              <a:off x="5785756" y="3010208"/>
              <a:ext cx="420649" cy="103829"/>
            </a:xfrm>
            <a:custGeom>
              <a:avLst/>
              <a:gdLst/>
              <a:ahLst/>
              <a:cxnLst/>
              <a:rect l="l" t="t" r="r" b="b"/>
              <a:pathLst>
                <a:path w="18381" h="4537" extrusionOk="0">
                  <a:moveTo>
                    <a:pt x="1" y="0"/>
                  </a:moveTo>
                  <a:lnTo>
                    <a:pt x="1" y="434"/>
                  </a:lnTo>
                  <a:lnTo>
                    <a:pt x="368" y="434"/>
                  </a:lnTo>
                  <a:lnTo>
                    <a:pt x="368" y="4103"/>
                  </a:lnTo>
                  <a:lnTo>
                    <a:pt x="1" y="4103"/>
                  </a:lnTo>
                  <a:lnTo>
                    <a:pt x="1" y="4537"/>
                  </a:lnTo>
                  <a:lnTo>
                    <a:pt x="17914" y="4537"/>
                  </a:lnTo>
                  <a:cubicBezTo>
                    <a:pt x="18214" y="3803"/>
                    <a:pt x="18381" y="3036"/>
                    <a:pt x="18347" y="2269"/>
                  </a:cubicBezTo>
                  <a:cubicBezTo>
                    <a:pt x="18381" y="1501"/>
                    <a:pt x="18214" y="734"/>
                    <a:pt x="17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1000;p61">
              <a:extLst>
                <a:ext uri="{FF2B5EF4-FFF2-40B4-BE49-F238E27FC236}">
                  <a16:creationId xmlns:a16="http://schemas.microsoft.com/office/drawing/2014/main" id="{05DBE58E-B8E8-A1F8-BCDA-F40E5E2E344C}"/>
                </a:ext>
              </a:extLst>
            </p:cNvPr>
            <p:cNvSpPr/>
            <p:nvPr/>
          </p:nvSpPr>
          <p:spPr>
            <a:xfrm>
              <a:off x="5785756" y="3010208"/>
              <a:ext cx="200793" cy="103829"/>
            </a:xfrm>
            <a:custGeom>
              <a:avLst/>
              <a:gdLst/>
              <a:ahLst/>
              <a:cxnLst/>
              <a:rect l="l" t="t" r="r" b="b"/>
              <a:pathLst>
                <a:path w="8774" h="4537" extrusionOk="0">
                  <a:moveTo>
                    <a:pt x="1" y="0"/>
                  </a:moveTo>
                  <a:lnTo>
                    <a:pt x="1" y="434"/>
                  </a:lnTo>
                  <a:lnTo>
                    <a:pt x="368" y="434"/>
                  </a:lnTo>
                  <a:lnTo>
                    <a:pt x="368" y="4103"/>
                  </a:lnTo>
                  <a:lnTo>
                    <a:pt x="1" y="4103"/>
                  </a:lnTo>
                  <a:lnTo>
                    <a:pt x="1" y="4537"/>
                  </a:lnTo>
                  <a:lnTo>
                    <a:pt x="8340" y="4537"/>
                  </a:lnTo>
                  <a:cubicBezTo>
                    <a:pt x="8640" y="3803"/>
                    <a:pt x="8774" y="3036"/>
                    <a:pt x="8741" y="2269"/>
                  </a:cubicBezTo>
                  <a:cubicBezTo>
                    <a:pt x="8774" y="1501"/>
                    <a:pt x="8640" y="734"/>
                    <a:pt x="83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1001;p61">
              <a:extLst>
                <a:ext uri="{FF2B5EF4-FFF2-40B4-BE49-F238E27FC236}">
                  <a16:creationId xmlns:a16="http://schemas.microsoft.com/office/drawing/2014/main" id="{1EDEC2A6-27B3-A91A-DA0F-B411C46D3360}"/>
                </a:ext>
              </a:extLst>
            </p:cNvPr>
            <p:cNvSpPr/>
            <p:nvPr/>
          </p:nvSpPr>
          <p:spPr>
            <a:xfrm>
              <a:off x="5794155" y="3020140"/>
              <a:ext cx="172553" cy="83988"/>
            </a:xfrm>
            <a:custGeom>
              <a:avLst/>
              <a:gdLst/>
              <a:ahLst/>
              <a:cxnLst/>
              <a:rect l="l" t="t" r="r" b="b"/>
              <a:pathLst>
                <a:path w="7540" h="3670" extrusionOk="0">
                  <a:moveTo>
                    <a:pt x="1" y="0"/>
                  </a:moveTo>
                  <a:lnTo>
                    <a:pt x="1" y="3669"/>
                  </a:lnTo>
                  <a:lnTo>
                    <a:pt x="7173" y="3669"/>
                  </a:lnTo>
                  <a:cubicBezTo>
                    <a:pt x="7406" y="3102"/>
                    <a:pt x="7540" y="2468"/>
                    <a:pt x="7506" y="1835"/>
                  </a:cubicBezTo>
                  <a:cubicBezTo>
                    <a:pt x="7506" y="1201"/>
                    <a:pt x="7406" y="567"/>
                    <a:pt x="7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1002;p61">
              <a:extLst>
                <a:ext uri="{FF2B5EF4-FFF2-40B4-BE49-F238E27FC236}">
                  <a16:creationId xmlns:a16="http://schemas.microsoft.com/office/drawing/2014/main" id="{805435CD-B052-53CF-E6A9-6070197F36CF}"/>
                </a:ext>
              </a:extLst>
            </p:cNvPr>
            <p:cNvSpPr/>
            <p:nvPr/>
          </p:nvSpPr>
          <p:spPr>
            <a:xfrm>
              <a:off x="6052939" y="3010208"/>
              <a:ext cx="86299" cy="103829"/>
            </a:xfrm>
            <a:custGeom>
              <a:avLst/>
              <a:gdLst/>
              <a:ahLst/>
              <a:cxnLst/>
              <a:rect l="l" t="t" r="r" b="b"/>
              <a:pathLst>
                <a:path w="3771" h="4537" extrusionOk="0">
                  <a:moveTo>
                    <a:pt x="1" y="0"/>
                  </a:moveTo>
                  <a:cubicBezTo>
                    <a:pt x="301" y="701"/>
                    <a:pt x="435" y="1501"/>
                    <a:pt x="401" y="2269"/>
                  </a:cubicBezTo>
                  <a:cubicBezTo>
                    <a:pt x="435" y="3036"/>
                    <a:pt x="301" y="3803"/>
                    <a:pt x="1" y="4537"/>
                  </a:cubicBezTo>
                  <a:lnTo>
                    <a:pt x="3337" y="4537"/>
                  </a:lnTo>
                  <a:cubicBezTo>
                    <a:pt x="3637" y="3803"/>
                    <a:pt x="3770" y="3036"/>
                    <a:pt x="3737" y="2269"/>
                  </a:cubicBezTo>
                  <a:cubicBezTo>
                    <a:pt x="3770" y="1501"/>
                    <a:pt x="3637" y="701"/>
                    <a:pt x="3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1003;p61">
              <a:extLst>
                <a:ext uri="{FF2B5EF4-FFF2-40B4-BE49-F238E27FC236}">
                  <a16:creationId xmlns:a16="http://schemas.microsoft.com/office/drawing/2014/main" id="{D0F9E98A-6981-DBD1-BC8D-1CE5B829C9B6}"/>
                </a:ext>
              </a:extLst>
            </p:cNvPr>
            <p:cNvSpPr/>
            <p:nvPr/>
          </p:nvSpPr>
          <p:spPr>
            <a:xfrm>
              <a:off x="5822418" y="2906379"/>
              <a:ext cx="420626" cy="103852"/>
            </a:xfrm>
            <a:custGeom>
              <a:avLst/>
              <a:gdLst/>
              <a:ahLst/>
              <a:cxnLst/>
              <a:rect l="l" t="t" r="r" b="b"/>
              <a:pathLst>
                <a:path w="18380" h="4538" extrusionOk="0">
                  <a:moveTo>
                    <a:pt x="0" y="1"/>
                  </a:moveTo>
                  <a:lnTo>
                    <a:pt x="0" y="434"/>
                  </a:lnTo>
                  <a:lnTo>
                    <a:pt x="334" y="434"/>
                  </a:lnTo>
                  <a:lnTo>
                    <a:pt x="334" y="4104"/>
                  </a:lnTo>
                  <a:lnTo>
                    <a:pt x="0" y="4104"/>
                  </a:lnTo>
                  <a:lnTo>
                    <a:pt x="0" y="4537"/>
                  </a:lnTo>
                  <a:lnTo>
                    <a:pt x="17913" y="4537"/>
                  </a:lnTo>
                  <a:cubicBezTo>
                    <a:pt x="18213" y="3803"/>
                    <a:pt x="18380" y="3036"/>
                    <a:pt x="18347" y="2269"/>
                  </a:cubicBezTo>
                  <a:cubicBezTo>
                    <a:pt x="18347" y="1502"/>
                    <a:pt x="18213" y="701"/>
                    <a:pt x="179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1004;p61">
              <a:extLst>
                <a:ext uri="{FF2B5EF4-FFF2-40B4-BE49-F238E27FC236}">
                  <a16:creationId xmlns:a16="http://schemas.microsoft.com/office/drawing/2014/main" id="{D7F5A460-256D-FDFB-C75C-6E66B306511C}"/>
                </a:ext>
              </a:extLst>
            </p:cNvPr>
            <p:cNvSpPr/>
            <p:nvPr/>
          </p:nvSpPr>
          <p:spPr>
            <a:xfrm>
              <a:off x="5822418" y="2906379"/>
              <a:ext cx="200793" cy="103852"/>
            </a:xfrm>
            <a:custGeom>
              <a:avLst/>
              <a:gdLst/>
              <a:ahLst/>
              <a:cxnLst/>
              <a:rect l="l" t="t" r="r" b="b"/>
              <a:pathLst>
                <a:path w="8774" h="4538" extrusionOk="0">
                  <a:moveTo>
                    <a:pt x="0" y="1"/>
                  </a:moveTo>
                  <a:lnTo>
                    <a:pt x="0" y="434"/>
                  </a:lnTo>
                  <a:lnTo>
                    <a:pt x="334" y="434"/>
                  </a:lnTo>
                  <a:lnTo>
                    <a:pt x="334" y="4104"/>
                  </a:lnTo>
                  <a:lnTo>
                    <a:pt x="0" y="4104"/>
                  </a:lnTo>
                  <a:lnTo>
                    <a:pt x="0" y="4537"/>
                  </a:lnTo>
                  <a:lnTo>
                    <a:pt x="8339" y="4537"/>
                  </a:lnTo>
                  <a:cubicBezTo>
                    <a:pt x="8640" y="3803"/>
                    <a:pt x="8773" y="3036"/>
                    <a:pt x="8740" y="2269"/>
                  </a:cubicBezTo>
                  <a:cubicBezTo>
                    <a:pt x="8773" y="1502"/>
                    <a:pt x="8640" y="701"/>
                    <a:pt x="8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1005;p61">
              <a:extLst>
                <a:ext uri="{FF2B5EF4-FFF2-40B4-BE49-F238E27FC236}">
                  <a16:creationId xmlns:a16="http://schemas.microsoft.com/office/drawing/2014/main" id="{CEF61B69-1673-985E-3086-4DE4FDFE47FE}"/>
                </a:ext>
              </a:extLst>
            </p:cNvPr>
            <p:cNvSpPr/>
            <p:nvPr/>
          </p:nvSpPr>
          <p:spPr>
            <a:xfrm>
              <a:off x="5830817" y="2916311"/>
              <a:ext cx="171775" cy="83988"/>
            </a:xfrm>
            <a:custGeom>
              <a:avLst/>
              <a:gdLst/>
              <a:ahLst/>
              <a:cxnLst/>
              <a:rect l="l" t="t" r="r" b="b"/>
              <a:pathLst>
                <a:path w="7506" h="3670" extrusionOk="0">
                  <a:moveTo>
                    <a:pt x="0" y="0"/>
                  </a:moveTo>
                  <a:lnTo>
                    <a:pt x="0" y="3670"/>
                  </a:lnTo>
                  <a:lnTo>
                    <a:pt x="7172" y="3670"/>
                  </a:lnTo>
                  <a:cubicBezTo>
                    <a:pt x="7405" y="3103"/>
                    <a:pt x="7505" y="2469"/>
                    <a:pt x="7505" y="1835"/>
                  </a:cubicBezTo>
                  <a:cubicBezTo>
                    <a:pt x="7505" y="1201"/>
                    <a:pt x="7405" y="567"/>
                    <a:pt x="7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1006;p61">
              <a:extLst>
                <a:ext uri="{FF2B5EF4-FFF2-40B4-BE49-F238E27FC236}">
                  <a16:creationId xmlns:a16="http://schemas.microsoft.com/office/drawing/2014/main" id="{79A09B3F-EEE7-62BA-6C05-EF976CA4232A}"/>
                </a:ext>
              </a:extLst>
            </p:cNvPr>
            <p:cNvSpPr/>
            <p:nvPr/>
          </p:nvSpPr>
          <p:spPr>
            <a:xfrm>
              <a:off x="6089600" y="2906379"/>
              <a:ext cx="86276" cy="103852"/>
            </a:xfrm>
            <a:custGeom>
              <a:avLst/>
              <a:gdLst/>
              <a:ahLst/>
              <a:cxnLst/>
              <a:rect l="l" t="t" r="r" b="b"/>
              <a:pathLst>
                <a:path w="3770" h="4538" extrusionOk="0">
                  <a:moveTo>
                    <a:pt x="0" y="1"/>
                  </a:moveTo>
                  <a:cubicBezTo>
                    <a:pt x="300" y="701"/>
                    <a:pt x="434" y="1468"/>
                    <a:pt x="400" y="2269"/>
                  </a:cubicBezTo>
                  <a:cubicBezTo>
                    <a:pt x="434" y="3036"/>
                    <a:pt x="300" y="3803"/>
                    <a:pt x="0" y="4537"/>
                  </a:cubicBezTo>
                  <a:lnTo>
                    <a:pt x="3336" y="4537"/>
                  </a:lnTo>
                  <a:cubicBezTo>
                    <a:pt x="3636" y="3803"/>
                    <a:pt x="3769" y="3036"/>
                    <a:pt x="3736" y="2269"/>
                  </a:cubicBezTo>
                  <a:cubicBezTo>
                    <a:pt x="3769" y="1468"/>
                    <a:pt x="3636" y="701"/>
                    <a:pt x="3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1007;p61">
              <a:extLst>
                <a:ext uri="{FF2B5EF4-FFF2-40B4-BE49-F238E27FC236}">
                  <a16:creationId xmlns:a16="http://schemas.microsoft.com/office/drawing/2014/main" id="{9042CC06-71C9-E6A2-EFA9-CCD9981EAC71}"/>
                </a:ext>
              </a:extLst>
            </p:cNvPr>
            <p:cNvSpPr/>
            <p:nvPr/>
          </p:nvSpPr>
          <p:spPr>
            <a:xfrm>
              <a:off x="5180402" y="1876577"/>
              <a:ext cx="345083" cy="345083"/>
            </a:xfrm>
            <a:custGeom>
              <a:avLst/>
              <a:gdLst/>
              <a:ahLst/>
              <a:cxnLst/>
              <a:rect l="l" t="t" r="r" b="b"/>
              <a:pathLst>
                <a:path w="15079" h="15079" extrusionOk="0">
                  <a:moveTo>
                    <a:pt x="1268" y="1"/>
                  </a:moveTo>
                  <a:cubicBezTo>
                    <a:pt x="568" y="1"/>
                    <a:pt x="1" y="568"/>
                    <a:pt x="1" y="1268"/>
                  </a:cubicBezTo>
                  <a:lnTo>
                    <a:pt x="1" y="13811"/>
                  </a:lnTo>
                  <a:cubicBezTo>
                    <a:pt x="1" y="14511"/>
                    <a:pt x="568" y="15078"/>
                    <a:pt x="1268" y="15078"/>
                  </a:cubicBezTo>
                  <a:lnTo>
                    <a:pt x="13811" y="15078"/>
                  </a:lnTo>
                  <a:cubicBezTo>
                    <a:pt x="14511" y="15078"/>
                    <a:pt x="15078" y="14511"/>
                    <a:pt x="15078" y="13811"/>
                  </a:cubicBezTo>
                  <a:lnTo>
                    <a:pt x="15078" y="1268"/>
                  </a:lnTo>
                  <a:cubicBezTo>
                    <a:pt x="15078" y="568"/>
                    <a:pt x="14511" y="1"/>
                    <a:pt x="13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1008;p61">
              <a:extLst>
                <a:ext uri="{FF2B5EF4-FFF2-40B4-BE49-F238E27FC236}">
                  <a16:creationId xmlns:a16="http://schemas.microsoft.com/office/drawing/2014/main" id="{B444FC08-0ED7-4943-9FB0-107425C1BE21}"/>
                </a:ext>
              </a:extLst>
            </p:cNvPr>
            <p:cNvSpPr/>
            <p:nvPr/>
          </p:nvSpPr>
          <p:spPr>
            <a:xfrm>
              <a:off x="5313227" y="2191108"/>
              <a:ext cx="146601" cy="140468"/>
            </a:xfrm>
            <a:custGeom>
              <a:avLst/>
              <a:gdLst/>
              <a:ahLst/>
              <a:cxnLst/>
              <a:rect l="l" t="t" r="r" b="b"/>
              <a:pathLst>
                <a:path w="6406" h="6138" extrusionOk="0">
                  <a:moveTo>
                    <a:pt x="1" y="0"/>
                  </a:moveTo>
                  <a:cubicBezTo>
                    <a:pt x="1" y="0"/>
                    <a:pt x="768" y="4236"/>
                    <a:pt x="6405" y="6138"/>
                  </a:cubicBezTo>
                  <a:cubicBezTo>
                    <a:pt x="6405" y="6138"/>
                    <a:pt x="3203" y="3069"/>
                    <a:pt x="3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1009;p61">
              <a:extLst>
                <a:ext uri="{FF2B5EF4-FFF2-40B4-BE49-F238E27FC236}">
                  <a16:creationId xmlns:a16="http://schemas.microsoft.com/office/drawing/2014/main" id="{56B229F4-A43A-FD96-EA99-5AE79BE0E698}"/>
                </a:ext>
              </a:extLst>
            </p:cNvPr>
            <p:cNvSpPr/>
            <p:nvPr/>
          </p:nvSpPr>
          <p:spPr>
            <a:xfrm>
              <a:off x="5275077" y="1984228"/>
              <a:ext cx="155732" cy="23"/>
            </a:xfrm>
            <a:custGeom>
              <a:avLst/>
              <a:gdLst/>
              <a:ahLst/>
              <a:cxnLst/>
              <a:rect l="l" t="t" r="r" b="b"/>
              <a:pathLst>
                <a:path w="6805" h="1" fill="none" extrusionOk="0">
                  <a:moveTo>
                    <a:pt x="0" y="0"/>
                  </a:moveTo>
                  <a:lnTo>
                    <a:pt x="6805" y="0"/>
                  </a:lnTo>
                </a:path>
              </a:pathLst>
            </a:custGeom>
            <a:solidFill>
              <a:schemeClr val="lt1"/>
            </a:solidFill>
            <a:ln w="208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1010;p61">
              <a:extLst>
                <a:ext uri="{FF2B5EF4-FFF2-40B4-BE49-F238E27FC236}">
                  <a16:creationId xmlns:a16="http://schemas.microsoft.com/office/drawing/2014/main" id="{026EB68D-22E5-1D7D-A615-D451F979A4D5}"/>
                </a:ext>
              </a:extLst>
            </p:cNvPr>
            <p:cNvSpPr/>
            <p:nvPr/>
          </p:nvSpPr>
          <p:spPr>
            <a:xfrm>
              <a:off x="5320870" y="1946811"/>
              <a:ext cx="46594" cy="171020"/>
            </a:xfrm>
            <a:custGeom>
              <a:avLst/>
              <a:gdLst/>
              <a:ahLst/>
              <a:cxnLst/>
              <a:rect l="l" t="t" r="r" b="b"/>
              <a:pathLst>
                <a:path w="2036" h="7473" fill="none" extrusionOk="0">
                  <a:moveTo>
                    <a:pt x="267" y="1"/>
                  </a:moveTo>
                  <a:cubicBezTo>
                    <a:pt x="0" y="2636"/>
                    <a:pt x="634" y="5271"/>
                    <a:pt x="2035" y="7473"/>
                  </a:cubicBezTo>
                </a:path>
              </a:pathLst>
            </a:custGeom>
            <a:solidFill>
              <a:schemeClr val="lt1"/>
            </a:solidFill>
            <a:ln w="208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1011;p61">
              <a:extLst>
                <a:ext uri="{FF2B5EF4-FFF2-40B4-BE49-F238E27FC236}">
                  <a16:creationId xmlns:a16="http://schemas.microsoft.com/office/drawing/2014/main" id="{22B646BF-DB49-B2FF-ED13-14F2FBB5BEBB}"/>
                </a:ext>
              </a:extLst>
            </p:cNvPr>
            <p:cNvSpPr/>
            <p:nvPr/>
          </p:nvSpPr>
          <p:spPr>
            <a:xfrm>
              <a:off x="5277366" y="2010935"/>
              <a:ext cx="153444" cy="103074"/>
            </a:xfrm>
            <a:custGeom>
              <a:avLst/>
              <a:gdLst/>
              <a:ahLst/>
              <a:cxnLst/>
              <a:rect l="l" t="t" r="r" b="b"/>
              <a:pathLst>
                <a:path w="6705" h="4504" fill="none" extrusionOk="0">
                  <a:moveTo>
                    <a:pt x="4904" y="4204"/>
                  </a:moveTo>
                  <a:cubicBezTo>
                    <a:pt x="4904" y="4204"/>
                    <a:pt x="6705" y="3904"/>
                    <a:pt x="6271" y="2269"/>
                  </a:cubicBezTo>
                  <a:cubicBezTo>
                    <a:pt x="5871" y="801"/>
                    <a:pt x="1801" y="1"/>
                    <a:pt x="801" y="2569"/>
                  </a:cubicBezTo>
                  <a:cubicBezTo>
                    <a:pt x="0" y="4504"/>
                    <a:pt x="1901" y="4204"/>
                    <a:pt x="3036" y="3570"/>
                  </a:cubicBezTo>
                  <a:cubicBezTo>
                    <a:pt x="4970" y="2503"/>
                    <a:pt x="5371" y="67"/>
                    <a:pt x="5371" y="67"/>
                  </a:cubicBezTo>
                </a:path>
              </a:pathLst>
            </a:custGeom>
            <a:solidFill>
              <a:schemeClr val="lt1"/>
            </a:solidFill>
            <a:ln w="208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1012;p61">
              <a:extLst>
                <a:ext uri="{FF2B5EF4-FFF2-40B4-BE49-F238E27FC236}">
                  <a16:creationId xmlns:a16="http://schemas.microsoft.com/office/drawing/2014/main" id="{4F610020-6637-F016-E6A7-5AB1AD755C6F}"/>
                </a:ext>
              </a:extLst>
            </p:cNvPr>
            <p:cNvSpPr/>
            <p:nvPr/>
          </p:nvSpPr>
          <p:spPr>
            <a:xfrm>
              <a:off x="4630773" y="2191108"/>
              <a:ext cx="146601" cy="140468"/>
            </a:xfrm>
            <a:custGeom>
              <a:avLst/>
              <a:gdLst/>
              <a:ahLst/>
              <a:cxnLst/>
              <a:rect l="l" t="t" r="r" b="b"/>
              <a:pathLst>
                <a:path w="6406" h="6138" extrusionOk="0">
                  <a:moveTo>
                    <a:pt x="1" y="0"/>
                  </a:moveTo>
                  <a:cubicBezTo>
                    <a:pt x="1" y="0"/>
                    <a:pt x="768" y="4236"/>
                    <a:pt x="6405" y="6138"/>
                  </a:cubicBezTo>
                  <a:cubicBezTo>
                    <a:pt x="6405" y="6138"/>
                    <a:pt x="3203" y="3069"/>
                    <a:pt x="3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1013;p61">
              <a:extLst>
                <a:ext uri="{FF2B5EF4-FFF2-40B4-BE49-F238E27FC236}">
                  <a16:creationId xmlns:a16="http://schemas.microsoft.com/office/drawing/2014/main" id="{344610A5-F7B5-1115-9890-D1391187615E}"/>
                </a:ext>
              </a:extLst>
            </p:cNvPr>
            <p:cNvSpPr/>
            <p:nvPr/>
          </p:nvSpPr>
          <p:spPr>
            <a:xfrm>
              <a:off x="4498704" y="1876577"/>
              <a:ext cx="344305" cy="345083"/>
            </a:xfrm>
            <a:custGeom>
              <a:avLst/>
              <a:gdLst/>
              <a:ahLst/>
              <a:cxnLst/>
              <a:rect l="l" t="t" r="r" b="b"/>
              <a:pathLst>
                <a:path w="15045" h="15079" extrusionOk="0">
                  <a:moveTo>
                    <a:pt x="1235" y="1"/>
                  </a:moveTo>
                  <a:cubicBezTo>
                    <a:pt x="568" y="1"/>
                    <a:pt x="1" y="568"/>
                    <a:pt x="1" y="1268"/>
                  </a:cubicBezTo>
                  <a:lnTo>
                    <a:pt x="1" y="13811"/>
                  </a:lnTo>
                  <a:cubicBezTo>
                    <a:pt x="1" y="14511"/>
                    <a:pt x="568" y="15078"/>
                    <a:pt x="1235" y="15078"/>
                  </a:cubicBezTo>
                  <a:lnTo>
                    <a:pt x="13777" y="15078"/>
                  </a:lnTo>
                  <a:cubicBezTo>
                    <a:pt x="14478" y="15078"/>
                    <a:pt x="15045" y="14511"/>
                    <a:pt x="15045" y="13811"/>
                  </a:cubicBezTo>
                  <a:lnTo>
                    <a:pt x="15045" y="1268"/>
                  </a:lnTo>
                  <a:cubicBezTo>
                    <a:pt x="15045" y="568"/>
                    <a:pt x="14478" y="1"/>
                    <a:pt x="13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1014;p61">
              <a:extLst>
                <a:ext uri="{FF2B5EF4-FFF2-40B4-BE49-F238E27FC236}">
                  <a16:creationId xmlns:a16="http://schemas.microsoft.com/office/drawing/2014/main" id="{89F88B9E-C369-F9C2-CC4E-C6DBAFE13EEE}"/>
                </a:ext>
              </a:extLst>
            </p:cNvPr>
            <p:cNvSpPr/>
            <p:nvPr/>
          </p:nvSpPr>
          <p:spPr>
            <a:xfrm>
              <a:off x="4611687" y="1972007"/>
              <a:ext cx="119872" cy="135136"/>
            </a:xfrm>
            <a:custGeom>
              <a:avLst/>
              <a:gdLst/>
              <a:ahLst/>
              <a:cxnLst/>
              <a:rect l="l" t="t" r="r" b="b"/>
              <a:pathLst>
                <a:path w="5238" h="5905" extrusionOk="0">
                  <a:moveTo>
                    <a:pt x="2603" y="1702"/>
                  </a:moveTo>
                  <a:lnTo>
                    <a:pt x="3236" y="3436"/>
                  </a:lnTo>
                  <a:lnTo>
                    <a:pt x="2035" y="3436"/>
                  </a:lnTo>
                  <a:lnTo>
                    <a:pt x="2603" y="1702"/>
                  </a:lnTo>
                  <a:close/>
                  <a:moveTo>
                    <a:pt x="2102" y="1"/>
                  </a:moveTo>
                  <a:lnTo>
                    <a:pt x="1" y="5905"/>
                  </a:lnTo>
                  <a:lnTo>
                    <a:pt x="1101" y="5905"/>
                  </a:lnTo>
                  <a:lnTo>
                    <a:pt x="1635" y="4470"/>
                  </a:lnTo>
                  <a:lnTo>
                    <a:pt x="3603" y="4470"/>
                  </a:lnTo>
                  <a:lnTo>
                    <a:pt x="4104" y="5905"/>
                  </a:lnTo>
                  <a:lnTo>
                    <a:pt x="5238" y="5905"/>
                  </a:lnTo>
                  <a:lnTo>
                    <a:pt x="31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1015;p61">
              <a:extLst>
                <a:ext uri="{FF2B5EF4-FFF2-40B4-BE49-F238E27FC236}">
                  <a16:creationId xmlns:a16="http://schemas.microsoft.com/office/drawing/2014/main" id="{C966E59C-8FE9-5B8D-9503-15565A968A8E}"/>
                </a:ext>
              </a:extLst>
            </p:cNvPr>
            <p:cNvSpPr/>
            <p:nvPr/>
          </p:nvSpPr>
          <p:spPr>
            <a:xfrm>
              <a:off x="5395681" y="2947961"/>
              <a:ext cx="134381" cy="124105"/>
            </a:xfrm>
            <a:custGeom>
              <a:avLst/>
              <a:gdLst/>
              <a:ahLst/>
              <a:cxnLst/>
              <a:rect l="l" t="t" r="r" b="b"/>
              <a:pathLst>
                <a:path w="5872" h="5423" extrusionOk="0">
                  <a:moveTo>
                    <a:pt x="5390" y="0"/>
                  </a:moveTo>
                  <a:cubicBezTo>
                    <a:pt x="5307" y="0"/>
                    <a:pt x="5229" y="27"/>
                    <a:pt x="5171" y="85"/>
                  </a:cubicBezTo>
                  <a:lnTo>
                    <a:pt x="0" y="4855"/>
                  </a:lnTo>
                  <a:lnTo>
                    <a:pt x="734" y="5422"/>
                  </a:lnTo>
                  <a:lnTo>
                    <a:pt x="5705" y="686"/>
                  </a:lnTo>
                  <a:cubicBezTo>
                    <a:pt x="5871" y="519"/>
                    <a:pt x="5871" y="285"/>
                    <a:pt x="5705" y="118"/>
                  </a:cubicBezTo>
                  <a:cubicBezTo>
                    <a:pt x="5611" y="44"/>
                    <a:pt x="5496" y="0"/>
                    <a:pt x="539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1016;p61">
              <a:extLst>
                <a:ext uri="{FF2B5EF4-FFF2-40B4-BE49-F238E27FC236}">
                  <a16:creationId xmlns:a16="http://schemas.microsoft.com/office/drawing/2014/main" id="{6B6043F5-329E-96EE-67BA-C232BDA0A112}"/>
                </a:ext>
              </a:extLst>
            </p:cNvPr>
            <p:cNvSpPr/>
            <p:nvPr/>
          </p:nvSpPr>
          <p:spPr>
            <a:xfrm>
              <a:off x="5348355" y="3000322"/>
              <a:ext cx="227500" cy="117537"/>
            </a:xfrm>
            <a:custGeom>
              <a:avLst/>
              <a:gdLst/>
              <a:ahLst/>
              <a:cxnLst/>
              <a:rect l="l" t="t" r="r" b="b"/>
              <a:pathLst>
                <a:path w="9941" h="5136" extrusionOk="0">
                  <a:moveTo>
                    <a:pt x="5803" y="0"/>
                  </a:moveTo>
                  <a:cubicBezTo>
                    <a:pt x="4625" y="0"/>
                    <a:pt x="3002" y="299"/>
                    <a:pt x="3002" y="299"/>
                  </a:cubicBezTo>
                  <a:lnTo>
                    <a:pt x="0" y="1667"/>
                  </a:lnTo>
                  <a:lnTo>
                    <a:pt x="1201" y="5136"/>
                  </a:lnTo>
                  <a:lnTo>
                    <a:pt x="4003" y="4168"/>
                  </a:lnTo>
                  <a:cubicBezTo>
                    <a:pt x="4003" y="4168"/>
                    <a:pt x="5704" y="5136"/>
                    <a:pt x="5804" y="5136"/>
                  </a:cubicBezTo>
                  <a:cubicBezTo>
                    <a:pt x="5871" y="5136"/>
                    <a:pt x="9841" y="4202"/>
                    <a:pt x="9874" y="3835"/>
                  </a:cubicBezTo>
                  <a:cubicBezTo>
                    <a:pt x="9941" y="3435"/>
                    <a:pt x="7639" y="299"/>
                    <a:pt x="6572" y="65"/>
                  </a:cubicBezTo>
                  <a:cubicBezTo>
                    <a:pt x="6365" y="19"/>
                    <a:pt x="6098" y="0"/>
                    <a:pt x="5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1017;p61">
              <a:extLst>
                <a:ext uri="{FF2B5EF4-FFF2-40B4-BE49-F238E27FC236}">
                  <a16:creationId xmlns:a16="http://schemas.microsoft.com/office/drawing/2014/main" id="{85B6B7C7-20BF-3FCD-EF8C-9240AC12CF56}"/>
                </a:ext>
              </a:extLst>
            </p:cNvPr>
            <p:cNvSpPr/>
            <p:nvPr/>
          </p:nvSpPr>
          <p:spPr>
            <a:xfrm>
              <a:off x="4749089" y="4356052"/>
              <a:ext cx="86299" cy="190861"/>
            </a:xfrm>
            <a:custGeom>
              <a:avLst/>
              <a:gdLst/>
              <a:ahLst/>
              <a:cxnLst/>
              <a:rect l="l" t="t" r="r" b="b"/>
              <a:pathLst>
                <a:path w="3771" h="8340" extrusionOk="0">
                  <a:moveTo>
                    <a:pt x="3770" y="0"/>
                  </a:moveTo>
                  <a:lnTo>
                    <a:pt x="468" y="467"/>
                  </a:lnTo>
                  <a:lnTo>
                    <a:pt x="1" y="8339"/>
                  </a:lnTo>
                  <a:lnTo>
                    <a:pt x="3303" y="7906"/>
                  </a:lnTo>
                  <a:lnTo>
                    <a:pt x="37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1018;p61">
              <a:extLst>
                <a:ext uri="{FF2B5EF4-FFF2-40B4-BE49-F238E27FC236}">
                  <a16:creationId xmlns:a16="http://schemas.microsoft.com/office/drawing/2014/main" id="{EECD4479-0E6A-EB70-CBBB-A425A05989AA}"/>
                </a:ext>
              </a:extLst>
            </p:cNvPr>
            <p:cNvSpPr/>
            <p:nvPr/>
          </p:nvSpPr>
          <p:spPr>
            <a:xfrm>
              <a:off x="4753689" y="4356052"/>
              <a:ext cx="81699" cy="109940"/>
            </a:xfrm>
            <a:custGeom>
              <a:avLst/>
              <a:gdLst/>
              <a:ahLst/>
              <a:cxnLst/>
              <a:rect l="l" t="t" r="r" b="b"/>
              <a:pathLst>
                <a:path w="3570" h="4804" extrusionOk="0">
                  <a:moveTo>
                    <a:pt x="3569" y="0"/>
                  </a:moveTo>
                  <a:lnTo>
                    <a:pt x="267" y="467"/>
                  </a:lnTo>
                  <a:lnTo>
                    <a:pt x="0" y="4804"/>
                  </a:lnTo>
                  <a:lnTo>
                    <a:pt x="0" y="4804"/>
                  </a:lnTo>
                  <a:lnTo>
                    <a:pt x="3302" y="4503"/>
                  </a:lnTo>
                  <a:lnTo>
                    <a:pt x="35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1019;p61">
              <a:extLst>
                <a:ext uri="{FF2B5EF4-FFF2-40B4-BE49-F238E27FC236}">
                  <a16:creationId xmlns:a16="http://schemas.microsoft.com/office/drawing/2014/main" id="{B9E61AEA-96D8-5E79-54F8-E2BCC2CBBF0B}"/>
                </a:ext>
              </a:extLst>
            </p:cNvPr>
            <p:cNvSpPr/>
            <p:nvPr/>
          </p:nvSpPr>
          <p:spPr>
            <a:xfrm>
              <a:off x="4261295" y="3343048"/>
              <a:ext cx="761887" cy="1093171"/>
            </a:xfrm>
            <a:custGeom>
              <a:avLst/>
              <a:gdLst/>
              <a:ahLst/>
              <a:cxnLst/>
              <a:rect l="l" t="t" r="r" b="b"/>
              <a:pathLst>
                <a:path w="33292" h="47768" extrusionOk="0">
                  <a:moveTo>
                    <a:pt x="1969" y="0"/>
                  </a:moveTo>
                  <a:cubicBezTo>
                    <a:pt x="1969" y="0"/>
                    <a:pt x="1" y="10574"/>
                    <a:pt x="1535" y="13376"/>
                  </a:cubicBezTo>
                  <a:cubicBezTo>
                    <a:pt x="2960" y="16033"/>
                    <a:pt x="7709" y="16583"/>
                    <a:pt x="12504" y="16583"/>
                  </a:cubicBezTo>
                  <a:cubicBezTo>
                    <a:pt x="15892" y="16583"/>
                    <a:pt x="19304" y="16309"/>
                    <a:pt x="21584" y="16309"/>
                  </a:cubicBezTo>
                  <a:cubicBezTo>
                    <a:pt x="22195" y="16309"/>
                    <a:pt x="22724" y="16329"/>
                    <a:pt x="23151" y="16378"/>
                  </a:cubicBezTo>
                  <a:cubicBezTo>
                    <a:pt x="20615" y="26853"/>
                    <a:pt x="20849" y="47301"/>
                    <a:pt x="20849" y="47301"/>
                  </a:cubicBezTo>
                  <a:lnTo>
                    <a:pt x="26953" y="47768"/>
                  </a:lnTo>
                  <a:cubicBezTo>
                    <a:pt x="26953" y="47768"/>
                    <a:pt x="31690" y="25719"/>
                    <a:pt x="32624" y="15244"/>
                  </a:cubicBezTo>
                  <a:cubicBezTo>
                    <a:pt x="33291" y="8173"/>
                    <a:pt x="27420" y="8339"/>
                    <a:pt x="21449" y="6205"/>
                  </a:cubicBezTo>
                  <a:lnTo>
                    <a:pt x="20615" y="1134"/>
                  </a:lnTo>
                  <a:lnTo>
                    <a:pt x="19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1020;p61">
              <a:extLst>
                <a:ext uri="{FF2B5EF4-FFF2-40B4-BE49-F238E27FC236}">
                  <a16:creationId xmlns:a16="http://schemas.microsoft.com/office/drawing/2014/main" id="{BAEFD074-A746-AB4E-5E9B-42CD3C451F4D}"/>
                </a:ext>
              </a:extLst>
            </p:cNvPr>
            <p:cNvSpPr/>
            <p:nvPr/>
          </p:nvSpPr>
          <p:spPr>
            <a:xfrm>
              <a:off x="4720093" y="4362918"/>
              <a:ext cx="184751" cy="80166"/>
            </a:xfrm>
            <a:custGeom>
              <a:avLst/>
              <a:gdLst/>
              <a:ahLst/>
              <a:cxnLst/>
              <a:rect l="l" t="t" r="r" b="b"/>
              <a:pathLst>
                <a:path w="8073" h="3503" extrusionOk="0">
                  <a:moveTo>
                    <a:pt x="0" y="0"/>
                  </a:moveTo>
                  <a:lnTo>
                    <a:pt x="100" y="3036"/>
                  </a:lnTo>
                  <a:lnTo>
                    <a:pt x="7439" y="3503"/>
                  </a:lnTo>
                  <a:lnTo>
                    <a:pt x="8073" y="36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1021;p61">
              <a:extLst>
                <a:ext uri="{FF2B5EF4-FFF2-40B4-BE49-F238E27FC236}">
                  <a16:creationId xmlns:a16="http://schemas.microsoft.com/office/drawing/2014/main" id="{66BBEECD-4C59-5936-B158-B0465746D886}"/>
                </a:ext>
              </a:extLst>
            </p:cNvPr>
            <p:cNvSpPr/>
            <p:nvPr/>
          </p:nvSpPr>
          <p:spPr>
            <a:xfrm>
              <a:off x="4730025" y="4522312"/>
              <a:ext cx="228255" cy="93142"/>
            </a:xfrm>
            <a:custGeom>
              <a:avLst/>
              <a:gdLst/>
              <a:ahLst/>
              <a:cxnLst/>
              <a:rect l="l" t="t" r="r" b="b"/>
              <a:pathLst>
                <a:path w="9974" h="4070" extrusionOk="0">
                  <a:moveTo>
                    <a:pt x="583" y="1"/>
                  </a:moveTo>
                  <a:cubicBezTo>
                    <a:pt x="475" y="1"/>
                    <a:pt x="396" y="91"/>
                    <a:pt x="367" y="207"/>
                  </a:cubicBezTo>
                  <a:lnTo>
                    <a:pt x="0" y="3176"/>
                  </a:lnTo>
                  <a:cubicBezTo>
                    <a:pt x="0" y="3476"/>
                    <a:pt x="234" y="3776"/>
                    <a:pt x="567" y="3810"/>
                  </a:cubicBezTo>
                  <a:cubicBezTo>
                    <a:pt x="1868" y="3843"/>
                    <a:pt x="2502" y="3810"/>
                    <a:pt x="4170" y="3910"/>
                  </a:cubicBezTo>
                  <a:cubicBezTo>
                    <a:pt x="5220" y="4007"/>
                    <a:pt x="6305" y="4069"/>
                    <a:pt x="7388" y="4069"/>
                  </a:cubicBezTo>
                  <a:cubicBezTo>
                    <a:pt x="7784" y="4069"/>
                    <a:pt x="8180" y="4061"/>
                    <a:pt x="8573" y="4043"/>
                  </a:cubicBezTo>
                  <a:cubicBezTo>
                    <a:pt x="9974" y="3910"/>
                    <a:pt x="9774" y="2542"/>
                    <a:pt x="9173" y="2475"/>
                  </a:cubicBezTo>
                  <a:cubicBezTo>
                    <a:pt x="7739" y="2309"/>
                    <a:pt x="5838" y="1241"/>
                    <a:pt x="4970" y="441"/>
                  </a:cubicBezTo>
                  <a:cubicBezTo>
                    <a:pt x="4803" y="307"/>
                    <a:pt x="4603" y="240"/>
                    <a:pt x="4403" y="240"/>
                  </a:cubicBezTo>
                  <a:lnTo>
                    <a:pt x="634" y="7"/>
                  </a:lnTo>
                  <a:cubicBezTo>
                    <a:pt x="616" y="3"/>
                    <a:pt x="599" y="1"/>
                    <a:pt x="5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1022;p61">
              <a:extLst>
                <a:ext uri="{FF2B5EF4-FFF2-40B4-BE49-F238E27FC236}">
                  <a16:creationId xmlns:a16="http://schemas.microsoft.com/office/drawing/2014/main" id="{E30AD408-F7A0-AE95-78D7-2AAAB4AE696F}"/>
                </a:ext>
              </a:extLst>
            </p:cNvPr>
            <p:cNvSpPr/>
            <p:nvPr/>
          </p:nvSpPr>
          <p:spPr>
            <a:xfrm>
              <a:off x="4923907" y="4372072"/>
              <a:ext cx="124449" cy="180174"/>
            </a:xfrm>
            <a:custGeom>
              <a:avLst/>
              <a:gdLst/>
              <a:ahLst/>
              <a:cxnLst/>
              <a:rect l="l" t="t" r="r" b="b"/>
              <a:pathLst>
                <a:path w="5438" h="7873" extrusionOk="0">
                  <a:moveTo>
                    <a:pt x="2102" y="1"/>
                  </a:moveTo>
                  <a:lnTo>
                    <a:pt x="1" y="7606"/>
                  </a:lnTo>
                  <a:lnTo>
                    <a:pt x="3370" y="7873"/>
                  </a:lnTo>
                  <a:lnTo>
                    <a:pt x="5438" y="234"/>
                  </a:lnTo>
                  <a:lnTo>
                    <a:pt x="21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1023;p61">
              <a:extLst>
                <a:ext uri="{FF2B5EF4-FFF2-40B4-BE49-F238E27FC236}">
                  <a16:creationId xmlns:a16="http://schemas.microsoft.com/office/drawing/2014/main" id="{2B05D7AA-55F3-70D5-E4F9-023995AD3F6A}"/>
                </a:ext>
              </a:extLst>
            </p:cNvPr>
            <p:cNvSpPr/>
            <p:nvPr/>
          </p:nvSpPr>
          <p:spPr>
            <a:xfrm>
              <a:off x="5010184" y="4525126"/>
              <a:ext cx="40484" cy="40484"/>
            </a:xfrm>
            <a:custGeom>
              <a:avLst/>
              <a:gdLst/>
              <a:ahLst/>
              <a:cxnLst/>
              <a:rect l="l" t="t" r="r" b="b"/>
              <a:pathLst>
                <a:path w="1769" h="1769" extrusionOk="0">
                  <a:moveTo>
                    <a:pt x="901" y="184"/>
                  </a:moveTo>
                  <a:cubicBezTo>
                    <a:pt x="1001" y="251"/>
                    <a:pt x="1034" y="318"/>
                    <a:pt x="1034" y="351"/>
                  </a:cubicBezTo>
                  <a:cubicBezTo>
                    <a:pt x="1001" y="584"/>
                    <a:pt x="634" y="951"/>
                    <a:pt x="300" y="1152"/>
                  </a:cubicBezTo>
                  <a:lnTo>
                    <a:pt x="200" y="1152"/>
                  </a:lnTo>
                  <a:cubicBezTo>
                    <a:pt x="267" y="851"/>
                    <a:pt x="467" y="351"/>
                    <a:pt x="701" y="218"/>
                  </a:cubicBezTo>
                  <a:cubicBezTo>
                    <a:pt x="734" y="184"/>
                    <a:pt x="801" y="184"/>
                    <a:pt x="867" y="184"/>
                  </a:cubicBezTo>
                  <a:close/>
                  <a:moveTo>
                    <a:pt x="1269" y="1130"/>
                  </a:moveTo>
                  <a:cubicBezTo>
                    <a:pt x="1383" y="1130"/>
                    <a:pt x="1476" y="1146"/>
                    <a:pt x="1535" y="1185"/>
                  </a:cubicBezTo>
                  <a:cubicBezTo>
                    <a:pt x="1568" y="1218"/>
                    <a:pt x="1601" y="1285"/>
                    <a:pt x="1568" y="1318"/>
                  </a:cubicBezTo>
                  <a:cubicBezTo>
                    <a:pt x="1601" y="1418"/>
                    <a:pt x="1535" y="1518"/>
                    <a:pt x="1468" y="1585"/>
                  </a:cubicBezTo>
                  <a:cubicBezTo>
                    <a:pt x="1425" y="1611"/>
                    <a:pt x="1365" y="1623"/>
                    <a:pt x="1290" y="1623"/>
                  </a:cubicBezTo>
                  <a:cubicBezTo>
                    <a:pt x="1071" y="1623"/>
                    <a:pt x="723" y="1517"/>
                    <a:pt x="300" y="1318"/>
                  </a:cubicBezTo>
                  <a:lnTo>
                    <a:pt x="267" y="1318"/>
                  </a:lnTo>
                  <a:cubicBezTo>
                    <a:pt x="597" y="1224"/>
                    <a:pt x="994" y="1130"/>
                    <a:pt x="1269" y="1130"/>
                  </a:cubicBezTo>
                  <a:close/>
                  <a:moveTo>
                    <a:pt x="834" y="1"/>
                  </a:moveTo>
                  <a:cubicBezTo>
                    <a:pt x="776" y="1"/>
                    <a:pt x="717" y="17"/>
                    <a:pt x="667" y="51"/>
                  </a:cubicBezTo>
                  <a:cubicBezTo>
                    <a:pt x="234" y="251"/>
                    <a:pt x="100" y="1185"/>
                    <a:pt x="100" y="1252"/>
                  </a:cubicBezTo>
                  <a:lnTo>
                    <a:pt x="33" y="1252"/>
                  </a:lnTo>
                  <a:cubicBezTo>
                    <a:pt x="0" y="1285"/>
                    <a:pt x="0" y="1318"/>
                    <a:pt x="33" y="1318"/>
                  </a:cubicBezTo>
                  <a:lnTo>
                    <a:pt x="33" y="1352"/>
                  </a:lnTo>
                  <a:lnTo>
                    <a:pt x="67" y="1352"/>
                  </a:lnTo>
                  <a:cubicBezTo>
                    <a:pt x="334" y="1485"/>
                    <a:pt x="601" y="1619"/>
                    <a:pt x="901" y="1719"/>
                  </a:cubicBezTo>
                  <a:cubicBezTo>
                    <a:pt x="1001" y="1752"/>
                    <a:pt x="1109" y="1769"/>
                    <a:pt x="1218" y="1769"/>
                  </a:cubicBezTo>
                  <a:cubicBezTo>
                    <a:pt x="1326" y="1769"/>
                    <a:pt x="1434" y="1752"/>
                    <a:pt x="1535" y="1719"/>
                  </a:cubicBezTo>
                  <a:cubicBezTo>
                    <a:pt x="1701" y="1619"/>
                    <a:pt x="1768" y="1452"/>
                    <a:pt x="1768" y="1318"/>
                  </a:cubicBezTo>
                  <a:cubicBezTo>
                    <a:pt x="1768" y="1218"/>
                    <a:pt x="1735" y="1118"/>
                    <a:pt x="1635" y="1051"/>
                  </a:cubicBezTo>
                  <a:cubicBezTo>
                    <a:pt x="1474" y="980"/>
                    <a:pt x="1303" y="947"/>
                    <a:pt x="1133" y="947"/>
                  </a:cubicBezTo>
                  <a:cubicBezTo>
                    <a:pt x="986" y="947"/>
                    <a:pt x="840" y="972"/>
                    <a:pt x="701" y="1018"/>
                  </a:cubicBezTo>
                  <a:cubicBezTo>
                    <a:pt x="934" y="851"/>
                    <a:pt x="1134" y="618"/>
                    <a:pt x="1201" y="351"/>
                  </a:cubicBezTo>
                  <a:cubicBezTo>
                    <a:pt x="1201" y="218"/>
                    <a:pt x="1134" y="84"/>
                    <a:pt x="1001" y="51"/>
                  </a:cubicBezTo>
                  <a:cubicBezTo>
                    <a:pt x="951" y="17"/>
                    <a:pt x="892"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1024;p61">
              <a:extLst>
                <a:ext uri="{FF2B5EF4-FFF2-40B4-BE49-F238E27FC236}">
                  <a16:creationId xmlns:a16="http://schemas.microsoft.com/office/drawing/2014/main" id="{959C1449-4DDE-E23C-6C92-5C7EA4040019}"/>
                </a:ext>
              </a:extLst>
            </p:cNvPr>
            <p:cNvSpPr/>
            <p:nvPr/>
          </p:nvSpPr>
          <p:spPr>
            <a:xfrm>
              <a:off x="4945282" y="4372072"/>
              <a:ext cx="103074" cy="105363"/>
            </a:xfrm>
            <a:custGeom>
              <a:avLst/>
              <a:gdLst/>
              <a:ahLst/>
              <a:cxnLst/>
              <a:rect l="l" t="t" r="r" b="b"/>
              <a:pathLst>
                <a:path w="4504" h="4604" extrusionOk="0">
                  <a:moveTo>
                    <a:pt x="1168" y="1"/>
                  </a:moveTo>
                  <a:lnTo>
                    <a:pt x="1" y="4204"/>
                  </a:lnTo>
                  <a:lnTo>
                    <a:pt x="3303" y="4604"/>
                  </a:lnTo>
                  <a:lnTo>
                    <a:pt x="4504" y="234"/>
                  </a:lnTo>
                  <a:lnTo>
                    <a:pt x="11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1025;p61">
              <a:extLst>
                <a:ext uri="{FF2B5EF4-FFF2-40B4-BE49-F238E27FC236}">
                  <a16:creationId xmlns:a16="http://schemas.microsoft.com/office/drawing/2014/main" id="{1E5E5491-8D06-A1D9-38B1-AEC3935F2B98}"/>
                </a:ext>
              </a:extLst>
            </p:cNvPr>
            <p:cNvSpPr/>
            <p:nvPr/>
          </p:nvSpPr>
          <p:spPr>
            <a:xfrm>
              <a:off x="4414739" y="3461363"/>
              <a:ext cx="925996" cy="1003873"/>
            </a:xfrm>
            <a:custGeom>
              <a:avLst/>
              <a:gdLst/>
              <a:ahLst/>
              <a:cxnLst/>
              <a:rect l="l" t="t" r="r" b="b"/>
              <a:pathLst>
                <a:path w="40463" h="43866" extrusionOk="0">
                  <a:moveTo>
                    <a:pt x="7940" y="0"/>
                  </a:moveTo>
                  <a:lnTo>
                    <a:pt x="1" y="7372"/>
                  </a:lnTo>
                  <a:cubicBezTo>
                    <a:pt x="1" y="7372"/>
                    <a:pt x="17346" y="11842"/>
                    <a:pt x="25919" y="14211"/>
                  </a:cubicBezTo>
                  <a:cubicBezTo>
                    <a:pt x="27153" y="14544"/>
                    <a:pt x="28187" y="14844"/>
                    <a:pt x="28988" y="15078"/>
                  </a:cubicBezTo>
                  <a:cubicBezTo>
                    <a:pt x="29422" y="15211"/>
                    <a:pt x="29755" y="15311"/>
                    <a:pt x="30022" y="15412"/>
                  </a:cubicBezTo>
                  <a:cubicBezTo>
                    <a:pt x="26453" y="22283"/>
                    <a:pt x="22950" y="42131"/>
                    <a:pt x="22950" y="42131"/>
                  </a:cubicBezTo>
                  <a:lnTo>
                    <a:pt x="28821" y="43865"/>
                  </a:lnTo>
                  <a:cubicBezTo>
                    <a:pt x="28821" y="43865"/>
                    <a:pt x="40463" y="17113"/>
                    <a:pt x="40129" y="13110"/>
                  </a:cubicBezTo>
                  <a:cubicBezTo>
                    <a:pt x="39495" y="4804"/>
                    <a:pt x="7940" y="0"/>
                    <a:pt x="7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1026;p61">
              <a:extLst>
                <a:ext uri="{FF2B5EF4-FFF2-40B4-BE49-F238E27FC236}">
                  <a16:creationId xmlns:a16="http://schemas.microsoft.com/office/drawing/2014/main" id="{689B7FE7-DAA8-208C-AFEF-0462DE79678E}"/>
                </a:ext>
              </a:extLst>
            </p:cNvPr>
            <p:cNvSpPr/>
            <p:nvPr/>
          </p:nvSpPr>
          <p:spPr>
            <a:xfrm>
              <a:off x="4922397" y="4359851"/>
              <a:ext cx="191616" cy="114539"/>
            </a:xfrm>
            <a:custGeom>
              <a:avLst/>
              <a:gdLst/>
              <a:ahLst/>
              <a:cxnLst/>
              <a:rect l="l" t="t" r="r" b="b"/>
              <a:pathLst>
                <a:path w="8373" h="5005" extrusionOk="0">
                  <a:moveTo>
                    <a:pt x="534" y="1"/>
                  </a:moveTo>
                  <a:lnTo>
                    <a:pt x="0" y="3003"/>
                  </a:lnTo>
                  <a:lnTo>
                    <a:pt x="7105" y="5004"/>
                  </a:lnTo>
                  <a:lnTo>
                    <a:pt x="8373" y="2069"/>
                  </a:lnTo>
                  <a:lnTo>
                    <a:pt x="5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1027;p61">
              <a:extLst>
                <a:ext uri="{FF2B5EF4-FFF2-40B4-BE49-F238E27FC236}">
                  <a16:creationId xmlns:a16="http://schemas.microsoft.com/office/drawing/2014/main" id="{782E6BBA-A8E8-828F-32E0-ACF6C882DB5A}"/>
                </a:ext>
              </a:extLst>
            </p:cNvPr>
            <p:cNvSpPr/>
            <p:nvPr/>
          </p:nvSpPr>
          <p:spPr>
            <a:xfrm>
              <a:off x="4894134" y="4520733"/>
              <a:ext cx="223747" cy="129552"/>
            </a:xfrm>
            <a:custGeom>
              <a:avLst/>
              <a:gdLst/>
              <a:ahLst/>
              <a:cxnLst/>
              <a:rect l="l" t="t" r="r" b="b"/>
              <a:pathLst>
                <a:path w="9777" h="5661" extrusionOk="0">
                  <a:moveTo>
                    <a:pt x="1300" y="1"/>
                  </a:moveTo>
                  <a:cubicBezTo>
                    <a:pt x="1191" y="1"/>
                    <a:pt x="1090" y="66"/>
                    <a:pt x="1035" y="176"/>
                  </a:cubicBezTo>
                  <a:lnTo>
                    <a:pt x="101" y="3011"/>
                  </a:lnTo>
                  <a:cubicBezTo>
                    <a:pt x="1" y="3312"/>
                    <a:pt x="201" y="3645"/>
                    <a:pt x="535" y="3712"/>
                  </a:cubicBezTo>
                  <a:cubicBezTo>
                    <a:pt x="1769" y="4046"/>
                    <a:pt x="2403" y="4146"/>
                    <a:pt x="4004" y="4579"/>
                  </a:cubicBezTo>
                  <a:cubicBezTo>
                    <a:pt x="5405" y="5046"/>
                    <a:pt x="6839" y="5380"/>
                    <a:pt x="8307" y="5647"/>
                  </a:cubicBezTo>
                  <a:cubicBezTo>
                    <a:pt x="8383" y="5656"/>
                    <a:pt x="8456" y="5660"/>
                    <a:pt x="8525" y="5660"/>
                  </a:cubicBezTo>
                  <a:cubicBezTo>
                    <a:pt x="9687" y="5660"/>
                    <a:pt x="9776" y="4401"/>
                    <a:pt x="9241" y="4212"/>
                  </a:cubicBezTo>
                  <a:cubicBezTo>
                    <a:pt x="7873" y="3779"/>
                    <a:pt x="6239" y="2344"/>
                    <a:pt x="5505" y="1377"/>
                  </a:cubicBezTo>
                  <a:cubicBezTo>
                    <a:pt x="5371" y="1210"/>
                    <a:pt x="5205" y="1077"/>
                    <a:pt x="4971" y="1043"/>
                  </a:cubicBezTo>
                  <a:lnTo>
                    <a:pt x="1368" y="9"/>
                  </a:lnTo>
                  <a:cubicBezTo>
                    <a:pt x="1346" y="4"/>
                    <a:pt x="1323" y="1"/>
                    <a:pt x="1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1028;p61">
              <a:extLst>
                <a:ext uri="{FF2B5EF4-FFF2-40B4-BE49-F238E27FC236}">
                  <a16:creationId xmlns:a16="http://schemas.microsoft.com/office/drawing/2014/main" id="{D2F38C79-19E7-9969-ED68-3530F3B9185B}"/>
                </a:ext>
              </a:extLst>
            </p:cNvPr>
            <p:cNvSpPr/>
            <p:nvPr/>
          </p:nvSpPr>
          <p:spPr>
            <a:xfrm>
              <a:off x="4831543" y="4505377"/>
              <a:ext cx="43527" cy="36456"/>
            </a:xfrm>
            <a:custGeom>
              <a:avLst/>
              <a:gdLst/>
              <a:ahLst/>
              <a:cxnLst/>
              <a:rect l="l" t="t" r="r" b="b"/>
              <a:pathLst>
                <a:path w="1902" h="1593" extrusionOk="0">
                  <a:moveTo>
                    <a:pt x="834" y="147"/>
                  </a:moveTo>
                  <a:cubicBezTo>
                    <a:pt x="935" y="147"/>
                    <a:pt x="968" y="213"/>
                    <a:pt x="968" y="247"/>
                  </a:cubicBezTo>
                  <a:cubicBezTo>
                    <a:pt x="901" y="614"/>
                    <a:pt x="701" y="947"/>
                    <a:pt x="401" y="1181"/>
                  </a:cubicBezTo>
                  <a:lnTo>
                    <a:pt x="334" y="1214"/>
                  </a:lnTo>
                  <a:cubicBezTo>
                    <a:pt x="301" y="847"/>
                    <a:pt x="401" y="513"/>
                    <a:pt x="601" y="213"/>
                  </a:cubicBezTo>
                  <a:cubicBezTo>
                    <a:pt x="668" y="147"/>
                    <a:pt x="701" y="147"/>
                    <a:pt x="768" y="147"/>
                  </a:cubicBezTo>
                  <a:close/>
                  <a:moveTo>
                    <a:pt x="1510" y="957"/>
                  </a:moveTo>
                  <a:cubicBezTo>
                    <a:pt x="1560" y="957"/>
                    <a:pt x="1602" y="964"/>
                    <a:pt x="1635" y="980"/>
                  </a:cubicBezTo>
                  <a:cubicBezTo>
                    <a:pt x="1668" y="1014"/>
                    <a:pt x="1702" y="1047"/>
                    <a:pt x="1702" y="1081"/>
                  </a:cubicBezTo>
                  <a:cubicBezTo>
                    <a:pt x="1735" y="1181"/>
                    <a:pt x="1702" y="1281"/>
                    <a:pt x="1635" y="1381"/>
                  </a:cubicBezTo>
                  <a:cubicBezTo>
                    <a:pt x="1556" y="1444"/>
                    <a:pt x="1418" y="1477"/>
                    <a:pt x="1231" y="1477"/>
                  </a:cubicBezTo>
                  <a:cubicBezTo>
                    <a:pt x="1022" y="1477"/>
                    <a:pt x="751" y="1435"/>
                    <a:pt x="434" y="1347"/>
                  </a:cubicBezTo>
                  <a:cubicBezTo>
                    <a:pt x="797" y="1152"/>
                    <a:pt x="1253" y="957"/>
                    <a:pt x="1510" y="957"/>
                  </a:cubicBezTo>
                  <a:close/>
                  <a:moveTo>
                    <a:pt x="695" y="0"/>
                  </a:moveTo>
                  <a:cubicBezTo>
                    <a:pt x="599" y="0"/>
                    <a:pt x="507" y="31"/>
                    <a:pt x="434" y="80"/>
                  </a:cubicBezTo>
                  <a:cubicBezTo>
                    <a:pt x="67" y="380"/>
                    <a:pt x="1" y="1347"/>
                    <a:pt x="1" y="1381"/>
                  </a:cubicBezTo>
                  <a:lnTo>
                    <a:pt x="101" y="1381"/>
                  </a:lnTo>
                  <a:cubicBezTo>
                    <a:pt x="101" y="1381"/>
                    <a:pt x="167" y="1414"/>
                    <a:pt x="201" y="1414"/>
                  </a:cubicBezTo>
                  <a:lnTo>
                    <a:pt x="234" y="1414"/>
                  </a:lnTo>
                  <a:cubicBezTo>
                    <a:pt x="501" y="1514"/>
                    <a:pt x="801" y="1548"/>
                    <a:pt x="1101" y="1581"/>
                  </a:cubicBezTo>
                  <a:cubicBezTo>
                    <a:pt x="1149" y="1589"/>
                    <a:pt x="1198" y="1593"/>
                    <a:pt x="1248" y="1593"/>
                  </a:cubicBezTo>
                  <a:cubicBezTo>
                    <a:pt x="1410" y="1593"/>
                    <a:pt x="1582" y="1549"/>
                    <a:pt x="1735" y="1447"/>
                  </a:cubicBezTo>
                  <a:cubicBezTo>
                    <a:pt x="1835" y="1347"/>
                    <a:pt x="1902" y="1181"/>
                    <a:pt x="1869" y="1047"/>
                  </a:cubicBezTo>
                  <a:cubicBezTo>
                    <a:pt x="1835" y="947"/>
                    <a:pt x="1768" y="847"/>
                    <a:pt x="1702" y="814"/>
                  </a:cubicBezTo>
                  <a:cubicBezTo>
                    <a:pt x="1630" y="799"/>
                    <a:pt x="1559" y="793"/>
                    <a:pt x="1489" y="793"/>
                  </a:cubicBezTo>
                  <a:cubicBezTo>
                    <a:pt x="1229" y="793"/>
                    <a:pt x="978" y="883"/>
                    <a:pt x="768" y="1014"/>
                  </a:cubicBezTo>
                  <a:cubicBezTo>
                    <a:pt x="935" y="814"/>
                    <a:pt x="1068" y="547"/>
                    <a:pt x="1068" y="247"/>
                  </a:cubicBezTo>
                  <a:cubicBezTo>
                    <a:pt x="1068" y="113"/>
                    <a:pt x="935" y="13"/>
                    <a:pt x="801" y="13"/>
                  </a:cubicBezTo>
                  <a:cubicBezTo>
                    <a:pt x="765" y="4"/>
                    <a:pt x="730" y="0"/>
                    <a:pt x="69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1029;p61">
              <a:extLst>
                <a:ext uri="{FF2B5EF4-FFF2-40B4-BE49-F238E27FC236}">
                  <a16:creationId xmlns:a16="http://schemas.microsoft.com/office/drawing/2014/main" id="{57E0C585-AA40-666D-27BF-37226960E9EC}"/>
                </a:ext>
              </a:extLst>
            </p:cNvPr>
            <p:cNvSpPr/>
            <p:nvPr/>
          </p:nvSpPr>
          <p:spPr>
            <a:xfrm>
              <a:off x="4821611" y="2318509"/>
              <a:ext cx="284003" cy="349477"/>
            </a:xfrm>
            <a:custGeom>
              <a:avLst/>
              <a:gdLst/>
              <a:ahLst/>
              <a:cxnLst/>
              <a:rect l="l" t="t" r="r" b="b"/>
              <a:pathLst>
                <a:path w="12410" h="15271" extrusionOk="0">
                  <a:moveTo>
                    <a:pt x="6147" y="0"/>
                  </a:moveTo>
                  <a:cubicBezTo>
                    <a:pt x="3559" y="0"/>
                    <a:pt x="1137" y="1912"/>
                    <a:pt x="868" y="4774"/>
                  </a:cubicBezTo>
                  <a:cubicBezTo>
                    <a:pt x="435" y="8643"/>
                    <a:pt x="1" y="10845"/>
                    <a:pt x="1602" y="13113"/>
                  </a:cubicBezTo>
                  <a:cubicBezTo>
                    <a:pt x="2531" y="14495"/>
                    <a:pt x="4066" y="15271"/>
                    <a:pt x="5651" y="15271"/>
                  </a:cubicBezTo>
                  <a:cubicBezTo>
                    <a:pt x="6170" y="15271"/>
                    <a:pt x="6695" y="15187"/>
                    <a:pt x="7206" y="15014"/>
                  </a:cubicBezTo>
                  <a:cubicBezTo>
                    <a:pt x="7473" y="14914"/>
                    <a:pt x="7740" y="14814"/>
                    <a:pt x="7973" y="14714"/>
                  </a:cubicBezTo>
                  <a:cubicBezTo>
                    <a:pt x="8974" y="14214"/>
                    <a:pt x="9775" y="13447"/>
                    <a:pt x="10308" y="12479"/>
                  </a:cubicBezTo>
                  <a:cubicBezTo>
                    <a:pt x="10408" y="12346"/>
                    <a:pt x="10475" y="12146"/>
                    <a:pt x="10575" y="11979"/>
                  </a:cubicBezTo>
                  <a:cubicBezTo>
                    <a:pt x="11976" y="8710"/>
                    <a:pt x="12410" y="2973"/>
                    <a:pt x="8941" y="804"/>
                  </a:cubicBezTo>
                  <a:cubicBezTo>
                    <a:pt x="8051" y="253"/>
                    <a:pt x="7088" y="0"/>
                    <a:pt x="6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1030;p61">
              <a:extLst>
                <a:ext uri="{FF2B5EF4-FFF2-40B4-BE49-F238E27FC236}">
                  <a16:creationId xmlns:a16="http://schemas.microsoft.com/office/drawing/2014/main" id="{5546AE67-4545-F801-139D-5A354FA21B85}"/>
                </a:ext>
              </a:extLst>
            </p:cNvPr>
            <p:cNvSpPr/>
            <p:nvPr/>
          </p:nvSpPr>
          <p:spPr>
            <a:xfrm>
              <a:off x="4891090" y="2623177"/>
              <a:ext cx="113006" cy="44626"/>
            </a:xfrm>
            <a:custGeom>
              <a:avLst/>
              <a:gdLst/>
              <a:ahLst/>
              <a:cxnLst/>
              <a:rect l="l" t="t" r="r" b="b"/>
              <a:pathLst>
                <a:path w="4938" h="1950" extrusionOk="0">
                  <a:moveTo>
                    <a:pt x="868" y="0"/>
                  </a:moveTo>
                  <a:cubicBezTo>
                    <a:pt x="534" y="367"/>
                    <a:pt x="234" y="767"/>
                    <a:pt x="0" y="1168"/>
                  </a:cubicBezTo>
                  <a:cubicBezTo>
                    <a:pt x="795" y="1683"/>
                    <a:pt x="1714" y="1950"/>
                    <a:pt x="2641" y="1950"/>
                  </a:cubicBezTo>
                  <a:cubicBezTo>
                    <a:pt x="3155" y="1950"/>
                    <a:pt x="3671" y="1868"/>
                    <a:pt x="4170" y="1701"/>
                  </a:cubicBezTo>
                  <a:cubicBezTo>
                    <a:pt x="4437" y="1601"/>
                    <a:pt x="4704" y="1501"/>
                    <a:pt x="4937" y="1401"/>
                  </a:cubicBezTo>
                  <a:cubicBezTo>
                    <a:pt x="3736" y="534"/>
                    <a:pt x="2335" y="67"/>
                    <a:pt x="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1031;p61">
              <a:extLst>
                <a:ext uri="{FF2B5EF4-FFF2-40B4-BE49-F238E27FC236}">
                  <a16:creationId xmlns:a16="http://schemas.microsoft.com/office/drawing/2014/main" id="{23D97E45-4454-B51F-0BD9-063EE1A0F1C4}"/>
                </a:ext>
              </a:extLst>
            </p:cNvPr>
            <p:cNvSpPr/>
            <p:nvPr/>
          </p:nvSpPr>
          <p:spPr>
            <a:xfrm>
              <a:off x="4774285" y="2488064"/>
              <a:ext cx="185529" cy="300320"/>
            </a:xfrm>
            <a:custGeom>
              <a:avLst/>
              <a:gdLst/>
              <a:ahLst/>
              <a:cxnLst/>
              <a:rect l="l" t="t" r="r" b="b"/>
              <a:pathLst>
                <a:path w="8107" h="13123" extrusionOk="0">
                  <a:moveTo>
                    <a:pt x="5605" y="0"/>
                  </a:moveTo>
                  <a:cubicBezTo>
                    <a:pt x="4704" y="2769"/>
                    <a:pt x="2669" y="7605"/>
                    <a:pt x="1" y="8306"/>
                  </a:cubicBezTo>
                  <a:cubicBezTo>
                    <a:pt x="668" y="10774"/>
                    <a:pt x="4904" y="12776"/>
                    <a:pt x="4904" y="12776"/>
                  </a:cubicBezTo>
                  <a:cubicBezTo>
                    <a:pt x="4904" y="12776"/>
                    <a:pt x="6009" y="13123"/>
                    <a:pt x="6840" y="13123"/>
                  </a:cubicBezTo>
                  <a:cubicBezTo>
                    <a:pt x="7347" y="13123"/>
                    <a:pt x="7752" y="12993"/>
                    <a:pt x="7740" y="12576"/>
                  </a:cubicBezTo>
                  <a:cubicBezTo>
                    <a:pt x="6472" y="11442"/>
                    <a:pt x="6205" y="10307"/>
                    <a:pt x="6472" y="9240"/>
                  </a:cubicBezTo>
                  <a:cubicBezTo>
                    <a:pt x="6672" y="8606"/>
                    <a:pt x="6972" y="8039"/>
                    <a:pt x="7373" y="7505"/>
                  </a:cubicBezTo>
                  <a:cubicBezTo>
                    <a:pt x="7606" y="7239"/>
                    <a:pt x="7840" y="6938"/>
                    <a:pt x="8107" y="6671"/>
                  </a:cubicBezTo>
                  <a:lnTo>
                    <a:pt x="56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1032;p61">
              <a:extLst>
                <a:ext uri="{FF2B5EF4-FFF2-40B4-BE49-F238E27FC236}">
                  <a16:creationId xmlns:a16="http://schemas.microsoft.com/office/drawing/2014/main" id="{CD5D6D72-419E-034B-368F-7D04FEE6F8F8}"/>
                </a:ext>
              </a:extLst>
            </p:cNvPr>
            <p:cNvSpPr/>
            <p:nvPr/>
          </p:nvSpPr>
          <p:spPr>
            <a:xfrm>
              <a:off x="4761309" y="2287431"/>
              <a:ext cx="358104" cy="346937"/>
            </a:xfrm>
            <a:custGeom>
              <a:avLst/>
              <a:gdLst/>
              <a:ahLst/>
              <a:cxnLst/>
              <a:rect l="l" t="t" r="r" b="b"/>
              <a:pathLst>
                <a:path w="15648" h="15160" extrusionOk="0">
                  <a:moveTo>
                    <a:pt x="9688" y="0"/>
                  </a:moveTo>
                  <a:cubicBezTo>
                    <a:pt x="8301" y="0"/>
                    <a:pt x="7573" y="628"/>
                    <a:pt x="7573" y="628"/>
                  </a:cubicBezTo>
                  <a:cubicBezTo>
                    <a:pt x="7573" y="628"/>
                    <a:pt x="6741" y="316"/>
                    <a:pt x="5661" y="316"/>
                  </a:cubicBezTo>
                  <a:cubicBezTo>
                    <a:pt x="3938" y="316"/>
                    <a:pt x="1583" y="1110"/>
                    <a:pt x="968" y="5231"/>
                  </a:cubicBezTo>
                  <a:cubicBezTo>
                    <a:pt x="1" y="11903"/>
                    <a:pt x="3436" y="14771"/>
                    <a:pt x="4070" y="14938"/>
                  </a:cubicBezTo>
                  <a:cubicBezTo>
                    <a:pt x="4465" y="15037"/>
                    <a:pt x="5317" y="15159"/>
                    <a:pt x="6126" y="15159"/>
                  </a:cubicBezTo>
                  <a:cubicBezTo>
                    <a:pt x="6683" y="15159"/>
                    <a:pt x="7219" y="15101"/>
                    <a:pt x="7573" y="14938"/>
                  </a:cubicBezTo>
                  <a:cubicBezTo>
                    <a:pt x="8473" y="14504"/>
                    <a:pt x="10008" y="11169"/>
                    <a:pt x="10008" y="11169"/>
                  </a:cubicBezTo>
                  <a:cubicBezTo>
                    <a:pt x="13744" y="8567"/>
                    <a:pt x="12643" y="4964"/>
                    <a:pt x="12643" y="4964"/>
                  </a:cubicBezTo>
                  <a:lnTo>
                    <a:pt x="12643" y="4964"/>
                  </a:lnTo>
                  <a:cubicBezTo>
                    <a:pt x="13023" y="5103"/>
                    <a:pt x="13363" y="5166"/>
                    <a:pt x="13659" y="5166"/>
                  </a:cubicBezTo>
                  <a:cubicBezTo>
                    <a:pt x="15567" y="5166"/>
                    <a:pt x="15647" y="2563"/>
                    <a:pt x="13077" y="1062"/>
                  </a:cubicBezTo>
                  <a:cubicBezTo>
                    <a:pt x="11697" y="249"/>
                    <a:pt x="10562" y="0"/>
                    <a:pt x="9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1033;p61">
              <a:extLst>
                <a:ext uri="{FF2B5EF4-FFF2-40B4-BE49-F238E27FC236}">
                  <a16:creationId xmlns:a16="http://schemas.microsoft.com/office/drawing/2014/main" id="{3C1DF328-CB3B-A2E7-3622-580CC40AB241}"/>
                </a:ext>
              </a:extLst>
            </p:cNvPr>
            <p:cNvSpPr/>
            <p:nvPr/>
          </p:nvSpPr>
          <p:spPr>
            <a:xfrm>
              <a:off x="4976588" y="2450624"/>
              <a:ext cx="60302" cy="98909"/>
            </a:xfrm>
            <a:custGeom>
              <a:avLst/>
              <a:gdLst/>
              <a:ahLst/>
              <a:cxnLst/>
              <a:rect l="l" t="t" r="r" b="b"/>
              <a:pathLst>
                <a:path w="2635" h="4322" extrusionOk="0">
                  <a:moveTo>
                    <a:pt x="1530" y="1"/>
                  </a:moveTo>
                  <a:cubicBezTo>
                    <a:pt x="1520" y="1"/>
                    <a:pt x="1511" y="1"/>
                    <a:pt x="1501" y="2"/>
                  </a:cubicBezTo>
                  <a:cubicBezTo>
                    <a:pt x="634" y="35"/>
                    <a:pt x="0" y="1236"/>
                    <a:pt x="100" y="2303"/>
                  </a:cubicBezTo>
                  <a:cubicBezTo>
                    <a:pt x="134" y="3070"/>
                    <a:pt x="501" y="3738"/>
                    <a:pt x="1101" y="4205"/>
                  </a:cubicBezTo>
                  <a:cubicBezTo>
                    <a:pt x="1222" y="4285"/>
                    <a:pt x="1342" y="4322"/>
                    <a:pt x="1460" y="4322"/>
                  </a:cubicBezTo>
                  <a:cubicBezTo>
                    <a:pt x="2024" y="4322"/>
                    <a:pt x="2514" y="3470"/>
                    <a:pt x="2569" y="2503"/>
                  </a:cubicBezTo>
                  <a:cubicBezTo>
                    <a:pt x="2635" y="1481"/>
                    <a:pt x="2375" y="1"/>
                    <a:pt x="1530" y="1"/>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1034;p61">
              <a:extLst>
                <a:ext uri="{FF2B5EF4-FFF2-40B4-BE49-F238E27FC236}">
                  <a16:creationId xmlns:a16="http://schemas.microsoft.com/office/drawing/2014/main" id="{EF096985-203C-4C6E-0E54-3FF711B3180C}"/>
                </a:ext>
              </a:extLst>
            </p:cNvPr>
            <p:cNvSpPr/>
            <p:nvPr/>
          </p:nvSpPr>
          <p:spPr>
            <a:xfrm>
              <a:off x="4271982" y="2666475"/>
              <a:ext cx="789372" cy="862101"/>
            </a:xfrm>
            <a:custGeom>
              <a:avLst/>
              <a:gdLst/>
              <a:ahLst/>
              <a:cxnLst/>
              <a:rect l="l" t="t" r="r" b="b"/>
              <a:pathLst>
                <a:path w="34493" h="37671" extrusionOk="0">
                  <a:moveTo>
                    <a:pt x="23192" y="0"/>
                  </a:moveTo>
                  <a:cubicBezTo>
                    <a:pt x="22860" y="0"/>
                    <a:pt x="22524" y="14"/>
                    <a:pt x="22183" y="43"/>
                  </a:cubicBezTo>
                  <a:cubicBezTo>
                    <a:pt x="15145" y="677"/>
                    <a:pt x="8107" y="6114"/>
                    <a:pt x="4571" y="14653"/>
                  </a:cubicBezTo>
                  <a:cubicBezTo>
                    <a:pt x="1035" y="23193"/>
                    <a:pt x="1" y="36135"/>
                    <a:pt x="1" y="36135"/>
                  </a:cubicBezTo>
                  <a:cubicBezTo>
                    <a:pt x="1" y="36135"/>
                    <a:pt x="5359" y="37671"/>
                    <a:pt x="12456" y="37671"/>
                  </a:cubicBezTo>
                  <a:cubicBezTo>
                    <a:pt x="15715" y="37671"/>
                    <a:pt x="19341" y="37347"/>
                    <a:pt x="22984" y="36402"/>
                  </a:cubicBezTo>
                  <a:cubicBezTo>
                    <a:pt x="25419" y="25595"/>
                    <a:pt x="29288" y="15154"/>
                    <a:pt x="34492" y="5347"/>
                  </a:cubicBezTo>
                  <a:cubicBezTo>
                    <a:pt x="34492" y="5347"/>
                    <a:pt x="29719" y="0"/>
                    <a:pt x="23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1035;p61">
              <a:extLst>
                <a:ext uri="{FF2B5EF4-FFF2-40B4-BE49-F238E27FC236}">
                  <a16:creationId xmlns:a16="http://schemas.microsoft.com/office/drawing/2014/main" id="{BAE56630-2FC3-DD14-C1F1-609485DC7A60}"/>
                </a:ext>
              </a:extLst>
            </p:cNvPr>
            <p:cNvSpPr/>
            <p:nvPr/>
          </p:nvSpPr>
          <p:spPr>
            <a:xfrm>
              <a:off x="4938416" y="2788819"/>
              <a:ext cx="508436" cy="384033"/>
            </a:xfrm>
            <a:custGeom>
              <a:avLst/>
              <a:gdLst/>
              <a:ahLst/>
              <a:cxnLst/>
              <a:rect l="l" t="t" r="r" b="b"/>
              <a:pathLst>
                <a:path w="22217" h="16781" extrusionOk="0">
                  <a:moveTo>
                    <a:pt x="5371" y="1"/>
                  </a:moveTo>
                  <a:cubicBezTo>
                    <a:pt x="5371" y="1"/>
                    <a:pt x="1" y="2703"/>
                    <a:pt x="1" y="6639"/>
                  </a:cubicBezTo>
                  <a:cubicBezTo>
                    <a:pt x="1" y="6639"/>
                    <a:pt x="8562" y="16781"/>
                    <a:pt x="12696" y="16781"/>
                  </a:cubicBezTo>
                  <a:cubicBezTo>
                    <a:pt x="12723" y="16781"/>
                    <a:pt x="12750" y="16780"/>
                    <a:pt x="12776" y="16779"/>
                  </a:cubicBezTo>
                  <a:cubicBezTo>
                    <a:pt x="17580" y="16646"/>
                    <a:pt x="21483" y="14078"/>
                    <a:pt x="21849" y="13110"/>
                  </a:cubicBezTo>
                  <a:cubicBezTo>
                    <a:pt x="22216" y="12143"/>
                    <a:pt x="20549" y="10642"/>
                    <a:pt x="18881" y="10141"/>
                  </a:cubicBezTo>
                  <a:cubicBezTo>
                    <a:pt x="18612" y="10059"/>
                    <a:pt x="18331" y="10026"/>
                    <a:pt x="18041" y="10026"/>
                  </a:cubicBezTo>
                  <a:cubicBezTo>
                    <a:pt x="16758" y="10026"/>
                    <a:pt x="15322" y="10687"/>
                    <a:pt x="14162" y="10687"/>
                  </a:cubicBezTo>
                  <a:cubicBezTo>
                    <a:pt x="13994" y="10687"/>
                    <a:pt x="13832" y="10673"/>
                    <a:pt x="13677" y="10642"/>
                  </a:cubicBezTo>
                  <a:cubicBezTo>
                    <a:pt x="12243" y="10308"/>
                    <a:pt x="7172" y="1869"/>
                    <a:pt x="5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1036;p61">
              <a:extLst>
                <a:ext uri="{FF2B5EF4-FFF2-40B4-BE49-F238E27FC236}">
                  <a16:creationId xmlns:a16="http://schemas.microsoft.com/office/drawing/2014/main" id="{11E27F72-27D9-0732-0866-B7DCA52B054D}"/>
                </a:ext>
              </a:extLst>
            </p:cNvPr>
            <p:cNvSpPr/>
            <p:nvPr/>
          </p:nvSpPr>
          <p:spPr>
            <a:xfrm>
              <a:off x="5025448" y="2532324"/>
              <a:ext cx="67968" cy="96209"/>
            </a:xfrm>
            <a:custGeom>
              <a:avLst/>
              <a:gdLst/>
              <a:ahLst/>
              <a:cxnLst/>
              <a:rect l="l" t="t" r="r" b="b"/>
              <a:pathLst>
                <a:path w="2970" h="4204" extrusionOk="0">
                  <a:moveTo>
                    <a:pt x="234" y="1"/>
                  </a:moveTo>
                  <a:lnTo>
                    <a:pt x="0" y="334"/>
                  </a:lnTo>
                  <a:cubicBezTo>
                    <a:pt x="968" y="1035"/>
                    <a:pt x="2502" y="2369"/>
                    <a:pt x="2502" y="3003"/>
                  </a:cubicBezTo>
                  <a:cubicBezTo>
                    <a:pt x="2535" y="3403"/>
                    <a:pt x="2202" y="3770"/>
                    <a:pt x="1802" y="3770"/>
                  </a:cubicBezTo>
                  <a:lnTo>
                    <a:pt x="1802" y="4204"/>
                  </a:lnTo>
                  <a:cubicBezTo>
                    <a:pt x="2435" y="4170"/>
                    <a:pt x="2969" y="3637"/>
                    <a:pt x="2936" y="3003"/>
                  </a:cubicBezTo>
                  <a:cubicBezTo>
                    <a:pt x="2936" y="1969"/>
                    <a:pt x="534" y="168"/>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1037;p61">
              <a:extLst>
                <a:ext uri="{FF2B5EF4-FFF2-40B4-BE49-F238E27FC236}">
                  <a16:creationId xmlns:a16="http://schemas.microsoft.com/office/drawing/2014/main" id="{414B5F52-383A-C17C-1892-D375AD4D0D7C}"/>
                </a:ext>
              </a:extLst>
            </p:cNvPr>
            <p:cNvSpPr/>
            <p:nvPr/>
          </p:nvSpPr>
          <p:spPr>
            <a:xfrm>
              <a:off x="4958258" y="2428517"/>
              <a:ext cx="103097" cy="143535"/>
            </a:xfrm>
            <a:custGeom>
              <a:avLst/>
              <a:gdLst/>
              <a:ahLst/>
              <a:cxnLst/>
              <a:rect l="l" t="t" r="r" b="b"/>
              <a:pathLst>
                <a:path w="4505" h="6272" extrusionOk="0">
                  <a:moveTo>
                    <a:pt x="2236" y="0"/>
                  </a:moveTo>
                  <a:cubicBezTo>
                    <a:pt x="1002" y="0"/>
                    <a:pt x="1" y="1401"/>
                    <a:pt x="1" y="3136"/>
                  </a:cubicBezTo>
                  <a:cubicBezTo>
                    <a:pt x="1" y="4837"/>
                    <a:pt x="1002" y="6271"/>
                    <a:pt x="2236" y="6271"/>
                  </a:cubicBezTo>
                  <a:cubicBezTo>
                    <a:pt x="3470" y="6271"/>
                    <a:pt x="4504" y="4837"/>
                    <a:pt x="4504" y="3136"/>
                  </a:cubicBezTo>
                  <a:cubicBezTo>
                    <a:pt x="4504" y="1401"/>
                    <a:pt x="3470" y="0"/>
                    <a:pt x="223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1038;p61">
              <a:extLst>
                <a:ext uri="{FF2B5EF4-FFF2-40B4-BE49-F238E27FC236}">
                  <a16:creationId xmlns:a16="http://schemas.microsoft.com/office/drawing/2014/main" id="{DC13B555-E9AC-943B-65B9-4DE731292B3B}"/>
                </a:ext>
              </a:extLst>
            </p:cNvPr>
            <p:cNvSpPr/>
            <p:nvPr/>
          </p:nvSpPr>
          <p:spPr>
            <a:xfrm>
              <a:off x="4958258" y="2428517"/>
              <a:ext cx="103097" cy="143535"/>
            </a:xfrm>
            <a:custGeom>
              <a:avLst/>
              <a:gdLst/>
              <a:ahLst/>
              <a:cxnLst/>
              <a:rect l="l" t="t" r="r" b="b"/>
              <a:pathLst>
                <a:path w="4505" h="6272" extrusionOk="0">
                  <a:moveTo>
                    <a:pt x="2236" y="0"/>
                  </a:moveTo>
                  <a:cubicBezTo>
                    <a:pt x="1002" y="0"/>
                    <a:pt x="1" y="1401"/>
                    <a:pt x="1" y="3136"/>
                  </a:cubicBezTo>
                  <a:cubicBezTo>
                    <a:pt x="1" y="4837"/>
                    <a:pt x="1002" y="6271"/>
                    <a:pt x="2236" y="6271"/>
                  </a:cubicBezTo>
                  <a:cubicBezTo>
                    <a:pt x="3470" y="6271"/>
                    <a:pt x="4504" y="4837"/>
                    <a:pt x="4504" y="3136"/>
                  </a:cubicBezTo>
                  <a:cubicBezTo>
                    <a:pt x="4504" y="1401"/>
                    <a:pt x="3470" y="0"/>
                    <a:pt x="2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1039;p61">
              <a:extLst>
                <a:ext uri="{FF2B5EF4-FFF2-40B4-BE49-F238E27FC236}">
                  <a16:creationId xmlns:a16="http://schemas.microsoft.com/office/drawing/2014/main" id="{08A7B3BF-098F-AB99-A00D-500107D282F9}"/>
                </a:ext>
              </a:extLst>
            </p:cNvPr>
            <p:cNvSpPr/>
            <p:nvPr/>
          </p:nvSpPr>
          <p:spPr>
            <a:xfrm>
              <a:off x="4993386" y="2452935"/>
              <a:ext cx="67968" cy="93920"/>
            </a:xfrm>
            <a:custGeom>
              <a:avLst/>
              <a:gdLst/>
              <a:ahLst/>
              <a:cxnLst/>
              <a:rect l="l" t="t" r="r" b="b"/>
              <a:pathLst>
                <a:path w="2970" h="4104" extrusionOk="0">
                  <a:moveTo>
                    <a:pt x="1501" y="1"/>
                  </a:moveTo>
                  <a:cubicBezTo>
                    <a:pt x="667" y="1"/>
                    <a:pt x="0" y="935"/>
                    <a:pt x="0" y="2069"/>
                  </a:cubicBezTo>
                  <a:cubicBezTo>
                    <a:pt x="0" y="3203"/>
                    <a:pt x="667" y="4104"/>
                    <a:pt x="1501" y="4104"/>
                  </a:cubicBezTo>
                  <a:cubicBezTo>
                    <a:pt x="2302" y="4104"/>
                    <a:pt x="2969" y="3203"/>
                    <a:pt x="2969" y="2069"/>
                  </a:cubicBezTo>
                  <a:cubicBezTo>
                    <a:pt x="2969" y="935"/>
                    <a:pt x="2302" y="1"/>
                    <a:pt x="1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1040;p61">
              <a:extLst>
                <a:ext uri="{FF2B5EF4-FFF2-40B4-BE49-F238E27FC236}">
                  <a16:creationId xmlns:a16="http://schemas.microsoft.com/office/drawing/2014/main" id="{81B89836-56CD-48D5-8F4C-05494ED5C1F2}"/>
                </a:ext>
              </a:extLst>
            </p:cNvPr>
            <p:cNvSpPr/>
            <p:nvPr/>
          </p:nvSpPr>
          <p:spPr>
            <a:xfrm>
              <a:off x="4891090" y="2290887"/>
              <a:ext cx="154634" cy="180402"/>
            </a:xfrm>
            <a:custGeom>
              <a:avLst/>
              <a:gdLst/>
              <a:ahLst/>
              <a:cxnLst/>
              <a:rect l="l" t="t" r="r" b="b"/>
              <a:pathLst>
                <a:path w="6757" h="7883" extrusionOk="0">
                  <a:moveTo>
                    <a:pt x="1471" y="1"/>
                  </a:moveTo>
                  <a:cubicBezTo>
                    <a:pt x="1021" y="1"/>
                    <a:pt x="532" y="56"/>
                    <a:pt x="0" y="177"/>
                  </a:cubicBezTo>
                  <a:cubicBezTo>
                    <a:pt x="0" y="177"/>
                    <a:pt x="5071" y="810"/>
                    <a:pt x="5404" y="7882"/>
                  </a:cubicBezTo>
                  <a:lnTo>
                    <a:pt x="6672" y="7649"/>
                  </a:lnTo>
                  <a:cubicBezTo>
                    <a:pt x="6672" y="7649"/>
                    <a:pt x="6757"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1041;p61">
              <a:extLst>
                <a:ext uri="{FF2B5EF4-FFF2-40B4-BE49-F238E27FC236}">
                  <a16:creationId xmlns:a16="http://schemas.microsoft.com/office/drawing/2014/main" id="{9256FA99-EEA7-DD0A-1B22-0AB63DE4E7CD}"/>
                </a:ext>
              </a:extLst>
            </p:cNvPr>
            <p:cNvSpPr/>
            <p:nvPr/>
          </p:nvSpPr>
          <p:spPr>
            <a:xfrm>
              <a:off x="5056732" y="2615533"/>
              <a:ext cx="19109" cy="15493"/>
            </a:xfrm>
            <a:custGeom>
              <a:avLst/>
              <a:gdLst/>
              <a:ahLst/>
              <a:cxnLst/>
              <a:rect l="l" t="t" r="r" b="b"/>
              <a:pathLst>
                <a:path w="835" h="677" extrusionOk="0">
                  <a:moveTo>
                    <a:pt x="535" y="1"/>
                  </a:moveTo>
                  <a:lnTo>
                    <a:pt x="201" y="67"/>
                  </a:lnTo>
                  <a:cubicBezTo>
                    <a:pt x="68" y="101"/>
                    <a:pt x="1" y="201"/>
                    <a:pt x="1" y="301"/>
                  </a:cubicBezTo>
                  <a:lnTo>
                    <a:pt x="34" y="501"/>
                  </a:lnTo>
                  <a:cubicBezTo>
                    <a:pt x="62" y="612"/>
                    <a:pt x="135" y="676"/>
                    <a:pt x="236" y="676"/>
                  </a:cubicBezTo>
                  <a:cubicBezTo>
                    <a:pt x="256" y="676"/>
                    <a:pt x="278" y="674"/>
                    <a:pt x="301" y="668"/>
                  </a:cubicBezTo>
                  <a:lnTo>
                    <a:pt x="635" y="634"/>
                  </a:lnTo>
                  <a:cubicBezTo>
                    <a:pt x="768" y="601"/>
                    <a:pt x="835" y="501"/>
                    <a:pt x="801" y="368"/>
                  </a:cubicBezTo>
                  <a:lnTo>
                    <a:pt x="768" y="167"/>
                  </a:lnTo>
                  <a:cubicBezTo>
                    <a:pt x="768" y="67"/>
                    <a:pt x="668" y="1"/>
                    <a:pt x="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1042;p61">
              <a:extLst>
                <a:ext uri="{FF2B5EF4-FFF2-40B4-BE49-F238E27FC236}">
                  <a16:creationId xmlns:a16="http://schemas.microsoft.com/office/drawing/2014/main" id="{E1C9080E-7046-A2BB-A14B-4013D7E10396}"/>
                </a:ext>
              </a:extLst>
            </p:cNvPr>
            <p:cNvSpPr/>
            <p:nvPr/>
          </p:nvSpPr>
          <p:spPr>
            <a:xfrm>
              <a:off x="4155955" y="3681219"/>
              <a:ext cx="734403" cy="111473"/>
            </a:xfrm>
            <a:custGeom>
              <a:avLst/>
              <a:gdLst/>
              <a:ahLst/>
              <a:cxnLst/>
              <a:rect l="l" t="t" r="r" b="b"/>
              <a:pathLst>
                <a:path w="32091" h="4871" extrusionOk="0">
                  <a:moveTo>
                    <a:pt x="2102" y="0"/>
                  </a:moveTo>
                  <a:cubicBezTo>
                    <a:pt x="934" y="0"/>
                    <a:pt x="0" y="934"/>
                    <a:pt x="0" y="2068"/>
                  </a:cubicBezTo>
                  <a:lnTo>
                    <a:pt x="0" y="4871"/>
                  </a:lnTo>
                  <a:lnTo>
                    <a:pt x="32090" y="4871"/>
                  </a:lnTo>
                  <a:lnTo>
                    <a:pt x="32090" y="2068"/>
                  </a:lnTo>
                  <a:cubicBezTo>
                    <a:pt x="32090" y="934"/>
                    <a:pt x="31156" y="0"/>
                    <a:pt x="29989"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1043;p61">
              <a:extLst>
                <a:ext uri="{FF2B5EF4-FFF2-40B4-BE49-F238E27FC236}">
                  <a16:creationId xmlns:a16="http://schemas.microsoft.com/office/drawing/2014/main" id="{9A0199F8-FF7D-B0EE-810F-AD7AB03077F0}"/>
                </a:ext>
              </a:extLst>
            </p:cNvPr>
            <p:cNvSpPr/>
            <p:nvPr/>
          </p:nvSpPr>
          <p:spPr>
            <a:xfrm>
              <a:off x="4155955" y="3681219"/>
              <a:ext cx="734403" cy="111473"/>
            </a:xfrm>
            <a:custGeom>
              <a:avLst/>
              <a:gdLst/>
              <a:ahLst/>
              <a:cxnLst/>
              <a:rect l="l" t="t" r="r" b="b"/>
              <a:pathLst>
                <a:path w="32091" h="4871" extrusionOk="0">
                  <a:moveTo>
                    <a:pt x="2102" y="0"/>
                  </a:moveTo>
                  <a:cubicBezTo>
                    <a:pt x="934" y="0"/>
                    <a:pt x="0" y="934"/>
                    <a:pt x="0" y="2068"/>
                  </a:cubicBezTo>
                  <a:lnTo>
                    <a:pt x="0" y="4871"/>
                  </a:lnTo>
                  <a:lnTo>
                    <a:pt x="32090" y="4871"/>
                  </a:lnTo>
                  <a:lnTo>
                    <a:pt x="32090" y="2068"/>
                  </a:lnTo>
                  <a:cubicBezTo>
                    <a:pt x="32090" y="934"/>
                    <a:pt x="31156" y="0"/>
                    <a:pt x="29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1044;p61">
              <a:extLst>
                <a:ext uri="{FF2B5EF4-FFF2-40B4-BE49-F238E27FC236}">
                  <a16:creationId xmlns:a16="http://schemas.microsoft.com/office/drawing/2014/main" id="{323527D1-8BC1-F50F-1569-FF65FE305470}"/>
                </a:ext>
              </a:extLst>
            </p:cNvPr>
            <p:cNvSpPr/>
            <p:nvPr/>
          </p:nvSpPr>
          <p:spPr>
            <a:xfrm>
              <a:off x="3941454" y="2872807"/>
              <a:ext cx="540475" cy="380944"/>
            </a:xfrm>
            <a:custGeom>
              <a:avLst/>
              <a:gdLst/>
              <a:ahLst/>
              <a:cxnLst/>
              <a:rect l="l" t="t" r="r" b="b"/>
              <a:pathLst>
                <a:path w="23617" h="16646" extrusionOk="0">
                  <a:moveTo>
                    <a:pt x="6071" y="0"/>
                  </a:moveTo>
                  <a:cubicBezTo>
                    <a:pt x="2702" y="0"/>
                    <a:pt x="0" y="2702"/>
                    <a:pt x="0" y="6071"/>
                  </a:cubicBezTo>
                  <a:lnTo>
                    <a:pt x="0" y="10574"/>
                  </a:lnTo>
                  <a:cubicBezTo>
                    <a:pt x="0" y="13943"/>
                    <a:pt x="2702" y="16645"/>
                    <a:pt x="6071" y="16645"/>
                  </a:cubicBezTo>
                  <a:lnTo>
                    <a:pt x="17546" y="16645"/>
                  </a:lnTo>
                  <a:cubicBezTo>
                    <a:pt x="20915" y="16645"/>
                    <a:pt x="23617" y="13943"/>
                    <a:pt x="23617" y="10574"/>
                  </a:cubicBezTo>
                  <a:lnTo>
                    <a:pt x="23617" y="6071"/>
                  </a:lnTo>
                  <a:cubicBezTo>
                    <a:pt x="23617" y="2702"/>
                    <a:pt x="20915" y="0"/>
                    <a:pt x="1754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1045;p61">
              <a:extLst>
                <a:ext uri="{FF2B5EF4-FFF2-40B4-BE49-F238E27FC236}">
                  <a16:creationId xmlns:a16="http://schemas.microsoft.com/office/drawing/2014/main" id="{49040B4B-5280-2051-62C8-E0B463C3981E}"/>
                </a:ext>
              </a:extLst>
            </p:cNvPr>
            <p:cNvSpPr/>
            <p:nvPr/>
          </p:nvSpPr>
          <p:spPr>
            <a:xfrm>
              <a:off x="3941454" y="2872807"/>
              <a:ext cx="540475" cy="380944"/>
            </a:xfrm>
            <a:custGeom>
              <a:avLst/>
              <a:gdLst/>
              <a:ahLst/>
              <a:cxnLst/>
              <a:rect l="l" t="t" r="r" b="b"/>
              <a:pathLst>
                <a:path w="23617" h="16646" extrusionOk="0">
                  <a:moveTo>
                    <a:pt x="6071" y="0"/>
                  </a:moveTo>
                  <a:cubicBezTo>
                    <a:pt x="2702" y="0"/>
                    <a:pt x="0" y="2702"/>
                    <a:pt x="0" y="6071"/>
                  </a:cubicBezTo>
                  <a:lnTo>
                    <a:pt x="0" y="10574"/>
                  </a:lnTo>
                  <a:cubicBezTo>
                    <a:pt x="0" y="13943"/>
                    <a:pt x="2702" y="16645"/>
                    <a:pt x="6071" y="16645"/>
                  </a:cubicBezTo>
                  <a:lnTo>
                    <a:pt x="17546" y="16645"/>
                  </a:lnTo>
                  <a:cubicBezTo>
                    <a:pt x="20915" y="16645"/>
                    <a:pt x="23617" y="13943"/>
                    <a:pt x="23617" y="10574"/>
                  </a:cubicBezTo>
                  <a:lnTo>
                    <a:pt x="23617" y="6071"/>
                  </a:lnTo>
                  <a:cubicBezTo>
                    <a:pt x="23617" y="2702"/>
                    <a:pt x="20915" y="0"/>
                    <a:pt x="17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1046;p61">
              <a:extLst>
                <a:ext uri="{FF2B5EF4-FFF2-40B4-BE49-F238E27FC236}">
                  <a16:creationId xmlns:a16="http://schemas.microsoft.com/office/drawing/2014/main" id="{7DCC8799-B4F6-603F-B9D4-59CB4C4F1223}"/>
                </a:ext>
              </a:extLst>
            </p:cNvPr>
            <p:cNvSpPr/>
            <p:nvPr/>
          </p:nvSpPr>
          <p:spPr>
            <a:xfrm>
              <a:off x="4786506" y="4501738"/>
              <a:ext cx="153467" cy="142985"/>
            </a:xfrm>
            <a:custGeom>
              <a:avLst/>
              <a:gdLst/>
              <a:ahLst/>
              <a:cxnLst/>
              <a:rect l="l" t="t" r="r" b="b"/>
              <a:pathLst>
                <a:path w="6706" h="6248" extrusionOk="0">
                  <a:moveTo>
                    <a:pt x="3355" y="1"/>
                  </a:moveTo>
                  <a:cubicBezTo>
                    <a:pt x="3195" y="1"/>
                    <a:pt x="3032" y="13"/>
                    <a:pt x="2869" y="39"/>
                  </a:cubicBezTo>
                  <a:cubicBezTo>
                    <a:pt x="1168" y="339"/>
                    <a:pt x="0" y="1940"/>
                    <a:pt x="267" y="3641"/>
                  </a:cubicBezTo>
                  <a:cubicBezTo>
                    <a:pt x="539" y="5149"/>
                    <a:pt x="1873" y="6248"/>
                    <a:pt x="3384" y="6248"/>
                  </a:cubicBezTo>
                  <a:cubicBezTo>
                    <a:pt x="3544" y="6248"/>
                    <a:pt x="3707" y="6235"/>
                    <a:pt x="3870" y="6210"/>
                  </a:cubicBezTo>
                  <a:cubicBezTo>
                    <a:pt x="5538" y="5943"/>
                    <a:pt x="6705" y="4342"/>
                    <a:pt x="6438" y="2641"/>
                  </a:cubicBezTo>
                  <a:cubicBezTo>
                    <a:pt x="6197" y="1103"/>
                    <a:pt x="4865" y="1"/>
                    <a:pt x="3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1047;p61">
              <a:extLst>
                <a:ext uri="{FF2B5EF4-FFF2-40B4-BE49-F238E27FC236}">
                  <a16:creationId xmlns:a16="http://schemas.microsoft.com/office/drawing/2014/main" id="{03DAD0F9-0CC8-2E90-7E59-3AF5F11CB271}"/>
                </a:ext>
              </a:extLst>
            </p:cNvPr>
            <p:cNvSpPr/>
            <p:nvPr/>
          </p:nvSpPr>
          <p:spPr>
            <a:xfrm>
              <a:off x="4086476" y="4502035"/>
              <a:ext cx="156533" cy="142596"/>
            </a:xfrm>
            <a:custGeom>
              <a:avLst/>
              <a:gdLst/>
              <a:ahLst/>
              <a:cxnLst/>
              <a:rect l="l" t="t" r="r" b="b"/>
              <a:pathLst>
                <a:path w="6840" h="6231" extrusionOk="0">
                  <a:moveTo>
                    <a:pt x="3424" y="1"/>
                  </a:moveTo>
                  <a:cubicBezTo>
                    <a:pt x="2628" y="1"/>
                    <a:pt x="1836" y="309"/>
                    <a:pt x="1235" y="926"/>
                  </a:cubicBezTo>
                  <a:cubicBezTo>
                    <a:pt x="1" y="2127"/>
                    <a:pt x="1" y="4095"/>
                    <a:pt x="1235" y="5330"/>
                  </a:cubicBezTo>
                  <a:cubicBezTo>
                    <a:pt x="1836" y="5930"/>
                    <a:pt x="2628" y="6230"/>
                    <a:pt x="3424" y="6230"/>
                  </a:cubicBezTo>
                  <a:cubicBezTo>
                    <a:pt x="4221" y="6230"/>
                    <a:pt x="5021" y="5930"/>
                    <a:pt x="5638" y="5330"/>
                  </a:cubicBezTo>
                  <a:cubicBezTo>
                    <a:pt x="6839" y="4095"/>
                    <a:pt x="6839" y="2127"/>
                    <a:pt x="5638" y="926"/>
                  </a:cubicBezTo>
                  <a:cubicBezTo>
                    <a:pt x="5021" y="309"/>
                    <a:pt x="4221"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1048;p61">
              <a:extLst>
                <a:ext uri="{FF2B5EF4-FFF2-40B4-BE49-F238E27FC236}">
                  <a16:creationId xmlns:a16="http://schemas.microsoft.com/office/drawing/2014/main" id="{8F00919E-FDEA-36E0-7156-4CD8E026B5AB}"/>
                </a:ext>
              </a:extLst>
            </p:cNvPr>
            <p:cNvSpPr/>
            <p:nvPr/>
          </p:nvSpPr>
          <p:spPr>
            <a:xfrm>
              <a:off x="4439935" y="3752964"/>
              <a:ext cx="146578" cy="344328"/>
            </a:xfrm>
            <a:custGeom>
              <a:avLst/>
              <a:gdLst/>
              <a:ahLst/>
              <a:cxnLst/>
              <a:rect l="l" t="t" r="r" b="b"/>
              <a:pathLst>
                <a:path w="6405" h="15046" extrusionOk="0">
                  <a:moveTo>
                    <a:pt x="0" y="1"/>
                  </a:moveTo>
                  <a:lnTo>
                    <a:pt x="0" y="13310"/>
                  </a:lnTo>
                  <a:cubicBezTo>
                    <a:pt x="0" y="14278"/>
                    <a:pt x="768" y="15045"/>
                    <a:pt x="1735" y="15045"/>
                  </a:cubicBezTo>
                  <a:lnTo>
                    <a:pt x="4670" y="15045"/>
                  </a:lnTo>
                  <a:cubicBezTo>
                    <a:pt x="5638" y="15045"/>
                    <a:pt x="6405" y="14278"/>
                    <a:pt x="6405" y="13310"/>
                  </a:cubicBezTo>
                  <a:lnTo>
                    <a:pt x="6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1049;p61">
              <a:extLst>
                <a:ext uri="{FF2B5EF4-FFF2-40B4-BE49-F238E27FC236}">
                  <a16:creationId xmlns:a16="http://schemas.microsoft.com/office/drawing/2014/main" id="{30CE1C75-4478-CC4A-2E71-1576CD14D486}"/>
                </a:ext>
              </a:extLst>
            </p:cNvPr>
            <p:cNvSpPr/>
            <p:nvPr/>
          </p:nvSpPr>
          <p:spPr>
            <a:xfrm>
              <a:off x="4084966" y="3149143"/>
              <a:ext cx="290868" cy="603844"/>
            </a:xfrm>
            <a:custGeom>
              <a:avLst/>
              <a:gdLst/>
              <a:ahLst/>
              <a:cxnLst/>
              <a:rect l="l" t="t" r="r" b="b"/>
              <a:pathLst>
                <a:path w="12710" h="26386" extrusionOk="0">
                  <a:moveTo>
                    <a:pt x="1568" y="0"/>
                  </a:moveTo>
                  <a:cubicBezTo>
                    <a:pt x="0" y="18714"/>
                    <a:pt x="5538" y="26386"/>
                    <a:pt x="5538" y="26386"/>
                  </a:cubicBezTo>
                  <a:lnTo>
                    <a:pt x="12709" y="26386"/>
                  </a:lnTo>
                  <a:cubicBezTo>
                    <a:pt x="6438" y="22516"/>
                    <a:pt x="7339" y="0"/>
                    <a:pt x="7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1050;p61">
              <a:extLst>
                <a:ext uri="{FF2B5EF4-FFF2-40B4-BE49-F238E27FC236}">
                  <a16:creationId xmlns:a16="http://schemas.microsoft.com/office/drawing/2014/main" id="{3BED2B57-63F6-8F8A-FE97-9CEF9E8A3667}"/>
                </a:ext>
              </a:extLst>
            </p:cNvPr>
            <p:cNvSpPr/>
            <p:nvPr/>
          </p:nvSpPr>
          <p:spPr>
            <a:xfrm>
              <a:off x="4125427" y="3736944"/>
              <a:ext cx="795460" cy="55748"/>
            </a:xfrm>
            <a:custGeom>
              <a:avLst/>
              <a:gdLst/>
              <a:ahLst/>
              <a:cxnLst/>
              <a:rect l="l" t="t" r="r" b="b"/>
              <a:pathLst>
                <a:path w="34759" h="2436" extrusionOk="0">
                  <a:moveTo>
                    <a:pt x="834" y="0"/>
                  </a:moveTo>
                  <a:cubicBezTo>
                    <a:pt x="367" y="0"/>
                    <a:pt x="0" y="367"/>
                    <a:pt x="0" y="834"/>
                  </a:cubicBezTo>
                  <a:lnTo>
                    <a:pt x="0" y="1602"/>
                  </a:lnTo>
                  <a:cubicBezTo>
                    <a:pt x="0" y="2069"/>
                    <a:pt x="367" y="2436"/>
                    <a:pt x="834" y="2436"/>
                  </a:cubicBezTo>
                  <a:lnTo>
                    <a:pt x="33891" y="2436"/>
                  </a:lnTo>
                  <a:cubicBezTo>
                    <a:pt x="34358" y="2436"/>
                    <a:pt x="34758" y="2069"/>
                    <a:pt x="34758" y="1602"/>
                  </a:cubicBezTo>
                  <a:lnTo>
                    <a:pt x="34758" y="834"/>
                  </a:lnTo>
                  <a:cubicBezTo>
                    <a:pt x="34758" y="367"/>
                    <a:pt x="34358" y="0"/>
                    <a:pt x="33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1051;p61">
              <a:extLst>
                <a:ext uri="{FF2B5EF4-FFF2-40B4-BE49-F238E27FC236}">
                  <a16:creationId xmlns:a16="http://schemas.microsoft.com/office/drawing/2014/main" id="{565F40C2-73C4-771C-CB96-9E94DD2062FF}"/>
                </a:ext>
              </a:extLst>
            </p:cNvPr>
            <p:cNvSpPr/>
            <p:nvPr/>
          </p:nvSpPr>
          <p:spPr>
            <a:xfrm>
              <a:off x="4028463" y="2988834"/>
              <a:ext cx="305377" cy="215302"/>
            </a:xfrm>
            <a:custGeom>
              <a:avLst/>
              <a:gdLst/>
              <a:ahLst/>
              <a:cxnLst/>
              <a:rect l="l" t="t" r="r" b="b"/>
              <a:pathLst>
                <a:path w="13344" h="9408" extrusionOk="0">
                  <a:moveTo>
                    <a:pt x="3437" y="0"/>
                  </a:moveTo>
                  <a:cubicBezTo>
                    <a:pt x="1535" y="0"/>
                    <a:pt x="1" y="1535"/>
                    <a:pt x="1" y="3436"/>
                  </a:cubicBezTo>
                  <a:lnTo>
                    <a:pt x="1" y="5971"/>
                  </a:lnTo>
                  <a:cubicBezTo>
                    <a:pt x="1" y="7873"/>
                    <a:pt x="1535" y="9407"/>
                    <a:pt x="3437" y="9407"/>
                  </a:cubicBezTo>
                  <a:lnTo>
                    <a:pt x="9908" y="9407"/>
                  </a:lnTo>
                  <a:cubicBezTo>
                    <a:pt x="11809" y="9407"/>
                    <a:pt x="13344" y="7873"/>
                    <a:pt x="13344" y="5971"/>
                  </a:cubicBezTo>
                  <a:lnTo>
                    <a:pt x="13344" y="3436"/>
                  </a:lnTo>
                  <a:cubicBezTo>
                    <a:pt x="13344" y="1535"/>
                    <a:pt x="11809" y="0"/>
                    <a:pt x="9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1052;p61">
              <a:extLst>
                <a:ext uri="{FF2B5EF4-FFF2-40B4-BE49-F238E27FC236}">
                  <a16:creationId xmlns:a16="http://schemas.microsoft.com/office/drawing/2014/main" id="{87E1EA30-7DD7-9879-F680-AC8D45336106}"/>
                </a:ext>
              </a:extLst>
            </p:cNvPr>
            <p:cNvSpPr/>
            <p:nvPr/>
          </p:nvSpPr>
          <p:spPr>
            <a:xfrm>
              <a:off x="4135336" y="4014059"/>
              <a:ext cx="757310" cy="508413"/>
            </a:xfrm>
            <a:custGeom>
              <a:avLst/>
              <a:gdLst/>
              <a:ahLst/>
              <a:cxnLst/>
              <a:rect l="l" t="t" r="r" b="b"/>
              <a:pathLst>
                <a:path w="33092" h="22216" extrusionOk="0">
                  <a:moveTo>
                    <a:pt x="14144" y="0"/>
                  </a:moveTo>
                  <a:lnTo>
                    <a:pt x="14144" y="16879"/>
                  </a:lnTo>
                  <a:lnTo>
                    <a:pt x="2136" y="18080"/>
                  </a:lnTo>
                  <a:cubicBezTo>
                    <a:pt x="935" y="18180"/>
                    <a:pt x="1" y="19180"/>
                    <a:pt x="1" y="20415"/>
                  </a:cubicBezTo>
                  <a:lnTo>
                    <a:pt x="1" y="22216"/>
                  </a:lnTo>
                  <a:lnTo>
                    <a:pt x="33091" y="22216"/>
                  </a:lnTo>
                  <a:lnTo>
                    <a:pt x="33091" y="20415"/>
                  </a:lnTo>
                  <a:cubicBezTo>
                    <a:pt x="33058" y="19180"/>
                    <a:pt x="32157" y="18180"/>
                    <a:pt x="30956" y="18080"/>
                  </a:cubicBezTo>
                  <a:lnTo>
                    <a:pt x="18914" y="16879"/>
                  </a:lnTo>
                  <a:lnTo>
                    <a:pt x="189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FFC800"/>
        </a:solidFill>
        <a:effectLst/>
      </p:bgPr>
    </p:bg>
    <p:spTree>
      <p:nvGrpSpPr>
        <p:cNvPr id="1" name="Shape 53"/>
        <p:cNvGrpSpPr/>
        <p:nvPr/>
      </p:nvGrpSpPr>
      <p:grpSpPr>
        <a:xfrm>
          <a:off x="0" y="0"/>
          <a:ext cx="0" cy="0"/>
          <a:chOff x="0" y="0"/>
          <a:chExt cx="0" cy="0"/>
        </a:xfrm>
      </p:grpSpPr>
      <p:pic>
        <p:nvPicPr>
          <p:cNvPr id="6" name="Picture 5">
            <a:extLst>
              <a:ext uri="{FF2B5EF4-FFF2-40B4-BE49-F238E27FC236}">
                <a16:creationId xmlns:a16="http://schemas.microsoft.com/office/drawing/2014/main" id="{C8917FF1-A77C-47E4-BEB3-53CB4CFD23E4}"/>
              </a:ext>
            </a:extLst>
          </p:cNvPr>
          <p:cNvPicPr>
            <a:picLocks noChangeAspect="1"/>
          </p:cNvPicPr>
          <p:nvPr/>
        </p:nvPicPr>
        <p:blipFill>
          <a:blip r:embed="rId3"/>
          <a:stretch>
            <a:fillRect/>
          </a:stretch>
        </p:blipFill>
        <p:spPr>
          <a:xfrm>
            <a:off x="1143000" y="642938"/>
            <a:ext cx="6858000" cy="3857625"/>
          </a:xfrm>
          <a:prstGeom prst="rect">
            <a:avLst/>
          </a:prstGeom>
        </p:spPr>
      </p:pic>
    </p:spTree>
    <p:extLst>
      <p:ext uri="{BB962C8B-B14F-4D97-AF65-F5344CB8AC3E}">
        <p14:creationId xmlns:p14="http://schemas.microsoft.com/office/powerpoint/2010/main" val="392172583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53"/>
        <p:cNvGrpSpPr/>
        <p:nvPr/>
      </p:nvGrpSpPr>
      <p:grpSpPr>
        <a:xfrm>
          <a:off x="0" y="0"/>
          <a:ext cx="0" cy="0"/>
          <a:chOff x="0" y="0"/>
          <a:chExt cx="0" cy="0"/>
        </a:xfrm>
      </p:grpSpPr>
      <p:pic>
        <p:nvPicPr>
          <p:cNvPr id="3" name="Picture 2">
            <a:extLst>
              <a:ext uri="{FF2B5EF4-FFF2-40B4-BE49-F238E27FC236}">
                <a16:creationId xmlns:a16="http://schemas.microsoft.com/office/drawing/2014/main" id="{5FBB6C6E-7272-4BB1-B737-6DB0A5F77D36}"/>
              </a:ext>
            </a:extLst>
          </p:cNvPr>
          <p:cNvPicPr>
            <a:picLocks noChangeAspect="1"/>
          </p:cNvPicPr>
          <p:nvPr/>
        </p:nvPicPr>
        <p:blipFill>
          <a:blip r:embed="rId3"/>
          <a:stretch>
            <a:fillRect/>
          </a:stretch>
        </p:blipFill>
        <p:spPr>
          <a:xfrm>
            <a:off x="1143000" y="346364"/>
            <a:ext cx="6858000" cy="4569342"/>
          </a:xfrm>
          <a:prstGeom prst="rect">
            <a:avLst/>
          </a:prstGeom>
        </p:spPr>
      </p:pic>
    </p:spTree>
    <p:extLst>
      <p:ext uri="{BB962C8B-B14F-4D97-AF65-F5344CB8AC3E}">
        <p14:creationId xmlns:p14="http://schemas.microsoft.com/office/powerpoint/2010/main" val="10028727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1056"/>
        <p:cNvGrpSpPr/>
        <p:nvPr/>
      </p:nvGrpSpPr>
      <p:grpSpPr>
        <a:xfrm>
          <a:off x="0" y="0"/>
          <a:ext cx="0" cy="0"/>
          <a:chOff x="0" y="0"/>
          <a:chExt cx="0" cy="0"/>
        </a:xfrm>
      </p:grpSpPr>
      <p:sp>
        <p:nvSpPr>
          <p:cNvPr id="1057" name="Google Shape;1057;p62"/>
          <p:cNvSpPr txBox="1">
            <a:spLocks noGrp="1"/>
          </p:cNvSpPr>
          <p:nvPr>
            <p:ph type="title"/>
          </p:nvPr>
        </p:nvSpPr>
        <p:spPr>
          <a:xfrm>
            <a:off x="457200" y="411475"/>
            <a:ext cx="8010293" cy="135295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latin typeface="Tahoma" panose="020B0604030504040204" pitchFamily="34" charset="0"/>
                <a:ea typeface="Tahoma" panose="020B0604030504040204" pitchFamily="34" charset="0"/>
                <a:cs typeface="Tahoma" panose="020B0604030504040204" pitchFamily="34" charset="0"/>
              </a:rPr>
              <a:t>How Much Can Duolingo Teach Us?</a:t>
            </a:r>
            <a:br>
              <a:rPr lang="en" b="1" dirty="0">
                <a:latin typeface="Tahoma" panose="020B0604030504040204" pitchFamily="34" charset="0"/>
                <a:ea typeface="Tahoma" panose="020B0604030504040204" pitchFamily="34" charset="0"/>
                <a:cs typeface="Tahoma" panose="020B0604030504040204" pitchFamily="34" charset="0"/>
              </a:rPr>
            </a:br>
            <a:r>
              <a:rPr lang="en" b="1" dirty="0">
                <a:latin typeface="Tahoma" panose="020B0604030504040204" pitchFamily="34" charset="0"/>
                <a:ea typeface="Tahoma" panose="020B0604030504040204" pitchFamily="34" charset="0"/>
                <a:cs typeface="Tahoma" panose="020B0604030504040204" pitchFamily="34" charset="0"/>
              </a:rPr>
              <a:t>Carina Chocano, The New Yorker</a:t>
            </a:r>
            <a:br>
              <a:rPr lang="en" b="1" dirty="0">
                <a:latin typeface="Tahoma" panose="020B0604030504040204" pitchFamily="34" charset="0"/>
                <a:ea typeface="Tahoma" panose="020B0604030504040204" pitchFamily="34" charset="0"/>
                <a:cs typeface="Tahoma" panose="020B0604030504040204" pitchFamily="34" charset="0"/>
              </a:rPr>
            </a:br>
            <a:r>
              <a:rPr lang="en" sz="1200" b="1" dirty="0">
                <a:uFill>
                  <a:noFill/>
                </a:uFill>
                <a:latin typeface="Tahoma" panose="020B0604030504040204" pitchFamily="34" charset="0"/>
                <a:ea typeface="Tahoma" panose="020B0604030504040204" pitchFamily="34" charset="0"/>
                <a:cs typeface="Tahoma" panose="020B0604030504040204" pitchFamily="34" charset="0"/>
                <a:sym typeface="Fira Sans Extra Condensed"/>
                <a:hlinkClick r:id="rId3"/>
              </a:rPr>
              <a:t>https://www.newyorker.com/magazine/2023/04/24/how-much-can-duolingo-teach-us</a:t>
            </a:r>
            <a:r>
              <a:rPr lang="en" sz="1200" b="1" dirty="0">
                <a:latin typeface="Tahoma" panose="020B0604030504040204" pitchFamily="34" charset="0"/>
                <a:ea typeface="Tahoma" panose="020B0604030504040204" pitchFamily="34" charset="0"/>
                <a:cs typeface="Tahoma" panose="020B0604030504040204" pitchFamily="34" charset="0"/>
                <a:sym typeface="Fira Sans Extra Condensed"/>
              </a:rPr>
              <a:t> </a:t>
            </a:r>
            <a:endParaRPr sz="1200" b="1" dirty="0">
              <a:latin typeface="Tahoma" panose="020B0604030504040204" pitchFamily="34" charset="0"/>
              <a:ea typeface="Tahoma" panose="020B0604030504040204" pitchFamily="34" charset="0"/>
              <a:cs typeface="Tahoma" panose="020B0604030504040204" pitchFamily="34" charset="0"/>
              <a:sym typeface="Fira Sans Extra Condensed"/>
            </a:endParaRPr>
          </a:p>
          <a:p>
            <a:pPr marL="0" lvl="0" indent="0" algn="ctr" rtl="0">
              <a:spcBef>
                <a:spcPts val="0"/>
              </a:spcBef>
              <a:spcAft>
                <a:spcPts val="0"/>
              </a:spcAft>
              <a:buNone/>
            </a:pPr>
            <a:endParaRPr dirty="0"/>
          </a:p>
        </p:txBody>
      </p:sp>
      <p:pic>
        <p:nvPicPr>
          <p:cNvPr id="1058" name="Google Shape;1058;p62"/>
          <p:cNvPicPr preferRelativeResize="0"/>
          <p:nvPr/>
        </p:nvPicPr>
        <p:blipFill>
          <a:blip r:embed="rId4">
            <a:alphaModFix/>
          </a:blip>
          <a:stretch>
            <a:fillRect/>
          </a:stretch>
        </p:blipFill>
        <p:spPr>
          <a:xfrm>
            <a:off x="1737189" y="1764425"/>
            <a:ext cx="5669624" cy="31437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823" y="0"/>
            <a:ext cx="9000354" cy="5143500"/>
          </a:xfrm>
          <a:prstGeom prst="rect">
            <a:avLst/>
          </a:prstGeom>
        </p:spPr>
      </p:pic>
    </p:spTree>
    <p:extLst>
      <p:ext uri="{BB962C8B-B14F-4D97-AF65-F5344CB8AC3E}">
        <p14:creationId xmlns:p14="http://schemas.microsoft.com/office/powerpoint/2010/main" val="168134089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8" name="Google Shape;3043;p178"/>
          <p:cNvSpPr txBox="1">
            <a:spLocks noGrp="1"/>
          </p:cNvSpPr>
          <p:nvPr>
            <p:ph type="body" idx="1"/>
          </p:nvPr>
        </p:nvSpPr>
        <p:spPr>
          <a:xfrm>
            <a:off x="719999" y="1219324"/>
            <a:ext cx="7704002" cy="3471002"/>
          </a:xfrm>
          <a:prstGeom prst="rect">
            <a:avLst/>
          </a:prstGeom>
        </p:spPr>
        <p:txBody>
          <a:bodyPr/>
          <a:lstStyle/>
          <a:p>
            <a:pPr indent="-330200">
              <a:buSzPts val="1600"/>
              <a:defRPr sz="1600"/>
            </a:pPr>
            <a:r>
              <a:rPr b="1" dirty="0"/>
              <a:t>Duolingo is a free language-learning platform, which has become one of the most popular tools for language learning (</a:t>
            </a:r>
            <a:r>
              <a:rPr b="1" dirty="0" err="1"/>
              <a:t>Jašková</a:t>
            </a:r>
            <a:r>
              <a:rPr b="1" dirty="0"/>
              <a:t>, 2014). </a:t>
            </a:r>
          </a:p>
          <a:p>
            <a:pPr indent="-330200">
              <a:spcBef>
                <a:spcPts val="1000"/>
              </a:spcBef>
              <a:buSzPts val="1600"/>
              <a:defRPr sz="1600"/>
            </a:pPr>
            <a:r>
              <a:rPr b="1" dirty="0"/>
              <a:t>It includes a language-learning website and a mobile application, offering free lessons among 40 languages for more than 500 million learners (Blanco, 2021)</a:t>
            </a:r>
          </a:p>
        </p:txBody>
      </p:sp>
      <p:sp>
        <p:nvSpPr>
          <p:cNvPr id="9939" name="Google Shape;3044;p178"/>
          <p:cNvSpPr txBox="1">
            <a:spLocks noGrp="1"/>
          </p:cNvSpPr>
          <p:nvPr>
            <p:ph type="title"/>
          </p:nvPr>
        </p:nvSpPr>
        <p:spPr>
          <a:xfrm>
            <a:off x="719999" y="387600"/>
            <a:ext cx="7704002" cy="612601"/>
          </a:xfrm>
          <a:prstGeom prst="rect">
            <a:avLst/>
          </a:prstGeom>
        </p:spPr>
        <p:txBody>
          <a:bodyPr/>
          <a:lstStyle>
            <a:lvl1pPr defTabSz="704087">
              <a:defRPr sz="2772"/>
            </a:lvl1pPr>
          </a:lstStyle>
          <a:p>
            <a:r>
              <a:t>Duolingo</a:t>
            </a:r>
          </a:p>
        </p:txBody>
      </p:sp>
      <p:pic>
        <p:nvPicPr>
          <p:cNvPr id="9940" name="Google Shape;3045;p178" descr="Google Shape;3045;p178"/>
          <p:cNvPicPr>
            <a:picLocks noChangeAspect="1"/>
          </p:cNvPicPr>
          <p:nvPr/>
        </p:nvPicPr>
        <p:blipFill>
          <a:blip r:embed="rId2"/>
          <a:srcRect t="16485" b="20641"/>
          <a:stretch>
            <a:fillRect/>
          </a:stretch>
        </p:blipFill>
        <p:spPr>
          <a:xfrm>
            <a:off x="1760513" y="2830850"/>
            <a:ext cx="5622976" cy="2150351"/>
          </a:xfrm>
          <a:prstGeom prst="rect">
            <a:avLst/>
          </a:prstGeom>
          <a:ln w="12700">
            <a:miter lim="400000"/>
          </a:ln>
        </p:spPr>
      </p:pic>
      <p:sp>
        <p:nvSpPr>
          <p:cNvPr id="9941" name="Google Shape;3046;p178"/>
          <p:cNvSpPr/>
          <p:nvPr/>
        </p:nvSpPr>
        <p:spPr>
          <a:xfrm>
            <a:off x="892948" y="1322690"/>
            <a:ext cx="206401" cy="206400"/>
          </a:xfrm>
          <a:prstGeom prst="ellipse">
            <a:avLst/>
          </a:prstGeom>
          <a:solidFill>
            <a:srgbClr val="FA6449"/>
          </a:solidFill>
          <a:ln w="12700">
            <a:miter lim="400000"/>
          </a:ln>
        </p:spPr>
        <p:txBody>
          <a:bodyPr lIns="45719" rIns="45719" anchor="ctr"/>
          <a:lstStyle/>
          <a:p>
            <a:endParaRPr/>
          </a:p>
        </p:txBody>
      </p:sp>
      <p:sp>
        <p:nvSpPr>
          <p:cNvPr id="9942" name="Google Shape;3047;p178"/>
          <p:cNvSpPr/>
          <p:nvPr/>
        </p:nvSpPr>
        <p:spPr>
          <a:xfrm>
            <a:off x="892948" y="1972915"/>
            <a:ext cx="206401" cy="206401"/>
          </a:xfrm>
          <a:prstGeom prst="ellipse">
            <a:avLst/>
          </a:prstGeom>
          <a:solidFill>
            <a:srgbClr val="FEA42E"/>
          </a:solidFill>
          <a:ln w="12700">
            <a:miter lim="400000"/>
          </a:ln>
        </p:spPr>
        <p:txBody>
          <a:bodyPr lIns="45719" rIns="45719" anchor="ctr"/>
          <a:lstStyle/>
          <a:p>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44" name="Google Shape;3052;p179" descr="Google Shape;3052;p179"/>
          <p:cNvPicPr>
            <a:picLocks noChangeAspect="1"/>
          </p:cNvPicPr>
          <p:nvPr/>
        </p:nvPicPr>
        <p:blipFill>
          <a:blip r:embed="rId2"/>
          <a:stretch>
            <a:fillRect/>
          </a:stretch>
        </p:blipFill>
        <p:spPr>
          <a:xfrm>
            <a:off x="2228375" y="119676"/>
            <a:ext cx="4687251" cy="4553976"/>
          </a:xfrm>
          <a:prstGeom prst="rect">
            <a:avLst/>
          </a:prstGeom>
          <a:ln w="12700">
            <a:miter lim="400000"/>
          </a:ln>
        </p:spPr>
      </p:pic>
      <p:sp>
        <p:nvSpPr>
          <p:cNvPr id="9945" name="Google Shape;3053;p179"/>
          <p:cNvSpPr txBox="1">
            <a:spLocks noGrp="1"/>
          </p:cNvSpPr>
          <p:nvPr>
            <p:ph type="body" sz="quarter" idx="4294967295"/>
          </p:nvPr>
        </p:nvSpPr>
        <p:spPr>
          <a:xfrm>
            <a:off x="719999" y="4525274"/>
            <a:ext cx="7704002" cy="470101"/>
          </a:xfrm>
          <a:prstGeom prst="rect">
            <a:avLst/>
          </a:prstGeom>
        </p:spPr>
        <p:txBody>
          <a:bodyPr lIns="91424" tIns="91424" rIns="91424" bIns="91424">
            <a:normAutofit lnSpcReduction="10000"/>
          </a:bodyPr>
          <a:lstStyle>
            <a:lvl1pPr marL="0" indent="0" algn="ctr" defTabSz="342900">
              <a:spcBef>
                <a:spcPts val="1000"/>
              </a:spcBef>
              <a:buSzTx/>
              <a:buNone/>
              <a:defRPr sz="1600"/>
            </a:lvl1pPr>
          </a:lstStyle>
          <a:p>
            <a:r>
              <a:rPr sz="2000" b="1" dirty="0">
                <a:latin typeface="Tahoma" panose="020B0604030504040204" pitchFamily="34" charset="0"/>
                <a:ea typeface="Tahoma" panose="020B0604030504040204" pitchFamily="34" charset="0"/>
                <a:cs typeface="Tahoma" panose="020B0604030504040204" pitchFamily="34" charset="0"/>
              </a:rPr>
              <a:t>(Blanco, 2021)</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47" name="Google Shape;3058;p180" descr="Google Shape;3058;p180"/>
          <p:cNvPicPr>
            <a:picLocks noChangeAspect="1"/>
          </p:cNvPicPr>
          <p:nvPr/>
        </p:nvPicPr>
        <p:blipFill>
          <a:blip r:embed="rId2"/>
          <a:stretch>
            <a:fillRect/>
          </a:stretch>
        </p:blipFill>
        <p:spPr>
          <a:xfrm>
            <a:off x="415193" y="1335820"/>
            <a:ext cx="1912512" cy="3401725"/>
          </a:xfrm>
          <a:prstGeom prst="rect">
            <a:avLst/>
          </a:prstGeom>
          <a:ln w="12700">
            <a:miter lim="400000"/>
          </a:ln>
        </p:spPr>
      </p:pic>
      <p:pic>
        <p:nvPicPr>
          <p:cNvPr id="9948" name="Google Shape;3059;p180" descr="Google Shape;3059;p180"/>
          <p:cNvPicPr>
            <a:picLocks noChangeAspect="1"/>
          </p:cNvPicPr>
          <p:nvPr/>
        </p:nvPicPr>
        <p:blipFill>
          <a:blip r:embed="rId3"/>
          <a:srcRect l="12480" r="22752"/>
          <a:stretch>
            <a:fillRect/>
          </a:stretch>
        </p:blipFill>
        <p:spPr>
          <a:xfrm>
            <a:off x="4540526" y="1335820"/>
            <a:ext cx="4298679" cy="3479445"/>
          </a:xfrm>
          <a:prstGeom prst="rect">
            <a:avLst/>
          </a:prstGeom>
          <a:ln w="12700">
            <a:miter lim="400000"/>
          </a:ln>
        </p:spPr>
      </p:pic>
      <p:pic>
        <p:nvPicPr>
          <p:cNvPr id="9949" name="Google Shape;3060;p180" descr="Google Shape;3060;p180"/>
          <p:cNvPicPr>
            <a:picLocks noChangeAspect="1"/>
          </p:cNvPicPr>
          <p:nvPr/>
        </p:nvPicPr>
        <p:blipFill>
          <a:blip r:embed="rId4"/>
          <a:stretch>
            <a:fillRect/>
          </a:stretch>
        </p:blipFill>
        <p:spPr>
          <a:xfrm>
            <a:off x="2477851" y="1335820"/>
            <a:ext cx="1912513" cy="3401720"/>
          </a:xfrm>
          <a:prstGeom prst="rect">
            <a:avLst/>
          </a:prstGeom>
          <a:ln w="12700">
            <a:miter lim="400000"/>
          </a:ln>
        </p:spPr>
      </p:pic>
      <p:sp>
        <p:nvSpPr>
          <p:cNvPr id="9950" name="Google Shape;3061;p180"/>
          <p:cNvSpPr txBox="1">
            <a:spLocks noGrp="1"/>
          </p:cNvSpPr>
          <p:nvPr>
            <p:ph type="title"/>
          </p:nvPr>
        </p:nvSpPr>
        <p:spPr>
          <a:xfrm>
            <a:off x="719999" y="387600"/>
            <a:ext cx="7704002" cy="612601"/>
          </a:xfrm>
          <a:prstGeom prst="rect">
            <a:avLst/>
          </a:prstGeom>
        </p:spPr>
        <p:txBody>
          <a:bodyPr/>
          <a:lstStyle>
            <a:lvl1pPr defTabSz="312039">
              <a:defRPr sz="2730"/>
            </a:lvl1pPr>
          </a:lstStyle>
          <a:p>
            <a:r>
              <a:t>Platform Overview</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2" name="Google Shape;3105;p183"/>
          <p:cNvSpPr txBox="1">
            <a:spLocks noGrp="1"/>
          </p:cNvSpPr>
          <p:nvPr>
            <p:ph type="title"/>
          </p:nvPr>
        </p:nvSpPr>
        <p:spPr>
          <a:xfrm>
            <a:off x="719999" y="387600"/>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Goal Setting</a:t>
            </a:r>
          </a:p>
        </p:txBody>
      </p:sp>
      <p:pic>
        <p:nvPicPr>
          <p:cNvPr id="9953" name="Google Shape;3106;p183" descr="Google Shape;3106;p183"/>
          <p:cNvPicPr>
            <a:picLocks noChangeAspect="1"/>
          </p:cNvPicPr>
          <p:nvPr/>
        </p:nvPicPr>
        <p:blipFill>
          <a:blip r:embed="rId3"/>
          <a:stretch>
            <a:fillRect/>
          </a:stretch>
        </p:blipFill>
        <p:spPr>
          <a:xfrm>
            <a:off x="4734776" y="335113"/>
            <a:ext cx="4096001" cy="4473277"/>
          </a:xfrm>
          <a:prstGeom prst="rect">
            <a:avLst/>
          </a:prstGeom>
          <a:ln w="12700">
            <a:miter lim="400000"/>
          </a:ln>
        </p:spPr>
      </p:pic>
      <p:sp>
        <p:nvSpPr>
          <p:cNvPr id="9954" name="Google Shape;3107;p183"/>
          <p:cNvSpPr txBox="1"/>
          <p:nvPr/>
        </p:nvSpPr>
        <p:spPr>
          <a:xfrm>
            <a:off x="720000" y="1162299"/>
            <a:ext cx="3354600" cy="27412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marL="457189" indent="-330192" defTabSz="914378">
              <a:lnSpc>
                <a:spcPct val="115000"/>
              </a:lnSpc>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Based on microlearning.</a:t>
            </a:r>
          </a:p>
          <a:p>
            <a:pPr marL="457189" indent="-330192" defTabSz="914378">
              <a:lnSpc>
                <a:spcPct val="115000"/>
              </a:lnSpc>
              <a:spcBef>
                <a:spcPts val="1000"/>
              </a:spcBef>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Is goal-oriented. </a:t>
            </a:r>
          </a:p>
          <a:p>
            <a:pPr marL="457189" indent="-330192" defTabSz="914378">
              <a:spcBef>
                <a:spcPts val="1000"/>
              </a:spcBef>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Range from 5 min/day to 20 min/day.</a:t>
            </a:r>
          </a:p>
          <a:p>
            <a:pPr marL="457189" indent="-330192" defTabSz="914378">
              <a:spcBef>
                <a:spcPts val="1000"/>
              </a:spcBef>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Flexibility to personalized.</a:t>
            </a:r>
          </a:p>
          <a:p>
            <a:pPr marL="457189" indent="-330192" defTabSz="914378">
              <a:spcBef>
                <a:spcPts val="1000"/>
              </a:spcBef>
              <a:buClr>
                <a:srgbClr val="2A284C"/>
              </a:buClr>
              <a:buSzPts val="1600"/>
              <a:buFont typeface="Roboto Regular"/>
              <a:buChar char="●"/>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Teachers may track students’ performance if use “Schools”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8" name="Google Shape;3167;p192"/>
          <p:cNvSpPr txBox="1">
            <a:spLocks noGrp="1"/>
          </p:cNvSpPr>
          <p:nvPr>
            <p:ph type="body" sz="half" idx="1"/>
          </p:nvPr>
        </p:nvSpPr>
        <p:spPr>
          <a:xfrm>
            <a:off x="720000" y="1189463"/>
            <a:ext cx="2870693" cy="3577063"/>
          </a:xfrm>
          <a:prstGeom prst="rect">
            <a:avLst/>
          </a:prstGeom>
        </p:spPr>
        <p:txBody>
          <a:bodyPr>
            <a:normAutofit/>
          </a:bodyPr>
          <a:lstStyle/>
          <a:p>
            <a:pPr marL="0" indent="0">
              <a:buSzTx/>
              <a:buFont typeface="Wingdings"/>
              <a:buNone/>
              <a:defRPr sz="1600" b="1">
                <a:solidFill>
                  <a:srgbClr val="FF0000"/>
                </a:solidFill>
              </a:defRPr>
            </a:pPr>
            <a:r>
              <a:rPr dirty="0">
                <a:latin typeface="Tahoma" panose="020B0604030504040204" pitchFamily="34" charset="0"/>
                <a:ea typeface="Tahoma" panose="020B0604030504040204" pitchFamily="34" charset="0"/>
                <a:cs typeface="Tahoma" panose="020B0604030504040204" pitchFamily="34" charset="0"/>
              </a:rPr>
              <a:t>Duolingo applies </a:t>
            </a:r>
            <a:r>
              <a:rPr dirty="0" err="1">
                <a:latin typeface="Tahoma" panose="020B0604030504040204" pitchFamily="34" charset="0"/>
                <a:ea typeface="Tahoma" panose="020B0604030504040204" pitchFamily="34" charset="0"/>
                <a:cs typeface="Tahoma" panose="020B0604030504040204" pitchFamily="34" charset="0"/>
              </a:rPr>
              <a:t>gameful</a:t>
            </a:r>
            <a:r>
              <a:rPr dirty="0">
                <a:latin typeface="Tahoma" panose="020B0604030504040204" pitchFamily="34" charset="0"/>
                <a:ea typeface="Tahoma" panose="020B0604030504040204" pitchFamily="34" charset="0"/>
                <a:cs typeface="Tahoma" panose="020B0604030504040204" pitchFamily="34" charset="0"/>
              </a:rPr>
              <a:t> learning to keep the learner motivated </a:t>
            </a:r>
            <a:r>
              <a:rPr dirty="0">
                <a:solidFill>
                  <a:srgbClr val="000000"/>
                </a:solidFill>
                <a:latin typeface="Tahoma" panose="020B0604030504040204" pitchFamily="34" charset="0"/>
                <a:ea typeface="Tahoma" panose="020B0604030504040204" pitchFamily="34" charset="0"/>
                <a:cs typeface="Tahoma" panose="020B0604030504040204" pitchFamily="34" charset="0"/>
              </a:rPr>
              <a:t>and consistently engaged in a positive and casual learning environment. </a:t>
            </a:r>
          </a:p>
          <a:p>
            <a:pPr marL="0" indent="0">
              <a:spcBef>
                <a:spcPts val="1600"/>
              </a:spcBef>
              <a:buSzTx/>
              <a:buFont typeface="Wingdings"/>
              <a:buNone/>
              <a:defRPr sz="1600"/>
            </a:pPr>
            <a:r>
              <a:rPr b="1" dirty="0">
                <a:latin typeface="Tahoma" panose="020B0604030504040204" pitchFamily="34" charset="0"/>
                <a:ea typeface="Tahoma" panose="020B0604030504040204" pitchFamily="34" charset="0"/>
                <a:cs typeface="Tahoma" panose="020B0604030504040204" pitchFamily="34" charset="0"/>
              </a:rPr>
              <a:t>Its learning process is structured as a learning game that has game features, such as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reward, badges, and leader-board, </a:t>
            </a:r>
            <a:r>
              <a:rPr b="1" dirty="0">
                <a:latin typeface="Tahoma" panose="020B0604030504040204" pitchFamily="34" charset="0"/>
                <a:ea typeface="Tahoma" panose="020B0604030504040204" pitchFamily="34" charset="0"/>
                <a:cs typeface="Tahoma" panose="020B0604030504040204" pitchFamily="34" charset="0"/>
              </a:rPr>
              <a:t>to allow users to learn as playing.</a:t>
            </a:r>
          </a:p>
        </p:txBody>
      </p:sp>
      <p:sp>
        <p:nvSpPr>
          <p:cNvPr id="9959" name="Google Shape;3168;p192"/>
          <p:cNvSpPr txBox="1">
            <a:spLocks noGrp="1"/>
          </p:cNvSpPr>
          <p:nvPr>
            <p:ph type="title"/>
          </p:nvPr>
        </p:nvSpPr>
        <p:spPr>
          <a:xfrm>
            <a:off x="719999" y="387600"/>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Gamification</a:t>
            </a:r>
          </a:p>
        </p:txBody>
      </p:sp>
      <p:pic>
        <p:nvPicPr>
          <p:cNvPr id="9960" name="Google Shape;3169;p192" descr="Google Shape;3169;p192"/>
          <p:cNvPicPr>
            <a:picLocks noChangeAspect="1"/>
          </p:cNvPicPr>
          <p:nvPr/>
        </p:nvPicPr>
        <p:blipFill>
          <a:blip r:embed="rId3"/>
          <a:stretch>
            <a:fillRect/>
          </a:stretch>
        </p:blipFill>
        <p:spPr>
          <a:xfrm>
            <a:off x="3986198" y="1091675"/>
            <a:ext cx="4892554" cy="367485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4" name="Google Shape;3249;p198"/>
          <p:cNvSpPr txBox="1">
            <a:spLocks noGrp="1"/>
          </p:cNvSpPr>
          <p:nvPr>
            <p:ph type="title"/>
          </p:nvPr>
        </p:nvSpPr>
        <p:spPr>
          <a:xfrm>
            <a:off x="719999" y="387600"/>
            <a:ext cx="7704002" cy="612601"/>
          </a:xfrm>
          <a:prstGeom prst="rect">
            <a:avLst/>
          </a:prstGeom>
        </p:spPr>
        <p:txBody>
          <a:bodyPr/>
          <a:lstStyle>
            <a:lvl1pPr defTabSz="704087">
              <a:defRPr sz="2772"/>
            </a:lvl1pPr>
          </a:lstStyle>
          <a:p>
            <a:r>
              <a:t>The Friends Feature</a:t>
            </a:r>
          </a:p>
        </p:txBody>
      </p:sp>
      <p:pic>
        <p:nvPicPr>
          <p:cNvPr id="9965" name="Google Shape;3250;p198" descr="Google Shape;3250;p198"/>
          <p:cNvPicPr>
            <a:picLocks noChangeAspect="1"/>
          </p:cNvPicPr>
          <p:nvPr/>
        </p:nvPicPr>
        <p:blipFill>
          <a:blip r:embed="rId3"/>
          <a:stretch>
            <a:fillRect/>
          </a:stretch>
        </p:blipFill>
        <p:spPr>
          <a:xfrm>
            <a:off x="871624" y="1093725"/>
            <a:ext cx="7939805" cy="383850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95" name="Google Shape;3267;p201"/>
          <p:cNvGrpSpPr/>
          <p:nvPr/>
        </p:nvGrpSpPr>
        <p:grpSpPr>
          <a:xfrm>
            <a:off x="5151808" y="540026"/>
            <a:ext cx="2366377" cy="4066397"/>
            <a:chOff x="0" y="0"/>
            <a:chExt cx="2366375" cy="4066395"/>
          </a:xfrm>
        </p:grpSpPr>
        <p:grpSp>
          <p:nvGrpSpPr>
            <p:cNvPr id="9991" name="Google Shape;3268;p201"/>
            <p:cNvGrpSpPr/>
            <p:nvPr/>
          </p:nvGrpSpPr>
          <p:grpSpPr>
            <a:xfrm>
              <a:off x="326908" y="770923"/>
              <a:ext cx="2039468" cy="3295473"/>
              <a:chOff x="0" y="0"/>
              <a:chExt cx="2039467" cy="3295472"/>
            </a:xfrm>
          </p:grpSpPr>
          <p:sp>
            <p:nvSpPr>
              <p:cNvPr id="9969" name="Google Shape;3269;p201"/>
              <p:cNvSpPr/>
              <p:nvPr/>
            </p:nvSpPr>
            <p:spPr>
              <a:xfrm>
                <a:off x="164591" y="2376123"/>
                <a:ext cx="1710659" cy="9193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9" y="0"/>
                      <a:pt x="0" y="7643"/>
                      <a:pt x="0" y="21600"/>
                    </a:cubicBezTo>
                    <a:lnTo>
                      <a:pt x="21600" y="21600"/>
                    </a:lnTo>
                    <a:cubicBezTo>
                      <a:pt x="21600" y="7643"/>
                      <a:pt x="21521" y="0"/>
                      <a:pt x="10800" y="0"/>
                    </a:cubicBezTo>
                    <a:close/>
                  </a:path>
                </a:pathLst>
              </a:custGeom>
              <a:solidFill>
                <a:srgbClr val="FA6449"/>
              </a:solidFill>
              <a:ln w="12700" cap="flat">
                <a:noFill/>
                <a:miter lim="400000"/>
              </a:ln>
              <a:effectLst/>
            </p:spPr>
            <p:txBody>
              <a:bodyPr wrap="square" lIns="45719" tIns="45719" rIns="45719" bIns="45719" numCol="1" anchor="ctr">
                <a:noAutofit/>
              </a:bodyPr>
              <a:lstStyle/>
              <a:p>
                <a:endParaRPr/>
              </a:p>
            </p:txBody>
          </p:sp>
          <p:sp>
            <p:nvSpPr>
              <p:cNvPr id="9970" name="Google Shape;3270;p201"/>
              <p:cNvSpPr/>
              <p:nvPr/>
            </p:nvSpPr>
            <p:spPr>
              <a:xfrm>
                <a:off x="655662" y="1788342"/>
                <a:ext cx="728483" cy="9432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59"/>
                    </a:lnTo>
                    <a:cubicBezTo>
                      <a:pt x="0" y="17862"/>
                      <a:pt x="4842" y="21600"/>
                      <a:pt x="10800" y="21600"/>
                    </a:cubicBezTo>
                    <a:cubicBezTo>
                      <a:pt x="16758" y="21600"/>
                      <a:pt x="21600" y="17862"/>
                      <a:pt x="21600" y="13259"/>
                    </a:cubicBezTo>
                    <a:lnTo>
                      <a:pt x="21600" y="0"/>
                    </a:lnTo>
                    <a:close/>
                  </a:path>
                </a:pathLst>
              </a:custGeom>
              <a:solidFill>
                <a:srgbClr val="8F3F3A"/>
              </a:solidFill>
              <a:ln w="12700" cap="flat">
                <a:noFill/>
                <a:miter lim="400000"/>
              </a:ln>
              <a:effectLst/>
            </p:spPr>
            <p:txBody>
              <a:bodyPr wrap="square" lIns="45719" tIns="45719" rIns="45719" bIns="45719" numCol="1" anchor="ctr">
                <a:noAutofit/>
              </a:bodyPr>
              <a:lstStyle/>
              <a:p>
                <a:endParaRPr/>
              </a:p>
            </p:txBody>
          </p:sp>
          <p:sp>
            <p:nvSpPr>
              <p:cNvPr id="9971" name="Google Shape;3271;p201"/>
              <p:cNvSpPr/>
              <p:nvPr/>
            </p:nvSpPr>
            <p:spPr>
              <a:xfrm>
                <a:off x="655662" y="1980522"/>
                <a:ext cx="728483" cy="4846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65"/>
                    </a:lnTo>
                    <a:cubicBezTo>
                      <a:pt x="3301" y="19750"/>
                      <a:pt x="7212" y="21600"/>
                      <a:pt x="11131" y="21600"/>
                    </a:cubicBezTo>
                    <a:cubicBezTo>
                      <a:pt x="14774" y="21600"/>
                      <a:pt x="18425" y="20001"/>
                      <a:pt x="21600" y="16792"/>
                    </a:cubicBezTo>
                    <a:lnTo>
                      <a:pt x="21600" y="0"/>
                    </a:ln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72" name="Google Shape;3272;p201"/>
              <p:cNvSpPr/>
              <p:nvPr/>
            </p:nvSpPr>
            <p:spPr>
              <a:xfrm>
                <a:off x="520484" y="2319630"/>
                <a:ext cx="577295" cy="594038"/>
              </a:xfrm>
              <a:custGeom>
                <a:avLst/>
                <a:gdLst/>
                <a:ahLst/>
                <a:cxnLst>
                  <a:cxn ang="0">
                    <a:pos x="wd2" y="hd2"/>
                  </a:cxn>
                  <a:cxn ang="5400000">
                    <a:pos x="wd2" y="hd2"/>
                  </a:cxn>
                  <a:cxn ang="10800000">
                    <a:pos x="wd2" y="hd2"/>
                  </a:cxn>
                  <a:cxn ang="16200000">
                    <a:pos x="wd2" y="hd2"/>
                  </a:cxn>
                </a:cxnLst>
                <a:rect l="0" t="0" r="r" b="b"/>
                <a:pathLst>
                  <a:path w="20945" h="21600" extrusionOk="0">
                    <a:moveTo>
                      <a:pt x="4904" y="0"/>
                    </a:moveTo>
                    <a:cubicBezTo>
                      <a:pt x="4904" y="0"/>
                      <a:pt x="804" y="0"/>
                      <a:pt x="74" y="3608"/>
                    </a:cubicBezTo>
                    <a:cubicBezTo>
                      <a:pt x="-655" y="7215"/>
                      <a:pt x="4084" y="18266"/>
                      <a:pt x="10600" y="21600"/>
                    </a:cubicBezTo>
                    <a:cubicBezTo>
                      <a:pt x="16161" y="20459"/>
                      <a:pt x="20945" y="11417"/>
                      <a:pt x="20945" y="11417"/>
                    </a:cubicBezTo>
                    <a:cubicBezTo>
                      <a:pt x="20945" y="11417"/>
                      <a:pt x="8094" y="7535"/>
                      <a:pt x="4904" y="0"/>
                    </a:cubicBezTo>
                    <a:close/>
                  </a:path>
                </a:pathLst>
              </a:custGeom>
              <a:solidFill>
                <a:srgbClr val="DD4226"/>
              </a:solidFill>
              <a:ln w="12700" cap="flat">
                <a:noFill/>
                <a:miter lim="400000"/>
              </a:ln>
              <a:effectLst/>
            </p:spPr>
            <p:txBody>
              <a:bodyPr wrap="square" lIns="45719" tIns="45719" rIns="45719" bIns="45719" numCol="1" anchor="ctr">
                <a:noAutofit/>
              </a:bodyPr>
              <a:lstStyle/>
              <a:p>
                <a:endParaRPr/>
              </a:p>
            </p:txBody>
          </p:sp>
          <p:sp>
            <p:nvSpPr>
              <p:cNvPr id="9973" name="Google Shape;3273;p201"/>
              <p:cNvSpPr/>
              <p:nvPr/>
            </p:nvSpPr>
            <p:spPr>
              <a:xfrm>
                <a:off x="942029" y="2319630"/>
                <a:ext cx="576293" cy="594038"/>
              </a:xfrm>
              <a:custGeom>
                <a:avLst/>
                <a:gdLst/>
                <a:ahLst/>
                <a:cxnLst>
                  <a:cxn ang="0">
                    <a:pos x="wd2" y="hd2"/>
                  </a:cxn>
                  <a:cxn ang="5400000">
                    <a:pos x="wd2" y="hd2"/>
                  </a:cxn>
                  <a:cxn ang="10800000">
                    <a:pos x="wd2" y="hd2"/>
                  </a:cxn>
                  <a:cxn ang="16200000">
                    <a:pos x="wd2" y="hd2"/>
                  </a:cxn>
                </a:cxnLst>
                <a:rect l="0" t="0" r="r" b="b"/>
                <a:pathLst>
                  <a:path w="20909" h="21600" extrusionOk="0">
                    <a:moveTo>
                      <a:pt x="15995" y="0"/>
                    </a:moveTo>
                    <a:cubicBezTo>
                      <a:pt x="12851" y="7535"/>
                      <a:pt x="0" y="11417"/>
                      <a:pt x="0" y="11417"/>
                    </a:cubicBezTo>
                    <a:cubicBezTo>
                      <a:pt x="0" y="11417"/>
                      <a:pt x="4740" y="20459"/>
                      <a:pt x="10345" y="21600"/>
                    </a:cubicBezTo>
                    <a:cubicBezTo>
                      <a:pt x="16861" y="18266"/>
                      <a:pt x="21600" y="7215"/>
                      <a:pt x="20826" y="3608"/>
                    </a:cubicBezTo>
                    <a:cubicBezTo>
                      <a:pt x="20096" y="0"/>
                      <a:pt x="15995" y="0"/>
                      <a:pt x="15995" y="0"/>
                    </a:cubicBezTo>
                    <a:close/>
                  </a:path>
                </a:pathLst>
              </a:custGeom>
              <a:solidFill>
                <a:srgbClr val="DD4226"/>
              </a:solidFill>
              <a:ln w="12700" cap="flat">
                <a:noFill/>
                <a:miter lim="400000"/>
              </a:ln>
              <a:effectLst/>
            </p:spPr>
            <p:txBody>
              <a:bodyPr wrap="square" lIns="45719" tIns="45719" rIns="45719" bIns="45719" numCol="1" anchor="ctr">
                <a:noAutofit/>
              </a:bodyPr>
              <a:lstStyle/>
              <a:p>
                <a:endParaRPr/>
              </a:p>
            </p:txBody>
          </p:sp>
          <p:sp>
            <p:nvSpPr>
              <p:cNvPr id="9974" name="Google Shape;3274;p201"/>
              <p:cNvSpPr/>
              <p:nvPr/>
            </p:nvSpPr>
            <p:spPr>
              <a:xfrm>
                <a:off x="976253" y="2877264"/>
                <a:ext cx="86363" cy="85673"/>
              </a:xfrm>
              <a:custGeom>
                <a:avLst/>
                <a:gdLst/>
                <a:ahLst/>
                <a:cxnLst>
                  <a:cxn ang="0">
                    <a:pos x="wd2" y="hd2"/>
                  </a:cxn>
                  <a:cxn ang="5400000">
                    <a:pos x="wd2" y="hd2"/>
                  </a:cxn>
                  <a:cxn ang="10800000">
                    <a:pos x="wd2" y="hd2"/>
                  </a:cxn>
                  <a:cxn ang="16200000">
                    <a:pos x="wd2" y="hd2"/>
                  </a:cxn>
                </a:cxnLst>
                <a:rect l="0" t="0" r="r" b="b"/>
                <a:pathLst>
                  <a:path w="18567" h="21600" extrusionOk="0">
                    <a:moveTo>
                      <a:pt x="9387" y="0"/>
                    </a:moveTo>
                    <a:cubicBezTo>
                      <a:pt x="1011" y="0"/>
                      <a:pt x="-3033" y="11393"/>
                      <a:pt x="2631" y="18365"/>
                    </a:cubicBezTo>
                    <a:cubicBezTo>
                      <a:pt x="4546" y="20611"/>
                      <a:pt x="6883" y="21600"/>
                      <a:pt x="9173" y="21600"/>
                    </a:cubicBezTo>
                    <a:cubicBezTo>
                      <a:pt x="13974" y="21600"/>
                      <a:pt x="18567" y="17203"/>
                      <a:pt x="18567" y="10765"/>
                    </a:cubicBezTo>
                    <a:cubicBezTo>
                      <a:pt x="18567" y="4750"/>
                      <a:pt x="14516" y="0"/>
                      <a:pt x="9387" y="0"/>
                    </a:cubicBezTo>
                    <a:close/>
                  </a:path>
                </a:pathLst>
              </a:custGeom>
              <a:solidFill>
                <a:srgbClr val="DD4226"/>
              </a:solidFill>
              <a:ln w="12700" cap="flat">
                <a:noFill/>
                <a:miter lim="400000"/>
              </a:ln>
              <a:effectLst/>
            </p:spPr>
            <p:txBody>
              <a:bodyPr wrap="square" lIns="45719" tIns="45719" rIns="45719" bIns="45719" numCol="1" anchor="ctr">
                <a:noAutofit/>
              </a:bodyPr>
              <a:lstStyle/>
              <a:p>
                <a:endParaRPr/>
              </a:p>
            </p:txBody>
          </p:sp>
          <p:sp>
            <p:nvSpPr>
              <p:cNvPr id="9975" name="Google Shape;3275;p201"/>
              <p:cNvSpPr/>
              <p:nvPr/>
            </p:nvSpPr>
            <p:spPr>
              <a:xfrm>
                <a:off x="363037" y="680615"/>
                <a:ext cx="1296167" cy="1685482"/>
              </a:xfrm>
              <a:prstGeom prst="ellipse">
                <a:avLst/>
              </a:prstGeom>
              <a:solidFill>
                <a:srgbClr val="8F3F3A"/>
              </a:solidFill>
              <a:ln w="12700" cap="flat">
                <a:noFill/>
                <a:miter lim="400000"/>
              </a:ln>
              <a:effectLst/>
            </p:spPr>
            <p:txBody>
              <a:bodyPr wrap="square" lIns="45719" tIns="45719" rIns="45719" bIns="45719" numCol="1" anchor="ctr">
                <a:noAutofit/>
              </a:bodyPr>
              <a:lstStyle/>
              <a:p>
                <a:endParaRPr/>
              </a:p>
            </p:txBody>
          </p:sp>
          <p:sp>
            <p:nvSpPr>
              <p:cNvPr id="9976" name="Google Shape;3276;p201"/>
              <p:cNvSpPr/>
              <p:nvPr/>
            </p:nvSpPr>
            <p:spPr>
              <a:xfrm>
                <a:off x="1494984" y="1627898"/>
                <a:ext cx="544484" cy="544462"/>
              </a:xfrm>
              <a:custGeom>
                <a:avLst/>
                <a:gdLst/>
                <a:ahLst/>
                <a:cxnLst>
                  <a:cxn ang="0">
                    <a:pos x="wd2" y="hd2"/>
                  </a:cxn>
                  <a:cxn ang="5400000">
                    <a:pos x="wd2" y="hd2"/>
                  </a:cxn>
                  <a:cxn ang="10800000">
                    <a:pos x="wd2" y="hd2"/>
                  </a:cxn>
                  <a:cxn ang="16200000">
                    <a:pos x="wd2" y="hd2"/>
                  </a:cxn>
                </a:cxnLst>
                <a:rect l="0" t="0" r="r" b="b"/>
                <a:pathLst>
                  <a:path w="19671" h="21600" extrusionOk="0">
                    <a:moveTo>
                      <a:pt x="9819" y="0"/>
                    </a:moveTo>
                    <a:cubicBezTo>
                      <a:pt x="7306" y="0"/>
                      <a:pt x="4799" y="1059"/>
                      <a:pt x="2893" y="3176"/>
                    </a:cubicBezTo>
                    <a:cubicBezTo>
                      <a:pt x="-964" y="7362"/>
                      <a:pt x="-964" y="14238"/>
                      <a:pt x="2893" y="18424"/>
                    </a:cubicBezTo>
                    <a:cubicBezTo>
                      <a:pt x="4799" y="20541"/>
                      <a:pt x="7306" y="21600"/>
                      <a:pt x="9819" y="21600"/>
                    </a:cubicBezTo>
                    <a:cubicBezTo>
                      <a:pt x="12332" y="21600"/>
                      <a:pt x="14850" y="20541"/>
                      <a:pt x="16779" y="18424"/>
                    </a:cubicBezTo>
                    <a:cubicBezTo>
                      <a:pt x="20636" y="14238"/>
                      <a:pt x="20636" y="7362"/>
                      <a:pt x="16779" y="3176"/>
                    </a:cubicBezTo>
                    <a:cubicBezTo>
                      <a:pt x="14850" y="1059"/>
                      <a:pt x="12332" y="0"/>
                      <a:pt x="9819" y="0"/>
                    </a:cubicBezTo>
                    <a:close/>
                  </a:path>
                </a:pathLst>
              </a:custGeom>
              <a:solidFill>
                <a:srgbClr val="8F3F3A"/>
              </a:solidFill>
              <a:ln w="12700" cap="flat">
                <a:noFill/>
                <a:miter lim="400000"/>
              </a:ln>
              <a:effectLst/>
            </p:spPr>
            <p:txBody>
              <a:bodyPr wrap="square" lIns="45719" tIns="45719" rIns="45719" bIns="45719" numCol="1" anchor="ctr">
                <a:noAutofit/>
              </a:bodyPr>
              <a:lstStyle/>
              <a:p>
                <a:endParaRPr/>
              </a:p>
            </p:txBody>
          </p:sp>
          <p:sp>
            <p:nvSpPr>
              <p:cNvPr id="9977" name="Google Shape;3277;p201"/>
              <p:cNvSpPr/>
              <p:nvPr/>
            </p:nvSpPr>
            <p:spPr>
              <a:xfrm>
                <a:off x="1664128" y="1745148"/>
                <a:ext cx="184742" cy="183864"/>
              </a:xfrm>
              <a:custGeom>
                <a:avLst/>
                <a:gdLst/>
                <a:ahLst/>
                <a:cxnLst>
                  <a:cxn ang="0">
                    <a:pos x="wd2" y="hd2"/>
                  </a:cxn>
                  <a:cxn ang="5400000">
                    <a:pos x="wd2" y="hd2"/>
                  </a:cxn>
                  <a:cxn ang="10800000">
                    <a:pos x="wd2" y="hd2"/>
                  </a:cxn>
                  <a:cxn ang="16200000">
                    <a:pos x="wd2" y="hd2"/>
                  </a:cxn>
                </a:cxnLst>
                <a:rect l="0" t="0" r="r" b="b"/>
                <a:pathLst>
                  <a:path w="21323" h="21600" extrusionOk="0">
                    <a:moveTo>
                      <a:pt x="17923" y="0"/>
                    </a:moveTo>
                    <a:cubicBezTo>
                      <a:pt x="16201" y="0"/>
                      <a:pt x="14479" y="267"/>
                      <a:pt x="12915" y="798"/>
                    </a:cubicBezTo>
                    <a:cubicBezTo>
                      <a:pt x="7117" y="2715"/>
                      <a:pt x="2768" y="7288"/>
                      <a:pt x="880" y="13043"/>
                    </a:cubicBezTo>
                    <a:cubicBezTo>
                      <a:pt x="11" y="15845"/>
                      <a:pt x="-277" y="18798"/>
                      <a:pt x="302" y="21600"/>
                    </a:cubicBezTo>
                    <a:cubicBezTo>
                      <a:pt x="1028" y="18944"/>
                      <a:pt x="1898" y="16438"/>
                      <a:pt x="3055" y="13928"/>
                    </a:cubicBezTo>
                    <a:cubicBezTo>
                      <a:pt x="4216" y="11568"/>
                      <a:pt x="5812" y="9501"/>
                      <a:pt x="7552" y="7730"/>
                    </a:cubicBezTo>
                    <a:cubicBezTo>
                      <a:pt x="9436" y="5813"/>
                      <a:pt x="11463" y="4189"/>
                      <a:pt x="13785" y="3011"/>
                    </a:cubicBezTo>
                    <a:cubicBezTo>
                      <a:pt x="16104" y="1829"/>
                      <a:pt x="18713" y="944"/>
                      <a:pt x="21323" y="355"/>
                    </a:cubicBezTo>
                    <a:cubicBezTo>
                      <a:pt x="20219" y="117"/>
                      <a:pt x="19073" y="0"/>
                      <a:pt x="17923" y="0"/>
                    </a:cubicBez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78" name="Google Shape;3278;p201"/>
              <p:cNvSpPr/>
              <p:nvPr/>
            </p:nvSpPr>
            <p:spPr>
              <a:xfrm>
                <a:off x="893039" y="1666516"/>
                <a:ext cx="236132" cy="10772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26" y="0"/>
                      <a:pt x="0" y="6800"/>
                      <a:pt x="0" y="15362"/>
                    </a:cubicBezTo>
                    <a:cubicBezTo>
                      <a:pt x="0" y="19521"/>
                      <a:pt x="5401" y="21600"/>
                      <a:pt x="10800" y="21600"/>
                    </a:cubicBezTo>
                    <a:cubicBezTo>
                      <a:pt x="16201" y="21600"/>
                      <a:pt x="21600" y="19521"/>
                      <a:pt x="21600" y="15362"/>
                    </a:cubicBezTo>
                    <a:cubicBezTo>
                      <a:pt x="21600" y="6800"/>
                      <a:pt x="16774" y="0"/>
                      <a:pt x="10800" y="0"/>
                    </a:cubicBez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79" name="Google Shape;3279;p201"/>
              <p:cNvSpPr/>
              <p:nvPr/>
            </p:nvSpPr>
            <p:spPr>
              <a:xfrm>
                <a:off x="967161" y="1576110"/>
                <a:ext cx="87920" cy="135626"/>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935" y="0"/>
                      <a:pt x="0" y="3001"/>
                      <a:pt x="0" y="6998"/>
                    </a:cubicBezTo>
                    <a:lnTo>
                      <a:pt x="0" y="21600"/>
                    </a:lnTo>
                    <a:lnTo>
                      <a:pt x="21600" y="21600"/>
                    </a:lnTo>
                    <a:lnTo>
                      <a:pt x="21600" y="6998"/>
                    </a:lnTo>
                    <a:cubicBezTo>
                      <a:pt x="21600" y="3001"/>
                      <a:pt x="16665" y="0"/>
                      <a:pt x="10796" y="0"/>
                    </a:cubicBez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80" name="Google Shape;3280;p201"/>
              <p:cNvSpPr/>
              <p:nvPr/>
            </p:nvSpPr>
            <p:spPr>
              <a:xfrm>
                <a:off x="811413" y="1946608"/>
                <a:ext cx="399419" cy="1519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1960"/>
                      <a:pt x="3668" y="21600"/>
                      <a:pt x="8219" y="21600"/>
                    </a:cubicBezTo>
                    <a:lnTo>
                      <a:pt x="13381" y="21600"/>
                    </a:lnTo>
                    <a:cubicBezTo>
                      <a:pt x="17932" y="21600"/>
                      <a:pt x="21600" y="11960"/>
                      <a:pt x="21600"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9981" name="Google Shape;3281;p201"/>
              <p:cNvSpPr/>
              <p:nvPr/>
            </p:nvSpPr>
            <p:spPr>
              <a:xfrm>
                <a:off x="-1" y="1627618"/>
                <a:ext cx="543939" cy="544648"/>
              </a:xfrm>
              <a:custGeom>
                <a:avLst/>
                <a:gdLst/>
                <a:ahLst/>
                <a:cxnLst>
                  <a:cxn ang="0">
                    <a:pos x="wd2" y="hd2"/>
                  </a:cxn>
                  <a:cxn ang="5400000">
                    <a:pos x="wd2" y="hd2"/>
                  </a:cxn>
                  <a:cxn ang="10800000">
                    <a:pos x="wd2" y="hd2"/>
                  </a:cxn>
                  <a:cxn ang="16200000">
                    <a:pos x="wd2" y="hd2"/>
                  </a:cxn>
                </a:cxnLst>
                <a:rect l="0" t="0" r="r" b="b"/>
                <a:pathLst>
                  <a:path w="19611" h="21600" extrusionOk="0">
                    <a:moveTo>
                      <a:pt x="9777" y="0"/>
                    </a:moveTo>
                    <a:cubicBezTo>
                      <a:pt x="5347" y="0"/>
                      <a:pt x="1319" y="3375"/>
                      <a:pt x="274" y="8317"/>
                    </a:cubicBezTo>
                    <a:cubicBezTo>
                      <a:pt x="-995" y="14145"/>
                      <a:pt x="2266" y="19923"/>
                      <a:pt x="7564" y="21317"/>
                    </a:cubicBezTo>
                    <a:cubicBezTo>
                      <a:pt x="8310" y="21509"/>
                      <a:pt x="9057" y="21600"/>
                      <a:pt x="9792" y="21600"/>
                    </a:cubicBezTo>
                    <a:cubicBezTo>
                      <a:pt x="14239" y="21600"/>
                      <a:pt x="18289" y="18255"/>
                      <a:pt x="19337" y="13298"/>
                    </a:cubicBezTo>
                    <a:cubicBezTo>
                      <a:pt x="20605" y="7471"/>
                      <a:pt x="17345" y="1643"/>
                      <a:pt x="12047" y="298"/>
                    </a:cubicBezTo>
                    <a:cubicBezTo>
                      <a:pt x="11288" y="96"/>
                      <a:pt x="10526" y="0"/>
                      <a:pt x="9777" y="0"/>
                    </a:cubicBezTo>
                    <a:close/>
                  </a:path>
                </a:pathLst>
              </a:custGeom>
              <a:solidFill>
                <a:srgbClr val="8F3F3A"/>
              </a:solidFill>
              <a:ln w="12700" cap="flat">
                <a:noFill/>
                <a:miter lim="400000"/>
              </a:ln>
              <a:effectLst/>
            </p:spPr>
            <p:txBody>
              <a:bodyPr wrap="square" lIns="45719" tIns="45719" rIns="45719" bIns="45719" numCol="1" anchor="ctr">
                <a:noAutofit/>
              </a:bodyPr>
              <a:lstStyle/>
              <a:p>
                <a:endParaRPr/>
              </a:p>
            </p:txBody>
          </p:sp>
          <p:sp>
            <p:nvSpPr>
              <p:cNvPr id="9982" name="Google Shape;3282;p201"/>
              <p:cNvSpPr/>
              <p:nvPr/>
            </p:nvSpPr>
            <p:spPr>
              <a:xfrm>
                <a:off x="189693" y="1745148"/>
                <a:ext cx="185064" cy="183864"/>
              </a:xfrm>
              <a:custGeom>
                <a:avLst/>
                <a:gdLst/>
                <a:ahLst/>
                <a:cxnLst>
                  <a:cxn ang="0">
                    <a:pos x="wd2" y="hd2"/>
                  </a:cxn>
                  <a:cxn ang="5400000">
                    <a:pos x="wd2" y="hd2"/>
                  </a:cxn>
                  <a:cxn ang="10800000">
                    <a:pos x="wd2" y="hd2"/>
                  </a:cxn>
                  <a:cxn ang="16200000">
                    <a:pos x="wd2" y="hd2"/>
                  </a:cxn>
                </a:cxnLst>
                <a:rect l="0" t="0" r="r" b="b"/>
                <a:pathLst>
                  <a:path w="21360" h="21600" extrusionOk="0">
                    <a:moveTo>
                      <a:pt x="3472" y="0"/>
                    </a:moveTo>
                    <a:cubicBezTo>
                      <a:pt x="2322" y="0"/>
                      <a:pt x="1161" y="117"/>
                      <a:pt x="0" y="355"/>
                    </a:cubicBezTo>
                    <a:cubicBezTo>
                      <a:pt x="2610" y="944"/>
                      <a:pt x="5219" y="1829"/>
                      <a:pt x="7538" y="3011"/>
                    </a:cubicBezTo>
                    <a:cubicBezTo>
                      <a:pt x="9860" y="4189"/>
                      <a:pt x="12035" y="5813"/>
                      <a:pt x="13775" y="7730"/>
                    </a:cubicBezTo>
                    <a:cubicBezTo>
                      <a:pt x="15658" y="9501"/>
                      <a:pt x="17107" y="11568"/>
                      <a:pt x="18268" y="13928"/>
                    </a:cubicBezTo>
                    <a:cubicBezTo>
                      <a:pt x="19573" y="16438"/>
                      <a:pt x="20443" y="18944"/>
                      <a:pt x="21021" y="21600"/>
                    </a:cubicBezTo>
                    <a:cubicBezTo>
                      <a:pt x="21600" y="18798"/>
                      <a:pt x="21456" y="15845"/>
                      <a:pt x="20443" y="13043"/>
                    </a:cubicBezTo>
                    <a:cubicBezTo>
                      <a:pt x="18703" y="7288"/>
                      <a:pt x="14206" y="2715"/>
                      <a:pt x="8555" y="798"/>
                    </a:cubicBezTo>
                    <a:cubicBezTo>
                      <a:pt x="6902" y="267"/>
                      <a:pt x="5198" y="0"/>
                      <a:pt x="3472" y="0"/>
                    </a:cubicBezTo>
                    <a:close/>
                  </a:path>
                </a:pathLst>
              </a:custGeom>
              <a:solidFill>
                <a:srgbClr val="692924"/>
              </a:solidFill>
              <a:ln w="12700" cap="flat">
                <a:noFill/>
                <a:miter lim="400000"/>
              </a:ln>
              <a:effectLst/>
            </p:spPr>
            <p:txBody>
              <a:bodyPr wrap="square" lIns="45719" tIns="45719" rIns="45719" bIns="45719" numCol="1" anchor="ctr">
                <a:noAutofit/>
              </a:bodyPr>
              <a:lstStyle/>
              <a:p>
                <a:endParaRPr/>
              </a:p>
            </p:txBody>
          </p:sp>
          <p:sp>
            <p:nvSpPr>
              <p:cNvPr id="9983" name="Google Shape;3283;p201"/>
              <p:cNvSpPr/>
              <p:nvPr/>
            </p:nvSpPr>
            <p:spPr>
              <a:xfrm>
                <a:off x="688332" y="1591181"/>
                <a:ext cx="62787" cy="14191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46" y="0"/>
                      <a:pt x="0" y="2294"/>
                      <a:pt x="0" y="4778"/>
                    </a:cubicBezTo>
                    <a:lnTo>
                      <a:pt x="0" y="16822"/>
                    </a:lnTo>
                    <a:cubicBezTo>
                      <a:pt x="0" y="19495"/>
                      <a:pt x="4746" y="21600"/>
                      <a:pt x="10800" y="21600"/>
                    </a:cubicBezTo>
                    <a:cubicBezTo>
                      <a:pt x="16414" y="21600"/>
                      <a:pt x="21600" y="19495"/>
                      <a:pt x="21600" y="16822"/>
                    </a:cubicBezTo>
                    <a:lnTo>
                      <a:pt x="21600" y="4778"/>
                    </a:lnTo>
                    <a:cubicBezTo>
                      <a:pt x="21600" y="2294"/>
                      <a:pt x="16414" y="0"/>
                      <a:pt x="10800"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9984" name="Google Shape;3284;p201"/>
              <p:cNvSpPr/>
              <p:nvPr/>
            </p:nvSpPr>
            <p:spPr>
              <a:xfrm>
                <a:off x="1272370" y="1591181"/>
                <a:ext cx="62788" cy="14191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46" y="0"/>
                      <a:pt x="0" y="2294"/>
                      <a:pt x="0" y="4778"/>
                    </a:cubicBezTo>
                    <a:lnTo>
                      <a:pt x="0" y="16822"/>
                    </a:lnTo>
                    <a:cubicBezTo>
                      <a:pt x="0" y="19495"/>
                      <a:pt x="4746" y="21600"/>
                      <a:pt x="10800" y="21600"/>
                    </a:cubicBezTo>
                    <a:cubicBezTo>
                      <a:pt x="16414" y="21600"/>
                      <a:pt x="21600" y="19495"/>
                      <a:pt x="21600" y="16822"/>
                    </a:cubicBezTo>
                    <a:lnTo>
                      <a:pt x="21600" y="4778"/>
                    </a:lnTo>
                    <a:cubicBezTo>
                      <a:pt x="21600" y="2294"/>
                      <a:pt x="16414" y="0"/>
                      <a:pt x="10800"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9985" name="Google Shape;3285;p201"/>
              <p:cNvSpPr/>
              <p:nvPr/>
            </p:nvSpPr>
            <p:spPr>
              <a:xfrm>
                <a:off x="298975" y="1181723"/>
                <a:ext cx="226073" cy="6505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847"/>
                    </a:lnTo>
                    <a:cubicBezTo>
                      <a:pt x="0" y="19932"/>
                      <a:pt x="4800" y="21600"/>
                      <a:pt x="10799" y="21600"/>
                    </a:cubicBezTo>
                    <a:cubicBezTo>
                      <a:pt x="16800" y="21600"/>
                      <a:pt x="21600" y="19932"/>
                      <a:pt x="21600" y="17847"/>
                    </a:cubicBezTo>
                    <a:lnTo>
                      <a:pt x="21600" y="0"/>
                    </a:ln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9986" name="Google Shape;3286;p201"/>
              <p:cNvSpPr/>
              <p:nvPr/>
            </p:nvSpPr>
            <p:spPr>
              <a:xfrm>
                <a:off x="1497195" y="1181723"/>
                <a:ext cx="226072" cy="6505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847"/>
                    </a:lnTo>
                    <a:cubicBezTo>
                      <a:pt x="0" y="19932"/>
                      <a:pt x="4800" y="21600"/>
                      <a:pt x="10799" y="21600"/>
                    </a:cubicBezTo>
                    <a:cubicBezTo>
                      <a:pt x="16800" y="21600"/>
                      <a:pt x="21600" y="19932"/>
                      <a:pt x="21600" y="17847"/>
                    </a:cubicBezTo>
                    <a:lnTo>
                      <a:pt x="21600" y="0"/>
                    </a:ln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9987" name="Google Shape;3287;p201"/>
              <p:cNvSpPr/>
              <p:nvPr/>
            </p:nvSpPr>
            <p:spPr>
              <a:xfrm>
                <a:off x="233667" y="982040"/>
                <a:ext cx="1556155" cy="413196"/>
              </a:xfrm>
              <a:custGeom>
                <a:avLst/>
                <a:gdLst/>
                <a:ahLst/>
                <a:cxnLst>
                  <a:cxn ang="0">
                    <a:pos x="wd2" y="hd2"/>
                  </a:cxn>
                  <a:cxn ang="5400000">
                    <a:pos x="wd2" y="hd2"/>
                  </a:cxn>
                  <a:cxn ang="10800000">
                    <a:pos x="wd2" y="hd2"/>
                  </a:cxn>
                  <a:cxn ang="16200000">
                    <a:pos x="wd2" y="hd2"/>
                  </a:cxn>
                </a:cxnLst>
                <a:rect l="0" t="0" r="r" b="b"/>
                <a:pathLst>
                  <a:path w="21600" h="21600" extrusionOk="0">
                    <a:moveTo>
                      <a:pt x="907" y="0"/>
                    </a:moveTo>
                    <a:cubicBezTo>
                      <a:pt x="401" y="0"/>
                      <a:pt x="0" y="1511"/>
                      <a:pt x="0" y="3414"/>
                    </a:cubicBezTo>
                    <a:lnTo>
                      <a:pt x="0" y="18186"/>
                    </a:lnTo>
                    <a:cubicBezTo>
                      <a:pt x="0" y="20091"/>
                      <a:pt x="401" y="21600"/>
                      <a:pt x="907" y="21600"/>
                    </a:cubicBezTo>
                    <a:lnTo>
                      <a:pt x="20693" y="21600"/>
                    </a:lnTo>
                    <a:cubicBezTo>
                      <a:pt x="21182" y="21600"/>
                      <a:pt x="21600" y="20091"/>
                      <a:pt x="21600" y="18186"/>
                    </a:cubicBezTo>
                    <a:lnTo>
                      <a:pt x="21600" y="3414"/>
                    </a:lnTo>
                    <a:cubicBezTo>
                      <a:pt x="21600" y="1511"/>
                      <a:pt x="21182" y="0"/>
                      <a:pt x="20693" y="0"/>
                    </a:cubicBezTo>
                    <a:close/>
                  </a:path>
                </a:pathLst>
              </a:custGeom>
              <a:solidFill>
                <a:srgbClr val="9092EC"/>
              </a:solidFill>
              <a:ln w="12700" cap="flat">
                <a:noFill/>
                <a:miter lim="400000"/>
              </a:ln>
              <a:effectLst/>
            </p:spPr>
            <p:txBody>
              <a:bodyPr wrap="square" lIns="45719" tIns="45719" rIns="45719" bIns="45719" numCol="1" anchor="ctr">
                <a:noAutofit/>
              </a:bodyPr>
              <a:lstStyle/>
              <a:p>
                <a:endParaRPr/>
              </a:p>
            </p:txBody>
          </p:sp>
          <p:sp>
            <p:nvSpPr>
              <p:cNvPr id="9988" name="Google Shape;3288;p201"/>
              <p:cNvSpPr/>
              <p:nvPr/>
            </p:nvSpPr>
            <p:spPr>
              <a:xfrm>
                <a:off x="233667" y="1144042"/>
                <a:ext cx="1556155" cy="125597"/>
              </a:xfrm>
              <a:prstGeom prst="rect">
                <a:avLst/>
              </a:prstGeom>
              <a:solidFill>
                <a:srgbClr val="E4E6F4"/>
              </a:solidFill>
              <a:ln w="12700" cap="flat">
                <a:noFill/>
                <a:miter lim="400000"/>
              </a:ln>
              <a:effectLst/>
            </p:spPr>
            <p:txBody>
              <a:bodyPr wrap="square" lIns="45719" tIns="45719" rIns="45719" bIns="45719" numCol="1" anchor="ctr">
                <a:noAutofit/>
              </a:bodyPr>
              <a:lstStyle/>
              <a:p>
                <a:endParaRPr/>
              </a:p>
            </p:txBody>
          </p:sp>
          <p:sp>
            <p:nvSpPr>
              <p:cNvPr id="9989" name="Google Shape;3289;p201"/>
              <p:cNvSpPr/>
              <p:nvPr/>
            </p:nvSpPr>
            <p:spPr>
              <a:xfrm>
                <a:off x="290169" y="1309"/>
                <a:ext cx="1209350" cy="1209160"/>
              </a:xfrm>
              <a:custGeom>
                <a:avLst/>
                <a:gdLst/>
                <a:ahLst/>
                <a:cxnLst>
                  <a:cxn ang="0">
                    <a:pos x="wd2" y="hd2"/>
                  </a:cxn>
                  <a:cxn ang="5400000">
                    <a:pos x="wd2" y="hd2"/>
                  </a:cxn>
                  <a:cxn ang="10800000">
                    <a:pos x="wd2" y="hd2"/>
                  </a:cxn>
                  <a:cxn ang="16200000">
                    <a:pos x="wd2" y="hd2"/>
                  </a:cxn>
                </a:cxnLst>
                <a:rect l="0" t="0" r="r" b="b"/>
                <a:pathLst>
                  <a:path w="19028" h="21600" extrusionOk="0">
                    <a:moveTo>
                      <a:pt x="9511" y="0"/>
                    </a:moveTo>
                    <a:cubicBezTo>
                      <a:pt x="8297" y="0"/>
                      <a:pt x="7063" y="266"/>
                      <a:pt x="5870" y="827"/>
                    </a:cubicBezTo>
                    <a:cubicBezTo>
                      <a:pt x="1008" y="3093"/>
                      <a:pt x="-1284" y="9420"/>
                      <a:pt x="732" y="14939"/>
                    </a:cubicBezTo>
                    <a:cubicBezTo>
                      <a:pt x="2238" y="19087"/>
                      <a:pt x="5781" y="21600"/>
                      <a:pt x="9510" y="21600"/>
                    </a:cubicBezTo>
                    <a:cubicBezTo>
                      <a:pt x="10722" y="21600"/>
                      <a:pt x="11954" y="21334"/>
                      <a:pt x="13142" y="20773"/>
                    </a:cubicBezTo>
                    <a:cubicBezTo>
                      <a:pt x="18004" y="18484"/>
                      <a:pt x="20316" y="12180"/>
                      <a:pt x="18300" y="6661"/>
                    </a:cubicBezTo>
                    <a:cubicBezTo>
                      <a:pt x="16779" y="2513"/>
                      <a:pt x="13244" y="0"/>
                      <a:pt x="9511" y="0"/>
                    </a:cubicBezTo>
                    <a:close/>
                  </a:path>
                </a:pathLst>
              </a:custGeom>
              <a:solidFill>
                <a:srgbClr val="5F140F"/>
              </a:solidFill>
              <a:ln w="12700" cap="flat">
                <a:noFill/>
                <a:miter lim="400000"/>
              </a:ln>
              <a:effectLst/>
            </p:spPr>
            <p:txBody>
              <a:bodyPr wrap="square" lIns="45719" tIns="45719" rIns="45719" bIns="45719" numCol="1" anchor="ctr">
                <a:noAutofit/>
              </a:bodyPr>
              <a:lstStyle/>
              <a:p>
                <a:endParaRPr/>
              </a:p>
            </p:txBody>
          </p:sp>
          <p:sp>
            <p:nvSpPr>
              <p:cNvPr id="9990" name="Google Shape;3290;p201"/>
              <p:cNvSpPr/>
              <p:nvPr/>
            </p:nvSpPr>
            <p:spPr>
              <a:xfrm>
                <a:off x="93173" y="0"/>
                <a:ext cx="1836215" cy="1209784"/>
              </a:xfrm>
              <a:custGeom>
                <a:avLst/>
                <a:gdLst/>
                <a:ahLst/>
                <a:cxnLst>
                  <a:cxn ang="0">
                    <a:pos x="wd2" y="hd2"/>
                  </a:cxn>
                  <a:cxn ang="5400000">
                    <a:pos x="wd2" y="hd2"/>
                  </a:cxn>
                  <a:cxn ang="10800000">
                    <a:pos x="wd2" y="hd2"/>
                  </a:cxn>
                  <a:cxn ang="16200000">
                    <a:pos x="wd2" y="hd2"/>
                  </a:cxn>
                </a:cxnLst>
                <a:rect l="0" t="0" r="r" b="b"/>
                <a:pathLst>
                  <a:path w="20466" h="21600" extrusionOk="0">
                    <a:moveTo>
                      <a:pt x="8968" y="0"/>
                    </a:moveTo>
                    <a:cubicBezTo>
                      <a:pt x="5576" y="0"/>
                      <a:pt x="2351" y="4149"/>
                      <a:pt x="2196" y="10403"/>
                    </a:cubicBezTo>
                    <a:cubicBezTo>
                      <a:pt x="530" y="10964"/>
                      <a:pt x="-436" y="13789"/>
                      <a:pt x="194" y="16346"/>
                    </a:cubicBezTo>
                    <a:cubicBezTo>
                      <a:pt x="629" y="18112"/>
                      <a:pt x="1680" y="19140"/>
                      <a:pt x="2768" y="19140"/>
                    </a:cubicBezTo>
                    <a:cubicBezTo>
                      <a:pt x="3254" y="19140"/>
                      <a:pt x="3748" y="18934"/>
                      <a:pt x="4198" y="18498"/>
                    </a:cubicBezTo>
                    <a:cubicBezTo>
                      <a:pt x="5512" y="20572"/>
                      <a:pt x="7220" y="21600"/>
                      <a:pt x="8925" y="21600"/>
                    </a:cubicBezTo>
                    <a:cubicBezTo>
                      <a:pt x="10760" y="21600"/>
                      <a:pt x="12592" y="20409"/>
                      <a:pt x="13927" y="18050"/>
                    </a:cubicBezTo>
                    <a:cubicBezTo>
                      <a:pt x="14666" y="18917"/>
                      <a:pt x="15513" y="19324"/>
                      <a:pt x="16347" y="19324"/>
                    </a:cubicBezTo>
                    <a:cubicBezTo>
                      <a:pt x="17928" y="19324"/>
                      <a:pt x="19464" y="17860"/>
                      <a:pt x="20142" y="15291"/>
                    </a:cubicBezTo>
                    <a:cubicBezTo>
                      <a:pt x="21164" y="11390"/>
                      <a:pt x="19666" y="6972"/>
                      <a:pt x="17049" y="6232"/>
                    </a:cubicBezTo>
                    <a:lnTo>
                      <a:pt x="17049" y="6120"/>
                    </a:lnTo>
                    <a:cubicBezTo>
                      <a:pt x="17049" y="3796"/>
                      <a:pt x="15854" y="2123"/>
                      <a:pt x="14554" y="2123"/>
                    </a:cubicBezTo>
                    <a:cubicBezTo>
                      <a:pt x="14148" y="2123"/>
                      <a:pt x="13732" y="2286"/>
                      <a:pt x="13339" y="2644"/>
                    </a:cubicBezTo>
                    <a:cubicBezTo>
                      <a:pt x="12020" y="821"/>
                      <a:pt x="10478" y="0"/>
                      <a:pt x="8968"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grpSp>
        <p:grpSp>
          <p:nvGrpSpPr>
            <p:cNvPr id="9994" name="Google Shape;3291;p201"/>
            <p:cNvGrpSpPr/>
            <p:nvPr/>
          </p:nvGrpSpPr>
          <p:grpSpPr>
            <a:xfrm>
              <a:off x="0" y="0"/>
              <a:ext cx="1081416" cy="1197879"/>
              <a:chOff x="0" y="0"/>
              <a:chExt cx="1081415" cy="1197878"/>
            </a:xfrm>
          </p:grpSpPr>
          <p:sp>
            <p:nvSpPr>
              <p:cNvPr id="9992" name="Shape"/>
              <p:cNvSpPr/>
              <p:nvPr/>
            </p:nvSpPr>
            <p:spPr>
              <a:xfrm>
                <a:off x="0" y="0"/>
                <a:ext cx="1081416" cy="1197879"/>
              </a:xfrm>
              <a:custGeom>
                <a:avLst/>
                <a:gdLst/>
                <a:ahLst/>
                <a:cxnLst>
                  <a:cxn ang="0">
                    <a:pos x="wd2" y="hd2"/>
                  </a:cxn>
                  <a:cxn ang="5400000">
                    <a:pos x="wd2" y="hd2"/>
                  </a:cxn>
                  <a:cxn ang="10800000">
                    <a:pos x="wd2" y="hd2"/>
                  </a:cxn>
                  <a:cxn ang="16200000">
                    <a:pos x="wd2" y="hd2"/>
                  </a:cxn>
                </a:cxnLst>
                <a:rect l="0" t="0" r="r" b="b"/>
                <a:pathLst>
                  <a:path w="20912" h="21600" extrusionOk="0">
                    <a:moveTo>
                      <a:pt x="10446" y="0"/>
                    </a:moveTo>
                    <a:cubicBezTo>
                      <a:pt x="7141" y="0"/>
                      <a:pt x="3953" y="1474"/>
                      <a:pt x="1946" y="4080"/>
                    </a:cubicBezTo>
                    <a:cubicBezTo>
                      <a:pt x="-688" y="7526"/>
                      <a:pt x="-648" y="12180"/>
                      <a:pt x="2064" y="15571"/>
                    </a:cubicBezTo>
                    <a:cubicBezTo>
                      <a:pt x="4074" y="18098"/>
                      <a:pt x="7208" y="19507"/>
                      <a:pt x="10449" y="19507"/>
                    </a:cubicBezTo>
                    <a:cubicBezTo>
                      <a:pt x="11579" y="19507"/>
                      <a:pt x="12723" y="19335"/>
                      <a:pt x="13837" y="18980"/>
                    </a:cubicBezTo>
                    <a:lnTo>
                      <a:pt x="16647" y="21600"/>
                    </a:lnTo>
                    <a:lnTo>
                      <a:pt x="16647" y="17605"/>
                    </a:lnTo>
                    <a:cubicBezTo>
                      <a:pt x="19320" y="15772"/>
                      <a:pt x="20912" y="12858"/>
                      <a:pt x="20912" y="9761"/>
                    </a:cubicBezTo>
                    <a:cubicBezTo>
                      <a:pt x="20912" y="5509"/>
                      <a:pt x="17984" y="1771"/>
                      <a:pt x="13640" y="470"/>
                    </a:cubicBezTo>
                    <a:cubicBezTo>
                      <a:pt x="12587" y="153"/>
                      <a:pt x="11511" y="0"/>
                      <a:pt x="10446"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defRPr sz="3000">
                    <a:solidFill>
                      <a:srgbClr val="2A284C"/>
                    </a:solidFill>
                    <a:latin typeface="Oswald"/>
                    <a:ea typeface="Oswald"/>
                    <a:cs typeface="Oswald"/>
                    <a:sym typeface="Oswald"/>
                  </a:defRPr>
                </a:pPr>
                <a:endParaRPr/>
              </a:p>
            </p:txBody>
          </p:sp>
          <p:sp>
            <p:nvSpPr>
              <p:cNvPr id="9993" name="Hi!"/>
              <p:cNvSpPr txBox="1"/>
              <p:nvPr/>
            </p:nvSpPr>
            <p:spPr>
              <a:xfrm>
                <a:off x="10168" y="301776"/>
                <a:ext cx="1025523" cy="548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lvl1pPr algn="ctr">
                  <a:defRPr sz="3000">
                    <a:solidFill>
                      <a:srgbClr val="2A284C"/>
                    </a:solidFill>
                    <a:latin typeface="Oswald"/>
                    <a:ea typeface="Oswald"/>
                    <a:cs typeface="Oswald"/>
                    <a:sym typeface="Oswald"/>
                  </a:defRPr>
                </a:lvl1pPr>
              </a:lstStyle>
              <a:p>
                <a:r>
                  <a:t>Hi!</a:t>
                </a:r>
              </a:p>
            </p:txBody>
          </p:sp>
        </p:grpSp>
      </p:grpSp>
      <p:sp>
        <p:nvSpPr>
          <p:cNvPr id="9996" name="Google Shape;3292;p201"/>
          <p:cNvSpPr txBox="1">
            <a:spLocks noGrp="1"/>
          </p:cNvSpPr>
          <p:nvPr>
            <p:ph type="title"/>
          </p:nvPr>
        </p:nvSpPr>
        <p:spPr>
          <a:xfrm>
            <a:off x="916649" y="2794774"/>
            <a:ext cx="3214501" cy="1488601"/>
          </a:xfrm>
          <a:prstGeom prst="rect">
            <a:avLst/>
          </a:prstGeom>
        </p:spPr>
        <p:txBody>
          <a:bodyPr/>
          <a:lstStyle>
            <a:lvl1pPr defTabSz="768095">
              <a:defRPr sz="4200"/>
            </a:lvl1pPr>
          </a:lstStyle>
          <a:p>
            <a:r>
              <a:t>Our Research</a:t>
            </a:r>
          </a:p>
        </p:txBody>
      </p:sp>
      <p:sp>
        <p:nvSpPr>
          <p:cNvPr id="9997" name="Google Shape;3293;p201"/>
          <p:cNvSpPr/>
          <p:nvPr/>
        </p:nvSpPr>
        <p:spPr>
          <a:xfrm>
            <a:off x="1034776" y="1209226"/>
            <a:ext cx="1138501" cy="1140901"/>
          </a:xfrm>
          <a:prstGeom prst="roundRect">
            <a:avLst>
              <a:gd name="adj" fmla="val 50000"/>
            </a:avLst>
          </a:prstGeom>
          <a:solidFill>
            <a:srgbClr val="FFFFFF"/>
          </a:solidFill>
          <a:ln w="12700">
            <a:miter lim="400000"/>
          </a:ln>
        </p:spPr>
        <p:txBody>
          <a:bodyPr lIns="45719" rIns="45719" anchor="ctr"/>
          <a:lstStyle/>
          <a:p>
            <a:endParaRPr/>
          </a:p>
        </p:txBody>
      </p:sp>
      <p:sp>
        <p:nvSpPr>
          <p:cNvPr id="9998" name="Google Shape;3294;p201"/>
          <p:cNvSpPr txBox="1"/>
          <p:nvPr/>
        </p:nvSpPr>
        <p:spPr>
          <a:xfrm>
            <a:off x="1161076" y="1477438"/>
            <a:ext cx="885901" cy="650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nchor="ctr">
            <a:normAutofit/>
          </a:bodyPr>
          <a:lstStyle>
            <a:lvl1pPr defTabSz="576072">
              <a:defRPr sz="3024" b="1">
                <a:solidFill>
                  <a:srgbClr val="2A284C"/>
                </a:solidFill>
                <a:latin typeface="Oswald"/>
                <a:ea typeface="Oswald"/>
                <a:cs typeface="Oswald"/>
                <a:sym typeface="Oswald"/>
              </a:defRPr>
            </a:lvl1pPr>
          </a:lstStyle>
          <a:p>
            <a:r>
              <a:t>04</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1" name="Google Shape;3299;p202"/>
          <p:cNvSpPr txBox="1">
            <a:spLocks noGrp="1"/>
          </p:cNvSpPr>
          <p:nvPr>
            <p:ph type="title"/>
          </p:nvPr>
        </p:nvSpPr>
        <p:spPr>
          <a:xfrm>
            <a:off x="719999" y="387600"/>
            <a:ext cx="7704002" cy="612601"/>
          </a:xfrm>
          <a:prstGeom prst="rect">
            <a:avLst/>
          </a:prstGeom>
        </p:spPr>
        <p:txBody>
          <a:bodyPr/>
          <a:lstStyle>
            <a:lvl1pPr defTabSz="704087">
              <a:defRPr sz="2772"/>
            </a:lvl1pPr>
          </a:lstStyle>
          <a:p>
            <a:r>
              <a:rPr dirty="0"/>
              <a:t>Overview of the Study</a:t>
            </a:r>
          </a:p>
        </p:txBody>
      </p:sp>
      <p:sp>
        <p:nvSpPr>
          <p:cNvPr id="10152" name="Google Shape;3300;p202"/>
          <p:cNvSpPr txBox="1">
            <a:spLocks noGrp="1"/>
          </p:cNvSpPr>
          <p:nvPr>
            <p:ph type="body" idx="1"/>
          </p:nvPr>
        </p:nvSpPr>
        <p:spPr>
          <a:xfrm>
            <a:off x="841675" y="1268824"/>
            <a:ext cx="7209505" cy="2921401"/>
          </a:xfrm>
          <a:prstGeom prst="rect">
            <a:avLst/>
          </a:prstGeom>
        </p:spPr>
        <p:txBody>
          <a:bodyPr>
            <a:normAutofit/>
          </a:bodyPr>
          <a:lstStyle>
            <a:lvl1pPr marL="0" indent="0">
              <a:buSzTx/>
              <a:buNone/>
            </a:lvl1pPr>
          </a:lstStyle>
          <a:p>
            <a:r>
              <a:rPr sz="2400" b="1" dirty="0">
                <a:latin typeface="Tahoma" panose="020B0604030504040204" pitchFamily="34" charset="0"/>
                <a:ea typeface="Tahoma" panose="020B0604030504040204" pitchFamily="34" charset="0"/>
                <a:cs typeface="Tahoma" panose="020B0604030504040204" pitchFamily="34" charset="0"/>
              </a:rPr>
              <a:t>This study investigated the types of self-directed learning (SDL) skills that learners apply when learning a language out of the classroom with systems like Duolingo. It also explored how the design and delivery of Duolingo can support and facilitate student SDL. </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4" name="Google Shape;3312;p204"/>
          <p:cNvSpPr txBox="1">
            <a:spLocks noGrp="1"/>
          </p:cNvSpPr>
          <p:nvPr>
            <p:ph type="title"/>
          </p:nvPr>
        </p:nvSpPr>
        <p:spPr>
          <a:xfrm>
            <a:off x="719999" y="387600"/>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Context of the Study</a:t>
            </a:r>
          </a:p>
        </p:txBody>
      </p:sp>
      <p:sp>
        <p:nvSpPr>
          <p:cNvPr id="10005" name="Google Shape;3313;p204"/>
          <p:cNvSpPr txBox="1">
            <a:spLocks noGrp="1"/>
          </p:cNvSpPr>
          <p:nvPr>
            <p:ph type="body" idx="1"/>
          </p:nvPr>
        </p:nvSpPr>
        <p:spPr>
          <a:xfrm>
            <a:off x="1492535" y="1285762"/>
            <a:ext cx="6664774" cy="3283298"/>
          </a:xfrm>
          <a:prstGeom prst="rect">
            <a:avLst/>
          </a:prstGeom>
        </p:spPr>
        <p:txBody>
          <a:bodyPr>
            <a:normAutofit fontScale="92500" lnSpcReduction="20000"/>
          </a:bodyPr>
          <a:lstStyle/>
          <a:p>
            <a:pPr marL="0" indent="126996">
              <a:lnSpc>
                <a:spcPct val="110000"/>
              </a:lnSpc>
              <a:buSzTx/>
              <a:buFont typeface="Wingdings"/>
              <a:buNone/>
              <a:defRPr sz="1900"/>
            </a:pPr>
            <a:r>
              <a:rPr b="1" dirty="0">
                <a:latin typeface="Tahoma" panose="020B0604030504040204" pitchFamily="34" charset="0"/>
                <a:ea typeface="Tahoma" panose="020B0604030504040204" pitchFamily="34" charset="0"/>
                <a:cs typeface="Tahoma" panose="020B0604030504040204" pitchFamily="34" charset="0"/>
              </a:rPr>
              <a:t>Learning with technology (e.g., Duolingo) in an out-of-classroom context is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often challenged by the absence of instructors and lack of guidance</a:t>
            </a:r>
            <a:r>
              <a:rPr b="1" dirty="0">
                <a:latin typeface="Tahoma" panose="020B0604030504040204" pitchFamily="34" charset="0"/>
                <a:ea typeface="Tahoma" panose="020B0604030504040204" pitchFamily="34" charset="0"/>
                <a:cs typeface="Tahoma" panose="020B0604030504040204" pitchFamily="34" charset="0"/>
              </a:rPr>
              <a:t>.</a:t>
            </a:r>
            <a:endParaRPr lang="en-US" b="1" dirty="0">
              <a:latin typeface="Tahoma" panose="020B0604030504040204" pitchFamily="34" charset="0"/>
              <a:ea typeface="Tahoma" panose="020B0604030504040204" pitchFamily="34" charset="0"/>
              <a:cs typeface="Tahoma" panose="020B0604030504040204" pitchFamily="34" charset="0"/>
            </a:endParaRPr>
          </a:p>
          <a:p>
            <a:pPr marL="0" indent="126996">
              <a:lnSpc>
                <a:spcPct val="110000"/>
              </a:lnSpc>
              <a:buSzTx/>
              <a:buFont typeface="Wingdings"/>
              <a:buNone/>
              <a:defRPr sz="1900"/>
            </a:pPr>
            <a:endParaRPr b="1" dirty="0">
              <a:latin typeface="Tahoma" panose="020B0604030504040204" pitchFamily="34" charset="0"/>
              <a:ea typeface="Tahoma" panose="020B0604030504040204" pitchFamily="34" charset="0"/>
              <a:cs typeface="Tahoma" panose="020B0604030504040204" pitchFamily="34" charset="0"/>
            </a:endParaRPr>
          </a:p>
          <a:p>
            <a:pPr marL="0" indent="126996">
              <a:lnSpc>
                <a:spcPct val="110000"/>
              </a:lnSpc>
              <a:buSzTx/>
              <a:buFont typeface="Wingdings"/>
              <a:buNone/>
              <a:defRPr sz="1900"/>
            </a:pPr>
            <a:r>
              <a:rPr b="1" dirty="0">
                <a:latin typeface="Tahoma" panose="020B0604030504040204" pitchFamily="34" charset="0"/>
                <a:ea typeface="Tahoma" panose="020B0604030504040204" pitchFamily="34" charset="0"/>
                <a:cs typeface="Tahoma" panose="020B0604030504040204" pitchFamily="34" charset="0"/>
              </a:rPr>
              <a:t>Therefore, it demands a much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higher level of self-directed learning (SDL)</a:t>
            </a:r>
            <a:r>
              <a:rPr b="1" dirty="0">
                <a:latin typeface="Tahoma" panose="020B0604030504040204" pitchFamily="34" charset="0"/>
                <a:ea typeface="Tahoma" panose="020B0604030504040204" pitchFamily="34" charset="0"/>
                <a:cs typeface="Tahoma" panose="020B0604030504040204" pitchFamily="34" charset="0"/>
              </a:rPr>
              <a:t> ability for the learners to be successful. </a:t>
            </a:r>
            <a:endParaRPr lang="en-US" b="1" dirty="0">
              <a:latin typeface="Tahoma" panose="020B0604030504040204" pitchFamily="34" charset="0"/>
              <a:ea typeface="Tahoma" panose="020B0604030504040204" pitchFamily="34" charset="0"/>
              <a:cs typeface="Tahoma" panose="020B0604030504040204" pitchFamily="34" charset="0"/>
            </a:endParaRPr>
          </a:p>
          <a:p>
            <a:pPr marL="0" indent="126996">
              <a:lnSpc>
                <a:spcPct val="110000"/>
              </a:lnSpc>
              <a:buSzTx/>
              <a:buFont typeface="Wingdings"/>
              <a:buNone/>
              <a:defRPr sz="1900"/>
            </a:pPr>
            <a:endParaRPr b="1" dirty="0">
              <a:latin typeface="Tahoma" panose="020B0604030504040204" pitchFamily="34" charset="0"/>
              <a:ea typeface="Tahoma" panose="020B0604030504040204" pitchFamily="34" charset="0"/>
              <a:cs typeface="Tahoma" panose="020B0604030504040204" pitchFamily="34" charset="0"/>
            </a:endParaRPr>
          </a:p>
          <a:p>
            <a:pPr marL="0" indent="126996">
              <a:lnSpc>
                <a:spcPct val="110000"/>
              </a:lnSpc>
              <a:buSzTx/>
              <a:buFont typeface="Wingdings"/>
              <a:buNone/>
              <a:defRPr sz="1900"/>
            </a:pPr>
            <a:r>
              <a:rPr b="1" dirty="0">
                <a:latin typeface="Tahoma" panose="020B0604030504040204" pitchFamily="34" charset="0"/>
                <a:ea typeface="Tahoma" panose="020B0604030504040204" pitchFamily="34" charset="0"/>
                <a:cs typeface="Tahoma" panose="020B0604030504040204" pitchFamily="34" charset="0"/>
              </a:rPr>
              <a:t>White (1995) suggests that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learners need </a:t>
            </a:r>
            <a:r>
              <a:rPr b="1" dirty="0">
                <a:latin typeface="Tahoma" panose="020B0604030504040204" pitchFamily="34" charset="0"/>
                <a:ea typeface="Tahoma" panose="020B0604030504040204" pitchFamily="34" charset="0"/>
                <a:cs typeface="Tahoma" panose="020B0604030504040204" pitchFamily="34" charset="0"/>
              </a:rPr>
              <a:t>to have strong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independence, autonomy, and control </a:t>
            </a:r>
            <a:r>
              <a:rPr b="1" dirty="0">
                <a:latin typeface="Tahoma" panose="020B0604030504040204" pitchFamily="34" charset="0"/>
                <a:ea typeface="Tahoma" panose="020B0604030504040204" pitchFamily="34" charset="0"/>
                <a:cs typeface="Tahoma" panose="020B0604030504040204" pitchFamily="34" charset="0"/>
              </a:rPr>
              <a:t>to self-manage learning and make their own decisions in distance language learning.</a:t>
            </a:r>
          </a:p>
        </p:txBody>
      </p:sp>
      <p:sp>
        <p:nvSpPr>
          <p:cNvPr id="10006" name="Google Shape;3314;p204"/>
          <p:cNvSpPr/>
          <p:nvPr/>
        </p:nvSpPr>
        <p:spPr>
          <a:xfrm>
            <a:off x="1286134" y="1401827"/>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007" name="Google Shape;3315;p204"/>
          <p:cNvSpPr/>
          <p:nvPr/>
        </p:nvSpPr>
        <p:spPr>
          <a:xfrm>
            <a:off x="1256317" y="2424589"/>
            <a:ext cx="206401" cy="206401"/>
          </a:xfrm>
          <a:prstGeom prst="ellipse">
            <a:avLst/>
          </a:prstGeom>
          <a:solidFill>
            <a:schemeClr val="accent4"/>
          </a:solidFill>
          <a:ln w="12700">
            <a:miter lim="400000"/>
          </a:ln>
        </p:spPr>
        <p:txBody>
          <a:bodyPr lIns="45719" rIns="45719" anchor="ctr"/>
          <a:lstStyle/>
          <a:p>
            <a:pPr defTabSz="914378"/>
            <a:endParaRPr/>
          </a:p>
        </p:txBody>
      </p:sp>
      <p:sp>
        <p:nvSpPr>
          <p:cNvPr id="10008" name="Google Shape;3316;p204"/>
          <p:cNvSpPr/>
          <p:nvPr/>
        </p:nvSpPr>
        <p:spPr>
          <a:xfrm>
            <a:off x="1286134" y="3387340"/>
            <a:ext cx="206401" cy="206401"/>
          </a:xfrm>
          <a:prstGeom prst="ellipse">
            <a:avLst/>
          </a:prstGeom>
          <a:solidFill>
            <a:schemeClr val="accent6"/>
          </a:solidFill>
          <a:ln w="12700">
            <a:miter lim="400000"/>
          </a:ln>
        </p:spPr>
        <p:txBody>
          <a:bodyPr lIns="45719" rIns="45719" anchor="ctr"/>
          <a:lstStyle/>
          <a:p>
            <a:pPr defTabSz="914378"/>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10" name="Google Shape;3333;p206"/>
          <p:cNvSpPr txBox="1">
            <a:spLocks noGrp="1"/>
          </p:cNvSpPr>
          <p:nvPr>
            <p:ph type="title"/>
          </p:nvPr>
        </p:nvSpPr>
        <p:spPr>
          <a:xfrm>
            <a:off x="843289" y="686855"/>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Garrison’s (1997) Framework of SDL</a:t>
            </a:r>
          </a:p>
        </p:txBody>
      </p:sp>
      <p:sp>
        <p:nvSpPr>
          <p:cNvPr id="10011" name="Google Shape;3334;p206"/>
          <p:cNvSpPr txBox="1"/>
          <p:nvPr/>
        </p:nvSpPr>
        <p:spPr>
          <a:xfrm>
            <a:off x="1383749" y="1406200"/>
            <a:ext cx="6494402" cy="12002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2400">
                <a:solidFill>
                  <a:srgbClr val="2A284C"/>
                </a:solidFill>
                <a:latin typeface="Roboto Regular"/>
                <a:ea typeface="Roboto Regular"/>
                <a:cs typeface="Roboto Regular"/>
                <a:sym typeface="Roboto Regular"/>
              </a:defRPr>
            </a:pPr>
            <a:r>
              <a:rPr b="1" dirty="0">
                <a:solidFill>
                  <a:srgbClr val="FF0000"/>
                </a:solidFill>
              </a:rPr>
              <a:t>Self-management</a:t>
            </a:r>
            <a:r>
              <a:rPr sz="2100" dirty="0"/>
              <a:t> is the task control ability that is associated with external activities, such as time, resources, and goal management. </a:t>
            </a:r>
          </a:p>
        </p:txBody>
      </p:sp>
      <p:sp>
        <p:nvSpPr>
          <p:cNvPr id="10012" name="Google Shape;3335;p206"/>
          <p:cNvSpPr/>
          <p:nvPr/>
        </p:nvSpPr>
        <p:spPr>
          <a:xfrm>
            <a:off x="1177323" y="1536915"/>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013" name="Google Shape;3336;p206"/>
          <p:cNvSpPr txBox="1"/>
          <p:nvPr/>
        </p:nvSpPr>
        <p:spPr>
          <a:xfrm>
            <a:off x="1383723" y="2455871"/>
            <a:ext cx="6494401" cy="12002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2400">
                <a:solidFill>
                  <a:srgbClr val="2A284C"/>
                </a:solidFill>
                <a:latin typeface="Roboto Regular"/>
                <a:ea typeface="Roboto Regular"/>
                <a:cs typeface="Roboto Regular"/>
                <a:sym typeface="Roboto Regular"/>
              </a:defRPr>
            </a:pPr>
            <a:r>
              <a:rPr b="1" dirty="0">
                <a:solidFill>
                  <a:srgbClr val="FF0000"/>
                </a:solidFill>
              </a:rPr>
              <a:t>Self-monitoring</a:t>
            </a:r>
            <a:r>
              <a:rPr sz="2100" dirty="0"/>
              <a:t> is the cognitive and metacognitive process of establishing learning strategies and learning paces.</a:t>
            </a:r>
          </a:p>
        </p:txBody>
      </p:sp>
      <p:sp>
        <p:nvSpPr>
          <p:cNvPr id="10014" name="Google Shape;3337;p206"/>
          <p:cNvSpPr txBox="1"/>
          <p:nvPr/>
        </p:nvSpPr>
        <p:spPr>
          <a:xfrm>
            <a:off x="1324799" y="3545259"/>
            <a:ext cx="6494402" cy="8771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2400">
                <a:solidFill>
                  <a:srgbClr val="2A284C"/>
                </a:solidFill>
                <a:latin typeface="Roboto Regular"/>
                <a:ea typeface="Roboto Regular"/>
                <a:cs typeface="Roboto Regular"/>
                <a:sym typeface="Roboto Regular"/>
              </a:defRPr>
            </a:pPr>
            <a:r>
              <a:rPr b="1" dirty="0">
                <a:solidFill>
                  <a:srgbClr val="FF0000"/>
                </a:solidFill>
              </a:rPr>
              <a:t>Motivation</a:t>
            </a:r>
            <a:r>
              <a:rPr sz="2100" dirty="0"/>
              <a:t> can initiate and sustain learning efforts towards cognitive goals (Garrison, 1997).</a:t>
            </a:r>
          </a:p>
        </p:txBody>
      </p:sp>
      <p:sp>
        <p:nvSpPr>
          <p:cNvPr id="10015" name="Google Shape;3338;p206"/>
          <p:cNvSpPr/>
          <p:nvPr/>
        </p:nvSpPr>
        <p:spPr>
          <a:xfrm>
            <a:off x="1177323" y="2673280"/>
            <a:ext cx="206401" cy="206401"/>
          </a:xfrm>
          <a:prstGeom prst="ellipse">
            <a:avLst/>
          </a:prstGeom>
          <a:solidFill>
            <a:schemeClr val="accent4"/>
          </a:solidFill>
          <a:ln w="12700">
            <a:miter lim="400000"/>
          </a:ln>
        </p:spPr>
        <p:txBody>
          <a:bodyPr lIns="45719" rIns="45719" anchor="ctr"/>
          <a:lstStyle/>
          <a:p>
            <a:pPr defTabSz="914378"/>
            <a:endParaRPr/>
          </a:p>
        </p:txBody>
      </p:sp>
      <p:sp>
        <p:nvSpPr>
          <p:cNvPr id="10016" name="Google Shape;3339;p206"/>
          <p:cNvSpPr/>
          <p:nvPr/>
        </p:nvSpPr>
        <p:spPr>
          <a:xfrm>
            <a:off x="1156532" y="3743273"/>
            <a:ext cx="206401" cy="206401"/>
          </a:xfrm>
          <a:prstGeom prst="ellipse">
            <a:avLst/>
          </a:prstGeom>
          <a:solidFill>
            <a:schemeClr val="accent6"/>
          </a:solidFill>
          <a:ln w="12700">
            <a:miter lim="400000"/>
          </a:ln>
        </p:spPr>
        <p:txBody>
          <a:bodyPr lIns="45719" rIns="45719" anchor="ctr"/>
          <a:lstStyle/>
          <a:p>
            <a:pPr defTabSz="914378"/>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43050" y="342900"/>
            <a:ext cx="6343650" cy="1634250"/>
          </a:xfrm>
        </p:spPr>
        <p:txBody>
          <a:bodyPr/>
          <a:lstStyle/>
          <a:p>
            <a:r>
              <a:rPr lang="en-US" sz="3000" b="1" dirty="0">
                <a:solidFill>
                  <a:srgbClr val="FF0000"/>
                </a:solidFill>
                <a:latin typeface="Tahoma" panose="020B0604030504040204" pitchFamily="34" charset="0"/>
                <a:ea typeface="Tahoma" panose="020B0604030504040204" pitchFamily="34" charset="0"/>
                <a:cs typeface="Tahoma" panose="020B0604030504040204" pitchFamily="34" charset="0"/>
              </a:rPr>
              <a:t>January 15, 2021</a:t>
            </a:r>
            <a:br>
              <a:rPr lang="en-US" sz="2700" b="1" dirty="0">
                <a:latin typeface="Tahoma" panose="020B0604030504040204" pitchFamily="34" charset="0"/>
                <a:ea typeface="Tahoma" panose="020B0604030504040204" pitchFamily="34" charset="0"/>
                <a:cs typeface="Tahoma" panose="020B0604030504040204" pitchFamily="34" charset="0"/>
              </a:rPr>
            </a:br>
            <a:r>
              <a:rPr lang="en-US" sz="3000" b="1" dirty="0">
                <a:solidFill>
                  <a:srgbClr val="0070C0"/>
                </a:solidFill>
                <a:latin typeface="Tahoma" panose="020B0604030504040204" pitchFamily="34" charset="0"/>
                <a:ea typeface="Tahoma" panose="020B0604030504040204" pitchFamily="34" charset="0"/>
                <a:cs typeface="Tahoma" panose="020B0604030504040204" pitchFamily="34" charset="0"/>
              </a:rPr>
              <a:t>Wikipedia is now 20+!</a:t>
            </a:r>
            <a:br>
              <a:rPr lang="en-US" sz="3000" b="1" dirty="0">
                <a:solidFill>
                  <a:srgbClr val="0070C0"/>
                </a:solidFill>
                <a:latin typeface="Tahoma" panose="020B0604030504040204" pitchFamily="34" charset="0"/>
                <a:ea typeface="Tahoma" panose="020B0604030504040204" pitchFamily="34" charset="0"/>
                <a:cs typeface="Tahoma" panose="020B0604030504040204" pitchFamily="34" charset="0"/>
              </a:rPr>
            </a:br>
            <a:r>
              <a:rPr lang="en-US" sz="1500" b="1" dirty="0"/>
              <a:t>Simon Garfield, Esquire: What We Know And Can Agree On: Wikipedia At 20</a:t>
            </a:r>
            <a:br>
              <a:rPr lang="en-US" sz="600" b="1" dirty="0">
                <a:latin typeface="Tahoma" panose="020B0604030504040204" pitchFamily="34" charset="0"/>
                <a:ea typeface="Tahoma" panose="020B0604030504040204" pitchFamily="34" charset="0"/>
                <a:cs typeface="Tahoma" panose="020B0604030504040204" pitchFamily="34" charset="0"/>
              </a:rPr>
            </a:br>
            <a:r>
              <a:rPr lang="en-US" sz="1050" b="1" dirty="0">
                <a:latin typeface="Tahoma" panose="020B0604030504040204" pitchFamily="34" charset="0"/>
                <a:ea typeface="Tahoma" panose="020B0604030504040204" pitchFamily="34" charset="0"/>
                <a:cs typeface="Tahoma" panose="020B0604030504040204" pitchFamily="34" charset="0"/>
                <a:hlinkClick r:id="rId2"/>
              </a:rPr>
              <a:t>https://en.wikipedia.org/wiki/Wikipedia:20th_anniversary</a:t>
            </a:r>
            <a:r>
              <a:rPr lang="en-US" sz="1050" b="1" dirty="0">
                <a:latin typeface="Tahoma" panose="020B0604030504040204" pitchFamily="34" charset="0"/>
                <a:ea typeface="Tahoma" panose="020B0604030504040204" pitchFamily="34" charset="0"/>
                <a:cs typeface="Tahoma" panose="020B0604030504040204" pitchFamily="34" charset="0"/>
              </a:rPr>
              <a:t> </a:t>
            </a:r>
            <a:br>
              <a:rPr lang="en-US" sz="1050" b="1" dirty="0">
                <a:latin typeface="Tahoma" panose="020B0604030504040204" pitchFamily="34" charset="0"/>
                <a:ea typeface="Tahoma" panose="020B0604030504040204" pitchFamily="34" charset="0"/>
                <a:cs typeface="Tahoma" panose="020B0604030504040204" pitchFamily="34" charset="0"/>
              </a:rPr>
            </a:br>
            <a:r>
              <a:rPr lang="en-US" sz="1050" b="1" dirty="0">
                <a:latin typeface="Tahoma" panose="020B0604030504040204" pitchFamily="34" charset="0"/>
                <a:ea typeface="Tahoma" panose="020B0604030504040204" pitchFamily="34" charset="0"/>
                <a:cs typeface="Tahoma" panose="020B0604030504040204" pitchFamily="34" charset="0"/>
                <a:hlinkClick r:id="rId3"/>
              </a:rPr>
              <a:t>https://www.esquire.com/uk/culture/a34412278/wikipedia-at-20/</a:t>
            </a:r>
            <a:r>
              <a:rPr lang="en-US" sz="1050" b="1" dirty="0">
                <a:latin typeface="Tahoma" panose="020B0604030504040204" pitchFamily="34" charset="0"/>
                <a:ea typeface="Tahoma" panose="020B0604030504040204" pitchFamily="34" charset="0"/>
                <a:cs typeface="Tahoma" panose="020B0604030504040204" pitchFamily="34" charset="0"/>
              </a:rPr>
              <a:t> </a:t>
            </a:r>
            <a:br>
              <a:rPr lang="en-US" sz="1050" b="1" dirty="0">
                <a:latin typeface="Tahoma" panose="020B0604030504040204" pitchFamily="34" charset="0"/>
                <a:ea typeface="Tahoma" panose="020B0604030504040204" pitchFamily="34" charset="0"/>
                <a:cs typeface="Tahoma" panose="020B0604030504040204" pitchFamily="34" charset="0"/>
              </a:rPr>
            </a:br>
            <a:r>
              <a:rPr lang="en-US" sz="1050" b="1" dirty="0">
                <a:latin typeface="Tahoma" panose="020B0604030504040204" pitchFamily="34" charset="0"/>
                <a:ea typeface="Tahoma" panose="020B0604030504040204" pitchFamily="34" charset="0"/>
                <a:cs typeface="Tahoma" panose="020B0604030504040204" pitchFamily="34" charset="0"/>
                <a:hlinkClick r:id="rId4"/>
              </a:rPr>
              <a:t>https://wikipedia20.pubpub.org/</a:t>
            </a:r>
            <a:r>
              <a:rPr lang="en-US" sz="1050" b="1" dirty="0">
                <a:latin typeface="Tahoma" panose="020B0604030504040204" pitchFamily="34" charset="0"/>
                <a:ea typeface="Tahoma" panose="020B0604030504040204" pitchFamily="34" charset="0"/>
                <a:cs typeface="Tahoma" panose="020B0604030504040204" pitchFamily="34" charset="0"/>
              </a:rPr>
              <a:t> </a:t>
            </a:r>
            <a:endParaRPr lang="en-US" sz="600" b="1" dirty="0">
              <a:latin typeface="Tahoma" panose="020B0604030504040204" pitchFamily="34" charset="0"/>
              <a:ea typeface="Tahoma" panose="020B0604030504040204" pitchFamily="34" charset="0"/>
              <a:cs typeface="Tahoma" panose="020B0604030504040204" pitchFamily="34" charset="0"/>
            </a:endParaRPr>
          </a:p>
        </p:txBody>
      </p:sp>
      <p:pic>
        <p:nvPicPr>
          <p:cNvPr id="8" name="Picture 16" descr="Jimmy Wales in Paris, France">
            <a:hlinkClick r:id="rId5" tooltip="Jimmy Wales in Paris, France"/>
          </p:cNvPr>
          <p:cNvPicPr>
            <a:picLocks noChangeAspect="1" noChangeArrowheads="1"/>
          </p:cNvPicPr>
          <p:nvPr/>
        </p:nvPicPr>
        <p:blipFill>
          <a:blip r:embed="rId6" cstate="print"/>
          <a:srcRect/>
          <a:stretch>
            <a:fillRect/>
          </a:stretch>
        </p:blipFill>
        <p:spPr bwMode="auto">
          <a:xfrm>
            <a:off x="0" y="1827467"/>
            <a:ext cx="1030626" cy="1195497"/>
          </a:xfrm>
          <a:prstGeom prst="rect">
            <a:avLst/>
          </a:prstGeom>
          <a:noFill/>
          <a:ln w="9525">
            <a:noFill/>
            <a:miter lim="800000"/>
            <a:headEnd/>
            <a:tailEnd/>
          </a:ln>
        </p:spPr>
      </p:pic>
      <p:pic>
        <p:nvPicPr>
          <p:cNvPr id="9" name="Picture 12" descr="IMG_4849.JPG"/>
          <p:cNvPicPr>
            <a:picLocks noChangeAspect="1"/>
          </p:cNvPicPr>
          <p:nvPr/>
        </p:nvPicPr>
        <p:blipFill>
          <a:blip r:embed="rId7" cstate="print"/>
          <a:srcRect/>
          <a:stretch>
            <a:fillRect/>
          </a:stretch>
        </p:blipFill>
        <p:spPr bwMode="auto">
          <a:xfrm>
            <a:off x="0" y="3086100"/>
            <a:ext cx="2743200" cy="2057400"/>
          </a:xfrm>
          <a:prstGeom prst="rect">
            <a:avLst/>
          </a:prstGeom>
          <a:noFill/>
          <a:ln w="9525">
            <a:noFill/>
            <a:miter lim="800000"/>
            <a:headEnd/>
            <a:tailEnd/>
          </a:ln>
        </p:spPr>
      </p:pic>
      <p:pic>
        <p:nvPicPr>
          <p:cNvPr id="6" name="Picture 5">
            <a:extLst>
              <a:ext uri="{FF2B5EF4-FFF2-40B4-BE49-F238E27FC236}">
                <a16:creationId xmlns:a16="http://schemas.microsoft.com/office/drawing/2014/main" id="{01A7F792-6648-41F1-875A-3B862EE99F6A}"/>
              </a:ext>
            </a:extLst>
          </p:cNvPr>
          <p:cNvPicPr>
            <a:picLocks noChangeAspect="1"/>
          </p:cNvPicPr>
          <p:nvPr/>
        </p:nvPicPr>
        <p:blipFill rotWithShape="1">
          <a:blip r:embed="rId8"/>
          <a:srcRect l="29711" t="21560" r="21337" b="6667"/>
          <a:stretch/>
        </p:blipFill>
        <p:spPr>
          <a:xfrm>
            <a:off x="6056616" y="1945306"/>
            <a:ext cx="3373134" cy="3154373"/>
          </a:xfrm>
          <a:prstGeom prst="rect">
            <a:avLst/>
          </a:prstGeom>
        </p:spPr>
      </p:pic>
      <p:pic>
        <p:nvPicPr>
          <p:cNvPr id="10" name="Picture 9">
            <a:extLst>
              <a:ext uri="{FF2B5EF4-FFF2-40B4-BE49-F238E27FC236}">
                <a16:creationId xmlns:a16="http://schemas.microsoft.com/office/drawing/2014/main" id="{36F780F5-87A3-426F-92AC-312E22BAA4CC}"/>
              </a:ext>
            </a:extLst>
          </p:cNvPr>
          <p:cNvPicPr>
            <a:picLocks noChangeAspect="1"/>
          </p:cNvPicPr>
          <p:nvPr/>
        </p:nvPicPr>
        <p:blipFill rotWithShape="1">
          <a:blip r:embed="rId9"/>
          <a:srcRect l="30571" t="18065" r="30539" b="2172"/>
          <a:stretch/>
        </p:blipFill>
        <p:spPr>
          <a:xfrm>
            <a:off x="3163195" y="2015679"/>
            <a:ext cx="2288569" cy="2993777"/>
          </a:xfrm>
          <a:prstGeom prst="rect">
            <a:avLst/>
          </a:prstGeom>
        </p:spPr>
      </p:pic>
      <p:pic>
        <p:nvPicPr>
          <p:cNvPr id="11" name="Picture 10">
            <a:extLst>
              <a:ext uri="{FF2B5EF4-FFF2-40B4-BE49-F238E27FC236}">
                <a16:creationId xmlns:a16="http://schemas.microsoft.com/office/drawing/2014/main" id="{155BD1DB-2FF4-4D67-B3A6-30DAD08D3B11}"/>
              </a:ext>
            </a:extLst>
          </p:cNvPr>
          <p:cNvPicPr>
            <a:picLocks noChangeAspect="1"/>
          </p:cNvPicPr>
          <p:nvPr/>
        </p:nvPicPr>
        <p:blipFill>
          <a:blip r:embed="rId10"/>
          <a:stretch>
            <a:fillRect/>
          </a:stretch>
        </p:blipFill>
        <p:spPr>
          <a:xfrm>
            <a:off x="5111267" y="3952982"/>
            <a:ext cx="1520982" cy="994829"/>
          </a:xfrm>
          <a:prstGeom prst="rect">
            <a:avLst/>
          </a:prstGeom>
        </p:spPr>
      </p:pic>
      <p:pic>
        <p:nvPicPr>
          <p:cNvPr id="12" name="Picture 11">
            <a:extLst>
              <a:ext uri="{FF2B5EF4-FFF2-40B4-BE49-F238E27FC236}">
                <a16:creationId xmlns:a16="http://schemas.microsoft.com/office/drawing/2014/main" id="{72CF7F2B-4E20-4EF4-B336-BC0E6FBC04CF}"/>
              </a:ext>
            </a:extLst>
          </p:cNvPr>
          <p:cNvPicPr>
            <a:picLocks noChangeAspect="1"/>
          </p:cNvPicPr>
          <p:nvPr/>
        </p:nvPicPr>
        <p:blipFill>
          <a:blip r:embed="rId11"/>
          <a:stretch>
            <a:fillRect/>
          </a:stretch>
        </p:blipFill>
        <p:spPr>
          <a:xfrm>
            <a:off x="1050370" y="1843090"/>
            <a:ext cx="1966459" cy="1179875"/>
          </a:xfrm>
          <a:prstGeom prst="rect">
            <a:avLst/>
          </a:prstGeom>
        </p:spPr>
      </p:pic>
    </p:spTree>
    <p:extLst>
      <p:ext uri="{BB962C8B-B14F-4D97-AF65-F5344CB8AC3E}">
        <p14:creationId xmlns:p14="http://schemas.microsoft.com/office/powerpoint/2010/main" val="138805566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0" name="Slide Number Placeholder 2"/>
          <p:cNvSpPr txBox="1">
            <a:spLocks noGrp="1"/>
          </p:cNvSpPr>
          <p:nvPr>
            <p:ph type="sldNum" sz="quarter" idx="2"/>
          </p:nvPr>
        </p:nvSpPr>
        <p:spPr>
          <a:xfrm>
            <a:off x="8248367" y="4822180"/>
            <a:ext cx="284396" cy="2946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defTabSz="342900"/>
          </a:lstStyle>
          <a:p>
            <a:fld id="{86CB4B4D-7CA3-9044-876B-883B54F8677D}" type="slidenum">
              <a:rPr/>
              <a:t>90</a:t>
            </a:fld>
            <a:endParaRPr/>
          </a:p>
        </p:txBody>
      </p:sp>
      <p:sp>
        <p:nvSpPr>
          <p:cNvPr id="10001" name="Title 1"/>
          <p:cNvSpPr txBox="1"/>
          <p:nvPr/>
        </p:nvSpPr>
        <p:spPr>
          <a:xfrm>
            <a:off x="1703764" y="556491"/>
            <a:ext cx="5804520" cy="62324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algn="ctr" defTabSz="457200">
              <a:defRPr sz="2700" b="1">
                <a:solidFill>
                  <a:srgbClr val="0070C0"/>
                </a:solidFill>
                <a:latin typeface="Tahoma"/>
                <a:ea typeface="Tahoma"/>
                <a:cs typeface="Tahoma"/>
                <a:sym typeface="Tahoma"/>
              </a:defRPr>
            </a:lvl1pPr>
          </a:lstStyle>
          <a:p>
            <a:r>
              <a:rPr sz="3600" dirty="0"/>
              <a:t>Research Questions</a:t>
            </a:r>
          </a:p>
        </p:txBody>
      </p:sp>
      <p:sp>
        <p:nvSpPr>
          <p:cNvPr id="10002" name="Google Shape;142;p26"/>
          <p:cNvSpPr txBox="1"/>
          <p:nvPr/>
        </p:nvSpPr>
        <p:spPr>
          <a:xfrm>
            <a:off x="1546009" y="1286835"/>
            <a:ext cx="6157118" cy="28803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68568" tIns="68568" rIns="68568" bIns="68568">
            <a:spAutoFit/>
          </a:bodyPr>
          <a:lstStyle/>
          <a:p>
            <a:pPr marL="342900" indent="-271463" defTabSz="457200">
              <a:spcBef>
                <a:spcPts val="1800"/>
              </a:spcBef>
              <a:buClr>
                <a:srgbClr val="808080"/>
              </a:buClr>
              <a:buSzPts val="1500"/>
              <a:buFont typeface="Times New Roman"/>
              <a:buChar char="●"/>
              <a:defRPr sz="1500" b="1">
                <a:solidFill>
                  <a:srgbClr val="FF0000"/>
                </a:solidFill>
                <a:latin typeface="Tahoma"/>
                <a:ea typeface="Tahoma"/>
                <a:cs typeface="Tahoma"/>
                <a:sym typeface="Tahoma"/>
              </a:defRPr>
            </a:pPr>
            <a:r>
              <a:t>How</a:t>
            </a:r>
            <a:r>
              <a:rPr>
                <a:solidFill>
                  <a:srgbClr val="404041"/>
                </a:solidFill>
              </a:rPr>
              <a:t> do Duolingo learners </a:t>
            </a:r>
            <a:r>
              <a:t>self-manage</a:t>
            </a:r>
            <a:r>
              <a:rPr>
                <a:solidFill>
                  <a:srgbClr val="404041"/>
                </a:solidFill>
              </a:rPr>
              <a:t> their learning goals, time, resources, and support?</a:t>
            </a:r>
            <a:endParaRPr sz="1800">
              <a:solidFill>
                <a:srgbClr val="404041"/>
              </a:solidFill>
            </a:endParaRPr>
          </a:p>
          <a:p>
            <a:pPr marL="342900" indent="-271463" defTabSz="457200">
              <a:spcBef>
                <a:spcPts val="1800"/>
              </a:spcBef>
              <a:buClr>
                <a:srgbClr val="808080"/>
              </a:buClr>
              <a:buSzPts val="1500"/>
              <a:buFont typeface="Times New Roman"/>
              <a:buChar char="●"/>
              <a:defRPr sz="1500" b="1">
                <a:solidFill>
                  <a:srgbClr val="404041"/>
                </a:solidFill>
                <a:latin typeface="Tahoma"/>
                <a:ea typeface="Tahoma"/>
                <a:cs typeface="Tahoma"/>
                <a:sym typeface="Tahoma"/>
              </a:defRPr>
            </a:pPr>
            <a:r>
              <a:t>What strategies are employed by Duolingo learners to </a:t>
            </a:r>
            <a:r>
              <a:rPr>
                <a:solidFill>
                  <a:srgbClr val="FF0000"/>
                </a:solidFill>
              </a:rPr>
              <a:t>overcome challenges and frustrations </a:t>
            </a:r>
            <a:r>
              <a:t>related to learning foreign languages with Duolingo? </a:t>
            </a:r>
            <a:endParaRPr sz="1800"/>
          </a:p>
          <a:p>
            <a:pPr marL="342900" indent="-271463" defTabSz="457200">
              <a:spcBef>
                <a:spcPts val="1800"/>
              </a:spcBef>
              <a:buClr>
                <a:srgbClr val="808080"/>
              </a:buClr>
              <a:buSzPts val="1500"/>
              <a:buFont typeface="Times New Roman"/>
              <a:buChar char="●"/>
              <a:defRPr sz="1500" b="1">
                <a:solidFill>
                  <a:srgbClr val="FF0000"/>
                </a:solidFill>
                <a:latin typeface="Tahoma"/>
                <a:ea typeface="Tahoma"/>
                <a:cs typeface="Tahoma"/>
                <a:sym typeface="Tahoma"/>
              </a:defRPr>
            </a:pPr>
            <a:r>
              <a:t>What motivating factors </a:t>
            </a:r>
            <a:r>
              <a:rPr>
                <a:solidFill>
                  <a:srgbClr val="404041"/>
                </a:solidFill>
              </a:rPr>
              <a:t>underpin the decisions of learners to learn a foreign language with Duolingo?</a:t>
            </a:r>
            <a:endParaRPr sz="1800">
              <a:solidFill>
                <a:srgbClr val="404041"/>
              </a:solidFill>
            </a:endParaRPr>
          </a:p>
          <a:p>
            <a:pPr marL="342900" indent="-271463" defTabSz="457200">
              <a:spcBef>
                <a:spcPts val="1800"/>
              </a:spcBef>
              <a:buClr>
                <a:srgbClr val="808080"/>
              </a:buClr>
              <a:buSzPts val="1500"/>
              <a:buFont typeface="Times New Roman"/>
              <a:buChar char="●"/>
              <a:defRPr sz="1500" b="1">
                <a:solidFill>
                  <a:srgbClr val="404041"/>
                </a:solidFill>
                <a:latin typeface="Tahoma"/>
                <a:ea typeface="Tahoma"/>
                <a:cs typeface="Tahoma"/>
                <a:sym typeface="Tahoma"/>
              </a:defRPr>
            </a:pPr>
            <a:r>
              <a:t>How does the </a:t>
            </a:r>
            <a:r>
              <a:rPr>
                <a:solidFill>
                  <a:srgbClr val="FF0000"/>
                </a:solidFill>
              </a:rPr>
              <a:t>design and delivery </a:t>
            </a:r>
            <a:r>
              <a:t>of Duolingo foster learners to be self-directed learners?</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18" name="Google Shape;3344;p207"/>
          <p:cNvSpPr txBox="1">
            <a:spLocks noGrp="1"/>
          </p:cNvSpPr>
          <p:nvPr>
            <p:ph type="title"/>
          </p:nvPr>
        </p:nvSpPr>
        <p:spPr>
          <a:xfrm>
            <a:off x="719999" y="387600"/>
            <a:ext cx="7704002" cy="612601"/>
          </a:xfrm>
          <a:prstGeom prst="rect">
            <a:avLst/>
          </a:prstGeom>
        </p:spPr>
        <p:txBody>
          <a:bodyPr/>
          <a:lstStyle>
            <a:lvl1pPr defTabSz="312039">
              <a:defRPr sz="2730"/>
            </a:lvl1pPr>
          </a:lstStyle>
          <a:p>
            <a:r>
              <a:rPr dirty="0">
                <a:latin typeface="Tahoma" panose="020B0604030504040204" pitchFamily="34" charset="0"/>
                <a:ea typeface="Tahoma" panose="020B0604030504040204" pitchFamily="34" charset="0"/>
                <a:cs typeface="Tahoma" panose="020B0604030504040204" pitchFamily="34" charset="0"/>
              </a:rPr>
              <a:t>Study Design</a:t>
            </a:r>
          </a:p>
        </p:txBody>
      </p:sp>
      <p:pic>
        <p:nvPicPr>
          <p:cNvPr id="10019" name="Google Shape;3345;p207" descr="Google Shape;3345;p207"/>
          <p:cNvPicPr>
            <a:picLocks noChangeAspect="1"/>
          </p:cNvPicPr>
          <p:nvPr/>
        </p:nvPicPr>
        <p:blipFill>
          <a:blip r:embed="rId2"/>
          <a:stretch>
            <a:fillRect/>
          </a:stretch>
        </p:blipFill>
        <p:spPr>
          <a:xfrm>
            <a:off x="4397176" y="193800"/>
            <a:ext cx="4438316" cy="4755903"/>
          </a:xfrm>
          <a:prstGeom prst="rect">
            <a:avLst/>
          </a:prstGeom>
          <a:ln w="12700">
            <a:miter lim="400000"/>
          </a:ln>
        </p:spPr>
      </p:pic>
      <p:sp>
        <p:nvSpPr>
          <p:cNvPr id="10020" name="Google Shape;3346;p207"/>
          <p:cNvSpPr txBox="1"/>
          <p:nvPr/>
        </p:nvSpPr>
        <p:spPr>
          <a:xfrm>
            <a:off x="587298" y="936702"/>
            <a:ext cx="3809878" cy="36317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The </a:t>
            </a:r>
            <a:r>
              <a:rPr b="1" dirty="0">
                <a:solidFill>
                  <a:srgbClr val="FF0000"/>
                </a:solidFill>
                <a:latin typeface="Tahoma" panose="020B0604030504040204" pitchFamily="34" charset="0"/>
                <a:ea typeface="Tahoma" panose="020B0604030504040204" pitchFamily="34" charset="0"/>
                <a:cs typeface="Tahoma" panose="020B0604030504040204" pitchFamily="34" charset="0"/>
              </a:rPr>
              <a:t>10 research participants </a:t>
            </a:r>
            <a:r>
              <a:rPr b="1" dirty="0">
                <a:latin typeface="Tahoma" panose="020B0604030504040204" pitchFamily="34" charset="0"/>
                <a:ea typeface="Tahoma" panose="020B0604030504040204" pitchFamily="34" charset="0"/>
                <a:cs typeface="Tahoma" panose="020B0604030504040204" pitchFamily="34" charset="0"/>
              </a:rPr>
              <a:t>represented a wide range of age and ethnic groups. </a:t>
            </a:r>
          </a:p>
          <a:p>
            <a:pPr defTabSz="914378">
              <a:defRPr sz="1600">
                <a:solidFill>
                  <a:srgbClr val="2A284C"/>
                </a:solidFill>
                <a:latin typeface="Roboto Regular"/>
                <a:ea typeface="Roboto Regular"/>
                <a:cs typeface="Roboto Regular"/>
                <a:sym typeface="Roboto Regular"/>
              </a:defRPr>
            </a:pPr>
            <a:endParaRPr b="1" dirty="0">
              <a:latin typeface="Tahoma" panose="020B0604030504040204" pitchFamily="34" charset="0"/>
              <a:ea typeface="Tahoma" panose="020B0604030504040204" pitchFamily="34" charset="0"/>
              <a:cs typeface="Tahoma" panose="020B0604030504040204" pitchFamily="34" charset="0"/>
            </a:endParaRPr>
          </a:p>
          <a:p>
            <a:pPr defTabSz="914378">
              <a:defRPr sz="1600">
                <a:solidFill>
                  <a:srgbClr val="2A284C"/>
                </a:solidFill>
                <a:latin typeface="Roboto Regular"/>
                <a:ea typeface="Roboto Regular"/>
                <a:cs typeface="Roboto Regular"/>
                <a:sym typeface="Roboto Regular"/>
              </a:defRPr>
            </a:pPr>
            <a:r>
              <a:rPr b="1" dirty="0">
                <a:latin typeface="Tahoma" panose="020B0604030504040204" pitchFamily="34" charset="0"/>
                <a:ea typeface="Tahoma" panose="020B0604030504040204" pitchFamily="34" charset="0"/>
                <a:cs typeface="Tahoma" panose="020B0604030504040204" pitchFamily="34" charset="0"/>
              </a:rPr>
              <a:t>Participants of this study were screened and identified through the previous survey that was distributed through the Duolingo forum, an online language community using Discord, as well as through postings on Facebook pages, emails, and WeChat groups. The interviewees’ demographics are listed in Table 1.</a:t>
            </a:r>
            <a:endParaRPr b="1" dirty="0">
              <a:latin typeface="Tahoma" panose="020B0604030504040204" pitchFamily="34" charset="0"/>
              <a:ea typeface="Tahoma" panose="020B0604030504040204" pitchFamily="34" charset="0"/>
              <a:cs typeface="Tahoma" panose="020B0604030504040204" pitchFamily="34" charset="0"/>
              <a:sym typeface="Times New Roman"/>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4" name="Google Shape;3421;p210"/>
          <p:cNvSpPr txBox="1">
            <a:spLocks noGrp="1"/>
          </p:cNvSpPr>
          <p:nvPr>
            <p:ph type="title"/>
          </p:nvPr>
        </p:nvSpPr>
        <p:spPr>
          <a:xfrm>
            <a:off x="696541" y="605545"/>
            <a:ext cx="7704002" cy="612601"/>
          </a:xfrm>
          <a:prstGeom prst="rect">
            <a:avLst/>
          </a:prstGeom>
        </p:spPr>
        <p:txBody>
          <a:bodyPr>
            <a:normAutofit fontScale="90000"/>
          </a:bodyPr>
          <a:lstStyle>
            <a:lvl1pPr defTabSz="576072">
              <a:defRPr sz="2268"/>
            </a:lvl1pPr>
          </a:lstStyle>
          <a:p>
            <a:r>
              <a:rPr sz="3200" dirty="0"/>
              <a:t>Self-monitoring</a:t>
            </a:r>
            <a:endParaRPr sz="900" b="0" dirty="0">
              <a:solidFill>
                <a:srgbClr val="000000"/>
              </a:solidFill>
              <a:latin typeface="Times New Roman"/>
              <a:ea typeface="Times New Roman"/>
              <a:cs typeface="Times New Roman"/>
              <a:sym typeface="Times New Roman"/>
            </a:endParaRPr>
          </a:p>
        </p:txBody>
      </p:sp>
      <p:sp>
        <p:nvSpPr>
          <p:cNvPr id="10155" name="Google Shape;3422;p210"/>
          <p:cNvSpPr txBox="1"/>
          <p:nvPr/>
        </p:nvSpPr>
        <p:spPr>
          <a:xfrm>
            <a:off x="1235137" y="1353987"/>
            <a:ext cx="6634200" cy="16619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sz="1600">
                <a:solidFill>
                  <a:srgbClr val="2A284C"/>
                </a:solidFill>
                <a:latin typeface="Roboto Regular"/>
                <a:ea typeface="Roboto Regular"/>
                <a:cs typeface="Roboto Regular"/>
                <a:sym typeface="Roboto Regular"/>
              </a:defRPr>
            </a:lvl1pPr>
          </a:lstStyle>
          <a:p>
            <a:r>
              <a:rPr dirty="0"/>
              <a:t>Learners self-monitor their learning process through feelings of knowing, content evaluation, and the judgment of the adequacy of information available</a:t>
            </a:r>
            <a:r>
              <a:rPr b="1" dirty="0">
                <a:solidFill>
                  <a:srgbClr val="FF0000"/>
                </a:solidFill>
              </a:rPr>
              <a:t>. Learners can spontaneously recognize the content they learned in Duolingo when they unconsciously encounter the language in daily life.</a:t>
            </a:r>
            <a:r>
              <a:rPr dirty="0"/>
              <a:t> However, they fail to recall the entire knowledge base that they learned with accuracy or completion. </a:t>
            </a:r>
            <a:endParaRPr sz="1200" dirty="0">
              <a:latin typeface="Times New Roman"/>
              <a:ea typeface="Times New Roman"/>
              <a:cs typeface="Times New Roman"/>
              <a:sym typeface="Times New Roman"/>
            </a:endParaRPr>
          </a:p>
        </p:txBody>
      </p:sp>
      <p:sp>
        <p:nvSpPr>
          <p:cNvPr id="10156" name="Google Shape;3423;p210"/>
          <p:cNvSpPr/>
          <p:nvPr/>
        </p:nvSpPr>
        <p:spPr>
          <a:xfrm>
            <a:off x="1028711" y="1483473"/>
            <a:ext cx="206401" cy="206401"/>
          </a:xfrm>
          <a:prstGeom prst="ellipse">
            <a:avLst/>
          </a:prstGeom>
          <a:solidFill>
            <a:srgbClr val="FF6308"/>
          </a:solidFill>
          <a:ln w="12700">
            <a:miter lim="400000"/>
          </a:ln>
        </p:spPr>
        <p:txBody>
          <a:bodyPr lIns="45719" rIns="45719" anchor="ctr"/>
          <a:lstStyle/>
          <a:p>
            <a:endParaRPr/>
          </a:p>
        </p:txBody>
      </p:sp>
      <p:sp>
        <p:nvSpPr>
          <p:cNvPr id="10157" name="Google Shape;3424;p210"/>
          <p:cNvSpPr txBox="1"/>
          <p:nvPr/>
        </p:nvSpPr>
        <p:spPr>
          <a:xfrm>
            <a:off x="1235149" y="3017663"/>
            <a:ext cx="6634200" cy="7162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sz="1600">
                <a:solidFill>
                  <a:srgbClr val="2A284C"/>
                </a:solidFill>
                <a:latin typeface="Roboto Regular"/>
                <a:ea typeface="Roboto Regular"/>
                <a:cs typeface="Roboto Regular"/>
                <a:sym typeface="Roboto Regular"/>
              </a:defRPr>
            </a:lvl1pPr>
          </a:lstStyle>
          <a:p>
            <a:r>
              <a:t>Learners highly rely on technology to monitor their learning through habit reinforcement and tracking.</a:t>
            </a:r>
          </a:p>
        </p:txBody>
      </p:sp>
      <p:sp>
        <p:nvSpPr>
          <p:cNvPr id="10158" name="Google Shape;3425;p210"/>
          <p:cNvSpPr/>
          <p:nvPr/>
        </p:nvSpPr>
        <p:spPr>
          <a:xfrm>
            <a:off x="1028711" y="3107114"/>
            <a:ext cx="206401" cy="206401"/>
          </a:xfrm>
          <a:prstGeom prst="ellipse">
            <a:avLst/>
          </a:prstGeom>
          <a:solidFill>
            <a:srgbClr val="FEA42E"/>
          </a:solidFill>
          <a:ln w="12700">
            <a:miter lim="400000"/>
          </a:ln>
        </p:spPr>
        <p:txBody>
          <a:bodyPr lIns="45719" rIns="45719" anchor="ctr"/>
          <a:lstStyle/>
          <a:p>
            <a:endParaRPr/>
          </a:p>
        </p:txBody>
      </p:sp>
      <p:grpSp>
        <p:nvGrpSpPr>
          <p:cNvPr id="10178" name="Google Shape;3426;p210"/>
          <p:cNvGrpSpPr/>
          <p:nvPr/>
        </p:nvGrpSpPr>
        <p:grpSpPr>
          <a:xfrm>
            <a:off x="7549022" y="3107114"/>
            <a:ext cx="949022" cy="1826003"/>
            <a:chOff x="0" y="0"/>
            <a:chExt cx="949020" cy="1826001"/>
          </a:xfrm>
        </p:grpSpPr>
        <p:grpSp>
          <p:nvGrpSpPr>
            <p:cNvPr id="10174" name="Google Shape;3427;p210"/>
            <p:cNvGrpSpPr/>
            <p:nvPr/>
          </p:nvGrpSpPr>
          <p:grpSpPr>
            <a:xfrm>
              <a:off x="0" y="-1"/>
              <a:ext cx="949021" cy="1826003"/>
              <a:chOff x="0" y="0"/>
              <a:chExt cx="949020" cy="1826001"/>
            </a:xfrm>
          </p:grpSpPr>
          <p:sp>
            <p:nvSpPr>
              <p:cNvPr id="10159" name="Google Shape;3428;p210"/>
              <p:cNvSpPr/>
              <p:nvPr/>
            </p:nvSpPr>
            <p:spPr>
              <a:xfrm>
                <a:off x="123034" y="1447625"/>
                <a:ext cx="703573" cy="378377"/>
              </a:xfrm>
              <a:custGeom>
                <a:avLst/>
                <a:gdLst/>
                <a:ahLst/>
                <a:cxnLst>
                  <a:cxn ang="0">
                    <a:pos x="wd2" y="hd2"/>
                  </a:cxn>
                  <a:cxn ang="5400000">
                    <a:pos x="wd2" y="hd2"/>
                  </a:cxn>
                  <a:cxn ang="10800000">
                    <a:pos x="wd2" y="hd2"/>
                  </a:cxn>
                  <a:cxn ang="16200000">
                    <a:pos x="wd2" y="hd2"/>
                  </a:cxn>
                </a:cxnLst>
                <a:rect l="0" t="0" r="r" b="b"/>
                <a:pathLst>
                  <a:path w="21600" h="21600" extrusionOk="0">
                    <a:moveTo>
                      <a:pt x="10791" y="0"/>
                    </a:moveTo>
                    <a:cubicBezTo>
                      <a:pt x="9607" y="0"/>
                      <a:pt x="8425" y="119"/>
                      <a:pt x="7254" y="356"/>
                    </a:cubicBezTo>
                    <a:cubicBezTo>
                      <a:pt x="6351" y="571"/>
                      <a:pt x="5447" y="915"/>
                      <a:pt x="4589" y="1433"/>
                    </a:cubicBezTo>
                    <a:cubicBezTo>
                      <a:pt x="3894" y="1821"/>
                      <a:pt x="3245" y="2424"/>
                      <a:pt x="2666" y="3200"/>
                    </a:cubicBezTo>
                    <a:cubicBezTo>
                      <a:pt x="2155" y="3846"/>
                      <a:pt x="1715" y="4665"/>
                      <a:pt x="1368" y="5613"/>
                    </a:cubicBezTo>
                    <a:cubicBezTo>
                      <a:pt x="1020" y="6561"/>
                      <a:pt x="765" y="7595"/>
                      <a:pt x="580" y="8673"/>
                    </a:cubicBezTo>
                    <a:cubicBezTo>
                      <a:pt x="394" y="9879"/>
                      <a:pt x="255" y="11129"/>
                      <a:pt x="162" y="12378"/>
                    </a:cubicBezTo>
                    <a:cubicBezTo>
                      <a:pt x="93" y="13714"/>
                      <a:pt x="46" y="15136"/>
                      <a:pt x="23" y="16688"/>
                    </a:cubicBezTo>
                    <a:cubicBezTo>
                      <a:pt x="0" y="18238"/>
                      <a:pt x="0" y="19876"/>
                      <a:pt x="0" y="21600"/>
                    </a:cubicBezTo>
                    <a:lnTo>
                      <a:pt x="21600" y="21600"/>
                    </a:lnTo>
                    <a:cubicBezTo>
                      <a:pt x="21600" y="19876"/>
                      <a:pt x="21600" y="18195"/>
                      <a:pt x="21577" y="16688"/>
                    </a:cubicBezTo>
                    <a:cubicBezTo>
                      <a:pt x="21554" y="15180"/>
                      <a:pt x="21507" y="13714"/>
                      <a:pt x="21414" y="12378"/>
                    </a:cubicBezTo>
                    <a:cubicBezTo>
                      <a:pt x="21345" y="11129"/>
                      <a:pt x="21206" y="9879"/>
                      <a:pt x="20998" y="8673"/>
                    </a:cubicBezTo>
                    <a:cubicBezTo>
                      <a:pt x="20835" y="7595"/>
                      <a:pt x="20557" y="6561"/>
                      <a:pt x="20209" y="5613"/>
                    </a:cubicBezTo>
                    <a:cubicBezTo>
                      <a:pt x="19862" y="4665"/>
                      <a:pt x="19421" y="3846"/>
                      <a:pt x="18935" y="3200"/>
                    </a:cubicBezTo>
                    <a:cubicBezTo>
                      <a:pt x="18332" y="2424"/>
                      <a:pt x="17684" y="1821"/>
                      <a:pt x="17012" y="1433"/>
                    </a:cubicBezTo>
                    <a:cubicBezTo>
                      <a:pt x="16131" y="915"/>
                      <a:pt x="15250" y="571"/>
                      <a:pt x="14346" y="356"/>
                    </a:cubicBezTo>
                    <a:cubicBezTo>
                      <a:pt x="13164" y="119"/>
                      <a:pt x="11977" y="0"/>
                      <a:pt x="10791" y="0"/>
                    </a:cubicBezTo>
                    <a:close/>
                  </a:path>
                </a:pathLst>
              </a:custGeom>
              <a:solidFill>
                <a:srgbClr val="000000"/>
              </a:solidFill>
              <a:ln w="12700" cap="flat">
                <a:noFill/>
                <a:miter lim="400000"/>
              </a:ln>
              <a:effectLst/>
            </p:spPr>
            <p:txBody>
              <a:bodyPr wrap="square" lIns="45719" tIns="45719" rIns="45719" bIns="45719" numCol="1" anchor="ctr">
                <a:noAutofit/>
              </a:bodyPr>
              <a:lstStyle/>
              <a:p>
                <a:endParaRPr/>
              </a:p>
            </p:txBody>
          </p:sp>
          <p:sp>
            <p:nvSpPr>
              <p:cNvPr id="10160" name="Google Shape;3429;p210"/>
              <p:cNvSpPr/>
              <p:nvPr/>
            </p:nvSpPr>
            <p:spPr>
              <a:xfrm>
                <a:off x="308739" y="1170785"/>
                <a:ext cx="332163" cy="4302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63"/>
                    </a:lnTo>
                    <a:cubicBezTo>
                      <a:pt x="0" y="17848"/>
                      <a:pt x="4811" y="21600"/>
                      <a:pt x="10800" y="21600"/>
                    </a:cubicBezTo>
                    <a:cubicBezTo>
                      <a:pt x="16740" y="21600"/>
                      <a:pt x="21600" y="17848"/>
                      <a:pt x="21600" y="13263"/>
                    </a:cubicBezTo>
                    <a:lnTo>
                      <a:pt x="21600" y="0"/>
                    </a:lnTo>
                    <a:close/>
                  </a:path>
                </a:pathLst>
              </a:custGeom>
              <a:solidFill>
                <a:srgbClr val="FDB27D"/>
              </a:solidFill>
              <a:ln w="12700" cap="flat">
                <a:noFill/>
                <a:miter lim="400000"/>
              </a:ln>
              <a:effectLst/>
            </p:spPr>
            <p:txBody>
              <a:bodyPr wrap="square" lIns="45719" tIns="45719" rIns="45719" bIns="45719" numCol="1" anchor="ctr">
                <a:noAutofit/>
              </a:bodyPr>
              <a:lstStyle/>
              <a:p>
                <a:endParaRPr/>
              </a:p>
            </p:txBody>
          </p:sp>
          <p:sp>
            <p:nvSpPr>
              <p:cNvPr id="10161" name="Google Shape;3430;p210"/>
              <p:cNvSpPr/>
              <p:nvPr/>
            </p:nvSpPr>
            <p:spPr>
              <a:xfrm>
                <a:off x="308739" y="1226651"/>
                <a:ext cx="332163" cy="2209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12"/>
                    </a:lnTo>
                    <a:cubicBezTo>
                      <a:pt x="3294" y="19734"/>
                      <a:pt x="7225" y="21600"/>
                      <a:pt x="11164" y="21600"/>
                    </a:cubicBezTo>
                    <a:cubicBezTo>
                      <a:pt x="14799" y="21600"/>
                      <a:pt x="18443" y="20010"/>
                      <a:pt x="21600" y="16822"/>
                    </a:cubicBezTo>
                    <a:lnTo>
                      <a:pt x="21600" y="0"/>
                    </a:lnTo>
                    <a:close/>
                  </a:path>
                </a:pathLst>
              </a:custGeom>
              <a:solidFill>
                <a:srgbClr val="F28251"/>
              </a:solidFill>
              <a:ln w="12700" cap="flat">
                <a:noFill/>
                <a:miter lim="400000"/>
              </a:ln>
              <a:effectLst/>
            </p:spPr>
            <p:txBody>
              <a:bodyPr wrap="square" lIns="45719" tIns="45719" rIns="45719" bIns="45719" numCol="1" anchor="ctr">
                <a:noAutofit/>
              </a:bodyPr>
              <a:lstStyle/>
              <a:p>
                <a:endParaRPr/>
              </a:p>
            </p:txBody>
          </p:sp>
          <p:sp>
            <p:nvSpPr>
              <p:cNvPr id="10162" name="Google Shape;3431;p210"/>
              <p:cNvSpPr/>
              <p:nvPr/>
            </p:nvSpPr>
            <p:spPr>
              <a:xfrm>
                <a:off x="318562" y="278540"/>
                <a:ext cx="154749" cy="5080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43" y="20733"/>
                    </a:lnTo>
                    <a:cubicBezTo>
                      <a:pt x="4848" y="20861"/>
                      <a:pt x="4951" y="20990"/>
                      <a:pt x="5162" y="21086"/>
                    </a:cubicBezTo>
                    <a:cubicBezTo>
                      <a:pt x="5373" y="21215"/>
                      <a:pt x="5584" y="21311"/>
                      <a:pt x="5900" y="21375"/>
                    </a:cubicBezTo>
                    <a:cubicBezTo>
                      <a:pt x="6111" y="21472"/>
                      <a:pt x="6428" y="21536"/>
                      <a:pt x="6744" y="21568"/>
                    </a:cubicBezTo>
                    <a:cubicBezTo>
                      <a:pt x="7060" y="21600"/>
                      <a:pt x="7377" y="21600"/>
                      <a:pt x="7693" y="21600"/>
                    </a:cubicBezTo>
                    <a:lnTo>
                      <a:pt x="16860" y="21022"/>
                    </a:lnTo>
                    <a:lnTo>
                      <a:pt x="19915" y="20861"/>
                    </a:lnTo>
                    <a:cubicBezTo>
                      <a:pt x="20232" y="20829"/>
                      <a:pt x="20548" y="20797"/>
                      <a:pt x="20759" y="20733"/>
                    </a:cubicBezTo>
                    <a:cubicBezTo>
                      <a:pt x="20970" y="20637"/>
                      <a:pt x="21178" y="20541"/>
                      <a:pt x="21389" y="20444"/>
                    </a:cubicBezTo>
                    <a:cubicBezTo>
                      <a:pt x="21495" y="20348"/>
                      <a:pt x="21600" y="20220"/>
                      <a:pt x="21600" y="20123"/>
                    </a:cubicBezTo>
                    <a:cubicBezTo>
                      <a:pt x="21600" y="19963"/>
                      <a:pt x="21600" y="19834"/>
                      <a:pt x="21495" y="19706"/>
                    </a:cubicBezTo>
                    <a:lnTo>
                      <a:pt x="0" y="0"/>
                    </a:lnTo>
                    <a:close/>
                  </a:path>
                </a:pathLst>
              </a:custGeom>
              <a:solidFill>
                <a:srgbClr val="FA6449"/>
              </a:solidFill>
              <a:ln w="12700" cap="flat">
                <a:noFill/>
                <a:miter lim="400000"/>
              </a:ln>
              <a:effectLst/>
            </p:spPr>
            <p:txBody>
              <a:bodyPr wrap="square" lIns="45719" tIns="45719" rIns="45719" bIns="45719" numCol="1" anchor="ctr">
                <a:noAutofit/>
              </a:bodyPr>
              <a:lstStyle/>
              <a:p>
                <a:endParaRPr/>
              </a:p>
            </p:txBody>
          </p:sp>
          <p:sp>
            <p:nvSpPr>
              <p:cNvPr id="10163" name="Google Shape;3432;p210"/>
              <p:cNvSpPr/>
              <p:nvPr/>
            </p:nvSpPr>
            <p:spPr>
              <a:xfrm>
                <a:off x="452929" y="278540"/>
                <a:ext cx="155524" cy="5078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05" y="19713"/>
                    </a:lnTo>
                    <a:cubicBezTo>
                      <a:pt x="0" y="19842"/>
                      <a:pt x="0" y="19970"/>
                      <a:pt x="0" y="20131"/>
                    </a:cubicBezTo>
                    <a:cubicBezTo>
                      <a:pt x="0" y="20227"/>
                      <a:pt x="105" y="20356"/>
                      <a:pt x="210" y="20452"/>
                    </a:cubicBezTo>
                    <a:cubicBezTo>
                      <a:pt x="420" y="20548"/>
                      <a:pt x="630" y="20645"/>
                      <a:pt x="839" y="20740"/>
                    </a:cubicBezTo>
                    <a:cubicBezTo>
                      <a:pt x="1154" y="20805"/>
                      <a:pt x="1469" y="20837"/>
                      <a:pt x="1784" y="20869"/>
                    </a:cubicBezTo>
                    <a:lnTo>
                      <a:pt x="4824" y="21030"/>
                    </a:lnTo>
                    <a:lnTo>
                      <a:pt x="10905" y="21415"/>
                    </a:lnTo>
                    <a:lnTo>
                      <a:pt x="13840" y="21576"/>
                    </a:lnTo>
                    <a:cubicBezTo>
                      <a:pt x="13998" y="21592"/>
                      <a:pt x="14181" y="21600"/>
                      <a:pt x="14365" y="21600"/>
                    </a:cubicBezTo>
                    <a:cubicBezTo>
                      <a:pt x="14549" y="21600"/>
                      <a:pt x="14732" y="21592"/>
                      <a:pt x="14890" y="21576"/>
                    </a:cubicBezTo>
                    <a:cubicBezTo>
                      <a:pt x="15202" y="21544"/>
                      <a:pt x="15517" y="21480"/>
                      <a:pt x="15727" y="21383"/>
                    </a:cubicBezTo>
                    <a:cubicBezTo>
                      <a:pt x="16041" y="21319"/>
                      <a:pt x="16251" y="21222"/>
                      <a:pt x="16461" y="21094"/>
                    </a:cubicBezTo>
                    <a:cubicBezTo>
                      <a:pt x="16566" y="20998"/>
                      <a:pt x="16776" y="20869"/>
                      <a:pt x="16776" y="20708"/>
                    </a:cubicBezTo>
                    <a:lnTo>
                      <a:pt x="21600" y="0"/>
                    </a:lnTo>
                    <a:close/>
                  </a:path>
                </a:pathLst>
              </a:custGeom>
              <a:solidFill>
                <a:srgbClr val="FA6449"/>
              </a:solidFill>
              <a:ln w="12700" cap="flat">
                <a:noFill/>
                <a:miter lim="400000"/>
              </a:ln>
              <a:effectLst/>
            </p:spPr>
            <p:txBody>
              <a:bodyPr wrap="square" lIns="45719" tIns="45719" rIns="45719" bIns="45719" numCol="1" anchor="ctr">
                <a:noAutofit/>
              </a:bodyPr>
              <a:lstStyle/>
              <a:p>
                <a:endParaRPr/>
              </a:p>
            </p:txBody>
          </p:sp>
          <p:sp>
            <p:nvSpPr>
              <p:cNvPr id="10164" name="Google Shape;3433;p210"/>
              <p:cNvSpPr/>
              <p:nvPr/>
            </p:nvSpPr>
            <p:spPr>
              <a:xfrm>
                <a:off x="366877" y="0"/>
                <a:ext cx="187217" cy="779019"/>
              </a:xfrm>
              <a:custGeom>
                <a:avLst/>
                <a:gdLst/>
                <a:ahLst/>
                <a:cxnLst>
                  <a:cxn ang="0">
                    <a:pos x="wd2" y="hd2"/>
                  </a:cxn>
                  <a:cxn ang="5400000">
                    <a:pos x="wd2" y="hd2"/>
                  </a:cxn>
                  <a:cxn ang="10800000">
                    <a:pos x="wd2" y="hd2"/>
                  </a:cxn>
                  <a:cxn ang="16200000">
                    <a:pos x="wd2" y="hd2"/>
                  </a:cxn>
                </a:cxnLst>
                <a:rect l="0" t="0" r="r" b="b"/>
                <a:pathLst>
                  <a:path w="21600" h="21600" extrusionOk="0">
                    <a:moveTo>
                      <a:pt x="5226" y="0"/>
                    </a:moveTo>
                    <a:lnTo>
                      <a:pt x="0" y="20574"/>
                    </a:lnTo>
                    <a:cubicBezTo>
                      <a:pt x="0" y="20700"/>
                      <a:pt x="87" y="20846"/>
                      <a:pt x="262" y="20972"/>
                    </a:cubicBezTo>
                    <a:cubicBezTo>
                      <a:pt x="349" y="21077"/>
                      <a:pt x="523" y="21182"/>
                      <a:pt x="872" y="21286"/>
                    </a:cubicBezTo>
                    <a:cubicBezTo>
                      <a:pt x="1046" y="21370"/>
                      <a:pt x="1392" y="21453"/>
                      <a:pt x="1828" y="21516"/>
                    </a:cubicBezTo>
                    <a:cubicBezTo>
                      <a:pt x="2177" y="21558"/>
                      <a:pt x="2526" y="21579"/>
                      <a:pt x="2962" y="21600"/>
                    </a:cubicBezTo>
                    <a:lnTo>
                      <a:pt x="18638" y="21600"/>
                    </a:lnTo>
                    <a:cubicBezTo>
                      <a:pt x="19074" y="21579"/>
                      <a:pt x="19510" y="21558"/>
                      <a:pt x="19859" y="21516"/>
                    </a:cubicBezTo>
                    <a:cubicBezTo>
                      <a:pt x="20205" y="21453"/>
                      <a:pt x="20554" y="21370"/>
                      <a:pt x="20815" y="21286"/>
                    </a:cubicBezTo>
                    <a:cubicBezTo>
                      <a:pt x="21077" y="21182"/>
                      <a:pt x="21251" y="21077"/>
                      <a:pt x="21426" y="20972"/>
                    </a:cubicBezTo>
                    <a:cubicBezTo>
                      <a:pt x="21513" y="20846"/>
                      <a:pt x="21600" y="20700"/>
                      <a:pt x="21600" y="20574"/>
                    </a:cubicBezTo>
                    <a:lnTo>
                      <a:pt x="16462" y="0"/>
                    </a:lnTo>
                    <a:close/>
                  </a:path>
                </a:pathLst>
              </a:custGeom>
              <a:solidFill>
                <a:srgbClr val="FA6449"/>
              </a:solidFill>
              <a:ln w="12700" cap="flat">
                <a:noFill/>
                <a:miter lim="400000"/>
              </a:ln>
              <a:effectLst/>
            </p:spPr>
            <p:txBody>
              <a:bodyPr wrap="square" lIns="45719" tIns="45719" rIns="45719" bIns="45719" numCol="1" anchor="ctr">
                <a:noAutofit/>
              </a:bodyPr>
              <a:lstStyle/>
              <a:p>
                <a:endParaRPr/>
              </a:p>
            </p:txBody>
          </p:sp>
          <p:sp>
            <p:nvSpPr>
              <p:cNvPr id="10165" name="Google Shape;3434;p210"/>
              <p:cNvSpPr/>
              <p:nvPr/>
            </p:nvSpPr>
            <p:spPr>
              <a:xfrm>
                <a:off x="115498" y="509524"/>
                <a:ext cx="695260" cy="874889"/>
              </a:xfrm>
              <a:custGeom>
                <a:avLst/>
                <a:gdLst/>
                <a:ahLst/>
                <a:cxnLst>
                  <a:cxn ang="0">
                    <a:pos x="wd2" y="hd2"/>
                  </a:cxn>
                  <a:cxn ang="5400000">
                    <a:pos x="wd2" y="hd2"/>
                  </a:cxn>
                  <a:cxn ang="10800000">
                    <a:pos x="wd2" y="hd2"/>
                  </a:cxn>
                  <a:cxn ang="16200000">
                    <a:pos x="wd2" y="hd2"/>
                  </a:cxn>
                </a:cxnLst>
                <a:rect l="0" t="0" r="r" b="b"/>
                <a:pathLst>
                  <a:path w="21600" h="21600" extrusionOk="0">
                    <a:moveTo>
                      <a:pt x="10788" y="0"/>
                    </a:moveTo>
                    <a:cubicBezTo>
                      <a:pt x="4831" y="0"/>
                      <a:pt x="0" y="4846"/>
                      <a:pt x="0" y="10810"/>
                    </a:cubicBezTo>
                    <a:cubicBezTo>
                      <a:pt x="0" y="16754"/>
                      <a:pt x="4831" y="21600"/>
                      <a:pt x="10788" y="21600"/>
                    </a:cubicBezTo>
                    <a:cubicBezTo>
                      <a:pt x="16768" y="21600"/>
                      <a:pt x="21600" y="16754"/>
                      <a:pt x="21600" y="10810"/>
                    </a:cubicBezTo>
                    <a:cubicBezTo>
                      <a:pt x="21600" y="4846"/>
                      <a:pt x="16768" y="0"/>
                      <a:pt x="10788" y="0"/>
                    </a:cubicBezTo>
                    <a:close/>
                  </a:path>
                </a:pathLst>
              </a:custGeom>
              <a:solidFill>
                <a:srgbClr val="FDB27D"/>
              </a:solidFill>
              <a:ln w="12700" cap="flat">
                <a:noFill/>
                <a:miter lim="400000"/>
              </a:ln>
              <a:effectLst/>
            </p:spPr>
            <p:txBody>
              <a:bodyPr wrap="square" lIns="45719" tIns="45719" rIns="45719" bIns="45719" numCol="1" anchor="ctr">
                <a:noAutofit/>
              </a:bodyPr>
              <a:lstStyle/>
              <a:p>
                <a:endParaRPr/>
              </a:p>
            </p:txBody>
          </p:sp>
          <p:sp>
            <p:nvSpPr>
              <p:cNvPr id="10166" name="Google Shape;3435;p210"/>
              <p:cNvSpPr/>
              <p:nvPr/>
            </p:nvSpPr>
            <p:spPr>
              <a:xfrm>
                <a:off x="714128" y="1021314"/>
                <a:ext cx="211375" cy="21136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60" y="0"/>
                      <a:pt x="0" y="4860"/>
                      <a:pt x="0" y="10801"/>
                    </a:cubicBezTo>
                    <a:cubicBezTo>
                      <a:pt x="0" y="16740"/>
                      <a:pt x="4860" y="21600"/>
                      <a:pt x="10799" y="21600"/>
                    </a:cubicBezTo>
                    <a:cubicBezTo>
                      <a:pt x="16817" y="21600"/>
                      <a:pt x="21600" y="16740"/>
                      <a:pt x="21600" y="10801"/>
                    </a:cubicBezTo>
                    <a:cubicBezTo>
                      <a:pt x="21600" y="4860"/>
                      <a:pt x="16817" y="0"/>
                      <a:pt x="10799" y="0"/>
                    </a:cubicBezTo>
                    <a:close/>
                  </a:path>
                </a:pathLst>
              </a:custGeom>
              <a:solidFill>
                <a:srgbClr val="FDB27D"/>
              </a:solidFill>
              <a:ln w="12700" cap="flat">
                <a:noFill/>
                <a:miter lim="400000"/>
              </a:ln>
              <a:effectLst/>
            </p:spPr>
            <p:txBody>
              <a:bodyPr wrap="square" lIns="45719" tIns="45719" rIns="45719" bIns="45719" numCol="1" anchor="ctr">
                <a:noAutofit/>
              </a:bodyPr>
              <a:lstStyle/>
              <a:p>
                <a:endParaRPr/>
              </a:p>
            </p:txBody>
          </p:sp>
          <p:sp>
            <p:nvSpPr>
              <p:cNvPr id="10167" name="Google Shape;3436;p210"/>
              <p:cNvSpPr/>
              <p:nvPr/>
            </p:nvSpPr>
            <p:spPr>
              <a:xfrm>
                <a:off x="779995" y="1066814"/>
                <a:ext cx="71524" cy="71505"/>
              </a:xfrm>
              <a:custGeom>
                <a:avLst/>
                <a:gdLst/>
                <a:ahLst/>
                <a:cxnLst>
                  <a:cxn ang="0">
                    <a:pos x="wd2" y="hd2"/>
                  </a:cxn>
                  <a:cxn ang="5400000">
                    <a:pos x="wd2" y="hd2"/>
                  </a:cxn>
                  <a:cxn ang="10800000">
                    <a:pos x="wd2" y="hd2"/>
                  </a:cxn>
                  <a:cxn ang="16200000">
                    <a:pos x="wd2" y="hd2"/>
                  </a:cxn>
                </a:cxnLst>
                <a:rect l="0" t="0" r="r" b="b"/>
                <a:pathLst>
                  <a:path w="21317" h="21600" extrusionOk="0">
                    <a:moveTo>
                      <a:pt x="18046" y="0"/>
                    </a:moveTo>
                    <a:cubicBezTo>
                      <a:pt x="16346" y="0"/>
                      <a:pt x="14629" y="302"/>
                      <a:pt x="12991" y="850"/>
                    </a:cubicBezTo>
                    <a:cubicBezTo>
                      <a:pt x="7142" y="2676"/>
                      <a:pt x="2644" y="7234"/>
                      <a:pt x="843" y="13168"/>
                    </a:cubicBezTo>
                    <a:cubicBezTo>
                      <a:pt x="-58" y="15900"/>
                      <a:pt x="-283" y="18867"/>
                      <a:pt x="393" y="21600"/>
                    </a:cubicBezTo>
                    <a:cubicBezTo>
                      <a:pt x="1293" y="16357"/>
                      <a:pt x="3995" y="11570"/>
                      <a:pt x="7593" y="7691"/>
                    </a:cubicBezTo>
                    <a:cubicBezTo>
                      <a:pt x="11415" y="3817"/>
                      <a:pt x="16144" y="1306"/>
                      <a:pt x="21317" y="394"/>
                    </a:cubicBezTo>
                    <a:cubicBezTo>
                      <a:pt x="20253" y="126"/>
                      <a:pt x="19150" y="0"/>
                      <a:pt x="18046" y="0"/>
                    </a:cubicBezTo>
                    <a:close/>
                  </a:path>
                </a:pathLst>
              </a:custGeom>
              <a:solidFill>
                <a:srgbClr val="F28251"/>
              </a:solidFill>
              <a:ln w="12700" cap="flat">
                <a:noFill/>
                <a:miter lim="400000"/>
              </a:ln>
              <a:effectLst/>
            </p:spPr>
            <p:txBody>
              <a:bodyPr wrap="square" lIns="45719" tIns="45719" rIns="45719" bIns="45719" numCol="1" anchor="ctr">
                <a:noAutofit/>
              </a:bodyPr>
              <a:lstStyle/>
              <a:p>
                <a:endParaRPr/>
              </a:p>
            </p:txBody>
          </p:sp>
          <p:sp>
            <p:nvSpPr>
              <p:cNvPr id="10168" name="Google Shape;3437;p210"/>
              <p:cNvSpPr/>
              <p:nvPr/>
            </p:nvSpPr>
            <p:spPr>
              <a:xfrm>
                <a:off x="0" y="1021314"/>
                <a:ext cx="212130" cy="211363"/>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43" y="0"/>
                      <a:pt x="0" y="4860"/>
                      <a:pt x="0" y="10801"/>
                    </a:cubicBezTo>
                    <a:cubicBezTo>
                      <a:pt x="0" y="16740"/>
                      <a:pt x="4843" y="21600"/>
                      <a:pt x="10838" y="21600"/>
                    </a:cubicBezTo>
                    <a:cubicBezTo>
                      <a:pt x="16757" y="21600"/>
                      <a:pt x="21600" y="16740"/>
                      <a:pt x="21600" y="10801"/>
                    </a:cubicBezTo>
                    <a:cubicBezTo>
                      <a:pt x="21600" y="4860"/>
                      <a:pt x="16757" y="0"/>
                      <a:pt x="10838" y="0"/>
                    </a:cubicBezTo>
                    <a:close/>
                  </a:path>
                </a:pathLst>
              </a:custGeom>
              <a:solidFill>
                <a:srgbClr val="FDB27D"/>
              </a:solidFill>
              <a:ln w="12700" cap="flat">
                <a:noFill/>
                <a:miter lim="400000"/>
              </a:ln>
              <a:effectLst/>
            </p:spPr>
            <p:txBody>
              <a:bodyPr wrap="square" lIns="45719" tIns="45719" rIns="45719" bIns="45719" numCol="1" anchor="ctr">
                <a:noAutofit/>
              </a:bodyPr>
              <a:lstStyle/>
              <a:p>
                <a:endParaRPr/>
              </a:p>
            </p:txBody>
          </p:sp>
          <p:sp>
            <p:nvSpPr>
              <p:cNvPr id="10169" name="Google Shape;3438;p210"/>
              <p:cNvSpPr/>
              <p:nvPr/>
            </p:nvSpPr>
            <p:spPr>
              <a:xfrm>
                <a:off x="74738" y="1066814"/>
                <a:ext cx="71181" cy="71505"/>
              </a:xfrm>
              <a:custGeom>
                <a:avLst/>
                <a:gdLst/>
                <a:ahLst/>
                <a:cxnLst>
                  <a:cxn ang="0">
                    <a:pos x="wd2" y="hd2"/>
                  </a:cxn>
                  <a:cxn ang="5400000">
                    <a:pos x="wd2" y="hd2"/>
                  </a:cxn>
                  <a:cxn ang="10800000">
                    <a:pos x="wd2" y="hd2"/>
                  </a:cxn>
                  <a:cxn ang="16200000">
                    <a:pos x="wd2" y="hd2"/>
                  </a:cxn>
                </a:cxnLst>
                <a:rect l="0" t="0" r="r" b="b"/>
                <a:pathLst>
                  <a:path w="21444" h="21600" extrusionOk="0">
                    <a:moveTo>
                      <a:pt x="3306" y="0"/>
                    </a:moveTo>
                    <a:cubicBezTo>
                      <a:pt x="2185" y="0"/>
                      <a:pt x="1075" y="126"/>
                      <a:pt x="0" y="394"/>
                    </a:cubicBezTo>
                    <a:cubicBezTo>
                      <a:pt x="5002" y="1306"/>
                      <a:pt x="10003" y="3817"/>
                      <a:pt x="13873" y="7462"/>
                    </a:cubicBezTo>
                    <a:cubicBezTo>
                      <a:pt x="17509" y="11342"/>
                      <a:pt x="20012" y="16357"/>
                      <a:pt x="21145" y="21600"/>
                    </a:cubicBezTo>
                    <a:cubicBezTo>
                      <a:pt x="21600" y="18639"/>
                      <a:pt x="21600" y="15672"/>
                      <a:pt x="20695" y="12939"/>
                    </a:cubicBezTo>
                    <a:cubicBezTo>
                      <a:pt x="19557" y="10201"/>
                      <a:pt x="17964" y="7462"/>
                      <a:pt x="15915" y="5414"/>
                    </a:cubicBezTo>
                    <a:cubicBezTo>
                      <a:pt x="13873" y="3360"/>
                      <a:pt x="11141" y="1763"/>
                      <a:pt x="8410" y="850"/>
                    </a:cubicBezTo>
                    <a:cubicBezTo>
                      <a:pt x="6760" y="302"/>
                      <a:pt x="5024" y="0"/>
                      <a:pt x="3306" y="0"/>
                    </a:cubicBezTo>
                    <a:close/>
                  </a:path>
                </a:pathLst>
              </a:custGeom>
              <a:solidFill>
                <a:srgbClr val="F28251"/>
              </a:solidFill>
              <a:ln w="12700" cap="flat">
                <a:noFill/>
                <a:miter lim="400000"/>
              </a:ln>
              <a:effectLst/>
            </p:spPr>
            <p:txBody>
              <a:bodyPr wrap="square" lIns="45719" tIns="45719" rIns="45719" bIns="45719" numCol="1" anchor="ctr">
                <a:noAutofit/>
              </a:bodyPr>
              <a:lstStyle/>
              <a:p>
                <a:endParaRPr/>
              </a:p>
            </p:txBody>
          </p:sp>
          <p:sp>
            <p:nvSpPr>
              <p:cNvPr id="10170" name="Google Shape;3439;p210"/>
              <p:cNvSpPr/>
              <p:nvPr/>
            </p:nvSpPr>
            <p:spPr>
              <a:xfrm>
                <a:off x="362332" y="1160208"/>
                <a:ext cx="201564" cy="76246"/>
              </a:xfrm>
              <a:custGeom>
                <a:avLst/>
                <a:gdLst/>
                <a:ahLst/>
                <a:cxnLst>
                  <a:cxn ang="0">
                    <a:pos x="wd2" y="hd2"/>
                  </a:cxn>
                  <a:cxn ang="5400000">
                    <a:pos x="wd2" y="hd2"/>
                  </a:cxn>
                  <a:cxn ang="10800000">
                    <a:pos x="wd2" y="hd2"/>
                  </a:cxn>
                  <a:cxn ang="16200000">
                    <a:pos x="wd2" y="hd2"/>
                  </a:cxn>
                </a:cxnLst>
                <a:rect l="0" t="0" r="r" b="b"/>
                <a:pathLst>
                  <a:path w="21521" h="21600" extrusionOk="0">
                    <a:moveTo>
                      <a:pt x="8143" y="0"/>
                    </a:moveTo>
                    <a:cubicBezTo>
                      <a:pt x="3630" y="0"/>
                      <a:pt x="-79" y="9626"/>
                      <a:pt x="2" y="21600"/>
                    </a:cubicBezTo>
                    <a:lnTo>
                      <a:pt x="21521" y="21600"/>
                    </a:lnTo>
                    <a:cubicBezTo>
                      <a:pt x="21521" y="9626"/>
                      <a:pt x="17895" y="0"/>
                      <a:pt x="13382" y="0"/>
                    </a:cubicBezTo>
                    <a:close/>
                  </a:path>
                </a:pathLst>
              </a:custGeom>
              <a:solidFill>
                <a:srgbClr val="FFFFFF"/>
              </a:solidFill>
              <a:ln w="12700" cap="flat">
                <a:noFill/>
                <a:miter lim="400000"/>
              </a:ln>
              <a:effectLst/>
            </p:spPr>
            <p:txBody>
              <a:bodyPr wrap="square" lIns="45719" tIns="45719" rIns="45719" bIns="45719" numCol="1" anchor="ctr">
                <a:noAutofit/>
              </a:bodyPr>
              <a:lstStyle/>
              <a:p>
                <a:endParaRPr/>
              </a:p>
            </p:txBody>
          </p:sp>
          <p:sp>
            <p:nvSpPr>
              <p:cNvPr id="10171" name="Google Shape;3440;p210"/>
              <p:cNvSpPr/>
              <p:nvPr/>
            </p:nvSpPr>
            <p:spPr>
              <a:xfrm>
                <a:off x="372920" y="982635"/>
                <a:ext cx="180418" cy="8323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0" y="0"/>
                      <a:pt x="0" y="2108"/>
                      <a:pt x="0" y="6318"/>
                    </a:cubicBezTo>
                    <a:cubicBezTo>
                      <a:pt x="0" y="14743"/>
                      <a:pt x="4789" y="21600"/>
                      <a:pt x="10755" y="21600"/>
                    </a:cubicBezTo>
                    <a:cubicBezTo>
                      <a:pt x="16811" y="21600"/>
                      <a:pt x="21600" y="14743"/>
                      <a:pt x="21600" y="6318"/>
                    </a:cubicBezTo>
                    <a:cubicBezTo>
                      <a:pt x="21600" y="2108"/>
                      <a:pt x="16200" y="0"/>
                      <a:pt x="10800" y="0"/>
                    </a:cubicBezTo>
                    <a:close/>
                  </a:path>
                </a:pathLst>
              </a:custGeom>
              <a:solidFill>
                <a:srgbClr val="F28251"/>
              </a:solidFill>
              <a:ln w="12700" cap="flat">
                <a:noFill/>
                <a:miter lim="400000"/>
              </a:ln>
              <a:effectLst/>
            </p:spPr>
            <p:txBody>
              <a:bodyPr wrap="square" lIns="45719" tIns="45719" rIns="45719" bIns="45719" numCol="1" anchor="ctr">
                <a:noAutofit/>
              </a:bodyPr>
              <a:lstStyle/>
              <a:p>
                <a:endParaRPr/>
              </a:p>
            </p:txBody>
          </p:sp>
          <p:sp>
            <p:nvSpPr>
              <p:cNvPr id="10172" name="Google Shape;3441;p210"/>
              <p:cNvSpPr/>
              <p:nvPr/>
            </p:nvSpPr>
            <p:spPr>
              <a:xfrm>
                <a:off x="832002" y="1176640"/>
                <a:ext cx="50666" cy="88390"/>
              </a:xfrm>
              <a:custGeom>
                <a:avLst/>
                <a:gdLst/>
                <a:ahLst/>
                <a:cxnLst>
                  <a:cxn ang="0">
                    <a:pos x="wd2" y="hd2"/>
                  </a:cxn>
                  <a:cxn ang="5400000">
                    <a:pos x="wd2" y="hd2"/>
                  </a:cxn>
                  <a:cxn ang="10800000">
                    <a:pos x="wd2" y="hd2"/>
                  </a:cxn>
                  <a:cxn ang="16200000">
                    <a:pos x="wd2" y="hd2"/>
                  </a:cxn>
                </a:cxnLst>
                <a:rect l="0" t="0" r="r" b="b"/>
                <a:pathLst>
                  <a:path w="20132" h="21600" extrusionOk="0">
                    <a:moveTo>
                      <a:pt x="6097" y="0"/>
                    </a:moveTo>
                    <a:cubicBezTo>
                      <a:pt x="5451" y="0"/>
                      <a:pt x="4798" y="74"/>
                      <a:pt x="4153" y="231"/>
                    </a:cubicBezTo>
                    <a:cubicBezTo>
                      <a:pt x="858" y="785"/>
                      <a:pt x="-643" y="2811"/>
                      <a:pt x="258" y="4842"/>
                    </a:cubicBezTo>
                    <a:lnTo>
                      <a:pt x="8656" y="19043"/>
                    </a:lnTo>
                    <a:cubicBezTo>
                      <a:pt x="9384" y="20686"/>
                      <a:pt x="11673" y="21600"/>
                      <a:pt x="14270" y="21600"/>
                    </a:cubicBezTo>
                    <a:cubicBezTo>
                      <a:pt x="14885" y="21600"/>
                      <a:pt x="15523" y="21549"/>
                      <a:pt x="16154" y="21443"/>
                    </a:cubicBezTo>
                    <a:cubicBezTo>
                      <a:pt x="19156" y="20705"/>
                      <a:pt x="20957" y="18678"/>
                      <a:pt x="19756" y="16832"/>
                    </a:cubicBezTo>
                    <a:lnTo>
                      <a:pt x="11658" y="2442"/>
                    </a:lnTo>
                    <a:cubicBezTo>
                      <a:pt x="10712" y="992"/>
                      <a:pt x="8468" y="0"/>
                      <a:pt x="6097"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sp>
            <p:nvSpPr>
              <p:cNvPr id="10173" name="Google Shape;3442;p210"/>
              <p:cNvSpPr/>
              <p:nvPr/>
            </p:nvSpPr>
            <p:spPr>
              <a:xfrm>
                <a:off x="862870" y="1145475"/>
                <a:ext cx="86151" cy="57134"/>
              </a:xfrm>
              <a:custGeom>
                <a:avLst/>
                <a:gdLst/>
                <a:ahLst/>
                <a:cxnLst>
                  <a:cxn ang="0">
                    <a:pos x="wd2" y="hd2"/>
                  </a:cxn>
                  <a:cxn ang="5400000">
                    <a:pos x="wd2" y="hd2"/>
                  </a:cxn>
                  <a:cxn ang="10800000">
                    <a:pos x="wd2" y="hd2"/>
                  </a:cxn>
                  <a:cxn ang="16200000">
                    <a:pos x="wd2" y="hd2"/>
                  </a:cxn>
                </a:cxnLst>
                <a:rect l="0" t="0" r="r" b="b"/>
                <a:pathLst>
                  <a:path w="20542" h="21600" extrusionOk="0">
                    <a:moveTo>
                      <a:pt x="3774" y="0"/>
                    </a:moveTo>
                    <a:cubicBezTo>
                      <a:pt x="2382" y="0"/>
                      <a:pt x="1022" y="1171"/>
                      <a:pt x="351" y="3292"/>
                    </a:cubicBezTo>
                    <a:cubicBezTo>
                      <a:pt x="-545" y="6141"/>
                      <a:pt x="351" y="9568"/>
                      <a:pt x="2153" y="10711"/>
                    </a:cubicBezTo>
                    <a:lnTo>
                      <a:pt x="15475" y="20986"/>
                    </a:lnTo>
                    <a:cubicBezTo>
                      <a:pt x="15997" y="21400"/>
                      <a:pt x="16542" y="21600"/>
                      <a:pt x="17065" y="21600"/>
                    </a:cubicBezTo>
                    <a:cubicBezTo>
                      <a:pt x="18339" y="21600"/>
                      <a:pt x="19515" y="20436"/>
                      <a:pt x="20154" y="18415"/>
                    </a:cubicBezTo>
                    <a:cubicBezTo>
                      <a:pt x="21055" y="15559"/>
                      <a:pt x="20334" y="12139"/>
                      <a:pt x="18533" y="10711"/>
                    </a:cubicBezTo>
                    <a:lnTo>
                      <a:pt x="5215" y="436"/>
                    </a:lnTo>
                    <a:cubicBezTo>
                      <a:pt x="4747" y="143"/>
                      <a:pt x="4261" y="0"/>
                      <a:pt x="3774"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grpSp>
        <p:grpSp>
          <p:nvGrpSpPr>
            <p:cNvPr id="10177" name="Google Shape;3443;p210"/>
            <p:cNvGrpSpPr/>
            <p:nvPr/>
          </p:nvGrpSpPr>
          <p:grpSpPr>
            <a:xfrm>
              <a:off x="285759" y="933651"/>
              <a:ext cx="379634" cy="24700"/>
              <a:chOff x="0" y="17"/>
              <a:chExt cx="379632" cy="24698"/>
            </a:xfrm>
          </p:grpSpPr>
          <p:sp>
            <p:nvSpPr>
              <p:cNvPr id="10175" name="Google Shape;3444;p210"/>
              <p:cNvSpPr/>
              <p:nvPr/>
            </p:nvSpPr>
            <p:spPr>
              <a:xfrm>
                <a:off x="0" y="17"/>
                <a:ext cx="107088" cy="24699"/>
              </a:xfrm>
              <a:custGeom>
                <a:avLst/>
                <a:gdLst/>
                <a:ahLst/>
                <a:cxnLst>
                  <a:cxn ang="0">
                    <a:pos x="wd2" y="hd2"/>
                  </a:cxn>
                  <a:cxn ang="5400000">
                    <a:pos x="wd2" y="hd2"/>
                  </a:cxn>
                  <a:cxn ang="10800000">
                    <a:pos x="wd2" y="hd2"/>
                  </a:cxn>
                  <a:cxn ang="16200000">
                    <a:pos x="wd2" y="hd2"/>
                  </a:cxn>
                </a:cxnLst>
                <a:rect l="0" t="0" r="r" b="b"/>
                <a:pathLst>
                  <a:path w="21600" h="21600" extrusionOk="0">
                    <a:moveTo>
                      <a:pt x="2493" y="0"/>
                    </a:moveTo>
                    <a:cubicBezTo>
                      <a:pt x="1109" y="0"/>
                      <a:pt x="0" y="4793"/>
                      <a:pt x="0" y="10793"/>
                    </a:cubicBezTo>
                    <a:cubicBezTo>
                      <a:pt x="0" y="16807"/>
                      <a:pt x="1109" y="21600"/>
                      <a:pt x="2493" y="21600"/>
                    </a:cubicBezTo>
                    <a:lnTo>
                      <a:pt x="19248" y="21600"/>
                    </a:lnTo>
                    <a:cubicBezTo>
                      <a:pt x="20494" y="21600"/>
                      <a:pt x="21600" y="16807"/>
                      <a:pt x="21600" y="10793"/>
                    </a:cubicBezTo>
                    <a:cubicBezTo>
                      <a:pt x="21600" y="4793"/>
                      <a:pt x="20494" y="0"/>
                      <a:pt x="19248"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sp>
            <p:nvSpPr>
              <p:cNvPr id="10176" name="Google Shape;3445;p210"/>
              <p:cNvSpPr/>
              <p:nvPr/>
            </p:nvSpPr>
            <p:spPr>
              <a:xfrm>
                <a:off x="272545" y="17"/>
                <a:ext cx="107088" cy="24699"/>
              </a:xfrm>
              <a:custGeom>
                <a:avLst/>
                <a:gdLst/>
                <a:ahLst/>
                <a:cxnLst>
                  <a:cxn ang="0">
                    <a:pos x="wd2" y="hd2"/>
                  </a:cxn>
                  <a:cxn ang="5400000">
                    <a:pos x="wd2" y="hd2"/>
                  </a:cxn>
                  <a:cxn ang="10800000">
                    <a:pos x="wd2" y="hd2"/>
                  </a:cxn>
                  <a:cxn ang="16200000">
                    <a:pos x="wd2" y="hd2"/>
                  </a:cxn>
                </a:cxnLst>
                <a:rect l="0" t="0" r="r" b="b"/>
                <a:pathLst>
                  <a:path w="21600" h="21600" extrusionOk="0">
                    <a:moveTo>
                      <a:pt x="2493" y="0"/>
                    </a:moveTo>
                    <a:cubicBezTo>
                      <a:pt x="1106" y="0"/>
                      <a:pt x="0" y="4793"/>
                      <a:pt x="0" y="10793"/>
                    </a:cubicBezTo>
                    <a:cubicBezTo>
                      <a:pt x="0" y="16807"/>
                      <a:pt x="1106" y="21600"/>
                      <a:pt x="2493" y="21600"/>
                    </a:cubicBezTo>
                    <a:lnTo>
                      <a:pt x="19107" y="21600"/>
                    </a:lnTo>
                    <a:cubicBezTo>
                      <a:pt x="20491" y="21600"/>
                      <a:pt x="21600" y="16807"/>
                      <a:pt x="21600" y="10793"/>
                    </a:cubicBezTo>
                    <a:cubicBezTo>
                      <a:pt x="21600" y="4793"/>
                      <a:pt x="20491" y="0"/>
                      <a:pt x="19107" y="0"/>
                    </a:cubicBezTo>
                    <a:close/>
                  </a:path>
                </a:pathLst>
              </a:custGeom>
              <a:solidFill>
                <a:srgbClr val="1B1B1B"/>
              </a:solidFill>
              <a:ln w="12700" cap="flat">
                <a:noFill/>
                <a:miter lim="400000"/>
              </a:ln>
              <a:effectLst/>
            </p:spPr>
            <p:txBody>
              <a:bodyPr wrap="square" lIns="45719" tIns="45719" rIns="45719" bIns="45719" numCol="1" anchor="ctr">
                <a:noAutofit/>
              </a:bodyPr>
              <a:lstStyle/>
              <a:p>
                <a:endParaRPr/>
              </a:p>
            </p:txBody>
          </p:sp>
        </p:grpSp>
      </p:grpSp>
      <p:sp>
        <p:nvSpPr>
          <p:cNvPr id="10179" name="Google Shape;3446;p210"/>
          <p:cNvSpPr txBox="1"/>
          <p:nvPr/>
        </p:nvSpPr>
        <p:spPr>
          <a:xfrm>
            <a:off x="5712383" y="4568025"/>
            <a:ext cx="1899900" cy="449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gn="ctr">
              <a:defRPr sz="1600">
                <a:solidFill>
                  <a:srgbClr val="2A284C"/>
                </a:solidFill>
                <a:latin typeface="Roboto Regular"/>
                <a:ea typeface="Roboto Regular"/>
                <a:cs typeface="Roboto Regular"/>
                <a:sym typeface="Roboto Regular"/>
              </a:defRPr>
            </a:lvl1pPr>
          </a:lstStyle>
          <a:p>
            <a:r>
              <a:t>Interviewee #5</a:t>
            </a:r>
          </a:p>
        </p:txBody>
      </p:sp>
      <p:sp>
        <p:nvSpPr>
          <p:cNvPr id="10180" name="Google Shape;3447;p210"/>
          <p:cNvSpPr txBox="1"/>
          <p:nvPr/>
        </p:nvSpPr>
        <p:spPr>
          <a:xfrm>
            <a:off x="1324724" y="3898400"/>
            <a:ext cx="6027001" cy="8309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a:solidFill>
                  <a:srgbClr val="2A284C"/>
                </a:solidFill>
                <a:latin typeface="Roboto Regular"/>
                <a:ea typeface="Roboto Regular"/>
                <a:cs typeface="Roboto Regular"/>
                <a:sym typeface="Roboto Regular"/>
              </a:defRPr>
            </a:lvl1pPr>
          </a:lstStyle>
          <a:p>
            <a:r>
              <a:rPr dirty="0"/>
              <a:t>“Well, what I can do now is when somebody is talking in French, I know that is French. </a:t>
            </a:r>
            <a:r>
              <a:rPr b="1" dirty="0">
                <a:solidFill>
                  <a:srgbClr val="FF0000"/>
                </a:solidFill>
              </a:rPr>
              <a:t>I can identify some really simple French dialogue </a:t>
            </a:r>
            <a:r>
              <a:rPr dirty="0"/>
              <a:t>when somebody says it.”</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2" name="Google Shape;806;p44"/>
          <p:cNvSpPr txBox="1">
            <a:spLocks noGrp="1"/>
          </p:cNvSpPr>
          <p:nvPr>
            <p:ph type="title"/>
          </p:nvPr>
        </p:nvSpPr>
        <p:spPr>
          <a:xfrm>
            <a:off x="719999" y="679144"/>
            <a:ext cx="7704002" cy="612601"/>
          </a:xfrm>
          <a:prstGeom prst="rect">
            <a:avLst/>
          </a:prstGeom>
        </p:spPr>
        <p:txBody>
          <a:bodyPr/>
          <a:lstStyle>
            <a:lvl1pPr defTabSz="312039">
              <a:defRPr sz="2730"/>
            </a:lvl1pPr>
          </a:lstStyle>
          <a:p>
            <a:r>
              <a:rPr dirty="0"/>
              <a:t>Goal Management</a:t>
            </a:r>
          </a:p>
        </p:txBody>
      </p:sp>
      <p:sp>
        <p:nvSpPr>
          <p:cNvPr id="10023" name="Google Shape;807;p44"/>
          <p:cNvSpPr txBox="1"/>
          <p:nvPr/>
        </p:nvSpPr>
        <p:spPr>
          <a:xfrm>
            <a:off x="1383749" y="1412771"/>
            <a:ext cx="6494402"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Goals</a:t>
            </a:r>
            <a:r>
              <a:rPr dirty="0">
                <a:solidFill>
                  <a:srgbClr val="2A284C"/>
                </a:solidFill>
              </a:rPr>
              <a:t> specify </a:t>
            </a:r>
            <a:r>
              <a:rPr b="1" dirty="0"/>
              <a:t>the amount of effort required to succeed </a:t>
            </a:r>
            <a:r>
              <a:rPr dirty="0">
                <a:solidFill>
                  <a:srgbClr val="2A284C"/>
                </a:solidFill>
              </a:rPr>
              <a:t>and the self-satisfaction anticipated (Schunk, 1990). </a:t>
            </a:r>
          </a:p>
        </p:txBody>
      </p:sp>
      <p:sp>
        <p:nvSpPr>
          <p:cNvPr id="10024" name="Google Shape;808;p44"/>
          <p:cNvSpPr/>
          <p:nvPr/>
        </p:nvSpPr>
        <p:spPr>
          <a:xfrm>
            <a:off x="1177323" y="1536915"/>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025" name="Google Shape;809;p44"/>
          <p:cNvSpPr txBox="1"/>
          <p:nvPr/>
        </p:nvSpPr>
        <p:spPr>
          <a:xfrm>
            <a:off x="1383749" y="2210873"/>
            <a:ext cx="6494402" cy="9232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Goal setting leads to task assessment </a:t>
            </a:r>
            <a:r>
              <a:rPr dirty="0">
                <a:solidFill>
                  <a:srgbClr val="2A284C"/>
                </a:solidFill>
              </a:rPr>
              <a:t>and considerations of the appropriate learning strategies from a metacognitive perspective (Ridley et al., 1992).</a:t>
            </a:r>
          </a:p>
        </p:txBody>
      </p:sp>
      <p:sp>
        <p:nvSpPr>
          <p:cNvPr id="10026" name="Google Shape;810;p44"/>
          <p:cNvSpPr txBox="1"/>
          <p:nvPr/>
        </p:nvSpPr>
        <p:spPr>
          <a:xfrm>
            <a:off x="1383749" y="3183525"/>
            <a:ext cx="6494402"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In MALL, </a:t>
            </a:r>
            <a:r>
              <a:rPr b="1" dirty="0">
                <a:solidFill>
                  <a:srgbClr val="FF0000"/>
                </a:solidFill>
              </a:rPr>
              <a:t>timescales</a:t>
            </a:r>
            <a:r>
              <a:rPr dirty="0"/>
              <a:t> influence the dynamic nature of the learning ecology and so </a:t>
            </a:r>
            <a:r>
              <a:rPr b="1" dirty="0">
                <a:solidFill>
                  <a:srgbClr val="FF0000"/>
                </a:solidFill>
              </a:rPr>
              <a:t>influence the learning goals</a:t>
            </a:r>
            <a:r>
              <a:rPr dirty="0"/>
              <a:t>.</a:t>
            </a:r>
          </a:p>
        </p:txBody>
      </p:sp>
      <p:sp>
        <p:nvSpPr>
          <p:cNvPr id="10027" name="Google Shape;811;p44"/>
          <p:cNvSpPr/>
          <p:nvPr/>
        </p:nvSpPr>
        <p:spPr>
          <a:xfrm>
            <a:off x="1177323" y="2339539"/>
            <a:ext cx="206401" cy="206401"/>
          </a:xfrm>
          <a:prstGeom prst="ellipse">
            <a:avLst/>
          </a:prstGeom>
          <a:solidFill>
            <a:schemeClr val="accent4"/>
          </a:solidFill>
          <a:ln w="12700">
            <a:miter lim="400000"/>
          </a:ln>
        </p:spPr>
        <p:txBody>
          <a:bodyPr lIns="45719" rIns="45719" anchor="ctr"/>
          <a:lstStyle/>
          <a:p>
            <a:pPr defTabSz="914378"/>
            <a:endParaRPr/>
          </a:p>
        </p:txBody>
      </p:sp>
      <p:sp>
        <p:nvSpPr>
          <p:cNvPr id="10028" name="Google Shape;812;p44"/>
          <p:cNvSpPr/>
          <p:nvPr/>
        </p:nvSpPr>
        <p:spPr>
          <a:xfrm>
            <a:off x="1177323" y="3313010"/>
            <a:ext cx="206401" cy="206401"/>
          </a:xfrm>
          <a:prstGeom prst="ellipse">
            <a:avLst/>
          </a:prstGeom>
          <a:solidFill>
            <a:schemeClr val="accent6"/>
          </a:solidFill>
          <a:ln w="12700">
            <a:miter lim="400000"/>
          </a:ln>
        </p:spPr>
        <p:txBody>
          <a:bodyPr lIns="45719" rIns="45719" anchor="ctr"/>
          <a:lstStyle/>
          <a:p>
            <a:pPr defTabSz="914378"/>
            <a:endParaRPr/>
          </a:p>
        </p:txBody>
      </p:sp>
      <p:sp>
        <p:nvSpPr>
          <p:cNvPr id="10029" name="Google Shape;813;p44"/>
          <p:cNvSpPr txBox="1"/>
          <p:nvPr/>
        </p:nvSpPr>
        <p:spPr>
          <a:xfrm>
            <a:off x="1383749" y="3991424"/>
            <a:ext cx="6494402"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Setting </a:t>
            </a:r>
            <a:r>
              <a:rPr b="1" dirty="0">
                <a:solidFill>
                  <a:srgbClr val="FF0000"/>
                </a:solidFill>
              </a:rPr>
              <a:t>realistic and achievable goals </a:t>
            </a:r>
            <a:r>
              <a:rPr dirty="0"/>
              <a:t>is more likely to lead to a successful SDL</a:t>
            </a:r>
            <a:r>
              <a:rPr sz="1000" b="1" dirty="0">
                <a:solidFill>
                  <a:srgbClr val="000000"/>
                </a:solidFill>
                <a:latin typeface="Lucida Sans"/>
                <a:ea typeface="Lucida Sans"/>
                <a:cs typeface="Lucida Sans"/>
                <a:sym typeface="Lucida Sans"/>
              </a:rPr>
              <a:t>.</a:t>
            </a:r>
          </a:p>
        </p:txBody>
      </p:sp>
      <p:sp>
        <p:nvSpPr>
          <p:cNvPr id="10030" name="Google Shape;814;p44"/>
          <p:cNvSpPr/>
          <p:nvPr/>
        </p:nvSpPr>
        <p:spPr>
          <a:xfrm>
            <a:off x="1177323" y="4120089"/>
            <a:ext cx="206401" cy="206401"/>
          </a:xfrm>
          <a:prstGeom prst="ellipse">
            <a:avLst/>
          </a:prstGeom>
          <a:solidFill>
            <a:schemeClr val="accent4"/>
          </a:solidFill>
          <a:ln w="12700">
            <a:miter lim="400000"/>
          </a:ln>
        </p:spPr>
        <p:txBody>
          <a:bodyPr lIns="45719" rIns="45719" anchor="ctr"/>
          <a:lstStyle/>
          <a:p>
            <a:pPr defTabSz="914378"/>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4" name="Google Shape;3351;p208"/>
          <p:cNvSpPr txBox="1">
            <a:spLocks noGrp="1"/>
          </p:cNvSpPr>
          <p:nvPr>
            <p:ph type="title"/>
          </p:nvPr>
        </p:nvSpPr>
        <p:spPr>
          <a:xfrm>
            <a:off x="719999" y="387600"/>
            <a:ext cx="7704002" cy="612601"/>
          </a:xfrm>
          <a:prstGeom prst="rect">
            <a:avLst/>
          </a:prstGeom>
        </p:spPr>
        <p:txBody>
          <a:bodyPr>
            <a:normAutofit fontScale="90000"/>
          </a:bodyPr>
          <a:lstStyle>
            <a:lvl1pPr defTabSz="250317">
              <a:defRPr sz="2190"/>
            </a:lvl1pPr>
          </a:lstStyle>
          <a:p>
            <a:r>
              <a:rPr sz="3200" dirty="0">
                <a:latin typeface="Tahoma" panose="020B0604030504040204" pitchFamily="34" charset="0"/>
                <a:ea typeface="Tahoma" panose="020B0604030504040204" pitchFamily="34" charset="0"/>
                <a:cs typeface="Tahoma" panose="020B0604030504040204" pitchFamily="34" charset="0"/>
              </a:rPr>
              <a:t>Self-management</a:t>
            </a:r>
            <a:endParaRPr sz="1000" b="0" dirty="0">
              <a:solidFill>
                <a:srgbClr val="000000"/>
              </a:solidFill>
              <a:latin typeface="Tahoma" panose="020B0604030504040204" pitchFamily="34" charset="0"/>
              <a:ea typeface="Tahoma" panose="020B0604030504040204" pitchFamily="34" charset="0"/>
              <a:cs typeface="Tahoma" panose="020B0604030504040204" pitchFamily="34" charset="0"/>
              <a:sym typeface="Times New Roman"/>
            </a:endParaRPr>
          </a:p>
        </p:txBody>
      </p:sp>
      <p:sp>
        <p:nvSpPr>
          <p:cNvPr id="10035" name="Google Shape;3352;p208"/>
          <p:cNvSpPr txBox="1"/>
          <p:nvPr/>
        </p:nvSpPr>
        <p:spPr>
          <a:xfrm>
            <a:off x="1235137" y="2813424"/>
            <a:ext cx="6494401" cy="9232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A single MALL tool like </a:t>
            </a:r>
            <a:r>
              <a:rPr b="1" dirty="0">
                <a:solidFill>
                  <a:srgbClr val="FF0000"/>
                </a:solidFill>
              </a:rPr>
              <a:t>Duolingo is not enough </a:t>
            </a:r>
            <a:r>
              <a:rPr dirty="0"/>
              <a:t>to master a language in all dimensions; as a result, they seek and manage </a:t>
            </a:r>
            <a:r>
              <a:rPr b="1" dirty="0">
                <a:solidFill>
                  <a:srgbClr val="FF0000"/>
                </a:solidFill>
              </a:rPr>
              <a:t>other resources </a:t>
            </a:r>
            <a:r>
              <a:rPr dirty="0"/>
              <a:t>to complement their learning. </a:t>
            </a:r>
          </a:p>
        </p:txBody>
      </p:sp>
      <p:sp>
        <p:nvSpPr>
          <p:cNvPr id="10036" name="Google Shape;3353;p208"/>
          <p:cNvSpPr/>
          <p:nvPr/>
        </p:nvSpPr>
        <p:spPr>
          <a:xfrm>
            <a:off x="1028711" y="2944140"/>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037" name="Google Shape;3354;p208"/>
          <p:cNvSpPr txBox="1"/>
          <p:nvPr/>
        </p:nvSpPr>
        <p:spPr>
          <a:xfrm>
            <a:off x="1235137" y="3783100"/>
            <a:ext cx="6494401"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Both human and material resources </a:t>
            </a:r>
            <a:r>
              <a:rPr dirty="0">
                <a:solidFill>
                  <a:srgbClr val="2A284C"/>
                </a:solidFill>
              </a:rPr>
              <a:t>can be used to complement Duolingo learning.</a:t>
            </a:r>
          </a:p>
        </p:txBody>
      </p:sp>
      <p:sp>
        <p:nvSpPr>
          <p:cNvPr id="10038" name="Google Shape;3355;p208"/>
          <p:cNvSpPr txBox="1"/>
          <p:nvPr/>
        </p:nvSpPr>
        <p:spPr>
          <a:xfrm>
            <a:off x="1254900" y="1275136"/>
            <a:ext cx="6634200"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Specific goals </a:t>
            </a:r>
            <a:r>
              <a:rPr dirty="0">
                <a:solidFill>
                  <a:srgbClr val="2A284C"/>
                </a:solidFill>
              </a:rPr>
              <a:t>can lead to </a:t>
            </a:r>
            <a:r>
              <a:rPr b="1" dirty="0"/>
              <a:t>improved performance</a:t>
            </a:r>
            <a:r>
              <a:rPr dirty="0">
                <a:solidFill>
                  <a:srgbClr val="2A284C"/>
                </a:solidFill>
              </a:rPr>
              <a:t>, and learners' learning goals can be self-initiated or technology-defined. </a:t>
            </a:r>
          </a:p>
        </p:txBody>
      </p:sp>
      <p:sp>
        <p:nvSpPr>
          <p:cNvPr id="10039" name="Google Shape;3356;p208"/>
          <p:cNvSpPr/>
          <p:nvPr/>
        </p:nvSpPr>
        <p:spPr>
          <a:xfrm>
            <a:off x="1028711" y="3911765"/>
            <a:ext cx="206401" cy="206401"/>
          </a:xfrm>
          <a:prstGeom prst="ellipse">
            <a:avLst/>
          </a:prstGeom>
          <a:solidFill>
            <a:schemeClr val="accent4"/>
          </a:solidFill>
          <a:ln w="12700">
            <a:miter lim="400000"/>
          </a:ln>
        </p:spPr>
        <p:txBody>
          <a:bodyPr lIns="45719" rIns="45719" anchor="ctr"/>
          <a:lstStyle/>
          <a:p>
            <a:pPr defTabSz="914378"/>
            <a:endParaRPr/>
          </a:p>
        </p:txBody>
      </p:sp>
      <p:sp>
        <p:nvSpPr>
          <p:cNvPr id="10040" name="Google Shape;3357;p208"/>
          <p:cNvSpPr/>
          <p:nvPr/>
        </p:nvSpPr>
        <p:spPr>
          <a:xfrm>
            <a:off x="1028711" y="1407273"/>
            <a:ext cx="206401" cy="206401"/>
          </a:xfrm>
          <a:prstGeom prst="ellipse">
            <a:avLst/>
          </a:prstGeom>
          <a:solidFill>
            <a:schemeClr val="accent6"/>
          </a:solidFill>
          <a:ln w="12700">
            <a:miter lim="400000"/>
          </a:ln>
        </p:spPr>
        <p:txBody>
          <a:bodyPr lIns="45719" rIns="45719" anchor="ctr"/>
          <a:lstStyle/>
          <a:p>
            <a:pPr defTabSz="914378"/>
            <a:endParaRPr/>
          </a:p>
        </p:txBody>
      </p:sp>
      <p:sp>
        <p:nvSpPr>
          <p:cNvPr id="10041" name="Google Shape;3358;p208"/>
          <p:cNvSpPr txBox="1"/>
          <p:nvPr/>
        </p:nvSpPr>
        <p:spPr>
          <a:xfrm>
            <a:off x="1235149" y="2039049"/>
            <a:ext cx="6634200"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FF0000"/>
                </a:solidFill>
                <a:latin typeface="Roboto Regular"/>
                <a:ea typeface="Roboto Regular"/>
                <a:cs typeface="Roboto Regular"/>
                <a:sym typeface="Roboto Regular"/>
              </a:defRPr>
            </a:pPr>
            <a:r>
              <a:rPr b="1" dirty="0"/>
              <a:t>Distractions</a:t>
            </a:r>
            <a:r>
              <a:rPr dirty="0">
                <a:solidFill>
                  <a:srgbClr val="2A284C"/>
                </a:solidFill>
              </a:rPr>
              <a:t> from daily living may </a:t>
            </a:r>
            <a:r>
              <a:rPr b="1" dirty="0"/>
              <a:t>make time management difficult</a:t>
            </a:r>
            <a:r>
              <a:rPr dirty="0">
                <a:solidFill>
                  <a:srgbClr val="2A284C"/>
                </a:solidFill>
              </a:rPr>
              <a:t>, both physically and psychologically. </a:t>
            </a:r>
          </a:p>
        </p:txBody>
      </p:sp>
      <p:sp>
        <p:nvSpPr>
          <p:cNvPr id="10042" name="Google Shape;3359;p208"/>
          <p:cNvSpPr/>
          <p:nvPr/>
        </p:nvSpPr>
        <p:spPr>
          <a:xfrm>
            <a:off x="1028711" y="2162089"/>
            <a:ext cx="206401" cy="206401"/>
          </a:xfrm>
          <a:prstGeom prst="ellipse">
            <a:avLst/>
          </a:prstGeom>
          <a:solidFill>
            <a:schemeClr val="accent4"/>
          </a:solidFill>
          <a:ln w="12700">
            <a:miter lim="400000"/>
          </a:ln>
        </p:spPr>
        <p:txBody>
          <a:bodyPr lIns="45719" rIns="45719" anchor="ctr"/>
          <a:lstStyle/>
          <a:p>
            <a:pPr defTabSz="914378"/>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44" name="Google Shape;3364;p209"/>
          <p:cNvSpPr txBox="1">
            <a:spLocks noGrp="1"/>
          </p:cNvSpPr>
          <p:nvPr>
            <p:ph type="title"/>
          </p:nvPr>
        </p:nvSpPr>
        <p:spPr>
          <a:xfrm>
            <a:off x="719999" y="387600"/>
            <a:ext cx="7704002" cy="612601"/>
          </a:xfrm>
          <a:prstGeom prst="rect">
            <a:avLst/>
          </a:prstGeom>
        </p:spPr>
        <p:txBody>
          <a:bodyPr/>
          <a:lstStyle>
            <a:lvl1pPr defTabSz="312039">
              <a:defRPr sz="2730"/>
            </a:lvl1pPr>
          </a:lstStyle>
          <a:p>
            <a:r>
              <a:t>Self-management</a:t>
            </a:r>
          </a:p>
        </p:txBody>
      </p:sp>
      <p:grpSp>
        <p:nvGrpSpPr>
          <p:cNvPr id="10069" name="Google Shape;3365;p209"/>
          <p:cNvGrpSpPr/>
          <p:nvPr/>
        </p:nvGrpSpPr>
        <p:grpSpPr>
          <a:xfrm>
            <a:off x="719990" y="1415566"/>
            <a:ext cx="943244" cy="1397027"/>
            <a:chOff x="0" y="0"/>
            <a:chExt cx="943243" cy="1397025"/>
          </a:xfrm>
        </p:grpSpPr>
        <p:sp>
          <p:nvSpPr>
            <p:cNvPr id="10045" name="Google Shape;3366;p209"/>
            <p:cNvSpPr/>
            <p:nvPr/>
          </p:nvSpPr>
          <p:spPr>
            <a:xfrm>
              <a:off x="77570" y="968656"/>
              <a:ext cx="794962" cy="42837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4" y="0"/>
                    <a:pt x="0" y="7649"/>
                    <a:pt x="0" y="21600"/>
                  </a:cubicBezTo>
                  <a:lnTo>
                    <a:pt x="21600" y="21600"/>
                  </a:lnTo>
                  <a:cubicBezTo>
                    <a:pt x="21600" y="7649"/>
                    <a:pt x="21526" y="0"/>
                    <a:pt x="10800"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046" name="Google Shape;3367;p209"/>
            <p:cNvSpPr/>
            <p:nvPr/>
          </p:nvSpPr>
          <p:spPr>
            <a:xfrm>
              <a:off x="404349" y="1246003"/>
              <a:ext cx="141423" cy="679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033" y="0"/>
                    <a:pt x="208" y="9599"/>
                    <a:pt x="0" y="21600"/>
                  </a:cubicBezTo>
                  <a:lnTo>
                    <a:pt x="21600" y="21600"/>
                  </a:lnTo>
                  <a:cubicBezTo>
                    <a:pt x="21389" y="9599"/>
                    <a:pt x="16567" y="0"/>
                    <a:pt x="10800" y="0"/>
                  </a:cubicBezTo>
                  <a:close/>
                </a:path>
              </a:pathLst>
            </a:custGeom>
            <a:solidFill>
              <a:schemeClr val="accent1"/>
            </a:solidFill>
            <a:ln w="12700" cap="flat">
              <a:noFill/>
              <a:miter lim="400000"/>
            </a:ln>
            <a:effectLst/>
          </p:spPr>
          <p:txBody>
            <a:bodyPr wrap="square" lIns="45719" tIns="45719" rIns="45719" bIns="45719" numCol="1" anchor="ctr">
              <a:noAutofit/>
            </a:bodyPr>
            <a:lstStyle/>
            <a:p>
              <a:pPr defTabSz="914378"/>
              <a:endParaRPr/>
            </a:p>
          </p:txBody>
        </p:sp>
        <p:sp>
          <p:nvSpPr>
            <p:cNvPr id="10047" name="Google Shape;3368;p209"/>
            <p:cNvSpPr/>
            <p:nvPr/>
          </p:nvSpPr>
          <p:spPr>
            <a:xfrm>
              <a:off x="350796" y="1299027"/>
              <a:ext cx="248509" cy="38097"/>
            </a:xfrm>
            <a:custGeom>
              <a:avLst/>
              <a:gdLst/>
              <a:ahLst/>
              <a:cxnLst>
                <a:cxn ang="0">
                  <a:pos x="wd2" y="hd2"/>
                </a:cxn>
                <a:cxn ang="5400000">
                  <a:pos x="wd2" y="hd2"/>
                </a:cxn>
                <a:cxn ang="10800000">
                  <a:pos x="wd2" y="hd2"/>
                </a:cxn>
                <a:cxn ang="16200000">
                  <a:pos x="wd2" y="hd2"/>
                </a:cxn>
              </a:cxnLst>
              <a:rect l="0" t="0" r="r" b="b"/>
              <a:pathLst>
                <a:path w="21600" h="21600" extrusionOk="0">
                  <a:moveTo>
                    <a:pt x="2156" y="0"/>
                  </a:moveTo>
                  <a:cubicBezTo>
                    <a:pt x="1403" y="0"/>
                    <a:pt x="657" y="1264"/>
                    <a:pt x="0" y="3793"/>
                  </a:cubicBezTo>
                  <a:lnTo>
                    <a:pt x="0" y="17807"/>
                  </a:lnTo>
                  <a:cubicBezTo>
                    <a:pt x="657" y="15085"/>
                    <a:pt x="1403" y="13724"/>
                    <a:pt x="2156" y="13724"/>
                  </a:cubicBezTo>
                  <a:cubicBezTo>
                    <a:pt x="2909" y="13724"/>
                    <a:pt x="3669" y="15085"/>
                    <a:pt x="4356" y="17807"/>
                  </a:cubicBezTo>
                  <a:cubicBezTo>
                    <a:pt x="5013" y="20336"/>
                    <a:pt x="5758" y="21600"/>
                    <a:pt x="6504" y="21600"/>
                  </a:cubicBezTo>
                  <a:cubicBezTo>
                    <a:pt x="7250" y="21600"/>
                    <a:pt x="7996" y="20336"/>
                    <a:pt x="8652" y="17807"/>
                  </a:cubicBezTo>
                  <a:cubicBezTo>
                    <a:pt x="9308" y="15085"/>
                    <a:pt x="10055" y="13724"/>
                    <a:pt x="10801" y="13724"/>
                  </a:cubicBezTo>
                  <a:cubicBezTo>
                    <a:pt x="11546" y="13724"/>
                    <a:pt x="12292" y="15085"/>
                    <a:pt x="12948" y="17807"/>
                  </a:cubicBezTo>
                  <a:cubicBezTo>
                    <a:pt x="13634" y="20336"/>
                    <a:pt x="14380" y="21600"/>
                    <a:pt x="15125" y="21600"/>
                  </a:cubicBezTo>
                  <a:cubicBezTo>
                    <a:pt x="15873" y="21600"/>
                    <a:pt x="16618" y="20336"/>
                    <a:pt x="17305" y="17807"/>
                  </a:cubicBezTo>
                  <a:cubicBezTo>
                    <a:pt x="17960" y="15085"/>
                    <a:pt x="18706" y="13724"/>
                    <a:pt x="19452" y="13724"/>
                  </a:cubicBezTo>
                  <a:cubicBezTo>
                    <a:pt x="20197" y="13724"/>
                    <a:pt x="20945" y="15085"/>
                    <a:pt x="21600" y="17807"/>
                  </a:cubicBezTo>
                  <a:lnTo>
                    <a:pt x="21600" y="3793"/>
                  </a:lnTo>
                  <a:cubicBezTo>
                    <a:pt x="20945" y="1264"/>
                    <a:pt x="20197" y="0"/>
                    <a:pt x="19452" y="0"/>
                  </a:cubicBezTo>
                  <a:cubicBezTo>
                    <a:pt x="18706" y="0"/>
                    <a:pt x="17960" y="1264"/>
                    <a:pt x="17305" y="3793"/>
                  </a:cubicBezTo>
                  <a:cubicBezTo>
                    <a:pt x="16618" y="6322"/>
                    <a:pt x="15873" y="7586"/>
                    <a:pt x="15125" y="7586"/>
                  </a:cubicBezTo>
                  <a:cubicBezTo>
                    <a:pt x="14380" y="7586"/>
                    <a:pt x="13634" y="6322"/>
                    <a:pt x="12948" y="3793"/>
                  </a:cubicBezTo>
                  <a:cubicBezTo>
                    <a:pt x="12292" y="1264"/>
                    <a:pt x="11546" y="0"/>
                    <a:pt x="10801" y="0"/>
                  </a:cubicBezTo>
                  <a:cubicBezTo>
                    <a:pt x="10055" y="0"/>
                    <a:pt x="9308" y="1264"/>
                    <a:pt x="8652" y="3793"/>
                  </a:cubicBezTo>
                  <a:cubicBezTo>
                    <a:pt x="7996" y="6322"/>
                    <a:pt x="7250" y="7586"/>
                    <a:pt x="6504" y="7586"/>
                  </a:cubicBezTo>
                  <a:cubicBezTo>
                    <a:pt x="5758" y="7586"/>
                    <a:pt x="5013" y="6322"/>
                    <a:pt x="4356" y="3793"/>
                  </a:cubicBezTo>
                  <a:cubicBezTo>
                    <a:pt x="3669" y="1264"/>
                    <a:pt x="2909" y="0"/>
                    <a:pt x="2156"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048" name="Google Shape;3369;p209"/>
            <p:cNvSpPr/>
            <p:nvPr/>
          </p:nvSpPr>
          <p:spPr>
            <a:xfrm>
              <a:off x="350796" y="1318246"/>
              <a:ext cx="248509" cy="13393"/>
            </a:xfrm>
            <a:custGeom>
              <a:avLst/>
              <a:gdLst/>
              <a:ahLst/>
              <a:cxnLst>
                <a:cxn ang="0">
                  <a:pos x="wd2" y="hd2"/>
                </a:cxn>
                <a:cxn ang="5400000">
                  <a:pos x="wd2" y="hd2"/>
                </a:cxn>
                <a:cxn ang="10800000">
                  <a:pos x="wd2" y="hd2"/>
                </a:cxn>
                <a:cxn ang="16200000">
                  <a:pos x="wd2" y="hd2"/>
                </a:cxn>
              </a:cxnLst>
              <a:rect l="0" t="0" r="r" b="b"/>
              <a:pathLst>
                <a:path w="21600" h="16200" extrusionOk="0">
                  <a:moveTo>
                    <a:pt x="21600" y="8093"/>
                  </a:moveTo>
                  <a:cubicBezTo>
                    <a:pt x="20288" y="-2697"/>
                    <a:pt x="18617" y="-2697"/>
                    <a:pt x="17305" y="8093"/>
                  </a:cubicBezTo>
                  <a:cubicBezTo>
                    <a:pt x="15932" y="18903"/>
                    <a:pt x="14321" y="18903"/>
                    <a:pt x="12948" y="8093"/>
                  </a:cubicBezTo>
                  <a:cubicBezTo>
                    <a:pt x="11635" y="-2697"/>
                    <a:pt x="9965" y="-2697"/>
                    <a:pt x="8652" y="8093"/>
                  </a:cubicBezTo>
                  <a:cubicBezTo>
                    <a:pt x="7340" y="18903"/>
                    <a:pt x="5668" y="18903"/>
                    <a:pt x="4356" y="8093"/>
                  </a:cubicBezTo>
                  <a:cubicBezTo>
                    <a:pt x="2984" y="-2697"/>
                    <a:pt x="1312" y="-2697"/>
                    <a:pt x="0" y="8093"/>
                  </a:cubicBezTo>
                </a:path>
              </a:pathLst>
            </a:custGeom>
            <a:noFill/>
            <a:ln w="5050" cap="flat">
              <a:solidFill>
                <a:schemeClr val="accent1"/>
              </a:solidFill>
              <a:prstDash val="solid"/>
              <a:miter lim="40329"/>
            </a:ln>
            <a:effectLst/>
          </p:spPr>
          <p:txBody>
            <a:bodyPr wrap="square" lIns="45719" tIns="45719" rIns="45719" bIns="45719" numCol="1" anchor="ctr">
              <a:noAutofit/>
            </a:bodyPr>
            <a:lstStyle/>
            <a:p>
              <a:pPr defTabSz="914378"/>
              <a:endParaRPr/>
            </a:p>
          </p:txBody>
        </p:sp>
        <p:sp>
          <p:nvSpPr>
            <p:cNvPr id="10049" name="Google Shape;3370;p209"/>
            <p:cNvSpPr/>
            <p:nvPr/>
          </p:nvSpPr>
          <p:spPr>
            <a:xfrm>
              <a:off x="350796" y="1342281"/>
              <a:ext cx="248509" cy="13381"/>
            </a:xfrm>
            <a:custGeom>
              <a:avLst/>
              <a:gdLst/>
              <a:ahLst/>
              <a:cxnLst>
                <a:cxn ang="0">
                  <a:pos x="wd2" y="hd2"/>
                </a:cxn>
                <a:cxn ang="5400000">
                  <a:pos x="wd2" y="hd2"/>
                </a:cxn>
                <a:cxn ang="10800000">
                  <a:pos x="wd2" y="hd2"/>
                </a:cxn>
                <a:cxn ang="16200000">
                  <a:pos x="wd2" y="hd2"/>
                </a:cxn>
              </a:cxnLst>
              <a:rect l="0" t="0" r="r" b="b"/>
              <a:pathLst>
                <a:path w="21600" h="16200" extrusionOk="0">
                  <a:moveTo>
                    <a:pt x="21600" y="8100"/>
                  </a:moveTo>
                  <a:cubicBezTo>
                    <a:pt x="20288" y="-2700"/>
                    <a:pt x="18617" y="-2700"/>
                    <a:pt x="17305" y="8100"/>
                  </a:cubicBezTo>
                  <a:cubicBezTo>
                    <a:pt x="15932" y="18900"/>
                    <a:pt x="14321" y="18900"/>
                    <a:pt x="12948" y="8100"/>
                  </a:cubicBezTo>
                  <a:cubicBezTo>
                    <a:pt x="11635" y="-2700"/>
                    <a:pt x="9965" y="-2700"/>
                    <a:pt x="8652" y="8100"/>
                  </a:cubicBezTo>
                  <a:cubicBezTo>
                    <a:pt x="7340" y="18900"/>
                    <a:pt x="5668" y="18900"/>
                    <a:pt x="4356" y="8100"/>
                  </a:cubicBezTo>
                  <a:cubicBezTo>
                    <a:pt x="2984" y="-2700"/>
                    <a:pt x="1312" y="-2700"/>
                    <a:pt x="0" y="8100"/>
                  </a:cubicBezTo>
                </a:path>
              </a:pathLst>
            </a:custGeom>
            <a:noFill/>
            <a:ln w="5050" cap="flat">
              <a:solidFill>
                <a:schemeClr val="accent1"/>
              </a:solidFill>
              <a:prstDash val="solid"/>
              <a:miter lim="40329"/>
            </a:ln>
            <a:effectLst/>
          </p:spPr>
          <p:txBody>
            <a:bodyPr wrap="square" lIns="45719" tIns="45719" rIns="45719" bIns="45719" numCol="1" anchor="ctr">
              <a:noAutofit/>
            </a:bodyPr>
            <a:lstStyle/>
            <a:p>
              <a:pPr defTabSz="914378"/>
              <a:endParaRPr/>
            </a:p>
          </p:txBody>
        </p:sp>
        <p:sp>
          <p:nvSpPr>
            <p:cNvPr id="10050" name="Google Shape;3371;p209"/>
            <p:cNvSpPr/>
            <p:nvPr/>
          </p:nvSpPr>
          <p:spPr>
            <a:xfrm>
              <a:off x="306181" y="728370"/>
              <a:ext cx="338440" cy="4386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50"/>
                  </a:lnTo>
                  <a:cubicBezTo>
                    <a:pt x="0" y="17848"/>
                    <a:pt x="4819" y="21600"/>
                    <a:pt x="10778" y="21600"/>
                  </a:cubicBezTo>
                  <a:cubicBezTo>
                    <a:pt x="16736" y="21600"/>
                    <a:pt x="21600" y="17848"/>
                    <a:pt x="21600" y="13250"/>
                  </a:cubicBezTo>
                  <a:lnTo>
                    <a:pt x="21600" y="0"/>
                  </a:lnTo>
                  <a:close/>
                </a:path>
              </a:pathLst>
            </a:custGeom>
            <a:solidFill>
              <a:srgbClr val="FDB27D"/>
            </a:solidFill>
            <a:ln w="12700" cap="flat">
              <a:noFill/>
              <a:miter lim="400000"/>
            </a:ln>
            <a:effectLst/>
          </p:spPr>
          <p:txBody>
            <a:bodyPr wrap="square" lIns="45719" tIns="45719" rIns="45719" bIns="45719" numCol="1" anchor="ctr">
              <a:noAutofit/>
            </a:bodyPr>
            <a:lstStyle/>
            <a:p>
              <a:pPr defTabSz="914378"/>
              <a:endParaRPr/>
            </a:p>
          </p:txBody>
        </p:sp>
        <p:sp>
          <p:nvSpPr>
            <p:cNvPr id="10051" name="Google Shape;3372;p209"/>
            <p:cNvSpPr/>
            <p:nvPr/>
          </p:nvSpPr>
          <p:spPr>
            <a:xfrm>
              <a:off x="306181" y="785360"/>
              <a:ext cx="338440" cy="2254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51"/>
                  </a:lnTo>
                  <a:cubicBezTo>
                    <a:pt x="3297" y="19739"/>
                    <a:pt x="7220" y="21600"/>
                    <a:pt x="11150" y="21600"/>
                  </a:cubicBezTo>
                  <a:cubicBezTo>
                    <a:pt x="14791" y="21600"/>
                    <a:pt x="18439" y="20001"/>
                    <a:pt x="21600" y="16775"/>
                  </a:cubicBezTo>
                  <a:lnTo>
                    <a:pt x="21600" y="0"/>
                  </a:ln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52" name="Google Shape;3373;p209"/>
            <p:cNvSpPr/>
            <p:nvPr/>
          </p:nvSpPr>
          <p:spPr>
            <a:xfrm>
              <a:off x="126505" y="388393"/>
              <a:ext cx="701951" cy="64033"/>
            </a:xfrm>
            <a:custGeom>
              <a:avLst/>
              <a:gdLst/>
              <a:ahLst/>
              <a:cxnLst>
                <a:cxn ang="0">
                  <a:pos x="wd2" y="hd2"/>
                </a:cxn>
                <a:cxn ang="5400000">
                  <a:pos x="wd2" y="hd2"/>
                </a:cxn>
                <a:cxn ang="10800000">
                  <a:pos x="wd2" y="hd2"/>
                </a:cxn>
                <a:cxn ang="16200000">
                  <a:pos x="wd2" y="hd2"/>
                </a:cxn>
              </a:cxnLst>
              <a:rect l="0" t="0" r="r" b="b"/>
              <a:pathLst>
                <a:path w="21421" h="21600" extrusionOk="0">
                  <a:moveTo>
                    <a:pt x="10716" y="0"/>
                  </a:moveTo>
                  <a:cubicBezTo>
                    <a:pt x="5960" y="0"/>
                    <a:pt x="1203" y="4807"/>
                    <a:pt x="119" y="14421"/>
                  </a:cubicBezTo>
                  <a:cubicBezTo>
                    <a:pt x="-89" y="16276"/>
                    <a:pt x="-6" y="21600"/>
                    <a:pt x="230" y="21600"/>
                  </a:cubicBezTo>
                  <a:lnTo>
                    <a:pt x="21192" y="21600"/>
                  </a:lnTo>
                  <a:cubicBezTo>
                    <a:pt x="21428" y="21600"/>
                    <a:pt x="21511" y="16276"/>
                    <a:pt x="21303" y="14421"/>
                  </a:cubicBezTo>
                  <a:cubicBezTo>
                    <a:pt x="20226" y="4807"/>
                    <a:pt x="15472" y="0"/>
                    <a:pt x="10716" y="0"/>
                  </a:cubicBezTo>
                  <a:close/>
                </a:path>
              </a:pathLst>
            </a:custGeom>
            <a:solidFill>
              <a:srgbClr val="1B1B1B"/>
            </a:solidFill>
            <a:ln w="12700" cap="flat">
              <a:noFill/>
              <a:miter lim="400000"/>
            </a:ln>
            <a:effectLst/>
          </p:spPr>
          <p:txBody>
            <a:bodyPr wrap="square" lIns="45719" tIns="45719" rIns="45719" bIns="45719" numCol="1" anchor="ctr">
              <a:noAutofit/>
            </a:bodyPr>
            <a:lstStyle/>
            <a:p>
              <a:pPr defTabSz="914378"/>
              <a:endParaRPr/>
            </a:p>
          </p:txBody>
        </p:sp>
        <p:sp>
          <p:nvSpPr>
            <p:cNvPr id="10053" name="Google Shape;3374;p209"/>
            <p:cNvSpPr/>
            <p:nvPr/>
          </p:nvSpPr>
          <p:spPr>
            <a:xfrm>
              <a:off x="123565" y="54233"/>
              <a:ext cx="707774" cy="891769"/>
            </a:xfrm>
            <a:custGeom>
              <a:avLst/>
              <a:gdLst/>
              <a:ahLst/>
              <a:cxnLst>
                <a:cxn ang="0">
                  <a:pos x="wd2" y="hd2"/>
                </a:cxn>
                <a:cxn ang="5400000">
                  <a:pos x="wd2" y="hd2"/>
                </a:cxn>
                <a:cxn ang="10800000">
                  <a:pos x="wd2" y="hd2"/>
                </a:cxn>
                <a:cxn ang="16200000">
                  <a:pos x="wd2" y="hd2"/>
                </a:cxn>
              </a:cxnLst>
              <a:rect l="0" t="0" r="r" b="b"/>
              <a:pathLst>
                <a:path w="21600" h="21600" extrusionOk="0">
                  <a:moveTo>
                    <a:pt x="10790" y="0"/>
                  </a:moveTo>
                  <a:cubicBezTo>
                    <a:pt x="4840" y="0"/>
                    <a:pt x="0" y="4839"/>
                    <a:pt x="0" y="10808"/>
                  </a:cubicBezTo>
                  <a:cubicBezTo>
                    <a:pt x="0" y="16761"/>
                    <a:pt x="4840" y="21600"/>
                    <a:pt x="10790" y="21600"/>
                  </a:cubicBezTo>
                  <a:cubicBezTo>
                    <a:pt x="16760" y="21600"/>
                    <a:pt x="21600" y="16761"/>
                    <a:pt x="21600" y="10808"/>
                  </a:cubicBezTo>
                  <a:cubicBezTo>
                    <a:pt x="21600" y="4839"/>
                    <a:pt x="16760" y="0"/>
                    <a:pt x="10790" y="0"/>
                  </a:cubicBezTo>
                  <a:close/>
                </a:path>
              </a:pathLst>
            </a:custGeom>
            <a:solidFill>
              <a:srgbClr val="FDB27D"/>
            </a:solidFill>
            <a:ln w="12700" cap="flat">
              <a:noFill/>
              <a:miter lim="400000"/>
            </a:ln>
            <a:effectLst/>
          </p:spPr>
          <p:txBody>
            <a:bodyPr wrap="square" lIns="45719" tIns="45719" rIns="45719" bIns="45719" numCol="1" anchor="ctr">
              <a:noAutofit/>
            </a:bodyPr>
            <a:lstStyle/>
            <a:p>
              <a:pPr defTabSz="914378"/>
              <a:endParaRPr/>
            </a:p>
          </p:txBody>
        </p:sp>
        <p:sp>
          <p:nvSpPr>
            <p:cNvPr id="10054" name="Google Shape;3375;p209"/>
            <p:cNvSpPr/>
            <p:nvPr/>
          </p:nvSpPr>
          <p:spPr>
            <a:xfrm>
              <a:off x="271165" y="222431"/>
              <a:ext cx="406409" cy="21143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3" y="0"/>
                    <a:pt x="0" y="4840"/>
                    <a:pt x="0" y="10801"/>
                  </a:cubicBezTo>
                  <a:cubicBezTo>
                    <a:pt x="0" y="16762"/>
                    <a:pt x="4853" y="21600"/>
                    <a:pt x="10800" y="21600"/>
                  </a:cubicBezTo>
                  <a:cubicBezTo>
                    <a:pt x="16783" y="21600"/>
                    <a:pt x="21600" y="16762"/>
                    <a:pt x="21600" y="10801"/>
                  </a:cubicBezTo>
                  <a:cubicBezTo>
                    <a:pt x="21600" y="4840"/>
                    <a:pt x="16783" y="0"/>
                    <a:pt x="10800" y="0"/>
                  </a:cubicBezTo>
                  <a:close/>
                </a:path>
              </a:pathLst>
            </a:custGeom>
            <a:solidFill>
              <a:srgbClr val="E28B21"/>
            </a:solidFill>
            <a:ln w="12700" cap="flat">
              <a:noFill/>
              <a:miter lim="400000"/>
            </a:ln>
            <a:effectLst/>
          </p:spPr>
          <p:txBody>
            <a:bodyPr wrap="square" lIns="45719" tIns="45719" rIns="45719" bIns="45719" numCol="1" anchor="ctr">
              <a:noAutofit/>
            </a:bodyPr>
            <a:lstStyle/>
            <a:p>
              <a:pPr defTabSz="914378"/>
              <a:endParaRPr/>
            </a:p>
          </p:txBody>
        </p:sp>
        <p:sp>
          <p:nvSpPr>
            <p:cNvPr id="10055" name="Google Shape;3376;p209"/>
            <p:cNvSpPr/>
            <p:nvPr/>
          </p:nvSpPr>
          <p:spPr>
            <a:xfrm>
              <a:off x="121505" y="414648"/>
              <a:ext cx="56991" cy="171620"/>
            </a:xfrm>
            <a:prstGeom prst="rect">
              <a:avLst/>
            </a:prstGeom>
            <a:solidFill>
              <a:srgbClr val="E28B21"/>
            </a:solidFill>
            <a:ln w="12700" cap="flat">
              <a:noFill/>
              <a:miter lim="400000"/>
            </a:ln>
            <a:effectLst/>
          </p:spPr>
          <p:txBody>
            <a:bodyPr wrap="square" lIns="45719" tIns="45719" rIns="45719" bIns="45719" numCol="1" anchor="ctr">
              <a:noAutofit/>
            </a:bodyPr>
            <a:lstStyle/>
            <a:p>
              <a:pPr defTabSz="914378"/>
              <a:endParaRPr/>
            </a:p>
          </p:txBody>
        </p:sp>
        <p:sp>
          <p:nvSpPr>
            <p:cNvPr id="10056" name="Google Shape;3377;p209"/>
            <p:cNvSpPr/>
            <p:nvPr/>
          </p:nvSpPr>
          <p:spPr>
            <a:xfrm>
              <a:off x="776423" y="414648"/>
              <a:ext cx="56974" cy="171620"/>
            </a:xfrm>
            <a:prstGeom prst="rect">
              <a:avLst/>
            </a:prstGeom>
            <a:solidFill>
              <a:srgbClr val="E28B21"/>
            </a:solidFill>
            <a:ln w="12700" cap="flat">
              <a:noFill/>
              <a:miter lim="400000"/>
            </a:ln>
            <a:effectLst/>
          </p:spPr>
          <p:txBody>
            <a:bodyPr wrap="square" lIns="45719" tIns="45719" rIns="45719" bIns="45719" numCol="1" anchor="ctr">
              <a:noAutofit/>
            </a:bodyPr>
            <a:lstStyle/>
            <a:p>
              <a:pPr defTabSz="914378"/>
              <a:endParaRPr/>
            </a:p>
          </p:txBody>
        </p:sp>
        <p:sp>
          <p:nvSpPr>
            <p:cNvPr id="10057" name="Google Shape;3378;p209"/>
            <p:cNvSpPr/>
            <p:nvPr/>
          </p:nvSpPr>
          <p:spPr>
            <a:xfrm>
              <a:off x="388552" y="590216"/>
              <a:ext cx="183979" cy="4822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0" y="0"/>
                    <a:pt x="0" y="2074"/>
                    <a:pt x="0" y="6229"/>
                  </a:cubicBezTo>
                  <a:cubicBezTo>
                    <a:pt x="0" y="14837"/>
                    <a:pt x="4836" y="21600"/>
                    <a:pt x="10800" y="21600"/>
                  </a:cubicBezTo>
                  <a:cubicBezTo>
                    <a:pt x="16766" y="21600"/>
                    <a:pt x="21600" y="14837"/>
                    <a:pt x="21600" y="6229"/>
                  </a:cubicBezTo>
                  <a:cubicBezTo>
                    <a:pt x="21600" y="2074"/>
                    <a:pt x="16200" y="0"/>
                    <a:pt x="10800"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58" name="Google Shape;3379;p209"/>
            <p:cNvSpPr/>
            <p:nvPr/>
          </p:nvSpPr>
          <p:spPr>
            <a:xfrm>
              <a:off x="118084" y="-1"/>
              <a:ext cx="718753" cy="452404"/>
            </a:xfrm>
            <a:custGeom>
              <a:avLst/>
              <a:gdLst/>
              <a:ahLst/>
              <a:cxnLst>
                <a:cxn ang="0">
                  <a:pos x="wd2" y="hd2"/>
                </a:cxn>
                <a:cxn ang="5400000">
                  <a:pos x="wd2" y="hd2"/>
                </a:cxn>
                <a:cxn ang="10800000">
                  <a:pos x="wd2" y="hd2"/>
                </a:cxn>
                <a:cxn ang="16200000">
                  <a:pos x="wd2" y="hd2"/>
                </a:cxn>
              </a:cxnLst>
              <a:rect l="0" t="0" r="r" b="b"/>
              <a:pathLst>
                <a:path w="21600" h="21600" extrusionOk="0">
                  <a:moveTo>
                    <a:pt x="10810" y="12062"/>
                  </a:moveTo>
                  <a:cubicBezTo>
                    <a:pt x="15534" y="12062"/>
                    <a:pt x="15555" y="13340"/>
                    <a:pt x="15555" y="18617"/>
                  </a:cubicBezTo>
                  <a:lnTo>
                    <a:pt x="6045" y="18617"/>
                  </a:lnTo>
                  <a:cubicBezTo>
                    <a:pt x="6045" y="13374"/>
                    <a:pt x="6065" y="12062"/>
                    <a:pt x="10810" y="12062"/>
                  </a:cubicBezTo>
                  <a:close/>
                  <a:moveTo>
                    <a:pt x="10810" y="0"/>
                  </a:moveTo>
                  <a:cubicBezTo>
                    <a:pt x="82" y="0"/>
                    <a:pt x="0" y="9669"/>
                    <a:pt x="0" y="21600"/>
                  </a:cubicBezTo>
                  <a:lnTo>
                    <a:pt x="21600" y="21600"/>
                  </a:lnTo>
                  <a:cubicBezTo>
                    <a:pt x="21600" y="9669"/>
                    <a:pt x="21518" y="0"/>
                    <a:pt x="10810" y="0"/>
                  </a:cubicBezTo>
                  <a:close/>
                </a:path>
              </a:pathLst>
            </a:custGeom>
            <a:solidFill>
              <a:srgbClr val="1B1B1B"/>
            </a:solidFill>
            <a:ln w="12700" cap="flat">
              <a:noFill/>
              <a:miter lim="400000"/>
            </a:ln>
            <a:effectLst/>
          </p:spPr>
          <p:txBody>
            <a:bodyPr wrap="square" lIns="45719" tIns="45719" rIns="45719" bIns="45719" numCol="1" anchor="ctr">
              <a:noAutofit/>
            </a:bodyPr>
            <a:lstStyle/>
            <a:p>
              <a:pPr defTabSz="914378"/>
              <a:endParaRPr/>
            </a:p>
          </p:txBody>
        </p:sp>
        <p:sp>
          <p:nvSpPr>
            <p:cNvPr id="10059" name="Google Shape;3380;p209"/>
            <p:cNvSpPr/>
            <p:nvPr/>
          </p:nvSpPr>
          <p:spPr>
            <a:xfrm>
              <a:off x="727688" y="516935"/>
              <a:ext cx="215556" cy="215555"/>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15" y="0"/>
                    <a:pt x="0" y="4815"/>
                    <a:pt x="0" y="10801"/>
                  </a:cubicBezTo>
                  <a:cubicBezTo>
                    <a:pt x="0" y="16785"/>
                    <a:pt x="4815" y="21600"/>
                    <a:pt x="10799" y="21600"/>
                  </a:cubicBezTo>
                  <a:cubicBezTo>
                    <a:pt x="16785" y="21600"/>
                    <a:pt x="21600" y="16785"/>
                    <a:pt x="21600" y="10801"/>
                  </a:cubicBezTo>
                  <a:cubicBezTo>
                    <a:pt x="21600" y="4815"/>
                    <a:pt x="16785" y="0"/>
                    <a:pt x="10799" y="0"/>
                  </a:cubicBezTo>
                  <a:close/>
                </a:path>
              </a:pathLst>
            </a:custGeom>
            <a:solidFill>
              <a:srgbClr val="FDB27D"/>
            </a:solidFill>
            <a:ln w="12700" cap="flat">
              <a:noFill/>
              <a:miter lim="400000"/>
            </a:ln>
            <a:effectLst/>
          </p:spPr>
          <p:txBody>
            <a:bodyPr wrap="square" lIns="45719" tIns="45719" rIns="45719" bIns="45719" numCol="1" anchor="ctr">
              <a:noAutofit/>
            </a:bodyPr>
            <a:lstStyle/>
            <a:p>
              <a:pPr defTabSz="914378"/>
              <a:endParaRPr/>
            </a:p>
          </p:txBody>
        </p:sp>
        <p:sp>
          <p:nvSpPr>
            <p:cNvPr id="10060" name="Google Shape;3381;p209"/>
            <p:cNvSpPr/>
            <p:nvPr/>
          </p:nvSpPr>
          <p:spPr>
            <a:xfrm>
              <a:off x="795140" y="562895"/>
              <a:ext cx="73274" cy="73487"/>
            </a:xfrm>
            <a:custGeom>
              <a:avLst/>
              <a:gdLst/>
              <a:ahLst/>
              <a:cxnLst>
                <a:cxn ang="0">
                  <a:pos x="wd2" y="hd2"/>
                </a:cxn>
                <a:cxn ang="5400000">
                  <a:pos x="wd2" y="hd2"/>
                </a:cxn>
                <a:cxn ang="10800000">
                  <a:pos x="wd2" y="hd2"/>
                </a:cxn>
                <a:cxn ang="16200000">
                  <a:pos x="wd2" y="hd2"/>
                </a:cxn>
              </a:cxnLst>
              <a:rect l="0" t="0" r="r" b="b"/>
              <a:pathLst>
                <a:path w="21349" h="21600" extrusionOk="0">
                  <a:moveTo>
                    <a:pt x="17619" y="0"/>
                  </a:moveTo>
                  <a:cubicBezTo>
                    <a:pt x="16007" y="0"/>
                    <a:pt x="14415" y="250"/>
                    <a:pt x="12947" y="816"/>
                  </a:cubicBezTo>
                  <a:cubicBezTo>
                    <a:pt x="9946" y="1626"/>
                    <a:pt x="7546" y="3237"/>
                    <a:pt x="5349" y="5459"/>
                  </a:cubicBezTo>
                  <a:cubicBezTo>
                    <a:pt x="3350" y="7475"/>
                    <a:pt x="1748" y="10102"/>
                    <a:pt x="746" y="12924"/>
                  </a:cubicBezTo>
                  <a:cubicBezTo>
                    <a:pt x="-53" y="15751"/>
                    <a:pt x="-251" y="18573"/>
                    <a:pt x="349" y="21600"/>
                  </a:cubicBezTo>
                  <a:cubicBezTo>
                    <a:pt x="2348" y="10707"/>
                    <a:pt x="10547" y="2432"/>
                    <a:pt x="21349" y="415"/>
                  </a:cubicBezTo>
                  <a:cubicBezTo>
                    <a:pt x="20129" y="150"/>
                    <a:pt x="18869" y="0"/>
                    <a:pt x="17619"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61" name="Google Shape;3382;p209"/>
            <p:cNvSpPr/>
            <p:nvPr/>
          </p:nvSpPr>
          <p:spPr>
            <a:xfrm>
              <a:off x="0" y="516935"/>
              <a:ext cx="215555" cy="215555"/>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4815" y="0"/>
                    <a:pt x="0" y="4815"/>
                    <a:pt x="0" y="10801"/>
                  </a:cubicBezTo>
                  <a:cubicBezTo>
                    <a:pt x="0" y="16785"/>
                    <a:pt x="4815" y="21600"/>
                    <a:pt x="10801" y="21600"/>
                  </a:cubicBezTo>
                  <a:cubicBezTo>
                    <a:pt x="16785" y="21600"/>
                    <a:pt x="21600" y="16785"/>
                    <a:pt x="21600" y="10801"/>
                  </a:cubicBezTo>
                  <a:cubicBezTo>
                    <a:pt x="21600" y="4815"/>
                    <a:pt x="16785" y="0"/>
                    <a:pt x="10801" y="0"/>
                  </a:cubicBezTo>
                  <a:close/>
                </a:path>
              </a:pathLst>
            </a:custGeom>
            <a:solidFill>
              <a:srgbClr val="FDB27D"/>
            </a:solidFill>
            <a:ln w="12700" cap="flat">
              <a:noFill/>
              <a:miter lim="400000"/>
            </a:ln>
            <a:effectLst/>
          </p:spPr>
          <p:txBody>
            <a:bodyPr wrap="square" lIns="45719" tIns="45719" rIns="45719" bIns="45719" numCol="1" anchor="ctr">
              <a:noAutofit/>
            </a:bodyPr>
            <a:lstStyle/>
            <a:p>
              <a:pPr defTabSz="914378"/>
              <a:endParaRPr/>
            </a:p>
          </p:txBody>
        </p:sp>
        <p:sp>
          <p:nvSpPr>
            <p:cNvPr id="10062" name="Google Shape;3383;p209"/>
            <p:cNvSpPr/>
            <p:nvPr/>
          </p:nvSpPr>
          <p:spPr>
            <a:xfrm>
              <a:off x="75510" y="563150"/>
              <a:ext cx="73285" cy="73232"/>
            </a:xfrm>
            <a:custGeom>
              <a:avLst/>
              <a:gdLst/>
              <a:ahLst/>
              <a:cxnLst>
                <a:cxn ang="0">
                  <a:pos x="wd2" y="hd2"/>
                </a:cxn>
                <a:cxn ang="5400000">
                  <a:pos x="wd2" y="hd2"/>
                </a:cxn>
                <a:cxn ang="10800000">
                  <a:pos x="wd2" y="hd2"/>
                </a:cxn>
                <a:cxn ang="16200000">
                  <a:pos x="wd2" y="hd2"/>
                </a:cxn>
              </a:cxnLst>
              <a:rect l="0" t="0" r="r" b="b"/>
              <a:pathLst>
                <a:path w="21348" h="21600" extrusionOk="0">
                  <a:moveTo>
                    <a:pt x="3203" y="0"/>
                  </a:moveTo>
                  <a:cubicBezTo>
                    <a:pt x="2127" y="0"/>
                    <a:pt x="1051" y="110"/>
                    <a:pt x="0" y="341"/>
                  </a:cubicBezTo>
                  <a:cubicBezTo>
                    <a:pt x="5202" y="1351"/>
                    <a:pt x="10002" y="3987"/>
                    <a:pt x="13800" y="7833"/>
                  </a:cubicBezTo>
                  <a:cubicBezTo>
                    <a:pt x="17400" y="11679"/>
                    <a:pt x="19998" y="16338"/>
                    <a:pt x="21000" y="21600"/>
                  </a:cubicBezTo>
                  <a:cubicBezTo>
                    <a:pt x="21600" y="18768"/>
                    <a:pt x="21397" y="15931"/>
                    <a:pt x="20598" y="13100"/>
                  </a:cubicBezTo>
                  <a:cubicBezTo>
                    <a:pt x="19597" y="10263"/>
                    <a:pt x="18000" y="7632"/>
                    <a:pt x="16002" y="5403"/>
                  </a:cubicBezTo>
                  <a:cubicBezTo>
                    <a:pt x="13800" y="3379"/>
                    <a:pt x="11202" y="1757"/>
                    <a:pt x="8400" y="949"/>
                  </a:cubicBezTo>
                  <a:cubicBezTo>
                    <a:pt x="6774" y="316"/>
                    <a:pt x="4993" y="0"/>
                    <a:pt x="3203"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63" name="Google Shape;3384;p209"/>
            <p:cNvSpPr/>
            <p:nvPr/>
          </p:nvSpPr>
          <p:spPr>
            <a:xfrm>
              <a:off x="610286" y="475740"/>
              <a:ext cx="34335" cy="77589"/>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755" y="0"/>
                    <a:pt x="0" y="2104"/>
                    <a:pt x="0" y="4782"/>
                  </a:cubicBezTo>
                  <a:lnTo>
                    <a:pt x="0" y="16818"/>
                  </a:lnTo>
                  <a:cubicBezTo>
                    <a:pt x="0" y="19306"/>
                    <a:pt x="4755" y="21600"/>
                    <a:pt x="10805" y="21600"/>
                  </a:cubicBezTo>
                  <a:cubicBezTo>
                    <a:pt x="16845" y="21600"/>
                    <a:pt x="21600" y="19306"/>
                    <a:pt x="21600" y="16818"/>
                  </a:cubicBezTo>
                  <a:lnTo>
                    <a:pt x="21600" y="4782"/>
                  </a:lnTo>
                  <a:cubicBezTo>
                    <a:pt x="21600" y="2104"/>
                    <a:pt x="16845" y="0"/>
                    <a:pt x="10805"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64" name="Google Shape;3385;p209"/>
            <p:cNvSpPr/>
            <p:nvPr/>
          </p:nvSpPr>
          <p:spPr>
            <a:xfrm>
              <a:off x="579566" y="536153"/>
              <a:ext cx="95773" cy="52872"/>
            </a:xfrm>
            <a:custGeom>
              <a:avLst/>
              <a:gdLst/>
              <a:ahLst/>
              <a:cxnLst>
                <a:cxn ang="0">
                  <a:pos x="wd2" y="hd2"/>
                </a:cxn>
                <a:cxn ang="5400000">
                  <a:pos x="wd2" y="hd2"/>
                </a:cxn>
                <a:cxn ang="10800000">
                  <a:pos x="wd2" y="hd2"/>
                </a:cxn>
                <a:cxn ang="16200000">
                  <a:pos x="wd2" y="hd2"/>
                </a:cxn>
              </a:cxnLst>
              <a:rect l="0" t="0" r="r" b="b"/>
              <a:pathLst>
                <a:path w="20928" h="21600" extrusionOk="0">
                  <a:moveTo>
                    <a:pt x="114" y="0"/>
                  </a:moveTo>
                  <a:cubicBezTo>
                    <a:pt x="-336" y="5334"/>
                    <a:pt x="564" y="10939"/>
                    <a:pt x="2513" y="14868"/>
                  </a:cubicBezTo>
                  <a:cubicBezTo>
                    <a:pt x="4615" y="19076"/>
                    <a:pt x="7464" y="21315"/>
                    <a:pt x="10466" y="21600"/>
                  </a:cubicBezTo>
                  <a:cubicBezTo>
                    <a:pt x="13464" y="21315"/>
                    <a:pt x="16317" y="19076"/>
                    <a:pt x="18415" y="14868"/>
                  </a:cubicBezTo>
                  <a:cubicBezTo>
                    <a:pt x="20364" y="10939"/>
                    <a:pt x="21264" y="5334"/>
                    <a:pt x="20814" y="0"/>
                  </a:cubicBezTo>
                  <a:cubicBezTo>
                    <a:pt x="20364" y="4771"/>
                    <a:pt x="19166" y="9256"/>
                    <a:pt x="17213" y="12622"/>
                  </a:cubicBezTo>
                  <a:cubicBezTo>
                    <a:pt x="15417" y="15425"/>
                    <a:pt x="13014" y="17108"/>
                    <a:pt x="10615" y="17108"/>
                  </a:cubicBezTo>
                  <a:cubicBezTo>
                    <a:pt x="8063" y="17108"/>
                    <a:pt x="5664" y="15425"/>
                    <a:pt x="3863" y="12344"/>
                  </a:cubicBezTo>
                  <a:cubicBezTo>
                    <a:pt x="1914" y="9256"/>
                    <a:pt x="564" y="4771"/>
                    <a:pt x="114"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65" name="Google Shape;3386;p209"/>
            <p:cNvSpPr/>
            <p:nvPr/>
          </p:nvSpPr>
          <p:spPr>
            <a:xfrm>
              <a:off x="315958" y="536153"/>
              <a:ext cx="95773" cy="52344"/>
            </a:xfrm>
            <a:custGeom>
              <a:avLst/>
              <a:gdLst/>
              <a:ahLst/>
              <a:cxnLst>
                <a:cxn ang="0">
                  <a:pos x="wd2" y="hd2"/>
                </a:cxn>
                <a:cxn ang="5400000">
                  <a:pos x="wd2" y="hd2"/>
                </a:cxn>
                <a:cxn ang="10800000">
                  <a:pos x="wd2" y="hd2"/>
                </a:cxn>
                <a:cxn ang="16200000">
                  <a:pos x="wd2" y="hd2"/>
                </a:cxn>
              </a:cxnLst>
              <a:rect l="0" t="0" r="r" b="b"/>
              <a:pathLst>
                <a:path w="20928" h="21600" extrusionOk="0">
                  <a:moveTo>
                    <a:pt x="114" y="0"/>
                  </a:moveTo>
                  <a:cubicBezTo>
                    <a:pt x="-336" y="5388"/>
                    <a:pt x="564" y="10768"/>
                    <a:pt x="2513" y="15018"/>
                  </a:cubicBezTo>
                  <a:cubicBezTo>
                    <a:pt x="4615" y="19408"/>
                    <a:pt x="7538" y="21600"/>
                    <a:pt x="10462" y="21600"/>
                  </a:cubicBezTo>
                  <a:cubicBezTo>
                    <a:pt x="13390" y="21600"/>
                    <a:pt x="16313" y="19408"/>
                    <a:pt x="18415" y="15018"/>
                  </a:cubicBezTo>
                  <a:cubicBezTo>
                    <a:pt x="20364" y="10768"/>
                    <a:pt x="21264" y="5388"/>
                    <a:pt x="20814" y="0"/>
                  </a:cubicBezTo>
                  <a:cubicBezTo>
                    <a:pt x="20364" y="4819"/>
                    <a:pt x="19162" y="9349"/>
                    <a:pt x="17213" y="12468"/>
                  </a:cubicBezTo>
                  <a:cubicBezTo>
                    <a:pt x="15339" y="15728"/>
                    <a:pt x="12977" y="17350"/>
                    <a:pt x="10596" y="17350"/>
                  </a:cubicBezTo>
                  <a:cubicBezTo>
                    <a:pt x="8212" y="17350"/>
                    <a:pt x="5813" y="15728"/>
                    <a:pt x="3863" y="12468"/>
                  </a:cubicBezTo>
                  <a:cubicBezTo>
                    <a:pt x="1914" y="9349"/>
                    <a:pt x="564" y="4819"/>
                    <a:pt x="114" y="0"/>
                  </a:cubicBezTo>
                  <a:close/>
                </a:path>
              </a:pathLst>
            </a:custGeom>
            <a:solidFill>
              <a:srgbClr val="F09D62"/>
            </a:solidFill>
            <a:ln w="12700" cap="flat">
              <a:noFill/>
              <a:miter lim="400000"/>
            </a:ln>
            <a:effectLst/>
          </p:spPr>
          <p:txBody>
            <a:bodyPr wrap="square" lIns="45719" tIns="45719" rIns="45719" bIns="45719" numCol="1" anchor="ctr">
              <a:noAutofit/>
            </a:bodyPr>
            <a:lstStyle/>
            <a:p>
              <a:pPr defTabSz="914378"/>
              <a:endParaRPr/>
            </a:p>
          </p:txBody>
        </p:sp>
        <p:sp>
          <p:nvSpPr>
            <p:cNvPr id="10066" name="Google Shape;3387;p209"/>
            <p:cNvSpPr/>
            <p:nvPr/>
          </p:nvSpPr>
          <p:spPr>
            <a:xfrm>
              <a:off x="346676" y="475740"/>
              <a:ext cx="34336" cy="77589"/>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755" y="0"/>
                    <a:pt x="0" y="2104"/>
                    <a:pt x="0" y="4782"/>
                  </a:cubicBezTo>
                  <a:lnTo>
                    <a:pt x="0" y="16818"/>
                  </a:lnTo>
                  <a:cubicBezTo>
                    <a:pt x="0" y="19306"/>
                    <a:pt x="4755" y="21600"/>
                    <a:pt x="10795" y="21600"/>
                  </a:cubicBezTo>
                  <a:cubicBezTo>
                    <a:pt x="16845" y="21600"/>
                    <a:pt x="21600" y="19306"/>
                    <a:pt x="21600" y="16818"/>
                  </a:cubicBezTo>
                  <a:lnTo>
                    <a:pt x="21600" y="4782"/>
                  </a:lnTo>
                  <a:cubicBezTo>
                    <a:pt x="21600" y="2104"/>
                    <a:pt x="16845" y="0"/>
                    <a:pt x="10795"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67" name="Google Shape;3388;p209"/>
            <p:cNvSpPr/>
            <p:nvPr/>
          </p:nvSpPr>
          <p:spPr>
            <a:xfrm>
              <a:off x="518297" y="675396"/>
              <a:ext cx="109846" cy="72210"/>
            </a:xfrm>
            <a:custGeom>
              <a:avLst/>
              <a:gdLst/>
              <a:ahLst/>
              <a:cxnLst>
                <a:cxn ang="0">
                  <a:pos x="wd2" y="hd2"/>
                </a:cxn>
                <a:cxn ang="5400000">
                  <a:pos x="wd2" y="hd2"/>
                </a:cxn>
                <a:cxn ang="10800000">
                  <a:pos x="wd2" y="hd2"/>
                </a:cxn>
                <a:cxn ang="16200000">
                  <a:pos x="wd2" y="hd2"/>
                </a:cxn>
              </a:cxnLst>
              <a:rect l="0" t="0" r="r" b="b"/>
              <a:pathLst>
                <a:path w="21600" h="21600" extrusionOk="0">
                  <a:moveTo>
                    <a:pt x="15448" y="0"/>
                  </a:moveTo>
                  <a:cubicBezTo>
                    <a:pt x="15156" y="0"/>
                    <a:pt x="14869" y="10"/>
                    <a:pt x="14581" y="36"/>
                  </a:cubicBezTo>
                  <a:cubicBezTo>
                    <a:pt x="12017" y="239"/>
                    <a:pt x="9587" y="1268"/>
                    <a:pt x="7424" y="3320"/>
                  </a:cubicBezTo>
                  <a:cubicBezTo>
                    <a:pt x="6346" y="4145"/>
                    <a:pt x="5265" y="5377"/>
                    <a:pt x="4455" y="6813"/>
                  </a:cubicBezTo>
                  <a:cubicBezTo>
                    <a:pt x="3511" y="8045"/>
                    <a:pt x="2701" y="9481"/>
                    <a:pt x="2162" y="11126"/>
                  </a:cubicBezTo>
                  <a:cubicBezTo>
                    <a:pt x="1486" y="12771"/>
                    <a:pt x="947" y="14614"/>
                    <a:pt x="676" y="16259"/>
                  </a:cubicBezTo>
                  <a:cubicBezTo>
                    <a:pt x="405" y="18107"/>
                    <a:pt x="137" y="19955"/>
                    <a:pt x="0" y="21600"/>
                  </a:cubicBezTo>
                  <a:cubicBezTo>
                    <a:pt x="810" y="20159"/>
                    <a:pt x="1352" y="18723"/>
                    <a:pt x="2025" y="17287"/>
                  </a:cubicBezTo>
                  <a:cubicBezTo>
                    <a:pt x="2567" y="15846"/>
                    <a:pt x="3240" y="14614"/>
                    <a:pt x="4050" y="13387"/>
                  </a:cubicBezTo>
                  <a:cubicBezTo>
                    <a:pt x="5403" y="10922"/>
                    <a:pt x="7019" y="8865"/>
                    <a:pt x="8910" y="7225"/>
                  </a:cubicBezTo>
                  <a:cubicBezTo>
                    <a:pt x="10802" y="5581"/>
                    <a:pt x="12690" y="4349"/>
                    <a:pt x="14852" y="3529"/>
                  </a:cubicBezTo>
                  <a:cubicBezTo>
                    <a:pt x="17011" y="2704"/>
                    <a:pt x="19304" y="2296"/>
                    <a:pt x="21600" y="1884"/>
                  </a:cubicBezTo>
                  <a:cubicBezTo>
                    <a:pt x="19592" y="626"/>
                    <a:pt x="17479" y="0"/>
                    <a:pt x="15448"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68" name="Google Shape;3389;p209"/>
            <p:cNvSpPr/>
            <p:nvPr/>
          </p:nvSpPr>
          <p:spPr>
            <a:xfrm>
              <a:off x="445999" y="260221"/>
              <a:ext cx="278596" cy="234126"/>
            </a:xfrm>
            <a:custGeom>
              <a:avLst/>
              <a:gdLst/>
              <a:ahLst/>
              <a:cxnLst>
                <a:cxn ang="0">
                  <a:pos x="wd2" y="hd2"/>
                </a:cxn>
                <a:cxn ang="5400000">
                  <a:pos x="wd2" y="hd2"/>
                </a:cxn>
                <a:cxn ang="10800000">
                  <a:pos x="wd2" y="hd2"/>
                </a:cxn>
                <a:cxn ang="16200000">
                  <a:pos x="wd2" y="hd2"/>
                </a:cxn>
              </a:cxnLst>
              <a:rect l="0" t="0" r="r" b="b"/>
              <a:pathLst>
                <a:path w="19610" h="21600" extrusionOk="0">
                  <a:moveTo>
                    <a:pt x="7505" y="0"/>
                  </a:moveTo>
                  <a:cubicBezTo>
                    <a:pt x="6428" y="0"/>
                    <a:pt x="5440" y="254"/>
                    <a:pt x="4606" y="757"/>
                  </a:cubicBezTo>
                  <a:cubicBezTo>
                    <a:pt x="4413" y="715"/>
                    <a:pt x="4225" y="694"/>
                    <a:pt x="4041" y="694"/>
                  </a:cubicBezTo>
                  <a:cubicBezTo>
                    <a:pt x="3672" y="694"/>
                    <a:pt x="3318" y="777"/>
                    <a:pt x="2964" y="947"/>
                  </a:cubicBezTo>
                  <a:cubicBezTo>
                    <a:pt x="209" y="2214"/>
                    <a:pt x="-806" y="7786"/>
                    <a:pt x="692" y="13424"/>
                  </a:cubicBezTo>
                  <a:cubicBezTo>
                    <a:pt x="1983" y="18335"/>
                    <a:pt x="4744" y="21600"/>
                    <a:pt x="7246" y="21600"/>
                  </a:cubicBezTo>
                  <a:cubicBezTo>
                    <a:pt x="7647" y="21600"/>
                    <a:pt x="8043" y="21517"/>
                    <a:pt x="8424" y="21341"/>
                  </a:cubicBezTo>
                  <a:cubicBezTo>
                    <a:pt x="9439" y="20834"/>
                    <a:pt x="10309" y="19758"/>
                    <a:pt x="10696" y="18428"/>
                  </a:cubicBezTo>
                  <a:cubicBezTo>
                    <a:pt x="11905" y="18949"/>
                    <a:pt x="13091" y="19210"/>
                    <a:pt x="14185" y="19210"/>
                  </a:cubicBezTo>
                  <a:cubicBezTo>
                    <a:pt x="16282" y="19210"/>
                    <a:pt x="18037" y="18252"/>
                    <a:pt x="18958" y="16337"/>
                  </a:cubicBezTo>
                  <a:cubicBezTo>
                    <a:pt x="20794" y="12601"/>
                    <a:pt x="18619" y="6458"/>
                    <a:pt x="14126" y="2783"/>
                  </a:cubicBezTo>
                  <a:cubicBezTo>
                    <a:pt x="11909" y="917"/>
                    <a:pt x="9549" y="0"/>
                    <a:pt x="7505" y="0"/>
                  </a:cubicBezTo>
                  <a:close/>
                </a:path>
              </a:pathLst>
            </a:custGeom>
            <a:solidFill>
              <a:srgbClr val="E28B21"/>
            </a:solidFill>
            <a:ln w="12700" cap="flat">
              <a:noFill/>
              <a:miter lim="400000"/>
            </a:ln>
            <a:effectLst/>
          </p:spPr>
          <p:txBody>
            <a:bodyPr wrap="square" lIns="45719" tIns="45719" rIns="45719" bIns="45719" numCol="1" anchor="ctr">
              <a:noAutofit/>
            </a:bodyPr>
            <a:lstStyle/>
            <a:p>
              <a:pPr defTabSz="914378"/>
              <a:endParaRPr/>
            </a:p>
          </p:txBody>
        </p:sp>
      </p:grpSp>
      <p:sp>
        <p:nvSpPr>
          <p:cNvPr id="10070" name="Google Shape;3390;p209"/>
          <p:cNvSpPr txBox="1"/>
          <p:nvPr/>
        </p:nvSpPr>
        <p:spPr>
          <a:xfrm>
            <a:off x="354649" y="2866425"/>
            <a:ext cx="1852499" cy="449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gn="ctr" defTabSz="914378">
              <a:defRPr sz="1600">
                <a:solidFill>
                  <a:srgbClr val="2A284C"/>
                </a:solidFill>
                <a:latin typeface="Roboto Regular"/>
                <a:ea typeface="Roboto Regular"/>
                <a:cs typeface="Roboto Regular"/>
                <a:sym typeface="Roboto Regular"/>
              </a:defRPr>
            </a:lvl1pPr>
          </a:lstStyle>
          <a:p>
            <a:r>
              <a:t>Interviewee #2</a:t>
            </a:r>
          </a:p>
        </p:txBody>
      </p:sp>
      <p:sp>
        <p:nvSpPr>
          <p:cNvPr id="10071" name="Google Shape;3391;p209"/>
          <p:cNvSpPr txBox="1"/>
          <p:nvPr/>
        </p:nvSpPr>
        <p:spPr>
          <a:xfrm>
            <a:off x="6669595" y="4489224"/>
            <a:ext cx="1899900" cy="449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gn="ctr" defTabSz="914378">
              <a:defRPr sz="1600">
                <a:solidFill>
                  <a:srgbClr val="2A284C"/>
                </a:solidFill>
                <a:latin typeface="Roboto Regular"/>
                <a:ea typeface="Roboto Regular"/>
                <a:cs typeface="Roboto Regular"/>
                <a:sym typeface="Roboto Regular"/>
              </a:defRPr>
            </a:lvl1pPr>
          </a:lstStyle>
          <a:p>
            <a:r>
              <a:t>Interviewee #9</a:t>
            </a:r>
          </a:p>
        </p:txBody>
      </p:sp>
      <p:grpSp>
        <p:nvGrpSpPr>
          <p:cNvPr id="10094" name="Google Shape;3392;p209"/>
          <p:cNvGrpSpPr/>
          <p:nvPr/>
        </p:nvGrpSpPr>
        <p:grpSpPr>
          <a:xfrm>
            <a:off x="7249090" y="2988271"/>
            <a:ext cx="857263" cy="1463210"/>
            <a:chOff x="0" y="0"/>
            <a:chExt cx="857262" cy="1463209"/>
          </a:xfrm>
        </p:grpSpPr>
        <p:sp>
          <p:nvSpPr>
            <p:cNvPr id="10072" name="Google Shape;3393;p209"/>
            <p:cNvSpPr/>
            <p:nvPr/>
          </p:nvSpPr>
          <p:spPr>
            <a:xfrm>
              <a:off x="149155" y="942067"/>
              <a:ext cx="559579" cy="521120"/>
            </a:xfrm>
            <a:custGeom>
              <a:avLst/>
              <a:gdLst/>
              <a:ahLst/>
              <a:cxnLst>
                <a:cxn ang="0">
                  <a:pos x="wd2" y="hd2"/>
                </a:cxn>
                <a:cxn ang="5400000">
                  <a:pos x="wd2" y="hd2"/>
                </a:cxn>
                <a:cxn ang="10800000">
                  <a:pos x="wd2" y="hd2"/>
                </a:cxn>
                <a:cxn ang="16200000">
                  <a:pos x="wd2" y="hd2"/>
                </a:cxn>
              </a:cxnLst>
              <a:rect l="0" t="0" r="r" b="b"/>
              <a:pathLst>
                <a:path w="21600" h="21600" extrusionOk="0">
                  <a:moveTo>
                    <a:pt x="5702" y="0"/>
                  </a:moveTo>
                  <a:lnTo>
                    <a:pt x="5702" y="8709"/>
                  </a:lnTo>
                  <a:cubicBezTo>
                    <a:pt x="5702" y="9008"/>
                    <a:pt x="5724" y="9306"/>
                    <a:pt x="5771" y="9580"/>
                  </a:cubicBezTo>
                  <a:cubicBezTo>
                    <a:pt x="5354" y="9680"/>
                    <a:pt x="4959" y="9805"/>
                    <a:pt x="4589" y="9929"/>
                  </a:cubicBezTo>
                  <a:cubicBezTo>
                    <a:pt x="3893" y="10177"/>
                    <a:pt x="3245" y="10501"/>
                    <a:pt x="2665" y="10949"/>
                  </a:cubicBezTo>
                  <a:cubicBezTo>
                    <a:pt x="2155" y="11322"/>
                    <a:pt x="1715" y="11795"/>
                    <a:pt x="1367" y="12343"/>
                  </a:cubicBezTo>
                  <a:cubicBezTo>
                    <a:pt x="1020" y="12865"/>
                    <a:pt x="765" y="13463"/>
                    <a:pt x="580" y="14110"/>
                  </a:cubicBezTo>
                  <a:cubicBezTo>
                    <a:pt x="370" y="14806"/>
                    <a:pt x="232" y="15528"/>
                    <a:pt x="162" y="16249"/>
                  </a:cubicBezTo>
                  <a:cubicBezTo>
                    <a:pt x="70" y="17021"/>
                    <a:pt x="23" y="17842"/>
                    <a:pt x="23" y="18738"/>
                  </a:cubicBezTo>
                  <a:cubicBezTo>
                    <a:pt x="0" y="19609"/>
                    <a:pt x="0" y="20579"/>
                    <a:pt x="0" y="21600"/>
                  </a:cubicBezTo>
                  <a:lnTo>
                    <a:pt x="21600" y="21600"/>
                  </a:lnTo>
                  <a:cubicBezTo>
                    <a:pt x="21600" y="20579"/>
                    <a:pt x="21600" y="19659"/>
                    <a:pt x="21577" y="18738"/>
                  </a:cubicBezTo>
                  <a:cubicBezTo>
                    <a:pt x="21554" y="17842"/>
                    <a:pt x="21508" y="17021"/>
                    <a:pt x="21415" y="16249"/>
                  </a:cubicBezTo>
                  <a:cubicBezTo>
                    <a:pt x="21345" y="15528"/>
                    <a:pt x="21206" y="14806"/>
                    <a:pt x="20998" y="14110"/>
                  </a:cubicBezTo>
                  <a:cubicBezTo>
                    <a:pt x="20812" y="13487"/>
                    <a:pt x="20557" y="12890"/>
                    <a:pt x="20209" y="12343"/>
                  </a:cubicBezTo>
                  <a:cubicBezTo>
                    <a:pt x="19862" y="11795"/>
                    <a:pt x="19421" y="11322"/>
                    <a:pt x="18912" y="10949"/>
                  </a:cubicBezTo>
                  <a:cubicBezTo>
                    <a:pt x="18332" y="10501"/>
                    <a:pt x="17683" y="10177"/>
                    <a:pt x="17011" y="9929"/>
                  </a:cubicBezTo>
                  <a:cubicBezTo>
                    <a:pt x="16617" y="9805"/>
                    <a:pt x="16223" y="9680"/>
                    <a:pt x="15806" y="9580"/>
                  </a:cubicBezTo>
                  <a:cubicBezTo>
                    <a:pt x="15853" y="9306"/>
                    <a:pt x="15876" y="9008"/>
                    <a:pt x="15899" y="8709"/>
                  </a:cubicBezTo>
                  <a:lnTo>
                    <a:pt x="15899" y="0"/>
                  </a:lnTo>
                  <a:close/>
                </a:path>
              </a:pathLst>
            </a:custGeom>
            <a:solidFill>
              <a:srgbClr val="C17F45"/>
            </a:solidFill>
            <a:ln w="12700" cap="flat">
              <a:noFill/>
              <a:miter lim="400000"/>
            </a:ln>
            <a:effectLst/>
          </p:spPr>
          <p:txBody>
            <a:bodyPr wrap="square" lIns="45719" tIns="45719" rIns="45719" bIns="45719" numCol="1" anchor="ctr">
              <a:noAutofit/>
            </a:bodyPr>
            <a:lstStyle/>
            <a:p>
              <a:pPr defTabSz="914378"/>
              <a:endParaRPr/>
            </a:p>
          </p:txBody>
        </p:sp>
        <p:sp>
          <p:nvSpPr>
            <p:cNvPr id="10073" name="Google Shape;3394;p209"/>
            <p:cNvSpPr/>
            <p:nvPr/>
          </p:nvSpPr>
          <p:spPr>
            <a:xfrm>
              <a:off x="296872" y="985886"/>
              <a:ext cx="264183" cy="1760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58"/>
                  </a:lnTo>
                  <a:cubicBezTo>
                    <a:pt x="3293" y="19735"/>
                    <a:pt x="7224" y="21600"/>
                    <a:pt x="11163" y="21600"/>
                  </a:cubicBezTo>
                  <a:cubicBezTo>
                    <a:pt x="14799" y="21600"/>
                    <a:pt x="18442" y="20012"/>
                    <a:pt x="21600" y="16796"/>
                  </a:cubicBezTo>
                  <a:lnTo>
                    <a:pt x="21600" y="0"/>
                  </a:lnTo>
                  <a:close/>
                </a:path>
              </a:pathLst>
            </a:custGeom>
            <a:solidFill>
              <a:srgbClr val="A96930"/>
            </a:solidFill>
            <a:ln w="12700" cap="flat">
              <a:noFill/>
              <a:miter lim="400000"/>
            </a:ln>
            <a:effectLst/>
          </p:spPr>
          <p:txBody>
            <a:bodyPr wrap="square" lIns="45719" tIns="45719" rIns="45719" bIns="45719" numCol="1" anchor="ctr">
              <a:noAutofit/>
            </a:bodyPr>
            <a:lstStyle/>
            <a:p>
              <a:pPr defTabSz="914378"/>
              <a:endParaRPr/>
            </a:p>
          </p:txBody>
        </p:sp>
        <p:sp>
          <p:nvSpPr>
            <p:cNvPr id="10074" name="Google Shape;3395;p209"/>
            <p:cNvSpPr/>
            <p:nvPr/>
          </p:nvSpPr>
          <p:spPr>
            <a:xfrm>
              <a:off x="149155" y="1206251"/>
              <a:ext cx="559579" cy="256959"/>
            </a:xfrm>
            <a:custGeom>
              <a:avLst/>
              <a:gdLst/>
              <a:ahLst/>
              <a:cxnLst>
                <a:cxn ang="0">
                  <a:pos x="wd2" y="hd2"/>
                </a:cxn>
                <a:cxn ang="5400000">
                  <a:pos x="wd2" y="hd2"/>
                </a:cxn>
                <a:cxn ang="10800000">
                  <a:pos x="wd2" y="hd2"/>
                </a:cxn>
                <a:cxn ang="16200000">
                  <a:pos x="wd2" y="hd2"/>
                </a:cxn>
              </a:cxnLst>
              <a:rect l="0" t="0" r="r" b="b"/>
              <a:pathLst>
                <a:path w="21600" h="21600" extrusionOk="0">
                  <a:moveTo>
                    <a:pt x="2665" y="0"/>
                  </a:moveTo>
                  <a:cubicBezTo>
                    <a:pt x="2179" y="756"/>
                    <a:pt x="1738" y="1716"/>
                    <a:pt x="1391" y="2826"/>
                  </a:cubicBezTo>
                  <a:cubicBezTo>
                    <a:pt x="1043" y="3936"/>
                    <a:pt x="765" y="5147"/>
                    <a:pt x="603" y="6409"/>
                  </a:cubicBezTo>
                  <a:cubicBezTo>
                    <a:pt x="394" y="7822"/>
                    <a:pt x="255" y="9286"/>
                    <a:pt x="185" y="10749"/>
                  </a:cubicBezTo>
                  <a:cubicBezTo>
                    <a:pt x="92" y="12314"/>
                    <a:pt x="46" y="14030"/>
                    <a:pt x="23" y="15796"/>
                  </a:cubicBezTo>
                  <a:cubicBezTo>
                    <a:pt x="0" y="17563"/>
                    <a:pt x="0" y="19530"/>
                    <a:pt x="0" y="21600"/>
                  </a:cubicBezTo>
                  <a:lnTo>
                    <a:pt x="21600" y="21600"/>
                  </a:lnTo>
                  <a:cubicBezTo>
                    <a:pt x="21600" y="19530"/>
                    <a:pt x="21600" y="17663"/>
                    <a:pt x="21577" y="15796"/>
                  </a:cubicBezTo>
                  <a:cubicBezTo>
                    <a:pt x="21554" y="13979"/>
                    <a:pt x="21508" y="12314"/>
                    <a:pt x="21415" y="10749"/>
                  </a:cubicBezTo>
                  <a:cubicBezTo>
                    <a:pt x="21345" y="9286"/>
                    <a:pt x="21206" y="7822"/>
                    <a:pt x="20998" y="6409"/>
                  </a:cubicBezTo>
                  <a:cubicBezTo>
                    <a:pt x="20812" y="5147"/>
                    <a:pt x="20557" y="3936"/>
                    <a:pt x="20209" y="2826"/>
                  </a:cubicBezTo>
                  <a:cubicBezTo>
                    <a:pt x="19862" y="1716"/>
                    <a:pt x="19421" y="756"/>
                    <a:pt x="18912" y="0"/>
                  </a:cubicBezTo>
                  <a:lnTo>
                    <a:pt x="18912" y="4643"/>
                  </a:lnTo>
                  <a:cubicBezTo>
                    <a:pt x="18309" y="3936"/>
                    <a:pt x="17683" y="3381"/>
                    <a:pt x="17011" y="3027"/>
                  </a:cubicBezTo>
                  <a:cubicBezTo>
                    <a:pt x="16131" y="2522"/>
                    <a:pt x="15227" y="2220"/>
                    <a:pt x="14346" y="2069"/>
                  </a:cubicBezTo>
                  <a:cubicBezTo>
                    <a:pt x="13303" y="1816"/>
                    <a:pt x="12145" y="1716"/>
                    <a:pt x="10800" y="1716"/>
                  </a:cubicBezTo>
                  <a:cubicBezTo>
                    <a:pt x="9456" y="1716"/>
                    <a:pt x="8274" y="1816"/>
                    <a:pt x="7254" y="2069"/>
                  </a:cubicBezTo>
                  <a:cubicBezTo>
                    <a:pt x="6350" y="2220"/>
                    <a:pt x="5469" y="2522"/>
                    <a:pt x="4589" y="3027"/>
                  </a:cubicBezTo>
                  <a:cubicBezTo>
                    <a:pt x="3917" y="3381"/>
                    <a:pt x="3268" y="3936"/>
                    <a:pt x="2665" y="4643"/>
                  </a:cubicBezTo>
                  <a:lnTo>
                    <a:pt x="2665" y="0"/>
                  </a:lnTo>
                  <a:close/>
                </a:path>
              </a:pathLst>
            </a:custGeom>
            <a:solidFill>
              <a:schemeClr val="accent4"/>
            </a:solidFill>
            <a:ln w="12700" cap="flat">
              <a:noFill/>
              <a:miter lim="400000"/>
            </a:ln>
            <a:effectLst/>
          </p:spPr>
          <p:txBody>
            <a:bodyPr wrap="square" lIns="45719" tIns="45719" rIns="45719" bIns="45719" numCol="1" anchor="ctr">
              <a:noAutofit/>
            </a:bodyPr>
            <a:lstStyle/>
            <a:p>
              <a:pPr defTabSz="914378"/>
              <a:endParaRPr/>
            </a:p>
          </p:txBody>
        </p:sp>
        <p:sp>
          <p:nvSpPr>
            <p:cNvPr id="10075" name="Google Shape;3396;p209"/>
            <p:cNvSpPr/>
            <p:nvPr/>
          </p:nvSpPr>
          <p:spPr>
            <a:xfrm>
              <a:off x="356311" y="1280098"/>
              <a:ext cx="139900" cy="118274"/>
            </a:xfrm>
            <a:custGeom>
              <a:avLst/>
              <a:gdLst/>
              <a:ahLst/>
              <a:cxnLst>
                <a:cxn ang="0">
                  <a:pos x="wd2" y="hd2"/>
                </a:cxn>
                <a:cxn ang="5400000">
                  <a:pos x="wd2" y="hd2"/>
                </a:cxn>
                <a:cxn ang="10800000">
                  <a:pos x="wd2" y="hd2"/>
                </a:cxn>
                <a:cxn ang="16200000">
                  <a:pos x="wd2" y="hd2"/>
                </a:cxn>
              </a:cxnLst>
              <a:rect l="0" t="0" r="r" b="b"/>
              <a:pathLst>
                <a:path w="21600" h="21600" extrusionOk="0">
                  <a:moveTo>
                    <a:pt x="5191" y="0"/>
                  </a:moveTo>
                  <a:cubicBezTo>
                    <a:pt x="1946" y="0"/>
                    <a:pt x="0" y="5483"/>
                    <a:pt x="0" y="8991"/>
                  </a:cubicBezTo>
                  <a:cubicBezTo>
                    <a:pt x="0" y="15897"/>
                    <a:pt x="4729" y="21600"/>
                    <a:pt x="10661" y="21600"/>
                  </a:cubicBezTo>
                  <a:lnTo>
                    <a:pt x="10939" y="21600"/>
                  </a:lnTo>
                  <a:cubicBezTo>
                    <a:pt x="16778" y="21600"/>
                    <a:pt x="21600" y="15897"/>
                    <a:pt x="21600" y="8991"/>
                  </a:cubicBezTo>
                  <a:cubicBezTo>
                    <a:pt x="21600" y="5483"/>
                    <a:pt x="19654" y="0"/>
                    <a:pt x="16409" y="0"/>
                  </a:cubicBezTo>
                  <a:cubicBezTo>
                    <a:pt x="14277" y="110"/>
                    <a:pt x="12331" y="1206"/>
                    <a:pt x="10939" y="3071"/>
                  </a:cubicBezTo>
                  <a:lnTo>
                    <a:pt x="10661" y="3071"/>
                  </a:lnTo>
                  <a:cubicBezTo>
                    <a:pt x="9269" y="1206"/>
                    <a:pt x="7230" y="110"/>
                    <a:pt x="5191" y="0"/>
                  </a:cubicBezTo>
                  <a:close/>
                </a:path>
              </a:pathLst>
            </a:custGeom>
            <a:solidFill>
              <a:schemeClr val="accent1"/>
            </a:solidFill>
            <a:ln w="12700" cap="flat">
              <a:noFill/>
              <a:miter lim="400000"/>
            </a:ln>
            <a:effectLst/>
          </p:spPr>
          <p:txBody>
            <a:bodyPr wrap="square" lIns="45719" tIns="45719" rIns="45719" bIns="45719" numCol="1" anchor="ctr">
              <a:noAutofit/>
            </a:bodyPr>
            <a:lstStyle/>
            <a:p>
              <a:pPr defTabSz="914378"/>
              <a:endParaRPr/>
            </a:p>
          </p:txBody>
        </p:sp>
        <p:sp>
          <p:nvSpPr>
            <p:cNvPr id="10076" name="Google Shape;3397;p209"/>
            <p:cNvSpPr/>
            <p:nvPr/>
          </p:nvSpPr>
          <p:spPr>
            <a:xfrm>
              <a:off x="272246" y="0"/>
              <a:ext cx="323030" cy="32300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8" y="0"/>
                    <a:pt x="0" y="4818"/>
                    <a:pt x="0" y="10800"/>
                  </a:cubicBezTo>
                  <a:cubicBezTo>
                    <a:pt x="0" y="16742"/>
                    <a:pt x="4858" y="21600"/>
                    <a:pt x="10800" y="21600"/>
                  </a:cubicBezTo>
                  <a:cubicBezTo>
                    <a:pt x="16742" y="21600"/>
                    <a:pt x="21600" y="16742"/>
                    <a:pt x="21600" y="10800"/>
                  </a:cubicBezTo>
                  <a:cubicBezTo>
                    <a:pt x="21600" y="4818"/>
                    <a:pt x="16742" y="0"/>
                    <a:pt x="10800"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77" name="Google Shape;3398;p209"/>
            <p:cNvSpPr/>
            <p:nvPr/>
          </p:nvSpPr>
          <p:spPr>
            <a:xfrm>
              <a:off x="194780" y="105074"/>
              <a:ext cx="468334" cy="241946"/>
            </a:xfrm>
            <a:custGeom>
              <a:avLst/>
              <a:gdLst/>
              <a:ahLst/>
              <a:cxnLst>
                <a:cxn ang="0">
                  <a:pos x="wd2" y="hd2"/>
                </a:cxn>
                <a:cxn ang="5400000">
                  <a:pos x="wd2" y="hd2"/>
                </a:cxn>
                <a:cxn ang="10800000">
                  <a:pos x="wd2" y="hd2"/>
                </a:cxn>
                <a:cxn ang="16200000">
                  <a:pos x="wd2" y="hd2"/>
                </a:cxn>
              </a:cxnLst>
              <a:rect l="0" t="0" r="r" b="b"/>
              <a:pathLst>
                <a:path w="21545" h="21600" extrusionOk="0">
                  <a:moveTo>
                    <a:pt x="10843" y="0"/>
                  </a:moveTo>
                  <a:cubicBezTo>
                    <a:pt x="10810" y="0"/>
                    <a:pt x="10777" y="0"/>
                    <a:pt x="10745" y="0"/>
                  </a:cubicBezTo>
                  <a:cubicBezTo>
                    <a:pt x="4806" y="0"/>
                    <a:pt x="-28" y="4877"/>
                    <a:pt x="0" y="10880"/>
                  </a:cubicBezTo>
                  <a:cubicBezTo>
                    <a:pt x="0" y="16797"/>
                    <a:pt x="4780" y="21600"/>
                    <a:pt x="10701" y="21600"/>
                  </a:cubicBezTo>
                  <a:cubicBezTo>
                    <a:pt x="10734" y="21600"/>
                    <a:pt x="10767" y="21600"/>
                    <a:pt x="10799" y="21600"/>
                  </a:cubicBezTo>
                  <a:cubicBezTo>
                    <a:pt x="16738" y="21600"/>
                    <a:pt x="21572" y="16723"/>
                    <a:pt x="21544" y="10720"/>
                  </a:cubicBezTo>
                  <a:cubicBezTo>
                    <a:pt x="21544" y="4803"/>
                    <a:pt x="16764" y="0"/>
                    <a:pt x="10843" y="0"/>
                  </a:cubicBezTo>
                  <a:close/>
                </a:path>
              </a:pathLst>
            </a:custGeom>
            <a:solidFill>
              <a:schemeClr val="accent4"/>
            </a:solidFill>
            <a:ln w="12700" cap="flat">
              <a:noFill/>
              <a:miter lim="400000"/>
            </a:ln>
            <a:effectLst/>
          </p:spPr>
          <p:txBody>
            <a:bodyPr wrap="square" lIns="45719" tIns="45719" rIns="45719" bIns="45719" numCol="1" anchor="ctr">
              <a:noAutofit/>
            </a:bodyPr>
            <a:lstStyle/>
            <a:p>
              <a:pPr defTabSz="914378"/>
              <a:endParaRPr/>
            </a:p>
          </p:txBody>
        </p:sp>
        <p:sp>
          <p:nvSpPr>
            <p:cNvPr id="10078" name="Google Shape;3399;p209"/>
            <p:cNvSpPr/>
            <p:nvPr/>
          </p:nvSpPr>
          <p:spPr>
            <a:xfrm>
              <a:off x="-1" y="187098"/>
              <a:ext cx="857264" cy="857194"/>
            </a:xfrm>
            <a:custGeom>
              <a:avLst/>
              <a:gdLst/>
              <a:ahLst/>
              <a:cxnLst>
                <a:cxn ang="0">
                  <a:pos x="wd2" y="hd2"/>
                </a:cxn>
                <a:cxn ang="5400000">
                  <a:pos x="wd2" y="hd2"/>
                </a:cxn>
                <a:cxn ang="10800000">
                  <a:pos x="wd2" y="hd2"/>
                </a:cxn>
                <a:cxn ang="16200000">
                  <a:pos x="wd2" y="hd2"/>
                </a:cxn>
              </a:cxnLst>
              <a:rect l="0" t="0" r="r" b="b"/>
              <a:pathLst>
                <a:path w="19631" h="21600" extrusionOk="0">
                  <a:moveTo>
                    <a:pt x="9797" y="0"/>
                  </a:moveTo>
                  <a:cubicBezTo>
                    <a:pt x="5356" y="0"/>
                    <a:pt x="1325" y="3352"/>
                    <a:pt x="266" y="8311"/>
                  </a:cubicBezTo>
                  <a:cubicBezTo>
                    <a:pt x="-985" y="14121"/>
                    <a:pt x="2287" y="19930"/>
                    <a:pt x="7567" y="21307"/>
                  </a:cubicBezTo>
                  <a:cubicBezTo>
                    <a:pt x="8326" y="21505"/>
                    <a:pt x="9085" y="21600"/>
                    <a:pt x="9833" y="21600"/>
                  </a:cubicBezTo>
                  <a:cubicBezTo>
                    <a:pt x="14274" y="21600"/>
                    <a:pt x="18305" y="18246"/>
                    <a:pt x="19364" y="13273"/>
                  </a:cubicBezTo>
                  <a:cubicBezTo>
                    <a:pt x="20615" y="7479"/>
                    <a:pt x="17343" y="1655"/>
                    <a:pt x="12063" y="294"/>
                  </a:cubicBezTo>
                  <a:cubicBezTo>
                    <a:pt x="11304" y="95"/>
                    <a:pt x="10545" y="0"/>
                    <a:pt x="9797"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79" name="Google Shape;3400;p209"/>
            <p:cNvSpPr/>
            <p:nvPr/>
          </p:nvSpPr>
          <p:spPr>
            <a:xfrm>
              <a:off x="152148" y="416088"/>
              <a:ext cx="552990" cy="695229"/>
            </a:xfrm>
            <a:custGeom>
              <a:avLst/>
              <a:gdLst/>
              <a:ahLst/>
              <a:cxnLst>
                <a:cxn ang="0">
                  <a:pos x="wd2" y="hd2"/>
                </a:cxn>
                <a:cxn ang="5400000">
                  <a:pos x="wd2" y="hd2"/>
                </a:cxn>
                <a:cxn ang="10800000">
                  <a:pos x="wd2" y="hd2"/>
                </a:cxn>
                <a:cxn ang="16200000">
                  <a:pos x="wd2" y="hd2"/>
                </a:cxn>
              </a:cxnLst>
              <a:rect l="0" t="0" r="r" b="b"/>
              <a:pathLst>
                <a:path w="21600" h="21600" extrusionOk="0">
                  <a:moveTo>
                    <a:pt x="10789" y="0"/>
                  </a:moveTo>
                  <a:cubicBezTo>
                    <a:pt x="4832" y="0"/>
                    <a:pt x="0" y="4831"/>
                    <a:pt x="0" y="10800"/>
                  </a:cubicBezTo>
                  <a:cubicBezTo>
                    <a:pt x="0" y="16769"/>
                    <a:pt x="4832" y="21600"/>
                    <a:pt x="10789" y="21600"/>
                  </a:cubicBezTo>
                  <a:cubicBezTo>
                    <a:pt x="16769" y="21600"/>
                    <a:pt x="21600" y="16769"/>
                    <a:pt x="21600" y="10800"/>
                  </a:cubicBezTo>
                  <a:cubicBezTo>
                    <a:pt x="21600" y="4831"/>
                    <a:pt x="16769" y="0"/>
                    <a:pt x="10789" y="0"/>
                  </a:cubicBezTo>
                  <a:close/>
                </a:path>
              </a:pathLst>
            </a:custGeom>
            <a:solidFill>
              <a:srgbClr val="C17F45"/>
            </a:solidFill>
            <a:ln w="12700" cap="flat">
              <a:noFill/>
              <a:miter lim="400000"/>
            </a:ln>
            <a:effectLst/>
          </p:spPr>
          <p:txBody>
            <a:bodyPr wrap="square" lIns="45719" tIns="45719" rIns="45719" bIns="45719" numCol="1" anchor="ctr">
              <a:noAutofit/>
            </a:bodyPr>
            <a:lstStyle/>
            <a:p>
              <a:pPr defTabSz="914378"/>
              <a:endParaRPr/>
            </a:p>
          </p:txBody>
        </p:sp>
        <p:sp>
          <p:nvSpPr>
            <p:cNvPr id="10080" name="Google Shape;3401;p209"/>
            <p:cNvSpPr/>
            <p:nvPr/>
          </p:nvSpPr>
          <p:spPr>
            <a:xfrm>
              <a:off x="364722" y="763886"/>
              <a:ext cx="127879" cy="4548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0" y="0"/>
                    <a:pt x="0" y="2066"/>
                    <a:pt x="0" y="6199"/>
                  </a:cubicBezTo>
                  <a:cubicBezTo>
                    <a:pt x="0" y="14757"/>
                    <a:pt x="4868" y="21600"/>
                    <a:pt x="10852" y="21600"/>
                  </a:cubicBezTo>
                  <a:cubicBezTo>
                    <a:pt x="16833" y="21600"/>
                    <a:pt x="21600" y="14757"/>
                    <a:pt x="21600" y="6199"/>
                  </a:cubicBezTo>
                  <a:cubicBezTo>
                    <a:pt x="21600" y="2066"/>
                    <a:pt x="16200" y="0"/>
                    <a:pt x="10800" y="0"/>
                  </a:cubicBezTo>
                  <a:close/>
                </a:path>
              </a:pathLst>
            </a:custGeom>
            <a:solidFill>
              <a:srgbClr val="A96930"/>
            </a:solidFill>
            <a:ln w="12700" cap="flat">
              <a:noFill/>
              <a:miter lim="400000"/>
            </a:ln>
            <a:effectLst/>
          </p:spPr>
          <p:txBody>
            <a:bodyPr wrap="square" lIns="45719" tIns="45719" rIns="45719" bIns="45719" numCol="1" anchor="ctr">
              <a:noAutofit/>
            </a:bodyPr>
            <a:lstStyle/>
            <a:p>
              <a:pPr defTabSz="914378"/>
              <a:endParaRPr/>
            </a:p>
          </p:txBody>
        </p:sp>
        <p:sp>
          <p:nvSpPr>
            <p:cNvPr id="10081" name="Google Shape;3402;p209"/>
            <p:cNvSpPr/>
            <p:nvPr/>
          </p:nvSpPr>
          <p:spPr>
            <a:xfrm>
              <a:off x="391139" y="900638"/>
              <a:ext cx="72056" cy="282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1933"/>
                    <a:pt x="3779" y="21588"/>
                    <a:pt x="8460" y="21588"/>
                  </a:cubicBezTo>
                  <a:lnTo>
                    <a:pt x="12960" y="21588"/>
                  </a:lnTo>
                  <a:cubicBezTo>
                    <a:pt x="13066" y="21588"/>
                    <a:pt x="13173" y="21600"/>
                    <a:pt x="13279" y="21600"/>
                  </a:cubicBezTo>
                  <a:cubicBezTo>
                    <a:pt x="17817" y="21600"/>
                    <a:pt x="21600" y="12110"/>
                    <a:pt x="21600" y="0"/>
                  </a:cubicBezTo>
                  <a:close/>
                </a:path>
              </a:pathLst>
            </a:custGeom>
            <a:solidFill>
              <a:srgbClr val="FCFFFF"/>
            </a:solidFill>
            <a:ln w="12700" cap="flat">
              <a:noFill/>
              <a:miter lim="400000"/>
            </a:ln>
            <a:effectLst/>
          </p:spPr>
          <p:txBody>
            <a:bodyPr wrap="square" lIns="45719" tIns="45719" rIns="45719" bIns="45719" numCol="1" anchor="ctr">
              <a:noAutofit/>
            </a:bodyPr>
            <a:lstStyle/>
            <a:p>
              <a:pPr defTabSz="914378"/>
              <a:endParaRPr/>
            </a:p>
          </p:txBody>
        </p:sp>
        <p:sp>
          <p:nvSpPr>
            <p:cNvPr id="10082" name="Google Shape;3403;p209"/>
            <p:cNvSpPr/>
            <p:nvPr/>
          </p:nvSpPr>
          <p:spPr>
            <a:xfrm>
              <a:off x="115586" y="320687"/>
              <a:ext cx="651794" cy="331878"/>
            </a:xfrm>
            <a:custGeom>
              <a:avLst/>
              <a:gdLst/>
              <a:ahLst/>
              <a:cxnLst>
                <a:cxn ang="0">
                  <a:pos x="wd2" y="hd2"/>
                </a:cxn>
                <a:cxn ang="5400000">
                  <a:pos x="wd2" y="hd2"/>
                </a:cxn>
                <a:cxn ang="10800000">
                  <a:pos x="wd2" y="hd2"/>
                </a:cxn>
                <a:cxn ang="16200000">
                  <a:pos x="wd2" y="hd2"/>
                </a:cxn>
              </a:cxnLst>
              <a:rect l="0" t="0" r="r" b="b"/>
              <a:pathLst>
                <a:path w="20232" h="21600" extrusionOk="0">
                  <a:moveTo>
                    <a:pt x="6563" y="0"/>
                  </a:moveTo>
                  <a:cubicBezTo>
                    <a:pt x="5064" y="0"/>
                    <a:pt x="3390" y="1479"/>
                    <a:pt x="2048" y="4294"/>
                  </a:cubicBezTo>
                  <a:cubicBezTo>
                    <a:pt x="-226" y="9061"/>
                    <a:pt x="-673" y="15821"/>
                    <a:pt x="1042" y="19416"/>
                  </a:cubicBezTo>
                  <a:cubicBezTo>
                    <a:pt x="1744" y="20888"/>
                    <a:pt x="2699" y="21600"/>
                    <a:pt x="3739" y="21600"/>
                  </a:cubicBezTo>
                  <a:cubicBezTo>
                    <a:pt x="5237" y="21600"/>
                    <a:pt x="6911" y="20121"/>
                    <a:pt x="8254" y="17306"/>
                  </a:cubicBezTo>
                  <a:cubicBezTo>
                    <a:pt x="9130" y="15509"/>
                    <a:pt x="9782" y="13243"/>
                    <a:pt x="10118" y="10741"/>
                  </a:cubicBezTo>
                  <a:cubicBezTo>
                    <a:pt x="10453" y="13243"/>
                    <a:pt x="11087" y="15509"/>
                    <a:pt x="11981" y="17306"/>
                  </a:cubicBezTo>
                  <a:cubicBezTo>
                    <a:pt x="13324" y="20121"/>
                    <a:pt x="14997" y="21600"/>
                    <a:pt x="16496" y="21600"/>
                  </a:cubicBezTo>
                  <a:cubicBezTo>
                    <a:pt x="17536" y="21600"/>
                    <a:pt x="18491" y="20888"/>
                    <a:pt x="19194" y="19416"/>
                  </a:cubicBezTo>
                  <a:cubicBezTo>
                    <a:pt x="20927" y="15821"/>
                    <a:pt x="20424" y="9061"/>
                    <a:pt x="18168" y="4294"/>
                  </a:cubicBezTo>
                  <a:cubicBezTo>
                    <a:pt x="16826" y="1479"/>
                    <a:pt x="15152" y="0"/>
                    <a:pt x="13654" y="0"/>
                  </a:cubicBezTo>
                  <a:cubicBezTo>
                    <a:pt x="12614" y="0"/>
                    <a:pt x="11658" y="712"/>
                    <a:pt x="10956" y="2184"/>
                  </a:cubicBezTo>
                  <a:cubicBezTo>
                    <a:pt x="10565" y="3044"/>
                    <a:pt x="10267" y="4060"/>
                    <a:pt x="10099" y="5192"/>
                  </a:cubicBezTo>
                  <a:cubicBezTo>
                    <a:pt x="9931" y="4060"/>
                    <a:pt x="9652" y="3044"/>
                    <a:pt x="9260" y="2184"/>
                  </a:cubicBezTo>
                  <a:cubicBezTo>
                    <a:pt x="8558" y="712"/>
                    <a:pt x="7602" y="0"/>
                    <a:pt x="6563"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83" name="Google Shape;3404;p209"/>
            <p:cNvSpPr/>
            <p:nvPr/>
          </p:nvSpPr>
          <p:spPr>
            <a:xfrm>
              <a:off x="733406" y="993693"/>
              <a:ext cx="37217" cy="2635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848" y="0"/>
                    <a:pt x="21600" y="4872"/>
                    <a:pt x="21600" y="10825"/>
                  </a:cubicBezTo>
                  <a:cubicBezTo>
                    <a:pt x="21600" y="16779"/>
                    <a:pt x="11848" y="21600"/>
                    <a:pt x="0" y="21600"/>
                  </a:cubicBezTo>
                </a:path>
              </a:pathLst>
            </a:custGeom>
            <a:noFill/>
            <a:ln w="37950" cap="flat">
              <a:solidFill>
                <a:schemeClr val="accent2"/>
              </a:solidFill>
              <a:prstDash val="solid"/>
              <a:miter lim="38913"/>
            </a:ln>
            <a:effectLst/>
          </p:spPr>
          <p:txBody>
            <a:bodyPr wrap="square" lIns="45719" tIns="45719" rIns="45719" bIns="45719" numCol="1" anchor="ctr">
              <a:noAutofit/>
            </a:bodyPr>
            <a:lstStyle/>
            <a:p>
              <a:pPr defTabSz="914378"/>
              <a:endParaRPr/>
            </a:p>
          </p:txBody>
        </p:sp>
        <p:sp>
          <p:nvSpPr>
            <p:cNvPr id="10084" name="Google Shape;3405;p209"/>
            <p:cNvSpPr/>
            <p:nvPr/>
          </p:nvSpPr>
          <p:spPr>
            <a:xfrm>
              <a:off x="603094" y="830989"/>
              <a:ext cx="220966" cy="221535"/>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4813" y="0"/>
                    <a:pt x="0" y="4857"/>
                    <a:pt x="0" y="10829"/>
                  </a:cubicBezTo>
                  <a:cubicBezTo>
                    <a:pt x="0" y="16741"/>
                    <a:pt x="4813" y="21600"/>
                    <a:pt x="10801" y="21600"/>
                  </a:cubicBezTo>
                  <a:cubicBezTo>
                    <a:pt x="16787" y="21600"/>
                    <a:pt x="21600" y="16741"/>
                    <a:pt x="21600" y="10829"/>
                  </a:cubicBezTo>
                  <a:cubicBezTo>
                    <a:pt x="21600" y="4857"/>
                    <a:pt x="16787" y="0"/>
                    <a:pt x="10801" y="0"/>
                  </a:cubicBezTo>
                  <a:close/>
                </a:path>
              </a:pathLst>
            </a:custGeom>
            <a:solidFill>
              <a:srgbClr val="C17F45"/>
            </a:solidFill>
            <a:ln w="12700" cap="flat">
              <a:noFill/>
              <a:miter lim="400000"/>
            </a:ln>
            <a:effectLst/>
          </p:spPr>
          <p:txBody>
            <a:bodyPr wrap="square" lIns="45719" tIns="45719" rIns="45719" bIns="45719" numCol="1" anchor="ctr">
              <a:noAutofit/>
            </a:bodyPr>
            <a:lstStyle/>
            <a:p>
              <a:pPr defTabSz="914378"/>
              <a:endParaRPr/>
            </a:p>
          </p:txBody>
        </p:sp>
        <p:sp>
          <p:nvSpPr>
            <p:cNvPr id="10085" name="Google Shape;3406;p209"/>
            <p:cNvSpPr/>
            <p:nvPr/>
          </p:nvSpPr>
          <p:spPr>
            <a:xfrm>
              <a:off x="671744" y="878727"/>
              <a:ext cx="74867" cy="75337"/>
            </a:xfrm>
            <a:custGeom>
              <a:avLst/>
              <a:gdLst/>
              <a:ahLst/>
              <a:cxnLst>
                <a:cxn ang="0">
                  <a:pos x="wd2" y="hd2"/>
                </a:cxn>
                <a:cxn ang="5400000">
                  <a:pos x="wd2" y="hd2"/>
                </a:cxn>
                <a:cxn ang="10800000">
                  <a:pos x="wd2" y="hd2"/>
                </a:cxn>
                <a:cxn ang="16200000">
                  <a:pos x="wd2" y="hd2"/>
                </a:cxn>
              </a:cxnLst>
              <a:rect l="0" t="0" r="r" b="b"/>
              <a:pathLst>
                <a:path w="21376" h="21600" extrusionOk="0">
                  <a:moveTo>
                    <a:pt x="17874" y="0"/>
                  </a:moveTo>
                  <a:cubicBezTo>
                    <a:pt x="16230" y="0"/>
                    <a:pt x="14574" y="270"/>
                    <a:pt x="12975" y="770"/>
                  </a:cubicBezTo>
                  <a:cubicBezTo>
                    <a:pt x="10063" y="1805"/>
                    <a:pt x="7662" y="3353"/>
                    <a:pt x="5433" y="5419"/>
                  </a:cubicBezTo>
                  <a:cubicBezTo>
                    <a:pt x="3375" y="7485"/>
                    <a:pt x="1833" y="10068"/>
                    <a:pt x="802" y="12992"/>
                  </a:cubicBezTo>
                  <a:cubicBezTo>
                    <a:pt x="-52" y="15748"/>
                    <a:pt x="-224" y="18672"/>
                    <a:pt x="287" y="21600"/>
                  </a:cubicBezTo>
                  <a:cubicBezTo>
                    <a:pt x="974" y="18844"/>
                    <a:pt x="1833" y="16265"/>
                    <a:pt x="3032" y="13854"/>
                  </a:cubicBezTo>
                  <a:cubicBezTo>
                    <a:pt x="4230" y="11616"/>
                    <a:pt x="5776" y="9550"/>
                    <a:pt x="7662" y="7657"/>
                  </a:cubicBezTo>
                  <a:cubicBezTo>
                    <a:pt x="9547" y="5764"/>
                    <a:pt x="11605" y="4216"/>
                    <a:pt x="13834" y="3008"/>
                  </a:cubicBezTo>
                  <a:cubicBezTo>
                    <a:pt x="16230" y="1805"/>
                    <a:pt x="18803" y="942"/>
                    <a:pt x="21376" y="425"/>
                  </a:cubicBezTo>
                  <a:cubicBezTo>
                    <a:pt x="20231" y="142"/>
                    <a:pt x="19054" y="0"/>
                    <a:pt x="17874" y="0"/>
                  </a:cubicBezTo>
                  <a:close/>
                </a:path>
              </a:pathLst>
            </a:custGeom>
            <a:solidFill>
              <a:srgbClr val="A96930"/>
            </a:solidFill>
            <a:ln w="12700" cap="flat">
              <a:noFill/>
              <a:miter lim="400000"/>
            </a:ln>
            <a:effectLst/>
          </p:spPr>
          <p:txBody>
            <a:bodyPr wrap="square" lIns="45719" tIns="45719" rIns="45719" bIns="45719" numCol="1" anchor="ctr">
              <a:noAutofit/>
            </a:bodyPr>
            <a:lstStyle/>
            <a:p>
              <a:pPr defTabSz="914378"/>
              <a:endParaRPr/>
            </a:p>
          </p:txBody>
        </p:sp>
        <p:sp>
          <p:nvSpPr>
            <p:cNvPr id="10086" name="Google Shape;3407;p209"/>
            <p:cNvSpPr/>
            <p:nvPr/>
          </p:nvSpPr>
          <p:spPr>
            <a:xfrm>
              <a:off x="695570" y="993693"/>
              <a:ext cx="37834" cy="2635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2" y="21600"/>
                    <a:pt x="0" y="16779"/>
                    <a:pt x="0" y="10825"/>
                  </a:cubicBezTo>
                  <a:cubicBezTo>
                    <a:pt x="0" y="4872"/>
                    <a:pt x="9602" y="0"/>
                    <a:pt x="21600" y="0"/>
                  </a:cubicBezTo>
                </a:path>
              </a:pathLst>
            </a:custGeom>
            <a:noFill/>
            <a:ln w="37950" cap="rnd">
              <a:solidFill>
                <a:schemeClr val="accent2"/>
              </a:solidFill>
              <a:prstDash val="solid"/>
              <a:miter lim="38913"/>
            </a:ln>
            <a:effectLst/>
          </p:spPr>
          <p:txBody>
            <a:bodyPr wrap="square" lIns="45719" tIns="45719" rIns="45719" bIns="45719" numCol="1" anchor="ctr">
              <a:noAutofit/>
            </a:bodyPr>
            <a:lstStyle/>
            <a:p>
              <a:pPr defTabSz="914378"/>
              <a:endParaRPr/>
            </a:p>
          </p:txBody>
        </p:sp>
        <p:sp>
          <p:nvSpPr>
            <p:cNvPr id="10087" name="Google Shape;3408;p209"/>
            <p:cNvSpPr/>
            <p:nvPr/>
          </p:nvSpPr>
          <p:spPr>
            <a:xfrm>
              <a:off x="83097" y="993693"/>
              <a:ext cx="37834" cy="26356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946" y="0"/>
                    <a:pt x="0" y="4872"/>
                    <a:pt x="0" y="10825"/>
                  </a:cubicBezTo>
                  <a:cubicBezTo>
                    <a:pt x="0" y="16779"/>
                    <a:pt x="9602" y="21600"/>
                    <a:pt x="21600" y="21600"/>
                  </a:cubicBezTo>
                </a:path>
              </a:pathLst>
            </a:custGeom>
            <a:noFill/>
            <a:ln w="37950" cap="flat">
              <a:solidFill>
                <a:schemeClr val="accent2"/>
              </a:solidFill>
              <a:prstDash val="solid"/>
              <a:miter lim="38913"/>
            </a:ln>
            <a:effectLst/>
          </p:spPr>
          <p:txBody>
            <a:bodyPr wrap="square" lIns="45719" tIns="45719" rIns="45719" bIns="45719" numCol="1" anchor="ctr">
              <a:noAutofit/>
            </a:bodyPr>
            <a:lstStyle/>
            <a:p>
              <a:pPr defTabSz="914378"/>
              <a:endParaRPr/>
            </a:p>
          </p:txBody>
        </p:sp>
        <p:sp>
          <p:nvSpPr>
            <p:cNvPr id="10088" name="Google Shape;3409;p209"/>
            <p:cNvSpPr/>
            <p:nvPr/>
          </p:nvSpPr>
          <p:spPr>
            <a:xfrm>
              <a:off x="29659" y="830989"/>
              <a:ext cx="221551" cy="221535"/>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859" y="0"/>
                    <a:pt x="0" y="4857"/>
                    <a:pt x="0" y="10829"/>
                  </a:cubicBezTo>
                  <a:cubicBezTo>
                    <a:pt x="0" y="16741"/>
                    <a:pt x="4859" y="21600"/>
                    <a:pt x="10771" y="21600"/>
                  </a:cubicBezTo>
                  <a:cubicBezTo>
                    <a:pt x="16741" y="21600"/>
                    <a:pt x="21600" y="16741"/>
                    <a:pt x="21600" y="10829"/>
                  </a:cubicBezTo>
                  <a:cubicBezTo>
                    <a:pt x="21600" y="4857"/>
                    <a:pt x="16741" y="0"/>
                    <a:pt x="10771" y="0"/>
                  </a:cubicBezTo>
                  <a:close/>
                </a:path>
              </a:pathLst>
            </a:custGeom>
            <a:solidFill>
              <a:srgbClr val="C17F45"/>
            </a:solidFill>
            <a:ln w="12700" cap="flat">
              <a:noFill/>
              <a:miter lim="400000"/>
            </a:ln>
            <a:effectLst/>
          </p:spPr>
          <p:txBody>
            <a:bodyPr wrap="square" lIns="45719" tIns="45719" rIns="45719" bIns="45719" numCol="1" anchor="ctr">
              <a:noAutofit/>
            </a:bodyPr>
            <a:lstStyle/>
            <a:p>
              <a:pPr defTabSz="914378"/>
              <a:endParaRPr/>
            </a:p>
          </p:txBody>
        </p:sp>
        <p:sp>
          <p:nvSpPr>
            <p:cNvPr id="10089" name="Google Shape;3410;p209"/>
            <p:cNvSpPr/>
            <p:nvPr/>
          </p:nvSpPr>
          <p:spPr>
            <a:xfrm>
              <a:off x="107122" y="878774"/>
              <a:ext cx="74862" cy="75292"/>
            </a:xfrm>
            <a:custGeom>
              <a:avLst/>
              <a:gdLst/>
              <a:ahLst/>
              <a:cxnLst>
                <a:cxn ang="0">
                  <a:pos x="wd2" y="hd2"/>
                </a:cxn>
                <a:cxn ang="5400000">
                  <a:pos x="wd2" y="hd2"/>
                </a:cxn>
                <a:cxn ang="10800000">
                  <a:pos x="wd2" y="hd2"/>
                </a:cxn>
                <a:cxn ang="16200000">
                  <a:pos x="wd2" y="hd2"/>
                </a:cxn>
              </a:cxnLst>
              <a:rect l="0" t="0" r="r" b="b"/>
              <a:pathLst>
                <a:path w="21374" h="21600" extrusionOk="0">
                  <a:moveTo>
                    <a:pt x="3410" y="0"/>
                  </a:moveTo>
                  <a:cubicBezTo>
                    <a:pt x="2247" y="0"/>
                    <a:pt x="1097" y="137"/>
                    <a:pt x="0" y="412"/>
                  </a:cubicBezTo>
                  <a:cubicBezTo>
                    <a:pt x="2573" y="930"/>
                    <a:pt x="5313" y="1793"/>
                    <a:pt x="7714" y="2997"/>
                  </a:cubicBezTo>
                  <a:cubicBezTo>
                    <a:pt x="9943" y="4205"/>
                    <a:pt x="12000" y="5754"/>
                    <a:pt x="13886" y="7649"/>
                  </a:cubicBezTo>
                  <a:cubicBezTo>
                    <a:pt x="15772" y="9543"/>
                    <a:pt x="17313" y="11610"/>
                    <a:pt x="18516" y="13850"/>
                  </a:cubicBezTo>
                  <a:cubicBezTo>
                    <a:pt x="19543" y="16262"/>
                    <a:pt x="20569" y="18842"/>
                    <a:pt x="21085" y="21600"/>
                  </a:cubicBezTo>
                  <a:cubicBezTo>
                    <a:pt x="21600" y="18670"/>
                    <a:pt x="21428" y="15744"/>
                    <a:pt x="20569" y="12987"/>
                  </a:cubicBezTo>
                  <a:cubicBezTo>
                    <a:pt x="18684" y="7303"/>
                    <a:pt x="14230" y="2651"/>
                    <a:pt x="8573" y="930"/>
                  </a:cubicBezTo>
                  <a:cubicBezTo>
                    <a:pt x="6925" y="310"/>
                    <a:pt x="5154" y="0"/>
                    <a:pt x="3410" y="0"/>
                  </a:cubicBezTo>
                  <a:close/>
                </a:path>
              </a:pathLst>
            </a:custGeom>
            <a:solidFill>
              <a:srgbClr val="A96930"/>
            </a:solidFill>
            <a:ln w="12700" cap="flat">
              <a:noFill/>
              <a:miter lim="400000"/>
            </a:ln>
            <a:effectLst/>
          </p:spPr>
          <p:txBody>
            <a:bodyPr wrap="square" lIns="45719" tIns="45719" rIns="45719" bIns="45719" numCol="1" anchor="ctr">
              <a:noAutofit/>
            </a:bodyPr>
            <a:lstStyle/>
            <a:p>
              <a:pPr defTabSz="914378"/>
              <a:endParaRPr/>
            </a:p>
          </p:txBody>
        </p:sp>
        <p:sp>
          <p:nvSpPr>
            <p:cNvPr id="10090" name="Google Shape;3411;p209"/>
            <p:cNvSpPr/>
            <p:nvPr/>
          </p:nvSpPr>
          <p:spPr>
            <a:xfrm>
              <a:off x="120931" y="993693"/>
              <a:ext cx="37233" cy="2635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1843" y="21600"/>
                    <a:pt x="21600" y="16779"/>
                    <a:pt x="21600" y="10825"/>
                  </a:cubicBezTo>
                  <a:cubicBezTo>
                    <a:pt x="21600" y="4872"/>
                    <a:pt x="12192" y="0"/>
                    <a:pt x="0" y="0"/>
                  </a:cubicBezTo>
                </a:path>
              </a:pathLst>
            </a:custGeom>
            <a:noFill/>
            <a:ln w="37950" cap="rnd">
              <a:solidFill>
                <a:schemeClr val="accent2"/>
              </a:solidFill>
              <a:prstDash val="solid"/>
              <a:miter lim="38913"/>
            </a:ln>
            <a:effectLst/>
          </p:spPr>
          <p:txBody>
            <a:bodyPr wrap="square" lIns="45719" tIns="45719" rIns="45719" bIns="45719" numCol="1" anchor="ctr">
              <a:noAutofit/>
            </a:bodyPr>
            <a:lstStyle/>
            <a:p>
              <a:pPr defTabSz="914378"/>
              <a:endParaRPr/>
            </a:p>
          </p:txBody>
        </p:sp>
        <p:grpSp>
          <p:nvGrpSpPr>
            <p:cNvPr id="10093" name="Google Shape;3412;p209"/>
            <p:cNvGrpSpPr/>
            <p:nvPr/>
          </p:nvGrpSpPr>
          <p:grpSpPr>
            <a:xfrm>
              <a:off x="255351" y="685883"/>
              <a:ext cx="346690" cy="50980"/>
              <a:chOff x="0" y="0"/>
              <a:chExt cx="346688" cy="50979"/>
            </a:xfrm>
          </p:grpSpPr>
          <p:sp>
            <p:nvSpPr>
              <p:cNvPr id="10091" name="Google Shape;3413;p209"/>
              <p:cNvSpPr/>
              <p:nvPr/>
            </p:nvSpPr>
            <p:spPr>
              <a:xfrm>
                <a:off x="-1" y="0"/>
                <a:ext cx="102623" cy="50980"/>
              </a:xfrm>
              <a:custGeom>
                <a:avLst/>
                <a:gdLst/>
                <a:ahLst/>
                <a:cxnLst>
                  <a:cxn ang="0">
                    <a:pos x="wd2" y="hd2"/>
                  </a:cxn>
                  <a:cxn ang="5400000">
                    <a:pos x="wd2" y="hd2"/>
                  </a:cxn>
                  <a:cxn ang="10800000">
                    <a:pos x="wd2" y="hd2"/>
                  </a:cxn>
                  <a:cxn ang="16200000">
                    <a:pos x="wd2" y="hd2"/>
                  </a:cxn>
                </a:cxnLst>
                <a:rect l="0" t="0" r="r" b="b"/>
                <a:pathLst>
                  <a:path w="20974" h="21600" extrusionOk="0">
                    <a:moveTo>
                      <a:pt x="2824" y="0"/>
                    </a:moveTo>
                    <a:cubicBezTo>
                      <a:pt x="1625" y="0"/>
                      <a:pt x="547" y="1477"/>
                      <a:pt x="140" y="4008"/>
                    </a:cubicBezTo>
                    <a:cubicBezTo>
                      <a:pt x="-352" y="6806"/>
                      <a:pt x="509" y="9859"/>
                      <a:pt x="1859" y="10878"/>
                    </a:cubicBezTo>
                    <a:lnTo>
                      <a:pt x="17445" y="21306"/>
                    </a:lnTo>
                    <a:cubicBezTo>
                      <a:pt x="17728" y="21508"/>
                      <a:pt x="18015" y="21600"/>
                      <a:pt x="18293" y="21600"/>
                    </a:cubicBezTo>
                    <a:cubicBezTo>
                      <a:pt x="19450" y="21600"/>
                      <a:pt x="20485" y="20005"/>
                      <a:pt x="20879" y="17749"/>
                    </a:cubicBezTo>
                    <a:cubicBezTo>
                      <a:pt x="21248" y="14696"/>
                      <a:pt x="20513" y="11643"/>
                      <a:pt x="19160" y="10623"/>
                    </a:cubicBezTo>
                    <a:lnTo>
                      <a:pt x="3574" y="196"/>
                    </a:lnTo>
                    <a:cubicBezTo>
                      <a:pt x="3322" y="65"/>
                      <a:pt x="3070" y="0"/>
                      <a:pt x="2824"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092" name="Google Shape;3414;p209"/>
              <p:cNvSpPr/>
              <p:nvPr/>
            </p:nvSpPr>
            <p:spPr>
              <a:xfrm>
                <a:off x="244013" y="0"/>
                <a:ext cx="102676" cy="50748"/>
              </a:xfrm>
              <a:custGeom>
                <a:avLst/>
                <a:gdLst/>
                <a:ahLst/>
                <a:cxnLst>
                  <a:cxn ang="0">
                    <a:pos x="wd2" y="hd2"/>
                  </a:cxn>
                  <a:cxn ang="5400000">
                    <a:pos x="wd2" y="hd2"/>
                  </a:cxn>
                  <a:cxn ang="10800000">
                    <a:pos x="wd2" y="hd2"/>
                  </a:cxn>
                  <a:cxn ang="16200000">
                    <a:pos x="wd2" y="hd2"/>
                  </a:cxn>
                </a:cxnLst>
                <a:rect l="0" t="0" r="r" b="b"/>
                <a:pathLst>
                  <a:path w="20985" h="21600" extrusionOk="0">
                    <a:moveTo>
                      <a:pt x="18228" y="0"/>
                    </a:moveTo>
                    <a:cubicBezTo>
                      <a:pt x="17991" y="0"/>
                      <a:pt x="17752" y="66"/>
                      <a:pt x="17518" y="197"/>
                    </a:cubicBezTo>
                    <a:lnTo>
                      <a:pt x="1933" y="10672"/>
                    </a:lnTo>
                    <a:cubicBezTo>
                      <a:pt x="463" y="11696"/>
                      <a:pt x="-275" y="14763"/>
                      <a:pt x="94" y="17830"/>
                    </a:cubicBezTo>
                    <a:cubicBezTo>
                      <a:pt x="498" y="20149"/>
                      <a:pt x="1658" y="21600"/>
                      <a:pt x="2813" y="21600"/>
                    </a:cubicBezTo>
                    <a:cubicBezTo>
                      <a:pt x="3055" y="21600"/>
                      <a:pt x="3295" y="21541"/>
                      <a:pt x="3528" y="21403"/>
                    </a:cubicBezTo>
                    <a:lnTo>
                      <a:pt x="19114" y="10928"/>
                    </a:lnTo>
                    <a:cubicBezTo>
                      <a:pt x="20587" y="9904"/>
                      <a:pt x="21325" y="6837"/>
                      <a:pt x="20833" y="4026"/>
                    </a:cubicBezTo>
                    <a:cubicBezTo>
                      <a:pt x="20527" y="1484"/>
                      <a:pt x="19382" y="0"/>
                      <a:pt x="18228"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grpSp>
      </p:grpSp>
      <p:sp>
        <p:nvSpPr>
          <p:cNvPr id="10095" name="Google Shape;3415;p209"/>
          <p:cNvSpPr txBox="1"/>
          <p:nvPr/>
        </p:nvSpPr>
        <p:spPr>
          <a:xfrm>
            <a:off x="2085900" y="1672925"/>
            <a:ext cx="6025201" cy="10464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a:solidFill>
                  <a:srgbClr val="2A284C"/>
                </a:solidFill>
                <a:latin typeface="Roboto Regular"/>
                <a:ea typeface="Roboto Regular"/>
                <a:cs typeface="Roboto Regular"/>
                <a:sym typeface="Roboto Regular"/>
              </a:defRPr>
            </a:pPr>
            <a:r>
              <a:rPr dirty="0"/>
              <a:t>“I think my biggest suggestion, as I mentioned a little earlier, is </a:t>
            </a:r>
            <a:r>
              <a:rPr b="1" dirty="0">
                <a:solidFill>
                  <a:srgbClr val="FF0000"/>
                </a:solidFill>
              </a:rPr>
              <a:t>just don't use Duolingo as your only resource</a:t>
            </a:r>
            <a:r>
              <a:rPr dirty="0"/>
              <a:t>. Because particularly nowadays or for any language, there are so many other resources out there and there are certain things that each of them does better or worse than the others.”</a:t>
            </a:r>
          </a:p>
        </p:txBody>
      </p:sp>
      <p:sp>
        <p:nvSpPr>
          <p:cNvPr id="10096" name="Google Shape;3416;p209"/>
          <p:cNvSpPr txBox="1"/>
          <p:nvPr/>
        </p:nvSpPr>
        <p:spPr>
          <a:xfrm>
            <a:off x="650174" y="3506675"/>
            <a:ext cx="6285602" cy="8309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a:solidFill>
                  <a:srgbClr val="2A284C"/>
                </a:solidFill>
                <a:latin typeface="Roboto Regular"/>
                <a:ea typeface="Roboto Regular"/>
                <a:cs typeface="Roboto Regular"/>
                <a:sym typeface="Roboto Regular"/>
              </a:defRPr>
            </a:pPr>
            <a:r>
              <a:rPr dirty="0"/>
              <a:t>“My opinion on that is since Duolingo is a non-human system, I think to have </a:t>
            </a:r>
            <a:r>
              <a:rPr b="1" dirty="0">
                <a:solidFill>
                  <a:srgbClr val="FF0000"/>
                </a:solidFill>
              </a:rPr>
              <a:t>a human tutor </a:t>
            </a:r>
            <a:r>
              <a:rPr dirty="0"/>
              <a:t>at the end of a section would actually be a nice relief, a nice change of pace.”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98" name="Google Shape;1030;p57"/>
          <p:cNvSpPr txBox="1">
            <a:spLocks noGrp="1"/>
          </p:cNvSpPr>
          <p:nvPr>
            <p:ph type="title"/>
          </p:nvPr>
        </p:nvSpPr>
        <p:spPr>
          <a:xfrm>
            <a:off x="669657" y="664032"/>
            <a:ext cx="7704002" cy="612601"/>
          </a:xfrm>
          <a:prstGeom prst="rect">
            <a:avLst/>
          </a:prstGeom>
        </p:spPr>
        <p:txBody>
          <a:bodyPr/>
          <a:lstStyle>
            <a:lvl1pPr defTabSz="312039">
              <a:defRPr sz="2730"/>
            </a:lvl1pPr>
          </a:lstStyle>
          <a:p>
            <a:r>
              <a:rPr dirty="0"/>
              <a:t>Time Management</a:t>
            </a:r>
          </a:p>
        </p:txBody>
      </p:sp>
      <p:sp>
        <p:nvSpPr>
          <p:cNvPr id="10099" name="Google Shape;1031;p57"/>
          <p:cNvSpPr txBox="1"/>
          <p:nvPr/>
        </p:nvSpPr>
        <p:spPr>
          <a:xfrm>
            <a:off x="1383749" y="1406200"/>
            <a:ext cx="6494402"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The majority of interviewees (n=8) stated that </a:t>
            </a:r>
            <a:r>
              <a:rPr b="1" dirty="0">
                <a:solidFill>
                  <a:srgbClr val="FF0000"/>
                </a:solidFill>
              </a:rPr>
              <a:t>daily life activities are a constraint</a:t>
            </a:r>
            <a:r>
              <a:rPr b="1" dirty="0"/>
              <a:t> </a:t>
            </a:r>
            <a:r>
              <a:rPr dirty="0"/>
              <a:t>to their time management. </a:t>
            </a:r>
          </a:p>
        </p:txBody>
      </p:sp>
      <p:sp>
        <p:nvSpPr>
          <p:cNvPr id="10100" name="Google Shape;1032;p57"/>
          <p:cNvSpPr/>
          <p:nvPr/>
        </p:nvSpPr>
        <p:spPr>
          <a:xfrm>
            <a:off x="1177323" y="1536915"/>
            <a:ext cx="206401" cy="206401"/>
          </a:xfrm>
          <a:prstGeom prst="ellipse">
            <a:avLst/>
          </a:prstGeom>
          <a:solidFill>
            <a:schemeClr val="accent2"/>
          </a:solidFill>
          <a:ln w="12700">
            <a:miter lim="400000"/>
          </a:ln>
        </p:spPr>
        <p:txBody>
          <a:bodyPr lIns="45719" rIns="45719" anchor="ctr"/>
          <a:lstStyle/>
          <a:p>
            <a:pPr defTabSz="914378"/>
            <a:endParaRPr/>
          </a:p>
        </p:txBody>
      </p:sp>
      <p:sp>
        <p:nvSpPr>
          <p:cNvPr id="10101" name="Google Shape;1033;p57"/>
          <p:cNvSpPr txBox="1"/>
          <p:nvPr/>
        </p:nvSpPr>
        <p:spPr>
          <a:xfrm>
            <a:off x="1383750" y="2210873"/>
            <a:ext cx="6553278" cy="9232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defRPr sz="1600">
                <a:solidFill>
                  <a:srgbClr val="2A284C"/>
                </a:solidFill>
                <a:latin typeface="Roboto Regular"/>
                <a:ea typeface="Roboto Regular"/>
                <a:cs typeface="Roboto Regular"/>
                <a:sym typeface="Roboto Regular"/>
              </a:defRPr>
            </a:pPr>
            <a:r>
              <a:rPr dirty="0"/>
              <a:t>The significant obstacle is due to </a:t>
            </a:r>
            <a:r>
              <a:rPr b="1" dirty="0">
                <a:solidFill>
                  <a:srgbClr val="FF0000"/>
                </a:solidFill>
              </a:rPr>
              <a:t>work demands, </a:t>
            </a:r>
            <a:r>
              <a:rPr dirty="0"/>
              <a:t>which have an impact on learners’ physical and emotional ability to complete their learning goals on a consistent basis.</a:t>
            </a:r>
          </a:p>
        </p:txBody>
      </p:sp>
      <p:sp>
        <p:nvSpPr>
          <p:cNvPr id="10102" name="Google Shape;1034;p57"/>
          <p:cNvSpPr/>
          <p:nvPr/>
        </p:nvSpPr>
        <p:spPr>
          <a:xfrm>
            <a:off x="1177323" y="2339539"/>
            <a:ext cx="206401" cy="206401"/>
          </a:xfrm>
          <a:prstGeom prst="ellipse">
            <a:avLst/>
          </a:prstGeom>
          <a:solidFill>
            <a:schemeClr val="accent4"/>
          </a:solidFill>
          <a:ln w="12700">
            <a:miter lim="400000"/>
          </a:ln>
        </p:spPr>
        <p:txBody>
          <a:bodyPr lIns="45719" rIns="45719" anchor="ctr"/>
          <a:lstStyle/>
          <a:p>
            <a:pPr defTabSz="914378"/>
            <a:endParaRPr/>
          </a:p>
        </p:txBody>
      </p:sp>
      <p:grpSp>
        <p:nvGrpSpPr>
          <p:cNvPr id="10123" name="Google Shape;1035;p57"/>
          <p:cNvGrpSpPr/>
          <p:nvPr/>
        </p:nvGrpSpPr>
        <p:grpSpPr>
          <a:xfrm>
            <a:off x="7949933" y="3282103"/>
            <a:ext cx="847880" cy="1327524"/>
            <a:chOff x="0" y="0"/>
            <a:chExt cx="847878" cy="1327522"/>
          </a:xfrm>
        </p:grpSpPr>
        <p:sp>
          <p:nvSpPr>
            <p:cNvPr id="10103" name="Google Shape;1036;p57"/>
            <p:cNvSpPr/>
            <p:nvPr/>
          </p:nvSpPr>
          <p:spPr>
            <a:xfrm>
              <a:off x="32107" y="272616"/>
              <a:ext cx="783297" cy="346209"/>
            </a:xfrm>
            <a:prstGeom prst="roundRect">
              <a:avLst>
                <a:gd name="adj" fmla="val 50000"/>
              </a:avLst>
            </a:pr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104" name="Google Shape;1037;p57"/>
            <p:cNvSpPr/>
            <p:nvPr/>
          </p:nvSpPr>
          <p:spPr>
            <a:xfrm>
              <a:off x="111564" y="981170"/>
              <a:ext cx="644383" cy="34635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9618" y="0"/>
                    <a:pt x="8436" y="129"/>
                    <a:pt x="7254" y="388"/>
                  </a:cubicBezTo>
                  <a:cubicBezTo>
                    <a:pt x="6350" y="561"/>
                    <a:pt x="5470" y="948"/>
                    <a:pt x="4589" y="1466"/>
                  </a:cubicBezTo>
                  <a:cubicBezTo>
                    <a:pt x="3917" y="1854"/>
                    <a:pt x="3268" y="2457"/>
                    <a:pt x="2688" y="3190"/>
                  </a:cubicBezTo>
                  <a:cubicBezTo>
                    <a:pt x="2179" y="3837"/>
                    <a:pt x="1738" y="4656"/>
                    <a:pt x="1391" y="5605"/>
                  </a:cubicBezTo>
                  <a:cubicBezTo>
                    <a:pt x="1043" y="6554"/>
                    <a:pt x="765" y="7589"/>
                    <a:pt x="603" y="8665"/>
                  </a:cubicBezTo>
                  <a:cubicBezTo>
                    <a:pt x="394" y="9873"/>
                    <a:pt x="255" y="11123"/>
                    <a:pt x="185" y="12374"/>
                  </a:cubicBezTo>
                  <a:cubicBezTo>
                    <a:pt x="93" y="13710"/>
                    <a:pt x="46" y="15133"/>
                    <a:pt x="23" y="16685"/>
                  </a:cubicBezTo>
                  <a:cubicBezTo>
                    <a:pt x="0" y="18194"/>
                    <a:pt x="0" y="19876"/>
                    <a:pt x="0" y="21600"/>
                  </a:cubicBezTo>
                  <a:lnTo>
                    <a:pt x="21600" y="21600"/>
                  </a:lnTo>
                  <a:cubicBezTo>
                    <a:pt x="21600" y="19919"/>
                    <a:pt x="21600" y="18237"/>
                    <a:pt x="21577" y="16685"/>
                  </a:cubicBezTo>
                  <a:cubicBezTo>
                    <a:pt x="21554" y="15133"/>
                    <a:pt x="21507" y="13710"/>
                    <a:pt x="21437" y="12374"/>
                  </a:cubicBezTo>
                  <a:cubicBezTo>
                    <a:pt x="21345" y="11123"/>
                    <a:pt x="21206" y="9873"/>
                    <a:pt x="21021" y="8665"/>
                  </a:cubicBezTo>
                  <a:cubicBezTo>
                    <a:pt x="20835" y="7589"/>
                    <a:pt x="20580" y="6554"/>
                    <a:pt x="20233" y="5605"/>
                  </a:cubicBezTo>
                  <a:cubicBezTo>
                    <a:pt x="19885" y="4656"/>
                    <a:pt x="19445" y="3837"/>
                    <a:pt x="18935" y="3190"/>
                  </a:cubicBezTo>
                  <a:cubicBezTo>
                    <a:pt x="18355" y="2457"/>
                    <a:pt x="17706" y="1854"/>
                    <a:pt x="17011" y="1466"/>
                  </a:cubicBezTo>
                  <a:cubicBezTo>
                    <a:pt x="16154" y="948"/>
                    <a:pt x="15249" y="561"/>
                    <a:pt x="14346" y="388"/>
                  </a:cubicBezTo>
                  <a:cubicBezTo>
                    <a:pt x="13164" y="129"/>
                    <a:pt x="11982" y="0"/>
                    <a:pt x="10800"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105" name="Google Shape;1038;p57"/>
            <p:cNvSpPr/>
            <p:nvPr/>
          </p:nvSpPr>
          <p:spPr>
            <a:xfrm>
              <a:off x="281665" y="727413"/>
              <a:ext cx="304212" cy="3940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63"/>
                  </a:lnTo>
                  <a:cubicBezTo>
                    <a:pt x="0" y="17887"/>
                    <a:pt x="4859" y="21600"/>
                    <a:pt x="10800" y="21600"/>
                  </a:cubicBezTo>
                  <a:cubicBezTo>
                    <a:pt x="16789" y="21600"/>
                    <a:pt x="21600" y="17887"/>
                    <a:pt x="21600" y="13263"/>
                  </a:cubicBezTo>
                  <a:lnTo>
                    <a:pt x="21600" y="0"/>
                  </a:lnTo>
                  <a:close/>
                </a:path>
              </a:pathLst>
            </a:custGeom>
            <a:solidFill>
              <a:srgbClr val="F1CB69"/>
            </a:solidFill>
            <a:ln w="12700" cap="flat">
              <a:noFill/>
              <a:miter lim="400000"/>
            </a:ln>
            <a:effectLst/>
          </p:spPr>
          <p:txBody>
            <a:bodyPr wrap="square" lIns="45719" tIns="45719" rIns="45719" bIns="45719" numCol="1" anchor="ctr">
              <a:noAutofit/>
            </a:bodyPr>
            <a:lstStyle/>
            <a:p>
              <a:pPr defTabSz="914378"/>
              <a:endParaRPr/>
            </a:p>
          </p:txBody>
        </p:sp>
        <p:sp>
          <p:nvSpPr>
            <p:cNvPr id="10106" name="Google Shape;1039;p57"/>
            <p:cNvSpPr/>
            <p:nvPr/>
          </p:nvSpPr>
          <p:spPr>
            <a:xfrm>
              <a:off x="281665" y="778585"/>
              <a:ext cx="304212" cy="2029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38"/>
                  </a:lnTo>
                  <a:cubicBezTo>
                    <a:pt x="3309" y="19740"/>
                    <a:pt x="7226" y="21600"/>
                    <a:pt x="11148" y="21600"/>
                  </a:cubicBezTo>
                  <a:cubicBezTo>
                    <a:pt x="14789" y="21600"/>
                    <a:pt x="18434" y="19997"/>
                    <a:pt x="21600" y="16773"/>
                  </a:cubicBezTo>
                  <a:lnTo>
                    <a:pt x="21600" y="0"/>
                  </a:ln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07" name="Google Shape;1040;p57"/>
            <p:cNvSpPr/>
            <p:nvPr/>
          </p:nvSpPr>
          <p:spPr>
            <a:xfrm>
              <a:off x="548693" y="884514"/>
              <a:ext cx="88757" cy="200031"/>
            </a:xfrm>
            <a:custGeom>
              <a:avLst/>
              <a:gdLst/>
              <a:ahLst/>
              <a:cxnLst>
                <a:cxn ang="0">
                  <a:pos x="wd2" y="hd2"/>
                </a:cxn>
                <a:cxn ang="5400000">
                  <a:pos x="wd2" y="hd2"/>
                </a:cxn>
                <a:cxn ang="10800000">
                  <a:pos x="wd2" y="hd2"/>
                </a:cxn>
                <a:cxn ang="16200000">
                  <a:pos x="wd2" y="hd2"/>
                </a:cxn>
              </a:cxnLst>
              <a:rect l="0" t="0" r="r" b="b"/>
              <a:pathLst>
                <a:path w="20390" h="21600" extrusionOk="0">
                  <a:moveTo>
                    <a:pt x="12408" y="0"/>
                  </a:moveTo>
                  <a:cubicBezTo>
                    <a:pt x="8678" y="0"/>
                    <a:pt x="5462" y="1314"/>
                    <a:pt x="4894" y="3045"/>
                  </a:cubicBezTo>
                  <a:lnTo>
                    <a:pt x="127" y="17379"/>
                  </a:lnTo>
                  <a:cubicBezTo>
                    <a:pt x="-665" y="19394"/>
                    <a:pt x="2351" y="21260"/>
                    <a:pt x="6641" y="21560"/>
                  </a:cubicBezTo>
                  <a:cubicBezTo>
                    <a:pt x="7029" y="21587"/>
                    <a:pt x="7413" y="21600"/>
                    <a:pt x="7796" y="21600"/>
                  </a:cubicBezTo>
                  <a:cubicBezTo>
                    <a:pt x="11511" y="21600"/>
                    <a:pt x="14959" y="20326"/>
                    <a:pt x="15535" y="18498"/>
                  </a:cubicBezTo>
                  <a:lnTo>
                    <a:pt x="20302" y="4240"/>
                  </a:lnTo>
                  <a:cubicBezTo>
                    <a:pt x="20935" y="2224"/>
                    <a:pt x="18078" y="357"/>
                    <a:pt x="13788" y="59"/>
                  </a:cubicBezTo>
                  <a:cubicBezTo>
                    <a:pt x="13323" y="19"/>
                    <a:pt x="12862" y="0"/>
                    <a:pt x="12408"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108" name="Google Shape;1041;p57"/>
            <p:cNvSpPr/>
            <p:nvPr/>
          </p:nvSpPr>
          <p:spPr>
            <a:xfrm>
              <a:off x="230633" y="884514"/>
              <a:ext cx="88742" cy="200031"/>
            </a:xfrm>
            <a:custGeom>
              <a:avLst/>
              <a:gdLst/>
              <a:ahLst/>
              <a:cxnLst>
                <a:cxn ang="0">
                  <a:pos x="wd2" y="hd2"/>
                </a:cxn>
                <a:cxn ang="5400000">
                  <a:pos x="wd2" y="hd2"/>
                </a:cxn>
                <a:cxn ang="10800000">
                  <a:pos x="wd2" y="hd2"/>
                </a:cxn>
                <a:cxn ang="16200000">
                  <a:pos x="wd2" y="hd2"/>
                </a:cxn>
              </a:cxnLst>
              <a:rect l="0" t="0" r="r" b="b"/>
              <a:pathLst>
                <a:path w="20386" h="21600" extrusionOk="0">
                  <a:moveTo>
                    <a:pt x="7976" y="0"/>
                  </a:moveTo>
                  <a:cubicBezTo>
                    <a:pt x="7535" y="0"/>
                    <a:pt x="7086" y="19"/>
                    <a:pt x="6641" y="59"/>
                  </a:cubicBezTo>
                  <a:cubicBezTo>
                    <a:pt x="2351" y="357"/>
                    <a:pt x="-665" y="2224"/>
                    <a:pt x="127" y="4240"/>
                  </a:cubicBezTo>
                  <a:lnTo>
                    <a:pt x="4894" y="18498"/>
                  </a:lnTo>
                  <a:cubicBezTo>
                    <a:pt x="5470" y="20326"/>
                    <a:pt x="8784" y="21600"/>
                    <a:pt x="12596" y="21600"/>
                  </a:cubicBezTo>
                  <a:cubicBezTo>
                    <a:pt x="12988" y="21600"/>
                    <a:pt x="13388" y="21587"/>
                    <a:pt x="13788" y="21560"/>
                  </a:cubicBezTo>
                  <a:cubicBezTo>
                    <a:pt x="18074" y="21260"/>
                    <a:pt x="20935" y="19319"/>
                    <a:pt x="20298" y="17379"/>
                  </a:cubicBezTo>
                  <a:lnTo>
                    <a:pt x="15535" y="3045"/>
                  </a:lnTo>
                  <a:cubicBezTo>
                    <a:pt x="14968" y="1314"/>
                    <a:pt x="11625" y="0"/>
                    <a:pt x="7976" y="0"/>
                  </a:cubicBezTo>
                  <a:close/>
                </a:path>
              </a:pathLst>
            </a:custGeom>
            <a:solidFill>
              <a:srgbClr val="000000"/>
            </a:solidFill>
            <a:ln w="12700" cap="flat">
              <a:noFill/>
              <a:miter lim="400000"/>
            </a:ln>
            <a:effectLst/>
          </p:spPr>
          <p:txBody>
            <a:bodyPr wrap="square" lIns="45719" tIns="45719" rIns="45719" bIns="45719" numCol="1" anchor="ctr">
              <a:noAutofit/>
            </a:bodyPr>
            <a:lstStyle/>
            <a:p>
              <a:pPr defTabSz="914378"/>
              <a:endParaRPr/>
            </a:p>
          </p:txBody>
        </p:sp>
        <p:sp>
          <p:nvSpPr>
            <p:cNvPr id="10109" name="Google Shape;1042;p57"/>
            <p:cNvSpPr/>
            <p:nvPr/>
          </p:nvSpPr>
          <p:spPr>
            <a:xfrm>
              <a:off x="105345" y="122442"/>
              <a:ext cx="636761" cy="800579"/>
            </a:xfrm>
            <a:custGeom>
              <a:avLst/>
              <a:gdLst/>
              <a:ahLst/>
              <a:cxnLst>
                <a:cxn ang="0">
                  <a:pos x="wd2" y="hd2"/>
                </a:cxn>
                <a:cxn ang="5400000">
                  <a:pos x="wd2" y="hd2"/>
                </a:cxn>
                <a:cxn ang="10800000">
                  <a:pos x="wd2" y="hd2"/>
                </a:cxn>
                <a:cxn ang="16200000">
                  <a:pos x="wd2" y="hd2"/>
                </a:cxn>
              </a:cxnLst>
              <a:rect l="0" t="0" r="r" b="b"/>
              <a:pathLst>
                <a:path w="21600" h="21600" extrusionOk="0">
                  <a:moveTo>
                    <a:pt x="10812" y="0"/>
                  </a:moveTo>
                  <a:cubicBezTo>
                    <a:pt x="4831" y="0"/>
                    <a:pt x="0" y="4831"/>
                    <a:pt x="0" y="10800"/>
                  </a:cubicBezTo>
                  <a:cubicBezTo>
                    <a:pt x="0" y="16769"/>
                    <a:pt x="4831" y="21600"/>
                    <a:pt x="10812" y="21600"/>
                  </a:cubicBezTo>
                  <a:cubicBezTo>
                    <a:pt x="16769" y="21600"/>
                    <a:pt x="21600" y="16769"/>
                    <a:pt x="21600" y="10800"/>
                  </a:cubicBezTo>
                  <a:cubicBezTo>
                    <a:pt x="21600" y="4831"/>
                    <a:pt x="16769" y="0"/>
                    <a:pt x="10812" y="0"/>
                  </a:cubicBezTo>
                  <a:close/>
                </a:path>
              </a:pathLst>
            </a:custGeom>
            <a:solidFill>
              <a:srgbClr val="F1CB69"/>
            </a:solidFill>
            <a:ln w="12700" cap="flat">
              <a:noFill/>
              <a:miter lim="400000"/>
            </a:ln>
            <a:effectLst/>
          </p:spPr>
          <p:txBody>
            <a:bodyPr wrap="square" lIns="45719" tIns="45719" rIns="45719" bIns="45719" numCol="1" anchor="ctr">
              <a:noAutofit/>
            </a:bodyPr>
            <a:lstStyle/>
            <a:p>
              <a:pPr defTabSz="914378"/>
              <a:endParaRPr/>
            </a:p>
          </p:txBody>
        </p:sp>
        <p:sp>
          <p:nvSpPr>
            <p:cNvPr id="10110" name="Google Shape;1043;p57"/>
            <p:cNvSpPr/>
            <p:nvPr/>
          </p:nvSpPr>
          <p:spPr>
            <a:xfrm>
              <a:off x="653719" y="590585"/>
              <a:ext cx="194160" cy="194150"/>
            </a:xfrm>
            <a:custGeom>
              <a:avLst/>
              <a:gdLst/>
              <a:ahLst/>
              <a:cxnLst>
                <a:cxn ang="0">
                  <a:pos x="wd2" y="hd2"/>
                </a:cxn>
                <a:cxn ang="5400000">
                  <a:pos x="wd2" y="hd2"/>
                </a:cxn>
                <a:cxn ang="10800000">
                  <a:pos x="wd2" y="hd2"/>
                </a:cxn>
                <a:cxn ang="16200000">
                  <a:pos x="wd2" y="hd2"/>
                </a:cxn>
              </a:cxnLst>
              <a:rect l="0" t="0" r="r" b="b"/>
              <a:pathLst>
                <a:path w="19014" h="21600" extrusionOk="0">
                  <a:moveTo>
                    <a:pt x="9461" y="0"/>
                  </a:moveTo>
                  <a:cubicBezTo>
                    <a:pt x="5734" y="0"/>
                    <a:pt x="2219" y="2514"/>
                    <a:pt x="739" y="6685"/>
                  </a:cubicBezTo>
                  <a:cubicBezTo>
                    <a:pt x="-1292" y="12146"/>
                    <a:pt x="1010" y="18453"/>
                    <a:pt x="5885" y="20760"/>
                  </a:cubicBezTo>
                  <a:cubicBezTo>
                    <a:pt x="7072" y="21329"/>
                    <a:pt x="8302" y="21600"/>
                    <a:pt x="9515" y="21600"/>
                  </a:cubicBezTo>
                  <a:cubicBezTo>
                    <a:pt x="13218" y="21600"/>
                    <a:pt x="16746" y="19086"/>
                    <a:pt x="18276" y="14915"/>
                  </a:cubicBezTo>
                  <a:cubicBezTo>
                    <a:pt x="20308" y="9454"/>
                    <a:pt x="18004" y="3070"/>
                    <a:pt x="13131" y="840"/>
                  </a:cubicBezTo>
                  <a:cubicBezTo>
                    <a:pt x="11927" y="271"/>
                    <a:pt x="10682" y="0"/>
                    <a:pt x="9461" y="0"/>
                  </a:cubicBezTo>
                  <a:close/>
                </a:path>
              </a:pathLst>
            </a:custGeom>
            <a:solidFill>
              <a:srgbClr val="F1CB69"/>
            </a:solidFill>
            <a:ln w="12700" cap="flat">
              <a:noFill/>
              <a:miter lim="400000"/>
            </a:ln>
            <a:effectLst/>
          </p:spPr>
          <p:txBody>
            <a:bodyPr wrap="square" lIns="45719" tIns="45719" rIns="45719" bIns="45719" numCol="1" anchor="ctr">
              <a:noAutofit/>
            </a:bodyPr>
            <a:lstStyle/>
            <a:p>
              <a:pPr defTabSz="914378"/>
              <a:endParaRPr/>
            </a:p>
          </p:txBody>
        </p:sp>
        <p:sp>
          <p:nvSpPr>
            <p:cNvPr id="10111" name="Google Shape;1044;p57"/>
            <p:cNvSpPr/>
            <p:nvPr/>
          </p:nvSpPr>
          <p:spPr>
            <a:xfrm>
              <a:off x="714295" y="632231"/>
              <a:ext cx="65903" cy="66145"/>
            </a:xfrm>
            <a:custGeom>
              <a:avLst/>
              <a:gdLst/>
              <a:ahLst/>
              <a:cxnLst>
                <a:cxn ang="0">
                  <a:pos x="wd2" y="hd2"/>
                </a:cxn>
                <a:cxn ang="5400000">
                  <a:pos x="wd2" y="hd2"/>
                </a:cxn>
                <a:cxn ang="10800000">
                  <a:pos x="wd2" y="hd2"/>
                </a:cxn>
                <a:cxn ang="16200000">
                  <a:pos x="wd2" y="hd2"/>
                </a:cxn>
              </a:cxnLst>
              <a:rect l="0" t="0" r="r" b="b"/>
              <a:pathLst>
                <a:path w="21445" h="21600" extrusionOk="0">
                  <a:moveTo>
                    <a:pt x="18167" y="0"/>
                  </a:moveTo>
                  <a:cubicBezTo>
                    <a:pt x="16357" y="0"/>
                    <a:pt x="14582" y="348"/>
                    <a:pt x="12894" y="1056"/>
                  </a:cubicBezTo>
                  <a:cubicBezTo>
                    <a:pt x="7269" y="2860"/>
                    <a:pt x="2770" y="7374"/>
                    <a:pt x="747" y="13019"/>
                  </a:cubicBezTo>
                  <a:cubicBezTo>
                    <a:pt x="-155" y="15729"/>
                    <a:pt x="-155" y="18664"/>
                    <a:pt x="296" y="21600"/>
                  </a:cubicBezTo>
                  <a:cubicBezTo>
                    <a:pt x="1418" y="16181"/>
                    <a:pt x="3892" y="11441"/>
                    <a:pt x="7494" y="7600"/>
                  </a:cubicBezTo>
                  <a:cubicBezTo>
                    <a:pt x="11321" y="3992"/>
                    <a:pt x="16270" y="1282"/>
                    <a:pt x="21445" y="377"/>
                  </a:cubicBezTo>
                  <a:cubicBezTo>
                    <a:pt x="20346" y="122"/>
                    <a:pt x="19248" y="0"/>
                    <a:pt x="18167" y="0"/>
                  </a:cubicBez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12" name="Google Shape;1045;p57"/>
            <p:cNvSpPr/>
            <p:nvPr/>
          </p:nvSpPr>
          <p:spPr>
            <a:xfrm>
              <a:off x="0" y="590585"/>
              <a:ext cx="194077" cy="194150"/>
            </a:xfrm>
            <a:custGeom>
              <a:avLst/>
              <a:gdLst/>
              <a:ahLst/>
              <a:cxnLst>
                <a:cxn ang="0">
                  <a:pos x="wd2" y="hd2"/>
                </a:cxn>
                <a:cxn ang="5400000">
                  <a:pos x="wd2" y="hd2"/>
                </a:cxn>
                <a:cxn ang="10800000">
                  <a:pos x="wd2" y="hd2"/>
                </a:cxn>
                <a:cxn ang="16200000">
                  <a:pos x="wd2" y="hd2"/>
                </a:cxn>
              </a:cxnLst>
              <a:rect l="0" t="0" r="r" b="b"/>
              <a:pathLst>
                <a:path w="19068" h="21600" extrusionOk="0">
                  <a:moveTo>
                    <a:pt x="9546" y="0"/>
                  </a:moveTo>
                  <a:cubicBezTo>
                    <a:pt x="8321" y="0"/>
                    <a:pt x="7073" y="271"/>
                    <a:pt x="5867" y="840"/>
                  </a:cubicBezTo>
                  <a:cubicBezTo>
                    <a:pt x="1043" y="3070"/>
                    <a:pt x="-1266" y="9454"/>
                    <a:pt x="703" y="14915"/>
                  </a:cubicBezTo>
                  <a:cubicBezTo>
                    <a:pt x="2239" y="19086"/>
                    <a:pt x="5777" y="21600"/>
                    <a:pt x="9522" y="21600"/>
                  </a:cubicBezTo>
                  <a:cubicBezTo>
                    <a:pt x="10747" y="21600"/>
                    <a:pt x="11995" y="21329"/>
                    <a:pt x="13201" y="20760"/>
                  </a:cubicBezTo>
                  <a:cubicBezTo>
                    <a:pt x="18025" y="18453"/>
                    <a:pt x="20334" y="12146"/>
                    <a:pt x="18365" y="6685"/>
                  </a:cubicBezTo>
                  <a:cubicBezTo>
                    <a:pt x="16829" y="2514"/>
                    <a:pt x="13291" y="0"/>
                    <a:pt x="9546" y="0"/>
                  </a:cubicBezTo>
                  <a:close/>
                </a:path>
              </a:pathLst>
            </a:custGeom>
            <a:solidFill>
              <a:srgbClr val="F1CB69"/>
            </a:solidFill>
            <a:ln w="12700" cap="flat">
              <a:noFill/>
              <a:miter lim="400000"/>
            </a:ln>
            <a:effectLst/>
          </p:spPr>
          <p:txBody>
            <a:bodyPr wrap="square" lIns="45719" tIns="45719" rIns="45719" bIns="45719" numCol="1" anchor="ctr">
              <a:noAutofit/>
            </a:bodyPr>
            <a:lstStyle/>
            <a:p>
              <a:pPr defTabSz="914378"/>
              <a:endParaRPr/>
            </a:p>
          </p:txBody>
        </p:sp>
        <p:sp>
          <p:nvSpPr>
            <p:cNvPr id="10113" name="Google Shape;1046;p57"/>
            <p:cNvSpPr/>
            <p:nvPr/>
          </p:nvSpPr>
          <p:spPr>
            <a:xfrm>
              <a:off x="68013" y="632179"/>
              <a:ext cx="65496" cy="65504"/>
            </a:xfrm>
            <a:custGeom>
              <a:avLst/>
              <a:gdLst/>
              <a:ahLst/>
              <a:cxnLst>
                <a:cxn ang="0">
                  <a:pos x="wd2" y="hd2"/>
                </a:cxn>
                <a:cxn ang="5400000">
                  <a:pos x="wd2" y="hd2"/>
                </a:cxn>
                <a:cxn ang="10800000">
                  <a:pos x="wd2" y="hd2"/>
                </a:cxn>
                <a:cxn ang="16200000">
                  <a:pos x="wd2" y="hd2"/>
                </a:cxn>
              </a:cxnLst>
              <a:rect l="0" t="0" r="r" b="b"/>
              <a:pathLst>
                <a:path w="21318" h="21600" extrusionOk="0">
                  <a:moveTo>
                    <a:pt x="3273" y="0"/>
                  </a:moveTo>
                  <a:cubicBezTo>
                    <a:pt x="2163" y="0"/>
                    <a:pt x="1064" y="129"/>
                    <a:pt x="0" y="398"/>
                  </a:cubicBezTo>
                  <a:cubicBezTo>
                    <a:pt x="5176" y="1312"/>
                    <a:pt x="9901" y="3820"/>
                    <a:pt x="13723" y="7692"/>
                  </a:cubicBezTo>
                  <a:cubicBezTo>
                    <a:pt x="17326" y="11570"/>
                    <a:pt x="19801" y="16357"/>
                    <a:pt x="20929" y="21600"/>
                  </a:cubicBezTo>
                  <a:cubicBezTo>
                    <a:pt x="21600" y="18864"/>
                    <a:pt x="21374" y="15900"/>
                    <a:pt x="20478" y="13164"/>
                  </a:cubicBezTo>
                  <a:cubicBezTo>
                    <a:pt x="19576" y="10200"/>
                    <a:pt x="18003" y="7692"/>
                    <a:pt x="15753" y="5642"/>
                  </a:cubicBezTo>
                  <a:cubicBezTo>
                    <a:pt x="13723" y="3363"/>
                    <a:pt x="11248" y="1769"/>
                    <a:pt x="8322" y="855"/>
                  </a:cubicBezTo>
                  <a:cubicBezTo>
                    <a:pt x="6691" y="305"/>
                    <a:pt x="4973" y="0"/>
                    <a:pt x="3273" y="0"/>
                  </a:cubicBez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14" name="Google Shape;1047;p57"/>
            <p:cNvSpPr/>
            <p:nvPr/>
          </p:nvSpPr>
          <p:spPr>
            <a:xfrm>
              <a:off x="382609" y="619049"/>
              <a:ext cx="82974" cy="378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2" y="0"/>
                    <a:pt x="0" y="2069"/>
                    <a:pt x="0" y="6216"/>
                  </a:cubicBezTo>
                  <a:cubicBezTo>
                    <a:pt x="0" y="14897"/>
                    <a:pt x="4681" y="21600"/>
                    <a:pt x="10800" y="21600"/>
                  </a:cubicBezTo>
                  <a:cubicBezTo>
                    <a:pt x="16739" y="21600"/>
                    <a:pt x="21600" y="14897"/>
                    <a:pt x="21600" y="6216"/>
                  </a:cubicBezTo>
                  <a:cubicBezTo>
                    <a:pt x="21600" y="2069"/>
                    <a:pt x="16202" y="0"/>
                    <a:pt x="10800" y="0"/>
                  </a:cubicBez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15" name="Google Shape;1048;p57"/>
            <p:cNvSpPr/>
            <p:nvPr/>
          </p:nvSpPr>
          <p:spPr>
            <a:xfrm>
              <a:off x="343198" y="694241"/>
              <a:ext cx="161790" cy="136196"/>
            </a:xfrm>
            <a:custGeom>
              <a:avLst/>
              <a:gdLst/>
              <a:ahLst/>
              <a:cxnLst>
                <a:cxn ang="0">
                  <a:pos x="wd2" y="hd2"/>
                </a:cxn>
                <a:cxn ang="5400000">
                  <a:pos x="wd2" y="hd2"/>
                </a:cxn>
                <a:cxn ang="10800000">
                  <a:pos x="wd2" y="hd2"/>
                </a:cxn>
                <a:cxn ang="16200000">
                  <a:pos x="wd2" y="hd2"/>
                </a:cxn>
              </a:cxnLst>
              <a:rect l="0" t="0" r="r" b="b"/>
              <a:pathLst>
                <a:path w="21600" h="21600" extrusionOk="0">
                  <a:moveTo>
                    <a:pt x="5169" y="0"/>
                  </a:moveTo>
                  <a:cubicBezTo>
                    <a:pt x="1938" y="0"/>
                    <a:pt x="0" y="5480"/>
                    <a:pt x="0" y="8988"/>
                  </a:cubicBezTo>
                  <a:cubicBezTo>
                    <a:pt x="0" y="15939"/>
                    <a:pt x="4711" y="21600"/>
                    <a:pt x="10451" y="21600"/>
                  </a:cubicBezTo>
                  <a:cubicBezTo>
                    <a:pt x="10506" y="21600"/>
                    <a:pt x="10560" y="21600"/>
                    <a:pt x="10615" y="21600"/>
                  </a:cubicBezTo>
                  <a:lnTo>
                    <a:pt x="10893" y="21600"/>
                  </a:lnTo>
                  <a:cubicBezTo>
                    <a:pt x="10949" y="21600"/>
                    <a:pt x="11004" y="21600"/>
                    <a:pt x="11061" y="21600"/>
                  </a:cubicBezTo>
                  <a:cubicBezTo>
                    <a:pt x="16891" y="21600"/>
                    <a:pt x="21600" y="15939"/>
                    <a:pt x="21600" y="8988"/>
                  </a:cubicBezTo>
                  <a:cubicBezTo>
                    <a:pt x="21600" y="5480"/>
                    <a:pt x="19662" y="0"/>
                    <a:pt x="16431" y="0"/>
                  </a:cubicBezTo>
                  <a:cubicBezTo>
                    <a:pt x="14308" y="217"/>
                    <a:pt x="12370" y="1316"/>
                    <a:pt x="10893" y="3178"/>
                  </a:cubicBezTo>
                  <a:lnTo>
                    <a:pt x="10615" y="3178"/>
                  </a:lnTo>
                  <a:cubicBezTo>
                    <a:pt x="9232" y="1316"/>
                    <a:pt x="7199" y="217"/>
                    <a:pt x="5169" y="0"/>
                  </a:cubicBezTo>
                  <a:close/>
                </a:path>
              </a:pathLst>
            </a:custGeom>
            <a:solidFill>
              <a:srgbClr val="E0B74C"/>
            </a:solidFill>
            <a:ln w="12700" cap="flat">
              <a:noFill/>
              <a:miter lim="400000"/>
            </a:ln>
            <a:effectLst/>
          </p:spPr>
          <p:txBody>
            <a:bodyPr wrap="square" lIns="45719" tIns="45719" rIns="45719" bIns="45719" numCol="1" anchor="ctr">
              <a:noAutofit/>
            </a:bodyPr>
            <a:lstStyle/>
            <a:p>
              <a:pPr defTabSz="914378"/>
              <a:endParaRPr/>
            </a:p>
          </p:txBody>
        </p:sp>
        <p:sp>
          <p:nvSpPr>
            <p:cNvPr id="10116" name="Google Shape;1049;p57"/>
            <p:cNvSpPr/>
            <p:nvPr/>
          </p:nvSpPr>
          <p:spPr>
            <a:xfrm>
              <a:off x="367399" y="762682"/>
              <a:ext cx="112698" cy="1"/>
            </a:xfrm>
            <a:prstGeom prst="line">
              <a:avLst/>
            </a:prstGeom>
            <a:noFill/>
            <a:ln w="12650" cap="rnd">
              <a:solidFill>
                <a:srgbClr val="434343"/>
              </a:solidFill>
              <a:prstDash val="solid"/>
              <a:miter lim="38913"/>
            </a:ln>
            <a:effectLst/>
          </p:spPr>
          <p:txBody>
            <a:bodyPr wrap="square" lIns="45719" tIns="45719" rIns="45719" bIns="45719" numCol="1" anchor="t">
              <a:noAutofit/>
            </a:bodyPr>
            <a:lstStyle/>
            <a:p>
              <a:endParaRPr/>
            </a:p>
          </p:txBody>
        </p:sp>
        <p:sp>
          <p:nvSpPr>
            <p:cNvPr id="10117" name="Google Shape;1050;p57"/>
            <p:cNvSpPr/>
            <p:nvPr/>
          </p:nvSpPr>
          <p:spPr>
            <a:xfrm>
              <a:off x="728236" y="745394"/>
              <a:ext cx="69241" cy="69076"/>
            </a:xfrm>
            <a:custGeom>
              <a:avLst/>
              <a:gdLst/>
              <a:ahLst/>
              <a:cxnLst>
                <a:cxn ang="0">
                  <a:pos x="wd2" y="hd2"/>
                </a:cxn>
                <a:cxn ang="5400000">
                  <a:pos x="wd2" y="hd2"/>
                </a:cxn>
                <a:cxn ang="10800000">
                  <a:pos x="wd2" y="hd2"/>
                </a:cxn>
                <a:cxn ang="16200000">
                  <a:pos x="wd2" y="hd2"/>
                </a:cxn>
              </a:cxnLst>
              <a:rect l="0" t="0" r="r" b="b"/>
              <a:pathLst>
                <a:path w="18383" h="21600" extrusionOk="0">
                  <a:moveTo>
                    <a:pt x="9206" y="0"/>
                  </a:moveTo>
                  <a:cubicBezTo>
                    <a:pt x="946" y="0"/>
                    <a:pt x="-3092" y="11678"/>
                    <a:pt x="2781" y="18378"/>
                  </a:cubicBezTo>
                  <a:cubicBezTo>
                    <a:pt x="4672" y="20606"/>
                    <a:pt x="6984" y="21600"/>
                    <a:pt x="9239" y="21600"/>
                  </a:cubicBezTo>
                  <a:cubicBezTo>
                    <a:pt x="13989" y="21600"/>
                    <a:pt x="18508" y="17189"/>
                    <a:pt x="18381" y="10594"/>
                  </a:cubicBezTo>
                  <a:cubicBezTo>
                    <a:pt x="18381" y="4756"/>
                    <a:pt x="14159" y="0"/>
                    <a:pt x="9206" y="0"/>
                  </a:cubicBezTo>
                  <a:close/>
                </a:path>
              </a:pathLst>
            </a:custGeom>
            <a:solidFill>
              <a:schemeClr val="accent6"/>
            </a:solidFill>
            <a:ln w="12700" cap="flat">
              <a:noFill/>
              <a:miter lim="400000"/>
            </a:ln>
            <a:effectLst/>
          </p:spPr>
          <p:txBody>
            <a:bodyPr wrap="square" lIns="45719" tIns="45719" rIns="45719" bIns="45719" numCol="1" anchor="ctr">
              <a:noAutofit/>
            </a:bodyPr>
            <a:lstStyle/>
            <a:p>
              <a:pPr defTabSz="914378"/>
              <a:endParaRPr/>
            </a:p>
          </p:txBody>
        </p:sp>
        <p:sp>
          <p:nvSpPr>
            <p:cNvPr id="10118" name="Google Shape;1051;p57"/>
            <p:cNvSpPr/>
            <p:nvPr/>
          </p:nvSpPr>
          <p:spPr>
            <a:xfrm>
              <a:off x="50031" y="745394"/>
              <a:ext cx="68441" cy="67760"/>
            </a:xfrm>
            <a:custGeom>
              <a:avLst/>
              <a:gdLst/>
              <a:ahLst/>
              <a:cxnLst>
                <a:cxn ang="0">
                  <a:pos x="wd2" y="hd2"/>
                </a:cxn>
                <a:cxn ang="5400000">
                  <a:pos x="wd2" y="hd2"/>
                </a:cxn>
                <a:cxn ang="10800000">
                  <a:pos x="wd2" y="hd2"/>
                </a:cxn>
                <a:cxn ang="16200000">
                  <a:pos x="wd2" y="hd2"/>
                </a:cxn>
              </a:cxnLst>
              <a:rect l="0" t="0" r="r" b="b"/>
              <a:pathLst>
                <a:path w="21600" h="21600" extrusionOk="0">
                  <a:moveTo>
                    <a:pt x="10912" y="0"/>
                  </a:moveTo>
                  <a:cubicBezTo>
                    <a:pt x="4800" y="0"/>
                    <a:pt x="0" y="4848"/>
                    <a:pt x="0" y="10800"/>
                  </a:cubicBezTo>
                  <a:cubicBezTo>
                    <a:pt x="0" y="16752"/>
                    <a:pt x="4800" y="21600"/>
                    <a:pt x="10912" y="21600"/>
                  </a:cubicBezTo>
                  <a:cubicBezTo>
                    <a:pt x="16800" y="21600"/>
                    <a:pt x="21600" y="16752"/>
                    <a:pt x="21600" y="10800"/>
                  </a:cubicBezTo>
                  <a:cubicBezTo>
                    <a:pt x="21600" y="4848"/>
                    <a:pt x="16800" y="0"/>
                    <a:pt x="10912" y="0"/>
                  </a:cubicBezTo>
                  <a:close/>
                </a:path>
              </a:pathLst>
            </a:custGeom>
            <a:solidFill>
              <a:schemeClr val="accent6"/>
            </a:solidFill>
            <a:ln w="12700" cap="flat">
              <a:noFill/>
              <a:miter lim="400000"/>
            </a:ln>
            <a:effectLst/>
          </p:spPr>
          <p:txBody>
            <a:bodyPr wrap="square" lIns="45719" tIns="45719" rIns="45719" bIns="45719" numCol="1" anchor="ctr">
              <a:noAutofit/>
            </a:bodyPr>
            <a:lstStyle/>
            <a:p>
              <a:pPr defTabSz="914378"/>
              <a:endParaRPr/>
            </a:p>
          </p:txBody>
        </p:sp>
        <p:sp>
          <p:nvSpPr>
            <p:cNvPr id="10119" name="Google Shape;1052;p57"/>
            <p:cNvSpPr/>
            <p:nvPr/>
          </p:nvSpPr>
          <p:spPr>
            <a:xfrm>
              <a:off x="70881" y="0"/>
              <a:ext cx="716727" cy="394151"/>
            </a:xfrm>
            <a:custGeom>
              <a:avLst/>
              <a:gdLst/>
              <a:ahLst/>
              <a:cxnLst>
                <a:cxn ang="0">
                  <a:pos x="wd2" y="hd2"/>
                </a:cxn>
                <a:cxn ang="5400000">
                  <a:pos x="wd2" y="hd2"/>
                </a:cxn>
                <a:cxn ang="10800000">
                  <a:pos x="wd2" y="hd2"/>
                </a:cxn>
                <a:cxn ang="16200000">
                  <a:pos x="wd2" y="hd2"/>
                </a:cxn>
              </a:cxnLst>
              <a:rect l="0" t="0" r="r" b="b"/>
              <a:pathLst>
                <a:path w="20181" h="21600" extrusionOk="0">
                  <a:moveTo>
                    <a:pt x="11281" y="0"/>
                  </a:moveTo>
                  <a:cubicBezTo>
                    <a:pt x="9270" y="0"/>
                    <a:pt x="7542" y="1424"/>
                    <a:pt x="6680" y="4060"/>
                  </a:cubicBezTo>
                  <a:cubicBezTo>
                    <a:pt x="5765" y="4060"/>
                    <a:pt x="4850" y="4398"/>
                    <a:pt x="3981" y="5052"/>
                  </a:cubicBezTo>
                  <a:cubicBezTo>
                    <a:pt x="1120" y="7171"/>
                    <a:pt x="-582" y="12039"/>
                    <a:pt x="182" y="15916"/>
                  </a:cubicBezTo>
                  <a:cubicBezTo>
                    <a:pt x="697" y="18567"/>
                    <a:pt x="2236" y="20059"/>
                    <a:pt x="4073" y="20059"/>
                  </a:cubicBezTo>
                  <a:cubicBezTo>
                    <a:pt x="4921" y="20059"/>
                    <a:pt x="5834" y="19741"/>
                    <a:pt x="6738" y="19071"/>
                  </a:cubicBezTo>
                  <a:cubicBezTo>
                    <a:pt x="7433" y="18553"/>
                    <a:pt x="8081" y="17854"/>
                    <a:pt x="8672" y="16975"/>
                  </a:cubicBezTo>
                  <a:cubicBezTo>
                    <a:pt x="9390" y="18170"/>
                    <a:pt x="10200" y="19139"/>
                    <a:pt x="11069" y="19883"/>
                  </a:cubicBezTo>
                  <a:cubicBezTo>
                    <a:pt x="12405" y="21045"/>
                    <a:pt x="13771" y="21600"/>
                    <a:pt x="15026" y="21600"/>
                  </a:cubicBezTo>
                  <a:cubicBezTo>
                    <a:pt x="17252" y="21600"/>
                    <a:pt x="19127" y="19851"/>
                    <a:pt x="19860" y="16637"/>
                  </a:cubicBezTo>
                  <a:cubicBezTo>
                    <a:pt x="21018" y="11633"/>
                    <a:pt x="18945" y="4939"/>
                    <a:pt x="15239" y="1716"/>
                  </a:cubicBezTo>
                  <a:cubicBezTo>
                    <a:pt x="13903" y="555"/>
                    <a:pt x="12537" y="0"/>
                    <a:pt x="11281"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grpSp>
          <p:nvGrpSpPr>
            <p:cNvPr id="10122" name="Google Shape;1053;p57"/>
            <p:cNvGrpSpPr/>
            <p:nvPr/>
          </p:nvGrpSpPr>
          <p:grpSpPr>
            <a:xfrm>
              <a:off x="224170" y="495167"/>
              <a:ext cx="399220" cy="58706"/>
              <a:chOff x="0" y="0"/>
              <a:chExt cx="399218" cy="58704"/>
            </a:xfrm>
          </p:grpSpPr>
          <p:sp>
            <p:nvSpPr>
              <p:cNvPr id="10120" name="Google Shape;1054;p57"/>
              <p:cNvSpPr/>
              <p:nvPr/>
            </p:nvSpPr>
            <p:spPr>
              <a:xfrm>
                <a:off x="-1" y="0"/>
                <a:ext cx="118172" cy="58705"/>
              </a:xfrm>
              <a:custGeom>
                <a:avLst/>
                <a:gdLst/>
                <a:ahLst/>
                <a:cxnLst>
                  <a:cxn ang="0">
                    <a:pos x="wd2" y="hd2"/>
                  </a:cxn>
                  <a:cxn ang="5400000">
                    <a:pos x="wd2" y="hd2"/>
                  </a:cxn>
                  <a:cxn ang="10800000">
                    <a:pos x="wd2" y="hd2"/>
                  </a:cxn>
                  <a:cxn ang="16200000">
                    <a:pos x="wd2" y="hd2"/>
                  </a:cxn>
                </a:cxnLst>
                <a:rect l="0" t="0" r="r" b="b"/>
                <a:pathLst>
                  <a:path w="20974" h="21600" extrusionOk="0">
                    <a:moveTo>
                      <a:pt x="2824" y="0"/>
                    </a:moveTo>
                    <a:cubicBezTo>
                      <a:pt x="1625" y="0"/>
                      <a:pt x="547" y="1477"/>
                      <a:pt x="140" y="4008"/>
                    </a:cubicBezTo>
                    <a:cubicBezTo>
                      <a:pt x="-352" y="6806"/>
                      <a:pt x="509" y="9859"/>
                      <a:pt x="1859" y="10878"/>
                    </a:cubicBezTo>
                    <a:lnTo>
                      <a:pt x="17445" y="21306"/>
                    </a:lnTo>
                    <a:cubicBezTo>
                      <a:pt x="17728" y="21508"/>
                      <a:pt x="18015" y="21600"/>
                      <a:pt x="18293" y="21600"/>
                    </a:cubicBezTo>
                    <a:cubicBezTo>
                      <a:pt x="19450" y="21600"/>
                      <a:pt x="20485" y="20005"/>
                      <a:pt x="20879" y="17749"/>
                    </a:cubicBezTo>
                    <a:cubicBezTo>
                      <a:pt x="21248" y="14696"/>
                      <a:pt x="20513" y="11643"/>
                      <a:pt x="19160" y="10623"/>
                    </a:cubicBezTo>
                    <a:lnTo>
                      <a:pt x="3574" y="196"/>
                    </a:lnTo>
                    <a:cubicBezTo>
                      <a:pt x="3322" y="65"/>
                      <a:pt x="3070" y="0"/>
                      <a:pt x="2824"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sp>
            <p:nvSpPr>
              <p:cNvPr id="10121" name="Google Shape;1055;p57"/>
              <p:cNvSpPr/>
              <p:nvPr/>
            </p:nvSpPr>
            <p:spPr>
              <a:xfrm>
                <a:off x="280986" y="0"/>
                <a:ext cx="118233" cy="58438"/>
              </a:xfrm>
              <a:custGeom>
                <a:avLst/>
                <a:gdLst/>
                <a:ahLst/>
                <a:cxnLst>
                  <a:cxn ang="0">
                    <a:pos x="wd2" y="hd2"/>
                  </a:cxn>
                  <a:cxn ang="5400000">
                    <a:pos x="wd2" y="hd2"/>
                  </a:cxn>
                  <a:cxn ang="10800000">
                    <a:pos x="wd2" y="hd2"/>
                  </a:cxn>
                  <a:cxn ang="16200000">
                    <a:pos x="wd2" y="hd2"/>
                  </a:cxn>
                </a:cxnLst>
                <a:rect l="0" t="0" r="r" b="b"/>
                <a:pathLst>
                  <a:path w="20985" h="21600" extrusionOk="0">
                    <a:moveTo>
                      <a:pt x="18228" y="0"/>
                    </a:moveTo>
                    <a:cubicBezTo>
                      <a:pt x="17991" y="0"/>
                      <a:pt x="17752" y="66"/>
                      <a:pt x="17518" y="197"/>
                    </a:cubicBezTo>
                    <a:lnTo>
                      <a:pt x="1933" y="10672"/>
                    </a:lnTo>
                    <a:cubicBezTo>
                      <a:pt x="463" y="11696"/>
                      <a:pt x="-275" y="14763"/>
                      <a:pt x="94" y="17830"/>
                    </a:cubicBezTo>
                    <a:cubicBezTo>
                      <a:pt x="498" y="20149"/>
                      <a:pt x="1658" y="21600"/>
                      <a:pt x="2813" y="21600"/>
                    </a:cubicBezTo>
                    <a:cubicBezTo>
                      <a:pt x="3055" y="21600"/>
                      <a:pt x="3295" y="21541"/>
                      <a:pt x="3528" y="21403"/>
                    </a:cubicBezTo>
                    <a:lnTo>
                      <a:pt x="19114" y="10928"/>
                    </a:lnTo>
                    <a:cubicBezTo>
                      <a:pt x="20587" y="9904"/>
                      <a:pt x="21325" y="6837"/>
                      <a:pt x="20833" y="4026"/>
                    </a:cubicBezTo>
                    <a:cubicBezTo>
                      <a:pt x="20527" y="1484"/>
                      <a:pt x="19382" y="0"/>
                      <a:pt x="18228" y="0"/>
                    </a:cubicBezTo>
                    <a:close/>
                  </a:path>
                </a:pathLst>
              </a:custGeom>
              <a:solidFill>
                <a:srgbClr val="434343"/>
              </a:solidFill>
              <a:ln w="12700" cap="flat">
                <a:noFill/>
                <a:miter lim="400000"/>
              </a:ln>
              <a:effectLst/>
            </p:spPr>
            <p:txBody>
              <a:bodyPr wrap="square" lIns="45719" tIns="45719" rIns="45719" bIns="45719" numCol="1" anchor="ctr">
                <a:noAutofit/>
              </a:bodyPr>
              <a:lstStyle/>
              <a:p>
                <a:pPr defTabSz="914378"/>
                <a:endParaRPr/>
              </a:p>
            </p:txBody>
          </p:sp>
        </p:grpSp>
      </p:grpSp>
      <p:sp>
        <p:nvSpPr>
          <p:cNvPr id="10124" name="Google Shape;1056;p57"/>
          <p:cNvSpPr txBox="1"/>
          <p:nvPr/>
        </p:nvSpPr>
        <p:spPr>
          <a:xfrm>
            <a:off x="1223494" y="3417675"/>
            <a:ext cx="6372332" cy="11915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defTabSz="914378">
              <a:lnSpc>
                <a:spcPct val="115000"/>
              </a:lnSpc>
              <a:defRPr>
                <a:solidFill>
                  <a:srgbClr val="2A284C"/>
                </a:solidFill>
                <a:latin typeface="Roboto Regular"/>
                <a:ea typeface="Roboto Regular"/>
                <a:cs typeface="Roboto Regular"/>
                <a:sym typeface="Roboto Regular"/>
              </a:defRPr>
            </a:pPr>
            <a:r>
              <a:rPr dirty="0"/>
              <a:t>“Because </a:t>
            </a:r>
            <a:r>
              <a:rPr b="1" dirty="0">
                <a:solidFill>
                  <a:srgbClr val="FF0000"/>
                </a:solidFill>
              </a:rPr>
              <a:t>my schedule </a:t>
            </a:r>
            <a:r>
              <a:rPr dirty="0"/>
              <a:t>can be busy. Sometimes, especially during the exam </a:t>
            </a:r>
          </a:p>
          <a:p>
            <a:pPr defTabSz="914378">
              <a:lnSpc>
                <a:spcPct val="115000"/>
              </a:lnSpc>
              <a:defRPr>
                <a:solidFill>
                  <a:srgbClr val="2A284C"/>
                </a:solidFill>
                <a:latin typeface="Roboto Regular"/>
                <a:ea typeface="Roboto Regular"/>
                <a:cs typeface="Roboto Regular"/>
                <a:sym typeface="Roboto Regular"/>
              </a:defRPr>
            </a:pPr>
            <a:r>
              <a:rPr dirty="0"/>
              <a:t>period in schools, I really have no time. I'm just busy completing my markings.”</a:t>
            </a:r>
          </a:p>
          <a:p>
            <a:pPr marL="457189" indent="-317492" defTabSz="914378">
              <a:lnSpc>
                <a:spcPct val="115000"/>
              </a:lnSpc>
              <a:buClr>
                <a:srgbClr val="2A284C"/>
              </a:buClr>
              <a:buSzPts val="1600"/>
              <a:buFont typeface="Roboto Regular"/>
              <a:buChar char="-"/>
              <a:defRPr sz="1600">
                <a:solidFill>
                  <a:srgbClr val="FF0000"/>
                </a:solidFill>
                <a:latin typeface="Roboto Regular"/>
                <a:ea typeface="Roboto Regular"/>
                <a:cs typeface="Roboto Regular"/>
                <a:sym typeface="Roboto Regular"/>
              </a:defRPr>
            </a:pPr>
            <a:r>
              <a:rPr b="1" dirty="0"/>
              <a:t>Interviewee #10</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28" name="Slide Number Placeholder 2"/>
          <p:cNvSpPr txBox="1">
            <a:spLocks noGrp="1"/>
          </p:cNvSpPr>
          <p:nvPr>
            <p:ph type="sldNum" sz="quarter" idx="2"/>
          </p:nvPr>
        </p:nvSpPr>
        <p:spPr>
          <a:xfrm>
            <a:off x="8262233" y="4834880"/>
            <a:ext cx="270530" cy="2692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rmAutofit/>
          </a:bodyPr>
          <a:lstStyle>
            <a:lvl1pPr defTabSz="342900">
              <a:lnSpc>
                <a:spcPct val="90000"/>
              </a:lnSpc>
              <a:defRPr sz="1200"/>
            </a:lvl1pPr>
          </a:lstStyle>
          <a:p>
            <a:fld id="{86CB4B4D-7CA3-9044-876B-883B54F8677D}" type="slidenum">
              <a:rPr/>
              <a:t>97</a:t>
            </a:fld>
            <a:endParaRPr/>
          </a:p>
        </p:txBody>
      </p:sp>
      <p:sp>
        <p:nvSpPr>
          <p:cNvPr id="10129" name="Title 1"/>
          <p:cNvSpPr txBox="1"/>
          <p:nvPr/>
        </p:nvSpPr>
        <p:spPr>
          <a:xfrm>
            <a:off x="1703764" y="682862"/>
            <a:ext cx="5804520" cy="13258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p>
            <a:pPr algn="ctr" defTabSz="457200">
              <a:defRPr sz="2700" b="1">
                <a:solidFill>
                  <a:srgbClr val="0070C0"/>
                </a:solidFill>
                <a:latin typeface="Tahoma"/>
                <a:ea typeface="Tahoma"/>
                <a:cs typeface="Tahoma"/>
                <a:sym typeface="Tahoma"/>
              </a:defRPr>
            </a:pPr>
            <a:r>
              <a:t>Finding: Motivation</a:t>
            </a:r>
            <a:endParaRPr sz="4000">
              <a:solidFill>
                <a:srgbClr val="FFFFFF"/>
              </a:solidFill>
            </a:endParaRPr>
          </a:p>
          <a:p>
            <a:pPr algn="ctr" defTabSz="457200">
              <a:defRPr sz="1800" b="1">
                <a:latin typeface="Tahoma"/>
                <a:ea typeface="Tahoma"/>
                <a:cs typeface="Tahoma"/>
                <a:sym typeface="Tahoma"/>
              </a:defRPr>
            </a:pPr>
            <a:r>
              <a:t>Language learners are mostly driven by intrinsic motivators that relates to culture, travel, and brain training. </a:t>
            </a:r>
          </a:p>
        </p:txBody>
      </p:sp>
      <p:pic>
        <p:nvPicPr>
          <p:cNvPr id="10130" name="Google Shape;192;p34" descr="Google Shape;192;p34"/>
          <p:cNvPicPr>
            <a:picLocks noChangeAspect="1"/>
          </p:cNvPicPr>
          <p:nvPr/>
        </p:nvPicPr>
        <p:blipFill>
          <a:blip r:embed="rId2"/>
          <a:srcRect l="9155" t="13507"/>
          <a:stretch>
            <a:fillRect/>
          </a:stretch>
        </p:blipFill>
        <p:spPr>
          <a:xfrm>
            <a:off x="3214255" y="2651498"/>
            <a:ext cx="4328318" cy="1842137"/>
          </a:xfrm>
          <a:prstGeom prst="rect">
            <a:avLst/>
          </a:prstGeom>
          <a:ln w="12700">
            <a:miter lim="400000"/>
          </a:ln>
        </p:spPr>
      </p:pic>
      <p:sp>
        <p:nvSpPr>
          <p:cNvPr id="10131" name="TextBox 1"/>
          <p:cNvSpPr txBox="1"/>
          <p:nvPr/>
        </p:nvSpPr>
        <p:spPr>
          <a:xfrm>
            <a:off x="2309164" y="2820309"/>
            <a:ext cx="957980"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Brain Training</a:t>
            </a:r>
          </a:p>
        </p:txBody>
      </p:sp>
      <p:sp>
        <p:nvSpPr>
          <p:cNvPr id="10132" name="TextBox 7"/>
          <p:cNvSpPr txBox="1"/>
          <p:nvPr/>
        </p:nvSpPr>
        <p:spPr>
          <a:xfrm>
            <a:off x="2790953" y="3051142"/>
            <a:ext cx="471312"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Travel</a:t>
            </a:r>
          </a:p>
        </p:txBody>
      </p:sp>
      <p:sp>
        <p:nvSpPr>
          <p:cNvPr id="10133" name="TextBox 8"/>
          <p:cNvSpPr txBox="1"/>
          <p:nvPr/>
        </p:nvSpPr>
        <p:spPr>
          <a:xfrm>
            <a:off x="2741782" y="3258380"/>
            <a:ext cx="548641"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Culture</a:t>
            </a:r>
          </a:p>
        </p:txBody>
      </p:sp>
      <p:sp>
        <p:nvSpPr>
          <p:cNvPr id="10134" name="TextBox 9"/>
          <p:cNvSpPr txBox="1"/>
          <p:nvPr/>
        </p:nvSpPr>
        <p:spPr>
          <a:xfrm>
            <a:off x="2057700" y="3494035"/>
            <a:ext cx="1197718"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Job Opportunities</a:t>
            </a:r>
          </a:p>
        </p:txBody>
      </p:sp>
      <p:sp>
        <p:nvSpPr>
          <p:cNvPr id="10135" name="TextBox 10"/>
          <p:cNvSpPr txBox="1"/>
          <p:nvPr/>
        </p:nvSpPr>
        <p:spPr>
          <a:xfrm>
            <a:off x="2764625" y="3696449"/>
            <a:ext cx="527495" cy="2269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School</a:t>
            </a:r>
          </a:p>
        </p:txBody>
      </p:sp>
      <p:sp>
        <p:nvSpPr>
          <p:cNvPr id="10136" name="TextBox 11"/>
          <p:cNvSpPr txBox="1"/>
          <p:nvPr/>
        </p:nvSpPr>
        <p:spPr>
          <a:xfrm>
            <a:off x="2014361" y="3905291"/>
            <a:ext cx="1261527" cy="2269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Family and Friends</a:t>
            </a:r>
          </a:p>
        </p:txBody>
      </p:sp>
      <p:sp>
        <p:nvSpPr>
          <p:cNvPr id="10137" name="TextBox 12"/>
          <p:cNvSpPr txBox="1"/>
          <p:nvPr/>
        </p:nvSpPr>
        <p:spPr>
          <a:xfrm>
            <a:off x="2846689" y="4102608"/>
            <a:ext cx="442849" cy="2269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000" b="1"/>
            </a:lvl1pPr>
          </a:lstStyle>
          <a:p>
            <a:r>
              <a:t>Other</a:t>
            </a:r>
          </a:p>
        </p:txBody>
      </p:sp>
      <p:sp>
        <p:nvSpPr>
          <p:cNvPr id="10138" name="TextBox 13"/>
          <p:cNvSpPr txBox="1"/>
          <p:nvPr/>
        </p:nvSpPr>
        <p:spPr>
          <a:xfrm>
            <a:off x="1765035" y="2305249"/>
            <a:ext cx="5832536" cy="3506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342900">
              <a:defRPr sz="1800" b="1"/>
            </a:lvl1pPr>
          </a:lstStyle>
          <a:p>
            <a:r>
              <a:t>Q3. What motivated you to learn a foreign language?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0" name="Slide Number Placeholder 2"/>
          <p:cNvSpPr txBox="1">
            <a:spLocks noGrp="1"/>
          </p:cNvSpPr>
          <p:nvPr>
            <p:ph type="sldNum" sz="quarter" idx="2"/>
          </p:nvPr>
        </p:nvSpPr>
        <p:spPr>
          <a:xfrm>
            <a:off x="8262233" y="4834880"/>
            <a:ext cx="270530" cy="2692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rmAutofit/>
          </a:bodyPr>
          <a:lstStyle>
            <a:lvl1pPr defTabSz="342900">
              <a:lnSpc>
                <a:spcPct val="90000"/>
              </a:lnSpc>
              <a:defRPr sz="1200"/>
            </a:lvl1pPr>
          </a:lstStyle>
          <a:p>
            <a:fld id="{86CB4B4D-7CA3-9044-876B-883B54F8677D}" type="slidenum">
              <a:rPr/>
              <a:t>98</a:t>
            </a:fld>
            <a:endParaRPr/>
          </a:p>
        </p:txBody>
      </p:sp>
      <p:sp>
        <p:nvSpPr>
          <p:cNvPr id="10141" name="Title 1"/>
          <p:cNvSpPr txBox="1"/>
          <p:nvPr/>
        </p:nvSpPr>
        <p:spPr>
          <a:xfrm>
            <a:off x="1703764" y="624274"/>
            <a:ext cx="5804520" cy="4876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90" tIns="34290" rIns="34290" bIns="34290" anchor="ctr">
            <a:spAutoFit/>
          </a:bodyPr>
          <a:lstStyle>
            <a:lvl1pPr algn="ctr" defTabSz="457200">
              <a:defRPr sz="2700" b="1">
                <a:solidFill>
                  <a:srgbClr val="0070C0"/>
                </a:solidFill>
                <a:latin typeface="Tahoma"/>
                <a:ea typeface="Tahoma"/>
                <a:cs typeface="Tahoma"/>
                <a:sym typeface="Tahoma"/>
              </a:defRPr>
            </a:lvl1pPr>
          </a:lstStyle>
          <a:p>
            <a:r>
              <a:t>Finding: Motivation</a:t>
            </a:r>
          </a:p>
        </p:txBody>
      </p:sp>
      <p:sp>
        <p:nvSpPr>
          <p:cNvPr id="10142" name="Google Shape;198;p35"/>
          <p:cNvSpPr txBox="1"/>
          <p:nvPr/>
        </p:nvSpPr>
        <p:spPr>
          <a:xfrm>
            <a:off x="1157668" y="1150301"/>
            <a:ext cx="7136222" cy="250232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68568" tIns="68568" rIns="68568" bIns="68568">
            <a:spAutoFit/>
          </a:bodyPr>
          <a:lstStyle/>
          <a:p>
            <a:pPr marL="342900" indent="-342900" defTabSz="457200">
              <a:spcBef>
                <a:spcPts val="1800"/>
              </a:spcBef>
              <a:buClr>
                <a:srgbClr val="808080"/>
              </a:buClr>
              <a:buSzPct val="100000"/>
              <a:buFont typeface="Times New Roman"/>
              <a:buChar char="●"/>
              <a:defRPr sz="1300" b="1">
                <a:solidFill>
                  <a:srgbClr val="404041"/>
                </a:solidFill>
                <a:latin typeface="Tahoma"/>
                <a:ea typeface="Tahoma"/>
                <a:cs typeface="Tahoma"/>
                <a:sym typeface="Tahoma"/>
              </a:defRPr>
            </a:pPr>
            <a:r>
              <a:t>The idea is that I would </a:t>
            </a:r>
            <a:r>
              <a:rPr>
                <a:solidFill>
                  <a:srgbClr val="FF0000"/>
                </a:solidFill>
              </a:rPr>
              <a:t>really like to go to Europe someday</a:t>
            </a:r>
            <a:r>
              <a:t>. (P5)</a:t>
            </a:r>
            <a:endParaRPr sz="1800"/>
          </a:p>
          <a:p>
            <a:pPr marL="342900" indent="-342900" defTabSz="457200">
              <a:spcBef>
                <a:spcPts val="1800"/>
              </a:spcBef>
              <a:buClr>
                <a:srgbClr val="808080"/>
              </a:buClr>
              <a:buSzPct val="100000"/>
              <a:buFont typeface="Times New Roman"/>
              <a:buChar char="●"/>
              <a:defRPr sz="1300" b="1">
                <a:solidFill>
                  <a:srgbClr val="404041"/>
                </a:solidFill>
                <a:latin typeface="Tahoma"/>
                <a:ea typeface="Tahoma"/>
                <a:cs typeface="Tahoma"/>
                <a:sym typeface="Tahoma"/>
              </a:defRPr>
            </a:pPr>
            <a:r>
              <a:t>So in the last month, the idea came up of going from Hamburg with the train to Moscow and then transit to the trains. And then make some stops in Siberia and then end at Beijing and enjoy the visit in China. (P7)</a:t>
            </a:r>
            <a:endParaRPr sz="1800"/>
          </a:p>
          <a:p>
            <a:pPr marL="342900" indent="-342900" defTabSz="457200">
              <a:spcBef>
                <a:spcPts val="1800"/>
              </a:spcBef>
              <a:buClr>
                <a:srgbClr val="808080"/>
              </a:buClr>
              <a:buSzPct val="100000"/>
              <a:buFont typeface="Times New Roman"/>
              <a:buChar char="●"/>
              <a:defRPr sz="1300" b="1">
                <a:solidFill>
                  <a:srgbClr val="404041"/>
                </a:solidFill>
                <a:latin typeface="Tahoma"/>
                <a:ea typeface="Tahoma"/>
                <a:cs typeface="Tahoma"/>
                <a:sym typeface="Tahoma"/>
              </a:defRPr>
            </a:pPr>
            <a:r>
              <a:t>But for people, who are more like my mother, when she talks about it, she is just like, “oh, well, I'm learning it. I don't expect to be conversational and I'm just learning it </a:t>
            </a:r>
            <a:r>
              <a:rPr>
                <a:solidFill>
                  <a:srgbClr val="FF0000"/>
                </a:solidFill>
              </a:rPr>
              <a:t>to keep my mind sharp</a:t>
            </a:r>
            <a:r>
              <a:t>.” (P8)</a:t>
            </a:r>
            <a:endParaRPr sz="1800"/>
          </a:p>
        </p:txBody>
      </p:sp>
      <p:pic>
        <p:nvPicPr>
          <p:cNvPr id="10143" name="Picture 2" descr="Picture 2"/>
          <p:cNvPicPr>
            <a:picLocks noChangeAspect="1"/>
          </p:cNvPicPr>
          <p:nvPr/>
        </p:nvPicPr>
        <p:blipFill>
          <a:blip r:embed="rId2"/>
          <a:stretch>
            <a:fillRect/>
          </a:stretch>
        </p:blipFill>
        <p:spPr>
          <a:xfrm>
            <a:off x="1775552" y="3396758"/>
            <a:ext cx="2157655" cy="1435821"/>
          </a:xfrm>
          <a:prstGeom prst="rect">
            <a:avLst/>
          </a:prstGeom>
          <a:ln w="12700">
            <a:miter lim="400000"/>
          </a:ln>
        </p:spPr>
      </p:pic>
      <p:pic>
        <p:nvPicPr>
          <p:cNvPr id="10144" name="Google Shape;199;p35" descr="Google Shape;199;p35"/>
          <p:cNvPicPr>
            <a:picLocks noChangeAspect="1"/>
          </p:cNvPicPr>
          <p:nvPr/>
        </p:nvPicPr>
        <p:blipFill>
          <a:blip r:embed="rId3"/>
          <a:stretch>
            <a:fillRect/>
          </a:stretch>
        </p:blipFill>
        <p:spPr>
          <a:xfrm>
            <a:off x="5326421" y="3211203"/>
            <a:ext cx="1630745" cy="155859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84" name="Google Shape;3452;p211"/>
          <p:cNvSpPr txBox="1">
            <a:spLocks noGrp="1"/>
          </p:cNvSpPr>
          <p:nvPr>
            <p:ph type="title"/>
          </p:nvPr>
        </p:nvSpPr>
        <p:spPr>
          <a:xfrm>
            <a:off x="719999" y="387600"/>
            <a:ext cx="7704002" cy="612601"/>
          </a:xfrm>
          <a:prstGeom prst="rect">
            <a:avLst/>
          </a:prstGeom>
        </p:spPr>
        <p:txBody>
          <a:bodyPr/>
          <a:lstStyle>
            <a:lvl1pPr defTabSz="576072">
              <a:defRPr sz="2268"/>
            </a:lvl1pPr>
          </a:lstStyle>
          <a:p>
            <a:r>
              <a:rPr dirty="0"/>
              <a:t>Motivation</a:t>
            </a:r>
            <a:endParaRPr sz="630" b="0" dirty="0">
              <a:solidFill>
                <a:srgbClr val="000000"/>
              </a:solidFill>
              <a:latin typeface="Times New Roman"/>
              <a:ea typeface="Times New Roman"/>
              <a:cs typeface="Times New Roman"/>
              <a:sym typeface="Times New Roman"/>
            </a:endParaRPr>
          </a:p>
        </p:txBody>
      </p:sp>
      <p:sp>
        <p:nvSpPr>
          <p:cNvPr id="10185" name="Google Shape;3453;p211"/>
          <p:cNvSpPr txBox="1"/>
          <p:nvPr/>
        </p:nvSpPr>
        <p:spPr>
          <a:xfrm>
            <a:off x="1235137" y="1353987"/>
            <a:ext cx="6634200" cy="6770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sz="1600">
                <a:solidFill>
                  <a:srgbClr val="2A284C"/>
                </a:solidFill>
                <a:latin typeface="Roboto Regular"/>
                <a:ea typeface="Roboto Regular"/>
                <a:cs typeface="Roboto Regular"/>
                <a:sym typeface="Roboto Regular"/>
              </a:defRPr>
            </a:lvl1pPr>
          </a:lstStyle>
          <a:p>
            <a:r>
              <a:rPr b="1" dirty="0">
                <a:solidFill>
                  <a:srgbClr val="FF0000"/>
                </a:solidFill>
              </a:rPr>
              <a:t>Learners are mostly driven by intrinsic needs and interests</a:t>
            </a:r>
            <a:r>
              <a:rPr dirty="0"/>
              <a:t>, such as culture, </a:t>
            </a:r>
            <a:r>
              <a:rPr b="1" dirty="0">
                <a:solidFill>
                  <a:srgbClr val="FF0000"/>
                </a:solidFill>
              </a:rPr>
              <a:t>travel</a:t>
            </a:r>
            <a:r>
              <a:rPr dirty="0"/>
              <a:t>, and brain training.</a:t>
            </a:r>
          </a:p>
        </p:txBody>
      </p:sp>
      <p:sp>
        <p:nvSpPr>
          <p:cNvPr id="10186" name="Google Shape;3454;p211"/>
          <p:cNvSpPr/>
          <p:nvPr/>
        </p:nvSpPr>
        <p:spPr>
          <a:xfrm>
            <a:off x="1028711" y="1483473"/>
            <a:ext cx="206401" cy="206401"/>
          </a:xfrm>
          <a:prstGeom prst="ellipse">
            <a:avLst/>
          </a:prstGeom>
          <a:solidFill>
            <a:srgbClr val="FF6308"/>
          </a:solidFill>
          <a:ln w="12700">
            <a:miter lim="400000"/>
          </a:ln>
        </p:spPr>
        <p:txBody>
          <a:bodyPr lIns="45719" rIns="45719" anchor="ctr"/>
          <a:lstStyle/>
          <a:p>
            <a:endParaRPr/>
          </a:p>
        </p:txBody>
      </p:sp>
      <p:sp>
        <p:nvSpPr>
          <p:cNvPr id="10187" name="Google Shape;3455;p211"/>
          <p:cNvSpPr txBox="1"/>
          <p:nvPr/>
        </p:nvSpPr>
        <p:spPr>
          <a:xfrm>
            <a:off x="1235149" y="2115249"/>
            <a:ext cx="6634200" cy="9232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defRPr sz="1600">
                <a:solidFill>
                  <a:srgbClr val="2A284C"/>
                </a:solidFill>
                <a:latin typeface="Roboto Regular"/>
                <a:ea typeface="Roboto Regular"/>
                <a:cs typeface="Roboto Regular"/>
                <a:sym typeface="Roboto Regular"/>
              </a:defRPr>
            </a:lvl1pPr>
          </a:lstStyle>
          <a:p>
            <a:r>
              <a:rPr dirty="0"/>
              <a:t>Learners use tools like Duolingo to gain a </a:t>
            </a:r>
            <a:r>
              <a:rPr b="1" dirty="0">
                <a:solidFill>
                  <a:srgbClr val="FF0000"/>
                </a:solidFill>
              </a:rPr>
              <a:t>sense of achievement </a:t>
            </a:r>
            <a:r>
              <a:rPr dirty="0"/>
              <a:t>and fulfillment through maintaining streaks, progressing learning, organizing events, and socializations.</a:t>
            </a:r>
            <a:endParaRPr sz="1800" dirty="0">
              <a:solidFill>
                <a:srgbClr val="595959"/>
              </a:solidFill>
              <a:latin typeface="Times New Roman"/>
              <a:ea typeface="Times New Roman"/>
              <a:cs typeface="Times New Roman"/>
              <a:sym typeface="Times New Roman"/>
            </a:endParaRPr>
          </a:p>
        </p:txBody>
      </p:sp>
      <p:sp>
        <p:nvSpPr>
          <p:cNvPr id="10188" name="Google Shape;3456;p211"/>
          <p:cNvSpPr/>
          <p:nvPr/>
        </p:nvSpPr>
        <p:spPr>
          <a:xfrm>
            <a:off x="1028711" y="2238289"/>
            <a:ext cx="206401" cy="206401"/>
          </a:xfrm>
          <a:prstGeom prst="ellipse">
            <a:avLst/>
          </a:prstGeom>
          <a:solidFill>
            <a:srgbClr val="FEA42E"/>
          </a:solidFill>
          <a:ln w="12700">
            <a:miter lim="400000"/>
          </a:ln>
        </p:spPr>
        <p:txBody>
          <a:bodyPr lIns="45719" rIns="45719" anchor="ctr"/>
          <a:lstStyle/>
          <a:p>
            <a:endParaRPr/>
          </a:p>
        </p:txBody>
      </p:sp>
      <p:grpSp>
        <p:nvGrpSpPr>
          <p:cNvPr id="10209" name="Google Shape;3457;p211"/>
          <p:cNvGrpSpPr/>
          <p:nvPr/>
        </p:nvGrpSpPr>
        <p:grpSpPr>
          <a:xfrm>
            <a:off x="8147207" y="3648478"/>
            <a:ext cx="847880" cy="1327523"/>
            <a:chOff x="0" y="0"/>
            <a:chExt cx="847878" cy="1327522"/>
          </a:xfrm>
        </p:grpSpPr>
        <p:sp>
          <p:nvSpPr>
            <p:cNvPr id="10189" name="Google Shape;3458;p211"/>
            <p:cNvSpPr/>
            <p:nvPr/>
          </p:nvSpPr>
          <p:spPr>
            <a:xfrm>
              <a:off x="32107" y="272616"/>
              <a:ext cx="783297" cy="346209"/>
            </a:xfrm>
            <a:prstGeom prst="roundRect">
              <a:avLst>
                <a:gd name="adj" fmla="val 50000"/>
              </a:avLst>
            </a:prstGeom>
            <a:solidFill>
              <a:srgbClr val="434343"/>
            </a:solidFill>
            <a:ln w="12700" cap="flat">
              <a:noFill/>
              <a:miter lim="400000"/>
            </a:ln>
            <a:effectLst/>
          </p:spPr>
          <p:txBody>
            <a:bodyPr wrap="square" lIns="45719" tIns="45719" rIns="45719" bIns="45719" numCol="1" anchor="ctr">
              <a:noAutofit/>
            </a:bodyPr>
            <a:lstStyle/>
            <a:p>
              <a:endParaRPr/>
            </a:p>
          </p:txBody>
        </p:sp>
        <p:sp>
          <p:nvSpPr>
            <p:cNvPr id="10190" name="Google Shape;3459;p211"/>
            <p:cNvSpPr/>
            <p:nvPr/>
          </p:nvSpPr>
          <p:spPr>
            <a:xfrm>
              <a:off x="111564" y="981170"/>
              <a:ext cx="644383" cy="34635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9618" y="0"/>
                    <a:pt x="8436" y="129"/>
                    <a:pt x="7254" y="388"/>
                  </a:cubicBezTo>
                  <a:cubicBezTo>
                    <a:pt x="6350" y="561"/>
                    <a:pt x="5470" y="948"/>
                    <a:pt x="4589" y="1466"/>
                  </a:cubicBezTo>
                  <a:cubicBezTo>
                    <a:pt x="3917" y="1854"/>
                    <a:pt x="3268" y="2457"/>
                    <a:pt x="2688" y="3190"/>
                  </a:cubicBezTo>
                  <a:cubicBezTo>
                    <a:pt x="2179" y="3837"/>
                    <a:pt x="1738" y="4656"/>
                    <a:pt x="1391" y="5605"/>
                  </a:cubicBezTo>
                  <a:cubicBezTo>
                    <a:pt x="1043" y="6554"/>
                    <a:pt x="765" y="7589"/>
                    <a:pt x="603" y="8665"/>
                  </a:cubicBezTo>
                  <a:cubicBezTo>
                    <a:pt x="394" y="9873"/>
                    <a:pt x="255" y="11123"/>
                    <a:pt x="185" y="12374"/>
                  </a:cubicBezTo>
                  <a:cubicBezTo>
                    <a:pt x="93" y="13710"/>
                    <a:pt x="46" y="15133"/>
                    <a:pt x="23" y="16685"/>
                  </a:cubicBezTo>
                  <a:cubicBezTo>
                    <a:pt x="0" y="18194"/>
                    <a:pt x="0" y="19876"/>
                    <a:pt x="0" y="21600"/>
                  </a:cubicBezTo>
                  <a:lnTo>
                    <a:pt x="21600" y="21600"/>
                  </a:lnTo>
                  <a:cubicBezTo>
                    <a:pt x="21600" y="19919"/>
                    <a:pt x="21600" y="18237"/>
                    <a:pt x="21577" y="16685"/>
                  </a:cubicBezTo>
                  <a:cubicBezTo>
                    <a:pt x="21554" y="15133"/>
                    <a:pt x="21507" y="13710"/>
                    <a:pt x="21437" y="12374"/>
                  </a:cubicBezTo>
                  <a:cubicBezTo>
                    <a:pt x="21345" y="11123"/>
                    <a:pt x="21206" y="9873"/>
                    <a:pt x="21021" y="8665"/>
                  </a:cubicBezTo>
                  <a:cubicBezTo>
                    <a:pt x="20835" y="7589"/>
                    <a:pt x="20580" y="6554"/>
                    <a:pt x="20233" y="5605"/>
                  </a:cubicBezTo>
                  <a:cubicBezTo>
                    <a:pt x="19885" y="4656"/>
                    <a:pt x="19445" y="3837"/>
                    <a:pt x="18935" y="3190"/>
                  </a:cubicBezTo>
                  <a:cubicBezTo>
                    <a:pt x="18355" y="2457"/>
                    <a:pt x="17706" y="1854"/>
                    <a:pt x="17011" y="1466"/>
                  </a:cubicBezTo>
                  <a:cubicBezTo>
                    <a:pt x="16154" y="948"/>
                    <a:pt x="15249" y="561"/>
                    <a:pt x="14346" y="388"/>
                  </a:cubicBezTo>
                  <a:cubicBezTo>
                    <a:pt x="13164" y="129"/>
                    <a:pt x="11982" y="0"/>
                    <a:pt x="10800"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sp>
          <p:nvSpPr>
            <p:cNvPr id="10191" name="Google Shape;3460;p211"/>
            <p:cNvSpPr/>
            <p:nvPr/>
          </p:nvSpPr>
          <p:spPr>
            <a:xfrm>
              <a:off x="281665" y="727413"/>
              <a:ext cx="304212" cy="3940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63"/>
                  </a:lnTo>
                  <a:cubicBezTo>
                    <a:pt x="0" y="17887"/>
                    <a:pt x="4859" y="21600"/>
                    <a:pt x="10800" y="21600"/>
                  </a:cubicBezTo>
                  <a:cubicBezTo>
                    <a:pt x="16789" y="21600"/>
                    <a:pt x="21600" y="17887"/>
                    <a:pt x="21600" y="13263"/>
                  </a:cubicBezTo>
                  <a:lnTo>
                    <a:pt x="21600" y="0"/>
                  </a:lnTo>
                  <a:close/>
                </a:path>
              </a:pathLst>
            </a:custGeom>
            <a:solidFill>
              <a:srgbClr val="F1CB69"/>
            </a:solidFill>
            <a:ln w="12700" cap="flat">
              <a:noFill/>
              <a:miter lim="400000"/>
            </a:ln>
            <a:effectLst/>
          </p:spPr>
          <p:txBody>
            <a:bodyPr wrap="square" lIns="45719" tIns="45719" rIns="45719" bIns="45719" numCol="1" anchor="ctr">
              <a:noAutofit/>
            </a:bodyPr>
            <a:lstStyle/>
            <a:p>
              <a:endParaRPr/>
            </a:p>
          </p:txBody>
        </p:sp>
        <p:sp>
          <p:nvSpPr>
            <p:cNvPr id="10192" name="Google Shape;3461;p211"/>
            <p:cNvSpPr/>
            <p:nvPr/>
          </p:nvSpPr>
          <p:spPr>
            <a:xfrm>
              <a:off x="281665" y="778585"/>
              <a:ext cx="304212" cy="2029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38"/>
                  </a:lnTo>
                  <a:cubicBezTo>
                    <a:pt x="3309" y="19740"/>
                    <a:pt x="7226" y="21600"/>
                    <a:pt x="11148" y="21600"/>
                  </a:cubicBezTo>
                  <a:cubicBezTo>
                    <a:pt x="14789" y="21600"/>
                    <a:pt x="18434" y="19997"/>
                    <a:pt x="21600" y="16773"/>
                  </a:cubicBezTo>
                  <a:lnTo>
                    <a:pt x="21600" y="0"/>
                  </a:ln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193" name="Google Shape;3462;p211"/>
            <p:cNvSpPr/>
            <p:nvPr/>
          </p:nvSpPr>
          <p:spPr>
            <a:xfrm>
              <a:off x="548693" y="884514"/>
              <a:ext cx="88757" cy="200031"/>
            </a:xfrm>
            <a:custGeom>
              <a:avLst/>
              <a:gdLst/>
              <a:ahLst/>
              <a:cxnLst>
                <a:cxn ang="0">
                  <a:pos x="wd2" y="hd2"/>
                </a:cxn>
                <a:cxn ang="5400000">
                  <a:pos x="wd2" y="hd2"/>
                </a:cxn>
                <a:cxn ang="10800000">
                  <a:pos x="wd2" y="hd2"/>
                </a:cxn>
                <a:cxn ang="16200000">
                  <a:pos x="wd2" y="hd2"/>
                </a:cxn>
              </a:cxnLst>
              <a:rect l="0" t="0" r="r" b="b"/>
              <a:pathLst>
                <a:path w="20390" h="21600" extrusionOk="0">
                  <a:moveTo>
                    <a:pt x="12408" y="0"/>
                  </a:moveTo>
                  <a:cubicBezTo>
                    <a:pt x="8678" y="0"/>
                    <a:pt x="5462" y="1314"/>
                    <a:pt x="4894" y="3045"/>
                  </a:cubicBezTo>
                  <a:lnTo>
                    <a:pt x="127" y="17379"/>
                  </a:lnTo>
                  <a:cubicBezTo>
                    <a:pt x="-665" y="19394"/>
                    <a:pt x="2351" y="21260"/>
                    <a:pt x="6641" y="21560"/>
                  </a:cubicBezTo>
                  <a:cubicBezTo>
                    <a:pt x="7029" y="21587"/>
                    <a:pt x="7413" y="21600"/>
                    <a:pt x="7796" y="21600"/>
                  </a:cubicBezTo>
                  <a:cubicBezTo>
                    <a:pt x="11511" y="21600"/>
                    <a:pt x="14959" y="20326"/>
                    <a:pt x="15535" y="18498"/>
                  </a:cubicBezTo>
                  <a:lnTo>
                    <a:pt x="20302" y="4240"/>
                  </a:lnTo>
                  <a:cubicBezTo>
                    <a:pt x="20935" y="2224"/>
                    <a:pt x="18078" y="357"/>
                    <a:pt x="13788" y="59"/>
                  </a:cubicBezTo>
                  <a:cubicBezTo>
                    <a:pt x="13323" y="19"/>
                    <a:pt x="12862" y="0"/>
                    <a:pt x="12408"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sp>
          <p:nvSpPr>
            <p:cNvPr id="10194" name="Google Shape;3463;p211"/>
            <p:cNvSpPr/>
            <p:nvPr/>
          </p:nvSpPr>
          <p:spPr>
            <a:xfrm>
              <a:off x="230633" y="884514"/>
              <a:ext cx="88742" cy="200031"/>
            </a:xfrm>
            <a:custGeom>
              <a:avLst/>
              <a:gdLst/>
              <a:ahLst/>
              <a:cxnLst>
                <a:cxn ang="0">
                  <a:pos x="wd2" y="hd2"/>
                </a:cxn>
                <a:cxn ang="5400000">
                  <a:pos x="wd2" y="hd2"/>
                </a:cxn>
                <a:cxn ang="10800000">
                  <a:pos x="wd2" y="hd2"/>
                </a:cxn>
                <a:cxn ang="16200000">
                  <a:pos x="wd2" y="hd2"/>
                </a:cxn>
              </a:cxnLst>
              <a:rect l="0" t="0" r="r" b="b"/>
              <a:pathLst>
                <a:path w="20386" h="21600" extrusionOk="0">
                  <a:moveTo>
                    <a:pt x="7976" y="0"/>
                  </a:moveTo>
                  <a:cubicBezTo>
                    <a:pt x="7535" y="0"/>
                    <a:pt x="7086" y="19"/>
                    <a:pt x="6641" y="59"/>
                  </a:cubicBezTo>
                  <a:cubicBezTo>
                    <a:pt x="2351" y="357"/>
                    <a:pt x="-665" y="2224"/>
                    <a:pt x="127" y="4240"/>
                  </a:cubicBezTo>
                  <a:lnTo>
                    <a:pt x="4894" y="18498"/>
                  </a:lnTo>
                  <a:cubicBezTo>
                    <a:pt x="5470" y="20326"/>
                    <a:pt x="8784" y="21600"/>
                    <a:pt x="12596" y="21600"/>
                  </a:cubicBezTo>
                  <a:cubicBezTo>
                    <a:pt x="12988" y="21600"/>
                    <a:pt x="13388" y="21587"/>
                    <a:pt x="13788" y="21560"/>
                  </a:cubicBezTo>
                  <a:cubicBezTo>
                    <a:pt x="18074" y="21260"/>
                    <a:pt x="20935" y="19319"/>
                    <a:pt x="20298" y="17379"/>
                  </a:cubicBezTo>
                  <a:lnTo>
                    <a:pt x="15535" y="3045"/>
                  </a:lnTo>
                  <a:cubicBezTo>
                    <a:pt x="14968" y="1314"/>
                    <a:pt x="11625" y="0"/>
                    <a:pt x="7976" y="0"/>
                  </a:cubicBezTo>
                  <a:close/>
                </a:path>
              </a:pathLst>
            </a:custGeom>
            <a:solidFill>
              <a:srgbClr val="2A284C"/>
            </a:solidFill>
            <a:ln w="12700" cap="flat">
              <a:noFill/>
              <a:miter lim="400000"/>
            </a:ln>
            <a:effectLst/>
          </p:spPr>
          <p:txBody>
            <a:bodyPr wrap="square" lIns="45719" tIns="45719" rIns="45719" bIns="45719" numCol="1" anchor="ctr">
              <a:noAutofit/>
            </a:bodyPr>
            <a:lstStyle/>
            <a:p>
              <a:endParaRPr/>
            </a:p>
          </p:txBody>
        </p:sp>
        <p:sp>
          <p:nvSpPr>
            <p:cNvPr id="10195" name="Google Shape;3464;p211"/>
            <p:cNvSpPr/>
            <p:nvPr/>
          </p:nvSpPr>
          <p:spPr>
            <a:xfrm>
              <a:off x="105345" y="122442"/>
              <a:ext cx="636761" cy="800579"/>
            </a:xfrm>
            <a:custGeom>
              <a:avLst/>
              <a:gdLst/>
              <a:ahLst/>
              <a:cxnLst>
                <a:cxn ang="0">
                  <a:pos x="wd2" y="hd2"/>
                </a:cxn>
                <a:cxn ang="5400000">
                  <a:pos x="wd2" y="hd2"/>
                </a:cxn>
                <a:cxn ang="10800000">
                  <a:pos x="wd2" y="hd2"/>
                </a:cxn>
                <a:cxn ang="16200000">
                  <a:pos x="wd2" y="hd2"/>
                </a:cxn>
              </a:cxnLst>
              <a:rect l="0" t="0" r="r" b="b"/>
              <a:pathLst>
                <a:path w="21600" h="21600" extrusionOk="0">
                  <a:moveTo>
                    <a:pt x="10812" y="0"/>
                  </a:moveTo>
                  <a:cubicBezTo>
                    <a:pt x="4831" y="0"/>
                    <a:pt x="0" y="4831"/>
                    <a:pt x="0" y="10800"/>
                  </a:cubicBezTo>
                  <a:cubicBezTo>
                    <a:pt x="0" y="16769"/>
                    <a:pt x="4831" y="21600"/>
                    <a:pt x="10812" y="21600"/>
                  </a:cubicBezTo>
                  <a:cubicBezTo>
                    <a:pt x="16769" y="21600"/>
                    <a:pt x="21600" y="16769"/>
                    <a:pt x="21600" y="10800"/>
                  </a:cubicBezTo>
                  <a:cubicBezTo>
                    <a:pt x="21600" y="4831"/>
                    <a:pt x="16769" y="0"/>
                    <a:pt x="10812" y="0"/>
                  </a:cubicBezTo>
                  <a:close/>
                </a:path>
              </a:pathLst>
            </a:custGeom>
            <a:solidFill>
              <a:srgbClr val="F1CB69"/>
            </a:solidFill>
            <a:ln w="12700" cap="flat">
              <a:noFill/>
              <a:miter lim="400000"/>
            </a:ln>
            <a:effectLst/>
          </p:spPr>
          <p:txBody>
            <a:bodyPr wrap="square" lIns="45719" tIns="45719" rIns="45719" bIns="45719" numCol="1" anchor="ctr">
              <a:noAutofit/>
            </a:bodyPr>
            <a:lstStyle/>
            <a:p>
              <a:endParaRPr/>
            </a:p>
          </p:txBody>
        </p:sp>
        <p:sp>
          <p:nvSpPr>
            <p:cNvPr id="10196" name="Google Shape;3465;p211"/>
            <p:cNvSpPr/>
            <p:nvPr/>
          </p:nvSpPr>
          <p:spPr>
            <a:xfrm>
              <a:off x="653719" y="590585"/>
              <a:ext cx="194160" cy="194150"/>
            </a:xfrm>
            <a:custGeom>
              <a:avLst/>
              <a:gdLst/>
              <a:ahLst/>
              <a:cxnLst>
                <a:cxn ang="0">
                  <a:pos x="wd2" y="hd2"/>
                </a:cxn>
                <a:cxn ang="5400000">
                  <a:pos x="wd2" y="hd2"/>
                </a:cxn>
                <a:cxn ang="10800000">
                  <a:pos x="wd2" y="hd2"/>
                </a:cxn>
                <a:cxn ang="16200000">
                  <a:pos x="wd2" y="hd2"/>
                </a:cxn>
              </a:cxnLst>
              <a:rect l="0" t="0" r="r" b="b"/>
              <a:pathLst>
                <a:path w="19014" h="21600" extrusionOk="0">
                  <a:moveTo>
                    <a:pt x="9461" y="0"/>
                  </a:moveTo>
                  <a:cubicBezTo>
                    <a:pt x="5734" y="0"/>
                    <a:pt x="2219" y="2514"/>
                    <a:pt x="739" y="6685"/>
                  </a:cubicBezTo>
                  <a:cubicBezTo>
                    <a:pt x="-1292" y="12146"/>
                    <a:pt x="1010" y="18453"/>
                    <a:pt x="5885" y="20760"/>
                  </a:cubicBezTo>
                  <a:cubicBezTo>
                    <a:pt x="7072" y="21329"/>
                    <a:pt x="8302" y="21600"/>
                    <a:pt x="9515" y="21600"/>
                  </a:cubicBezTo>
                  <a:cubicBezTo>
                    <a:pt x="13218" y="21600"/>
                    <a:pt x="16746" y="19086"/>
                    <a:pt x="18276" y="14915"/>
                  </a:cubicBezTo>
                  <a:cubicBezTo>
                    <a:pt x="20308" y="9454"/>
                    <a:pt x="18004" y="3070"/>
                    <a:pt x="13131" y="840"/>
                  </a:cubicBezTo>
                  <a:cubicBezTo>
                    <a:pt x="11927" y="271"/>
                    <a:pt x="10682" y="0"/>
                    <a:pt x="9461" y="0"/>
                  </a:cubicBezTo>
                  <a:close/>
                </a:path>
              </a:pathLst>
            </a:custGeom>
            <a:solidFill>
              <a:srgbClr val="F1CB69"/>
            </a:solidFill>
            <a:ln w="12700" cap="flat">
              <a:noFill/>
              <a:miter lim="400000"/>
            </a:ln>
            <a:effectLst/>
          </p:spPr>
          <p:txBody>
            <a:bodyPr wrap="square" lIns="45719" tIns="45719" rIns="45719" bIns="45719" numCol="1" anchor="ctr">
              <a:noAutofit/>
            </a:bodyPr>
            <a:lstStyle/>
            <a:p>
              <a:endParaRPr/>
            </a:p>
          </p:txBody>
        </p:sp>
        <p:sp>
          <p:nvSpPr>
            <p:cNvPr id="10197" name="Google Shape;3466;p211"/>
            <p:cNvSpPr/>
            <p:nvPr/>
          </p:nvSpPr>
          <p:spPr>
            <a:xfrm>
              <a:off x="714295" y="632231"/>
              <a:ext cx="65903" cy="66145"/>
            </a:xfrm>
            <a:custGeom>
              <a:avLst/>
              <a:gdLst/>
              <a:ahLst/>
              <a:cxnLst>
                <a:cxn ang="0">
                  <a:pos x="wd2" y="hd2"/>
                </a:cxn>
                <a:cxn ang="5400000">
                  <a:pos x="wd2" y="hd2"/>
                </a:cxn>
                <a:cxn ang="10800000">
                  <a:pos x="wd2" y="hd2"/>
                </a:cxn>
                <a:cxn ang="16200000">
                  <a:pos x="wd2" y="hd2"/>
                </a:cxn>
              </a:cxnLst>
              <a:rect l="0" t="0" r="r" b="b"/>
              <a:pathLst>
                <a:path w="21445" h="21600" extrusionOk="0">
                  <a:moveTo>
                    <a:pt x="18167" y="0"/>
                  </a:moveTo>
                  <a:cubicBezTo>
                    <a:pt x="16357" y="0"/>
                    <a:pt x="14582" y="348"/>
                    <a:pt x="12894" y="1056"/>
                  </a:cubicBezTo>
                  <a:cubicBezTo>
                    <a:pt x="7269" y="2860"/>
                    <a:pt x="2770" y="7374"/>
                    <a:pt x="747" y="13019"/>
                  </a:cubicBezTo>
                  <a:cubicBezTo>
                    <a:pt x="-155" y="15729"/>
                    <a:pt x="-155" y="18664"/>
                    <a:pt x="296" y="21600"/>
                  </a:cubicBezTo>
                  <a:cubicBezTo>
                    <a:pt x="1418" y="16181"/>
                    <a:pt x="3892" y="11441"/>
                    <a:pt x="7494" y="7600"/>
                  </a:cubicBezTo>
                  <a:cubicBezTo>
                    <a:pt x="11321" y="3992"/>
                    <a:pt x="16270" y="1282"/>
                    <a:pt x="21445" y="377"/>
                  </a:cubicBezTo>
                  <a:cubicBezTo>
                    <a:pt x="20346" y="122"/>
                    <a:pt x="19248" y="0"/>
                    <a:pt x="18167" y="0"/>
                  </a:cubicBez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198" name="Google Shape;3467;p211"/>
            <p:cNvSpPr/>
            <p:nvPr/>
          </p:nvSpPr>
          <p:spPr>
            <a:xfrm>
              <a:off x="0" y="590585"/>
              <a:ext cx="194077" cy="194150"/>
            </a:xfrm>
            <a:custGeom>
              <a:avLst/>
              <a:gdLst/>
              <a:ahLst/>
              <a:cxnLst>
                <a:cxn ang="0">
                  <a:pos x="wd2" y="hd2"/>
                </a:cxn>
                <a:cxn ang="5400000">
                  <a:pos x="wd2" y="hd2"/>
                </a:cxn>
                <a:cxn ang="10800000">
                  <a:pos x="wd2" y="hd2"/>
                </a:cxn>
                <a:cxn ang="16200000">
                  <a:pos x="wd2" y="hd2"/>
                </a:cxn>
              </a:cxnLst>
              <a:rect l="0" t="0" r="r" b="b"/>
              <a:pathLst>
                <a:path w="19068" h="21600" extrusionOk="0">
                  <a:moveTo>
                    <a:pt x="9546" y="0"/>
                  </a:moveTo>
                  <a:cubicBezTo>
                    <a:pt x="8321" y="0"/>
                    <a:pt x="7073" y="271"/>
                    <a:pt x="5867" y="840"/>
                  </a:cubicBezTo>
                  <a:cubicBezTo>
                    <a:pt x="1043" y="3070"/>
                    <a:pt x="-1266" y="9454"/>
                    <a:pt x="703" y="14915"/>
                  </a:cubicBezTo>
                  <a:cubicBezTo>
                    <a:pt x="2239" y="19086"/>
                    <a:pt x="5777" y="21600"/>
                    <a:pt x="9522" y="21600"/>
                  </a:cubicBezTo>
                  <a:cubicBezTo>
                    <a:pt x="10747" y="21600"/>
                    <a:pt x="11995" y="21329"/>
                    <a:pt x="13201" y="20760"/>
                  </a:cubicBezTo>
                  <a:cubicBezTo>
                    <a:pt x="18025" y="18453"/>
                    <a:pt x="20334" y="12146"/>
                    <a:pt x="18365" y="6685"/>
                  </a:cubicBezTo>
                  <a:cubicBezTo>
                    <a:pt x="16829" y="2514"/>
                    <a:pt x="13291" y="0"/>
                    <a:pt x="9546" y="0"/>
                  </a:cubicBezTo>
                  <a:close/>
                </a:path>
              </a:pathLst>
            </a:custGeom>
            <a:solidFill>
              <a:srgbClr val="F1CB69"/>
            </a:solidFill>
            <a:ln w="12700" cap="flat">
              <a:noFill/>
              <a:miter lim="400000"/>
            </a:ln>
            <a:effectLst/>
          </p:spPr>
          <p:txBody>
            <a:bodyPr wrap="square" lIns="45719" tIns="45719" rIns="45719" bIns="45719" numCol="1" anchor="ctr">
              <a:noAutofit/>
            </a:bodyPr>
            <a:lstStyle/>
            <a:p>
              <a:endParaRPr/>
            </a:p>
          </p:txBody>
        </p:sp>
        <p:sp>
          <p:nvSpPr>
            <p:cNvPr id="10199" name="Google Shape;3468;p211"/>
            <p:cNvSpPr/>
            <p:nvPr/>
          </p:nvSpPr>
          <p:spPr>
            <a:xfrm>
              <a:off x="68013" y="632179"/>
              <a:ext cx="65496" cy="65504"/>
            </a:xfrm>
            <a:custGeom>
              <a:avLst/>
              <a:gdLst/>
              <a:ahLst/>
              <a:cxnLst>
                <a:cxn ang="0">
                  <a:pos x="wd2" y="hd2"/>
                </a:cxn>
                <a:cxn ang="5400000">
                  <a:pos x="wd2" y="hd2"/>
                </a:cxn>
                <a:cxn ang="10800000">
                  <a:pos x="wd2" y="hd2"/>
                </a:cxn>
                <a:cxn ang="16200000">
                  <a:pos x="wd2" y="hd2"/>
                </a:cxn>
              </a:cxnLst>
              <a:rect l="0" t="0" r="r" b="b"/>
              <a:pathLst>
                <a:path w="21318" h="21600" extrusionOk="0">
                  <a:moveTo>
                    <a:pt x="3273" y="0"/>
                  </a:moveTo>
                  <a:cubicBezTo>
                    <a:pt x="2163" y="0"/>
                    <a:pt x="1064" y="129"/>
                    <a:pt x="0" y="398"/>
                  </a:cubicBezTo>
                  <a:cubicBezTo>
                    <a:pt x="5176" y="1312"/>
                    <a:pt x="9901" y="3820"/>
                    <a:pt x="13723" y="7692"/>
                  </a:cubicBezTo>
                  <a:cubicBezTo>
                    <a:pt x="17326" y="11570"/>
                    <a:pt x="19801" y="16357"/>
                    <a:pt x="20929" y="21600"/>
                  </a:cubicBezTo>
                  <a:cubicBezTo>
                    <a:pt x="21600" y="18864"/>
                    <a:pt x="21374" y="15900"/>
                    <a:pt x="20478" y="13164"/>
                  </a:cubicBezTo>
                  <a:cubicBezTo>
                    <a:pt x="19576" y="10200"/>
                    <a:pt x="18003" y="7692"/>
                    <a:pt x="15753" y="5642"/>
                  </a:cubicBezTo>
                  <a:cubicBezTo>
                    <a:pt x="13723" y="3363"/>
                    <a:pt x="11248" y="1769"/>
                    <a:pt x="8322" y="855"/>
                  </a:cubicBezTo>
                  <a:cubicBezTo>
                    <a:pt x="6691" y="305"/>
                    <a:pt x="4973" y="0"/>
                    <a:pt x="3273" y="0"/>
                  </a:cubicBez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200" name="Google Shape;3469;p211"/>
            <p:cNvSpPr/>
            <p:nvPr/>
          </p:nvSpPr>
          <p:spPr>
            <a:xfrm>
              <a:off x="382609" y="619049"/>
              <a:ext cx="82974" cy="378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02" y="0"/>
                    <a:pt x="0" y="2069"/>
                    <a:pt x="0" y="6216"/>
                  </a:cubicBezTo>
                  <a:cubicBezTo>
                    <a:pt x="0" y="14897"/>
                    <a:pt x="4681" y="21600"/>
                    <a:pt x="10800" y="21600"/>
                  </a:cubicBezTo>
                  <a:cubicBezTo>
                    <a:pt x="16739" y="21600"/>
                    <a:pt x="21600" y="14897"/>
                    <a:pt x="21600" y="6216"/>
                  </a:cubicBezTo>
                  <a:cubicBezTo>
                    <a:pt x="21600" y="2069"/>
                    <a:pt x="16202" y="0"/>
                    <a:pt x="10800" y="0"/>
                  </a:cubicBez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201" name="Google Shape;3470;p211"/>
            <p:cNvSpPr/>
            <p:nvPr/>
          </p:nvSpPr>
          <p:spPr>
            <a:xfrm>
              <a:off x="343198" y="694241"/>
              <a:ext cx="161790" cy="136196"/>
            </a:xfrm>
            <a:custGeom>
              <a:avLst/>
              <a:gdLst/>
              <a:ahLst/>
              <a:cxnLst>
                <a:cxn ang="0">
                  <a:pos x="wd2" y="hd2"/>
                </a:cxn>
                <a:cxn ang="5400000">
                  <a:pos x="wd2" y="hd2"/>
                </a:cxn>
                <a:cxn ang="10800000">
                  <a:pos x="wd2" y="hd2"/>
                </a:cxn>
                <a:cxn ang="16200000">
                  <a:pos x="wd2" y="hd2"/>
                </a:cxn>
              </a:cxnLst>
              <a:rect l="0" t="0" r="r" b="b"/>
              <a:pathLst>
                <a:path w="21600" h="21600" extrusionOk="0">
                  <a:moveTo>
                    <a:pt x="5169" y="0"/>
                  </a:moveTo>
                  <a:cubicBezTo>
                    <a:pt x="1938" y="0"/>
                    <a:pt x="0" y="5480"/>
                    <a:pt x="0" y="8988"/>
                  </a:cubicBezTo>
                  <a:cubicBezTo>
                    <a:pt x="0" y="15939"/>
                    <a:pt x="4711" y="21600"/>
                    <a:pt x="10451" y="21600"/>
                  </a:cubicBezTo>
                  <a:cubicBezTo>
                    <a:pt x="10506" y="21600"/>
                    <a:pt x="10560" y="21600"/>
                    <a:pt x="10615" y="21600"/>
                  </a:cubicBezTo>
                  <a:lnTo>
                    <a:pt x="10893" y="21600"/>
                  </a:lnTo>
                  <a:cubicBezTo>
                    <a:pt x="10949" y="21600"/>
                    <a:pt x="11004" y="21600"/>
                    <a:pt x="11061" y="21600"/>
                  </a:cubicBezTo>
                  <a:cubicBezTo>
                    <a:pt x="16891" y="21600"/>
                    <a:pt x="21600" y="15939"/>
                    <a:pt x="21600" y="8988"/>
                  </a:cubicBezTo>
                  <a:cubicBezTo>
                    <a:pt x="21600" y="5480"/>
                    <a:pt x="19662" y="0"/>
                    <a:pt x="16431" y="0"/>
                  </a:cubicBezTo>
                  <a:cubicBezTo>
                    <a:pt x="14308" y="217"/>
                    <a:pt x="12370" y="1316"/>
                    <a:pt x="10893" y="3178"/>
                  </a:cubicBezTo>
                  <a:lnTo>
                    <a:pt x="10615" y="3178"/>
                  </a:lnTo>
                  <a:cubicBezTo>
                    <a:pt x="9232" y="1316"/>
                    <a:pt x="7199" y="217"/>
                    <a:pt x="5169" y="0"/>
                  </a:cubicBezTo>
                  <a:close/>
                </a:path>
              </a:pathLst>
            </a:custGeom>
            <a:solidFill>
              <a:srgbClr val="E0B74C"/>
            </a:solidFill>
            <a:ln w="12700" cap="flat">
              <a:noFill/>
              <a:miter lim="400000"/>
            </a:ln>
            <a:effectLst/>
          </p:spPr>
          <p:txBody>
            <a:bodyPr wrap="square" lIns="45719" tIns="45719" rIns="45719" bIns="45719" numCol="1" anchor="ctr">
              <a:noAutofit/>
            </a:bodyPr>
            <a:lstStyle/>
            <a:p>
              <a:endParaRPr/>
            </a:p>
          </p:txBody>
        </p:sp>
        <p:sp>
          <p:nvSpPr>
            <p:cNvPr id="10202" name="Google Shape;3471;p211"/>
            <p:cNvSpPr/>
            <p:nvPr/>
          </p:nvSpPr>
          <p:spPr>
            <a:xfrm>
              <a:off x="367399" y="762682"/>
              <a:ext cx="112698" cy="1"/>
            </a:xfrm>
            <a:prstGeom prst="line">
              <a:avLst/>
            </a:prstGeom>
            <a:noFill/>
            <a:ln w="12650" cap="rnd">
              <a:solidFill>
                <a:srgbClr val="434343"/>
              </a:solidFill>
              <a:prstDash val="solid"/>
              <a:miter lim="38913"/>
            </a:ln>
            <a:effectLst/>
          </p:spPr>
          <p:txBody>
            <a:bodyPr wrap="square" lIns="45719" tIns="45719" rIns="45719" bIns="45719" numCol="1" anchor="t">
              <a:noAutofit/>
            </a:bodyPr>
            <a:lstStyle/>
            <a:p>
              <a:endParaRPr/>
            </a:p>
          </p:txBody>
        </p:sp>
        <p:sp>
          <p:nvSpPr>
            <p:cNvPr id="10203" name="Google Shape;3472;p211"/>
            <p:cNvSpPr/>
            <p:nvPr/>
          </p:nvSpPr>
          <p:spPr>
            <a:xfrm>
              <a:off x="728236" y="745394"/>
              <a:ext cx="69241" cy="69076"/>
            </a:xfrm>
            <a:custGeom>
              <a:avLst/>
              <a:gdLst/>
              <a:ahLst/>
              <a:cxnLst>
                <a:cxn ang="0">
                  <a:pos x="wd2" y="hd2"/>
                </a:cxn>
                <a:cxn ang="5400000">
                  <a:pos x="wd2" y="hd2"/>
                </a:cxn>
                <a:cxn ang="10800000">
                  <a:pos x="wd2" y="hd2"/>
                </a:cxn>
                <a:cxn ang="16200000">
                  <a:pos x="wd2" y="hd2"/>
                </a:cxn>
              </a:cxnLst>
              <a:rect l="0" t="0" r="r" b="b"/>
              <a:pathLst>
                <a:path w="18383" h="21600" extrusionOk="0">
                  <a:moveTo>
                    <a:pt x="9206" y="0"/>
                  </a:moveTo>
                  <a:cubicBezTo>
                    <a:pt x="946" y="0"/>
                    <a:pt x="-3092" y="11678"/>
                    <a:pt x="2781" y="18378"/>
                  </a:cubicBezTo>
                  <a:cubicBezTo>
                    <a:pt x="4672" y="20606"/>
                    <a:pt x="6984" y="21600"/>
                    <a:pt x="9239" y="21600"/>
                  </a:cubicBezTo>
                  <a:cubicBezTo>
                    <a:pt x="13989" y="21600"/>
                    <a:pt x="18508" y="17189"/>
                    <a:pt x="18381" y="10594"/>
                  </a:cubicBezTo>
                  <a:cubicBezTo>
                    <a:pt x="18381" y="4756"/>
                    <a:pt x="14159" y="0"/>
                    <a:pt x="9206" y="0"/>
                  </a:cubicBezTo>
                  <a:close/>
                </a:path>
              </a:pathLst>
            </a:custGeom>
            <a:solidFill>
              <a:srgbClr val="FF6308"/>
            </a:solidFill>
            <a:ln w="12700" cap="flat">
              <a:noFill/>
              <a:miter lim="400000"/>
            </a:ln>
            <a:effectLst/>
          </p:spPr>
          <p:txBody>
            <a:bodyPr wrap="square" lIns="45719" tIns="45719" rIns="45719" bIns="45719" numCol="1" anchor="ctr">
              <a:noAutofit/>
            </a:bodyPr>
            <a:lstStyle/>
            <a:p>
              <a:endParaRPr/>
            </a:p>
          </p:txBody>
        </p:sp>
        <p:sp>
          <p:nvSpPr>
            <p:cNvPr id="10204" name="Google Shape;3473;p211"/>
            <p:cNvSpPr/>
            <p:nvPr/>
          </p:nvSpPr>
          <p:spPr>
            <a:xfrm>
              <a:off x="50031" y="745394"/>
              <a:ext cx="68441" cy="67760"/>
            </a:xfrm>
            <a:custGeom>
              <a:avLst/>
              <a:gdLst/>
              <a:ahLst/>
              <a:cxnLst>
                <a:cxn ang="0">
                  <a:pos x="wd2" y="hd2"/>
                </a:cxn>
                <a:cxn ang="5400000">
                  <a:pos x="wd2" y="hd2"/>
                </a:cxn>
                <a:cxn ang="10800000">
                  <a:pos x="wd2" y="hd2"/>
                </a:cxn>
                <a:cxn ang="16200000">
                  <a:pos x="wd2" y="hd2"/>
                </a:cxn>
              </a:cxnLst>
              <a:rect l="0" t="0" r="r" b="b"/>
              <a:pathLst>
                <a:path w="21600" h="21600" extrusionOk="0">
                  <a:moveTo>
                    <a:pt x="10912" y="0"/>
                  </a:moveTo>
                  <a:cubicBezTo>
                    <a:pt x="4800" y="0"/>
                    <a:pt x="0" y="4848"/>
                    <a:pt x="0" y="10800"/>
                  </a:cubicBezTo>
                  <a:cubicBezTo>
                    <a:pt x="0" y="16752"/>
                    <a:pt x="4800" y="21600"/>
                    <a:pt x="10912" y="21600"/>
                  </a:cubicBezTo>
                  <a:cubicBezTo>
                    <a:pt x="16800" y="21600"/>
                    <a:pt x="21600" y="16752"/>
                    <a:pt x="21600" y="10800"/>
                  </a:cubicBezTo>
                  <a:cubicBezTo>
                    <a:pt x="21600" y="4848"/>
                    <a:pt x="16800" y="0"/>
                    <a:pt x="10912" y="0"/>
                  </a:cubicBezTo>
                  <a:close/>
                </a:path>
              </a:pathLst>
            </a:custGeom>
            <a:solidFill>
              <a:srgbClr val="FF6308"/>
            </a:solidFill>
            <a:ln w="12700" cap="flat">
              <a:noFill/>
              <a:miter lim="400000"/>
            </a:ln>
            <a:effectLst/>
          </p:spPr>
          <p:txBody>
            <a:bodyPr wrap="square" lIns="45719" tIns="45719" rIns="45719" bIns="45719" numCol="1" anchor="ctr">
              <a:noAutofit/>
            </a:bodyPr>
            <a:lstStyle/>
            <a:p>
              <a:endParaRPr/>
            </a:p>
          </p:txBody>
        </p:sp>
        <p:sp>
          <p:nvSpPr>
            <p:cNvPr id="10205" name="Google Shape;3474;p211"/>
            <p:cNvSpPr/>
            <p:nvPr/>
          </p:nvSpPr>
          <p:spPr>
            <a:xfrm>
              <a:off x="70881" y="0"/>
              <a:ext cx="716727" cy="394151"/>
            </a:xfrm>
            <a:custGeom>
              <a:avLst/>
              <a:gdLst/>
              <a:ahLst/>
              <a:cxnLst>
                <a:cxn ang="0">
                  <a:pos x="wd2" y="hd2"/>
                </a:cxn>
                <a:cxn ang="5400000">
                  <a:pos x="wd2" y="hd2"/>
                </a:cxn>
                <a:cxn ang="10800000">
                  <a:pos x="wd2" y="hd2"/>
                </a:cxn>
                <a:cxn ang="16200000">
                  <a:pos x="wd2" y="hd2"/>
                </a:cxn>
              </a:cxnLst>
              <a:rect l="0" t="0" r="r" b="b"/>
              <a:pathLst>
                <a:path w="20181" h="21600" extrusionOk="0">
                  <a:moveTo>
                    <a:pt x="11281" y="0"/>
                  </a:moveTo>
                  <a:cubicBezTo>
                    <a:pt x="9270" y="0"/>
                    <a:pt x="7542" y="1424"/>
                    <a:pt x="6680" y="4060"/>
                  </a:cubicBezTo>
                  <a:cubicBezTo>
                    <a:pt x="5765" y="4060"/>
                    <a:pt x="4850" y="4398"/>
                    <a:pt x="3981" y="5052"/>
                  </a:cubicBezTo>
                  <a:cubicBezTo>
                    <a:pt x="1120" y="7171"/>
                    <a:pt x="-582" y="12039"/>
                    <a:pt x="182" y="15916"/>
                  </a:cubicBezTo>
                  <a:cubicBezTo>
                    <a:pt x="697" y="18567"/>
                    <a:pt x="2236" y="20059"/>
                    <a:pt x="4073" y="20059"/>
                  </a:cubicBezTo>
                  <a:cubicBezTo>
                    <a:pt x="4921" y="20059"/>
                    <a:pt x="5834" y="19741"/>
                    <a:pt x="6738" y="19071"/>
                  </a:cubicBezTo>
                  <a:cubicBezTo>
                    <a:pt x="7433" y="18553"/>
                    <a:pt x="8081" y="17854"/>
                    <a:pt x="8672" y="16975"/>
                  </a:cubicBezTo>
                  <a:cubicBezTo>
                    <a:pt x="9390" y="18170"/>
                    <a:pt x="10200" y="19139"/>
                    <a:pt x="11069" y="19883"/>
                  </a:cubicBezTo>
                  <a:cubicBezTo>
                    <a:pt x="12405" y="21045"/>
                    <a:pt x="13771" y="21600"/>
                    <a:pt x="15026" y="21600"/>
                  </a:cubicBezTo>
                  <a:cubicBezTo>
                    <a:pt x="17252" y="21600"/>
                    <a:pt x="19127" y="19851"/>
                    <a:pt x="19860" y="16637"/>
                  </a:cubicBezTo>
                  <a:cubicBezTo>
                    <a:pt x="21018" y="11633"/>
                    <a:pt x="18945" y="4939"/>
                    <a:pt x="15239" y="1716"/>
                  </a:cubicBezTo>
                  <a:cubicBezTo>
                    <a:pt x="13903" y="555"/>
                    <a:pt x="12537" y="0"/>
                    <a:pt x="11281" y="0"/>
                  </a:cubicBezTo>
                  <a:close/>
                </a:path>
              </a:pathLst>
            </a:custGeom>
            <a:solidFill>
              <a:srgbClr val="434343"/>
            </a:solidFill>
            <a:ln w="12700" cap="flat">
              <a:noFill/>
              <a:miter lim="400000"/>
            </a:ln>
            <a:effectLst/>
          </p:spPr>
          <p:txBody>
            <a:bodyPr wrap="square" lIns="45719" tIns="45719" rIns="45719" bIns="45719" numCol="1" anchor="ctr">
              <a:noAutofit/>
            </a:bodyPr>
            <a:lstStyle/>
            <a:p>
              <a:endParaRPr/>
            </a:p>
          </p:txBody>
        </p:sp>
        <p:grpSp>
          <p:nvGrpSpPr>
            <p:cNvPr id="10208" name="Google Shape;3475;p211"/>
            <p:cNvGrpSpPr/>
            <p:nvPr/>
          </p:nvGrpSpPr>
          <p:grpSpPr>
            <a:xfrm>
              <a:off x="224170" y="495167"/>
              <a:ext cx="399220" cy="58706"/>
              <a:chOff x="0" y="0"/>
              <a:chExt cx="399218" cy="58704"/>
            </a:xfrm>
          </p:grpSpPr>
          <p:sp>
            <p:nvSpPr>
              <p:cNvPr id="10206" name="Google Shape;3476;p211"/>
              <p:cNvSpPr/>
              <p:nvPr/>
            </p:nvSpPr>
            <p:spPr>
              <a:xfrm>
                <a:off x="-1" y="0"/>
                <a:ext cx="118172" cy="58705"/>
              </a:xfrm>
              <a:custGeom>
                <a:avLst/>
                <a:gdLst/>
                <a:ahLst/>
                <a:cxnLst>
                  <a:cxn ang="0">
                    <a:pos x="wd2" y="hd2"/>
                  </a:cxn>
                  <a:cxn ang="5400000">
                    <a:pos x="wd2" y="hd2"/>
                  </a:cxn>
                  <a:cxn ang="10800000">
                    <a:pos x="wd2" y="hd2"/>
                  </a:cxn>
                  <a:cxn ang="16200000">
                    <a:pos x="wd2" y="hd2"/>
                  </a:cxn>
                </a:cxnLst>
                <a:rect l="0" t="0" r="r" b="b"/>
                <a:pathLst>
                  <a:path w="20974" h="21600" extrusionOk="0">
                    <a:moveTo>
                      <a:pt x="2824" y="0"/>
                    </a:moveTo>
                    <a:cubicBezTo>
                      <a:pt x="1625" y="0"/>
                      <a:pt x="547" y="1477"/>
                      <a:pt x="140" y="4008"/>
                    </a:cubicBezTo>
                    <a:cubicBezTo>
                      <a:pt x="-352" y="6806"/>
                      <a:pt x="509" y="9859"/>
                      <a:pt x="1859" y="10878"/>
                    </a:cubicBezTo>
                    <a:lnTo>
                      <a:pt x="17445" y="21306"/>
                    </a:lnTo>
                    <a:cubicBezTo>
                      <a:pt x="17728" y="21508"/>
                      <a:pt x="18015" y="21600"/>
                      <a:pt x="18293" y="21600"/>
                    </a:cubicBezTo>
                    <a:cubicBezTo>
                      <a:pt x="19450" y="21600"/>
                      <a:pt x="20485" y="20005"/>
                      <a:pt x="20879" y="17749"/>
                    </a:cubicBezTo>
                    <a:cubicBezTo>
                      <a:pt x="21248" y="14696"/>
                      <a:pt x="20513" y="11643"/>
                      <a:pt x="19160" y="10623"/>
                    </a:cubicBezTo>
                    <a:lnTo>
                      <a:pt x="3574" y="196"/>
                    </a:lnTo>
                    <a:cubicBezTo>
                      <a:pt x="3322" y="65"/>
                      <a:pt x="3070" y="0"/>
                      <a:pt x="2824" y="0"/>
                    </a:cubicBezTo>
                    <a:close/>
                  </a:path>
                </a:pathLst>
              </a:custGeom>
              <a:solidFill>
                <a:srgbClr val="434343"/>
              </a:solidFill>
              <a:ln w="12700" cap="flat">
                <a:noFill/>
                <a:miter lim="400000"/>
              </a:ln>
              <a:effectLst/>
            </p:spPr>
            <p:txBody>
              <a:bodyPr wrap="square" lIns="45719" tIns="45719" rIns="45719" bIns="45719" numCol="1" anchor="ctr">
                <a:noAutofit/>
              </a:bodyPr>
              <a:lstStyle/>
              <a:p>
                <a:endParaRPr/>
              </a:p>
            </p:txBody>
          </p:sp>
          <p:sp>
            <p:nvSpPr>
              <p:cNvPr id="10207" name="Google Shape;3477;p211"/>
              <p:cNvSpPr/>
              <p:nvPr/>
            </p:nvSpPr>
            <p:spPr>
              <a:xfrm>
                <a:off x="280986" y="0"/>
                <a:ext cx="118233" cy="58438"/>
              </a:xfrm>
              <a:custGeom>
                <a:avLst/>
                <a:gdLst/>
                <a:ahLst/>
                <a:cxnLst>
                  <a:cxn ang="0">
                    <a:pos x="wd2" y="hd2"/>
                  </a:cxn>
                  <a:cxn ang="5400000">
                    <a:pos x="wd2" y="hd2"/>
                  </a:cxn>
                  <a:cxn ang="10800000">
                    <a:pos x="wd2" y="hd2"/>
                  </a:cxn>
                  <a:cxn ang="16200000">
                    <a:pos x="wd2" y="hd2"/>
                  </a:cxn>
                </a:cxnLst>
                <a:rect l="0" t="0" r="r" b="b"/>
                <a:pathLst>
                  <a:path w="20985" h="21600" extrusionOk="0">
                    <a:moveTo>
                      <a:pt x="18228" y="0"/>
                    </a:moveTo>
                    <a:cubicBezTo>
                      <a:pt x="17991" y="0"/>
                      <a:pt x="17752" y="66"/>
                      <a:pt x="17518" y="197"/>
                    </a:cubicBezTo>
                    <a:lnTo>
                      <a:pt x="1933" y="10672"/>
                    </a:lnTo>
                    <a:cubicBezTo>
                      <a:pt x="463" y="11696"/>
                      <a:pt x="-275" y="14763"/>
                      <a:pt x="94" y="17830"/>
                    </a:cubicBezTo>
                    <a:cubicBezTo>
                      <a:pt x="498" y="20149"/>
                      <a:pt x="1658" y="21600"/>
                      <a:pt x="2813" y="21600"/>
                    </a:cubicBezTo>
                    <a:cubicBezTo>
                      <a:pt x="3055" y="21600"/>
                      <a:pt x="3295" y="21541"/>
                      <a:pt x="3528" y="21403"/>
                    </a:cubicBezTo>
                    <a:lnTo>
                      <a:pt x="19114" y="10928"/>
                    </a:lnTo>
                    <a:cubicBezTo>
                      <a:pt x="20587" y="9904"/>
                      <a:pt x="21325" y="6837"/>
                      <a:pt x="20833" y="4026"/>
                    </a:cubicBezTo>
                    <a:cubicBezTo>
                      <a:pt x="20527" y="1484"/>
                      <a:pt x="19382" y="0"/>
                      <a:pt x="18228" y="0"/>
                    </a:cubicBezTo>
                    <a:close/>
                  </a:path>
                </a:pathLst>
              </a:custGeom>
              <a:solidFill>
                <a:srgbClr val="434343"/>
              </a:solidFill>
              <a:ln w="12700" cap="flat">
                <a:noFill/>
                <a:miter lim="400000"/>
              </a:ln>
              <a:effectLst/>
            </p:spPr>
            <p:txBody>
              <a:bodyPr wrap="square" lIns="45719" tIns="45719" rIns="45719" bIns="45719" numCol="1" anchor="ctr">
                <a:noAutofit/>
              </a:bodyPr>
              <a:lstStyle/>
              <a:p>
                <a:endParaRPr/>
              </a:p>
            </p:txBody>
          </p:sp>
        </p:grpSp>
      </p:grpSp>
      <p:sp>
        <p:nvSpPr>
          <p:cNvPr id="10210" name="Google Shape;3478;p211"/>
          <p:cNvSpPr txBox="1"/>
          <p:nvPr/>
        </p:nvSpPr>
        <p:spPr>
          <a:xfrm>
            <a:off x="6435107" y="4664774"/>
            <a:ext cx="1920302" cy="449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lvl1pPr algn="ctr">
              <a:defRPr sz="1600">
                <a:solidFill>
                  <a:srgbClr val="2A284C"/>
                </a:solidFill>
                <a:latin typeface="Roboto Regular"/>
                <a:ea typeface="Roboto Regular"/>
                <a:cs typeface="Roboto Regular"/>
                <a:sym typeface="Roboto Regular"/>
              </a:defRPr>
            </a:lvl1pPr>
          </a:lstStyle>
          <a:p>
            <a:r>
              <a:t>Interviewee #5</a:t>
            </a:r>
          </a:p>
        </p:txBody>
      </p:sp>
      <p:sp>
        <p:nvSpPr>
          <p:cNvPr id="10211" name="Google Shape;3479;p211"/>
          <p:cNvSpPr txBox="1"/>
          <p:nvPr/>
        </p:nvSpPr>
        <p:spPr>
          <a:xfrm>
            <a:off x="1129376" y="3154028"/>
            <a:ext cx="6634200" cy="115861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24" tIns="91424" rIns="91424" bIns="91424">
            <a:spAutoFit/>
          </a:bodyPr>
          <a:lstStyle/>
          <a:p>
            <a:pPr>
              <a:lnSpc>
                <a:spcPct val="115000"/>
              </a:lnSpc>
              <a:defRPr>
                <a:solidFill>
                  <a:srgbClr val="2A284C"/>
                </a:solidFill>
                <a:latin typeface="Roboto Regular"/>
                <a:ea typeface="Roboto Regular"/>
                <a:cs typeface="Roboto Regular"/>
                <a:sym typeface="Roboto Regular"/>
              </a:defRPr>
            </a:pPr>
            <a:r>
              <a:rPr dirty="0"/>
              <a:t>“Because sometimes you just lay on your bed, watch some operas or reality shows</a:t>
            </a:r>
            <a:r>
              <a:rPr lang="en-US" dirty="0"/>
              <a:t> </a:t>
            </a:r>
            <a:r>
              <a:rPr dirty="0"/>
              <a:t>and do nothing, </a:t>
            </a:r>
            <a:r>
              <a:rPr b="1" dirty="0">
                <a:solidFill>
                  <a:srgbClr val="FF0000"/>
                </a:solidFill>
              </a:rPr>
              <a:t>but then your Duolingo pops and you'll learn French for five minutes</a:t>
            </a:r>
            <a:r>
              <a:rPr dirty="0"/>
              <a:t>, and you feel really good about yourself. I don't think people will interpret this way, but it helped me to build up this positive energy for life.”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Main">
  <a:themeElements>
    <a:clrScheme name="Main">
      <a:dk1>
        <a:srgbClr val="000000"/>
      </a:dk1>
      <a:lt1>
        <a:srgbClr val="660B13"/>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Main">
      <a:majorFont>
        <a:latin typeface="Arial"/>
        <a:ea typeface="Arial"/>
        <a:cs typeface="Arial"/>
      </a:majorFont>
      <a:minorFont>
        <a:latin typeface="Helvetica"/>
        <a:ea typeface="Helvetica"/>
        <a:cs typeface="Helvetica"/>
      </a:minorFont>
    </a:fontScheme>
    <a:fmtScheme name="Mai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xml><?xml version="1.0" encoding="utf-8"?>
<a:theme xmlns:a="http://schemas.openxmlformats.org/drawingml/2006/main" name="7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18_Professional">
  <a:themeElements>
    <a:clrScheme name="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fontScheme name="Profession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1"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1" i="0" u="none" strike="noStrike" cap="none" normalizeH="0" baseline="0" smtClean="0">
            <a:ln>
              <a:noFill/>
            </a:ln>
            <a:solidFill>
              <a:schemeClr val="tx1"/>
            </a:solidFill>
            <a:effectLst/>
            <a:latin typeface="Tahoma" pitchFamily="34" charset="0"/>
          </a:defRPr>
        </a:defPPr>
      </a:lstStyle>
    </a:lnDef>
  </a:objectDefaults>
  <a:extraClrSchemeLst>
    <a:extraClrScheme>
      <a:clrScheme name="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clrMap bg1="lt1" tx1="dk1" bg2="lt2" tx2="dk2" accent1="accent1" accent2="accent2" accent3="accent3" accent4="accent4" accent5="accent5" accent6="accent6" hlink="hlink" folHlink="folHlink"/>
    </a:extraClrScheme>
    <a:extraClrScheme>
      <a:clrScheme name="Professional 2">
        <a:dk1>
          <a:srgbClr val="000000"/>
        </a:dk1>
        <a:lt1>
          <a:srgbClr val="FFFFFF"/>
        </a:lt1>
        <a:dk2>
          <a:srgbClr val="000000"/>
        </a:dk2>
        <a:lt2>
          <a:srgbClr val="B2B2B2"/>
        </a:lt2>
        <a:accent1>
          <a:srgbClr val="99CCFF"/>
        </a:accent1>
        <a:accent2>
          <a:srgbClr val="CCCCFF"/>
        </a:accent2>
        <a:accent3>
          <a:srgbClr val="FFFFFF"/>
        </a:accent3>
        <a:accent4>
          <a:srgbClr val="000000"/>
        </a:accent4>
        <a:accent5>
          <a:srgbClr val="CAE2FF"/>
        </a:accent5>
        <a:accent6>
          <a:srgbClr val="B9B9E7"/>
        </a:accent6>
        <a:hlink>
          <a:srgbClr val="FF99CC"/>
        </a:hlink>
        <a:folHlink>
          <a:srgbClr val="CBCBCB"/>
        </a:folHlink>
      </a:clrScheme>
      <a:clrMap bg1="lt1" tx1="dk1" bg2="lt2" tx2="dk2" accent1="accent1" accent2="accent2" accent3="accent3" accent4="accent4" accent5="accent5" accent6="accent6" hlink="hlink" folHlink="folHlink"/>
    </a:extraClrScheme>
    <a:extraClrScheme>
      <a:clrScheme name="Professional 3">
        <a:dk1>
          <a:srgbClr val="000000"/>
        </a:dk1>
        <a:lt1>
          <a:srgbClr val="FFFFFF"/>
        </a:lt1>
        <a:dk2>
          <a:srgbClr val="000000"/>
        </a:dk2>
        <a:lt2>
          <a:srgbClr val="B2B2B2"/>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
      <a:clrScheme name="Professional 4">
        <a:dk1>
          <a:srgbClr val="000000"/>
        </a:dk1>
        <a:lt1>
          <a:srgbClr val="FFFFFF"/>
        </a:lt1>
        <a:dk2>
          <a:srgbClr val="000000"/>
        </a:dk2>
        <a:lt2>
          <a:srgbClr val="B2B2B2"/>
        </a:lt2>
        <a:accent1>
          <a:srgbClr val="FF0033"/>
        </a:accent1>
        <a:accent2>
          <a:srgbClr val="CC6600"/>
        </a:accent2>
        <a:accent3>
          <a:srgbClr val="FFFFFF"/>
        </a:accent3>
        <a:accent4>
          <a:srgbClr val="000000"/>
        </a:accent4>
        <a:accent5>
          <a:srgbClr val="FFAAAD"/>
        </a:accent5>
        <a:accent6>
          <a:srgbClr val="B95C00"/>
        </a:accent6>
        <a:hlink>
          <a:srgbClr val="999933"/>
        </a:hlink>
        <a:folHlink>
          <a:srgbClr val="A50021"/>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IU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IU theme" id="{6C16B53A-961D-4626-B714-AC600FF7E8DD}" vid="{25F0F2BC-9793-4DAC-8644-C9B6762B057A}"/>
    </a:ext>
  </a:extLst>
</a:theme>
</file>

<file path=ppt/theme/theme14.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Main">
  <a:themeElements>
    <a:clrScheme name="Main">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Main">
      <a:majorFont>
        <a:latin typeface="Arial"/>
        <a:ea typeface="Arial"/>
        <a:cs typeface="Arial"/>
      </a:majorFont>
      <a:minorFont>
        <a:latin typeface="Helvetica"/>
        <a:ea typeface="Helvetica"/>
        <a:cs typeface="Helvetica"/>
      </a:minorFont>
    </a:fontScheme>
    <a:fmtScheme name="Mai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Educational Technology Infographics by Slidesgo">
  <a:themeElements>
    <a:clrScheme name="Simple Light">
      <a:dk1>
        <a:srgbClr val="000000"/>
      </a:dk1>
      <a:lt1>
        <a:srgbClr val="FFFFFF"/>
      </a:lt1>
      <a:dk2>
        <a:srgbClr val="306DA1"/>
      </a:dk2>
      <a:lt2>
        <a:srgbClr val="DF3684"/>
      </a:lt2>
      <a:accent1>
        <a:srgbClr val="55BAD2"/>
      </a:accent1>
      <a:accent2>
        <a:srgbClr val="EFEFEF"/>
      </a:accent2>
      <a:accent3>
        <a:srgbClr val="FFB573"/>
      </a:accent3>
      <a:accent4>
        <a:srgbClr val="ED893E"/>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Professional">
  <a:themeElements>
    <a:clrScheme name="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fontScheme name="Profession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1"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1" i="0" u="none" strike="noStrike" cap="none" normalizeH="0" baseline="0" smtClean="0">
            <a:ln>
              <a:noFill/>
            </a:ln>
            <a:solidFill>
              <a:schemeClr val="tx1"/>
            </a:solidFill>
            <a:effectLst/>
            <a:latin typeface="Tahoma" pitchFamily="34" charset="0"/>
          </a:defRPr>
        </a:defPPr>
      </a:lstStyle>
    </a:lnDef>
  </a:objectDefaults>
  <a:extraClrSchemeLst>
    <a:extraClrScheme>
      <a:clrScheme name="Professional 1">
        <a:dk1>
          <a:srgbClr val="000000"/>
        </a:dk1>
        <a:lt1>
          <a:srgbClr val="FFFFFF"/>
        </a:lt1>
        <a:dk2>
          <a:srgbClr val="000000"/>
        </a:dk2>
        <a:lt2>
          <a:srgbClr val="B2B2B2"/>
        </a:lt2>
        <a:accent1>
          <a:srgbClr val="6600FF"/>
        </a:accent1>
        <a:accent2>
          <a:srgbClr val="CC00FF"/>
        </a:accent2>
        <a:accent3>
          <a:srgbClr val="FFFFFF"/>
        </a:accent3>
        <a:accent4>
          <a:srgbClr val="000000"/>
        </a:accent4>
        <a:accent5>
          <a:srgbClr val="B8AAFF"/>
        </a:accent5>
        <a:accent6>
          <a:srgbClr val="B900E7"/>
        </a:accent6>
        <a:hlink>
          <a:srgbClr val="00CC99"/>
        </a:hlink>
        <a:folHlink>
          <a:srgbClr val="0099CC"/>
        </a:folHlink>
      </a:clrScheme>
      <a:clrMap bg1="lt1" tx1="dk1" bg2="lt2" tx2="dk2" accent1="accent1" accent2="accent2" accent3="accent3" accent4="accent4" accent5="accent5" accent6="accent6" hlink="hlink" folHlink="folHlink"/>
    </a:extraClrScheme>
    <a:extraClrScheme>
      <a:clrScheme name="Professional 2">
        <a:dk1>
          <a:srgbClr val="000000"/>
        </a:dk1>
        <a:lt1>
          <a:srgbClr val="FFFFFF"/>
        </a:lt1>
        <a:dk2>
          <a:srgbClr val="000000"/>
        </a:dk2>
        <a:lt2>
          <a:srgbClr val="B2B2B2"/>
        </a:lt2>
        <a:accent1>
          <a:srgbClr val="99CCFF"/>
        </a:accent1>
        <a:accent2>
          <a:srgbClr val="CCCCFF"/>
        </a:accent2>
        <a:accent3>
          <a:srgbClr val="FFFFFF"/>
        </a:accent3>
        <a:accent4>
          <a:srgbClr val="000000"/>
        </a:accent4>
        <a:accent5>
          <a:srgbClr val="CAE2FF"/>
        </a:accent5>
        <a:accent6>
          <a:srgbClr val="B9B9E7"/>
        </a:accent6>
        <a:hlink>
          <a:srgbClr val="FF99CC"/>
        </a:hlink>
        <a:folHlink>
          <a:srgbClr val="CBCBCB"/>
        </a:folHlink>
      </a:clrScheme>
      <a:clrMap bg1="lt1" tx1="dk1" bg2="lt2" tx2="dk2" accent1="accent1" accent2="accent2" accent3="accent3" accent4="accent4" accent5="accent5" accent6="accent6" hlink="hlink" folHlink="folHlink"/>
    </a:extraClrScheme>
    <a:extraClrScheme>
      <a:clrScheme name="Professional 3">
        <a:dk1>
          <a:srgbClr val="000000"/>
        </a:dk1>
        <a:lt1>
          <a:srgbClr val="FFFFFF"/>
        </a:lt1>
        <a:dk2>
          <a:srgbClr val="000000"/>
        </a:dk2>
        <a:lt2>
          <a:srgbClr val="B2B2B2"/>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
      <a:clrScheme name="Professional 4">
        <a:dk1>
          <a:srgbClr val="000000"/>
        </a:dk1>
        <a:lt1>
          <a:srgbClr val="FFFFFF"/>
        </a:lt1>
        <a:dk2>
          <a:srgbClr val="000000"/>
        </a:dk2>
        <a:lt2>
          <a:srgbClr val="B2B2B2"/>
        </a:lt2>
        <a:accent1>
          <a:srgbClr val="FF0033"/>
        </a:accent1>
        <a:accent2>
          <a:srgbClr val="CC6600"/>
        </a:accent2>
        <a:accent3>
          <a:srgbClr val="FFFFFF"/>
        </a:accent3>
        <a:accent4>
          <a:srgbClr val="000000"/>
        </a:accent4>
        <a:accent5>
          <a:srgbClr val="FFAAAD"/>
        </a:accent5>
        <a:accent6>
          <a:srgbClr val="B95C00"/>
        </a:accent6>
        <a:hlink>
          <a:srgbClr val="999933"/>
        </a:hlink>
        <a:folHlink>
          <a:srgbClr val="A50021"/>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7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1"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1"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644</TotalTime>
  <Words>13066</Words>
  <Application>Microsoft Office PowerPoint</Application>
  <PresentationFormat>On-screen Show (16:9)</PresentationFormat>
  <Paragraphs>902</Paragraphs>
  <Slides>207</Slides>
  <Notes>64</Notes>
  <HiddenSlides>0</HiddenSlides>
  <MMClips>0</MMClips>
  <ScaleCrop>false</ScaleCrop>
  <HeadingPairs>
    <vt:vector size="6" baseType="variant">
      <vt:variant>
        <vt:lpstr>Fonts Used</vt:lpstr>
      </vt:variant>
      <vt:variant>
        <vt:i4>26</vt:i4>
      </vt:variant>
      <vt:variant>
        <vt:lpstr>Theme</vt:lpstr>
      </vt:variant>
      <vt:variant>
        <vt:i4>14</vt:i4>
      </vt:variant>
      <vt:variant>
        <vt:lpstr>Slide Titles</vt:lpstr>
      </vt:variant>
      <vt:variant>
        <vt:i4>207</vt:i4>
      </vt:variant>
    </vt:vector>
  </HeadingPairs>
  <TitlesOfParts>
    <vt:vector size="247" baseType="lpstr">
      <vt:lpstr>Arial</vt:lpstr>
      <vt:lpstr>Barlow</vt:lpstr>
      <vt:lpstr>Barlow Light</vt:lpstr>
      <vt:lpstr>Berlin Sans FB Demi</vt:lpstr>
      <vt:lpstr>Calibri</vt:lpstr>
      <vt:lpstr>Calibri Light</vt:lpstr>
      <vt:lpstr>Fira Sans Condensed SemiBold</vt:lpstr>
      <vt:lpstr>Fira Sans Extra Condensed</vt:lpstr>
      <vt:lpstr>Fira Sans Extra Condensed SemiBold</vt:lpstr>
      <vt:lpstr>Georgia Pro Cond</vt:lpstr>
      <vt:lpstr>Helvetica</vt:lpstr>
      <vt:lpstr>Limelight</vt:lpstr>
      <vt:lpstr>Lucida Bright</vt:lpstr>
      <vt:lpstr>Lucida Sans</vt:lpstr>
      <vt:lpstr>Niramit</vt:lpstr>
      <vt:lpstr>Nunito</vt:lpstr>
      <vt:lpstr>Nunito ExtraBold</vt:lpstr>
      <vt:lpstr>Oswald</vt:lpstr>
      <vt:lpstr>Roboto</vt:lpstr>
      <vt:lpstr>Roboto Medium</vt:lpstr>
      <vt:lpstr>Roboto Regular</vt:lpstr>
      <vt:lpstr>Segoe UI</vt:lpstr>
      <vt:lpstr>Symbol</vt:lpstr>
      <vt:lpstr>Tahoma</vt:lpstr>
      <vt:lpstr>Times New Roman</vt:lpstr>
      <vt:lpstr>Wingdings</vt:lpstr>
      <vt:lpstr>Main</vt:lpstr>
      <vt:lpstr>Educational Technology Infographics by Slidesgo</vt:lpstr>
      <vt:lpstr>3_Office Theme</vt:lpstr>
      <vt:lpstr>2_Professional</vt:lpstr>
      <vt:lpstr>70_Office Theme</vt:lpstr>
      <vt:lpstr>3_Default Design</vt:lpstr>
      <vt:lpstr>21_Office Theme</vt:lpstr>
      <vt:lpstr>4_Office Theme</vt:lpstr>
      <vt:lpstr>27_Default Design</vt:lpstr>
      <vt:lpstr>71_Office Theme</vt:lpstr>
      <vt:lpstr>11_Office Theme</vt:lpstr>
      <vt:lpstr>18_Professional</vt:lpstr>
      <vt:lpstr>IU theme</vt:lpstr>
      <vt:lpstr>Simple Light</vt:lpstr>
      <vt:lpstr>Self-Direct to Learn, Self-Direct to Live:  Exploring Learner Choices, Experiences, and Possibilities in a Self-Directed Learning World </vt:lpstr>
      <vt:lpstr>May 22, 2019 Who Remembers VisiCalc??? How computing's first 'killer app' changed everything Tom Harford, BBC News https://www.bbc.com/news/business-47802280 </vt:lpstr>
      <vt:lpstr>May 10, 2013 10 ed-tech tools of the 70s, 80s, and 90s  eSchool News, Meris Stansbury http://www.eschoolnews.com/2013/05/10/10-ed-tech-tools-of-the-70s-80s-and-90s/print/ </vt:lpstr>
      <vt:lpstr>Bob Clasen, University of Wisconsin https://www.youtube.com/watch?v=kCm1_MGaqec&amp;feature=youtu.be February 27, 1934-March 17, 2018 https://www.cressfuneralservice.com/obituary/249139/Robert-Clasen/ </vt:lpstr>
      <vt:lpstr>September 26, 2018 Remember Education 2.0? The rise and fall of the company behind ‘Reader Rabbit’ and all your favorite educational games Abigail Cain, The Outline https://theoutline.com/post/6293/reader-rabbit-history-the-learning-company-zoombinis-carmen-sandiego?zd=1&amp;zi=qmbuobk7  Rocky’s Boots: https://www.youtube.com/watch?v=a-NLh58bIIk  Project YES (Curt Bonk): https://youtu.be/bZD5mQH4Ups   </vt:lpstr>
      <vt:lpstr>35+ years ago… Knowledge Navigator (1987)  Apple Computer  http://www.youtube.com/watch?v=hb4AzF6wEoc </vt:lpstr>
      <vt:lpstr>August 6, 2021 The Web is now 30+! http://info.cern.ch/ (First website) http://money.cnn.com/2016/08/06/technology/world-wide-web-25-years-old/index.html?iid=hp-stack-dom  https://webfoundation.org/about/vision/history-of-the-web/  https://home.cern/science/computing/birth-web/short-history-web </vt:lpstr>
      <vt:lpstr>PowerPoint Presentation</vt:lpstr>
      <vt:lpstr>January 15, 2021 Wikipedia is now 20+! Simon Garfield, Esquire: What We Know And Can Agree On: Wikipedia At 20 https://en.wikipedia.org/wiki/Wikipedia:20th_anniversary  https://www.esquire.com/uk/culture/a34412278/wikipedia-at-20/  https://wikipedia20.pubpub.org/ </vt:lpstr>
      <vt:lpstr>April 4, 2021 MIT OpenCourseWare is now 20+! https://www.youtube.com/watch?v=0aAEamhJHUI  https://ocw.mit.edu/about/milestones/  https://news.mit.edu/2021/mit-courseware-educational-resource-to-millions-0406 </vt:lpstr>
      <vt:lpstr>MIT OpenCourseWare (OCW) http://ocw.mit.edu/index.htm </vt:lpstr>
      <vt:lpstr>MIT OpenCourseWare (OCW) http://ocw.mit.edu/index.htm </vt:lpstr>
      <vt:lpstr>MIT OpenCourseWare (OCW) http://ocw.mit.edu/index.htm </vt:lpstr>
      <vt:lpstr>MIT OpenCourseWare (OCW) http://ocw.mit.edu/index.htm </vt:lpstr>
      <vt:lpstr>November 21, 2022 Are you one of the 39 million people who started at a college or university but never got your degree? According to a recent article in the Chronicle of Higher Education, almost 1 million students who hadn’t gotten a degree, re-enrolled to finish their education in 2020-2021, despite (or maybe because of?) the pandemic. The idea of going back to school can be a daunting task for most working adults, who grapple with different kinds of financial and logistical hurdles than a typical undergraduate.    </vt:lpstr>
      <vt:lpstr>November 21, 2022 Like millions of others during the global Covid-19 lockdowns, Emmanuel Kasigazi, an entrepreneur from Uganda, turned to YouTube to pass the time. But he wasn’t following an influencer or watching music videos. A lifelong learner, Kasigazi was scouring the video-sharing platform for educational resources. Since 2013, when he got his first smartphone, Kasigazi has been charting his own learning journey through YouTube, educating himself on subjects as diverse as psychology and artificial intelligence. And it was while searching for the answer to an AI-related question that Kasigazi first discovered MIT OpenCourseWare (OCW). </vt:lpstr>
      <vt:lpstr>December 14, 2021 A Decade of MOOCs: A Review of MOOC Stats and Trends in 2021 Dhawal Shah, Class Central https://www.classcentral.com/report/moocs-stats-and-trends-2021/ </vt:lpstr>
      <vt:lpstr>Hundred+ MOOC Clubs 250 MOOCs and Counting: One Man’s Educational Journey, Chronicle of Higher Education http://chronicle.com/article/250-MOOCsCounting-One/229397/?cid=at  If the MOOC movement has faded, nobody told Jima Ngei. Mr. Ngei, who lives in Port Harcourt, Nigeria, has completed and passed 250.</vt:lpstr>
      <vt:lpstr>December 14, 2021 A Decade of MOOCs: A Review of MOOC Stats and Trends in 2021 Dhawal Shah, Class Central https://www.classcentral.com/report/moocs-stats-and-trends-2021/ </vt:lpstr>
      <vt:lpstr>December 14, 2021 A Decade of MOOCs: A Review of MOOC Stats and Trends in 2021 Dhawal Shah, Class Central https://www.classcentral.com/report/moocs-stats-and-trends-2021/ </vt:lpstr>
      <vt:lpstr>MOOC books (2020) and (2015) </vt:lpstr>
      <vt:lpstr>PowerPoint Presentation</vt:lpstr>
      <vt:lpstr>December 26, 2022 Closing the skills gap with microcredentials  Cecil Banhan, eCampus News Alternative Credentials on the Rise https://www.ecampusnews.com/2022/12/26/closing-the-skills-gap-with-microcredentials  </vt:lpstr>
      <vt:lpstr>The Career Curriculum Continuum Andrew Hermalyn, Inside Higher Ed https://www.insidehighered.com/digital-learning/views/2019/03/13/how-universities-can-stay-center-learners-lives-opinion   </vt:lpstr>
      <vt:lpstr>Fast Forward to 2021… “Anyone can now learn anything from anyone at any time.”</vt:lpstr>
      <vt:lpstr>October 22, 2021 Wanted: Billions of Self-Directed Learners https://www.peoplematters.in/article/training-development/the-era-of-self-directed-learning-hrs-new-role-and-strategy-24348  </vt:lpstr>
      <vt:lpstr>Benefits of Self-Directed Learners https://discoverpraxis.com/reasons-not-to-go-to-college/  </vt:lpstr>
      <vt:lpstr>Using ChatGPT for Language Learning, Tom Gally Will AI change the future of language learning?｜ChatGPT Grace Guo, Mandarin Chinese https://www.youtube.com/watch?v=H3_CDYroEvU </vt:lpstr>
      <vt:lpstr>Using ChatGPT for Language Learning, Tom Gally Will AI change the future of language learning?｜ChatGPT Grace Guo, Mandarin Chinese https://www.youtube.com/watch?v=H3_CDYroEvU </vt:lpstr>
      <vt:lpstr>Study #1 MOOCs Design Considerations and Challenges  </vt:lpstr>
      <vt:lpstr>Study Purpose &amp; Research Questions</vt:lpstr>
      <vt:lpstr>Method</vt:lpstr>
      <vt:lpstr> 12 Interviewees</vt:lpstr>
      <vt:lpstr> Data Analysis</vt:lpstr>
      <vt:lpstr> Research Context</vt:lpstr>
      <vt:lpstr>Findings QR1</vt:lpstr>
      <vt:lpstr>Findings QR1: Survey results</vt:lpstr>
      <vt:lpstr>Findings QR1: Interview results</vt:lpstr>
      <vt:lpstr>Findings QR2</vt:lpstr>
      <vt:lpstr>Findings QR2: survey result</vt:lpstr>
      <vt:lpstr>Findings QR2: Interview results</vt:lpstr>
      <vt:lpstr>Findings QR3</vt:lpstr>
      <vt:lpstr>PowerPoint Presentation</vt:lpstr>
      <vt:lpstr>Findings QR3: Survey results</vt:lpstr>
      <vt:lpstr>Discussion</vt:lpstr>
      <vt:lpstr>Study #2. Scaffolds for Self-Directed Learning: A Study of Nepali Teachers Supporting Nepali Adolescents’ Success in MOOCs    Li, Z., Zhu. M., Kadirova, D., &amp; Bonk, C. J. (in press). Towards self-directed learning: How do Nepali adolescents learn with MOOCs. Distance Education.   Li, Z., Kadirova, D., Bonk, C. J., &amp; Zhu. M. (in review). Community in open: Supports, challenges, and impacts of local learning communities of adolescent MOOC learners. Online Learning.</vt:lpstr>
      <vt:lpstr>The name of the Himalayan peak is Mt. Nilgiri with 7061 Meters height.</vt:lpstr>
      <vt:lpstr>November 9, 2019 Greetings from Nepal</vt:lpstr>
      <vt:lpstr>November 9, 2019 Chapter 9. Nepali High School Students in Massive Open Online Courses (MOOCs): Impressive Results and a Promising Future  Baman Kumar Ghimire and Bishwa Raj Gautam</vt:lpstr>
      <vt:lpstr>PowerPoint Presentation</vt:lpstr>
      <vt:lpstr>PowerPoint Presentation</vt:lpstr>
      <vt:lpstr>PowerPoint Presentation</vt:lpstr>
      <vt:lpstr>PowerPoint Presentation</vt:lpstr>
      <vt:lpstr>December 20, 2022 Baman Ghimire https://www.facebook.com/baman.ghimire.3 </vt:lpstr>
      <vt:lpstr>October 31, 2020  Silver Lining for Learning Episode #33: Nepal</vt:lpstr>
      <vt:lpstr>Self-directed Learning (SDL)</vt:lpstr>
      <vt:lpstr>Motivation</vt:lpstr>
      <vt:lpstr>Scaffolds | Teacher Support</vt:lpstr>
      <vt:lpstr>Theoretical Framework </vt:lpstr>
      <vt:lpstr>Research Questions</vt:lpstr>
      <vt:lpstr>All Participants of the Study </vt:lpstr>
      <vt:lpstr>Data Collection Background </vt:lpstr>
      <vt:lpstr>PowerPoint Presentation</vt:lpstr>
      <vt:lpstr>Identified Themes</vt:lpstr>
      <vt:lpstr> RQ 1 </vt:lpstr>
      <vt:lpstr> RQ 1 </vt:lpstr>
      <vt:lpstr> RQ 1 </vt:lpstr>
      <vt:lpstr> RQ 1 </vt:lpstr>
      <vt:lpstr>RQ 1</vt:lpstr>
      <vt:lpstr>RQ 1</vt:lpstr>
      <vt:lpstr>RQ 2 </vt:lpstr>
      <vt:lpstr>RQ 2 </vt:lpstr>
      <vt:lpstr>SDL Definition From Students’ Point of View</vt:lpstr>
      <vt:lpstr>PowerPoint Presentation</vt:lpstr>
      <vt:lpstr>PowerPoint Presentation</vt:lpstr>
      <vt:lpstr>PowerPoint Presentation</vt:lpstr>
      <vt:lpstr>PowerPoint Presentation</vt:lpstr>
      <vt:lpstr>PowerPoint Presentation</vt:lpstr>
      <vt:lpstr>How Much Can Duolingo Teach Us? Carina Chocano, The New Yorker https://www.newyorker.com/magazine/2023/04/24/how-much-can-duolingo-teach-us  </vt:lpstr>
      <vt:lpstr>Duolingo</vt:lpstr>
      <vt:lpstr>PowerPoint Presentation</vt:lpstr>
      <vt:lpstr>Platform Overview</vt:lpstr>
      <vt:lpstr>Goal Setting</vt:lpstr>
      <vt:lpstr>Gamification</vt:lpstr>
      <vt:lpstr>The Friends Feature</vt:lpstr>
      <vt:lpstr>Our Research</vt:lpstr>
      <vt:lpstr>Overview of the Study</vt:lpstr>
      <vt:lpstr>Context of the Study</vt:lpstr>
      <vt:lpstr>Garrison’s (1997) Framework of SDL</vt:lpstr>
      <vt:lpstr>PowerPoint Presentation</vt:lpstr>
      <vt:lpstr>Study Design</vt:lpstr>
      <vt:lpstr>Self-monitoring</vt:lpstr>
      <vt:lpstr>Goal Management</vt:lpstr>
      <vt:lpstr>Self-management</vt:lpstr>
      <vt:lpstr>Self-management</vt:lpstr>
      <vt:lpstr>Time Management</vt:lpstr>
      <vt:lpstr>PowerPoint Presentation</vt:lpstr>
      <vt:lpstr>PowerPoint Presentation</vt:lpstr>
      <vt:lpstr>Motivation</vt:lpstr>
      <vt:lpstr>Discussion </vt:lpstr>
      <vt:lpstr>Discussion </vt:lpstr>
      <vt:lpstr>PowerPoint Presentation</vt:lpstr>
      <vt:lpstr>PowerPoint Presentation</vt:lpstr>
      <vt:lpstr>Study #4. Investigating South American Massive Open Online Course (MOOCs) Instructors’ Designs Supporting Self-Directed Learning (SDL)</vt:lpstr>
      <vt:lpstr>MOOCs &amp; SDL</vt:lpstr>
      <vt:lpstr>Research Gaps</vt:lpstr>
      <vt:lpstr>Research Questions</vt:lpstr>
      <vt:lpstr>Overview</vt:lpstr>
      <vt:lpstr>Participants Recruitment</vt:lpstr>
      <vt:lpstr>Participants Demographics</vt:lpstr>
      <vt:lpstr>Instrument</vt:lpstr>
      <vt:lpstr>Interview Protocol Sample</vt:lpstr>
      <vt:lpstr>Data Analysis</vt:lpstr>
      <vt:lpstr>Tentative Findings</vt:lpstr>
      <vt:lpstr>1. Self-Management</vt:lpstr>
      <vt:lpstr>Self-Management</vt:lpstr>
      <vt:lpstr>Self-Monitoring</vt:lpstr>
      <vt:lpstr>Motivation</vt:lpstr>
      <vt:lpstr>Professional Development</vt:lpstr>
      <vt:lpstr>Interesting Perspectives</vt:lpstr>
      <vt:lpstr>Practical Findings</vt:lpstr>
      <vt:lpstr>Study #5. SDPD  Exploring Self-Directed Professional Development (SDPD): From Tango Enthusiasts to Tango Instructors</vt:lpstr>
      <vt:lpstr>Self-directed professional development (SDPD)</vt:lpstr>
      <vt:lpstr>Why Argentine tango?</vt:lpstr>
      <vt:lpstr>LITERATURE REVIEW</vt:lpstr>
      <vt:lpstr>Self-directed professional development (SDPD)</vt:lpstr>
      <vt:lpstr>Self-directed professional development (SDPD)</vt:lpstr>
      <vt:lpstr>Motivation</vt:lpstr>
      <vt:lpstr>Self-management</vt:lpstr>
      <vt:lpstr>Self-monitoring</vt:lpstr>
      <vt:lpstr>Research Question</vt:lpstr>
      <vt:lpstr>METHOD</vt:lpstr>
      <vt:lpstr>Overview</vt:lpstr>
      <vt:lpstr>Demographics</vt:lpstr>
      <vt:lpstr>FINDINGS</vt:lpstr>
      <vt:lpstr>Perception</vt:lpstr>
      <vt:lpstr>RQ1: Motivation</vt:lpstr>
      <vt:lpstr>RQ1: Motivation</vt:lpstr>
      <vt:lpstr>RQ1: Motivation</vt:lpstr>
      <vt:lpstr>RQ2: Self-management </vt:lpstr>
      <vt:lpstr>RQ2: Self-management </vt:lpstr>
      <vt:lpstr>RQ2: Self-management </vt:lpstr>
      <vt:lpstr>RQ2: Self-management </vt:lpstr>
      <vt:lpstr>RQ3: Self-monitoring </vt:lpstr>
      <vt:lpstr>RQ3: Self-monitoring </vt:lpstr>
      <vt:lpstr>RQ3: Self-monitoring </vt:lpstr>
      <vt:lpstr>RQ3: Self-monitoring </vt:lpstr>
      <vt:lpstr>Discussion</vt:lpstr>
      <vt:lpstr>Discussion</vt:lpstr>
      <vt:lpstr>Significant Research </vt:lpstr>
      <vt:lpstr>Limitation</vt:lpstr>
      <vt:lpstr>PowerPoint Presentation</vt:lpstr>
      <vt:lpstr>Thank you!</vt:lpstr>
      <vt:lpstr>Study #6 (Meina Zhu &amp; Curt Bonk) MOOCs Instructional Design to Facilitate Participants’ Self-Directed Learning</vt:lpstr>
      <vt:lpstr>PowerPoint Presentation</vt:lpstr>
      <vt:lpstr>PowerPoint Presentation</vt:lpstr>
      <vt:lpstr>PowerPoint Presentation</vt:lpstr>
      <vt:lpstr>PowerPoint Presentation</vt:lpstr>
      <vt:lpstr>Research Participants</vt:lpstr>
      <vt:lpstr>Research Context</vt:lpstr>
      <vt:lpstr>RQ1 Finding: Perceptions of SDL </vt:lpstr>
      <vt:lpstr>RQ2 Finding: Perceptions of Facilitation of SDL </vt:lpstr>
      <vt:lpstr>RQ2 Finding: Perceptions of Facilitation of SDL</vt:lpstr>
      <vt:lpstr>RQ3 Finding: Strategies to Facilitate SDL </vt:lpstr>
      <vt:lpstr>RQ3 Finding: Strategies to Facilitate SDL </vt:lpstr>
      <vt:lpstr>RQ3 Finding: Strategies to Facilitate SDL </vt:lpstr>
      <vt:lpstr>RQ3.a Finding: Tech Use for SDL </vt:lpstr>
      <vt:lpstr>Discussion </vt:lpstr>
      <vt:lpstr>Implications </vt:lpstr>
      <vt:lpstr>PowerPoint Presentation</vt:lpstr>
      <vt:lpstr>PowerPoint Presentation</vt:lpstr>
      <vt:lpstr>Do we have time for another study?</vt:lpstr>
      <vt:lpstr>PowerPoint Presentation</vt:lpstr>
      <vt:lpstr>PowerPoint Presentation</vt:lpstr>
      <vt:lpstr>PowerPoint Presentation</vt:lpstr>
      <vt:lpstr>RQ1. Intrinsic Motivation</vt:lpstr>
      <vt:lpstr>RQ1: Extrinsic Motivation</vt:lpstr>
      <vt:lpstr>RQ1. Extrinsic Motivation</vt:lpstr>
      <vt:lpstr>RQ2. Learning Strategies</vt:lpstr>
      <vt:lpstr>RQ2: Learning Strategies</vt:lpstr>
      <vt:lpstr>RQ2: Learning Strategies</vt:lpstr>
      <vt:lpstr>RQ 3: Design Element</vt:lpstr>
      <vt:lpstr>PowerPoint Presentation</vt:lpstr>
      <vt:lpstr>PowerPoint Presentation</vt:lpstr>
      <vt:lpstr>Zhu, M., &amp; Bonk, C. J. (2022). Guidelines and strategies for fostering and enhancing self-directed online learning. Open Learning: The Journal of Open, Distance and e-Learning. DOI: https://doi.org/10.1080/02680513.2022.2141105 </vt:lpstr>
      <vt:lpstr>#1. Helping students set their own learning goals </vt:lpstr>
      <vt:lpstr>#2. Encouraging learners to make plans</vt:lpstr>
      <vt:lpstr>#3. Offering flexible timelines </vt:lpstr>
      <vt:lpstr>#4. Highlighting estimated time frames</vt:lpstr>
      <vt:lpstr>#5. Embedding tasks and activities to form a learning community</vt:lpstr>
      <vt:lpstr>#6. Supplying timely and constructive feedback</vt:lpstr>
      <vt:lpstr>#7. Embedding quizzes for self-assessment</vt:lpstr>
      <vt:lpstr>#8. Crafting visuals showing work progress and tasks completed</vt:lpstr>
      <vt:lpstr>#9. Providing reflection questions</vt:lpstr>
      <vt:lpstr>#10. Designing time-sensitive learning units</vt:lpstr>
      <vt:lpstr>#11. Making available optional learning materials and self-selection options</vt:lpstr>
      <vt:lpstr>#12. Creating a structured learning environment, including weekly overviews</vt:lpstr>
      <vt:lpstr>#13. Making sure that lectures are recorded with captions added</vt:lpstr>
      <vt:lpstr>#14. Inserting application exercises for putting the course material into practice</vt:lpstr>
      <vt:lpstr>#15. Using gamification to support SDL</vt:lpstr>
      <vt:lpstr>PowerPoint Presentation</vt:lpstr>
      <vt:lpstr>The SDL Checklist (in press)</vt:lpstr>
      <vt:lpstr>The SDL Checklist (in press)</vt:lpstr>
      <vt:lpstr>The SDL Checklist (in press)</vt:lpstr>
      <vt:lpstr>The SDL Checklist (in press)</vt:lpstr>
      <vt:lpstr>PowerPoint Presentation</vt:lpstr>
      <vt:lpstr>Thank You! Q&amp;A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Self-Direct to Learn, Self-Direct to Live: Exploring Learner Choices, Experiences, and Possibilities in a Self-Directed Learning World</dc:title>
  <dc:creator>18123</dc:creator>
  <cp:lastModifiedBy>Bonk, Curtis Jay</cp:lastModifiedBy>
  <cp:revision>22</cp:revision>
  <dcterms:modified xsi:type="dcterms:W3CDTF">2023-09-18T20:54:53Z</dcterms:modified>
</cp:coreProperties>
</file>